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4" r:id="rId4"/>
    <p:sldId id="266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9FF99"/>
    <a:srgbClr val="FF0000"/>
    <a:srgbClr val="00CC00"/>
    <a:srgbClr val="99FF66"/>
    <a:srgbClr val="3399FF"/>
    <a:srgbClr val="FF6699"/>
    <a:srgbClr val="FFCC66"/>
    <a:srgbClr val="CC99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2" autoAdjust="0"/>
    <p:restoredTop sz="94660"/>
  </p:normalViewPr>
  <p:slideViewPr>
    <p:cSldViewPr>
      <p:cViewPr varScale="1">
        <p:scale>
          <a:sx n="109" d="100"/>
          <a:sy n="109" d="100"/>
        </p:scale>
        <p:origin x="1074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8EF18-6822-4A90-AFD3-870CE3FEB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E4A8AF-2A6A-4FCF-B455-174ADC19F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FE93D-29B0-4B01-AAF9-CE39F7AA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85FE3D-9331-49CD-8951-51A2F1280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8F494-18D5-4867-AA0A-9295E60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246C-9B38-4DC9-B384-60089A1D26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5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99456-026A-492F-BD20-26532B8B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04A9B-EDE7-4472-8D86-A784540E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8B4294-7F23-4834-8334-E949F502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45AD1-FBC3-44FD-87C2-6DA75CE5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F4EA5C-0863-46A8-B63B-C12A1224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9F1D9-59AF-4036-8551-3CD6A49904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9030A1-BD3E-4F46-AF7B-860726D79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3D23A-00F0-467E-9469-2B72C65CA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4B00D-F368-4D44-B261-A21DFE35B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832DA-5F69-4405-9390-F97BC466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78E16-F233-481B-B75C-F1FB1B1E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0536E-F4BB-4D66-AA5E-472DBE75F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71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ED6DB3-4CD8-45EB-A3FC-16C61349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26E902-1996-44B0-9108-D0DC2C86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EA10B-100B-4931-A7BE-A416C9AD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C59ED-E81B-4DD7-A172-ADBB09CF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3BD8E1-7292-4F1F-BC7E-82A674D8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66424-49D4-4093-ADF7-CD1CD22AAF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25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0BDAD-A039-4E2D-848D-C9F3353A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4F3E94-C193-4066-9525-1BC9614D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04DA04-4948-474E-9B37-BD1C6AF3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8557A1-BFE4-4747-8BC0-BFDE14D9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F93AB2-ECA6-4E47-A9EE-016F7F7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5C19-4D48-4445-87E2-E693168C3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57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9FB33-F2EF-49DB-99D8-42253838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43E10F-6356-43AB-B615-0C7D56CAA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EF2F3B-5EED-4B29-ABDF-EC08FE4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80A21-C76F-4244-9B72-4CF3702C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2D1F06-1820-4869-8D7E-A807FF6D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DBEF39-805F-4140-8AE7-9980FA6E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B8A34-F8D7-47DD-8910-31C0AD0032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1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C93C2-0943-4EEA-BCAA-F1B77A0E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71B74-D174-4439-9B1B-1BC82F3E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5BFE5F-46CC-4F75-9E5D-A80F1C24D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90C1D9-C99A-4FF3-88EB-CEB66AF7D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332548-BDF9-4022-8DBA-0B6E74A6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63FBAF-9AAF-4336-BFAE-AA2C74F3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88DD1F-267B-47E1-B37F-210B4713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AF4ED1-8D48-47D0-817D-DABD8D39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EBA05-A8B2-4808-AAAE-06BB63C2F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64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A97C0-A4A7-4D9B-A8EB-EEFF27B9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ECF21-4911-463C-93A1-42D17A1D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B80DCA-13F5-4B68-BC5D-B7BFB9A4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E20A89-0EB5-4A76-AB0B-092492C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39F7-62E0-450F-A21B-82B819C849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2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88C1FF-A407-4C1C-8B9B-1A8A038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2816CC-E310-4257-9CB9-F8FB29A6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9D06A0-4FFE-42E8-BFA9-2AC78333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0088-8D27-43C4-A0EE-2AB02FBA18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96CA2-BC61-4662-AE79-887209D5C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80301-13AA-4D94-91BC-9CF4F563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EE454A-2660-45D3-B4FC-B3F9C95B0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BF2F5-57C7-4AD8-96E9-2E5E6C91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300-4893-4642-B3E9-F1FAC22D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CEE79-4CB2-4492-8BD2-98C09D3F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69AF-B1EF-48CA-828D-EF3288674D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6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C1516-9025-4484-BAA4-DBDA72C2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26B0E3-B255-441A-9CF4-332C84CD6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0B62BD-8C6B-42B8-84D2-DA17A34E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0E9C0F-19C7-44F5-8FAA-39A4E635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3229FB-1529-4FD1-B5B1-76F9FD93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8CDDA2-E0BD-48AA-96F2-EA72C98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35E1-8BCE-4EA4-9CCF-854643812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35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1A820B-D86B-4106-971A-5008709BA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D827957-9225-444F-8779-4AB8B3345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BA2B66-9171-4023-9560-403D0233BA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54CDC49-4BD1-4E9B-B1B7-4A155A4224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0904E65-1C08-48B1-86AC-FA08BDD69A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A68D51-D0DE-4A83-B276-A48AFA4112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.jma.go.jp/svd/eqev/data/higai/higai1996-new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.jma.go.jp/svd/eqev/data/higai/higai1996-new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.jma.go.jp/svd/eqev/data/higai/higai1996-new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.jma.go.jp/svd/eqev/data/higai/higai1996-new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フリーフォーム: 図形 155">
            <a:extLst>
              <a:ext uri="{FF2B5EF4-FFF2-40B4-BE49-F238E27FC236}">
                <a16:creationId xmlns:a16="http://schemas.microsoft.com/office/drawing/2014/main" id="{5C5F9F19-C604-474C-A2C8-DDD0A578CB1C}"/>
              </a:ext>
            </a:extLst>
          </p:cNvPr>
          <p:cNvSpPr>
            <a:spLocks/>
          </p:cNvSpPr>
          <p:nvPr/>
        </p:nvSpPr>
        <p:spPr bwMode="auto">
          <a:xfrm>
            <a:off x="260588" y="296874"/>
            <a:ext cx="9384838" cy="6246801"/>
          </a:xfrm>
          <a:custGeom>
            <a:avLst/>
            <a:gdLst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2579281 w 9384838"/>
              <a:gd name="connsiteY13" fmla="*/ 4992350 h 6246801"/>
              <a:gd name="connsiteX14" fmla="*/ 2579281 w 9384838"/>
              <a:gd name="connsiteY14" fmla="*/ 5017793 h 6246801"/>
              <a:gd name="connsiteX15" fmla="*/ 2529503 w 9384838"/>
              <a:gd name="connsiteY15" fmla="*/ 5043236 h 6246801"/>
              <a:gd name="connsiteX16" fmla="*/ 2504061 w 9384838"/>
              <a:gd name="connsiteY16" fmla="*/ 5093016 h 6246801"/>
              <a:gd name="connsiteX17" fmla="*/ 2529503 w 9384838"/>
              <a:gd name="connsiteY17" fmla="*/ 5118459 h 6246801"/>
              <a:gd name="connsiteX18" fmla="*/ 2504061 w 9384838"/>
              <a:gd name="connsiteY18" fmla="*/ 5142796 h 6246801"/>
              <a:gd name="connsiteX19" fmla="*/ 2478619 w 9384838"/>
              <a:gd name="connsiteY19" fmla="*/ 5142796 h 6246801"/>
              <a:gd name="connsiteX20" fmla="*/ 2454284 w 9384838"/>
              <a:gd name="connsiteY20" fmla="*/ 5168239 h 6246801"/>
              <a:gd name="connsiteX21" fmla="*/ 2428843 w 9384838"/>
              <a:gd name="connsiteY21" fmla="*/ 5142796 h 6246801"/>
              <a:gd name="connsiteX22" fmla="*/ 2403401 w 9384838"/>
              <a:gd name="connsiteY22" fmla="*/ 5093016 h 6246801"/>
              <a:gd name="connsiteX23" fmla="*/ 2428843 w 9384838"/>
              <a:gd name="connsiteY23" fmla="*/ 5093016 h 6246801"/>
              <a:gd name="connsiteX24" fmla="*/ 2504061 w 9384838"/>
              <a:gd name="connsiteY24" fmla="*/ 5017793 h 6246801"/>
              <a:gd name="connsiteX25" fmla="*/ 2127963 w 9384838"/>
              <a:gd name="connsiteY25" fmla="*/ 4992350 h 6246801"/>
              <a:gd name="connsiteX26" fmla="*/ 2177741 w 9384838"/>
              <a:gd name="connsiteY26" fmla="*/ 5017793 h 6246801"/>
              <a:gd name="connsiteX27" fmla="*/ 2203182 w 9384838"/>
              <a:gd name="connsiteY27" fmla="*/ 4992350 h 6246801"/>
              <a:gd name="connsiteX28" fmla="*/ 2228624 w 9384838"/>
              <a:gd name="connsiteY28" fmla="*/ 5043236 h 6246801"/>
              <a:gd name="connsiteX29" fmla="*/ 2278402 w 9384838"/>
              <a:gd name="connsiteY29" fmla="*/ 5093016 h 6246801"/>
              <a:gd name="connsiteX30" fmla="*/ 2328179 w 9384838"/>
              <a:gd name="connsiteY30" fmla="*/ 5118459 h 6246801"/>
              <a:gd name="connsiteX31" fmla="*/ 2303844 w 9384838"/>
              <a:gd name="connsiteY31" fmla="*/ 5142796 h 6246801"/>
              <a:gd name="connsiteX32" fmla="*/ 2303844 w 9384838"/>
              <a:gd name="connsiteY32" fmla="*/ 5142796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27963 w 9384838"/>
              <a:gd name="connsiteY47" fmla="*/ 5393908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75319 w 9384838"/>
              <a:gd name="connsiteY72" fmla="*/ 5469131 h 6246801"/>
              <a:gd name="connsiteX73" fmla="*/ 1475346 w 9384838"/>
              <a:gd name="connsiteY73" fmla="*/ 5469103 h 6246801"/>
              <a:gd name="connsiteX74" fmla="*/ 1475319 w 9384838"/>
              <a:gd name="connsiteY74" fmla="*/ 5469130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35211 w 9384838"/>
              <a:gd name="connsiteY471" fmla="*/ 5093016 h 6246801"/>
              <a:gd name="connsiteX472" fmla="*/ 4235211 w 9384838"/>
              <a:gd name="connsiteY472" fmla="*/ 5093017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30382 w 9384838"/>
              <a:gd name="connsiteY541" fmla="*/ 5444793 h 6246801"/>
              <a:gd name="connsiteX542" fmla="*/ 2797447 w 9384838"/>
              <a:gd name="connsiteY542" fmla="*/ 5420181 h 6246801"/>
              <a:gd name="connsiteX543" fmla="*/ 2797446 w 9384838"/>
              <a:gd name="connsiteY543" fmla="*/ 5420182 h 6246801"/>
              <a:gd name="connsiteX544" fmla="*/ 2830382 w 9384838"/>
              <a:gd name="connsiteY544" fmla="*/ 5444794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654500 w 9384838"/>
              <a:gd name="connsiteY561" fmla="*/ 5142796 h 6246801"/>
              <a:gd name="connsiteX562" fmla="*/ 2662914 w 9384838"/>
              <a:gd name="connsiteY562" fmla="*/ 5142796 h 6246801"/>
              <a:gd name="connsiteX563" fmla="*/ 2662915 w 9384838"/>
              <a:gd name="connsiteY563" fmla="*/ 5142795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99939 w 9384838"/>
              <a:gd name="connsiteY706" fmla="*/ 4317461 h 6246801"/>
              <a:gd name="connsiteX707" fmla="*/ 3299942 w 9384838"/>
              <a:gd name="connsiteY707" fmla="*/ 4317460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99939 w 9384838"/>
              <a:gd name="connsiteY717" fmla="*/ 4317461 h 6246801"/>
              <a:gd name="connsiteX718" fmla="*/ 3281705 w 9384838"/>
              <a:gd name="connsiteY718" fmla="*/ 4289902 h 6246801"/>
              <a:gd name="connsiteX719" fmla="*/ 3307147 w 9384838"/>
              <a:gd name="connsiteY719" fmla="*/ 4265565 h 6246801"/>
              <a:gd name="connsiteX720" fmla="*/ 3356924 w 9384838"/>
              <a:gd name="connsiteY720" fmla="*/ 4265565 h 6246801"/>
              <a:gd name="connsiteX721" fmla="*/ 3457589 w 9384838"/>
              <a:gd name="connsiteY721" fmla="*/ 4190342 h 6246801"/>
              <a:gd name="connsiteX722" fmla="*/ 3558250 w 9384838"/>
              <a:gd name="connsiteY722" fmla="*/ 4089676 h 6246801"/>
              <a:gd name="connsiteX723" fmla="*/ 3582585 w 9384838"/>
              <a:gd name="connsiteY723" fmla="*/ 4014453 h 6246801"/>
              <a:gd name="connsiteX724" fmla="*/ 3608026 w 9384838"/>
              <a:gd name="connsiteY724" fmla="*/ 3989010 h 6246801"/>
              <a:gd name="connsiteX725" fmla="*/ 3582585 w 9384838"/>
              <a:gd name="connsiteY725" fmla="*/ 3963567 h 6246801"/>
              <a:gd name="connsiteX726" fmla="*/ 3608026 w 9384838"/>
              <a:gd name="connsiteY726" fmla="*/ 3913787 h 6246801"/>
              <a:gd name="connsiteX727" fmla="*/ 3582585 w 9384838"/>
              <a:gd name="connsiteY727" fmla="*/ 3888344 h 6246801"/>
              <a:gd name="connsiteX728" fmla="*/ 3608026 w 9384838"/>
              <a:gd name="connsiteY728" fmla="*/ 3838565 h 6246801"/>
              <a:gd name="connsiteX729" fmla="*/ 3633468 w 9384838"/>
              <a:gd name="connsiteY729" fmla="*/ 3813122 h 6246801"/>
              <a:gd name="connsiteX730" fmla="*/ 3683247 w 9384838"/>
              <a:gd name="connsiteY730" fmla="*/ 3788785 h 6246801"/>
              <a:gd name="connsiteX731" fmla="*/ 3708689 w 9384838"/>
              <a:gd name="connsiteY731" fmla="*/ 3813122 h 6246801"/>
              <a:gd name="connsiteX732" fmla="*/ 3783908 w 9384838"/>
              <a:gd name="connsiteY732" fmla="*/ 3788785 h 6246801"/>
              <a:gd name="connsiteX733" fmla="*/ 3883464 w 9384838"/>
              <a:gd name="connsiteY733" fmla="*/ 3763342 h 6246801"/>
              <a:gd name="connsiteX734" fmla="*/ 3883464 w 9384838"/>
              <a:gd name="connsiteY734" fmla="*/ 3813122 h 6246801"/>
              <a:gd name="connsiteX735" fmla="*/ 3833686 w 9384838"/>
              <a:gd name="connsiteY735" fmla="*/ 3813122 h 6246801"/>
              <a:gd name="connsiteX736" fmla="*/ 3808245 w 9384838"/>
              <a:gd name="connsiteY736" fmla="*/ 3838565 h 6246801"/>
              <a:gd name="connsiteX737" fmla="*/ 3808245 w 9384838"/>
              <a:gd name="connsiteY737" fmla="*/ 3888344 h 6246801"/>
              <a:gd name="connsiteX738" fmla="*/ 3758467 w 9384838"/>
              <a:gd name="connsiteY738" fmla="*/ 3864008 h 6246801"/>
              <a:gd name="connsiteX739" fmla="*/ 3708689 w 9384838"/>
              <a:gd name="connsiteY739" fmla="*/ 3913787 h 6246801"/>
              <a:gd name="connsiteX740" fmla="*/ 3683247 w 9384838"/>
              <a:gd name="connsiteY740" fmla="*/ 3888344 h 6246801"/>
              <a:gd name="connsiteX741" fmla="*/ 3633468 w 9384838"/>
              <a:gd name="connsiteY741" fmla="*/ 3913787 h 6246801"/>
              <a:gd name="connsiteX742" fmla="*/ 3657804 w 9384838"/>
              <a:gd name="connsiteY742" fmla="*/ 3939230 h 6246801"/>
              <a:gd name="connsiteX743" fmla="*/ 3633468 w 9384838"/>
              <a:gd name="connsiteY743" fmla="*/ 3963567 h 6246801"/>
              <a:gd name="connsiteX744" fmla="*/ 3657804 w 9384838"/>
              <a:gd name="connsiteY744" fmla="*/ 3963567 h 6246801"/>
              <a:gd name="connsiteX745" fmla="*/ 3683247 w 9384838"/>
              <a:gd name="connsiteY745" fmla="*/ 3989010 h 6246801"/>
              <a:gd name="connsiteX746" fmla="*/ 3708689 w 9384838"/>
              <a:gd name="connsiteY746" fmla="*/ 3989010 h 6246801"/>
              <a:gd name="connsiteX747" fmla="*/ 3708689 w 9384838"/>
              <a:gd name="connsiteY747" fmla="*/ 4014453 h 6246801"/>
              <a:gd name="connsiteX748" fmla="*/ 3708688 w 9384838"/>
              <a:gd name="connsiteY748" fmla="*/ 4014453 h 6246801"/>
              <a:gd name="connsiteX749" fmla="*/ 3657804 w 9384838"/>
              <a:gd name="connsiteY749" fmla="*/ 4064233 h 6246801"/>
              <a:gd name="connsiteX750" fmla="*/ 3683246 w 9384838"/>
              <a:gd name="connsiteY750" fmla="*/ 4139455 h 6246801"/>
              <a:gd name="connsiteX751" fmla="*/ 3808243 w 9384838"/>
              <a:gd name="connsiteY751" fmla="*/ 4164898 h 6246801"/>
              <a:gd name="connsiteX752" fmla="*/ 3833684 w 9384838"/>
              <a:gd name="connsiteY752" fmla="*/ 4089676 h 6246801"/>
              <a:gd name="connsiteX753" fmla="*/ 3958666 w 9384838"/>
              <a:gd name="connsiteY753" fmla="*/ 4089676 h 6246801"/>
              <a:gd name="connsiteX754" fmla="*/ 4084770 w 9384838"/>
              <a:gd name="connsiteY754" fmla="*/ 4064233 h 6246801"/>
              <a:gd name="connsiteX755" fmla="*/ 4185432 w 9384838"/>
              <a:gd name="connsiteY755" fmla="*/ 4064233 h 6246801"/>
              <a:gd name="connsiteX756" fmla="*/ 4460870 w 9384838"/>
              <a:gd name="connsiteY756" fmla="*/ 3888345 h 6246801"/>
              <a:gd name="connsiteX757" fmla="*/ 4510648 w 9384838"/>
              <a:gd name="connsiteY757" fmla="*/ 3763342 h 6246801"/>
              <a:gd name="connsiteX758" fmla="*/ 4761751 w 9384838"/>
              <a:gd name="connsiteY758" fmla="*/ 3713562 h 6246801"/>
              <a:gd name="connsiteX759" fmla="*/ 4836971 w 9384838"/>
              <a:gd name="connsiteY759" fmla="*/ 3612896 h 6246801"/>
              <a:gd name="connsiteX760" fmla="*/ 4887855 w 9384838"/>
              <a:gd name="connsiteY760" fmla="*/ 3487894 h 6246801"/>
              <a:gd name="connsiteX761" fmla="*/ 4887855 w 9384838"/>
              <a:gd name="connsiteY761" fmla="*/ 3487893 h 6246801"/>
              <a:gd name="connsiteX762" fmla="*/ 4937633 w 9384838"/>
              <a:gd name="connsiteY762" fmla="*/ 3437007 h 6246801"/>
              <a:gd name="connsiteX763" fmla="*/ 5012854 w 9384838"/>
              <a:gd name="connsiteY763" fmla="*/ 3387227 h 6246801"/>
              <a:gd name="connsiteX764" fmla="*/ 5038296 w 9384838"/>
              <a:gd name="connsiteY764" fmla="*/ 3336341 h 6246801"/>
              <a:gd name="connsiteX765" fmla="*/ 5113516 w 9384838"/>
              <a:gd name="connsiteY765" fmla="*/ 3236782 h 6246801"/>
              <a:gd name="connsiteX766" fmla="*/ 5137852 w 9384838"/>
              <a:gd name="connsiteY766" fmla="*/ 3185896 h 6246801"/>
              <a:gd name="connsiteX767" fmla="*/ 5163294 w 9384838"/>
              <a:gd name="connsiteY767" fmla="*/ 3161560 h 6246801"/>
              <a:gd name="connsiteX768" fmla="*/ 5238514 w 9384838"/>
              <a:gd name="connsiteY768" fmla="*/ 3011116 h 6246801"/>
              <a:gd name="connsiteX769" fmla="*/ 5263957 w 9384838"/>
              <a:gd name="connsiteY769" fmla="*/ 2860672 h 6246801"/>
              <a:gd name="connsiteX770" fmla="*/ 5188736 w 9384838"/>
              <a:gd name="connsiteY770" fmla="*/ 2809788 h 6246801"/>
              <a:gd name="connsiteX771" fmla="*/ 5163294 w 9384838"/>
              <a:gd name="connsiteY771" fmla="*/ 2835229 h 6246801"/>
              <a:gd name="connsiteX772" fmla="*/ 5137852 w 9384838"/>
              <a:gd name="connsiteY772" fmla="*/ 2835229 h 6246801"/>
              <a:gd name="connsiteX773" fmla="*/ 5137852 w 9384838"/>
              <a:gd name="connsiteY773" fmla="*/ 2785450 h 6246801"/>
              <a:gd name="connsiteX774" fmla="*/ 5188736 w 9384838"/>
              <a:gd name="connsiteY774" fmla="*/ 2785450 h 6246801"/>
              <a:gd name="connsiteX775" fmla="*/ 5263957 w 9384838"/>
              <a:gd name="connsiteY775" fmla="*/ 2734563 h 6246801"/>
              <a:gd name="connsiteX776" fmla="*/ 5339177 w 9384838"/>
              <a:gd name="connsiteY776" fmla="*/ 2609561 h 6246801"/>
              <a:gd name="connsiteX777" fmla="*/ 5289399 w 9384838"/>
              <a:gd name="connsiteY777" fmla="*/ 2534339 h 6246801"/>
              <a:gd name="connsiteX778" fmla="*/ 5289931 w 9384838"/>
              <a:gd name="connsiteY778" fmla="*/ 2534660 h 6246801"/>
              <a:gd name="connsiteX779" fmla="*/ 5289398 w 9384838"/>
              <a:gd name="connsiteY779" fmla="*/ 2534339 h 6246801"/>
              <a:gd name="connsiteX780" fmla="*/ 5313734 w 9384838"/>
              <a:gd name="connsiteY780" fmla="*/ 2483451 h 6246801"/>
              <a:gd name="connsiteX781" fmla="*/ 5289398 w 9384838"/>
              <a:gd name="connsiteY781" fmla="*/ 2459115 h 6246801"/>
              <a:gd name="connsiteX782" fmla="*/ 5364618 w 9384838"/>
              <a:gd name="connsiteY782" fmla="*/ 2408231 h 6246801"/>
              <a:gd name="connsiteX783" fmla="*/ 5388954 w 9384838"/>
              <a:gd name="connsiteY783" fmla="*/ 2433674 h 6246801"/>
              <a:gd name="connsiteX784" fmla="*/ 5464174 w 9384838"/>
              <a:gd name="connsiteY784" fmla="*/ 2408231 h 6246801"/>
              <a:gd name="connsiteX785" fmla="*/ 5515059 w 9384838"/>
              <a:gd name="connsiteY785" fmla="*/ 2333007 h 6246801"/>
              <a:gd name="connsiteX786" fmla="*/ 5539394 w 9384838"/>
              <a:gd name="connsiteY786" fmla="*/ 2257785 h 6246801"/>
              <a:gd name="connsiteX787" fmla="*/ 5539394 w 9384838"/>
              <a:gd name="connsiteY787" fmla="*/ 2233447 h 6246801"/>
              <a:gd name="connsiteX788" fmla="*/ 5564837 w 9384838"/>
              <a:gd name="connsiteY788" fmla="*/ 2182565 h 6246801"/>
              <a:gd name="connsiteX789" fmla="*/ 5614615 w 9384838"/>
              <a:gd name="connsiteY789" fmla="*/ 2233447 h 6246801"/>
              <a:gd name="connsiteX790" fmla="*/ 5640057 w 9384838"/>
              <a:gd name="connsiteY790" fmla="*/ 2208005 h 6246801"/>
              <a:gd name="connsiteX791" fmla="*/ 5665499 w 9384838"/>
              <a:gd name="connsiteY791" fmla="*/ 2233447 h 6246801"/>
              <a:gd name="connsiteX792" fmla="*/ 5665499 w 9384838"/>
              <a:gd name="connsiteY792" fmla="*/ 2257785 h 6246801"/>
              <a:gd name="connsiteX793" fmla="*/ 5640057 w 9384838"/>
              <a:gd name="connsiteY793" fmla="*/ 2408231 h 6246801"/>
              <a:gd name="connsiteX794" fmla="*/ 5689835 w 9384838"/>
              <a:gd name="connsiteY794" fmla="*/ 2433674 h 6246801"/>
              <a:gd name="connsiteX795" fmla="*/ 5740719 w 9384838"/>
              <a:gd name="connsiteY795" fmla="*/ 2408231 h 6246801"/>
              <a:gd name="connsiteX796" fmla="*/ 5765055 w 9384838"/>
              <a:gd name="connsiteY796" fmla="*/ 2358450 h 6246801"/>
              <a:gd name="connsiteX797" fmla="*/ 5840275 w 9384838"/>
              <a:gd name="connsiteY797" fmla="*/ 2459115 h 6246801"/>
              <a:gd name="connsiteX798" fmla="*/ 5891159 w 9384838"/>
              <a:gd name="connsiteY798" fmla="*/ 2408231 h 6246801"/>
              <a:gd name="connsiteX799" fmla="*/ 5940937 w 9384838"/>
              <a:gd name="connsiteY799" fmla="*/ 2283229 h 6246801"/>
              <a:gd name="connsiteX800" fmla="*/ 5891159 w 9384838"/>
              <a:gd name="connsiteY800" fmla="*/ 2208005 h 6246801"/>
              <a:gd name="connsiteX801" fmla="*/ 5840275 w 9384838"/>
              <a:gd name="connsiteY801" fmla="*/ 2257785 h 6246801"/>
              <a:gd name="connsiteX802" fmla="*/ 5715277 w 9384838"/>
              <a:gd name="connsiteY802" fmla="*/ 2283229 h 6246801"/>
              <a:gd name="connsiteX803" fmla="*/ 5765055 w 9384838"/>
              <a:gd name="connsiteY803" fmla="*/ 2132783 h 6246801"/>
              <a:gd name="connsiteX804" fmla="*/ 5840275 w 9384838"/>
              <a:gd name="connsiteY804" fmla="*/ 2081897 h 6246801"/>
              <a:gd name="connsiteX805" fmla="*/ 8270546 w 9384838"/>
              <a:gd name="connsiteY805" fmla="*/ 1474959 h 6246801"/>
              <a:gd name="connsiteX806" fmla="*/ 8282255 w 9384838"/>
              <a:gd name="connsiteY806" fmla="*/ 1480813 h 6246801"/>
              <a:gd name="connsiteX807" fmla="*/ 8274449 w 9384838"/>
              <a:gd name="connsiteY807" fmla="*/ 1490571 h 6246801"/>
              <a:gd name="connsiteX808" fmla="*/ 8264691 w 9384838"/>
              <a:gd name="connsiteY808" fmla="*/ 1491546 h 6246801"/>
              <a:gd name="connsiteX809" fmla="*/ 8247128 w 9384838"/>
              <a:gd name="connsiteY809" fmla="*/ 1501304 h 6246801"/>
              <a:gd name="connsiteX810" fmla="*/ 8250055 w 9384838"/>
              <a:gd name="connsiteY810" fmla="*/ 1485692 h 6246801"/>
              <a:gd name="connsiteX811" fmla="*/ 8265667 w 9384838"/>
              <a:gd name="connsiteY811" fmla="*/ 1485692 h 6246801"/>
              <a:gd name="connsiteX812" fmla="*/ 8270546 w 9384838"/>
              <a:gd name="connsiteY812" fmla="*/ 1474959 h 6246801"/>
              <a:gd name="connsiteX813" fmla="*/ 8187608 w 9384838"/>
              <a:gd name="connsiteY813" fmla="*/ 1463250 h 6246801"/>
              <a:gd name="connsiteX814" fmla="*/ 8203220 w 9384838"/>
              <a:gd name="connsiteY814" fmla="*/ 1472032 h 6246801"/>
              <a:gd name="connsiteX815" fmla="*/ 8215904 w 9384838"/>
              <a:gd name="connsiteY815" fmla="*/ 1471056 h 6246801"/>
              <a:gd name="connsiteX816" fmla="*/ 8214929 w 9384838"/>
              <a:gd name="connsiteY816" fmla="*/ 1479838 h 6246801"/>
              <a:gd name="connsiteX817" fmla="*/ 8216880 w 9384838"/>
              <a:gd name="connsiteY817" fmla="*/ 1484717 h 6246801"/>
              <a:gd name="connsiteX818" fmla="*/ 8195414 w 9384838"/>
              <a:gd name="connsiteY818" fmla="*/ 1482765 h 6246801"/>
              <a:gd name="connsiteX819" fmla="*/ 8197365 w 9384838"/>
              <a:gd name="connsiteY819" fmla="*/ 1476909 h 6246801"/>
              <a:gd name="connsiteX820" fmla="*/ 8187608 w 9384838"/>
              <a:gd name="connsiteY820" fmla="*/ 1463250 h 6246801"/>
              <a:gd name="connsiteX821" fmla="*/ 8289085 w 9384838"/>
              <a:gd name="connsiteY821" fmla="*/ 1415439 h 6246801"/>
              <a:gd name="connsiteX822" fmla="*/ 8307624 w 9384838"/>
              <a:gd name="connsiteY822" fmla="*/ 1425197 h 6246801"/>
              <a:gd name="connsiteX823" fmla="*/ 8318357 w 9384838"/>
              <a:gd name="connsiteY823" fmla="*/ 1429100 h 6246801"/>
              <a:gd name="connsiteX824" fmla="*/ 8307624 w 9384838"/>
              <a:gd name="connsiteY824" fmla="*/ 1443734 h 6246801"/>
              <a:gd name="connsiteX825" fmla="*/ 8313478 w 9384838"/>
              <a:gd name="connsiteY825" fmla="*/ 1452516 h 6246801"/>
              <a:gd name="connsiteX826" fmla="*/ 8282255 w 9384838"/>
              <a:gd name="connsiteY826" fmla="*/ 1469104 h 6246801"/>
              <a:gd name="connsiteX827" fmla="*/ 8280303 w 9384838"/>
              <a:gd name="connsiteY827" fmla="*/ 1453493 h 6246801"/>
              <a:gd name="connsiteX828" fmla="*/ 8269570 w 9384838"/>
              <a:gd name="connsiteY828" fmla="*/ 1425197 h 6246801"/>
              <a:gd name="connsiteX829" fmla="*/ 8289085 w 9384838"/>
              <a:gd name="connsiteY829" fmla="*/ 1415439 h 6246801"/>
              <a:gd name="connsiteX830" fmla="*/ 8360314 w 9384838"/>
              <a:gd name="connsiteY830" fmla="*/ 1357869 h 6246801"/>
              <a:gd name="connsiteX831" fmla="*/ 8376902 w 9384838"/>
              <a:gd name="connsiteY831" fmla="*/ 1366651 h 6246801"/>
              <a:gd name="connsiteX832" fmla="*/ 8379829 w 9384838"/>
              <a:gd name="connsiteY832" fmla="*/ 1382264 h 6246801"/>
              <a:gd name="connsiteX833" fmla="*/ 8349581 w 9384838"/>
              <a:gd name="connsiteY833" fmla="*/ 1375434 h 6246801"/>
              <a:gd name="connsiteX834" fmla="*/ 8360314 w 9384838"/>
              <a:gd name="connsiteY834" fmla="*/ 1357869 h 6246801"/>
              <a:gd name="connsiteX835" fmla="*/ 8571073 w 9384838"/>
              <a:gd name="connsiteY835" fmla="*/ 1228098 h 6246801"/>
              <a:gd name="connsiteX836" fmla="*/ 8597418 w 9384838"/>
              <a:gd name="connsiteY836" fmla="*/ 1253467 h 6246801"/>
              <a:gd name="connsiteX837" fmla="*/ 8592539 w 9384838"/>
              <a:gd name="connsiteY837" fmla="*/ 1260297 h 6246801"/>
              <a:gd name="connsiteX838" fmla="*/ 8592539 w 9384838"/>
              <a:gd name="connsiteY838" fmla="*/ 1272981 h 6246801"/>
              <a:gd name="connsiteX839" fmla="*/ 8572049 w 9384838"/>
              <a:gd name="connsiteY839" fmla="*/ 1273957 h 6246801"/>
              <a:gd name="connsiteX840" fmla="*/ 8561316 w 9384838"/>
              <a:gd name="connsiteY840" fmla="*/ 1285666 h 6246801"/>
              <a:gd name="connsiteX841" fmla="*/ 8554486 w 9384838"/>
              <a:gd name="connsiteY841" fmla="*/ 1302253 h 6246801"/>
              <a:gd name="connsiteX842" fmla="*/ 8533995 w 9384838"/>
              <a:gd name="connsiteY842" fmla="*/ 1311035 h 6246801"/>
              <a:gd name="connsiteX843" fmla="*/ 8510577 w 9384838"/>
              <a:gd name="connsiteY843" fmla="*/ 1309083 h 6246801"/>
              <a:gd name="connsiteX844" fmla="*/ 8505699 w 9384838"/>
              <a:gd name="connsiteY844" fmla="*/ 1331526 h 6246801"/>
              <a:gd name="connsiteX845" fmla="*/ 8494966 w 9384838"/>
              <a:gd name="connsiteY845" fmla="*/ 1335428 h 6246801"/>
              <a:gd name="connsiteX846" fmla="*/ 8482281 w 9384838"/>
              <a:gd name="connsiteY846" fmla="*/ 1312986 h 6246801"/>
              <a:gd name="connsiteX847" fmla="*/ 8474475 w 9384838"/>
              <a:gd name="connsiteY847" fmla="*/ 1303229 h 6246801"/>
              <a:gd name="connsiteX848" fmla="*/ 8467645 w 9384838"/>
              <a:gd name="connsiteY848" fmla="*/ 1279811 h 6246801"/>
              <a:gd name="connsiteX849" fmla="*/ 8476427 w 9384838"/>
              <a:gd name="connsiteY849" fmla="*/ 1270054 h 6246801"/>
              <a:gd name="connsiteX850" fmla="*/ 8524238 w 9384838"/>
              <a:gd name="connsiteY850" fmla="*/ 1261273 h 6246801"/>
              <a:gd name="connsiteX851" fmla="*/ 8551558 w 9384838"/>
              <a:gd name="connsiteY851" fmla="*/ 1236879 h 6246801"/>
              <a:gd name="connsiteX852" fmla="*/ 8567170 w 9384838"/>
              <a:gd name="connsiteY852" fmla="*/ 1237855 h 6246801"/>
              <a:gd name="connsiteX853" fmla="*/ 8571073 w 9384838"/>
              <a:gd name="connsiteY853" fmla="*/ 1228098 h 6246801"/>
              <a:gd name="connsiteX854" fmla="*/ 8306648 w 9384838"/>
              <a:gd name="connsiteY854" fmla="*/ 884639 h 6246801"/>
              <a:gd name="connsiteX855" fmla="*/ 8328114 w 9384838"/>
              <a:gd name="connsiteY855" fmla="*/ 903178 h 6246801"/>
              <a:gd name="connsiteX856" fmla="*/ 8334944 w 9384838"/>
              <a:gd name="connsiteY856" fmla="*/ 917814 h 6246801"/>
              <a:gd name="connsiteX857" fmla="*/ 8368119 w 9384838"/>
              <a:gd name="connsiteY857" fmla="*/ 935377 h 6246801"/>
              <a:gd name="connsiteX858" fmla="*/ 8422761 w 9384838"/>
              <a:gd name="connsiteY858" fmla="*/ 939280 h 6246801"/>
              <a:gd name="connsiteX859" fmla="*/ 8461790 w 9384838"/>
              <a:gd name="connsiteY859" fmla="*/ 922693 h 6246801"/>
              <a:gd name="connsiteX860" fmla="*/ 8450081 w 9384838"/>
              <a:gd name="connsiteY860" fmla="*/ 963674 h 6246801"/>
              <a:gd name="connsiteX861" fmla="*/ 8431542 w 9384838"/>
              <a:gd name="connsiteY861" fmla="*/ 975382 h 6246801"/>
              <a:gd name="connsiteX862" fmla="*/ 8415930 w 9384838"/>
              <a:gd name="connsiteY862" fmla="*/ 963674 h 6246801"/>
              <a:gd name="connsiteX863" fmla="*/ 8397391 w 9384838"/>
              <a:gd name="connsiteY863" fmla="*/ 963674 h 6246801"/>
              <a:gd name="connsiteX864" fmla="*/ 8359338 w 9384838"/>
              <a:gd name="connsiteY864" fmla="*/ 1014411 h 6246801"/>
              <a:gd name="connsiteX865" fmla="*/ 8284206 w 9384838"/>
              <a:gd name="connsiteY865" fmla="*/ 1020265 h 6246801"/>
              <a:gd name="connsiteX866" fmla="*/ 8247128 w 9384838"/>
              <a:gd name="connsiteY866" fmla="*/ 1070028 h 6246801"/>
              <a:gd name="connsiteX867" fmla="*/ 8212977 w 9384838"/>
              <a:gd name="connsiteY867" fmla="*/ 1083688 h 6246801"/>
              <a:gd name="connsiteX868" fmla="*/ 8184681 w 9384838"/>
              <a:gd name="connsiteY868" fmla="*/ 1151014 h 6246801"/>
              <a:gd name="connsiteX869" fmla="*/ 8163215 w 9384838"/>
              <a:gd name="connsiteY869" fmla="*/ 1151014 h 6246801"/>
              <a:gd name="connsiteX870" fmla="*/ 8155409 w 9384838"/>
              <a:gd name="connsiteY870" fmla="*/ 1207607 h 6246801"/>
              <a:gd name="connsiteX871" fmla="*/ 8099792 w 9384838"/>
              <a:gd name="connsiteY871" fmla="*/ 1223219 h 6246801"/>
              <a:gd name="connsiteX872" fmla="*/ 8077350 w 9384838"/>
              <a:gd name="connsiteY872" fmla="*/ 1247612 h 6246801"/>
              <a:gd name="connsiteX873" fmla="*/ 8066617 w 9384838"/>
              <a:gd name="connsiteY873" fmla="*/ 1319817 h 6246801"/>
              <a:gd name="connsiteX874" fmla="*/ 8057835 w 9384838"/>
              <a:gd name="connsiteY874" fmla="*/ 1315914 h 6246801"/>
              <a:gd name="connsiteX875" fmla="*/ 8009048 w 9384838"/>
              <a:gd name="connsiteY875" fmla="*/ 1320793 h 6246801"/>
              <a:gd name="connsiteX876" fmla="*/ 8009048 w 9384838"/>
              <a:gd name="connsiteY876" fmla="*/ 1309084 h 6246801"/>
              <a:gd name="connsiteX877" fmla="*/ 8010024 w 9384838"/>
              <a:gd name="connsiteY877" fmla="*/ 1293472 h 6246801"/>
              <a:gd name="connsiteX878" fmla="*/ 8002218 w 9384838"/>
              <a:gd name="connsiteY878" fmla="*/ 1262248 h 6246801"/>
              <a:gd name="connsiteX879" fmla="*/ 8013927 w 9384838"/>
              <a:gd name="connsiteY879" fmla="*/ 1254442 h 6246801"/>
              <a:gd name="connsiteX880" fmla="*/ 8038320 w 9384838"/>
              <a:gd name="connsiteY880" fmla="*/ 1219316 h 6246801"/>
              <a:gd name="connsiteX881" fmla="*/ 8077350 w 9384838"/>
              <a:gd name="connsiteY881" fmla="*/ 1190044 h 6246801"/>
              <a:gd name="connsiteX882" fmla="*/ 8108573 w 9384838"/>
              <a:gd name="connsiteY882" fmla="*/ 1167602 h 6246801"/>
              <a:gd name="connsiteX883" fmla="*/ 8111501 w 9384838"/>
              <a:gd name="connsiteY883" fmla="*/ 1154917 h 6246801"/>
              <a:gd name="connsiteX884" fmla="*/ 8135894 w 9384838"/>
              <a:gd name="connsiteY884" fmla="*/ 1148087 h 6246801"/>
              <a:gd name="connsiteX885" fmla="*/ 8141748 w 9384838"/>
              <a:gd name="connsiteY885" fmla="*/ 1130524 h 6246801"/>
              <a:gd name="connsiteX886" fmla="*/ 8135894 w 9384838"/>
              <a:gd name="connsiteY886" fmla="*/ 1121742 h 6246801"/>
              <a:gd name="connsiteX887" fmla="*/ 8143700 w 9384838"/>
              <a:gd name="connsiteY887" fmla="*/ 1104179 h 6246801"/>
              <a:gd name="connsiteX888" fmla="*/ 8200293 w 9384838"/>
              <a:gd name="connsiteY888" fmla="*/ 1030998 h 6246801"/>
              <a:gd name="connsiteX889" fmla="*/ 8231516 w 9384838"/>
              <a:gd name="connsiteY889" fmla="*/ 993920 h 6246801"/>
              <a:gd name="connsiteX890" fmla="*/ 8245176 w 9384838"/>
              <a:gd name="connsiteY890" fmla="*/ 957819 h 6246801"/>
              <a:gd name="connsiteX891" fmla="*/ 8258837 w 9384838"/>
              <a:gd name="connsiteY891" fmla="*/ 944159 h 6246801"/>
              <a:gd name="connsiteX892" fmla="*/ 8260788 w 9384838"/>
              <a:gd name="connsiteY892" fmla="*/ 920741 h 6246801"/>
              <a:gd name="connsiteX893" fmla="*/ 8289085 w 9384838"/>
              <a:gd name="connsiteY893" fmla="*/ 889516 h 6246801"/>
              <a:gd name="connsiteX894" fmla="*/ 8306648 w 9384838"/>
              <a:gd name="connsiteY894" fmla="*/ 884639 h 6246801"/>
              <a:gd name="connsiteX895" fmla="*/ 9328245 w 9384838"/>
              <a:gd name="connsiteY895" fmla="*/ 311878 h 6246801"/>
              <a:gd name="connsiteX896" fmla="*/ 9371178 w 9384838"/>
              <a:gd name="connsiteY896" fmla="*/ 317733 h 6246801"/>
              <a:gd name="connsiteX897" fmla="*/ 9384838 w 9384838"/>
              <a:gd name="connsiteY897" fmla="*/ 341150 h 6246801"/>
              <a:gd name="connsiteX898" fmla="*/ 9357517 w 9384838"/>
              <a:gd name="connsiteY898" fmla="*/ 360665 h 6246801"/>
              <a:gd name="connsiteX899" fmla="*/ 9357517 w 9384838"/>
              <a:gd name="connsiteY899" fmla="*/ 378228 h 6246801"/>
              <a:gd name="connsiteX900" fmla="*/ 9371178 w 9384838"/>
              <a:gd name="connsiteY900" fmla="*/ 393840 h 6246801"/>
              <a:gd name="connsiteX901" fmla="*/ 9367275 w 9384838"/>
              <a:gd name="connsiteY901" fmla="*/ 427015 h 6246801"/>
              <a:gd name="connsiteX902" fmla="*/ 9314585 w 9384838"/>
              <a:gd name="connsiteY902" fmla="*/ 427015 h 6246801"/>
              <a:gd name="connsiteX903" fmla="*/ 9250186 w 9384838"/>
              <a:gd name="connsiteY903" fmla="*/ 440675 h 6246801"/>
              <a:gd name="connsiteX904" fmla="*/ 9213108 w 9384838"/>
              <a:gd name="connsiteY904" fmla="*/ 471899 h 6246801"/>
              <a:gd name="connsiteX905" fmla="*/ 9162370 w 9384838"/>
              <a:gd name="connsiteY905" fmla="*/ 491414 h 6246801"/>
              <a:gd name="connsiteX906" fmla="*/ 9099923 w 9384838"/>
              <a:gd name="connsiteY906" fmla="*/ 526540 h 6246801"/>
              <a:gd name="connsiteX907" fmla="*/ 9035524 w 9384838"/>
              <a:gd name="connsiteY907" fmla="*/ 587036 h 6246801"/>
              <a:gd name="connsiteX908" fmla="*/ 8996494 w 9384838"/>
              <a:gd name="connsiteY908" fmla="*/ 635822 h 6246801"/>
              <a:gd name="connsiteX909" fmla="*/ 8961368 w 9384838"/>
              <a:gd name="connsiteY909" fmla="*/ 637774 h 6246801"/>
              <a:gd name="connsiteX910" fmla="*/ 8951610 w 9384838"/>
              <a:gd name="connsiteY910" fmla="*/ 647531 h 6246801"/>
              <a:gd name="connsiteX911" fmla="*/ 8926241 w 9384838"/>
              <a:gd name="connsiteY911" fmla="*/ 637774 h 6246801"/>
              <a:gd name="connsiteX912" fmla="*/ 8916484 w 9384838"/>
              <a:gd name="connsiteY912" fmla="*/ 608501 h 6246801"/>
              <a:gd name="connsiteX913" fmla="*/ 8883309 w 9384838"/>
              <a:gd name="connsiteY913" fmla="*/ 622162 h 6246801"/>
              <a:gd name="connsiteX914" fmla="*/ 8877454 w 9384838"/>
              <a:gd name="connsiteY914" fmla="*/ 651434 h 6246801"/>
              <a:gd name="connsiteX915" fmla="*/ 8887212 w 9384838"/>
              <a:gd name="connsiteY915" fmla="*/ 665094 h 6246801"/>
              <a:gd name="connsiteX916" fmla="*/ 8846231 w 9384838"/>
              <a:gd name="connsiteY916" fmla="*/ 719735 h 6246801"/>
              <a:gd name="connsiteX917" fmla="*/ 8799395 w 9384838"/>
              <a:gd name="connsiteY917" fmla="*/ 749008 h 6246801"/>
              <a:gd name="connsiteX918" fmla="*/ 8766220 w 9384838"/>
              <a:gd name="connsiteY918" fmla="*/ 774380 h 6246801"/>
              <a:gd name="connsiteX919" fmla="*/ 8731094 w 9384838"/>
              <a:gd name="connsiteY919" fmla="*/ 844633 h 6246801"/>
              <a:gd name="connsiteX920" fmla="*/ 8697919 w 9384838"/>
              <a:gd name="connsiteY920" fmla="*/ 862196 h 6246801"/>
              <a:gd name="connsiteX921" fmla="*/ 8666695 w 9384838"/>
              <a:gd name="connsiteY921" fmla="*/ 862196 h 6246801"/>
              <a:gd name="connsiteX922" fmla="*/ 8641326 w 9384838"/>
              <a:gd name="connsiteY922" fmla="*/ 887565 h 6246801"/>
              <a:gd name="connsiteX923" fmla="*/ 8614005 w 9384838"/>
              <a:gd name="connsiteY923" fmla="*/ 932449 h 6246801"/>
              <a:gd name="connsiteX924" fmla="*/ 8590587 w 9384838"/>
              <a:gd name="connsiteY924" fmla="*/ 936351 h 6246801"/>
              <a:gd name="connsiteX925" fmla="*/ 8576927 w 9384838"/>
              <a:gd name="connsiteY925" fmla="*/ 920740 h 6246801"/>
              <a:gd name="connsiteX926" fmla="*/ 8590587 w 9384838"/>
              <a:gd name="connsiteY926" fmla="*/ 885614 h 6246801"/>
              <a:gd name="connsiteX927" fmla="*/ 8602296 w 9384838"/>
              <a:gd name="connsiteY927" fmla="*/ 881711 h 6246801"/>
              <a:gd name="connsiteX928" fmla="*/ 8610102 w 9384838"/>
              <a:gd name="connsiteY928" fmla="*/ 868050 h 6246801"/>
              <a:gd name="connsiteX929" fmla="*/ 8606199 w 9384838"/>
              <a:gd name="connsiteY929" fmla="*/ 850487 h 6246801"/>
              <a:gd name="connsiteX930" fmla="*/ 8612054 w 9384838"/>
              <a:gd name="connsiteY930" fmla="*/ 825118 h 6246801"/>
              <a:gd name="connsiteX931" fmla="*/ 8623762 w 9384838"/>
              <a:gd name="connsiteY931" fmla="*/ 846584 h 6246801"/>
              <a:gd name="connsiteX932" fmla="*/ 8637423 w 9384838"/>
              <a:gd name="connsiteY932" fmla="*/ 848536 h 6246801"/>
              <a:gd name="connsiteX933" fmla="*/ 8649132 w 9384838"/>
              <a:gd name="connsiteY933" fmla="*/ 827069 h 6246801"/>
              <a:gd name="connsiteX934" fmla="*/ 8635471 w 9384838"/>
              <a:gd name="connsiteY934" fmla="*/ 807555 h 6246801"/>
              <a:gd name="connsiteX935" fmla="*/ 8654986 w 9384838"/>
              <a:gd name="connsiteY935" fmla="*/ 807555 h 6246801"/>
              <a:gd name="connsiteX936" fmla="*/ 8664743 w 9384838"/>
              <a:gd name="connsiteY936" fmla="*/ 819263 h 6246801"/>
              <a:gd name="connsiteX937" fmla="*/ 8692064 w 9384838"/>
              <a:gd name="connsiteY937" fmla="*/ 805603 h 6246801"/>
              <a:gd name="connsiteX938" fmla="*/ 8709627 w 9384838"/>
              <a:gd name="connsiteY938" fmla="*/ 778282 h 6246801"/>
              <a:gd name="connsiteX939" fmla="*/ 8711579 w 9384838"/>
              <a:gd name="connsiteY939" fmla="*/ 749008 h 6246801"/>
              <a:gd name="connsiteX940" fmla="*/ 8695967 w 9384838"/>
              <a:gd name="connsiteY940" fmla="*/ 749008 h 6246801"/>
              <a:gd name="connsiteX941" fmla="*/ 8672549 w 9384838"/>
              <a:gd name="connsiteY941" fmla="*/ 745105 h 6246801"/>
              <a:gd name="connsiteX942" fmla="*/ 8668646 w 9384838"/>
              <a:gd name="connsiteY942" fmla="*/ 713881 h 6246801"/>
              <a:gd name="connsiteX943" fmla="*/ 8697919 w 9384838"/>
              <a:gd name="connsiteY943" fmla="*/ 713881 h 6246801"/>
              <a:gd name="connsiteX944" fmla="*/ 8715482 w 9384838"/>
              <a:gd name="connsiteY944" fmla="*/ 731444 h 6246801"/>
              <a:gd name="connsiteX945" fmla="*/ 8733045 w 9384838"/>
              <a:gd name="connsiteY945" fmla="*/ 719735 h 6246801"/>
              <a:gd name="connsiteX946" fmla="*/ 8746705 w 9384838"/>
              <a:gd name="connsiteY946" fmla="*/ 688512 h 6246801"/>
              <a:gd name="connsiteX947" fmla="*/ 8787686 w 9384838"/>
              <a:gd name="connsiteY947" fmla="*/ 674851 h 6246801"/>
              <a:gd name="connsiteX948" fmla="*/ 8811104 w 9384838"/>
              <a:gd name="connsiteY948" fmla="*/ 624114 h 6246801"/>
              <a:gd name="connsiteX949" fmla="*/ 8830619 w 9384838"/>
              <a:gd name="connsiteY949" fmla="*/ 618260 h 6246801"/>
              <a:gd name="connsiteX950" fmla="*/ 8840376 w 9384838"/>
              <a:gd name="connsiteY950" fmla="*/ 600695 h 6246801"/>
              <a:gd name="connsiteX951" fmla="*/ 8832570 w 9384838"/>
              <a:gd name="connsiteY951" fmla="*/ 559715 h 6246801"/>
              <a:gd name="connsiteX952" fmla="*/ 8850134 w 9384838"/>
              <a:gd name="connsiteY952" fmla="*/ 559715 h 6246801"/>
              <a:gd name="connsiteX953" fmla="*/ 8885260 w 9384838"/>
              <a:gd name="connsiteY953" fmla="*/ 573376 h 6246801"/>
              <a:gd name="connsiteX954" fmla="*/ 8902823 w 9384838"/>
              <a:gd name="connsiteY954" fmla="*/ 559715 h 6246801"/>
              <a:gd name="connsiteX955" fmla="*/ 8904775 w 9384838"/>
              <a:gd name="connsiteY955" fmla="*/ 524589 h 6246801"/>
              <a:gd name="connsiteX956" fmla="*/ 8949659 w 9384838"/>
              <a:gd name="connsiteY956" fmla="*/ 497268 h 6246801"/>
              <a:gd name="connsiteX957" fmla="*/ 8976980 w 9384838"/>
              <a:gd name="connsiteY957" fmla="*/ 497268 h 6246801"/>
              <a:gd name="connsiteX958" fmla="*/ 8976980 w 9384838"/>
              <a:gd name="connsiteY958" fmla="*/ 462142 h 6246801"/>
              <a:gd name="connsiteX959" fmla="*/ 8965271 w 9384838"/>
              <a:gd name="connsiteY959" fmla="*/ 419209 h 6246801"/>
              <a:gd name="connsiteX960" fmla="*/ 8973077 w 9384838"/>
              <a:gd name="connsiteY960" fmla="*/ 393840 h 6246801"/>
              <a:gd name="connsiteX961" fmla="*/ 9002349 w 9384838"/>
              <a:gd name="connsiteY961" fmla="*/ 376277 h 6246801"/>
              <a:gd name="connsiteX962" fmla="*/ 9017961 w 9384838"/>
              <a:gd name="connsiteY962" fmla="*/ 403597 h 6246801"/>
              <a:gd name="connsiteX963" fmla="*/ 9041378 w 9384838"/>
              <a:gd name="connsiteY963" fmla="*/ 467996 h 6246801"/>
              <a:gd name="connsiteX964" fmla="*/ 9076505 w 9384838"/>
              <a:gd name="connsiteY964" fmla="*/ 475802 h 6246801"/>
              <a:gd name="connsiteX965" fmla="*/ 9154564 w 9384838"/>
              <a:gd name="connsiteY965" fmla="*/ 458239 h 6246801"/>
              <a:gd name="connsiteX966" fmla="*/ 9209205 w 9384838"/>
              <a:gd name="connsiteY966" fmla="*/ 409452 h 6246801"/>
              <a:gd name="connsiteX967" fmla="*/ 9218963 w 9384838"/>
              <a:gd name="connsiteY967" fmla="*/ 380180 h 6246801"/>
              <a:gd name="connsiteX968" fmla="*/ 9283361 w 9384838"/>
              <a:gd name="connsiteY968" fmla="*/ 325538 h 6246801"/>
              <a:gd name="connsiteX969" fmla="*/ 9328245 w 9384838"/>
              <a:gd name="connsiteY969" fmla="*/ 311878 h 6246801"/>
              <a:gd name="connsiteX970" fmla="*/ 6819242 w 9384838"/>
              <a:gd name="connsiteY970" fmla="*/ 0 h 6246801"/>
              <a:gd name="connsiteX971" fmla="*/ 6869020 w 9384838"/>
              <a:gd name="connsiteY971" fmla="*/ 125002 h 6246801"/>
              <a:gd name="connsiteX972" fmla="*/ 6969682 w 9384838"/>
              <a:gd name="connsiteY972" fmla="*/ 326334 h 6246801"/>
              <a:gd name="connsiteX973" fmla="*/ 6969682 w 9384838"/>
              <a:gd name="connsiteY973" fmla="*/ 401556 h 6246801"/>
              <a:gd name="connsiteX974" fmla="*/ 7094680 w 9384838"/>
              <a:gd name="connsiteY974" fmla="*/ 652667 h 6246801"/>
              <a:gd name="connsiteX975" fmla="*/ 7220784 w 9384838"/>
              <a:gd name="connsiteY975" fmla="*/ 803117 h 6246801"/>
              <a:gd name="connsiteX976" fmla="*/ 7321446 w 9384838"/>
              <a:gd name="connsiteY976" fmla="*/ 903783 h 6246801"/>
              <a:gd name="connsiteX977" fmla="*/ 7321446 w 9384838"/>
              <a:gd name="connsiteY977" fmla="*/ 979004 h 6246801"/>
              <a:gd name="connsiteX978" fmla="*/ 7345782 w 9384838"/>
              <a:gd name="connsiteY978" fmla="*/ 979004 h 6246801"/>
              <a:gd name="connsiteX979" fmla="*/ 7396667 w 9384838"/>
              <a:gd name="connsiteY979" fmla="*/ 1003341 h 6246801"/>
              <a:gd name="connsiteX980" fmla="*/ 7421002 w 9384838"/>
              <a:gd name="connsiteY980" fmla="*/ 979004 h 6246801"/>
              <a:gd name="connsiteX981" fmla="*/ 7496223 w 9384838"/>
              <a:gd name="connsiteY981" fmla="*/ 1003341 h 6246801"/>
              <a:gd name="connsiteX982" fmla="*/ 7446445 w 9384838"/>
              <a:gd name="connsiteY982" fmla="*/ 1054227 h 6246801"/>
              <a:gd name="connsiteX983" fmla="*/ 7471887 w 9384838"/>
              <a:gd name="connsiteY983" fmla="*/ 1078564 h 6246801"/>
              <a:gd name="connsiteX984" fmla="*/ 7521665 w 9384838"/>
              <a:gd name="connsiteY984" fmla="*/ 1054227 h 6246801"/>
              <a:gd name="connsiteX985" fmla="*/ 7547107 w 9384838"/>
              <a:gd name="connsiteY985" fmla="*/ 1129449 h 6246801"/>
              <a:gd name="connsiteX986" fmla="*/ 7672105 w 9384838"/>
              <a:gd name="connsiteY986" fmla="*/ 1179229 h 6246801"/>
              <a:gd name="connsiteX987" fmla="*/ 7747325 w 9384838"/>
              <a:gd name="connsiteY987" fmla="*/ 1179229 h 6246801"/>
              <a:gd name="connsiteX988" fmla="*/ 7847987 w 9384838"/>
              <a:gd name="connsiteY988" fmla="*/ 1104007 h 6246801"/>
              <a:gd name="connsiteX989" fmla="*/ 7923207 w 9384838"/>
              <a:gd name="connsiteY989" fmla="*/ 1078564 h 6246801"/>
              <a:gd name="connsiteX990" fmla="*/ 7998427 w 9384838"/>
              <a:gd name="connsiteY990" fmla="*/ 1003341 h 6246801"/>
              <a:gd name="connsiteX991" fmla="*/ 7998427 w 9384838"/>
              <a:gd name="connsiteY991" fmla="*/ 1054227 h 6246801"/>
              <a:gd name="connsiteX992" fmla="*/ 7948649 w 9384838"/>
              <a:gd name="connsiteY992" fmla="*/ 1104007 h 6246801"/>
              <a:gd name="connsiteX993" fmla="*/ 7948649 w 9384838"/>
              <a:gd name="connsiteY993" fmla="*/ 1129449 h 6246801"/>
              <a:gd name="connsiteX994" fmla="*/ 7822545 w 9384838"/>
              <a:gd name="connsiteY994" fmla="*/ 1279895 h 6246801"/>
              <a:gd name="connsiteX995" fmla="*/ 7822545 w 9384838"/>
              <a:gd name="connsiteY995" fmla="*/ 1379454 h 6246801"/>
              <a:gd name="connsiteX996" fmla="*/ 7873429 w 9384838"/>
              <a:gd name="connsiteY996" fmla="*/ 1379454 h 6246801"/>
              <a:gd name="connsiteX997" fmla="*/ 7847987 w 9384838"/>
              <a:gd name="connsiteY997" fmla="*/ 1505563 h 6246801"/>
              <a:gd name="connsiteX998" fmla="*/ 7797103 w 9384838"/>
              <a:gd name="connsiteY998" fmla="*/ 1531005 h 6246801"/>
              <a:gd name="connsiteX999" fmla="*/ 7873429 w 9384838"/>
              <a:gd name="connsiteY999" fmla="*/ 1606229 h 6246801"/>
              <a:gd name="connsiteX1000" fmla="*/ 7948649 w 9384838"/>
              <a:gd name="connsiteY1000" fmla="*/ 1606229 h 6246801"/>
              <a:gd name="connsiteX1001" fmla="*/ 7923207 w 9384838"/>
              <a:gd name="connsiteY1001" fmla="*/ 1656009 h 6246801"/>
              <a:gd name="connsiteX1002" fmla="*/ 7772767 w 9384838"/>
              <a:gd name="connsiteY1002" fmla="*/ 1630565 h 6246801"/>
              <a:gd name="connsiteX1003" fmla="*/ 7672105 w 9384838"/>
              <a:gd name="connsiteY1003" fmla="*/ 1705789 h 6246801"/>
              <a:gd name="connsiteX1004" fmla="*/ 7672105 w 9384838"/>
              <a:gd name="connsiteY1004" fmla="*/ 1656009 h 6246801"/>
              <a:gd name="connsiteX1005" fmla="*/ 7596885 w 9384838"/>
              <a:gd name="connsiteY1005" fmla="*/ 1656009 h 6246801"/>
              <a:gd name="connsiteX1006" fmla="*/ 7571443 w 9384838"/>
              <a:gd name="connsiteY1006" fmla="*/ 1705789 h 6246801"/>
              <a:gd name="connsiteX1007" fmla="*/ 7446445 w 9384838"/>
              <a:gd name="connsiteY1007" fmla="*/ 1681452 h 6246801"/>
              <a:gd name="connsiteX1008" fmla="*/ 7421002 w 9384838"/>
              <a:gd name="connsiteY1008" fmla="*/ 1630565 h 6246801"/>
              <a:gd name="connsiteX1009" fmla="*/ 7321446 w 9384838"/>
              <a:gd name="connsiteY1009" fmla="*/ 1630565 h 6246801"/>
              <a:gd name="connsiteX1010" fmla="*/ 7070344 w 9384838"/>
              <a:gd name="connsiteY1010" fmla="*/ 1756674 h 6246801"/>
              <a:gd name="connsiteX1011" fmla="*/ 6869020 w 9384838"/>
              <a:gd name="connsiteY1011" fmla="*/ 1907113 h 6246801"/>
              <a:gd name="connsiteX1012" fmla="*/ 6894462 w 9384838"/>
              <a:gd name="connsiteY1012" fmla="*/ 1956897 h 6246801"/>
              <a:gd name="connsiteX1013" fmla="*/ 6819242 w 9384838"/>
              <a:gd name="connsiteY1013" fmla="*/ 2081899 h 6246801"/>
              <a:gd name="connsiteX1014" fmla="*/ 6793800 w 9384838"/>
              <a:gd name="connsiteY1014" fmla="*/ 2006676 h 6246801"/>
              <a:gd name="connsiteX1015" fmla="*/ 6668802 w 9384838"/>
              <a:gd name="connsiteY1015" fmla="*/ 1931450 h 6246801"/>
              <a:gd name="connsiteX1016" fmla="*/ 6542697 w 9384838"/>
              <a:gd name="connsiteY1016" fmla="*/ 1831894 h 6246801"/>
              <a:gd name="connsiteX1017" fmla="*/ 6467477 w 9384838"/>
              <a:gd name="connsiteY1017" fmla="*/ 1705789 h 6246801"/>
              <a:gd name="connsiteX1018" fmla="*/ 6417699 w 9384838"/>
              <a:gd name="connsiteY1018" fmla="*/ 1681452 h 6246801"/>
              <a:gd name="connsiteX1019" fmla="*/ 6342479 w 9384838"/>
              <a:gd name="connsiteY1019" fmla="*/ 1580786 h 6246801"/>
              <a:gd name="connsiteX1020" fmla="*/ 6217481 w 9384838"/>
              <a:gd name="connsiteY1020" fmla="*/ 1555343 h 6246801"/>
              <a:gd name="connsiteX1021" fmla="*/ 6091377 w 9384838"/>
              <a:gd name="connsiteY1021" fmla="*/ 1606229 h 6246801"/>
              <a:gd name="connsiteX1022" fmla="*/ 5991821 w 9384838"/>
              <a:gd name="connsiteY1022" fmla="*/ 1681452 h 6246801"/>
              <a:gd name="connsiteX1023" fmla="*/ 5966379 w 9384838"/>
              <a:gd name="connsiteY1023" fmla="*/ 1630565 h 6246801"/>
              <a:gd name="connsiteX1024" fmla="*/ 5966379 w 9384838"/>
              <a:gd name="connsiteY1024" fmla="*/ 1580786 h 6246801"/>
              <a:gd name="connsiteX1025" fmla="*/ 5916601 w 9384838"/>
              <a:gd name="connsiteY1025" fmla="*/ 1531005 h 6246801"/>
              <a:gd name="connsiteX1026" fmla="*/ 5940937 w 9384838"/>
              <a:gd name="connsiteY1026" fmla="*/ 1505563 h 6246801"/>
              <a:gd name="connsiteX1027" fmla="*/ 5891159 w 9384838"/>
              <a:gd name="connsiteY1027" fmla="*/ 1480122 h 6246801"/>
              <a:gd name="connsiteX1028" fmla="*/ 5840275 w 9384838"/>
              <a:gd name="connsiteY1028" fmla="*/ 1480122 h 6246801"/>
              <a:gd name="connsiteX1029" fmla="*/ 5815939 w 9384838"/>
              <a:gd name="connsiteY1029" fmla="*/ 1455784 h 6246801"/>
              <a:gd name="connsiteX1030" fmla="*/ 5740719 w 9384838"/>
              <a:gd name="connsiteY1030" fmla="*/ 1505563 h 6246801"/>
              <a:gd name="connsiteX1031" fmla="*/ 5665499 w 9384838"/>
              <a:gd name="connsiteY1031" fmla="*/ 1606229 h 6246801"/>
              <a:gd name="connsiteX1032" fmla="*/ 5715277 w 9384838"/>
              <a:gd name="connsiteY1032" fmla="*/ 1656009 h 6246801"/>
              <a:gd name="connsiteX1033" fmla="*/ 5765055 w 9384838"/>
              <a:gd name="connsiteY1033" fmla="*/ 1731231 h 6246801"/>
              <a:gd name="connsiteX1034" fmla="*/ 5840275 w 9384838"/>
              <a:gd name="connsiteY1034" fmla="*/ 1731231 h 6246801"/>
              <a:gd name="connsiteX1035" fmla="*/ 5916601 w 9384838"/>
              <a:gd name="connsiteY1035" fmla="*/ 1881669 h 6246801"/>
              <a:gd name="connsiteX1036" fmla="*/ 5966379 w 9384838"/>
              <a:gd name="connsiteY1036" fmla="*/ 1956897 h 6246801"/>
              <a:gd name="connsiteX1037" fmla="*/ 5891159 w 9384838"/>
              <a:gd name="connsiteY1037" fmla="*/ 2006676 h 6246801"/>
              <a:gd name="connsiteX1038" fmla="*/ 5815939 w 9384838"/>
              <a:gd name="connsiteY1038" fmla="*/ 1931450 h 6246801"/>
              <a:gd name="connsiteX1039" fmla="*/ 5765055 w 9384838"/>
              <a:gd name="connsiteY1039" fmla="*/ 1881669 h 6246801"/>
              <a:gd name="connsiteX1040" fmla="*/ 5715277 w 9384838"/>
              <a:gd name="connsiteY1040" fmla="*/ 1931450 h 6246801"/>
              <a:gd name="connsiteX1041" fmla="*/ 5665499 w 9384838"/>
              <a:gd name="connsiteY1041" fmla="*/ 1931450 h 6246801"/>
              <a:gd name="connsiteX1042" fmla="*/ 5640056 w 9384838"/>
              <a:gd name="connsiteY1042" fmla="*/ 2006676 h 6246801"/>
              <a:gd name="connsiteX1043" fmla="*/ 5590278 w 9384838"/>
              <a:gd name="connsiteY1043" fmla="*/ 2006676 h 6246801"/>
              <a:gd name="connsiteX1044" fmla="*/ 5515058 w 9384838"/>
              <a:gd name="connsiteY1044" fmla="*/ 2081899 h 6246801"/>
              <a:gd name="connsiteX1045" fmla="*/ 5464174 w 9384838"/>
              <a:gd name="connsiteY1045" fmla="*/ 2057559 h 6246801"/>
              <a:gd name="connsiteX1046" fmla="*/ 5464174 w 9384838"/>
              <a:gd name="connsiteY1046" fmla="*/ 1956897 h 6246801"/>
              <a:gd name="connsiteX1047" fmla="*/ 5489616 w 9384838"/>
              <a:gd name="connsiteY1047" fmla="*/ 1881669 h 6246801"/>
              <a:gd name="connsiteX1048" fmla="*/ 5564836 w 9384838"/>
              <a:gd name="connsiteY1048" fmla="*/ 1831894 h 6246801"/>
              <a:gd name="connsiteX1049" fmla="*/ 5590278 w 9384838"/>
              <a:gd name="connsiteY1049" fmla="*/ 1756674 h 6246801"/>
              <a:gd name="connsiteX1050" fmla="*/ 5539394 w 9384838"/>
              <a:gd name="connsiteY1050" fmla="*/ 1656009 h 6246801"/>
              <a:gd name="connsiteX1051" fmla="*/ 5515058 w 9384838"/>
              <a:gd name="connsiteY1051" fmla="*/ 1656009 h 6246801"/>
              <a:gd name="connsiteX1052" fmla="*/ 5515058 w 9384838"/>
              <a:gd name="connsiteY1052" fmla="*/ 1606229 h 6246801"/>
              <a:gd name="connsiteX1053" fmla="*/ 5489616 w 9384838"/>
              <a:gd name="connsiteY1053" fmla="*/ 1580786 h 6246801"/>
              <a:gd name="connsiteX1054" fmla="*/ 5489616 w 9384838"/>
              <a:gd name="connsiteY1054" fmla="*/ 1531005 h 6246801"/>
              <a:gd name="connsiteX1055" fmla="*/ 5539394 w 9384838"/>
              <a:gd name="connsiteY1055" fmla="*/ 1455784 h 6246801"/>
              <a:gd name="connsiteX1056" fmla="*/ 5539394 w 9384838"/>
              <a:gd name="connsiteY1056" fmla="*/ 1404898 h 6246801"/>
              <a:gd name="connsiteX1057" fmla="*/ 5564836 w 9384838"/>
              <a:gd name="connsiteY1057" fmla="*/ 1355118 h 6246801"/>
              <a:gd name="connsiteX1058" fmla="*/ 5614614 w 9384838"/>
              <a:gd name="connsiteY1058" fmla="*/ 1379454 h 6246801"/>
              <a:gd name="connsiteX1059" fmla="*/ 5689834 w 9384838"/>
              <a:gd name="connsiteY1059" fmla="*/ 1355118 h 6246801"/>
              <a:gd name="connsiteX1060" fmla="*/ 5740719 w 9384838"/>
              <a:gd name="connsiteY1060" fmla="*/ 1329675 h 6246801"/>
              <a:gd name="connsiteX1061" fmla="*/ 5765055 w 9384838"/>
              <a:gd name="connsiteY1061" fmla="*/ 1355118 h 6246801"/>
              <a:gd name="connsiteX1062" fmla="*/ 5815939 w 9384838"/>
              <a:gd name="connsiteY1062" fmla="*/ 1279895 h 6246801"/>
              <a:gd name="connsiteX1063" fmla="*/ 5891159 w 9384838"/>
              <a:gd name="connsiteY1063" fmla="*/ 1254452 h 6246801"/>
              <a:gd name="connsiteX1064" fmla="*/ 5891159 w 9384838"/>
              <a:gd name="connsiteY1064" fmla="*/ 1179229 h 6246801"/>
              <a:gd name="connsiteX1065" fmla="*/ 5840275 w 9384838"/>
              <a:gd name="connsiteY1065" fmla="*/ 1104007 h 6246801"/>
              <a:gd name="connsiteX1066" fmla="*/ 5865717 w 9384838"/>
              <a:gd name="connsiteY1066" fmla="*/ 1054227 h 6246801"/>
              <a:gd name="connsiteX1067" fmla="*/ 5916601 w 9384838"/>
              <a:gd name="connsiteY1067" fmla="*/ 1054227 h 6246801"/>
              <a:gd name="connsiteX1068" fmla="*/ 6041599 w 9384838"/>
              <a:gd name="connsiteY1068" fmla="*/ 1179229 h 6246801"/>
              <a:gd name="connsiteX1069" fmla="*/ 6091377 w 9384838"/>
              <a:gd name="connsiteY1069" fmla="*/ 1153786 h 6246801"/>
              <a:gd name="connsiteX1070" fmla="*/ 6091377 w 9384838"/>
              <a:gd name="connsiteY1070" fmla="*/ 1204672 h 6246801"/>
              <a:gd name="connsiteX1071" fmla="*/ 6166597 w 9384838"/>
              <a:gd name="connsiteY1071" fmla="*/ 1254452 h 6246801"/>
              <a:gd name="connsiteX1072" fmla="*/ 6292701 w 9384838"/>
              <a:gd name="connsiteY1072" fmla="*/ 1179229 h 6246801"/>
              <a:gd name="connsiteX1073" fmla="*/ 6317037 w 9384838"/>
              <a:gd name="connsiteY1073" fmla="*/ 1129449 h 6246801"/>
              <a:gd name="connsiteX1074" fmla="*/ 6292701 w 9384838"/>
              <a:gd name="connsiteY1074" fmla="*/ 1054227 h 6246801"/>
              <a:gd name="connsiteX1075" fmla="*/ 6317037 w 9384838"/>
              <a:gd name="connsiteY1075" fmla="*/ 1003341 h 6246801"/>
              <a:gd name="connsiteX1076" fmla="*/ 6317037 w 9384838"/>
              <a:gd name="connsiteY1076" fmla="*/ 953562 h 6246801"/>
              <a:gd name="connsiteX1077" fmla="*/ 6342479 w 9384838"/>
              <a:gd name="connsiteY1077" fmla="*/ 903783 h 6246801"/>
              <a:gd name="connsiteX1078" fmla="*/ 6443141 w 9384838"/>
              <a:gd name="connsiteY1078" fmla="*/ 878340 h 6246801"/>
              <a:gd name="connsiteX1079" fmla="*/ 6492919 w 9384838"/>
              <a:gd name="connsiteY1079" fmla="*/ 803117 h 6246801"/>
              <a:gd name="connsiteX1080" fmla="*/ 6518361 w 9384838"/>
              <a:gd name="connsiteY1080" fmla="*/ 652667 h 6246801"/>
              <a:gd name="connsiteX1081" fmla="*/ 6619024 w 9384838"/>
              <a:gd name="connsiteY1081" fmla="*/ 526559 h 6246801"/>
              <a:gd name="connsiteX1082" fmla="*/ 6643360 w 9384838"/>
              <a:gd name="connsiteY1082" fmla="*/ 300891 h 6246801"/>
              <a:gd name="connsiteX1083" fmla="*/ 6619024 w 9384838"/>
              <a:gd name="connsiteY1083" fmla="*/ 125002 h 6246801"/>
              <a:gd name="connsiteX1084" fmla="*/ 6694244 w 9384838"/>
              <a:gd name="connsiteY1084" fmla="*/ 49779 h 6246801"/>
              <a:gd name="connsiteX1085" fmla="*/ 6769464 w 9384838"/>
              <a:gd name="connsiteY1085" fmla="*/ 49779 h 6246801"/>
              <a:gd name="connsiteX1086" fmla="*/ 6819242 w 9384838"/>
              <a:gd name="connsiteY108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81705 w 9384838"/>
              <a:gd name="connsiteY717" fmla="*/ 4289902 h 6246801"/>
              <a:gd name="connsiteX718" fmla="*/ 3307147 w 9384838"/>
              <a:gd name="connsiteY718" fmla="*/ 4265565 h 6246801"/>
              <a:gd name="connsiteX719" fmla="*/ 3356924 w 9384838"/>
              <a:gd name="connsiteY719" fmla="*/ 4265565 h 6246801"/>
              <a:gd name="connsiteX720" fmla="*/ 3457589 w 9384838"/>
              <a:gd name="connsiteY720" fmla="*/ 4190342 h 6246801"/>
              <a:gd name="connsiteX721" fmla="*/ 3558250 w 9384838"/>
              <a:gd name="connsiteY721" fmla="*/ 4089676 h 6246801"/>
              <a:gd name="connsiteX722" fmla="*/ 3582585 w 9384838"/>
              <a:gd name="connsiteY722" fmla="*/ 4014453 h 6246801"/>
              <a:gd name="connsiteX723" fmla="*/ 3608026 w 9384838"/>
              <a:gd name="connsiteY723" fmla="*/ 3989010 h 6246801"/>
              <a:gd name="connsiteX724" fmla="*/ 3582585 w 9384838"/>
              <a:gd name="connsiteY724" fmla="*/ 3963567 h 6246801"/>
              <a:gd name="connsiteX725" fmla="*/ 3608026 w 9384838"/>
              <a:gd name="connsiteY725" fmla="*/ 3913787 h 6246801"/>
              <a:gd name="connsiteX726" fmla="*/ 3582585 w 9384838"/>
              <a:gd name="connsiteY726" fmla="*/ 3888344 h 6246801"/>
              <a:gd name="connsiteX727" fmla="*/ 3608026 w 9384838"/>
              <a:gd name="connsiteY727" fmla="*/ 3838565 h 6246801"/>
              <a:gd name="connsiteX728" fmla="*/ 3633468 w 9384838"/>
              <a:gd name="connsiteY728" fmla="*/ 3813122 h 6246801"/>
              <a:gd name="connsiteX729" fmla="*/ 3683247 w 9384838"/>
              <a:gd name="connsiteY729" fmla="*/ 3788785 h 6246801"/>
              <a:gd name="connsiteX730" fmla="*/ 3708689 w 9384838"/>
              <a:gd name="connsiteY730" fmla="*/ 3813122 h 6246801"/>
              <a:gd name="connsiteX731" fmla="*/ 3783908 w 9384838"/>
              <a:gd name="connsiteY731" fmla="*/ 3788785 h 6246801"/>
              <a:gd name="connsiteX732" fmla="*/ 3883464 w 9384838"/>
              <a:gd name="connsiteY732" fmla="*/ 3763342 h 6246801"/>
              <a:gd name="connsiteX733" fmla="*/ 3883464 w 9384838"/>
              <a:gd name="connsiteY733" fmla="*/ 3813122 h 6246801"/>
              <a:gd name="connsiteX734" fmla="*/ 3833686 w 9384838"/>
              <a:gd name="connsiteY734" fmla="*/ 3813122 h 6246801"/>
              <a:gd name="connsiteX735" fmla="*/ 3808245 w 9384838"/>
              <a:gd name="connsiteY735" fmla="*/ 3838565 h 6246801"/>
              <a:gd name="connsiteX736" fmla="*/ 3808245 w 9384838"/>
              <a:gd name="connsiteY736" fmla="*/ 3888344 h 6246801"/>
              <a:gd name="connsiteX737" fmla="*/ 3758467 w 9384838"/>
              <a:gd name="connsiteY737" fmla="*/ 3864008 h 6246801"/>
              <a:gd name="connsiteX738" fmla="*/ 3708689 w 9384838"/>
              <a:gd name="connsiteY738" fmla="*/ 3913787 h 6246801"/>
              <a:gd name="connsiteX739" fmla="*/ 3683247 w 9384838"/>
              <a:gd name="connsiteY739" fmla="*/ 3888344 h 6246801"/>
              <a:gd name="connsiteX740" fmla="*/ 3633468 w 9384838"/>
              <a:gd name="connsiteY740" fmla="*/ 3913787 h 6246801"/>
              <a:gd name="connsiteX741" fmla="*/ 3657804 w 9384838"/>
              <a:gd name="connsiteY741" fmla="*/ 3939230 h 6246801"/>
              <a:gd name="connsiteX742" fmla="*/ 3633468 w 9384838"/>
              <a:gd name="connsiteY742" fmla="*/ 3963567 h 6246801"/>
              <a:gd name="connsiteX743" fmla="*/ 3657804 w 9384838"/>
              <a:gd name="connsiteY743" fmla="*/ 3963567 h 6246801"/>
              <a:gd name="connsiteX744" fmla="*/ 3683247 w 9384838"/>
              <a:gd name="connsiteY744" fmla="*/ 3989010 h 6246801"/>
              <a:gd name="connsiteX745" fmla="*/ 3708689 w 9384838"/>
              <a:gd name="connsiteY745" fmla="*/ 3989010 h 6246801"/>
              <a:gd name="connsiteX746" fmla="*/ 3708689 w 9384838"/>
              <a:gd name="connsiteY746" fmla="*/ 4014453 h 6246801"/>
              <a:gd name="connsiteX747" fmla="*/ 3708688 w 9384838"/>
              <a:gd name="connsiteY747" fmla="*/ 4014453 h 6246801"/>
              <a:gd name="connsiteX748" fmla="*/ 3657804 w 9384838"/>
              <a:gd name="connsiteY748" fmla="*/ 4064233 h 6246801"/>
              <a:gd name="connsiteX749" fmla="*/ 3683246 w 9384838"/>
              <a:gd name="connsiteY749" fmla="*/ 4139455 h 6246801"/>
              <a:gd name="connsiteX750" fmla="*/ 3808243 w 9384838"/>
              <a:gd name="connsiteY750" fmla="*/ 4164898 h 6246801"/>
              <a:gd name="connsiteX751" fmla="*/ 3833684 w 9384838"/>
              <a:gd name="connsiteY751" fmla="*/ 4089676 h 6246801"/>
              <a:gd name="connsiteX752" fmla="*/ 3958666 w 9384838"/>
              <a:gd name="connsiteY752" fmla="*/ 4089676 h 6246801"/>
              <a:gd name="connsiteX753" fmla="*/ 4084770 w 9384838"/>
              <a:gd name="connsiteY753" fmla="*/ 4064233 h 6246801"/>
              <a:gd name="connsiteX754" fmla="*/ 4185432 w 9384838"/>
              <a:gd name="connsiteY754" fmla="*/ 4064233 h 6246801"/>
              <a:gd name="connsiteX755" fmla="*/ 4460870 w 9384838"/>
              <a:gd name="connsiteY755" fmla="*/ 3888345 h 6246801"/>
              <a:gd name="connsiteX756" fmla="*/ 4510648 w 9384838"/>
              <a:gd name="connsiteY756" fmla="*/ 3763342 h 6246801"/>
              <a:gd name="connsiteX757" fmla="*/ 4761751 w 9384838"/>
              <a:gd name="connsiteY757" fmla="*/ 3713562 h 6246801"/>
              <a:gd name="connsiteX758" fmla="*/ 4836971 w 9384838"/>
              <a:gd name="connsiteY758" fmla="*/ 3612896 h 6246801"/>
              <a:gd name="connsiteX759" fmla="*/ 4887855 w 9384838"/>
              <a:gd name="connsiteY759" fmla="*/ 3487894 h 6246801"/>
              <a:gd name="connsiteX760" fmla="*/ 4887855 w 9384838"/>
              <a:gd name="connsiteY760" fmla="*/ 3487893 h 6246801"/>
              <a:gd name="connsiteX761" fmla="*/ 4937633 w 9384838"/>
              <a:gd name="connsiteY761" fmla="*/ 3437007 h 6246801"/>
              <a:gd name="connsiteX762" fmla="*/ 5012854 w 9384838"/>
              <a:gd name="connsiteY762" fmla="*/ 3387227 h 6246801"/>
              <a:gd name="connsiteX763" fmla="*/ 5038296 w 9384838"/>
              <a:gd name="connsiteY763" fmla="*/ 3336341 h 6246801"/>
              <a:gd name="connsiteX764" fmla="*/ 5113516 w 9384838"/>
              <a:gd name="connsiteY764" fmla="*/ 3236782 h 6246801"/>
              <a:gd name="connsiteX765" fmla="*/ 5137852 w 9384838"/>
              <a:gd name="connsiteY765" fmla="*/ 3185896 h 6246801"/>
              <a:gd name="connsiteX766" fmla="*/ 5163294 w 9384838"/>
              <a:gd name="connsiteY766" fmla="*/ 3161560 h 6246801"/>
              <a:gd name="connsiteX767" fmla="*/ 5238514 w 9384838"/>
              <a:gd name="connsiteY767" fmla="*/ 3011116 h 6246801"/>
              <a:gd name="connsiteX768" fmla="*/ 5263957 w 9384838"/>
              <a:gd name="connsiteY768" fmla="*/ 2860672 h 6246801"/>
              <a:gd name="connsiteX769" fmla="*/ 5188736 w 9384838"/>
              <a:gd name="connsiteY769" fmla="*/ 2809788 h 6246801"/>
              <a:gd name="connsiteX770" fmla="*/ 5163294 w 9384838"/>
              <a:gd name="connsiteY770" fmla="*/ 2835229 h 6246801"/>
              <a:gd name="connsiteX771" fmla="*/ 5137852 w 9384838"/>
              <a:gd name="connsiteY771" fmla="*/ 2835229 h 6246801"/>
              <a:gd name="connsiteX772" fmla="*/ 5137852 w 9384838"/>
              <a:gd name="connsiteY772" fmla="*/ 2785450 h 6246801"/>
              <a:gd name="connsiteX773" fmla="*/ 5188736 w 9384838"/>
              <a:gd name="connsiteY773" fmla="*/ 2785450 h 6246801"/>
              <a:gd name="connsiteX774" fmla="*/ 5263957 w 9384838"/>
              <a:gd name="connsiteY774" fmla="*/ 2734563 h 6246801"/>
              <a:gd name="connsiteX775" fmla="*/ 5339177 w 9384838"/>
              <a:gd name="connsiteY775" fmla="*/ 2609561 h 6246801"/>
              <a:gd name="connsiteX776" fmla="*/ 5289399 w 9384838"/>
              <a:gd name="connsiteY776" fmla="*/ 2534339 h 6246801"/>
              <a:gd name="connsiteX777" fmla="*/ 5289931 w 9384838"/>
              <a:gd name="connsiteY777" fmla="*/ 2534660 h 6246801"/>
              <a:gd name="connsiteX778" fmla="*/ 5289398 w 9384838"/>
              <a:gd name="connsiteY778" fmla="*/ 2534339 h 6246801"/>
              <a:gd name="connsiteX779" fmla="*/ 5313734 w 9384838"/>
              <a:gd name="connsiteY779" fmla="*/ 2483451 h 6246801"/>
              <a:gd name="connsiteX780" fmla="*/ 5289398 w 9384838"/>
              <a:gd name="connsiteY780" fmla="*/ 2459115 h 6246801"/>
              <a:gd name="connsiteX781" fmla="*/ 5364618 w 9384838"/>
              <a:gd name="connsiteY781" fmla="*/ 2408231 h 6246801"/>
              <a:gd name="connsiteX782" fmla="*/ 5388954 w 9384838"/>
              <a:gd name="connsiteY782" fmla="*/ 2433674 h 6246801"/>
              <a:gd name="connsiteX783" fmla="*/ 5464174 w 9384838"/>
              <a:gd name="connsiteY783" fmla="*/ 2408231 h 6246801"/>
              <a:gd name="connsiteX784" fmla="*/ 5515059 w 9384838"/>
              <a:gd name="connsiteY784" fmla="*/ 2333007 h 6246801"/>
              <a:gd name="connsiteX785" fmla="*/ 5539394 w 9384838"/>
              <a:gd name="connsiteY785" fmla="*/ 2257785 h 6246801"/>
              <a:gd name="connsiteX786" fmla="*/ 5539394 w 9384838"/>
              <a:gd name="connsiteY786" fmla="*/ 2233447 h 6246801"/>
              <a:gd name="connsiteX787" fmla="*/ 5564837 w 9384838"/>
              <a:gd name="connsiteY787" fmla="*/ 2182565 h 6246801"/>
              <a:gd name="connsiteX788" fmla="*/ 5614615 w 9384838"/>
              <a:gd name="connsiteY788" fmla="*/ 2233447 h 6246801"/>
              <a:gd name="connsiteX789" fmla="*/ 5640057 w 9384838"/>
              <a:gd name="connsiteY789" fmla="*/ 2208005 h 6246801"/>
              <a:gd name="connsiteX790" fmla="*/ 5665499 w 9384838"/>
              <a:gd name="connsiteY790" fmla="*/ 2233447 h 6246801"/>
              <a:gd name="connsiteX791" fmla="*/ 5665499 w 9384838"/>
              <a:gd name="connsiteY791" fmla="*/ 2257785 h 6246801"/>
              <a:gd name="connsiteX792" fmla="*/ 5640057 w 9384838"/>
              <a:gd name="connsiteY792" fmla="*/ 2408231 h 6246801"/>
              <a:gd name="connsiteX793" fmla="*/ 5689835 w 9384838"/>
              <a:gd name="connsiteY793" fmla="*/ 2433674 h 6246801"/>
              <a:gd name="connsiteX794" fmla="*/ 5740719 w 9384838"/>
              <a:gd name="connsiteY794" fmla="*/ 2408231 h 6246801"/>
              <a:gd name="connsiteX795" fmla="*/ 5765055 w 9384838"/>
              <a:gd name="connsiteY795" fmla="*/ 2358450 h 6246801"/>
              <a:gd name="connsiteX796" fmla="*/ 5840275 w 9384838"/>
              <a:gd name="connsiteY796" fmla="*/ 2459115 h 6246801"/>
              <a:gd name="connsiteX797" fmla="*/ 5891159 w 9384838"/>
              <a:gd name="connsiteY797" fmla="*/ 2408231 h 6246801"/>
              <a:gd name="connsiteX798" fmla="*/ 5940937 w 9384838"/>
              <a:gd name="connsiteY798" fmla="*/ 2283229 h 6246801"/>
              <a:gd name="connsiteX799" fmla="*/ 5891159 w 9384838"/>
              <a:gd name="connsiteY799" fmla="*/ 2208005 h 6246801"/>
              <a:gd name="connsiteX800" fmla="*/ 5840275 w 9384838"/>
              <a:gd name="connsiteY800" fmla="*/ 2257785 h 6246801"/>
              <a:gd name="connsiteX801" fmla="*/ 5715277 w 9384838"/>
              <a:gd name="connsiteY801" fmla="*/ 2283229 h 6246801"/>
              <a:gd name="connsiteX802" fmla="*/ 5765055 w 9384838"/>
              <a:gd name="connsiteY802" fmla="*/ 2132783 h 6246801"/>
              <a:gd name="connsiteX803" fmla="*/ 5840275 w 9384838"/>
              <a:gd name="connsiteY803" fmla="*/ 2081897 h 6246801"/>
              <a:gd name="connsiteX804" fmla="*/ 8270546 w 9384838"/>
              <a:gd name="connsiteY804" fmla="*/ 1474959 h 6246801"/>
              <a:gd name="connsiteX805" fmla="*/ 8282255 w 9384838"/>
              <a:gd name="connsiteY805" fmla="*/ 1480813 h 6246801"/>
              <a:gd name="connsiteX806" fmla="*/ 8274449 w 9384838"/>
              <a:gd name="connsiteY806" fmla="*/ 1490571 h 6246801"/>
              <a:gd name="connsiteX807" fmla="*/ 8264691 w 9384838"/>
              <a:gd name="connsiteY807" fmla="*/ 1491546 h 6246801"/>
              <a:gd name="connsiteX808" fmla="*/ 8247128 w 9384838"/>
              <a:gd name="connsiteY808" fmla="*/ 1501304 h 6246801"/>
              <a:gd name="connsiteX809" fmla="*/ 8250055 w 9384838"/>
              <a:gd name="connsiteY809" fmla="*/ 1485692 h 6246801"/>
              <a:gd name="connsiteX810" fmla="*/ 8265667 w 9384838"/>
              <a:gd name="connsiteY810" fmla="*/ 1485692 h 6246801"/>
              <a:gd name="connsiteX811" fmla="*/ 8270546 w 9384838"/>
              <a:gd name="connsiteY811" fmla="*/ 1474959 h 6246801"/>
              <a:gd name="connsiteX812" fmla="*/ 8187608 w 9384838"/>
              <a:gd name="connsiteY812" fmla="*/ 1463250 h 6246801"/>
              <a:gd name="connsiteX813" fmla="*/ 8203220 w 9384838"/>
              <a:gd name="connsiteY813" fmla="*/ 1472032 h 6246801"/>
              <a:gd name="connsiteX814" fmla="*/ 8215904 w 9384838"/>
              <a:gd name="connsiteY814" fmla="*/ 1471056 h 6246801"/>
              <a:gd name="connsiteX815" fmla="*/ 8214929 w 9384838"/>
              <a:gd name="connsiteY815" fmla="*/ 1479838 h 6246801"/>
              <a:gd name="connsiteX816" fmla="*/ 8216880 w 9384838"/>
              <a:gd name="connsiteY816" fmla="*/ 1484717 h 6246801"/>
              <a:gd name="connsiteX817" fmla="*/ 8195414 w 9384838"/>
              <a:gd name="connsiteY817" fmla="*/ 1482765 h 6246801"/>
              <a:gd name="connsiteX818" fmla="*/ 8197365 w 9384838"/>
              <a:gd name="connsiteY818" fmla="*/ 1476909 h 6246801"/>
              <a:gd name="connsiteX819" fmla="*/ 8187608 w 9384838"/>
              <a:gd name="connsiteY819" fmla="*/ 1463250 h 6246801"/>
              <a:gd name="connsiteX820" fmla="*/ 8289085 w 9384838"/>
              <a:gd name="connsiteY820" fmla="*/ 1415439 h 6246801"/>
              <a:gd name="connsiteX821" fmla="*/ 8307624 w 9384838"/>
              <a:gd name="connsiteY821" fmla="*/ 1425197 h 6246801"/>
              <a:gd name="connsiteX822" fmla="*/ 8318357 w 9384838"/>
              <a:gd name="connsiteY822" fmla="*/ 1429100 h 6246801"/>
              <a:gd name="connsiteX823" fmla="*/ 8307624 w 9384838"/>
              <a:gd name="connsiteY823" fmla="*/ 1443734 h 6246801"/>
              <a:gd name="connsiteX824" fmla="*/ 8313478 w 9384838"/>
              <a:gd name="connsiteY824" fmla="*/ 1452516 h 6246801"/>
              <a:gd name="connsiteX825" fmla="*/ 8282255 w 9384838"/>
              <a:gd name="connsiteY825" fmla="*/ 1469104 h 6246801"/>
              <a:gd name="connsiteX826" fmla="*/ 8280303 w 9384838"/>
              <a:gd name="connsiteY826" fmla="*/ 1453493 h 6246801"/>
              <a:gd name="connsiteX827" fmla="*/ 8269570 w 9384838"/>
              <a:gd name="connsiteY827" fmla="*/ 1425197 h 6246801"/>
              <a:gd name="connsiteX828" fmla="*/ 8289085 w 9384838"/>
              <a:gd name="connsiteY828" fmla="*/ 1415439 h 6246801"/>
              <a:gd name="connsiteX829" fmla="*/ 8360314 w 9384838"/>
              <a:gd name="connsiteY829" fmla="*/ 1357869 h 6246801"/>
              <a:gd name="connsiteX830" fmla="*/ 8376902 w 9384838"/>
              <a:gd name="connsiteY830" fmla="*/ 1366651 h 6246801"/>
              <a:gd name="connsiteX831" fmla="*/ 8379829 w 9384838"/>
              <a:gd name="connsiteY831" fmla="*/ 1382264 h 6246801"/>
              <a:gd name="connsiteX832" fmla="*/ 8349581 w 9384838"/>
              <a:gd name="connsiteY832" fmla="*/ 1375434 h 6246801"/>
              <a:gd name="connsiteX833" fmla="*/ 8360314 w 9384838"/>
              <a:gd name="connsiteY833" fmla="*/ 1357869 h 6246801"/>
              <a:gd name="connsiteX834" fmla="*/ 8571073 w 9384838"/>
              <a:gd name="connsiteY834" fmla="*/ 1228098 h 6246801"/>
              <a:gd name="connsiteX835" fmla="*/ 8597418 w 9384838"/>
              <a:gd name="connsiteY835" fmla="*/ 1253467 h 6246801"/>
              <a:gd name="connsiteX836" fmla="*/ 8592539 w 9384838"/>
              <a:gd name="connsiteY836" fmla="*/ 1260297 h 6246801"/>
              <a:gd name="connsiteX837" fmla="*/ 8592539 w 9384838"/>
              <a:gd name="connsiteY837" fmla="*/ 1272981 h 6246801"/>
              <a:gd name="connsiteX838" fmla="*/ 8572049 w 9384838"/>
              <a:gd name="connsiteY838" fmla="*/ 1273957 h 6246801"/>
              <a:gd name="connsiteX839" fmla="*/ 8561316 w 9384838"/>
              <a:gd name="connsiteY839" fmla="*/ 1285666 h 6246801"/>
              <a:gd name="connsiteX840" fmla="*/ 8554486 w 9384838"/>
              <a:gd name="connsiteY840" fmla="*/ 1302253 h 6246801"/>
              <a:gd name="connsiteX841" fmla="*/ 8533995 w 9384838"/>
              <a:gd name="connsiteY841" fmla="*/ 1311035 h 6246801"/>
              <a:gd name="connsiteX842" fmla="*/ 8510577 w 9384838"/>
              <a:gd name="connsiteY842" fmla="*/ 1309083 h 6246801"/>
              <a:gd name="connsiteX843" fmla="*/ 8505699 w 9384838"/>
              <a:gd name="connsiteY843" fmla="*/ 1331526 h 6246801"/>
              <a:gd name="connsiteX844" fmla="*/ 8494966 w 9384838"/>
              <a:gd name="connsiteY844" fmla="*/ 1335428 h 6246801"/>
              <a:gd name="connsiteX845" fmla="*/ 8482281 w 9384838"/>
              <a:gd name="connsiteY845" fmla="*/ 1312986 h 6246801"/>
              <a:gd name="connsiteX846" fmla="*/ 8474475 w 9384838"/>
              <a:gd name="connsiteY846" fmla="*/ 1303229 h 6246801"/>
              <a:gd name="connsiteX847" fmla="*/ 8467645 w 9384838"/>
              <a:gd name="connsiteY847" fmla="*/ 1279811 h 6246801"/>
              <a:gd name="connsiteX848" fmla="*/ 8476427 w 9384838"/>
              <a:gd name="connsiteY848" fmla="*/ 1270054 h 6246801"/>
              <a:gd name="connsiteX849" fmla="*/ 8524238 w 9384838"/>
              <a:gd name="connsiteY849" fmla="*/ 1261273 h 6246801"/>
              <a:gd name="connsiteX850" fmla="*/ 8551558 w 9384838"/>
              <a:gd name="connsiteY850" fmla="*/ 1236879 h 6246801"/>
              <a:gd name="connsiteX851" fmla="*/ 8567170 w 9384838"/>
              <a:gd name="connsiteY851" fmla="*/ 1237855 h 6246801"/>
              <a:gd name="connsiteX852" fmla="*/ 8571073 w 9384838"/>
              <a:gd name="connsiteY852" fmla="*/ 1228098 h 6246801"/>
              <a:gd name="connsiteX853" fmla="*/ 8306648 w 9384838"/>
              <a:gd name="connsiteY853" fmla="*/ 884639 h 6246801"/>
              <a:gd name="connsiteX854" fmla="*/ 8328114 w 9384838"/>
              <a:gd name="connsiteY854" fmla="*/ 903178 h 6246801"/>
              <a:gd name="connsiteX855" fmla="*/ 8334944 w 9384838"/>
              <a:gd name="connsiteY855" fmla="*/ 917814 h 6246801"/>
              <a:gd name="connsiteX856" fmla="*/ 8368119 w 9384838"/>
              <a:gd name="connsiteY856" fmla="*/ 935377 h 6246801"/>
              <a:gd name="connsiteX857" fmla="*/ 8422761 w 9384838"/>
              <a:gd name="connsiteY857" fmla="*/ 939280 h 6246801"/>
              <a:gd name="connsiteX858" fmla="*/ 8461790 w 9384838"/>
              <a:gd name="connsiteY858" fmla="*/ 922693 h 6246801"/>
              <a:gd name="connsiteX859" fmla="*/ 8450081 w 9384838"/>
              <a:gd name="connsiteY859" fmla="*/ 963674 h 6246801"/>
              <a:gd name="connsiteX860" fmla="*/ 8431542 w 9384838"/>
              <a:gd name="connsiteY860" fmla="*/ 975382 h 6246801"/>
              <a:gd name="connsiteX861" fmla="*/ 8415930 w 9384838"/>
              <a:gd name="connsiteY861" fmla="*/ 963674 h 6246801"/>
              <a:gd name="connsiteX862" fmla="*/ 8397391 w 9384838"/>
              <a:gd name="connsiteY862" fmla="*/ 963674 h 6246801"/>
              <a:gd name="connsiteX863" fmla="*/ 8359338 w 9384838"/>
              <a:gd name="connsiteY863" fmla="*/ 1014411 h 6246801"/>
              <a:gd name="connsiteX864" fmla="*/ 8284206 w 9384838"/>
              <a:gd name="connsiteY864" fmla="*/ 1020265 h 6246801"/>
              <a:gd name="connsiteX865" fmla="*/ 8247128 w 9384838"/>
              <a:gd name="connsiteY865" fmla="*/ 1070028 h 6246801"/>
              <a:gd name="connsiteX866" fmla="*/ 8212977 w 9384838"/>
              <a:gd name="connsiteY866" fmla="*/ 1083688 h 6246801"/>
              <a:gd name="connsiteX867" fmla="*/ 8184681 w 9384838"/>
              <a:gd name="connsiteY867" fmla="*/ 1151014 h 6246801"/>
              <a:gd name="connsiteX868" fmla="*/ 8163215 w 9384838"/>
              <a:gd name="connsiteY868" fmla="*/ 1151014 h 6246801"/>
              <a:gd name="connsiteX869" fmla="*/ 8155409 w 9384838"/>
              <a:gd name="connsiteY869" fmla="*/ 1207607 h 6246801"/>
              <a:gd name="connsiteX870" fmla="*/ 8099792 w 9384838"/>
              <a:gd name="connsiteY870" fmla="*/ 1223219 h 6246801"/>
              <a:gd name="connsiteX871" fmla="*/ 8077350 w 9384838"/>
              <a:gd name="connsiteY871" fmla="*/ 1247612 h 6246801"/>
              <a:gd name="connsiteX872" fmla="*/ 8066617 w 9384838"/>
              <a:gd name="connsiteY872" fmla="*/ 1319817 h 6246801"/>
              <a:gd name="connsiteX873" fmla="*/ 8057835 w 9384838"/>
              <a:gd name="connsiteY873" fmla="*/ 1315914 h 6246801"/>
              <a:gd name="connsiteX874" fmla="*/ 8009048 w 9384838"/>
              <a:gd name="connsiteY874" fmla="*/ 1320793 h 6246801"/>
              <a:gd name="connsiteX875" fmla="*/ 8009048 w 9384838"/>
              <a:gd name="connsiteY875" fmla="*/ 1309084 h 6246801"/>
              <a:gd name="connsiteX876" fmla="*/ 8010024 w 9384838"/>
              <a:gd name="connsiteY876" fmla="*/ 1293472 h 6246801"/>
              <a:gd name="connsiteX877" fmla="*/ 8002218 w 9384838"/>
              <a:gd name="connsiteY877" fmla="*/ 1262248 h 6246801"/>
              <a:gd name="connsiteX878" fmla="*/ 8013927 w 9384838"/>
              <a:gd name="connsiteY878" fmla="*/ 1254442 h 6246801"/>
              <a:gd name="connsiteX879" fmla="*/ 8038320 w 9384838"/>
              <a:gd name="connsiteY879" fmla="*/ 1219316 h 6246801"/>
              <a:gd name="connsiteX880" fmla="*/ 8077350 w 9384838"/>
              <a:gd name="connsiteY880" fmla="*/ 1190044 h 6246801"/>
              <a:gd name="connsiteX881" fmla="*/ 8108573 w 9384838"/>
              <a:gd name="connsiteY881" fmla="*/ 1167602 h 6246801"/>
              <a:gd name="connsiteX882" fmla="*/ 8111501 w 9384838"/>
              <a:gd name="connsiteY882" fmla="*/ 1154917 h 6246801"/>
              <a:gd name="connsiteX883" fmla="*/ 8135894 w 9384838"/>
              <a:gd name="connsiteY883" fmla="*/ 1148087 h 6246801"/>
              <a:gd name="connsiteX884" fmla="*/ 8141748 w 9384838"/>
              <a:gd name="connsiteY884" fmla="*/ 1130524 h 6246801"/>
              <a:gd name="connsiteX885" fmla="*/ 8135894 w 9384838"/>
              <a:gd name="connsiteY885" fmla="*/ 1121742 h 6246801"/>
              <a:gd name="connsiteX886" fmla="*/ 8143700 w 9384838"/>
              <a:gd name="connsiteY886" fmla="*/ 1104179 h 6246801"/>
              <a:gd name="connsiteX887" fmla="*/ 8200293 w 9384838"/>
              <a:gd name="connsiteY887" fmla="*/ 1030998 h 6246801"/>
              <a:gd name="connsiteX888" fmla="*/ 8231516 w 9384838"/>
              <a:gd name="connsiteY888" fmla="*/ 993920 h 6246801"/>
              <a:gd name="connsiteX889" fmla="*/ 8245176 w 9384838"/>
              <a:gd name="connsiteY889" fmla="*/ 957819 h 6246801"/>
              <a:gd name="connsiteX890" fmla="*/ 8258837 w 9384838"/>
              <a:gd name="connsiteY890" fmla="*/ 944159 h 6246801"/>
              <a:gd name="connsiteX891" fmla="*/ 8260788 w 9384838"/>
              <a:gd name="connsiteY891" fmla="*/ 920741 h 6246801"/>
              <a:gd name="connsiteX892" fmla="*/ 8289085 w 9384838"/>
              <a:gd name="connsiteY892" fmla="*/ 889516 h 6246801"/>
              <a:gd name="connsiteX893" fmla="*/ 8306648 w 9384838"/>
              <a:gd name="connsiteY893" fmla="*/ 884639 h 6246801"/>
              <a:gd name="connsiteX894" fmla="*/ 9328245 w 9384838"/>
              <a:gd name="connsiteY894" fmla="*/ 311878 h 6246801"/>
              <a:gd name="connsiteX895" fmla="*/ 9371178 w 9384838"/>
              <a:gd name="connsiteY895" fmla="*/ 317733 h 6246801"/>
              <a:gd name="connsiteX896" fmla="*/ 9384838 w 9384838"/>
              <a:gd name="connsiteY896" fmla="*/ 341150 h 6246801"/>
              <a:gd name="connsiteX897" fmla="*/ 9357517 w 9384838"/>
              <a:gd name="connsiteY897" fmla="*/ 360665 h 6246801"/>
              <a:gd name="connsiteX898" fmla="*/ 9357517 w 9384838"/>
              <a:gd name="connsiteY898" fmla="*/ 378228 h 6246801"/>
              <a:gd name="connsiteX899" fmla="*/ 9371178 w 9384838"/>
              <a:gd name="connsiteY899" fmla="*/ 393840 h 6246801"/>
              <a:gd name="connsiteX900" fmla="*/ 9367275 w 9384838"/>
              <a:gd name="connsiteY900" fmla="*/ 427015 h 6246801"/>
              <a:gd name="connsiteX901" fmla="*/ 9314585 w 9384838"/>
              <a:gd name="connsiteY901" fmla="*/ 427015 h 6246801"/>
              <a:gd name="connsiteX902" fmla="*/ 9250186 w 9384838"/>
              <a:gd name="connsiteY902" fmla="*/ 440675 h 6246801"/>
              <a:gd name="connsiteX903" fmla="*/ 9213108 w 9384838"/>
              <a:gd name="connsiteY903" fmla="*/ 471899 h 6246801"/>
              <a:gd name="connsiteX904" fmla="*/ 9162370 w 9384838"/>
              <a:gd name="connsiteY904" fmla="*/ 491414 h 6246801"/>
              <a:gd name="connsiteX905" fmla="*/ 9099923 w 9384838"/>
              <a:gd name="connsiteY905" fmla="*/ 526540 h 6246801"/>
              <a:gd name="connsiteX906" fmla="*/ 9035524 w 9384838"/>
              <a:gd name="connsiteY906" fmla="*/ 587036 h 6246801"/>
              <a:gd name="connsiteX907" fmla="*/ 8996494 w 9384838"/>
              <a:gd name="connsiteY907" fmla="*/ 635822 h 6246801"/>
              <a:gd name="connsiteX908" fmla="*/ 8961368 w 9384838"/>
              <a:gd name="connsiteY908" fmla="*/ 637774 h 6246801"/>
              <a:gd name="connsiteX909" fmla="*/ 8951610 w 9384838"/>
              <a:gd name="connsiteY909" fmla="*/ 647531 h 6246801"/>
              <a:gd name="connsiteX910" fmla="*/ 8926241 w 9384838"/>
              <a:gd name="connsiteY910" fmla="*/ 637774 h 6246801"/>
              <a:gd name="connsiteX911" fmla="*/ 8916484 w 9384838"/>
              <a:gd name="connsiteY911" fmla="*/ 608501 h 6246801"/>
              <a:gd name="connsiteX912" fmla="*/ 8883309 w 9384838"/>
              <a:gd name="connsiteY912" fmla="*/ 622162 h 6246801"/>
              <a:gd name="connsiteX913" fmla="*/ 8877454 w 9384838"/>
              <a:gd name="connsiteY913" fmla="*/ 651434 h 6246801"/>
              <a:gd name="connsiteX914" fmla="*/ 8887212 w 9384838"/>
              <a:gd name="connsiteY914" fmla="*/ 665094 h 6246801"/>
              <a:gd name="connsiteX915" fmla="*/ 8846231 w 9384838"/>
              <a:gd name="connsiteY915" fmla="*/ 719735 h 6246801"/>
              <a:gd name="connsiteX916" fmla="*/ 8799395 w 9384838"/>
              <a:gd name="connsiteY916" fmla="*/ 749008 h 6246801"/>
              <a:gd name="connsiteX917" fmla="*/ 8766220 w 9384838"/>
              <a:gd name="connsiteY917" fmla="*/ 774380 h 6246801"/>
              <a:gd name="connsiteX918" fmla="*/ 8731094 w 9384838"/>
              <a:gd name="connsiteY918" fmla="*/ 844633 h 6246801"/>
              <a:gd name="connsiteX919" fmla="*/ 8697919 w 9384838"/>
              <a:gd name="connsiteY919" fmla="*/ 862196 h 6246801"/>
              <a:gd name="connsiteX920" fmla="*/ 8666695 w 9384838"/>
              <a:gd name="connsiteY920" fmla="*/ 862196 h 6246801"/>
              <a:gd name="connsiteX921" fmla="*/ 8641326 w 9384838"/>
              <a:gd name="connsiteY921" fmla="*/ 887565 h 6246801"/>
              <a:gd name="connsiteX922" fmla="*/ 8614005 w 9384838"/>
              <a:gd name="connsiteY922" fmla="*/ 932449 h 6246801"/>
              <a:gd name="connsiteX923" fmla="*/ 8590587 w 9384838"/>
              <a:gd name="connsiteY923" fmla="*/ 936351 h 6246801"/>
              <a:gd name="connsiteX924" fmla="*/ 8576927 w 9384838"/>
              <a:gd name="connsiteY924" fmla="*/ 920740 h 6246801"/>
              <a:gd name="connsiteX925" fmla="*/ 8590587 w 9384838"/>
              <a:gd name="connsiteY925" fmla="*/ 885614 h 6246801"/>
              <a:gd name="connsiteX926" fmla="*/ 8602296 w 9384838"/>
              <a:gd name="connsiteY926" fmla="*/ 881711 h 6246801"/>
              <a:gd name="connsiteX927" fmla="*/ 8610102 w 9384838"/>
              <a:gd name="connsiteY927" fmla="*/ 868050 h 6246801"/>
              <a:gd name="connsiteX928" fmla="*/ 8606199 w 9384838"/>
              <a:gd name="connsiteY928" fmla="*/ 850487 h 6246801"/>
              <a:gd name="connsiteX929" fmla="*/ 8612054 w 9384838"/>
              <a:gd name="connsiteY929" fmla="*/ 825118 h 6246801"/>
              <a:gd name="connsiteX930" fmla="*/ 8623762 w 9384838"/>
              <a:gd name="connsiteY930" fmla="*/ 846584 h 6246801"/>
              <a:gd name="connsiteX931" fmla="*/ 8637423 w 9384838"/>
              <a:gd name="connsiteY931" fmla="*/ 848536 h 6246801"/>
              <a:gd name="connsiteX932" fmla="*/ 8649132 w 9384838"/>
              <a:gd name="connsiteY932" fmla="*/ 827069 h 6246801"/>
              <a:gd name="connsiteX933" fmla="*/ 8635471 w 9384838"/>
              <a:gd name="connsiteY933" fmla="*/ 807555 h 6246801"/>
              <a:gd name="connsiteX934" fmla="*/ 8654986 w 9384838"/>
              <a:gd name="connsiteY934" fmla="*/ 807555 h 6246801"/>
              <a:gd name="connsiteX935" fmla="*/ 8664743 w 9384838"/>
              <a:gd name="connsiteY935" fmla="*/ 819263 h 6246801"/>
              <a:gd name="connsiteX936" fmla="*/ 8692064 w 9384838"/>
              <a:gd name="connsiteY936" fmla="*/ 805603 h 6246801"/>
              <a:gd name="connsiteX937" fmla="*/ 8709627 w 9384838"/>
              <a:gd name="connsiteY937" fmla="*/ 778282 h 6246801"/>
              <a:gd name="connsiteX938" fmla="*/ 8711579 w 9384838"/>
              <a:gd name="connsiteY938" fmla="*/ 749008 h 6246801"/>
              <a:gd name="connsiteX939" fmla="*/ 8695967 w 9384838"/>
              <a:gd name="connsiteY939" fmla="*/ 749008 h 6246801"/>
              <a:gd name="connsiteX940" fmla="*/ 8672549 w 9384838"/>
              <a:gd name="connsiteY940" fmla="*/ 745105 h 6246801"/>
              <a:gd name="connsiteX941" fmla="*/ 8668646 w 9384838"/>
              <a:gd name="connsiteY941" fmla="*/ 713881 h 6246801"/>
              <a:gd name="connsiteX942" fmla="*/ 8697919 w 9384838"/>
              <a:gd name="connsiteY942" fmla="*/ 713881 h 6246801"/>
              <a:gd name="connsiteX943" fmla="*/ 8715482 w 9384838"/>
              <a:gd name="connsiteY943" fmla="*/ 731444 h 6246801"/>
              <a:gd name="connsiteX944" fmla="*/ 8733045 w 9384838"/>
              <a:gd name="connsiteY944" fmla="*/ 719735 h 6246801"/>
              <a:gd name="connsiteX945" fmla="*/ 8746705 w 9384838"/>
              <a:gd name="connsiteY945" fmla="*/ 688512 h 6246801"/>
              <a:gd name="connsiteX946" fmla="*/ 8787686 w 9384838"/>
              <a:gd name="connsiteY946" fmla="*/ 674851 h 6246801"/>
              <a:gd name="connsiteX947" fmla="*/ 8811104 w 9384838"/>
              <a:gd name="connsiteY947" fmla="*/ 624114 h 6246801"/>
              <a:gd name="connsiteX948" fmla="*/ 8830619 w 9384838"/>
              <a:gd name="connsiteY948" fmla="*/ 618260 h 6246801"/>
              <a:gd name="connsiteX949" fmla="*/ 8840376 w 9384838"/>
              <a:gd name="connsiteY949" fmla="*/ 600695 h 6246801"/>
              <a:gd name="connsiteX950" fmla="*/ 8832570 w 9384838"/>
              <a:gd name="connsiteY950" fmla="*/ 559715 h 6246801"/>
              <a:gd name="connsiteX951" fmla="*/ 8850134 w 9384838"/>
              <a:gd name="connsiteY951" fmla="*/ 559715 h 6246801"/>
              <a:gd name="connsiteX952" fmla="*/ 8885260 w 9384838"/>
              <a:gd name="connsiteY952" fmla="*/ 573376 h 6246801"/>
              <a:gd name="connsiteX953" fmla="*/ 8902823 w 9384838"/>
              <a:gd name="connsiteY953" fmla="*/ 559715 h 6246801"/>
              <a:gd name="connsiteX954" fmla="*/ 8904775 w 9384838"/>
              <a:gd name="connsiteY954" fmla="*/ 524589 h 6246801"/>
              <a:gd name="connsiteX955" fmla="*/ 8949659 w 9384838"/>
              <a:gd name="connsiteY955" fmla="*/ 497268 h 6246801"/>
              <a:gd name="connsiteX956" fmla="*/ 8976980 w 9384838"/>
              <a:gd name="connsiteY956" fmla="*/ 497268 h 6246801"/>
              <a:gd name="connsiteX957" fmla="*/ 8976980 w 9384838"/>
              <a:gd name="connsiteY957" fmla="*/ 462142 h 6246801"/>
              <a:gd name="connsiteX958" fmla="*/ 8965271 w 9384838"/>
              <a:gd name="connsiteY958" fmla="*/ 419209 h 6246801"/>
              <a:gd name="connsiteX959" fmla="*/ 8973077 w 9384838"/>
              <a:gd name="connsiteY959" fmla="*/ 393840 h 6246801"/>
              <a:gd name="connsiteX960" fmla="*/ 9002349 w 9384838"/>
              <a:gd name="connsiteY960" fmla="*/ 376277 h 6246801"/>
              <a:gd name="connsiteX961" fmla="*/ 9017961 w 9384838"/>
              <a:gd name="connsiteY961" fmla="*/ 403597 h 6246801"/>
              <a:gd name="connsiteX962" fmla="*/ 9041378 w 9384838"/>
              <a:gd name="connsiteY962" fmla="*/ 467996 h 6246801"/>
              <a:gd name="connsiteX963" fmla="*/ 9076505 w 9384838"/>
              <a:gd name="connsiteY963" fmla="*/ 475802 h 6246801"/>
              <a:gd name="connsiteX964" fmla="*/ 9154564 w 9384838"/>
              <a:gd name="connsiteY964" fmla="*/ 458239 h 6246801"/>
              <a:gd name="connsiteX965" fmla="*/ 9209205 w 9384838"/>
              <a:gd name="connsiteY965" fmla="*/ 409452 h 6246801"/>
              <a:gd name="connsiteX966" fmla="*/ 9218963 w 9384838"/>
              <a:gd name="connsiteY966" fmla="*/ 380180 h 6246801"/>
              <a:gd name="connsiteX967" fmla="*/ 9283361 w 9384838"/>
              <a:gd name="connsiteY967" fmla="*/ 325538 h 6246801"/>
              <a:gd name="connsiteX968" fmla="*/ 9328245 w 9384838"/>
              <a:gd name="connsiteY968" fmla="*/ 311878 h 6246801"/>
              <a:gd name="connsiteX969" fmla="*/ 6819242 w 9384838"/>
              <a:gd name="connsiteY969" fmla="*/ 0 h 6246801"/>
              <a:gd name="connsiteX970" fmla="*/ 6869020 w 9384838"/>
              <a:gd name="connsiteY970" fmla="*/ 125002 h 6246801"/>
              <a:gd name="connsiteX971" fmla="*/ 6969682 w 9384838"/>
              <a:gd name="connsiteY971" fmla="*/ 326334 h 6246801"/>
              <a:gd name="connsiteX972" fmla="*/ 6969682 w 9384838"/>
              <a:gd name="connsiteY972" fmla="*/ 401556 h 6246801"/>
              <a:gd name="connsiteX973" fmla="*/ 7094680 w 9384838"/>
              <a:gd name="connsiteY973" fmla="*/ 652667 h 6246801"/>
              <a:gd name="connsiteX974" fmla="*/ 7220784 w 9384838"/>
              <a:gd name="connsiteY974" fmla="*/ 803117 h 6246801"/>
              <a:gd name="connsiteX975" fmla="*/ 7321446 w 9384838"/>
              <a:gd name="connsiteY975" fmla="*/ 903783 h 6246801"/>
              <a:gd name="connsiteX976" fmla="*/ 7321446 w 9384838"/>
              <a:gd name="connsiteY976" fmla="*/ 979004 h 6246801"/>
              <a:gd name="connsiteX977" fmla="*/ 7345782 w 9384838"/>
              <a:gd name="connsiteY977" fmla="*/ 979004 h 6246801"/>
              <a:gd name="connsiteX978" fmla="*/ 7396667 w 9384838"/>
              <a:gd name="connsiteY978" fmla="*/ 1003341 h 6246801"/>
              <a:gd name="connsiteX979" fmla="*/ 7421002 w 9384838"/>
              <a:gd name="connsiteY979" fmla="*/ 979004 h 6246801"/>
              <a:gd name="connsiteX980" fmla="*/ 7496223 w 9384838"/>
              <a:gd name="connsiteY980" fmla="*/ 1003341 h 6246801"/>
              <a:gd name="connsiteX981" fmla="*/ 7446445 w 9384838"/>
              <a:gd name="connsiteY981" fmla="*/ 1054227 h 6246801"/>
              <a:gd name="connsiteX982" fmla="*/ 7471887 w 9384838"/>
              <a:gd name="connsiteY982" fmla="*/ 1078564 h 6246801"/>
              <a:gd name="connsiteX983" fmla="*/ 7521665 w 9384838"/>
              <a:gd name="connsiteY983" fmla="*/ 1054227 h 6246801"/>
              <a:gd name="connsiteX984" fmla="*/ 7547107 w 9384838"/>
              <a:gd name="connsiteY984" fmla="*/ 1129449 h 6246801"/>
              <a:gd name="connsiteX985" fmla="*/ 7672105 w 9384838"/>
              <a:gd name="connsiteY985" fmla="*/ 1179229 h 6246801"/>
              <a:gd name="connsiteX986" fmla="*/ 7747325 w 9384838"/>
              <a:gd name="connsiteY986" fmla="*/ 1179229 h 6246801"/>
              <a:gd name="connsiteX987" fmla="*/ 7847987 w 9384838"/>
              <a:gd name="connsiteY987" fmla="*/ 1104007 h 6246801"/>
              <a:gd name="connsiteX988" fmla="*/ 7923207 w 9384838"/>
              <a:gd name="connsiteY988" fmla="*/ 1078564 h 6246801"/>
              <a:gd name="connsiteX989" fmla="*/ 7998427 w 9384838"/>
              <a:gd name="connsiteY989" fmla="*/ 1003341 h 6246801"/>
              <a:gd name="connsiteX990" fmla="*/ 7998427 w 9384838"/>
              <a:gd name="connsiteY990" fmla="*/ 1054227 h 6246801"/>
              <a:gd name="connsiteX991" fmla="*/ 7948649 w 9384838"/>
              <a:gd name="connsiteY991" fmla="*/ 1104007 h 6246801"/>
              <a:gd name="connsiteX992" fmla="*/ 7948649 w 9384838"/>
              <a:gd name="connsiteY992" fmla="*/ 1129449 h 6246801"/>
              <a:gd name="connsiteX993" fmla="*/ 7822545 w 9384838"/>
              <a:gd name="connsiteY993" fmla="*/ 1279895 h 6246801"/>
              <a:gd name="connsiteX994" fmla="*/ 7822545 w 9384838"/>
              <a:gd name="connsiteY994" fmla="*/ 1379454 h 6246801"/>
              <a:gd name="connsiteX995" fmla="*/ 7873429 w 9384838"/>
              <a:gd name="connsiteY995" fmla="*/ 1379454 h 6246801"/>
              <a:gd name="connsiteX996" fmla="*/ 7847987 w 9384838"/>
              <a:gd name="connsiteY996" fmla="*/ 1505563 h 6246801"/>
              <a:gd name="connsiteX997" fmla="*/ 7797103 w 9384838"/>
              <a:gd name="connsiteY997" fmla="*/ 1531005 h 6246801"/>
              <a:gd name="connsiteX998" fmla="*/ 7873429 w 9384838"/>
              <a:gd name="connsiteY998" fmla="*/ 1606229 h 6246801"/>
              <a:gd name="connsiteX999" fmla="*/ 7948649 w 9384838"/>
              <a:gd name="connsiteY999" fmla="*/ 1606229 h 6246801"/>
              <a:gd name="connsiteX1000" fmla="*/ 7923207 w 9384838"/>
              <a:gd name="connsiteY1000" fmla="*/ 1656009 h 6246801"/>
              <a:gd name="connsiteX1001" fmla="*/ 7772767 w 9384838"/>
              <a:gd name="connsiteY1001" fmla="*/ 1630565 h 6246801"/>
              <a:gd name="connsiteX1002" fmla="*/ 7672105 w 9384838"/>
              <a:gd name="connsiteY1002" fmla="*/ 1705789 h 6246801"/>
              <a:gd name="connsiteX1003" fmla="*/ 7672105 w 9384838"/>
              <a:gd name="connsiteY1003" fmla="*/ 1656009 h 6246801"/>
              <a:gd name="connsiteX1004" fmla="*/ 7596885 w 9384838"/>
              <a:gd name="connsiteY1004" fmla="*/ 1656009 h 6246801"/>
              <a:gd name="connsiteX1005" fmla="*/ 7571443 w 9384838"/>
              <a:gd name="connsiteY1005" fmla="*/ 1705789 h 6246801"/>
              <a:gd name="connsiteX1006" fmla="*/ 7446445 w 9384838"/>
              <a:gd name="connsiteY1006" fmla="*/ 1681452 h 6246801"/>
              <a:gd name="connsiteX1007" fmla="*/ 7421002 w 9384838"/>
              <a:gd name="connsiteY1007" fmla="*/ 1630565 h 6246801"/>
              <a:gd name="connsiteX1008" fmla="*/ 7321446 w 9384838"/>
              <a:gd name="connsiteY1008" fmla="*/ 1630565 h 6246801"/>
              <a:gd name="connsiteX1009" fmla="*/ 7070344 w 9384838"/>
              <a:gd name="connsiteY1009" fmla="*/ 1756674 h 6246801"/>
              <a:gd name="connsiteX1010" fmla="*/ 6869020 w 9384838"/>
              <a:gd name="connsiteY1010" fmla="*/ 1907113 h 6246801"/>
              <a:gd name="connsiteX1011" fmla="*/ 6894462 w 9384838"/>
              <a:gd name="connsiteY1011" fmla="*/ 1956897 h 6246801"/>
              <a:gd name="connsiteX1012" fmla="*/ 6819242 w 9384838"/>
              <a:gd name="connsiteY1012" fmla="*/ 2081899 h 6246801"/>
              <a:gd name="connsiteX1013" fmla="*/ 6793800 w 9384838"/>
              <a:gd name="connsiteY1013" fmla="*/ 2006676 h 6246801"/>
              <a:gd name="connsiteX1014" fmla="*/ 6668802 w 9384838"/>
              <a:gd name="connsiteY1014" fmla="*/ 1931450 h 6246801"/>
              <a:gd name="connsiteX1015" fmla="*/ 6542697 w 9384838"/>
              <a:gd name="connsiteY1015" fmla="*/ 1831894 h 6246801"/>
              <a:gd name="connsiteX1016" fmla="*/ 6467477 w 9384838"/>
              <a:gd name="connsiteY1016" fmla="*/ 1705789 h 6246801"/>
              <a:gd name="connsiteX1017" fmla="*/ 6417699 w 9384838"/>
              <a:gd name="connsiteY1017" fmla="*/ 1681452 h 6246801"/>
              <a:gd name="connsiteX1018" fmla="*/ 6342479 w 9384838"/>
              <a:gd name="connsiteY1018" fmla="*/ 1580786 h 6246801"/>
              <a:gd name="connsiteX1019" fmla="*/ 6217481 w 9384838"/>
              <a:gd name="connsiteY1019" fmla="*/ 1555343 h 6246801"/>
              <a:gd name="connsiteX1020" fmla="*/ 6091377 w 9384838"/>
              <a:gd name="connsiteY1020" fmla="*/ 1606229 h 6246801"/>
              <a:gd name="connsiteX1021" fmla="*/ 5991821 w 9384838"/>
              <a:gd name="connsiteY1021" fmla="*/ 1681452 h 6246801"/>
              <a:gd name="connsiteX1022" fmla="*/ 5966379 w 9384838"/>
              <a:gd name="connsiteY1022" fmla="*/ 1630565 h 6246801"/>
              <a:gd name="connsiteX1023" fmla="*/ 5966379 w 9384838"/>
              <a:gd name="connsiteY1023" fmla="*/ 1580786 h 6246801"/>
              <a:gd name="connsiteX1024" fmla="*/ 5916601 w 9384838"/>
              <a:gd name="connsiteY1024" fmla="*/ 1531005 h 6246801"/>
              <a:gd name="connsiteX1025" fmla="*/ 5940937 w 9384838"/>
              <a:gd name="connsiteY1025" fmla="*/ 1505563 h 6246801"/>
              <a:gd name="connsiteX1026" fmla="*/ 5891159 w 9384838"/>
              <a:gd name="connsiteY1026" fmla="*/ 1480122 h 6246801"/>
              <a:gd name="connsiteX1027" fmla="*/ 5840275 w 9384838"/>
              <a:gd name="connsiteY1027" fmla="*/ 1480122 h 6246801"/>
              <a:gd name="connsiteX1028" fmla="*/ 5815939 w 9384838"/>
              <a:gd name="connsiteY1028" fmla="*/ 1455784 h 6246801"/>
              <a:gd name="connsiteX1029" fmla="*/ 5740719 w 9384838"/>
              <a:gd name="connsiteY1029" fmla="*/ 1505563 h 6246801"/>
              <a:gd name="connsiteX1030" fmla="*/ 5665499 w 9384838"/>
              <a:gd name="connsiteY1030" fmla="*/ 1606229 h 6246801"/>
              <a:gd name="connsiteX1031" fmla="*/ 5715277 w 9384838"/>
              <a:gd name="connsiteY1031" fmla="*/ 1656009 h 6246801"/>
              <a:gd name="connsiteX1032" fmla="*/ 5765055 w 9384838"/>
              <a:gd name="connsiteY1032" fmla="*/ 1731231 h 6246801"/>
              <a:gd name="connsiteX1033" fmla="*/ 5840275 w 9384838"/>
              <a:gd name="connsiteY1033" fmla="*/ 1731231 h 6246801"/>
              <a:gd name="connsiteX1034" fmla="*/ 5916601 w 9384838"/>
              <a:gd name="connsiteY1034" fmla="*/ 1881669 h 6246801"/>
              <a:gd name="connsiteX1035" fmla="*/ 5966379 w 9384838"/>
              <a:gd name="connsiteY1035" fmla="*/ 1956897 h 6246801"/>
              <a:gd name="connsiteX1036" fmla="*/ 5891159 w 9384838"/>
              <a:gd name="connsiteY1036" fmla="*/ 2006676 h 6246801"/>
              <a:gd name="connsiteX1037" fmla="*/ 5815939 w 9384838"/>
              <a:gd name="connsiteY1037" fmla="*/ 1931450 h 6246801"/>
              <a:gd name="connsiteX1038" fmla="*/ 5765055 w 9384838"/>
              <a:gd name="connsiteY1038" fmla="*/ 1881669 h 6246801"/>
              <a:gd name="connsiteX1039" fmla="*/ 5715277 w 9384838"/>
              <a:gd name="connsiteY1039" fmla="*/ 1931450 h 6246801"/>
              <a:gd name="connsiteX1040" fmla="*/ 5665499 w 9384838"/>
              <a:gd name="connsiteY1040" fmla="*/ 1931450 h 6246801"/>
              <a:gd name="connsiteX1041" fmla="*/ 5640056 w 9384838"/>
              <a:gd name="connsiteY1041" fmla="*/ 2006676 h 6246801"/>
              <a:gd name="connsiteX1042" fmla="*/ 5590278 w 9384838"/>
              <a:gd name="connsiteY1042" fmla="*/ 2006676 h 6246801"/>
              <a:gd name="connsiteX1043" fmla="*/ 5515058 w 9384838"/>
              <a:gd name="connsiteY1043" fmla="*/ 2081899 h 6246801"/>
              <a:gd name="connsiteX1044" fmla="*/ 5464174 w 9384838"/>
              <a:gd name="connsiteY1044" fmla="*/ 2057559 h 6246801"/>
              <a:gd name="connsiteX1045" fmla="*/ 5464174 w 9384838"/>
              <a:gd name="connsiteY1045" fmla="*/ 1956897 h 6246801"/>
              <a:gd name="connsiteX1046" fmla="*/ 5489616 w 9384838"/>
              <a:gd name="connsiteY1046" fmla="*/ 1881669 h 6246801"/>
              <a:gd name="connsiteX1047" fmla="*/ 5564836 w 9384838"/>
              <a:gd name="connsiteY1047" fmla="*/ 1831894 h 6246801"/>
              <a:gd name="connsiteX1048" fmla="*/ 5590278 w 9384838"/>
              <a:gd name="connsiteY1048" fmla="*/ 1756674 h 6246801"/>
              <a:gd name="connsiteX1049" fmla="*/ 5539394 w 9384838"/>
              <a:gd name="connsiteY1049" fmla="*/ 1656009 h 6246801"/>
              <a:gd name="connsiteX1050" fmla="*/ 5515058 w 9384838"/>
              <a:gd name="connsiteY1050" fmla="*/ 1656009 h 6246801"/>
              <a:gd name="connsiteX1051" fmla="*/ 5515058 w 9384838"/>
              <a:gd name="connsiteY1051" fmla="*/ 1606229 h 6246801"/>
              <a:gd name="connsiteX1052" fmla="*/ 5489616 w 9384838"/>
              <a:gd name="connsiteY1052" fmla="*/ 1580786 h 6246801"/>
              <a:gd name="connsiteX1053" fmla="*/ 5489616 w 9384838"/>
              <a:gd name="connsiteY1053" fmla="*/ 1531005 h 6246801"/>
              <a:gd name="connsiteX1054" fmla="*/ 5539394 w 9384838"/>
              <a:gd name="connsiteY1054" fmla="*/ 1455784 h 6246801"/>
              <a:gd name="connsiteX1055" fmla="*/ 5539394 w 9384838"/>
              <a:gd name="connsiteY1055" fmla="*/ 1404898 h 6246801"/>
              <a:gd name="connsiteX1056" fmla="*/ 5564836 w 9384838"/>
              <a:gd name="connsiteY1056" fmla="*/ 1355118 h 6246801"/>
              <a:gd name="connsiteX1057" fmla="*/ 5614614 w 9384838"/>
              <a:gd name="connsiteY1057" fmla="*/ 1379454 h 6246801"/>
              <a:gd name="connsiteX1058" fmla="*/ 5689834 w 9384838"/>
              <a:gd name="connsiteY1058" fmla="*/ 1355118 h 6246801"/>
              <a:gd name="connsiteX1059" fmla="*/ 5740719 w 9384838"/>
              <a:gd name="connsiteY1059" fmla="*/ 1329675 h 6246801"/>
              <a:gd name="connsiteX1060" fmla="*/ 5765055 w 9384838"/>
              <a:gd name="connsiteY1060" fmla="*/ 1355118 h 6246801"/>
              <a:gd name="connsiteX1061" fmla="*/ 5815939 w 9384838"/>
              <a:gd name="connsiteY1061" fmla="*/ 1279895 h 6246801"/>
              <a:gd name="connsiteX1062" fmla="*/ 5891159 w 9384838"/>
              <a:gd name="connsiteY1062" fmla="*/ 1254452 h 6246801"/>
              <a:gd name="connsiteX1063" fmla="*/ 5891159 w 9384838"/>
              <a:gd name="connsiteY1063" fmla="*/ 1179229 h 6246801"/>
              <a:gd name="connsiteX1064" fmla="*/ 5840275 w 9384838"/>
              <a:gd name="connsiteY1064" fmla="*/ 1104007 h 6246801"/>
              <a:gd name="connsiteX1065" fmla="*/ 5865717 w 9384838"/>
              <a:gd name="connsiteY1065" fmla="*/ 1054227 h 6246801"/>
              <a:gd name="connsiteX1066" fmla="*/ 5916601 w 9384838"/>
              <a:gd name="connsiteY1066" fmla="*/ 1054227 h 6246801"/>
              <a:gd name="connsiteX1067" fmla="*/ 6041599 w 9384838"/>
              <a:gd name="connsiteY1067" fmla="*/ 1179229 h 6246801"/>
              <a:gd name="connsiteX1068" fmla="*/ 6091377 w 9384838"/>
              <a:gd name="connsiteY1068" fmla="*/ 1153786 h 6246801"/>
              <a:gd name="connsiteX1069" fmla="*/ 6091377 w 9384838"/>
              <a:gd name="connsiteY1069" fmla="*/ 1204672 h 6246801"/>
              <a:gd name="connsiteX1070" fmla="*/ 6166597 w 9384838"/>
              <a:gd name="connsiteY1070" fmla="*/ 1254452 h 6246801"/>
              <a:gd name="connsiteX1071" fmla="*/ 6292701 w 9384838"/>
              <a:gd name="connsiteY1071" fmla="*/ 1179229 h 6246801"/>
              <a:gd name="connsiteX1072" fmla="*/ 6317037 w 9384838"/>
              <a:gd name="connsiteY1072" fmla="*/ 1129449 h 6246801"/>
              <a:gd name="connsiteX1073" fmla="*/ 6292701 w 9384838"/>
              <a:gd name="connsiteY1073" fmla="*/ 1054227 h 6246801"/>
              <a:gd name="connsiteX1074" fmla="*/ 6317037 w 9384838"/>
              <a:gd name="connsiteY1074" fmla="*/ 1003341 h 6246801"/>
              <a:gd name="connsiteX1075" fmla="*/ 6317037 w 9384838"/>
              <a:gd name="connsiteY1075" fmla="*/ 953562 h 6246801"/>
              <a:gd name="connsiteX1076" fmla="*/ 6342479 w 9384838"/>
              <a:gd name="connsiteY1076" fmla="*/ 903783 h 6246801"/>
              <a:gd name="connsiteX1077" fmla="*/ 6443141 w 9384838"/>
              <a:gd name="connsiteY1077" fmla="*/ 878340 h 6246801"/>
              <a:gd name="connsiteX1078" fmla="*/ 6492919 w 9384838"/>
              <a:gd name="connsiteY1078" fmla="*/ 803117 h 6246801"/>
              <a:gd name="connsiteX1079" fmla="*/ 6518361 w 9384838"/>
              <a:gd name="connsiteY1079" fmla="*/ 652667 h 6246801"/>
              <a:gd name="connsiteX1080" fmla="*/ 6619024 w 9384838"/>
              <a:gd name="connsiteY1080" fmla="*/ 526559 h 6246801"/>
              <a:gd name="connsiteX1081" fmla="*/ 6643360 w 9384838"/>
              <a:gd name="connsiteY1081" fmla="*/ 300891 h 6246801"/>
              <a:gd name="connsiteX1082" fmla="*/ 6619024 w 9384838"/>
              <a:gd name="connsiteY1082" fmla="*/ 125002 h 6246801"/>
              <a:gd name="connsiteX1083" fmla="*/ 6694244 w 9384838"/>
              <a:gd name="connsiteY1083" fmla="*/ 49779 h 6246801"/>
              <a:gd name="connsiteX1084" fmla="*/ 6769464 w 9384838"/>
              <a:gd name="connsiteY1084" fmla="*/ 49779 h 6246801"/>
              <a:gd name="connsiteX1085" fmla="*/ 6819242 w 9384838"/>
              <a:gd name="connsiteY108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84989 w 9384838"/>
              <a:gd name="connsiteY483" fmla="*/ 5142796 h 6246801"/>
              <a:gd name="connsiteX484" fmla="*/ 4260653 w 9384838"/>
              <a:gd name="connsiteY484" fmla="*/ 5168239 h 6246801"/>
              <a:gd name="connsiteX485" fmla="*/ 4260653 w 9384838"/>
              <a:gd name="connsiteY485" fmla="*/ 5193683 h 6246801"/>
              <a:gd name="connsiteX486" fmla="*/ 4284989 w 9384838"/>
              <a:gd name="connsiteY486" fmla="*/ 5243462 h 6246801"/>
              <a:gd name="connsiteX487" fmla="*/ 4235211 w 9384838"/>
              <a:gd name="connsiteY487" fmla="*/ 5268905 h 6246801"/>
              <a:gd name="connsiteX488" fmla="*/ 4185433 w 9384838"/>
              <a:gd name="connsiteY488" fmla="*/ 5344128 h 6246801"/>
              <a:gd name="connsiteX489" fmla="*/ 4110213 w 9384838"/>
              <a:gd name="connsiteY489" fmla="*/ 5369571 h 6246801"/>
              <a:gd name="connsiteX490" fmla="*/ 4084771 w 9384838"/>
              <a:gd name="connsiteY490" fmla="*/ 5318685 h 6246801"/>
              <a:gd name="connsiteX491" fmla="*/ 4110213 w 9384838"/>
              <a:gd name="connsiteY491" fmla="*/ 5243462 h 6246801"/>
              <a:gd name="connsiteX492" fmla="*/ 4134549 w 9384838"/>
              <a:gd name="connsiteY492" fmla="*/ 5193683 h 6246801"/>
              <a:gd name="connsiteX493" fmla="*/ 4134549 w 9384838"/>
              <a:gd name="connsiteY493" fmla="*/ 5168239 h 6246801"/>
              <a:gd name="connsiteX494" fmla="*/ 4185433 w 9384838"/>
              <a:gd name="connsiteY494" fmla="*/ 5168239 h 6246801"/>
              <a:gd name="connsiteX495" fmla="*/ 4209769 w 9384838"/>
              <a:gd name="connsiteY495" fmla="*/ 5142796 h 6246801"/>
              <a:gd name="connsiteX496" fmla="*/ 4185433 w 9384838"/>
              <a:gd name="connsiteY496" fmla="*/ 5118460 h 6246801"/>
              <a:gd name="connsiteX497" fmla="*/ 4084771 w 9384838"/>
              <a:gd name="connsiteY497" fmla="*/ 5093017 h 6246801"/>
              <a:gd name="connsiteX498" fmla="*/ 4034993 w 9384838"/>
              <a:gd name="connsiteY498" fmla="*/ 5142796 h 6246801"/>
              <a:gd name="connsiteX499" fmla="*/ 3958666 w 9384838"/>
              <a:gd name="connsiteY499" fmla="*/ 5168239 h 6246801"/>
              <a:gd name="connsiteX500" fmla="*/ 3908904 w 9384838"/>
              <a:gd name="connsiteY500" fmla="*/ 5218019 h 6246801"/>
              <a:gd name="connsiteX501" fmla="*/ 3859127 w 9384838"/>
              <a:gd name="connsiteY501" fmla="*/ 5293242 h 6246801"/>
              <a:gd name="connsiteX502" fmla="*/ 3758465 w 9384838"/>
              <a:gd name="connsiteY502" fmla="*/ 5243462 h 6246801"/>
              <a:gd name="connsiteX503" fmla="*/ 3708688 w 9384838"/>
              <a:gd name="connsiteY503" fmla="*/ 5243462 h 6246801"/>
              <a:gd name="connsiteX504" fmla="*/ 3582584 w 9384838"/>
              <a:gd name="connsiteY504" fmla="*/ 5193683 h 6246801"/>
              <a:gd name="connsiteX505" fmla="*/ 3589545 w 9384838"/>
              <a:gd name="connsiteY505" fmla="*/ 5173103 h 6246801"/>
              <a:gd name="connsiteX506" fmla="*/ 3589543 w 9384838"/>
              <a:gd name="connsiteY506" fmla="*/ 5173102 h 6246801"/>
              <a:gd name="connsiteX507" fmla="*/ 3582582 w 9384838"/>
              <a:gd name="connsiteY507" fmla="*/ 5193682 h 6246801"/>
              <a:gd name="connsiteX508" fmla="*/ 3382367 w 9384838"/>
              <a:gd name="connsiteY508" fmla="*/ 5193682 h 6246801"/>
              <a:gd name="connsiteX509" fmla="*/ 3421081 w 9384838"/>
              <a:gd name="connsiteY509" fmla="*/ 5164921 h 6246801"/>
              <a:gd name="connsiteX510" fmla="*/ 3483028 w 9384838"/>
              <a:gd name="connsiteY510" fmla="*/ 5168239 h 6246801"/>
              <a:gd name="connsiteX511" fmla="*/ 3532805 w 9384838"/>
              <a:gd name="connsiteY511" fmla="*/ 5168239 h 6246801"/>
              <a:gd name="connsiteX512" fmla="*/ 3532805 w 9384838"/>
              <a:gd name="connsiteY512" fmla="*/ 5118459 h 6246801"/>
              <a:gd name="connsiteX513" fmla="*/ 3507365 w 9384838"/>
              <a:gd name="connsiteY513" fmla="*/ 5093016 h 6246801"/>
              <a:gd name="connsiteX514" fmla="*/ 3483028 w 9384838"/>
              <a:gd name="connsiteY514" fmla="*/ 5118459 h 6246801"/>
              <a:gd name="connsiteX515" fmla="*/ 3432144 w 9384838"/>
              <a:gd name="connsiteY515" fmla="*/ 5093016 h 6246801"/>
              <a:gd name="connsiteX516" fmla="*/ 3407808 w 9384838"/>
              <a:gd name="connsiteY516" fmla="*/ 5093016 h 6246801"/>
              <a:gd name="connsiteX517" fmla="*/ 3407808 w 9384838"/>
              <a:gd name="connsiteY517" fmla="*/ 5043237 h 6246801"/>
              <a:gd name="connsiteX518" fmla="*/ 3382367 w 9384838"/>
              <a:gd name="connsiteY518" fmla="*/ 5043237 h 6246801"/>
              <a:gd name="connsiteX519" fmla="*/ 3356924 w 9384838"/>
              <a:gd name="connsiteY519" fmla="*/ 5093016 h 6246801"/>
              <a:gd name="connsiteX520" fmla="*/ 3382367 w 9384838"/>
              <a:gd name="connsiteY520" fmla="*/ 5118459 h 6246801"/>
              <a:gd name="connsiteX521" fmla="*/ 3382367 w 9384838"/>
              <a:gd name="connsiteY521" fmla="*/ 5142796 h 6246801"/>
              <a:gd name="connsiteX522" fmla="*/ 3331482 w 9384838"/>
              <a:gd name="connsiteY522" fmla="*/ 5093016 h 6246801"/>
              <a:gd name="connsiteX523" fmla="*/ 3356924 w 9384838"/>
              <a:gd name="connsiteY523" fmla="*/ 5067573 h 6246801"/>
              <a:gd name="connsiteX524" fmla="*/ 3356924 w 9384838"/>
              <a:gd name="connsiteY524" fmla="*/ 4992351 h 6246801"/>
              <a:gd name="connsiteX525" fmla="*/ 3407808 w 9384838"/>
              <a:gd name="connsiteY525" fmla="*/ 4942571 h 6246801"/>
              <a:gd name="connsiteX526" fmla="*/ 3356924 w 9384838"/>
              <a:gd name="connsiteY526" fmla="*/ 4942571 h 6246801"/>
              <a:gd name="connsiteX527" fmla="*/ 3349625 w 9384838"/>
              <a:gd name="connsiteY527" fmla="*/ 4928288 h 6246801"/>
              <a:gd name="connsiteX528" fmla="*/ 3349624 w 9384838"/>
              <a:gd name="connsiteY528" fmla="*/ 4928288 h 6246801"/>
              <a:gd name="connsiteX529" fmla="*/ 3356924 w 9384838"/>
              <a:gd name="connsiteY529" fmla="*/ 4942571 h 6246801"/>
              <a:gd name="connsiteX530" fmla="*/ 3281703 w 9384838"/>
              <a:gd name="connsiteY530" fmla="*/ 4968014 h 6246801"/>
              <a:gd name="connsiteX531" fmla="*/ 3256260 w 9384838"/>
              <a:gd name="connsiteY531" fmla="*/ 5017794 h 6246801"/>
              <a:gd name="connsiteX532" fmla="*/ 3181041 w 9384838"/>
              <a:gd name="connsiteY532" fmla="*/ 5067573 h 6246801"/>
              <a:gd name="connsiteX533" fmla="*/ 3206483 w 9384838"/>
              <a:gd name="connsiteY533" fmla="*/ 5118459 h 6246801"/>
              <a:gd name="connsiteX534" fmla="*/ 3181041 w 9384838"/>
              <a:gd name="connsiteY534" fmla="*/ 5142796 h 6246801"/>
              <a:gd name="connsiteX535" fmla="*/ 3231925 w 9384838"/>
              <a:gd name="connsiteY535" fmla="*/ 5168239 h 6246801"/>
              <a:gd name="connsiteX536" fmla="*/ 3281703 w 9384838"/>
              <a:gd name="connsiteY536" fmla="*/ 5218019 h 6246801"/>
              <a:gd name="connsiteX537" fmla="*/ 3331481 w 9384838"/>
              <a:gd name="connsiteY537" fmla="*/ 5268905 h 6246801"/>
              <a:gd name="connsiteX538" fmla="*/ 3281703 w 9384838"/>
              <a:gd name="connsiteY538" fmla="*/ 5293242 h 6246801"/>
              <a:gd name="connsiteX539" fmla="*/ 3281703 w 9384838"/>
              <a:gd name="connsiteY539" fmla="*/ 5318685 h 6246801"/>
              <a:gd name="connsiteX540" fmla="*/ 3256260 w 9384838"/>
              <a:gd name="connsiteY540" fmla="*/ 5293242 h 6246801"/>
              <a:gd name="connsiteX541" fmla="*/ 3206483 w 9384838"/>
              <a:gd name="connsiteY541" fmla="*/ 5293242 h 6246801"/>
              <a:gd name="connsiteX542" fmla="*/ 3181041 w 9384838"/>
              <a:gd name="connsiteY542" fmla="*/ 5293242 h 6246801"/>
              <a:gd name="connsiteX543" fmla="*/ 3056044 w 9384838"/>
              <a:gd name="connsiteY543" fmla="*/ 5293242 h 6246801"/>
              <a:gd name="connsiteX544" fmla="*/ 3030601 w 9384838"/>
              <a:gd name="connsiteY544" fmla="*/ 5344128 h 6246801"/>
              <a:gd name="connsiteX545" fmla="*/ 3006265 w 9384838"/>
              <a:gd name="connsiteY545" fmla="*/ 5344128 h 6246801"/>
              <a:gd name="connsiteX546" fmla="*/ 2980823 w 9384838"/>
              <a:gd name="connsiteY546" fmla="*/ 5369571 h 6246801"/>
              <a:gd name="connsiteX547" fmla="*/ 3006265 w 9384838"/>
              <a:gd name="connsiteY547" fmla="*/ 5393907 h 6246801"/>
              <a:gd name="connsiteX548" fmla="*/ 2980823 w 9384838"/>
              <a:gd name="connsiteY548" fmla="*/ 5419350 h 6246801"/>
              <a:gd name="connsiteX549" fmla="*/ 2905602 w 9384838"/>
              <a:gd name="connsiteY549" fmla="*/ 5444793 h 6246801"/>
              <a:gd name="connsiteX550" fmla="*/ 2880162 w 9384838"/>
              <a:gd name="connsiteY550" fmla="*/ 5520016 h 6246801"/>
              <a:gd name="connsiteX551" fmla="*/ 2830382 w 9384838"/>
              <a:gd name="connsiteY551" fmla="*/ 5444793 h 6246801"/>
              <a:gd name="connsiteX552" fmla="*/ 2797447 w 9384838"/>
              <a:gd name="connsiteY552" fmla="*/ 5420181 h 6246801"/>
              <a:gd name="connsiteX553" fmla="*/ 2797446 w 9384838"/>
              <a:gd name="connsiteY553" fmla="*/ 5420182 h 6246801"/>
              <a:gd name="connsiteX554" fmla="*/ 2830382 w 9384838"/>
              <a:gd name="connsiteY554" fmla="*/ 5444794 h 6246801"/>
              <a:gd name="connsiteX555" fmla="*/ 2880159 w 9384838"/>
              <a:gd name="connsiteY555" fmla="*/ 5520016 h 6246801"/>
              <a:gd name="connsiteX556" fmla="*/ 2830382 w 9384838"/>
              <a:gd name="connsiteY556" fmla="*/ 5544353 h 6246801"/>
              <a:gd name="connsiteX557" fmla="*/ 2804941 w 9384838"/>
              <a:gd name="connsiteY557" fmla="*/ 5569796 h 6246801"/>
              <a:gd name="connsiteX558" fmla="*/ 2755160 w 9384838"/>
              <a:gd name="connsiteY558" fmla="*/ 5595239 h 6246801"/>
              <a:gd name="connsiteX559" fmla="*/ 2679941 w 9384838"/>
              <a:gd name="connsiteY559" fmla="*/ 5569796 h 6246801"/>
              <a:gd name="connsiteX560" fmla="*/ 2629058 w 9384838"/>
              <a:gd name="connsiteY560" fmla="*/ 5494573 h 6246801"/>
              <a:gd name="connsiteX561" fmla="*/ 2629058 w 9384838"/>
              <a:gd name="connsiteY561" fmla="*/ 5444794 h 6246801"/>
              <a:gd name="connsiteX562" fmla="*/ 2579280 w 9384838"/>
              <a:gd name="connsiteY562" fmla="*/ 5393908 h 6246801"/>
              <a:gd name="connsiteX563" fmla="*/ 2579280 w 9384838"/>
              <a:gd name="connsiteY563" fmla="*/ 5344128 h 6246801"/>
              <a:gd name="connsiteX564" fmla="*/ 2529501 w 9384838"/>
              <a:gd name="connsiteY564" fmla="*/ 5318685 h 6246801"/>
              <a:gd name="connsiteX565" fmla="*/ 2553838 w 9384838"/>
              <a:gd name="connsiteY565" fmla="*/ 5293242 h 6246801"/>
              <a:gd name="connsiteX566" fmla="*/ 2579280 w 9384838"/>
              <a:gd name="connsiteY566" fmla="*/ 5268905 h 6246801"/>
              <a:gd name="connsiteX567" fmla="*/ 2579280 w 9384838"/>
              <a:gd name="connsiteY567" fmla="*/ 5243462 h 6246801"/>
              <a:gd name="connsiteX568" fmla="*/ 2629058 w 9384838"/>
              <a:gd name="connsiteY568" fmla="*/ 5218019 h 6246801"/>
              <a:gd name="connsiteX569" fmla="*/ 2604722 w 9384838"/>
              <a:gd name="connsiteY569" fmla="*/ 5193682 h 6246801"/>
              <a:gd name="connsiteX570" fmla="*/ 2579280 w 9384838"/>
              <a:gd name="connsiteY570" fmla="*/ 5142796 h 6246801"/>
              <a:gd name="connsiteX571" fmla="*/ 2654500 w 9384838"/>
              <a:gd name="connsiteY571" fmla="*/ 5142796 h 6246801"/>
              <a:gd name="connsiteX572" fmla="*/ 2662914 w 9384838"/>
              <a:gd name="connsiteY572" fmla="*/ 5142796 h 6246801"/>
              <a:gd name="connsiteX573" fmla="*/ 2662915 w 9384838"/>
              <a:gd name="connsiteY573" fmla="*/ 5142795 h 6246801"/>
              <a:gd name="connsiteX574" fmla="*/ 2579280 w 9384838"/>
              <a:gd name="connsiteY574" fmla="*/ 5142795 h 6246801"/>
              <a:gd name="connsiteX575" fmla="*/ 2705382 w 9384838"/>
              <a:gd name="connsiteY575" fmla="*/ 5093015 h 6246801"/>
              <a:gd name="connsiteX576" fmla="*/ 2755160 w 9384838"/>
              <a:gd name="connsiteY576" fmla="*/ 5043236 h 6246801"/>
              <a:gd name="connsiteX577" fmla="*/ 2755160 w 9384838"/>
              <a:gd name="connsiteY577" fmla="*/ 4992350 h 6246801"/>
              <a:gd name="connsiteX578" fmla="*/ 2729719 w 9384838"/>
              <a:gd name="connsiteY578" fmla="*/ 4968013 h 6246801"/>
              <a:gd name="connsiteX579" fmla="*/ 2705383 w 9384838"/>
              <a:gd name="connsiteY579" fmla="*/ 4942570 h 6246801"/>
              <a:gd name="connsiteX580" fmla="*/ 2679942 w 9384838"/>
              <a:gd name="connsiteY580" fmla="*/ 4942570 h 6246801"/>
              <a:gd name="connsiteX581" fmla="*/ 2654500 w 9384838"/>
              <a:gd name="connsiteY581" fmla="*/ 4968013 h 6246801"/>
              <a:gd name="connsiteX582" fmla="*/ 2604722 w 9384838"/>
              <a:gd name="connsiteY582" fmla="*/ 4968013 h 6246801"/>
              <a:gd name="connsiteX583" fmla="*/ 2529503 w 9384838"/>
              <a:gd name="connsiteY583" fmla="*/ 4917127 h 6246801"/>
              <a:gd name="connsiteX584" fmla="*/ 2529503 w 9384838"/>
              <a:gd name="connsiteY584" fmla="*/ 4867348 h 6246801"/>
              <a:gd name="connsiteX585" fmla="*/ 2454282 w 9384838"/>
              <a:gd name="connsiteY585" fmla="*/ 4841905 h 6246801"/>
              <a:gd name="connsiteX586" fmla="*/ 2454282 w 9384838"/>
              <a:gd name="connsiteY586" fmla="*/ 4867348 h 6246801"/>
              <a:gd name="connsiteX587" fmla="*/ 2428840 w 9384838"/>
              <a:gd name="connsiteY587" fmla="*/ 4841905 h 6246801"/>
              <a:gd name="connsiteX588" fmla="*/ 2379063 w 9384838"/>
              <a:gd name="connsiteY588" fmla="*/ 4841905 h 6246801"/>
              <a:gd name="connsiteX589" fmla="*/ 2353620 w 9384838"/>
              <a:gd name="connsiteY589" fmla="*/ 4867348 h 6246801"/>
              <a:gd name="connsiteX590" fmla="*/ 2353620 w 9384838"/>
              <a:gd name="connsiteY590" fmla="*/ 4867347 h 6246801"/>
              <a:gd name="connsiteX591" fmla="*/ 2328178 w 9384838"/>
              <a:gd name="connsiteY591" fmla="*/ 4841904 h 6246801"/>
              <a:gd name="connsiteX592" fmla="*/ 2303843 w 9384838"/>
              <a:gd name="connsiteY592" fmla="*/ 4841904 h 6246801"/>
              <a:gd name="connsiteX593" fmla="*/ 2278401 w 9384838"/>
              <a:gd name="connsiteY593" fmla="*/ 4817568 h 6246801"/>
              <a:gd name="connsiteX594" fmla="*/ 2252958 w 9384838"/>
              <a:gd name="connsiteY594" fmla="*/ 4841904 h 6246801"/>
              <a:gd name="connsiteX595" fmla="*/ 2303843 w 9384838"/>
              <a:gd name="connsiteY595" fmla="*/ 4867347 h 6246801"/>
              <a:gd name="connsiteX596" fmla="*/ 2228623 w 9384838"/>
              <a:gd name="connsiteY596" fmla="*/ 4892790 h 6246801"/>
              <a:gd name="connsiteX597" fmla="*/ 2177740 w 9384838"/>
              <a:gd name="connsiteY597" fmla="*/ 4841904 h 6246801"/>
              <a:gd name="connsiteX598" fmla="*/ 2153404 w 9384838"/>
              <a:gd name="connsiteY598" fmla="*/ 4867347 h 6246801"/>
              <a:gd name="connsiteX599" fmla="*/ 2153404 w 9384838"/>
              <a:gd name="connsiteY599" fmla="*/ 4892790 h 6246801"/>
              <a:gd name="connsiteX600" fmla="*/ 2127962 w 9384838"/>
              <a:gd name="connsiteY600" fmla="*/ 4942570 h 6246801"/>
              <a:gd name="connsiteX601" fmla="*/ 2102518 w 9384838"/>
              <a:gd name="connsiteY601" fmla="*/ 4917127 h 6246801"/>
              <a:gd name="connsiteX602" fmla="*/ 2078183 w 9384838"/>
              <a:gd name="connsiteY602" fmla="*/ 4917127 h 6246801"/>
              <a:gd name="connsiteX603" fmla="*/ 2078183 w 9384838"/>
              <a:gd name="connsiteY603" fmla="*/ 4867347 h 6246801"/>
              <a:gd name="connsiteX604" fmla="*/ 2027299 w 9384838"/>
              <a:gd name="connsiteY604" fmla="*/ 4867347 h 6246801"/>
              <a:gd name="connsiteX605" fmla="*/ 2001857 w 9384838"/>
              <a:gd name="connsiteY605" fmla="*/ 4892790 h 6246801"/>
              <a:gd name="connsiteX606" fmla="*/ 1952080 w 9384838"/>
              <a:gd name="connsiteY606" fmla="*/ 4892790 h 6246801"/>
              <a:gd name="connsiteX607" fmla="*/ 1902303 w 9384838"/>
              <a:gd name="connsiteY607" fmla="*/ 4917127 h 6246801"/>
              <a:gd name="connsiteX608" fmla="*/ 1876860 w 9384838"/>
              <a:gd name="connsiteY608" fmla="*/ 4892790 h 6246801"/>
              <a:gd name="connsiteX609" fmla="*/ 1876860 w 9384838"/>
              <a:gd name="connsiteY609" fmla="*/ 4867347 h 6246801"/>
              <a:gd name="connsiteX610" fmla="*/ 1851419 w 9384838"/>
              <a:gd name="connsiteY610" fmla="*/ 4892790 h 6246801"/>
              <a:gd name="connsiteX611" fmla="*/ 1827080 w 9384838"/>
              <a:gd name="connsiteY611" fmla="*/ 4892790 h 6246801"/>
              <a:gd name="connsiteX612" fmla="*/ 1801640 w 9384838"/>
              <a:gd name="connsiteY612" fmla="*/ 4867347 h 6246801"/>
              <a:gd name="connsiteX613" fmla="*/ 1801640 w 9384838"/>
              <a:gd name="connsiteY613" fmla="*/ 4892790 h 6246801"/>
              <a:gd name="connsiteX614" fmla="*/ 1776198 w 9384838"/>
              <a:gd name="connsiteY614" fmla="*/ 4917127 h 6246801"/>
              <a:gd name="connsiteX615" fmla="*/ 1751861 w 9384838"/>
              <a:gd name="connsiteY615" fmla="*/ 4892790 h 6246801"/>
              <a:gd name="connsiteX616" fmla="*/ 1726419 w 9384838"/>
              <a:gd name="connsiteY616" fmla="*/ 4892790 h 6246801"/>
              <a:gd name="connsiteX617" fmla="*/ 1700977 w 9384838"/>
              <a:gd name="connsiteY617" fmla="*/ 4917127 h 6246801"/>
              <a:gd name="connsiteX618" fmla="*/ 1676640 w 9384838"/>
              <a:gd name="connsiteY618" fmla="*/ 4892790 h 6246801"/>
              <a:gd name="connsiteX619" fmla="*/ 1625756 w 9384838"/>
              <a:gd name="connsiteY619" fmla="*/ 4917127 h 6246801"/>
              <a:gd name="connsiteX620" fmla="*/ 1601421 w 9384838"/>
              <a:gd name="connsiteY620" fmla="*/ 4917127 h 6246801"/>
              <a:gd name="connsiteX621" fmla="*/ 1575979 w 9384838"/>
              <a:gd name="connsiteY621" fmla="*/ 4892790 h 6246801"/>
              <a:gd name="connsiteX622" fmla="*/ 1575979 w 9384838"/>
              <a:gd name="connsiteY622" fmla="*/ 4867347 h 6246801"/>
              <a:gd name="connsiteX623" fmla="*/ 1575979 w 9384838"/>
              <a:gd name="connsiteY623" fmla="*/ 4841904 h 6246801"/>
              <a:gd name="connsiteX624" fmla="*/ 1526200 w 9384838"/>
              <a:gd name="connsiteY624" fmla="*/ 4817568 h 6246801"/>
              <a:gd name="connsiteX625" fmla="*/ 1450978 w 9384838"/>
              <a:gd name="connsiteY625" fmla="*/ 4867347 h 6246801"/>
              <a:gd name="connsiteX626" fmla="*/ 1425540 w 9384838"/>
              <a:gd name="connsiteY626" fmla="*/ 4867347 h 6246801"/>
              <a:gd name="connsiteX627" fmla="*/ 1425540 w 9384838"/>
              <a:gd name="connsiteY627" fmla="*/ 4867348 h 6246801"/>
              <a:gd name="connsiteX628" fmla="*/ 1425540 w 9384838"/>
              <a:gd name="connsiteY628" fmla="*/ 4917127 h 6246801"/>
              <a:gd name="connsiteX629" fmla="*/ 1400097 w 9384838"/>
              <a:gd name="connsiteY629" fmla="*/ 4942570 h 6246801"/>
              <a:gd name="connsiteX630" fmla="*/ 1400097 w 9384838"/>
              <a:gd name="connsiteY630" fmla="*/ 4992350 h 6246801"/>
              <a:gd name="connsiteX631" fmla="*/ 1350319 w 9384838"/>
              <a:gd name="connsiteY631" fmla="*/ 4992350 h 6246801"/>
              <a:gd name="connsiteX632" fmla="*/ 1350319 w 9384838"/>
              <a:gd name="connsiteY632" fmla="*/ 5043236 h 6246801"/>
              <a:gd name="connsiteX633" fmla="*/ 1299435 w 9384838"/>
              <a:gd name="connsiteY633" fmla="*/ 4992350 h 6246801"/>
              <a:gd name="connsiteX634" fmla="*/ 1249656 w 9384838"/>
              <a:gd name="connsiteY634" fmla="*/ 4917127 h 6246801"/>
              <a:gd name="connsiteX635" fmla="*/ 1224214 w 9384838"/>
              <a:gd name="connsiteY635" fmla="*/ 4917127 h 6246801"/>
              <a:gd name="connsiteX636" fmla="*/ 1148993 w 9384838"/>
              <a:gd name="connsiteY636" fmla="*/ 4892791 h 6246801"/>
              <a:gd name="connsiteX637" fmla="*/ 1124658 w 9384838"/>
              <a:gd name="connsiteY637" fmla="*/ 4917127 h 6246801"/>
              <a:gd name="connsiteX638" fmla="*/ 1124658 w 9384838"/>
              <a:gd name="connsiteY638" fmla="*/ 4892791 h 6246801"/>
              <a:gd name="connsiteX639" fmla="*/ 1099215 w 9384838"/>
              <a:gd name="connsiteY639" fmla="*/ 4917127 h 6246801"/>
              <a:gd name="connsiteX640" fmla="*/ 1073771 w 9384838"/>
              <a:gd name="connsiteY640" fmla="*/ 4892791 h 6246801"/>
              <a:gd name="connsiteX641" fmla="*/ 1049435 w 9384838"/>
              <a:gd name="connsiteY641" fmla="*/ 4917127 h 6246801"/>
              <a:gd name="connsiteX642" fmla="*/ 998551 w 9384838"/>
              <a:gd name="connsiteY642" fmla="*/ 4917127 h 6246801"/>
              <a:gd name="connsiteX643" fmla="*/ 998551 w 9384838"/>
              <a:gd name="connsiteY643" fmla="*/ 4892791 h 6246801"/>
              <a:gd name="connsiteX644" fmla="*/ 948773 w 9384838"/>
              <a:gd name="connsiteY644" fmla="*/ 4841905 h 6246801"/>
              <a:gd name="connsiteX645" fmla="*/ 898995 w 9384838"/>
              <a:gd name="connsiteY645" fmla="*/ 4867348 h 6246801"/>
              <a:gd name="connsiteX646" fmla="*/ 898995 w 9384838"/>
              <a:gd name="connsiteY646" fmla="*/ 4792125 h 6246801"/>
              <a:gd name="connsiteX647" fmla="*/ 923331 w 9384838"/>
              <a:gd name="connsiteY647" fmla="*/ 4766682 h 6246801"/>
              <a:gd name="connsiteX648" fmla="*/ 923331 w 9384838"/>
              <a:gd name="connsiteY648" fmla="*/ 4716902 h 6246801"/>
              <a:gd name="connsiteX649" fmla="*/ 923331 w 9384838"/>
              <a:gd name="connsiteY649" fmla="*/ 4691459 h 6246801"/>
              <a:gd name="connsiteX650" fmla="*/ 974215 w 9384838"/>
              <a:gd name="connsiteY650" fmla="*/ 4691459 h 6246801"/>
              <a:gd name="connsiteX651" fmla="*/ 998551 w 9384838"/>
              <a:gd name="connsiteY651" fmla="*/ 4667122 h 6246801"/>
              <a:gd name="connsiteX652" fmla="*/ 1049435 w 9384838"/>
              <a:gd name="connsiteY652" fmla="*/ 4716902 h 6246801"/>
              <a:gd name="connsiteX653" fmla="*/ 1148993 w 9384838"/>
              <a:gd name="connsiteY653" fmla="*/ 4716902 h 6246801"/>
              <a:gd name="connsiteX654" fmla="*/ 1174436 w 9384838"/>
              <a:gd name="connsiteY654" fmla="*/ 4667122 h 6246801"/>
              <a:gd name="connsiteX655" fmla="*/ 1224214 w 9384838"/>
              <a:gd name="connsiteY655" fmla="*/ 4667122 h 6246801"/>
              <a:gd name="connsiteX656" fmla="*/ 1249656 w 9384838"/>
              <a:gd name="connsiteY656" fmla="*/ 4616236 h 6246801"/>
              <a:gd name="connsiteX657" fmla="*/ 1275099 w 9384838"/>
              <a:gd name="connsiteY657" fmla="*/ 4616236 h 6246801"/>
              <a:gd name="connsiteX658" fmla="*/ 1275099 w 9384838"/>
              <a:gd name="connsiteY658" fmla="*/ 4616237 h 6246801"/>
              <a:gd name="connsiteX659" fmla="*/ 1350319 w 9384838"/>
              <a:gd name="connsiteY659" fmla="*/ 4616237 h 6246801"/>
              <a:gd name="connsiteX660" fmla="*/ 1374654 w 9384838"/>
              <a:gd name="connsiteY660" fmla="*/ 4590794 h 6246801"/>
              <a:gd name="connsiteX661" fmla="*/ 1425539 w 9384838"/>
              <a:gd name="connsiteY661" fmla="*/ 4566457 h 6246801"/>
              <a:gd name="connsiteX662" fmla="*/ 1550537 w 9384838"/>
              <a:gd name="connsiteY662" fmla="*/ 4491234 h 6246801"/>
              <a:gd name="connsiteX663" fmla="*/ 1651201 w 9384838"/>
              <a:gd name="connsiteY663" fmla="*/ 4440348 h 6246801"/>
              <a:gd name="connsiteX664" fmla="*/ 1751865 w 9384838"/>
              <a:gd name="connsiteY664" fmla="*/ 4416011 h 6246801"/>
              <a:gd name="connsiteX665" fmla="*/ 1776201 w 9384838"/>
              <a:gd name="connsiteY665" fmla="*/ 4365125 h 6246801"/>
              <a:gd name="connsiteX666" fmla="*/ 1751865 w 9384838"/>
              <a:gd name="connsiteY666" fmla="*/ 4340788 h 6246801"/>
              <a:gd name="connsiteX667" fmla="*/ 1801642 w 9384838"/>
              <a:gd name="connsiteY667" fmla="*/ 4340788 h 6246801"/>
              <a:gd name="connsiteX668" fmla="*/ 1827082 w 9384838"/>
              <a:gd name="connsiteY668" fmla="*/ 4315345 h 6246801"/>
              <a:gd name="connsiteX669" fmla="*/ 1902304 w 9384838"/>
              <a:gd name="connsiteY669" fmla="*/ 4340788 h 6246801"/>
              <a:gd name="connsiteX670" fmla="*/ 1952081 w 9384838"/>
              <a:gd name="connsiteY670" fmla="*/ 4315345 h 6246801"/>
              <a:gd name="connsiteX671" fmla="*/ 2001860 w 9384838"/>
              <a:gd name="connsiteY671" fmla="*/ 4340788 h 6246801"/>
              <a:gd name="connsiteX672" fmla="*/ 1952081 w 9384838"/>
              <a:gd name="connsiteY672" fmla="*/ 4340788 h 6246801"/>
              <a:gd name="connsiteX673" fmla="*/ 1952081 w 9384838"/>
              <a:gd name="connsiteY673" fmla="*/ 4390568 h 6246801"/>
              <a:gd name="connsiteX674" fmla="*/ 2027302 w 9384838"/>
              <a:gd name="connsiteY674" fmla="*/ 4416011 h 6246801"/>
              <a:gd name="connsiteX675" fmla="*/ 2052742 w 9384838"/>
              <a:gd name="connsiteY675" fmla="*/ 4416011 h 6246801"/>
              <a:gd name="connsiteX676" fmla="*/ 2102518 w 9384838"/>
              <a:gd name="connsiteY676" fmla="*/ 4390568 h 6246801"/>
              <a:gd name="connsiteX677" fmla="*/ 2127962 w 9384838"/>
              <a:gd name="connsiteY677" fmla="*/ 4390568 h 6246801"/>
              <a:gd name="connsiteX678" fmla="*/ 2203182 w 9384838"/>
              <a:gd name="connsiteY678" fmla="*/ 4440348 h 6246801"/>
              <a:gd name="connsiteX679" fmla="*/ 2328178 w 9384838"/>
              <a:gd name="connsiteY679" fmla="*/ 4465791 h 6246801"/>
              <a:gd name="connsiteX680" fmla="*/ 2428839 w 9384838"/>
              <a:gd name="connsiteY680" fmla="*/ 4465791 h 6246801"/>
              <a:gd name="connsiteX681" fmla="*/ 2478617 w 9384838"/>
              <a:gd name="connsiteY681" fmla="*/ 4440348 h 6246801"/>
              <a:gd name="connsiteX682" fmla="*/ 2529503 w 9384838"/>
              <a:gd name="connsiteY682" fmla="*/ 4416011 h 6246801"/>
              <a:gd name="connsiteX683" fmla="*/ 2579280 w 9384838"/>
              <a:gd name="connsiteY683" fmla="*/ 4440348 h 6246801"/>
              <a:gd name="connsiteX684" fmla="*/ 2629058 w 9384838"/>
              <a:gd name="connsiteY684" fmla="*/ 4440348 h 6246801"/>
              <a:gd name="connsiteX685" fmla="*/ 2679941 w 9384838"/>
              <a:gd name="connsiteY685" fmla="*/ 4465791 h 6246801"/>
              <a:gd name="connsiteX686" fmla="*/ 2679941 w 9384838"/>
              <a:gd name="connsiteY686" fmla="*/ 4465790 h 6246801"/>
              <a:gd name="connsiteX687" fmla="*/ 2705383 w 9384838"/>
              <a:gd name="connsiteY687" fmla="*/ 4465790 h 6246801"/>
              <a:gd name="connsiteX688" fmla="*/ 2804940 w 9384838"/>
              <a:gd name="connsiteY688" fmla="*/ 4440347 h 6246801"/>
              <a:gd name="connsiteX689" fmla="*/ 2830382 w 9384838"/>
              <a:gd name="connsiteY689" fmla="*/ 4491233 h 6246801"/>
              <a:gd name="connsiteX690" fmla="*/ 2804940 w 9384838"/>
              <a:gd name="connsiteY690" fmla="*/ 4515570 h 6246801"/>
              <a:gd name="connsiteX691" fmla="*/ 2780604 w 9384838"/>
              <a:gd name="connsiteY691" fmla="*/ 4541013 h 6246801"/>
              <a:gd name="connsiteX692" fmla="*/ 2804940 w 9384838"/>
              <a:gd name="connsiteY692" fmla="*/ 4566456 h 6246801"/>
              <a:gd name="connsiteX693" fmla="*/ 2804940 w 9384838"/>
              <a:gd name="connsiteY693" fmla="*/ 4590793 h 6246801"/>
              <a:gd name="connsiteX694" fmla="*/ 2855825 w 9384838"/>
              <a:gd name="connsiteY694" fmla="*/ 4590793 h 6246801"/>
              <a:gd name="connsiteX695" fmla="*/ 2855825 w 9384838"/>
              <a:gd name="connsiteY695" fmla="*/ 4566456 h 6246801"/>
              <a:gd name="connsiteX696" fmla="*/ 2880159 w 9384838"/>
              <a:gd name="connsiteY696" fmla="*/ 4566456 h 6246801"/>
              <a:gd name="connsiteX697" fmla="*/ 2880159 w 9384838"/>
              <a:gd name="connsiteY697" fmla="*/ 4605916 h 6246801"/>
              <a:gd name="connsiteX698" fmla="*/ 2880162 w 9384838"/>
              <a:gd name="connsiteY698" fmla="*/ 4605918 h 6246801"/>
              <a:gd name="connsiteX699" fmla="*/ 2880162 w 9384838"/>
              <a:gd name="connsiteY699" fmla="*/ 4566457 h 6246801"/>
              <a:gd name="connsiteX700" fmla="*/ 2931045 w 9384838"/>
              <a:gd name="connsiteY700" fmla="*/ 4616236 h 6246801"/>
              <a:gd name="connsiteX701" fmla="*/ 2980823 w 9384838"/>
              <a:gd name="connsiteY701" fmla="*/ 4641679 h 6246801"/>
              <a:gd name="connsiteX702" fmla="*/ 3006265 w 9384838"/>
              <a:gd name="connsiteY702" fmla="*/ 4616236 h 6246801"/>
              <a:gd name="connsiteX703" fmla="*/ 3030601 w 9384838"/>
              <a:gd name="connsiteY703" fmla="*/ 4616236 h 6246801"/>
              <a:gd name="connsiteX704" fmla="*/ 3056044 w 9384838"/>
              <a:gd name="connsiteY704" fmla="*/ 4590793 h 6246801"/>
              <a:gd name="connsiteX705" fmla="*/ 3105820 w 9384838"/>
              <a:gd name="connsiteY705" fmla="*/ 4590793 h 6246801"/>
              <a:gd name="connsiteX706" fmla="*/ 3131263 w 9384838"/>
              <a:gd name="connsiteY706" fmla="*/ 4541014 h 6246801"/>
              <a:gd name="connsiteX707" fmla="*/ 3131263 w 9384838"/>
              <a:gd name="connsiteY707" fmla="*/ 4590793 h 6246801"/>
              <a:gd name="connsiteX708" fmla="*/ 3156704 w 9384838"/>
              <a:gd name="connsiteY708" fmla="*/ 4566457 h 6246801"/>
              <a:gd name="connsiteX709" fmla="*/ 3181041 w 9384838"/>
              <a:gd name="connsiteY709" fmla="*/ 4515571 h 6246801"/>
              <a:gd name="connsiteX710" fmla="*/ 3156704 w 9384838"/>
              <a:gd name="connsiteY710" fmla="*/ 4440348 h 6246801"/>
              <a:gd name="connsiteX711" fmla="*/ 3131263 w 9384838"/>
              <a:gd name="connsiteY711" fmla="*/ 4416011 h 6246801"/>
              <a:gd name="connsiteX712" fmla="*/ 3181041 w 9384838"/>
              <a:gd name="connsiteY712" fmla="*/ 4365125 h 6246801"/>
              <a:gd name="connsiteX713" fmla="*/ 3231924 w 9384838"/>
              <a:gd name="connsiteY713" fmla="*/ 4340788 h 6246801"/>
              <a:gd name="connsiteX714" fmla="*/ 3256260 w 9384838"/>
              <a:gd name="connsiteY714" fmla="*/ 4289902 h 6246801"/>
              <a:gd name="connsiteX715" fmla="*/ 3281703 w 9384838"/>
              <a:gd name="connsiteY715" fmla="*/ 4289902 h 6246801"/>
              <a:gd name="connsiteX716" fmla="*/ 3281705 w 9384838"/>
              <a:gd name="connsiteY716" fmla="*/ 4289902 h 6246801"/>
              <a:gd name="connsiteX717" fmla="*/ 3307147 w 9384838"/>
              <a:gd name="connsiteY717" fmla="*/ 4265565 h 6246801"/>
              <a:gd name="connsiteX718" fmla="*/ 3356924 w 9384838"/>
              <a:gd name="connsiteY718" fmla="*/ 4265565 h 6246801"/>
              <a:gd name="connsiteX719" fmla="*/ 3457589 w 9384838"/>
              <a:gd name="connsiteY719" fmla="*/ 4190342 h 6246801"/>
              <a:gd name="connsiteX720" fmla="*/ 3558250 w 9384838"/>
              <a:gd name="connsiteY720" fmla="*/ 4089676 h 6246801"/>
              <a:gd name="connsiteX721" fmla="*/ 3582585 w 9384838"/>
              <a:gd name="connsiteY721" fmla="*/ 4014453 h 6246801"/>
              <a:gd name="connsiteX722" fmla="*/ 3608026 w 9384838"/>
              <a:gd name="connsiteY722" fmla="*/ 3989010 h 6246801"/>
              <a:gd name="connsiteX723" fmla="*/ 3582585 w 9384838"/>
              <a:gd name="connsiteY723" fmla="*/ 3963567 h 6246801"/>
              <a:gd name="connsiteX724" fmla="*/ 3608026 w 9384838"/>
              <a:gd name="connsiteY724" fmla="*/ 3913787 h 6246801"/>
              <a:gd name="connsiteX725" fmla="*/ 3582585 w 9384838"/>
              <a:gd name="connsiteY725" fmla="*/ 3888344 h 6246801"/>
              <a:gd name="connsiteX726" fmla="*/ 3608026 w 9384838"/>
              <a:gd name="connsiteY726" fmla="*/ 3838565 h 6246801"/>
              <a:gd name="connsiteX727" fmla="*/ 3633468 w 9384838"/>
              <a:gd name="connsiteY727" fmla="*/ 3813122 h 6246801"/>
              <a:gd name="connsiteX728" fmla="*/ 3683247 w 9384838"/>
              <a:gd name="connsiteY728" fmla="*/ 3788785 h 6246801"/>
              <a:gd name="connsiteX729" fmla="*/ 3708689 w 9384838"/>
              <a:gd name="connsiteY729" fmla="*/ 3813122 h 6246801"/>
              <a:gd name="connsiteX730" fmla="*/ 3783908 w 9384838"/>
              <a:gd name="connsiteY730" fmla="*/ 3788785 h 6246801"/>
              <a:gd name="connsiteX731" fmla="*/ 3883464 w 9384838"/>
              <a:gd name="connsiteY731" fmla="*/ 3763342 h 6246801"/>
              <a:gd name="connsiteX732" fmla="*/ 3883464 w 9384838"/>
              <a:gd name="connsiteY732" fmla="*/ 3813122 h 6246801"/>
              <a:gd name="connsiteX733" fmla="*/ 3833686 w 9384838"/>
              <a:gd name="connsiteY733" fmla="*/ 3813122 h 6246801"/>
              <a:gd name="connsiteX734" fmla="*/ 3808245 w 9384838"/>
              <a:gd name="connsiteY734" fmla="*/ 3838565 h 6246801"/>
              <a:gd name="connsiteX735" fmla="*/ 3808245 w 9384838"/>
              <a:gd name="connsiteY735" fmla="*/ 3888344 h 6246801"/>
              <a:gd name="connsiteX736" fmla="*/ 3758467 w 9384838"/>
              <a:gd name="connsiteY736" fmla="*/ 3864008 h 6246801"/>
              <a:gd name="connsiteX737" fmla="*/ 3708689 w 9384838"/>
              <a:gd name="connsiteY737" fmla="*/ 3913787 h 6246801"/>
              <a:gd name="connsiteX738" fmla="*/ 3683247 w 9384838"/>
              <a:gd name="connsiteY738" fmla="*/ 3888344 h 6246801"/>
              <a:gd name="connsiteX739" fmla="*/ 3633468 w 9384838"/>
              <a:gd name="connsiteY739" fmla="*/ 3913787 h 6246801"/>
              <a:gd name="connsiteX740" fmla="*/ 3657804 w 9384838"/>
              <a:gd name="connsiteY740" fmla="*/ 3939230 h 6246801"/>
              <a:gd name="connsiteX741" fmla="*/ 3633468 w 9384838"/>
              <a:gd name="connsiteY741" fmla="*/ 3963567 h 6246801"/>
              <a:gd name="connsiteX742" fmla="*/ 3657804 w 9384838"/>
              <a:gd name="connsiteY742" fmla="*/ 3963567 h 6246801"/>
              <a:gd name="connsiteX743" fmla="*/ 3683247 w 9384838"/>
              <a:gd name="connsiteY743" fmla="*/ 3989010 h 6246801"/>
              <a:gd name="connsiteX744" fmla="*/ 3708689 w 9384838"/>
              <a:gd name="connsiteY744" fmla="*/ 3989010 h 6246801"/>
              <a:gd name="connsiteX745" fmla="*/ 3708689 w 9384838"/>
              <a:gd name="connsiteY745" fmla="*/ 4014453 h 6246801"/>
              <a:gd name="connsiteX746" fmla="*/ 3708688 w 9384838"/>
              <a:gd name="connsiteY746" fmla="*/ 4014453 h 6246801"/>
              <a:gd name="connsiteX747" fmla="*/ 3657804 w 9384838"/>
              <a:gd name="connsiteY747" fmla="*/ 4064233 h 6246801"/>
              <a:gd name="connsiteX748" fmla="*/ 3683246 w 9384838"/>
              <a:gd name="connsiteY748" fmla="*/ 4139455 h 6246801"/>
              <a:gd name="connsiteX749" fmla="*/ 3808243 w 9384838"/>
              <a:gd name="connsiteY749" fmla="*/ 4164898 h 6246801"/>
              <a:gd name="connsiteX750" fmla="*/ 3833684 w 9384838"/>
              <a:gd name="connsiteY750" fmla="*/ 4089676 h 6246801"/>
              <a:gd name="connsiteX751" fmla="*/ 3958666 w 9384838"/>
              <a:gd name="connsiteY751" fmla="*/ 4089676 h 6246801"/>
              <a:gd name="connsiteX752" fmla="*/ 4084770 w 9384838"/>
              <a:gd name="connsiteY752" fmla="*/ 4064233 h 6246801"/>
              <a:gd name="connsiteX753" fmla="*/ 4185432 w 9384838"/>
              <a:gd name="connsiteY753" fmla="*/ 4064233 h 6246801"/>
              <a:gd name="connsiteX754" fmla="*/ 4460870 w 9384838"/>
              <a:gd name="connsiteY754" fmla="*/ 3888345 h 6246801"/>
              <a:gd name="connsiteX755" fmla="*/ 4510648 w 9384838"/>
              <a:gd name="connsiteY755" fmla="*/ 3763342 h 6246801"/>
              <a:gd name="connsiteX756" fmla="*/ 4761751 w 9384838"/>
              <a:gd name="connsiteY756" fmla="*/ 3713562 h 6246801"/>
              <a:gd name="connsiteX757" fmla="*/ 4836971 w 9384838"/>
              <a:gd name="connsiteY757" fmla="*/ 3612896 h 6246801"/>
              <a:gd name="connsiteX758" fmla="*/ 4887855 w 9384838"/>
              <a:gd name="connsiteY758" fmla="*/ 3487894 h 6246801"/>
              <a:gd name="connsiteX759" fmla="*/ 4887855 w 9384838"/>
              <a:gd name="connsiteY759" fmla="*/ 3487893 h 6246801"/>
              <a:gd name="connsiteX760" fmla="*/ 4937633 w 9384838"/>
              <a:gd name="connsiteY760" fmla="*/ 3437007 h 6246801"/>
              <a:gd name="connsiteX761" fmla="*/ 5012854 w 9384838"/>
              <a:gd name="connsiteY761" fmla="*/ 3387227 h 6246801"/>
              <a:gd name="connsiteX762" fmla="*/ 5038296 w 9384838"/>
              <a:gd name="connsiteY762" fmla="*/ 3336341 h 6246801"/>
              <a:gd name="connsiteX763" fmla="*/ 5113516 w 9384838"/>
              <a:gd name="connsiteY763" fmla="*/ 3236782 h 6246801"/>
              <a:gd name="connsiteX764" fmla="*/ 5137852 w 9384838"/>
              <a:gd name="connsiteY764" fmla="*/ 3185896 h 6246801"/>
              <a:gd name="connsiteX765" fmla="*/ 5163294 w 9384838"/>
              <a:gd name="connsiteY765" fmla="*/ 3161560 h 6246801"/>
              <a:gd name="connsiteX766" fmla="*/ 5238514 w 9384838"/>
              <a:gd name="connsiteY766" fmla="*/ 3011116 h 6246801"/>
              <a:gd name="connsiteX767" fmla="*/ 5263957 w 9384838"/>
              <a:gd name="connsiteY767" fmla="*/ 2860672 h 6246801"/>
              <a:gd name="connsiteX768" fmla="*/ 5188736 w 9384838"/>
              <a:gd name="connsiteY768" fmla="*/ 2809788 h 6246801"/>
              <a:gd name="connsiteX769" fmla="*/ 5163294 w 9384838"/>
              <a:gd name="connsiteY769" fmla="*/ 2835229 h 6246801"/>
              <a:gd name="connsiteX770" fmla="*/ 5137852 w 9384838"/>
              <a:gd name="connsiteY770" fmla="*/ 2835229 h 6246801"/>
              <a:gd name="connsiteX771" fmla="*/ 5137852 w 9384838"/>
              <a:gd name="connsiteY771" fmla="*/ 2785450 h 6246801"/>
              <a:gd name="connsiteX772" fmla="*/ 5188736 w 9384838"/>
              <a:gd name="connsiteY772" fmla="*/ 2785450 h 6246801"/>
              <a:gd name="connsiteX773" fmla="*/ 5263957 w 9384838"/>
              <a:gd name="connsiteY773" fmla="*/ 2734563 h 6246801"/>
              <a:gd name="connsiteX774" fmla="*/ 5339177 w 9384838"/>
              <a:gd name="connsiteY774" fmla="*/ 2609561 h 6246801"/>
              <a:gd name="connsiteX775" fmla="*/ 5289399 w 9384838"/>
              <a:gd name="connsiteY775" fmla="*/ 2534339 h 6246801"/>
              <a:gd name="connsiteX776" fmla="*/ 5289931 w 9384838"/>
              <a:gd name="connsiteY776" fmla="*/ 2534660 h 6246801"/>
              <a:gd name="connsiteX777" fmla="*/ 5289398 w 9384838"/>
              <a:gd name="connsiteY777" fmla="*/ 2534339 h 6246801"/>
              <a:gd name="connsiteX778" fmla="*/ 5313734 w 9384838"/>
              <a:gd name="connsiteY778" fmla="*/ 2483451 h 6246801"/>
              <a:gd name="connsiteX779" fmla="*/ 5289398 w 9384838"/>
              <a:gd name="connsiteY779" fmla="*/ 2459115 h 6246801"/>
              <a:gd name="connsiteX780" fmla="*/ 5364618 w 9384838"/>
              <a:gd name="connsiteY780" fmla="*/ 2408231 h 6246801"/>
              <a:gd name="connsiteX781" fmla="*/ 5388954 w 9384838"/>
              <a:gd name="connsiteY781" fmla="*/ 2433674 h 6246801"/>
              <a:gd name="connsiteX782" fmla="*/ 5464174 w 9384838"/>
              <a:gd name="connsiteY782" fmla="*/ 2408231 h 6246801"/>
              <a:gd name="connsiteX783" fmla="*/ 5515059 w 9384838"/>
              <a:gd name="connsiteY783" fmla="*/ 2333007 h 6246801"/>
              <a:gd name="connsiteX784" fmla="*/ 5539394 w 9384838"/>
              <a:gd name="connsiteY784" fmla="*/ 2257785 h 6246801"/>
              <a:gd name="connsiteX785" fmla="*/ 5539394 w 9384838"/>
              <a:gd name="connsiteY785" fmla="*/ 2233447 h 6246801"/>
              <a:gd name="connsiteX786" fmla="*/ 5564837 w 9384838"/>
              <a:gd name="connsiteY786" fmla="*/ 2182565 h 6246801"/>
              <a:gd name="connsiteX787" fmla="*/ 5614615 w 9384838"/>
              <a:gd name="connsiteY787" fmla="*/ 2233447 h 6246801"/>
              <a:gd name="connsiteX788" fmla="*/ 5640057 w 9384838"/>
              <a:gd name="connsiteY788" fmla="*/ 2208005 h 6246801"/>
              <a:gd name="connsiteX789" fmla="*/ 5665499 w 9384838"/>
              <a:gd name="connsiteY789" fmla="*/ 2233447 h 6246801"/>
              <a:gd name="connsiteX790" fmla="*/ 5665499 w 9384838"/>
              <a:gd name="connsiteY790" fmla="*/ 2257785 h 6246801"/>
              <a:gd name="connsiteX791" fmla="*/ 5640057 w 9384838"/>
              <a:gd name="connsiteY791" fmla="*/ 2408231 h 6246801"/>
              <a:gd name="connsiteX792" fmla="*/ 5689835 w 9384838"/>
              <a:gd name="connsiteY792" fmla="*/ 2433674 h 6246801"/>
              <a:gd name="connsiteX793" fmla="*/ 5740719 w 9384838"/>
              <a:gd name="connsiteY793" fmla="*/ 2408231 h 6246801"/>
              <a:gd name="connsiteX794" fmla="*/ 5765055 w 9384838"/>
              <a:gd name="connsiteY794" fmla="*/ 2358450 h 6246801"/>
              <a:gd name="connsiteX795" fmla="*/ 5840275 w 9384838"/>
              <a:gd name="connsiteY795" fmla="*/ 2459115 h 6246801"/>
              <a:gd name="connsiteX796" fmla="*/ 5891159 w 9384838"/>
              <a:gd name="connsiteY796" fmla="*/ 2408231 h 6246801"/>
              <a:gd name="connsiteX797" fmla="*/ 5940937 w 9384838"/>
              <a:gd name="connsiteY797" fmla="*/ 2283229 h 6246801"/>
              <a:gd name="connsiteX798" fmla="*/ 5891159 w 9384838"/>
              <a:gd name="connsiteY798" fmla="*/ 2208005 h 6246801"/>
              <a:gd name="connsiteX799" fmla="*/ 5840275 w 9384838"/>
              <a:gd name="connsiteY799" fmla="*/ 2257785 h 6246801"/>
              <a:gd name="connsiteX800" fmla="*/ 5715277 w 9384838"/>
              <a:gd name="connsiteY800" fmla="*/ 2283229 h 6246801"/>
              <a:gd name="connsiteX801" fmla="*/ 5765055 w 9384838"/>
              <a:gd name="connsiteY801" fmla="*/ 2132783 h 6246801"/>
              <a:gd name="connsiteX802" fmla="*/ 5840275 w 9384838"/>
              <a:gd name="connsiteY802" fmla="*/ 2081897 h 6246801"/>
              <a:gd name="connsiteX803" fmla="*/ 8270546 w 9384838"/>
              <a:gd name="connsiteY803" fmla="*/ 1474959 h 6246801"/>
              <a:gd name="connsiteX804" fmla="*/ 8282255 w 9384838"/>
              <a:gd name="connsiteY804" fmla="*/ 1480813 h 6246801"/>
              <a:gd name="connsiteX805" fmla="*/ 8274449 w 9384838"/>
              <a:gd name="connsiteY805" fmla="*/ 1490571 h 6246801"/>
              <a:gd name="connsiteX806" fmla="*/ 8264691 w 9384838"/>
              <a:gd name="connsiteY806" fmla="*/ 1491546 h 6246801"/>
              <a:gd name="connsiteX807" fmla="*/ 8247128 w 9384838"/>
              <a:gd name="connsiteY807" fmla="*/ 1501304 h 6246801"/>
              <a:gd name="connsiteX808" fmla="*/ 8250055 w 9384838"/>
              <a:gd name="connsiteY808" fmla="*/ 1485692 h 6246801"/>
              <a:gd name="connsiteX809" fmla="*/ 8265667 w 9384838"/>
              <a:gd name="connsiteY809" fmla="*/ 1485692 h 6246801"/>
              <a:gd name="connsiteX810" fmla="*/ 8270546 w 9384838"/>
              <a:gd name="connsiteY810" fmla="*/ 1474959 h 6246801"/>
              <a:gd name="connsiteX811" fmla="*/ 8187608 w 9384838"/>
              <a:gd name="connsiteY811" fmla="*/ 1463250 h 6246801"/>
              <a:gd name="connsiteX812" fmla="*/ 8203220 w 9384838"/>
              <a:gd name="connsiteY812" fmla="*/ 1472032 h 6246801"/>
              <a:gd name="connsiteX813" fmla="*/ 8215904 w 9384838"/>
              <a:gd name="connsiteY813" fmla="*/ 1471056 h 6246801"/>
              <a:gd name="connsiteX814" fmla="*/ 8214929 w 9384838"/>
              <a:gd name="connsiteY814" fmla="*/ 1479838 h 6246801"/>
              <a:gd name="connsiteX815" fmla="*/ 8216880 w 9384838"/>
              <a:gd name="connsiteY815" fmla="*/ 1484717 h 6246801"/>
              <a:gd name="connsiteX816" fmla="*/ 8195414 w 9384838"/>
              <a:gd name="connsiteY816" fmla="*/ 1482765 h 6246801"/>
              <a:gd name="connsiteX817" fmla="*/ 8197365 w 9384838"/>
              <a:gd name="connsiteY817" fmla="*/ 1476909 h 6246801"/>
              <a:gd name="connsiteX818" fmla="*/ 8187608 w 9384838"/>
              <a:gd name="connsiteY818" fmla="*/ 1463250 h 6246801"/>
              <a:gd name="connsiteX819" fmla="*/ 8289085 w 9384838"/>
              <a:gd name="connsiteY819" fmla="*/ 1415439 h 6246801"/>
              <a:gd name="connsiteX820" fmla="*/ 8307624 w 9384838"/>
              <a:gd name="connsiteY820" fmla="*/ 1425197 h 6246801"/>
              <a:gd name="connsiteX821" fmla="*/ 8318357 w 9384838"/>
              <a:gd name="connsiteY821" fmla="*/ 1429100 h 6246801"/>
              <a:gd name="connsiteX822" fmla="*/ 8307624 w 9384838"/>
              <a:gd name="connsiteY822" fmla="*/ 1443734 h 6246801"/>
              <a:gd name="connsiteX823" fmla="*/ 8313478 w 9384838"/>
              <a:gd name="connsiteY823" fmla="*/ 1452516 h 6246801"/>
              <a:gd name="connsiteX824" fmla="*/ 8282255 w 9384838"/>
              <a:gd name="connsiteY824" fmla="*/ 1469104 h 6246801"/>
              <a:gd name="connsiteX825" fmla="*/ 8280303 w 9384838"/>
              <a:gd name="connsiteY825" fmla="*/ 1453493 h 6246801"/>
              <a:gd name="connsiteX826" fmla="*/ 8269570 w 9384838"/>
              <a:gd name="connsiteY826" fmla="*/ 1425197 h 6246801"/>
              <a:gd name="connsiteX827" fmla="*/ 8289085 w 9384838"/>
              <a:gd name="connsiteY827" fmla="*/ 1415439 h 6246801"/>
              <a:gd name="connsiteX828" fmla="*/ 8360314 w 9384838"/>
              <a:gd name="connsiteY828" fmla="*/ 1357869 h 6246801"/>
              <a:gd name="connsiteX829" fmla="*/ 8376902 w 9384838"/>
              <a:gd name="connsiteY829" fmla="*/ 1366651 h 6246801"/>
              <a:gd name="connsiteX830" fmla="*/ 8379829 w 9384838"/>
              <a:gd name="connsiteY830" fmla="*/ 1382264 h 6246801"/>
              <a:gd name="connsiteX831" fmla="*/ 8349581 w 9384838"/>
              <a:gd name="connsiteY831" fmla="*/ 1375434 h 6246801"/>
              <a:gd name="connsiteX832" fmla="*/ 8360314 w 9384838"/>
              <a:gd name="connsiteY832" fmla="*/ 1357869 h 6246801"/>
              <a:gd name="connsiteX833" fmla="*/ 8571073 w 9384838"/>
              <a:gd name="connsiteY833" fmla="*/ 1228098 h 6246801"/>
              <a:gd name="connsiteX834" fmla="*/ 8597418 w 9384838"/>
              <a:gd name="connsiteY834" fmla="*/ 1253467 h 6246801"/>
              <a:gd name="connsiteX835" fmla="*/ 8592539 w 9384838"/>
              <a:gd name="connsiteY835" fmla="*/ 1260297 h 6246801"/>
              <a:gd name="connsiteX836" fmla="*/ 8592539 w 9384838"/>
              <a:gd name="connsiteY836" fmla="*/ 1272981 h 6246801"/>
              <a:gd name="connsiteX837" fmla="*/ 8572049 w 9384838"/>
              <a:gd name="connsiteY837" fmla="*/ 1273957 h 6246801"/>
              <a:gd name="connsiteX838" fmla="*/ 8561316 w 9384838"/>
              <a:gd name="connsiteY838" fmla="*/ 1285666 h 6246801"/>
              <a:gd name="connsiteX839" fmla="*/ 8554486 w 9384838"/>
              <a:gd name="connsiteY839" fmla="*/ 1302253 h 6246801"/>
              <a:gd name="connsiteX840" fmla="*/ 8533995 w 9384838"/>
              <a:gd name="connsiteY840" fmla="*/ 1311035 h 6246801"/>
              <a:gd name="connsiteX841" fmla="*/ 8510577 w 9384838"/>
              <a:gd name="connsiteY841" fmla="*/ 1309083 h 6246801"/>
              <a:gd name="connsiteX842" fmla="*/ 8505699 w 9384838"/>
              <a:gd name="connsiteY842" fmla="*/ 1331526 h 6246801"/>
              <a:gd name="connsiteX843" fmla="*/ 8494966 w 9384838"/>
              <a:gd name="connsiteY843" fmla="*/ 1335428 h 6246801"/>
              <a:gd name="connsiteX844" fmla="*/ 8482281 w 9384838"/>
              <a:gd name="connsiteY844" fmla="*/ 1312986 h 6246801"/>
              <a:gd name="connsiteX845" fmla="*/ 8474475 w 9384838"/>
              <a:gd name="connsiteY845" fmla="*/ 1303229 h 6246801"/>
              <a:gd name="connsiteX846" fmla="*/ 8467645 w 9384838"/>
              <a:gd name="connsiteY846" fmla="*/ 1279811 h 6246801"/>
              <a:gd name="connsiteX847" fmla="*/ 8476427 w 9384838"/>
              <a:gd name="connsiteY847" fmla="*/ 1270054 h 6246801"/>
              <a:gd name="connsiteX848" fmla="*/ 8524238 w 9384838"/>
              <a:gd name="connsiteY848" fmla="*/ 1261273 h 6246801"/>
              <a:gd name="connsiteX849" fmla="*/ 8551558 w 9384838"/>
              <a:gd name="connsiteY849" fmla="*/ 1236879 h 6246801"/>
              <a:gd name="connsiteX850" fmla="*/ 8567170 w 9384838"/>
              <a:gd name="connsiteY850" fmla="*/ 1237855 h 6246801"/>
              <a:gd name="connsiteX851" fmla="*/ 8571073 w 9384838"/>
              <a:gd name="connsiteY851" fmla="*/ 1228098 h 6246801"/>
              <a:gd name="connsiteX852" fmla="*/ 8306648 w 9384838"/>
              <a:gd name="connsiteY852" fmla="*/ 884639 h 6246801"/>
              <a:gd name="connsiteX853" fmla="*/ 8328114 w 9384838"/>
              <a:gd name="connsiteY853" fmla="*/ 903178 h 6246801"/>
              <a:gd name="connsiteX854" fmla="*/ 8334944 w 9384838"/>
              <a:gd name="connsiteY854" fmla="*/ 917814 h 6246801"/>
              <a:gd name="connsiteX855" fmla="*/ 8368119 w 9384838"/>
              <a:gd name="connsiteY855" fmla="*/ 935377 h 6246801"/>
              <a:gd name="connsiteX856" fmla="*/ 8422761 w 9384838"/>
              <a:gd name="connsiteY856" fmla="*/ 939280 h 6246801"/>
              <a:gd name="connsiteX857" fmla="*/ 8461790 w 9384838"/>
              <a:gd name="connsiteY857" fmla="*/ 922693 h 6246801"/>
              <a:gd name="connsiteX858" fmla="*/ 8450081 w 9384838"/>
              <a:gd name="connsiteY858" fmla="*/ 963674 h 6246801"/>
              <a:gd name="connsiteX859" fmla="*/ 8431542 w 9384838"/>
              <a:gd name="connsiteY859" fmla="*/ 975382 h 6246801"/>
              <a:gd name="connsiteX860" fmla="*/ 8415930 w 9384838"/>
              <a:gd name="connsiteY860" fmla="*/ 963674 h 6246801"/>
              <a:gd name="connsiteX861" fmla="*/ 8397391 w 9384838"/>
              <a:gd name="connsiteY861" fmla="*/ 963674 h 6246801"/>
              <a:gd name="connsiteX862" fmla="*/ 8359338 w 9384838"/>
              <a:gd name="connsiteY862" fmla="*/ 1014411 h 6246801"/>
              <a:gd name="connsiteX863" fmla="*/ 8284206 w 9384838"/>
              <a:gd name="connsiteY863" fmla="*/ 1020265 h 6246801"/>
              <a:gd name="connsiteX864" fmla="*/ 8247128 w 9384838"/>
              <a:gd name="connsiteY864" fmla="*/ 1070028 h 6246801"/>
              <a:gd name="connsiteX865" fmla="*/ 8212977 w 9384838"/>
              <a:gd name="connsiteY865" fmla="*/ 1083688 h 6246801"/>
              <a:gd name="connsiteX866" fmla="*/ 8184681 w 9384838"/>
              <a:gd name="connsiteY866" fmla="*/ 1151014 h 6246801"/>
              <a:gd name="connsiteX867" fmla="*/ 8163215 w 9384838"/>
              <a:gd name="connsiteY867" fmla="*/ 1151014 h 6246801"/>
              <a:gd name="connsiteX868" fmla="*/ 8155409 w 9384838"/>
              <a:gd name="connsiteY868" fmla="*/ 1207607 h 6246801"/>
              <a:gd name="connsiteX869" fmla="*/ 8099792 w 9384838"/>
              <a:gd name="connsiteY869" fmla="*/ 1223219 h 6246801"/>
              <a:gd name="connsiteX870" fmla="*/ 8077350 w 9384838"/>
              <a:gd name="connsiteY870" fmla="*/ 1247612 h 6246801"/>
              <a:gd name="connsiteX871" fmla="*/ 8066617 w 9384838"/>
              <a:gd name="connsiteY871" fmla="*/ 1319817 h 6246801"/>
              <a:gd name="connsiteX872" fmla="*/ 8057835 w 9384838"/>
              <a:gd name="connsiteY872" fmla="*/ 1315914 h 6246801"/>
              <a:gd name="connsiteX873" fmla="*/ 8009048 w 9384838"/>
              <a:gd name="connsiteY873" fmla="*/ 1320793 h 6246801"/>
              <a:gd name="connsiteX874" fmla="*/ 8009048 w 9384838"/>
              <a:gd name="connsiteY874" fmla="*/ 1309084 h 6246801"/>
              <a:gd name="connsiteX875" fmla="*/ 8010024 w 9384838"/>
              <a:gd name="connsiteY875" fmla="*/ 1293472 h 6246801"/>
              <a:gd name="connsiteX876" fmla="*/ 8002218 w 9384838"/>
              <a:gd name="connsiteY876" fmla="*/ 1262248 h 6246801"/>
              <a:gd name="connsiteX877" fmla="*/ 8013927 w 9384838"/>
              <a:gd name="connsiteY877" fmla="*/ 1254442 h 6246801"/>
              <a:gd name="connsiteX878" fmla="*/ 8038320 w 9384838"/>
              <a:gd name="connsiteY878" fmla="*/ 1219316 h 6246801"/>
              <a:gd name="connsiteX879" fmla="*/ 8077350 w 9384838"/>
              <a:gd name="connsiteY879" fmla="*/ 1190044 h 6246801"/>
              <a:gd name="connsiteX880" fmla="*/ 8108573 w 9384838"/>
              <a:gd name="connsiteY880" fmla="*/ 1167602 h 6246801"/>
              <a:gd name="connsiteX881" fmla="*/ 8111501 w 9384838"/>
              <a:gd name="connsiteY881" fmla="*/ 1154917 h 6246801"/>
              <a:gd name="connsiteX882" fmla="*/ 8135894 w 9384838"/>
              <a:gd name="connsiteY882" fmla="*/ 1148087 h 6246801"/>
              <a:gd name="connsiteX883" fmla="*/ 8141748 w 9384838"/>
              <a:gd name="connsiteY883" fmla="*/ 1130524 h 6246801"/>
              <a:gd name="connsiteX884" fmla="*/ 8135894 w 9384838"/>
              <a:gd name="connsiteY884" fmla="*/ 1121742 h 6246801"/>
              <a:gd name="connsiteX885" fmla="*/ 8143700 w 9384838"/>
              <a:gd name="connsiteY885" fmla="*/ 1104179 h 6246801"/>
              <a:gd name="connsiteX886" fmla="*/ 8200293 w 9384838"/>
              <a:gd name="connsiteY886" fmla="*/ 1030998 h 6246801"/>
              <a:gd name="connsiteX887" fmla="*/ 8231516 w 9384838"/>
              <a:gd name="connsiteY887" fmla="*/ 993920 h 6246801"/>
              <a:gd name="connsiteX888" fmla="*/ 8245176 w 9384838"/>
              <a:gd name="connsiteY888" fmla="*/ 957819 h 6246801"/>
              <a:gd name="connsiteX889" fmla="*/ 8258837 w 9384838"/>
              <a:gd name="connsiteY889" fmla="*/ 944159 h 6246801"/>
              <a:gd name="connsiteX890" fmla="*/ 8260788 w 9384838"/>
              <a:gd name="connsiteY890" fmla="*/ 920741 h 6246801"/>
              <a:gd name="connsiteX891" fmla="*/ 8289085 w 9384838"/>
              <a:gd name="connsiteY891" fmla="*/ 889516 h 6246801"/>
              <a:gd name="connsiteX892" fmla="*/ 8306648 w 9384838"/>
              <a:gd name="connsiteY892" fmla="*/ 884639 h 6246801"/>
              <a:gd name="connsiteX893" fmla="*/ 9328245 w 9384838"/>
              <a:gd name="connsiteY893" fmla="*/ 311878 h 6246801"/>
              <a:gd name="connsiteX894" fmla="*/ 9371178 w 9384838"/>
              <a:gd name="connsiteY894" fmla="*/ 317733 h 6246801"/>
              <a:gd name="connsiteX895" fmla="*/ 9384838 w 9384838"/>
              <a:gd name="connsiteY895" fmla="*/ 341150 h 6246801"/>
              <a:gd name="connsiteX896" fmla="*/ 9357517 w 9384838"/>
              <a:gd name="connsiteY896" fmla="*/ 360665 h 6246801"/>
              <a:gd name="connsiteX897" fmla="*/ 9357517 w 9384838"/>
              <a:gd name="connsiteY897" fmla="*/ 378228 h 6246801"/>
              <a:gd name="connsiteX898" fmla="*/ 9371178 w 9384838"/>
              <a:gd name="connsiteY898" fmla="*/ 393840 h 6246801"/>
              <a:gd name="connsiteX899" fmla="*/ 9367275 w 9384838"/>
              <a:gd name="connsiteY899" fmla="*/ 427015 h 6246801"/>
              <a:gd name="connsiteX900" fmla="*/ 9314585 w 9384838"/>
              <a:gd name="connsiteY900" fmla="*/ 427015 h 6246801"/>
              <a:gd name="connsiteX901" fmla="*/ 9250186 w 9384838"/>
              <a:gd name="connsiteY901" fmla="*/ 440675 h 6246801"/>
              <a:gd name="connsiteX902" fmla="*/ 9213108 w 9384838"/>
              <a:gd name="connsiteY902" fmla="*/ 471899 h 6246801"/>
              <a:gd name="connsiteX903" fmla="*/ 9162370 w 9384838"/>
              <a:gd name="connsiteY903" fmla="*/ 491414 h 6246801"/>
              <a:gd name="connsiteX904" fmla="*/ 9099923 w 9384838"/>
              <a:gd name="connsiteY904" fmla="*/ 526540 h 6246801"/>
              <a:gd name="connsiteX905" fmla="*/ 9035524 w 9384838"/>
              <a:gd name="connsiteY905" fmla="*/ 587036 h 6246801"/>
              <a:gd name="connsiteX906" fmla="*/ 8996494 w 9384838"/>
              <a:gd name="connsiteY906" fmla="*/ 635822 h 6246801"/>
              <a:gd name="connsiteX907" fmla="*/ 8961368 w 9384838"/>
              <a:gd name="connsiteY907" fmla="*/ 637774 h 6246801"/>
              <a:gd name="connsiteX908" fmla="*/ 8951610 w 9384838"/>
              <a:gd name="connsiteY908" fmla="*/ 647531 h 6246801"/>
              <a:gd name="connsiteX909" fmla="*/ 8926241 w 9384838"/>
              <a:gd name="connsiteY909" fmla="*/ 637774 h 6246801"/>
              <a:gd name="connsiteX910" fmla="*/ 8916484 w 9384838"/>
              <a:gd name="connsiteY910" fmla="*/ 608501 h 6246801"/>
              <a:gd name="connsiteX911" fmla="*/ 8883309 w 9384838"/>
              <a:gd name="connsiteY911" fmla="*/ 622162 h 6246801"/>
              <a:gd name="connsiteX912" fmla="*/ 8877454 w 9384838"/>
              <a:gd name="connsiteY912" fmla="*/ 651434 h 6246801"/>
              <a:gd name="connsiteX913" fmla="*/ 8887212 w 9384838"/>
              <a:gd name="connsiteY913" fmla="*/ 665094 h 6246801"/>
              <a:gd name="connsiteX914" fmla="*/ 8846231 w 9384838"/>
              <a:gd name="connsiteY914" fmla="*/ 719735 h 6246801"/>
              <a:gd name="connsiteX915" fmla="*/ 8799395 w 9384838"/>
              <a:gd name="connsiteY915" fmla="*/ 749008 h 6246801"/>
              <a:gd name="connsiteX916" fmla="*/ 8766220 w 9384838"/>
              <a:gd name="connsiteY916" fmla="*/ 774380 h 6246801"/>
              <a:gd name="connsiteX917" fmla="*/ 8731094 w 9384838"/>
              <a:gd name="connsiteY917" fmla="*/ 844633 h 6246801"/>
              <a:gd name="connsiteX918" fmla="*/ 8697919 w 9384838"/>
              <a:gd name="connsiteY918" fmla="*/ 862196 h 6246801"/>
              <a:gd name="connsiteX919" fmla="*/ 8666695 w 9384838"/>
              <a:gd name="connsiteY919" fmla="*/ 862196 h 6246801"/>
              <a:gd name="connsiteX920" fmla="*/ 8641326 w 9384838"/>
              <a:gd name="connsiteY920" fmla="*/ 887565 h 6246801"/>
              <a:gd name="connsiteX921" fmla="*/ 8614005 w 9384838"/>
              <a:gd name="connsiteY921" fmla="*/ 932449 h 6246801"/>
              <a:gd name="connsiteX922" fmla="*/ 8590587 w 9384838"/>
              <a:gd name="connsiteY922" fmla="*/ 936351 h 6246801"/>
              <a:gd name="connsiteX923" fmla="*/ 8576927 w 9384838"/>
              <a:gd name="connsiteY923" fmla="*/ 920740 h 6246801"/>
              <a:gd name="connsiteX924" fmla="*/ 8590587 w 9384838"/>
              <a:gd name="connsiteY924" fmla="*/ 885614 h 6246801"/>
              <a:gd name="connsiteX925" fmla="*/ 8602296 w 9384838"/>
              <a:gd name="connsiteY925" fmla="*/ 881711 h 6246801"/>
              <a:gd name="connsiteX926" fmla="*/ 8610102 w 9384838"/>
              <a:gd name="connsiteY926" fmla="*/ 868050 h 6246801"/>
              <a:gd name="connsiteX927" fmla="*/ 8606199 w 9384838"/>
              <a:gd name="connsiteY927" fmla="*/ 850487 h 6246801"/>
              <a:gd name="connsiteX928" fmla="*/ 8612054 w 9384838"/>
              <a:gd name="connsiteY928" fmla="*/ 825118 h 6246801"/>
              <a:gd name="connsiteX929" fmla="*/ 8623762 w 9384838"/>
              <a:gd name="connsiteY929" fmla="*/ 846584 h 6246801"/>
              <a:gd name="connsiteX930" fmla="*/ 8637423 w 9384838"/>
              <a:gd name="connsiteY930" fmla="*/ 848536 h 6246801"/>
              <a:gd name="connsiteX931" fmla="*/ 8649132 w 9384838"/>
              <a:gd name="connsiteY931" fmla="*/ 827069 h 6246801"/>
              <a:gd name="connsiteX932" fmla="*/ 8635471 w 9384838"/>
              <a:gd name="connsiteY932" fmla="*/ 807555 h 6246801"/>
              <a:gd name="connsiteX933" fmla="*/ 8654986 w 9384838"/>
              <a:gd name="connsiteY933" fmla="*/ 807555 h 6246801"/>
              <a:gd name="connsiteX934" fmla="*/ 8664743 w 9384838"/>
              <a:gd name="connsiteY934" fmla="*/ 819263 h 6246801"/>
              <a:gd name="connsiteX935" fmla="*/ 8692064 w 9384838"/>
              <a:gd name="connsiteY935" fmla="*/ 805603 h 6246801"/>
              <a:gd name="connsiteX936" fmla="*/ 8709627 w 9384838"/>
              <a:gd name="connsiteY936" fmla="*/ 778282 h 6246801"/>
              <a:gd name="connsiteX937" fmla="*/ 8711579 w 9384838"/>
              <a:gd name="connsiteY937" fmla="*/ 749008 h 6246801"/>
              <a:gd name="connsiteX938" fmla="*/ 8695967 w 9384838"/>
              <a:gd name="connsiteY938" fmla="*/ 749008 h 6246801"/>
              <a:gd name="connsiteX939" fmla="*/ 8672549 w 9384838"/>
              <a:gd name="connsiteY939" fmla="*/ 745105 h 6246801"/>
              <a:gd name="connsiteX940" fmla="*/ 8668646 w 9384838"/>
              <a:gd name="connsiteY940" fmla="*/ 713881 h 6246801"/>
              <a:gd name="connsiteX941" fmla="*/ 8697919 w 9384838"/>
              <a:gd name="connsiteY941" fmla="*/ 713881 h 6246801"/>
              <a:gd name="connsiteX942" fmla="*/ 8715482 w 9384838"/>
              <a:gd name="connsiteY942" fmla="*/ 731444 h 6246801"/>
              <a:gd name="connsiteX943" fmla="*/ 8733045 w 9384838"/>
              <a:gd name="connsiteY943" fmla="*/ 719735 h 6246801"/>
              <a:gd name="connsiteX944" fmla="*/ 8746705 w 9384838"/>
              <a:gd name="connsiteY944" fmla="*/ 688512 h 6246801"/>
              <a:gd name="connsiteX945" fmla="*/ 8787686 w 9384838"/>
              <a:gd name="connsiteY945" fmla="*/ 674851 h 6246801"/>
              <a:gd name="connsiteX946" fmla="*/ 8811104 w 9384838"/>
              <a:gd name="connsiteY946" fmla="*/ 624114 h 6246801"/>
              <a:gd name="connsiteX947" fmla="*/ 8830619 w 9384838"/>
              <a:gd name="connsiteY947" fmla="*/ 618260 h 6246801"/>
              <a:gd name="connsiteX948" fmla="*/ 8840376 w 9384838"/>
              <a:gd name="connsiteY948" fmla="*/ 600695 h 6246801"/>
              <a:gd name="connsiteX949" fmla="*/ 8832570 w 9384838"/>
              <a:gd name="connsiteY949" fmla="*/ 559715 h 6246801"/>
              <a:gd name="connsiteX950" fmla="*/ 8850134 w 9384838"/>
              <a:gd name="connsiteY950" fmla="*/ 559715 h 6246801"/>
              <a:gd name="connsiteX951" fmla="*/ 8885260 w 9384838"/>
              <a:gd name="connsiteY951" fmla="*/ 573376 h 6246801"/>
              <a:gd name="connsiteX952" fmla="*/ 8902823 w 9384838"/>
              <a:gd name="connsiteY952" fmla="*/ 559715 h 6246801"/>
              <a:gd name="connsiteX953" fmla="*/ 8904775 w 9384838"/>
              <a:gd name="connsiteY953" fmla="*/ 524589 h 6246801"/>
              <a:gd name="connsiteX954" fmla="*/ 8949659 w 9384838"/>
              <a:gd name="connsiteY954" fmla="*/ 497268 h 6246801"/>
              <a:gd name="connsiteX955" fmla="*/ 8976980 w 9384838"/>
              <a:gd name="connsiteY955" fmla="*/ 497268 h 6246801"/>
              <a:gd name="connsiteX956" fmla="*/ 8976980 w 9384838"/>
              <a:gd name="connsiteY956" fmla="*/ 462142 h 6246801"/>
              <a:gd name="connsiteX957" fmla="*/ 8965271 w 9384838"/>
              <a:gd name="connsiteY957" fmla="*/ 419209 h 6246801"/>
              <a:gd name="connsiteX958" fmla="*/ 8973077 w 9384838"/>
              <a:gd name="connsiteY958" fmla="*/ 393840 h 6246801"/>
              <a:gd name="connsiteX959" fmla="*/ 9002349 w 9384838"/>
              <a:gd name="connsiteY959" fmla="*/ 376277 h 6246801"/>
              <a:gd name="connsiteX960" fmla="*/ 9017961 w 9384838"/>
              <a:gd name="connsiteY960" fmla="*/ 403597 h 6246801"/>
              <a:gd name="connsiteX961" fmla="*/ 9041378 w 9384838"/>
              <a:gd name="connsiteY961" fmla="*/ 467996 h 6246801"/>
              <a:gd name="connsiteX962" fmla="*/ 9076505 w 9384838"/>
              <a:gd name="connsiteY962" fmla="*/ 475802 h 6246801"/>
              <a:gd name="connsiteX963" fmla="*/ 9154564 w 9384838"/>
              <a:gd name="connsiteY963" fmla="*/ 458239 h 6246801"/>
              <a:gd name="connsiteX964" fmla="*/ 9209205 w 9384838"/>
              <a:gd name="connsiteY964" fmla="*/ 409452 h 6246801"/>
              <a:gd name="connsiteX965" fmla="*/ 9218963 w 9384838"/>
              <a:gd name="connsiteY965" fmla="*/ 380180 h 6246801"/>
              <a:gd name="connsiteX966" fmla="*/ 9283361 w 9384838"/>
              <a:gd name="connsiteY966" fmla="*/ 325538 h 6246801"/>
              <a:gd name="connsiteX967" fmla="*/ 9328245 w 9384838"/>
              <a:gd name="connsiteY967" fmla="*/ 311878 h 6246801"/>
              <a:gd name="connsiteX968" fmla="*/ 6819242 w 9384838"/>
              <a:gd name="connsiteY968" fmla="*/ 0 h 6246801"/>
              <a:gd name="connsiteX969" fmla="*/ 6869020 w 9384838"/>
              <a:gd name="connsiteY969" fmla="*/ 125002 h 6246801"/>
              <a:gd name="connsiteX970" fmla="*/ 6969682 w 9384838"/>
              <a:gd name="connsiteY970" fmla="*/ 326334 h 6246801"/>
              <a:gd name="connsiteX971" fmla="*/ 6969682 w 9384838"/>
              <a:gd name="connsiteY971" fmla="*/ 401556 h 6246801"/>
              <a:gd name="connsiteX972" fmla="*/ 7094680 w 9384838"/>
              <a:gd name="connsiteY972" fmla="*/ 652667 h 6246801"/>
              <a:gd name="connsiteX973" fmla="*/ 7220784 w 9384838"/>
              <a:gd name="connsiteY973" fmla="*/ 803117 h 6246801"/>
              <a:gd name="connsiteX974" fmla="*/ 7321446 w 9384838"/>
              <a:gd name="connsiteY974" fmla="*/ 903783 h 6246801"/>
              <a:gd name="connsiteX975" fmla="*/ 7321446 w 9384838"/>
              <a:gd name="connsiteY975" fmla="*/ 979004 h 6246801"/>
              <a:gd name="connsiteX976" fmla="*/ 7345782 w 9384838"/>
              <a:gd name="connsiteY976" fmla="*/ 979004 h 6246801"/>
              <a:gd name="connsiteX977" fmla="*/ 7396667 w 9384838"/>
              <a:gd name="connsiteY977" fmla="*/ 1003341 h 6246801"/>
              <a:gd name="connsiteX978" fmla="*/ 7421002 w 9384838"/>
              <a:gd name="connsiteY978" fmla="*/ 979004 h 6246801"/>
              <a:gd name="connsiteX979" fmla="*/ 7496223 w 9384838"/>
              <a:gd name="connsiteY979" fmla="*/ 1003341 h 6246801"/>
              <a:gd name="connsiteX980" fmla="*/ 7446445 w 9384838"/>
              <a:gd name="connsiteY980" fmla="*/ 1054227 h 6246801"/>
              <a:gd name="connsiteX981" fmla="*/ 7471887 w 9384838"/>
              <a:gd name="connsiteY981" fmla="*/ 1078564 h 6246801"/>
              <a:gd name="connsiteX982" fmla="*/ 7521665 w 9384838"/>
              <a:gd name="connsiteY982" fmla="*/ 1054227 h 6246801"/>
              <a:gd name="connsiteX983" fmla="*/ 7547107 w 9384838"/>
              <a:gd name="connsiteY983" fmla="*/ 1129449 h 6246801"/>
              <a:gd name="connsiteX984" fmla="*/ 7672105 w 9384838"/>
              <a:gd name="connsiteY984" fmla="*/ 1179229 h 6246801"/>
              <a:gd name="connsiteX985" fmla="*/ 7747325 w 9384838"/>
              <a:gd name="connsiteY985" fmla="*/ 1179229 h 6246801"/>
              <a:gd name="connsiteX986" fmla="*/ 7847987 w 9384838"/>
              <a:gd name="connsiteY986" fmla="*/ 1104007 h 6246801"/>
              <a:gd name="connsiteX987" fmla="*/ 7923207 w 9384838"/>
              <a:gd name="connsiteY987" fmla="*/ 1078564 h 6246801"/>
              <a:gd name="connsiteX988" fmla="*/ 7998427 w 9384838"/>
              <a:gd name="connsiteY988" fmla="*/ 1003341 h 6246801"/>
              <a:gd name="connsiteX989" fmla="*/ 7998427 w 9384838"/>
              <a:gd name="connsiteY989" fmla="*/ 1054227 h 6246801"/>
              <a:gd name="connsiteX990" fmla="*/ 7948649 w 9384838"/>
              <a:gd name="connsiteY990" fmla="*/ 1104007 h 6246801"/>
              <a:gd name="connsiteX991" fmla="*/ 7948649 w 9384838"/>
              <a:gd name="connsiteY991" fmla="*/ 1129449 h 6246801"/>
              <a:gd name="connsiteX992" fmla="*/ 7822545 w 9384838"/>
              <a:gd name="connsiteY992" fmla="*/ 1279895 h 6246801"/>
              <a:gd name="connsiteX993" fmla="*/ 7822545 w 9384838"/>
              <a:gd name="connsiteY993" fmla="*/ 1379454 h 6246801"/>
              <a:gd name="connsiteX994" fmla="*/ 7873429 w 9384838"/>
              <a:gd name="connsiteY994" fmla="*/ 1379454 h 6246801"/>
              <a:gd name="connsiteX995" fmla="*/ 7847987 w 9384838"/>
              <a:gd name="connsiteY995" fmla="*/ 1505563 h 6246801"/>
              <a:gd name="connsiteX996" fmla="*/ 7797103 w 9384838"/>
              <a:gd name="connsiteY996" fmla="*/ 1531005 h 6246801"/>
              <a:gd name="connsiteX997" fmla="*/ 7873429 w 9384838"/>
              <a:gd name="connsiteY997" fmla="*/ 1606229 h 6246801"/>
              <a:gd name="connsiteX998" fmla="*/ 7948649 w 9384838"/>
              <a:gd name="connsiteY998" fmla="*/ 1606229 h 6246801"/>
              <a:gd name="connsiteX999" fmla="*/ 7923207 w 9384838"/>
              <a:gd name="connsiteY999" fmla="*/ 1656009 h 6246801"/>
              <a:gd name="connsiteX1000" fmla="*/ 7772767 w 9384838"/>
              <a:gd name="connsiteY1000" fmla="*/ 1630565 h 6246801"/>
              <a:gd name="connsiteX1001" fmla="*/ 7672105 w 9384838"/>
              <a:gd name="connsiteY1001" fmla="*/ 1705789 h 6246801"/>
              <a:gd name="connsiteX1002" fmla="*/ 7672105 w 9384838"/>
              <a:gd name="connsiteY1002" fmla="*/ 1656009 h 6246801"/>
              <a:gd name="connsiteX1003" fmla="*/ 7596885 w 9384838"/>
              <a:gd name="connsiteY1003" fmla="*/ 1656009 h 6246801"/>
              <a:gd name="connsiteX1004" fmla="*/ 7571443 w 9384838"/>
              <a:gd name="connsiteY1004" fmla="*/ 1705789 h 6246801"/>
              <a:gd name="connsiteX1005" fmla="*/ 7446445 w 9384838"/>
              <a:gd name="connsiteY1005" fmla="*/ 1681452 h 6246801"/>
              <a:gd name="connsiteX1006" fmla="*/ 7421002 w 9384838"/>
              <a:gd name="connsiteY1006" fmla="*/ 1630565 h 6246801"/>
              <a:gd name="connsiteX1007" fmla="*/ 7321446 w 9384838"/>
              <a:gd name="connsiteY1007" fmla="*/ 1630565 h 6246801"/>
              <a:gd name="connsiteX1008" fmla="*/ 7070344 w 9384838"/>
              <a:gd name="connsiteY1008" fmla="*/ 1756674 h 6246801"/>
              <a:gd name="connsiteX1009" fmla="*/ 6869020 w 9384838"/>
              <a:gd name="connsiteY1009" fmla="*/ 1907113 h 6246801"/>
              <a:gd name="connsiteX1010" fmla="*/ 6894462 w 9384838"/>
              <a:gd name="connsiteY1010" fmla="*/ 1956897 h 6246801"/>
              <a:gd name="connsiteX1011" fmla="*/ 6819242 w 9384838"/>
              <a:gd name="connsiteY1011" fmla="*/ 2081899 h 6246801"/>
              <a:gd name="connsiteX1012" fmla="*/ 6793800 w 9384838"/>
              <a:gd name="connsiteY1012" fmla="*/ 2006676 h 6246801"/>
              <a:gd name="connsiteX1013" fmla="*/ 6668802 w 9384838"/>
              <a:gd name="connsiteY1013" fmla="*/ 1931450 h 6246801"/>
              <a:gd name="connsiteX1014" fmla="*/ 6542697 w 9384838"/>
              <a:gd name="connsiteY1014" fmla="*/ 1831894 h 6246801"/>
              <a:gd name="connsiteX1015" fmla="*/ 6467477 w 9384838"/>
              <a:gd name="connsiteY1015" fmla="*/ 1705789 h 6246801"/>
              <a:gd name="connsiteX1016" fmla="*/ 6417699 w 9384838"/>
              <a:gd name="connsiteY1016" fmla="*/ 1681452 h 6246801"/>
              <a:gd name="connsiteX1017" fmla="*/ 6342479 w 9384838"/>
              <a:gd name="connsiteY1017" fmla="*/ 1580786 h 6246801"/>
              <a:gd name="connsiteX1018" fmla="*/ 6217481 w 9384838"/>
              <a:gd name="connsiteY1018" fmla="*/ 1555343 h 6246801"/>
              <a:gd name="connsiteX1019" fmla="*/ 6091377 w 9384838"/>
              <a:gd name="connsiteY1019" fmla="*/ 1606229 h 6246801"/>
              <a:gd name="connsiteX1020" fmla="*/ 5991821 w 9384838"/>
              <a:gd name="connsiteY1020" fmla="*/ 1681452 h 6246801"/>
              <a:gd name="connsiteX1021" fmla="*/ 5966379 w 9384838"/>
              <a:gd name="connsiteY1021" fmla="*/ 1630565 h 6246801"/>
              <a:gd name="connsiteX1022" fmla="*/ 5966379 w 9384838"/>
              <a:gd name="connsiteY1022" fmla="*/ 1580786 h 6246801"/>
              <a:gd name="connsiteX1023" fmla="*/ 5916601 w 9384838"/>
              <a:gd name="connsiteY1023" fmla="*/ 1531005 h 6246801"/>
              <a:gd name="connsiteX1024" fmla="*/ 5940937 w 9384838"/>
              <a:gd name="connsiteY1024" fmla="*/ 1505563 h 6246801"/>
              <a:gd name="connsiteX1025" fmla="*/ 5891159 w 9384838"/>
              <a:gd name="connsiteY1025" fmla="*/ 1480122 h 6246801"/>
              <a:gd name="connsiteX1026" fmla="*/ 5840275 w 9384838"/>
              <a:gd name="connsiteY1026" fmla="*/ 1480122 h 6246801"/>
              <a:gd name="connsiteX1027" fmla="*/ 5815939 w 9384838"/>
              <a:gd name="connsiteY1027" fmla="*/ 1455784 h 6246801"/>
              <a:gd name="connsiteX1028" fmla="*/ 5740719 w 9384838"/>
              <a:gd name="connsiteY1028" fmla="*/ 1505563 h 6246801"/>
              <a:gd name="connsiteX1029" fmla="*/ 5665499 w 9384838"/>
              <a:gd name="connsiteY1029" fmla="*/ 1606229 h 6246801"/>
              <a:gd name="connsiteX1030" fmla="*/ 5715277 w 9384838"/>
              <a:gd name="connsiteY1030" fmla="*/ 1656009 h 6246801"/>
              <a:gd name="connsiteX1031" fmla="*/ 5765055 w 9384838"/>
              <a:gd name="connsiteY1031" fmla="*/ 1731231 h 6246801"/>
              <a:gd name="connsiteX1032" fmla="*/ 5840275 w 9384838"/>
              <a:gd name="connsiteY1032" fmla="*/ 1731231 h 6246801"/>
              <a:gd name="connsiteX1033" fmla="*/ 5916601 w 9384838"/>
              <a:gd name="connsiteY1033" fmla="*/ 1881669 h 6246801"/>
              <a:gd name="connsiteX1034" fmla="*/ 5966379 w 9384838"/>
              <a:gd name="connsiteY1034" fmla="*/ 1956897 h 6246801"/>
              <a:gd name="connsiteX1035" fmla="*/ 5891159 w 9384838"/>
              <a:gd name="connsiteY1035" fmla="*/ 2006676 h 6246801"/>
              <a:gd name="connsiteX1036" fmla="*/ 5815939 w 9384838"/>
              <a:gd name="connsiteY1036" fmla="*/ 1931450 h 6246801"/>
              <a:gd name="connsiteX1037" fmla="*/ 5765055 w 9384838"/>
              <a:gd name="connsiteY1037" fmla="*/ 1881669 h 6246801"/>
              <a:gd name="connsiteX1038" fmla="*/ 5715277 w 9384838"/>
              <a:gd name="connsiteY1038" fmla="*/ 1931450 h 6246801"/>
              <a:gd name="connsiteX1039" fmla="*/ 5665499 w 9384838"/>
              <a:gd name="connsiteY1039" fmla="*/ 1931450 h 6246801"/>
              <a:gd name="connsiteX1040" fmla="*/ 5640056 w 9384838"/>
              <a:gd name="connsiteY1040" fmla="*/ 2006676 h 6246801"/>
              <a:gd name="connsiteX1041" fmla="*/ 5590278 w 9384838"/>
              <a:gd name="connsiteY1041" fmla="*/ 2006676 h 6246801"/>
              <a:gd name="connsiteX1042" fmla="*/ 5515058 w 9384838"/>
              <a:gd name="connsiteY1042" fmla="*/ 2081899 h 6246801"/>
              <a:gd name="connsiteX1043" fmla="*/ 5464174 w 9384838"/>
              <a:gd name="connsiteY1043" fmla="*/ 2057559 h 6246801"/>
              <a:gd name="connsiteX1044" fmla="*/ 5464174 w 9384838"/>
              <a:gd name="connsiteY1044" fmla="*/ 1956897 h 6246801"/>
              <a:gd name="connsiteX1045" fmla="*/ 5489616 w 9384838"/>
              <a:gd name="connsiteY1045" fmla="*/ 1881669 h 6246801"/>
              <a:gd name="connsiteX1046" fmla="*/ 5564836 w 9384838"/>
              <a:gd name="connsiteY1046" fmla="*/ 1831894 h 6246801"/>
              <a:gd name="connsiteX1047" fmla="*/ 5590278 w 9384838"/>
              <a:gd name="connsiteY1047" fmla="*/ 1756674 h 6246801"/>
              <a:gd name="connsiteX1048" fmla="*/ 5539394 w 9384838"/>
              <a:gd name="connsiteY1048" fmla="*/ 1656009 h 6246801"/>
              <a:gd name="connsiteX1049" fmla="*/ 5515058 w 9384838"/>
              <a:gd name="connsiteY1049" fmla="*/ 1656009 h 6246801"/>
              <a:gd name="connsiteX1050" fmla="*/ 5515058 w 9384838"/>
              <a:gd name="connsiteY1050" fmla="*/ 1606229 h 6246801"/>
              <a:gd name="connsiteX1051" fmla="*/ 5489616 w 9384838"/>
              <a:gd name="connsiteY1051" fmla="*/ 1580786 h 6246801"/>
              <a:gd name="connsiteX1052" fmla="*/ 5489616 w 9384838"/>
              <a:gd name="connsiteY1052" fmla="*/ 1531005 h 6246801"/>
              <a:gd name="connsiteX1053" fmla="*/ 5539394 w 9384838"/>
              <a:gd name="connsiteY1053" fmla="*/ 1455784 h 6246801"/>
              <a:gd name="connsiteX1054" fmla="*/ 5539394 w 9384838"/>
              <a:gd name="connsiteY1054" fmla="*/ 1404898 h 6246801"/>
              <a:gd name="connsiteX1055" fmla="*/ 5564836 w 9384838"/>
              <a:gd name="connsiteY1055" fmla="*/ 1355118 h 6246801"/>
              <a:gd name="connsiteX1056" fmla="*/ 5614614 w 9384838"/>
              <a:gd name="connsiteY1056" fmla="*/ 1379454 h 6246801"/>
              <a:gd name="connsiteX1057" fmla="*/ 5689834 w 9384838"/>
              <a:gd name="connsiteY1057" fmla="*/ 1355118 h 6246801"/>
              <a:gd name="connsiteX1058" fmla="*/ 5740719 w 9384838"/>
              <a:gd name="connsiteY1058" fmla="*/ 1329675 h 6246801"/>
              <a:gd name="connsiteX1059" fmla="*/ 5765055 w 9384838"/>
              <a:gd name="connsiteY1059" fmla="*/ 1355118 h 6246801"/>
              <a:gd name="connsiteX1060" fmla="*/ 5815939 w 9384838"/>
              <a:gd name="connsiteY1060" fmla="*/ 1279895 h 6246801"/>
              <a:gd name="connsiteX1061" fmla="*/ 5891159 w 9384838"/>
              <a:gd name="connsiteY1061" fmla="*/ 1254452 h 6246801"/>
              <a:gd name="connsiteX1062" fmla="*/ 5891159 w 9384838"/>
              <a:gd name="connsiteY1062" fmla="*/ 1179229 h 6246801"/>
              <a:gd name="connsiteX1063" fmla="*/ 5840275 w 9384838"/>
              <a:gd name="connsiteY1063" fmla="*/ 1104007 h 6246801"/>
              <a:gd name="connsiteX1064" fmla="*/ 5865717 w 9384838"/>
              <a:gd name="connsiteY1064" fmla="*/ 1054227 h 6246801"/>
              <a:gd name="connsiteX1065" fmla="*/ 5916601 w 9384838"/>
              <a:gd name="connsiteY1065" fmla="*/ 1054227 h 6246801"/>
              <a:gd name="connsiteX1066" fmla="*/ 6041599 w 9384838"/>
              <a:gd name="connsiteY1066" fmla="*/ 1179229 h 6246801"/>
              <a:gd name="connsiteX1067" fmla="*/ 6091377 w 9384838"/>
              <a:gd name="connsiteY1067" fmla="*/ 1153786 h 6246801"/>
              <a:gd name="connsiteX1068" fmla="*/ 6091377 w 9384838"/>
              <a:gd name="connsiteY1068" fmla="*/ 1204672 h 6246801"/>
              <a:gd name="connsiteX1069" fmla="*/ 6166597 w 9384838"/>
              <a:gd name="connsiteY1069" fmla="*/ 1254452 h 6246801"/>
              <a:gd name="connsiteX1070" fmla="*/ 6292701 w 9384838"/>
              <a:gd name="connsiteY1070" fmla="*/ 1179229 h 6246801"/>
              <a:gd name="connsiteX1071" fmla="*/ 6317037 w 9384838"/>
              <a:gd name="connsiteY1071" fmla="*/ 1129449 h 6246801"/>
              <a:gd name="connsiteX1072" fmla="*/ 6292701 w 9384838"/>
              <a:gd name="connsiteY1072" fmla="*/ 1054227 h 6246801"/>
              <a:gd name="connsiteX1073" fmla="*/ 6317037 w 9384838"/>
              <a:gd name="connsiteY1073" fmla="*/ 1003341 h 6246801"/>
              <a:gd name="connsiteX1074" fmla="*/ 6317037 w 9384838"/>
              <a:gd name="connsiteY1074" fmla="*/ 953562 h 6246801"/>
              <a:gd name="connsiteX1075" fmla="*/ 6342479 w 9384838"/>
              <a:gd name="connsiteY1075" fmla="*/ 903783 h 6246801"/>
              <a:gd name="connsiteX1076" fmla="*/ 6443141 w 9384838"/>
              <a:gd name="connsiteY1076" fmla="*/ 878340 h 6246801"/>
              <a:gd name="connsiteX1077" fmla="*/ 6492919 w 9384838"/>
              <a:gd name="connsiteY1077" fmla="*/ 803117 h 6246801"/>
              <a:gd name="connsiteX1078" fmla="*/ 6518361 w 9384838"/>
              <a:gd name="connsiteY1078" fmla="*/ 652667 h 6246801"/>
              <a:gd name="connsiteX1079" fmla="*/ 6619024 w 9384838"/>
              <a:gd name="connsiteY1079" fmla="*/ 526559 h 6246801"/>
              <a:gd name="connsiteX1080" fmla="*/ 6643360 w 9384838"/>
              <a:gd name="connsiteY1080" fmla="*/ 300891 h 6246801"/>
              <a:gd name="connsiteX1081" fmla="*/ 6619024 w 9384838"/>
              <a:gd name="connsiteY1081" fmla="*/ 125002 h 6246801"/>
              <a:gd name="connsiteX1082" fmla="*/ 6694244 w 9384838"/>
              <a:gd name="connsiteY1082" fmla="*/ 49779 h 6246801"/>
              <a:gd name="connsiteX1083" fmla="*/ 6769464 w 9384838"/>
              <a:gd name="connsiteY1083" fmla="*/ 49779 h 6246801"/>
              <a:gd name="connsiteX1084" fmla="*/ 6819242 w 9384838"/>
              <a:gd name="connsiteY108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84989 w 9384838"/>
              <a:gd name="connsiteY482" fmla="*/ 5142796 h 6246801"/>
              <a:gd name="connsiteX483" fmla="*/ 4260653 w 9384838"/>
              <a:gd name="connsiteY483" fmla="*/ 5168239 h 6246801"/>
              <a:gd name="connsiteX484" fmla="*/ 4260653 w 9384838"/>
              <a:gd name="connsiteY484" fmla="*/ 5193683 h 6246801"/>
              <a:gd name="connsiteX485" fmla="*/ 4284989 w 9384838"/>
              <a:gd name="connsiteY485" fmla="*/ 5243462 h 6246801"/>
              <a:gd name="connsiteX486" fmla="*/ 4235211 w 9384838"/>
              <a:gd name="connsiteY486" fmla="*/ 5268905 h 6246801"/>
              <a:gd name="connsiteX487" fmla="*/ 4185433 w 9384838"/>
              <a:gd name="connsiteY487" fmla="*/ 5344128 h 6246801"/>
              <a:gd name="connsiteX488" fmla="*/ 4110213 w 9384838"/>
              <a:gd name="connsiteY488" fmla="*/ 5369571 h 6246801"/>
              <a:gd name="connsiteX489" fmla="*/ 4084771 w 9384838"/>
              <a:gd name="connsiteY489" fmla="*/ 5318685 h 6246801"/>
              <a:gd name="connsiteX490" fmla="*/ 4110213 w 9384838"/>
              <a:gd name="connsiteY490" fmla="*/ 5243462 h 6246801"/>
              <a:gd name="connsiteX491" fmla="*/ 4134549 w 9384838"/>
              <a:gd name="connsiteY491" fmla="*/ 5193683 h 6246801"/>
              <a:gd name="connsiteX492" fmla="*/ 4134549 w 9384838"/>
              <a:gd name="connsiteY492" fmla="*/ 5168239 h 6246801"/>
              <a:gd name="connsiteX493" fmla="*/ 4185433 w 9384838"/>
              <a:gd name="connsiteY493" fmla="*/ 5168239 h 6246801"/>
              <a:gd name="connsiteX494" fmla="*/ 4209769 w 9384838"/>
              <a:gd name="connsiteY494" fmla="*/ 5142796 h 6246801"/>
              <a:gd name="connsiteX495" fmla="*/ 4185433 w 9384838"/>
              <a:gd name="connsiteY495" fmla="*/ 5118460 h 6246801"/>
              <a:gd name="connsiteX496" fmla="*/ 4084771 w 9384838"/>
              <a:gd name="connsiteY496" fmla="*/ 5093017 h 6246801"/>
              <a:gd name="connsiteX497" fmla="*/ 4034993 w 9384838"/>
              <a:gd name="connsiteY497" fmla="*/ 5142796 h 6246801"/>
              <a:gd name="connsiteX498" fmla="*/ 3958666 w 9384838"/>
              <a:gd name="connsiteY498" fmla="*/ 5168239 h 6246801"/>
              <a:gd name="connsiteX499" fmla="*/ 3908904 w 9384838"/>
              <a:gd name="connsiteY499" fmla="*/ 5218019 h 6246801"/>
              <a:gd name="connsiteX500" fmla="*/ 3859127 w 9384838"/>
              <a:gd name="connsiteY500" fmla="*/ 5293242 h 6246801"/>
              <a:gd name="connsiteX501" fmla="*/ 3758465 w 9384838"/>
              <a:gd name="connsiteY501" fmla="*/ 5243462 h 6246801"/>
              <a:gd name="connsiteX502" fmla="*/ 3708688 w 9384838"/>
              <a:gd name="connsiteY502" fmla="*/ 5243462 h 6246801"/>
              <a:gd name="connsiteX503" fmla="*/ 3582584 w 9384838"/>
              <a:gd name="connsiteY503" fmla="*/ 5193683 h 6246801"/>
              <a:gd name="connsiteX504" fmla="*/ 3589545 w 9384838"/>
              <a:gd name="connsiteY504" fmla="*/ 5173103 h 6246801"/>
              <a:gd name="connsiteX505" fmla="*/ 3589543 w 9384838"/>
              <a:gd name="connsiteY505" fmla="*/ 5173102 h 6246801"/>
              <a:gd name="connsiteX506" fmla="*/ 3582582 w 9384838"/>
              <a:gd name="connsiteY506" fmla="*/ 5193682 h 6246801"/>
              <a:gd name="connsiteX507" fmla="*/ 3382367 w 9384838"/>
              <a:gd name="connsiteY507" fmla="*/ 5193682 h 6246801"/>
              <a:gd name="connsiteX508" fmla="*/ 3421081 w 9384838"/>
              <a:gd name="connsiteY508" fmla="*/ 5164921 h 6246801"/>
              <a:gd name="connsiteX509" fmla="*/ 3483028 w 9384838"/>
              <a:gd name="connsiteY509" fmla="*/ 5168239 h 6246801"/>
              <a:gd name="connsiteX510" fmla="*/ 3532805 w 9384838"/>
              <a:gd name="connsiteY510" fmla="*/ 5168239 h 6246801"/>
              <a:gd name="connsiteX511" fmla="*/ 3532805 w 9384838"/>
              <a:gd name="connsiteY511" fmla="*/ 5118459 h 6246801"/>
              <a:gd name="connsiteX512" fmla="*/ 3507365 w 9384838"/>
              <a:gd name="connsiteY512" fmla="*/ 5093016 h 6246801"/>
              <a:gd name="connsiteX513" fmla="*/ 3483028 w 9384838"/>
              <a:gd name="connsiteY513" fmla="*/ 5118459 h 6246801"/>
              <a:gd name="connsiteX514" fmla="*/ 3432144 w 9384838"/>
              <a:gd name="connsiteY514" fmla="*/ 5093016 h 6246801"/>
              <a:gd name="connsiteX515" fmla="*/ 3407808 w 9384838"/>
              <a:gd name="connsiteY515" fmla="*/ 5093016 h 6246801"/>
              <a:gd name="connsiteX516" fmla="*/ 3407808 w 9384838"/>
              <a:gd name="connsiteY516" fmla="*/ 5043237 h 6246801"/>
              <a:gd name="connsiteX517" fmla="*/ 3382367 w 9384838"/>
              <a:gd name="connsiteY517" fmla="*/ 5043237 h 6246801"/>
              <a:gd name="connsiteX518" fmla="*/ 3356924 w 9384838"/>
              <a:gd name="connsiteY518" fmla="*/ 5093016 h 6246801"/>
              <a:gd name="connsiteX519" fmla="*/ 3382367 w 9384838"/>
              <a:gd name="connsiteY519" fmla="*/ 5118459 h 6246801"/>
              <a:gd name="connsiteX520" fmla="*/ 3382367 w 9384838"/>
              <a:gd name="connsiteY520" fmla="*/ 5142796 h 6246801"/>
              <a:gd name="connsiteX521" fmla="*/ 3331482 w 9384838"/>
              <a:gd name="connsiteY521" fmla="*/ 5093016 h 6246801"/>
              <a:gd name="connsiteX522" fmla="*/ 3356924 w 9384838"/>
              <a:gd name="connsiteY522" fmla="*/ 5067573 h 6246801"/>
              <a:gd name="connsiteX523" fmla="*/ 3356924 w 9384838"/>
              <a:gd name="connsiteY523" fmla="*/ 4992351 h 6246801"/>
              <a:gd name="connsiteX524" fmla="*/ 3407808 w 9384838"/>
              <a:gd name="connsiteY524" fmla="*/ 4942571 h 6246801"/>
              <a:gd name="connsiteX525" fmla="*/ 3356924 w 9384838"/>
              <a:gd name="connsiteY525" fmla="*/ 4942571 h 6246801"/>
              <a:gd name="connsiteX526" fmla="*/ 3349625 w 9384838"/>
              <a:gd name="connsiteY526" fmla="*/ 4928288 h 6246801"/>
              <a:gd name="connsiteX527" fmla="*/ 3349624 w 9384838"/>
              <a:gd name="connsiteY527" fmla="*/ 4928288 h 6246801"/>
              <a:gd name="connsiteX528" fmla="*/ 3356924 w 9384838"/>
              <a:gd name="connsiteY528" fmla="*/ 4942571 h 6246801"/>
              <a:gd name="connsiteX529" fmla="*/ 3281703 w 9384838"/>
              <a:gd name="connsiteY529" fmla="*/ 4968014 h 6246801"/>
              <a:gd name="connsiteX530" fmla="*/ 3256260 w 9384838"/>
              <a:gd name="connsiteY530" fmla="*/ 5017794 h 6246801"/>
              <a:gd name="connsiteX531" fmla="*/ 3181041 w 9384838"/>
              <a:gd name="connsiteY531" fmla="*/ 5067573 h 6246801"/>
              <a:gd name="connsiteX532" fmla="*/ 3206483 w 9384838"/>
              <a:gd name="connsiteY532" fmla="*/ 5118459 h 6246801"/>
              <a:gd name="connsiteX533" fmla="*/ 3181041 w 9384838"/>
              <a:gd name="connsiteY533" fmla="*/ 5142796 h 6246801"/>
              <a:gd name="connsiteX534" fmla="*/ 3231925 w 9384838"/>
              <a:gd name="connsiteY534" fmla="*/ 5168239 h 6246801"/>
              <a:gd name="connsiteX535" fmla="*/ 3281703 w 9384838"/>
              <a:gd name="connsiteY535" fmla="*/ 5218019 h 6246801"/>
              <a:gd name="connsiteX536" fmla="*/ 3331481 w 9384838"/>
              <a:gd name="connsiteY536" fmla="*/ 5268905 h 6246801"/>
              <a:gd name="connsiteX537" fmla="*/ 3281703 w 9384838"/>
              <a:gd name="connsiteY537" fmla="*/ 5293242 h 6246801"/>
              <a:gd name="connsiteX538" fmla="*/ 3281703 w 9384838"/>
              <a:gd name="connsiteY538" fmla="*/ 5318685 h 6246801"/>
              <a:gd name="connsiteX539" fmla="*/ 3256260 w 9384838"/>
              <a:gd name="connsiteY539" fmla="*/ 5293242 h 6246801"/>
              <a:gd name="connsiteX540" fmla="*/ 3206483 w 9384838"/>
              <a:gd name="connsiteY540" fmla="*/ 5293242 h 6246801"/>
              <a:gd name="connsiteX541" fmla="*/ 3181041 w 9384838"/>
              <a:gd name="connsiteY541" fmla="*/ 5293242 h 6246801"/>
              <a:gd name="connsiteX542" fmla="*/ 3056044 w 9384838"/>
              <a:gd name="connsiteY542" fmla="*/ 5293242 h 6246801"/>
              <a:gd name="connsiteX543" fmla="*/ 3030601 w 9384838"/>
              <a:gd name="connsiteY543" fmla="*/ 5344128 h 6246801"/>
              <a:gd name="connsiteX544" fmla="*/ 3006265 w 9384838"/>
              <a:gd name="connsiteY544" fmla="*/ 5344128 h 6246801"/>
              <a:gd name="connsiteX545" fmla="*/ 2980823 w 9384838"/>
              <a:gd name="connsiteY545" fmla="*/ 5369571 h 6246801"/>
              <a:gd name="connsiteX546" fmla="*/ 3006265 w 9384838"/>
              <a:gd name="connsiteY546" fmla="*/ 5393907 h 6246801"/>
              <a:gd name="connsiteX547" fmla="*/ 2980823 w 9384838"/>
              <a:gd name="connsiteY547" fmla="*/ 5419350 h 6246801"/>
              <a:gd name="connsiteX548" fmla="*/ 2905602 w 9384838"/>
              <a:gd name="connsiteY548" fmla="*/ 5444793 h 6246801"/>
              <a:gd name="connsiteX549" fmla="*/ 2880162 w 9384838"/>
              <a:gd name="connsiteY549" fmla="*/ 5520016 h 6246801"/>
              <a:gd name="connsiteX550" fmla="*/ 2830382 w 9384838"/>
              <a:gd name="connsiteY550" fmla="*/ 5444793 h 6246801"/>
              <a:gd name="connsiteX551" fmla="*/ 2797447 w 9384838"/>
              <a:gd name="connsiteY551" fmla="*/ 5420181 h 6246801"/>
              <a:gd name="connsiteX552" fmla="*/ 2797446 w 9384838"/>
              <a:gd name="connsiteY552" fmla="*/ 5420182 h 6246801"/>
              <a:gd name="connsiteX553" fmla="*/ 2830382 w 9384838"/>
              <a:gd name="connsiteY553" fmla="*/ 5444794 h 6246801"/>
              <a:gd name="connsiteX554" fmla="*/ 2880159 w 9384838"/>
              <a:gd name="connsiteY554" fmla="*/ 5520016 h 6246801"/>
              <a:gd name="connsiteX555" fmla="*/ 2830382 w 9384838"/>
              <a:gd name="connsiteY555" fmla="*/ 5544353 h 6246801"/>
              <a:gd name="connsiteX556" fmla="*/ 2804941 w 9384838"/>
              <a:gd name="connsiteY556" fmla="*/ 5569796 h 6246801"/>
              <a:gd name="connsiteX557" fmla="*/ 2755160 w 9384838"/>
              <a:gd name="connsiteY557" fmla="*/ 5595239 h 6246801"/>
              <a:gd name="connsiteX558" fmla="*/ 2679941 w 9384838"/>
              <a:gd name="connsiteY558" fmla="*/ 5569796 h 6246801"/>
              <a:gd name="connsiteX559" fmla="*/ 2629058 w 9384838"/>
              <a:gd name="connsiteY559" fmla="*/ 5494573 h 6246801"/>
              <a:gd name="connsiteX560" fmla="*/ 2629058 w 9384838"/>
              <a:gd name="connsiteY560" fmla="*/ 5444794 h 6246801"/>
              <a:gd name="connsiteX561" fmla="*/ 2579280 w 9384838"/>
              <a:gd name="connsiteY561" fmla="*/ 5393908 h 6246801"/>
              <a:gd name="connsiteX562" fmla="*/ 2579280 w 9384838"/>
              <a:gd name="connsiteY562" fmla="*/ 5344128 h 6246801"/>
              <a:gd name="connsiteX563" fmla="*/ 2529501 w 9384838"/>
              <a:gd name="connsiteY563" fmla="*/ 5318685 h 6246801"/>
              <a:gd name="connsiteX564" fmla="*/ 2553838 w 9384838"/>
              <a:gd name="connsiteY564" fmla="*/ 5293242 h 6246801"/>
              <a:gd name="connsiteX565" fmla="*/ 2579280 w 9384838"/>
              <a:gd name="connsiteY565" fmla="*/ 5268905 h 6246801"/>
              <a:gd name="connsiteX566" fmla="*/ 2579280 w 9384838"/>
              <a:gd name="connsiteY566" fmla="*/ 5243462 h 6246801"/>
              <a:gd name="connsiteX567" fmla="*/ 2629058 w 9384838"/>
              <a:gd name="connsiteY567" fmla="*/ 5218019 h 6246801"/>
              <a:gd name="connsiteX568" fmla="*/ 2604722 w 9384838"/>
              <a:gd name="connsiteY568" fmla="*/ 5193682 h 6246801"/>
              <a:gd name="connsiteX569" fmla="*/ 2579280 w 9384838"/>
              <a:gd name="connsiteY569" fmla="*/ 5142796 h 6246801"/>
              <a:gd name="connsiteX570" fmla="*/ 2654500 w 9384838"/>
              <a:gd name="connsiteY570" fmla="*/ 5142796 h 6246801"/>
              <a:gd name="connsiteX571" fmla="*/ 2662914 w 9384838"/>
              <a:gd name="connsiteY571" fmla="*/ 5142796 h 6246801"/>
              <a:gd name="connsiteX572" fmla="*/ 2662915 w 9384838"/>
              <a:gd name="connsiteY572" fmla="*/ 5142795 h 6246801"/>
              <a:gd name="connsiteX573" fmla="*/ 2579280 w 9384838"/>
              <a:gd name="connsiteY573" fmla="*/ 5142795 h 6246801"/>
              <a:gd name="connsiteX574" fmla="*/ 2705382 w 9384838"/>
              <a:gd name="connsiteY574" fmla="*/ 5093015 h 6246801"/>
              <a:gd name="connsiteX575" fmla="*/ 2755160 w 9384838"/>
              <a:gd name="connsiteY575" fmla="*/ 5043236 h 6246801"/>
              <a:gd name="connsiteX576" fmla="*/ 2755160 w 9384838"/>
              <a:gd name="connsiteY576" fmla="*/ 4992350 h 6246801"/>
              <a:gd name="connsiteX577" fmla="*/ 2729719 w 9384838"/>
              <a:gd name="connsiteY577" fmla="*/ 4968013 h 6246801"/>
              <a:gd name="connsiteX578" fmla="*/ 2705383 w 9384838"/>
              <a:gd name="connsiteY578" fmla="*/ 4942570 h 6246801"/>
              <a:gd name="connsiteX579" fmla="*/ 2679942 w 9384838"/>
              <a:gd name="connsiteY579" fmla="*/ 4942570 h 6246801"/>
              <a:gd name="connsiteX580" fmla="*/ 2654500 w 9384838"/>
              <a:gd name="connsiteY580" fmla="*/ 4968013 h 6246801"/>
              <a:gd name="connsiteX581" fmla="*/ 2604722 w 9384838"/>
              <a:gd name="connsiteY581" fmla="*/ 4968013 h 6246801"/>
              <a:gd name="connsiteX582" fmla="*/ 2529503 w 9384838"/>
              <a:gd name="connsiteY582" fmla="*/ 4917127 h 6246801"/>
              <a:gd name="connsiteX583" fmla="*/ 2529503 w 9384838"/>
              <a:gd name="connsiteY583" fmla="*/ 4867348 h 6246801"/>
              <a:gd name="connsiteX584" fmla="*/ 2454282 w 9384838"/>
              <a:gd name="connsiteY584" fmla="*/ 4841905 h 6246801"/>
              <a:gd name="connsiteX585" fmla="*/ 2454282 w 9384838"/>
              <a:gd name="connsiteY585" fmla="*/ 4867348 h 6246801"/>
              <a:gd name="connsiteX586" fmla="*/ 2428840 w 9384838"/>
              <a:gd name="connsiteY586" fmla="*/ 4841905 h 6246801"/>
              <a:gd name="connsiteX587" fmla="*/ 2379063 w 9384838"/>
              <a:gd name="connsiteY587" fmla="*/ 4841905 h 6246801"/>
              <a:gd name="connsiteX588" fmla="*/ 2353620 w 9384838"/>
              <a:gd name="connsiteY588" fmla="*/ 4867348 h 6246801"/>
              <a:gd name="connsiteX589" fmla="*/ 2353620 w 9384838"/>
              <a:gd name="connsiteY589" fmla="*/ 4867347 h 6246801"/>
              <a:gd name="connsiteX590" fmla="*/ 2328178 w 9384838"/>
              <a:gd name="connsiteY590" fmla="*/ 4841904 h 6246801"/>
              <a:gd name="connsiteX591" fmla="*/ 2303843 w 9384838"/>
              <a:gd name="connsiteY591" fmla="*/ 4841904 h 6246801"/>
              <a:gd name="connsiteX592" fmla="*/ 2278401 w 9384838"/>
              <a:gd name="connsiteY592" fmla="*/ 4817568 h 6246801"/>
              <a:gd name="connsiteX593" fmla="*/ 2252958 w 9384838"/>
              <a:gd name="connsiteY593" fmla="*/ 4841904 h 6246801"/>
              <a:gd name="connsiteX594" fmla="*/ 2303843 w 9384838"/>
              <a:gd name="connsiteY594" fmla="*/ 4867347 h 6246801"/>
              <a:gd name="connsiteX595" fmla="*/ 2228623 w 9384838"/>
              <a:gd name="connsiteY595" fmla="*/ 4892790 h 6246801"/>
              <a:gd name="connsiteX596" fmla="*/ 2177740 w 9384838"/>
              <a:gd name="connsiteY596" fmla="*/ 4841904 h 6246801"/>
              <a:gd name="connsiteX597" fmla="*/ 2153404 w 9384838"/>
              <a:gd name="connsiteY597" fmla="*/ 4867347 h 6246801"/>
              <a:gd name="connsiteX598" fmla="*/ 2153404 w 9384838"/>
              <a:gd name="connsiteY598" fmla="*/ 4892790 h 6246801"/>
              <a:gd name="connsiteX599" fmla="*/ 2127962 w 9384838"/>
              <a:gd name="connsiteY599" fmla="*/ 4942570 h 6246801"/>
              <a:gd name="connsiteX600" fmla="*/ 2102518 w 9384838"/>
              <a:gd name="connsiteY600" fmla="*/ 4917127 h 6246801"/>
              <a:gd name="connsiteX601" fmla="*/ 2078183 w 9384838"/>
              <a:gd name="connsiteY601" fmla="*/ 4917127 h 6246801"/>
              <a:gd name="connsiteX602" fmla="*/ 2078183 w 9384838"/>
              <a:gd name="connsiteY602" fmla="*/ 4867347 h 6246801"/>
              <a:gd name="connsiteX603" fmla="*/ 2027299 w 9384838"/>
              <a:gd name="connsiteY603" fmla="*/ 4867347 h 6246801"/>
              <a:gd name="connsiteX604" fmla="*/ 2001857 w 9384838"/>
              <a:gd name="connsiteY604" fmla="*/ 4892790 h 6246801"/>
              <a:gd name="connsiteX605" fmla="*/ 1952080 w 9384838"/>
              <a:gd name="connsiteY605" fmla="*/ 4892790 h 6246801"/>
              <a:gd name="connsiteX606" fmla="*/ 1902303 w 9384838"/>
              <a:gd name="connsiteY606" fmla="*/ 4917127 h 6246801"/>
              <a:gd name="connsiteX607" fmla="*/ 1876860 w 9384838"/>
              <a:gd name="connsiteY607" fmla="*/ 4892790 h 6246801"/>
              <a:gd name="connsiteX608" fmla="*/ 1876860 w 9384838"/>
              <a:gd name="connsiteY608" fmla="*/ 4867347 h 6246801"/>
              <a:gd name="connsiteX609" fmla="*/ 1851419 w 9384838"/>
              <a:gd name="connsiteY609" fmla="*/ 4892790 h 6246801"/>
              <a:gd name="connsiteX610" fmla="*/ 1827080 w 9384838"/>
              <a:gd name="connsiteY610" fmla="*/ 4892790 h 6246801"/>
              <a:gd name="connsiteX611" fmla="*/ 1801640 w 9384838"/>
              <a:gd name="connsiteY611" fmla="*/ 4867347 h 6246801"/>
              <a:gd name="connsiteX612" fmla="*/ 1801640 w 9384838"/>
              <a:gd name="connsiteY612" fmla="*/ 4892790 h 6246801"/>
              <a:gd name="connsiteX613" fmla="*/ 1776198 w 9384838"/>
              <a:gd name="connsiteY613" fmla="*/ 4917127 h 6246801"/>
              <a:gd name="connsiteX614" fmla="*/ 1751861 w 9384838"/>
              <a:gd name="connsiteY614" fmla="*/ 4892790 h 6246801"/>
              <a:gd name="connsiteX615" fmla="*/ 1726419 w 9384838"/>
              <a:gd name="connsiteY615" fmla="*/ 4892790 h 6246801"/>
              <a:gd name="connsiteX616" fmla="*/ 1700977 w 9384838"/>
              <a:gd name="connsiteY616" fmla="*/ 4917127 h 6246801"/>
              <a:gd name="connsiteX617" fmla="*/ 1676640 w 9384838"/>
              <a:gd name="connsiteY617" fmla="*/ 4892790 h 6246801"/>
              <a:gd name="connsiteX618" fmla="*/ 1625756 w 9384838"/>
              <a:gd name="connsiteY618" fmla="*/ 4917127 h 6246801"/>
              <a:gd name="connsiteX619" fmla="*/ 1601421 w 9384838"/>
              <a:gd name="connsiteY619" fmla="*/ 4917127 h 6246801"/>
              <a:gd name="connsiteX620" fmla="*/ 1575979 w 9384838"/>
              <a:gd name="connsiteY620" fmla="*/ 4892790 h 6246801"/>
              <a:gd name="connsiteX621" fmla="*/ 1575979 w 9384838"/>
              <a:gd name="connsiteY621" fmla="*/ 4867347 h 6246801"/>
              <a:gd name="connsiteX622" fmla="*/ 1575979 w 9384838"/>
              <a:gd name="connsiteY622" fmla="*/ 4841904 h 6246801"/>
              <a:gd name="connsiteX623" fmla="*/ 1526200 w 9384838"/>
              <a:gd name="connsiteY623" fmla="*/ 4817568 h 6246801"/>
              <a:gd name="connsiteX624" fmla="*/ 1450978 w 9384838"/>
              <a:gd name="connsiteY624" fmla="*/ 4867347 h 6246801"/>
              <a:gd name="connsiteX625" fmla="*/ 1425540 w 9384838"/>
              <a:gd name="connsiteY625" fmla="*/ 4867347 h 6246801"/>
              <a:gd name="connsiteX626" fmla="*/ 1425540 w 9384838"/>
              <a:gd name="connsiteY626" fmla="*/ 4867348 h 6246801"/>
              <a:gd name="connsiteX627" fmla="*/ 1425540 w 9384838"/>
              <a:gd name="connsiteY627" fmla="*/ 4917127 h 6246801"/>
              <a:gd name="connsiteX628" fmla="*/ 1400097 w 9384838"/>
              <a:gd name="connsiteY628" fmla="*/ 4942570 h 6246801"/>
              <a:gd name="connsiteX629" fmla="*/ 1400097 w 9384838"/>
              <a:gd name="connsiteY629" fmla="*/ 4992350 h 6246801"/>
              <a:gd name="connsiteX630" fmla="*/ 1350319 w 9384838"/>
              <a:gd name="connsiteY630" fmla="*/ 4992350 h 6246801"/>
              <a:gd name="connsiteX631" fmla="*/ 1350319 w 9384838"/>
              <a:gd name="connsiteY631" fmla="*/ 5043236 h 6246801"/>
              <a:gd name="connsiteX632" fmla="*/ 1299435 w 9384838"/>
              <a:gd name="connsiteY632" fmla="*/ 4992350 h 6246801"/>
              <a:gd name="connsiteX633" fmla="*/ 1249656 w 9384838"/>
              <a:gd name="connsiteY633" fmla="*/ 4917127 h 6246801"/>
              <a:gd name="connsiteX634" fmla="*/ 1224214 w 9384838"/>
              <a:gd name="connsiteY634" fmla="*/ 4917127 h 6246801"/>
              <a:gd name="connsiteX635" fmla="*/ 1148993 w 9384838"/>
              <a:gd name="connsiteY635" fmla="*/ 4892791 h 6246801"/>
              <a:gd name="connsiteX636" fmla="*/ 1124658 w 9384838"/>
              <a:gd name="connsiteY636" fmla="*/ 4917127 h 6246801"/>
              <a:gd name="connsiteX637" fmla="*/ 1124658 w 9384838"/>
              <a:gd name="connsiteY637" fmla="*/ 4892791 h 6246801"/>
              <a:gd name="connsiteX638" fmla="*/ 1099215 w 9384838"/>
              <a:gd name="connsiteY638" fmla="*/ 4917127 h 6246801"/>
              <a:gd name="connsiteX639" fmla="*/ 1073771 w 9384838"/>
              <a:gd name="connsiteY639" fmla="*/ 4892791 h 6246801"/>
              <a:gd name="connsiteX640" fmla="*/ 1049435 w 9384838"/>
              <a:gd name="connsiteY640" fmla="*/ 4917127 h 6246801"/>
              <a:gd name="connsiteX641" fmla="*/ 998551 w 9384838"/>
              <a:gd name="connsiteY641" fmla="*/ 4917127 h 6246801"/>
              <a:gd name="connsiteX642" fmla="*/ 998551 w 9384838"/>
              <a:gd name="connsiteY642" fmla="*/ 4892791 h 6246801"/>
              <a:gd name="connsiteX643" fmla="*/ 948773 w 9384838"/>
              <a:gd name="connsiteY643" fmla="*/ 4841905 h 6246801"/>
              <a:gd name="connsiteX644" fmla="*/ 898995 w 9384838"/>
              <a:gd name="connsiteY644" fmla="*/ 4867348 h 6246801"/>
              <a:gd name="connsiteX645" fmla="*/ 898995 w 9384838"/>
              <a:gd name="connsiteY645" fmla="*/ 4792125 h 6246801"/>
              <a:gd name="connsiteX646" fmla="*/ 923331 w 9384838"/>
              <a:gd name="connsiteY646" fmla="*/ 4766682 h 6246801"/>
              <a:gd name="connsiteX647" fmla="*/ 923331 w 9384838"/>
              <a:gd name="connsiteY647" fmla="*/ 4716902 h 6246801"/>
              <a:gd name="connsiteX648" fmla="*/ 923331 w 9384838"/>
              <a:gd name="connsiteY648" fmla="*/ 4691459 h 6246801"/>
              <a:gd name="connsiteX649" fmla="*/ 974215 w 9384838"/>
              <a:gd name="connsiteY649" fmla="*/ 4691459 h 6246801"/>
              <a:gd name="connsiteX650" fmla="*/ 998551 w 9384838"/>
              <a:gd name="connsiteY650" fmla="*/ 4667122 h 6246801"/>
              <a:gd name="connsiteX651" fmla="*/ 1049435 w 9384838"/>
              <a:gd name="connsiteY651" fmla="*/ 4716902 h 6246801"/>
              <a:gd name="connsiteX652" fmla="*/ 1148993 w 9384838"/>
              <a:gd name="connsiteY652" fmla="*/ 4716902 h 6246801"/>
              <a:gd name="connsiteX653" fmla="*/ 1174436 w 9384838"/>
              <a:gd name="connsiteY653" fmla="*/ 4667122 h 6246801"/>
              <a:gd name="connsiteX654" fmla="*/ 1224214 w 9384838"/>
              <a:gd name="connsiteY654" fmla="*/ 4667122 h 6246801"/>
              <a:gd name="connsiteX655" fmla="*/ 1249656 w 9384838"/>
              <a:gd name="connsiteY655" fmla="*/ 4616236 h 6246801"/>
              <a:gd name="connsiteX656" fmla="*/ 1275099 w 9384838"/>
              <a:gd name="connsiteY656" fmla="*/ 4616236 h 6246801"/>
              <a:gd name="connsiteX657" fmla="*/ 1275099 w 9384838"/>
              <a:gd name="connsiteY657" fmla="*/ 4616237 h 6246801"/>
              <a:gd name="connsiteX658" fmla="*/ 1350319 w 9384838"/>
              <a:gd name="connsiteY658" fmla="*/ 4616237 h 6246801"/>
              <a:gd name="connsiteX659" fmla="*/ 1374654 w 9384838"/>
              <a:gd name="connsiteY659" fmla="*/ 4590794 h 6246801"/>
              <a:gd name="connsiteX660" fmla="*/ 1425539 w 9384838"/>
              <a:gd name="connsiteY660" fmla="*/ 4566457 h 6246801"/>
              <a:gd name="connsiteX661" fmla="*/ 1550537 w 9384838"/>
              <a:gd name="connsiteY661" fmla="*/ 4491234 h 6246801"/>
              <a:gd name="connsiteX662" fmla="*/ 1651201 w 9384838"/>
              <a:gd name="connsiteY662" fmla="*/ 4440348 h 6246801"/>
              <a:gd name="connsiteX663" fmla="*/ 1751865 w 9384838"/>
              <a:gd name="connsiteY663" fmla="*/ 4416011 h 6246801"/>
              <a:gd name="connsiteX664" fmla="*/ 1776201 w 9384838"/>
              <a:gd name="connsiteY664" fmla="*/ 4365125 h 6246801"/>
              <a:gd name="connsiteX665" fmla="*/ 1751865 w 9384838"/>
              <a:gd name="connsiteY665" fmla="*/ 4340788 h 6246801"/>
              <a:gd name="connsiteX666" fmla="*/ 1801642 w 9384838"/>
              <a:gd name="connsiteY666" fmla="*/ 4340788 h 6246801"/>
              <a:gd name="connsiteX667" fmla="*/ 1827082 w 9384838"/>
              <a:gd name="connsiteY667" fmla="*/ 4315345 h 6246801"/>
              <a:gd name="connsiteX668" fmla="*/ 1902304 w 9384838"/>
              <a:gd name="connsiteY668" fmla="*/ 4340788 h 6246801"/>
              <a:gd name="connsiteX669" fmla="*/ 1952081 w 9384838"/>
              <a:gd name="connsiteY669" fmla="*/ 4315345 h 6246801"/>
              <a:gd name="connsiteX670" fmla="*/ 2001860 w 9384838"/>
              <a:gd name="connsiteY670" fmla="*/ 4340788 h 6246801"/>
              <a:gd name="connsiteX671" fmla="*/ 1952081 w 9384838"/>
              <a:gd name="connsiteY671" fmla="*/ 4340788 h 6246801"/>
              <a:gd name="connsiteX672" fmla="*/ 1952081 w 9384838"/>
              <a:gd name="connsiteY672" fmla="*/ 4390568 h 6246801"/>
              <a:gd name="connsiteX673" fmla="*/ 2027302 w 9384838"/>
              <a:gd name="connsiteY673" fmla="*/ 4416011 h 6246801"/>
              <a:gd name="connsiteX674" fmla="*/ 2052742 w 9384838"/>
              <a:gd name="connsiteY674" fmla="*/ 4416011 h 6246801"/>
              <a:gd name="connsiteX675" fmla="*/ 2102518 w 9384838"/>
              <a:gd name="connsiteY675" fmla="*/ 4390568 h 6246801"/>
              <a:gd name="connsiteX676" fmla="*/ 2127962 w 9384838"/>
              <a:gd name="connsiteY676" fmla="*/ 4390568 h 6246801"/>
              <a:gd name="connsiteX677" fmla="*/ 2203182 w 9384838"/>
              <a:gd name="connsiteY677" fmla="*/ 4440348 h 6246801"/>
              <a:gd name="connsiteX678" fmla="*/ 2328178 w 9384838"/>
              <a:gd name="connsiteY678" fmla="*/ 4465791 h 6246801"/>
              <a:gd name="connsiteX679" fmla="*/ 2428839 w 9384838"/>
              <a:gd name="connsiteY679" fmla="*/ 4465791 h 6246801"/>
              <a:gd name="connsiteX680" fmla="*/ 2478617 w 9384838"/>
              <a:gd name="connsiteY680" fmla="*/ 4440348 h 6246801"/>
              <a:gd name="connsiteX681" fmla="*/ 2529503 w 9384838"/>
              <a:gd name="connsiteY681" fmla="*/ 4416011 h 6246801"/>
              <a:gd name="connsiteX682" fmla="*/ 2579280 w 9384838"/>
              <a:gd name="connsiteY682" fmla="*/ 4440348 h 6246801"/>
              <a:gd name="connsiteX683" fmla="*/ 2629058 w 9384838"/>
              <a:gd name="connsiteY683" fmla="*/ 4440348 h 6246801"/>
              <a:gd name="connsiteX684" fmla="*/ 2679941 w 9384838"/>
              <a:gd name="connsiteY684" fmla="*/ 4465791 h 6246801"/>
              <a:gd name="connsiteX685" fmla="*/ 2679941 w 9384838"/>
              <a:gd name="connsiteY685" fmla="*/ 4465790 h 6246801"/>
              <a:gd name="connsiteX686" fmla="*/ 2705383 w 9384838"/>
              <a:gd name="connsiteY686" fmla="*/ 4465790 h 6246801"/>
              <a:gd name="connsiteX687" fmla="*/ 2804940 w 9384838"/>
              <a:gd name="connsiteY687" fmla="*/ 4440347 h 6246801"/>
              <a:gd name="connsiteX688" fmla="*/ 2830382 w 9384838"/>
              <a:gd name="connsiteY688" fmla="*/ 4491233 h 6246801"/>
              <a:gd name="connsiteX689" fmla="*/ 2804940 w 9384838"/>
              <a:gd name="connsiteY689" fmla="*/ 4515570 h 6246801"/>
              <a:gd name="connsiteX690" fmla="*/ 2780604 w 9384838"/>
              <a:gd name="connsiteY690" fmla="*/ 4541013 h 6246801"/>
              <a:gd name="connsiteX691" fmla="*/ 2804940 w 9384838"/>
              <a:gd name="connsiteY691" fmla="*/ 4566456 h 6246801"/>
              <a:gd name="connsiteX692" fmla="*/ 2804940 w 9384838"/>
              <a:gd name="connsiteY692" fmla="*/ 4590793 h 6246801"/>
              <a:gd name="connsiteX693" fmla="*/ 2855825 w 9384838"/>
              <a:gd name="connsiteY693" fmla="*/ 4590793 h 6246801"/>
              <a:gd name="connsiteX694" fmla="*/ 2855825 w 9384838"/>
              <a:gd name="connsiteY694" fmla="*/ 4566456 h 6246801"/>
              <a:gd name="connsiteX695" fmla="*/ 2880159 w 9384838"/>
              <a:gd name="connsiteY695" fmla="*/ 4566456 h 6246801"/>
              <a:gd name="connsiteX696" fmla="*/ 2880159 w 9384838"/>
              <a:gd name="connsiteY696" fmla="*/ 4605916 h 6246801"/>
              <a:gd name="connsiteX697" fmla="*/ 2880162 w 9384838"/>
              <a:gd name="connsiteY697" fmla="*/ 4605918 h 6246801"/>
              <a:gd name="connsiteX698" fmla="*/ 2880162 w 9384838"/>
              <a:gd name="connsiteY698" fmla="*/ 4566457 h 6246801"/>
              <a:gd name="connsiteX699" fmla="*/ 2931045 w 9384838"/>
              <a:gd name="connsiteY699" fmla="*/ 4616236 h 6246801"/>
              <a:gd name="connsiteX700" fmla="*/ 2980823 w 9384838"/>
              <a:gd name="connsiteY700" fmla="*/ 4641679 h 6246801"/>
              <a:gd name="connsiteX701" fmla="*/ 3006265 w 9384838"/>
              <a:gd name="connsiteY701" fmla="*/ 4616236 h 6246801"/>
              <a:gd name="connsiteX702" fmla="*/ 3030601 w 9384838"/>
              <a:gd name="connsiteY702" fmla="*/ 4616236 h 6246801"/>
              <a:gd name="connsiteX703" fmla="*/ 3056044 w 9384838"/>
              <a:gd name="connsiteY703" fmla="*/ 4590793 h 6246801"/>
              <a:gd name="connsiteX704" fmla="*/ 3105820 w 9384838"/>
              <a:gd name="connsiteY704" fmla="*/ 4590793 h 6246801"/>
              <a:gd name="connsiteX705" fmla="*/ 3131263 w 9384838"/>
              <a:gd name="connsiteY705" fmla="*/ 4541014 h 6246801"/>
              <a:gd name="connsiteX706" fmla="*/ 3131263 w 9384838"/>
              <a:gd name="connsiteY706" fmla="*/ 4590793 h 6246801"/>
              <a:gd name="connsiteX707" fmla="*/ 3156704 w 9384838"/>
              <a:gd name="connsiteY707" fmla="*/ 4566457 h 6246801"/>
              <a:gd name="connsiteX708" fmla="*/ 3181041 w 9384838"/>
              <a:gd name="connsiteY708" fmla="*/ 4515571 h 6246801"/>
              <a:gd name="connsiteX709" fmla="*/ 3156704 w 9384838"/>
              <a:gd name="connsiteY709" fmla="*/ 4440348 h 6246801"/>
              <a:gd name="connsiteX710" fmla="*/ 3131263 w 9384838"/>
              <a:gd name="connsiteY710" fmla="*/ 4416011 h 6246801"/>
              <a:gd name="connsiteX711" fmla="*/ 3181041 w 9384838"/>
              <a:gd name="connsiteY711" fmla="*/ 4365125 h 6246801"/>
              <a:gd name="connsiteX712" fmla="*/ 3231924 w 9384838"/>
              <a:gd name="connsiteY712" fmla="*/ 4340788 h 6246801"/>
              <a:gd name="connsiteX713" fmla="*/ 3256260 w 9384838"/>
              <a:gd name="connsiteY713" fmla="*/ 4289902 h 6246801"/>
              <a:gd name="connsiteX714" fmla="*/ 3281703 w 9384838"/>
              <a:gd name="connsiteY714" fmla="*/ 4289902 h 6246801"/>
              <a:gd name="connsiteX715" fmla="*/ 3281705 w 9384838"/>
              <a:gd name="connsiteY715" fmla="*/ 4289902 h 6246801"/>
              <a:gd name="connsiteX716" fmla="*/ 3307147 w 9384838"/>
              <a:gd name="connsiteY716" fmla="*/ 4265565 h 6246801"/>
              <a:gd name="connsiteX717" fmla="*/ 3356924 w 9384838"/>
              <a:gd name="connsiteY717" fmla="*/ 4265565 h 6246801"/>
              <a:gd name="connsiteX718" fmla="*/ 3457589 w 9384838"/>
              <a:gd name="connsiteY718" fmla="*/ 4190342 h 6246801"/>
              <a:gd name="connsiteX719" fmla="*/ 3558250 w 9384838"/>
              <a:gd name="connsiteY719" fmla="*/ 4089676 h 6246801"/>
              <a:gd name="connsiteX720" fmla="*/ 3582585 w 9384838"/>
              <a:gd name="connsiteY720" fmla="*/ 4014453 h 6246801"/>
              <a:gd name="connsiteX721" fmla="*/ 3608026 w 9384838"/>
              <a:gd name="connsiteY721" fmla="*/ 3989010 h 6246801"/>
              <a:gd name="connsiteX722" fmla="*/ 3582585 w 9384838"/>
              <a:gd name="connsiteY722" fmla="*/ 3963567 h 6246801"/>
              <a:gd name="connsiteX723" fmla="*/ 3608026 w 9384838"/>
              <a:gd name="connsiteY723" fmla="*/ 3913787 h 6246801"/>
              <a:gd name="connsiteX724" fmla="*/ 3582585 w 9384838"/>
              <a:gd name="connsiteY724" fmla="*/ 3888344 h 6246801"/>
              <a:gd name="connsiteX725" fmla="*/ 3608026 w 9384838"/>
              <a:gd name="connsiteY725" fmla="*/ 3838565 h 6246801"/>
              <a:gd name="connsiteX726" fmla="*/ 3633468 w 9384838"/>
              <a:gd name="connsiteY726" fmla="*/ 3813122 h 6246801"/>
              <a:gd name="connsiteX727" fmla="*/ 3683247 w 9384838"/>
              <a:gd name="connsiteY727" fmla="*/ 3788785 h 6246801"/>
              <a:gd name="connsiteX728" fmla="*/ 3708689 w 9384838"/>
              <a:gd name="connsiteY728" fmla="*/ 3813122 h 6246801"/>
              <a:gd name="connsiteX729" fmla="*/ 3783908 w 9384838"/>
              <a:gd name="connsiteY729" fmla="*/ 3788785 h 6246801"/>
              <a:gd name="connsiteX730" fmla="*/ 3883464 w 9384838"/>
              <a:gd name="connsiteY730" fmla="*/ 3763342 h 6246801"/>
              <a:gd name="connsiteX731" fmla="*/ 3883464 w 9384838"/>
              <a:gd name="connsiteY731" fmla="*/ 3813122 h 6246801"/>
              <a:gd name="connsiteX732" fmla="*/ 3833686 w 9384838"/>
              <a:gd name="connsiteY732" fmla="*/ 3813122 h 6246801"/>
              <a:gd name="connsiteX733" fmla="*/ 3808245 w 9384838"/>
              <a:gd name="connsiteY733" fmla="*/ 3838565 h 6246801"/>
              <a:gd name="connsiteX734" fmla="*/ 3808245 w 9384838"/>
              <a:gd name="connsiteY734" fmla="*/ 3888344 h 6246801"/>
              <a:gd name="connsiteX735" fmla="*/ 3758467 w 9384838"/>
              <a:gd name="connsiteY735" fmla="*/ 3864008 h 6246801"/>
              <a:gd name="connsiteX736" fmla="*/ 3708689 w 9384838"/>
              <a:gd name="connsiteY736" fmla="*/ 3913787 h 6246801"/>
              <a:gd name="connsiteX737" fmla="*/ 3683247 w 9384838"/>
              <a:gd name="connsiteY737" fmla="*/ 3888344 h 6246801"/>
              <a:gd name="connsiteX738" fmla="*/ 3633468 w 9384838"/>
              <a:gd name="connsiteY738" fmla="*/ 3913787 h 6246801"/>
              <a:gd name="connsiteX739" fmla="*/ 3657804 w 9384838"/>
              <a:gd name="connsiteY739" fmla="*/ 3939230 h 6246801"/>
              <a:gd name="connsiteX740" fmla="*/ 3633468 w 9384838"/>
              <a:gd name="connsiteY740" fmla="*/ 3963567 h 6246801"/>
              <a:gd name="connsiteX741" fmla="*/ 3657804 w 9384838"/>
              <a:gd name="connsiteY741" fmla="*/ 3963567 h 6246801"/>
              <a:gd name="connsiteX742" fmla="*/ 3683247 w 9384838"/>
              <a:gd name="connsiteY742" fmla="*/ 3989010 h 6246801"/>
              <a:gd name="connsiteX743" fmla="*/ 3708689 w 9384838"/>
              <a:gd name="connsiteY743" fmla="*/ 3989010 h 6246801"/>
              <a:gd name="connsiteX744" fmla="*/ 3708689 w 9384838"/>
              <a:gd name="connsiteY744" fmla="*/ 4014453 h 6246801"/>
              <a:gd name="connsiteX745" fmla="*/ 3708688 w 9384838"/>
              <a:gd name="connsiteY745" fmla="*/ 4014453 h 6246801"/>
              <a:gd name="connsiteX746" fmla="*/ 3657804 w 9384838"/>
              <a:gd name="connsiteY746" fmla="*/ 4064233 h 6246801"/>
              <a:gd name="connsiteX747" fmla="*/ 3683246 w 9384838"/>
              <a:gd name="connsiteY747" fmla="*/ 4139455 h 6246801"/>
              <a:gd name="connsiteX748" fmla="*/ 3808243 w 9384838"/>
              <a:gd name="connsiteY748" fmla="*/ 4164898 h 6246801"/>
              <a:gd name="connsiteX749" fmla="*/ 3833684 w 9384838"/>
              <a:gd name="connsiteY749" fmla="*/ 4089676 h 6246801"/>
              <a:gd name="connsiteX750" fmla="*/ 3958666 w 9384838"/>
              <a:gd name="connsiteY750" fmla="*/ 4089676 h 6246801"/>
              <a:gd name="connsiteX751" fmla="*/ 4084770 w 9384838"/>
              <a:gd name="connsiteY751" fmla="*/ 4064233 h 6246801"/>
              <a:gd name="connsiteX752" fmla="*/ 4185432 w 9384838"/>
              <a:gd name="connsiteY752" fmla="*/ 4064233 h 6246801"/>
              <a:gd name="connsiteX753" fmla="*/ 4460870 w 9384838"/>
              <a:gd name="connsiteY753" fmla="*/ 3888345 h 6246801"/>
              <a:gd name="connsiteX754" fmla="*/ 4510648 w 9384838"/>
              <a:gd name="connsiteY754" fmla="*/ 3763342 h 6246801"/>
              <a:gd name="connsiteX755" fmla="*/ 4761751 w 9384838"/>
              <a:gd name="connsiteY755" fmla="*/ 3713562 h 6246801"/>
              <a:gd name="connsiteX756" fmla="*/ 4836971 w 9384838"/>
              <a:gd name="connsiteY756" fmla="*/ 3612896 h 6246801"/>
              <a:gd name="connsiteX757" fmla="*/ 4887855 w 9384838"/>
              <a:gd name="connsiteY757" fmla="*/ 3487894 h 6246801"/>
              <a:gd name="connsiteX758" fmla="*/ 4887855 w 9384838"/>
              <a:gd name="connsiteY758" fmla="*/ 3487893 h 6246801"/>
              <a:gd name="connsiteX759" fmla="*/ 4937633 w 9384838"/>
              <a:gd name="connsiteY759" fmla="*/ 3437007 h 6246801"/>
              <a:gd name="connsiteX760" fmla="*/ 5012854 w 9384838"/>
              <a:gd name="connsiteY760" fmla="*/ 3387227 h 6246801"/>
              <a:gd name="connsiteX761" fmla="*/ 5038296 w 9384838"/>
              <a:gd name="connsiteY761" fmla="*/ 3336341 h 6246801"/>
              <a:gd name="connsiteX762" fmla="*/ 5113516 w 9384838"/>
              <a:gd name="connsiteY762" fmla="*/ 3236782 h 6246801"/>
              <a:gd name="connsiteX763" fmla="*/ 5137852 w 9384838"/>
              <a:gd name="connsiteY763" fmla="*/ 3185896 h 6246801"/>
              <a:gd name="connsiteX764" fmla="*/ 5163294 w 9384838"/>
              <a:gd name="connsiteY764" fmla="*/ 3161560 h 6246801"/>
              <a:gd name="connsiteX765" fmla="*/ 5238514 w 9384838"/>
              <a:gd name="connsiteY765" fmla="*/ 3011116 h 6246801"/>
              <a:gd name="connsiteX766" fmla="*/ 5263957 w 9384838"/>
              <a:gd name="connsiteY766" fmla="*/ 2860672 h 6246801"/>
              <a:gd name="connsiteX767" fmla="*/ 5188736 w 9384838"/>
              <a:gd name="connsiteY767" fmla="*/ 2809788 h 6246801"/>
              <a:gd name="connsiteX768" fmla="*/ 5163294 w 9384838"/>
              <a:gd name="connsiteY768" fmla="*/ 2835229 h 6246801"/>
              <a:gd name="connsiteX769" fmla="*/ 5137852 w 9384838"/>
              <a:gd name="connsiteY769" fmla="*/ 2835229 h 6246801"/>
              <a:gd name="connsiteX770" fmla="*/ 5137852 w 9384838"/>
              <a:gd name="connsiteY770" fmla="*/ 2785450 h 6246801"/>
              <a:gd name="connsiteX771" fmla="*/ 5188736 w 9384838"/>
              <a:gd name="connsiteY771" fmla="*/ 2785450 h 6246801"/>
              <a:gd name="connsiteX772" fmla="*/ 5263957 w 9384838"/>
              <a:gd name="connsiteY772" fmla="*/ 2734563 h 6246801"/>
              <a:gd name="connsiteX773" fmla="*/ 5339177 w 9384838"/>
              <a:gd name="connsiteY773" fmla="*/ 2609561 h 6246801"/>
              <a:gd name="connsiteX774" fmla="*/ 5289399 w 9384838"/>
              <a:gd name="connsiteY774" fmla="*/ 2534339 h 6246801"/>
              <a:gd name="connsiteX775" fmla="*/ 5289931 w 9384838"/>
              <a:gd name="connsiteY775" fmla="*/ 2534660 h 6246801"/>
              <a:gd name="connsiteX776" fmla="*/ 5289398 w 9384838"/>
              <a:gd name="connsiteY776" fmla="*/ 2534339 h 6246801"/>
              <a:gd name="connsiteX777" fmla="*/ 5313734 w 9384838"/>
              <a:gd name="connsiteY777" fmla="*/ 2483451 h 6246801"/>
              <a:gd name="connsiteX778" fmla="*/ 5289398 w 9384838"/>
              <a:gd name="connsiteY778" fmla="*/ 2459115 h 6246801"/>
              <a:gd name="connsiteX779" fmla="*/ 5364618 w 9384838"/>
              <a:gd name="connsiteY779" fmla="*/ 2408231 h 6246801"/>
              <a:gd name="connsiteX780" fmla="*/ 5388954 w 9384838"/>
              <a:gd name="connsiteY780" fmla="*/ 2433674 h 6246801"/>
              <a:gd name="connsiteX781" fmla="*/ 5464174 w 9384838"/>
              <a:gd name="connsiteY781" fmla="*/ 2408231 h 6246801"/>
              <a:gd name="connsiteX782" fmla="*/ 5515059 w 9384838"/>
              <a:gd name="connsiteY782" fmla="*/ 2333007 h 6246801"/>
              <a:gd name="connsiteX783" fmla="*/ 5539394 w 9384838"/>
              <a:gd name="connsiteY783" fmla="*/ 2257785 h 6246801"/>
              <a:gd name="connsiteX784" fmla="*/ 5539394 w 9384838"/>
              <a:gd name="connsiteY784" fmla="*/ 2233447 h 6246801"/>
              <a:gd name="connsiteX785" fmla="*/ 5564837 w 9384838"/>
              <a:gd name="connsiteY785" fmla="*/ 2182565 h 6246801"/>
              <a:gd name="connsiteX786" fmla="*/ 5614615 w 9384838"/>
              <a:gd name="connsiteY786" fmla="*/ 2233447 h 6246801"/>
              <a:gd name="connsiteX787" fmla="*/ 5640057 w 9384838"/>
              <a:gd name="connsiteY787" fmla="*/ 2208005 h 6246801"/>
              <a:gd name="connsiteX788" fmla="*/ 5665499 w 9384838"/>
              <a:gd name="connsiteY788" fmla="*/ 2233447 h 6246801"/>
              <a:gd name="connsiteX789" fmla="*/ 5665499 w 9384838"/>
              <a:gd name="connsiteY789" fmla="*/ 2257785 h 6246801"/>
              <a:gd name="connsiteX790" fmla="*/ 5640057 w 9384838"/>
              <a:gd name="connsiteY790" fmla="*/ 2408231 h 6246801"/>
              <a:gd name="connsiteX791" fmla="*/ 5689835 w 9384838"/>
              <a:gd name="connsiteY791" fmla="*/ 2433674 h 6246801"/>
              <a:gd name="connsiteX792" fmla="*/ 5740719 w 9384838"/>
              <a:gd name="connsiteY792" fmla="*/ 2408231 h 6246801"/>
              <a:gd name="connsiteX793" fmla="*/ 5765055 w 9384838"/>
              <a:gd name="connsiteY793" fmla="*/ 2358450 h 6246801"/>
              <a:gd name="connsiteX794" fmla="*/ 5840275 w 9384838"/>
              <a:gd name="connsiteY794" fmla="*/ 2459115 h 6246801"/>
              <a:gd name="connsiteX795" fmla="*/ 5891159 w 9384838"/>
              <a:gd name="connsiteY795" fmla="*/ 2408231 h 6246801"/>
              <a:gd name="connsiteX796" fmla="*/ 5940937 w 9384838"/>
              <a:gd name="connsiteY796" fmla="*/ 2283229 h 6246801"/>
              <a:gd name="connsiteX797" fmla="*/ 5891159 w 9384838"/>
              <a:gd name="connsiteY797" fmla="*/ 2208005 h 6246801"/>
              <a:gd name="connsiteX798" fmla="*/ 5840275 w 9384838"/>
              <a:gd name="connsiteY798" fmla="*/ 2257785 h 6246801"/>
              <a:gd name="connsiteX799" fmla="*/ 5715277 w 9384838"/>
              <a:gd name="connsiteY799" fmla="*/ 2283229 h 6246801"/>
              <a:gd name="connsiteX800" fmla="*/ 5765055 w 9384838"/>
              <a:gd name="connsiteY800" fmla="*/ 2132783 h 6246801"/>
              <a:gd name="connsiteX801" fmla="*/ 5840275 w 9384838"/>
              <a:gd name="connsiteY801" fmla="*/ 2081897 h 6246801"/>
              <a:gd name="connsiteX802" fmla="*/ 8270546 w 9384838"/>
              <a:gd name="connsiteY802" fmla="*/ 1474959 h 6246801"/>
              <a:gd name="connsiteX803" fmla="*/ 8282255 w 9384838"/>
              <a:gd name="connsiteY803" fmla="*/ 1480813 h 6246801"/>
              <a:gd name="connsiteX804" fmla="*/ 8274449 w 9384838"/>
              <a:gd name="connsiteY804" fmla="*/ 1490571 h 6246801"/>
              <a:gd name="connsiteX805" fmla="*/ 8264691 w 9384838"/>
              <a:gd name="connsiteY805" fmla="*/ 1491546 h 6246801"/>
              <a:gd name="connsiteX806" fmla="*/ 8247128 w 9384838"/>
              <a:gd name="connsiteY806" fmla="*/ 1501304 h 6246801"/>
              <a:gd name="connsiteX807" fmla="*/ 8250055 w 9384838"/>
              <a:gd name="connsiteY807" fmla="*/ 1485692 h 6246801"/>
              <a:gd name="connsiteX808" fmla="*/ 8265667 w 9384838"/>
              <a:gd name="connsiteY808" fmla="*/ 1485692 h 6246801"/>
              <a:gd name="connsiteX809" fmla="*/ 8270546 w 9384838"/>
              <a:gd name="connsiteY809" fmla="*/ 1474959 h 6246801"/>
              <a:gd name="connsiteX810" fmla="*/ 8187608 w 9384838"/>
              <a:gd name="connsiteY810" fmla="*/ 1463250 h 6246801"/>
              <a:gd name="connsiteX811" fmla="*/ 8203220 w 9384838"/>
              <a:gd name="connsiteY811" fmla="*/ 1472032 h 6246801"/>
              <a:gd name="connsiteX812" fmla="*/ 8215904 w 9384838"/>
              <a:gd name="connsiteY812" fmla="*/ 1471056 h 6246801"/>
              <a:gd name="connsiteX813" fmla="*/ 8214929 w 9384838"/>
              <a:gd name="connsiteY813" fmla="*/ 1479838 h 6246801"/>
              <a:gd name="connsiteX814" fmla="*/ 8216880 w 9384838"/>
              <a:gd name="connsiteY814" fmla="*/ 1484717 h 6246801"/>
              <a:gd name="connsiteX815" fmla="*/ 8195414 w 9384838"/>
              <a:gd name="connsiteY815" fmla="*/ 1482765 h 6246801"/>
              <a:gd name="connsiteX816" fmla="*/ 8197365 w 9384838"/>
              <a:gd name="connsiteY816" fmla="*/ 1476909 h 6246801"/>
              <a:gd name="connsiteX817" fmla="*/ 8187608 w 9384838"/>
              <a:gd name="connsiteY817" fmla="*/ 1463250 h 6246801"/>
              <a:gd name="connsiteX818" fmla="*/ 8289085 w 9384838"/>
              <a:gd name="connsiteY818" fmla="*/ 1415439 h 6246801"/>
              <a:gd name="connsiteX819" fmla="*/ 8307624 w 9384838"/>
              <a:gd name="connsiteY819" fmla="*/ 1425197 h 6246801"/>
              <a:gd name="connsiteX820" fmla="*/ 8318357 w 9384838"/>
              <a:gd name="connsiteY820" fmla="*/ 1429100 h 6246801"/>
              <a:gd name="connsiteX821" fmla="*/ 8307624 w 9384838"/>
              <a:gd name="connsiteY821" fmla="*/ 1443734 h 6246801"/>
              <a:gd name="connsiteX822" fmla="*/ 8313478 w 9384838"/>
              <a:gd name="connsiteY822" fmla="*/ 1452516 h 6246801"/>
              <a:gd name="connsiteX823" fmla="*/ 8282255 w 9384838"/>
              <a:gd name="connsiteY823" fmla="*/ 1469104 h 6246801"/>
              <a:gd name="connsiteX824" fmla="*/ 8280303 w 9384838"/>
              <a:gd name="connsiteY824" fmla="*/ 1453493 h 6246801"/>
              <a:gd name="connsiteX825" fmla="*/ 8269570 w 9384838"/>
              <a:gd name="connsiteY825" fmla="*/ 1425197 h 6246801"/>
              <a:gd name="connsiteX826" fmla="*/ 8289085 w 9384838"/>
              <a:gd name="connsiteY826" fmla="*/ 1415439 h 6246801"/>
              <a:gd name="connsiteX827" fmla="*/ 8360314 w 9384838"/>
              <a:gd name="connsiteY827" fmla="*/ 1357869 h 6246801"/>
              <a:gd name="connsiteX828" fmla="*/ 8376902 w 9384838"/>
              <a:gd name="connsiteY828" fmla="*/ 1366651 h 6246801"/>
              <a:gd name="connsiteX829" fmla="*/ 8379829 w 9384838"/>
              <a:gd name="connsiteY829" fmla="*/ 1382264 h 6246801"/>
              <a:gd name="connsiteX830" fmla="*/ 8349581 w 9384838"/>
              <a:gd name="connsiteY830" fmla="*/ 1375434 h 6246801"/>
              <a:gd name="connsiteX831" fmla="*/ 8360314 w 9384838"/>
              <a:gd name="connsiteY831" fmla="*/ 1357869 h 6246801"/>
              <a:gd name="connsiteX832" fmla="*/ 8571073 w 9384838"/>
              <a:gd name="connsiteY832" fmla="*/ 1228098 h 6246801"/>
              <a:gd name="connsiteX833" fmla="*/ 8597418 w 9384838"/>
              <a:gd name="connsiteY833" fmla="*/ 1253467 h 6246801"/>
              <a:gd name="connsiteX834" fmla="*/ 8592539 w 9384838"/>
              <a:gd name="connsiteY834" fmla="*/ 1260297 h 6246801"/>
              <a:gd name="connsiteX835" fmla="*/ 8592539 w 9384838"/>
              <a:gd name="connsiteY835" fmla="*/ 1272981 h 6246801"/>
              <a:gd name="connsiteX836" fmla="*/ 8572049 w 9384838"/>
              <a:gd name="connsiteY836" fmla="*/ 1273957 h 6246801"/>
              <a:gd name="connsiteX837" fmla="*/ 8561316 w 9384838"/>
              <a:gd name="connsiteY837" fmla="*/ 1285666 h 6246801"/>
              <a:gd name="connsiteX838" fmla="*/ 8554486 w 9384838"/>
              <a:gd name="connsiteY838" fmla="*/ 1302253 h 6246801"/>
              <a:gd name="connsiteX839" fmla="*/ 8533995 w 9384838"/>
              <a:gd name="connsiteY839" fmla="*/ 1311035 h 6246801"/>
              <a:gd name="connsiteX840" fmla="*/ 8510577 w 9384838"/>
              <a:gd name="connsiteY840" fmla="*/ 1309083 h 6246801"/>
              <a:gd name="connsiteX841" fmla="*/ 8505699 w 9384838"/>
              <a:gd name="connsiteY841" fmla="*/ 1331526 h 6246801"/>
              <a:gd name="connsiteX842" fmla="*/ 8494966 w 9384838"/>
              <a:gd name="connsiteY842" fmla="*/ 1335428 h 6246801"/>
              <a:gd name="connsiteX843" fmla="*/ 8482281 w 9384838"/>
              <a:gd name="connsiteY843" fmla="*/ 1312986 h 6246801"/>
              <a:gd name="connsiteX844" fmla="*/ 8474475 w 9384838"/>
              <a:gd name="connsiteY844" fmla="*/ 1303229 h 6246801"/>
              <a:gd name="connsiteX845" fmla="*/ 8467645 w 9384838"/>
              <a:gd name="connsiteY845" fmla="*/ 1279811 h 6246801"/>
              <a:gd name="connsiteX846" fmla="*/ 8476427 w 9384838"/>
              <a:gd name="connsiteY846" fmla="*/ 1270054 h 6246801"/>
              <a:gd name="connsiteX847" fmla="*/ 8524238 w 9384838"/>
              <a:gd name="connsiteY847" fmla="*/ 1261273 h 6246801"/>
              <a:gd name="connsiteX848" fmla="*/ 8551558 w 9384838"/>
              <a:gd name="connsiteY848" fmla="*/ 1236879 h 6246801"/>
              <a:gd name="connsiteX849" fmla="*/ 8567170 w 9384838"/>
              <a:gd name="connsiteY849" fmla="*/ 1237855 h 6246801"/>
              <a:gd name="connsiteX850" fmla="*/ 8571073 w 9384838"/>
              <a:gd name="connsiteY850" fmla="*/ 1228098 h 6246801"/>
              <a:gd name="connsiteX851" fmla="*/ 8306648 w 9384838"/>
              <a:gd name="connsiteY851" fmla="*/ 884639 h 6246801"/>
              <a:gd name="connsiteX852" fmla="*/ 8328114 w 9384838"/>
              <a:gd name="connsiteY852" fmla="*/ 903178 h 6246801"/>
              <a:gd name="connsiteX853" fmla="*/ 8334944 w 9384838"/>
              <a:gd name="connsiteY853" fmla="*/ 917814 h 6246801"/>
              <a:gd name="connsiteX854" fmla="*/ 8368119 w 9384838"/>
              <a:gd name="connsiteY854" fmla="*/ 935377 h 6246801"/>
              <a:gd name="connsiteX855" fmla="*/ 8422761 w 9384838"/>
              <a:gd name="connsiteY855" fmla="*/ 939280 h 6246801"/>
              <a:gd name="connsiteX856" fmla="*/ 8461790 w 9384838"/>
              <a:gd name="connsiteY856" fmla="*/ 922693 h 6246801"/>
              <a:gd name="connsiteX857" fmla="*/ 8450081 w 9384838"/>
              <a:gd name="connsiteY857" fmla="*/ 963674 h 6246801"/>
              <a:gd name="connsiteX858" fmla="*/ 8431542 w 9384838"/>
              <a:gd name="connsiteY858" fmla="*/ 975382 h 6246801"/>
              <a:gd name="connsiteX859" fmla="*/ 8415930 w 9384838"/>
              <a:gd name="connsiteY859" fmla="*/ 963674 h 6246801"/>
              <a:gd name="connsiteX860" fmla="*/ 8397391 w 9384838"/>
              <a:gd name="connsiteY860" fmla="*/ 963674 h 6246801"/>
              <a:gd name="connsiteX861" fmla="*/ 8359338 w 9384838"/>
              <a:gd name="connsiteY861" fmla="*/ 1014411 h 6246801"/>
              <a:gd name="connsiteX862" fmla="*/ 8284206 w 9384838"/>
              <a:gd name="connsiteY862" fmla="*/ 1020265 h 6246801"/>
              <a:gd name="connsiteX863" fmla="*/ 8247128 w 9384838"/>
              <a:gd name="connsiteY863" fmla="*/ 1070028 h 6246801"/>
              <a:gd name="connsiteX864" fmla="*/ 8212977 w 9384838"/>
              <a:gd name="connsiteY864" fmla="*/ 1083688 h 6246801"/>
              <a:gd name="connsiteX865" fmla="*/ 8184681 w 9384838"/>
              <a:gd name="connsiteY865" fmla="*/ 1151014 h 6246801"/>
              <a:gd name="connsiteX866" fmla="*/ 8163215 w 9384838"/>
              <a:gd name="connsiteY866" fmla="*/ 1151014 h 6246801"/>
              <a:gd name="connsiteX867" fmla="*/ 8155409 w 9384838"/>
              <a:gd name="connsiteY867" fmla="*/ 1207607 h 6246801"/>
              <a:gd name="connsiteX868" fmla="*/ 8099792 w 9384838"/>
              <a:gd name="connsiteY868" fmla="*/ 1223219 h 6246801"/>
              <a:gd name="connsiteX869" fmla="*/ 8077350 w 9384838"/>
              <a:gd name="connsiteY869" fmla="*/ 1247612 h 6246801"/>
              <a:gd name="connsiteX870" fmla="*/ 8066617 w 9384838"/>
              <a:gd name="connsiteY870" fmla="*/ 1319817 h 6246801"/>
              <a:gd name="connsiteX871" fmla="*/ 8057835 w 9384838"/>
              <a:gd name="connsiteY871" fmla="*/ 1315914 h 6246801"/>
              <a:gd name="connsiteX872" fmla="*/ 8009048 w 9384838"/>
              <a:gd name="connsiteY872" fmla="*/ 1320793 h 6246801"/>
              <a:gd name="connsiteX873" fmla="*/ 8009048 w 9384838"/>
              <a:gd name="connsiteY873" fmla="*/ 1309084 h 6246801"/>
              <a:gd name="connsiteX874" fmla="*/ 8010024 w 9384838"/>
              <a:gd name="connsiteY874" fmla="*/ 1293472 h 6246801"/>
              <a:gd name="connsiteX875" fmla="*/ 8002218 w 9384838"/>
              <a:gd name="connsiteY875" fmla="*/ 1262248 h 6246801"/>
              <a:gd name="connsiteX876" fmla="*/ 8013927 w 9384838"/>
              <a:gd name="connsiteY876" fmla="*/ 1254442 h 6246801"/>
              <a:gd name="connsiteX877" fmla="*/ 8038320 w 9384838"/>
              <a:gd name="connsiteY877" fmla="*/ 1219316 h 6246801"/>
              <a:gd name="connsiteX878" fmla="*/ 8077350 w 9384838"/>
              <a:gd name="connsiteY878" fmla="*/ 1190044 h 6246801"/>
              <a:gd name="connsiteX879" fmla="*/ 8108573 w 9384838"/>
              <a:gd name="connsiteY879" fmla="*/ 1167602 h 6246801"/>
              <a:gd name="connsiteX880" fmla="*/ 8111501 w 9384838"/>
              <a:gd name="connsiteY880" fmla="*/ 1154917 h 6246801"/>
              <a:gd name="connsiteX881" fmla="*/ 8135894 w 9384838"/>
              <a:gd name="connsiteY881" fmla="*/ 1148087 h 6246801"/>
              <a:gd name="connsiteX882" fmla="*/ 8141748 w 9384838"/>
              <a:gd name="connsiteY882" fmla="*/ 1130524 h 6246801"/>
              <a:gd name="connsiteX883" fmla="*/ 8135894 w 9384838"/>
              <a:gd name="connsiteY883" fmla="*/ 1121742 h 6246801"/>
              <a:gd name="connsiteX884" fmla="*/ 8143700 w 9384838"/>
              <a:gd name="connsiteY884" fmla="*/ 1104179 h 6246801"/>
              <a:gd name="connsiteX885" fmla="*/ 8200293 w 9384838"/>
              <a:gd name="connsiteY885" fmla="*/ 1030998 h 6246801"/>
              <a:gd name="connsiteX886" fmla="*/ 8231516 w 9384838"/>
              <a:gd name="connsiteY886" fmla="*/ 993920 h 6246801"/>
              <a:gd name="connsiteX887" fmla="*/ 8245176 w 9384838"/>
              <a:gd name="connsiteY887" fmla="*/ 957819 h 6246801"/>
              <a:gd name="connsiteX888" fmla="*/ 8258837 w 9384838"/>
              <a:gd name="connsiteY888" fmla="*/ 944159 h 6246801"/>
              <a:gd name="connsiteX889" fmla="*/ 8260788 w 9384838"/>
              <a:gd name="connsiteY889" fmla="*/ 920741 h 6246801"/>
              <a:gd name="connsiteX890" fmla="*/ 8289085 w 9384838"/>
              <a:gd name="connsiteY890" fmla="*/ 889516 h 6246801"/>
              <a:gd name="connsiteX891" fmla="*/ 8306648 w 9384838"/>
              <a:gd name="connsiteY891" fmla="*/ 884639 h 6246801"/>
              <a:gd name="connsiteX892" fmla="*/ 9328245 w 9384838"/>
              <a:gd name="connsiteY892" fmla="*/ 311878 h 6246801"/>
              <a:gd name="connsiteX893" fmla="*/ 9371178 w 9384838"/>
              <a:gd name="connsiteY893" fmla="*/ 317733 h 6246801"/>
              <a:gd name="connsiteX894" fmla="*/ 9384838 w 9384838"/>
              <a:gd name="connsiteY894" fmla="*/ 341150 h 6246801"/>
              <a:gd name="connsiteX895" fmla="*/ 9357517 w 9384838"/>
              <a:gd name="connsiteY895" fmla="*/ 360665 h 6246801"/>
              <a:gd name="connsiteX896" fmla="*/ 9357517 w 9384838"/>
              <a:gd name="connsiteY896" fmla="*/ 378228 h 6246801"/>
              <a:gd name="connsiteX897" fmla="*/ 9371178 w 9384838"/>
              <a:gd name="connsiteY897" fmla="*/ 393840 h 6246801"/>
              <a:gd name="connsiteX898" fmla="*/ 9367275 w 9384838"/>
              <a:gd name="connsiteY898" fmla="*/ 427015 h 6246801"/>
              <a:gd name="connsiteX899" fmla="*/ 9314585 w 9384838"/>
              <a:gd name="connsiteY899" fmla="*/ 427015 h 6246801"/>
              <a:gd name="connsiteX900" fmla="*/ 9250186 w 9384838"/>
              <a:gd name="connsiteY900" fmla="*/ 440675 h 6246801"/>
              <a:gd name="connsiteX901" fmla="*/ 9213108 w 9384838"/>
              <a:gd name="connsiteY901" fmla="*/ 471899 h 6246801"/>
              <a:gd name="connsiteX902" fmla="*/ 9162370 w 9384838"/>
              <a:gd name="connsiteY902" fmla="*/ 491414 h 6246801"/>
              <a:gd name="connsiteX903" fmla="*/ 9099923 w 9384838"/>
              <a:gd name="connsiteY903" fmla="*/ 526540 h 6246801"/>
              <a:gd name="connsiteX904" fmla="*/ 9035524 w 9384838"/>
              <a:gd name="connsiteY904" fmla="*/ 587036 h 6246801"/>
              <a:gd name="connsiteX905" fmla="*/ 8996494 w 9384838"/>
              <a:gd name="connsiteY905" fmla="*/ 635822 h 6246801"/>
              <a:gd name="connsiteX906" fmla="*/ 8961368 w 9384838"/>
              <a:gd name="connsiteY906" fmla="*/ 637774 h 6246801"/>
              <a:gd name="connsiteX907" fmla="*/ 8951610 w 9384838"/>
              <a:gd name="connsiteY907" fmla="*/ 647531 h 6246801"/>
              <a:gd name="connsiteX908" fmla="*/ 8926241 w 9384838"/>
              <a:gd name="connsiteY908" fmla="*/ 637774 h 6246801"/>
              <a:gd name="connsiteX909" fmla="*/ 8916484 w 9384838"/>
              <a:gd name="connsiteY909" fmla="*/ 608501 h 6246801"/>
              <a:gd name="connsiteX910" fmla="*/ 8883309 w 9384838"/>
              <a:gd name="connsiteY910" fmla="*/ 622162 h 6246801"/>
              <a:gd name="connsiteX911" fmla="*/ 8877454 w 9384838"/>
              <a:gd name="connsiteY911" fmla="*/ 651434 h 6246801"/>
              <a:gd name="connsiteX912" fmla="*/ 8887212 w 9384838"/>
              <a:gd name="connsiteY912" fmla="*/ 665094 h 6246801"/>
              <a:gd name="connsiteX913" fmla="*/ 8846231 w 9384838"/>
              <a:gd name="connsiteY913" fmla="*/ 719735 h 6246801"/>
              <a:gd name="connsiteX914" fmla="*/ 8799395 w 9384838"/>
              <a:gd name="connsiteY914" fmla="*/ 749008 h 6246801"/>
              <a:gd name="connsiteX915" fmla="*/ 8766220 w 9384838"/>
              <a:gd name="connsiteY915" fmla="*/ 774380 h 6246801"/>
              <a:gd name="connsiteX916" fmla="*/ 8731094 w 9384838"/>
              <a:gd name="connsiteY916" fmla="*/ 844633 h 6246801"/>
              <a:gd name="connsiteX917" fmla="*/ 8697919 w 9384838"/>
              <a:gd name="connsiteY917" fmla="*/ 862196 h 6246801"/>
              <a:gd name="connsiteX918" fmla="*/ 8666695 w 9384838"/>
              <a:gd name="connsiteY918" fmla="*/ 862196 h 6246801"/>
              <a:gd name="connsiteX919" fmla="*/ 8641326 w 9384838"/>
              <a:gd name="connsiteY919" fmla="*/ 887565 h 6246801"/>
              <a:gd name="connsiteX920" fmla="*/ 8614005 w 9384838"/>
              <a:gd name="connsiteY920" fmla="*/ 932449 h 6246801"/>
              <a:gd name="connsiteX921" fmla="*/ 8590587 w 9384838"/>
              <a:gd name="connsiteY921" fmla="*/ 936351 h 6246801"/>
              <a:gd name="connsiteX922" fmla="*/ 8576927 w 9384838"/>
              <a:gd name="connsiteY922" fmla="*/ 920740 h 6246801"/>
              <a:gd name="connsiteX923" fmla="*/ 8590587 w 9384838"/>
              <a:gd name="connsiteY923" fmla="*/ 885614 h 6246801"/>
              <a:gd name="connsiteX924" fmla="*/ 8602296 w 9384838"/>
              <a:gd name="connsiteY924" fmla="*/ 881711 h 6246801"/>
              <a:gd name="connsiteX925" fmla="*/ 8610102 w 9384838"/>
              <a:gd name="connsiteY925" fmla="*/ 868050 h 6246801"/>
              <a:gd name="connsiteX926" fmla="*/ 8606199 w 9384838"/>
              <a:gd name="connsiteY926" fmla="*/ 850487 h 6246801"/>
              <a:gd name="connsiteX927" fmla="*/ 8612054 w 9384838"/>
              <a:gd name="connsiteY927" fmla="*/ 825118 h 6246801"/>
              <a:gd name="connsiteX928" fmla="*/ 8623762 w 9384838"/>
              <a:gd name="connsiteY928" fmla="*/ 846584 h 6246801"/>
              <a:gd name="connsiteX929" fmla="*/ 8637423 w 9384838"/>
              <a:gd name="connsiteY929" fmla="*/ 848536 h 6246801"/>
              <a:gd name="connsiteX930" fmla="*/ 8649132 w 9384838"/>
              <a:gd name="connsiteY930" fmla="*/ 827069 h 6246801"/>
              <a:gd name="connsiteX931" fmla="*/ 8635471 w 9384838"/>
              <a:gd name="connsiteY931" fmla="*/ 807555 h 6246801"/>
              <a:gd name="connsiteX932" fmla="*/ 8654986 w 9384838"/>
              <a:gd name="connsiteY932" fmla="*/ 807555 h 6246801"/>
              <a:gd name="connsiteX933" fmla="*/ 8664743 w 9384838"/>
              <a:gd name="connsiteY933" fmla="*/ 819263 h 6246801"/>
              <a:gd name="connsiteX934" fmla="*/ 8692064 w 9384838"/>
              <a:gd name="connsiteY934" fmla="*/ 805603 h 6246801"/>
              <a:gd name="connsiteX935" fmla="*/ 8709627 w 9384838"/>
              <a:gd name="connsiteY935" fmla="*/ 778282 h 6246801"/>
              <a:gd name="connsiteX936" fmla="*/ 8711579 w 9384838"/>
              <a:gd name="connsiteY936" fmla="*/ 749008 h 6246801"/>
              <a:gd name="connsiteX937" fmla="*/ 8695967 w 9384838"/>
              <a:gd name="connsiteY937" fmla="*/ 749008 h 6246801"/>
              <a:gd name="connsiteX938" fmla="*/ 8672549 w 9384838"/>
              <a:gd name="connsiteY938" fmla="*/ 745105 h 6246801"/>
              <a:gd name="connsiteX939" fmla="*/ 8668646 w 9384838"/>
              <a:gd name="connsiteY939" fmla="*/ 713881 h 6246801"/>
              <a:gd name="connsiteX940" fmla="*/ 8697919 w 9384838"/>
              <a:gd name="connsiteY940" fmla="*/ 713881 h 6246801"/>
              <a:gd name="connsiteX941" fmla="*/ 8715482 w 9384838"/>
              <a:gd name="connsiteY941" fmla="*/ 731444 h 6246801"/>
              <a:gd name="connsiteX942" fmla="*/ 8733045 w 9384838"/>
              <a:gd name="connsiteY942" fmla="*/ 719735 h 6246801"/>
              <a:gd name="connsiteX943" fmla="*/ 8746705 w 9384838"/>
              <a:gd name="connsiteY943" fmla="*/ 688512 h 6246801"/>
              <a:gd name="connsiteX944" fmla="*/ 8787686 w 9384838"/>
              <a:gd name="connsiteY944" fmla="*/ 674851 h 6246801"/>
              <a:gd name="connsiteX945" fmla="*/ 8811104 w 9384838"/>
              <a:gd name="connsiteY945" fmla="*/ 624114 h 6246801"/>
              <a:gd name="connsiteX946" fmla="*/ 8830619 w 9384838"/>
              <a:gd name="connsiteY946" fmla="*/ 618260 h 6246801"/>
              <a:gd name="connsiteX947" fmla="*/ 8840376 w 9384838"/>
              <a:gd name="connsiteY947" fmla="*/ 600695 h 6246801"/>
              <a:gd name="connsiteX948" fmla="*/ 8832570 w 9384838"/>
              <a:gd name="connsiteY948" fmla="*/ 559715 h 6246801"/>
              <a:gd name="connsiteX949" fmla="*/ 8850134 w 9384838"/>
              <a:gd name="connsiteY949" fmla="*/ 559715 h 6246801"/>
              <a:gd name="connsiteX950" fmla="*/ 8885260 w 9384838"/>
              <a:gd name="connsiteY950" fmla="*/ 573376 h 6246801"/>
              <a:gd name="connsiteX951" fmla="*/ 8902823 w 9384838"/>
              <a:gd name="connsiteY951" fmla="*/ 559715 h 6246801"/>
              <a:gd name="connsiteX952" fmla="*/ 8904775 w 9384838"/>
              <a:gd name="connsiteY952" fmla="*/ 524589 h 6246801"/>
              <a:gd name="connsiteX953" fmla="*/ 8949659 w 9384838"/>
              <a:gd name="connsiteY953" fmla="*/ 497268 h 6246801"/>
              <a:gd name="connsiteX954" fmla="*/ 8976980 w 9384838"/>
              <a:gd name="connsiteY954" fmla="*/ 497268 h 6246801"/>
              <a:gd name="connsiteX955" fmla="*/ 8976980 w 9384838"/>
              <a:gd name="connsiteY955" fmla="*/ 462142 h 6246801"/>
              <a:gd name="connsiteX956" fmla="*/ 8965271 w 9384838"/>
              <a:gd name="connsiteY956" fmla="*/ 419209 h 6246801"/>
              <a:gd name="connsiteX957" fmla="*/ 8973077 w 9384838"/>
              <a:gd name="connsiteY957" fmla="*/ 393840 h 6246801"/>
              <a:gd name="connsiteX958" fmla="*/ 9002349 w 9384838"/>
              <a:gd name="connsiteY958" fmla="*/ 376277 h 6246801"/>
              <a:gd name="connsiteX959" fmla="*/ 9017961 w 9384838"/>
              <a:gd name="connsiteY959" fmla="*/ 403597 h 6246801"/>
              <a:gd name="connsiteX960" fmla="*/ 9041378 w 9384838"/>
              <a:gd name="connsiteY960" fmla="*/ 467996 h 6246801"/>
              <a:gd name="connsiteX961" fmla="*/ 9076505 w 9384838"/>
              <a:gd name="connsiteY961" fmla="*/ 475802 h 6246801"/>
              <a:gd name="connsiteX962" fmla="*/ 9154564 w 9384838"/>
              <a:gd name="connsiteY962" fmla="*/ 458239 h 6246801"/>
              <a:gd name="connsiteX963" fmla="*/ 9209205 w 9384838"/>
              <a:gd name="connsiteY963" fmla="*/ 409452 h 6246801"/>
              <a:gd name="connsiteX964" fmla="*/ 9218963 w 9384838"/>
              <a:gd name="connsiteY964" fmla="*/ 380180 h 6246801"/>
              <a:gd name="connsiteX965" fmla="*/ 9283361 w 9384838"/>
              <a:gd name="connsiteY965" fmla="*/ 325538 h 6246801"/>
              <a:gd name="connsiteX966" fmla="*/ 9328245 w 9384838"/>
              <a:gd name="connsiteY966" fmla="*/ 311878 h 6246801"/>
              <a:gd name="connsiteX967" fmla="*/ 6819242 w 9384838"/>
              <a:gd name="connsiteY967" fmla="*/ 0 h 6246801"/>
              <a:gd name="connsiteX968" fmla="*/ 6869020 w 9384838"/>
              <a:gd name="connsiteY968" fmla="*/ 125002 h 6246801"/>
              <a:gd name="connsiteX969" fmla="*/ 6969682 w 9384838"/>
              <a:gd name="connsiteY969" fmla="*/ 326334 h 6246801"/>
              <a:gd name="connsiteX970" fmla="*/ 6969682 w 9384838"/>
              <a:gd name="connsiteY970" fmla="*/ 401556 h 6246801"/>
              <a:gd name="connsiteX971" fmla="*/ 7094680 w 9384838"/>
              <a:gd name="connsiteY971" fmla="*/ 652667 h 6246801"/>
              <a:gd name="connsiteX972" fmla="*/ 7220784 w 9384838"/>
              <a:gd name="connsiteY972" fmla="*/ 803117 h 6246801"/>
              <a:gd name="connsiteX973" fmla="*/ 7321446 w 9384838"/>
              <a:gd name="connsiteY973" fmla="*/ 903783 h 6246801"/>
              <a:gd name="connsiteX974" fmla="*/ 7321446 w 9384838"/>
              <a:gd name="connsiteY974" fmla="*/ 979004 h 6246801"/>
              <a:gd name="connsiteX975" fmla="*/ 7345782 w 9384838"/>
              <a:gd name="connsiteY975" fmla="*/ 979004 h 6246801"/>
              <a:gd name="connsiteX976" fmla="*/ 7396667 w 9384838"/>
              <a:gd name="connsiteY976" fmla="*/ 1003341 h 6246801"/>
              <a:gd name="connsiteX977" fmla="*/ 7421002 w 9384838"/>
              <a:gd name="connsiteY977" fmla="*/ 979004 h 6246801"/>
              <a:gd name="connsiteX978" fmla="*/ 7496223 w 9384838"/>
              <a:gd name="connsiteY978" fmla="*/ 1003341 h 6246801"/>
              <a:gd name="connsiteX979" fmla="*/ 7446445 w 9384838"/>
              <a:gd name="connsiteY979" fmla="*/ 1054227 h 6246801"/>
              <a:gd name="connsiteX980" fmla="*/ 7471887 w 9384838"/>
              <a:gd name="connsiteY980" fmla="*/ 1078564 h 6246801"/>
              <a:gd name="connsiteX981" fmla="*/ 7521665 w 9384838"/>
              <a:gd name="connsiteY981" fmla="*/ 1054227 h 6246801"/>
              <a:gd name="connsiteX982" fmla="*/ 7547107 w 9384838"/>
              <a:gd name="connsiteY982" fmla="*/ 1129449 h 6246801"/>
              <a:gd name="connsiteX983" fmla="*/ 7672105 w 9384838"/>
              <a:gd name="connsiteY983" fmla="*/ 1179229 h 6246801"/>
              <a:gd name="connsiteX984" fmla="*/ 7747325 w 9384838"/>
              <a:gd name="connsiteY984" fmla="*/ 1179229 h 6246801"/>
              <a:gd name="connsiteX985" fmla="*/ 7847987 w 9384838"/>
              <a:gd name="connsiteY985" fmla="*/ 1104007 h 6246801"/>
              <a:gd name="connsiteX986" fmla="*/ 7923207 w 9384838"/>
              <a:gd name="connsiteY986" fmla="*/ 1078564 h 6246801"/>
              <a:gd name="connsiteX987" fmla="*/ 7998427 w 9384838"/>
              <a:gd name="connsiteY987" fmla="*/ 1003341 h 6246801"/>
              <a:gd name="connsiteX988" fmla="*/ 7998427 w 9384838"/>
              <a:gd name="connsiteY988" fmla="*/ 1054227 h 6246801"/>
              <a:gd name="connsiteX989" fmla="*/ 7948649 w 9384838"/>
              <a:gd name="connsiteY989" fmla="*/ 1104007 h 6246801"/>
              <a:gd name="connsiteX990" fmla="*/ 7948649 w 9384838"/>
              <a:gd name="connsiteY990" fmla="*/ 1129449 h 6246801"/>
              <a:gd name="connsiteX991" fmla="*/ 7822545 w 9384838"/>
              <a:gd name="connsiteY991" fmla="*/ 1279895 h 6246801"/>
              <a:gd name="connsiteX992" fmla="*/ 7822545 w 9384838"/>
              <a:gd name="connsiteY992" fmla="*/ 1379454 h 6246801"/>
              <a:gd name="connsiteX993" fmla="*/ 7873429 w 9384838"/>
              <a:gd name="connsiteY993" fmla="*/ 1379454 h 6246801"/>
              <a:gd name="connsiteX994" fmla="*/ 7847987 w 9384838"/>
              <a:gd name="connsiteY994" fmla="*/ 1505563 h 6246801"/>
              <a:gd name="connsiteX995" fmla="*/ 7797103 w 9384838"/>
              <a:gd name="connsiteY995" fmla="*/ 1531005 h 6246801"/>
              <a:gd name="connsiteX996" fmla="*/ 7873429 w 9384838"/>
              <a:gd name="connsiteY996" fmla="*/ 1606229 h 6246801"/>
              <a:gd name="connsiteX997" fmla="*/ 7948649 w 9384838"/>
              <a:gd name="connsiteY997" fmla="*/ 1606229 h 6246801"/>
              <a:gd name="connsiteX998" fmla="*/ 7923207 w 9384838"/>
              <a:gd name="connsiteY998" fmla="*/ 1656009 h 6246801"/>
              <a:gd name="connsiteX999" fmla="*/ 7772767 w 9384838"/>
              <a:gd name="connsiteY999" fmla="*/ 1630565 h 6246801"/>
              <a:gd name="connsiteX1000" fmla="*/ 7672105 w 9384838"/>
              <a:gd name="connsiteY1000" fmla="*/ 1705789 h 6246801"/>
              <a:gd name="connsiteX1001" fmla="*/ 7672105 w 9384838"/>
              <a:gd name="connsiteY1001" fmla="*/ 1656009 h 6246801"/>
              <a:gd name="connsiteX1002" fmla="*/ 7596885 w 9384838"/>
              <a:gd name="connsiteY1002" fmla="*/ 1656009 h 6246801"/>
              <a:gd name="connsiteX1003" fmla="*/ 7571443 w 9384838"/>
              <a:gd name="connsiteY1003" fmla="*/ 1705789 h 6246801"/>
              <a:gd name="connsiteX1004" fmla="*/ 7446445 w 9384838"/>
              <a:gd name="connsiteY1004" fmla="*/ 1681452 h 6246801"/>
              <a:gd name="connsiteX1005" fmla="*/ 7421002 w 9384838"/>
              <a:gd name="connsiteY1005" fmla="*/ 1630565 h 6246801"/>
              <a:gd name="connsiteX1006" fmla="*/ 7321446 w 9384838"/>
              <a:gd name="connsiteY1006" fmla="*/ 1630565 h 6246801"/>
              <a:gd name="connsiteX1007" fmla="*/ 7070344 w 9384838"/>
              <a:gd name="connsiteY1007" fmla="*/ 1756674 h 6246801"/>
              <a:gd name="connsiteX1008" fmla="*/ 6869020 w 9384838"/>
              <a:gd name="connsiteY1008" fmla="*/ 1907113 h 6246801"/>
              <a:gd name="connsiteX1009" fmla="*/ 6894462 w 9384838"/>
              <a:gd name="connsiteY1009" fmla="*/ 1956897 h 6246801"/>
              <a:gd name="connsiteX1010" fmla="*/ 6819242 w 9384838"/>
              <a:gd name="connsiteY1010" fmla="*/ 2081899 h 6246801"/>
              <a:gd name="connsiteX1011" fmla="*/ 6793800 w 9384838"/>
              <a:gd name="connsiteY1011" fmla="*/ 2006676 h 6246801"/>
              <a:gd name="connsiteX1012" fmla="*/ 6668802 w 9384838"/>
              <a:gd name="connsiteY1012" fmla="*/ 1931450 h 6246801"/>
              <a:gd name="connsiteX1013" fmla="*/ 6542697 w 9384838"/>
              <a:gd name="connsiteY1013" fmla="*/ 1831894 h 6246801"/>
              <a:gd name="connsiteX1014" fmla="*/ 6467477 w 9384838"/>
              <a:gd name="connsiteY1014" fmla="*/ 1705789 h 6246801"/>
              <a:gd name="connsiteX1015" fmla="*/ 6417699 w 9384838"/>
              <a:gd name="connsiteY1015" fmla="*/ 1681452 h 6246801"/>
              <a:gd name="connsiteX1016" fmla="*/ 6342479 w 9384838"/>
              <a:gd name="connsiteY1016" fmla="*/ 1580786 h 6246801"/>
              <a:gd name="connsiteX1017" fmla="*/ 6217481 w 9384838"/>
              <a:gd name="connsiteY1017" fmla="*/ 1555343 h 6246801"/>
              <a:gd name="connsiteX1018" fmla="*/ 6091377 w 9384838"/>
              <a:gd name="connsiteY1018" fmla="*/ 1606229 h 6246801"/>
              <a:gd name="connsiteX1019" fmla="*/ 5991821 w 9384838"/>
              <a:gd name="connsiteY1019" fmla="*/ 1681452 h 6246801"/>
              <a:gd name="connsiteX1020" fmla="*/ 5966379 w 9384838"/>
              <a:gd name="connsiteY1020" fmla="*/ 1630565 h 6246801"/>
              <a:gd name="connsiteX1021" fmla="*/ 5966379 w 9384838"/>
              <a:gd name="connsiteY1021" fmla="*/ 1580786 h 6246801"/>
              <a:gd name="connsiteX1022" fmla="*/ 5916601 w 9384838"/>
              <a:gd name="connsiteY1022" fmla="*/ 1531005 h 6246801"/>
              <a:gd name="connsiteX1023" fmla="*/ 5940937 w 9384838"/>
              <a:gd name="connsiteY1023" fmla="*/ 1505563 h 6246801"/>
              <a:gd name="connsiteX1024" fmla="*/ 5891159 w 9384838"/>
              <a:gd name="connsiteY1024" fmla="*/ 1480122 h 6246801"/>
              <a:gd name="connsiteX1025" fmla="*/ 5840275 w 9384838"/>
              <a:gd name="connsiteY1025" fmla="*/ 1480122 h 6246801"/>
              <a:gd name="connsiteX1026" fmla="*/ 5815939 w 9384838"/>
              <a:gd name="connsiteY1026" fmla="*/ 1455784 h 6246801"/>
              <a:gd name="connsiteX1027" fmla="*/ 5740719 w 9384838"/>
              <a:gd name="connsiteY1027" fmla="*/ 1505563 h 6246801"/>
              <a:gd name="connsiteX1028" fmla="*/ 5665499 w 9384838"/>
              <a:gd name="connsiteY1028" fmla="*/ 1606229 h 6246801"/>
              <a:gd name="connsiteX1029" fmla="*/ 5715277 w 9384838"/>
              <a:gd name="connsiteY1029" fmla="*/ 1656009 h 6246801"/>
              <a:gd name="connsiteX1030" fmla="*/ 5765055 w 9384838"/>
              <a:gd name="connsiteY1030" fmla="*/ 1731231 h 6246801"/>
              <a:gd name="connsiteX1031" fmla="*/ 5840275 w 9384838"/>
              <a:gd name="connsiteY1031" fmla="*/ 1731231 h 6246801"/>
              <a:gd name="connsiteX1032" fmla="*/ 5916601 w 9384838"/>
              <a:gd name="connsiteY1032" fmla="*/ 1881669 h 6246801"/>
              <a:gd name="connsiteX1033" fmla="*/ 5966379 w 9384838"/>
              <a:gd name="connsiteY1033" fmla="*/ 1956897 h 6246801"/>
              <a:gd name="connsiteX1034" fmla="*/ 5891159 w 9384838"/>
              <a:gd name="connsiteY1034" fmla="*/ 2006676 h 6246801"/>
              <a:gd name="connsiteX1035" fmla="*/ 5815939 w 9384838"/>
              <a:gd name="connsiteY1035" fmla="*/ 1931450 h 6246801"/>
              <a:gd name="connsiteX1036" fmla="*/ 5765055 w 9384838"/>
              <a:gd name="connsiteY1036" fmla="*/ 1881669 h 6246801"/>
              <a:gd name="connsiteX1037" fmla="*/ 5715277 w 9384838"/>
              <a:gd name="connsiteY1037" fmla="*/ 1931450 h 6246801"/>
              <a:gd name="connsiteX1038" fmla="*/ 5665499 w 9384838"/>
              <a:gd name="connsiteY1038" fmla="*/ 1931450 h 6246801"/>
              <a:gd name="connsiteX1039" fmla="*/ 5640056 w 9384838"/>
              <a:gd name="connsiteY1039" fmla="*/ 2006676 h 6246801"/>
              <a:gd name="connsiteX1040" fmla="*/ 5590278 w 9384838"/>
              <a:gd name="connsiteY1040" fmla="*/ 2006676 h 6246801"/>
              <a:gd name="connsiteX1041" fmla="*/ 5515058 w 9384838"/>
              <a:gd name="connsiteY1041" fmla="*/ 2081899 h 6246801"/>
              <a:gd name="connsiteX1042" fmla="*/ 5464174 w 9384838"/>
              <a:gd name="connsiteY1042" fmla="*/ 2057559 h 6246801"/>
              <a:gd name="connsiteX1043" fmla="*/ 5464174 w 9384838"/>
              <a:gd name="connsiteY1043" fmla="*/ 1956897 h 6246801"/>
              <a:gd name="connsiteX1044" fmla="*/ 5489616 w 9384838"/>
              <a:gd name="connsiteY1044" fmla="*/ 1881669 h 6246801"/>
              <a:gd name="connsiteX1045" fmla="*/ 5564836 w 9384838"/>
              <a:gd name="connsiteY1045" fmla="*/ 1831894 h 6246801"/>
              <a:gd name="connsiteX1046" fmla="*/ 5590278 w 9384838"/>
              <a:gd name="connsiteY1046" fmla="*/ 1756674 h 6246801"/>
              <a:gd name="connsiteX1047" fmla="*/ 5539394 w 9384838"/>
              <a:gd name="connsiteY1047" fmla="*/ 1656009 h 6246801"/>
              <a:gd name="connsiteX1048" fmla="*/ 5515058 w 9384838"/>
              <a:gd name="connsiteY1048" fmla="*/ 1656009 h 6246801"/>
              <a:gd name="connsiteX1049" fmla="*/ 5515058 w 9384838"/>
              <a:gd name="connsiteY1049" fmla="*/ 1606229 h 6246801"/>
              <a:gd name="connsiteX1050" fmla="*/ 5489616 w 9384838"/>
              <a:gd name="connsiteY1050" fmla="*/ 1580786 h 6246801"/>
              <a:gd name="connsiteX1051" fmla="*/ 5489616 w 9384838"/>
              <a:gd name="connsiteY1051" fmla="*/ 1531005 h 6246801"/>
              <a:gd name="connsiteX1052" fmla="*/ 5539394 w 9384838"/>
              <a:gd name="connsiteY1052" fmla="*/ 1455784 h 6246801"/>
              <a:gd name="connsiteX1053" fmla="*/ 5539394 w 9384838"/>
              <a:gd name="connsiteY1053" fmla="*/ 1404898 h 6246801"/>
              <a:gd name="connsiteX1054" fmla="*/ 5564836 w 9384838"/>
              <a:gd name="connsiteY1054" fmla="*/ 1355118 h 6246801"/>
              <a:gd name="connsiteX1055" fmla="*/ 5614614 w 9384838"/>
              <a:gd name="connsiteY1055" fmla="*/ 1379454 h 6246801"/>
              <a:gd name="connsiteX1056" fmla="*/ 5689834 w 9384838"/>
              <a:gd name="connsiteY1056" fmla="*/ 1355118 h 6246801"/>
              <a:gd name="connsiteX1057" fmla="*/ 5740719 w 9384838"/>
              <a:gd name="connsiteY1057" fmla="*/ 1329675 h 6246801"/>
              <a:gd name="connsiteX1058" fmla="*/ 5765055 w 9384838"/>
              <a:gd name="connsiteY1058" fmla="*/ 1355118 h 6246801"/>
              <a:gd name="connsiteX1059" fmla="*/ 5815939 w 9384838"/>
              <a:gd name="connsiteY1059" fmla="*/ 1279895 h 6246801"/>
              <a:gd name="connsiteX1060" fmla="*/ 5891159 w 9384838"/>
              <a:gd name="connsiteY1060" fmla="*/ 1254452 h 6246801"/>
              <a:gd name="connsiteX1061" fmla="*/ 5891159 w 9384838"/>
              <a:gd name="connsiteY1061" fmla="*/ 1179229 h 6246801"/>
              <a:gd name="connsiteX1062" fmla="*/ 5840275 w 9384838"/>
              <a:gd name="connsiteY1062" fmla="*/ 1104007 h 6246801"/>
              <a:gd name="connsiteX1063" fmla="*/ 5865717 w 9384838"/>
              <a:gd name="connsiteY1063" fmla="*/ 1054227 h 6246801"/>
              <a:gd name="connsiteX1064" fmla="*/ 5916601 w 9384838"/>
              <a:gd name="connsiteY1064" fmla="*/ 1054227 h 6246801"/>
              <a:gd name="connsiteX1065" fmla="*/ 6041599 w 9384838"/>
              <a:gd name="connsiteY1065" fmla="*/ 1179229 h 6246801"/>
              <a:gd name="connsiteX1066" fmla="*/ 6091377 w 9384838"/>
              <a:gd name="connsiteY1066" fmla="*/ 1153786 h 6246801"/>
              <a:gd name="connsiteX1067" fmla="*/ 6091377 w 9384838"/>
              <a:gd name="connsiteY1067" fmla="*/ 1204672 h 6246801"/>
              <a:gd name="connsiteX1068" fmla="*/ 6166597 w 9384838"/>
              <a:gd name="connsiteY1068" fmla="*/ 1254452 h 6246801"/>
              <a:gd name="connsiteX1069" fmla="*/ 6292701 w 9384838"/>
              <a:gd name="connsiteY1069" fmla="*/ 1179229 h 6246801"/>
              <a:gd name="connsiteX1070" fmla="*/ 6317037 w 9384838"/>
              <a:gd name="connsiteY1070" fmla="*/ 1129449 h 6246801"/>
              <a:gd name="connsiteX1071" fmla="*/ 6292701 w 9384838"/>
              <a:gd name="connsiteY1071" fmla="*/ 1054227 h 6246801"/>
              <a:gd name="connsiteX1072" fmla="*/ 6317037 w 9384838"/>
              <a:gd name="connsiteY1072" fmla="*/ 1003341 h 6246801"/>
              <a:gd name="connsiteX1073" fmla="*/ 6317037 w 9384838"/>
              <a:gd name="connsiteY1073" fmla="*/ 953562 h 6246801"/>
              <a:gd name="connsiteX1074" fmla="*/ 6342479 w 9384838"/>
              <a:gd name="connsiteY1074" fmla="*/ 903783 h 6246801"/>
              <a:gd name="connsiteX1075" fmla="*/ 6443141 w 9384838"/>
              <a:gd name="connsiteY1075" fmla="*/ 878340 h 6246801"/>
              <a:gd name="connsiteX1076" fmla="*/ 6492919 w 9384838"/>
              <a:gd name="connsiteY1076" fmla="*/ 803117 h 6246801"/>
              <a:gd name="connsiteX1077" fmla="*/ 6518361 w 9384838"/>
              <a:gd name="connsiteY1077" fmla="*/ 652667 h 6246801"/>
              <a:gd name="connsiteX1078" fmla="*/ 6619024 w 9384838"/>
              <a:gd name="connsiteY1078" fmla="*/ 526559 h 6246801"/>
              <a:gd name="connsiteX1079" fmla="*/ 6643360 w 9384838"/>
              <a:gd name="connsiteY1079" fmla="*/ 300891 h 6246801"/>
              <a:gd name="connsiteX1080" fmla="*/ 6619024 w 9384838"/>
              <a:gd name="connsiteY1080" fmla="*/ 125002 h 6246801"/>
              <a:gd name="connsiteX1081" fmla="*/ 6694244 w 9384838"/>
              <a:gd name="connsiteY1081" fmla="*/ 49779 h 6246801"/>
              <a:gd name="connsiteX1082" fmla="*/ 6769464 w 9384838"/>
              <a:gd name="connsiteY1082" fmla="*/ 49779 h 6246801"/>
              <a:gd name="connsiteX1083" fmla="*/ 6819242 w 9384838"/>
              <a:gd name="connsiteY108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50982 w 9384838"/>
              <a:gd name="connsiteY76" fmla="*/ 5544353 h 6246801"/>
              <a:gd name="connsiteX77" fmla="*/ 1425539 w 9384838"/>
              <a:gd name="connsiteY77" fmla="*/ 5544353 h 6246801"/>
              <a:gd name="connsiteX78" fmla="*/ 1400097 w 9384838"/>
              <a:gd name="connsiteY78" fmla="*/ 5469130 h 6246801"/>
              <a:gd name="connsiteX79" fmla="*/ 1400097 w 9384838"/>
              <a:gd name="connsiteY79" fmla="*/ 5419351 h 6246801"/>
              <a:gd name="connsiteX80" fmla="*/ 1450982 w 9384838"/>
              <a:gd name="connsiteY80" fmla="*/ 5369571 h 6246801"/>
              <a:gd name="connsiteX81" fmla="*/ 1450982 w 9384838"/>
              <a:gd name="connsiteY81" fmla="*/ 5344128 h 6246801"/>
              <a:gd name="connsiteX82" fmla="*/ 1400097 w 9384838"/>
              <a:gd name="connsiteY82" fmla="*/ 5318685 h 6246801"/>
              <a:gd name="connsiteX83" fmla="*/ 1425539 w 9384838"/>
              <a:gd name="connsiteY83" fmla="*/ 5268905 h 6246801"/>
              <a:gd name="connsiteX84" fmla="*/ 1400097 w 9384838"/>
              <a:gd name="connsiteY84" fmla="*/ 5243462 h 6246801"/>
              <a:gd name="connsiteX85" fmla="*/ 1450982 w 9384838"/>
              <a:gd name="connsiteY85" fmla="*/ 5218019 h 6246801"/>
              <a:gd name="connsiteX86" fmla="*/ 1526203 w 9384838"/>
              <a:gd name="connsiteY86" fmla="*/ 5193682 h 6246801"/>
              <a:gd name="connsiteX87" fmla="*/ 1575981 w 9384838"/>
              <a:gd name="connsiteY87" fmla="*/ 5168239 h 6246801"/>
              <a:gd name="connsiteX88" fmla="*/ 1575981 w 9384838"/>
              <a:gd name="connsiteY88" fmla="*/ 5118459 h 6246801"/>
              <a:gd name="connsiteX89" fmla="*/ 1625759 w 9384838"/>
              <a:gd name="connsiteY89" fmla="*/ 5093016 h 6246801"/>
              <a:gd name="connsiteX90" fmla="*/ 1625759 w 9384838"/>
              <a:gd name="connsiteY90" fmla="*/ 5043236 h 6246801"/>
              <a:gd name="connsiteX91" fmla="*/ 1726423 w 9384838"/>
              <a:gd name="connsiteY91" fmla="*/ 5017793 h 6246801"/>
              <a:gd name="connsiteX92" fmla="*/ 1726423 w 9384838"/>
              <a:gd name="connsiteY92" fmla="*/ 5067573 h 6246801"/>
              <a:gd name="connsiteX93" fmla="*/ 1751865 w 9384838"/>
              <a:gd name="connsiteY93" fmla="*/ 5118459 h 6246801"/>
              <a:gd name="connsiteX94" fmla="*/ 1851420 w 9384838"/>
              <a:gd name="connsiteY94" fmla="*/ 5118459 h 6246801"/>
              <a:gd name="connsiteX95" fmla="*/ 1902304 w 9384838"/>
              <a:gd name="connsiteY95" fmla="*/ 5142796 h 6246801"/>
              <a:gd name="connsiteX96" fmla="*/ 1977523 w 9384838"/>
              <a:gd name="connsiteY96" fmla="*/ 5093016 h 6246801"/>
              <a:gd name="connsiteX97" fmla="*/ 1999647 w 9384838"/>
              <a:gd name="connsiteY97" fmla="*/ 5047661 h 6246801"/>
              <a:gd name="connsiteX98" fmla="*/ 1989691 w 9384838"/>
              <a:gd name="connsiteY98" fmla="*/ 5011156 h 6246801"/>
              <a:gd name="connsiteX99" fmla="*/ 2030620 w 9384838"/>
              <a:gd name="connsiteY99" fmla="*/ 5032174 h 6246801"/>
              <a:gd name="connsiteX100" fmla="*/ 2050531 w 9384838"/>
              <a:gd name="connsiteY100" fmla="*/ 5012262 h 6246801"/>
              <a:gd name="connsiteX101" fmla="*/ 2127963 w 9384838"/>
              <a:gd name="connsiteY101" fmla="*/ 4992350 h 6246801"/>
              <a:gd name="connsiteX102" fmla="*/ 798333 w 9384838"/>
              <a:gd name="connsiteY102" fmla="*/ 4867347 h 6246801"/>
              <a:gd name="connsiteX103" fmla="*/ 848111 w 9384838"/>
              <a:gd name="connsiteY103" fmla="*/ 4867347 h 6246801"/>
              <a:gd name="connsiteX104" fmla="*/ 873554 w 9384838"/>
              <a:gd name="connsiteY104" fmla="*/ 4917127 h 6246801"/>
              <a:gd name="connsiteX105" fmla="*/ 898996 w 9384838"/>
              <a:gd name="connsiteY105" fmla="*/ 4892790 h 6246801"/>
              <a:gd name="connsiteX106" fmla="*/ 923332 w 9384838"/>
              <a:gd name="connsiteY106" fmla="*/ 4892790 h 6246801"/>
              <a:gd name="connsiteX107" fmla="*/ 873554 w 9384838"/>
              <a:gd name="connsiteY107" fmla="*/ 4942570 h 6246801"/>
              <a:gd name="connsiteX108" fmla="*/ 898996 w 9384838"/>
              <a:gd name="connsiteY108" fmla="*/ 4968013 h 6246801"/>
              <a:gd name="connsiteX109" fmla="*/ 873554 w 9384838"/>
              <a:gd name="connsiteY109" fmla="*/ 4992350 h 6246801"/>
              <a:gd name="connsiteX110" fmla="*/ 898996 w 9384838"/>
              <a:gd name="connsiteY110" fmla="*/ 5017793 h 6246801"/>
              <a:gd name="connsiteX111" fmla="*/ 898996 w 9384838"/>
              <a:gd name="connsiteY111" fmla="*/ 5043236 h 6246801"/>
              <a:gd name="connsiteX112" fmla="*/ 948774 w 9384838"/>
              <a:gd name="connsiteY112" fmla="*/ 5067573 h 6246801"/>
              <a:gd name="connsiteX113" fmla="*/ 974217 w 9384838"/>
              <a:gd name="connsiteY113" fmla="*/ 5093016 h 6246801"/>
              <a:gd name="connsiteX114" fmla="*/ 998553 w 9384838"/>
              <a:gd name="connsiteY114" fmla="*/ 5118459 h 6246801"/>
              <a:gd name="connsiteX115" fmla="*/ 1049437 w 9384838"/>
              <a:gd name="connsiteY115" fmla="*/ 5118459 h 6246801"/>
              <a:gd name="connsiteX116" fmla="*/ 1099216 w 9384838"/>
              <a:gd name="connsiteY116" fmla="*/ 5067573 h 6246801"/>
              <a:gd name="connsiteX117" fmla="*/ 1148994 w 9384838"/>
              <a:gd name="connsiteY117" fmla="*/ 5093016 h 6246801"/>
              <a:gd name="connsiteX118" fmla="*/ 1174436 w 9384838"/>
              <a:gd name="connsiteY118" fmla="*/ 5142796 h 6246801"/>
              <a:gd name="connsiteX119" fmla="*/ 1148994 w 9384838"/>
              <a:gd name="connsiteY119" fmla="*/ 5193682 h 6246801"/>
              <a:gd name="connsiteX120" fmla="*/ 1099216 w 9384838"/>
              <a:gd name="connsiteY120" fmla="*/ 5218019 h 6246801"/>
              <a:gd name="connsiteX121" fmla="*/ 1073773 w 9384838"/>
              <a:gd name="connsiteY121" fmla="*/ 5218019 h 6246801"/>
              <a:gd name="connsiteX122" fmla="*/ 1049437 w 9384838"/>
              <a:gd name="connsiteY122" fmla="*/ 5193682 h 6246801"/>
              <a:gd name="connsiteX123" fmla="*/ 1023995 w 9384838"/>
              <a:gd name="connsiteY123" fmla="*/ 5243462 h 6246801"/>
              <a:gd name="connsiteX124" fmla="*/ 1049437 w 9384838"/>
              <a:gd name="connsiteY124" fmla="*/ 5293242 h 6246801"/>
              <a:gd name="connsiteX125" fmla="*/ 1099216 w 9384838"/>
              <a:gd name="connsiteY125" fmla="*/ 5293242 h 6246801"/>
              <a:gd name="connsiteX126" fmla="*/ 1199879 w 9384838"/>
              <a:gd name="connsiteY126" fmla="*/ 5318685 h 6246801"/>
              <a:gd name="connsiteX127" fmla="*/ 1124658 w 9384838"/>
              <a:gd name="connsiteY127" fmla="*/ 5369571 h 6246801"/>
              <a:gd name="connsiteX128" fmla="*/ 1148994 w 9384838"/>
              <a:gd name="connsiteY128" fmla="*/ 5393907 h 6246801"/>
              <a:gd name="connsiteX129" fmla="*/ 1199879 w 9384838"/>
              <a:gd name="connsiteY129" fmla="*/ 5393907 h 6246801"/>
              <a:gd name="connsiteX130" fmla="*/ 1148994 w 9384838"/>
              <a:gd name="connsiteY130" fmla="*/ 5444793 h 6246801"/>
              <a:gd name="connsiteX131" fmla="*/ 1199879 w 9384838"/>
              <a:gd name="connsiteY131" fmla="*/ 5469130 h 6246801"/>
              <a:gd name="connsiteX132" fmla="*/ 1174436 w 9384838"/>
              <a:gd name="connsiteY132" fmla="*/ 5520016 h 6246801"/>
              <a:gd name="connsiteX133" fmla="*/ 1124658 w 9384838"/>
              <a:gd name="connsiteY133" fmla="*/ 5520016 h 6246801"/>
              <a:gd name="connsiteX134" fmla="*/ 1099216 w 9384838"/>
              <a:gd name="connsiteY134" fmla="*/ 5544353 h 6246801"/>
              <a:gd name="connsiteX135" fmla="*/ 1023995 w 9384838"/>
              <a:gd name="connsiteY135" fmla="*/ 5619576 h 6246801"/>
              <a:gd name="connsiteX136" fmla="*/ 1023995 w 9384838"/>
              <a:gd name="connsiteY136" fmla="*/ 5645019 h 6246801"/>
              <a:gd name="connsiteX137" fmla="*/ 998553 w 9384838"/>
              <a:gd name="connsiteY137" fmla="*/ 5670462 h 6246801"/>
              <a:gd name="connsiteX138" fmla="*/ 823775 w 9384838"/>
              <a:gd name="connsiteY138" fmla="*/ 5920467 h 6246801"/>
              <a:gd name="connsiteX139" fmla="*/ 848111 w 9384838"/>
              <a:gd name="connsiteY139" fmla="*/ 5971353 h 6246801"/>
              <a:gd name="connsiteX140" fmla="*/ 798334 w 9384838"/>
              <a:gd name="connsiteY140" fmla="*/ 6021132 h 6246801"/>
              <a:gd name="connsiteX141" fmla="*/ 772890 w 9384838"/>
              <a:gd name="connsiteY141" fmla="*/ 6046575 h 6246801"/>
              <a:gd name="connsiteX142" fmla="*/ 772890 w 9384838"/>
              <a:gd name="connsiteY142" fmla="*/ 6096355 h 6246801"/>
              <a:gd name="connsiteX143" fmla="*/ 723113 w 9384838"/>
              <a:gd name="connsiteY143" fmla="*/ 6147241 h 6246801"/>
              <a:gd name="connsiteX144" fmla="*/ 697671 w 9384838"/>
              <a:gd name="connsiteY144" fmla="*/ 6096355 h 6246801"/>
              <a:gd name="connsiteX145" fmla="*/ 672229 w 9384838"/>
              <a:gd name="connsiteY145" fmla="*/ 6072018 h 6246801"/>
              <a:gd name="connsiteX146" fmla="*/ 693023 w 9384838"/>
              <a:gd name="connsiteY146" fmla="*/ 6051222 h 6246801"/>
              <a:gd name="connsiteX147" fmla="*/ 702873 w 9384838"/>
              <a:gd name="connsiteY147" fmla="*/ 6041372 h 6246801"/>
              <a:gd name="connsiteX148" fmla="*/ 702874 w 9384838"/>
              <a:gd name="connsiteY148" fmla="*/ 6041371 h 6246801"/>
              <a:gd name="connsiteX149" fmla="*/ 693023 w 9384838"/>
              <a:gd name="connsiteY149" fmla="*/ 6051222 h 6246801"/>
              <a:gd name="connsiteX150" fmla="*/ 672228 w 9384838"/>
              <a:gd name="connsiteY150" fmla="*/ 6072019 h 6246801"/>
              <a:gd name="connsiteX151" fmla="*/ 647891 w 9384838"/>
              <a:gd name="connsiteY151" fmla="*/ 6046576 h 6246801"/>
              <a:gd name="connsiteX152" fmla="*/ 597007 w 9384838"/>
              <a:gd name="connsiteY152" fmla="*/ 6096356 h 6246801"/>
              <a:gd name="connsiteX153" fmla="*/ 622449 w 9384838"/>
              <a:gd name="connsiteY153" fmla="*/ 6147242 h 6246801"/>
              <a:gd name="connsiteX154" fmla="*/ 622449 w 9384838"/>
              <a:gd name="connsiteY154" fmla="*/ 6171578 h 6246801"/>
              <a:gd name="connsiteX155" fmla="*/ 597007 w 9384838"/>
              <a:gd name="connsiteY155" fmla="*/ 6171578 h 6246801"/>
              <a:gd name="connsiteX156" fmla="*/ 547229 w 9384838"/>
              <a:gd name="connsiteY156" fmla="*/ 6222464 h 6246801"/>
              <a:gd name="connsiteX157" fmla="*/ 497452 w 9384838"/>
              <a:gd name="connsiteY157" fmla="*/ 6222464 h 6246801"/>
              <a:gd name="connsiteX158" fmla="*/ 422232 w 9384838"/>
              <a:gd name="connsiteY158" fmla="*/ 6246801 h 6246801"/>
              <a:gd name="connsiteX159" fmla="*/ 472009 w 9384838"/>
              <a:gd name="connsiteY159" fmla="*/ 6171578 h 6246801"/>
              <a:gd name="connsiteX160" fmla="*/ 521787 w 9384838"/>
              <a:gd name="connsiteY160" fmla="*/ 6121799 h 6246801"/>
              <a:gd name="connsiteX161" fmla="*/ 497452 w 9384838"/>
              <a:gd name="connsiteY161" fmla="*/ 6046576 h 6246801"/>
              <a:gd name="connsiteX162" fmla="*/ 497452 w 9384838"/>
              <a:gd name="connsiteY162" fmla="*/ 5996796 h 6246801"/>
              <a:gd name="connsiteX163" fmla="*/ 521787 w 9384838"/>
              <a:gd name="connsiteY163" fmla="*/ 5996796 h 6246801"/>
              <a:gd name="connsiteX164" fmla="*/ 572672 w 9384838"/>
              <a:gd name="connsiteY164" fmla="*/ 5945910 h 6246801"/>
              <a:gd name="connsiteX165" fmla="*/ 547229 w 9384838"/>
              <a:gd name="connsiteY165" fmla="*/ 5920467 h 6246801"/>
              <a:gd name="connsiteX166" fmla="*/ 497452 w 9384838"/>
              <a:gd name="connsiteY166" fmla="*/ 5896130 h 6246801"/>
              <a:gd name="connsiteX167" fmla="*/ 472009 w 9384838"/>
              <a:gd name="connsiteY167" fmla="*/ 5920467 h 6246801"/>
              <a:gd name="connsiteX168" fmla="*/ 396790 w 9384838"/>
              <a:gd name="connsiteY168" fmla="*/ 6021133 h 6246801"/>
              <a:gd name="connsiteX169" fmla="*/ 422232 w 9384838"/>
              <a:gd name="connsiteY169" fmla="*/ 6046576 h 6246801"/>
              <a:gd name="connsiteX170" fmla="*/ 422232 w 9384838"/>
              <a:gd name="connsiteY170" fmla="*/ 6096356 h 6246801"/>
              <a:gd name="connsiteX171" fmla="*/ 446568 w 9384838"/>
              <a:gd name="connsiteY171" fmla="*/ 6121799 h 6246801"/>
              <a:gd name="connsiteX172" fmla="*/ 422232 w 9384838"/>
              <a:gd name="connsiteY172" fmla="*/ 6147242 h 6246801"/>
              <a:gd name="connsiteX173" fmla="*/ 396790 w 9384838"/>
              <a:gd name="connsiteY173" fmla="*/ 6147242 h 6246801"/>
              <a:gd name="connsiteX174" fmla="*/ 371348 w 9384838"/>
              <a:gd name="connsiteY174" fmla="*/ 6121799 h 6246801"/>
              <a:gd name="connsiteX175" fmla="*/ 296127 w 9384838"/>
              <a:gd name="connsiteY175" fmla="*/ 6072019 h 6246801"/>
              <a:gd name="connsiteX176" fmla="*/ 271792 w 9384838"/>
              <a:gd name="connsiteY176" fmla="*/ 5996796 h 6246801"/>
              <a:gd name="connsiteX177" fmla="*/ 321570 w 9384838"/>
              <a:gd name="connsiteY177" fmla="*/ 6021133 h 6246801"/>
              <a:gd name="connsiteX178" fmla="*/ 347012 w 9384838"/>
              <a:gd name="connsiteY178" fmla="*/ 5996796 h 6246801"/>
              <a:gd name="connsiteX179" fmla="*/ 371348 w 9384838"/>
              <a:gd name="connsiteY179" fmla="*/ 5920467 h 6246801"/>
              <a:gd name="connsiteX180" fmla="*/ 321570 w 9384838"/>
              <a:gd name="connsiteY180" fmla="*/ 5845245 h 6246801"/>
              <a:gd name="connsiteX181" fmla="*/ 371348 w 9384838"/>
              <a:gd name="connsiteY181" fmla="*/ 5795465 h 6246801"/>
              <a:gd name="connsiteX182" fmla="*/ 371348 w 9384838"/>
              <a:gd name="connsiteY182" fmla="*/ 5745685 h 6246801"/>
              <a:gd name="connsiteX183" fmla="*/ 371348 w 9384838"/>
              <a:gd name="connsiteY183" fmla="*/ 5720242 h 6246801"/>
              <a:gd name="connsiteX184" fmla="*/ 347012 w 9384838"/>
              <a:gd name="connsiteY184" fmla="*/ 5670462 h 6246801"/>
              <a:gd name="connsiteX185" fmla="*/ 446567 w 9384838"/>
              <a:gd name="connsiteY185" fmla="*/ 5670462 h 6246801"/>
              <a:gd name="connsiteX186" fmla="*/ 462479 w 9384838"/>
              <a:gd name="connsiteY186" fmla="*/ 5674309 h 6246801"/>
              <a:gd name="connsiteX187" fmla="*/ 471828 w 9384838"/>
              <a:gd name="connsiteY187" fmla="*/ 5676570 h 6246801"/>
              <a:gd name="connsiteX188" fmla="*/ 471828 w 9384838"/>
              <a:gd name="connsiteY188" fmla="*/ 5676569 h 6246801"/>
              <a:gd name="connsiteX189" fmla="*/ 462479 w 9384838"/>
              <a:gd name="connsiteY189" fmla="*/ 5674309 h 6246801"/>
              <a:gd name="connsiteX190" fmla="*/ 446568 w 9384838"/>
              <a:gd name="connsiteY190" fmla="*/ 5670462 h 6246801"/>
              <a:gd name="connsiteX191" fmla="*/ 446567 w 9384838"/>
              <a:gd name="connsiteY191" fmla="*/ 5670462 h 6246801"/>
              <a:gd name="connsiteX192" fmla="*/ 521787 w 9384838"/>
              <a:gd name="connsiteY192" fmla="*/ 5595239 h 6246801"/>
              <a:gd name="connsiteX193" fmla="*/ 572672 w 9384838"/>
              <a:gd name="connsiteY193" fmla="*/ 5569796 h 6246801"/>
              <a:gd name="connsiteX194" fmla="*/ 572672 w 9384838"/>
              <a:gd name="connsiteY194" fmla="*/ 5520016 h 6246801"/>
              <a:gd name="connsiteX195" fmla="*/ 647892 w 9384838"/>
              <a:gd name="connsiteY195" fmla="*/ 5494573 h 6246801"/>
              <a:gd name="connsiteX196" fmla="*/ 622450 w 9384838"/>
              <a:gd name="connsiteY196" fmla="*/ 5469130 h 6246801"/>
              <a:gd name="connsiteX197" fmla="*/ 547230 w 9384838"/>
              <a:gd name="connsiteY197" fmla="*/ 5469130 h 6246801"/>
              <a:gd name="connsiteX198" fmla="*/ 622450 w 9384838"/>
              <a:gd name="connsiteY198" fmla="*/ 5444793 h 6246801"/>
              <a:gd name="connsiteX199" fmla="*/ 622450 w 9384838"/>
              <a:gd name="connsiteY199" fmla="*/ 5369570 h 6246801"/>
              <a:gd name="connsiteX200" fmla="*/ 597008 w 9384838"/>
              <a:gd name="connsiteY200" fmla="*/ 5369570 h 6246801"/>
              <a:gd name="connsiteX201" fmla="*/ 597008 w 9384838"/>
              <a:gd name="connsiteY201" fmla="*/ 5344127 h 6246801"/>
              <a:gd name="connsiteX202" fmla="*/ 572672 w 9384838"/>
              <a:gd name="connsiteY202" fmla="*/ 5318684 h 6246801"/>
              <a:gd name="connsiteX203" fmla="*/ 597008 w 9384838"/>
              <a:gd name="connsiteY203" fmla="*/ 5268904 h 6246801"/>
              <a:gd name="connsiteX204" fmla="*/ 572672 w 9384838"/>
              <a:gd name="connsiteY204" fmla="*/ 5268904 h 6246801"/>
              <a:gd name="connsiteX205" fmla="*/ 572672 w 9384838"/>
              <a:gd name="connsiteY205" fmla="*/ 5218018 h 6246801"/>
              <a:gd name="connsiteX206" fmla="*/ 547230 w 9384838"/>
              <a:gd name="connsiteY206" fmla="*/ 5193682 h 6246801"/>
              <a:gd name="connsiteX207" fmla="*/ 565757 w 9384838"/>
              <a:gd name="connsiteY207" fmla="*/ 5184317 h 6246801"/>
              <a:gd name="connsiteX208" fmla="*/ 565757 w 9384838"/>
              <a:gd name="connsiteY208" fmla="*/ 5184316 h 6246801"/>
              <a:gd name="connsiteX209" fmla="*/ 547229 w 9384838"/>
              <a:gd name="connsiteY209" fmla="*/ 5193682 h 6246801"/>
              <a:gd name="connsiteX210" fmla="*/ 521787 w 9384838"/>
              <a:gd name="connsiteY210" fmla="*/ 5168239 h 6246801"/>
              <a:gd name="connsiteX211" fmla="*/ 472009 w 9384838"/>
              <a:gd name="connsiteY211" fmla="*/ 5193682 h 6246801"/>
              <a:gd name="connsiteX212" fmla="*/ 472009 w 9384838"/>
              <a:gd name="connsiteY212" fmla="*/ 5293241 h 6246801"/>
              <a:gd name="connsiteX213" fmla="*/ 422231 w 9384838"/>
              <a:gd name="connsiteY213" fmla="*/ 5243461 h 6246801"/>
              <a:gd name="connsiteX214" fmla="*/ 422231 w 9384838"/>
              <a:gd name="connsiteY214" fmla="*/ 5243462 h 6246801"/>
              <a:gd name="connsiteX215" fmla="*/ 472009 w 9384838"/>
              <a:gd name="connsiteY215" fmla="*/ 5293241 h 6246801"/>
              <a:gd name="connsiteX216" fmla="*/ 422231 w 9384838"/>
              <a:gd name="connsiteY216" fmla="*/ 5318684 h 6246801"/>
              <a:gd name="connsiteX217" fmla="*/ 446567 w 9384838"/>
              <a:gd name="connsiteY217" fmla="*/ 5344127 h 6246801"/>
              <a:gd name="connsiteX218" fmla="*/ 497451 w 9384838"/>
              <a:gd name="connsiteY218" fmla="*/ 5344127 h 6246801"/>
              <a:gd name="connsiteX219" fmla="*/ 521787 w 9384838"/>
              <a:gd name="connsiteY219" fmla="*/ 5318684 h 6246801"/>
              <a:gd name="connsiteX220" fmla="*/ 521787 w 9384838"/>
              <a:gd name="connsiteY220" fmla="*/ 5369570 h 6246801"/>
              <a:gd name="connsiteX221" fmla="*/ 497451 w 9384838"/>
              <a:gd name="connsiteY221" fmla="*/ 5419350 h 6246801"/>
              <a:gd name="connsiteX222" fmla="*/ 472009 w 9384838"/>
              <a:gd name="connsiteY222" fmla="*/ 5419350 h 6246801"/>
              <a:gd name="connsiteX223" fmla="*/ 446567 w 9384838"/>
              <a:gd name="connsiteY223" fmla="*/ 5444793 h 6246801"/>
              <a:gd name="connsiteX224" fmla="*/ 422231 w 9384838"/>
              <a:gd name="connsiteY224" fmla="*/ 5419350 h 6246801"/>
              <a:gd name="connsiteX225" fmla="*/ 446567 w 9384838"/>
              <a:gd name="connsiteY225" fmla="*/ 5393907 h 6246801"/>
              <a:gd name="connsiteX226" fmla="*/ 446567 w 9384838"/>
              <a:gd name="connsiteY226" fmla="*/ 5369570 h 6246801"/>
              <a:gd name="connsiteX227" fmla="*/ 422231 w 9384838"/>
              <a:gd name="connsiteY227" fmla="*/ 5344127 h 6246801"/>
              <a:gd name="connsiteX228" fmla="*/ 371347 w 9384838"/>
              <a:gd name="connsiteY228" fmla="*/ 5369570 h 6246801"/>
              <a:gd name="connsiteX229" fmla="*/ 347011 w 9384838"/>
              <a:gd name="connsiteY229" fmla="*/ 5344127 h 6246801"/>
              <a:gd name="connsiteX230" fmla="*/ 321569 w 9384838"/>
              <a:gd name="connsiteY230" fmla="*/ 5393907 h 6246801"/>
              <a:gd name="connsiteX231" fmla="*/ 271791 w 9384838"/>
              <a:gd name="connsiteY231" fmla="*/ 5419350 h 6246801"/>
              <a:gd name="connsiteX232" fmla="*/ 321569 w 9384838"/>
              <a:gd name="connsiteY232" fmla="*/ 5369570 h 6246801"/>
              <a:gd name="connsiteX233" fmla="*/ 296127 w 9384838"/>
              <a:gd name="connsiteY233" fmla="*/ 5344127 h 6246801"/>
              <a:gd name="connsiteX234" fmla="*/ 296127 w 9384838"/>
              <a:gd name="connsiteY234" fmla="*/ 5293241 h 6246801"/>
              <a:gd name="connsiteX235" fmla="*/ 271791 w 9384838"/>
              <a:gd name="connsiteY235" fmla="*/ 5293241 h 6246801"/>
              <a:gd name="connsiteX236" fmla="*/ 246349 w 9384838"/>
              <a:gd name="connsiteY236" fmla="*/ 5243462 h 6246801"/>
              <a:gd name="connsiteX237" fmla="*/ 296127 w 9384838"/>
              <a:gd name="connsiteY237" fmla="*/ 5168239 h 6246801"/>
              <a:gd name="connsiteX238" fmla="*/ 321569 w 9384838"/>
              <a:gd name="connsiteY238" fmla="*/ 5193682 h 6246801"/>
              <a:gd name="connsiteX239" fmla="*/ 296127 w 9384838"/>
              <a:gd name="connsiteY239" fmla="*/ 5218019 h 6246801"/>
              <a:gd name="connsiteX240" fmla="*/ 321569 w 9384838"/>
              <a:gd name="connsiteY240" fmla="*/ 5218019 h 6246801"/>
              <a:gd name="connsiteX241" fmla="*/ 321569 w 9384838"/>
              <a:gd name="connsiteY241" fmla="*/ 5243462 h 6246801"/>
              <a:gd name="connsiteX242" fmla="*/ 296127 w 9384838"/>
              <a:gd name="connsiteY242" fmla="*/ 5268905 h 6246801"/>
              <a:gd name="connsiteX243" fmla="*/ 321569 w 9384838"/>
              <a:gd name="connsiteY243" fmla="*/ 5318684 h 6246801"/>
              <a:gd name="connsiteX244" fmla="*/ 347011 w 9384838"/>
              <a:gd name="connsiteY244" fmla="*/ 5293241 h 6246801"/>
              <a:gd name="connsiteX245" fmla="*/ 371347 w 9384838"/>
              <a:gd name="connsiteY245" fmla="*/ 5318684 h 6246801"/>
              <a:gd name="connsiteX246" fmla="*/ 396789 w 9384838"/>
              <a:gd name="connsiteY246" fmla="*/ 5318684 h 6246801"/>
              <a:gd name="connsiteX247" fmla="*/ 371347 w 9384838"/>
              <a:gd name="connsiteY247" fmla="*/ 5268905 h 6246801"/>
              <a:gd name="connsiteX248" fmla="*/ 396789 w 9384838"/>
              <a:gd name="connsiteY248" fmla="*/ 5243462 h 6246801"/>
              <a:gd name="connsiteX249" fmla="*/ 371347 w 9384838"/>
              <a:gd name="connsiteY249" fmla="*/ 5193682 h 6246801"/>
              <a:gd name="connsiteX250" fmla="*/ 321569 w 9384838"/>
              <a:gd name="connsiteY250" fmla="*/ 5168239 h 6246801"/>
              <a:gd name="connsiteX251" fmla="*/ 347011 w 9384838"/>
              <a:gd name="connsiteY251" fmla="*/ 5142796 h 6246801"/>
              <a:gd name="connsiteX252" fmla="*/ 296127 w 9384838"/>
              <a:gd name="connsiteY252" fmla="*/ 5142796 h 6246801"/>
              <a:gd name="connsiteX253" fmla="*/ 271791 w 9384838"/>
              <a:gd name="connsiteY253" fmla="*/ 5093016 h 6246801"/>
              <a:gd name="connsiteX254" fmla="*/ 296127 w 9384838"/>
              <a:gd name="connsiteY254" fmla="*/ 5067573 h 6246801"/>
              <a:gd name="connsiteX255" fmla="*/ 271791 w 9384838"/>
              <a:gd name="connsiteY255" fmla="*/ 5043236 h 6246801"/>
              <a:gd name="connsiteX256" fmla="*/ 271791 w 9384838"/>
              <a:gd name="connsiteY256" fmla="*/ 5017793 h 6246801"/>
              <a:gd name="connsiteX257" fmla="*/ 321569 w 9384838"/>
              <a:gd name="connsiteY257" fmla="*/ 5043236 h 6246801"/>
              <a:gd name="connsiteX258" fmla="*/ 347011 w 9384838"/>
              <a:gd name="connsiteY258" fmla="*/ 5043236 h 6246801"/>
              <a:gd name="connsiteX259" fmla="*/ 371347 w 9384838"/>
              <a:gd name="connsiteY259" fmla="*/ 5067573 h 6246801"/>
              <a:gd name="connsiteX260" fmla="*/ 371347 w 9384838"/>
              <a:gd name="connsiteY260" fmla="*/ 5093016 h 6246801"/>
              <a:gd name="connsiteX261" fmla="*/ 396789 w 9384838"/>
              <a:gd name="connsiteY261" fmla="*/ 5093016 h 6246801"/>
              <a:gd name="connsiteX262" fmla="*/ 396789 w 9384838"/>
              <a:gd name="connsiteY262" fmla="*/ 5067573 h 6246801"/>
              <a:gd name="connsiteX263" fmla="*/ 422231 w 9384838"/>
              <a:gd name="connsiteY263" fmla="*/ 5043236 h 6246801"/>
              <a:gd name="connsiteX264" fmla="*/ 371347 w 9384838"/>
              <a:gd name="connsiteY264" fmla="*/ 5017793 h 6246801"/>
              <a:gd name="connsiteX265" fmla="*/ 396789 w 9384838"/>
              <a:gd name="connsiteY265" fmla="*/ 4992350 h 6246801"/>
              <a:gd name="connsiteX266" fmla="*/ 422231 w 9384838"/>
              <a:gd name="connsiteY266" fmla="*/ 4968013 h 6246801"/>
              <a:gd name="connsiteX267" fmla="*/ 446567 w 9384838"/>
              <a:gd name="connsiteY267" fmla="*/ 4992350 h 6246801"/>
              <a:gd name="connsiteX268" fmla="*/ 446567 w 9384838"/>
              <a:gd name="connsiteY268" fmla="*/ 5017793 h 6246801"/>
              <a:gd name="connsiteX269" fmla="*/ 472009 w 9384838"/>
              <a:gd name="connsiteY269" fmla="*/ 5043236 h 6246801"/>
              <a:gd name="connsiteX270" fmla="*/ 497451 w 9384838"/>
              <a:gd name="connsiteY270" fmla="*/ 5017793 h 6246801"/>
              <a:gd name="connsiteX271" fmla="*/ 572671 w 9384838"/>
              <a:gd name="connsiteY271" fmla="*/ 5043236 h 6246801"/>
              <a:gd name="connsiteX272" fmla="*/ 573014 w 9384838"/>
              <a:gd name="connsiteY272" fmla="*/ 5043937 h 6246801"/>
              <a:gd name="connsiteX273" fmla="*/ 573014 w 9384838"/>
              <a:gd name="connsiteY273" fmla="*/ 5043937 h 6246801"/>
              <a:gd name="connsiteX274" fmla="*/ 572672 w 9384838"/>
              <a:gd name="connsiteY274" fmla="*/ 5043236 h 6246801"/>
              <a:gd name="connsiteX275" fmla="*/ 497452 w 9384838"/>
              <a:gd name="connsiteY275" fmla="*/ 5017793 h 6246801"/>
              <a:gd name="connsiteX276" fmla="*/ 547230 w 9384838"/>
              <a:gd name="connsiteY276" fmla="*/ 5017793 h 6246801"/>
              <a:gd name="connsiteX277" fmla="*/ 521788 w 9384838"/>
              <a:gd name="connsiteY277" fmla="*/ 4992350 h 6246801"/>
              <a:gd name="connsiteX278" fmla="*/ 572672 w 9384838"/>
              <a:gd name="connsiteY278" fmla="*/ 4968013 h 6246801"/>
              <a:gd name="connsiteX279" fmla="*/ 597008 w 9384838"/>
              <a:gd name="connsiteY279" fmla="*/ 4992350 h 6246801"/>
              <a:gd name="connsiteX280" fmla="*/ 647892 w 9384838"/>
              <a:gd name="connsiteY280" fmla="*/ 4992350 h 6246801"/>
              <a:gd name="connsiteX281" fmla="*/ 647892 w 9384838"/>
              <a:gd name="connsiteY281" fmla="*/ 4968013 h 6246801"/>
              <a:gd name="connsiteX282" fmla="*/ 672228 w 9384838"/>
              <a:gd name="connsiteY282" fmla="*/ 4942570 h 6246801"/>
              <a:gd name="connsiteX283" fmla="*/ 672228 w 9384838"/>
              <a:gd name="connsiteY283" fmla="*/ 4917127 h 6246801"/>
              <a:gd name="connsiteX284" fmla="*/ 723112 w 9384838"/>
              <a:gd name="connsiteY284" fmla="*/ 4892790 h 6246801"/>
              <a:gd name="connsiteX285" fmla="*/ 772890 w 9384838"/>
              <a:gd name="connsiteY285" fmla="*/ 4892790 h 6246801"/>
              <a:gd name="connsiteX286" fmla="*/ 798333 w 9384838"/>
              <a:gd name="connsiteY286" fmla="*/ 4867347 h 6246801"/>
              <a:gd name="connsiteX287" fmla="*/ 291494 w 9384838"/>
              <a:gd name="connsiteY287" fmla="*/ 3896294 h 6246801"/>
              <a:gd name="connsiteX288" fmla="*/ 319795 w 9384838"/>
              <a:gd name="connsiteY288" fmla="*/ 3947235 h 6246801"/>
              <a:gd name="connsiteX289" fmla="*/ 280174 w 9384838"/>
              <a:gd name="connsiteY289" fmla="*/ 4026476 h 6246801"/>
              <a:gd name="connsiteX290" fmla="*/ 234893 w 9384838"/>
              <a:gd name="connsiteY290" fmla="*/ 4026476 h 6246801"/>
              <a:gd name="connsiteX291" fmla="*/ 220743 w 9384838"/>
              <a:gd name="connsiteY291" fmla="*/ 4066097 h 6246801"/>
              <a:gd name="connsiteX292" fmla="*/ 178292 w 9384838"/>
              <a:gd name="connsiteY292" fmla="*/ 4074587 h 6246801"/>
              <a:gd name="connsiteX293" fmla="*/ 133012 w 9384838"/>
              <a:gd name="connsiteY293" fmla="*/ 4111377 h 6246801"/>
              <a:gd name="connsiteX294" fmla="*/ 93391 w 9384838"/>
              <a:gd name="connsiteY294" fmla="*/ 4125528 h 6246801"/>
              <a:gd name="connsiteX295" fmla="*/ 113201 w 9384838"/>
              <a:gd name="connsiteY295" fmla="*/ 4187789 h 6246801"/>
              <a:gd name="connsiteX296" fmla="*/ 82071 w 9384838"/>
              <a:gd name="connsiteY296" fmla="*/ 4187789 h 6246801"/>
              <a:gd name="connsiteX297" fmla="*/ 59430 w 9384838"/>
              <a:gd name="connsiteY297" fmla="*/ 4250050 h 6246801"/>
              <a:gd name="connsiteX298" fmla="*/ 76411 w 9384838"/>
              <a:gd name="connsiteY298" fmla="*/ 4275521 h 6246801"/>
              <a:gd name="connsiteX299" fmla="*/ 11320 w 9384838"/>
              <a:gd name="connsiteY299" fmla="*/ 4317971 h 6246801"/>
              <a:gd name="connsiteX300" fmla="*/ 0 w 9384838"/>
              <a:gd name="connsiteY300" fmla="*/ 4230240 h 6246801"/>
              <a:gd name="connsiteX301" fmla="*/ 31130 w 9384838"/>
              <a:gd name="connsiteY301" fmla="*/ 4218920 h 6246801"/>
              <a:gd name="connsiteX302" fmla="*/ 45280 w 9384838"/>
              <a:gd name="connsiteY302" fmla="*/ 4187789 h 6246801"/>
              <a:gd name="connsiteX303" fmla="*/ 53771 w 9384838"/>
              <a:gd name="connsiteY303" fmla="*/ 4131188 h 6246801"/>
              <a:gd name="connsiteX304" fmla="*/ 70751 w 9384838"/>
              <a:gd name="connsiteY304" fmla="*/ 4105717 h 6246801"/>
              <a:gd name="connsiteX305" fmla="*/ 124522 w 9384838"/>
              <a:gd name="connsiteY305" fmla="*/ 4083077 h 6246801"/>
              <a:gd name="connsiteX306" fmla="*/ 152822 w 9384838"/>
              <a:gd name="connsiteY306" fmla="*/ 4040626 h 6246801"/>
              <a:gd name="connsiteX307" fmla="*/ 104711 w 9384838"/>
              <a:gd name="connsiteY307" fmla="*/ 4023646 h 6246801"/>
              <a:gd name="connsiteX308" fmla="*/ 104711 w 9384838"/>
              <a:gd name="connsiteY308" fmla="*/ 3981195 h 6246801"/>
              <a:gd name="connsiteX309" fmla="*/ 144332 w 9384838"/>
              <a:gd name="connsiteY309" fmla="*/ 3981195 h 6246801"/>
              <a:gd name="connsiteX310" fmla="*/ 181122 w 9384838"/>
              <a:gd name="connsiteY310" fmla="*/ 4020816 h 6246801"/>
              <a:gd name="connsiteX311" fmla="*/ 240553 w 9384838"/>
              <a:gd name="connsiteY311" fmla="*/ 3955725 h 6246801"/>
              <a:gd name="connsiteX312" fmla="*/ 271684 w 9384838"/>
              <a:gd name="connsiteY312" fmla="*/ 3907614 h 6246801"/>
              <a:gd name="connsiteX313" fmla="*/ 291494 w 9384838"/>
              <a:gd name="connsiteY313" fmla="*/ 3896294 h 6246801"/>
              <a:gd name="connsiteX314" fmla="*/ 481106 w 9384838"/>
              <a:gd name="connsiteY314" fmla="*/ 3596309 h 6246801"/>
              <a:gd name="connsiteX315" fmla="*/ 435825 w 9384838"/>
              <a:gd name="connsiteY315" fmla="*/ 3664230 h 6246801"/>
              <a:gd name="connsiteX316" fmla="*/ 396205 w 9384838"/>
              <a:gd name="connsiteY316" fmla="*/ 3638759 h 6246801"/>
              <a:gd name="connsiteX317" fmla="*/ 481106 w 9384838"/>
              <a:gd name="connsiteY317" fmla="*/ 3596309 h 6246801"/>
              <a:gd name="connsiteX318" fmla="*/ 4460871 w 9384838"/>
              <a:gd name="connsiteY318" fmla="*/ 3512231 h 6246801"/>
              <a:gd name="connsiteX319" fmla="*/ 4435429 w 9384838"/>
              <a:gd name="connsiteY319" fmla="*/ 3563117 h 6246801"/>
              <a:gd name="connsiteX320" fmla="*/ 4385651 w 9384838"/>
              <a:gd name="connsiteY320" fmla="*/ 3612896 h 6246801"/>
              <a:gd name="connsiteX321" fmla="*/ 4385651 w 9384838"/>
              <a:gd name="connsiteY321" fmla="*/ 3638339 h 6246801"/>
              <a:gd name="connsiteX322" fmla="*/ 4435429 w 9384838"/>
              <a:gd name="connsiteY322" fmla="*/ 3638339 h 6246801"/>
              <a:gd name="connsiteX323" fmla="*/ 4435429 w 9384838"/>
              <a:gd name="connsiteY323" fmla="*/ 3662676 h 6246801"/>
              <a:gd name="connsiteX324" fmla="*/ 4385651 w 9384838"/>
              <a:gd name="connsiteY324" fmla="*/ 3713562 h 6246801"/>
              <a:gd name="connsiteX325" fmla="*/ 4284989 w 9384838"/>
              <a:gd name="connsiteY325" fmla="*/ 3737899 h 6246801"/>
              <a:gd name="connsiteX326" fmla="*/ 4310431 w 9384838"/>
              <a:gd name="connsiteY326" fmla="*/ 3688119 h 6246801"/>
              <a:gd name="connsiteX327" fmla="*/ 4335873 w 9384838"/>
              <a:gd name="connsiteY327" fmla="*/ 3662676 h 6246801"/>
              <a:gd name="connsiteX328" fmla="*/ 4335873 w 9384838"/>
              <a:gd name="connsiteY328" fmla="*/ 3638339 h 6246801"/>
              <a:gd name="connsiteX329" fmla="*/ 4284989 w 9384838"/>
              <a:gd name="connsiteY329" fmla="*/ 3662676 h 6246801"/>
              <a:gd name="connsiteX330" fmla="*/ 4284989 w 9384838"/>
              <a:gd name="connsiteY330" fmla="*/ 3612896 h 6246801"/>
              <a:gd name="connsiteX331" fmla="*/ 4360209 w 9384838"/>
              <a:gd name="connsiteY331" fmla="*/ 3537674 h 6246801"/>
              <a:gd name="connsiteX332" fmla="*/ 4460871 w 9384838"/>
              <a:gd name="connsiteY332" fmla="*/ 3512231 h 6246801"/>
              <a:gd name="connsiteX333" fmla="*/ 605629 w 9384838"/>
              <a:gd name="connsiteY333" fmla="*/ 3364245 h 6246801"/>
              <a:gd name="connsiteX334" fmla="*/ 611289 w 9384838"/>
              <a:gd name="connsiteY334" fmla="*/ 3409526 h 6246801"/>
              <a:gd name="connsiteX335" fmla="*/ 633929 w 9384838"/>
              <a:gd name="connsiteY335" fmla="*/ 3437826 h 6246801"/>
              <a:gd name="connsiteX336" fmla="*/ 616949 w 9384838"/>
              <a:gd name="connsiteY336" fmla="*/ 3485937 h 6246801"/>
              <a:gd name="connsiteX337" fmla="*/ 599969 w 9384838"/>
              <a:gd name="connsiteY337" fmla="*/ 3497257 h 6246801"/>
              <a:gd name="connsiteX338" fmla="*/ 560348 w 9384838"/>
              <a:gd name="connsiteY338" fmla="*/ 3451976 h 6246801"/>
              <a:gd name="connsiteX339" fmla="*/ 577328 w 9384838"/>
              <a:gd name="connsiteY339" fmla="*/ 3415186 h 6246801"/>
              <a:gd name="connsiteX340" fmla="*/ 574498 w 9384838"/>
              <a:gd name="connsiteY340" fmla="*/ 3369905 h 6246801"/>
              <a:gd name="connsiteX341" fmla="*/ 605629 w 9384838"/>
              <a:gd name="connsiteY341" fmla="*/ 3364245 h 6246801"/>
              <a:gd name="connsiteX342" fmla="*/ 1098059 w 9384838"/>
              <a:gd name="connsiteY342" fmla="*/ 3109544 h 6246801"/>
              <a:gd name="connsiteX343" fmla="*/ 1081079 w 9384838"/>
              <a:gd name="connsiteY343" fmla="*/ 3137841 h 6246801"/>
              <a:gd name="connsiteX344" fmla="*/ 1064099 w 9384838"/>
              <a:gd name="connsiteY344" fmla="*/ 3154822 h 6246801"/>
              <a:gd name="connsiteX345" fmla="*/ 1038628 w 9384838"/>
              <a:gd name="connsiteY345" fmla="*/ 3143502 h 6246801"/>
              <a:gd name="connsiteX346" fmla="*/ 1098059 w 9384838"/>
              <a:gd name="connsiteY346" fmla="*/ 3109544 h 6246801"/>
              <a:gd name="connsiteX347" fmla="*/ 905615 w 9384838"/>
              <a:gd name="connsiteY347" fmla="*/ 3061433 h 6246801"/>
              <a:gd name="connsiteX348" fmla="*/ 905615 w 9384838"/>
              <a:gd name="connsiteY348" fmla="*/ 3098224 h 6246801"/>
              <a:gd name="connsiteX349" fmla="*/ 874484 w 9384838"/>
              <a:gd name="connsiteY349" fmla="*/ 3149161 h 6246801"/>
              <a:gd name="connsiteX350" fmla="*/ 820713 w 9384838"/>
              <a:gd name="connsiteY350" fmla="*/ 3171802 h 6246801"/>
              <a:gd name="connsiteX351" fmla="*/ 826373 w 9384838"/>
              <a:gd name="connsiteY351" fmla="*/ 3205762 h 6246801"/>
              <a:gd name="connsiteX352" fmla="*/ 769772 w 9384838"/>
              <a:gd name="connsiteY352" fmla="*/ 3214252 h 6246801"/>
              <a:gd name="connsiteX353" fmla="*/ 775432 w 9384838"/>
              <a:gd name="connsiteY353" fmla="*/ 3253873 h 6246801"/>
              <a:gd name="connsiteX354" fmla="*/ 738642 w 9384838"/>
              <a:gd name="connsiteY354" fmla="*/ 3245383 h 6246801"/>
              <a:gd name="connsiteX355" fmla="*/ 724492 w 9384838"/>
              <a:gd name="connsiteY355" fmla="*/ 3214252 h 6246801"/>
              <a:gd name="connsiteX356" fmla="*/ 701851 w 9384838"/>
              <a:gd name="connsiteY356" fmla="*/ 3183122 h 6246801"/>
              <a:gd name="connsiteX357" fmla="*/ 724492 w 9384838"/>
              <a:gd name="connsiteY357" fmla="*/ 3168972 h 6246801"/>
              <a:gd name="connsiteX358" fmla="*/ 747132 w 9384838"/>
              <a:gd name="connsiteY358" fmla="*/ 3146331 h 6246801"/>
              <a:gd name="connsiteX359" fmla="*/ 843354 w 9384838"/>
              <a:gd name="connsiteY359" fmla="*/ 3098224 h 6246801"/>
              <a:gd name="connsiteX360" fmla="*/ 905615 w 9384838"/>
              <a:gd name="connsiteY360" fmla="*/ 3061433 h 6246801"/>
              <a:gd name="connsiteX361" fmla="*/ 936745 w 9384838"/>
              <a:gd name="connsiteY361" fmla="*/ 3033132 h 6246801"/>
              <a:gd name="connsiteX362" fmla="*/ 973535 w 9384838"/>
              <a:gd name="connsiteY362" fmla="*/ 3081244 h 6246801"/>
              <a:gd name="connsiteX363" fmla="*/ 948066 w 9384838"/>
              <a:gd name="connsiteY363" fmla="*/ 3115203 h 6246801"/>
              <a:gd name="connsiteX364" fmla="*/ 925424 w 9384838"/>
              <a:gd name="connsiteY364" fmla="*/ 3067093 h 6246801"/>
              <a:gd name="connsiteX365" fmla="*/ 936745 w 9384838"/>
              <a:gd name="connsiteY365" fmla="*/ 3033132 h 6246801"/>
              <a:gd name="connsiteX366" fmla="*/ 5840275 w 9384838"/>
              <a:gd name="connsiteY366" fmla="*/ 2081897 h 6246801"/>
              <a:gd name="connsiteX367" fmla="*/ 5891159 w 9384838"/>
              <a:gd name="connsiteY367" fmla="*/ 2132783 h 6246801"/>
              <a:gd name="connsiteX368" fmla="*/ 5891159 w 9384838"/>
              <a:gd name="connsiteY368" fmla="*/ 2158226 h 6246801"/>
              <a:gd name="connsiteX369" fmla="*/ 5966379 w 9384838"/>
              <a:gd name="connsiteY369" fmla="*/ 2208005 h 6246801"/>
              <a:gd name="connsiteX370" fmla="*/ 6016157 w 9384838"/>
              <a:gd name="connsiteY370" fmla="*/ 2208005 h 6246801"/>
              <a:gd name="connsiteX371" fmla="*/ 6041599 w 9384838"/>
              <a:gd name="connsiteY371" fmla="*/ 2208005 h 6246801"/>
              <a:gd name="connsiteX372" fmla="*/ 5966379 w 9384838"/>
              <a:gd name="connsiteY372" fmla="*/ 2308672 h 6246801"/>
              <a:gd name="connsiteX373" fmla="*/ 5916601 w 9384838"/>
              <a:gd name="connsiteY373" fmla="*/ 2558676 h 6246801"/>
              <a:gd name="connsiteX374" fmla="*/ 5916601 w 9384838"/>
              <a:gd name="connsiteY374" fmla="*/ 2659341 h 6246801"/>
              <a:gd name="connsiteX375" fmla="*/ 5966379 w 9384838"/>
              <a:gd name="connsiteY375" fmla="*/ 2684786 h 6246801"/>
              <a:gd name="connsiteX376" fmla="*/ 5991821 w 9384838"/>
              <a:gd name="connsiteY376" fmla="*/ 2734563 h 6246801"/>
              <a:gd name="connsiteX377" fmla="*/ 6016157 w 9384838"/>
              <a:gd name="connsiteY377" fmla="*/ 2785448 h 6246801"/>
              <a:gd name="connsiteX378" fmla="*/ 6016157 w 9384838"/>
              <a:gd name="connsiteY378" fmla="*/ 2860670 h 6246801"/>
              <a:gd name="connsiteX379" fmla="*/ 5991821 w 9384838"/>
              <a:gd name="connsiteY379" fmla="*/ 2885007 h 6246801"/>
              <a:gd name="connsiteX380" fmla="*/ 6016157 w 9384838"/>
              <a:gd name="connsiteY380" fmla="*/ 2910449 h 6246801"/>
              <a:gd name="connsiteX381" fmla="*/ 5991821 w 9384838"/>
              <a:gd name="connsiteY381" fmla="*/ 2935892 h 6246801"/>
              <a:gd name="connsiteX382" fmla="*/ 5991821 w 9384838"/>
              <a:gd name="connsiteY382" fmla="*/ 2960229 h 6246801"/>
              <a:gd name="connsiteX383" fmla="*/ 6041599 w 9384838"/>
              <a:gd name="connsiteY383" fmla="*/ 2985670 h 6246801"/>
              <a:gd name="connsiteX384" fmla="*/ 6016157 w 9384838"/>
              <a:gd name="connsiteY384" fmla="*/ 3035453 h 6246801"/>
              <a:gd name="connsiteX385" fmla="*/ 6041599 w 9384838"/>
              <a:gd name="connsiteY385" fmla="*/ 3086339 h 6246801"/>
              <a:gd name="connsiteX386" fmla="*/ 5991821 w 9384838"/>
              <a:gd name="connsiteY386" fmla="*/ 3185896 h 6246801"/>
              <a:gd name="connsiteX387" fmla="*/ 6016157 w 9384838"/>
              <a:gd name="connsiteY387" fmla="*/ 3185896 h 6246801"/>
              <a:gd name="connsiteX388" fmla="*/ 6016157 w 9384838"/>
              <a:gd name="connsiteY388" fmla="*/ 3236782 h 6246801"/>
              <a:gd name="connsiteX389" fmla="*/ 5966379 w 9384838"/>
              <a:gd name="connsiteY389" fmla="*/ 3261118 h 6246801"/>
              <a:gd name="connsiteX390" fmla="*/ 5966379 w 9384838"/>
              <a:gd name="connsiteY390" fmla="*/ 3286561 h 6246801"/>
              <a:gd name="connsiteX391" fmla="*/ 5916601 w 9384838"/>
              <a:gd name="connsiteY391" fmla="*/ 3361784 h 6246801"/>
              <a:gd name="connsiteX392" fmla="*/ 5916601 w 9384838"/>
              <a:gd name="connsiteY392" fmla="*/ 3412670 h 6246801"/>
              <a:gd name="connsiteX393" fmla="*/ 5865717 w 9384838"/>
              <a:gd name="connsiteY393" fmla="*/ 3437007 h 6246801"/>
              <a:gd name="connsiteX394" fmla="*/ 5840275 w 9384838"/>
              <a:gd name="connsiteY394" fmla="*/ 3462450 h 6246801"/>
              <a:gd name="connsiteX395" fmla="*/ 5815939 w 9384838"/>
              <a:gd name="connsiteY395" fmla="*/ 3437007 h 6246801"/>
              <a:gd name="connsiteX396" fmla="*/ 5815939 w 9384838"/>
              <a:gd name="connsiteY396" fmla="*/ 3487893 h 6246801"/>
              <a:gd name="connsiteX397" fmla="*/ 5765055 w 9384838"/>
              <a:gd name="connsiteY397" fmla="*/ 3462450 h 6246801"/>
              <a:gd name="connsiteX398" fmla="*/ 5765055 w 9384838"/>
              <a:gd name="connsiteY398" fmla="*/ 3462451 h 6246801"/>
              <a:gd name="connsiteX399" fmla="*/ 5790497 w 9384838"/>
              <a:gd name="connsiteY399" fmla="*/ 3512230 h 6246801"/>
              <a:gd name="connsiteX400" fmla="*/ 5740719 w 9384838"/>
              <a:gd name="connsiteY400" fmla="*/ 3537673 h 6246801"/>
              <a:gd name="connsiteX401" fmla="*/ 5715277 w 9384838"/>
              <a:gd name="connsiteY401" fmla="*/ 3563116 h 6246801"/>
              <a:gd name="connsiteX402" fmla="*/ 5689835 w 9384838"/>
              <a:gd name="connsiteY402" fmla="*/ 3587453 h 6246801"/>
              <a:gd name="connsiteX403" fmla="*/ 5715277 w 9384838"/>
              <a:gd name="connsiteY403" fmla="*/ 3612896 h 6246801"/>
              <a:gd name="connsiteX404" fmla="*/ 5665499 w 9384838"/>
              <a:gd name="connsiteY404" fmla="*/ 3612896 h 6246801"/>
              <a:gd name="connsiteX405" fmla="*/ 5640057 w 9384838"/>
              <a:gd name="connsiteY405" fmla="*/ 3638339 h 6246801"/>
              <a:gd name="connsiteX406" fmla="*/ 5665499 w 9384838"/>
              <a:gd name="connsiteY406" fmla="*/ 3638339 h 6246801"/>
              <a:gd name="connsiteX407" fmla="*/ 5665499 w 9384838"/>
              <a:gd name="connsiteY407" fmla="*/ 3662676 h 6246801"/>
              <a:gd name="connsiteX408" fmla="*/ 5640057 w 9384838"/>
              <a:gd name="connsiteY408" fmla="*/ 3662676 h 6246801"/>
              <a:gd name="connsiteX409" fmla="*/ 5665499 w 9384838"/>
              <a:gd name="connsiteY409" fmla="*/ 3688119 h 6246801"/>
              <a:gd name="connsiteX410" fmla="*/ 5640057 w 9384838"/>
              <a:gd name="connsiteY410" fmla="*/ 3763342 h 6246801"/>
              <a:gd name="connsiteX411" fmla="*/ 5590279 w 9384838"/>
              <a:gd name="connsiteY411" fmla="*/ 3737899 h 6246801"/>
              <a:gd name="connsiteX412" fmla="*/ 5515059 w 9384838"/>
              <a:gd name="connsiteY412" fmla="*/ 3737899 h 6246801"/>
              <a:gd name="connsiteX413" fmla="*/ 5464175 w 9384838"/>
              <a:gd name="connsiteY413" fmla="*/ 3713562 h 6246801"/>
              <a:gd name="connsiteX414" fmla="*/ 5439839 w 9384838"/>
              <a:gd name="connsiteY414" fmla="*/ 3737899 h 6246801"/>
              <a:gd name="connsiteX415" fmla="*/ 5464175 w 9384838"/>
              <a:gd name="connsiteY415" fmla="*/ 3763342 h 6246801"/>
              <a:gd name="connsiteX416" fmla="*/ 5414397 w 9384838"/>
              <a:gd name="connsiteY416" fmla="*/ 3788785 h 6246801"/>
              <a:gd name="connsiteX417" fmla="*/ 5339177 w 9384838"/>
              <a:gd name="connsiteY417" fmla="*/ 3939230 h 6246801"/>
              <a:gd name="connsiteX418" fmla="*/ 5364619 w 9384838"/>
              <a:gd name="connsiteY418" fmla="*/ 4014453 h 6246801"/>
              <a:gd name="connsiteX419" fmla="*/ 5364618 w 9384838"/>
              <a:gd name="connsiteY419" fmla="*/ 4014453 h 6246801"/>
              <a:gd name="connsiteX420" fmla="*/ 5364618 w 9384838"/>
              <a:gd name="connsiteY420" fmla="*/ 4089676 h 6246801"/>
              <a:gd name="connsiteX421" fmla="*/ 5313734 w 9384838"/>
              <a:gd name="connsiteY421" fmla="*/ 4289902 h 6246801"/>
              <a:gd name="connsiteX422" fmla="*/ 5238514 w 9384838"/>
              <a:gd name="connsiteY422" fmla="*/ 4416010 h 6246801"/>
              <a:gd name="connsiteX423" fmla="*/ 5213072 w 9384838"/>
              <a:gd name="connsiteY423" fmla="*/ 4440347 h 6246801"/>
              <a:gd name="connsiteX424" fmla="*/ 5163294 w 9384838"/>
              <a:gd name="connsiteY424" fmla="*/ 4440347 h 6246801"/>
              <a:gd name="connsiteX425" fmla="*/ 5137852 w 9384838"/>
              <a:gd name="connsiteY425" fmla="*/ 4465790 h 6246801"/>
              <a:gd name="connsiteX426" fmla="*/ 5163294 w 9384838"/>
              <a:gd name="connsiteY426" fmla="*/ 4465790 h 6246801"/>
              <a:gd name="connsiteX427" fmla="*/ 5062632 w 9384838"/>
              <a:gd name="connsiteY427" fmla="*/ 4616236 h 6246801"/>
              <a:gd name="connsiteX428" fmla="*/ 5038296 w 9384838"/>
              <a:gd name="connsiteY428" fmla="*/ 4691459 h 6246801"/>
              <a:gd name="connsiteX429" fmla="*/ 5012854 w 9384838"/>
              <a:gd name="connsiteY429" fmla="*/ 4716902 h 6246801"/>
              <a:gd name="connsiteX430" fmla="*/ 4987412 w 9384838"/>
              <a:gd name="connsiteY430" fmla="*/ 4792125 h 6246801"/>
              <a:gd name="connsiteX431" fmla="*/ 5012854 w 9384838"/>
              <a:gd name="connsiteY431" fmla="*/ 4917127 h 6246801"/>
              <a:gd name="connsiteX432" fmla="*/ 5062632 w 9384838"/>
              <a:gd name="connsiteY432" fmla="*/ 5043236 h 6246801"/>
              <a:gd name="connsiteX433" fmla="*/ 5013583 w 9384838"/>
              <a:gd name="connsiteY433" fmla="*/ 4993096 h 6246801"/>
              <a:gd name="connsiteX434" fmla="*/ 5062632 w 9384838"/>
              <a:gd name="connsiteY434" fmla="*/ 5043237 h 6246801"/>
              <a:gd name="connsiteX435" fmla="*/ 4987412 w 9384838"/>
              <a:gd name="connsiteY435" fmla="*/ 5043237 h 6246801"/>
              <a:gd name="connsiteX436" fmla="*/ 4963076 w 9384838"/>
              <a:gd name="connsiteY436" fmla="*/ 5017794 h 6246801"/>
              <a:gd name="connsiteX437" fmla="*/ 4862414 w 9384838"/>
              <a:gd name="connsiteY437" fmla="*/ 5067574 h 6246801"/>
              <a:gd name="connsiteX438" fmla="*/ 4812636 w 9384838"/>
              <a:gd name="connsiteY438" fmla="*/ 5142796 h 6246801"/>
              <a:gd name="connsiteX439" fmla="*/ 4812636 w 9384838"/>
              <a:gd name="connsiteY439" fmla="*/ 5193682 h 6246801"/>
              <a:gd name="connsiteX440" fmla="*/ 4787194 w 9384838"/>
              <a:gd name="connsiteY440" fmla="*/ 5243462 h 6246801"/>
              <a:gd name="connsiteX441" fmla="*/ 4711974 w 9384838"/>
              <a:gd name="connsiteY441" fmla="*/ 5268905 h 6246801"/>
              <a:gd name="connsiteX442" fmla="*/ 4686532 w 9384838"/>
              <a:gd name="connsiteY442" fmla="*/ 5243462 h 6246801"/>
              <a:gd name="connsiteX443" fmla="*/ 4636753 w 9384838"/>
              <a:gd name="connsiteY443" fmla="*/ 5268905 h 6246801"/>
              <a:gd name="connsiteX444" fmla="*/ 4611311 w 9384838"/>
              <a:gd name="connsiteY444" fmla="*/ 5293242 h 6246801"/>
              <a:gd name="connsiteX445" fmla="*/ 4561533 w 9384838"/>
              <a:gd name="connsiteY445" fmla="*/ 5344128 h 6246801"/>
              <a:gd name="connsiteX446" fmla="*/ 4536091 w 9384838"/>
              <a:gd name="connsiteY446" fmla="*/ 5293242 h 6246801"/>
              <a:gd name="connsiteX447" fmla="*/ 4561533 w 9384838"/>
              <a:gd name="connsiteY447" fmla="*/ 5293242 h 6246801"/>
              <a:gd name="connsiteX448" fmla="*/ 4561533 w 9384838"/>
              <a:gd name="connsiteY448" fmla="*/ 5268905 h 6246801"/>
              <a:gd name="connsiteX449" fmla="*/ 4585869 w 9384838"/>
              <a:gd name="connsiteY449" fmla="*/ 5218019 h 6246801"/>
              <a:gd name="connsiteX450" fmla="*/ 4585869 w 9384838"/>
              <a:gd name="connsiteY450" fmla="*/ 5193682 h 6246801"/>
              <a:gd name="connsiteX451" fmla="*/ 4611311 w 9384838"/>
              <a:gd name="connsiteY451" fmla="*/ 5168239 h 6246801"/>
              <a:gd name="connsiteX452" fmla="*/ 4611311 w 9384838"/>
              <a:gd name="connsiteY452" fmla="*/ 5142796 h 6246801"/>
              <a:gd name="connsiteX453" fmla="*/ 4585869 w 9384838"/>
              <a:gd name="connsiteY453" fmla="*/ 5142796 h 6246801"/>
              <a:gd name="connsiteX454" fmla="*/ 4611311 w 9384838"/>
              <a:gd name="connsiteY454" fmla="*/ 5118460 h 6246801"/>
              <a:gd name="connsiteX455" fmla="*/ 4636753 w 9384838"/>
              <a:gd name="connsiteY455" fmla="*/ 5118460 h 6246801"/>
              <a:gd name="connsiteX456" fmla="*/ 4636753 w 9384838"/>
              <a:gd name="connsiteY456" fmla="*/ 5093017 h 6246801"/>
              <a:gd name="connsiteX457" fmla="*/ 4686532 w 9384838"/>
              <a:gd name="connsiteY457" fmla="*/ 5067574 h 6246801"/>
              <a:gd name="connsiteX458" fmla="*/ 4737416 w 9384838"/>
              <a:gd name="connsiteY458" fmla="*/ 5043237 h 6246801"/>
              <a:gd name="connsiteX459" fmla="*/ 4737416 w 9384838"/>
              <a:gd name="connsiteY459" fmla="*/ 5017794 h 6246801"/>
              <a:gd name="connsiteX460" fmla="*/ 4737416 w 9384838"/>
              <a:gd name="connsiteY460" fmla="*/ 4992351 h 6246801"/>
              <a:gd name="connsiteX461" fmla="*/ 4686532 w 9384838"/>
              <a:gd name="connsiteY461" fmla="*/ 4942571 h 6246801"/>
              <a:gd name="connsiteX462" fmla="*/ 4662196 w 9384838"/>
              <a:gd name="connsiteY462" fmla="*/ 4968014 h 6246801"/>
              <a:gd name="connsiteX463" fmla="*/ 4636753 w 9384838"/>
              <a:gd name="connsiteY463" fmla="*/ 4968014 h 6246801"/>
              <a:gd name="connsiteX464" fmla="*/ 4611311 w 9384838"/>
              <a:gd name="connsiteY464" fmla="*/ 4942571 h 6246801"/>
              <a:gd name="connsiteX465" fmla="*/ 4585869 w 9384838"/>
              <a:gd name="connsiteY465" fmla="*/ 4992350 h 6246801"/>
              <a:gd name="connsiteX466" fmla="*/ 4611310 w 9384838"/>
              <a:gd name="connsiteY466" fmla="*/ 5017792 h 6246801"/>
              <a:gd name="connsiteX467" fmla="*/ 4611311 w 9384838"/>
              <a:gd name="connsiteY467" fmla="*/ 5017793 h 6246801"/>
              <a:gd name="connsiteX468" fmla="*/ 4536091 w 9384838"/>
              <a:gd name="connsiteY468" fmla="*/ 5043236 h 6246801"/>
              <a:gd name="connsiteX469" fmla="*/ 4510649 w 9384838"/>
              <a:gd name="connsiteY469" fmla="*/ 5043236 h 6246801"/>
              <a:gd name="connsiteX470" fmla="*/ 4510649 w 9384838"/>
              <a:gd name="connsiteY470" fmla="*/ 5118458 h 6246801"/>
              <a:gd name="connsiteX471" fmla="*/ 4561533 w 9384838"/>
              <a:gd name="connsiteY471" fmla="*/ 5168238 h 6246801"/>
              <a:gd name="connsiteX472" fmla="*/ 4536091 w 9384838"/>
              <a:gd name="connsiteY472" fmla="*/ 5168238 h 6246801"/>
              <a:gd name="connsiteX473" fmla="*/ 4510649 w 9384838"/>
              <a:gd name="connsiteY473" fmla="*/ 5168238 h 6246801"/>
              <a:gd name="connsiteX474" fmla="*/ 4510649 w 9384838"/>
              <a:gd name="connsiteY474" fmla="*/ 5193681 h 6246801"/>
              <a:gd name="connsiteX475" fmla="*/ 4486313 w 9384838"/>
              <a:gd name="connsiteY475" fmla="*/ 5168238 h 6246801"/>
              <a:gd name="connsiteX476" fmla="*/ 4486313 w 9384838"/>
              <a:gd name="connsiteY476" fmla="*/ 5118458 h 6246801"/>
              <a:gd name="connsiteX477" fmla="*/ 4460871 w 9384838"/>
              <a:gd name="connsiteY477" fmla="*/ 5093016 h 6246801"/>
              <a:gd name="connsiteX478" fmla="*/ 4385651 w 9384838"/>
              <a:gd name="connsiteY478" fmla="*/ 5067573 h 6246801"/>
              <a:gd name="connsiteX479" fmla="*/ 4310431 w 9384838"/>
              <a:gd name="connsiteY479" fmla="*/ 5093016 h 6246801"/>
              <a:gd name="connsiteX480" fmla="*/ 4284989 w 9384838"/>
              <a:gd name="connsiteY480" fmla="*/ 5142795 h 6246801"/>
              <a:gd name="connsiteX481" fmla="*/ 4284989 w 9384838"/>
              <a:gd name="connsiteY481" fmla="*/ 5142796 h 6246801"/>
              <a:gd name="connsiteX482" fmla="*/ 4260653 w 9384838"/>
              <a:gd name="connsiteY482" fmla="*/ 5168239 h 6246801"/>
              <a:gd name="connsiteX483" fmla="*/ 4260653 w 9384838"/>
              <a:gd name="connsiteY483" fmla="*/ 5193683 h 6246801"/>
              <a:gd name="connsiteX484" fmla="*/ 4284989 w 9384838"/>
              <a:gd name="connsiteY484" fmla="*/ 5243462 h 6246801"/>
              <a:gd name="connsiteX485" fmla="*/ 4235211 w 9384838"/>
              <a:gd name="connsiteY485" fmla="*/ 5268905 h 6246801"/>
              <a:gd name="connsiteX486" fmla="*/ 4185433 w 9384838"/>
              <a:gd name="connsiteY486" fmla="*/ 5344128 h 6246801"/>
              <a:gd name="connsiteX487" fmla="*/ 4110213 w 9384838"/>
              <a:gd name="connsiteY487" fmla="*/ 5369571 h 6246801"/>
              <a:gd name="connsiteX488" fmla="*/ 4084771 w 9384838"/>
              <a:gd name="connsiteY488" fmla="*/ 5318685 h 6246801"/>
              <a:gd name="connsiteX489" fmla="*/ 4110213 w 9384838"/>
              <a:gd name="connsiteY489" fmla="*/ 5243462 h 6246801"/>
              <a:gd name="connsiteX490" fmla="*/ 4134549 w 9384838"/>
              <a:gd name="connsiteY490" fmla="*/ 5193683 h 6246801"/>
              <a:gd name="connsiteX491" fmla="*/ 4134549 w 9384838"/>
              <a:gd name="connsiteY491" fmla="*/ 5168239 h 6246801"/>
              <a:gd name="connsiteX492" fmla="*/ 4185433 w 9384838"/>
              <a:gd name="connsiteY492" fmla="*/ 5168239 h 6246801"/>
              <a:gd name="connsiteX493" fmla="*/ 4209769 w 9384838"/>
              <a:gd name="connsiteY493" fmla="*/ 5142796 h 6246801"/>
              <a:gd name="connsiteX494" fmla="*/ 4185433 w 9384838"/>
              <a:gd name="connsiteY494" fmla="*/ 5118460 h 6246801"/>
              <a:gd name="connsiteX495" fmla="*/ 4084771 w 9384838"/>
              <a:gd name="connsiteY495" fmla="*/ 5093017 h 6246801"/>
              <a:gd name="connsiteX496" fmla="*/ 4034993 w 9384838"/>
              <a:gd name="connsiteY496" fmla="*/ 5142796 h 6246801"/>
              <a:gd name="connsiteX497" fmla="*/ 3958666 w 9384838"/>
              <a:gd name="connsiteY497" fmla="*/ 5168239 h 6246801"/>
              <a:gd name="connsiteX498" fmla="*/ 3908904 w 9384838"/>
              <a:gd name="connsiteY498" fmla="*/ 5218019 h 6246801"/>
              <a:gd name="connsiteX499" fmla="*/ 3859127 w 9384838"/>
              <a:gd name="connsiteY499" fmla="*/ 5293242 h 6246801"/>
              <a:gd name="connsiteX500" fmla="*/ 3758465 w 9384838"/>
              <a:gd name="connsiteY500" fmla="*/ 5243462 h 6246801"/>
              <a:gd name="connsiteX501" fmla="*/ 3708688 w 9384838"/>
              <a:gd name="connsiteY501" fmla="*/ 5243462 h 6246801"/>
              <a:gd name="connsiteX502" fmla="*/ 3582584 w 9384838"/>
              <a:gd name="connsiteY502" fmla="*/ 5193683 h 6246801"/>
              <a:gd name="connsiteX503" fmla="*/ 3589545 w 9384838"/>
              <a:gd name="connsiteY503" fmla="*/ 5173103 h 6246801"/>
              <a:gd name="connsiteX504" fmla="*/ 3589543 w 9384838"/>
              <a:gd name="connsiteY504" fmla="*/ 5173102 h 6246801"/>
              <a:gd name="connsiteX505" fmla="*/ 3582582 w 9384838"/>
              <a:gd name="connsiteY505" fmla="*/ 5193682 h 6246801"/>
              <a:gd name="connsiteX506" fmla="*/ 3382367 w 9384838"/>
              <a:gd name="connsiteY506" fmla="*/ 5193682 h 6246801"/>
              <a:gd name="connsiteX507" fmla="*/ 3421081 w 9384838"/>
              <a:gd name="connsiteY507" fmla="*/ 5164921 h 6246801"/>
              <a:gd name="connsiteX508" fmla="*/ 3483028 w 9384838"/>
              <a:gd name="connsiteY508" fmla="*/ 5168239 h 6246801"/>
              <a:gd name="connsiteX509" fmla="*/ 3532805 w 9384838"/>
              <a:gd name="connsiteY509" fmla="*/ 5168239 h 6246801"/>
              <a:gd name="connsiteX510" fmla="*/ 3532805 w 9384838"/>
              <a:gd name="connsiteY510" fmla="*/ 5118459 h 6246801"/>
              <a:gd name="connsiteX511" fmla="*/ 3507365 w 9384838"/>
              <a:gd name="connsiteY511" fmla="*/ 5093016 h 6246801"/>
              <a:gd name="connsiteX512" fmla="*/ 3483028 w 9384838"/>
              <a:gd name="connsiteY512" fmla="*/ 5118459 h 6246801"/>
              <a:gd name="connsiteX513" fmla="*/ 3432144 w 9384838"/>
              <a:gd name="connsiteY513" fmla="*/ 5093016 h 6246801"/>
              <a:gd name="connsiteX514" fmla="*/ 3407808 w 9384838"/>
              <a:gd name="connsiteY514" fmla="*/ 5093016 h 6246801"/>
              <a:gd name="connsiteX515" fmla="*/ 3407808 w 9384838"/>
              <a:gd name="connsiteY515" fmla="*/ 5043237 h 6246801"/>
              <a:gd name="connsiteX516" fmla="*/ 3382367 w 9384838"/>
              <a:gd name="connsiteY516" fmla="*/ 5043237 h 6246801"/>
              <a:gd name="connsiteX517" fmla="*/ 3356924 w 9384838"/>
              <a:gd name="connsiteY517" fmla="*/ 5093016 h 6246801"/>
              <a:gd name="connsiteX518" fmla="*/ 3382367 w 9384838"/>
              <a:gd name="connsiteY518" fmla="*/ 5118459 h 6246801"/>
              <a:gd name="connsiteX519" fmla="*/ 3382367 w 9384838"/>
              <a:gd name="connsiteY519" fmla="*/ 5142796 h 6246801"/>
              <a:gd name="connsiteX520" fmla="*/ 3331482 w 9384838"/>
              <a:gd name="connsiteY520" fmla="*/ 5093016 h 6246801"/>
              <a:gd name="connsiteX521" fmla="*/ 3356924 w 9384838"/>
              <a:gd name="connsiteY521" fmla="*/ 5067573 h 6246801"/>
              <a:gd name="connsiteX522" fmla="*/ 3356924 w 9384838"/>
              <a:gd name="connsiteY522" fmla="*/ 4992351 h 6246801"/>
              <a:gd name="connsiteX523" fmla="*/ 3407808 w 9384838"/>
              <a:gd name="connsiteY523" fmla="*/ 4942571 h 6246801"/>
              <a:gd name="connsiteX524" fmla="*/ 3356924 w 9384838"/>
              <a:gd name="connsiteY524" fmla="*/ 4942571 h 6246801"/>
              <a:gd name="connsiteX525" fmla="*/ 3349625 w 9384838"/>
              <a:gd name="connsiteY525" fmla="*/ 4928288 h 6246801"/>
              <a:gd name="connsiteX526" fmla="*/ 3349624 w 9384838"/>
              <a:gd name="connsiteY526" fmla="*/ 4928288 h 6246801"/>
              <a:gd name="connsiteX527" fmla="*/ 3356924 w 9384838"/>
              <a:gd name="connsiteY527" fmla="*/ 4942571 h 6246801"/>
              <a:gd name="connsiteX528" fmla="*/ 3281703 w 9384838"/>
              <a:gd name="connsiteY528" fmla="*/ 4968014 h 6246801"/>
              <a:gd name="connsiteX529" fmla="*/ 3256260 w 9384838"/>
              <a:gd name="connsiteY529" fmla="*/ 5017794 h 6246801"/>
              <a:gd name="connsiteX530" fmla="*/ 3181041 w 9384838"/>
              <a:gd name="connsiteY530" fmla="*/ 5067573 h 6246801"/>
              <a:gd name="connsiteX531" fmla="*/ 3206483 w 9384838"/>
              <a:gd name="connsiteY531" fmla="*/ 5118459 h 6246801"/>
              <a:gd name="connsiteX532" fmla="*/ 3181041 w 9384838"/>
              <a:gd name="connsiteY532" fmla="*/ 5142796 h 6246801"/>
              <a:gd name="connsiteX533" fmla="*/ 3231925 w 9384838"/>
              <a:gd name="connsiteY533" fmla="*/ 5168239 h 6246801"/>
              <a:gd name="connsiteX534" fmla="*/ 3281703 w 9384838"/>
              <a:gd name="connsiteY534" fmla="*/ 5218019 h 6246801"/>
              <a:gd name="connsiteX535" fmla="*/ 3331481 w 9384838"/>
              <a:gd name="connsiteY535" fmla="*/ 5268905 h 6246801"/>
              <a:gd name="connsiteX536" fmla="*/ 3281703 w 9384838"/>
              <a:gd name="connsiteY536" fmla="*/ 5293242 h 6246801"/>
              <a:gd name="connsiteX537" fmla="*/ 3281703 w 9384838"/>
              <a:gd name="connsiteY537" fmla="*/ 5318685 h 6246801"/>
              <a:gd name="connsiteX538" fmla="*/ 3256260 w 9384838"/>
              <a:gd name="connsiteY538" fmla="*/ 5293242 h 6246801"/>
              <a:gd name="connsiteX539" fmla="*/ 3206483 w 9384838"/>
              <a:gd name="connsiteY539" fmla="*/ 5293242 h 6246801"/>
              <a:gd name="connsiteX540" fmla="*/ 3181041 w 9384838"/>
              <a:gd name="connsiteY540" fmla="*/ 5293242 h 6246801"/>
              <a:gd name="connsiteX541" fmla="*/ 3056044 w 9384838"/>
              <a:gd name="connsiteY541" fmla="*/ 5293242 h 6246801"/>
              <a:gd name="connsiteX542" fmla="*/ 3030601 w 9384838"/>
              <a:gd name="connsiteY542" fmla="*/ 5344128 h 6246801"/>
              <a:gd name="connsiteX543" fmla="*/ 3006265 w 9384838"/>
              <a:gd name="connsiteY543" fmla="*/ 5344128 h 6246801"/>
              <a:gd name="connsiteX544" fmla="*/ 2980823 w 9384838"/>
              <a:gd name="connsiteY544" fmla="*/ 5369571 h 6246801"/>
              <a:gd name="connsiteX545" fmla="*/ 3006265 w 9384838"/>
              <a:gd name="connsiteY545" fmla="*/ 5393907 h 6246801"/>
              <a:gd name="connsiteX546" fmla="*/ 2980823 w 9384838"/>
              <a:gd name="connsiteY546" fmla="*/ 5419350 h 6246801"/>
              <a:gd name="connsiteX547" fmla="*/ 2905602 w 9384838"/>
              <a:gd name="connsiteY547" fmla="*/ 5444793 h 6246801"/>
              <a:gd name="connsiteX548" fmla="*/ 2880162 w 9384838"/>
              <a:gd name="connsiteY548" fmla="*/ 5520016 h 6246801"/>
              <a:gd name="connsiteX549" fmla="*/ 2830382 w 9384838"/>
              <a:gd name="connsiteY549" fmla="*/ 5444793 h 6246801"/>
              <a:gd name="connsiteX550" fmla="*/ 2797447 w 9384838"/>
              <a:gd name="connsiteY550" fmla="*/ 5420181 h 6246801"/>
              <a:gd name="connsiteX551" fmla="*/ 2797446 w 9384838"/>
              <a:gd name="connsiteY551" fmla="*/ 5420182 h 6246801"/>
              <a:gd name="connsiteX552" fmla="*/ 2830382 w 9384838"/>
              <a:gd name="connsiteY552" fmla="*/ 5444794 h 6246801"/>
              <a:gd name="connsiteX553" fmla="*/ 2880159 w 9384838"/>
              <a:gd name="connsiteY553" fmla="*/ 5520016 h 6246801"/>
              <a:gd name="connsiteX554" fmla="*/ 2830382 w 9384838"/>
              <a:gd name="connsiteY554" fmla="*/ 5544353 h 6246801"/>
              <a:gd name="connsiteX555" fmla="*/ 2804941 w 9384838"/>
              <a:gd name="connsiteY555" fmla="*/ 5569796 h 6246801"/>
              <a:gd name="connsiteX556" fmla="*/ 2755160 w 9384838"/>
              <a:gd name="connsiteY556" fmla="*/ 5595239 h 6246801"/>
              <a:gd name="connsiteX557" fmla="*/ 2679941 w 9384838"/>
              <a:gd name="connsiteY557" fmla="*/ 5569796 h 6246801"/>
              <a:gd name="connsiteX558" fmla="*/ 2629058 w 9384838"/>
              <a:gd name="connsiteY558" fmla="*/ 5494573 h 6246801"/>
              <a:gd name="connsiteX559" fmla="*/ 2629058 w 9384838"/>
              <a:gd name="connsiteY559" fmla="*/ 5444794 h 6246801"/>
              <a:gd name="connsiteX560" fmla="*/ 2579280 w 9384838"/>
              <a:gd name="connsiteY560" fmla="*/ 5393908 h 6246801"/>
              <a:gd name="connsiteX561" fmla="*/ 2579280 w 9384838"/>
              <a:gd name="connsiteY561" fmla="*/ 5344128 h 6246801"/>
              <a:gd name="connsiteX562" fmla="*/ 2529501 w 9384838"/>
              <a:gd name="connsiteY562" fmla="*/ 5318685 h 6246801"/>
              <a:gd name="connsiteX563" fmla="*/ 2553838 w 9384838"/>
              <a:gd name="connsiteY563" fmla="*/ 5293242 h 6246801"/>
              <a:gd name="connsiteX564" fmla="*/ 2579280 w 9384838"/>
              <a:gd name="connsiteY564" fmla="*/ 5268905 h 6246801"/>
              <a:gd name="connsiteX565" fmla="*/ 2579280 w 9384838"/>
              <a:gd name="connsiteY565" fmla="*/ 5243462 h 6246801"/>
              <a:gd name="connsiteX566" fmla="*/ 2629058 w 9384838"/>
              <a:gd name="connsiteY566" fmla="*/ 5218019 h 6246801"/>
              <a:gd name="connsiteX567" fmla="*/ 2604722 w 9384838"/>
              <a:gd name="connsiteY567" fmla="*/ 5193682 h 6246801"/>
              <a:gd name="connsiteX568" fmla="*/ 2579280 w 9384838"/>
              <a:gd name="connsiteY568" fmla="*/ 5142796 h 6246801"/>
              <a:gd name="connsiteX569" fmla="*/ 2654500 w 9384838"/>
              <a:gd name="connsiteY569" fmla="*/ 5142796 h 6246801"/>
              <a:gd name="connsiteX570" fmla="*/ 2662914 w 9384838"/>
              <a:gd name="connsiteY570" fmla="*/ 5142796 h 6246801"/>
              <a:gd name="connsiteX571" fmla="*/ 2662915 w 9384838"/>
              <a:gd name="connsiteY571" fmla="*/ 5142795 h 6246801"/>
              <a:gd name="connsiteX572" fmla="*/ 2579280 w 9384838"/>
              <a:gd name="connsiteY572" fmla="*/ 5142795 h 6246801"/>
              <a:gd name="connsiteX573" fmla="*/ 2705382 w 9384838"/>
              <a:gd name="connsiteY573" fmla="*/ 5093015 h 6246801"/>
              <a:gd name="connsiteX574" fmla="*/ 2755160 w 9384838"/>
              <a:gd name="connsiteY574" fmla="*/ 5043236 h 6246801"/>
              <a:gd name="connsiteX575" fmla="*/ 2755160 w 9384838"/>
              <a:gd name="connsiteY575" fmla="*/ 4992350 h 6246801"/>
              <a:gd name="connsiteX576" fmla="*/ 2729719 w 9384838"/>
              <a:gd name="connsiteY576" fmla="*/ 4968013 h 6246801"/>
              <a:gd name="connsiteX577" fmla="*/ 2705383 w 9384838"/>
              <a:gd name="connsiteY577" fmla="*/ 4942570 h 6246801"/>
              <a:gd name="connsiteX578" fmla="*/ 2679942 w 9384838"/>
              <a:gd name="connsiteY578" fmla="*/ 4942570 h 6246801"/>
              <a:gd name="connsiteX579" fmla="*/ 2654500 w 9384838"/>
              <a:gd name="connsiteY579" fmla="*/ 4968013 h 6246801"/>
              <a:gd name="connsiteX580" fmla="*/ 2604722 w 9384838"/>
              <a:gd name="connsiteY580" fmla="*/ 4968013 h 6246801"/>
              <a:gd name="connsiteX581" fmla="*/ 2529503 w 9384838"/>
              <a:gd name="connsiteY581" fmla="*/ 4917127 h 6246801"/>
              <a:gd name="connsiteX582" fmla="*/ 2529503 w 9384838"/>
              <a:gd name="connsiteY582" fmla="*/ 4867348 h 6246801"/>
              <a:gd name="connsiteX583" fmla="*/ 2454282 w 9384838"/>
              <a:gd name="connsiteY583" fmla="*/ 4841905 h 6246801"/>
              <a:gd name="connsiteX584" fmla="*/ 2454282 w 9384838"/>
              <a:gd name="connsiteY584" fmla="*/ 4867348 h 6246801"/>
              <a:gd name="connsiteX585" fmla="*/ 2428840 w 9384838"/>
              <a:gd name="connsiteY585" fmla="*/ 4841905 h 6246801"/>
              <a:gd name="connsiteX586" fmla="*/ 2379063 w 9384838"/>
              <a:gd name="connsiteY586" fmla="*/ 4841905 h 6246801"/>
              <a:gd name="connsiteX587" fmla="*/ 2353620 w 9384838"/>
              <a:gd name="connsiteY587" fmla="*/ 4867348 h 6246801"/>
              <a:gd name="connsiteX588" fmla="*/ 2353620 w 9384838"/>
              <a:gd name="connsiteY588" fmla="*/ 4867347 h 6246801"/>
              <a:gd name="connsiteX589" fmla="*/ 2328178 w 9384838"/>
              <a:gd name="connsiteY589" fmla="*/ 4841904 h 6246801"/>
              <a:gd name="connsiteX590" fmla="*/ 2303843 w 9384838"/>
              <a:gd name="connsiteY590" fmla="*/ 4841904 h 6246801"/>
              <a:gd name="connsiteX591" fmla="*/ 2278401 w 9384838"/>
              <a:gd name="connsiteY591" fmla="*/ 4817568 h 6246801"/>
              <a:gd name="connsiteX592" fmla="*/ 2252958 w 9384838"/>
              <a:gd name="connsiteY592" fmla="*/ 4841904 h 6246801"/>
              <a:gd name="connsiteX593" fmla="*/ 2303843 w 9384838"/>
              <a:gd name="connsiteY593" fmla="*/ 4867347 h 6246801"/>
              <a:gd name="connsiteX594" fmla="*/ 2228623 w 9384838"/>
              <a:gd name="connsiteY594" fmla="*/ 4892790 h 6246801"/>
              <a:gd name="connsiteX595" fmla="*/ 2177740 w 9384838"/>
              <a:gd name="connsiteY595" fmla="*/ 4841904 h 6246801"/>
              <a:gd name="connsiteX596" fmla="*/ 2153404 w 9384838"/>
              <a:gd name="connsiteY596" fmla="*/ 4867347 h 6246801"/>
              <a:gd name="connsiteX597" fmla="*/ 2153404 w 9384838"/>
              <a:gd name="connsiteY597" fmla="*/ 4892790 h 6246801"/>
              <a:gd name="connsiteX598" fmla="*/ 2127962 w 9384838"/>
              <a:gd name="connsiteY598" fmla="*/ 4942570 h 6246801"/>
              <a:gd name="connsiteX599" fmla="*/ 2102518 w 9384838"/>
              <a:gd name="connsiteY599" fmla="*/ 4917127 h 6246801"/>
              <a:gd name="connsiteX600" fmla="*/ 2078183 w 9384838"/>
              <a:gd name="connsiteY600" fmla="*/ 4917127 h 6246801"/>
              <a:gd name="connsiteX601" fmla="*/ 2078183 w 9384838"/>
              <a:gd name="connsiteY601" fmla="*/ 4867347 h 6246801"/>
              <a:gd name="connsiteX602" fmla="*/ 2027299 w 9384838"/>
              <a:gd name="connsiteY602" fmla="*/ 4867347 h 6246801"/>
              <a:gd name="connsiteX603" fmla="*/ 2001857 w 9384838"/>
              <a:gd name="connsiteY603" fmla="*/ 4892790 h 6246801"/>
              <a:gd name="connsiteX604" fmla="*/ 1952080 w 9384838"/>
              <a:gd name="connsiteY604" fmla="*/ 4892790 h 6246801"/>
              <a:gd name="connsiteX605" fmla="*/ 1902303 w 9384838"/>
              <a:gd name="connsiteY605" fmla="*/ 4917127 h 6246801"/>
              <a:gd name="connsiteX606" fmla="*/ 1876860 w 9384838"/>
              <a:gd name="connsiteY606" fmla="*/ 4892790 h 6246801"/>
              <a:gd name="connsiteX607" fmla="*/ 1876860 w 9384838"/>
              <a:gd name="connsiteY607" fmla="*/ 4867347 h 6246801"/>
              <a:gd name="connsiteX608" fmla="*/ 1851419 w 9384838"/>
              <a:gd name="connsiteY608" fmla="*/ 4892790 h 6246801"/>
              <a:gd name="connsiteX609" fmla="*/ 1827080 w 9384838"/>
              <a:gd name="connsiteY609" fmla="*/ 4892790 h 6246801"/>
              <a:gd name="connsiteX610" fmla="*/ 1801640 w 9384838"/>
              <a:gd name="connsiteY610" fmla="*/ 4867347 h 6246801"/>
              <a:gd name="connsiteX611" fmla="*/ 1801640 w 9384838"/>
              <a:gd name="connsiteY611" fmla="*/ 4892790 h 6246801"/>
              <a:gd name="connsiteX612" fmla="*/ 1776198 w 9384838"/>
              <a:gd name="connsiteY612" fmla="*/ 4917127 h 6246801"/>
              <a:gd name="connsiteX613" fmla="*/ 1751861 w 9384838"/>
              <a:gd name="connsiteY613" fmla="*/ 4892790 h 6246801"/>
              <a:gd name="connsiteX614" fmla="*/ 1726419 w 9384838"/>
              <a:gd name="connsiteY614" fmla="*/ 4892790 h 6246801"/>
              <a:gd name="connsiteX615" fmla="*/ 1700977 w 9384838"/>
              <a:gd name="connsiteY615" fmla="*/ 4917127 h 6246801"/>
              <a:gd name="connsiteX616" fmla="*/ 1676640 w 9384838"/>
              <a:gd name="connsiteY616" fmla="*/ 4892790 h 6246801"/>
              <a:gd name="connsiteX617" fmla="*/ 1625756 w 9384838"/>
              <a:gd name="connsiteY617" fmla="*/ 4917127 h 6246801"/>
              <a:gd name="connsiteX618" fmla="*/ 1601421 w 9384838"/>
              <a:gd name="connsiteY618" fmla="*/ 4917127 h 6246801"/>
              <a:gd name="connsiteX619" fmla="*/ 1575979 w 9384838"/>
              <a:gd name="connsiteY619" fmla="*/ 4892790 h 6246801"/>
              <a:gd name="connsiteX620" fmla="*/ 1575979 w 9384838"/>
              <a:gd name="connsiteY620" fmla="*/ 4867347 h 6246801"/>
              <a:gd name="connsiteX621" fmla="*/ 1575979 w 9384838"/>
              <a:gd name="connsiteY621" fmla="*/ 4841904 h 6246801"/>
              <a:gd name="connsiteX622" fmla="*/ 1526200 w 9384838"/>
              <a:gd name="connsiteY622" fmla="*/ 4817568 h 6246801"/>
              <a:gd name="connsiteX623" fmla="*/ 1450978 w 9384838"/>
              <a:gd name="connsiteY623" fmla="*/ 4867347 h 6246801"/>
              <a:gd name="connsiteX624" fmla="*/ 1425540 w 9384838"/>
              <a:gd name="connsiteY624" fmla="*/ 4867347 h 6246801"/>
              <a:gd name="connsiteX625" fmla="*/ 1425540 w 9384838"/>
              <a:gd name="connsiteY625" fmla="*/ 4867348 h 6246801"/>
              <a:gd name="connsiteX626" fmla="*/ 1425540 w 9384838"/>
              <a:gd name="connsiteY626" fmla="*/ 4917127 h 6246801"/>
              <a:gd name="connsiteX627" fmla="*/ 1400097 w 9384838"/>
              <a:gd name="connsiteY627" fmla="*/ 4942570 h 6246801"/>
              <a:gd name="connsiteX628" fmla="*/ 1400097 w 9384838"/>
              <a:gd name="connsiteY628" fmla="*/ 4992350 h 6246801"/>
              <a:gd name="connsiteX629" fmla="*/ 1350319 w 9384838"/>
              <a:gd name="connsiteY629" fmla="*/ 4992350 h 6246801"/>
              <a:gd name="connsiteX630" fmla="*/ 1350319 w 9384838"/>
              <a:gd name="connsiteY630" fmla="*/ 5043236 h 6246801"/>
              <a:gd name="connsiteX631" fmla="*/ 1299435 w 9384838"/>
              <a:gd name="connsiteY631" fmla="*/ 4992350 h 6246801"/>
              <a:gd name="connsiteX632" fmla="*/ 1249656 w 9384838"/>
              <a:gd name="connsiteY632" fmla="*/ 4917127 h 6246801"/>
              <a:gd name="connsiteX633" fmla="*/ 1224214 w 9384838"/>
              <a:gd name="connsiteY633" fmla="*/ 4917127 h 6246801"/>
              <a:gd name="connsiteX634" fmla="*/ 1148993 w 9384838"/>
              <a:gd name="connsiteY634" fmla="*/ 4892791 h 6246801"/>
              <a:gd name="connsiteX635" fmla="*/ 1124658 w 9384838"/>
              <a:gd name="connsiteY635" fmla="*/ 4917127 h 6246801"/>
              <a:gd name="connsiteX636" fmla="*/ 1124658 w 9384838"/>
              <a:gd name="connsiteY636" fmla="*/ 4892791 h 6246801"/>
              <a:gd name="connsiteX637" fmla="*/ 1099215 w 9384838"/>
              <a:gd name="connsiteY637" fmla="*/ 4917127 h 6246801"/>
              <a:gd name="connsiteX638" fmla="*/ 1073771 w 9384838"/>
              <a:gd name="connsiteY638" fmla="*/ 4892791 h 6246801"/>
              <a:gd name="connsiteX639" fmla="*/ 1049435 w 9384838"/>
              <a:gd name="connsiteY639" fmla="*/ 4917127 h 6246801"/>
              <a:gd name="connsiteX640" fmla="*/ 998551 w 9384838"/>
              <a:gd name="connsiteY640" fmla="*/ 4917127 h 6246801"/>
              <a:gd name="connsiteX641" fmla="*/ 998551 w 9384838"/>
              <a:gd name="connsiteY641" fmla="*/ 4892791 h 6246801"/>
              <a:gd name="connsiteX642" fmla="*/ 948773 w 9384838"/>
              <a:gd name="connsiteY642" fmla="*/ 4841905 h 6246801"/>
              <a:gd name="connsiteX643" fmla="*/ 898995 w 9384838"/>
              <a:gd name="connsiteY643" fmla="*/ 4867348 h 6246801"/>
              <a:gd name="connsiteX644" fmla="*/ 898995 w 9384838"/>
              <a:gd name="connsiteY644" fmla="*/ 4792125 h 6246801"/>
              <a:gd name="connsiteX645" fmla="*/ 923331 w 9384838"/>
              <a:gd name="connsiteY645" fmla="*/ 4766682 h 6246801"/>
              <a:gd name="connsiteX646" fmla="*/ 923331 w 9384838"/>
              <a:gd name="connsiteY646" fmla="*/ 4716902 h 6246801"/>
              <a:gd name="connsiteX647" fmla="*/ 923331 w 9384838"/>
              <a:gd name="connsiteY647" fmla="*/ 4691459 h 6246801"/>
              <a:gd name="connsiteX648" fmla="*/ 974215 w 9384838"/>
              <a:gd name="connsiteY648" fmla="*/ 4691459 h 6246801"/>
              <a:gd name="connsiteX649" fmla="*/ 998551 w 9384838"/>
              <a:gd name="connsiteY649" fmla="*/ 4667122 h 6246801"/>
              <a:gd name="connsiteX650" fmla="*/ 1049435 w 9384838"/>
              <a:gd name="connsiteY650" fmla="*/ 4716902 h 6246801"/>
              <a:gd name="connsiteX651" fmla="*/ 1148993 w 9384838"/>
              <a:gd name="connsiteY651" fmla="*/ 4716902 h 6246801"/>
              <a:gd name="connsiteX652" fmla="*/ 1174436 w 9384838"/>
              <a:gd name="connsiteY652" fmla="*/ 4667122 h 6246801"/>
              <a:gd name="connsiteX653" fmla="*/ 1224214 w 9384838"/>
              <a:gd name="connsiteY653" fmla="*/ 4667122 h 6246801"/>
              <a:gd name="connsiteX654" fmla="*/ 1249656 w 9384838"/>
              <a:gd name="connsiteY654" fmla="*/ 4616236 h 6246801"/>
              <a:gd name="connsiteX655" fmla="*/ 1275099 w 9384838"/>
              <a:gd name="connsiteY655" fmla="*/ 4616236 h 6246801"/>
              <a:gd name="connsiteX656" fmla="*/ 1275099 w 9384838"/>
              <a:gd name="connsiteY656" fmla="*/ 4616237 h 6246801"/>
              <a:gd name="connsiteX657" fmla="*/ 1350319 w 9384838"/>
              <a:gd name="connsiteY657" fmla="*/ 4616237 h 6246801"/>
              <a:gd name="connsiteX658" fmla="*/ 1374654 w 9384838"/>
              <a:gd name="connsiteY658" fmla="*/ 4590794 h 6246801"/>
              <a:gd name="connsiteX659" fmla="*/ 1425539 w 9384838"/>
              <a:gd name="connsiteY659" fmla="*/ 4566457 h 6246801"/>
              <a:gd name="connsiteX660" fmla="*/ 1550537 w 9384838"/>
              <a:gd name="connsiteY660" fmla="*/ 4491234 h 6246801"/>
              <a:gd name="connsiteX661" fmla="*/ 1651201 w 9384838"/>
              <a:gd name="connsiteY661" fmla="*/ 4440348 h 6246801"/>
              <a:gd name="connsiteX662" fmla="*/ 1751865 w 9384838"/>
              <a:gd name="connsiteY662" fmla="*/ 4416011 h 6246801"/>
              <a:gd name="connsiteX663" fmla="*/ 1776201 w 9384838"/>
              <a:gd name="connsiteY663" fmla="*/ 4365125 h 6246801"/>
              <a:gd name="connsiteX664" fmla="*/ 1751865 w 9384838"/>
              <a:gd name="connsiteY664" fmla="*/ 4340788 h 6246801"/>
              <a:gd name="connsiteX665" fmla="*/ 1801642 w 9384838"/>
              <a:gd name="connsiteY665" fmla="*/ 4340788 h 6246801"/>
              <a:gd name="connsiteX666" fmla="*/ 1827082 w 9384838"/>
              <a:gd name="connsiteY666" fmla="*/ 4315345 h 6246801"/>
              <a:gd name="connsiteX667" fmla="*/ 1902304 w 9384838"/>
              <a:gd name="connsiteY667" fmla="*/ 4340788 h 6246801"/>
              <a:gd name="connsiteX668" fmla="*/ 1952081 w 9384838"/>
              <a:gd name="connsiteY668" fmla="*/ 4315345 h 6246801"/>
              <a:gd name="connsiteX669" fmla="*/ 2001860 w 9384838"/>
              <a:gd name="connsiteY669" fmla="*/ 4340788 h 6246801"/>
              <a:gd name="connsiteX670" fmla="*/ 1952081 w 9384838"/>
              <a:gd name="connsiteY670" fmla="*/ 4340788 h 6246801"/>
              <a:gd name="connsiteX671" fmla="*/ 1952081 w 9384838"/>
              <a:gd name="connsiteY671" fmla="*/ 4390568 h 6246801"/>
              <a:gd name="connsiteX672" fmla="*/ 2027302 w 9384838"/>
              <a:gd name="connsiteY672" fmla="*/ 4416011 h 6246801"/>
              <a:gd name="connsiteX673" fmla="*/ 2052742 w 9384838"/>
              <a:gd name="connsiteY673" fmla="*/ 4416011 h 6246801"/>
              <a:gd name="connsiteX674" fmla="*/ 2102518 w 9384838"/>
              <a:gd name="connsiteY674" fmla="*/ 4390568 h 6246801"/>
              <a:gd name="connsiteX675" fmla="*/ 2127962 w 9384838"/>
              <a:gd name="connsiteY675" fmla="*/ 4390568 h 6246801"/>
              <a:gd name="connsiteX676" fmla="*/ 2203182 w 9384838"/>
              <a:gd name="connsiteY676" fmla="*/ 4440348 h 6246801"/>
              <a:gd name="connsiteX677" fmla="*/ 2328178 w 9384838"/>
              <a:gd name="connsiteY677" fmla="*/ 4465791 h 6246801"/>
              <a:gd name="connsiteX678" fmla="*/ 2428839 w 9384838"/>
              <a:gd name="connsiteY678" fmla="*/ 4465791 h 6246801"/>
              <a:gd name="connsiteX679" fmla="*/ 2478617 w 9384838"/>
              <a:gd name="connsiteY679" fmla="*/ 4440348 h 6246801"/>
              <a:gd name="connsiteX680" fmla="*/ 2529503 w 9384838"/>
              <a:gd name="connsiteY680" fmla="*/ 4416011 h 6246801"/>
              <a:gd name="connsiteX681" fmla="*/ 2579280 w 9384838"/>
              <a:gd name="connsiteY681" fmla="*/ 4440348 h 6246801"/>
              <a:gd name="connsiteX682" fmla="*/ 2629058 w 9384838"/>
              <a:gd name="connsiteY682" fmla="*/ 4440348 h 6246801"/>
              <a:gd name="connsiteX683" fmla="*/ 2679941 w 9384838"/>
              <a:gd name="connsiteY683" fmla="*/ 4465791 h 6246801"/>
              <a:gd name="connsiteX684" fmla="*/ 2679941 w 9384838"/>
              <a:gd name="connsiteY684" fmla="*/ 4465790 h 6246801"/>
              <a:gd name="connsiteX685" fmla="*/ 2705383 w 9384838"/>
              <a:gd name="connsiteY685" fmla="*/ 4465790 h 6246801"/>
              <a:gd name="connsiteX686" fmla="*/ 2804940 w 9384838"/>
              <a:gd name="connsiteY686" fmla="*/ 4440347 h 6246801"/>
              <a:gd name="connsiteX687" fmla="*/ 2830382 w 9384838"/>
              <a:gd name="connsiteY687" fmla="*/ 4491233 h 6246801"/>
              <a:gd name="connsiteX688" fmla="*/ 2804940 w 9384838"/>
              <a:gd name="connsiteY688" fmla="*/ 4515570 h 6246801"/>
              <a:gd name="connsiteX689" fmla="*/ 2780604 w 9384838"/>
              <a:gd name="connsiteY689" fmla="*/ 4541013 h 6246801"/>
              <a:gd name="connsiteX690" fmla="*/ 2804940 w 9384838"/>
              <a:gd name="connsiteY690" fmla="*/ 4566456 h 6246801"/>
              <a:gd name="connsiteX691" fmla="*/ 2804940 w 9384838"/>
              <a:gd name="connsiteY691" fmla="*/ 4590793 h 6246801"/>
              <a:gd name="connsiteX692" fmla="*/ 2855825 w 9384838"/>
              <a:gd name="connsiteY692" fmla="*/ 4590793 h 6246801"/>
              <a:gd name="connsiteX693" fmla="*/ 2855825 w 9384838"/>
              <a:gd name="connsiteY693" fmla="*/ 4566456 h 6246801"/>
              <a:gd name="connsiteX694" fmla="*/ 2880159 w 9384838"/>
              <a:gd name="connsiteY694" fmla="*/ 4566456 h 6246801"/>
              <a:gd name="connsiteX695" fmla="*/ 2880159 w 9384838"/>
              <a:gd name="connsiteY695" fmla="*/ 4605916 h 6246801"/>
              <a:gd name="connsiteX696" fmla="*/ 2880162 w 9384838"/>
              <a:gd name="connsiteY696" fmla="*/ 4605918 h 6246801"/>
              <a:gd name="connsiteX697" fmla="*/ 2880162 w 9384838"/>
              <a:gd name="connsiteY697" fmla="*/ 4566457 h 6246801"/>
              <a:gd name="connsiteX698" fmla="*/ 2931045 w 9384838"/>
              <a:gd name="connsiteY698" fmla="*/ 4616236 h 6246801"/>
              <a:gd name="connsiteX699" fmla="*/ 2980823 w 9384838"/>
              <a:gd name="connsiteY699" fmla="*/ 4641679 h 6246801"/>
              <a:gd name="connsiteX700" fmla="*/ 3006265 w 9384838"/>
              <a:gd name="connsiteY700" fmla="*/ 4616236 h 6246801"/>
              <a:gd name="connsiteX701" fmla="*/ 3030601 w 9384838"/>
              <a:gd name="connsiteY701" fmla="*/ 4616236 h 6246801"/>
              <a:gd name="connsiteX702" fmla="*/ 3056044 w 9384838"/>
              <a:gd name="connsiteY702" fmla="*/ 4590793 h 6246801"/>
              <a:gd name="connsiteX703" fmla="*/ 3105820 w 9384838"/>
              <a:gd name="connsiteY703" fmla="*/ 4590793 h 6246801"/>
              <a:gd name="connsiteX704" fmla="*/ 3131263 w 9384838"/>
              <a:gd name="connsiteY704" fmla="*/ 4541014 h 6246801"/>
              <a:gd name="connsiteX705" fmla="*/ 3131263 w 9384838"/>
              <a:gd name="connsiteY705" fmla="*/ 4590793 h 6246801"/>
              <a:gd name="connsiteX706" fmla="*/ 3156704 w 9384838"/>
              <a:gd name="connsiteY706" fmla="*/ 4566457 h 6246801"/>
              <a:gd name="connsiteX707" fmla="*/ 3181041 w 9384838"/>
              <a:gd name="connsiteY707" fmla="*/ 4515571 h 6246801"/>
              <a:gd name="connsiteX708" fmla="*/ 3156704 w 9384838"/>
              <a:gd name="connsiteY708" fmla="*/ 4440348 h 6246801"/>
              <a:gd name="connsiteX709" fmla="*/ 3131263 w 9384838"/>
              <a:gd name="connsiteY709" fmla="*/ 4416011 h 6246801"/>
              <a:gd name="connsiteX710" fmla="*/ 3181041 w 9384838"/>
              <a:gd name="connsiteY710" fmla="*/ 4365125 h 6246801"/>
              <a:gd name="connsiteX711" fmla="*/ 3231924 w 9384838"/>
              <a:gd name="connsiteY711" fmla="*/ 4340788 h 6246801"/>
              <a:gd name="connsiteX712" fmla="*/ 3256260 w 9384838"/>
              <a:gd name="connsiteY712" fmla="*/ 4289902 h 6246801"/>
              <a:gd name="connsiteX713" fmla="*/ 3281703 w 9384838"/>
              <a:gd name="connsiteY713" fmla="*/ 4289902 h 6246801"/>
              <a:gd name="connsiteX714" fmla="*/ 3281705 w 9384838"/>
              <a:gd name="connsiteY714" fmla="*/ 4289902 h 6246801"/>
              <a:gd name="connsiteX715" fmla="*/ 3307147 w 9384838"/>
              <a:gd name="connsiteY715" fmla="*/ 4265565 h 6246801"/>
              <a:gd name="connsiteX716" fmla="*/ 3356924 w 9384838"/>
              <a:gd name="connsiteY716" fmla="*/ 4265565 h 6246801"/>
              <a:gd name="connsiteX717" fmla="*/ 3457589 w 9384838"/>
              <a:gd name="connsiteY717" fmla="*/ 4190342 h 6246801"/>
              <a:gd name="connsiteX718" fmla="*/ 3558250 w 9384838"/>
              <a:gd name="connsiteY718" fmla="*/ 4089676 h 6246801"/>
              <a:gd name="connsiteX719" fmla="*/ 3582585 w 9384838"/>
              <a:gd name="connsiteY719" fmla="*/ 4014453 h 6246801"/>
              <a:gd name="connsiteX720" fmla="*/ 3608026 w 9384838"/>
              <a:gd name="connsiteY720" fmla="*/ 3989010 h 6246801"/>
              <a:gd name="connsiteX721" fmla="*/ 3582585 w 9384838"/>
              <a:gd name="connsiteY721" fmla="*/ 3963567 h 6246801"/>
              <a:gd name="connsiteX722" fmla="*/ 3608026 w 9384838"/>
              <a:gd name="connsiteY722" fmla="*/ 3913787 h 6246801"/>
              <a:gd name="connsiteX723" fmla="*/ 3582585 w 9384838"/>
              <a:gd name="connsiteY723" fmla="*/ 3888344 h 6246801"/>
              <a:gd name="connsiteX724" fmla="*/ 3608026 w 9384838"/>
              <a:gd name="connsiteY724" fmla="*/ 3838565 h 6246801"/>
              <a:gd name="connsiteX725" fmla="*/ 3633468 w 9384838"/>
              <a:gd name="connsiteY725" fmla="*/ 3813122 h 6246801"/>
              <a:gd name="connsiteX726" fmla="*/ 3683247 w 9384838"/>
              <a:gd name="connsiteY726" fmla="*/ 3788785 h 6246801"/>
              <a:gd name="connsiteX727" fmla="*/ 3708689 w 9384838"/>
              <a:gd name="connsiteY727" fmla="*/ 3813122 h 6246801"/>
              <a:gd name="connsiteX728" fmla="*/ 3783908 w 9384838"/>
              <a:gd name="connsiteY728" fmla="*/ 3788785 h 6246801"/>
              <a:gd name="connsiteX729" fmla="*/ 3883464 w 9384838"/>
              <a:gd name="connsiteY729" fmla="*/ 3763342 h 6246801"/>
              <a:gd name="connsiteX730" fmla="*/ 3883464 w 9384838"/>
              <a:gd name="connsiteY730" fmla="*/ 3813122 h 6246801"/>
              <a:gd name="connsiteX731" fmla="*/ 3833686 w 9384838"/>
              <a:gd name="connsiteY731" fmla="*/ 3813122 h 6246801"/>
              <a:gd name="connsiteX732" fmla="*/ 3808245 w 9384838"/>
              <a:gd name="connsiteY732" fmla="*/ 3838565 h 6246801"/>
              <a:gd name="connsiteX733" fmla="*/ 3808245 w 9384838"/>
              <a:gd name="connsiteY733" fmla="*/ 3888344 h 6246801"/>
              <a:gd name="connsiteX734" fmla="*/ 3758467 w 9384838"/>
              <a:gd name="connsiteY734" fmla="*/ 3864008 h 6246801"/>
              <a:gd name="connsiteX735" fmla="*/ 3708689 w 9384838"/>
              <a:gd name="connsiteY735" fmla="*/ 3913787 h 6246801"/>
              <a:gd name="connsiteX736" fmla="*/ 3683247 w 9384838"/>
              <a:gd name="connsiteY736" fmla="*/ 3888344 h 6246801"/>
              <a:gd name="connsiteX737" fmla="*/ 3633468 w 9384838"/>
              <a:gd name="connsiteY737" fmla="*/ 3913787 h 6246801"/>
              <a:gd name="connsiteX738" fmla="*/ 3657804 w 9384838"/>
              <a:gd name="connsiteY738" fmla="*/ 3939230 h 6246801"/>
              <a:gd name="connsiteX739" fmla="*/ 3633468 w 9384838"/>
              <a:gd name="connsiteY739" fmla="*/ 3963567 h 6246801"/>
              <a:gd name="connsiteX740" fmla="*/ 3657804 w 9384838"/>
              <a:gd name="connsiteY740" fmla="*/ 3963567 h 6246801"/>
              <a:gd name="connsiteX741" fmla="*/ 3683247 w 9384838"/>
              <a:gd name="connsiteY741" fmla="*/ 3989010 h 6246801"/>
              <a:gd name="connsiteX742" fmla="*/ 3708689 w 9384838"/>
              <a:gd name="connsiteY742" fmla="*/ 3989010 h 6246801"/>
              <a:gd name="connsiteX743" fmla="*/ 3708689 w 9384838"/>
              <a:gd name="connsiteY743" fmla="*/ 4014453 h 6246801"/>
              <a:gd name="connsiteX744" fmla="*/ 3708688 w 9384838"/>
              <a:gd name="connsiteY744" fmla="*/ 4014453 h 6246801"/>
              <a:gd name="connsiteX745" fmla="*/ 3657804 w 9384838"/>
              <a:gd name="connsiteY745" fmla="*/ 4064233 h 6246801"/>
              <a:gd name="connsiteX746" fmla="*/ 3683246 w 9384838"/>
              <a:gd name="connsiteY746" fmla="*/ 4139455 h 6246801"/>
              <a:gd name="connsiteX747" fmla="*/ 3808243 w 9384838"/>
              <a:gd name="connsiteY747" fmla="*/ 4164898 h 6246801"/>
              <a:gd name="connsiteX748" fmla="*/ 3833684 w 9384838"/>
              <a:gd name="connsiteY748" fmla="*/ 4089676 h 6246801"/>
              <a:gd name="connsiteX749" fmla="*/ 3958666 w 9384838"/>
              <a:gd name="connsiteY749" fmla="*/ 4089676 h 6246801"/>
              <a:gd name="connsiteX750" fmla="*/ 4084770 w 9384838"/>
              <a:gd name="connsiteY750" fmla="*/ 4064233 h 6246801"/>
              <a:gd name="connsiteX751" fmla="*/ 4185432 w 9384838"/>
              <a:gd name="connsiteY751" fmla="*/ 4064233 h 6246801"/>
              <a:gd name="connsiteX752" fmla="*/ 4460870 w 9384838"/>
              <a:gd name="connsiteY752" fmla="*/ 3888345 h 6246801"/>
              <a:gd name="connsiteX753" fmla="*/ 4510648 w 9384838"/>
              <a:gd name="connsiteY753" fmla="*/ 3763342 h 6246801"/>
              <a:gd name="connsiteX754" fmla="*/ 4761751 w 9384838"/>
              <a:gd name="connsiteY754" fmla="*/ 3713562 h 6246801"/>
              <a:gd name="connsiteX755" fmla="*/ 4836971 w 9384838"/>
              <a:gd name="connsiteY755" fmla="*/ 3612896 h 6246801"/>
              <a:gd name="connsiteX756" fmla="*/ 4887855 w 9384838"/>
              <a:gd name="connsiteY756" fmla="*/ 3487894 h 6246801"/>
              <a:gd name="connsiteX757" fmla="*/ 4887855 w 9384838"/>
              <a:gd name="connsiteY757" fmla="*/ 3487893 h 6246801"/>
              <a:gd name="connsiteX758" fmla="*/ 4937633 w 9384838"/>
              <a:gd name="connsiteY758" fmla="*/ 3437007 h 6246801"/>
              <a:gd name="connsiteX759" fmla="*/ 5012854 w 9384838"/>
              <a:gd name="connsiteY759" fmla="*/ 3387227 h 6246801"/>
              <a:gd name="connsiteX760" fmla="*/ 5038296 w 9384838"/>
              <a:gd name="connsiteY760" fmla="*/ 3336341 h 6246801"/>
              <a:gd name="connsiteX761" fmla="*/ 5113516 w 9384838"/>
              <a:gd name="connsiteY761" fmla="*/ 3236782 h 6246801"/>
              <a:gd name="connsiteX762" fmla="*/ 5137852 w 9384838"/>
              <a:gd name="connsiteY762" fmla="*/ 3185896 h 6246801"/>
              <a:gd name="connsiteX763" fmla="*/ 5163294 w 9384838"/>
              <a:gd name="connsiteY763" fmla="*/ 3161560 h 6246801"/>
              <a:gd name="connsiteX764" fmla="*/ 5238514 w 9384838"/>
              <a:gd name="connsiteY764" fmla="*/ 3011116 h 6246801"/>
              <a:gd name="connsiteX765" fmla="*/ 5263957 w 9384838"/>
              <a:gd name="connsiteY765" fmla="*/ 2860672 h 6246801"/>
              <a:gd name="connsiteX766" fmla="*/ 5188736 w 9384838"/>
              <a:gd name="connsiteY766" fmla="*/ 2809788 h 6246801"/>
              <a:gd name="connsiteX767" fmla="*/ 5163294 w 9384838"/>
              <a:gd name="connsiteY767" fmla="*/ 2835229 h 6246801"/>
              <a:gd name="connsiteX768" fmla="*/ 5137852 w 9384838"/>
              <a:gd name="connsiteY768" fmla="*/ 2835229 h 6246801"/>
              <a:gd name="connsiteX769" fmla="*/ 5137852 w 9384838"/>
              <a:gd name="connsiteY769" fmla="*/ 2785450 h 6246801"/>
              <a:gd name="connsiteX770" fmla="*/ 5188736 w 9384838"/>
              <a:gd name="connsiteY770" fmla="*/ 2785450 h 6246801"/>
              <a:gd name="connsiteX771" fmla="*/ 5263957 w 9384838"/>
              <a:gd name="connsiteY771" fmla="*/ 2734563 h 6246801"/>
              <a:gd name="connsiteX772" fmla="*/ 5339177 w 9384838"/>
              <a:gd name="connsiteY772" fmla="*/ 2609561 h 6246801"/>
              <a:gd name="connsiteX773" fmla="*/ 5289399 w 9384838"/>
              <a:gd name="connsiteY773" fmla="*/ 2534339 h 6246801"/>
              <a:gd name="connsiteX774" fmla="*/ 5289931 w 9384838"/>
              <a:gd name="connsiteY774" fmla="*/ 2534660 h 6246801"/>
              <a:gd name="connsiteX775" fmla="*/ 5289398 w 9384838"/>
              <a:gd name="connsiteY775" fmla="*/ 2534339 h 6246801"/>
              <a:gd name="connsiteX776" fmla="*/ 5313734 w 9384838"/>
              <a:gd name="connsiteY776" fmla="*/ 2483451 h 6246801"/>
              <a:gd name="connsiteX777" fmla="*/ 5289398 w 9384838"/>
              <a:gd name="connsiteY777" fmla="*/ 2459115 h 6246801"/>
              <a:gd name="connsiteX778" fmla="*/ 5364618 w 9384838"/>
              <a:gd name="connsiteY778" fmla="*/ 2408231 h 6246801"/>
              <a:gd name="connsiteX779" fmla="*/ 5388954 w 9384838"/>
              <a:gd name="connsiteY779" fmla="*/ 2433674 h 6246801"/>
              <a:gd name="connsiteX780" fmla="*/ 5464174 w 9384838"/>
              <a:gd name="connsiteY780" fmla="*/ 2408231 h 6246801"/>
              <a:gd name="connsiteX781" fmla="*/ 5515059 w 9384838"/>
              <a:gd name="connsiteY781" fmla="*/ 2333007 h 6246801"/>
              <a:gd name="connsiteX782" fmla="*/ 5539394 w 9384838"/>
              <a:gd name="connsiteY782" fmla="*/ 2257785 h 6246801"/>
              <a:gd name="connsiteX783" fmla="*/ 5539394 w 9384838"/>
              <a:gd name="connsiteY783" fmla="*/ 2233447 h 6246801"/>
              <a:gd name="connsiteX784" fmla="*/ 5564837 w 9384838"/>
              <a:gd name="connsiteY784" fmla="*/ 2182565 h 6246801"/>
              <a:gd name="connsiteX785" fmla="*/ 5614615 w 9384838"/>
              <a:gd name="connsiteY785" fmla="*/ 2233447 h 6246801"/>
              <a:gd name="connsiteX786" fmla="*/ 5640057 w 9384838"/>
              <a:gd name="connsiteY786" fmla="*/ 2208005 h 6246801"/>
              <a:gd name="connsiteX787" fmla="*/ 5665499 w 9384838"/>
              <a:gd name="connsiteY787" fmla="*/ 2233447 h 6246801"/>
              <a:gd name="connsiteX788" fmla="*/ 5665499 w 9384838"/>
              <a:gd name="connsiteY788" fmla="*/ 2257785 h 6246801"/>
              <a:gd name="connsiteX789" fmla="*/ 5640057 w 9384838"/>
              <a:gd name="connsiteY789" fmla="*/ 2408231 h 6246801"/>
              <a:gd name="connsiteX790" fmla="*/ 5689835 w 9384838"/>
              <a:gd name="connsiteY790" fmla="*/ 2433674 h 6246801"/>
              <a:gd name="connsiteX791" fmla="*/ 5740719 w 9384838"/>
              <a:gd name="connsiteY791" fmla="*/ 2408231 h 6246801"/>
              <a:gd name="connsiteX792" fmla="*/ 5765055 w 9384838"/>
              <a:gd name="connsiteY792" fmla="*/ 2358450 h 6246801"/>
              <a:gd name="connsiteX793" fmla="*/ 5840275 w 9384838"/>
              <a:gd name="connsiteY793" fmla="*/ 2459115 h 6246801"/>
              <a:gd name="connsiteX794" fmla="*/ 5891159 w 9384838"/>
              <a:gd name="connsiteY794" fmla="*/ 2408231 h 6246801"/>
              <a:gd name="connsiteX795" fmla="*/ 5940937 w 9384838"/>
              <a:gd name="connsiteY795" fmla="*/ 2283229 h 6246801"/>
              <a:gd name="connsiteX796" fmla="*/ 5891159 w 9384838"/>
              <a:gd name="connsiteY796" fmla="*/ 2208005 h 6246801"/>
              <a:gd name="connsiteX797" fmla="*/ 5840275 w 9384838"/>
              <a:gd name="connsiteY797" fmla="*/ 2257785 h 6246801"/>
              <a:gd name="connsiteX798" fmla="*/ 5715277 w 9384838"/>
              <a:gd name="connsiteY798" fmla="*/ 2283229 h 6246801"/>
              <a:gd name="connsiteX799" fmla="*/ 5765055 w 9384838"/>
              <a:gd name="connsiteY799" fmla="*/ 2132783 h 6246801"/>
              <a:gd name="connsiteX800" fmla="*/ 5840275 w 9384838"/>
              <a:gd name="connsiteY800" fmla="*/ 2081897 h 6246801"/>
              <a:gd name="connsiteX801" fmla="*/ 8270546 w 9384838"/>
              <a:gd name="connsiteY801" fmla="*/ 1474959 h 6246801"/>
              <a:gd name="connsiteX802" fmla="*/ 8282255 w 9384838"/>
              <a:gd name="connsiteY802" fmla="*/ 1480813 h 6246801"/>
              <a:gd name="connsiteX803" fmla="*/ 8274449 w 9384838"/>
              <a:gd name="connsiteY803" fmla="*/ 1490571 h 6246801"/>
              <a:gd name="connsiteX804" fmla="*/ 8264691 w 9384838"/>
              <a:gd name="connsiteY804" fmla="*/ 1491546 h 6246801"/>
              <a:gd name="connsiteX805" fmla="*/ 8247128 w 9384838"/>
              <a:gd name="connsiteY805" fmla="*/ 1501304 h 6246801"/>
              <a:gd name="connsiteX806" fmla="*/ 8250055 w 9384838"/>
              <a:gd name="connsiteY806" fmla="*/ 1485692 h 6246801"/>
              <a:gd name="connsiteX807" fmla="*/ 8265667 w 9384838"/>
              <a:gd name="connsiteY807" fmla="*/ 1485692 h 6246801"/>
              <a:gd name="connsiteX808" fmla="*/ 8270546 w 9384838"/>
              <a:gd name="connsiteY808" fmla="*/ 1474959 h 6246801"/>
              <a:gd name="connsiteX809" fmla="*/ 8187608 w 9384838"/>
              <a:gd name="connsiteY809" fmla="*/ 1463250 h 6246801"/>
              <a:gd name="connsiteX810" fmla="*/ 8203220 w 9384838"/>
              <a:gd name="connsiteY810" fmla="*/ 1472032 h 6246801"/>
              <a:gd name="connsiteX811" fmla="*/ 8215904 w 9384838"/>
              <a:gd name="connsiteY811" fmla="*/ 1471056 h 6246801"/>
              <a:gd name="connsiteX812" fmla="*/ 8214929 w 9384838"/>
              <a:gd name="connsiteY812" fmla="*/ 1479838 h 6246801"/>
              <a:gd name="connsiteX813" fmla="*/ 8216880 w 9384838"/>
              <a:gd name="connsiteY813" fmla="*/ 1484717 h 6246801"/>
              <a:gd name="connsiteX814" fmla="*/ 8195414 w 9384838"/>
              <a:gd name="connsiteY814" fmla="*/ 1482765 h 6246801"/>
              <a:gd name="connsiteX815" fmla="*/ 8197365 w 9384838"/>
              <a:gd name="connsiteY815" fmla="*/ 1476909 h 6246801"/>
              <a:gd name="connsiteX816" fmla="*/ 8187608 w 9384838"/>
              <a:gd name="connsiteY816" fmla="*/ 1463250 h 6246801"/>
              <a:gd name="connsiteX817" fmla="*/ 8289085 w 9384838"/>
              <a:gd name="connsiteY817" fmla="*/ 1415439 h 6246801"/>
              <a:gd name="connsiteX818" fmla="*/ 8307624 w 9384838"/>
              <a:gd name="connsiteY818" fmla="*/ 1425197 h 6246801"/>
              <a:gd name="connsiteX819" fmla="*/ 8318357 w 9384838"/>
              <a:gd name="connsiteY819" fmla="*/ 1429100 h 6246801"/>
              <a:gd name="connsiteX820" fmla="*/ 8307624 w 9384838"/>
              <a:gd name="connsiteY820" fmla="*/ 1443734 h 6246801"/>
              <a:gd name="connsiteX821" fmla="*/ 8313478 w 9384838"/>
              <a:gd name="connsiteY821" fmla="*/ 1452516 h 6246801"/>
              <a:gd name="connsiteX822" fmla="*/ 8282255 w 9384838"/>
              <a:gd name="connsiteY822" fmla="*/ 1469104 h 6246801"/>
              <a:gd name="connsiteX823" fmla="*/ 8280303 w 9384838"/>
              <a:gd name="connsiteY823" fmla="*/ 1453493 h 6246801"/>
              <a:gd name="connsiteX824" fmla="*/ 8269570 w 9384838"/>
              <a:gd name="connsiteY824" fmla="*/ 1425197 h 6246801"/>
              <a:gd name="connsiteX825" fmla="*/ 8289085 w 9384838"/>
              <a:gd name="connsiteY825" fmla="*/ 1415439 h 6246801"/>
              <a:gd name="connsiteX826" fmla="*/ 8360314 w 9384838"/>
              <a:gd name="connsiteY826" fmla="*/ 1357869 h 6246801"/>
              <a:gd name="connsiteX827" fmla="*/ 8376902 w 9384838"/>
              <a:gd name="connsiteY827" fmla="*/ 1366651 h 6246801"/>
              <a:gd name="connsiteX828" fmla="*/ 8379829 w 9384838"/>
              <a:gd name="connsiteY828" fmla="*/ 1382264 h 6246801"/>
              <a:gd name="connsiteX829" fmla="*/ 8349581 w 9384838"/>
              <a:gd name="connsiteY829" fmla="*/ 1375434 h 6246801"/>
              <a:gd name="connsiteX830" fmla="*/ 8360314 w 9384838"/>
              <a:gd name="connsiteY830" fmla="*/ 1357869 h 6246801"/>
              <a:gd name="connsiteX831" fmla="*/ 8571073 w 9384838"/>
              <a:gd name="connsiteY831" fmla="*/ 1228098 h 6246801"/>
              <a:gd name="connsiteX832" fmla="*/ 8597418 w 9384838"/>
              <a:gd name="connsiteY832" fmla="*/ 1253467 h 6246801"/>
              <a:gd name="connsiteX833" fmla="*/ 8592539 w 9384838"/>
              <a:gd name="connsiteY833" fmla="*/ 1260297 h 6246801"/>
              <a:gd name="connsiteX834" fmla="*/ 8592539 w 9384838"/>
              <a:gd name="connsiteY834" fmla="*/ 1272981 h 6246801"/>
              <a:gd name="connsiteX835" fmla="*/ 8572049 w 9384838"/>
              <a:gd name="connsiteY835" fmla="*/ 1273957 h 6246801"/>
              <a:gd name="connsiteX836" fmla="*/ 8561316 w 9384838"/>
              <a:gd name="connsiteY836" fmla="*/ 1285666 h 6246801"/>
              <a:gd name="connsiteX837" fmla="*/ 8554486 w 9384838"/>
              <a:gd name="connsiteY837" fmla="*/ 1302253 h 6246801"/>
              <a:gd name="connsiteX838" fmla="*/ 8533995 w 9384838"/>
              <a:gd name="connsiteY838" fmla="*/ 1311035 h 6246801"/>
              <a:gd name="connsiteX839" fmla="*/ 8510577 w 9384838"/>
              <a:gd name="connsiteY839" fmla="*/ 1309083 h 6246801"/>
              <a:gd name="connsiteX840" fmla="*/ 8505699 w 9384838"/>
              <a:gd name="connsiteY840" fmla="*/ 1331526 h 6246801"/>
              <a:gd name="connsiteX841" fmla="*/ 8494966 w 9384838"/>
              <a:gd name="connsiteY841" fmla="*/ 1335428 h 6246801"/>
              <a:gd name="connsiteX842" fmla="*/ 8482281 w 9384838"/>
              <a:gd name="connsiteY842" fmla="*/ 1312986 h 6246801"/>
              <a:gd name="connsiteX843" fmla="*/ 8474475 w 9384838"/>
              <a:gd name="connsiteY843" fmla="*/ 1303229 h 6246801"/>
              <a:gd name="connsiteX844" fmla="*/ 8467645 w 9384838"/>
              <a:gd name="connsiteY844" fmla="*/ 1279811 h 6246801"/>
              <a:gd name="connsiteX845" fmla="*/ 8476427 w 9384838"/>
              <a:gd name="connsiteY845" fmla="*/ 1270054 h 6246801"/>
              <a:gd name="connsiteX846" fmla="*/ 8524238 w 9384838"/>
              <a:gd name="connsiteY846" fmla="*/ 1261273 h 6246801"/>
              <a:gd name="connsiteX847" fmla="*/ 8551558 w 9384838"/>
              <a:gd name="connsiteY847" fmla="*/ 1236879 h 6246801"/>
              <a:gd name="connsiteX848" fmla="*/ 8567170 w 9384838"/>
              <a:gd name="connsiteY848" fmla="*/ 1237855 h 6246801"/>
              <a:gd name="connsiteX849" fmla="*/ 8571073 w 9384838"/>
              <a:gd name="connsiteY849" fmla="*/ 1228098 h 6246801"/>
              <a:gd name="connsiteX850" fmla="*/ 8306648 w 9384838"/>
              <a:gd name="connsiteY850" fmla="*/ 884639 h 6246801"/>
              <a:gd name="connsiteX851" fmla="*/ 8328114 w 9384838"/>
              <a:gd name="connsiteY851" fmla="*/ 903178 h 6246801"/>
              <a:gd name="connsiteX852" fmla="*/ 8334944 w 9384838"/>
              <a:gd name="connsiteY852" fmla="*/ 917814 h 6246801"/>
              <a:gd name="connsiteX853" fmla="*/ 8368119 w 9384838"/>
              <a:gd name="connsiteY853" fmla="*/ 935377 h 6246801"/>
              <a:gd name="connsiteX854" fmla="*/ 8422761 w 9384838"/>
              <a:gd name="connsiteY854" fmla="*/ 939280 h 6246801"/>
              <a:gd name="connsiteX855" fmla="*/ 8461790 w 9384838"/>
              <a:gd name="connsiteY855" fmla="*/ 922693 h 6246801"/>
              <a:gd name="connsiteX856" fmla="*/ 8450081 w 9384838"/>
              <a:gd name="connsiteY856" fmla="*/ 963674 h 6246801"/>
              <a:gd name="connsiteX857" fmla="*/ 8431542 w 9384838"/>
              <a:gd name="connsiteY857" fmla="*/ 975382 h 6246801"/>
              <a:gd name="connsiteX858" fmla="*/ 8415930 w 9384838"/>
              <a:gd name="connsiteY858" fmla="*/ 963674 h 6246801"/>
              <a:gd name="connsiteX859" fmla="*/ 8397391 w 9384838"/>
              <a:gd name="connsiteY859" fmla="*/ 963674 h 6246801"/>
              <a:gd name="connsiteX860" fmla="*/ 8359338 w 9384838"/>
              <a:gd name="connsiteY860" fmla="*/ 1014411 h 6246801"/>
              <a:gd name="connsiteX861" fmla="*/ 8284206 w 9384838"/>
              <a:gd name="connsiteY861" fmla="*/ 1020265 h 6246801"/>
              <a:gd name="connsiteX862" fmla="*/ 8247128 w 9384838"/>
              <a:gd name="connsiteY862" fmla="*/ 1070028 h 6246801"/>
              <a:gd name="connsiteX863" fmla="*/ 8212977 w 9384838"/>
              <a:gd name="connsiteY863" fmla="*/ 1083688 h 6246801"/>
              <a:gd name="connsiteX864" fmla="*/ 8184681 w 9384838"/>
              <a:gd name="connsiteY864" fmla="*/ 1151014 h 6246801"/>
              <a:gd name="connsiteX865" fmla="*/ 8163215 w 9384838"/>
              <a:gd name="connsiteY865" fmla="*/ 1151014 h 6246801"/>
              <a:gd name="connsiteX866" fmla="*/ 8155409 w 9384838"/>
              <a:gd name="connsiteY866" fmla="*/ 1207607 h 6246801"/>
              <a:gd name="connsiteX867" fmla="*/ 8099792 w 9384838"/>
              <a:gd name="connsiteY867" fmla="*/ 1223219 h 6246801"/>
              <a:gd name="connsiteX868" fmla="*/ 8077350 w 9384838"/>
              <a:gd name="connsiteY868" fmla="*/ 1247612 h 6246801"/>
              <a:gd name="connsiteX869" fmla="*/ 8066617 w 9384838"/>
              <a:gd name="connsiteY869" fmla="*/ 1319817 h 6246801"/>
              <a:gd name="connsiteX870" fmla="*/ 8057835 w 9384838"/>
              <a:gd name="connsiteY870" fmla="*/ 1315914 h 6246801"/>
              <a:gd name="connsiteX871" fmla="*/ 8009048 w 9384838"/>
              <a:gd name="connsiteY871" fmla="*/ 1320793 h 6246801"/>
              <a:gd name="connsiteX872" fmla="*/ 8009048 w 9384838"/>
              <a:gd name="connsiteY872" fmla="*/ 1309084 h 6246801"/>
              <a:gd name="connsiteX873" fmla="*/ 8010024 w 9384838"/>
              <a:gd name="connsiteY873" fmla="*/ 1293472 h 6246801"/>
              <a:gd name="connsiteX874" fmla="*/ 8002218 w 9384838"/>
              <a:gd name="connsiteY874" fmla="*/ 1262248 h 6246801"/>
              <a:gd name="connsiteX875" fmla="*/ 8013927 w 9384838"/>
              <a:gd name="connsiteY875" fmla="*/ 1254442 h 6246801"/>
              <a:gd name="connsiteX876" fmla="*/ 8038320 w 9384838"/>
              <a:gd name="connsiteY876" fmla="*/ 1219316 h 6246801"/>
              <a:gd name="connsiteX877" fmla="*/ 8077350 w 9384838"/>
              <a:gd name="connsiteY877" fmla="*/ 1190044 h 6246801"/>
              <a:gd name="connsiteX878" fmla="*/ 8108573 w 9384838"/>
              <a:gd name="connsiteY878" fmla="*/ 1167602 h 6246801"/>
              <a:gd name="connsiteX879" fmla="*/ 8111501 w 9384838"/>
              <a:gd name="connsiteY879" fmla="*/ 1154917 h 6246801"/>
              <a:gd name="connsiteX880" fmla="*/ 8135894 w 9384838"/>
              <a:gd name="connsiteY880" fmla="*/ 1148087 h 6246801"/>
              <a:gd name="connsiteX881" fmla="*/ 8141748 w 9384838"/>
              <a:gd name="connsiteY881" fmla="*/ 1130524 h 6246801"/>
              <a:gd name="connsiteX882" fmla="*/ 8135894 w 9384838"/>
              <a:gd name="connsiteY882" fmla="*/ 1121742 h 6246801"/>
              <a:gd name="connsiteX883" fmla="*/ 8143700 w 9384838"/>
              <a:gd name="connsiteY883" fmla="*/ 1104179 h 6246801"/>
              <a:gd name="connsiteX884" fmla="*/ 8200293 w 9384838"/>
              <a:gd name="connsiteY884" fmla="*/ 1030998 h 6246801"/>
              <a:gd name="connsiteX885" fmla="*/ 8231516 w 9384838"/>
              <a:gd name="connsiteY885" fmla="*/ 993920 h 6246801"/>
              <a:gd name="connsiteX886" fmla="*/ 8245176 w 9384838"/>
              <a:gd name="connsiteY886" fmla="*/ 957819 h 6246801"/>
              <a:gd name="connsiteX887" fmla="*/ 8258837 w 9384838"/>
              <a:gd name="connsiteY887" fmla="*/ 944159 h 6246801"/>
              <a:gd name="connsiteX888" fmla="*/ 8260788 w 9384838"/>
              <a:gd name="connsiteY888" fmla="*/ 920741 h 6246801"/>
              <a:gd name="connsiteX889" fmla="*/ 8289085 w 9384838"/>
              <a:gd name="connsiteY889" fmla="*/ 889516 h 6246801"/>
              <a:gd name="connsiteX890" fmla="*/ 8306648 w 9384838"/>
              <a:gd name="connsiteY890" fmla="*/ 884639 h 6246801"/>
              <a:gd name="connsiteX891" fmla="*/ 9328245 w 9384838"/>
              <a:gd name="connsiteY891" fmla="*/ 311878 h 6246801"/>
              <a:gd name="connsiteX892" fmla="*/ 9371178 w 9384838"/>
              <a:gd name="connsiteY892" fmla="*/ 317733 h 6246801"/>
              <a:gd name="connsiteX893" fmla="*/ 9384838 w 9384838"/>
              <a:gd name="connsiteY893" fmla="*/ 341150 h 6246801"/>
              <a:gd name="connsiteX894" fmla="*/ 9357517 w 9384838"/>
              <a:gd name="connsiteY894" fmla="*/ 360665 h 6246801"/>
              <a:gd name="connsiteX895" fmla="*/ 9357517 w 9384838"/>
              <a:gd name="connsiteY895" fmla="*/ 378228 h 6246801"/>
              <a:gd name="connsiteX896" fmla="*/ 9371178 w 9384838"/>
              <a:gd name="connsiteY896" fmla="*/ 393840 h 6246801"/>
              <a:gd name="connsiteX897" fmla="*/ 9367275 w 9384838"/>
              <a:gd name="connsiteY897" fmla="*/ 427015 h 6246801"/>
              <a:gd name="connsiteX898" fmla="*/ 9314585 w 9384838"/>
              <a:gd name="connsiteY898" fmla="*/ 427015 h 6246801"/>
              <a:gd name="connsiteX899" fmla="*/ 9250186 w 9384838"/>
              <a:gd name="connsiteY899" fmla="*/ 440675 h 6246801"/>
              <a:gd name="connsiteX900" fmla="*/ 9213108 w 9384838"/>
              <a:gd name="connsiteY900" fmla="*/ 471899 h 6246801"/>
              <a:gd name="connsiteX901" fmla="*/ 9162370 w 9384838"/>
              <a:gd name="connsiteY901" fmla="*/ 491414 h 6246801"/>
              <a:gd name="connsiteX902" fmla="*/ 9099923 w 9384838"/>
              <a:gd name="connsiteY902" fmla="*/ 526540 h 6246801"/>
              <a:gd name="connsiteX903" fmla="*/ 9035524 w 9384838"/>
              <a:gd name="connsiteY903" fmla="*/ 587036 h 6246801"/>
              <a:gd name="connsiteX904" fmla="*/ 8996494 w 9384838"/>
              <a:gd name="connsiteY904" fmla="*/ 635822 h 6246801"/>
              <a:gd name="connsiteX905" fmla="*/ 8961368 w 9384838"/>
              <a:gd name="connsiteY905" fmla="*/ 637774 h 6246801"/>
              <a:gd name="connsiteX906" fmla="*/ 8951610 w 9384838"/>
              <a:gd name="connsiteY906" fmla="*/ 647531 h 6246801"/>
              <a:gd name="connsiteX907" fmla="*/ 8926241 w 9384838"/>
              <a:gd name="connsiteY907" fmla="*/ 637774 h 6246801"/>
              <a:gd name="connsiteX908" fmla="*/ 8916484 w 9384838"/>
              <a:gd name="connsiteY908" fmla="*/ 608501 h 6246801"/>
              <a:gd name="connsiteX909" fmla="*/ 8883309 w 9384838"/>
              <a:gd name="connsiteY909" fmla="*/ 622162 h 6246801"/>
              <a:gd name="connsiteX910" fmla="*/ 8877454 w 9384838"/>
              <a:gd name="connsiteY910" fmla="*/ 651434 h 6246801"/>
              <a:gd name="connsiteX911" fmla="*/ 8887212 w 9384838"/>
              <a:gd name="connsiteY911" fmla="*/ 665094 h 6246801"/>
              <a:gd name="connsiteX912" fmla="*/ 8846231 w 9384838"/>
              <a:gd name="connsiteY912" fmla="*/ 719735 h 6246801"/>
              <a:gd name="connsiteX913" fmla="*/ 8799395 w 9384838"/>
              <a:gd name="connsiteY913" fmla="*/ 749008 h 6246801"/>
              <a:gd name="connsiteX914" fmla="*/ 8766220 w 9384838"/>
              <a:gd name="connsiteY914" fmla="*/ 774380 h 6246801"/>
              <a:gd name="connsiteX915" fmla="*/ 8731094 w 9384838"/>
              <a:gd name="connsiteY915" fmla="*/ 844633 h 6246801"/>
              <a:gd name="connsiteX916" fmla="*/ 8697919 w 9384838"/>
              <a:gd name="connsiteY916" fmla="*/ 862196 h 6246801"/>
              <a:gd name="connsiteX917" fmla="*/ 8666695 w 9384838"/>
              <a:gd name="connsiteY917" fmla="*/ 862196 h 6246801"/>
              <a:gd name="connsiteX918" fmla="*/ 8641326 w 9384838"/>
              <a:gd name="connsiteY918" fmla="*/ 887565 h 6246801"/>
              <a:gd name="connsiteX919" fmla="*/ 8614005 w 9384838"/>
              <a:gd name="connsiteY919" fmla="*/ 932449 h 6246801"/>
              <a:gd name="connsiteX920" fmla="*/ 8590587 w 9384838"/>
              <a:gd name="connsiteY920" fmla="*/ 936351 h 6246801"/>
              <a:gd name="connsiteX921" fmla="*/ 8576927 w 9384838"/>
              <a:gd name="connsiteY921" fmla="*/ 920740 h 6246801"/>
              <a:gd name="connsiteX922" fmla="*/ 8590587 w 9384838"/>
              <a:gd name="connsiteY922" fmla="*/ 885614 h 6246801"/>
              <a:gd name="connsiteX923" fmla="*/ 8602296 w 9384838"/>
              <a:gd name="connsiteY923" fmla="*/ 881711 h 6246801"/>
              <a:gd name="connsiteX924" fmla="*/ 8610102 w 9384838"/>
              <a:gd name="connsiteY924" fmla="*/ 868050 h 6246801"/>
              <a:gd name="connsiteX925" fmla="*/ 8606199 w 9384838"/>
              <a:gd name="connsiteY925" fmla="*/ 850487 h 6246801"/>
              <a:gd name="connsiteX926" fmla="*/ 8612054 w 9384838"/>
              <a:gd name="connsiteY926" fmla="*/ 825118 h 6246801"/>
              <a:gd name="connsiteX927" fmla="*/ 8623762 w 9384838"/>
              <a:gd name="connsiteY927" fmla="*/ 846584 h 6246801"/>
              <a:gd name="connsiteX928" fmla="*/ 8637423 w 9384838"/>
              <a:gd name="connsiteY928" fmla="*/ 848536 h 6246801"/>
              <a:gd name="connsiteX929" fmla="*/ 8649132 w 9384838"/>
              <a:gd name="connsiteY929" fmla="*/ 827069 h 6246801"/>
              <a:gd name="connsiteX930" fmla="*/ 8635471 w 9384838"/>
              <a:gd name="connsiteY930" fmla="*/ 807555 h 6246801"/>
              <a:gd name="connsiteX931" fmla="*/ 8654986 w 9384838"/>
              <a:gd name="connsiteY931" fmla="*/ 807555 h 6246801"/>
              <a:gd name="connsiteX932" fmla="*/ 8664743 w 9384838"/>
              <a:gd name="connsiteY932" fmla="*/ 819263 h 6246801"/>
              <a:gd name="connsiteX933" fmla="*/ 8692064 w 9384838"/>
              <a:gd name="connsiteY933" fmla="*/ 805603 h 6246801"/>
              <a:gd name="connsiteX934" fmla="*/ 8709627 w 9384838"/>
              <a:gd name="connsiteY934" fmla="*/ 778282 h 6246801"/>
              <a:gd name="connsiteX935" fmla="*/ 8711579 w 9384838"/>
              <a:gd name="connsiteY935" fmla="*/ 749008 h 6246801"/>
              <a:gd name="connsiteX936" fmla="*/ 8695967 w 9384838"/>
              <a:gd name="connsiteY936" fmla="*/ 749008 h 6246801"/>
              <a:gd name="connsiteX937" fmla="*/ 8672549 w 9384838"/>
              <a:gd name="connsiteY937" fmla="*/ 745105 h 6246801"/>
              <a:gd name="connsiteX938" fmla="*/ 8668646 w 9384838"/>
              <a:gd name="connsiteY938" fmla="*/ 713881 h 6246801"/>
              <a:gd name="connsiteX939" fmla="*/ 8697919 w 9384838"/>
              <a:gd name="connsiteY939" fmla="*/ 713881 h 6246801"/>
              <a:gd name="connsiteX940" fmla="*/ 8715482 w 9384838"/>
              <a:gd name="connsiteY940" fmla="*/ 731444 h 6246801"/>
              <a:gd name="connsiteX941" fmla="*/ 8733045 w 9384838"/>
              <a:gd name="connsiteY941" fmla="*/ 719735 h 6246801"/>
              <a:gd name="connsiteX942" fmla="*/ 8746705 w 9384838"/>
              <a:gd name="connsiteY942" fmla="*/ 688512 h 6246801"/>
              <a:gd name="connsiteX943" fmla="*/ 8787686 w 9384838"/>
              <a:gd name="connsiteY943" fmla="*/ 674851 h 6246801"/>
              <a:gd name="connsiteX944" fmla="*/ 8811104 w 9384838"/>
              <a:gd name="connsiteY944" fmla="*/ 624114 h 6246801"/>
              <a:gd name="connsiteX945" fmla="*/ 8830619 w 9384838"/>
              <a:gd name="connsiteY945" fmla="*/ 618260 h 6246801"/>
              <a:gd name="connsiteX946" fmla="*/ 8840376 w 9384838"/>
              <a:gd name="connsiteY946" fmla="*/ 600695 h 6246801"/>
              <a:gd name="connsiteX947" fmla="*/ 8832570 w 9384838"/>
              <a:gd name="connsiteY947" fmla="*/ 559715 h 6246801"/>
              <a:gd name="connsiteX948" fmla="*/ 8850134 w 9384838"/>
              <a:gd name="connsiteY948" fmla="*/ 559715 h 6246801"/>
              <a:gd name="connsiteX949" fmla="*/ 8885260 w 9384838"/>
              <a:gd name="connsiteY949" fmla="*/ 573376 h 6246801"/>
              <a:gd name="connsiteX950" fmla="*/ 8902823 w 9384838"/>
              <a:gd name="connsiteY950" fmla="*/ 559715 h 6246801"/>
              <a:gd name="connsiteX951" fmla="*/ 8904775 w 9384838"/>
              <a:gd name="connsiteY951" fmla="*/ 524589 h 6246801"/>
              <a:gd name="connsiteX952" fmla="*/ 8949659 w 9384838"/>
              <a:gd name="connsiteY952" fmla="*/ 497268 h 6246801"/>
              <a:gd name="connsiteX953" fmla="*/ 8976980 w 9384838"/>
              <a:gd name="connsiteY953" fmla="*/ 497268 h 6246801"/>
              <a:gd name="connsiteX954" fmla="*/ 8976980 w 9384838"/>
              <a:gd name="connsiteY954" fmla="*/ 462142 h 6246801"/>
              <a:gd name="connsiteX955" fmla="*/ 8965271 w 9384838"/>
              <a:gd name="connsiteY955" fmla="*/ 419209 h 6246801"/>
              <a:gd name="connsiteX956" fmla="*/ 8973077 w 9384838"/>
              <a:gd name="connsiteY956" fmla="*/ 393840 h 6246801"/>
              <a:gd name="connsiteX957" fmla="*/ 9002349 w 9384838"/>
              <a:gd name="connsiteY957" fmla="*/ 376277 h 6246801"/>
              <a:gd name="connsiteX958" fmla="*/ 9017961 w 9384838"/>
              <a:gd name="connsiteY958" fmla="*/ 403597 h 6246801"/>
              <a:gd name="connsiteX959" fmla="*/ 9041378 w 9384838"/>
              <a:gd name="connsiteY959" fmla="*/ 467996 h 6246801"/>
              <a:gd name="connsiteX960" fmla="*/ 9076505 w 9384838"/>
              <a:gd name="connsiteY960" fmla="*/ 475802 h 6246801"/>
              <a:gd name="connsiteX961" fmla="*/ 9154564 w 9384838"/>
              <a:gd name="connsiteY961" fmla="*/ 458239 h 6246801"/>
              <a:gd name="connsiteX962" fmla="*/ 9209205 w 9384838"/>
              <a:gd name="connsiteY962" fmla="*/ 409452 h 6246801"/>
              <a:gd name="connsiteX963" fmla="*/ 9218963 w 9384838"/>
              <a:gd name="connsiteY963" fmla="*/ 380180 h 6246801"/>
              <a:gd name="connsiteX964" fmla="*/ 9283361 w 9384838"/>
              <a:gd name="connsiteY964" fmla="*/ 325538 h 6246801"/>
              <a:gd name="connsiteX965" fmla="*/ 9328245 w 9384838"/>
              <a:gd name="connsiteY965" fmla="*/ 311878 h 6246801"/>
              <a:gd name="connsiteX966" fmla="*/ 6819242 w 9384838"/>
              <a:gd name="connsiteY966" fmla="*/ 0 h 6246801"/>
              <a:gd name="connsiteX967" fmla="*/ 6869020 w 9384838"/>
              <a:gd name="connsiteY967" fmla="*/ 125002 h 6246801"/>
              <a:gd name="connsiteX968" fmla="*/ 6969682 w 9384838"/>
              <a:gd name="connsiteY968" fmla="*/ 326334 h 6246801"/>
              <a:gd name="connsiteX969" fmla="*/ 6969682 w 9384838"/>
              <a:gd name="connsiteY969" fmla="*/ 401556 h 6246801"/>
              <a:gd name="connsiteX970" fmla="*/ 7094680 w 9384838"/>
              <a:gd name="connsiteY970" fmla="*/ 652667 h 6246801"/>
              <a:gd name="connsiteX971" fmla="*/ 7220784 w 9384838"/>
              <a:gd name="connsiteY971" fmla="*/ 803117 h 6246801"/>
              <a:gd name="connsiteX972" fmla="*/ 7321446 w 9384838"/>
              <a:gd name="connsiteY972" fmla="*/ 903783 h 6246801"/>
              <a:gd name="connsiteX973" fmla="*/ 7321446 w 9384838"/>
              <a:gd name="connsiteY973" fmla="*/ 979004 h 6246801"/>
              <a:gd name="connsiteX974" fmla="*/ 7345782 w 9384838"/>
              <a:gd name="connsiteY974" fmla="*/ 979004 h 6246801"/>
              <a:gd name="connsiteX975" fmla="*/ 7396667 w 9384838"/>
              <a:gd name="connsiteY975" fmla="*/ 1003341 h 6246801"/>
              <a:gd name="connsiteX976" fmla="*/ 7421002 w 9384838"/>
              <a:gd name="connsiteY976" fmla="*/ 979004 h 6246801"/>
              <a:gd name="connsiteX977" fmla="*/ 7496223 w 9384838"/>
              <a:gd name="connsiteY977" fmla="*/ 1003341 h 6246801"/>
              <a:gd name="connsiteX978" fmla="*/ 7446445 w 9384838"/>
              <a:gd name="connsiteY978" fmla="*/ 1054227 h 6246801"/>
              <a:gd name="connsiteX979" fmla="*/ 7471887 w 9384838"/>
              <a:gd name="connsiteY979" fmla="*/ 1078564 h 6246801"/>
              <a:gd name="connsiteX980" fmla="*/ 7521665 w 9384838"/>
              <a:gd name="connsiteY980" fmla="*/ 1054227 h 6246801"/>
              <a:gd name="connsiteX981" fmla="*/ 7547107 w 9384838"/>
              <a:gd name="connsiteY981" fmla="*/ 1129449 h 6246801"/>
              <a:gd name="connsiteX982" fmla="*/ 7672105 w 9384838"/>
              <a:gd name="connsiteY982" fmla="*/ 1179229 h 6246801"/>
              <a:gd name="connsiteX983" fmla="*/ 7747325 w 9384838"/>
              <a:gd name="connsiteY983" fmla="*/ 1179229 h 6246801"/>
              <a:gd name="connsiteX984" fmla="*/ 7847987 w 9384838"/>
              <a:gd name="connsiteY984" fmla="*/ 1104007 h 6246801"/>
              <a:gd name="connsiteX985" fmla="*/ 7923207 w 9384838"/>
              <a:gd name="connsiteY985" fmla="*/ 1078564 h 6246801"/>
              <a:gd name="connsiteX986" fmla="*/ 7998427 w 9384838"/>
              <a:gd name="connsiteY986" fmla="*/ 1003341 h 6246801"/>
              <a:gd name="connsiteX987" fmla="*/ 7998427 w 9384838"/>
              <a:gd name="connsiteY987" fmla="*/ 1054227 h 6246801"/>
              <a:gd name="connsiteX988" fmla="*/ 7948649 w 9384838"/>
              <a:gd name="connsiteY988" fmla="*/ 1104007 h 6246801"/>
              <a:gd name="connsiteX989" fmla="*/ 7948649 w 9384838"/>
              <a:gd name="connsiteY989" fmla="*/ 1129449 h 6246801"/>
              <a:gd name="connsiteX990" fmla="*/ 7822545 w 9384838"/>
              <a:gd name="connsiteY990" fmla="*/ 1279895 h 6246801"/>
              <a:gd name="connsiteX991" fmla="*/ 7822545 w 9384838"/>
              <a:gd name="connsiteY991" fmla="*/ 1379454 h 6246801"/>
              <a:gd name="connsiteX992" fmla="*/ 7873429 w 9384838"/>
              <a:gd name="connsiteY992" fmla="*/ 1379454 h 6246801"/>
              <a:gd name="connsiteX993" fmla="*/ 7847987 w 9384838"/>
              <a:gd name="connsiteY993" fmla="*/ 1505563 h 6246801"/>
              <a:gd name="connsiteX994" fmla="*/ 7797103 w 9384838"/>
              <a:gd name="connsiteY994" fmla="*/ 1531005 h 6246801"/>
              <a:gd name="connsiteX995" fmla="*/ 7873429 w 9384838"/>
              <a:gd name="connsiteY995" fmla="*/ 1606229 h 6246801"/>
              <a:gd name="connsiteX996" fmla="*/ 7948649 w 9384838"/>
              <a:gd name="connsiteY996" fmla="*/ 1606229 h 6246801"/>
              <a:gd name="connsiteX997" fmla="*/ 7923207 w 9384838"/>
              <a:gd name="connsiteY997" fmla="*/ 1656009 h 6246801"/>
              <a:gd name="connsiteX998" fmla="*/ 7772767 w 9384838"/>
              <a:gd name="connsiteY998" fmla="*/ 1630565 h 6246801"/>
              <a:gd name="connsiteX999" fmla="*/ 7672105 w 9384838"/>
              <a:gd name="connsiteY999" fmla="*/ 1705789 h 6246801"/>
              <a:gd name="connsiteX1000" fmla="*/ 7672105 w 9384838"/>
              <a:gd name="connsiteY1000" fmla="*/ 1656009 h 6246801"/>
              <a:gd name="connsiteX1001" fmla="*/ 7596885 w 9384838"/>
              <a:gd name="connsiteY1001" fmla="*/ 1656009 h 6246801"/>
              <a:gd name="connsiteX1002" fmla="*/ 7571443 w 9384838"/>
              <a:gd name="connsiteY1002" fmla="*/ 1705789 h 6246801"/>
              <a:gd name="connsiteX1003" fmla="*/ 7446445 w 9384838"/>
              <a:gd name="connsiteY1003" fmla="*/ 1681452 h 6246801"/>
              <a:gd name="connsiteX1004" fmla="*/ 7421002 w 9384838"/>
              <a:gd name="connsiteY1004" fmla="*/ 1630565 h 6246801"/>
              <a:gd name="connsiteX1005" fmla="*/ 7321446 w 9384838"/>
              <a:gd name="connsiteY1005" fmla="*/ 1630565 h 6246801"/>
              <a:gd name="connsiteX1006" fmla="*/ 7070344 w 9384838"/>
              <a:gd name="connsiteY1006" fmla="*/ 1756674 h 6246801"/>
              <a:gd name="connsiteX1007" fmla="*/ 6869020 w 9384838"/>
              <a:gd name="connsiteY1007" fmla="*/ 1907113 h 6246801"/>
              <a:gd name="connsiteX1008" fmla="*/ 6894462 w 9384838"/>
              <a:gd name="connsiteY1008" fmla="*/ 1956897 h 6246801"/>
              <a:gd name="connsiteX1009" fmla="*/ 6819242 w 9384838"/>
              <a:gd name="connsiteY1009" fmla="*/ 2081899 h 6246801"/>
              <a:gd name="connsiteX1010" fmla="*/ 6793800 w 9384838"/>
              <a:gd name="connsiteY1010" fmla="*/ 2006676 h 6246801"/>
              <a:gd name="connsiteX1011" fmla="*/ 6668802 w 9384838"/>
              <a:gd name="connsiteY1011" fmla="*/ 1931450 h 6246801"/>
              <a:gd name="connsiteX1012" fmla="*/ 6542697 w 9384838"/>
              <a:gd name="connsiteY1012" fmla="*/ 1831894 h 6246801"/>
              <a:gd name="connsiteX1013" fmla="*/ 6467477 w 9384838"/>
              <a:gd name="connsiteY1013" fmla="*/ 1705789 h 6246801"/>
              <a:gd name="connsiteX1014" fmla="*/ 6417699 w 9384838"/>
              <a:gd name="connsiteY1014" fmla="*/ 1681452 h 6246801"/>
              <a:gd name="connsiteX1015" fmla="*/ 6342479 w 9384838"/>
              <a:gd name="connsiteY1015" fmla="*/ 1580786 h 6246801"/>
              <a:gd name="connsiteX1016" fmla="*/ 6217481 w 9384838"/>
              <a:gd name="connsiteY1016" fmla="*/ 1555343 h 6246801"/>
              <a:gd name="connsiteX1017" fmla="*/ 6091377 w 9384838"/>
              <a:gd name="connsiteY1017" fmla="*/ 1606229 h 6246801"/>
              <a:gd name="connsiteX1018" fmla="*/ 5991821 w 9384838"/>
              <a:gd name="connsiteY1018" fmla="*/ 1681452 h 6246801"/>
              <a:gd name="connsiteX1019" fmla="*/ 5966379 w 9384838"/>
              <a:gd name="connsiteY1019" fmla="*/ 1630565 h 6246801"/>
              <a:gd name="connsiteX1020" fmla="*/ 5966379 w 9384838"/>
              <a:gd name="connsiteY1020" fmla="*/ 1580786 h 6246801"/>
              <a:gd name="connsiteX1021" fmla="*/ 5916601 w 9384838"/>
              <a:gd name="connsiteY1021" fmla="*/ 1531005 h 6246801"/>
              <a:gd name="connsiteX1022" fmla="*/ 5940937 w 9384838"/>
              <a:gd name="connsiteY1022" fmla="*/ 1505563 h 6246801"/>
              <a:gd name="connsiteX1023" fmla="*/ 5891159 w 9384838"/>
              <a:gd name="connsiteY1023" fmla="*/ 1480122 h 6246801"/>
              <a:gd name="connsiteX1024" fmla="*/ 5840275 w 9384838"/>
              <a:gd name="connsiteY1024" fmla="*/ 1480122 h 6246801"/>
              <a:gd name="connsiteX1025" fmla="*/ 5815939 w 9384838"/>
              <a:gd name="connsiteY1025" fmla="*/ 1455784 h 6246801"/>
              <a:gd name="connsiteX1026" fmla="*/ 5740719 w 9384838"/>
              <a:gd name="connsiteY1026" fmla="*/ 1505563 h 6246801"/>
              <a:gd name="connsiteX1027" fmla="*/ 5665499 w 9384838"/>
              <a:gd name="connsiteY1027" fmla="*/ 1606229 h 6246801"/>
              <a:gd name="connsiteX1028" fmla="*/ 5715277 w 9384838"/>
              <a:gd name="connsiteY1028" fmla="*/ 1656009 h 6246801"/>
              <a:gd name="connsiteX1029" fmla="*/ 5765055 w 9384838"/>
              <a:gd name="connsiteY1029" fmla="*/ 1731231 h 6246801"/>
              <a:gd name="connsiteX1030" fmla="*/ 5840275 w 9384838"/>
              <a:gd name="connsiteY1030" fmla="*/ 1731231 h 6246801"/>
              <a:gd name="connsiteX1031" fmla="*/ 5916601 w 9384838"/>
              <a:gd name="connsiteY1031" fmla="*/ 1881669 h 6246801"/>
              <a:gd name="connsiteX1032" fmla="*/ 5966379 w 9384838"/>
              <a:gd name="connsiteY1032" fmla="*/ 1956897 h 6246801"/>
              <a:gd name="connsiteX1033" fmla="*/ 5891159 w 9384838"/>
              <a:gd name="connsiteY1033" fmla="*/ 2006676 h 6246801"/>
              <a:gd name="connsiteX1034" fmla="*/ 5815939 w 9384838"/>
              <a:gd name="connsiteY1034" fmla="*/ 1931450 h 6246801"/>
              <a:gd name="connsiteX1035" fmla="*/ 5765055 w 9384838"/>
              <a:gd name="connsiteY1035" fmla="*/ 1881669 h 6246801"/>
              <a:gd name="connsiteX1036" fmla="*/ 5715277 w 9384838"/>
              <a:gd name="connsiteY1036" fmla="*/ 1931450 h 6246801"/>
              <a:gd name="connsiteX1037" fmla="*/ 5665499 w 9384838"/>
              <a:gd name="connsiteY1037" fmla="*/ 1931450 h 6246801"/>
              <a:gd name="connsiteX1038" fmla="*/ 5640056 w 9384838"/>
              <a:gd name="connsiteY1038" fmla="*/ 2006676 h 6246801"/>
              <a:gd name="connsiteX1039" fmla="*/ 5590278 w 9384838"/>
              <a:gd name="connsiteY1039" fmla="*/ 2006676 h 6246801"/>
              <a:gd name="connsiteX1040" fmla="*/ 5515058 w 9384838"/>
              <a:gd name="connsiteY1040" fmla="*/ 2081899 h 6246801"/>
              <a:gd name="connsiteX1041" fmla="*/ 5464174 w 9384838"/>
              <a:gd name="connsiteY1041" fmla="*/ 2057559 h 6246801"/>
              <a:gd name="connsiteX1042" fmla="*/ 5464174 w 9384838"/>
              <a:gd name="connsiteY1042" fmla="*/ 1956897 h 6246801"/>
              <a:gd name="connsiteX1043" fmla="*/ 5489616 w 9384838"/>
              <a:gd name="connsiteY1043" fmla="*/ 1881669 h 6246801"/>
              <a:gd name="connsiteX1044" fmla="*/ 5564836 w 9384838"/>
              <a:gd name="connsiteY1044" fmla="*/ 1831894 h 6246801"/>
              <a:gd name="connsiteX1045" fmla="*/ 5590278 w 9384838"/>
              <a:gd name="connsiteY1045" fmla="*/ 1756674 h 6246801"/>
              <a:gd name="connsiteX1046" fmla="*/ 5539394 w 9384838"/>
              <a:gd name="connsiteY1046" fmla="*/ 1656009 h 6246801"/>
              <a:gd name="connsiteX1047" fmla="*/ 5515058 w 9384838"/>
              <a:gd name="connsiteY1047" fmla="*/ 1656009 h 6246801"/>
              <a:gd name="connsiteX1048" fmla="*/ 5515058 w 9384838"/>
              <a:gd name="connsiteY1048" fmla="*/ 1606229 h 6246801"/>
              <a:gd name="connsiteX1049" fmla="*/ 5489616 w 9384838"/>
              <a:gd name="connsiteY1049" fmla="*/ 1580786 h 6246801"/>
              <a:gd name="connsiteX1050" fmla="*/ 5489616 w 9384838"/>
              <a:gd name="connsiteY1050" fmla="*/ 1531005 h 6246801"/>
              <a:gd name="connsiteX1051" fmla="*/ 5539394 w 9384838"/>
              <a:gd name="connsiteY1051" fmla="*/ 1455784 h 6246801"/>
              <a:gd name="connsiteX1052" fmla="*/ 5539394 w 9384838"/>
              <a:gd name="connsiteY1052" fmla="*/ 1404898 h 6246801"/>
              <a:gd name="connsiteX1053" fmla="*/ 5564836 w 9384838"/>
              <a:gd name="connsiteY1053" fmla="*/ 1355118 h 6246801"/>
              <a:gd name="connsiteX1054" fmla="*/ 5614614 w 9384838"/>
              <a:gd name="connsiteY1054" fmla="*/ 1379454 h 6246801"/>
              <a:gd name="connsiteX1055" fmla="*/ 5689834 w 9384838"/>
              <a:gd name="connsiteY1055" fmla="*/ 1355118 h 6246801"/>
              <a:gd name="connsiteX1056" fmla="*/ 5740719 w 9384838"/>
              <a:gd name="connsiteY1056" fmla="*/ 1329675 h 6246801"/>
              <a:gd name="connsiteX1057" fmla="*/ 5765055 w 9384838"/>
              <a:gd name="connsiteY1057" fmla="*/ 1355118 h 6246801"/>
              <a:gd name="connsiteX1058" fmla="*/ 5815939 w 9384838"/>
              <a:gd name="connsiteY1058" fmla="*/ 1279895 h 6246801"/>
              <a:gd name="connsiteX1059" fmla="*/ 5891159 w 9384838"/>
              <a:gd name="connsiteY1059" fmla="*/ 1254452 h 6246801"/>
              <a:gd name="connsiteX1060" fmla="*/ 5891159 w 9384838"/>
              <a:gd name="connsiteY1060" fmla="*/ 1179229 h 6246801"/>
              <a:gd name="connsiteX1061" fmla="*/ 5840275 w 9384838"/>
              <a:gd name="connsiteY1061" fmla="*/ 1104007 h 6246801"/>
              <a:gd name="connsiteX1062" fmla="*/ 5865717 w 9384838"/>
              <a:gd name="connsiteY1062" fmla="*/ 1054227 h 6246801"/>
              <a:gd name="connsiteX1063" fmla="*/ 5916601 w 9384838"/>
              <a:gd name="connsiteY1063" fmla="*/ 1054227 h 6246801"/>
              <a:gd name="connsiteX1064" fmla="*/ 6041599 w 9384838"/>
              <a:gd name="connsiteY1064" fmla="*/ 1179229 h 6246801"/>
              <a:gd name="connsiteX1065" fmla="*/ 6091377 w 9384838"/>
              <a:gd name="connsiteY1065" fmla="*/ 1153786 h 6246801"/>
              <a:gd name="connsiteX1066" fmla="*/ 6091377 w 9384838"/>
              <a:gd name="connsiteY1066" fmla="*/ 1204672 h 6246801"/>
              <a:gd name="connsiteX1067" fmla="*/ 6166597 w 9384838"/>
              <a:gd name="connsiteY1067" fmla="*/ 1254452 h 6246801"/>
              <a:gd name="connsiteX1068" fmla="*/ 6292701 w 9384838"/>
              <a:gd name="connsiteY1068" fmla="*/ 1179229 h 6246801"/>
              <a:gd name="connsiteX1069" fmla="*/ 6317037 w 9384838"/>
              <a:gd name="connsiteY1069" fmla="*/ 1129449 h 6246801"/>
              <a:gd name="connsiteX1070" fmla="*/ 6292701 w 9384838"/>
              <a:gd name="connsiteY1070" fmla="*/ 1054227 h 6246801"/>
              <a:gd name="connsiteX1071" fmla="*/ 6317037 w 9384838"/>
              <a:gd name="connsiteY1071" fmla="*/ 1003341 h 6246801"/>
              <a:gd name="connsiteX1072" fmla="*/ 6317037 w 9384838"/>
              <a:gd name="connsiteY1072" fmla="*/ 953562 h 6246801"/>
              <a:gd name="connsiteX1073" fmla="*/ 6342479 w 9384838"/>
              <a:gd name="connsiteY1073" fmla="*/ 903783 h 6246801"/>
              <a:gd name="connsiteX1074" fmla="*/ 6443141 w 9384838"/>
              <a:gd name="connsiteY1074" fmla="*/ 878340 h 6246801"/>
              <a:gd name="connsiteX1075" fmla="*/ 6492919 w 9384838"/>
              <a:gd name="connsiteY1075" fmla="*/ 803117 h 6246801"/>
              <a:gd name="connsiteX1076" fmla="*/ 6518361 w 9384838"/>
              <a:gd name="connsiteY1076" fmla="*/ 652667 h 6246801"/>
              <a:gd name="connsiteX1077" fmla="*/ 6619024 w 9384838"/>
              <a:gd name="connsiteY1077" fmla="*/ 526559 h 6246801"/>
              <a:gd name="connsiteX1078" fmla="*/ 6643360 w 9384838"/>
              <a:gd name="connsiteY1078" fmla="*/ 300891 h 6246801"/>
              <a:gd name="connsiteX1079" fmla="*/ 6619024 w 9384838"/>
              <a:gd name="connsiteY1079" fmla="*/ 125002 h 6246801"/>
              <a:gd name="connsiteX1080" fmla="*/ 6694244 w 9384838"/>
              <a:gd name="connsiteY1080" fmla="*/ 49779 h 6246801"/>
              <a:gd name="connsiteX1081" fmla="*/ 6769464 w 9384838"/>
              <a:gd name="connsiteY1081" fmla="*/ 49779 h 6246801"/>
              <a:gd name="connsiteX1082" fmla="*/ 6819242 w 9384838"/>
              <a:gd name="connsiteY108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2127963 w 9384838"/>
              <a:gd name="connsiteY100" fmla="*/ 4992350 h 6246801"/>
              <a:gd name="connsiteX101" fmla="*/ 798333 w 9384838"/>
              <a:gd name="connsiteY101" fmla="*/ 4867347 h 6246801"/>
              <a:gd name="connsiteX102" fmla="*/ 848111 w 9384838"/>
              <a:gd name="connsiteY102" fmla="*/ 4867347 h 6246801"/>
              <a:gd name="connsiteX103" fmla="*/ 873554 w 9384838"/>
              <a:gd name="connsiteY103" fmla="*/ 4917127 h 6246801"/>
              <a:gd name="connsiteX104" fmla="*/ 898996 w 9384838"/>
              <a:gd name="connsiteY104" fmla="*/ 4892790 h 6246801"/>
              <a:gd name="connsiteX105" fmla="*/ 923332 w 9384838"/>
              <a:gd name="connsiteY105" fmla="*/ 4892790 h 6246801"/>
              <a:gd name="connsiteX106" fmla="*/ 873554 w 9384838"/>
              <a:gd name="connsiteY106" fmla="*/ 4942570 h 6246801"/>
              <a:gd name="connsiteX107" fmla="*/ 898996 w 9384838"/>
              <a:gd name="connsiteY107" fmla="*/ 4968013 h 6246801"/>
              <a:gd name="connsiteX108" fmla="*/ 873554 w 9384838"/>
              <a:gd name="connsiteY108" fmla="*/ 4992350 h 6246801"/>
              <a:gd name="connsiteX109" fmla="*/ 898996 w 9384838"/>
              <a:gd name="connsiteY109" fmla="*/ 5017793 h 6246801"/>
              <a:gd name="connsiteX110" fmla="*/ 898996 w 9384838"/>
              <a:gd name="connsiteY110" fmla="*/ 5043236 h 6246801"/>
              <a:gd name="connsiteX111" fmla="*/ 948774 w 9384838"/>
              <a:gd name="connsiteY111" fmla="*/ 5067573 h 6246801"/>
              <a:gd name="connsiteX112" fmla="*/ 974217 w 9384838"/>
              <a:gd name="connsiteY112" fmla="*/ 5093016 h 6246801"/>
              <a:gd name="connsiteX113" fmla="*/ 998553 w 9384838"/>
              <a:gd name="connsiteY113" fmla="*/ 5118459 h 6246801"/>
              <a:gd name="connsiteX114" fmla="*/ 1049437 w 9384838"/>
              <a:gd name="connsiteY114" fmla="*/ 5118459 h 6246801"/>
              <a:gd name="connsiteX115" fmla="*/ 1099216 w 9384838"/>
              <a:gd name="connsiteY115" fmla="*/ 5067573 h 6246801"/>
              <a:gd name="connsiteX116" fmla="*/ 1148994 w 9384838"/>
              <a:gd name="connsiteY116" fmla="*/ 5093016 h 6246801"/>
              <a:gd name="connsiteX117" fmla="*/ 1174436 w 9384838"/>
              <a:gd name="connsiteY117" fmla="*/ 5142796 h 6246801"/>
              <a:gd name="connsiteX118" fmla="*/ 1148994 w 9384838"/>
              <a:gd name="connsiteY118" fmla="*/ 5193682 h 6246801"/>
              <a:gd name="connsiteX119" fmla="*/ 1099216 w 9384838"/>
              <a:gd name="connsiteY119" fmla="*/ 5218019 h 6246801"/>
              <a:gd name="connsiteX120" fmla="*/ 1073773 w 9384838"/>
              <a:gd name="connsiteY120" fmla="*/ 5218019 h 6246801"/>
              <a:gd name="connsiteX121" fmla="*/ 1049437 w 9384838"/>
              <a:gd name="connsiteY121" fmla="*/ 5193682 h 6246801"/>
              <a:gd name="connsiteX122" fmla="*/ 1023995 w 9384838"/>
              <a:gd name="connsiteY122" fmla="*/ 5243462 h 6246801"/>
              <a:gd name="connsiteX123" fmla="*/ 1049437 w 9384838"/>
              <a:gd name="connsiteY123" fmla="*/ 5293242 h 6246801"/>
              <a:gd name="connsiteX124" fmla="*/ 1099216 w 9384838"/>
              <a:gd name="connsiteY124" fmla="*/ 5293242 h 6246801"/>
              <a:gd name="connsiteX125" fmla="*/ 1199879 w 9384838"/>
              <a:gd name="connsiteY125" fmla="*/ 5318685 h 6246801"/>
              <a:gd name="connsiteX126" fmla="*/ 1124658 w 9384838"/>
              <a:gd name="connsiteY126" fmla="*/ 5369571 h 6246801"/>
              <a:gd name="connsiteX127" fmla="*/ 1148994 w 9384838"/>
              <a:gd name="connsiteY127" fmla="*/ 5393907 h 6246801"/>
              <a:gd name="connsiteX128" fmla="*/ 1199879 w 9384838"/>
              <a:gd name="connsiteY128" fmla="*/ 5393907 h 6246801"/>
              <a:gd name="connsiteX129" fmla="*/ 1148994 w 9384838"/>
              <a:gd name="connsiteY129" fmla="*/ 5444793 h 6246801"/>
              <a:gd name="connsiteX130" fmla="*/ 1199879 w 9384838"/>
              <a:gd name="connsiteY130" fmla="*/ 5469130 h 6246801"/>
              <a:gd name="connsiteX131" fmla="*/ 1174436 w 9384838"/>
              <a:gd name="connsiteY131" fmla="*/ 5520016 h 6246801"/>
              <a:gd name="connsiteX132" fmla="*/ 1124658 w 9384838"/>
              <a:gd name="connsiteY132" fmla="*/ 5520016 h 6246801"/>
              <a:gd name="connsiteX133" fmla="*/ 1099216 w 9384838"/>
              <a:gd name="connsiteY133" fmla="*/ 5544353 h 6246801"/>
              <a:gd name="connsiteX134" fmla="*/ 1023995 w 9384838"/>
              <a:gd name="connsiteY134" fmla="*/ 5619576 h 6246801"/>
              <a:gd name="connsiteX135" fmla="*/ 1023995 w 9384838"/>
              <a:gd name="connsiteY135" fmla="*/ 5645019 h 6246801"/>
              <a:gd name="connsiteX136" fmla="*/ 998553 w 9384838"/>
              <a:gd name="connsiteY136" fmla="*/ 5670462 h 6246801"/>
              <a:gd name="connsiteX137" fmla="*/ 823775 w 9384838"/>
              <a:gd name="connsiteY137" fmla="*/ 5920467 h 6246801"/>
              <a:gd name="connsiteX138" fmla="*/ 848111 w 9384838"/>
              <a:gd name="connsiteY138" fmla="*/ 5971353 h 6246801"/>
              <a:gd name="connsiteX139" fmla="*/ 798334 w 9384838"/>
              <a:gd name="connsiteY139" fmla="*/ 6021132 h 6246801"/>
              <a:gd name="connsiteX140" fmla="*/ 772890 w 9384838"/>
              <a:gd name="connsiteY140" fmla="*/ 6046575 h 6246801"/>
              <a:gd name="connsiteX141" fmla="*/ 772890 w 9384838"/>
              <a:gd name="connsiteY141" fmla="*/ 6096355 h 6246801"/>
              <a:gd name="connsiteX142" fmla="*/ 723113 w 9384838"/>
              <a:gd name="connsiteY142" fmla="*/ 6147241 h 6246801"/>
              <a:gd name="connsiteX143" fmla="*/ 697671 w 9384838"/>
              <a:gd name="connsiteY143" fmla="*/ 6096355 h 6246801"/>
              <a:gd name="connsiteX144" fmla="*/ 672229 w 9384838"/>
              <a:gd name="connsiteY144" fmla="*/ 6072018 h 6246801"/>
              <a:gd name="connsiteX145" fmla="*/ 693023 w 9384838"/>
              <a:gd name="connsiteY145" fmla="*/ 6051222 h 6246801"/>
              <a:gd name="connsiteX146" fmla="*/ 702873 w 9384838"/>
              <a:gd name="connsiteY146" fmla="*/ 6041372 h 6246801"/>
              <a:gd name="connsiteX147" fmla="*/ 702874 w 9384838"/>
              <a:gd name="connsiteY147" fmla="*/ 6041371 h 6246801"/>
              <a:gd name="connsiteX148" fmla="*/ 693023 w 9384838"/>
              <a:gd name="connsiteY148" fmla="*/ 6051222 h 6246801"/>
              <a:gd name="connsiteX149" fmla="*/ 672228 w 9384838"/>
              <a:gd name="connsiteY149" fmla="*/ 6072019 h 6246801"/>
              <a:gd name="connsiteX150" fmla="*/ 647891 w 9384838"/>
              <a:gd name="connsiteY150" fmla="*/ 6046576 h 6246801"/>
              <a:gd name="connsiteX151" fmla="*/ 597007 w 9384838"/>
              <a:gd name="connsiteY151" fmla="*/ 6096356 h 6246801"/>
              <a:gd name="connsiteX152" fmla="*/ 622449 w 9384838"/>
              <a:gd name="connsiteY152" fmla="*/ 6147242 h 6246801"/>
              <a:gd name="connsiteX153" fmla="*/ 622449 w 9384838"/>
              <a:gd name="connsiteY153" fmla="*/ 6171578 h 6246801"/>
              <a:gd name="connsiteX154" fmla="*/ 597007 w 9384838"/>
              <a:gd name="connsiteY154" fmla="*/ 6171578 h 6246801"/>
              <a:gd name="connsiteX155" fmla="*/ 547229 w 9384838"/>
              <a:gd name="connsiteY155" fmla="*/ 6222464 h 6246801"/>
              <a:gd name="connsiteX156" fmla="*/ 497452 w 9384838"/>
              <a:gd name="connsiteY156" fmla="*/ 6222464 h 6246801"/>
              <a:gd name="connsiteX157" fmla="*/ 422232 w 9384838"/>
              <a:gd name="connsiteY157" fmla="*/ 6246801 h 6246801"/>
              <a:gd name="connsiteX158" fmla="*/ 472009 w 9384838"/>
              <a:gd name="connsiteY158" fmla="*/ 6171578 h 6246801"/>
              <a:gd name="connsiteX159" fmla="*/ 521787 w 9384838"/>
              <a:gd name="connsiteY159" fmla="*/ 6121799 h 6246801"/>
              <a:gd name="connsiteX160" fmla="*/ 497452 w 9384838"/>
              <a:gd name="connsiteY160" fmla="*/ 6046576 h 6246801"/>
              <a:gd name="connsiteX161" fmla="*/ 497452 w 9384838"/>
              <a:gd name="connsiteY161" fmla="*/ 5996796 h 6246801"/>
              <a:gd name="connsiteX162" fmla="*/ 521787 w 9384838"/>
              <a:gd name="connsiteY162" fmla="*/ 5996796 h 6246801"/>
              <a:gd name="connsiteX163" fmla="*/ 572672 w 9384838"/>
              <a:gd name="connsiteY163" fmla="*/ 5945910 h 6246801"/>
              <a:gd name="connsiteX164" fmla="*/ 547229 w 9384838"/>
              <a:gd name="connsiteY164" fmla="*/ 5920467 h 6246801"/>
              <a:gd name="connsiteX165" fmla="*/ 497452 w 9384838"/>
              <a:gd name="connsiteY165" fmla="*/ 5896130 h 6246801"/>
              <a:gd name="connsiteX166" fmla="*/ 472009 w 9384838"/>
              <a:gd name="connsiteY166" fmla="*/ 5920467 h 6246801"/>
              <a:gd name="connsiteX167" fmla="*/ 396790 w 9384838"/>
              <a:gd name="connsiteY167" fmla="*/ 6021133 h 6246801"/>
              <a:gd name="connsiteX168" fmla="*/ 422232 w 9384838"/>
              <a:gd name="connsiteY168" fmla="*/ 6046576 h 6246801"/>
              <a:gd name="connsiteX169" fmla="*/ 422232 w 9384838"/>
              <a:gd name="connsiteY169" fmla="*/ 6096356 h 6246801"/>
              <a:gd name="connsiteX170" fmla="*/ 446568 w 9384838"/>
              <a:gd name="connsiteY170" fmla="*/ 6121799 h 6246801"/>
              <a:gd name="connsiteX171" fmla="*/ 422232 w 9384838"/>
              <a:gd name="connsiteY171" fmla="*/ 6147242 h 6246801"/>
              <a:gd name="connsiteX172" fmla="*/ 396790 w 9384838"/>
              <a:gd name="connsiteY172" fmla="*/ 6147242 h 6246801"/>
              <a:gd name="connsiteX173" fmla="*/ 371348 w 9384838"/>
              <a:gd name="connsiteY173" fmla="*/ 6121799 h 6246801"/>
              <a:gd name="connsiteX174" fmla="*/ 296127 w 9384838"/>
              <a:gd name="connsiteY174" fmla="*/ 6072019 h 6246801"/>
              <a:gd name="connsiteX175" fmla="*/ 271792 w 9384838"/>
              <a:gd name="connsiteY175" fmla="*/ 5996796 h 6246801"/>
              <a:gd name="connsiteX176" fmla="*/ 321570 w 9384838"/>
              <a:gd name="connsiteY176" fmla="*/ 6021133 h 6246801"/>
              <a:gd name="connsiteX177" fmla="*/ 347012 w 9384838"/>
              <a:gd name="connsiteY177" fmla="*/ 5996796 h 6246801"/>
              <a:gd name="connsiteX178" fmla="*/ 371348 w 9384838"/>
              <a:gd name="connsiteY178" fmla="*/ 5920467 h 6246801"/>
              <a:gd name="connsiteX179" fmla="*/ 321570 w 9384838"/>
              <a:gd name="connsiteY179" fmla="*/ 5845245 h 6246801"/>
              <a:gd name="connsiteX180" fmla="*/ 371348 w 9384838"/>
              <a:gd name="connsiteY180" fmla="*/ 5795465 h 6246801"/>
              <a:gd name="connsiteX181" fmla="*/ 371348 w 9384838"/>
              <a:gd name="connsiteY181" fmla="*/ 5745685 h 6246801"/>
              <a:gd name="connsiteX182" fmla="*/ 371348 w 9384838"/>
              <a:gd name="connsiteY182" fmla="*/ 5720242 h 6246801"/>
              <a:gd name="connsiteX183" fmla="*/ 347012 w 9384838"/>
              <a:gd name="connsiteY183" fmla="*/ 5670462 h 6246801"/>
              <a:gd name="connsiteX184" fmla="*/ 446567 w 9384838"/>
              <a:gd name="connsiteY184" fmla="*/ 5670462 h 6246801"/>
              <a:gd name="connsiteX185" fmla="*/ 462479 w 9384838"/>
              <a:gd name="connsiteY185" fmla="*/ 5674309 h 6246801"/>
              <a:gd name="connsiteX186" fmla="*/ 471828 w 9384838"/>
              <a:gd name="connsiteY186" fmla="*/ 5676570 h 6246801"/>
              <a:gd name="connsiteX187" fmla="*/ 471828 w 9384838"/>
              <a:gd name="connsiteY187" fmla="*/ 5676569 h 6246801"/>
              <a:gd name="connsiteX188" fmla="*/ 462479 w 9384838"/>
              <a:gd name="connsiteY188" fmla="*/ 5674309 h 6246801"/>
              <a:gd name="connsiteX189" fmla="*/ 446568 w 9384838"/>
              <a:gd name="connsiteY189" fmla="*/ 5670462 h 6246801"/>
              <a:gd name="connsiteX190" fmla="*/ 446567 w 9384838"/>
              <a:gd name="connsiteY190" fmla="*/ 5670462 h 6246801"/>
              <a:gd name="connsiteX191" fmla="*/ 521787 w 9384838"/>
              <a:gd name="connsiteY191" fmla="*/ 5595239 h 6246801"/>
              <a:gd name="connsiteX192" fmla="*/ 572672 w 9384838"/>
              <a:gd name="connsiteY192" fmla="*/ 5569796 h 6246801"/>
              <a:gd name="connsiteX193" fmla="*/ 572672 w 9384838"/>
              <a:gd name="connsiteY193" fmla="*/ 5520016 h 6246801"/>
              <a:gd name="connsiteX194" fmla="*/ 647892 w 9384838"/>
              <a:gd name="connsiteY194" fmla="*/ 5494573 h 6246801"/>
              <a:gd name="connsiteX195" fmla="*/ 622450 w 9384838"/>
              <a:gd name="connsiteY195" fmla="*/ 5469130 h 6246801"/>
              <a:gd name="connsiteX196" fmla="*/ 547230 w 9384838"/>
              <a:gd name="connsiteY196" fmla="*/ 5469130 h 6246801"/>
              <a:gd name="connsiteX197" fmla="*/ 622450 w 9384838"/>
              <a:gd name="connsiteY197" fmla="*/ 5444793 h 6246801"/>
              <a:gd name="connsiteX198" fmla="*/ 622450 w 9384838"/>
              <a:gd name="connsiteY198" fmla="*/ 5369570 h 6246801"/>
              <a:gd name="connsiteX199" fmla="*/ 597008 w 9384838"/>
              <a:gd name="connsiteY199" fmla="*/ 5369570 h 6246801"/>
              <a:gd name="connsiteX200" fmla="*/ 597008 w 9384838"/>
              <a:gd name="connsiteY200" fmla="*/ 5344127 h 6246801"/>
              <a:gd name="connsiteX201" fmla="*/ 572672 w 9384838"/>
              <a:gd name="connsiteY201" fmla="*/ 5318684 h 6246801"/>
              <a:gd name="connsiteX202" fmla="*/ 597008 w 9384838"/>
              <a:gd name="connsiteY202" fmla="*/ 5268904 h 6246801"/>
              <a:gd name="connsiteX203" fmla="*/ 572672 w 9384838"/>
              <a:gd name="connsiteY203" fmla="*/ 5268904 h 6246801"/>
              <a:gd name="connsiteX204" fmla="*/ 572672 w 9384838"/>
              <a:gd name="connsiteY204" fmla="*/ 5218018 h 6246801"/>
              <a:gd name="connsiteX205" fmla="*/ 547230 w 9384838"/>
              <a:gd name="connsiteY205" fmla="*/ 5193682 h 6246801"/>
              <a:gd name="connsiteX206" fmla="*/ 565757 w 9384838"/>
              <a:gd name="connsiteY206" fmla="*/ 5184317 h 6246801"/>
              <a:gd name="connsiteX207" fmla="*/ 565757 w 9384838"/>
              <a:gd name="connsiteY207" fmla="*/ 5184316 h 6246801"/>
              <a:gd name="connsiteX208" fmla="*/ 547229 w 9384838"/>
              <a:gd name="connsiteY208" fmla="*/ 5193682 h 6246801"/>
              <a:gd name="connsiteX209" fmla="*/ 521787 w 9384838"/>
              <a:gd name="connsiteY209" fmla="*/ 5168239 h 6246801"/>
              <a:gd name="connsiteX210" fmla="*/ 472009 w 9384838"/>
              <a:gd name="connsiteY210" fmla="*/ 5193682 h 6246801"/>
              <a:gd name="connsiteX211" fmla="*/ 472009 w 9384838"/>
              <a:gd name="connsiteY211" fmla="*/ 5293241 h 6246801"/>
              <a:gd name="connsiteX212" fmla="*/ 422231 w 9384838"/>
              <a:gd name="connsiteY212" fmla="*/ 5243461 h 6246801"/>
              <a:gd name="connsiteX213" fmla="*/ 422231 w 9384838"/>
              <a:gd name="connsiteY213" fmla="*/ 5243462 h 6246801"/>
              <a:gd name="connsiteX214" fmla="*/ 472009 w 9384838"/>
              <a:gd name="connsiteY214" fmla="*/ 5293241 h 6246801"/>
              <a:gd name="connsiteX215" fmla="*/ 422231 w 9384838"/>
              <a:gd name="connsiteY215" fmla="*/ 5318684 h 6246801"/>
              <a:gd name="connsiteX216" fmla="*/ 446567 w 9384838"/>
              <a:gd name="connsiteY216" fmla="*/ 5344127 h 6246801"/>
              <a:gd name="connsiteX217" fmla="*/ 497451 w 9384838"/>
              <a:gd name="connsiteY217" fmla="*/ 5344127 h 6246801"/>
              <a:gd name="connsiteX218" fmla="*/ 521787 w 9384838"/>
              <a:gd name="connsiteY218" fmla="*/ 5318684 h 6246801"/>
              <a:gd name="connsiteX219" fmla="*/ 521787 w 9384838"/>
              <a:gd name="connsiteY219" fmla="*/ 5369570 h 6246801"/>
              <a:gd name="connsiteX220" fmla="*/ 497451 w 9384838"/>
              <a:gd name="connsiteY220" fmla="*/ 5419350 h 6246801"/>
              <a:gd name="connsiteX221" fmla="*/ 472009 w 9384838"/>
              <a:gd name="connsiteY221" fmla="*/ 5419350 h 6246801"/>
              <a:gd name="connsiteX222" fmla="*/ 446567 w 9384838"/>
              <a:gd name="connsiteY222" fmla="*/ 5444793 h 6246801"/>
              <a:gd name="connsiteX223" fmla="*/ 422231 w 9384838"/>
              <a:gd name="connsiteY223" fmla="*/ 5419350 h 6246801"/>
              <a:gd name="connsiteX224" fmla="*/ 446567 w 9384838"/>
              <a:gd name="connsiteY224" fmla="*/ 5393907 h 6246801"/>
              <a:gd name="connsiteX225" fmla="*/ 446567 w 9384838"/>
              <a:gd name="connsiteY225" fmla="*/ 5369570 h 6246801"/>
              <a:gd name="connsiteX226" fmla="*/ 422231 w 9384838"/>
              <a:gd name="connsiteY226" fmla="*/ 5344127 h 6246801"/>
              <a:gd name="connsiteX227" fmla="*/ 371347 w 9384838"/>
              <a:gd name="connsiteY227" fmla="*/ 5369570 h 6246801"/>
              <a:gd name="connsiteX228" fmla="*/ 347011 w 9384838"/>
              <a:gd name="connsiteY228" fmla="*/ 5344127 h 6246801"/>
              <a:gd name="connsiteX229" fmla="*/ 321569 w 9384838"/>
              <a:gd name="connsiteY229" fmla="*/ 5393907 h 6246801"/>
              <a:gd name="connsiteX230" fmla="*/ 271791 w 9384838"/>
              <a:gd name="connsiteY230" fmla="*/ 5419350 h 6246801"/>
              <a:gd name="connsiteX231" fmla="*/ 321569 w 9384838"/>
              <a:gd name="connsiteY231" fmla="*/ 5369570 h 6246801"/>
              <a:gd name="connsiteX232" fmla="*/ 296127 w 9384838"/>
              <a:gd name="connsiteY232" fmla="*/ 5344127 h 6246801"/>
              <a:gd name="connsiteX233" fmla="*/ 296127 w 9384838"/>
              <a:gd name="connsiteY233" fmla="*/ 5293241 h 6246801"/>
              <a:gd name="connsiteX234" fmla="*/ 271791 w 9384838"/>
              <a:gd name="connsiteY234" fmla="*/ 5293241 h 6246801"/>
              <a:gd name="connsiteX235" fmla="*/ 246349 w 9384838"/>
              <a:gd name="connsiteY235" fmla="*/ 5243462 h 6246801"/>
              <a:gd name="connsiteX236" fmla="*/ 296127 w 9384838"/>
              <a:gd name="connsiteY236" fmla="*/ 5168239 h 6246801"/>
              <a:gd name="connsiteX237" fmla="*/ 321569 w 9384838"/>
              <a:gd name="connsiteY237" fmla="*/ 5193682 h 6246801"/>
              <a:gd name="connsiteX238" fmla="*/ 296127 w 9384838"/>
              <a:gd name="connsiteY238" fmla="*/ 5218019 h 6246801"/>
              <a:gd name="connsiteX239" fmla="*/ 321569 w 9384838"/>
              <a:gd name="connsiteY239" fmla="*/ 5218019 h 6246801"/>
              <a:gd name="connsiteX240" fmla="*/ 321569 w 9384838"/>
              <a:gd name="connsiteY240" fmla="*/ 5243462 h 6246801"/>
              <a:gd name="connsiteX241" fmla="*/ 296127 w 9384838"/>
              <a:gd name="connsiteY241" fmla="*/ 5268905 h 6246801"/>
              <a:gd name="connsiteX242" fmla="*/ 321569 w 9384838"/>
              <a:gd name="connsiteY242" fmla="*/ 5318684 h 6246801"/>
              <a:gd name="connsiteX243" fmla="*/ 347011 w 9384838"/>
              <a:gd name="connsiteY243" fmla="*/ 5293241 h 6246801"/>
              <a:gd name="connsiteX244" fmla="*/ 371347 w 9384838"/>
              <a:gd name="connsiteY244" fmla="*/ 5318684 h 6246801"/>
              <a:gd name="connsiteX245" fmla="*/ 396789 w 9384838"/>
              <a:gd name="connsiteY245" fmla="*/ 5318684 h 6246801"/>
              <a:gd name="connsiteX246" fmla="*/ 371347 w 9384838"/>
              <a:gd name="connsiteY246" fmla="*/ 5268905 h 6246801"/>
              <a:gd name="connsiteX247" fmla="*/ 396789 w 9384838"/>
              <a:gd name="connsiteY247" fmla="*/ 5243462 h 6246801"/>
              <a:gd name="connsiteX248" fmla="*/ 371347 w 9384838"/>
              <a:gd name="connsiteY248" fmla="*/ 5193682 h 6246801"/>
              <a:gd name="connsiteX249" fmla="*/ 321569 w 9384838"/>
              <a:gd name="connsiteY249" fmla="*/ 5168239 h 6246801"/>
              <a:gd name="connsiteX250" fmla="*/ 347011 w 9384838"/>
              <a:gd name="connsiteY250" fmla="*/ 5142796 h 6246801"/>
              <a:gd name="connsiteX251" fmla="*/ 296127 w 9384838"/>
              <a:gd name="connsiteY251" fmla="*/ 5142796 h 6246801"/>
              <a:gd name="connsiteX252" fmla="*/ 271791 w 9384838"/>
              <a:gd name="connsiteY252" fmla="*/ 5093016 h 6246801"/>
              <a:gd name="connsiteX253" fmla="*/ 296127 w 9384838"/>
              <a:gd name="connsiteY253" fmla="*/ 5067573 h 6246801"/>
              <a:gd name="connsiteX254" fmla="*/ 271791 w 9384838"/>
              <a:gd name="connsiteY254" fmla="*/ 5043236 h 6246801"/>
              <a:gd name="connsiteX255" fmla="*/ 271791 w 9384838"/>
              <a:gd name="connsiteY255" fmla="*/ 5017793 h 6246801"/>
              <a:gd name="connsiteX256" fmla="*/ 321569 w 9384838"/>
              <a:gd name="connsiteY256" fmla="*/ 5043236 h 6246801"/>
              <a:gd name="connsiteX257" fmla="*/ 347011 w 9384838"/>
              <a:gd name="connsiteY257" fmla="*/ 5043236 h 6246801"/>
              <a:gd name="connsiteX258" fmla="*/ 371347 w 9384838"/>
              <a:gd name="connsiteY258" fmla="*/ 5067573 h 6246801"/>
              <a:gd name="connsiteX259" fmla="*/ 371347 w 9384838"/>
              <a:gd name="connsiteY259" fmla="*/ 5093016 h 6246801"/>
              <a:gd name="connsiteX260" fmla="*/ 396789 w 9384838"/>
              <a:gd name="connsiteY260" fmla="*/ 5093016 h 6246801"/>
              <a:gd name="connsiteX261" fmla="*/ 396789 w 9384838"/>
              <a:gd name="connsiteY261" fmla="*/ 5067573 h 6246801"/>
              <a:gd name="connsiteX262" fmla="*/ 422231 w 9384838"/>
              <a:gd name="connsiteY262" fmla="*/ 5043236 h 6246801"/>
              <a:gd name="connsiteX263" fmla="*/ 371347 w 9384838"/>
              <a:gd name="connsiteY263" fmla="*/ 5017793 h 6246801"/>
              <a:gd name="connsiteX264" fmla="*/ 396789 w 9384838"/>
              <a:gd name="connsiteY264" fmla="*/ 4992350 h 6246801"/>
              <a:gd name="connsiteX265" fmla="*/ 422231 w 9384838"/>
              <a:gd name="connsiteY265" fmla="*/ 4968013 h 6246801"/>
              <a:gd name="connsiteX266" fmla="*/ 446567 w 9384838"/>
              <a:gd name="connsiteY266" fmla="*/ 4992350 h 6246801"/>
              <a:gd name="connsiteX267" fmla="*/ 446567 w 9384838"/>
              <a:gd name="connsiteY267" fmla="*/ 5017793 h 6246801"/>
              <a:gd name="connsiteX268" fmla="*/ 472009 w 9384838"/>
              <a:gd name="connsiteY268" fmla="*/ 5043236 h 6246801"/>
              <a:gd name="connsiteX269" fmla="*/ 497451 w 9384838"/>
              <a:gd name="connsiteY269" fmla="*/ 5017793 h 6246801"/>
              <a:gd name="connsiteX270" fmla="*/ 572671 w 9384838"/>
              <a:gd name="connsiteY270" fmla="*/ 5043236 h 6246801"/>
              <a:gd name="connsiteX271" fmla="*/ 573014 w 9384838"/>
              <a:gd name="connsiteY271" fmla="*/ 5043937 h 6246801"/>
              <a:gd name="connsiteX272" fmla="*/ 573014 w 9384838"/>
              <a:gd name="connsiteY272" fmla="*/ 5043937 h 6246801"/>
              <a:gd name="connsiteX273" fmla="*/ 572672 w 9384838"/>
              <a:gd name="connsiteY273" fmla="*/ 5043236 h 6246801"/>
              <a:gd name="connsiteX274" fmla="*/ 497452 w 9384838"/>
              <a:gd name="connsiteY274" fmla="*/ 5017793 h 6246801"/>
              <a:gd name="connsiteX275" fmla="*/ 547230 w 9384838"/>
              <a:gd name="connsiteY275" fmla="*/ 5017793 h 6246801"/>
              <a:gd name="connsiteX276" fmla="*/ 521788 w 9384838"/>
              <a:gd name="connsiteY276" fmla="*/ 4992350 h 6246801"/>
              <a:gd name="connsiteX277" fmla="*/ 572672 w 9384838"/>
              <a:gd name="connsiteY277" fmla="*/ 4968013 h 6246801"/>
              <a:gd name="connsiteX278" fmla="*/ 597008 w 9384838"/>
              <a:gd name="connsiteY278" fmla="*/ 4992350 h 6246801"/>
              <a:gd name="connsiteX279" fmla="*/ 647892 w 9384838"/>
              <a:gd name="connsiteY279" fmla="*/ 4992350 h 6246801"/>
              <a:gd name="connsiteX280" fmla="*/ 647892 w 9384838"/>
              <a:gd name="connsiteY280" fmla="*/ 4968013 h 6246801"/>
              <a:gd name="connsiteX281" fmla="*/ 672228 w 9384838"/>
              <a:gd name="connsiteY281" fmla="*/ 4942570 h 6246801"/>
              <a:gd name="connsiteX282" fmla="*/ 672228 w 9384838"/>
              <a:gd name="connsiteY282" fmla="*/ 4917127 h 6246801"/>
              <a:gd name="connsiteX283" fmla="*/ 723112 w 9384838"/>
              <a:gd name="connsiteY283" fmla="*/ 4892790 h 6246801"/>
              <a:gd name="connsiteX284" fmla="*/ 772890 w 9384838"/>
              <a:gd name="connsiteY284" fmla="*/ 4892790 h 6246801"/>
              <a:gd name="connsiteX285" fmla="*/ 798333 w 9384838"/>
              <a:gd name="connsiteY285" fmla="*/ 4867347 h 6246801"/>
              <a:gd name="connsiteX286" fmla="*/ 291494 w 9384838"/>
              <a:gd name="connsiteY286" fmla="*/ 3896294 h 6246801"/>
              <a:gd name="connsiteX287" fmla="*/ 319795 w 9384838"/>
              <a:gd name="connsiteY287" fmla="*/ 3947235 h 6246801"/>
              <a:gd name="connsiteX288" fmla="*/ 280174 w 9384838"/>
              <a:gd name="connsiteY288" fmla="*/ 4026476 h 6246801"/>
              <a:gd name="connsiteX289" fmla="*/ 234893 w 9384838"/>
              <a:gd name="connsiteY289" fmla="*/ 4026476 h 6246801"/>
              <a:gd name="connsiteX290" fmla="*/ 220743 w 9384838"/>
              <a:gd name="connsiteY290" fmla="*/ 4066097 h 6246801"/>
              <a:gd name="connsiteX291" fmla="*/ 178292 w 9384838"/>
              <a:gd name="connsiteY291" fmla="*/ 4074587 h 6246801"/>
              <a:gd name="connsiteX292" fmla="*/ 133012 w 9384838"/>
              <a:gd name="connsiteY292" fmla="*/ 4111377 h 6246801"/>
              <a:gd name="connsiteX293" fmla="*/ 93391 w 9384838"/>
              <a:gd name="connsiteY293" fmla="*/ 4125528 h 6246801"/>
              <a:gd name="connsiteX294" fmla="*/ 113201 w 9384838"/>
              <a:gd name="connsiteY294" fmla="*/ 4187789 h 6246801"/>
              <a:gd name="connsiteX295" fmla="*/ 82071 w 9384838"/>
              <a:gd name="connsiteY295" fmla="*/ 4187789 h 6246801"/>
              <a:gd name="connsiteX296" fmla="*/ 59430 w 9384838"/>
              <a:gd name="connsiteY296" fmla="*/ 4250050 h 6246801"/>
              <a:gd name="connsiteX297" fmla="*/ 76411 w 9384838"/>
              <a:gd name="connsiteY297" fmla="*/ 4275521 h 6246801"/>
              <a:gd name="connsiteX298" fmla="*/ 11320 w 9384838"/>
              <a:gd name="connsiteY298" fmla="*/ 4317971 h 6246801"/>
              <a:gd name="connsiteX299" fmla="*/ 0 w 9384838"/>
              <a:gd name="connsiteY299" fmla="*/ 4230240 h 6246801"/>
              <a:gd name="connsiteX300" fmla="*/ 31130 w 9384838"/>
              <a:gd name="connsiteY300" fmla="*/ 4218920 h 6246801"/>
              <a:gd name="connsiteX301" fmla="*/ 45280 w 9384838"/>
              <a:gd name="connsiteY301" fmla="*/ 4187789 h 6246801"/>
              <a:gd name="connsiteX302" fmla="*/ 53771 w 9384838"/>
              <a:gd name="connsiteY302" fmla="*/ 4131188 h 6246801"/>
              <a:gd name="connsiteX303" fmla="*/ 70751 w 9384838"/>
              <a:gd name="connsiteY303" fmla="*/ 4105717 h 6246801"/>
              <a:gd name="connsiteX304" fmla="*/ 124522 w 9384838"/>
              <a:gd name="connsiteY304" fmla="*/ 4083077 h 6246801"/>
              <a:gd name="connsiteX305" fmla="*/ 152822 w 9384838"/>
              <a:gd name="connsiteY305" fmla="*/ 4040626 h 6246801"/>
              <a:gd name="connsiteX306" fmla="*/ 104711 w 9384838"/>
              <a:gd name="connsiteY306" fmla="*/ 4023646 h 6246801"/>
              <a:gd name="connsiteX307" fmla="*/ 104711 w 9384838"/>
              <a:gd name="connsiteY307" fmla="*/ 3981195 h 6246801"/>
              <a:gd name="connsiteX308" fmla="*/ 144332 w 9384838"/>
              <a:gd name="connsiteY308" fmla="*/ 3981195 h 6246801"/>
              <a:gd name="connsiteX309" fmla="*/ 181122 w 9384838"/>
              <a:gd name="connsiteY309" fmla="*/ 4020816 h 6246801"/>
              <a:gd name="connsiteX310" fmla="*/ 240553 w 9384838"/>
              <a:gd name="connsiteY310" fmla="*/ 3955725 h 6246801"/>
              <a:gd name="connsiteX311" fmla="*/ 271684 w 9384838"/>
              <a:gd name="connsiteY311" fmla="*/ 3907614 h 6246801"/>
              <a:gd name="connsiteX312" fmla="*/ 291494 w 9384838"/>
              <a:gd name="connsiteY312" fmla="*/ 3896294 h 6246801"/>
              <a:gd name="connsiteX313" fmla="*/ 481106 w 9384838"/>
              <a:gd name="connsiteY313" fmla="*/ 3596309 h 6246801"/>
              <a:gd name="connsiteX314" fmla="*/ 435825 w 9384838"/>
              <a:gd name="connsiteY314" fmla="*/ 3664230 h 6246801"/>
              <a:gd name="connsiteX315" fmla="*/ 396205 w 9384838"/>
              <a:gd name="connsiteY315" fmla="*/ 3638759 h 6246801"/>
              <a:gd name="connsiteX316" fmla="*/ 481106 w 9384838"/>
              <a:gd name="connsiteY316" fmla="*/ 3596309 h 6246801"/>
              <a:gd name="connsiteX317" fmla="*/ 4460871 w 9384838"/>
              <a:gd name="connsiteY317" fmla="*/ 3512231 h 6246801"/>
              <a:gd name="connsiteX318" fmla="*/ 4435429 w 9384838"/>
              <a:gd name="connsiteY318" fmla="*/ 3563117 h 6246801"/>
              <a:gd name="connsiteX319" fmla="*/ 4385651 w 9384838"/>
              <a:gd name="connsiteY319" fmla="*/ 3612896 h 6246801"/>
              <a:gd name="connsiteX320" fmla="*/ 4385651 w 9384838"/>
              <a:gd name="connsiteY320" fmla="*/ 3638339 h 6246801"/>
              <a:gd name="connsiteX321" fmla="*/ 4435429 w 9384838"/>
              <a:gd name="connsiteY321" fmla="*/ 3638339 h 6246801"/>
              <a:gd name="connsiteX322" fmla="*/ 4435429 w 9384838"/>
              <a:gd name="connsiteY322" fmla="*/ 3662676 h 6246801"/>
              <a:gd name="connsiteX323" fmla="*/ 4385651 w 9384838"/>
              <a:gd name="connsiteY323" fmla="*/ 3713562 h 6246801"/>
              <a:gd name="connsiteX324" fmla="*/ 4284989 w 9384838"/>
              <a:gd name="connsiteY324" fmla="*/ 3737899 h 6246801"/>
              <a:gd name="connsiteX325" fmla="*/ 4310431 w 9384838"/>
              <a:gd name="connsiteY325" fmla="*/ 3688119 h 6246801"/>
              <a:gd name="connsiteX326" fmla="*/ 4335873 w 9384838"/>
              <a:gd name="connsiteY326" fmla="*/ 3662676 h 6246801"/>
              <a:gd name="connsiteX327" fmla="*/ 4335873 w 9384838"/>
              <a:gd name="connsiteY327" fmla="*/ 3638339 h 6246801"/>
              <a:gd name="connsiteX328" fmla="*/ 4284989 w 9384838"/>
              <a:gd name="connsiteY328" fmla="*/ 3662676 h 6246801"/>
              <a:gd name="connsiteX329" fmla="*/ 4284989 w 9384838"/>
              <a:gd name="connsiteY329" fmla="*/ 3612896 h 6246801"/>
              <a:gd name="connsiteX330" fmla="*/ 4360209 w 9384838"/>
              <a:gd name="connsiteY330" fmla="*/ 3537674 h 6246801"/>
              <a:gd name="connsiteX331" fmla="*/ 4460871 w 9384838"/>
              <a:gd name="connsiteY331" fmla="*/ 3512231 h 6246801"/>
              <a:gd name="connsiteX332" fmla="*/ 605629 w 9384838"/>
              <a:gd name="connsiteY332" fmla="*/ 3364245 h 6246801"/>
              <a:gd name="connsiteX333" fmla="*/ 611289 w 9384838"/>
              <a:gd name="connsiteY333" fmla="*/ 3409526 h 6246801"/>
              <a:gd name="connsiteX334" fmla="*/ 633929 w 9384838"/>
              <a:gd name="connsiteY334" fmla="*/ 3437826 h 6246801"/>
              <a:gd name="connsiteX335" fmla="*/ 616949 w 9384838"/>
              <a:gd name="connsiteY335" fmla="*/ 3485937 h 6246801"/>
              <a:gd name="connsiteX336" fmla="*/ 599969 w 9384838"/>
              <a:gd name="connsiteY336" fmla="*/ 3497257 h 6246801"/>
              <a:gd name="connsiteX337" fmla="*/ 560348 w 9384838"/>
              <a:gd name="connsiteY337" fmla="*/ 3451976 h 6246801"/>
              <a:gd name="connsiteX338" fmla="*/ 577328 w 9384838"/>
              <a:gd name="connsiteY338" fmla="*/ 3415186 h 6246801"/>
              <a:gd name="connsiteX339" fmla="*/ 574498 w 9384838"/>
              <a:gd name="connsiteY339" fmla="*/ 3369905 h 6246801"/>
              <a:gd name="connsiteX340" fmla="*/ 605629 w 9384838"/>
              <a:gd name="connsiteY340" fmla="*/ 3364245 h 6246801"/>
              <a:gd name="connsiteX341" fmla="*/ 1098059 w 9384838"/>
              <a:gd name="connsiteY341" fmla="*/ 3109544 h 6246801"/>
              <a:gd name="connsiteX342" fmla="*/ 1081079 w 9384838"/>
              <a:gd name="connsiteY342" fmla="*/ 3137841 h 6246801"/>
              <a:gd name="connsiteX343" fmla="*/ 1064099 w 9384838"/>
              <a:gd name="connsiteY343" fmla="*/ 3154822 h 6246801"/>
              <a:gd name="connsiteX344" fmla="*/ 1038628 w 9384838"/>
              <a:gd name="connsiteY344" fmla="*/ 3143502 h 6246801"/>
              <a:gd name="connsiteX345" fmla="*/ 1098059 w 9384838"/>
              <a:gd name="connsiteY345" fmla="*/ 3109544 h 6246801"/>
              <a:gd name="connsiteX346" fmla="*/ 905615 w 9384838"/>
              <a:gd name="connsiteY346" fmla="*/ 3061433 h 6246801"/>
              <a:gd name="connsiteX347" fmla="*/ 905615 w 9384838"/>
              <a:gd name="connsiteY347" fmla="*/ 3098224 h 6246801"/>
              <a:gd name="connsiteX348" fmla="*/ 874484 w 9384838"/>
              <a:gd name="connsiteY348" fmla="*/ 3149161 h 6246801"/>
              <a:gd name="connsiteX349" fmla="*/ 820713 w 9384838"/>
              <a:gd name="connsiteY349" fmla="*/ 3171802 h 6246801"/>
              <a:gd name="connsiteX350" fmla="*/ 826373 w 9384838"/>
              <a:gd name="connsiteY350" fmla="*/ 3205762 h 6246801"/>
              <a:gd name="connsiteX351" fmla="*/ 769772 w 9384838"/>
              <a:gd name="connsiteY351" fmla="*/ 3214252 h 6246801"/>
              <a:gd name="connsiteX352" fmla="*/ 775432 w 9384838"/>
              <a:gd name="connsiteY352" fmla="*/ 3253873 h 6246801"/>
              <a:gd name="connsiteX353" fmla="*/ 738642 w 9384838"/>
              <a:gd name="connsiteY353" fmla="*/ 3245383 h 6246801"/>
              <a:gd name="connsiteX354" fmla="*/ 724492 w 9384838"/>
              <a:gd name="connsiteY354" fmla="*/ 3214252 h 6246801"/>
              <a:gd name="connsiteX355" fmla="*/ 701851 w 9384838"/>
              <a:gd name="connsiteY355" fmla="*/ 3183122 h 6246801"/>
              <a:gd name="connsiteX356" fmla="*/ 724492 w 9384838"/>
              <a:gd name="connsiteY356" fmla="*/ 3168972 h 6246801"/>
              <a:gd name="connsiteX357" fmla="*/ 747132 w 9384838"/>
              <a:gd name="connsiteY357" fmla="*/ 3146331 h 6246801"/>
              <a:gd name="connsiteX358" fmla="*/ 843354 w 9384838"/>
              <a:gd name="connsiteY358" fmla="*/ 3098224 h 6246801"/>
              <a:gd name="connsiteX359" fmla="*/ 905615 w 9384838"/>
              <a:gd name="connsiteY359" fmla="*/ 3061433 h 6246801"/>
              <a:gd name="connsiteX360" fmla="*/ 936745 w 9384838"/>
              <a:gd name="connsiteY360" fmla="*/ 3033132 h 6246801"/>
              <a:gd name="connsiteX361" fmla="*/ 973535 w 9384838"/>
              <a:gd name="connsiteY361" fmla="*/ 3081244 h 6246801"/>
              <a:gd name="connsiteX362" fmla="*/ 948066 w 9384838"/>
              <a:gd name="connsiteY362" fmla="*/ 3115203 h 6246801"/>
              <a:gd name="connsiteX363" fmla="*/ 925424 w 9384838"/>
              <a:gd name="connsiteY363" fmla="*/ 3067093 h 6246801"/>
              <a:gd name="connsiteX364" fmla="*/ 936745 w 9384838"/>
              <a:gd name="connsiteY364" fmla="*/ 3033132 h 6246801"/>
              <a:gd name="connsiteX365" fmla="*/ 5840275 w 9384838"/>
              <a:gd name="connsiteY365" fmla="*/ 2081897 h 6246801"/>
              <a:gd name="connsiteX366" fmla="*/ 5891159 w 9384838"/>
              <a:gd name="connsiteY366" fmla="*/ 2132783 h 6246801"/>
              <a:gd name="connsiteX367" fmla="*/ 5891159 w 9384838"/>
              <a:gd name="connsiteY367" fmla="*/ 2158226 h 6246801"/>
              <a:gd name="connsiteX368" fmla="*/ 5966379 w 9384838"/>
              <a:gd name="connsiteY368" fmla="*/ 2208005 h 6246801"/>
              <a:gd name="connsiteX369" fmla="*/ 6016157 w 9384838"/>
              <a:gd name="connsiteY369" fmla="*/ 2208005 h 6246801"/>
              <a:gd name="connsiteX370" fmla="*/ 6041599 w 9384838"/>
              <a:gd name="connsiteY370" fmla="*/ 2208005 h 6246801"/>
              <a:gd name="connsiteX371" fmla="*/ 5966379 w 9384838"/>
              <a:gd name="connsiteY371" fmla="*/ 2308672 h 6246801"/>
              <a:gd name="connsiteX372" fmla="*/ 5916601 w 9384838"/>
              <a:gd name="connsiteY372" fmla="*/ 2558676 h 6246801"/>
              <a:gd name="connsiteX373" fmla="*/ 5916601 w 9384838"/>
              <a:gd name="connsiteY373" fmla="*/ 2659341 h 6246801"/>
              <a:gd name="connsiteX374" fmla="*/ 5966379 w 9384838"/>
              <a:gd name="connsiteY374" fmla="*/ 2684786 h 6246801"/>
              <a:gd name="connsiteX375" fmla="*/ 5991821 w 9384838"/>
              <a:gd name="connsiteY375" fmla="*/ 2734563 h 6246801"/>
              <a:gd name="connsiteX376" fmla="*/ 6016157 w 9384838"/>
              <a:gd name="connsiteY376" fmla="*/ 2785448 h 6246801"/>
              <a:gd name="connsiteX377" fmla="*/ 6016157 w 9384838"/>
              <a:gd name="connsiteY377" fmla="*/ 2860670 h 6246801"/>
              <a:gd name="connsiteX378" fmla="*/ 5991821 w 9384838"/>
              <a:gd name="connsiteY378" fmla="*/ 2885007 h 6246801"/>
              <a:gd name="connsiteX379" fmla="*/ 6016157 w 9384838"/>
              <a:gd name="connsiteY379" fmla="*/ 2910449 h 6246801"/>
              <a:gd name="connsiteX380" fmla="*/ 5991821 w 9384838"/>
              <a:gd name="connsiteY380" fmla="*/ 2935892 h 6246801"/>
              <a:gd name="connsiteX381" fmla="*/ 5991821 w 9384838"/>
              <a:gd name="connsiteY381" fmla="*/ 2960229 h 6246801"/>
              <a:gd name="connsiteX382" fmla="*/ 6041599 w 9384838"/>
              <a:gd name="connsiteY382" fmla="*/ 2985670 h 6246801"/>
              <a:gd name="connsiteX383" fmla="*/ 6016157 w 9384838"/>
              <a:gd name="connsiteY383" fmla="*/ 3035453 h 6246801"/>
              <a:gd name="connsiteX384" fmla="*/ 6041599 w 9384838"/>
              <a:gd name="connsiteY384" fmla="*/ 3086339 h 6246801"/>
              <a:gd name="connsiteX385" fmla="*/ 5991821 w 9384838"/>
              <a:gd name="connsiteY385" fmla="*/ 3185896 h 6246801"/>
              <a:gd name="connsiteX386" fmla="*/ 6016157 w 9384838"/>
              <a:gd name="connsiteY386" fmla="*/ 3185896 h 6246801"/>
              <a:gd name="connsiteX387" fmla="*/ 6016157 w 9384838"/>
              <a:gd name="connsiteY387" fmla="*/ 3236782 h 6246801"/>
              <a:gd name="connsiteX388" fmla="*/ 5966379 w 9384838"/>
              <a:gd name="connsiteY388" fmla="*/ 3261118 h 6246801"/>
              <a:gd name="connsiteX389" fmla="*/ 5966379 w 9384838"/>
              <a:gd name="connsiteY389" fmla="*/ 3286561 h 6246801"/>
              <a:gd name="connsiteX390" fmla="*/ 5916601 w 9384838"/>
              <a:gd name="connsiteY390" fmla="*/ 3361784 h 6246801"/>
              <a:gd name="connsiteX391" fmla="*/ 5916601 w 9384838"/>
              <a:gd name="connsiteY391" fmla="*/ 3412670 h 6246801"/>
              <a:gd name="connsiteX392" fmla="*/ 5865717 w 9384838"/>
              <a:gd name="connsiteY392" fmla="*/ 3437007 h 6246801"/>
              <a:gd name="connsiteX393" fmla="*/ 5840275 w 9384838"/>
              <a:gd name="connsiteY393" fmla="*/ 3462450 h 6246801"/>
              <a:gd name="connsiteX394" fmla="*/ 5815939 w 9384838"/>
              <a:gd name="connsiteY394" fmla="*/ 3437007 h 6246801"/>
              <a:gd name="connsiteX395" fmla="*/ 5815939 w 9384838"/>
              <a:gd name="connsiteY395" fmla="*/ 3487893 h 6246801"/>
              <a:gd name="connsiteX396" fmla="*/ 5765055 w 9384838"/>
              <a:gd name="connsiteY396" fmla="*/ 3462450 h 6246801"/>
              <a:gd name="connsiteX397" fmla="*/ 5765055 w 9384838"/>
              <a:gd name="connsiteY397" fmla="*/ 3462451 h 6246801"/>
              <a:gd name="connsiteX398" fmla="*/ 5790497 w 9384838"/>
              <a:gd name="connsiteY398" fmla="*/ 3512230 h 6246801"/>
              <a:gd name="connsiteX399" fmla="*/ 5740719 w 9384838"/>
              <a:gd name="connsiteY399" fmla="*/ 3537673 h 6246801"/>
              <a:gd name="connsiteX400" fmla="*/ 5715277 w 9384838"/>
              <a:gd name="connsiteY400" fmla="*/ 3563116 h 6246801"/>
              <a:gd name="connsiteX401" fmla="*/ 5689835 w 9384838"/>
              <a:gd name="connsiteY401" fmla="*/ 3587453 h 6246801"/>
              <a:gd name="connsiteX402" fmla="*/ 5715277 w 9384838"/>
              <a:gd name="connsiteY402" fmla="*/ 3612896 h 6246801"/>
              <a:gd name="connsiteX403" fmla="*/ 5665499 w 9384838"/>
              <a:gd name="connsiteY403" fmla="*/ 3612896 h 6246801"/>
              <a:gd name="connsiteX404" fmla="*/ 5640057 w 9384838"/>
              <a:gd name="connsiteY404" fmla="*/ 3638339 h 6246801"/>
              <a:gd name="connsiteX405" fmla="*/ 5665499 w 9384838"/>
              <a:gd name="connsiteY405" fmla="*/ 3638339 h 6246801"/>
              <a:gd name="connsiteX406" fmla="*/ 5665499 w 9384838"/>
              <a:gd name="connsiteY406" fmla="*/ 3662676 h 6246801"/>
              <a:gd name="connsiteX407" fmla="*/ 5640057 w 9384838"/>
              <a:gd name="connsiteY407" fmla="*/ 3662676 h 6246801"/>
              <a:gd name="connsiteX408" fmla="*/ 5665499 w 9384838"/>
              <a:gd name="connsiteY408" fmla="*/ 3688119 h 6246801"/>
              <a:gd name="connsiteX409" fmla="*/ 5640057 w 9384838"/>
              <a:gd name="connsiteY409" fmla="*/ 3763342 h 6246801"/>
              <a:gd name="connsiteX410" fmla="*/ 5590279 w 9384838"/>
              <a:gd name="connsiteY410" fmla="*/ 3737899 h 6246801"/>
              <a:gd name="connsiteX411" fmla="*/ 5515059 w 9384838"/>
              <a:gd name="connsiteY411" fmla="*/ 3737899 h 6246801"/>
              <a:gd name="connsiteX412" fmla="*/ 5464175 w 9384838"/>
              <a:gd name="connsiteY412" fmla="*/ 3713562 h 6246801"/>
              <a:gd name="connsiteX413" fmla="*/ 5439839 w 9384838"/>
              <a:gd name="connsiteY413" fmla="*/ 3737899 h 6246801"/>
              <a:gd name="connsiteX414" fmla="*/ 5464175 w 9384838"/>
              <a:gd name="connsiteY414" fmla="*/ 3763342 h 6246801"/>
              <a:gd name="connsiteX415" fmla="*/ 5414397 w 9384838"/>
              <a:gd name="connsiteY415" fmla="*/ 3788785 h 6246801"/>
              <a:gd name="connsiteX416" fmla="*/ 5339177 w 9384838"/>
              <a:gd name="connsiteY416" fmla="*/ 3939230 h 6246801"/>
              <a:gd name="connsiteX417" fmla="*/ 5364619 w 9384838"/>
              <a:gd name="connsiteY417" fmla="*/ 4014453 h 6246801"/>
              <a:gd name="connsiteX418" fmla="*/ 5364618 w 9384838"/>
              <a:gd name="connsiteY418" fmla="*/ 4014453 h 6246801"/>
              <a:gd name="connsiteX419" fmla="*/ 5364618 w 9384838"/>
              <a:gd name="connsiteY419" fmla="*/ 4089676 h 6246801"/>
              <a:gd name="connsiteX420" fmla="*/ 5313734 w 9384838"/>
              <a:gd name="connsiteY420" fmla="*/ 4289902 h 6246801"/>
              <a:gd name="connsiteX421" fmla="*/ 5238514 w 9384838"/>
              <a:gd name="connsiteY421" fmla="*/ 4416010 h 6246801"/>
              <a:gd name="connsiteX422" fmla="*/ 5213072 w 9384838"/>
              <a:gd name="connsiteY422" fmla="*/ 4440347 h 6246801"/>
              <a:gd name="connsiteX423" fmla="*/ 5163294 w 9384838"/>
              <a:gd name="connsiteY423" fmla="*/ 4440347 h 6246801"/>
              <a:gd name="connsiteX424" fmla="*/ 5137852 w 9384838"/>
              <a:gd name="connsiteY424" fmla="*/ 4465790 h 6246801"/>
              <a:gd name="connsiteX425" fmla="*/ 5163294 w 9384838"/>
              <a:gd name="connsiteY425" fmla="*/ 4465790 h 6246801"/>
              <a:gd name="connsiteX426" fmla="*/ 5062632 w 9384838"/>
              <a:gd name="connsiteY426" fmla="*/ 4616236 h 6246801"/>
              <a:gd name="connsiteX427" fmla="*/ 5038296 w 9384838"/>
              <a:gd name="connsiteY427" fmla="*/ 4691459 h 6246801"/>
              <a:gd name="connsiteX428" fmla="*/ 5012854 w 9384838"/>
              <a:gd name="connsiteY428" fmla="*/ 4716902 h 6246801"/>
              <a:gd name="connsiteX429" fmla="*/ 4987412 w 9384838"/>
              <a:gd name="connsiteY429" fmla="*/ 4792125 h 6246801"/>
              <a:gd name="connsiteX430" fmla="*/ 5012854 w 9384838"/>
              <a:gd name="connsiteY430" fmla="*/ 4917127 h 6246801"/>
              <a:gd name="connsiteX431" fmla="*/ 5062632 w 9384838"/>
              <a:gd name="connsiteY431" fmla="*/ 5043236 h 6246801"/>
              <a:gd name="connsiteX432" fmla="*/ 5013583 w 9384838"/>
              <a:gd name="connsiteY432" fmla="*/ 4993096 h 6246801"/>
              <a:gd name="connsiteX433" fmla="*/ 5062632 w 9384838"/>
              <a:gd name="connsiteY433" fmla="*/ 5043237 h 6246801"/>
              <a:gd name="connsiteX434" fmla="*/ 4987412 w 9384838"/>
              <a:gd name="connsiteY434" fmla="*/ 5043237 h 6246801"/>
              <a:gd name="connsiteX435" fmla="*/ 4963076 w 9384838"/>
              <a:gd name="connsiteY435" fmla="*/ 5017794 h 6246801"/>
              <a:gd name="connsiteX436" fmla="*/ 4862414 w 9384838"/>
              <a:gd name="connsiteY436" fmla="*/ 5067574 h 6246801"/>
              <a:gd name="connsiteX437" fmla="*/ 4812636 w 9384838"/>
              <a:gd name="connsiteY437" fmla="*/ 5142796 h 6246801"/>
              <a:gd name="connsiteX438" fmla="*/ 4812636 w 9384838"/>
              <a:gd name="connsiteY438" fmla="*/ 5193682 h 6246801"/>
              <a:gd name="connsiteX439" fmla="*/ 4787194 w 9384838"/>
              <a:gd name="connsiteY439" fmla="*/ 5243462 h 6246801"/>
              <a:gd name="connsiteX440" fmla="*/ 4711974 w 9384838"/>
              <a:gd name="connsiteY440" fmla="*/ 5268905 h 6246801"/>
              <a:gd name="connsiteX441" fmla="*/ 4686532 w 9384838"/>
              <a:gd name="connsiteY441" fmla="*/ 5243462 h 6246801"/>
              <a:gd name="connsiteX442" fmla="*/ 4636753 w 9384838"/>
              <a:gd name="connsiteY442" fmla="*/ 5268905 h 6246801"/>
              <a:gd name="connsiteX443" fmla="*/ 4611311 w 9384838"/>
              <a:gd name="connsiteY443" fmla="*/ 5293242 h 6246801"/>
              <a:gd name="connsiteX444" fmla="*/ 4561533 w 9384838"/>
              <a:gd name="connsiteY444" fmla="*/ 5344128 h 6246801"/>
              <a:gd name="connsiteX445" fmla="*/ 4536091 w 9384838"/>
              <a:gd name="connsiteY445" fmla="*/ 5293242 h 6246801"/>
              <a:gd name="connsiteX446" fmla="*/ 4561533 w 9384838"/>
              <a:gd name="connsiteY446" fmla="*/ 5293242 h 6246801"/>
              <a:gd name="connsiteX447" fmla="*/ 4561533 w 9384838"/>
              <a:gd name="connsiteY447" fmla="*/ 5268905 h 6246801"/>
              <a:gd name="connsiteX448" fmla="*/ 4585869 w 9384838"/>
              <a:gd name="connsiteY448" fmla="*/ 5218019 h 6246801"/>
              <a:gd name="connsiteX449" fmla="*/ 4585869 w 9384838"/>
              <a:gd name="connsiteY449" fmla="*/ 5193682 h 6246801"/>
              <a:gd name="connsiteX450" fmla="*/ 4611311 w 9384838"/>
              <a:gd name="connsiteY450" fmla="*/ 5168239 h 6246801"/>
              <a:gd name="connsiteX451" fmla="*/ 4611311 w 9384838"/>
              <a:gd name="connsiteY451" fmla="*/ 5142796 h 6246801"/>
              <a:gd name="connsiteX452" fmla="*/ 4585869 w 9384838"/>
              <a:gd name="connsiteY452" fmla="*/ 5142796 h 6246801"/>
              <a:gd name="connsiteX453" fmla="*/ 4611311 w 9384838"/>
              <a:gd name="connsiteY453" fmla="*/ 5118460 h 6246801"/>
              <a:gd name="connsiteX454" fmla="*/ 4636753 w 9384838"/>
              <a:gd name="connsiteY454" fmla="*/ 5118460 h 6246801"/>
              <a:gd name="connsiteX455" fmla="*/ 4636753 w 9384838"/>
              <a:gd name="connsiteY455" fmla="*/ 5093017 h 6246801"/>
              <a:gd name="connsiteX456" fmla="*/ 4686532 w 9384838"/>
              <a:gd name="connsiteY456" fmla="*/ 5067574 h 6246801"/>
              <a:gd name="connsiteX457" fmla="*/ 4737416 w 9384838"/>
              <a:gd name="connsiteY457" fmla="*/ 5043237 h 6246801"/>
              <a:gd name="connsiteX458" fmla="*/ 4737416 w 9384838"/>
              <a:gd name="connsiteY458" fmla="*/ 5017794 h 6246801"/>
              <a:gd name="connsiteX459" fmla="*/ 4737416 w 9384838"/>
              <a:gd name="connsiteY459" fmla="*/ 4992351 h 6246801"/>
              <a:gd name="connsiteX460" fmla="*/ 4686532 w 9384838"/>
              <a:gd name="connsiteY460" fmla="*/ 4942571 h 6246801"/>
              <a:gd name="connsiteX461" fmla="*/ 4662196 w 9384838"/>
              <a:gd name="connsiteY461" fmla="*/ 4968014 h 6246801"/>
              <a:gd name="connsiteX462" fmla="*/ 4636753 w 9384838"/>
              <a:gd name="connsiteY462" fmla="*/ 4968014 h 6246801"/>
              <a:gd name="connsiteX463" fmla="*/ 4611311 w 9384838"/>
              <a:gd name="connsiteY463" fmla="*/ 4942571 h 6246801"/>
              <a:gd name="connsiteX464" fmla="*/ 4585869 w 9384838"/>
              <a:gd name="connsiteY464" fmla="*/ 4992350 h 6246801"/>
              <a:gd name="connsiteX465" fmla="*/ 4611310 w 9384838"/>
              <a:gd name="connsiteY465" fmla="*/ 5017792 h 6246801"/>
              <a:gd name="connsiteX466" fmla="*/ 4611311 w 9384838"/>
              <a:gd name="connsiteY466" fmla="*/ 5017793 h 6246801"/>
              <a:gd name="connsiteX467" fmla="*/ 4536091 w 9384838"/>
              <a:gd name="connsiteY467" fmla="*/ 5043236 h 6246801"/>
              <a:gd name="connsiteX468" fmla="*/ 4510649 w 9384838"/>
              <a:gd name="connsiteY468" fmla="*/ 5043236 h 6246801"/>
              <a:gd name="connsiteX469" fmla="*/ 4510649 w 9384838"/>
              <a:gd name="connsiteY469" fmla="*/ 5118458 h 6246801"/>
              <a:gd name="connsiteX470" fmla="*/ 4561533 w 9384838"/>
              <a:gd name="connsiteY470" fmla="*/ 5168238 h 6246801"/>
              <a:gd name="connsiteX471" fmla="*/ 4536091 w 9384838"/>
              <a:gd name="connsiteY471" fmla="*/ 5168238 h 6246801"/>
              <a:gd name="connsiteX472" fmla="*/ 4510649 w 9384838"/>
              <a:gd name="connsiteY472" fmla="*/ 5168238 h 6246801"/>
              <a:gd name="connsiteX473" fmla="*/ 4510649 w 9384838"/>
              <a:gd name="connsiteY473" fmla="*/ 5193681 h 6246801"/>
              <a:gd name="connsiteX474" fmla="*/ 4486313 w 9384838"/>
              <a:gd name="connsiteY474" fmla="*/ 5168238 h 6246801"/>
              <a:gd name="connsiteX475" fmla="*/ 4486313 w 9384838"/>
              <a:gd name="connsiteY475" fmla="*/ 5118458 h 6246801"/>
              <a:gd name="connsiteX476" fmla="*/ 4460871 w 9384838"/>
              <a:gd name="connsiteY476" fmla="*/ 5093016 h 6246801"/>
              <a:gd name="connsiteX477" fmla="*/ 4385651 w 9384838"/>
              <a:gd name="connsiteY477" fmla="*/ 5067573 h 6246801"/>
              <a:gd name="connsiteX478" fmla="*/ 4310431 w 9384838"/>
              <a:gd name="connsiteY478" fmla="*/ 5093016 h 6246801"/>
              <a:gd name="connsiteX479" fmla="*/ 4284989 w 9384838"/>
              <a:gd name="connsiteY479" fmla="*/ 5142795 h 6246801"/>
              <a:gd name="connsiteX480" fmla="*/ 4284989 w 9384838"/>
              <a:gd name="connsiteY480" fmla="*/ 5142796 h 6246801"/>
              <a:gd name="connsiteX481" fmla="*/ 4260653 w 9384838"/>
              <a:gd name="connsiteY481" fmla="*/ 5168239 h 6246801"/>
              <a:gd name="connsiteX482" fmla="*/ 4260653 w 9384838"/>
              <a:gd name="connsiteY482" fmla="*/ 5193683 h 6246801"/>
              <a:gd name="connsiteX483" fmla="*/ 4284989 w 9384838"/>
              <a:gd name="connsiteY483" fmla="*/ 5243462 h 6246801"/>
              <a:gd name="connsiteX484" fmla="*/ 4235211 w 9384838"/>
              <a:gd name="connsiteY484" fmla="*/ 5268905 h 6246801"/>
              <a:gd name="connsiteX485" fmla="*/ 4185433 w 9384838"/>
              <a:gd name="connsiteY485" fmla="*/ 5344128 h 6246801"/>
              <a:gd name="connsiteX486" fmla="*/ 4110213 w 9384838"/>
              <a:gd name="connsiteY486" fmla="*/ 5369571 h 6246801"/>
              <a:gd name="connsiteX487" fmla="*/ 4084771 w 9384838"/>
              <a:gd name="connsiteY487" fmla="*/ 5318685 h 6246801"/>
              <a:gd name="connsiteX488" fmla="*/ 4110213 w 9384838"/>
              <a:gd name="connsiteY488" fmla="*/ 5243462 h 6246801"/>
              <a:gd name="connsiteX489" fmla="*/ 4134549 w 9384838"/>
              <a:gd name="connsiteY489" fmla="*/ 5193683 h 6246801"/>
              <a:gd name="connsiteX490" fmla="*/ 4134549 w 9384838"/>
              <a:gd name="connsiteY490" fmla="*/ 5168239 h 6246801"/>
              <a:gd name="connsiteX491" fmla="*/ 4185433 w 9384838"/>
              <a:gd name="connsiteY491" fmla="*/ 5168239 h 6246801"/>
              <a:gd name="connsiteX492" fmla="*/ 4209769 w 9384838"/>
              <a:gd name="connsiteY492" fmla="*/ 5142796 h 6246801"/>
              <a:gd name="connsiteX493" fmla="*/ 4185433 w 9384838"/>
              <a:gd name="connsiteY493" fmla="*/ 5118460 h 6246801"/>
              <a:gd name="connsiteX494" fmla="*/ 4084771 w 9384838"/>
              <a:gd name="connsiteY494" fmla="*/ 5093017 h 6246801"/>
              <a:gd name="connsiteX495" fmla="*/ 4034993 w 9384838"/>
              <a:gd name="connsiteY495" fmla="*/ 5142796 h 6246801"/>
              <a:gd name="connsiteX496" fmla="*/ 3958666 w 9384838"/>
              <a:gd name="connsiteY496" fmla="*/ 5168239 h 6246801"/>
              <a:gd name="connsiteX497" fmla="*/ 3908904 w 9384838"/>
              <a:gd name="connsiteY497" fmla="*/ 5218019 h 6246801"/>
              <a:gd name="connsiteX498" fmla="*/ 3859127 w 9384838"/>
              <a:gd name="connsiteY498" fmla="*/ 5293242 h 6246801"/>
              <a:gd name="connsiteX499" fmla="*/ 3758465 w 9384838"/>
              <a:gd name="connsiteY499" fmla="*/ 5243462 h 6246801"/>
              <a:gd name="connsiteX500" fmla="*/ 3708688 w 9384838"/>
              <a:gd name="connsiteY500" fmla="*/ 5243462 h 6246801"/>
              <a:gd name="connsiteX501" fmla="*/ 3582584 w 9384838"/>
              <a:gd name="connsiteY501" fmla="*/ 5193683 h 6246801"/>
              <a:gd name="connsiteX502" fmla="*/ 3589545 w 9384838"/>
              <a:gd name="connsiteY502" fmla="*/ 5173103 h 6246801"/>
              <a:gd name="connsiteX503" fmla="*/ 3589543 w 9384838"/>
              <a:gd name="connsiteY503" fmla="*/ 5173102 h 6246801"/>
              <a:gd name="connsiteX504" fmla="*/ 3582582 w 9384838"/>
              <a:gd name="connsiteY504" fmla="*/ 5193682 h 6246801"/>
              <a:gd name="connsiteX505" fmla="*/ 3382367 w 9384838"/>
              <a:gd name="connsiteY505" fmla="*/ 5193682 h 6246801"/>
              <a:gd name="connsiteX506" fmla="*/ 3421081 w 9384838"/>
              <a:gd name="connsiteY506" fmla="*/ 5164921 h 6246801"/>
              <a:gd name="connsiteX507" fmla="*/ 3483028 w 9384838"/>
              <a:gd name="connsiteY507" fmla="*/ 5168239 h 6246801"/>
              <a:gd name="connsiteX508" fmla="*/ 3532805 w 9384838"/>
              <a:gd name="connsiteY508" fmla="*/ 5168239 h 6246801"/>
              <a:gd name="connsiteX509" fmla="*/ 3532805 w 9384838"/>
              <a:gd name="connsiteY509" fmla="*/ 5118459 h 6246801"/>
              <a:gd name="connsiteX510" fmla="*/ 3507365 w 9384838"/>
              <a:gd name="connsiteY510" fmla="*/ 5093016 h 6246801"/>
              <a:gd name="connsiteX511" fmla="*/ 3483028 w 9384838"/>
              <a:gd name="connsiteY511" fmla="*/ 5118459 h 6246801"/>
              <a:gd name="connsiteX512" fmla="*/ 3432144 w 9384838"/>
              <a:gd name="connsiteY512" fmla="*/ 5093016 h 6246801"/>
              <a:gd name="connsiteX513" fmla="*/ 3407808 w 9384838"/>
              <a:gd name="connsiteY513" fmla="*/ 5093016 h 6246801"/>
              <a:gd name="connsiteX514" fmla="*/ 3407808 w 9384838"/>
              <a:gd name="connsiteY514" fmla="*/ 5043237 h 6246801"/>
              <a:gd name="connsiteX515" fmla="*/ 3382367 w 9384838"/>
              <a:gd name="connsiteY515" fmla="*/ 5043237 h 6246801"/>
              <a:gd name="connsiteX516" fmla="*/ 3356924 w 9384838"/>
              <a:gd name="connsiteY516" fmla="*/ 5093016 h 6246801"/>
              <a:gd name="connsiteX517" fmla="*/ 3382367 w 9384838"/>
              <a:gd name="connsiteY517" fmla="*/ 5118459 h 6246801"/>
              <a:gd name="connsiteX518" fmla="*/ 3382367 w 9384838"/>
              <a:gd name="connsiteY518" fmla="*/ 5142796 h 6246801"/>
              <a:gd name="connsiteX519" fmla="*/ 3331482 w 9384838"/>
              <a:gd name="connsiteY519" fmla="*/ 5093016 h 6246801"/>
              <a:gd name="connsiteX520" fmla="*/ 3356924 w 9384838"/>
              <a:gd name="connsiteY520" fmla="*/ 5067573 h 6246801"/>
              <a:gd name="connsiteX521" fmla="*/ 3356924 w 9384838"/>
              <a:gd name="connsiteY521" fmla="*/ 4992351 h 6246801"/>
              <a:gd name="connsiteX522" fmla="*/ 3407808 w 9384838"/>
              <a:gd name="connsiteY522" fmla="*/ 4942571 h 6246801"/>
              <a:gd name="connsiteX523" fmla="*/ 3356924 w 9384838"/>
              <a:gd name="connsiteY523" fmla="*/ 4942571 h 6246801"/>
              <a:gd name="connsiteX524" fmla="*/ 3349625 w 9384838"/>
              <a:gd name="connsiteY524" fmla="*/ 4928288 h 6246801"/>
              <a:gd name="connsiteX525" fmla="*/ 3349624 w 9384838"/>
              <a:gd name="connsiteY525" fmla="*/ 4928288 h 6246801"/>
              <a:gd name="connsiteX526" fmla="*/ 3356924 w 9384838"/>
              <a:gd name="connsiteY526" fmla="*/ 4942571 h 6246801"/>
              <a:gd name="connsiteX527" fmla="*/ 3281703 w 9384838"/>
              <a:gd name="connsiteY527" fmla="*/ 4968014 h 6246801"/>
              <a:gd name="connsiteX528" fmla="*/ 3256260 w 9384838"/>
              <a:gd name="connsiteY528" fmla="*/ 5017794 h 6246801"/>
              <a:gd name="connsiteX529" fmla="*/ 3181041 w 9384838"/>
              <a:gd name="connsiteY529" fmla="*/ 5067573 h 6246801"/>
              <a:gd name="connsiteX530" fmla="*/ 3206483 w 9384838"/>
              <a:gd name="connsiteY530" fmla="*/ 5118459 h 6246801"/>
              <a:gd name="connsiteX531" fmla="*/ 3181041 w 9384838"/>
              <a:gd name="connsiteY531" fmla="*/ 5142796 h 6246801"/>
              <a:gd name="connsiteX532" fmla="*/ 3231925 w 9384838"/>
              <a:gd name="connsiteY532" fmla="*/ 5168239 h 6246801"/>
              <a:gd name="connsiteX533" fmla="*/ 3281703 w 9384838"/>
              <a:gd name="connsiteY533" fmla="*/ 5218019 h 6246801"/>
              <a:gd name="connsiteX534" fmla="*/ 3331481 w 9384838"/>
              <a:gd name="connsiteY534" fmla="*/ 5268905 h 6246801"/>
              <a:gd name="connsiteX535" fmla="*/ 3281703 w 9384838"/>
              <a:gd name="connsiteY535" fmla="*/ 5293242 h 6246801"/>
              <a:gd name="connsiteX536" fmla="*/ 3281703 w 9384838"/>
              <a:gd name="connsiteY536" fmla="*/ 5318685 h 6246801"/>
              <a:gd name="connsiteX537" fmla="*/ 3256260 w 9384838"/>
              <a:gd name="connsiteY537" fmla="*/ 5293242 h 6246801"/>
              <a:gd name="connsiteX538" fmla="*/ 3206483 w 9384838"/>
              <a:gd name="connsiteY538" fmla="*/ 5293242 h 6246801"/>
              <a:gd name="connsiteX539" fmla="*/ 3181041 w 9384838"/>
              <a:gd name="connsiteY539" fmla="*/ 5293242 h 6246801"/>
              <a:gd name="connsiteX540" fmla="*/ 3056044 w 9384838"/>
              <a:gd name="connsiteY540" fmla="*/ 5293242 h 6246801"/>
              <a:gd name="connsiteX541" fmla="*/ 3030601 w 9384838"/>
              <a:gd name="connsiteY541" fmla="*/ 5344128 h 6246801"/>
              <a:gd name="connsiteX542" fmla="*/ 3006265 w 9384838"/>
              <a:gd name="connsiteY542" fmla="*/ 5344128 h 6246801"/>
              <a:gd name="connsiteX543" fmla="*/ 2980823 w 9384838"/>
              <a:gd name="connsiteY543" fmla="*/ 5369571 h 6246801"/>
              <a:gd name="connsiteX544" fmla="*/ 3006265 w 9384838"/>
              <a:gd name="connsiteY544" fmla="*/ 5393907 h 6246801"/>
              <a:gd name="connsiteX545" fmla="*/ 2980823 w 9384838"/>
              <a:gd name="connsiteY545" fmla="*/ 5419350 h 6246801"/>
              <a:gd name="connsiteX546" fmla="*/ 2905602 w 9384838"/>
              <a:gd name="connsiteY546" fmla="*/ 5444793 h 6246801"/>
              <a:gd name="connsiteX547" fmla="*/ 2880162 w 9384838"/>
              <a:gd name="connsiteY547" fmla="*/ 5520016 h 6246801"/>
              <a:gd name="connsiteX548" fmla="*/ 2830382 w 9384838"/>
              <a:gd name="connsiteY548" fmla="*/ 5444793 h 6246801"/>
              <a:gd name="connsiteX549" fmla="*/ 2797447 w 9384838"/>
              <a:gd name="connsiteY549" fmla="*/ 5420181 h 6246801"/>
              <a:gd name="connsiteX550" fmla="*/ 2797446 w 9384838"/>
              <a:gd name="connsiteY550" fmla="*/ 5420182 h 6246801"/>
              <a:gd name="connsiteX551" fmla="*/ 2830382 w 9384838"/>
              <a:gd name="connsiteY551" fmla="*/ 5444794 h 6246801"/>
              <a:gd name="connsiteX552" fmla="*/ 2880159 w 9384838"/>
              <a:gd name="connsiteY552" fmla="*/ 5520016 h 6246801"/>
              <a:gd name="connsiteX553" fmla="*/ 2830382 w 9384838"/>
              <a:gd name="connsiteY553" fmla="*/ 5544353 h 6246801"/>
              <a:gd name="connsiteX554" fmla="*/ 2804941 w 9384838"/>
              <a:gd name="connsiteY554" fmla="*/ 5569796 h 6246801"/>
              <a:gd name="connsiteX555" fmla="*/ 2755160 w 9384838"/>
              <a:gd name="connsiteY555" fmla="*/ 5595239 h 6246801"/>
              <a:gd name="connsiteX556" fmla="*/ 2679941 w 9384838"/>
              <a:gd name="connsiteY556" fmla="*/ 5569796 h 6246801"/>
              <a:gd name="connsiteX557" fmla="*/ 2629058 w 9384838"/>
              <a:gd name="connsiteY557" fmla="*/ 5494573 h 6246801"/>
              <a:gd name="connsiteX558" fmla="*/ 2629058 w 9384838"/>
              <a:gd name="connsiteY558" fmla="*/ 5444794 h 6246801"/>
              <a:gd name="connsiteX559" fmla="*/ 2579280 w 9384838"/>
              <a:gd name="connsiteY559" fmla="*/ 5393908 h 6246801"/>
              <a:gd name="connsiteX560" fmla="*/ 2579280 w 9384838"/>
              <a:gd name="connsiteY560" fmla="*/ 5344128 h 6246801"/>
              <a:gd name="connsiteX561" fmla="*/ 2529501 w 9384838"/>
              <a:gd name="connsiteY561" fmla="*/ 5318685 h 6246801"/>
              <a:gd name="connsiteX562" fmla="*/ 2553838 w 9384838"/>
              <a:gd name="connsiteY562" fmla="*/ 5293242 h 6246801"/>
              <a:gd name="connsiteX563" fmla="*/ 2579280 w 9384838"/>
              <a:gd name="connsiteY563" fmla="*/ 5268905 h 6246801"/>
              <a:gd name="connsiteX564" fmla="*/ 2579280 w 9384838"/>
              <a:gd name="connsiteY564" fmla="*/ 5243462 h 6246801"/>
              <a:gd name="connsiteX565" fmla="*/ 2629058 w 9384838"/>
              <a:gd name="connsiteY565" fmla="*/ 5218019 h 6246801"/>
              <a:gd name="connsiteX566" fmla="*/ 2604722 w 9384838"/>
              <a:gd name="connsiteY566" fmla="*/ 5193682 h 6246801"/>
              <a:gd name="connsiteX567" fmla="*/ 2579280 w 9384838"/>
              <a:gd name="connsiteY567" fmla="*/ 5142796 h 6246801"/>
              <a:gd name="connsiteX568" fmla="*/ 2654500 w 9384838"/>
              <a:gd name="connsiteY568" fmla="*/ 5142796 h 6246801"/>
              <a:gd name="connsiteX569" fmla="*/ 2662914 w 9384838"/>
              <a:gd name="connsiteY569" fmla="*/ 5142796 h 6246801"/>
              <a:gd name="connsiteX570" fmla="*/ 2662915 w 9384838"/>
              <a:gd name="connsiteY570" fmla="*/ 5142795 h 6246801"/>
              <a:gd name="connsiteX571" fmla="*/ 2579280 w 9384838"/>
              <a:gd name="connsiteY571" fmla="*/ 5142795 h 6246801"/>
              <a:gd name="connsiteX572" fmla="*/ 2705382 w 9384838"/>
              <a:gd name="connsiteY572" fmla="*/ 5093015 h 6246801"/>
              <a:gd name="connsiteX573" fmla="*/ 2755160 w 9384838"/>
              <a:gd name="connsiteY573" fmla="*/ 5043236 h 6246801"/>
              <a:gd name="connsiteX574" fmla="*/ 2755160 w 9384838"/>
              <a:gd name="connsiteY574" fmla="*/ 4992350 h 6246801"/>
              <a:gd name="connsiteX575" fmla="*/ 2729719 w 9384838"/>
              <a:gd name="connsiteY575" fmla="*/ 4968013 h 6246801"/>
              <a:gd name="connsiteX576" fmla="*/ 2705383 w 9384838"/>
              <a:gd name="connsiteY576" fmla="*/ 4942570 h 6246801"/>
              <a:gd name="connsiteX577" fmla="*/ 2679942 w 9384838"/>
              <a:gd name="connsiteY577" fmla="*/ 4942570 h 6246801"/>
              <a:gd name="connsiteX578" fmla="*/ 2654500 w 9384838"/>
              <a:gd name="connsiteY578" fmla="*/ 4968013 h 6246801"/>
              <a:gd name="connsiteX579" fmla="*/ 2604722 w 9384838"/>
              <a:gd name="connsiteY579" fmla="*/ 4968013 h 6246801"/>
              <a:gd name="connsiteX580" fmla="*/ 2529503 w 9384838"/>
              <a:gd name="connsiteY580" fmla="*/ 4917127 h 6246801"/>
              <a:gd name="connsiteX581" fmla="*/ 2529503 w 9384838"/>
              <a:gd name="connsiteY581" fmla="*/ 4867348 h 6246801"/>
              <a:gd name="connsiteX582" fmla="*/ 2454282 w 9384838"/>
              <a:gd name="connsiteY582" fmla="*/ 4841905 h 6246801"/>
              <a:gd name="connsiteX583" fmla="*/ 2454282 w 9384838"/>
              <a:gd name="connsiteY583" fmla="*/ 4867348 h 6246801"/>
              <a:gd name="connsiteX584" fmla="*/ 2428840 w 9384838"/>
              <a:gd name="connsiteY584" fmla="*/ 4841905 h 6246801"/>
              <a:gd name="connsiteX585" fmla="*/ 2379063 w 9384838"/>
              <a:gd name="connsiteY585" fmla="*/ 4841905 h 6246801"/>
              <a:gd name="connsiteX586" fmla="*/ 2353620 w 9384838"/>
              <a:gd name="connsiteY586" fmla="*/ 4867348 h 6246801"/>
              <a:gd name="connsiteX587" fmla="*/ 2353620 w 9384838"/>
              <a:gd name="connsiteY587" fmla="*/ 4867347 h 6246801"/>
              <a:gd name="connsiteX588" fmla="*/ 2328178 w 9384838"/>
              <a:gd name="connsiteY588" fmla="*/ 4841904 h 6246801"/>
              <a:gd name="connsiteX589" fmla="*/ 2303843 w 9384838"/>
              <a:gd name="connsiteY589" fmla="*/ 4841904 h 6246801"/>
              <a:gd name="connsiteX590" fmla="*/ 2278401 w 9384838"/>
              <a:gd name="connsiteY590" fmla="*/ 4817568 h 6246801"/>
              <a:gd name="connsiteX591" fmla="*/ 2252958 w 9384838"/>
              <a:gd name="connsiteY591" fmla="*/ 4841904 h 6246801"/>
              <a:gd name="connsiteX592" fmla="*/ 2303843 w 9384838"/>
              <a:gd name="connsiteY592" fmla="*/ 4867347 h 6246801"/>
              <a:gd name="connsiteX593" fmla="*/ 2228623 w 9384838"/>
              <a:gd name="connsiteY593" fmla="*/ 4892790 h 6246801"/>
              <a:gd name="connsiteX594" fmla="*/ 2177740 w 9384838"/>
              <a:gd name="connsiteY594" fmla="*/ 4841904 h 6246801"/>
              <a:gd name="connsiteX595" fmla="*/ 2153404 w 9384838"/>
              <a:gd name="connsiteY595" fmla="*/ 4867347 h 6246801"/>
              <a:gd name="connsiteX596" fmla="*/ 2153404 w 9384838"/>
              <a:gd name="connsiteY596" fmla="*/ 4892790 h 6246801"/>
              <a:gd name="connsiteX597" fmla="*/ 2127962 w 9384838"/>
              <a:gd name="connsiteY597" fmla="*/ 4942570 h 6246801"/>
              <a:gd name="connsiteX598" fmla="*/ 2102518 w 9384838"/>
              <a:gd name="connsiteY598" fmla="*/ 4917127 h 6246801"/>
              <a:gd name="connsiteX599" fmla="*/ 2078183 w 9384838"/>
              <a:gd name="connsiteY599" fmla="*/ 4917127 h 6246801"/>
              <a:gd name="connsiteX600" fmla="*/ 2078183 w 9384838"/>
              <a:gd name="connsiteY600" fmla="*/ 4867347 h 6246801"/>
              <a:gd name="connsiteX601" fmla="*/ 2027299 w 9384838"/>
              <a:gd name="connsiteY601" fmla="*/ 4867347 h 6246801"/>
              <a:gd name="connsiteX602" fmla="*/ 2001857 w 9384838"/>
              <a:gd name="connsiteY602" fmla="*/ 4892790 h 6246801"/>
              <a:gd name="connsiteX603" fmla="*/ 1952080 w 9384838"/>
              <a:gd name="connsiteY603" fmla="*/ 4892790 h 6246801"/>
              <a:gd name="connsiteX604" fmla="*/ 1902303 w 9384838"/>
              <a:gd name="connsiteY604" fmla="*/ 4917127 h 6246801"/>
              <a:gd name="connsiteX605" fmla="*/ 1876860 w 9384838"/>
              <a:gd name="connsiteY605" fmla="*/ 4892790 h 6246801"/>
              <a:gd name="connsiteX606" fmla="*/ 1876860 w 9384838"/>
              <a:gd name="connsiteY606" fmla="*/ 4867347 h 6246801"/>
              <a:gd name="connsiteX607" fmla="*/ 1851419 w 9384838"/>
              <a:gd name="connsiteY607" fmla="*/ 4892790 h 6246801"/>
              <a:gd name="connsiteX608" fmla="*/ 1827080 w 9384838"/>
              <a:gd name="connsiteY608" fmla="*/ 4892790 h 6246801"/>
              <a:gd name="connsiteX609" fmla="*/ 1801640 w 9384838"/>
              <a:gd name="connsiteY609" fmla="*/ 4867347 h 6246801"/>
              <a:gd name="connsiteX610" fmla="*/ 1801640 w 9384838"/>
              <a:gd name="connsiteY610" fmla="*/ 4892790 h 6246801"/>
              <a:gd name="connsiteX611" fmla="*/ 1776198 w 9384838"/>
              <a:gd name="connsiteY611" fmla="*/ 4917127 h 6246801"/>
              <a:gd name="connsiteX612" fmla="*/ 1751861 w 9384838"/>
              <a:gd name="connsiteY612" fmla="*/ 4892790 h 6246801"/>
              <a:gd name="connsiteX613" fmla="*/ 1726419 w 9384838"/>
              <a:gd name="connsiteY613" fmla="*/ 4892790 h 6246801"/>
              <a:gd name="connsiteX614" fmla="*/ 1700977 w 9384838"/>
              <a:gd name="connsiteY614" fmla="*/ 4917127 h 6246801"/>
              <a:gd name="connsiteX615" fmla="*/ 1676640 w 9384838"/>
              <a:gd name="connsiteY615" fmla="*/ 4892790 h 6246801"/>
              <a:gd name="connsiteX616" fmla="*/ 1625756 w 9384838"/>
              <a:gd name="connsiteY616" fmla="*/ 4917127 h 6246801"/>
              <a:gd name="connsiteX617" fmla="*/ 1601421 w 9384838"/>
              <a:gd name="connsiteY617" fmla="*/ 4917127 h 6246801"/>
              <a:gd name="connsiteX618" fmla="*/ 1575979 w 9384838"/>
              <a:gd name="connsiteY618" fmla="*/ 4892790 h 6246801"/>
              <a:gd name="connsiteX619" fmla="*/ 1575979 w 9384838"/>
              <a:gd name="connsiteY619" fmla="*/ 4867347 h 6246801"/>
              <a:gd name="connsiteX620" fmla="*/ 1575979 w 9384838"/>
              <a:gd name="connsiteY620" fmla="*/ 4841904 h 6246801"/>
              <a:gd name="connsiteX621" fmla="*/ 1526200 w 9384838"/>
              <a:gd name="connsiteY621" fmla="*/ 4817568 h 6246801"/>
              <a:gd name="connsiteX622" fmla="*/ 1450978 w 9384838"/>
              <a:gd name="connsiteY622" fmla="*/ 4867347 h 6246801"/>
              <a:gd name="connsiteX623" fmla="*/ 1425540 w 9384838"/>
              <a:gd name="connsiteY623" fmla="*/ 4867347 h 6246801"/>
              <a:gd name="connsiteX624" fmla="*/ 1425540 w 9384838"/>
              <a:gd name="connsiteY624" fmla="*/ 4867348 h 6246801"/>
              <a:gd name="connsiteX625" fmla="*/ 1425540 w 9384838"/>
              <a:gd name="connsiteY625" fmla="*/ 4917127 h 6246801"/>
              <a:gd name="connsiteX626" fmla="*/ 1400097 w 9384838"/>
              <a:gd name="connsiteY626" fmla="*/ 4942570 h 6246801"/>
              <a:gd name="connsiteX627" fmla="*/ 1400097 w 9384838"/>
              <a:gd name="connsiteY627" fmla="*/ 4992350 h 6246801"/>
              <a:gd name="connsiteX628" fmla="*/ 1350319 w 9384838"/>
              <a:gd name="connsiteY628" fmla="*/ 4992350 h 6246801"/>
              <a:gd name="connsiteX629" fmla="*/ 1350319 w 9384838"/>
              <a:gd name="connsiteY629" fmla="*/ 5043236 h 6246801"/>
              <a:gd name="connsiteX630" fmla="*/ 1299435 w 9384838"/>
              <a:gd name="connsiteY630" fmla="*/ 4992350 h 6246801"/>
              <a:gd name="connsiteX631" fmla="*/ 1249656 w 9384838"/>
              <a:gd name="connsiteY631" fmla="*/ 4917127 h 6246801"/>
              <a:gd name="connsiteX632" fmla="*/ 1224214 w 9384838"/>
              <a:gd name="connsiteY632" fmla="*/ 4917127 h 6246801"/>
              <a:gd name="connsiteX633" fmla="*/ 1148993 w 9384838"/>
              <a:gd name="connsiteY633" fmla="*/ 4892791 h 6246801"/>
              <a:gd name="connsiteX634" fmla="*/ 1124658 w 9384838"/>
              <a:gd name="connsiteY634" fmla="*/ 4917127 h 6246801"/>
              <a:gd name="connsiteX635" fmla="*/ 1124658 w 9384838"/>
              <a:gd name="connsiteY635" fmla="*/ 4892791 h 6246801"/>
              <a:gd name="connsiteX636" fmla="*/ 1099215 w 9384838"/>
              <a:gd name="connsiteY636" fmla="*/ 4917127 h 6246801"/>
              <a:gd name="connsiteX637" fmla="*/ 1073771 w 9384838"/>
              <a:gd name="connsiteY637" fmla="*/ 4892791 h 6246801"/>
              <a:gd name="connsiteX638" fmla="*/ 1049435 w 9384838"/>
              <a:gd name="connsiteY638" fmla="*/ 4917127 h 6246801"/>
              <a:gd name="connsiteX639" fmla="*/ 998551 w 9384838"/>
              <a:gd name="connsiteY639" fmla="*/ 4917127 h 6246801"/>
              <a:gd name="connsiteX640" fmla="*/ 998551 w 9384838"/>
              <a:gd name="connsiteY640" fmla="*/ 4892791 h 6246801"/>
              <a:gd name="connsiteX641" fmla="*/ 948773 w 9384838"/>
              <a:gd name="connsiteY641" fmla="*/ 4841905 h 6246801"/>
              <a:gd name="connsiteX642" fmla="*/ 898995 w 9384838"/>
              <a:gd name="connsiteY642" fmla="*/ 4867348 h 6246801"/>
              <a:gd name="connsiteX643" fmla="*/ 898995 w 9384838"/>
              <a:gd name="connsiteY643" fmla="*/ 4792125 h 6246801"/>
              <a:gd name="connsiteX644" fmla="*/ 923331 w 9384838"/>
              <a:gd name="connsiteY644" fmla="*/ 4766682 h 6246801"/>
              <a:gd name="connsiteX645" fmla="*/ 923331 w 9384838"/>
              <a:gd name="connsiteY645" fmla="*/ 4716902 h 6246801"/>
              <a:gd name="connsiteX646" fmla="*/ 923331 w 9384838"/>
              <a:gd name="connsiteY646" fmla="*/ 4691459 h 6246801"/>
              <a:gd name="connsiteX647" fmla="*/ 974215 w 9384838"/>
              <a:gd name="connsiteY647" fmla="*/ 4691459 h 6246801"/>
              <a:gd name="connsiteX648" fmla="*/ 998551 w 9384838"/>
              <a:gd name="connsiteY648" fmla="*/ 4667122 h 6246801"/>
              <a:gd name="connsiteX649" fmla="*/ 1049435 w 9384838"/>
              <a:gd name="connsiteY649" fmla="*/ 4716902 h 6246801"/>
              <a:gd name="connsiteX650" fmla="*/ 1148993 w 9384838"/>
              <a:gd name="connsiteY650" fmla="*/ 4716902 h 6246801"/>
              <a:gd name="connsiteX651" fmla="*/ 1174436 w 9384838"/>
              <a:gd name="connsiteY651" fmla="*/ 4667122 h 6246801"/>
              <a:gd name="connsiteX652" fmla="*/ 1224214 w 9384838"/>
              <a:gd name="connsiteY652" fmla="*/ 4667122 h 6246801"/>
              <a:gd name="connsiteX653" fmla="*/ 1249656 w 9384838"/>
              <a:gd name="connsiteY653" fmla="*/ 4616236 h 6246801"/>
              <a:gd name="connsiteX654" fmla="*/ 1275099 w 9384838"/>
              <a:gd name="connsiteY654" fmla="*/ 4616236 h 6246801"/>
              <a:gd name="connsiteX655" fmla="*/ 1275099 w 9384838"/>
              <a:gd name="connsiteY655" fmla="*/ 4616237 h 6246801"/>
              <a:gd name="connsiteX656" fmla="*/ 1350319 w 9384838"/>
              <a:gd name="connsiteY656" fmla="*/ 4616237 h 6246801"/>
              <a:gd name="connsiteX657" fmla="*/ 1374654 w 9384838"/>
              <a:gd name="connsiteY657" fmla="*/ 4590794 h 6246801"/>
              <a:gd name="connsiteX658" fmla="*/ 1425539 w 9384838"/>
              <a:gd name="connsiteY658" fmla="*/ 4566457 h 6246801"/>
              <a:gd name="connsiteX659" fmla="*/ 1550537 w 9384838"/>
              <a:gd name="connsiteY659" fmla="*/ 4491234 h 6246801"/>
              <a:gd name="connsiteX660" fmla="*/ 1651201 w 9384838"/>
              <a:gd name="connsiteY660" fmla="*/ 4440348 h 6246801"/>
              <a:gd name="connsiteX661" fmla="*/ 1751865 w 9384838"/>
              <a:gd name="connsiteY661" fmla="*/ 4416011 h 6246801"/>
              <a:gd name="connsiteX662" fmla="*/ 1776201 w 9384838"/>
              <a:gd name="connsiteY662" fmla="*/ 4365125 h 6246801"/>
              <a:gd name="connsiteX663" fmla="*/ 1751865 w 9384838"/>
              <a:gd name="connsiteY663" fmla="*/ 4340788 h 6246801"/>
              <a:gd name="connsiteX664" fmla="*/ 1801642 w 9384838"/>
              <a:gd name="connsiteY664" fmla="*/ 4340788 h 6246801"/>
              <a:gd name="connsiteX665" fmla="*/ 1827082 w 9384838"/>
              <a:gd name="connsiteY665" fmla="*/ 4315345 h 6246801"/>
              <a:gd name="connsiteX666" fmla="*/ 1902304 w 9384838"/>
              <a:gd name="connsiteY666" fmla="*/ 4340788 h 6246801"/>
              <a:gd name="connsiteX667" fmla="*/ 1952081 w 9384838"/>
              <a:gd name="connsiteY667" fmla="*/ 4315345 h 6246801"/>
              <a:gd name="connsiteX668" fmla="*/ 2001860 w 9384838"/>
              <a:gd name="connsiteY668" fmla="*/ 4340788 h 6246801"/>
              <a:gd name="connsiteX669" fmla="*/ 1952081 w 9384838"/>
              <a:gd name="connsiteY669" fmla="*/ 4340788 h 6246801"/>
              <a:gd name="connsiteX670" fmla="*/ 1952081 w 9384838"/>
              <a:gd name="connsiteY670" fmla="*/ 4390568 h 6246801"/>
              <a:gd name="connsiteX671" fmla="*/ 2027302 w 9384838"/>
              <a:gd name="connsiteY671" fmla="*/ 4416011 h 6246801"/>
              <a:gd name="connsiteX672" fmla="*/ 2052742 w 9384838"/>
              <a:gd name="connsiteY672" fmla="*/ 4416011 h 6246801"/>
              <a:gd name="connsiteX673" fmla="*/ 2102518 w 9384838"/>
              <a:gd name="connsiteY673" fmla="*/ 4390568 h 6246801"/>
              <a:gd name="connsiteX674" fmla="*/ 2127962 w 9384838"/>
              <a:gd name="connsiteY674" fmla="*/ 4390568 h 6246801"/>
              <a:gd name="connsiteX675" fmla="*/ 2203182 w 9384838"/>
              <a:gd name="connsiteY675" fmla="*/ 4440348 h 6246801"/>
              <a:gd name="connsiteX676" fmla="*/ 2328178 w 9384838"/>
              <a:gd name="connsiteY676" fmla="*/ 4465791 h 6246801"/>
              <a:gd name="connsiteX677" fmla="*/ 2428839 w 9384838"/>
              <a:gd name="connsiteY677" fmla="*/ 4465791 h 6246801"/>
              <a:gd name="connsiteX678" fmla="*/ 2478617 w 9384838"/>
              <a:gd name="connsiteY678" fmla="*/ 4440348 h 6246801"/>
              <a:gd name="connsiteX679" fmla="*/ 2529503 w 9384838"/>
              <a:gd name="connsiteY679" fmla="*/ 4416011 h 6246801"/>
              <a:gd name="connsiteX680" fmla="*/ 2579280 w 9384838"/>
              <a:gd name="connsiteY680" fmla="*/ 4440348 h 6246801"/>
              <a:gd name="connsiteX681" fmla="*/ 2629058 w 9384838"/>
              <a:gd name="connsiteY681" fmla="*/ 4440348 h 6246801"/>
              <a:gd name="connsiteX682" fmla="*/ 2679941 w 9384838"/>
              <a:gd name="connsiteY682" fmla="*/ 4465791 h 6246801"/>
              <a:gd name="connsiteX683" fmla="*/ 2679941 w 9384838"/>
              <a:gd name="connsiteY683" fmla="*/ 4465790 h 6246801"/>
              <a:gd name="connsiteX684" fmla="*/ 2705383 w 9384838"/>
              <a:gd name="connsiteY684" fmla="*/ 4465790 h 6246801"/>
              <a:gd name="connsiteX685" fmla="*/ 2804940 w 9384838"/>
              <a:gd name="connsiteY685" fmla="*/ 4440347 h 6246801"/>
              <a:gd name="connsiteX686" fmla="*/ 2830382 w 9384838"/>
              <a:gd name="connsiteY686" fmla="*/ 4491233 h 6246801"/>
              <a:gd name="connsiteX687" fmla="*/ 2804940 w 9384838"/>
              <a:gd name="connsiteY687" fmla="*/ 4515570 h 6246801"/>
              <a:gd name="connsiteX688" fmla="*/ 2780604 w 9384838"/>
              <a:gd name="connsiteY688" fmla="*/ 4541013 h 6246801"/>
              <a:gd name="connsiteX689" fmla="*/ 2804940 w 9384838"/>
              <a:gd name="connsiteY689" fmla="*/ 4566456 h 6246801"/>
              <a:gd name="connsiteX690" fmla="*/ 2804940 w 9384838"/>
              <a:gd name="connsiteY690" fmla="*/ 4590793 h 6246801"/>
              <a:gd name="connsiteX691" fmla="*/ 2855825 w 9384838"/>
              <a:gd name="connsiteY691" fmla="*/ 4590793 h 6246801"/>
              <a:gd name="connsiteX692" fmla="*/ 2855825 w 9384838"/>
              <a:gd name="connsiteY692" fmla="*/ 4566456 h 6246801"/>
              <a:gd name="connsiteX693" fmla="*/ 2880159 w 9384838"/>
              <a:gd name="connsiteY693" fmla="*/ 4566456 h 6246801"/>
              <a:gd name="connsiteX694" fmla="*/ 2880159 w 9384838"/>
              <a:gd name="connsiteY694" fmla="*/ 4605916 h 6246801"/>
              <a:gd name="connsiteX695" fmla="*/ 2880162 w 9384838"/>
              <a:gd name="connsiteY695" fmla="*/ 4605918 h 6246801"/>
              <a:gd name="connsiteX696" fmla="*/ 2880162 w 9384838"/>
              <a:gd name="connsiteY696" fmla="*/ 4566457 h 6246801"/>
              <a:gd name="connsiteX697" fmla="*/ 2931045 w 9384838"/>
              <a:gd name="connsiteY697" fmla="*/ 4616236 h 6246801"/>
              <a:gd name="connsiteX698" fmla="*/ 2980823 w 9384838"/>
              <a:gd name="connsiteY698" fmla="*/ 4641679 h 6246801"/>
              <a:gd name="connsiteX699" fmla="*/ 3006265 w 9384838"/>
              <a:gd name="connsiteY699" fmla="*/ 4616236 h 6246801"/>
              <a:gd name="connsiteX700" fmla="*/ 3030601 w 9384838"/>
              <a:gd name="connsiteY700" fmla="*/ 4616236 h 6246801"/>
              <a:gd name="connsiteX701" fmla="*/ 3056044 w 9384838"/>
              <a:gd name="connsiteY701" fmla="*/ 4590793 h 6246801"/>
              <a:gd name="connsiteX702" fmla="*/ 3105820 w 9384838"/>
              <a:gd name="connsiteY702" fmla="*/ 4590793 h 6246801"/>
              <a:gd name="connsiteX703" fmla="*/ 3131263 w 9384838"/>
              <a:gd name="connsiteY703" fmla="*/ 4541014 h 6246801"/>
              <a:gd name="connsiteX704" fmla="*/ 3131263 w 9384838"/>
              <a:gd name="connsiteY704" fmla="*/ 4590793 h 6246801"/>
              <a:gd name="connsiteX705" fmla="*/ 3156704 w 9384838"/>
              <a:gd name="connsiteY705" fmla="*/ 4566457 h 6246801"/>
              <a:gd name="connsiteX706" fmla="*/ 3181041 w 9384838"/>
              <a:gd name="connsiteY706" fmla="*/ 4515571 h 6246801"/>
              <a:gd name="connsiteX707" fmla="*/ 3156704 w 9384838"/>
              <a:gd name="connsiteY707" fmla="*/ 4440348 h 6246801"/>
              <a:gd name="connsiteX708" fmla="*/ 3131263 w 9384838"/>
              <a:gd name="connsiteY708" fmla="*/ 4416011 h 6246801"/>
              <a:gd name="connsiteX709" fmla="*/ 3181041 w 9384838"/>
              <a:gd name="connsiteY709" fmla="*/ 4365125 h 6246801"/>
              <a:gd name="connsiteX710" fmla="*/ 3231924 w 9384838"/>
              <a:gd name="connsiteY710" fmla="*/ 4340788 h 6246801"/>
              <a:gd name="connsiteX711" fmla="*/ 3256260 w 9384838"/>
              <a:gd name="connsiteY711" fmla="*/ 4289902 h 6246801"/>
              <a:gd name="connsiteX712" fmla="*/ 3281703 w 9384838"/>
              <a:gd name="connsiteY712" fmla="*/ 4289902 h 6246801"/>
              <a:gd name="connsiteX713" fmla="*/ 3281705 w 9384838"/>
              <a:gd name="connsiteY713" fmla="*/ 4289902 h 6246801"/>
              <a:gd name="connsiteX714" fmla="*/ 3307147 w 9384838"/>
              <a:gd name="connsiteY714" fmla="*/ 4265565 h 6246801"/>
              <a:gd name="connsiteX715" fmla="*/ 3356924 w 9384838"/>
              <a:gd name="connsiteY715" fmla="*/ 4265565 h 6246801"/>
              <a:gd name="connsiteX716" fmla="*/ 3457589 w 9384838"/>
              <a:gd name="connsiteY716" fmla="*/ 4190342 h 6246801"/>
              <a:gd name="connsiteX717" fmla="*/ 3558250 w 9384838"/>
              <a:gd name="connsiteY717" fmla="*/ 4089676 h 6246801"/>
              <a:gd name="connsiteX718" fmla="*/ 3582585 w 9384838"/>
              <a:gd name="connsiteY718" fmla="*/ 4014453 h 6246801"/>
              <a:gd name="connsiteX719" fmla="*/ 3608026 w 9384838"/>
              <a:gd name="connsiteY719" fmla="*/ 3989010 h 6246801"/>
              <a:gd name="connsiteX720" fmla="*/ 3582585 w 9384838"/>
              <a:gd name="connsiteY720" fmla="*/ 3963567 h 6246801"/>
              <a:gd name="connsiteX721" fmla="*/ 3608026 w 9384838"/>
              <a:gd name="connsiteY721" fmla="*/ 3913787 h 6246801"/>
              <a:gd name="connsiteX722" fmla="*/ 3582585 w 9384838"/>
              <a:gd name="connsiteY722" fmla="*/ 3888344 h 6246801"/>
              <a:gd name="connsiteX723" fmla="*/ 3608026 w 9384838"/>
              <a:gd name="connsiteY723" fmla="*/ 3838565 h 6246801"/>
              <a:gd name="connsiteX724" fmla="*/ 3633468 w 9384838"/>
              <a:gd name="connsiteY724" fmla="*/ 3813122 h 6246801"/>
              <a:gd name="connsiteX725" fmla="*/ 3683247 w 9384838"/>
              <a:gd name="connsiteY725" fmla="*/ 3788785 h 6246801"/>
              <a:gd name="connsiteX726" fmla="*/ 3708689 w 9384838"/>
              <a:gd name="connsiteY726" fmla="*/ 3813122 h 6246801"/>
              <a:gd name="connsiteX727" fmla="*/ 3783908 w 9384838"/>
              <a:gd name="connsiteY727" fmla="*/ 3788785 h 6246801"/>
              <a:gd name="connsiteX728" fmla="*/ 3883464 w 9384838"/>
              <a:gd name="connsiteY728" fmla="*/ 3763342 h 6246801"/>
              <a:gd name="connsiteX729" fmla="*/ 3883464 w 9384838"/>
              <a:gd name="connsiteY729" fmla="*/ 3813122 h 6246801"/>
              <a:gd name="connsiteX730" fmla="*/ 3833686 w 9384838"/>
              <a:gd name="connsiteY730" fmla="*/ 3813122 h 6246801"/>
              <a:gd name="connsiteX731" fmla="*/ 3808245 w 9384838"/>
              <a:gd name="connsiteY731" fmla="*/ 3838565 h 6246801"/>
              <a:gd name="connsiteX732" fmla="*/ 3808245 w 9384838"/>
              <a:gd name="connsiteY732" fmla="*/ 3888344 h 6246801"/>
              <a:gd name="connsiteX733" fmla="*/ 3758467 w 9384838"/>
              <a:gd name="connsiteY733" fmla="*/ 3864008 h 6246801"/>
              <a:gd name="connsiteX734" fmla="*/ 3708689 w 9384838"/>
              <a:gd name="connsiteY734" fmla="*/ 3913787 h 6246801"/>
              <a:gd name="connsiteX735" fmla="*/ 3683247 w 9384838"/>
              <a:gd name="connsiteY735" fmla="*/ 3888344 h 6246801"/>
              <a:gd name="connsiteX736" fmla="*/ 3633468 w 9384838"/>
              <a:gd name="connsiteY736" fmla="*/ 3913787 h 6246801"/>
              <a:gd name="connsiteX737" fmla="*/ 3657804 w 9384838"/>
              <a:gd name="connsiteY737" fmla="*/ 3939230 h 6246801"/>
              <a:gd name="connsiteX738" fmla="*/ 3633468 w 9384838"/>
              <a:gd name="connsiteY738" fmla="*/ 3963567 h 6246801"/>
              <a:gd name="connsiteX739" fmla="*/ 3657804 w 9384838"/>
              <a:gd name="connsiteY739" fmla="*/ 3963567 h 6246801"/>
              <a:gd name="connsiteX740" fmla="*/ 3683247 w 9384838"/>
              <a:gd name="connsiteY740" fmla="*/ 3989010 h 6246801"/>
              <a:gd name="connsiteX741" fmla="*/ 3708689 w 9384838"/>
              <a:gd name="connsiteY741" fmla="*/ 3989010 h 6246801"/>
              <a:gd name="connsiteX742" fmla="*/ 3708689 w 9384838"/>
              <a:gd name="connsiteY742" fmla="*/ 4014453 h 6246801"/>
              <a:gd name="connsiteX743" fmla="*/ 3708688 w 9384838"/>
              <a:gd name="connsiteY743" fmla="*/ 4014453 h 6246801"/>
              <a:gd name="connsiteX744" fmla="*/ 3657804 w 9384838"/>
              <a:gd name="connsiteY744" fmla="*/ 4064233 h 6246801"/>
              <a:gd name="connsiteX745" fmla="*/ 3683246 w 9384838"/>
              <a:gd name="connsiteY745" fmla="*/ 4139455 h 6246801"/>
              <a:gd name="connsiteX746" fmla="*/ 3808243 w 9384838"/>
              <a:gd name="connsiteY746" fmla="*/ 4164898 h 6246801"/>
              <a:gd name="connsiteX747" fmla="*/ 3833684 w 9384838"/>
              <a:gd name="connsiteY747" fmla="*/ 4089676 h 6246801"/>
              <a:gd name="connsiteX748" fmla="*/ 3958666 w 9384838"/>
              <a:gd name="connsiteY748" fmla="*/ 4089676 h 6246801"/>
              <a:gd name="connsiteX749" fmla="*/ 4084770 w 9384838"/>
              <a:gd name="connsiteY749" fmla="*/ 4064233 h 6246801"/>
              <a:gd name="connsiteX750" fmla="*/ 4185432 w 9384838"/>
              <a:gd name="connsiteY750" fmla="*/ 4064233 h 6246801"/>
              <a:gd name="connsiteX751" fmla="*/ 4460870 w 9384838"/>
              <a:gd name="connsiteY751" fmla="*/ 3888345 h 6246801"/>
              <a:gd name="connsiteX752" fmla="*/ 4510648 w 9384838"/>
              <a:gd name="connsiteY752" fmla="*/ 3763342 h 6246801"/>
              <a:gd name="connsiteX753" fmla="*/ 4761751 w 9384838"/>
              <a:gd name="connsiteY753" fmla="*/ 3713562 h 6246801"/>
              <a:gd name="connsiteX754" fmla="*/ 4836971 w 9384838"/>
              <a:gd name="connsiteY754" fmla="*/ 3612896 h 6246801"/>
              <a:gd name="connsiteX755" fmla="*/ 4887855 w 9384838"/>
              <a:gd name="connsiteY755" fmla="*/ 3487894 h 6246801"/>
              <a:gd name="connsiteX756" fmla="*/ 4887855 w 9384838"/>
              <a:gd name="connsiteY756" fmla="*/ 3487893 h 6246801"/>
              <a:gd name="connsiteX757" fmla="*/ 4937633 w 9384838"/>
              <a:gd name="connsiteY757" fmla="*/ 3437007 h 6246801"/>
              <a:gd name="connsiteX758" fmla="*/ 5012854 w 9384838"/>
              <a:gd name="connsiteY758" fmla="*/ 3387227 h 6246801"/>
              <a:gd name="connsiteX759" fmla="*/ 5038296 w 9384838"/>
              <a:gd name="connsiteY759" fmla="*/ 3336341 h 6246801"/>
              <a:gd name="connsiteX760" fmla="*/ 5113516 w 9384838"/>
              <a:gd name="connsiteY760" fmla="*/ 3236782 h 6246801"/>
              <a:gd name="connsiteX761" fmla="*/ 5137852 w 9384838"/>
              <a:gd name="connsiteY761" fmla="*/ 3185896 h 6246801"/>
              <a:gd name="connsiteX762" fmla="*/ 5163294 w 9384838"/>
              <a:gd name="connsiteY762" fmla="*/ 3161560 h 6246801"/>
              <a:gd name="connsiteX763" fmla="*/ 5238514 w 9384838"/>
              <a:gd name="connsiteY763" fmla="*/ 3011116 h 6246801"/>
              <a:gd name="connsiteX764" fmla="*/ 5263957 w 9384838"/>
              <a:gd name="connsiteY764" fmla="*/ 2860672 h 6246801"/>
              <a:gd name="connsiteX765" fmla="*/ 5188736 w 9384838"/>
              <a:gd name="connsiteY765" fmla="*/ 2809788 h 6246801"/>
              <a:gd name="connsiteX766" fmla="*/ 5163294 w 9384838"/>
              <a:gd name="connsiteY766" fmla="*/ 2835229 h 6246801"/>
              <a:gd name="connsiteX767" fmla="*/ 5137852 w 9384838"/>
              <a:gd name="connsiteY767" fmla="*/ 2835229 h 6246801"/>
              <a:gd name="connsiteX768" fmla="*/ 5137852 w 9384838"/>
              <a:gd name="connsiteY768" fmla="*/ 2785450 h 6246801"/>
              <a:gd name="connsiteX769" fmla="*/ 5188736 w 9384838"/>
              <a:gd name="connsiteY769" fmla="*/ 2785450 h 6246801"/>
              <a:gd name="connsiteX770" fmla="*/ 5263957 w 9384838"/>
              <a:gd name="connsiteY770" fmla="*/ 2734563 h 6246801"/>
              <a:gd name="connsiteX771" fmla="*/ 5339177 w 9384838"/>
              <a:gd name="connsiteY771" fmla="*/ 2609561 h 6246801"/>
              <a:gd name="connsiteX772" fmla="*/ 5289399 w 9384838"/>
              <a:gd name="connsiteY772" fmla="*/ 2534339 h 6246801"/>
              <a:gd name="connsiteX773" fmla="*/ 5289931 w 9384838"/>
              <a:gd name="connsiteY773" fmla="*/ 2534660 h 6246801"/>
              <a:gd name="connsiteX774" fmla="*/ 5289398 w 9384838"/>
              <a:gd name="connsiteY774" fmla="*/ 2534339 h 6246801"/>
              <a:gd name="connsiteX775" fmla="*/ 5313734 w 9384838"/>
              <a:gd name="connsiteY775" fmla="*/ 2483451 h 6246801"/>
              <a:gd name="connsiteX776" fmla="*/ 5289398 w 9384838"/>
              <a:gd name="connsiteY776" fmla="*/ 2459115 h 6246801"/>
              <a:gd name="connsiteX777" fmla="*/ 5364618 w 9384838"/>
              <a:gd name="connsiteY777" fmla="*/ 2408231 h 6246801"/>
              <a:gd name="connsiteX778" fmla="*/ 5388954 w 9384838"/>
              <a:gd name="connsiteY778" fmla="*/ 2433674 h 6246801"/>
              <a:gd name="connsiteX779" fmla="*/ 5464174 w 9384838"/>
              <a:gd name="connsiteY779" fmla="*/ 2408231 h 6246801"/>
              <a:gd name="connsiteX780" fmla="*/ 5515059 w 9384838"/>
              <a:gd name="connsiteY780" fmla="*/ 2333007 h 6246801"/>
              <a:gd name="connsiteX781" fmla="*/ 5539394 w 9384838"/>
              <a:gd name="connsiteY781" fmla="*/ 2257785 h 6246801"/>
              <a:gd name="connsiteX782" fmla="*/ 5539394 w 9384838"/>
              <a:gd name="connsiteY782" fmla="*/ 2233447 h 6246801"/>
              <a:gd name="connsiteX783" fmla="*/ 5564837 w 9384838"/>
              <a:gd name="connsiteY783" fmla="*/ 2182565 h 6246801"/>
              <a:gd name="connsiteX784" fmla="*/ 5614615 w 9384838"/>
              <a:gd name="connsiteY784" fmla="*/ 2233447 h 6246801"/>
              <a:gd name="connsiteX785" fmla="*/ 5640057 w 9384838"/>
              <a:gd name="connsiteY785" fmla="*/ 2208005 h 6246801"/>
              <a:gd name="connsiteX786" fmla="*/ 5665499 w 9384838"/>
              <a:gd name="connsiteY786" fmla="*/ 2233447 h 6246801"/>
              <a:gd name="connsiteX787" fmla="*/ 5665499 w 9384838"/>
              <a:gd name="connsiteY787" fmla="*/ 2257785 h 6246801"/>
              <a:gd name="connsiteX788" fmla="*/ 5640057 w 9384838"/>
              <a:gd name="connsiteY788" fmla="*/ 2408231 h 6246801"/>
              <a:gd name="connsiteX789" fmla="*/ 5689835 w 9384838"/>
              <a:gd name="connsiteY789" fmla="*/ 2433674 h 6246801"/>
              <a:gd name="connsiteX790" fmla="*/ 5740719 w 9384838"/>
              <a:gd name="connsiteY790" fmla="*/ 2408231 h 6246801"/>
              <a:gd name="connsiteX791" fmla="*/ 5765055 w 9384838"/>
              <a:gd name="connsiteY791" fmla="*/ 2358450 h 6246801"/>
              <a:gd name="connsiteX792" fmla="*/ 5840275 w 9384838"/>
              <a:gd name="connsiteY792" fmla="*/ 2459115 h 6246801"/>
              <a:gd name="connsiteX793" fmla="*/ 5891159 w 9384838"/>
              <a:gd name="connsiteY793" fmla="*/ 2408231 h 6246801"/>
              <a:gd name="connsiteX794" fmla="*/ 5940937 w 9384838"/>
              <a:gd name="connsiteY794" fmla="*/ 2283229 h 6246801"/>
              <a:gd name="connsiteX795" fmla="*/ 5891159 w 9384838"/>
              <a:gd name="connsiteY795" fmla="*/ 2208005 h 6246801"/>
              <a:gd name="connsiteX796" fmla="*/ 5840275 w 9384838"/>
              <a:gd name="connsiteY796" fmla="*/ 2257785 h 6246801"/>
              <a:gd name="connsiteX797" fmla="*/ 5715277 w 9384838"/>
              <a:gd name="connsiteY797" fmla="*/ 2283229 h 6246801"/>
              <a:gd name="connsiteX798" fmla="*/ 5765055 w 9384838"/>
              <a:gd name="connsiteY798" fmla="*/ 2132783 h 6246801"/>
              <a:gd name="connsiteX799" fmla="*/ 5840275 w 9384838"/>
              <a:gd name="connsiteY799" fmla="*/ 2081897 h 6246801"/>
              <a:gd name="connsiteX800" fmla="*/ 8270546 w 9384838"/>
              <a:gd name="connsiteY800" fmla="*/ 1474959 h 6246801"/>
              <a:gd name="connsiteX801" fmla="*/ 8282255 w 9384838"/>
              <a:gd name="connsiteY801" fmla="*/ 1480813 h 6246801"/>
              <a:gd name="connsiteX802" fmla="*/ 8274449 w 9384838"/>
              <a:gd name="connsiteY802" fmla="*/ 1490571 h 6246801"/>
              <a:gd name="connsiteX803" fmla="*/ 8264691 w 9384838"/>
              <a:gd name="connsiteY803" fmla="*/ 1491546 h 6246801"/>
              <a:gd name="connsiteX804" fmla="*/ 8247128 w 9384838"/>
              <a:gd name="connsiteY804" fmla="*/ 1501304 h 6246801"/>
              <a:gd name="connsiteX805" fmla="*/ 8250055 w 9384838"/>
              <a:gd name="connsiteY805" fmla="*/ 1485692 h 6246801"/>
              <a:gd name="connsiteX806" fmla="*/ 8265667 w 9384838"/>
              <a:gd name="connsiteY806" fmla="*/ 1485692 h 6246801"/>
              <a:gd name="connsiteX807" fmla="*/ 8270546 w 9384838"/>
              <a:gd name="connsiteY807" fmla="*/ 1474959 h 6246801"/>
              <a:gd name="connsiteX808" fmla="*/ 8187608 w 9384838"/>
              <a:gd name="connsiteY808" fmla="*/ 1463250 h 6246801"/>
              <a:gd name="connsiteX809" fmla="*/ 8203220 w 9384838"/>
              <a:gd name="connsiteY809" fmla="*/ 1472032 h 6246801"/>
              <a:gd name="connsiteX810" fmla="*/ 8215904 w 9384838"/>
              <a:gd name="connsiteY810" fmla="*/ 1471056 h 6246801"/>
              <a:gd name="connsiteX811" fmla="*/ 8214929 w 9384838"/>
              <a:gd name="connsiteY811" fmla="*/ 1479838 h 6246801"/>
              <a:gd name="connsiteX812" fmla="*/ 8216880 w 9384838"/>
              <a:gd name="connsiteY812" fmla="*/ 1484717 h 6246801"/>
              <a:gd name="connsiteX813" fmla="*/ 8195414 w 9384838"/>
              <a:gd name="connsiteY813" fmla="*/ 1482765 h 6246801"/>
              <a:gd name="connsiteX814" fmla="*/ 8197365 w 9384838"/>
              <a:gd name="connsiteY814" fmla="*/ 1476909 h 6246801"/>
              <a:gd name="connsiteX815" fmla="*/ 8187608 w 9384838"/>
              <a:gd name="connsiteY815" fmla="*/ 1463250 h 6246801"/>
              <a:gd name="connsiteX816" fmla="*/ 8289085 w 9384838"/>
              <a:gd name="connsiteY816" fmla="*/ 1415439 h 6246801"/>
              <a:gd name="connsiteX817" fmla="*/ 8307624 w 9384838"/>
              <a:gd name="connsiteY817" fmla="*/ 1425197 h 6246801"/>
              <a:gd name="connsiteX818" fmla="*/ 8318357 w 9384838"/>
              <a:gd name="connsiteY818" fmla="*/ 1429100 h 6246801"/>
              <a:gd name="connsiteX819" fmla="*/ 8307624 w 9384838"/>
              <a:gd name="connsiteY819" fmla="*/ 1443734 h 6246801"/>
              <a:gd name="connsiteX820" fmla="*/ 8313478 w 9384838"/>
              <a:gd name="connsiteY820" fmla="*/ 1452516 h 6246801"/>
              <a:gd name="connsiteX821" fmla="*/ 8282255 w 9384838"/>
              <a:gd name="connsiteY821" fmla="*/ 1469104 h 6246801"/>
              <a:gd name="connsiteX822" fmla="*/ 8280303 w 9384838"/>
              <a:gd name="connsiteY822" fmla="*/ 1453493 h 6246801"/>
              <a:gd name="connsiteX823" fmla="*/ 8269570 w 9384838"/>
              <a:gd name="connsiteY823" fmla="*/ 1425197 h 6246801"/>
              <a:gd name="connsiteX824" fmla="*/ 8289085 w 9384838"/>
              <a:gd name="connsiteY824" fmla="*/ 1415439 h 6246801"/>
              <a:gd name="connsiteX825" fmla="*/ 8360314 w 9384838"/>
              <a:gd name="connsiteY825" fmla="*/ 1357869 h 6246801"/>
              <a:gd name="connsiteX826" fmla="*/ 8376902 w 9384838"/>
              <a:gd name="connsiteY826" fmla="*/ 1366651 h 6246801"/>
              <a:gd name="connsiteX827" fmla="*/ 8379829 w 9384838"/>
              <a:gd name="connsiteY827" fmla="*/ 1382264 h 6246801"/>
              <a:gd name="connsiteX828" fmla="*/ 8349581 w 9384838"/>
              <a:gd name="connsiteY828" fmla="*/ 1375434 h 6246801"/>
              <a:gd name="connsiteX829" fmla="*/ 8360314 w 9384838"/>
              <a:gd name="connsiteY829" fmla="*/ 1357869 h 6246801"/>
              <a:gd name="connsiteX830" fmla="*/ 8571073 w 9384838"/>
              <a:gd name="connsiteY830" fmla="*/ 1228098 h 6246801"/>
              <a:gd name="connsiteX831" fmla="*/ 8597418 w 9384838"/>
              <a:gd name="connsiteY831" fmla="*/ 1253467 h 6246801"/>
              <a:gd name="connsiteX832" fmla="*/ 8592539 w 9384838"/>
              <a:gd name="connsiteY832" fmla="*/ 1260297 h 6246801"/>
              <a:gd name="connsiteX833" fmla="*/ 8592539 w 9384838"/>
              <a:gd name="connsiteY833" fmla="*/ 1272981 h 6246801"/>
              <a:gd name="connsiteX834" fmla="*/ 8572049 w 9384838"/>
              <a:gd name="connsiteY834" fmla="*/ 1273957 h 6246801"/>
              <a:gd name="connsiteX835" fmla="*/ 8561316 w 9384838"/>
              <a:gd name="connsiteY835" fmla="*/ 1285666 h 6246801"/>
              <a:gd name="connsiteX836" fmla="*/ 8554486 w 9384838"/>
              <a:gd name="connsiteY836" fmla="*/ 1302253 h 6246801"/>
              <a:gd name="connsiteX837" fmla="*/ 8533995 w 9384838"/>
              <a:gd name="connsiteY837" fmla="*/ 1311035 h 6246801"/>
              <a:gd name="connsiteX838" fmla="*/ 8510577 w 9384838"/>
              <a:gd name="connsiteY838" fmla="*/ 1309083 h 6246801"/>
              <a:gd name="connsiteX839" fmla="*/ 8505699 w 9384838"/>
              <a:gd name="connsiteY839" fmla="*/ 1331526 h 6246801"/>
              <a:gd name="connsiteX840" fmla="*/ 8494966 w 9384838"/>
              <a:gd name="connsiteY840" fmla="*/ 1335428 h 6246801"/>
              <a:gd name="connsiteX841" fmla="*/ 8482281 w 9384838"/>
              <a:gd name="connsiteY841" fmla="*/ 1312986 h 6246801"/>
              <a:gd name="connsiteX842" fmla="*/ 8474475 w 9384838"/>
              <a:gd name="connsiteY842" fmla="*/ 1303229 h 6246801"/>
              <a:gd name="connsiteX843" fmla="*/ 8467645 w 9384838"/>
              <a:gd name="connsiteY843" fmla="*/ 1279811 h 6246801"/>
              <a:gd name="connsiteX844" fmla="*/ 8476427 w 9384838"/>
              <a:gd name="connsiteY844" fmla="*/ 1270054 h 6246801"/>
              <a:gd name="connsiteX845" fmla="*/ 8524238 w 9384838"/>
              <a:gd name="connsiteY845" fmla="*/ 1261273 h 6246801"/>
              <a:gd name="connsiteX846" fmla="*/ 8551558 w 9384838"/>
              <a:gd name="connsiteY846" fmla="*/ 1236879 h 6246801"/>
              <a:gd name="connsiteX847" fmla="*/ 8567170 w 9384838"/>
              <a:gd name="connsiteY847" fmla="*/ 1237855 h 6246801"/>
              <a:gd name="connsiteX848" fmla="*/ 8571073 w 9384838"/>
              <a:gd name="connsiteY848" fmla="*/ 1228098 h 6246801"/>
              <a:gd name="connsiteX849" fmla="*/ 8306648 w 9384838"/>
              <a:gd name="connsiteY849" fmla="*/ 884639 h 6246801"/>
              <a:gd name="connsiteX850" fmla="*/ 8328114 w 9384838"/>
              <a:gd name="connsiteY850" fmla="*/ 903178 h 6246801"/>
              <a:gd name="connsiteX851" fmla="*/ 8334944 w 9384838"/>
              <a:gd name="connsiteY851" fmla="*/ 917814 h 6246801"/>
              <a:gd name="connsiteX852" fmla="*/ 8368119 w 9384838"/>
              <a:gd name="connsiteY852" fmla="*/ 935377 h 6246801"/>
              <a:gd name="connsiteX853" fmla="*/ 8422761 w 9384838"/>
              <a:gd name="connsiteY853" fmla="*/ 939280 h 6246801"/>
              <a:gd name="connsiteX854" fmla="*/ 8461790 w 9384838"/>
              <a:gd name="connsiteY854" fmla="*/ 922693 h 6246801"/>
              <a:gd name="connsiteX855" fmla="*/ 8450081 w 9384838"/>
              <a:gd name="connsiteY855" fmla="*/ 963674 h 6246801"/>
              <a:gd name="connsiteX856" fmla="*/ 8431542 w 9384838"/>
              <a:gd name="connsiteY856" fmla="*/ 975382 h 6246801"/>
              <a:gd name="connsiteX857" fmla="*/ 8415930 w 9384838"/>
              <a:gd name="connsiteY857" fmla="*/ 963674 h 6246801"/>
              <a:gd name="connsiteX858" fmla="*/ 8397391 w 9384838"/>
              <a:gd name="connsiteY858" fmla="*/ 963674 h 6246801"/>
              <a:gd name="connsiteX859" fmla="*/ 8359338 w 9384838"/>
              <a:gd name="connsiteY859" fmla="*/ 1014411 h 6246801"/>
              <a:gd name="connsiteX860" fmla="*/ 8284206 w 9384838"/>
              <a:gd name="connsiteY860" fmla="*/ 1020265 h 6246801"/>
              <a:gd name="connsiteX861" fmla="*/ 8247128 w 9384838"/>
              <a:gd name="connsiteY861" fmla="*/ 1070028 h 6246801"/>
              <a:gd name="connsiteX862" fmla="*/ 8212977 w 9384838"/>
              <a:gd name="connsiteY862" fmla="*/ 1083688 h 6246801"/>
              <a:gd name="connsiteX863" fmla="*/ 8184681 w 9384838"/>
              <a:gd name="connsiteY863" fmla="*/ 1151014 h 6246801"/>
              <a:gd name="connsiteX864" fmla="*/ 8163215 w 9384838"/>
              <a:gd name="connsiteY864" fmla="*/ 1151014 h 6246801"/>
              <a:gd name="connsiteX865" fmla="*/ 8155409 w 9384838"/>
              <a:gd name="connsiteY865" fmla="*/ 1207607 h 6246801"/>
              <a:gd name="connsiteX866" fmla="*/ 8099792 w 9384838"/>
              <a:gd name="connsiteY866" fmla="*/ 1223219 h 6246801"/>
              <a:gd name="connsiteX867" fmla="*/ 8077350 w 9384838"/>
              <a:gd name="connsiteY867" fmla="*/ 1247612 h 6246801"/>
              <a:gd name="connsiteX868" fmla="*/ 8066617 w 9384838"/>
              <a:gd name="connsiteY868" fmla="*/ 1319817 h 6246801"/>
              <a:gd name="connsiteX869" fmla="*/ 8057835 w 9384838"/>
              <a:gd name="connsiteY869" fmla="*/ 1315914 h 6246801"/>
              <a:gd name="connsiteX870" fmla="*/ 8009048 w 9384838"/>
              <a:gd name="connsiteY870" fmla="*/ 1320793 h 6246801"/>
              <a:gd name="connsiteX871" fmla="*/ 8009048 w 9384838"/>
              <a:gd name="connsiteY871" fmla="*/ 1309084 h 6246801"/>
              <a:gd name="connsiteX872" fmla="*/ 8010024 w 9384838"/>
              <a:gd name="connsiteY872" fmla="*/ 1293472 h 6246801"/>
              <a:gd name="connsiteX873" fmla="*/ 8002218 w 9384838"/>
              <a:gd name="connsiteY873" fmla="*/ 1262248 h 6246801"/>
              <a:gd name="connsiteX874" fmla="*/ 8013927 w 9384838"/>
              <a:gd name="connsiteY874" fmla="*/ 1254442 h 6246801"/>
              <a:gd name="connsiteX875" fmla="*/ 8038320 w 9384838"/>
              <a:gd name="connsiteY875" fmla="*/ 1219316 h 6246801"/>
              <a:gd name="connsiteX876" fmla="*/ 8077350 w 9384838"/>
              <a:gd name="connsiteY876" fmla="*/ 1190044 h 6246801"/>
              <a:gd name="connsiteX877" fmla="*/ 8108573 w 9384838"/>
              <a:gd name="connsiteY877" fmla="*/ 1167602 h 6246801"/>
              <a:gd name="connsiteX878" fmla="*/ 8111501 w 9384838"/>
              <a:gd name="connsiteY878" fmla="*/ 1154917 h 6246801"/>
              <a:gd name="connsiteX879" fmla="*/ 8135894 w 9384838"/>
              <a:gd name="connsiteY879" fmla="*/ 1148087 h 6246801"/>
              <a:gd name="connsiteX880" fmla="*/ 8141748 w 9384838"/>
              <a:gd name="connsiteY880" fmla="*/ 1130524 h 6246801"/>
              <a:gd name="connsiteX881" fmla="*/ 8135894 w 9384838"/>
              <a:gd name="connsiteY881" fmla="*/ 1121742 h 6246801"/>
              <a:gd name="connsiteX882" fmla="*/ 8143700 w 9384838"/>
              <a:gd name="connsiteY882" fmla="*/ 1104179 h 6246801"/>
              <a:gd name="connsiteX883" fmla="*/ 8200293 w 9384838"/>
              <a:gd name="connsiteY883" fmla="*/ 1030998 h 6246801"/>
              <a:gd name="connsiteX884" fmla="*/ 8231516 w 9384838"/>
              <a:gd name="connsiteY884" fmla="*/ 993920 h 6246801"/>
              <a:gd name="connsiteX885" fmla="*/ 8245176 w 9384838"/>
              <a:gd name="connsiteY885" fmla="*/ 957819 h 6246801"/>
              <a:gd name="connsiteX886" fmla="*/ 8258837 w 9384838"/>
              <a:gd name="connsiteY886" fmla="*/ 944159 h 6246801"/>
              <a:gd name="connsiteX887" fmla="*/ 8260788 w 9384838"/>
              <a:gd name="connsiteY887" fmla="*/ 920741 h 6246801"/>
              <a:gd name="connsiteX888" fmla="*/ 8289085 w 9384838"/>
              <a:gd name="connsiteY888" fmla="*/ 889516 h 6246801"/>
              <a:gd name="connsiteX889" fmla="*/ 8306648 w 9384838"/>
              <a:gd name="connsiteY889" fmla="*/ 884639 h 6246801"/>
              <a:gd name="connsiteX890" fmla="*/ 9328245 w 9384838"/>
              <a:gd name="connsiteY890" fmla="*/ 311878 h 6246801"/>
              <a:gd name="connsiteX891" fmla="*/ 9371178 w 9384838"/>
              <a:gd name="connsiteY891" fmla="*/ 317733 h 6246801"/>
              <a:gd name="connsiteX892" fmla="*/ 9384838 w 9384838"/>
              <a:gd name="connsiteY892" fmla="*/ 341150 h 6246801"/>
              <a:gd name="connsiteX893" fmla="*/ 9357517 w 9384838"/>
              <a:gd name="connsiteY893" fmla="*/ 360665 h 6246801"/>
              <a:gd name="connsiteX894" fmla="*/ 9357517 w 9384838"/>
              <a:gd name="connsiteY894" fmla="*/ 378228 h 6246801"/>
              <a:gd name="connsiteX895" fmla="*/ 9371178 w 9384838"/>
              <a:gd name="connsiteY895" fmla="*/ 393840 h 6246801"/>
              <a:gd name="connsiteX896" fmla="*/ 9367275 w 9384838"/>
              <a:gd name="connsiteY896" fmla="*/ 427015 h 6246801"/>
              <a:gd name="connsiteX897" fmla="*/ 9314585 w 9384838"/>
              <a:gd name="connsiteY897" fmla="*/ 427015 h 6246801"/>
              <a:gd name="connsiteX898" fmla="*/ 9250186 w 9384838"/>
              <a:gd name="connsiteY898" fmla="*/ 440675 h 6246801"/>
              <a:gd name="connsiteX899" fmla="*/ 9213108 w 9384838"/>
              <a:gd name="connsiteY899" fmla="*/ 471899 h 6246801"/>
              <a:gd name="connsiteX900" fmla="*/ 9162370 w 9384838"/>
              <a:gd name="connsiteY900" fmla="*/ 491414 h 6246801"/>
              <a:gd name="connsiteX901" fmla="*/ 9099923 w 9384838"/>
              <a:gd name="connsiteY901" fmla="*/ 526540 h 6246801"/>
              <a:gd name="connsiteX902" fmla="*/ 9035524 w 9384838"/>
              <a:gd name="connsiteY902" fmla="*/ 587036 h 6246801"/>
              <a:gd name="connsiteX903" fmla="*/ 8996494 w 9384838"/>
              <a:gd name="connsiteY903" fmla="*/ 635822 h 6246801"/>
              <a:gd name="connsiteX904" fmla="*/ 8961368 w 9384838"/>
              <a:gd name="connsiteY904" fmla="*/ 637774 h 6246801"/>
              <a:gd name="connsiteX905" fmla="*/ 8951610 w 9384838"/>
              <a:gd name="connsiteY905" fmla="*/ 647531 h 6246801"/>
              <a:gd name="connsiteX906" fmla="*/ 8926241 w 9384838"/>
              <a:gd name="connsiteY906" fmla="*/ 637774 h 6246801"/>
              <a:gd name="connsiteX907" fmla="*/ 8916484 w 9384838"/>
              <a:gd name="connsiteY907" fmla="*/ 608501 h 6246801"/>
              <a:gd name="connsiteX908" fmla="*/ 8883309 w 9384838"/>
              <a:gd name="connsiteY908" fmla="*/ 622162 h 6246801"/>
              <a:gd name="connsiteX909" fmla="*/ 8877454 w 9384838"/>
              <a:gd name="connsiteY909" fmla="*/ 651434 h 6246801"/>
              <a:gd name="connsiteX910" fmla="*/ 8887212 w 9384838"/>
              <a:gd name="connsiteY910" fmla="*/ 665094 h 6246801"/>
              <a:gd name="connsiteX911" fmla="*/ 8846231 w 9384838"/>
              <a:gd name="connsiteY911" fmla="*/ 719735 h 6246801"/>
              <a:gd name="connsiteX912" fmla="*/ 8799395 w 9384838"/>
              <a:gd name="connsiteY912" fmla="*/ 749008 h 6246801"/>
              <a:gd name="connsiteX913" fmla="*/ 8766220 w 9384838"/>
              <a:gd name="connsiteY913" fmla="*/ 774380 h 6246801"/>
              <a:gd name="connsiteX914" fmla="*/ 8731094 w 9384838"/>
              <a:gd name="connsiteY914" fmla="*/ 844633 h 6246801"/>
              <a:gd name="connsiteX915" fmla="*/ 8697919 w 9384838"/>
              <a:gd name="connsiteY915" fmla="*/ 862196 h 6246801"/>
              <a:gd name="connsiteX916" fmla="*/ 8666695 w 9384838"/>
              <a:gd name="connsiteY916" fmla="*/ 862196 h 6246801"/>
              <a:gd name="connsiteX917" fmla="*/ 8641326 w 9384838"/>
              <a:gd name="connsiteY917" fmla="*/ 887565 h 6246801"/>
              <a:gd name="connsiteX918" fmla="*/ 8614005 w 9384838"/>
              <a:gd name="connsiteY918" fmla="*/ 932449 h 6246801"/>
              <a:gd name="connsiteX919" fmla="*/ 8590587 w 9384838"/>
              <a:gd name="connsiteY919" fmla="*/ 936351 h 6246801"/>
              <a:gd name="connsiteX920" fmla="*/ 8576927 w 9384838"/>
              <a:gd name="connsiteY920" fmla="*/ 920740 h 6246801"/>
              <a:gd name="connsiteX921" fmla="*/ 8590587 w 9384838"/>
              <a:gd name="connsiteY921" fmla="*/ 885614 h 6246801"/>
              <a:gd name="connsiteX922" fmla="*/ 8602296 w 9384838"/>
              <a:gd name="connsiteY922" fmla="*/ 881711 h 6246801"/>
              <a:gd name="connsiteX923" fmla="*/ 8610102 w 9384838"/>
              <a:gd name="connsiteY923" fmla="*/ 868050 h 6246801"/>
              <a:gd name="connsiteX924" fmla="*/ 8606199 w 9384838"/>
              <a:gd name="connsiteY924" fmla="*/ 850487 h 6246801"/>
              <a:gd name="connsiteX925" fmla="*/ 8612054 w 9384838"/>
              <a:gd name="connsiteY925" fmla="*/ 825118 h 6246801"/>
              <a:gd name="connsiteX926" fmla="*/ 8623762 w 9384838"/>
              <a:gd name="connsiteY926" fmla="*/ 846584 h 6246801"/>
              <a:gd name="connsiteX927" fmla="*/ 8637423 w 9384838"/>
              <a:gd name="connsiteY927" fmla="*/ 848536 h 6246801"/>
              <a:gd name="connsiteX928" fmla="*/ 8649132 w 9384838"/>
              <a:gd name="connsiteY928" fmla="*/ 827069 h 6246801"/>
              <a:gd name="connsiteX929" fmla="*/ 8635471 w 9384838"/>
              <a:gd name="connsiteY929" fmla="*/ 807555 h 6246801"/>
              <a:gd name="connsiteX930" fmla="*/ 8654986 w 9384838"/>
              <a:gd name="connsiteY930" fmla="*/ 807555 h 6246801"/>
              <a:gd name="connsiteX931" fmla="*/ 8664743 w 9384838"/>
              <a:gd name="connsiteY931" fmla="*/ 819263 h 6246801"/>
              <a:gd name="connsiteX932" fmla="*/ 8692064 w 9384838"/>
              <a:gd name="connsiteY932" fmla="*/ 805603 h 6246801"/>
              <a:gd name="connsiteX933" fmla="*/ 8709627 w 9384838"/>
              <a:gd name="connsiteY933" fmla="*/ 778282 h 6246801"/>
              <a:gd name="connsiteX934" fmla="*/ 8711579 w 9384838"/>
              <a:gd name="connsiteY934" fmla="*/ 749008 h 6246801"/>
              <a:gd name="connsiteX935" fmla="*/ 8695967 w 9384838"/>
              <a:gd name="connsiteY935" fmla="*/ 749008 h 6246801"/>
              <a:gd name="connsiteX936" fmla="*/ 8672549 w 9384838"/>
              <a:gd name="connsiteY936" fmla="*/ 745105 h 6246801"/>
              <a:gd name="connsiteX937" fmla="*/ 8668646 w 9384838"/>
              <a:gd name="connsiteY937" fmla="*/ 713881 h 6246801"/>
              <a:gd name="connsiteX938" fmla="*/ 8697919 w 9384838"/>
              <a:gd name="connsiteY938" fmla="*/ 713881 h 6246801"/>
              <a:gd name="connsiteX939" fmla="*/ 8715482 w 9384838"/>
              <a:gd name="connsiteY939" fmla="*/ 731444 h 6246801"/>
              <a:gd name="connsiteX940" fmla="*/ 8733045 w 9384838"/>
              <a:gd name="connsiteY940" fmla="*/ 719735 h 6246801"/>
              <a:gd name="connsiteX941" fmla="*/ 8746705 w 9384838"/>
              <a:gd name="connsiteY941" fmla="*/ 688512 h 6246801"/>
              <a:gd name="connsiteX942" fmla="*/ 8787686 w 9384838"/>
              <a:gd name="connsiteY942" fmla="*/ 674851 h 6246801"/>
              <a:gd name="connsiteX943" fmla="*/ 8811104 w 9384838"/>
              <a:gd name="connsiteY943" fmla="*/ 624114 h 6246801"/>
              <a:gd name="connsiteX944" fmla="*/ 8830619 w 9384838"/>
              <a:gd name="connsiteY944" fmla="*/ 618260 h 6246801"/>
              <a:gd name="connsiteX945" fmla="*/ 8840376 w 9384838"/>
              <a:gd name="connsiteY945" fmla="*/ 600695 h 6246801"/>
              <a:gd name="connsiteX946" fmla="*/ 8832570 w 9384838"/>
              <a:gd name="connsiteY946" fmla="*/ 559715 h 6246801"/>
              <a:gd name="connsiteX947" fmla="*/ 8850134 w 9384838"/>
              <a:gd name="connsiteY947" fmla="*/ 559715 h 6246801"/>
              <a:gd name="connsiteX948" fmla="*/ 8885260 w 9384838"/>
              <a:gd name="connsiteY948" fmla="*/ 573376 h 6246801"/>
              <a:gd name="connsiteX949" fmla="*/ 8902823 w 9384838"/>
              <a:gd name="connsiteY949" fmla="*/ 559715 h 6246801"/>
              <a:gd name="connsiteX950" fmla="*/ 8904775 w 9384838"/>
              <a:gd name="connsiteY950" fmla="*/ 524589 h 6246801"/>
              <a:gd name="connsiteX951" fmla="*/ 8949659 w 9384838"/>
              <a:gd name="connsiteY951" fmla="*/ 497268 h 6246801"/>
              <a:gd name="connsiteX952" fmla="*/ 8976980 w 9384838"/>
              <a:gd name="connsiteY952" fmla="*/ 497268 h 6246801"/>
              <a:gd name="connsiteX953" fmla="*/ 8976980 w 9384838"/>
              <a:gd name="connsiteY953" fmla="*/ 462142 h 6246801"/>
              <a:gd name="connsiteX954" fmla="*/ 8965271 w 9384838"/>
              <a:gd name="connsiteY954" fmla="*/ 419209 h 6246801"/>
              <a:gd name="connsiteX955" fmla="*/ 8973077 w 9384838"/>
              <a:gd name="connsiteY955" fmla="*/ 393840 h 6246801"/>
              <a:gd name="connsiteX956" fmla="*/ 9002349 w 9384838"/>
              <a:gd name="connsiteY956" fmla="*/ 376277 h 6246801"/>
              <a:gd name="connsiteX957" fmla="*/ 9017961 w 9384838"/>
              <a:gd name="connsiteY957" fmla="*/ 403597 h 6246801"/>
              <a:gd name="connsiteX958" fmla="*/ 9041378 w 9384838"/>
              <a:gd name="connsiteY958" fmla="*/ 467996 h 6246801"/>
              <a:gd name="connsiteX959" fmla="*/ 9076505 w 9384838"/>
              <a:gd name="connsiteY959" fmla="*/ 475802 h 6246801"/>
              <a:gd name="connsiteX960" fmla="*/ 9154564 w 9384838"/>
              <a:gd name="connsiteY960" fmla="*/ 458239 h 6246801"/>
              <a:gd name="connsiteX961" fmla="*/ 9209205 w 9384838"/>
              <a:gd name="connsiteY961" fmla="*/ 409452 h 6246801"/>
              <a:gd name="connsiteX962" fmla="*/ 9218963 w 9384838"/>
              <a:gd name="connsiteY962" fmla="*/ 380180 h 6246801"/>
              <a:gd name="connsiteX963" fmla="*/ 9283361 w 9384838"/>
              <a:gd name="connsiteY963" fmla="*/ 325538 h 6246801"/>
              <a:gd name="connsiteX964" fmla="*/ 9328245 w 9384838"/>
              <a:gd name="connsiteY964" fmla="*/ 311878 h 6246801"/>
              <a:gd name="connsiteX965" fmla="*/ 6819242 w 9384838"/>
              <a:gd name="connsiteY965" fmla="*/ 0 h 6246801"/>
              <a:gd name="connsiteX966" fmla="*/ 6869020 w 9384838"/>
              <a:gd name="connsiteY966" fmla="*/ 125002 h 6246801"/>
              <a:gd name="connsiteX967" fmla="*/ 6969682 w 9384838"/>
              <a:gd name="connsiteY967" fmla="*/ 326334 h 6246801"/>
              <a:gd name="connsiteX968" fmla="*/ 6969682 w 9384838"/>
              <a:gd name="connsiteY968" fmla="*/ 401556 h 6246801"/>
              <a:gd name="connsiteX969" fmla="*/ 7094680 w 9384838"/>
              <a:gd name="connsiteY969" fmla="*/ 652667 h 6246801"/>
              <a:gd name="connsiteX970" fmla="*/ 7220784 w 9384838"/>
              <a:gd name="connsiteY970" fmla="*/ 803117 h 6246801"/>
              <a:gd name="connsiteX971" fmla="*/ 7321446 w 9384838"/>
              <a:gd name="connsiteY971" fmla="*/ 903783 h 6246801"/>
              <a:gd name="connsiteX972" fmla="*/ 7321446 w 9384838"/>
              <a:gd name="connsiteY972" fmla="*/ 979004 h 6246801"/>
              <a:gd name="connsiteX973" fmla="*/ 7345782 w 9384838"/>
              <a:gd name="connsiteY973" fmla="*/ 979004 h 6246801"/>
              <a:gd name="connsiteX974" fmla="*/ 7396667 w 9384838"/>
              <a:gd name="connsiteY974" fmla="*/ 1003341 h 6246801"/>
              <a:gd name="connsiteX975" fmla="*/ 7421002 w 9384838"/>
              <a:gd name="connsiteY975" fmla="*/ 979004 h 6246801"/>
              <a:gd name="connsiteX976" fmla="*/ 7496223 w 9384838"/>
              <a:gd name="connsiteY976" fmla="*/ 1003341 h 6246801"/>
              <a:gd name="connsiteX977" fmla="*/ 7446445 w 9384838"/>
              <a:gd name="connsiteY977" fmla="*/ 1054227 h 6246801"/>
              <a:gd name="connsiteX978" fmla="*/ 7471887 w 9384838"/>
              <a:gd name="connsiteY978" fmla="*/ 1078564 h 6246801"/>
              <a:gd name="connsiteX979" fmla="*/ 7521665 w 9384838"/>
              <a:gd name="connsiteY979" fmla="*/ 1054227 h 6246801"/>
              <a:gd name="connsiteX980" fmla="*/ 7547107 w 9384838"/>
              <a:gd name="connsiteY980" fmla="*/ 1129449 h 6246801"/>
              <a:gd name="connsiteX981" fmla="*/ 7672105 w 9384838"/>
              <a:gd name="connsiteY981" fmla="*/ 1179229 h 6246801"/>
              <a:gd name="connsiteX982" fmla="*/ 7747325 w 9384838"/>
              <a:gd name="connsiteY982" fmla="*/ 1179229 h 6246801"/>
              <a:gd name="connsiteX983" fmla="*/ 7847987 w 9384838"/>
              <a:gd name="connsiteY983" fmla="*/ 1104007 h 6246801"/>
              <a:gd name="connsiteX984" fmla="*/ 7923207 w 9384838"/>
              <a:gd name="connsiteY984" fmla="*/ 1078564 h 6246801"/>
              <a:gd name="connsiteX985" fmla="*/ 7998427 w 9384838"/>
              <a:gd name="connsiteY985" fmla="*/ 1003341 h 6246801"/>
              <a:gd name="connsiteX986" fmla="*/ 7998427 w 9384838"/>
              <a:gd name="connsiteY986" fmla="*/ 1054227 h 6246801"/>
              <a:gd name="connsiteX987" fmla="*/ 7948649 w 9384838"/>
              <a:gd name="connsiteY987" fmla="*/ 1104007 h 6246801"/>
              <a:gd name="connsiteX988" fmla="*/ 7948649 w 9384838"/>
              <a:gd name="connsiteY988" fmla="*/ 1129449 h 6246801"/>
              <a:gd name="connsiteX989" fmla="*/ 7822545 w 9384838"/>
              <a:gd name="connsiteY989" fmla="*/ 1279895 h 6246801"/>
              <a:gd name="connsiteX990" fmla="*/ 7822545 w 9384838"/>
              <a:gd name="connsiteY990" fmla="*/ 1379454 h 6246801"/>
              <a:gd name="connsiteX991" fmla="*/ 7873429 w 9384838"/>
              <a:gd name="connsiteY991" fmla="*/ 1379454 h 6246801"/>
              <a:gd name="connsiteX992" fmla="*/ 7847987 w 9384838"/>
              <a:gd name="connsiteY992" fmla="*/ 1505563 h 6246801"/>
              <a:gd name="connsiteX993" fmla="*/ 7797103 w 9384838"/>
              <a:gd name="connsiteY993" fmla="*/ 1531005 h 6246801"/>
              <a:gd name="connsiteX994" fmla="*/ 7873429 w 9384838"/>
              <a:gd name="connsiteY994" fmla="*/ 1606229 h 6246801"/>
              <a:gd name="connsiteX995" fmla="*/ 7948649 w 9384838"/>
              <a:gd name="connsiteY995" fmla="*/ 1606229 h 6246801"/>
              <a:gd name="connsiteX996" fmla="*/ 7923207 w 9384838"/>
              <a:gd name="connsiteY996" fmla="*/ 1656009 h 6246801"/>
              <a:gd name="connsiteX997" fmla="*/ 7772767 w 9384838"/>
              <a:gd name="connsiteY997" fmla="*/ 1630565 h 6246801"/>
              <a:gd name="connsiteX998" fmla="*/ 7672105 w 9384838"/>
              <a:gd name="connsiteY998" fmla="*/ 1705789 h 6246801"/>
              <a:gd name="connsiteX999" fmla="*/ 7672105 w 9384838"/>
              <a:gd name="connsiteY999" fmla="*/ 1656009 h 6246801"/>
              <a:gd name="connsiteX1000" fmla="*/ 7596885 w 9384838"/>
              <a:gd name="connsiteY1000" fmla="*/ 1656009 h 6246801"/>
              <a:gd name="connsiteX1001" fmla="*/ 7571443 w 9384838"/>
              <a:gd name="connsiteY1001" fmla="*/ 1705789 h 6246801"/>
              <a:gd name="connsiteX1002" fmla="*/ 7446445 w 9384838"/>
              <a:gd name="connsiteY1002" fmla="*/ 1681452 h 6246801"/>
              <a:gd name="connsiteX1003" fmla="*/ 7421002 w 9384838"/>
              <a:gd name="connsiteY1003" fmla="*/ 1630565 h 6246801"/>
              <a:gd name="connsiteX1004" fmla="*/ 7321446 w 9384838"/>
              <a:gd name="connsiteY1004" fmla="*/ 1630565 h 6246801"/>
              <a:gd name="connsiteX1005" fmla="*/ 7070344 w 9384838"/>
              <a:gd name="connsiteY1005" fmla="*/ 1756674 h 6246801"/>
              <a:gd name="connsiteX1006" fmla="*/ 6869020 w 9384838"/>
              <a:gd name="connsiteY1006" fmla="*/ 1907113 h 6246801"/>
              <a:gd name="connsiteX1007" fmla="*/ 6894462 w 9384838"/>
              <a:gd name="connsiteY1007" fmla="*/ 1956897 h 6246801"/>
              <a:gd name="connsiteX1008" fmla="*/ 6819242 w 9384838"/>
              <a:gd name="connsiteY1008" fmla="*/ 2081899 h 6246801"/>
              <a:gd name="connsiteX1009" fmla="*/ 6793800 w 9384838"/>
              <a:gd name="connsiteY1009" fmla="*/ 2006676 h 6246801"/>
              <a:gd name="connsiteX1010" fmla="*/ 6668802 w 9384838"/>
              <a:gd name="connsiteY1010" fmla="*/ 1931450 h 6246801"/>
              <a:gd name="connsiteX1011" fmla="*/ 6542697 w 9384838"/>
              <a:gd name="connsiteY1011" fmla="*/ 1831894 h 6246801"/>
              <a:gd name="connsiteX1012" fmla="*/ 6467477 w 9384838"/>
              <a:gd name="connsiteY1012" fmla="*/ 1705789 h 6246801"/>
              <a:gd name="connsiteX1013" fmla="*/ 6417699 w 9384838"/>
              <a:gd name="connsiteY1013" fmla="*/ 1681452 h 6246801"/>
              <a:gd name="connsiteX1014" fmla="*/ 6342479 w 9384838"/>
              <a:gd name="connsiteY1014" fmla="*/ 1580786 h 6246801"/>
              <a:gd name="connsiteX1015" fmla="*/ 6217481 w 9384838"/>
              <a:gd name="connsiteY1015" fmla="*/ 1555343 h 6246801"/>
              <a:gd name="connsiteX1016" fmla="*/ 6091377 w 9384838"/>
              <a:gd name="connsiteY1016" fmla="*/ 1606229 h 6246801"/>
              <a:gd name="connsiteX1017" fmla="*/ 5991821 w 9384838"/>
              <a:gd name="connsiteY1017" fmla="*/ 1681452 h 6246801"/>
              <a:gd name="connsiteX1018" fmla="*/ 5966379 w 9384838"/>
              <a:gd name="connsiteY1018" fmla="*/ 1630565 h 6246801"/>
              <a:gd name="connsiteX1019" fmla="*/ 5966379 w 9384838"/>
              <a:gd name="connsiteY1019" fmla="*/ 1580786 h 6246801"/>
              <a:gd name="connsiteX1020" fmla="*/ 5916601 w 9384838"/>
              <a:gd name="connsiteY1020" fmla="*/ 1531005 h 6246801"/>
              <a:gd name="connsiteX1021" fmla="*/ 5940937 w 9384838"/>
              <a:gd name="connsiteY1021" fmla="*/ 1505563 h 6246801"/>
              <a:gd name="connsiteX1022" fmla="*/ 5891159 w 9384838"/>
              <a:gd name="connsiteY1022" fmla="*/ 1480122 h 6246801"/>
              <a:gd name="connsiteX1023" fmla="*/ 5840275 w 9384838"/>
              <a:gd name="connsiteY1023" fmla="*/ 1480122 h 6246801"/>
              <a:gd name="connsiteX1024" fmla="*/ 5815939 w 9384838"/>
              <a:gd name="connsiteY1024" fmla="*/ 1455784 h 6246801"/>
              <a:gd name="connsiteX1025" fmla="*/ 5740719 w 9384838"/>
              <a:gd name="connsiteY1025" fmla="*/ 1505563 h 6246801"/>
              <a:gd name="connsiteX1026" fmla="*/ 5665499 w 9384838"/>
              <a:gd name="connsiteY1026" fmla="*/ 1606229 h 6246801"/>
              <a:gd name="connsiteX1027" fmla="*/ 5715277 w 9384838"/>
              <a:gd name="connsiteY1027" fmla="*/ 1656009 h 6246801"/>
              <a:gd name="connsiteX1028" fmla="*/ 5765055 w 9384838"/>
              <a:gd name="connsiteY1028" fmla="*/ 1731231 h 6246801"/>
              <a:gd name="connsiteX1029" fmla="*/ 5840275 w 9384838"/>
              <a:gd name="connsiteY1029" fmla="*/ 1731231 h 6246801"/>
              <a:gd name="connsiteX1030" fmla="*/ 5916601 w 9384838"/>
              <a:gd name="connsiteY1030" fmla="*/ 1881669 h 6246801"/>
              <a:gd name="connsiteX1031" fmla="*/ 5966379 w 9384838"/>
              <a:gd name="connsiteY1031" fmla="*/ 1956897 h 6246801"/>
              <a:gd name="connsiteX1032" fmla="*/ 5891159 w 9384838"/>
              <a:gd name="connsiteY1032" fmla="*/ 2006676 h 6246801"/>
              <a:gd name="connsiteX1033" fmla="*/ 5815939 w 9384838"/>
              <a:gd name="connsiteY1033" fmla="*/ 1931450 h 6246801"/>
              <a:gd name="connsiteX1034" fmla="*/ 5765055 w 9384838"/>
              <a:gd name="connsiteY1034" fmla="*/ 1881669 h 6246801"/>
              <a:gd name="connsiteX1035" fmla="*/ 5715277 w 9384838"/>
              <a:gd name="connsiteY1035" fmla="*/ 1931450 h 6246801"/>
              <a:gd name="connsiteX1036" fmla="*/ 5665499 w 9384838"/>
              <a:gd name="connsiteY1036" fmla="*/ 1931450 h 6246801"/>
              <a:gd name="connsiteX1037" fmla="*/ 5640056 w 9384838"/>
              <a:gd name="connsiteY1037" fmla="*/ 2006676 h 6246801"/>
              <a:gd name="connsiteX1038" fmla="*/ 5590278 w 9384838"/>
              <a:gd name="connsiteY1038" fmla="*/ 2006676 h 6246801"/>
              <a:gd name="connsiteX1039" fmla="*/ 5515058 w 9384838"/>
              <a:gd name="connsiteY1039" fmla="*/ 2081899 h 6246801"/>
              <a:gd name="connsiteX1040" fmla="*/ 5464174 w 9384838"/>
              <a:gd name="connsiteY1040" fmla="*/ 2057559 h 6246801"/>
              <a:gd name="connsiteX1041" fmla="*/ 5464174 w 9384838"/>
              <a:gd name="connsiteY1041" fmla="*/ 1956897 h 6246801"/>
              <a:gd name="connsiteX1042" fmla="*/ 5489616 w 9384838"/>
              <a:gd name="connsiteY1042" fmla="*/ 1881669 h 6246801"/>
              <a:gd name="connsiteX1043" fmla="*/ 5564836 w 9384838"/>
              <a:gd name="connsiteY1043" fmla="*/ 1831894 h 6246801"/>
              <a:gd name="connsiteX1044" fmla="*/ 5590278 w 9384838"/>
              <a:gd name="connsiteY1044" fmla="*/ 1756674 h 6246801"/>
              <a:gd name="connsiteX1045" fmla="*/ 5539394 w 9384838"/>
              <a:gd name="connsiteY1045" fmla="*/ 1656009 h 6246801"/>
              <a:gd name="connsiteX1046" fmla="*/ 5515058 w 9384838"/>
              <a:gd name="connsiteY1046" fmla="*/ 1656009 h 6246801"/>
              <a:gd name="connsiteX1047" fmla="*/ 5515058 w 9384838"/>
              <a:gd name="connsiteY1047" fmla="*/ 1606229 h 6246801"/>
              <a:gd name="connsiteX1048" fmla="*/ 5489616 w 9384838"/>
              <a:gd name="connsiteY1048" fmla="*/ 1580786 h 6246801"/>
              <a:gd name="connsiteX1049" fmla="*/ 5489616 w 9384838"/>
              <a:gd name="connsiteY1049" fmla="*/ 1531005 h 6246801"/>
              <a:gd name="connsiteX1050" fmla="*/ 5539394 w 9384838"/>
              <a:gd name="connsiteY1050" fmla="*/ 1455784 h 6246801"/>
              <a:gd name="connsiteX1051" fmla="*/ 5539394 w 9384838"/>
              <a:gd name="connsiteY1051" fmla="*/ 1404898 h 6246801"/>
              <a:gd name="connsiteX1052" fmla="*/ 5564836 w 9384838"/>
              <a:gd name="connsiteY1052" fmla="*/ 1355118 h 6246801"/>
              <a:gd name="connsiteX1053" fmla="*/ 5614614 w 9384838"/>
              <a:gd name="connsiteY1053" fmla="*/ 1379454 h 6246801"/>
              <a:gd name="connsiteX1054" fmla="*/ 5689834 w 9384838"/>
              <a:gd name="connsiteY1054" fmla="*/ 1355118 h 6246801"/>
              <a:gd name="connsiteX1055" fmla="*/ 5740719 w 9384838"/>
              <a:gd name="connsiteY1055" fmla="*/ 1329675 h 6246801"/>
              <a:gd name="connsiteX1056" fmla="*/ 5765055 w 9384838"/>
              <a:gd name="connsiteY1056" fmla="*/ 1355118 h 6246801"/>
              <a:gd name="connsiteX1057" fmla="*/ 5815939 w 9384838"/>
              <a:gd name="connsiteY1057" fmla="*/ 1279895 h 6246801"/>
              <a:gd name="connsiteX1058" fmla="*/ 5891159 w 9384838"/>
              <a:gd name="connsiteY1058" fmla="*/ 1254452 h 6246801"/>
              <a:gd name="connsiteX1059" fmla="*/ 5891159 w 9384838"/>
              <a:gd name="connsiteY1059" fmla="*/ 1179229 h 6246801"/>
              <a:gd name="connsiteX1060" fmla="*/ 5840275 w 9384838"/>
              <a:gd name="connsiteY1060" fmla="*/ 1104007 h 6246801"/>
              <a:gd name="connsiteX1061" fmla="*/ 5865717 w 9384838"/>
              <a:gd name="connsiteY1061" fmla="*/ 1054227 h 6246801"/>
              <a:gd name="connsiteX1062" fmla="*/ 5916601 w 9384838"/>
              <a:gd name="connsiteY1062" fmla="*/ 1054227 h 6246801"/>
              <a:gd name="connsiteX1063" fmla="*/ 6041599 w 9384838"/>
              <a:gd name="connsiteY1063" fmla="*/ 1179229 h 6246801"/>
              <a:gd name="connsiteX1064" fmla="*/ 6091377 w 9384838"/>
              <a:gd name="connsiteY1064" fmla="*/ 1153786 h 6246801"/>
              <a:gd name="connsiteX1065" fmla="*/ 6091377 w 9384838"/>
              <a:gd name="connsiteY1065" fmla="*/ 1204672 h 6246801"/>
              <a:gd name="connsiteX1066" fmla="*/ 6166597 w 9384838"/>
              <a:gd name="connsiteY1066" fmla="*/ 1254452 h 6246801"/>
              <a:gd name="connsiteX1067" fmla="*/ 6292701 w 9384838"/>
              <a:gd name="connsiteY1067" fmla="*/ 1179229 h 6246801"/>
              <a:gd name="connsiteX1068" fmla="*/ 6317037 w 9384838"/>
              <a:gd name="connsiteY1068" fmla="*/ 1129449 h 6246801"/>
              <a:gd name="connsiteX1069" fmla="*/ 6292701 w 9384838"/>
              <a:gd name="connsiteY1069" fmla="*/ 1054227 h 6246801"/>
              <a:gd name="connsiteX1070" fmla="*/ 6317037 w 9384838"/>
              <a:gd name="connsiteY1070" fmla="*/ 1003341 h 6246801"/>
              <a:gd name="connsiteX1071" fmla="*/ 6317037 w 9384838"/>
              <a:gd name="connsiteY1071" fmla="*/ 953562 h 6246801"/>
              <a:gd name="connsiteX1072" fmla="*/ 6342479 w 9384838"/>
              <a:gd name="connsiteY1072" fmla="*/ 903783 h 6246801"/>
              <a:gd name="connsiteX1073" fmla="*/ 6443141 w 9384838"/>
              <a:gd name="connsiteY1073" fmla="*/ 878340 h 6246801"/>
              <a:gd name="connsiteX1074" fmla="*/ 6492919 w 9384838"/>
              <a:gd name="connsiteY1074" fmla="*/ 803117 h 6246801"/>
              <a:gd name="connsiteX1075" fmla="*/ 6518361 w 9384838"/>
              <a:gd name="connsiteY1075" fmla="*/ 652667 h 6246801"/>
              <a:gd name="connsiteX1076" fmla="*/ 6619024 w 9384838"/>
              <a:gd name="connsiteY1076" fmla="*/ 526559 h 6246801"/>
              <a:gd name="connsiteX1077" fmla="*/ 6643360 w 9384838"/>
              <a:gd name="connsiteY1077" fmla="*/ 300891 h 6246801"/>
              <a:gd name="connsiteX1078" fmla="*/ 6619024 w 9384838"/>
              <a:gd name="connsiteY1078" fmla="*/ 125002 h 6246801"/>
              <a:gd name="connsiteX1079" fmla="*/ 6694244 w 9384838"/>
              <a:gd name="connsiteY1079" fmla="*/ 49779 h 6246801"/>
              <a:gd name="connsiteX1080" fmla="*/ 6769464 w 9384838"/>
              <a:gd name="connsiteY1080" fmla="*/ 49779 h 6246801"/>
              <a:gd name="connsiteX1081" fmla="*/ 6819242 w 9384838"/>
              <a:gd name="connsiteY108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662915 w 9384838"/>
              <a:gd name="connsiteY569" fmla="*/ 5142795 h 6246801"/>
              <a:gd name="connsiteX570" fmla="*/ 2579280 w 9384838"/>
              <a:gd name="connsiteY570" fmla="*/ 5142795 h 6246801"/>
              <a:gd name="connsiteX571" fmla="*/ 2705382 w 9384838"/>
              <a:gd name="connsiteY571" fmla="*/ 5093015 h 6246801"/>
              <a:gd name="connsiteX572" fmla="*/ 2755160 w 9384838"/>
              <a:gd name="connsiteY572" fmla="*/ 5043236 h 6246801"/>
              <a:gd name="connsiteX573" fmla="*/ 2755160 w 9384838"/>
              <a:gd name="connsiteY573" fmla="*/ 4992350 h 6246801"/>
              <a:gd name="connsiteX574" fmla="*/ 2729719 w 9384838"/>
              <a:gd name="connsiteY574" fmla="*/ 4968013 h 6246801"/>
              <a:gd name="connsiteX575" fmla="*/ 2705383 w 9384838"/>
              <a:gd name="connsiteY575" fmla="*/ 4942570 h 6246801"/>
              <a:gd name="connsiteX576" fmla="*/ 2679942 w 9384838"/>
              <a:gd name="connsiteY576" fmla="*/ 4942570 h 6246801"/>
              <a:gd name="connsiteX577" fmla="*/ 2654500 w 9384838"/>
              <a:gd name="connsiteY577" fmla="*/ 4968013 h 6246801"/>
              <a:gd name="connsiteX578" fmla="*/ 2604722 w 9384838"/>
              <a:gd name="connsiteY578" fmla="*/ 4968013 h 6246801"/>
              <a:gd name="connsiteX579" fmla="*/ 2529503 w 9384838"/>
              <a:gd name="connsiteY579" fmla="*/ 4917127 h 6246801"/>
              <a:gd name="connsiteX580" fmla="*/ 2529503 w 9384838"/>
              <a:gd name="connsiteY580" fmla="*/ 4867348 h 6246801"/>
              <a:gd name="connsiteX581" fmla="*/ 2454282 w 9384838"/>
              <a:gd name="connsiteY581" fmla="*/ 4841905 h 6246801"/>
              <a:gd name="connsiteX582" fmla="*/ 2454282 w 9384838"/>
              <a:gd name="connsiteY582" fmla="*/ 4867348 h 6246801"/>
              <a:gd name="connsiteX583" fmla="*/ 2428840 w 9384838"/>
              <a:gd name="connsiteY583" fmla="*/ 4841905 h 6246801"/>
              <a:gd name="connsiteX584" fmla="*/ 2379063 w 9384838"/>
              <a:gd name="connsiteY584" fmla="*/ 4841905 h 6246801"/>
              <a:gd name="connsiteX585" fmla="*/ 2353620 w 9384838"/>
              <a:gd name="connsiteY585" fmla="*/ 4867348 h 6246801"/>
              <a:gd name="connsiteX586" fmla="*/ 2353620 w 9384838"/>
              <a:gd name="connsiteY586" fmla="*/ 4867347 h 6246801"/>
              <a:gd name="connsiteX587" fmla="*/ 2328178 w 9384838"/>
              <a:gd name="connsiteY587" fmla="*/ 4841904 h 6246801"/>
              <a:gd name="connsiteX588" fmla="*/ 2303843 w 9384838"/>
              <a:gd name="connsiteY588" fmla="*/ 4841904 h 6246801"/>
              <a:gd name="connsiteX589" fmla="*/ 2278401 w 9384838"/>
              <a:gd name="connsiteY589" fmla="*/ 4817568 h 6246801"/>
              <a:gd name="connsiteX590" fmla="*/ 2252958 w 9384838"/>
              <a:gd name="connsiteY590" fmla="*/ 4841904 h 6246801"/>
              <a:gd name="connsiteX591" fmla="*/ 2303843 w 9384838"/>
              <a:gd name="connsiteY591" fmla="*/ 4867347 h 6246801"/>
              <a:gd name="connsiteX592" fmla="*/ 2228623 w 9384838"/>
              <a:gd name="connsiteY592" fmla="*/ 4892790 h 6246801"/>
              <a:gd name="connsiteX593" fmla="*/ 2177740 w 9384838"/>
              <a:gd name="connsiteY593" fmla="*/ 4841904 h 6246801"/>
              <a:gd name="connsiteX594" fmla="*/ 2153404 w 9384838"/>
              <a:gd name="connsiteY594" fmla="*/ 4867347 h 6246801"/>
              <a:gd name="connsiteX595" fmla="*/ 2153404 w 9384838"/>
              <a:gd name="connsiteY595" fmla="*/ 4892790 h 6246801"/>
              <a:gd name="connsiteX596" fmla="*/ 2127962 w 9384838"/>
              <a:gd name="connsiteY596" fmla="*/ 4942570 h 6246801"/>
              <a:gd name="connsiteX597" fmla="*/ 2102518 w 9384838"/>
              <a:gd name="connsiteY597" fmla="*/ 4917127 h 6246801"/>
              <a:gd name="connsiteX598" fmla="*/ 2078183 w 9384838"/>
              <a:gd name="connsiteY598" fmla="*/ 4917127 h 6246801"/>
              <a:gd name="connsiteX599" fmla="*/ 2078183 w 9384838"/>
              <a:gd name="connsiteY599" fmla="*/ 4867347 h 6246801"/>
              <a:gd name="connsiteX600" fmla="*/ 2027299 w 9384838"/>
              <a:gd name="connsiteY600" fmla="*/ 4867347 h 6246801"/>
              <a:gd name="connsiteX601" fmla="*/ 2001857 w 9384838"/>
              <a:gd name="connsiteY601" fmla="*/ 4892790 h 6246801"/>
              <a:gd name="connsiteX602" fmla="*/ 1952080 w 9384838"/>
              <a:gd name="connsiteY602" fmla="*/ 4892790 h 6246801"/>
              <a:gd name="connsiteX603" fmla="*/ 1902303 w 9384838"/>
              <a:gd name="connsiteY603" fmla="*/ 4917127 h 6246801"/>
              <a:gd name="connsiteX604" fmla="*/ 1876860 w 9384838"/>
              <a:gd name="connsiteY604" fmla="*/ 4892790 h 6246801"/>
              <a:gd name="connsiteX605" fmla="*/ 1876860 w 9384838"/>
              <a:gd name="connsiteY605" fmla="*/ 4867347 h 6246801"/>
              <a:gd name="connsiteX606" fmla="*/ 1851419 w 9384838"/>
              <a:gd name="connsiteY606" fmla="*/ 4892790 h 6246801"/>
              <a:gd name="connsiteX607" fmla="*/ 1827080 w 9384838"/>
              <a:gd name="connsiteY607" fmla="*/ 4892790 h 6246801"/>
              <a:gd name="connsiteX608" fmla="*/ 1801640 w 9384838"/>
              <a:gd name="connsiteY608" fmla="*/ 4867347 h 6246801"/>
              <a:gd name="connsiteX609" fmla="*/ 1801640 w 9384838"/>
              <a:gd name="connsiteY609" fmla="*/ 4892790 h 6246801"/>
              <a:gd name="connsiteX610" fmla="*/ 1776198 w 9384838"/>
              <a:gd name="connsiteY610" fmla="*/ 4917127 h 6246801"/>
              <a:gd name="connsiteX611" fmla="*/ 1751861 w 9384838"/>
              <a:gd name="connsiteY611" fmla="*/ 4892790 h 6246801"/>
              <a:gd name="connsiteX612" fmla="*/ 1726419 w 9384838"/>
              <a:gd name="connsiteY612" fmla="*/ 4892790 h 6246801"/>
              <a:gd name="connsiteX613" fmla="*/ 1700977 w 9384838"/>
              <a:gd name="connsiteY613" fmla="*/ 4917127 h 6246801"/>
              <a:gd name="connsiteX614" fmla="*/ 1676640 w 9384838"/>
              <a:gd name="connsiteY614" fmla="*/ 4892790 h 6246801"/>
              <a:gd name="connsiteX615" fmla="*/ 1625756 w 9384838"/>
              <a:gd name="connsiteY615" fmla="*/ 4917127 h 6246801"/>
              <a:gd name="connsiteX616" fmla="*/ 1601421 w 9384838"/>
              <a:gd name="connsiteY616" fmla="*/ 4917127 h 6246801"/>
              <a:gd name="connsiteX617" fmla="*/ 1575979 w 9384838"/>
              <a:gd name="connsiteY617" fmla="*/ 4892790 h 6246801"/>
              <a:gd name="connsiteX618" fmla="*/ 1575979 w 9384838"/>
              <a:gd name="connsiteY618" fmla="*/ 4867347 h 6246801"/>
              <a:gd name="connsiteX619" fmla="*/ 1575979 w 9384838"/>
              <a:gd name="connsiteY619" fmla="*/ 4841904 h 6246801"/>
              <a:gd name="connsiteX620" fmla="*/ 1526200 w 9384838"/>
              <a:gd name="connsiteY620" fmla="*/ 4817568 h 6246801"/>
              <a:gd name="connsiteX621" fmla="*/ 1450978 w 9384838"/>
              <a:gd name="connsiteY621" fmla="*/ 4867347 h 6246801"/>
              <a:gd name="connsiteX622" fmla="*/ 1425540 w 9384838"/>
              <a:gd name="connsiteY622" fmla="*/ 4867347 h 6246801"/>
              <a:gd name="connsiteX623" fmla="*/ 1425540 w 9384838"/>
              <a:gd name="connsiteY623" fmla="*/ 4867348 h 6246801"/>
              <a:gd name="connsiteX624" fmla="*/ 1425540 w 9384838"/>
              <a:gd name="connsiteY624" fmla="*/ 4917127 h 6246801"/>
              <a:gd name="connsiteX625" fmla="*/ 1400097 w 9384838"/>
              <a:gd name="connsiteY625" fmla="*/ 4942570 h 6246801"/>
              <a:gd name="connsiteX626" fmla="*/ 1400097 w 9384838"/>
              <a:gd name="connsiteY626" fmla="*/ 4992350 h 6246801"/>
              <a:gd name="connsiteX627" fmla="*/ 1350319 w 9384838"/>
              <a:gd name="connsiteY627" fmla="*/ 4992350 h 6246801"/>
              <a:gd name="connsiteX628" fmla="*/ 1350319 w 9384838"/>
              <a:gd name="connsiteY628" fmla="*/ 5043236 h 6246801"/>
              <a:gd name="connsiteX629" fmla="*/ 1299435 w 9384838"/>
              <a:gd name="connsiteY629" fmla="*/ 4992350 h 6246801"/>
              <a:gd name="connsiteX630" fmla="*/ 1249656 w 9384838"/>
              <a:gd name="connsiteY630" fmla="*/ 4917127 h 6246801"/>
              <a:gd name="connsiteX631" fmla="*/ 1224214 w 9384838"/>
              <a:gd name="connsiteY631" fmla="*/ 4917127 h 6246801"/>
              <a:gd name="connsiteX632" fmla="*/ 1148993 w 9384838"/>
              <a:gd name="connsiteY632" fmla="*/ 4892791 h 6246801"/>
              <a:gd name="connsiteX633" fmla="*/ 1124658 w 9384838"/>
              <a:gd name="connsiteY633" fmla="*/ 4917127 h 6246801"/>
              <a:gd name="connsiteX634" fmla="*/ 1124658 w 9384838"/>
              <a:gd name="connsiteY634" fmla="*/ 4892791 h 6246801"/>
              <a:gd name="connsiteX635" fmla="*/ 1099215 w 9384838"/>
              <a:gd name="connsiteY635" fmla="*/ 4917127 h 6246801"/>
              <a:gd name="connsiteX636" fmla="*/ 1073771 w 9384838"/>
              <a:gd name="connsiteY636" fmla="*/ 4892791 h 6246801"/>
              <a:gd name="connsiteX637" fmla="*/ 1049435 w 9384838"/>
              <a:gd name="connsiteY637" fmla="*/ 4917127 h 6246801"/>
              <a:gd name="connsiteX638" fmla="*/ 998551 w 9384838"/>
              <a:gd name="connsiteY638" fmla="*/ 4917127 h 6246801"/>
              <a:gd name="connsiteX639" fmla="*/ 998551 w 9384838"/>
              <a:gd name="connsiteY639" fmla="*/ 4892791 h 6246801"/>
              <a:gd name="connsiteX640" fmla="*/ 948773 w 9384838"/>
              <a:gd name="connsiteY640" fmla="*/ 4841905 h 6246801"/>
              <a:gd name="connsiteX641" fmla="*/ 898995 w 9384838"/>
              <a:gd name="connsiteY641" fmla="*/ 4867348 h 6246801"/>
              <a:gd name="connsiteX642" fmla="*/ 898995 w 9384838"/>
              <a:gd name="connsiteY642" fmla="*/ 4792125 h 6246801"/>
              <a:gd name="connsiteX643" fmla="*/ 923331 w 9384838"/>
              <a:gd name="connsiteY643" fmla="*/ 4766682 h 6246801"/>
              <a:gd name="connsiteX644" fmla="*/ 923331 w 9384838"/>
              <a:gd name="connsiteY644" fmla="*/ 4716902 h 6246801"/>
              <a:gd name="connsiteX645" fmla="*/ 923331 w 9384838"/>
              <a:gd name="connsiteY645" fmla="*/ 4691459 h 6246801"/>
              <a:gd name="connsiteX646" fmla="*/ 974215 w 9384838"/>
              <a:gd name="connsiteY646" fmla="*/ 4691459 h 6246801"/>
              <a:gd name="connsiteX647" fmla="*/ 998551 w 9384838"/>
              <a:gd name="connsiteY647" fmla="*/ 4667122 h 6246801"/>
              <a:gd name="connsiteX648" fmla="*/ 1049435 w 9384838"/>
              <a:gd name="connsiteY648" fmla="*/ 4716902 h 6246801"/>
              <a:gd name="connsiteX649" fmla="*/ 1148993 w 9384838"/>
              <a:gd name="connsiteY649" fmla="*/ 4716902 h 6246801"/>
              <a:gd name="connsiteX650" fmla="*/ 1174436 w 9384838"/>
              <a:gd name="connsiteY650" fmla="*/ 4667122 h 6246801"/>
              <a:gd name="connsiteX651" fmla="*/ 1224214 w 9384838"/>
              <a:gd name="connsiteY651" fmla="*/ 4667122 h 6246801"/>
              <a:gd name="connsiteX652" fmla="*/ 1249656 w 9384838"/>
              <a:gd name="connsiteY652" fmla="*/ 4616236 h 6246801"/>
              <a:gd name="connsiteX653" fmla="*/ 1275099 w 9384838"/>
              <a:gd name="connsiteY653" fmla="*/ 4616236 h 6246801"/>
              <a:gd name="connsiteX654" fmla="*/ 1275099 w 9384838"/>
              <a:gd name="connsiteY654" fmla="*/ 4616237 h 6246801"/>
              <a:gd name="connsiteX655" fmla="*/ 1350319 w 9384838"/>
              <a:gd name="connsiteY655" fmla="*/ 4616237 h 6246801"/>
              <a:gd name="connsiteX656" fmla="*/ 1374654 w 9384838"/>
              <a:gd name="connsiteY656" fmla="*/ 4590794 h 6246801"/>
              <a:gd name="connsiteX657" fmla="*/ 1425539 w 9384838"/>
              <a:gd name="connsiteY657" fmla="*/ 4566457 h 6246801"/>
              <a:gd name="connsiteX658" fmla="*/ 1550537 w 9384838"/>
              <a:gd name="connsiteY658" fmla="*/ 4491234 h 6246801"/>
              <a:gd name="connsiteX659" fmla="*/ 1651201 w 9384838"/>
              <a:gd name="connsiteY659" fmla="*/ 4440348 h 6246801"/>
              <a:gd name="connsiteX660" fmla="*/ 1751865 w 9384838"/>
              <a:gd name="connsiteY660" fmla="*/ 4416011 h 6246801"/>
              <a:gd name="connsiteX661" fmla="*/ 1776201 w 9384838"/>
              <a:gd name="connsiteY661" fmla="*/ 4365125 h 6246801"/>
              <a:gd name="connsiteX662" fmla="*/ 1751865 w 9384838"/>
              <a:gd name="connsiteY662" fmla="*/ 4340788 h 6246801"/>
              <a:gd name="connsiteX663" fmla="*/ 1801642 w 9384838"/>
              <a:gd name="connsiteY663" fmla="*/ 4340788 h 6246801"/>
              <a:gd name="connsiteX664" fmla="*/ 1827082 w 9384838"/>
              <a:gd name="connsiteY664" fmla="*/ 4315345 h 6246801"/>
              <a:gd name="connsiteX665" fmla="*/ 1902304 w 9384838"/>
              <a:gd name="connsiteY665" fmla="*/ 4340788 h 6246801"/>
              <a:gd name="connsiteX666" fmla="*/ 1952081 w 9384838"/>
              <a:gd name="connsiteY666" fmla="*/ 4315345 h 6246801"/>
              <a:gd name="connsiteX667" fmla="*/ 2001860 w 9384838"/>
              <a:gd name="connsiteY667" fmla="*/ 4340788 h 6246801"/>
              <a:gd name="connsiteX668" fmla="*/ 1952081 w 9384838"/>
              <a:gd name="connsiteY668" fmla="*/ 4340788 h 6246801"/>
              <a:gd name="connsiteX669" fmla="*/ 1952081 w 9384838"/>
              <a:gd name="connsiteY669" fmla="*/ 4390568 h 6246801"/>
              <a:gd name="connsiteX670" fmla="*/ 2027302 w 9384838"/>
              <a:gd name="connsiteY670" fmla="*/ 4416011 h 6246801"/>
              <a:gd name="connsiteX671" fmla="*/ 2052742 w 9384838"/>
              <a:gd name="connsiteY671" fmla="*/ 4416011 h 6246801"/>
              <a:gd name="connsiteX672" fmla="*/ 2102518 w 9384838"/>
              <a:gd name="connsiteY672" fmla="*/ 4390568 h 6246801"/>
              <a:gd name="connsiteX673" fmla="*/ 2127962 w 9384838"/>
              <a:gd name="connsiteY673" fmla="*/ 4390568 h 6246801"/>
              <a:gd name="connsiteX674" fmla="*/ 2203182 w 9384838"/>
              <a:gd name="connsiteY674" fmla="*/ 4440348 h 6246801"/>
              <a:gd name="connsiteX675" fmla="*/ 2328178 w 9384838"/>
              <a:gd name="connsiteY675" fmla="*/ 4465791 h 6246801"/>
              <a:gd name="connsiteX676" fmla="*/ 2428839 w 9384838"/>
              <a:gd name="connsiteY676" fmla="*/ 4465791 h 6246801"/>
              <a:gd name="connsiteX677" fmla="*/ 2478617 w 9384838"/>
              <a:gd name="connsiteY677" fmla="*/ 4440348 h 6246801"/>
              <a:gd name="connsiteX678" fmla="*/ 2529503 w 9384838"/>
              <a:gd name="connsiteY678" fmla="*/ 4416011 h 6246801"/>
              <a:gd name="connsiteX679" fmla="*/ 2579280 w 9384838"/>
              <a:gd name="connsiteY679" fmla="*/ 4440348 h 6246801"/>
              <a:gd name="connsiteX680" fmla="*/ 2629058 w 9384838"/>
              <a:gd name="connsiteY680" fmla="*/ 4440348 h 6246801"/>
              <a:gd name="connsiteX681" fmla="*/ 2679941 w 9384838"/>
              <a:gd name="connsiteY681" fmla="*/ 4465791 h 6246801"/>
              <a:gd name="connsiteX682" fmla="*/ 2679941 w 9384838"/>
              <a:gd name="connsiteY682" fmla="*/ 4465790 h 6246801"/>
              <a:gd name="connsiteX683" fmla="*/ 2705383 w 9384838"/>
              <a:gd name="connsiteY683" fmla="*/ 4465790 h 6246801"/>
              <a:gd name="connsiteX684" fmla="*/ 2804940 w 9384838"/>
              <a:gd name="connsiteY684" fmla="*/ 4440347 h 6246801"/>
              <a:gd name="connsiteX685" fmla="*/ 2830382 w 9384838"/>
              <a:gd name="connsiteY685" fmla="*/ 4491233 h 6246801"/>
              <a:gd name="connsiteX686" fmla="*/ 2804940 w 9384838"/>
              <a:gd name="connsiteY686" fmla="*/ 4515570 h 6246801"/>
              <a:gd name="connsiteX687" fmla="*/ 2780604 w 9384838"/>
              <a:gd name="connsiteY687" fmla="*/ 4541013 h 6246801"/>
              <a:gd name="connsiteX688" fmla="*/ 2804940 w 9384838"/>
              <a:gd name="connsiteY688" fmla="*/ 4566456 h 6246801"/>
              <a:gd name="connsiteX689" fmla="*/ 2804940 w 9384838"/>
              <a:gd name="connsiteY689" fmla="*/ 4590793 h 6246801"/>
              <a:gd name="connsiteX690" fmla="*/ 2855825 w 9384838"/>
              <a:gd name="connsiteY690" fmla="*/ 4590793 h 6246801"/>
              <a:gd name="connsiteX691" fmla="*/ 2855825 w 9384838"/>
              <a:gd name="connsiteY691" fmla="*/ 4566456 h 6246801"/>
              <a:gd name="connsiteX692" fmla="*/ 2880159 w 9384838"/>
              <a:gd name="connsiteY692" fmla="*/ 4566456 h 6246801"/>
              <a:gd name="connsiteX693" fmla="*/ 2880159 w 9384838"/>
              <a:gd name="connsiteY693" fmla="*/ 4605916 h 6246801"/>
              <a:gd name="connsiteX694" fmla="*/ 2880162 w 9384838"/>
              <a:gd name="connsiteY694" fmla="*/ 4605918 h 6246801"/>
              <a:gd name="connsiteX695" fmla="*/ 2880162 w 9384838"/>
              <a:gd name="connsiteY695" fmla="*/ 4566457 h 6246801"/>
              <a:gd name="connsiteX696" fmla="*/ 2931045 w 9384838"/>
              <a:gd name="connsiteY696" fmla="*/ 4616236 h 6246801"/>
              <a:gd name="connsiteX697" fmla="*/ 2980823 w 9384838"/>
              <a:gd name="connsiteY697" fmla="*/ 4641679 h 6246801"/>
              <a:gd name="connsiteX698" fmla="*/ 3006265 w 9384838"/>
              <a:gd name="connsiteY698" fmla="*/ 4616236 h 6246801"/>
              <a:gd name="connsiteX699" fmla="*/ 3030601 w 9384838"/>
              <a:gd name="connsiteY699" fmla="*/ 4616236 h 6246801"/>
              <a:gd name="connsiteX700" fmla="*/ 3056044 w 9384838"/>
              <a:gd name="connsiteY700" fmla="*/ 4590793 h 6246801"/>
              <a:gd name="connsiteX701" fmla="*/ 3105820 w 9384838"/>
              <a:gd name="connsiteY701" fmla="*/ 4590793 h 6246801"/>
              <a:gd name="connsiteX702" fmla="*/ 3131263 w 9384838"/>
              <a:gd name="connsiteY702" fmla="*/ 4541014 h 6246801"/>
              <a:gd name="connsiteX703" fmla="*/ 3131263 w 9384838"/>
              <a:gd name="connsiteY703" fmla="*/ 4590793 h 6246801"/>
              <a:gd name="connsiteX704" fmla="*/ 3156704 w 9384838"/>
              <a:gd name="connsiteY704" fmla="*/ 4566457 h 6246801"/>
              <a:gd name="connsiteX705" fmla="*/ 3181041 w 9384838"/>
              <a:gd name="connsiteY705" fmla="*/ 4515571 h 6246801"/>
              <a:gd name="connsiteX706" fmla="*/ 3156704 w 9384838"/>
              <a:gd name="connsiteY706" fmla="*/ 4440348 h 6246801"/>
              <a:gd name="connsiteX707" fmla="*/ 3131263 w 9384838"/>
              <a:gd name="connsiteY707" fmla="*/ 4416011 h 6246801"/>
              <a:gd name="connsiteX708" fmla="*/ 3181041 w 9384838"/>
              <a:gd name="connsiteY708" fmla="*/ 4365125 h 6246801"/>
              <a:gd name="connsiteX709" fmla="*/ 3231924 w 9384838"/>
              <a:gd name="connsiteY709" fmla="*/ 4340788 h 6246801"/>
              <a:gd name="connsiteX710" fmla="*/ 3256260 w 9384838"/>
              <a:gd name="connsiteY710" fmla="*/ 4289902 h 6246801"/>
              <a:gd name="connsiteX711" fmla="*/ 3281703 w 9384838"/>
              <a:gd name="connsiteY711" fmla="*/ 4289902 h 6246801"/>
              <a:gd name="connsiteX712" fmla="*/ 3281705 w 9384838"/>
              <a:gd name="connsiteY712" fmla="*/ 4289902 h 6246801"/>
              <a:gd name="connsiteX713" fmla="*/ 3307147 w 9384838"/>
              <a:gd name="connsiteY713" fmla="*/ 4265565 h 6246801"/>
              <a:gd name="connsiteX714" fmla="*/ 3356924 w 9384838"/>
              <a:gd name="connsiteY714" fmla="*/ 4265565 h 6246801"/>
              <a:gd name="connsiteX715" fmla="*/ 3457589 w 9384838"/>
              <a:gd name="connsiteY715" fmla="*/ 4190342 h 6246801"/>
              <a:gd name="connsiteX716" fmla="*/ 3558250 w 9384838"/>
              <a:gd name="connsiteY716" fmla="*/ 4089676 h 6246801"/>
              <a:gd name="connsiteX717" fmla="*/ 3582585 w 9384838"/>
              <a:gd name="connsiteY717" fmla="*/ 4014453 h 6246801"/>
              <a:gd name="connsiteX718" fmla="*/ 3608026 w 9384838"/>
              <a:gd name="connsiteY718" fmla="*/ 3989010 h 6246801"/>
              <a:gd name="connsiteX719" fmla="*/ 3582585 w 9384838"/>
              <a:gd name="connsiteY719" fmla="*/ 3963567 h 6246801"/>
              <a:gd name="connsiteX720" fmla="*/ 3608026 w 9384838"/>
              <a:gd name="connsiteY720" fmla="*/ 3913787 h 6246801"/>
              <a:gd name="connsiteX721" fmla="*/ 3582585 w 9384838"/>
              <a:gd name="connsiteY721" fmla="*/ 3888344 h 6246801"/>
              <a:gd name="connsiteX722" fmla="*/ 3608026 w 9384838"/>
              <a:gd name="connsiteY722" fmla="*/ 3838565 h 6246801"/>
              <a:gd name="connsiteX723" fmla="*/ 3633468 w 9384838"/>
              <a:gd name="connsiteY723" fmla="*/ 3813122 h 6246801"/>
              <a:gd name="connsiteX724" fmla="*/ 3683247 w 9384838"/>
              <a:gd name="connsiteY724" fmla="*/ 3788785 h 6246801"/>
              <a:gd name="connsiteX725" fmla="*/ 3708689 w 9384838"/>
              <a:gd name="connsiteY725" fmla="*/ 3813122 h 6246801"/>
              <a:gd name="connsiteX726" fmla="*/ 3783908 w 9384838"/>
              <a:gd name="connsiteY726" fmla="*/ 3788785 h 6246801"/>
              <a:gd name="connsiteX727" fmla="*/ 3883464 w 9384838"/>
              <a:gd name="connsiteY727" fmla="*/ 3763342 h 6246801"/>
              <a:gd name="connsiteX728" fmla="*/ 3883464 w 9384838"/>
              <a:gd name="connsiteY728" fmla="*/ 3813122 h 6246801"/>
              <a:gd name="connsiteX729" fmla="*/ 3833686 w 9384838"/>
              <a:gd name="connsiteY729" fmla="*/ 3813122 h 6246801"/>
              <a:gd name="connsiteX730" fmla="*/ 3808245 w 9384838"/>
              <a:gd name="connsiteY730" fmla="*/ 3838565 h 6246801"/>
              <a:gd name="connsiteX731" fmla="*/ 3808245 w 9384838"/>
              <a:gd name="connsiteY731" fmla="*/ 3888344 h 6246801"/>
              <a:gd name="connsiteX732" fmla="*/ 3758467 w 9384838"/>
              <a:gd name="connsiteY732" fmla="*/ 3864008 h 6246801"/>
              <a:gd name="connsiteX733" fmla="*/ 3708689 w 9384838"/>
              <a:gd name="connsiteY733" fmla="*/ 3913787 h 6246801"/>
              <a:gd name="connsiteX734" fmla="*/ 3683247 w 9384838"/>
              <a:gd name="connsiteY734" fmla="*/ 3888344 h 6246801"/>
              <a:gd name="connsiteX735" fmla="*/ 3633468 w 9384838"/>
              <a:gd name="connsiteY735" fmla="*/ 3913787 h 6246801"/>
              <a:gd name="connsiteX736" fmla="*/ 3657804 w 9384838"/>
              <a:gd name="connsiteY736" fmla="*/ 3939230 h 6246801"/>
              <a:gd name="connsiteX737" fmla="*/ 3633468 w 9384838"/>
              <a:gd name="connsiteY737" fmla="*/ 3963567 h 6246801"/>
              <a:gd name="connsiteX738" fmla="*/ 3657804 w 9384838"/>
              <a:gd name="connsiteY738" fmla="*/ 3963567 h 6246801"/>
              <a:gd name="connsiteX739" fmla="*/ 3683247 w 9384838"/>
              <a:gd name="connsiteY739" fmla="*/ 3989010 h 6246801"/>
              <a:gd name="connsiteX740" fmla="*/ 3708689 w 9384838"/>
              <a:gd name="connsiteY740" fmla="*/ 3989010 h 6246801"/>
              <a:gd name="connsiteX741" fmla="*/ 3708689 w 9384838"/>
              <a:gd name="connsiteY741" fmla="*/ 4014453 h 6246801"/>
              <a:gd name="connsiteX742" fmla="*/ 3708688 w 9384838"/>
              <a:gd name="connsiteY742" fmla="*/ 4014453 h 6246801"/>
              <a:gd name="connsiteX743" fmla="*/ 3657804 w 9384838"/>
              <a:gd name="connsiteY743" fmla="*/ 4064233 h 6246801"/>
              <a:gd name="connsiteX744" fmla="*/ 3683246 w 9384838"/>
              <a:gd name="connsiteY744" fmla="*/ 4139455 h 6246801"/>
              <a:gd name="connsiteX745" fmla="*/ 3808243 w 9384838"/>
              <a:gd name="connsiteY745" fmla="*/ 4164898 h 6246801"/>
              <a:gd name="connsiteX746" fmla="*/ 3833684 w 9384838"/>
              <a:gd name="connsiteY746" fmla="*/ 4089676 h 6246801"/>
              <a:gd name="connsiteX747" fmla="*/ 3958666 w 9384838"/>
              <a:gd name="connsiteY747" fmla="*/ 4089676 h 6246801"/>
              <a:gd name="connsiteX748" fmla="*/ 4084770 w 9384838"/>
              <a:gd name="connsiteY748" fmla="*/ 4064233 h 6246801"/>
              <a:gd name="connsiteX749" fmla="*/ 4185432 w 9384838"/>
              <a:gd name="connsiteY749" fmla="*/ 4064233 h 6246801"/>
              <a:gd name="connsiteX750" fmla="*/ 4460870 w 9384838"/>
              <a:gd name="connsiteY750" fmla="*/ 3888345 h 6246801"/>
              <a:gd name="connsiteX751" fmla="*/ 4510648 w 9384838"/>
              <a:gd name="connsiteY751" fmla="*/ 3763342 h 6246801"/>
              <a:gd name="connsiteX752" fmla="*/ 4761751 w 9384838"/>
              <a:gd name="connsiteY752" fmla="*/ 3713562 h 6246801"/>
              <a:gd name="connsiteX753" fmla="*/ 4836971 w 9384838"/>
              <a:gd name="connsiteY753" fmla="*/ 3612896 h 6246801"/>
              <a:gd name="connsiteX754" fmla="*/ 4887855 w 9384838"/>
              <a:gd name="connsiteY754" fmla="*/ 3487894 h 6246801"/>
              <a:gd name="connsiteX755" fmla="*/ 4887855 w 9384838"/>
              <a:gd name="connsiteY755" fmla="*/ 3487893 h 6246801"/>
              <a:gd name="connsiteX756" fmla="*/ 4937633 w 9384838"/>
              <a:gd name="connsiteY756" fmla="*/ 3437007 h 6246801"/>
              <a:gd name="connsiteX757" fmla="*/ 5012854 w 9384838"/>
              <a:gd name="connsiteY757" fmla="*/ 3387227 h 6246801"/>
              <a:gd name="connsiteX758" fmla="*/ 5038296 w 9384838"/>
              <a:gd name="connsiteY758" fmla="*/ 3336341 h 6246801"/>
              <a:gd name="connsiteX759" fmla="*/ 5113516 w 9384838"/>
              <a:gd name="connsiteY759" fmla="*/ 3236782 h 6246801"/>
              <a:gd name="connsiteX760" fmla="*/ 5137852 w 9384838"/>
              <a:gd name="connsiteY760" fmla="*/ 3185896 h 6246801"/>
              <a:gd name="connsiteX761" fmla="*/ 5163294 w 9384838"/>
              <a:gd name="connsiteY761" fmla="*/ 3161560 h 6246801"/>
              <a:gd name="connsiteX762" fmla="*/ 5238514 w 9384838"/>
              <a:gd name="connsiteY762" fmla="*/ 3011116 h 6246801"/>
              <a:gd name="connsiteX763" fmla="*/ 5263957 w 9384838"/>
              <a:gd name="connsiteY763" fmla="*/ 2860672 h 6246801"/>
              <a:gd name="connsiteX764" fmla="*/ 5188736 w 9384838"/>
              <a:gd name="connsiteY764" fmla="*/ 2809788 h 6246801"/>
              <a:gd name="connsiteX765" fmla="*/ 5163294 w 9384838"/>
              <a:gd name="connsiteY765" fmla="*/ 2835229 h 6246801"/>
              <a:gd name="connsiteX766" fmla="*/ 5137852 w 9384838"/>
              <a:gd name="connsiteY766" fmla="*/ 2835229 h 6246801"/>
              <a:gd name="connsiteX767" fmla="*/ 5137852 w 9384838"/>
              <a:gd name="connsiteY767" fmla="*/ 2785450 h 6246801"/>
              <a:gd name="connsiteX768" fmla="*/ 5188736 w 9384838"/>
              <a:gd name="connsiteY768" fmla="*/ 2785450 h 6246801"/>
              <a:gd name="connsiteX769" fmla="*/ 5263957 w 9384838"/>
              <a:gd name="connsiteY769" fmla="*/ 2734563 h 6246801"/>
              <a:gd name="connsiteX770" fmla="*/ 5339177 w 9384838"/>
              <a:gd name="connsiteY770" fmla="*/ 2609561 h 6246801"/>
              <a:gd name="connsiteX771" fmla="*/ 5289399 w 9384838"/>
              <a:gd name="connsiteY771" fmla="*/ 2534339 h 6246801"/>
              <a:gd name="connsiteX772" fmla="*/ 5289931 w 9384838"/>
              <a:gd name="connsiteY772" fmla="*/ 2534660 h 6246801"/>
              <a:gd name="connsiteX773" fmla="*/ 5289398 w 9384838"/>
              <a:gd name="connsiteY773" fmla="*/ 2534339 h 6246801"/>
              <a:gd name="connsiteX774" fmla="*/ 5313734 w 9384838"/>
              <a:gd name="connsiteY774" fmla="*/ 2483451 h 6246801"/>
              <a:gd name="connsiteX775" fmla="*/ 5289398 w 9384838"/>
              <a:gd name="connsiteY775" fmla="*/ 2459115 h 6246801"/>
              <a:gd name="connsiteX776" fmla="*/ 5364618 w 9384838"/>
              <a:gd name="connsiteY776" fmla="*/ 2408231 h 6246801"/>
              <a:gd name="connsiteX777" fmla="*/ 5388954 w 9384838"/>
              <a:gd name="connsiteY777" fmla="*/ 2433674 h 6246801"/>
              <a:gd name="connsiteX778" fmla="*/ 5464174 w 9384838"/>
              <a:gd name="connsiteY778" fmla="*/ 2408231 h 6246801"/>
              <a:gd name="connsiteX779" fmla="*/ 5515059 w 9384838"/>
              <a:gd name="connsiteY779" fmla="*/ 2333007 h 6246801"/>
              <a:gd name="connsiteX780" fmla="*/ 5539394 w 9384838"/>
              <a:gd name="connsiteY780" fmla="*/ 2257785 h 6246801"/>
              <a:gd name="connsiteX781" fmla="*/ 5539394 w 9384838"/>
              <a:gd name="connsiteY781" fmla="*/ 2233447 h 6246801"/>
              <a:gd name="connsiteX782" fmla="*/ 5564837 w 9384838"/>
              <a:gd name="connsiteY782" fmla="*/ 2182565 h 6246801"/>
              <a:gd name="connsiteX783" fmla="*/ 5614615 w 9384838"/>
              <a:gd name="connsiteY783" fmla="*/ 2233447 h 6246801"/>
              <a:gd name="connsiteX784" fmla="*/ 5640057 w 9384838"/>
              <a:gd name="connsiteY784" fmla="*/ 2208005 h 6246801"/>
              <a:gd name="connsiteX785" fmla="*/ 5665499 w 9384838"/>
              <a:gd name="connsiteY785" fmla="*/ 2233447 h 6246801"/>
              <a:gd name="connsiteX786" fmla="*/ 5665499 w 9384838"/>
              <a:gd name="connsiteY786" fmla="*/ 2257785 h 6246801"/>
              <a:gd name="connsiteX787" fmla="*/ 5640057 w 9384838"/>
              <a:gd name="connsiteY787" fmla="*/ 2408231 h 6246801"/>
              <a:gd name="connsiteX788" fmla="*/ 5689835 w 9384838"/>
              <a:gd name="connsiteY788" fmla="*/ 2433674 h 6246801"/>
              <a:gd name="connsiteX789" fmla="*/ 5740719 w 9384838"/>
              <a:gd name="connsiteY789" fmla="*/ 2408231 h 6246801"/>
              <a:gd name="connsiteX790" fmla="*/ 5765055 w 9384838"/>
              <a:gd name="connsiteY790" fmla="*/ 2358450 h 6246801"/>
              <a:gd name="connsiteX791" fmla="*/ 5840275 w 9384838"/>
              <a:gd name="connsiteY791" fmla="*/ 2459115 h 6246801"/>
              <a:gd name="connsiteX792" fmla="*/ 5891159 w 9384838"/>
              <a:gd name="connsiteY792" fmla="*/ 2408231 h 6246801"/>
              <a:gd name="connsiteX793" fmla="*/ 5940937 w 9384838"/>
              <a:gd name="connsiteY793" fmla="*/ 2283229 h 6246801"/>
              <a:gd name="connsiteX794" fmla="*/ 5891159 w 9384838"/>
              <a:gd name="connsiteY794" fmla="*/ 2208005 h 6246801"/>
              <a:gd name="connsiteX795" fmla="*/ 5840275 w 9384838"/>
              <a:gd name="connsiteY795" fmla="*/ 2257785 h 6246801"/>
              <a:gd name="connsiteX796" fmla="*/ 5715277 w 9384838"/>
              <a:gd name="connsiteY796" fmla="*/ 2283229 h 6246801"/>
              <a:gd name="connsiteX797" fmla="*/ 5765055 w 9384838"/>
              <a:gd name="connsiteY797" fmla="*/ 2132783 h 6246801"/>
              <a:gd name="connsiteX798" fmla="*/ 5840275 w 9384838"/>
              <a:gd name="connsiteY798" fmla="*/ 2081897 h 6246801"/>
              <a:gd name="connsiteX799" fmla="*/ 8270546 w 9384838"/>
              <a:gd name="connsiteY799" fmla="*/ 1474959 h 6246801"/>
              <a:gd name="connsiteX800" fmla="*/ 8282255 w 9384838"/>
              <a:gd name="connsiteY800" fmla="*/ 1480813 h 6246801"/>
              <a:gd name="connsiteX801" fmla="*/ 8274449 w 9384838"/>
              <a:gd name="connsiteY801" fmla="*/ 1490571 h 6246801"/>
              <a:gd name="connsiteX802" fmla="*/ 8264691 w 9384838"/>
              <a:gd name="connsiteY802" fmla="*/ 1491546 h 6246801"/>
              <a:gd name="connsiteX803" fmla="*/ 8247128 w 9384838"/>
              <a:gd name="connsiteY803" fmla="*/ 1501304 h 6246801"/>
              <a:gd name="connsiteX804" fmla="*/ 8250055 w 9384838"/>
              <a:gd name="connsiteY804" fmla="*/ 1485692 h 6246801"/>
              <a:gd name="connsiteX805" fmla="*/ 8265667 w 9384838"/>
              <a:gd name="connsiteY805" fmla="*/ 1485692 h 6246801"/>
              <a:gd name="connsiteX806" fmla="*/ 8270546 w 9384838"/>
              <a:gd name="connsiteY806" fmla="*/ 1474959 h 6246801"/>
              <a:gd name="connsiteX807" fmla="*/ 8187608 w 9384838"/>
              <a:gd name="connsiteY807" fmla="*/ 1463250 h 6246801"/>
              <a:gd name="connsiteX808" fmla="*/ 8203220 w 9384838"/>
              <a:gd name="connsiteY808" fmla="*/ 1472032 h 6246801"/>
              <a:gd name="connsiteX809" fmla="*/ 8215904 w 9384838"/>
              <a:gd name="connsiteY809" fmla="*/ 1471056 h 6246801"/>
              <a:gd name="connsiteX810" fmla="*/ 8214929 w 9384838"/>
              <a:gd name="connsiteY810" fmla="*/ 1479838 h 6246801"/>
              <a:gd name="connsiteX811" fmla="*/ 8216880 w 9384838"/>
              <a:gd name="connsiteY811" fmla="*/ 1484717 h 6246801"/>
              <a:gd name="connsiteX812" fmla="*/ 8195414 w 9384838"/>
              <a:gd name="connsiteY812" fmla="*/ 1482765 h 6246801"/>
              <a:gd name="connsiteX813" fmla="*/ 8197365 w 9384838"/>
              <a:gd name="connsiteY813" fmla="*/ 1476909 h 6246801"/>
              <a:gd name="connsiteX814" fmla="*/ 8187608 w 9384838"/>
              <a:gd name="connsiteY814" fmla="*/ 1463250 h 6246801"/>
              <a:gd name="connsiteX815" fmla="*/ 8289085 w 9384838"/>
              <a:gd name="connsiteY815" fmla="*/ 1415439 h 6246801"/>
              <a:gd name="connsiteX816" fmla="*/ 8307624 w 9384838"/>
              <a:gd name="connsiteY816" fmla="*/ 1425197 h 6246801"/>
              <a:gd name="connsiteX817" fmla="*/ 8318357 w 9384838"/>
              <a:gd name="connsiteY817" fmla="*/ 1429100 h 6246801"/>
              <a:gd name="connsiteX818" fmla="*/ 8307624 w 9384838"/>
              <a:gd name="connsiteY818" fmla="*/ 1443734 h 6246801"/>
              <a:gd name="connsiteX819" fmla="*/ 8313478 w 9384838"/>
              <a:gd name="connsiteY819" fmla="*/ 1452516 h 6246801"/>
              <a:gd name="connsiteX820" fmla="*/ 8282255 w 9384838"/>
              <a:gd name="connsiteY820" fmla="*/ 1469104 h 6246801"/>
              <a:gd name="connsiteX821" fmla="*/ 8280303 w 9384838"/>
              <a:gd name="connsiteY821" fmla="*/ 1453493 h 6246801"/>
              <a:gd name="connsiteX822" fmla="*/ 8269570 w 9384838"/>
              <a:gd name="connsiteY822" fmla="*/ 1425197 h 6246801"/>
              <a:gd name="connsiteX823" fmla="*/ 8289085 w 9384838"/>
              <a:gd name="connsiteY823" fmla="*/ 1415439 h 6246801"/>
              <a:gd name="connsiteX824" fmla="*/ 8360314 w 9384838"/>
              <a:gd name="connsiteY824" fmla="*/ 1357869 h 6246801"/>
              <a:gd name="connsiteX825" fmla="*/ 8376902 w 9384838"/>
              <a:gd name="connsiteY825" fmla="*/ 1366651 h 6246801"/>
              <a:gd name="connsiteX826" fmla="*/ 8379829 w 9384838"/>
              <a:gd name="connsiteY826" fmla="*/ 1382264 h 6246801"/>
              <a:gd name="connsiteX827" fmla="*/ 8349581 w 9384838"/>
              <a:gd name="connsiteY827" fmla="*/ 1375434 h 6246801"/>
              <a:gd name="connsiteX828" fmla="*/ 8360314 w 9384838"/>
              <a:gd name="connsiteY828" fmla="*/ 1357869 h 6246801"/>
              <a:gd name="connsiteX829" fmla="*/ 8571073 w 9384838"/>
              <a:gd name="connsiteY829" fmla="*/ 1228098 h 6246801"/>
              <a:gd name="connsiteX830" fmla="*/ 8597418 w 9384838"/>
              <a:gd name="connsiteY830" fmla="*/ 1253467 h 6246801"/>
              <a:gd name="connsiteX831" fmla="*/ 8592539 w 9384838"/>
              <a:gd name="connsiteY831" fmla="*/ 1260297 h 6246801"/>
              <a:gd name="connsiteX832" fmla="*/ 8592539 w 9384838"/>
              <a:gd name="connsiteY832" fmla="*/ 1272981 h 6246801"/>
              <a:gd name="connsiteX833" fmla="*/ 8572049 w 9384838"/>
              <a:gd name="connsiteY833" fmla="*/ 1273957 h 6246801"/>
              <a:gd name="connsiteX834" fmla="*/ 8561316 w 9384838"/>
              <a:gd name="connsiteY834" fmla="*/ 1285666 h 6246801"/>
              <a:gd name="connsiteX835" fmla="*/ 8554486 w 9384838"/>
              <a:gd name="connsiteY835" fmla="*/ 1302253 h 6246801"/>
              <a:gd name="connsiteX836" fmla="*/ 8533995 w 9384838"/>
              <a:gd name="connsiteY836" fmla="*/ 1311035 h 6246801"/>
              <a:gd name="connsiteX837" fmla="*/ 8510577 w 9384838"/>
              <a:gd name="connsiteY837" fmla="*/ 1309083 h 6246801"/>
              <a:gd name="connsiteX838" fmla="*/ 8505699 w 9384838"/>
              <a:gd name="connsiteY838" fmla="*/ 1331526 h 6246801"/>
              <a:gd name="connsiteX839" fmla="*/ 8494966 w 9384838"/>
              <a:gd name="connsiteY839" fmla="*/ 1335428 h 6246801"/>
              <a:gd name="connsiteX840" fmla="*/ 8482281 w 9384838"/>
              <a:gd name="connsiteY840" fmla="*/ 1312986 h 6246801"/>
              <a:gd name="connsiteX841" fmla="*/ 8474475 w 9384838"/>
              <a:gd name="connsiteY841" fmla="*/ 1303229 h 6246801"/>
              <a:gd name="connsiteX842" fmla="*/ 8467645 w 9384838"/>
              <a:gd name="connsiteY842" fmla="*/ 1279811 h 6246801"/>
              <a:gd name="connsiteX843" fmla="*/ 8476427 w 9384838"/>
              <a:gd name="connsiteY843" fmla="*/ 1270054 h 6246801"/>
              <a:gd name="connsiteX844" fmla="*/ 8524238 w 9384838"/>
              <a:gd name="connsiteY844" fmla="*/ 1261273 h 6246801"/>
              <a:gd name="connsiteX845" fmla="*/ 8551558 w 9384838"/>
              <a:gd name="connsiteY845" fmla="*/ 1236879 h 6246801"/>
              <a:gd name="connsiteX846" fmla="*/ 8567170 w 9384838"/>
              <a:gd name="connsiteY846" fmla="*/ 1237855 h 6246801"/>
              <a:gd name="connsiteX847" fmla="*/ 8571073 w 9384838"/>
              <a:gd name="connsiteY847" fmla="*/ 1228098 h 6246801"/>
              <a:gd name="connsiteX848" fmla="*/ 8306648 w 9384838"/>
              <a:gd name="connsiteY848" fmla="*/ 884639 h 6246801"/>
              <a:gd name="connsiteX849" fmla="*/ 8328114 w 9384838"/>
              <a:gd name="connsiteY849" fmla="*/ 903178 h 6246801"/>
              <a:gd name="connsiteX850" fmla="*/ 8334944 w 9384838"/>
              <a:gd name="connsiteY850" fmla="*/ 917814 h 6246801"/>
              <a:gd name="connsiteX851" fmla="*/ 8368119 w 9384838"/>
              <a:gd name="connsiteY851" fmla="*/ 935377 h 6246801"/>
              <a:gd name="connsiteX852" fmla="*/ 8422761 w 9384838"/>
              <a:gd name="connsiteY852" fmla="*/ 939280 h 6246801"/>
              <a:gd name="connsiteX853" fmla="*/ 8461790 w 9384838"/>
              <a:gd name="connsiteY853" fmla="*/ 922693 h 6246801"/>
              <a:gd name="connsiteX854" fmla="*/ 8450081 w 9384838"/>
              <a:gd name="connsiteY854" fmla="*/ 963674 h 6246801"/>
              <a:gd name="connsiteX855" fmla="*/ 8431542 w 9384838"/>
              <a:gd name="connsiteY855" fmla="*/ 975382 h 6246801"/>
              <a:gd name="connsiteX856" fmla="*/ 8415930 w 9384838"/>
              <a:gd name="connsiteY856" fmla="*/ 963674 h 6246801"/>
              <a:gd name="connsiteX857" fmla="*/ 8397391 w 9384838"/>
              <a:gd name="connsiteY857" fmla="*/ 963674 h 6246801"/>
              <a:gd name="connsiteX858" fmla="*/ 8359338 w 9384838"/>
              <a:gd name="connsiteY858" fmla="*/ 1014411 h 6246801"/>
              <a:gd name="connsiteX859" fmla="*/ 8284206 w 9384838"/>
              <a:gd name="connsiteY859" fmla="*/ 1020265 h 6246801"/>
              <a:gd name="connsiteX860" fmla="*/ 8247128 w 9384838"/>
              <a:gd name="connsiteY860" fmla="*/ 1070028 h 6246801"/>
              <a:gd name="connsiteX861" fmla="*/ 8212977 w 9384838"/>
              <a:gd name="connsiteY861" fmla="*/ 1083688 h 6246801"/>
              <a:gd name="connsiteX862" fmla="*/ 8184681 w 9384838"/>
              <a:gd name="connsiteY862" fmla="*/ 1151014 h 6246801"/>
              <a:gd name="connsiteX863" fmla="*/ 8163215 w 9384838"/>
              <a:gd name="connsiteY863" fmla="*/ 1151014 h 6246801"/>
              <a:gd name="connsiteX864" fmla="*/ 8155409 w 9384838"/>
              <a:gd name="connsiteY864" fmla="*/ 1207607 h 6246801"/>
              <a:gd name="connsiteX865" fmla="*/ 8099792 w 9384838"/>
              <a:gd name="connsiteY865" fmla="*/ 1223219 h 6246801"/>
              <a:gd name="connsiteX866" fmla="*/ 8077350 w 9384838"/>
              <a:gd name="connsiteY866" fmla="*/ 1247612 h 6246801"/>
              <a:gd name="connsiteX867" fmla="*/ 8066617 w 9384838"/>
              <a:gd name="connsiteY867" fmla="*/ 1319817 h 6246801"/>
              <a:gd name="connsiteX868" fmla="*/ 8057835 w 9384838"/>
              <a:gd name="connsiteY868" fmla="*/ 1315914 h 6246801"/>
              <a:gd name="connsiteX869" fmla="*/ 8009048 w 9384838"/>
              <a:gd name="connsiteY869" fmla="*/ 1320793 h 6246801"/>
              <a:gd name="connsiteX870" fmla="*/ 8009048 w 9384838"/>
              <a:gd name="connsiteY870" fmla="*/ 1309084 h 6246801"/>
              <a:gd name="connsiteX871" fmla="*/ 8010024 w 9384838"/>
              <a:gd name="connsiteY871" fmla="*/ 1293472 h 6246801"/>
              <a:gd name="connsiteX872" fmla="*/ 8002218 w 9384838"/>
              <a:gd name="connsiteY872" fmla="*/ 1262248 h 6246801"/>
              <a:gd name="connsiteX873" fmla="*/ 8013927 w 9384838"/>
              <a:gd name="connsiteY873" fmla="*/ 1254442 h 6246801"/>
              <a:gd name="connsiteX874" fmla="*/ 8038320 w 9384838"/>
              <a:gd name="connsiteY874" fmla="*/ 1219316 h 6246801"/>
              <a:gd name="connsiteX875" fmla="*/ 8077350 w 9384838"/>
              <a:gd name="connsiteY875" fmla="*/ 1190044 h 6246801"/>
              <a:gd name="connsiteX876" fmla="*/ 8108573 w 9384838"/>
              <a:gd name="connsiteY876" fmla="*/ 1167602 h 6246801"/>
              <a:gd name="connsiteX877" fmla="*/ 8111501 w 9384838"/>
              <a:gd name="connsiteY877" fmla="*/ 1154917 h 6246801"/>
              <a:gd name="connsiteX878" fmla="*/ 8135894 w 9384838"/>
              <a:gd name="connsiteY878" fmla="*/ 1148087 h 6246801"/>
              <a:gd name="connsiteX879" fmla="*/ 8141748 w 9384838"/>
              <a:gd name="connsiteY879" fmla="*/ 1130524 h 6246801"/>
              <a:gd name="connsiteX880" fmla="*/ 8135894 w 9384838"/>
              <a:gd name="connsiteY880" fmla="*/ 1121742 h 6246801"/>
              <a:gd name="connsiteX881" fmla="*/ 8143700 w 9384838"/>
              <a:gd name="connsiteY881" fmla="*/ 1104179 h 6246801"/>
              <a:gd name="connsiteX882" fmla="*/ 8200293 w 9384838"/>
              <a:gd name="connsiteY882" fmla="*/ 1030998 h 6246801"/>
              <a:gd name="connsiteX883" fmla="*/ 8231516 w 9384838"/>
              <a:gd name="connsiteY883" fmla="*/ 993920 h 6246801"/>
              <a:gd name="connsiteX884" fmla="*/ 8245176 w 9384838"/>
              <a:gd name="connsiteY884" fmla="*/ 957819 h 6246801"/>
              <a:gd name="connsiteX885" fmla="*/ 8258837 w 9384838"/>
              <a:gd name="connsiteY885" fmla="*/ 944159 h 6246801"/>
              <a:gd name="connsiteX886" fmla="*/ 8260788 w 9384838"/>
              <a:gd name="connsiteY886" fmla="*/ 920741 h 6246801"/>
              <a:gd name="connsiteX887" fmla="*/ 8289085 w 9384838"/>
              <a:gd name="connsiteY887" fmla="*/ 889516 h 6246801"/>
              <a:gd name="connsiteX888" fmla="*/ 8306648 w 9384838"/>
              <a:gd name="connsiteY888" fmla="*/ 884639 h 6246801"/>
              <a:gd name="connsiteX889" fmla="*/ 9328245 w 9384838"/>
              <a:gd name="connsiteY889" fmla="*/ 311878 h 6246801"/>
              <a:gd name="connsiteX890" fmla="*/ 9371178 w 9384838"/>
              <a:gd name="connsiteY890" fmla="*/ 317733 h 6246801"/>
              <a:gd name="connsiteX891" fmla="*/ 9384838 w 9384838"/>
              <a:gd name="connsiteY891" fmla="*/ 341150 h 6246801"/>
              <a:gd name="connsiteX892" fmla="*/ 9357517 w 9384838"/>
              <a:gd name="connsiteY892" fmla="*/ 360665 h 6246801"/>
              <a:gd name="connsiteX893" fmla="*/ 9357517 w 9384838"/>
              <a:gd name="connsiteY893" fmla="*/ 378228 h 6246801"/>
              <a:gd name="connsiteX894" fmla="*/ 9371178 w 9384838"/>
              <a:gd name="connsiteY894" fmla="*/ 393840 h 6246801"/>
              <a:gd name="connsiteX895" fmla="*/ 9367275 w 9384838"/>
              <a:gd name="connsiteY895" fmla="*/ 427015 h 6246801"/>
              <a:gd name="connsiteX896" fmla="*/ 9314585 w 9384838"/>
              <a:gd name="connsiteY896" fmla="*/ 427015 h 6246801"/>
              <a:gd name="connsiteX897" fmla="*/ 9250186 w 9384838"/>
              <a:gd name="connsiteY897" fmla="*/ 440675 h 6246801"/>
              <a:gd name="connsiteX898" fmla="*/ 9213108 w 9384838"/>
              <a:gd name="connsiteY898" fmla="*/ 471899 h 6246801"/>
              <a:gd name="connsiteX899" fmla="*/ 9162370 w 9384838"/>
              <a:gd name="connsiteY899" fmla="*/ 491414 h 6246801"/>
              <a:gd name="connsiteX900" fmla="*/ 9099923 w 9384838"/>
              <a:gd name="connsiteY900" fmla="*/ 526540 h 6246801"/>
              <a:gd name="connsiteX901" fmla="*/ 9035524 w 9384838"/>
              <a:gd name="connsiteY901" fmla="*/ 587036 h 6246801"/>
              <a:gd name="connsiteX902" fmla="*/ 8996494 w 9384838"/>
              <a:gd name="connsiteY902" fmla="*/ 635822 h 6246801"/>
              <a:gd name="connsiteX903" fmla="*/ 8961368 w 9384838"/>
              <a:gd name="connsiteY903" fmla="*/ 637774 h 6246801"/>
              <a:gd name="connsiteX904" fmla="*/ 8951610 w 9384838"/>
              <a:gd name="connsiteY904" fmla="*/ 647531 h 6246801"/>
              <a:gd name="connsiteX905" fmla="*/ 8926241 w 9384838"/>
              <a:gd name="connsiteY905" fmla="*/ 637774 h 6246801"/>
              <a:gd name="connsiteX906" fmla="*/ 8916484 w 9384838"/>
              <a:gd name="connsiteY906" fmla="*/ 608501 h 6246801"/>
              <a:gd name="connsiteX907" fmla="*/ 8883309 w 9384838"/>
              <a:gd name="connsiteY907" fmla="*/ 622162 h 6246801"/>
              <a:gd name="connsiteX908" fmla="*/ 8877454 w 9384838"/>
              <a:gd name="connsiteY908" fmla="*/ 651434 h 6246801"/>
              <a:gd name="connsiteX909" fmla="*/ 8887212 w 9384838"/>
              <a:gd name="connsiteY909" fmla="*/ 665094 h 6246801"/>
              <a:gd name="connsiteX910" fmla="*/ 8846231 w 9384838"/>
              <a:gd name="connsiteY910" fmla="*/ 719735 h 6246801"/>
              <a:gd name="connsiteX911" fmla="*/ 8799395 w 9384838"/>
              <a:gd name="connsiteY911" fmla="*/ 749008 h 6246801"/>
              <a:gd name="connsiteX912" fmla="*/ 8766220 w 9384838"/>
              <a:gd name="connsiteY912" fmla="*/ 774380 h 6246801"/>
              <a:gd name="connsiteX913" fmla="*/ 8731094 w 9384838"/>
              <a:gd name="connsiteY913" fmla="*/ 844633 h 6246801"/>
              <a:gd name="connsiteX914" fmla="*/ 8697919 w 9384838"/>
              <a:gd name="connsiteY914" fmla="*/ 862196 h 6246801"/>
              <a:gd name="connsiteX915" fmla="*/ 8666695 w 9384838"/>
              <a:gd name="connsiteY915" fmla="*/ 862196 h 6246801"/>
              <a:gd name="connsiteX916" fmla="*/ 8641326 w 9384838"/>
              <a:gd name="connsiteY916" fmla="*/ 887565 h 6246801"/>
              <a:gd name="connsiteX917" fmla="*/ 8614005 w 9384838"/>
              <a:gd name="connsiteY917" fmla="*/ 932449 h 6246801"/>
              <a:gd name="connsiteX918" fmla="*/ 8590587 w 9384838"/>
              <a:gd name="connsiteY918" fmla="*/ 936351 h 6246801"/>
              <a:gd name="connsiteX919" fmla="*/ 8576927 w 9384838"/>
              <a:gd name="connsiteY919" fmla="*/ 920740 h 6246801"/>
              <a:gd name="connsiteX920" fmla="*/ 8590587 w 9384838"/>
              <a:gd name="connsiteY920" fmla="*/ 885614 h 6246801"/>
              <a:gd name="connsiteX921" fmla="*/ 8602296 w 9384838"/>
              <a:gd name="connsiteY921" fmla="*/ 881711 h 6246801"/>
              <a:gd name="connsiteX922" fmla="*/ 8610102 w 9384838"/>
              <a:gd name="connsiteY922" fmla="*/ 868050 h 6246801"/>
              <a:gd name="connsiteX923" fmla="*/ 8606199 w 9384838"/>
              <a:gd name="connsiteY923" fmla="*/ 850487 h 6246801"/>
              <a:gd name="connsiteX924" fmla="*/ 8612054 w 9384838"/>
              <a:gd name="connsiteY924" fmla="*/ 825118 h 6246801"/>
              <a:gd name="connsiteX925" fmla="*/ 8623762 w 9384838"/>
              <a:gd name="connsiteY925" fmla="*/ 846584 h 6246801"/>
              <a:gd name="connsiteX926" fmla="*/ 8637423 w 9384838"/>
              <a:gd name="connsiteY926" fmla="*/ 848536 h 6246801"/>
              <a:gd name="connsiteX927" fmla="*/ 8649132 w 9384838"/>
              <a:gd name="connsiteY927" fmla="*/ 827069 h 6246801"/>
              <a:gd name="connsiteX928" fmla="*/ 8635471 w 9384838"/>
              <a:gd name="connsiteY928" fmla="*/ 807555 h 6246801"/>
              <a:gd name="connsiteX929" fmla="*/ 8654986 w 9384838"/>
              <a:gd name="connsiteY929" fmla="*/ 807555 h 6246801"/>
              <a:gd name="connsiteX930" fmla="*/ 8664743 w 9384838"/>
              <a:gd name="connsiteY930" fmla="*/ 819263 h 6246801"/>
              <a:gd name="connsiteX931" fmla="*/ 8692064 w 9384838"/>
              <a:gd name="connsiteY931" fmla="*/ 805603 h 6246801"/>
              <a:gd name="connsiteX932" fmla="*/ 8709627 w 9384838"/>
              <a:gd name="connsiteY932" fmla="*/ 778282 h 6246801"/>
              <a:gd name="connsiteX933" fmla="*/ 8711579 w 9384838"/>
              <a:gd name="connsiteY933" fmla="*/ 749008 h 6246801"/>
              <a:gd name="connsiteX934" fmla="*/ 8695967 w 9384838"/>
              <a:gd name="connsiteY934" fmla="*/ 749008 h 6246801"/>
              <a:gd name="connsiteX935" fmla="*/ 8672549 w 9384838"/>
              <a:gd name="connsiteY935" fmla="*/ 745105 h 6246801"/>
              <a:gd name="connsiteX936" fmla="*/ 8668646 w 9384838"/>
              <a:gd name="connsiteY936" fmla="*/ 713881 h 6246801"/>
              <a:gd name="connsiteX937" fmla="*/ 8697919 w 9384838"/>
              <a:gd name="connsiteY937" fmla="*/ 713881 h 6246801"/>
              <a:gd name="connsiteX938" fmla="*/ 8715482 w 9384838"/>
              <a:gd name="connsiteY938" fmla="*/ 731444 h 6246801"/>
              <a:gd name="connsiteX939" fmla="*/ 8733045 w 9384838"/>
              <a:gd name="connsiteY939" fmla="*/ 719735 h 6246801"/>
              <a:gd name="connsiteX940" fmla="*/ 8746705 w 9384838"/>
              <a:gd name="connsiteY940" fmla="*/ 688512 h 6246801"/>
              <a:gd name="connsiteX941" fmla="*/ 8787686 w 9384838"/>
              <a:gd name="connsiteY941" fmla="*/ 674851 h 6246801"/>
              <a:gd name="connsiteX942" fmla="*/ 8811104 w 9384838"/>
              <a:gd name="connsiteY942" fmla="*/ 624114 h 6246801"/>
              <a:gd name="connsiteX943" fmla="*/ 8830619 w 9384838"/>
              <a:gd name="connsiteY943" fmla="*/ 618260 h 6246801"/>
              <a:gd name="connsiteX944" fmla="*/ 8840376 w 9384838"/>
              <a:gd name="connsiteY944" fmla="*/ 600695 h 6246801"/>
              <a:gd name="connsiteX945" fmla="*/ 8832570 w 9384838"/>
              <a:gd name="connsiteY945" fmla="*/ 559715 h 6246801"/>
              <a:gd name="connsiteX946" fmla="*/ 8850134 w 9384838"/>
              <a:gd name="connsiteY946" fmla="*/ 559715 h 6246801"/>
              <a:gd name="connsiteX947" fmla="*/ 8885260 w 9384838"/>
              <a:gd name="connsiteY947" fmla="*/ 573376 h 6246801"/>
              <a:gd name="connsiteX948" fmla="*/ 8902823 w 9384838"/>
              <a:gd name="connsiteY948" fmla="*/ 559715 h 6246801"/>
              <a:gd name="connsiteX949" fmla="*/ 8904775 w 9384838"/>
              <a:gd name="connsiteY949" fmla="*/ 524589 h 6246801"/>
              <a:gd name="connsiteX950" fmla="*/ 8949659 w 9384838"/>
              <a:gd name="connsiteY950" fmla="*/ 497268 h 6246801"/>
              <a:gd name="connsiteX951" fmla="*/ 8976980 w 9384838"/>
              <a:gd name="connsiteY951" fmla="*/ 497268 h 6246801"/>
              <a:gd name="connsiteX952" fmla="*/ 8976980 w 9384838"/>
              <a:gd name="connsiteY952" fmla="*/ 462142 h 6246801"/>
              <a:gd name="connsiteX953" fmla="*/ 8965271 w 9384838"/>
              <a:gd name="connsiteY953" fmla="*/ 419209 h 6246801"/>
              <a:gd name="connsiteX954" fmla="*/ 8973077 w 9384838"/>
              <a:gd name="connsiteY954" fmla="*/ 393840 h 6246801"/>
              <a:gd name="connsiteX955" fmla="*/ 9002349 w 9384838"/>
              <a:gd name="connsiteY955" fmla="*/ 376277 h 6246801"/>
              <a:gd name="connsiteX956" fmla="*/ 9017961 w 9384838"/>
              <a:gd name="connsiteY956" fmla="*/ 403597 h 6246801"/>
              <a:gd name="connsiteX957" fmla="*/ 9041378 w 9384838"/>
              <a:gd name="connsiteY957" fmla="*/ 467996 h 6246801"/>
              <a:gd name="connsiteX958" fmla="*/ 9076505 w 9384838"/>
              <a:gd name="connsiteY958" fmla="*/ 475802 h 6246801"/>
              <a:gd name="connsiteX959" fmla="*/ 9154564 w 9384838"/>
              <a:gd name="connsiteY959" fmla="*/ 458239 h 6246801"/>
              <a:gd name="connsiteX960" fmla="*/ 9209205 w 9384838"/>
              <a:gd name="connsiteY960" fmla="*/ 409452 h 6246801"/>
              <a:gd name="connsiteX961" fmla="*/ 9218963 w 9384838"/>
              <a:gd name="connsiteY961" fmla="*/ 380180 h 6246801"/>
              <a:gd name="connsiteX962" fmla="*/ 9283361 w 9384838"/>
              <a:gd name="connsiteY962" fmla="*/ 325538 h 6246801"/>
              <a:gd name="connsiteX963" fmla="*/ 9328245 w 9384838"/>
              <a:gd name="connsiteY963" fmla="*/ 311878 h 6246801"/>
              <a:gd name="connsiteX964" fmla="*/ 6819242 w 9384838"/>
              <a:gd name="connsiteY964" fmla="*/ 0 h 6246801"/>
              <a:gd name="connsiteX965" fmla="*/ 6869020 w 9384838"/>
              <a:gd name="connsiteY965" fmla="*/ 125002 h 6246801"/>
              <a:gd name="connsiteX966" fmla="*/ 6969682 w 9384838"/>
              <a:gd name="connsiteY966" fmla="*/ 326334 h 6246801"/>
              <a:gd name="connsiteX967" fmla="*/ 6969682 w 9384838"/>
              <a:gd name="connsiteY967" fmla="*/ 401556 h 6246801"/>
              <a:gd name="connsiteX968" fmla="*/ 7094680 w 9384838"/>
              <a:gd name="connsiteY968" fmla="*/ 652667 h 6246801"/>
              <a:gd name="connsiteX969" fmla="*/ 7220784 w 9384838"/>
              <a:gd name="connsiteY969" fmla="*/ 803117 h 6246801"/>
              <a:gd name="connsiteX970" fmla="*/ 7321446 w 9384838"/>
              <a:gd name="connsiteY970" fmla="*/ 903783 h 6246801"/>
              <a:gd name="connsiteX971" fmla="*/ 7321446 w 9384838"/>
              <a:gd name="connsiteY971" fmla="*/ 979004 h 6246801"/>
              <a:gd name="connsiteX972" fmla="*/ 7345782 w 9384838"/>
              <a:gd name="connsiteY972" fmla="*/ 979004 h 6246801"/>
              <a:gd name="connsiteX973" fmla="*/ 7396667 w 9384838"/>
              <a:gd name="connsiteY973" fmla="*/ 1003341 h 6246801"/>
              <a:gd name="connsiteX974" fmla="*/ 7421002 w 9384838"/>
              <a:gd name="connsiteY974" fmla="*/ 979004 h 6246801"/>
              <a:gd name="connsiteX975" fmla="*/ 7496223 w 9384838"/>
              <a:gd name="connsiteY975" fmla="*/ 1003341 h 6246801"/>
              <a:gd name="connsiteX976" fmla="*/ 7446445 w 9384838"/>
              <a:gd name="connsiteY976" fmla="*/ 1054227 h 6246801"/>
              <a:gd name="connsiteX977" fmla="*/ 7471887 w 9384838"/>
              <a:gd name="connsiteY977" fmla="*/ 1078564 h 6246801"/>
              <a:gd name="connsiteX978" fmla="*/ 7521665 w 9384838"/>
              <a:gd name="connsiteY978" fmla="*/ 1054227 h 6246801"/>
              <a:gd name="connsiteX979" fmla="*/ 7547107 w 9384838"/>
              <a:gd name="connsiteY979" fmla="*/ 1129449 h 6246801"/>
              <a:gd name="connsiteX980" fmla="*/ 7672105 w 9384838"/>
              <a:gd name="connsiteY980" fmla="*/ 1179229 h 6246801"/>
              <a:gd name="connsiteX981" fmla="*/ 7747325 w 9384838"/>
              <a:gd name="connsiteY981" fmla="*/ 1179229 h 6246801"/>
              <a:gd name="connsiteX982" fmla="*/ 7847987 w 9384838"/>
              <a:gd name="connsiteY982" fmla="*/ 1104007 h 6246801"/>
              <a:gd name="connsiteX983" fmla="*/ 7923207 w 9384838"/>
              <a:gd name="connsiteY983" fmla="*/ 1078564 h 6246801"/>
              <a:gd name="connsiteX984" fmla="*/ 7998427 w 9384838"/>
              <a:gd name="connsiteY984" fmla="*/ 1003341 h 6246801"/>
              <a:gd name="connsiteX985" fmla="*/ 7998427 w 9384838"/>
              <a:gd name="connsiteY985" fmla="*/ 1054227 h 6246801"/>
              <a:gd name="connsiteX986" fmla="*/ 7948649 w 9384838"/>
              <a:gd name="connsiteY986" fmla="*/ 1104007 h 6246801"/>
              <a:gd name="connsiteX987" fmla="*/ 7948649 w 9384838"/>
              <a:gd name="connsiteY987" fmla="*/ 1129449 h 6246801"/>
              <a:gd name="connsiteX988" fmla="*/ 7822545 w 9384838"/>
              <a:gd name="connsiteY988" fmla="*/ 1279895 h 6246801"/>
              <a:gd name="connsiteX989" fmla="*/ 7822545 w 9384838"/>
              <a:gd name="connsiteY989" fmla="*/ 1379454 h 6246801"/>
              <a:gd name="connsiteX990" fmla="*/ 7873429 w 9384838"/>
              <a:gd name="connsiteY990" fmla="*/ 1379454 h 6246801"/>
              <a:gd name="connsiteX991" fmla="*/ 7847987 w 9384838"/>
              <a:gd name="connsiteY991" fmla="*/ 1505563 h 6246801"/>
              <a:gd name="connsiteX992" fmla="*/ 7797103 w 9384838"/>
              <a:gd name="connsiteY992" fmla="*/ 1531005 h 6246801"/>
              <a:gd name="connsiteX993" fmla="*/ 7873429 w 9384838"/>
              <a:gd name="connsiteY993" fmla="*/ 1606229 h 6246801"/>
              <a:gd name="connsiteX994" fmla="*/ 7948649 w 9384838"/>
              <a:gd name="connsiteY994" fmla="*/ 1606229 h 6246801"/>
              <a:gd name="connsiteX995" fmla="*/ 7923207 w 9384838"/>
              <a:gd name="connsiteY995" fmla="*/ 1656009 h 6246801"/>
              <a:gd name="connsiteX996" fmla="*/ 7772767 w 9384838"/>
              <a:gd name="connsiteY996" fmla="*/ 1630565 h 6246801"/>
              <a:gd name="connsiteX997" fmla="*/ 7672105 w 9384838"/>
              <a:gd name="connsiteY997" fmla="*/ 1705789 h 6246801"/>
              <a:gd name="connsiteX998" fmla="*/ 7672105 w 9384838"/>
              <a:gd name="connsiteY998" fmla="*/ 1656009 h 6246801"/>
              <a:gd name="connsiteX999" fmla="*/ 7596885 w 9384838"/>
              <a:gd name="connsiteY999" fmla="*/ 1656009 h 6246801"/>
              <a:gd name="connsiteX1000" fmla="*/ 7571443 w 9384838"/>
              <a:gd name="connsiteY1000" fmla="*/ 1705789 h 6246801"/>
              <a:gd name="connsiteX1001" fmla="*/ 7446445 w 9384838"/>
              <a:gd name="connsiteY1001" fmla="*/ 1681452 h 6246801"/>
              <a:gd name="connsiteX1002" fmla="*/ 7421002 w 9384838"/>
              <a:gd name="connsiteY1002" fmla="*/ 1630565 h 6246801"/>
              <a:gd name="connsiteX1003" fmla="*/ 7321446 w 9384838"/>
              <a:gd name="connsiteY1003" fmla="*/ 1630565 h 6246801"/>
              <a:gd name="connsiteX1004" fmla="*/ 7070344 w 9384838"/>
              <a:gd name="connsiteY1004" fmla="*/ 1756674 h 6246801"/>
              <a:gd name="connsiteX1005" fmla="*/ 6869020 w 9384838"/>
              <a:gd name="connsiteY1005" fmla="*/ 1907113 h 6246801"/>
              <a:gd name="connsiteX1006" fmla="*/ 6894462 w 9384838"/>
              <a:gd name="connsiteY1006" fmla="*/ 1956897 h 6246801"/>
              <a:gd name="connsiteX1007" fmla="*/ 6819242 w 9384838"/>
              <a:gd name="connsiteY1007" fmla="*/ 2081899 h 6246801"/>
              <a:gd name="connsiteX1008" fmla="*/ 6793800 w 9384838"/>
              <a:gd name="connsiteY1008" fmla="*/ 2006676 h 6246801"/>
              <a:gd name="connsiteX1009" fmla="*/ 6668802 w 9384838"/>
              <a:gd name="connsiteY1009" fmla="*/ 1931450 h 6246801"/>
              <a:gd name="connsiteX1010" fmla="*/ 6542697 w 9384838"/>
              <a:gd name="connsiteY1010" fmla="*/ 1831894 h 6246801"/>
              <a:gd name="connsiteX1011" fmla="*/ 6467477 w 9384838"/>
              <a:gd name="connsiteY1011" fmla="*/ 1705789 h 6246801"/>
              <a:gd name="connsiteX1012" fmla="*/ 6417699 w 9384838"/>
              <a:gd name="connsiteY1012" fmla="*/ 1681452 h 6246801"/>
              <a:gd name="connsiteX1013" fmla="*/ 6342479 w 9384838"/>
              <a:gd name="connsiteY1013" fmla="*/ 1580786 h 6246801"/>
              <a:gd name="connsiteX1014" fmla="*/ 6217481 w 9384838"/>
              <a:gd name="connsiteY1014" fmla="*/ 1555343 h 6246801"/>
              <a:gd name="connsiteX1015" fmla="*/ 6091377 w 9384838"/>
              <a:gd name="connsiteY1015" fmla="*/ 1606229 h 6246801"/>
              <a:gd name="connsiteX1016" fmla="*/ 5991821 w 9384838"/>
              <a:gd name="connsiteY1016" fmla="*/ 1681452 h 6246801"/>
              <a:gd name="connsiteX1017" fmla="*/ 5966379 w 9384838"/>
              <a:gd name="connsiteY1017" fmla="*/ 1630565 h 6246801"/>
              <a:gd name="connsiteX1018" fmla="*/ 5966379 w 9384838"/>
              <a:gd name="connsiteY1018" fmla="*/ 1580786 h 6246801"/>
              <a:gd name="connsiteX1019" fmla="*/ 5916601 w 9384838"/>
              <a:gd name="connsiteY1019" fmla="*/ 1531005 h 6246801"/>
              <a:gd name="connsiteX1020" fmla="*/ 5940937 w 9384838"/>
              <a:gd name="connsiteY1020" fmla="*/ 1505563 h 6246801"/>
              <a:gd name="connsiteX1021" fmla="*/ 5891159 w 9384838"/>
              <a:gd name="connsiteY1021" fmla="*/ 1480122 h 6246801"/>
              <a:gd name="connsiteX1022" fmla="*/ 5840275 w 9384838"/>
              <a:gd name="connsiteY1022" fmla="*/ 1480122 h 6246801"/>
              <a:gd name="connsiteX1023" fmla="*/ 5815939 w 9384838"/>
              <a:gd name="connsiteY1023" fmla="*/ 1455784 h 6246801"/>
              <a:gd name="connsiteX1024" fmla="*/ 5740719 w 9384838"/>
              <a:gd name="connsiteY1024" fmla="*/ 1505563 h 6246801"/>
              <a:gd name="connsiteX1025" fmla="*/ 5665499 w 9384838"/>
              <a:gd name="connsiteY1025" fmla="*/ 1606229 h 6246801"/>
              <a:gd name="connsiteX1026" fmla="*/ 5715277 w 9384838"/>
              <a:gd name="connsiteY1026" fmla="*/ 1656009 h 6246801"/>
              <a:gd name="connsiteX1027" fmla="*/ 5765055 w 9384838"/>
              <a:gd name="connsiteY1027" fmla="*/ 1731231 h 6246801"/>
              <a:gd name="connsiteX1028" fmla="*/ 5840275 w 9384838"/>
              <a:gd name="connsiteY1028" fmla="*/ 1731231 h 6246801"/>
              <a:gd name="connsiteX1029" fmla="*/ 5916601 w 9384838"/>
              <a:gd name="connsiteY1029" fmla="*/ 1881669 h 6246801"/>
              <a:gd name="connsiteX1030" fmla="*/ 5966379 w 9384838"/>
              <a:gd name="connsiteY1030" fmla="*/ 1956897 h 6246801"/>
              <a:gd name="connsiteX1031" fmla="*/ 5891159 w 9384838"/>
              <a:gd name="connsiteY1031" fmla="*/ 2006676 h 6246801"/>
              <a:gd name="connsiteX1032" fmla="*/ 5815939 w 9384838"/>
              <a:gd name="connsiteY1032" fmla="*/ 1931450 h 6246801"/>
              <a:gd name="connsiteX1033" fmla="*/ 5765055 w 9384838"/>
              <a:gd name="connsiteY1033" fmla="*/ 1881669 h 6246801"/>
              <a:gd name="connsiteX1034" fmla="*/ 5715277 w 9384838"/>
              <a:gd name="connsiteY1034" fmla="*/ 1931450 h 6246801"/>
              <a:gd name="connsiteX1035" fmla="*/ 5665499 w 9384838"/>
              <a:gd name="connsiteY1035" fmla="*/ 1931450 h 6246801"/>
              <a:gd name="connsiteX1036" fmla="*/ 5640056 w 9384838"/>
              <a:gd name="connsiteY1036" fmla="*/ 2006676 h 6246801"/>
              <a:gd name="connsiteX1037" fmla="*/ 5590278 w 9384838"/>
              <a:gd name="connsiteY1037" fmla="*/ 2006676 h 6246801"/>
              <a:gd name="connsiteX1038" fmla="*/ 5515058 w 9384838"/>
              <a:gd name="connsiteY1038" fmla="*/ 2081899 h 6246801"/>
              <a:gd name="connsiteX1039" fmla="*/ 5464174 w 9384838"/>
              <a:gd name="connsiteY1039" fmla="*/ 2057559 h 6246801"/>
              <a:gd name="connsiteX1040" fmla="*/ 5464174 w 9384838"/>
              <a:gd name="connsiteY1040" fmla="*/ 1956897 h 6246801"/>
              <a:gd name="connsiteX1041" fmla="*/ 5489616 w 9384838"/>
              <a:gd name="connsiteY1041" fmla="*/ 1881669 h 6246801"/>
              <a:gd name="connsiteX1042" fmla="*/ 5564836 w 9384838"/>
              <a:gd name="connsiteY1042" fmla="*/ 1831894 h 6246801"/>
              <a:gd name="connsiteX1043" fmla="*/ 5590278 w 9384838"/>
              <a:gd name="connsiteY1043" fmla="*/ 1756674 h 6246801"/>
              <a:gd name="connsiteX1044" fmla="*/ 5539394 w 9384838"/>
              <a:gd name="connsiteY1044" fmla="*/ 1656009 h 6246801"/>
              <a:gd name="connsiteX1045" fmla="*/ 5515058 w 9384838"/>
              <a:gd name="connsiteY1045" fmla="*/ 1656009 h 6246801"/>
              <a:gd name="connsiteX1046" fmla="*/ 5515058 w 9384838"/>
              <a:gd name="connsiteY1046" fmla="*/ 1606229 h 6246801"/>
              <a:gd name="connsiteX1047" fmla="*/ 5489616 w 9384838"/>
              <a:gd name="connsiteY1047" fmla="*/ 1580786 h 6246801"/>
              <a:gd name="connsiteX1048" fmla="*/ 5489616 w 9384838"/>
              <a:gd name="connsiteY1048" fmla="*/ 1531005 h 6246801"/>
              <a:gd name="connsiteX1049" fmla="*/ 5539394 w 9384838"/>
              <a:gd name="connsiteY1049" fmla="*/ 1455784 h 6246801"/>
              <a:gd name="connsiteX1050" fmla="*/ 5539394 w 9384838"/>
              <a:gd name="connsiteY1050" fmla="*/ 1404898 h 6246801"/>
              <a:gd name="connsiteX1051" fmla="*/ 5564836 w 9384838"/>
              <a:gd name="connsiteY1051" fmla="*/ 1355118 h 6246801"/>
              <a:gd name="connsiteX1052" fmla="*/ 5614614 w 9384838"/>
              <a:gd name="connsiteY1052" fmla="*/ 1379454 h 6246801"/>
              <a:gd name="connsiteX1053" fmla="*/ 5689834 w 9384838"/>
              <a:gd name="connsiteY1053" fmla="*/ 1355118 h 6246801"/>
              <a:gd name="connsiteX1054" fmla="*/ 5740719 w 9384838"/>
              <a:gd name="connsiteY1054" fmla="*/ 1329675 h 6246801"/>
              <a:gd name="connsiteX1055" fmla="*/ 5765055 w 9384838"/>
              <a:gd name="connsiteY1055" fmla="*/ 1355118 h 6246801"/>
              <a:gd name="connsiteX1056" fmla="*/ 5815939 w 9384838"/>
              <a:gd name="connsiteY1056" fmla="*/ 1279895 h 6246801"/>
              <a:gd name="connsiteX1057" fmla="*/ 5891159 w 9384838"/>
              <a:gd name="connsiteY1057" fmla="*/ 1254452 h 6246801"/>
              <a:gd name="connsiteX1058" fmla="*/ 5891159 w 9384838"/>
              <a:gd name="connsiteY1058" fmla="*/ 1179229 h 6246801"/>
              <a:gd name="connsiteX1059" fmla="*/ 5840275 w 9384838"/>
              <a:gd name="connsiteY1059" fmla="*/ 1104007 h 6246801"/>
              <a:gd name="connsiteX1060" fmla="*/ 5865717 w 9384838"/>
              <a:gd name="connsiteY1060" fmla="*/ 1054227 h 6246801"/>
              <a:gd name="connsiteX1061" fmla="*/ 5916601 w 9384838"/>
              <a:gd name="connsiteY1061" fmla="*/ 1054227 h 6246801"/>
              <a:gd name="connsiteX1062" fmla="*/ 6041599 w 9384838"/>
              <a:gd name="connsiteY1062" fmla="*/ 1179229 h 6246801"/>
              <a:gd name="connsiteX1063" fmla="*/ 6091377 w 9384838"/>
              <a:gd name="connsiteY1063" fmla="*/ 1153786 h 6246801"/>
              <a:gd name="connsiteX1064" fmla="*/ 6091377 w 9384838"/>
              <a:gd name="connsiteY1064" fmla="*/ 1204672 h 6246801"/>
              <a:gd name="connsiteX1065" fmla="*/ 6166597 w 9384838"/>
              <a:gd name="connsiteY1065" fmla="*/ 1254452 h 6246801"/>
              <a:gd name="connsiteX1066" fmla="*/ 6292701 w 9384838"/>
              <a:gd name="connsiteY1066" fmla="*/ 1179229 h 6246801"/>
              <a:gd name="connsiteX1067" fmla="*/ 6317037 w 9384838"/>
              <a:gd name="connsiteY1067" fmla="*/ 1129449 h 6246801"/>
              <a:gd name="connsiteX1068" fmla="*/ 6292701 w 9384838"/>
              <a:gd name="connsiteY1068" fmla="*/ 1054227 h 6246801"/>
              <a:gd name="connsiteX1069" fmla="*/ 6317037 w 9384838"/>
              <a:gd name="connsiteY1069" fmla="*/ 1003341 h 6246801"/>
              <a:gd name="connsiteX1070" fmla="*/ 6317037 w 9384838"/>
              <a:gd name="connsiteY1070" fmla="*/ 953562 h 6246801"/>
              <a:gd name="connsiteX1071" fmla="*/ 6342479 w 9384838"/>
              <a:gd name="connsiteY1071" fmla="*/ 903783 h 6246801"/>
              <a:gd name="connsiteX1072" fmla="*/ 6443141 w 9384838"/>
              <a:gd name="connsiteY1072" fmla="*/ 878340 h 6246801"/>
              <a:gd name="connsiteX1073" fmla="*/ 6492919 w 9384838"/>
              <a:gd name="connsiteY1073" fmla="*/ 803117 h 6246801"/>
              <a:gd name="connsiteX1074" fmla="*/ 6518361 w 9384838"/>
              <a:gd name="connsiteY1074" fmla="*/ 652667 h 6246801"/>
              <a:gd name="connsiteX1075" fmla="*/ 6619024 w 9384838"/>
              <a:gd name="connsiteY1075" fmla="*/ 526559 h 6246801"/>
              <a:gd name="connsiteX1076" fmla="*/ 6643360 w 9384838"/>
              <a:gd name="connsiteY1076" fmla="*/ 300891 h 6246801"/>
              <a:gd name="connsiteX1077" fmla="*/ 6619024 w 9384838"/>
              <a:gd name="connsiteY1077" fmla="*/ 125002 h 6246801"/>
              <a:gd name="connsiteX1078" fmla="*/ 6694244 w 9384838"/>
              <a:gd name="connsiteY1078" fmla="*/ 49779 h 6246801"/>
              <a:gd name="connsiteX1079" fmla="*/ 6769464 w 9384838"/>
              <a:gd name="connsiteY1079" fmla="*/ 49779 h 6246801"/>
              <a:gd name="connsiteX1080" fmla="*/ 6819242 w 9384838"/>
              <a:gd name="connsiteY108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579280 w 9384838"/>
              <a:gd name="connsiteY569" fmla="*/ 5142795 h 6246801"/>
              <a:gd name="connsiteX570" fmla="*/ 2705382 w 9384838"/>
              <a:gd name="connsiteY570" fmla="*/ 5093015 h 6246801"/>
              <a:gd name="connsiteX571" fmla="*/ 2755160 w 9384838"/>
              <a:gd name="connsiteY571" fmla="*/ 5043236 h 6246801"/>
              <a:gd name="connsiteX572" fmla="*/ 2755160 w 9384838"/>
              <a:gd name="connsiteY572" fmla="*/ 4992350 h 6246801"/>
              <a:gd name="connsiteX573" fmla="*/ 2729719 w 9384838"/>
              <a:gd name="connsiteY573" fmla="*/ 4968013 h 6246801"/>
              <a:gd name="connsiteX574" fmla="*/ 2705383 w 9384838"/>
              <a:gd name="connsiteY574" fmla="*/ 4942570 h 6246801"/>
              <a:gd name="connsiteX575" fmla="*/ 2679942 w 9384838"/>
              <a:gd name="connsiteY575" fmla="*/ 4942570 h 6246801"/>
              <a:gd name="connsiteX576" fmla="*/ 2654500 w 9384838"/>
              <a:gd name="connsiteY576" fmla="*/ 4968013 h 6246801"/>
              <a:gd name="connsiteX577" fmla="*/ 2604722 w 9384838"/>
              <a:gd name="connsiteY577" fmla="*/ 4968013 h 6246801"/>
              <a:gd name="connsiteX578" fmla="*/ 2529503 w 9384838"/>
              <a:gd name="connsiteY578" fmla="*/ 4917127 h 6246801"/>
              <a:gd name="connsiteX579" fmla="*/ 2529503 w 9384838"/>
              <a:gd name="connsiteY579" fmla="*/ 4867348 h 6246801"/>
              <a:gd name="connsiteX580" fmla="*/ 2454282 w 9384838"/>
              <a:gd name="connsiteY580" fmla="*/ 4841905 h 6246801"/>
              <a:gd name="connsiteX581" fmla="*/ 2454282 w 9384838"/>
              <a:gd name="connsiteY581" fmla="*/ 4867348 h 6246801"/>
              <a:gd name="connsiteX582" fmla="*/ 2428840 w 9384838"/>
              <a:gd name="connsiteY582" fmla="*/ 4841905 h 6246801"/>
              <a:gd name="connsiteX583" fmla="*/ 2379063 w 9384838"/>
              <a:gd name="connsiteY583" fmla="*/ 4841905 h 6246801"/>
              <a:gd name="connsiteX584" fmla="*/ 2353620 w 9384838"/>
              <a:gd name="connsiteY584" fmla="*/ 4867348 h 6246801"/>
              <a:gd name="connsiteX585" fmla="*/ 2353620 w 9384838"/>
              <a:gd name="connsiteY585" fmla="*/ 4867347 h 6246801"/>
              <a:gd name="connsiteX586" fmla="*/ 2328178 w 9384838"/>
              <a:gd name="connsiteY586" fmla="*/ 4841904 h 6246801"/>
              <a:gd name="connsiteX587" fmla="*/ 2303843 w 9384838"/>
              <a:gd name="connsiteY587" fmla="*/ 4841904 h 6246801"/>
              <a:gd name="connsiteX588" fmla="*/ 2278401 w 9384838"/>
              <a:gd name="connsiteY588" fmla="*/ 4817568 h 6246801"/>
              <a:gd name="connsiteX589" fmla="*/ 2252958 w 9384838"/>
              <a:gd name="connsiteY589" fmla="*/ 4841904 h 6246801"/>
              <a:gd name="connsiteX590" fmla="*/ 2303843 w 9384838"/>
              <a:gd name="connsiteY590" fmla="*/ 4867347 h 6246801"/>
              <a:gd name="connsiteX591" fmla="*/ 2228623 w 9384838"/>
              <a:gd name="connsiteY591" fmla="*/ 4892790 h 6246801"/>
              <a:gd name="connsiteX592" fmla="*/ 2177740 w 9384838"/>
              <a:gd name="connsiteY592" fmla="*/ 4841904 h 6246801"/>
              <a:gd name="connsiteX593" fmla="*/ 2153404 w 9384838"/>
              <a:gd name="connsiteY593" fmla="*/ 4867347 h 6246801"/>
              <a:gd name="connsiteX594" fmla="*/ 2153404 w 9384838"/>
              <a:gd name="connsiteY594" fmla="*/ 4892790 h 6246801"/>
              <a:gd name="connsiteX595" fmla="*/ 2127962 w 9384838"/>
              <a:gd name="connsiteY595" fmla="*/ 4942570 h 6246801"/>
              <a:gd name="connsiteX596" fmla="*/ 2102518 w 9384838"/>
              <a:gd name="connsiteY596" fmla="*/ 4917127 h 6246801"/>
              <a:gd name="connsiteX597" fmla="*/ 2078183 w 9384838"/>
              <a:gd name="connsiteY597" fmla="*/ 4917127 h 6246801"/>
              <a:gd name="connsiteX598" fmla="*/ 2078183 w 9384838"/>
              <a:gd name="connsiteY598" fmla="*/ 4867347 h 6246801"/>
              <a:gd name="connsiteX599" fmla="*/ 2027299 w 9384838"/>
              <a:gd name="connsiteY599" fmla="*/ 4867347 h 6246801"/>
              <a:gd name="connsiteX600" fmla="*/ 2001857 w 9384838"/>
              <a:gd name="connsiteY600" fmla="*/ 4892790 h 6246801"/>
              <a:gd name="connsiteX601" fmla="*/ 1952080 w 9384838"/>
              <a:gd name="connsiteY601" fmla="*/ 4892790 h 6246801"/>
              <a:gd name="connsiteX602" fmla="*/ 1902303 w 9384838"/>
              <a:gd name="connsiteY602" fmla="*/ 4917127 h 6246801"/>
              <a:gd name="connsiteX603" fmla="*/ 1876860 w 9384838"/>
              <a:gd name="connsiteY603" fmla="*/ 4892790 h 6246801"/>
              <a:gd name="connsiteX604" fmla="*/ 1876860 w 9384838"/>
              <a:gd name="connsiteY604" fmla="*/ 4867347 h 6246801"/>
              <a:gd name="connsiteX605" fmla="*/ 1851419 w 9384838"/>
              <a:gd name="connsiteY605" fmla="*/ 4892790 h 6246801"/>
              <a:gd name="connsiteX606" fmla="*/ 1827080 w 9384838"/>
              <a:gd name="connsiteY606" fmla="*/ 4892790 h 6246801"/>
              <a:gd name="connsiteX607" fmla="*/ 1801640 w 9384838"/>
              <a:gd name="connsiteY607" fmla="*/ 4867347 h 6246801"/>
              <a:gd name="connsiteX608" fmla="*/ 1801640 w 9384838"/>
              <a:gd name="connsiteY608" fmla="*/ 4892790 h 6246801"/>
              <a:gd name="connsiteX609" fmla="*/ 1776198 w 9384838"/>
              <a:gd name="connsiteY609" fmla="*/ 4917127 h 6246801"/>
              <a:gd name="connsiteX610" fmla="*/ 1751861 w 9384838"/>
              <a:gd name="connsiteY610" fmla="*/ 4892790 h 6246801"/>
              <a:gd name="connsiteX611" fmla="*/ 1726419 w 9384838"/>
              <a:gd name="connsiteY611" fmla="*/ 4892790 h 6246801"/>
              <a:gd name="connsiteX612" fmla="*/ 1700977 w 9384838"/>
              <a:gd name="connsiteY612" fmla="*/ 4917127 h 6246801"/>
              <a:gd name="connsiteX613" fmla="*/ 1676640 w 9384838"/>
              <a:gd name="connsiteY613" fmla="*/ 4892790 h 6246801"/>
              <a:gd name="connsiteX614" fmla="*/ 1625756 w 9384838"/>
              <a:gd name="connsiteY614" fmla="*/ 4917127 h 6246801"/>
              <a:gd name="connsiteX615" fmla="*/ 1601421 w 9384838"/>
              <a:gd name="connsiteY615" fmla="*/ 4917127 h 6246801"/>
              <a:gd name="connsiteX616" fmla="*/ 1575979 w 9384838"/>
              <a:gd name="connsiteY616" fmla="*/ 4892790 h 6246801"/>
              <a:gd name="connsiteX617" fmla="*/ 1575979 w 9384838"/>
              <a:gd name="connsiteY617" fmla="*/ 4867347 h 6246801"/>
              <a:gd name="connsiteX618" fmla="*/ 1575979 w 9384838"/>
              <a:gd name="connsiteY618" fmla="*/ 4841904 h 6246801"/>
              <a:gd name="connsiteX619" fmla="*/ 1526200 w 9384838"/>
              <a:gd name="connsiteY619" fmla="*/ 4817568 h 6246801"/>
              <a:gd name="connsiteX620" fmla="*/ 1450978 w 9384838"/>
              <a:gd name="connsiteY620" fmla="*/ 4867347 h 6246801"/>
              <a:gd name="connsiteX621" fmla="*/ 1425540 w 9384838"/>
              <a:gd name="connsiteY621" fmla="*/ 4867347 h 6246801"/>
              <a:gd name="connsiteX622" fmla="*/ 1425540 w 9384838"/>
              <a:gd name="connsiteY622" fmla="*/ 4867348 h 6246801"/>
              <a:gd name="connsiteX623" fmla="*/ 1425540 w 9384838"/>
              <a:gd name="connsiteY623" fmla="*/ 4917127 h 6246801"/>
              <a:gd name="connsiteX624" fmla="*/ 1400097 w 9384838"/>
              <a:gd name="connsiteY624" fmla="*/ 4942570 h 6246801"/>
              <a:gd name="connsiteX625" fmla="*/ 1400097 w 9384838"/>
              <a:gd name="connsiteY625" fmla="*/ 4992350 h 6246801"/>
              <a:gd name="connsiteX626" fmla="*/ 1350319 w 9384838"/>
              <a:gd name="connsiteY626" fmla="*/ 4992350 h 6246801"/>
              <a:gd name="connsiteX627" fmla="*/ 1350319 w 9384838"/>
              <a:gd name="connsiteY627" fmla="*/ 5043236 h 6246801"/>
              <a:gd name="connsiteX628" fmla="*/ 1299435 w 9384838"/>
              <a:gd name="connsiteY628" fmla="*/ 4992350 h 6246801"/>
              <a:gd name="connsiteX629" fmla="*/ 1249656 w 9384838"/>
              <a:gd name="connsiteY629" fmla="*/ 4917127 h 6246801"/>
              <a:gd name="connsiteX630" fmla="*/ 1224214 w 9384838"/>
              <a:gd name="connsiteY630" fmla="*/ 4917127 h 6246801"/>
              <a:gd name="connsiteX631" fmla="*/ 1148993 w 9384838"/>
              <a:gd name="connsiteY631" fmla="*/ 4892791 h 6246801"/>
              <a:gd name="connsiteX632" fmla="*/ 1124658 w 9384838"/>
              <a:gd name="connsiteY632" fmla="*/ 4917127 h 6246801"/>
              <a:gd name="connsiteX633" fmla="*/ 1124658 w 9384838"/>
              <a:gd name="connsiteY633" fmla="*/ 4892791 h 6246801"/>
              <a:gd name="connsiteX634" fmla="*/ 1099215 w 9384838"/>
              <a:gd name="connsiteY634" fmla="*/ 4917127 h 6246801"/>
              <a:gd name="connsiteX635" fmla="*/ 1073771 w 9384838"/>
              <a:gd name="connsiteY635" fmla="*/ 4892791 h 6246801"/>
              <a:gd name="connsiteX636" fmla="*/ 1049435 w 9384838"/>
              <a:gd name="connsiteY636" fmla="*/ 4917127 h 6246801"/>
              <a:gd name="connsiteX637" fmla="*/ 998551 w 9384838"/>
              <a:gd name="connsiteY637" fmla="*/ 4917127 h 6246801"/>
              <a:gd name="connsiteX638" fmla="*/ 998551 w 9384838"/>
              <a:gd name="connsiteY638" fmla="*/ 4892791 h 6246801"/>
              <a:gd name="connsiteX639" fmla="*/ 948773 w 9384838"/>
              <a:gd name="connsiteY639" fmla="*/ 4841905 h 6246801"/>
              <a:gd name="connsiteX640" fmla="*/ 898995 w 9384838"/>
              <a:gd name="connsiteY640" fmla="*/ 4867348 h 6246801"/>
              <a:gd name="connsiteX641" fmla="*/ 898995 w 9384838"/>
              <a:gd name="connsiteY641" fmla="*/ 4792125 h 6246801"/>
              <a:gd name="connsiteX642" fmla="*/ 923331 w 9384838"/>
              <a:gd name="connsiteY642" fmla="*/ 4766682 h 6246801"/>
              <a:gd name="connsiteX643" fmla="*/ 923331 w 9384838"/>
              <a:gd name="connsiteY643" fmla="*/ 4716902 h 6246801"/>
              <a:gd name="connsiteX644" fmla="*/ 923331 w 9384838"/>
              <a:gd name="connsiteY644" fmla="*/ 4691459 h 6246801"/>
              <a:gd name="connsiteX645" fmla="*/ 974215 w 9384838"/>
              <a:gd name="connsiteY645" fmla="*/ 4691459 h 6246801"/>
              <a:gd name="connsiteX646" fmla="*/ 998551 w 9384838"/>
              <a:gd name="connsiteY646" fmla="*/ 4667122 h 6246801"/>
              <a:gd name="connsiteX647" fmla="*/ 1049435 w 9384838"/>
              <a:gd name="connsiteY647" fmla="*/ 4716902 h 6246801"/>
              <a:gd name="connsiteX648" fmla="*/ 1148993 w 9384838"/>
              <a:gd name="connsiteY648" fmla="*/ 4716902 h 6246801"/>
              <a:gd name="connsiteX649" fmla="*/ 1174436 w 9384838"/>
              <a:gd name="connsiteY649" fmla="*/ 4667122 h 6246801"/>
              <a:gd name="connsiteX650" fmla="*/ 1224214 w 9384838"/>
              <a:gd name="connsiteY650" fmla="*/ 4667122 h 6246801"/>
              <a:gd name="connsiteX651" fmla="*/ 1249656 w 9384838"/>
              <a:gd name="connsiteY651" fmla="*/ 4616236 h 6246801"/>
              <a:gd name="connsiteX652" fmla="*/ 1275099 w 9384838"/>
              <a:gd name="connsiteY652" fmla="*/ 4616236 h 6246801"/>
              <a:gd name="connsiteX653" fmla="*/ 1275099 w 9384838"/>
              <a:gd name="connsiteY653" fmla="*/ 4616237 h 6246801"/>
              <a:gd name="connsiteX654" fmla="*/ 1350319 w 9384838"/>
              <a:gd name="connsiteY654" fmla="*/ 4616237 h 6246801"/>
              <a:gd name="connsiteX655" fmla="*/ 1374654 w 9384838"/>
              <a:gd name="connsiteY655" fmla="*/ 4590794 h 6246801"/>
              <a:gd name="connsiteX656" fmla="*/ 1425539 w 9384838"/>
              <a:gd name="connsiteY656" fmla="*/ 4566457 h 6246801"/>
              <a:gd name="connsiteX657" fmla="*/ 1550537 w 9384838"/>
              <a:gd name="connsiteY657" fmla="*/ 4491234 h 6246801"/>
              <a:gd name="connsiteX658" fmla="*/ 1651201 w 9384838"/>
              <a:gd name="connsiteY658" fmla="*/ 4440348 h 6246801"/>
              <a:gd name="connsiteX659" fmla="*/ 1751865 w 9384838"/>
              <a:gd name="connsiteY659" fmla="*/ 4416011 h 6246801"/>
              <a:gd name="connsiteX660" fmla="*/ 1776201 w 9384838"/>
              <a:gd name="connsiteY660" fmla="*/ 4365125 h 6246801"/>
              <a:gd name="connsiteX661" fmla="*/ 1751865 w 9384838"/>
              <a:gd name="connsiteY661" fmla="*/ 4340788 h 6246801"/>
              <a:gd name="connsiteX662" fmla="*/ 1801642 w 9384838"/>
              <a:gd name="connsiteY662" fmla="*/ 4340788 h 6246801"/>
              <a:gd name="connsiteX663" fmla="*/ 1827082 w 9384838"/>
              <a:gd name="connsiteY663" fmla="*/ 4315345 h 6246801"/>
              <a:gd name="connsiteX664" fmla="*/ 1902304 w 9384838"/>
              <a:gd name="connsiteY664" fmla="*/ 4340788 h 6246801"/>
              <a:gd name="connsiteX665" fmla="*/ 1952081 w 9384838"/>
              <a:gd name="connsiteY665" fmla="*/ 4315345 h 6246801"/>
              <a:gd name="connsiteX666" fmla="*/ 2001860 w 9384838"/>
              <a:gd name="connsiteY666" fmla="*/ 4340788 h 6246801"/>
              <a:gd name="connsiteX667" fmla="*/ 1952081 w 9384838"/>
              <a:gd name="connsiteY667" fmla="*/ 4340788 h 6246801"/>
              <a:gd name="connsiteX668" fmla="*/ 1952081 w 9384838"/>
              <a:gd name="connsiteY668" fmla="*/ 4390568 h 6246801"/>
              <a:gd name="connsiteX669" fmla="*/ 2027302 w 9384838"/>
              <a:gd name="connsiteY669" fmla="*/ 4416011 h 6246801"/>
              <a:gd name="connsiteX670" fmla="*/ 2052742 w 9384838"/>
              <a:gd name="connsiteY670" fmla="*/ 4416011 h 6246801"/>
              <a:gd name="connsiteX671" fmla="*/ 2102518 w 9384838"/>
              <a:gd name="connsiteY671" fmla="*/ 4390568 h 6246801"/>
              <a:gd name="connsiteX672" fmla="*/ 2127962 w 9384838"/>
              <a:gd name="connsiteY672" fmla="*/ 4390568 h 6246801"/>
              <a:gd name="connsiteX673" fmla="*/ 2203182 w 9384838"/>
              <a:gd name="connsiteY673" fmla="*/ 4440348 h 6246801"/>
              <a:gd name="connsiteX674" fmla="*/ 2328178 w 9384838"/>
              <a:gd name="connsiteY674" fmla="*/ 4465791 h 6246801"/>
              <a:gd name="connsiteX675" fmla="*/ 2428839 w 9384838"/>
              <a:gd name="connsiteY675" fmla="*/ 4465791 h 6246801"/>
              <a:gd name="connsiteX676" fmla="*/ 2478617 w 9384838"/>
              <a:gd name="connsiteY676" fmla="*/ 4440348 h 6246801"/>
              <a:gd name="connsiteX677" fmla="*/ 2529503 w 9384838"/>
              <a:gd name="connsiteY677" fmla="*/ 4416011 h 6246801"/>
              <a:gd name="connsiteX678" fmla="*/ 2579280 w 9384838"/>
              <a:gd name="connsiteY678" fmla="*/ 4440348 h 6246801"/>
              <a:gd name="connsiteX679" fmla="*/ 2629058 w 9384838"/>
              <a:gd name="connsiteY679" fmla="*/ 4440348 h 6246801"/>
              <a:gd name="connsiteX680" fmla="*/ 2679941 w 9384838"/>
              <a:gd name="connsiteY680" fmla="*/ 4465791 h 6246801"/>
              <a:gd name="connsiteX681" fmla="*/ 2679941 w 9384838"/>
              <a:gd name="connsiteY681" fmla="*/ 4465790 h 6246801"/>
              <a:gd name="connsiteX682" fmla="*/ 2705383 w 9384838"/>
              <a:gd name="connsiteY682" fmla="*/ 4465790 h 6246801"/>
              <a:gd name="connsiteX683" fmla="*/ 2804940 w 9384838"/>
              <a:gd name="connsiteY683" fmla="*/ 4440347 h 6246801"/>
              <a:gd name="connsiteX684" fmla="*/ 2830382 w 9384838"/>
              <a:gd name="connsiteY684" fmla="*/ 4491233 h 6246801"/>
              <a:gd name="connsiteX685" fmla="*/ 2804940 w 9384838"/>
              <a:gd name="connsiteY685" fmla="*/ 4515570 h 6246801"/>
              <a:gd name="connsiteX686" fmla="*/ 2780604 w 9384838"/>
              <a:gd name="connsiteY686" fmla="*/ 4541013 h 6246801"/>
              <a:gd name="connsiteX687" fmla="*/ 2804940 w 9384838"/>
              <a:gd name="connsiteY687" fmla="*/ 4566456 h 6246801"/>
              <a:gd name="connsiteX688" fmla="*/ 2804940 w 9384838"/>
              <a:gd name="connsiteY688" fmla="*/ 4590793 h 6246801"/>
              <a:gd name="connsiteX689" fmla="*/ 2855825 w 9384838"/>
              <a:gd name="connsiteY689" fmla="*/ 4590793 h 6246801"/>
              <a:gd name="connsiteX690" fmla="*/ 2855825 w 9384838"/>
              <a:gd name="connsiteY690" fmla="*/ 4566456 h 6246801"/>
              <a:gd name="connsiteX691" fmla="*/ 2880159 w 9384838"/>
              <a:gd name="connsiteY691" fmla="*/ 4566456 h 6246801"/>
              <a:gd name="connsiteX692" fmla="*/ 2880159 w 9384838"/>
              <a:gd name="connsiteY692" fmla="*/ 4605916 h 6246801"/>
              <a:gd name="connsiteX693" fmla="*/ 2880162 w 9384838"/>
              <a:gd name="connsiteY693" fmla="*/ 4605918 h 6246801"/>
              <a:gd name="connsiteX694" fmla="*/ 2880162 w 9384838"/>
              <a:gd name="connsiteY694" fmla="*/ 4566457 h 6246801"/>
              <a:gd name="connsiteX695" fmla="*/ 2931045 w 9384838"/>
              <a:gd name="connsiteY695" fmla="*/ 4616236 h 6246801"/>
              <a:gd name="connsiteX696" fmla="*/ 2980823 w 9384838"/>
              <a:gd name="connsiteY696" fmla="*/ 4641679 h 6246801"/>
              <a:gd name="connsiteX697" fmla="*/ 3006265 w 9384838"/>
              <a:gd name="connsiteY697" fmla="*/ 4616236 h 6246801"/>
              <a:gd name="connsiteX698" fmla="*/ 3030601 w 9384838"/>
              <a:gd name="connsiteY698" fmla="*/ 4616236 h 6246801"/>
              <a:gd name="connsiteX699" fmla="*/ 3056044 w 9384838"/>
              <a:gd name="connsiteY699" fmla="*/ 4590793 h 6246801"/>
              <a:gd name="connsiteX700" fmla="*/ 3105820 w 9384838"/>
              <a:gd name="connsiteY700" fmla="*/ 4590793 h 6246801"/>
              <a:gd name="connsiteX701" fmla="*/ 3131263 w 9384838"/>
              <a:gd name="connsiteY701" fmla="*/ 4541014 h 6246801"/>
              <a:gd name="connsiteX702" fmla="*/ 3131263 w 9384838"/>
              <a:gd name="connsiteY702" fmla="*/ 4590793 h 6246801"/>
              <a:gd name="connsiteX703" fmla="*/ 3156704 w 9384838"/>
              <a:gd name="connsiteY703" fmla="*/ 4566457 h 6246801"/>
              <a:gd name="connsiteX704" fmla="*/ 3181041 w 9384838"/>
              <a:gd name="connsiteY704" fmla="*/ 4515571 h 6246801"/>
              <a:gd name="connsiteX705" fmla="*/ 3156704 w 9384838"/>
              <a:gd name="connsiteY705" fmla="*/ 4440348 h 6246801"/>
              <a:gd name="connsiteX706" fmla="*/ 3131263 w 9384838"/>
              <a:gd name="connsiteY706" fmla="*/ 4416011 h 6246801"/>
              <a:gd name="connsiteX707" fmla="*/ 3181041 w 9384838"/>
              <a:gd name="connsiteY707" fmla="*/ 4365125 h 6246801"/>
              <a:gd name="connsiteX708" fmla="*/ 3231924 w 9384838"/>
              <a:gd name="connsiteY708" fmla="*/ 4340788 h 6246801"/>
              <a:gd name="connsiteX709" fmla="*/ 3256260 w 9384838"/>
              <a:gd name="connsiteY709" fmla="*/ 4289902 h 6246801"/>
              <a:gd name="connsiteX710" fmla="*/ 3281703 w 9384838"/>
              <a:gd name="connsiteY710" fmla="*/ 4289902 h 6246801"/>
              <a:gd name="connsiteX711" fmla="*/ 3281705 w 9384838"/>
              <a:gd name="connsiteY711" fmla="*/ 4289902 h 6246801"/>
              <a:gd name="connsiteX712" fmla="*/ 3307147 w 9384838"/>
              <a:gd name="connsiteY712" fmla="*/ 4265565 h 6246801"/>
              <a:gd name="connsiteX713" fmla="*/ 3356924 w 9384838"/>
              <a:gd name="connsiteY713" fmla="*/ 4265565 h 6246801"/>
              <a:gd name="connsiteX714" fmla="*/ 3457589 w 9384838"/>
              <a:gd name="connsiteY714" fmla="*/ 4190342 h 6246801"/>
              <a:gd name="connsiteX715" fmla="*/ 3558250 w 9384838"/>
              <a:gd name="connsiteY715" fmla="*/ 4089676 h 6246801"/>
              <a:gd name="connsiteX716" fmla="*/ 3582585 w 9384838"/>
              <a:gd name="connsiteY716" fmla="*/ 4014453 h 6246801"/>
              <a:gd name="connsiteX717" fmla="*/ 3608026 w 9384838"/>
              <a:gd name="connsiteY717" fmla="*/ 3989010 h 6246801"/>
              <a:gd name="connsiteX718" fmla="*/ 3582585 w 9384838"/>
              <a:gd name="connsiteY718" fmla="*/ 3963567 h 6246801"/>
              <a:gd name="connsiteX719" fmla="*/ 3608026 w 9384838"/>
              <a:gd name="connsiteY719" fmla="*/ 3913787 h 6246801"/>
              <a:gd name="connsiteX720" fmla="*/ 3582585 w 9384838"/>
              <a:gd name="connsiteY720" fmla="*/ 3888344 h 6246801"/>
              <a:gd name="connsiteX721" fmla="*/ 3608026 w 9384838"/>
              <a:gd name="connsiteY721" fmla="*/ 3838565 h 6246801"/>
              <a:gd name="connsiteX722" fmla="*/ 3633468 w 9384838"/>
              <a:gd name="connsiteY722" fmla="*/ 3813122 h 6246801"/>
              <a:gd name="connsiteX723" fmla="*/ 3683247 w 9384838"/>
              <a:gd name="connsiteY723" fmla="*/ 3788785 h 6246801"/>
              <a:gd name="connsiteX724" fmla="*/ 3708689 w 9384838"/>
              <a:gd name="connsiteY724" fmla="*/ 3813122 h 6246801"/>
              <a:gd name="connsiteX725" fmla="*/ 3783908 w 9384838"/>
              <a:gd name="connsiteY725" fmla="*/ 3788785 h 6246801"/>
              <a:gd name="connsiteX726" fmla="*/ 3883464 w 9384838"/>
              <a:gd name="connsiteY726" fmla="*/ 3763342 h 6246801"/>
              <a:gd name="connsiteX727" fmla="*/ 3883464 w 9384838"/>
              <a:gd name="connsiteY727" fmla="*/ 3813122 h 6246801"/>
              <a:gd name="connsiteX728" fmla="*/ 3833686 w 9384838"/>
              <a:gd name="connsiteY728" fmla="*/ 3813122 h 6246801"/>
              <a:gd name="connsiteX729" fmla="*/ 3808245 w 9384838"/>
              <a:gd name="connsiteY729" fmla="*/ 3838565 h 6246801"/>
              <a:gd name="connsiteX730" fmla="*/ 3808245 w 9384838"/>
              <a:gd name="connsiteY730" fmla="*/ 3888344 h 6246801"/>
              <a:gd name="connsiteX731" fmla="*/ 3758467 w 9384838"/>
              <a:gd name="connsiteY731" fmla="*/ 3864008 h 6246801"/>
              <a:gd name="connsiteX732" fmla="*/ 3708689 w 9384838"/>
              <a:gd name="connsiteY732" fmla="*/ 3913787 h 6246801"/>
              <a:gd name="connsiteX733" fmla="*/ 3683247 w 9384838"/>
              <a:gd name="connsiteY733" fmla="*/ 3888344 h 6246801"/>
              <a:gd name="connsiteX734" fmla="*/ 3633468 w 9384838"/>
              <a:gd name="connsiteY734" fmla="*/ 3913787 h 6246801"/>
              <a:gd name="connsiteX735" fmla="*/ 3657804 w 9384838"/>
              <a:gd name="connsiteY735" fmla="*/ 3939230 h 6246801"/>
              <a:gd name="connsiteX736" fmla="*/ 3633468 w 9384838"/>
              <a:gd name="connsiteY736" fmla="*/ 3963567 h 6246801"/>
              <a:gd name="connsiteX737" fmla="*/ 3657804 w 9384838"/>
              <a:gd name="connsiteY737" fmla="*/ 3963567 h 6246801"/>
              <a:gd name="connsiteX738" fmla="*/ 3683247 w 9384838"/>
              <a:gd name="connsiteY738" fmla="*/ 3989010 h 6246801"/>
              <a:gd name="connsiteX739" fmla="*/ 3708689 w 9384838"/>
              <a:gd name="connsiteY739" fmla="*/ 3989010 h 6246801"/>
              <a:gd name="connsiteX740" fmla="*/ 3708689 w 9384838"/>
              <a:gd name="connsiteY740" fmla="*/ 4014453 h 6246801"/>
              <a:gd name="connsiteX741" fmla="*/ 3708688 w 9384838"/>
              <a:gd name="connsiteY741" fmla="*/ 4014453 h 6246801"/>
              <a:gd name="connsiteX742" fmla="*/ 3657804 w 9384838"/>
              <a:gd name="connsiteY742" fmla="*/ 4064233 h 6246801"/>
              <a:gd name="connsiteX743" fmla="*/ 3683246 w 9384838"/>
              <a:gd name="connsiteY743" fmla="*/ 4139455 h 6246801"/>
              <a:gd name="connsiteX744" fmla="*/ 3808243 w 9384838"/>
              <a:gd name="connsiteY744" fmla="*/ 4164898 h 6246801"/>
              <a:gd name="connsiteX745" fmla="*/ 3833684 w 9384838"/>
              <a:gd name="connsiteY745" fmla="*/ 4089676 h 6246801"/>
              <a:gd name="connsiteX746" fmla="*/ 3958666 w 9384838"/>
              <a:gd name="connsiteY746" fmla="*/ 4089676 h 6246801"/>
              <a:gd name="connsiteX747" fmla="*/ 4084770 w 9384838"/>
              <a:gd name="connsiteY747" fmla="*/ 4064233 h 6246801"/>
              <a:gd name="connsiteX748" fmla="*/ 4185432 w 9384838"/>
              <a:gd name="connsiteY748" fmla="*/ 4064233 h 6246801"/>
              <a:gd name="connsiteX749" fmla="*/ 4460870 w 9384838"/>
              <a:gd name="connsiteY749" fmla="*/ 3888345 h 6246801"/>
              <a:gd name="connsiteX750" fmla="*/ 4510648 w 9384838"/>
              <a:gd name="connsiteY750" fmla="*/ 3763342 h 6246801"/>
              <a:gd name="connsiteX751" fmla="*/ 4761751 w 9384838"/>
              <a:gd name="connsiteY751" fmla="*/ 3713562 h 6246801"/>
              <a:gd name="connsiteX752" fmla="*/ 4836971 w 9384838"/>
              <a:gd name="connsiteY752" fmla="*/ 3612896 h 6246801"/>
              <a:gd name="connsiteX753" fmla="*/ 4887855 w 9384838"/>
              <a:gd name="connsiteY753" fmla="*/ 3487894 h 6246801"/>
              <a:gd name="connsiteX754" fmla="*/ 4887855 w 9384838"/>
              <a:gd name="connsiteY754" fmla="*/ 3487893 h 6246801"/>
              <a:gd name="connsiteX755" fmla="*/ 4937633 w 9384838"/>
              <a:gd name="connsiteY755" fmla="*/ 3437007 h 6246801"/>
              <a:gd name="connsiteX756" fmla="*/ 5012854 w 9384838"/>
              <a:gd name="connsiteY756" fmla="*/ 3387227 h 6246801"/>
              <a:gd name="connsiteX757" fmla="*/ 5038296 w 9384838"/>
              <a:gd name="connsiteY757" fmla="*/ 3336341 h 6246801"/>
              <a:gd name="connsiteX758" fmla="*/ 5113516 w 9384838"/>
              <a:gd name="connsiteY758" fmla="*/ 3236782 h 6246801"/>
              <a:gd name="connsiteX759" fmla="*/ 5137852 w 9384838"/>
              <a:gd name="connsiteY759" fmla="*/ 3185896 h 6246801"/>
              <a:gd name="connsiteX760" fmla="*/ 5163294 w 9384838"/>
              <a:gd name="connsiteY760" fmla="*/ 3161560 h 6246801"/>
              <a:gd name="connsiteX761" fmla="*/ 5238514 w 9384838"/>
              <a:gd name="connsiteY761" fmla="*/ 3011116 h 6246801"/>
              <a:gd name="connsiteX762" fmla="*/ 5263957 w 9384838"/>
              <a:gd name="connsiteY762" fmla="*/ 2860672 h 6246801"/>
              <a:gd name="connsiteX763" fmla="*/ 5188736 w 9384838"/>
              <a:gd name="connsiteY763" fmla="*/ 2809788 h 6246801"/>
              <a:gd name="connsiteX764" fmla="*/ 5163294 w 9384838"/>
              <a:gd name="connsiteY764" fmla="*/ 2835229 h 6246801"/>
              <a:gd name="connsiteX765" fmla="*/ 5137852 w 9384838"/>
              <a:gd name="connsiteY765" fmla="*/ 2835229 h 6246801"/>
              <a:gd name="connsiteX766" fmla="*/ 5137852 w 9384838"/>
              <a:gd name="connsiteY766" fmla="*/ 2785450 h 6246801"/>
              <a:gd name="connsiteX767" fmla="*/ 5188736 w 9384838"/>
              <a:gd name="connsiteY767" fmla="*/ 2785450 h 6246801"/>
              <a:gd name="connsiteX768" fmla="*/ 5263957 w 9384838"/>
              <a:gd name="connsiteY768" fmla="*/ 2734563 h 6246801"/>
              <a:gd name="connsiteX769" fmla="*/ 5339177 w 9384838"/>
              <a:gd name="connsiteY769" fmla="*/ 2609561 h 6246801"/>
              <a:gd name="connsiteX770" fmla="*/ 5289399 w 9384838"/>
              <a:gd name="connsiteY770" fmla="*/ 2534339 h 6246801"/>
              <a:gd name="connsiteX771" fmla="*/ 5289931 w 9384838"/>
              <a:gd name="connsiteY771" fmla="*/ 2534660 h 6246801"/>
              <a:gd name="connsiteX772" fmla="*/ 5289398 w 9384838"/>
              <a:gd name="connsiteY772" fmla="*/ 2534339 h 6246801"/>
              <a:gd name="connsiteX773" fmla="*/ 5313734 w 9384838"/>
              <a:gd name="connsiteY773" fmla="*/ 2483451 h 6246801"/>
              <a:gd name="connsiteX774" fmla="*/ 5289398 w 9384838"/>
              <a:gd name="connsiteY774" fmla="*/ 2459115 h 6246801"/>
              <a:gd name="connsiteX775" fmla="*/ 5364618 w 9384838"/>
              <a:gd name="connsiteY775" fmla="*/ 2408231 h 6246801"/>
              <a:gd name="connsiteX776" fmla="*/ 5388954 w 9384838"/>
              <a:gd name="connsiteY776" fmla="*/ 2433674 h 6246801"/>
              <a:gd name="connsiteX777" fmla="*/ 5464174 w 9384838"/>
              <a:gd name="connsiteY777" fmla="*/ 2408231 h 6246801"/>
              <a:gd name="connsiteX778" fmla="*/ 5515059 w 9384838"/>
              <a:gd name="connsiteY778" fmla="*/ 2333007 h 6246801"/>
              <a:gd name="connsiteX779" fmla="*/ 5539394 w 9384838"/>
              <a:gd name="connsiteY779" fmla="*/ 2257785 h 6246801"/>
              <a:gd name="connsiteX780" fmla="*/ 5539394 w 9384838"/>
              <a:gd name="connsiteY780" fmla="*/ 2233447 h 6246801"/>
              <a:gd name="connsiteX781" fmla="*/ 5564837 w 9384838"/>
              <a:gd name="connsiteY781" fmla="*/ 2182565 h 6246801"/>
              <a:gd name="connsiteX782" fmla="*/ 5614615 w 9384838"/>
              <a:gd name="connsiteY782" fmla="*/ 2233447 h 6246801"/>
              <a:gd name="connsiteX783" fmla="*/ 5640057 w 9384838"/>
              <a:gd name="connsiteY783" fmla="*/ 2208005 h 6246801"/>
              <a:gd name="connsiteX784" fmla="*/ 5665499 w 9384838"/>
              <a:gd name="connsiteY784" fmla="*/ 2233447 h 6246801"/>
              <a:gd name="connsiteX785" fmla="*/ 5665499 w 9384838"/>
              <a:gd name="connsiteY785" fmla="*/ 2257785 h 6246801"/>
              <a:gd name="connsiteX786" fmla="*/ 5640057 w 9384838"/>
              <a:gd name="connsiteY786" fmla="*/ 2408231 h 6246801"/>
              <a:gd name="connsiteX787" fmla="*/ 5689835 w 9384838"/>
              <a:gd name="connsiteY787" fmla="*/ 2433674 h 6246801"/>
              <a:gd name="connsiteX788" fmla="*/ 5740719 w 9384838"/>
              <a:gd name="connsiteY788" fmla="*/ 2408231 h 6246801"/>
              <a:gd name="connsiteX789" fmla="*/ 5765055 w 9384838"/>
              <a:gd name="connsiteY789" fmla="*/ 2358450 h 6246801"/>
              <a:gd name="connsiteX790" fmla="*/ 5840275 w 9384838"/>
              <a:gd name="connsiteY790" fmla="*/ 2459115 h 6246801"/>
              <a:gd name="connsiteX791" fmla="*/ 5891159 w 9384838"/>
              <a:gd name="connsiteY791" fmla="*/ 2408231 h 6246801"/>
              <a:gd name="connsiteX792" fmla="*/ 5940937 w 9384838"/>
              <a:gd name="connsiteY792" fmla="*/ 2283229 h 6246801"/>
              <a:gd name="connsiteX793" fmla="*/ 5891159 w 9384838"/>
              <a:gd name="connsiteY793" fmla="*/ 2208005 h 6246801"/>
              <a:gd name="connsiteX794" fmla="*/ 5840275 w 9384838"/>
              <a:gd name="connsiteY794" fmla="*/ 2257785 h 6246801"/>
              <a:gd name="connsiteX795" fmla="*/ 5715277 w 9384838"/>
              <a:gd name="connsiteY795" fmla="*/ 2283229 h 6246801"/>
              <a:gd name="connsiteX796" fmla="*/ 5765055 w 9384838"/>
              <a:gd name="connsiteY796" fmla="*/ 2132783 h 6246801"/>
              <a:gd name="connsiteX797" fmla="*/ 5840275 w 9384838"/>
              <a:gd name="connsiteY797" fmla="*/ 2081897 h 6246801"/>
              <a:gd name="connsiteX798" fmla="*/ 8270546 w 9384838"/>
              <a:gd name="connsiteY798" fmla="*/ 1474959 h 6246801"/>
              <a:gd name="connsiteX799" fmla="*/ 8282255 w 9384838"/>
              <a:gd name="connsiteY799" fmla="*/ 1480813 h 6246801"/>
              <a:gd name="connsiteX800" fmla="*/ 8274449 w 9384838"/>
              <a:gd name="connsiteY800" fmla="*/ 1490571 h 6246801"/>
              <a:gd name="connsiteX801" fmla="*/ 8264691 w 9384838"/>
              <a:gd name="connsiteY801" fmla="*/ 1491546 h 6246801"/>
              <a:gd name="connsiteX802" fmla="*/ 8247128 w 9384838"/>
              <a:gd name="connsiteY802" fmla="*/ 1501304 h 6246801"/>
              <a:gd name="connsiteX803" fmla="*/ 8250055 w 9384838"/>
              <a:gd name="connsiteY803" fmla="*/ 1485692 h 6246801"/>
              <a:gd name="connsiteX804" fmla="*/ 8265667 w 9384838"/>
              <a:gd name="connsiteY804" fmla="*/ 1485692 h 6246801"/>
              <a:gd name="connsiteX805" fmla="*/ 8270546 w 9384838"/>
              <a:gd name="connsiteY805" fmla="*/ 1474959 h 6246801"/>
              <a:gd name="connsiteX806" fmla="*/ 8187608 w 9384838"/>
              <a:gd name="connsiteY806" fmla="*/ 1463250 h 6246801"/>
              <a:gd name="connsiteX807" fmla="*/ 8203220 w 9384838"/>
              <a:gd name="connsiteY807" fmla="*/ 1472032 h 6246801"/>
              <a:gd name="connsiteX808" fmla="*/ 8215904 w 9384838"/>
              <a:gd name="connsiteY808" fmla="*/ 1471056 h 6246801"/>
              <a:gd name="connsiteX809" fmla="*/ 8214929 w 9384838"/>
              <a:gd name="connsiteY809" fmla="*/ 1479838 h 6246801"/>
              <a:gd name="connsiteX810" fmla="*/ 8216880 w 9384838"/>
              <a:gd name="connsiteY810" fmla="*/ 1484717 h 6246801"/>
              <a:gd name="connsiteX811" fmla="*/ 8195414 w 9384838"/>
              <a:gd name="connsiteY811" fmla="*/ 1482765 h 6246801"/>
              <a:gd name="connsiteX812" fmla="*/ 8197365 w 9384838"/>
              <a:gd name="connsiteY812" fmla="*/ 1476909 h 6246801"/>
              <a:gd name="connsiteX813" fmla="*/ 8187608 w 9384838"/>
              <a:gd name="connsiteY813" fmla="*/ 1463250 h 6246801"/>
              <a:gd name="connsiteX814" fmla="*/ 8289085 w 9384838"/>
              <a:gd name="connsiteY814" fmla="*/ 1415439 h 6246801"/>
              <a:gd name="connsiteX815" fmla="*/ 8307624 w 9384838"/>
              <a:gd name="connsiteY815" fmla="*/ 1425197 h 6246801"/>
              <a:gd name="connsiteX816" fmla="*/ 8318357 w 9384838"/>
              <a:gd name="connsiteY816" fmla="*/ 1429100 h 6246801"/>
              <a:gd name="connsiteX817" fmla="*/ 8307624 w 9384838"/>
              <a:gd name="connsiteY817" fmla="*/ 1443734 h 6246801"/>
              <a:gd name="connsiteX818" fmla="*/ 8313478 w 9384838"/>
              <a:gd name="connsiteY818" fmla="*/ 1452516 h 6246801"/>
              <a:gd name="connsiteX819" fmla="*/ 8282255 w 9384838"/>
              <a:gd name="connsiteY819" fmla="*/ 1469104 h 6246801"/>
              <a:gd name="connsiteX820" fmla="*/ 8280303 w 9384838"/>
              <a:gd name="connsiteY820" fmla="*/ 1453493 h 6246801"/>
              <a:gd name="connsiteX821" fmla="*/ 8269570 w 9384838"/>
              <a:gd name="connsiteY821" fmla="*/ 1425197 h 6246801"/>
              <a:gd name="connsiteX822" fmla="*/ 8289085 w 9384838"/>
              <a:gd name="connsiteY822" fmla="*/ 1415439 h 6246801"/>
              <a:gd name="connsiteX823" fmla="*/ 8360314 w 9384838"/>
              <a:gd name="connsiteY823" fmla="*/ 1357869 h 6246801"/>
              <a:gd name="connsiteX824" fmla="*/ 8376902 w 9384838"/>
              <a:gd name="connsiteY824" fmla="*/ 1366651 h 6246801"/>
              <a:gd name="connsiteX825" fmla="*/ 8379829 w 9384838"/>
              <a:gd name="connsiteY825" fmla="*/ 1382264 h 6246801"/>
              <a:gd name="connsiteX826" fmla="*/ 8349581 w 9384838"/>
              <a:gd name="connsiteY826" fmla="*/ 1375434 h 6246801"/>
              <a:gd name="connsiteX827" fmla="*/ 8360314 w 9384838"/>
              <a:gd name="connsiteY827" fmla="*/ 1357869 h 6246801"/>
              <a:gd name="connsiteX828" fmla="*/ 8571073 w 9384838"/>
              <a:gd name="connsiteY828" fmla="*/ 1228098 h 6246801"/>
              <a:gd name="connsiteX829" fmla="*/ 8597418 w 9384838"/>
              <a:gd name="connsiteY829" fmla="*/ 1253467 h 6246801"/>
              <a:gd name="connsiteX830" fmla="*/ 8592539 w 9384838"/>
              <a:gd name="connsiteY830" fmla="*/ 1260297 h 6246801"/>
              <a:gd name="connsiteX831" fmla="*/ 8592539 w 9384838"/>
              <a:gd name="connsiteY831" fmla="*/ 1272981 h 6246801"/>
              <a:gd name="connsiteX832" fmla="*/ 8572049 w 9384838"/>
              <a:gd name="connsiteY832" fmla="*/ 1273957 h 6246801"/>
              <a:gd name="connsiteX833" fmla="*/ 8561316 w 9384838"/>
              <a:gd name="connsiteY833" fmla="*/ 1285666 h 6246801"/>
              <a:gd name="connsiteX834" fmla="*/ 8554486 w 9384838"/>
              <a:gd name="connsiteY834" fmla="*/ 1302253 h 6246801"/>
              <a:gd name="connsiteX835" fmla="*/ 8533995 w 9384838"/>
              <a:gd name="connsiteY835" fmla="*/ 1311035 h 6246801"/>
              <a:gd name="connsiteX836" fmla="*/ 8510577 w 9384838"/>
              <a:gd name="connsiteY836" fmla="*/ 1309083 h 6246801"/>
              <a:gd name="connsiteX837" fmla="*/ 8505699 w 9384838"/>
              <a:gd name="connsiteY837" fmla="*/ 1331526 h 6246801"/>
              <a:gd name="connsiteX838" fmla="*/ 8494966 w 9384838"/>
              <a:gd name="connsiteY838" fmla="*/ 1335428 h 6246801"/>
              <a:gd name="connsiteX839" fmla="*/ 8482281 w 9384838"/>
              <a:gd name="connsiteY839" fmla="*/ 1312986 h 6246801"/>
              <a:gd name="connsiteX840" fmla="*/ 8474475 w 9384838"/>
              <a:gd name="connsiteY840" fmla="*/ 1303229 h 6246801"/>
              <a:gd name="connsiteX841" fmla="*/ 8467645 w 9384838"/>
              <a:gd name="connsiteY841" fmla="*/ 1279811 h 6246801"/>
              <a:gd name="connsiteX842" fmla="*/ 8476427 w 9384838"/>
              <a:gd name="connsiteY842" fmla="*/ 1270054 h 6246801"/>
              <a:gd name="connsiteX843" fmla="*/ 8524238 w 9384838"/>
              <a:gd name="connsiteY843" fmla="*/ 1261273 h 6246801"/>
              <a:gd name="connsiteX844" fmla="*/ 8551558 w 9384838"/>
              <a:gd name="connsiteY844" fmla="*/ 1236879 h 6246801"/>
              <a:gd name="connsiteX845" fmla="*/ 8567170 w 9384838"/>
              <a:gd name="connsiteY845" fmla="*/ 1237855 h 6246801"/>
              <a:gd name="connsiteX846" fmla="*/ 8571073 w 9384838"/>
              <a:gd name="connsiteY846" fmla="*/ 1228098 h 6246801"/>
              <a:gd name="connsiteX847" fmla="*/ 8306648 w 9384838"/>
              <a:gd name="connsiteY847" fmla="*/ 884639 h 6246801"/>
              <a:gd name="connsiteX848" fmla="*/ 8328114 w 9384838"/>
              <a:gd name="connsiteY848" fmla="*/ 903178 h 6246801"/>
              <a:gd name="connsiteX849" fmla="*/ 8334944 w 9384838"/>
              <a:gd name="connsiteY849" fmla="*/ 917814 h 6246801"/>
              <a:gd name="connsiteX850" fmla="*/ 8368119 w 9384838"/>
              <a:gd name="connsiteY850" fmla="*/ 935377 h 6246801"/>
              <a:gd name="connsiteX851" fmla="*/ 8422761 w 9384838"/>
              <a:gd name="connsiteY851" fmla="*/ 939280 h 6246801"/>
              <a:gd name="connsiteX852" fmla="*/ 8461790 w 9384838"/>
              <a:gd name="connsiteY852" fmla="*/ 922693 h 6246801"/>
              <a:gd name="connsiteX853" fmla="*/ 8450081 w 9384838"/>
              <a:gd name="connsiteY853" fmla="*/ 963674 h 6246801"/>
              <a:gd name="connsiteX854" fmla="*/ 8431542 w 9384838"/>
              <a:gd name="connsiteY854" fmla="*/ 975382 h 6246801"/>
              <a:gd name="connsiteX855" fmla="*/ 8415930 w 9384838"/>
              <a:gd name="connsiteY855" fmla="*/ 963674 h 6246801"/>
              <a:gd name="connsiteX856" fmla="*/ 8397391 w 9384838"/>
              <a:gd name="connsiteY856" fmla="*/ 963674 h 6246801"/>
              <a:gd name="connsiteX857" fmla="*/ 8359338 w 9384838"/>
              <a:gd name="connsiteY857" fmla="*/ 1014411 h 6246801"/>
              <a:gd name="connsiteX858" fmla="*/ 8284206 w 9384838"/>
              <a:gd name="connsiteY858" fmla="*/ 1020265 h 6246801"/>
              <a:gd name="connsiteX859" fmla="*/ 8247128 w 9384838"/>
              <a:gd name="connsiteY859" fmla="*/ 1070028 h 6246801"/>
              <a:gd name="connsiteX860" fmla="*/ 8212977 w 9384838"/>
              <a:gd name="connsiteY860" fmla="*/ 1083688 h 6246801"/>
              <a:gd name="connsiteX861" fmla="*/ 8184681 w 9384838"/>
              <a:gd name="connsiteY861" fmla="*/ 1151014 h 6246801"/>
              <a:gd name="connsiteX862" fmla="*/ 8163215 w 9384838"/>
              <a:gd name="connsiteY862" fmla="*/ 1151014 h 6246801"/>
              <a:gd name="connsiteX863" fmla="*/ 8155409 w 9384838"/>
              <a:gd name="connsiteY863" fmla="*/ 1207607 h 6246801"/>
              <a:gd name="connsiteX864" fmla="*/ 8099792 w 9384838"/>
              <a:gd name="connsiteY864" fmla="*/ 1223219 h 6246801"/>
              <a:gd name="connsiteX865" fmla="*/ 8077350 w 9384838"/>
              <a:gd name="connsiteY865" fmla="*/ 1247612 h 6246801"/>
              <a:gd name="connsiteX866" fmla="*/ 8066617 w 9384838"/>
              <a:gd name="connsiteY866" fmla="*/ 1319817 h 6246801"/>
              <a:gd name="connsiteX867" fmla="*/ 8057835 w 9384838"/>
              <a:gd name="connsiteY867" fmla="*/ 1315914 h 6246801"/>
              <a:gd name="connsiteX868" fmla="*/ 8009048 w 9384838"/>
              <a:gd name="connsiteY868" fmla="*/ 1320793 h 6246801"/>
              <a:gd name="connsiteX869" fmla="*/ 8009048 w 9384838"/>
              <a:gd name="connsiteY869" fmla="*/ 1309084 h 6246801"/>
              <a:gd name="connsiteX870" fmla="*/ 8010024 w 9384838"/>
              <a:gd name="connsiteY870" fmla="*/ 1293472 h 6246801"/>
              <a:gd name="connsiteX871" fmla="*/ 8002218 w 9384838"/>
              <a:gd name="connsiteY871" fmla="*/ 1262248 h 6246801"/>
              <a:gd name="connsiteX872" fmla="*/ 8013927 w 9384838"/>
              <a:gd name="connsiteY872" fmla="*/ 1254442 h 6246801"/>
              <a:gd name="connsiteX873" fmla="*/ 8038320 w 9384838"/>
              <a:gd name="connsiteY873" fmla="*/ 1219316 h 6246801"/>
              <a:gd name="connsiteX874" fmla="*/ 8077350 w 9384838"/>
              <a:gd name="connsiteY874" fmla="*/ 1190044 h 6246801"/>
              <a:gd name="connsiteX875" fmla="*/ 8108573 w 9384838"/>
              <a:gd name="connsiteY875" fmla="*/ 1167602 h 6246801"/>
              <a:gd name="connsiteX876" fmla="*/ 8111501 w 9384838"/>
              <a:gd name="connsiteY876" fmla="*/ 1154917 h 6246801"/>
              <a:gd name="connsiteX877" fmla="*/ 8135894 w 9384838"/>
              <a:gd name="connsiteY877" fmla="*/ 1148087 h 6246801"/>
              <a:gd name="connsiteX878" fmla="*/ 8141748 w 9384838"/>
              <a:gd name="connsiteY878" fmla="*/ 1130524 h 6246801"/>
              <a:gd name="connsiteX879" fmla="*/ 8135894 w 9384838"/>
              <a:gd name="connsiteY879" fmla="*/ 1121742 h 6246801"/>
              <a:gd name="connsiteX880" fmla="*/ 8143700 w 9384838"/>
              <a:gd name="connsiteY880" fmla="*/ 1104179 h 6246801"/>
              <a:gd name="connsiteX881" fmla="*/ 8200293 w 9384838"/>
              <a:gd name="connsiteY881" fmla="*/ 1030998 h 6246801"/>
              <a:gd name="connsiteX882" fmla="*/ 8231516 w 9384838"/>
              <a:gd name="connsiteY882" fmla="*/ 993920 h 6246801"/>
              <a:gd name="connsiteX883" fmla="*/ 8245176 w 9384838"/>
              <a:gd name="connsiteY883" fmla="*/ 957819 h 6246801"/>
              <a:gd name="connsiteX884" fmla="*/ 8258837 w 9384838"/>
              <a:gd name="connsiteY884" fmla="*/ 944159 h 6246801"/>
              <a:gd name="connsiteX885" fmla="*/ 8260788 w 9384838"/>
              <a:gd name="connsiteY885" fmla="*/ 920741 h 6246801"/>
              <a:gd name="connsiteX886" fmla="*/ 8289085 w 9384838"/>
              <a:gd name="connsiteY886" fmla="*/ 889516 h 6246801"/>
              <a:gd name="connsiteX887" fmla="*/ 8306648 w 9384838"/>
              <a:gd name="connsiteY887" fmla="*/ 884639 h 6246801"/>
              <a:gd name="connsiteX888" fmla="*/ 9328245 w 9384838"/>
              <a:gd name="connsiteY888" fmla="*/ 311878 h 6246801"/>
              <a:gd name="connsiteX889" fmla="*/ 9371178 w 9384838"/>
              <a:gd name="connsiteY889" fmla="*/ 317733 h 6246801"/>
              <a:gd name="connsiteX890" fmla="*/ 9384838 w 9384838"/>
              <a:gd name="connsiteY890" fmla="*/ 341150 h 6246801"/>
              <a:gd name="connsiteX891" fmla="*/ 9357517 w 9384838"/>
              <a:gd name="connsiteY891" fmla="*/ 360665 h 6246801"/>
              <a:gd name="connsiteX892" fmla="*/ 9357517 w 9384838"/>
              <a:gd name="connsiteY892" fmla="*/ 378228 h 6246801"/>
              <a:gd name="connsiteX893" fmla="*/ 9371178 w 9384838"/>
              <a:gd name="connsiteY893" fmla="*/ 393840 h 6246801"/>
              <a:gd name="connsiteX894" fmla="*/ 9367275 w 9384838"/>
              <a:gd name="connsiteY894" fmla="*/ 427015 h 6246801"/>
              <a:gd name="connsiteX895" fmla="*/ 9314585 w 9384838"/>
              <a:gd name="connsiteY895" fmla="*/ 427015 h 6246801"/>
              <a:gd name="connsiteX896" fmla="*/ 9250186 w 9384838"/>
              <a:gd name="connsiteY896" fmla="*/ 440675 h 6246801"/>
              <a:gd name="connsiteX897" fmla="*/ 9213108 w 9384838"/>
              <a:gd name="connsiteY897" fmla="*/ 471899 h 6246801"/>
              <a:gd name="connsiteX898" fmla="*/ 9162370 w 9384838"/>
              <a:gd name="connsiteY898" fmla="*/ 491414 h 6246801"/>
              <a:gd name="connsiteX899" fmla="*/ 9099923 w 9384838"/>
              <a:gd name="connsiteY899" fmla="*/ 526540 h 6246801"/>
              <a:gd name="connsiteX900" fmla="*/ 9035524 w 9384838"/>
              <a:gd name="connsiteY900" fmla="*/ 587036 h 6246801"/>
              <a:gd name="connsiteX901" fmla="*/ 8996494 w 9384838"/>
              <a:gd name="connsiteY901" fmla="*/ 635822 h 6246801"/>
              <a:gd name="connsiteX902" fmla="*/ 8961368 w 9384838"/>
              <a:gd name="connsiteY902" fmla="*/ 637774 h 6246801"/>
              <a:gd name="connsiteX903" fmla="*/ 8951610 w 9384838"/>
              <a:gd name="connsiteY903" fmla="*/ 647531 h 6246801"/>
              <a:gd name="connsiteX904" fmla="*/ 8926241 w 9384838"/>
              <a:gd name="connsiteY904" fmla="*/ 637774 h 6246801"/>
              <a:gd name="connsiteX905" fmla="*/ 8916484 w 9384838"/>
              <a:gd name="connsiteY905" fmla="*/ 608501 h 6246801"/>
              <a:gd name="connsiteX906" fmla="*/ 8883309 w 9384838"/>
              <a:gd name="connsiteY906" fmla="*/ 622162 h 6246801"/>
              <a:gd name="connsiteX907" fmla="*/ 8877454 w 9384838"/>
              <a:gd name="connsiteY907" fmla="*/ 651434 h 6246801"/>
              <a:gd name="connsiteX908" fmla="*/ 8887212 w 9384838"/>
              <a:gd name="connsiteY908" fmla="*/ 665094 h 6246801"/>
              <a:gd name="connsiteX909" fmla="*/ 8846231 w 9384838"/>
              <a:gd name="connsiteY909" fmla="*/ 719735 h 6246801"/>
              <a:gd name="connsiteX910" fmla="*/ 8799395 w 9384838"/>
              <a:gd name="connsiteY910" fmla="*/ 749008 h 6246801"/>
              <a:gd name="connsiteX911" fmla="*/ 8766220 w 9384838"/>
              <a:gd name="connsiteY911" fmla="*/ 774380 h 6246801"/>
              <a:gd name="connsiteX912" fmla="*/ 8731094 w 9384838"/>
              <a:gd name="connsiteY912" fmla="*/ 844633 h 6246801"/>
              <a:gd name="connsiteX913" fmla="*/ 8697919 w 9384838"/>
              <a:gd name="connsiteY913" fmla="*/ 862196 h 6246801"/>
              <a:gd name="connsiteX914" fmla="*/ 8666695 w 9384838"/>
              <a:gd name="connsiteY914" fmla="*/ 862196 h 6246801"/>
              <a:gd name="connsiteX915" fmla="*/ 8641326 w 9384838"/>
              <a:gd name="connsiteY915" fmla="*/ 887565 h 6246801"/>
              <a:gd name="connsiteX916" fmla="*/ 8614005 w 9384838"/>
              <a:gd name="connsiteY916" fmla="*/ 932449 h 6246801"/>
              <a:gd name="connsiteX917" fmla="*/ 8590587 w 9384838"/>
              <a:gd name="connsiteY917" fmla="*/ 936351 h 6246801"/>
              <a:gd name="connsiteX918" fmla="*/ 8576927 w 9384838"/>
              <a:gd name="connsiteY918" fmla="*/ 920740 h 6246801"/>
              <a:gd name="connsiteX919" fmla="*/ 8590587 w 9384838"/>
              <a:gd name="connsiteY919" fmla="*/ 885614 h 6246801"/>
              <a:gd name="connsiteX920" fmla="*/ 8602296 w 9384838"/>
              <a:gd name="connsiteY920" fmla="*/ 881711 h 6246801"/>
              <a:gd name="connsiteX921" fmla="*/ 8610102 w 9384838"/>
              <a:gd name="connsiteY921" fmla="*/ 868050 h 6246801"/>
              <a:gd name="connsiteX922" fmla="*/ 8606199 w 9384838"/>
              <a:gd name="connsiteY922" fmla="*/ 850487 h 6246801"/>
              <a:gd name="connsiteX923" fmla="*/ 8612054 w 9384838"/>
              <a:gd name="connsiteY923" fmla="*/ 825118 h 6246801"/>
              <a:gd name="connsiteX924" fmla="*/ 8623762 w 9384838"/>
              <a:gd name="connsiteY924" fmla="*/ 846584 h 6246801"/>
              <a:gd name="connsiteX925" fmla="*/ 8637423 w 9384838"/>
              <a:gd name="connsiteY925" fmla="*/ 848536 h 6246801"/>
              <a:gd name="connsiteX926" fmla="*/ 8649132 w 9384838"/>
              <a:gd name="connsiteY926" fmla="*/ 827069 h 6246801"/>
              <a:gd name="connsiteX927" fmla="*/ 8635471 w 9384838"/>
              <a:gd name="connsiteY927" fmla="*/ 807555 h 6246801"/>
              <a:gd name="connsiteX928" fmla="*/ 8654986 w 9384838"/>
              <a:gd name="connsiteY928" fmla="*/ 807555 h 6246801"/>
              <a:gd name="connsiteX929" fmla="*/ 8664743 w 9384838"/>
              <a:gd name="connsiteY929" fmla="*/ 819263 h 6246801"/>
              <a:gd name="connsiteX930" fmla="*/ 8692064 w 9384838"/>
              <a:gd name="connsiteY930" fmla="*/ 805603 h 6246801"/>
              <a:gd name="connsiteX931" fmla="*/ 8709627 w 9384838"/>
              <a:gd name="connsiteY931" fmla="*/ 778282 h 6246801"/>
              <a:gd name="connsiteX932" fmla="*/ 8711579 w 9384838"/>
              <a:gd name="connsiteY932" fmla="*/ 749008 h 6246801"/>
              <a:gd name="connsiteX933" fmla="*/ 8695967 w 9384838"/>
              <a:gd name="connsiteY933" fmla="*/ 749008 h 6246801"/>
              <a:gd name="connsiteX934" fmla="*/ 8672549 w 9384838"/>
              <a:gd name="connsiteY934" fmla="*/ 745105 h 6246801"/>
              <a:gd name="connsiteX935" fmla="*/ 8668646 w 9384838"/>
              <a:gd name="connsiteY935" fmla="*/ 713881 h 6246801"/>
              <a:gd name="connsiteX936" fmla="*/ 8697919 w 9384838"/>
              <a:gd name="connsiteY936" fmla="*/ 713881 h 6246801"/>
              <a:gd name="connsiteX937" fmla="*/ 8715482 w 9384838"/>
              <a:gd name="connsiteY937" fmla="*/ 731444 h 6246801"/>
              <a:gd name="connsiteX938" fmla="*/ 8733045 w 9384838"/>
              <a:gd name="connsiteY938" fmla="*/ 719735 h 6246801"/>
              <a:gd name="connsiteX939" fmla="*/ 8746705 w 9384838"/>
              <a:gd name="connsiteY939" fmla="*/ 688512 h 6246801"/>
              <a:gd name="connsiteX940" fmla="*/ 8787686 w 9384838"/>
              <a:gd name="connsiteY940" fmla="*/ 674851 h 6246801"/>
              <a:gd name="connsiteX941" fmla="*/ 8811104 w 9384838"/>
              <a:gd name="connsiteY941" fmla="*/ 624114 h 6246801"/>
              <a:gd name="connsiteX942" fmla="*/ 8830619 w 9384838"/>
              <a:gd name="connsiteY942" fmla="*/ 618260 h 6246801"/>
              <a:gd name="connsiteX943" fmla="*/ 8840376 w 9384838"/>
              <a:gd name="connsiteY943" fmla="*/ 600695 h 6246801"/>
              <a:gd name="connsiteX944" fmla="*/ 8832570 w 9384838"/>
              <a:gd name="connsiteY944" fmla="*/ 559715 h 6246801"/>
              <a:gd name="connsiteX945" fmla="*/ 8850134 w 9384838"/>
              <a:gd name="connsiteY945" fmla="*/ 559715 h 6246801"/>
              <a:gd name="connsiteX946" fmla="*/ 8885260 w 9384838"/>
              <a:gd name="connsiteY946" fmla="*/ 573376 h 6246801"/>
              <a:gd name="connsiteX947" fmla="*/ 8902823 w 9384838"/>
              <a:gd name="connsiteY947" fmla="*/ 559715 h 6246801"/>
              <a:gd name="connsiteX948" fmla="*/ 8904775 w 9384838"/>
              <a:gd name="connsiteY948" fmla="*/ 524589 h 6246801"/>
              <a:gd name="connsiteX949" fmla="*/ 8949659 w 9384838"/>
              <a:gd name="connsiteY949" fmla="*/ 497268 h 6246801"/>
              <a:gd name="connsiteX950" fmla="*/ 8976980 w 9384838"/>
              <a:gd name="connsiteY950" fmla="*/ 497268 h 6246801"/>
              <a:gd name="connsiteX951" fmla="*/ 8976980 w 9384838"/>
              <a:gd name="connsiteY951" fmla="*/ 462142 h 6246801"/>
              <a:gd name="connsiteX952" fmla="*/ 8965271 w 9384838"/>
              <a:gd name="connsiteY952" fmla="*/ 419209 h 6246801"/>
              <a:gd name="connsiteX953" fmla="*/ 8973077 w 9384838"/>
              <a:gd name="connsiteY953" fmla="*/ 393840 h 6246801"/>
              <a:gd name="connsiteX954" fmla="*/ 9002349 w 9384838"/>
              <a:gd name="connsiteY954" fmla="*/ 376277 h 6246801"/>
              <a:gd name="connsiteX955" fmla="*/ 9017961 w 9384838"/>
              <a:gd name="connsiteY955" fmla="*/ 403597 h 6246801"/>
              <a:gd name="connsiteX956" fmla="*/ 9041378 w 9384838"/>
              <a:gd name="connsiteY956" fmla="*/ 467996 h 6246801"/>
              <a:gd name="connsiteX957" fmla="*/ 9076505 w 9384838"/>
              <a:gd name="connsiteY957" fmla="*/ 475802 h 6246801"/>
              <a:gd name="connsiteX958" fmla="*/ 9154564 w 9384838"/>
              <a:gd name="connsiteY958" fmla="*/ 458239 h 6246801"/>
              <a:gd name="connsiteX959" fmla="*/ 9209205 w 9384838"/>
              <a:gd name="connsiteY959" fmla="*/ 409452 h 6246801"/>
              <a:gd name="connsiteX960" fmla="*/ 9218963 w 9384838"/>
              <a:gd name="connsiteY960" fmla="*/ 380180 h 6246801"/>
              <a:gd name="connsiteX961" fmla="*/ 9283361 w 9384838"/>
              <a:gd name="connsiteY961" fmla="*/ 325538 h 6246801"/>
              <a:gd name="connsiteX962" fmla="*/ 9328245 w 9384838"/>
              <a:gd name="connsiteY962" fmla="*/ 311878 h 6246801"/>
              <a:gd name="connsiteX963" fmla="*/ 6819242 w 9384838"/>
              <a:gd name="connsiteY963" fmla="*/ 0 h 6246801"/>
              <a:gd name="connsiteX964" fmla="*/ 6869020 w 9384838"/>
              <a:gd name="connsiteY964" fmla="*/ 125002 h 6246801"/>
              <a:gd name="connsiteX965" fmla="*/ 6969682 w 9384838"/>
              <a:gd name="connsiteY965" fmla="*/ 326334 h 6246801"/>
              <a:gd name="connsiteX966" fmla="*/ 6969682 w 9384838"/>
              <a:gd name="connsiteY966" fmla="*/ 401556 h 6246801"/>
              <a:gd name="connsiteX967" fmla="*/ 7094680 w 9384838"/>
              <a:gd name="connsiteY967" fmla="*/ 652667 h 6246801"/>
              <a:gd name="connsiteX968" fmla="*/ 7220784 w 9384838"/>
              <a:gd name="connsiteY968" fmla="*/ 803117 h 6246801"/>
              <a:gd name="connsiteX969" fmla="*/ 7321446 w 9384838"/>
              <a:gd name="connsiteY969" fmla="*/ 903783 h 6246801"/>
              <a:gd name="connsiteX970" fmla="*/ 7321446 w 9384838"/>
              <a:gd name="connsiteY970" fmla="*/ 979004 h 6246801"/>
              <a:gd name="connsiteX971" fmla="*/ 7345782 w 9384838"/>
              <a:gd name="connsiteY971" fmla="*/ 979004 h 6246801"/>
              <a:gd name="connsiteX972" fmla="*/ 7396667 w 9384838"/>
              <a:gd name="connsiteY972" fmla="*/ 1003341 h 6246801"/>
              <a:gd name="connsiteX973" fmla="*/ 7421002 w 9384838"/>
              <a:gd name="connsiteY973" fmla="*/ 979004 h 6246801"/>
              <a:gd name="connsiteX974" fmla="*/ 7496223 w 9384838"/>
              <a:gd name="connsiteY974" fmla="*/ 1003341 h 6246801"/>
              <a:gd name="connsiteX975" fmla="*/ 7446445 w 9384838"/>
              <a:gd name="connsiteY975" fmla="*/ 1054227 h 6246801"/>
              <a:gd name="connsiteX976" fmla="*/ 7471887 w 9384838"/>
              <a:gd name="connsiteY976" fmla="*/ 1078564 h 6246801"/>
              <a:gd name="connsiteX977" fmla="*/ 7521665 w 9384838"/>
              <a:gd name="connsiteY977" fmla="*/ 1054227 h 6246801"/>
              <a:gd name="connsiteX978" fmla="*/ 7547107 w 9384838"/>
              <a:gd name="connsiteY978" fmla="*/ 1129449 h 6246801"/>
              <a:gd name="connsiteX979" fmla="*/ 7672105 w 9384838"/>
              <a:gd name="connsiteY979" fmla="*/ 1179229 h 6246801"/>
              <a:gd name="connsiteX980" fmla="*/ 7747325 w 9384838"/>
              <a:gd name="connsiteY980" fmla="*/ 1179229 h 6246801"/>
              <a:gd name="connsiteX981" fmla="*/ 7847987 w 9384838"/>
              <a:gd name="connsiteY981" fmla="*/ 1104007 h 6246801"/>
              <a:gd name="connsiteX982" fmla="*/ 7923207 w 9384838"/>
              <a:gd name="connsiteY982" fmla="*/ 1078564 h 6246801"/>
              <a:gd name="connsiteX983" fmla="*/ 7998427 w 9384838"/>
              <a:gd name="connsiteY983" fmla="*/ 1003341 h 6246801"/>
              <a:gd name="connsiteX984" fmla="*/ 7998427 w 9384838"/>
              <a:gd name="connsiteY984" fmla="*/ 1054227 h 6246801"/>
              <a:gd name="connsiteX985" fmla="*/ 7948649 w 9384838"/>
              <a:gd name="connsiteY985" fmla="*/ 1104007 h 6246801"/>
              <a:gd name="connsiteX986" fmla="*/ 7948649 w 9384838"/>
              <a:gd name="connsiteY986" fmla="*/ 1129449 h 6246801"/>
              <a:gd name="connsiteX987" fmla="*/ 7822545 w 9384838"/>
              <a:gd name="connsiteY987" fmla="*/ 1279895 h 6246801"/>
              <a:gd name="connsiteX988" fmla="*/ 7822545 w 9384838"/>
              <a:gd name="connsiteY988" fmla="*/ 1379454 h 6246801"/>
              <a:gd name="connsiteX989" fmla="*/ 7873429 w 9384838"/>
              <a:gd name="connsiteY989" fmla="*/ 1379454 h 6246801"/>
              <a:gd name="connsiteX990" fmla="*/ 7847987 w 9384838"/>
              <a:gd name="connsiteY990" fmla="*/ 1505563 h 6246801"/>
              <a:gd name="connsiteX991" fmla="*/ 7797103 w 9384838"/>
              <a:gd name="connsiteY991" fmla="*/ 1531005 h 6246801"/>
              <a:gd name="connsiteX992" fmla="*/ 7873429 w 9384838"/>
              <a:gd name="connsiteY992" fmla="*/ 1606229 h 6246801"/>
              <a:gd name="connsiteX993" fmla="*/ 7948649 w 9384838"/>
              <a:gd name="connsiteY993" fmla="*/ 1606229 h 6246801"/>
              <a:gd name="connsiteX994" fmla="*/ 7923207 w 9384838"/>
              <a:gd name="connsiteY994" fmla="*/ 1656009 h 6246801"/>
              <a:gd name="connsiteX995" fmla="*/ 7772767 w 9384838"/>
              <a:gd name="connsiteY995" fmla="*/ 1630565 h 6246801"/>
              <a:gd name="connsiteX996" fmla="*/ 7672105 w 9384838"/>
              <a:gd name="connsiteY996" fmla="*/ 1705789 h 6246801"/>
              <a:gd name="connsiteX997" fmla="*/ 7672105 w 9384838"/>
              <a:gd name="connsiteY997" fmla="*/ 1656009 h 6246801"/>
              <a:gd name="connsiteX998" fmla="*/ 7596885 w 9384838"/>
              <a:gd name="connsiteY998" fmla="*/ 1656009 h 6246801"/>
              <a:gd name="connsiteX999" fmla="*/ 7571443 w 9384838"/>
              <a:gd name="connsiteY999" fmla="*/ 1705789 h 6246801"/>
              <a:gd name="connsiteX1000" fmla="*/ 7446445 w 9384838"/>
              <a:gd name="connsiteY1000" fmla="*/ 1681452 h 6246801"/>
              <a:gd name="connsiteX1001" fmla="*/ 7421002 w 9384838"/>
              <a:gd name="connsiteY1001" fmla="*/ 1630565 h 6246801"/>
              <a:gd name="connsiteX1002" fmla="*/ 7321446 w 9384838"/>
              <a:gd name="connsiteY1002" fmla="*/ 1630565 h 6246801"/>
              <a:gd name="connsiteX1003" fmla="*/ 7070344 w 9384838"/>
              <a:gd name="connsiteY1003" fmla="*/ 1756674 h 6246801"/>
              <a:gd name="connsiteX1004" fmla="*/ 6869020 w 9384838"/>
              <a:gd name="connsiteY1004" fmla="*/ 1907113 h 6246801"/>
              <a:gd name="connsiteX1005" fmla="*/ 6894462 w 9384838"/>
              <a:gd name="connsiteY1005" fmla="*/ 1956897 h 6246801"/>
              <a:gd name="connsiteX1006" fmla="*/ 6819242 w 9384838"/>
              <a:gd name="connsiteY1006" fmla="*/ 2081899 h 6246801"/>
              <a:gd name="connsiteX1007" fmla="*/ 6793800 w 9384838"/>
              <a:gd name="connsiteY1007" fmla="*/ 2006676 h 6246801"/>
              <a:gd name="connsiteX1008" fmla="*/ 6668802 w 9384838"/>
              <a:gd name="connsiteY1008" fmla="*/ 1931450 h 6246801"/>
              <a:gd name="connsiteX1009" fmla="*/ 6542697 w 9384838"/>
              <a:gd name="connsiteY1009" fmla="*/ 1831894 h 6246801"/>
              <a:gd name="connsiteX1010" fmla="*/ 6467477 w 9384838"/>
              <a:gd name="connsiteY1010" fmla="*/ 1705789 h 6246801"/>
              <a:gd name="connsiteX1011" fmla="*/ 6417699 w 9384838"/>
              <a:gd name="connsiteY1011" fmla="*/ 1681452 h 6246801"/>
              <a:gd name="connsiteX1012" fmla="*/ 6342479 w 9384838"/>
              <a:gd name="connsiteY1012" fmla="*/ 1580786 h 6246801"/>
              <a:gd name="connsiteX1013" fmla="*/ 6217481 w 9384838"/>
              <a:gd name="connsiteY1013" fmla="*/ 1555343 h 6246801"/>
              <a:gd name="connsiteX1014" fmla="*/ 6091377 w 9384838"/>
              <a:gd name="connsiteY1014" fmla="*/ 1606229 h 6246801"/>
              <a:gd name="connsiteX1015" fmla="*/ 5991821 w 9384838"/>
              <a:gd name="connsiteY1015" fmla="*/ 1681452 h 6246801"/>
              <a:gd name="connsiteX1016" fmla="*/ 5966379 w 9384838"/>
              <a:gd name="connsiteY1016" fmla="*/ 1630565 h 6246801"/>
              <a:gd name="connsiteX1017" fmla="*/ 5966379 w 9384838"/>
              <a:gd name="connsiteY1017" fmla="*/ 1580786 h 6246801"/>
              <a:gd name="connsiteX1018" fmla="*/ 5916601 w 9384838"/>
              <a:gd name="connsiteY1018" fmla="*/ 1531005 h 6246801"/>
              <a:gd name="connsiteX1019" fmla="*/ 5940937 w 9384838"/>
              <a:gd name="connsiteY1019" fmla="*/ 1505563 h 6246801"/>
              <a:gd name="connsiteX1020" fmla="*/ 5891159 w 9384838"/>
              <a:gd name="connsiteY1020" fmla="*/ 1480122 h 6246801"/>
              <a:gd name="connsiteX1021" fmla="*/ 5840275 w 9384838"/>
              <a:gd name="connsiteY1021" fmla="*/ 1480122 h 6246801"/>
              <a:gd name="connsiteX1022" fmla="*/ 5815939 w 9384838"/>
              <a:gd name="connsiteY1022" fmla="*/ 1455784 h 6246801"/>
              <a:gd name="connsiteX1023" fmla="*/ 5740719 w 9384838"/>
              <a:gd name="connsiteY1023" fmla="*/ 1505563 h 6246801"/>
              <a:gd name="connsiteX1024" fmla="*/ 5665499 w 9384838"/>
              <a:gd name="connsiteY1024" fmla="*/ 1606229 h 6246801"/>
              <a:gd name="connsiteX1025" fmla="*/ 5715277 w 9384838"/>
              <a:gd name="connsiteY1025" fmla="*/ 1656009 h 6246801"/>
              <a:gd name="connsiteX1026" fmla="*/ 5765055 w 9384838"/>
              <a:gd name="connsiteY1026" fmla="*/ 1731231 h 6246801"/>
              <a:gd name="connsiteX1027" fmla="*/ 5840275 w 9384838"/>
              <a:gd name="connsiteY1027" fmla="*/ 1731231 h 6246801"/>
              <a:gd name="connsiteX1028" fmla="*/ 5916601 w 9384838"/>
              <a:gd name="connsiteY1028" fmla="*/ 1881669 h 6246801"/>
              <a:gd name="connsiteX1029" fmla="*/ 5966379 w 9384838"/>
              <a:gd name="connsiteY1029" fmla="*/ 1956897 h 6246801"/>
              <a:gd name="connsiteX1030" fmla="*/ 5891159 w 9384838"/>
              <a:gd name="connsiteY1030" fmla="*/ 2006676 h 6246801"/>
              <a:gd name="connsiteX1031" fmla="*/ 5815939 w 9384838"/>
              <a:gd name="connsiteY1031" fmla="*/ 1931450 h 6246801"/>
              <a:gd name="connsiteX1032" fmla="*/ 5765055 w 9384838"/>
              <a:gd name="connsiteY1032" fmla="*/ 1881669 h 6246801"/>
              <a:gd name="connsiteX1033" fmla="*/ 5715277 w 9384838"/>
              <a:gd name="connsiteY1033" fmla="*/ 1931450 h 6246801"/>
              <a:gd name="connsiteX1034" fmla="*/ 5665499 w 9384838"/>
              <a:gd name="connsiteY1034" fmla="*/ 1931450 h 6246801"/>
              <a:gd name="connsiteX1035" fmla="*/ 5640056 w 9384838"/>
              <a:gd name="connsiteY1035" fmla="*/ 2006676 h 6246801"/>
              <a:gd name="connsiteX1036" fmla="*/ 5590278 w 9384838"/>
              <a:gd name="connsiteY1036" fmla="*/ 2006676 h 6246801"/>
              <a:gd name="connsiteX1037" fmla="*/ 5515058 w 9384838"/>
              <a:gd name="connsiteY1037" fmla="*/ 2081899 h 6246801"/>
              <a:gd name="connsiteX1038" fmla="*/ 5464174 w 9384838"/>
              <a:gd name="connsiteY1038" fmla="*/ 2057559 h 6246801"/>
              <a:gd name="connsiteX1039" fmla="*/ 5464174 w 9384838"/>
              <a:gd name="connsiteY1039" fmla="*/ 1956897 h 6246801"/>
              <a:gd name="connsiteX1040" fmla="*/ 5489616 w 9384838"/>
              <a:gd name="connsiteY1040" fmla="*/ 1881669 h 6246801"/>
              <a:gd name="connsiteX1041" fmla="*/ 5564836 w 9384838"/>
              <a:gd name="connsiteY1041" fmla="*/ 1831894 h 6246801"/>
              <a:gd name="connsiteX1042" fmla="*/ 5590278 w 9384838"/>
              <a:gd name="connsiteY1042" fmla="*/ 1756674 h 6246801"/>
              <a:gd name="connsiteX1043" fmla="*/ 5539394 w 9384838"/>
              <a:gd name="connsiteY1043" fmla="*/ 1656009 h 6246801"/>
              <a:gd name="connsiteX1044" fmla="*/ 5515058 w 9384838"/>
              <a:gd name="connsiteY1044" fmla="*/ 1656009 h 6246801"/>
              <a:gd name="connsiteX1045" fmla="*/ 5515058 w 9384838"/>
              <a:gd name="connsiteY1045" fmla="*/ 1606229 h 6246801"/>
              <a:gd name="connsiteX1046" fmla="*/ 5489616 w 9384838"/>
              <a:gd name="connsiteY1046" fmla="*/ 1580786 h 6246801"/>
              <a:gd name="connsiteX1047" fmla="*/ 5489616 w 9384838"/>
              <a:gd name="connsiteY1047" fmla="*/ 1531005 h 6246801"/>
              <a:gd name="connsiteX1048" fmla="*/ 5539394 w 9384838"/>
              <a:gd name="connsiteY1048" fmla="*/ 1455784 h 6246801"/>
              <a:gd name="connsiteX1049" fmla="*/ 5539394 w 9384838"/>
              <a:gd name="connsiteY1049" fmla="*/ 1404898 h 6246801"/>
              <a:gd name="connsiteX1050" fmla="*/ 5564836 w 9384838"/>
              <a:gd name="connsiteY1050" fmla="*/ 1355118 h 6246801"/>
              <a:gd name="connsiteX1051" fmla="*/ 5614614 w 9384838"/>
              <a:gd name="connsiteY1051" fmla="*/ 1379454 h 6246801"/>
              <a:gd name="connsiteX1052" fmla="*/ 5689834 w 9384838"/>
              <a:gd name="connsiteY1052" fmla="*/ 1355118 h 6246801"/>
              <a:gd name="connsiteX1053" fmla="*/ 5740719 w 9384838"/>
              <a:gd name="connsiteY1053" fmla="*/ 1329675 h 6246801"/>
              <a:gd name="connsiteX1054" fmla="*/ 5765055 w 9384838"/>
              <a:gd name="connsiteY1054" fmla="*/ 1355118 h 6246801"/>
              <a:gd name="connsiteX1055" fmla="*/ 5815939 w 9384838"/>
              <a:gd name="connsiteY1055" fmla="*/ 1279895 h 6246801"/>
              <a:gd name="connsiteX1056" fmla="*/ 5891159 w 9384838"/>
              <a:gd name="connsiteY1056" fmla="*/ 1254452 h 6246801"/>
              <a:gd name="connsiteX1057" fmla="*/ 5891159 w 9384838"/>
              <a:gd name="connsiteY1057" fmla="*/ 1179229 h 6246801"/>
              <a:gd name="connsiteX1058" fmla="*/ 5840275 w 9384838"/>
              <a:gd name="connsiteY1058" fmla="*/ 1104007 h 6246801"/>
              <a:gd name="connsiteX1059" fmla="*/ 5865717 w 9384838"/>
              <a:gd name="connsiteY1059" fmla="*/ 1054227 h 6246801"/>
              <a:gd name="connsiteX1060" fmla="*/ 5916601 w 9384838"/>
              <a:gd name="connsiteY1060" fmla="*/ 1054227 h 6246801"/>
              <a:gd name="connsiteX1061" fmla="*/ 6041599 w 9384838"/>
              <a:gd name="connsiteY1061" fmla="*/ 1179229 h 6246801"/>
              <a:gd name="connsiteX1062" fmla="*/ 6091377 w 9384838"/>
              <a:gd name="connsiteY1062" fmla="*/ 1153786 h 6246801"/>
              <a:gd name="connsiteX1063" fmla="*/ 6091377 w 9384838"/>
              <a:gd name="connsiteY1063" fmla="*/ 1204672 h 6246801"/>
              <a:gd name="connsiteX1064" fmla="*/ 6166597 w 9384838"/>
              <a:gd name="connsiteY1064" fmla="*/ 1254452 h 6246801"/>
              <a:gd name="connsiteX1065" fmla="*/ 6292701 w 9384838"/>
              <a:gd name="connsiteY1065" fmla="*/ 1179229 h 6246801"/>
              <a:gd name="connsiteX1066" fmla="*/ 6317037 w 9384838"/>
              <a:gd name="connsiteY1066" fmla="*/ 1129449 h 6246801"/>
              <a:gd name="connsiteX1067" fmla="*/ 6292701 w 9384838"/>
              <a:gd name="connsiteY1067" fmla="*/ 1054227 h 6246801"/>
              <a:gd name="connsiteX1068" fmla="*/ 6317037 w 9384838"/>
              <a:gd name="connsiteY1068" fmla="*/ 1003341 h 6246801"/>
              <a:gd name="connsiteX1069" fmla="*/ 6317037 w 9384838"/>
              <a:gd name="connsiteY1069" fmla="*/ 953562 h 6246801"/>
              <a:gd name="connsiteX1070" fmla="*/ 6342479 w 9384838"/>
              <a:gd name="connsiteY1070" fmla="*/ 903783 h 6246801"/>
              <a:gd name="connsiteX1071" fmla="*/ 6443141 w 9384838"/>
              <a:gd name="connsiteY1071" fmla="*/ 878340 h 6246801"/>
              <a:gd name="connsiteX1072" fmla="*/ 6492919 w 9384838"/>
              <a:gd name="connsiteY1072" fmla="*/ 803117 h 6246801"/>
              <a:gd name="connsiteX1073" fmla="*/ 6518361 w 9384838"/>
              <a:gd name="connsiteY1073" fmla="*/ 652667 h 6246801"/>
              <a:gd name="connsiteX1074" fmla="*/ 6619024 w 9384838"/>
              <a:gd name="connsiteY1074" fmla="*/ 526559 h 6246801"/>
              <a:gd name="connsiteX1075" fmla="*/ 6643360 w 9384838"/>
              <a:gd name="connsiteY1075" fmla="*/ 300891 h 6246801"/>
              <a:gd name="connsiteX1076" fmla="*/ 6619024 w 9384838"/>
              <a:gd name="connsiteY1076" fmla="*/ 125002 h 6246801"/>
              <a:gd name="connsiteX1077" fmla="*/ 6694244 w 9384838"/>
              <a:gd name="connsiteY1077" fmla="*/ 49779 h 6246801"/>
              <a:gd name="connsiteX1078" fmla="*/ 6769464 w 9384838"/>
              <a:gd name="connsiteY1078" fmla="*/ 49779 h 6246801"/>
              <a:gd name="connsiteX1079" fmla="*/ 6819242 w 9384838"/>
              <a:gd name="connsiteY107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579280 w 9384838"/>
              <a:gd name="connsiteY568" fmla="*/ 5142795 h 6246801"/>
              <a:gd name="connsiteX569" fmla="*/ 2705382 w 9384838"/>
              <a:gd name="connsiteY569" fmla="*/ 5093015 h 6246801"/>
              <a:gd name="connsiteX570" fmla="*/ 2755160 w 9384838"/>
              <a:gd name="connsiteY570" fmla="*/ 5043236 h 6246801"/>
              <a:gd name="connsiteX571" fmla="*/ 2755160 w 9384838"/>
              <a:gd name="connsiteY571" fmla="*/ 4992350 h 6246801"/>
              <a:gd name="connsiteX572" fmla="*/ 2729719 w 9384838"/>
              <a:gd name="connsiteY572" fmla="*/ 4968013 h 6246801"/>
              <a:gd name="connsiteX573" fmla="*/ 2705383 w 9384838"/>
              <a:gd name="connsiteY573" fmla="*/ 4942570 h 6246801"/>
              <a:gd name="connsiteX574" fmla="*/ 2679942 w 9384838"/>
              <a:gd name="connsiteY574" fmla="*/ 4942570 h 6246801"/>
              <a:gd name="connsiteX575" fmla="*/ 2654500 w 9384838"/>
              <a:gd name="connsiteY575" fmla="*/ 4968013 h 6246801"/>
              <a:gd name="connsiteX576" fmla="*/ 2604722 w 9384838"/>
              <a:gd name="connsiteY576" fmla="*/ 4968013 h 6246801"/>
              <a:gd name="connsiteX577" fmla="*/ 2529503 w 9384838"/>
              <a:gd name="connsiteY577" fmla="*/ 4917127 h 6246801"/>
              <a:gd name="connsiteX578" fmla="*/ 2529503 w 9384838"/>
              <a:gd name="connsiteY578" fmla="*/ 4867348 h 6246801"/>
              <a:gd name="connsiteX579" fmla="*/ 2454282 w 9384838"/>
              <a:gd name="connsiteY579" fmla="*/ 4841905 h 6246801"/>
              <a:gd name="connsiteX580" fmla="*/ 2454282 w 9384838"/>
              <a:gd name="connsiteY580" fmla="*/ 4867348 h 6246801"/>
              <a:gd name="connsiteX581" fmla="*/ 2428840 w 9384838"/>
              <a:gd name="connsiteY581" fmla="*/ 4841905 h 6246801"/>
              <a:gd name="connsiteX582" fmla="*/ 2379063 w 9384838"/>
              <a:gd name="connsiteY582" fmla="*/ 4841905 h 6246801"/>
              <a:gd name="connsiteX583" fmla="*/ 2353620 w 9384838"/>
              <a:gd name="connsiteY583" fmla="*/ 4867348 h 6246801"/>
              <a:gd name="connsiteX584" fmla="*/ 2353620 w 9384838"/>
              <a:gd name="connsiteY584" fmla="*/ 4867347 h 6246801"/>
              <a:gd name="connsiteX585" fmla="*/ 2328178 w 9384838"/>
              <a:gd name="connsiteY585" fmla="*/ 4841904 h 6246801"/>
              <a:gd name="connsiteX586" fmla="*/ 2303843 w 9384838"/>
              <a:gd name="connsiteY586" fmla="*/ 4841904 h 6246801"/>
              <a:gd name="connsiteX587" fmla="*/ 2278401 w 9384838"/>
              <a:gd name="connsiteY587" fmla="*/ 4817568 h 6246801"/>
              <a:gd name="connsiteX588" fmla="*/ 2252958 w 9384838"/>
              <a:gd name="connsiteY588" fmla="*/ 4841904 h 6246801"/>
              <a:gd name="connsiteX589" fmla="*/ 2303843 w 9384838"/>
              <a:gd name="connsiteY589" fmla="*/ 4867347 h 6246801"/>
              <a:gd name="connsiteX590" fmla="*/ 2228623 w 9384838"/>
              <a:gd name="connsiteY590" fmla="*/ 4892790 h 6246801"/>
              <a:gd name="connsiteX591" fmla="*/ 2177740 w 9384838"/>
              <a:gd name="connsiteY591" fmla="*/ 4841904 h 6246801"/>
              <a:gd name="connsiteX592" fmla="*/ 2153404 w 9384838"/>
              <a:gd name="connsiteY592" fmla="*/ 4867347 h 6246801"/>
              <a:gd name="connsiteX593" fmla="*/ 2153404 w 9384838"/>
              <a:gd name="connsiteY593" fmla="*/ 4892790 h 6246801"/>
              <a:gd name="connsiteX594" fmla="*/ 2127962 w 9384838"/>
              <a:gd name="connsiteY594" fmla="*/ 4942570 h 6246801"/>
              <a:gd name="connsiteX595" fmla="*/ 2102518 w 9384838"/>
              <a:gd name="connsiteY595" fmla="*/ 4917127 h 6246801"/>
              <a:gd name="connsiteX596" fmla="*/ 2078183 w 9384838"/>
              <a:gd name="connsiteY596" fmla="*/ 4917127 h 6246801"/>
              <a:gd name="connsiteX597" fmla="*/ 2078183 w 9384838"/>
              <a:gd name="connsiteY597" fmla="*/ 4867347 h 6246801"/>
              <a:gd name="connsiteX598" fmla="*/ 2027299 w 9384838"/>
              <a:gd name="connsiteY598" fmla="*/ 4867347 h 6246801"/>
              <a:gd name="connsiteX599" fmla="*/ 2001857 w 9384838"/>
              <a:gd name="connsiteY599" fmla="*/ 4892790 h 6246801"/>
              <a:gd name="connsiteX600" fmla="*/ 1952080 w 9384838"/>
              <a:gd name="connsiteY600" fmla="*/ 4892790 h 6246801"/>
              <a:gd name="connsiteX601" fmla="*/ 1902303 w 9384838"/>
              <a:gd name="connsiteY601" fmla="*/ 4917127 h 6246801"/>
              <a:gd name="connsiteX602" fmla="*/ 1876860 w 9384838"/>
              <a:gd name="connsiteY602" fmla="*/ 4892790 h 6246801"/>
              <a:gd name="connsiteX603" fmla="*/ 1876860 w 9384838"/>
              <a:gd name="connsiteY603" fmla="*/ 4867347 h 6246801"/>
              <a:gd name="connsiteX604" fmla="*/ 1851419 w 9384838"/>
              <a:gd name="connsiteY604" fmla="*/ 4892790 h 6246801"/>
              <a:gd name="connsiteX605" fmla="*/ 1827080 w 9384838"/>
              <a:gd name="connsiteY605" fmla="*/ 4892790 h 6246801"/>
              <a:gd name="connsiteX606" fmla="*/ 1801640 w 9384838"/>
              <a:gd name="connsiteY606" fmla="*/ 4867347 h 6246801"/>
              <a:gd name="connsiteX607" fmla="*/ 1801640 w 9384838"/>
              <a:gd name="connsiteY607" fmla="*/ 4892790 h 6246801"/>
              <a:gd name="connsiteX608" fmla="*/ 1776198 w 9384838"/>
              <a:gd name="connsiteY608" fmla="*/ 4917127 h 6246801"/>
              <a:gd name="connsiteX609" fmla="*/ 1751861 w 9384838"/>
              <a:gd name="connsiteY609" fmla="*/ 4892790 h 6246801"/>
              <a:gd name="connsiteX610" fmla="*/ 1726419 w 9384838"/>
              <a:gd name="connsiteY610" fmla="*/ 4892790 h 6246801"/>
              <a:gd name="connsiteX611" fmla="*/ 1700977 w 9384838"/>
              <a:gd name="connsiteY611" fmla="*/ 4917127 h 6246801"/>
              <a:gd name="connsiteX612" fmla="*/ 1676640 w 9384838"/>
              <a:gd name="connsiteY612" fmla="*/ 4892790 h 6246801"/>
              <a:gd name="connsiteX613" fmla="*/ 1625756 w 9384838"/>
              <a:gd name="connsiteY613" fmla="*/ 4917127 h 6246801"/>
              <a:gd name="connsiteX614" fmla="*/ 1601421 w 9384838"/>
              <a:gd name="connsiteY614" fmla="*/ 4917127 h 6246801"/>
              <a:gd name="connsiteX615" fmla="*/ 1575979 w 9384838"/>
              <a:gd name="connsiteY615" fmla="*/ 4892790 h 6246801"/>
              <a:gd name="connsiteX616" fmla="*/ 1575979 w 9384838"/>
              <a:gd name="connsiteY616" fmla="*/ 4867347 h 6246801"/>
              <a:gd name="connsiteX617" fmla="*/ 1575979 w 9384838"/>
              <a:gd name="connsiteY617" fmla="*/ 4841904 h 6246801"/>
              <a:gd name="connsiteX618" fmla="*/ 1526200 w 9384838"/>
              <a:gd name="connsiteY618" fmla="*/ 4817568 h 6246801"/>
              <a:gd name="connsiteX619" fmla="*/ 1450978 w 9384838"/>
              <a:gd name="connsiteY619" fmla="*/ 4867347 h 6246801"/>
              <a:gd name="connsiteX620" fmla="*/ 1425540 w 9384838"/>
              <a:gd name="connsiteY620" fmla="*/ 4867347 h 6246801"/>
              <a:gd name="connsiteX621" fmla="*/ 1425540 w 9384838"/>
              <a:gd name="connsiteY621" fmla="*/ 4867348 h 6246801"/>
              <a:gd name="connsiteX622" fmla="*/ 1425540 w 9384838"/>
              <a:gd name="connsiteY622" fmla="*/ 4917127 h 6246801"/>
              <a:gd name="connsiteX623" fmla="*/ 1400097 w 9384838"/>
              <a:gd name="connsiteY623" fmla="*/ 4942570 h 6246801"/>
              <a:gd name="connsiteX624" fmla="*/ 1400097 w 9384838"/>
              <a:gd name="connsiteY624" fmla="*/ 4992350 h 6246801"/>
              <a:gd name="connsiteX625" fmla="*/ 1350319 w 9384838"/>
              <a:gd name="connsiteY625" fmla="*/ 4992350 h 6246801"/>
              <a:gd name="connsiteX626" fmla="*/ 1350319 w 9384838"/>
              <a:gd name="connsiteY626" fmla="*/ 5043236 h 6246801"/>
              <a:gd name="connsiteX627" fmla="*/ 1299435 w 9384838"/>
              <a:gd name="connsiteY627" fmla="*/ 4992350 h 6246801"/>
              <a:gd name="connsiteX628" fmla="*/ 1249656 w 9384838"/>
              <a:gd name="connsiteY628" fmla="*/ 4917127 h 6246801"/>
              <a:gd name="connsiteX629" fmla="*/ 1224214 w 9384838"/>
              <a:gd name="connsiteY629" fmla="*/ 4917127 h 6246801"/>
              <a:gd name="connsiteX630" fmla="*/ 1148993 w 9384838"/>
              <a:gd name="connsiteY630" fmla="*/ 4892791 h 6246801"/>
              <a:gd name="connsiteX631" fmla="*/ 1124658 w 9384838"/>
              <a:gd name="connsiteY631" fmla="*/ 4917127 h 6246801"/>
              <a:gd name="connsiteX632" fmla="*/ 1124658 w 9384838"/>
              <a:gd name="connsiteY632" fmla="*/ 4892791 h 6246801"/>
              <a:gd name="connsiteX633" fmla="*/ 1099215 w 9384838"/>
              <a:gd name="connsiteY633" fmla="*/ 4917127 h 6246801"/>
              <a:gd name="connsiteX634" fmla="*/ 1073771 w 9384838"/>
              <a:gd name="connsiteY634" fmla="*/ 4892791 h 6246801"/>
              <a:gd name="connsiteX635" fmla="*/ 1049435 w 9384838"/>
              <a:gd name="connsiteY635" fmla="*/ 4917127 h 6246801"/>
              <a:gd name="connsiteX636" fmla="*/ 998551 w 9384838"/>
              <a:gd name="connsiteY636" fmla="*/ 4917127 h 6246801"/>
              <a:gd name="connsiteX637" fmla="*/ 998551 w 9384838"/>
              <a:gd name="connsiteY637" fmla="*/ 4892791 h 6246801"/>
              <a:gd name="connsiteX638" fmla="*/ 948773 w 9384838"/>
              <a:gd name="connsiteY638" fmla="*/ 4841905 h 6246801"/>
              <a:gd name="connsiteX639" fmla="*/ 898995 w 9384838"/>
              <a:gd name="connsiteY639" fmla="*/ 4867348 h 6246801"/>
              <a:gd name="connsiteX640" fmla="*/ 898995 w 9384838"/>
              <a:gd name="connsiteY640" fmla="*/ 4792125 h 6246801"/>
              <a:gd name="connsiteX641" fmla="*/ 923331 w 9384838"/>
              <a:gd name="connsiteY641" fmla="*/ 4766682 h 6246801"/>
              <a:gd name="connsiteX642" fmla="*/ 923331 w 9384838"/>
              <a:gd name="connsiteY642" fmla="*/ 4716902 h 6246801"/>
              <a:gd name="connsiteX643" fmla="*/ 923331 w 9384838"/>
              <a:gd name="connsiteY643" fmla="*/ 4691459 h 6246801"/>
              <a:gd name="connsiteX644" fmla="*/ 974215 w 9384838"/>
              <a:gd name="connsiteY644" fmla="*/ 4691459 h 6246801"/>
              <a:gd name="connsiteX645" fmla="*/ 998551 w 9384838"/>
              <a:gd name="connsiteY645" fmla="*/ 4667122 h 6246801"/>
              <a:gd name="connsiteX646" fmla="*/ 1049435 w 9384838"/>
              <a:gd name="connsiteY646" fmla="*/ 4716902 h 6246801"/>
              <a:gd name="connsiteX647" fmla="*/ 1148993 w 9384838"/>
              <a:gd name="connsiteY647" fmla="*/ 4716902 h 6246801"/>
              <a:gd name="connsiteX648" fmla="*/ 1174436 w 9384838"/>
              <a:gd name="connsiteY648" fmla="*/ 4667122 h 6246801"/>
              <a:gd name="connsiteX649" fmla="*/ 1224214 w 9384838"/>
              <a:gd name="connsiteY649" fmla="*/ 4667122 h 6246801"/>
              <a:gd name="connsiteX650" fmla="*/ 1249656 w 9384838"/>
              <a:gd name="connsiteY650" fmla="*/ 4616236 h 6246801"/>
              <a:gd name="connsiteX651" fmla="*/ 1275099 w 9384838"/>
              <a:gd name="connsiteY651" fmla="*/ 4616236 h 6246801"/>
              <a:gd name="connsiteX652" fmla="*/ 1275099 w 9384838"/>
              <a:gd name="connsiteY652" fmla="*/ 4616237 h 6246801"/>
              <a:gd name="connsiteX653" fmla="*/ 1350319 w 9384838"/>
              <a:gd name="connsiteY653" fmla="*/ 4616237 h 6246801"/>
              <a:gd name="connsiteX654" fmla="*/ 1374654 w 9384838"/>
              <a:gd name="connsiteY654" fmla="*/ 4590794 h 6246801"/>
              <a:gd name="connsiteX655" fmla="*/ 1425539 w 9384838"/>
              <a:gd name="connsiteY655" fmla="*/ 4566457 h 6246801"/>
              <a:gd name="connsiteX656" fmla="*/ 1550537 w 9384838"/>
              <a:gd name="connsiteY656" fmla="*/ 4491234 h 6246801"/>
              <a:gd name="connsiteX657" fmla="*/ 1651201 w 9384838"/>
              <a:gd name="connsiteY657" fmla="*/ 4440348 h 6246801"/>
              <a:gd name="connsiteX658" fmla="*/ 1751865 w 9384838"/>
              <a:gd name="connsiteY658" fmla="*/ 4416011 h 6246801"/>
              <a:gd name="connsiteX659" fmla="*/ 1776201 w 9384838"/>
              <a:gd name="connsiteY659" fmla="*/ 4365125 h 6246801"/>
              <a:gd name="connsiteX660" fmla="*/ 1751865 w 9384838"/>
              <a:gd name="connsiteY660" fmla="*/ 4340788 h 6246801"/>
              <a:gd name="connsiteX661" fmla="*/ 1801642 w 9384838"/>
              <a:gd name="connsiteY661" fmla="*/ 4340788 h 6246801"/>
              <a:gd name="connsiteX662" fmla="*/ 1827082 w 9384838"/>
              <a:gd name="connsiteY662" fmla="*/ 4315345 h 6246801"/>
              <a:gd name="connsiteX663" fmla="*/ 1902304 w 9384838"/>
              <a:gd name="connsiteY663" fmla="*/ 4340788 h 6246801"/>
              <a:gd name="connsiteX664" fmla="*/ 1952081 w 9384838"/>
              <a:gd name="connsiteY664" fmla="*/ 4315345 h 6246801"/>
              <a:gd name="connsiteX665" fmla="*/ 2001860 w 9384838"/>
              <a:gd name="connsiteY665" fmla="*/ 4340788 h 6246801"/>
              <a:gd name="connsiteX666" fmla="*/ 1952081 w 9384838"/>
              <a:gd name="connsiteY666" fmla="*/ 4340788 h 6246801"/>
              <a:gd name="connsiteX667" fmla="*/ 1952081 w 9384838"/>
              <a:gd name="connsiteY667" fmla="*/ 4390568 h 6246801"/>
              <a:gd name="connsiteX668" fmla="*/ 2027302 w 9384838"/>
              <a:gd name="connsiteY668" fmla="*/ 4416011 h 6246801"/>
              <a:gd name="connsiteX669" fmla="*/ 2052742 w 9384838"/>
              <a:gd name="connsiteY669" fmla="*/ 4416011 h 6246801"/>
              <a:gd name="connsiteX670" fmla="*/ 2102518 w 9384838"/>
              <a:gd name="connsiteY670" fmla="*/ 4390568 h 6246801"/>
              <a:gd name="connsiteX671" fmla="*/ 2127962 w 9384838"/>
              <a:gd name="connsiteY671" fmla="*/ 4390568 h 6246801"/>
              <a:gd name="connsiteX672" fmla="*/ 2203182 w 9384838"/>
              <a:gd name="connsiteY672" fmla="*/ 4440348 h 6246801"/>
              <a:gd name="connsiteX673" fmla="*/ 2328178 w 9384838"/>
              <a:gd name="connsiteY673" fmla="*/ 4465791 h 6246801"/>
              <a:gd name="connsiteX674" fmla="*/ 2428839 w 9384838"/>
              <a:gd name="connsiteY674" fmla="*/ 4465791 h 6246801"/>
              <a:gd name="connsiteX675" fmla="*/ 2478617 w 9384838"/>
              <a:gd name="connsiteY675" fmla="*/ 4440348 h 6246801"/>
              <a:gd name="connsiteX676" fmla="*/ 2529503 w 9384838"/>
              <a:gd name="connsiteY676" fmla="*/ 4416011 h 6246801"/>
              <a:gd name="connsiteX677" fmla="*/ 2579280 w 9384838"/>
              <a:gd name="connsiteY677" fmla="*/ 4440348 h 6246801"/>
              <a:gd name="connsiteX678" fmla="*/ 2629058 w 9384838"/>
              <a:gd name="connsiteY678" fmla="*/ 4440348 h 6246801"/>
              <a:gd name="connsiteX679" fmla="*/ 2679941 w 9384838"/>
              <a:gd name="connsiteY679" fmla="*/ 4465791 h 6246801"/>
              <a:gd name="connsiteX680" fmla="*/ 2679941 w 9384838"/>
              <a:gd name="connsiteY680" fmla="*/ 4465790 h 6246801"/>
              <a:gd name="connsiteX681" fmla="*/ 2705383 w 9384838"/>
              <a:gd name="connsiteY681" fmla="*/ 4465790 h 6246801"/>
              <a:gd name="connsiteX682" fmla="*/ 2804940 w 9384838"/>
              <a:gd name="connsiteY682" fmla="*/ 4440347 h 6246801"/>
              <a:gd name="connsiteX683" fmla="*/ 2830382 w 9384838"/>
              <a:gd name="connsiteY683" fmla="*/ 4491233 h 6246801"/>
              <a:gd name="connsiteX684" fmla="*/ 2804940 w 9384838"/>
              <a:gd name="connsiteY684" fmla="*/ 4515570 h 6246801"/>
              <a:gd name="connsiteX685" fmla="*/ 2780604 w 9384838"/>
              <a:gd name="connsiteY685" fmla="*/ 4541013 h 6246801"/>
              <a:gd name="connsiteX686" fmla="*/ 2804940 w 9384838"/>
              <a:gd name="connsiteY686" fmla="*/ 4566456 h 6246801"/>
              <a:gd name="connsiteX687" fmla="*/ 2804940 w 9384838"/>
              <a:gd name="connsiteY687" fmla="*/ 4590793 h 6246801"/>
              <a:gd name="connsiteX688" fmla="*/ 2855825 w 9384838"/>
              <a:gd name="connsiteY688" fmla="*/ 4590793 h 6246801"/>
              <a:gd name="connsiteX689" fmla="*/ 2855825 w 9384838"/>
              <a:gd name="connsiteY689" fmla="*/ 4566456 h 6246801"/>
              <a:gd name="connsiteX690" fmla="*/ 2880159 w 9384838"/>
              <a:gd name="connsiteY690" fmla="*/ 4566456 h 6246801"/>
              <a:gd name="connsiteX691" fmla="*/ 2880159 w 9384838"/>
              <a:gd name="connsiteY691" fmla="*/ 4605916 h 6246801"/>
              <a:gd name="connsiteX692" fmla="*/ 2880162 w 9384838"/>
              <a:gd name="connsiteY692" fmla="*/ 4605918 h 6246801"/>
              <a:gd name="connsiteX693" fmla="*/ 2880162 w 9384838"/>
              <a:gd name="connsiteY693" fmla="*/ 4566457 h 6246801"/>
              <a:gd name="connsiteX694" fmla="*/ 2931045 w 9384838"/>
              <a:gd name="connsiteY694" fmla="*/ 4616236 h 6246801"/>
              <a:gd name="connsiteX695" fmla="*/ 2980823 w 9384838"/>
              <a:gd name="connsiteY695" fmla="*/ 4641679 h 6246801"/>
              <a:gd name="connsiteX696" fmla="*/ 3006265 w 9384838"/>
              <a:gd name="connsiteY696" fmla="*/ 4616236 h 6246801"/>
              <a:gd name="connsiteX697" fmla="*/ 3030601 w 9384838"/>
              <a:gd name="connsiteY697" fmla="*/ 4616236 h 6246801"/>
              <a:gd name="connsiteX698" fmla="*/ 3056044 w 9384838"/>
              <a:gd name="connsiteY698" fmla="*/ 4590793 h 6246801"/>
              <a:gd name="connsiteX699" fmla="*/ 3105820 w 9384838"/>
              <a:gd name="connsiteY699" fmla="*/ 4590793 h 6246801"/>
              <a:gd name="connsiteX700" fmla="*/ 3131263 w 9384838"/>
              <a:gd name="connsiteY700" fmla="*/ 4541014 h 6246801"/>
              <a:gd name="connsiteX701" fmla="*/ 3131263 w 9384838"/>
              <a:gd name="connsiteY701" fmla="*/ 4590793 h 6246801"/>
              <a:gd name="connsiteX702" fmla="*/ 3156704 w 9384838"/>
              <a:gd name="connsiteY702" fmla="*/ 4566457 h 6246801"/>
              <a:gd name="connsiteX703" fmla="*/ 3181041 w 9384838"/>
              <a:gd name="connsiteY703" fmla="*/ 4515571 h 6246801"/>
              <a:gd name="connsiteX704" fmla="*/ 3156704 w 9384838"/>
              <a:gd name="connsiteY704" fmla="*/ 4440348 h 6246801"/>
              <a:gd name="connsiteX705" fmla="*/ 3131263 w 9384838"/>
              <a:gd name="connsiteY705" fmla="*/ 4416011 h 6246801"/>
              <a:gd name="connsiteX706" fmla="*/ 3181041 w 9384838"/>
              <a:gd name="connsiteY706" fmla="*/ 4365125 h 6246801"/>
              <a:gd name="connsiteX707" fmla="*/ 3231924 w 9384838"/>
              <a:gd name="connsiteY707" fmla="*/ 4340788 h 6246801"/>
              <a:gd name="connsiteX708" fmla="*/ 3256260 w 9384838"/>
              <a:gd name="connsiteY708" fmla="*/ 4289902 h 6246801"/>
              <a:gd name="connsiteX709" fmla="*/ 3281703 w 9384838"/>
              <a:gd name="connsiteY709" fmla="*/ 4289902 h 6246801"/>
              <a:gd name="connsiteX710" fmla="*/ 3281705 w 9384838"/>
              <a:gd name="connsiteY710" fmla="*/ 4289902 h 6246801"/>
              <a:gd name="connsiteX711" fmla="*/ 3307147 w 9384838"/>
              <a:gd name="connsiteY711" fmla="*/ 4265565 h 6246801"/>
              <a:gd name="connsiteX712" fmla="*/ 3356924 w 9384838"/>
              <a:gd name="connsiteY712" fmla="*/ 4265565 h 6246801"/>
              <a:gd name="connsiteX713" fmla="*/ 3457589 w 9384838"/>
              <a:gd name="connsiteY713" fmla="*/ 4190342 h 6246801"/>
              <a:gd name="connsiteX714" fmla="*/ 3558250 w 9384838"/>
              <a:gd name="connsiteY714" fmla="*/ 4089676 h 6246801"/>
              <a:gd name="connsiteX715" fmla="*/ 3582585 w 9384838"/>
              <a:gd name="connsiteY715" fmla="*/ 4014453 h 6246801"/>
              <a:gd name="connsiteX716" fmla="*/ 3608026 w 9384838"/>
              <a:gd name="connsiteY716" fmla="*/ 3989010 h 6246801"/>
              <a:gd name="connsiteX717" fmla="*/ 3582585 w 9384838"/>
              <a:gd name="connsiteY717" fmla="*/ 3963567 h 6246801"/>
              <a:gd name="connsiteX718" fmla="*/ 3608026 w 9384838"/>
              <a:gd name="connsiteY718" fmla="*/ 3913787 h 6246801"/>
              <a:gd name="connsiteX719" fmla="*/ 3582585 w 9384838"/>
              <a:gd name="connsiteY719" fmla="*/ 3888344 h 6246801"/>
              <a:gd name="connsiteX720" fmla="*/ 3608026 w 9384838"/>
              <a:gd name="connsiteY720" fmla="*/ 3838565 h 6246801"/>
              <a:gd name="connsiteX721" fmla="*/ 3633468 w 9384838"/>
              <a:gd name="connsiteY721" fmla="*/ 3813122 h 6246801"/>
              <a:gd name="connsiteX722" fmla="*/ 3683247 w 9384838"/>
              <a:gd name="connsiteY722" fmla="*/ 3788785 h 6246801"/>
              <a:gd name="connsiteX723" fmla="*/ 3708689 w 9384838"/>
              <a:gd name="connsiteY723" fmla="*/ 3813122 h 6246801"/>
              <a:gd name="connsiteX724" fmla="*/ 3783908 w 9384838"/>
              <a:gd name="connsiteY724" fmla="*/ 3788785 h 6246801"/>
              <a:gd name="connsiteX725" fmla="*/ 3883464 w 9384838"/>
              <a:gd name="connsiteY725" fmla="*/ 3763342 h 6246801"/>
              <a:gd name="connsiteX726" fmla="*/ 3883464 w 9384838"/>
              <a:gd name="connsiteY726" fmla="*/ 3813122 h 6246801"/>
              <a:gd name="connsiteX727" fmla="*/ 3833686 w 9384838"/>
              <a:gd name="connsiteY727" fmla="*/ 3813122 h 6246801"/>
              <a:gd name="connsiteX728" fmla="*/ 3808245 w 9384838"/>
              <a:gd name="connsiteY728" fmla="*/ 3838565 h 6246801"/>
              <a:gd name="connsiteX729" fmla="*/ 3808245 w 9384838"/>
              <a:gd name="connsiteY729" fmla="*/ 3888344 h 6246801"/>
              <a:gd name="connsiteX730" fmla="*/ 3758467 w 9384838"/>
              <a:gd name="connsiteY730" fmla="*/ 3864008 h 6246801"/>
              <a:gd name="connsiteX731" fmla="*/ 3708689 w 9384838"/>
              <a:gd name="connsiteY731" fmla="*/ 3913787 h 6246801"/>
              <a:gd name="connsiteX732" fmla="*/ 3683247 w 9384838"/>
              <a:gd name="connsiteY732" fmla="*/ 3888344 h 6246801"/>
              <a:gd name="connsiteX733" fmla="*/ 3633468 w 9384838"/>
              <a:gd name="connsiteY733" fmla="*/ 3913787 h 6246801"/>
              <a:gd name="connsiteX734" fmla="*/ 3657804 w 9384838"/>
              <a:gd name="connsiteY734" fmla="*/ 3939230 h 6246801"/>
              <a:gd name="connsiteX735" fmla="*/ 3633468 w 9384838"/>
              <a:gd name="connsiteY735" fmla="*/ 3963567 h 6246801"/>
              <a:gd name="connsiteX736" fmla="*/ 3657804 w 9384838"/>
              <a:gd name="connsiteY736" fmla="*/ 3963567 h 6246801"/>
              <a:gd name="connsiteX737" fmla="*/ 3683247 w 9384838"/>
              <a:gd name="connsiteY737" fmla="*/ 3989010 h 6246801"/>
              <a:gd name="connsiteX738" fmla="*/ 3708689 w 9384838"/>
              <a:gd name="connsiteY738" fmla="*/ 3989010 h 6246801"/>
              <a:gd name="connsiteX739" fmla="*/ 3708689 w 9384838"/>
              <a:gd name="connsiteY739" fmla="*/ 4014453 h 6246801"/>
              <a:gd name="connsiteX740" fmla="*/ 3708688 w 9384838"/>
              <a:gd name="connsiteY740" fmla="*/ 4014453 h 6246801"/>
              <a:gd name="connsiteX741" fmla="*/ 3657804 w 9384838"/>
              <a:gd name="connsiteY741" fmla="*/ 4064233 h 6246801"/>
              <a:gd name="connsiteX742" fmla="*/ 3683246 w 9384838"/>
              <a:gd name="connsiteY742" fmla="*/ 4139455 h 6246801"/>
              <a:gd name="connsiteX743" fmla="*/ 3808243 w 9384838"/>
              <a:gd name="connsiteY743" fmla="*/ 4164898 h 6246801"/>
              <a:gd name="connsiteX744" fmla="*/ 3833684 w 9384838"/>
              <a:gd name="connsiteY744" fmla="*/ 4089676 h 6246801"/>
              <a:gd name="connsiteX745" fmla="*/ 3958666 w 9384838"/>
              <a:gd name="connsiteY745" fmla="*/ 4089676 h 6246801"/>
              <a:gd name="connsiteX746" fmla="*/ 4084770 w 9384838"/>
              <a:gd name="connsiteY746" fmla="*/ 4064233 h 6246801"/>
              <a:gd name="connsiteX747" fmla="*/ 4185432 w 9384838"/>
              <a:gd name="connsiteY747" fmla="*/ 4064233 h 6246801"/>
              <a:gd name="connsiteX748" fmla="*/ 4460870 w 9384838"/>
              <a:gd name="connsiteY748" fmla="*/ 3888345 h 6246801"/>
              <a:gd name="connsiteX749" fmla="*/ 4510648 w 9384838"/>
              <a:gd name="connsiteY749" fmla="*/ 3763342 h 6246801"/>
              <a:gd name="connsiteX750" fmla="*/ 4761751 w 9384838"/>
              <a:gd name="connsiteY750" fmla="*/ 3713562 h 6246801"/>
              <a:gd name="connsiteX751" fmla="*/ 4836971 w 9384838"/>
              <a:gd name="connsiteY751" fmla="*/ 3612896 h 6246801"/>
              <a:gd name="connsiteX752" fmla="*/ 4887855 w 9384838"/>
              <a:gd name="connsiteY752" fmla="*/ 3487894 h 6246801"/>
              <a:gd name="connsiteX753" fmla="*/ 4887855 w 9384838"/>
              <a:gd name="connsiteY753" fmla="*/ 3487893 h 6246801"/>
              <a:gd name="connsiteX754" fmla="*/ 4937633 w 9384838"/>
              <a:gd name="connsiteY754" fmla="*/ 3437007 h 6246801"/>
              <a:gd name="connsiteX755" fmla="*/ 5012854 w 9384838"/>
              <a:gd name="connsiteY755" fmla="*/ 3387227 h 6246801"/>
              <a:gd name="connsiteX756" fmla="*/ 5038296 w 9384838"/>
              <a:gd name="connsiteY756" fmla="*/ 3336341 h 6246801"/>
              <a:gd name="connsiteX757" fmla="*/ 5113516 w 9384838"/>
              <a:gd name="connsiteY757" fmla="*/ 3236782 h 6246801"/>
              <a:gd name="connsiteX758" fmla="*/ 5137852 w 9384838"/>
              <a:gd name="connsiteY758" fmla="*/ 3185896 h 6246801"/>
              <a:gd name="connsiteX759" fmla="*/ 5163294 w 9384838"/>
              <a:gd name="connsiteY759" fmla="*/ 3161560 h 6246801"/>
              <a:gd name="connsiteX760" fmla="*/ 5238514 w 9384838"/>
              <a:gd name="connsiteY760" fmla="*/ 3011116 h 6246801"/>
              <a:gd name="connsiteX761" fmla="*/ 5263957 w 9384838"/>
              <a:gd name="connsiteY761" fmla="*/ 2860672 h 6246801"/>
              <a:gd name="connsiteX762" fmla="*/ 5188736 w 9384838"/>
              <a:gd name="connsiteY762" fmla="*/ 2809788 h 6246801"/>
              <a:gd name="connsiteX763" fmla="*/ 5163294 w 9384838"/>
              <a:gd name="connsiteY763" fmla="*/ 2835229 h 6246801"/>
              <a:gd name="connsiteX764" fmla="*/ 5137852 w 9384838"/>
              <a:gd name="connsiteY764" fmla="*/ 2835229 h 6246801"/>
              <a:gd name="connsiteX765" fmla="*/ 5137852 w 9384838"/>
              <a:gd name="connsiteY765" fmla="*/ 2785450 h 6246801"/>
              <a:gd name="connsiteX766" fmla="*/ 5188736 w 9384838"/>
              <a:gd name="connsiteY766" fmla="*/ 2785450 h 6246801"/>
              <a:gd name="connsiteX767" fmla="*/ 5263957 w 9384838"/>
              <a:gd name="connsiteY767" fmla="*/ 2734563 h 6246801"/>
              <a:gd name="connsiteX768" fmla="*/ 5339177 w 9384838"/>
              <a:gd name="connsiteY768" fmla="*/ 2609561 h 6246801"/>
              <a:gd name="connsiteX769" fmla="*/ 5289399 w 9384838"/>
              <a:gd name="connsiteY769" fmla="*/ 2534339 h 6246801"/>
              <a:gd name="connsiteX770" fmla="*/ 5289931 w 9384838"/>
              <a:gd name="connsiteY770" fmla="*/ 2534660 h 6246801"/>
              <a:gd name="connsiteX771" fmla="*/ 5289398 w 9384838"/>
              <a:gd name="connsiteY771" fmla="*/ 2534339 h 6246801"/>
              <a:gd name="connsiteX772" fmla="*/ 5313734 w 9384838"/>
              <a:gd name="connsiteY772" fmla="*/ 2483451 h 6246801"/>
              <a:gd name="connsiteX773" fmla="*/ 5289398 w 9384838"/>
              <a:gd name="connsiteY773" fmla="*/ 2459115 h 6246801"/>
              <a:gd name="connsiteX774" fmla="*/ 5364618 w 9384838"/>
              <a:gd name="connsiteY774" fmla="*/ 2408231 h 6246801"/>
              <a:gd name="connsiteX775" fmla="*/ 5388954 w 9384838"/>
              <a:gd name="connsiteY775" fmla="*/ 2433674 h 6246801"/>
              <a:gd name="connsiteX776" fmla="*/ 5464174 w 9384838"/>
              <a:gd name="connsiteY776" fmla="*/ 2408231 h 6246801"/>
              <a:gd name="connsiteX777" fmla="*/ 5515059 w 9384838"/>
              <a:gd name="connsiteY777" fmla="*/ 2333007 h 6246801"/>
              <a:gd name="connsiteX778" fmla="*/ 5539394 w 9384838"/>
              <a:gd name="connsiteY778" fmla="*/ 2257785 h 6246801"/>
              <a:gd name="connsiteX779" fmla="*/ 5539394 w 9384838"/>
              <a:gd name="connsiteY779" fmla="*/ 2233447 h 6246801"/>
              <a:gd name="connsiteX780" fmla="*/ 5564837 w 9384838"/>
              <a:gd name="connsiteY780" fmla="*/ 2182565 h 6246801"/>
              <a:gd name="connsiteX781" fmla="*/ 5614615 w 9384838"/>
              <a:gd name="connsiteY781" fmla="*/ 2233447 h 6246801"/>
              <a:gd name="connsiteX782" fmla="*/ 5640057 w 9384838"/>
              <a:gd name="connsiteY782" fmla="*/ 2208005 h 6246801"/>
              <a:gd name="connsiteX783" fmla="*/ 5665499 w 9384838"/>
              <a:gd name="connsiteY783" fmla="*/ 2233447 h 6246801"/>
              <a:gd name="connsiteX784" fmla="*/ 5665499 w 9384838"/>
              <a:gd name="connsiteY784" fmla="*/ 2257785 h 6246801"/>
              <a:gd name="connsiteX785" fmla="*/ 5640057 w 9384838"/>
              <a:gd name="connsiteY785" fmla="*/ 2408231 h 6246801"/>
              <a:gd name="connsiteX786" fmla="*/ 5689835 w 9384838"/>
              <a:gd name="connsiteY786" fmla="*/ 2433674 h 6246801"/>
              <a:gd name="connsiteX787" fmla="*/ 5740719 w 9384838"/>
              <a:gd name="connsiteY787" fmla="*/ 2408231 h 6246801"/>
              <a:gd name="connsiteX788" fmla="*/ 5765055 w 9384838"/>
              <a:gd name="connsiteY788" fmla="*/ 2358450 h 6246801"/>
              <a:gd name="connsiteX789" fmla="*/ 5840275 w 9384838"/>
              <a:gd name="connsiteY789" fmla="*/ 2459115 h 6246801"/>
              <a:gd name="connsiteX790" fmla="*/ 5891159 w 9384838"/>
              <a:gd name="connsiteY790" fmla="*/ 2408231 h 6246801"/>
              <a:gd name="connsiteX791" fmla="*/ 5940937 w 9384838"/>
              <a:gd name="connsiteY791" fmla="*/ 2283229 h 6246801"/>
              <a:gd name="connsiteX792" fmla="*/ 5891159 w 9384838"/>
              <a:gd name="connsiteY792" fmla="*/ 2208005 h 6246801"/>
              <a:gd name="connsiteX793" fmla="*/ 5840275 w 9384838"/>
              <a:gd name="connsiteY793" fmla="*/ 2257785 h 6246801"/>
              <a:gd name="connsiteX794" fmla="*/ 5715277 w 9384838"/>
              <a:gd name="connsiteY794" fmla="*/ 2283229 h 6246801"/>
              <a:gd name="connsiteX795" fmla="*/ 5765055 w 9384838"/>
              <a:gd name="connsiteY795" fmla="*/ 2132783 h 6246801"/>
              <a:gd name="connsiteX796" fmla="*/ 5840275 w 9384838"/>
              <a:gd name="connsiteY796" fmla="*/ 2081897 h 6246801"/>
              <a:gd name="connsiteX797" fmla="*/ 8270546 w 9384838"/>
              <a:gd name="connsiteY797" fmla="*/ 1474959 h 6246801"/>
              <a:gd name="connsiteX798" fmla="*/ 8282255 w 9384838"/>
              <a:gd name="connsiteY798" fmla="*/ 1480813 h 6246801"/>
              <a:gd name="connsiteX799" fmla="*/ 8274449 w 9384838"/>
              <a:gd name="connsiteY799" fmla="*/ 1490571 h 6246801"/>
              <a:gd name="connsiteX800" fmla="*/ 8264691 w 9384838"/>
              <a:gd name="connsiteY800" fmla="*/ 1491546 h 6246801"/>
              <a:gd name="connsiteX801" fmla="*/ 8247128 w 9384838"/>
              <a:gd name="connsiteY801" fmla="*/ 1501304 h 6246801"/>
              <a:gd name="connsiteX802" fmla="*/ 8250055 w 9384838"/>
              <a:gd name="connsiteY802" fmla="*/ 1485692 h 6246801"/>
              <a:gd name="connsiteX803" fmla="*/ 8265667 w 9384838"/>
              <a:gd name="connsiteY803" fmla="*/ 1485692 h 6246801"/>
              <a:gd name="connsiteX804" fmla="*/ 8270546 w 9384838"/>
              <a:gd name="connsiteY804" fmla="*/ 1474959 h 6246801"/>
              <a:gd name="connsiteX805" fmla="*/ 8187608 w 9384838"/>
              <a:gd name="connsiteY805" fmla="*/ 1463250 h 6246801"/>
              <a:gd name="connsiteX806" fmla="*/ 8203220 w 9384838"/>
              <a:gd name="connsiteY806" fmla="*/ 1472032 h 6246801"/>
              <a:gd name="connsiteX807" fmla="*/ 8215904 w 9384838"/>
              <a:gd name="connsiteY807" fmla="*/ 1471056 h 6246801"/>
              <a:gd name="connsiteX808" fmla="*/ 8214929 w 9384838"/>
              <a:gd name="connsiteY808" fmla="*/ 1479838 h 6246801"/>
              <a:gd name="connsiteX809" fmla="*/ 8216880 w 9384838"/>
              <a:gd name="connsiteY809" fmla="*/ 1484717 h 6246801"/>
              <a:gd name="connsiteX810" fmla="*/ 8195414 w 9384838"/>
              <a:gd name="connsiteY810" fmla="*/ 1482765 h 6246801"/>
              <a:gd name="connsiteX811" fmla="*/ 8197365 w 9384838"/>
              <a:gd name="connsiteY811" fmla="*/ 1476909 h 6246801"/>
              <a:gd name="connsiteX812" fmla="*/ 8187608 w 9384838"/>
              <a:gd name="connsiteY812" fmla="*/ 1463250 h 6246801"/>
              <a:gd name="connsiteX813" fmla="*/ 8289085 w 9384838"/>
              <a:gd name="connsiteY813" fmla="*/ 1415439 h 6246801"/>
              <a:gd name="connsiteX814" fmla="*/ 8307624 w 9384838"/>
              <a:gd name="connsiteY814" fmla="*/ 1425197 h 6246801"/>
              <a:gd name="connsiteX815" fmla="*/ 8318357 w 9384838"/>
              <a:gd name="connsiteY815" fmla="*/ 1429100 h 6246801"/>
              <a:gd name="connsiteX816" fmla="*/ 8307624 w 9384838"/>
              <a:gd name="connsiteY816" fmla="*/ 1443734 h 6246801"/>
              <a:gd name="connsiteX817" fmla="*/ 8313478 w 9384838"/>
              <a:gd name="connsiteY817" fmla="*/ 1452516 h 6246801"/>
              <a:gd name="connsiteX818" fmla="*/ 8282255 w 9384838"/>
              <a:gd name="connsiteY818" fmla="*/ 1469104 h 6246801"/>
              <a:gd name="connsiteX819" fmla="*/ 8280303 w 9384838"/>
              <a:gd name="connsiteY819" fmla="*/ 1453493 h 6246801"/>
              <a:gd name="connsiteX820" fmla="*/ 8269570 w 9384838"/>
              <a:gd name="connsiteY820" fmla="*/ 1425197 h 6246801"/>
              <a:gd name="connsiteX821" fmla="*/ 8289085 w 9384838"/>
              <a:gd name="connsiteY821" fmla="*/ 1415439 h 6246801"/>
              <a:gd name="connsiteX822" fmla="*/ 8360314 w 9384838"/>
              <a:gd name="connsiteY822" fmla="*/ 1357869 h 6246801"/>
              <a:gd name="connsiteX823" fmla="*/ 8376902 w 9384838"/>
              <a:gd name="connsiteY823" fmla="*/ 1366651 h 6246801"/>
              <a:gd name="connsiteX824" fmla="*/ 8379829 w 9384838"/>
              <a:gd name="connsiteY824" fmla="*/ 1382264 h 6246801"/>
              <a:gd name="connsiteX825" fmla="*/ 8349581 w 9384838"/>
              <a:gd name="connsiteY825" fmla="*/ 1375434 h 6246801"/>
              <a:gd name="connsiteX826" fmla="*/ 8360314 w 9384838"/>
              <a:gd name="connsiteY826" fmla="*/ 1357869 h 6246801"/>
              <a:gd name="connsiteX827" fmla="*/ 8571073 w 9384838"/>
              <a:gd name="connsiteY827" fmla="*/ 1228098 h 6246801"/>
              <a:gd name="connsiteX828" fmla="*/ 8597418 w 9384838"/>
              <a:gd name="connsiteY828" fmla="*/ 1253467 h 6246801"/>
              <a:gd name="connsiteX829" fmla="*/ 8592539 w 9384838"/>
              <a:gd name="connsiteY829" fmla="*/ 1260297 h 6246801"/>
              <a:gd name="connsiteX830" fmla="*/ 8592539 w 9384838"/>
              <a:gd name="connsiteY830" fmla="*/ 1272981 h 6246801"/>
              <a:gd name="connsiteX831" fmla="*/ 8572049 w 9384838"/>
              <a:gd name="connsiteY831" fmla="*/ 1273957 h 6246801"/>
              <a:gd name="connsiteX832" fmla="*/ 8561316 w 9384838"/>
              <a:gd name="connsiteY832" fmla="*/ 1285666 h 6246801"/>
              <a:gd name="connsiteX833" fmla="*/ 8554486 w 9384838"/>
              <a:gd name="connsiteY833" fmla="*/ 1302253 h 6246801"/>
              <a:gd name="connsiteX834" fmla="*/ 8533995 w 9384838"/>
              <a:gd name="connsiteY834" fmla="*/ 1311035 h 6246801"/>
              <a:gd name="connsiteX835" fmla="*/ 8510577 w 9384838"/>
              <a:gd name="connsiteY835" fmla="*/ 1309083 h 6246801"/>
              <a:gd name="connsiteX836" fmla="*/ 8505699 w 9384838"/>
              <a:gd name="connsiteY836" fmla="*/ 1331526 h 6246801"/>
              <a:gd name="connsiteX837" fmla="*/ 8494966 w 9384838"/>
              <a:gd name="connsiteY837" fmla="*/ 1335428 h 6246801"/>
              <a:gd name="connsiteX838" fmla="*/ 8482281 w 9384838"/>
              <a:gd name="connsiteY838" fmla="*/ 1312986 h 6246801"/>
              <a:gd name="connsiteX839" fmla="*/ 8474475 w 9384838"/>
              <a:gd name="connsiteY839" fmla="*/ 1303229 h 6246801"/>
              <a:gd name="connsiteX840" fmla="*/ 8467645 w 9384838"/>
              <a:gd name="connsiteY840" fmla="*/ 1279811 h 6246801"/>
              <a:gd name="connsiteX841" fmla="*/ 8476427 w 9384838"/>
              <a:gd name="connsiteY841" fmla="*/ 1270054 h 6246801"/>
              <a:gd name="connsiteX842" fmla="*/ 8524238 w 9384838"/>
              <a:gd name="connsiteY842" fmla="*/ 1261273 h 6246801"/>
              <a:gd name="connsiteX843" fmla="*/ 8551558 w 9384838"/>
              <a:gd name="connsiteY843" fmla="*/ 1236879 h 6246801"/>
              <a:gd name="connsiteX844" fmla="*/ 8567170 w 9384838"/>
              <a:gd name="connsiteY844" fmla="*/ 1237855 h 6246801"/>
              <a:gd name="connsiteX845" fmla="*/ 8571073 w 9384838"/>
              <a:gd name="connsiteY845" fmla="*/ 1228098 h 6246801"/>
              <a:gd name="connsiteX846" fmla="*/ 8306648 w 9384838"/>
              <a:gd name="connsiteY846" fmla="*/ 884639 h 6246801"/>
              <a:gd name="connsiteX847" fmla="*/ 8328114 w 9384838"/>
              <a:gd name="connsiteY847" fmla="*/ 903178 h 6246801"/>
              <a:gd name="connsiteX848" fmla="*/ 8334944 w 9384838"/>
              <a:gd name="connsiteY848" fmla="*/ 917814 h 6246801"/>
              <a:gd name="connsiteX849" fmla="*/ 8368119 w 9384838"/>
              <a:gd name="connsiteY849" fmla="*/ 935377 h 6246801"/>
              <a:gd name="connsiteX850" fmla="*/ 8422761 w 9384838"/>
              <a:gd name="connsiteY850" fmla="*/ 939280 h 6246801"/>
              <a:gd name="connsiteX851" fmla="*/ 8461790 w 9384838"/>
              <a:gd name="connsiteY851" fmla="*/ 922693 h 6246801"/>
              <a:gd name="connsiteX852" fmla="*/ 8450081 w 9384838"/>
              <a:gd name="connsiteY852" fmla="*/ 963674 h 6246801"/>
              <a:gd name="connsiteX853" fmla="*/ 8431542 w 9384838"/>
              <a:gd name="connsiteY853" fmla="*/ 975382 h 6246801"/>
              <a:gd name="connsiteX854" fmla="*/ 8415930 w 9384838"/>
              <a:gd name="connsiteY854" fmla="*/ 963674 h 6246801"/>
              <a:gd name="connsiteX855" fmla="*/ 8397391 w 9384838"/>
              <a:gd name="connsiteY855" fmla="*/ 963674 h 6246801"/>
              <a:gd name="connsiteX856" fmla="*/ 8359338 w 9384838"/>
              <a:gd name="connsiteY856" fmla="*/ 1014411 h 6246801"/>
              <a:gd name="connsiteX857" fmla="*/ 8284206 w 9384838"/>
              <a:gd name="connsiteY857" fmla="*/ 1020265 h 6246801"/>
              <a:gd name="connsiteX858" fmla="*/ 8247128 w 9384838"/>
              <a:gd name="connsiteY858" fmla="*/ 1070028 h 6246801"/>
              <a:gd name="connsiteX859" fmla="*/ 8212977 w 9384838"/>
              <a:gd name="connsiteY859" fmla="*/ 1083688 h 6246801"/>
              <a:gd name="connsiteX860" fmla="*/ 8184681 w 9384838"/>
              <a:gd name="connsiteY860" fmla="*/ 1151014 h 6246801"/>
              <a:gd name="connsiteX861" fmla="*/ 8163215 w 9384838"/>
              <a:gd name="connsiteY861" fmla="*/ 1151014 h 6246801"/>
              <a:gd name="connsiteX862" fmla="*/ 8155409 w 9384838"/>
              <a:gd name="connsiteY862" fmla="*/ 1207607 h 6246801"/>
              <a:gd name="connsiteX863" fmla="*/ 8099792 w 9384838"/>
              <a:gd name="connsiteY863" fmla="*/ 1223219 h 6246801"/>
              <a:gd name="connsiteX864" fmla="*/ 8077350 w 9384838"/>
              <a:gd name="connsiteY864" fmla="*/ 1247612 h 6246801"/>
              <a:gd name="connsiteX865" fmla="*/ 8066617 w 9384838"/>
              <a:gd name="connsiteY865" fmla="*/ 1319817 h 6246801"/>
              <a:gd name="connsiteX866" fmla="*/ 8057835 w 9384838"/>
              <a:gd name="connsiteY866" fmla="*/ 1315914 h 6246801"/>
              <a:gd name="connsiteX867" fmla="*/ 8009048 w 9384838"/>
              <a:gd name="connsiteY867" fmla="*/ 1320793 h 6246801"/>
              <a:gd name="connsiteX868" fmla="*/ 8009048 w 9384838"/>
              <a:gd name="connsiteY868" fmla="*/ 1309084 h 6246801"/>
              <a:gd name="connsiteX869" fmla="*/ 8010024 w 9384838"/>
              <a:gd name="connsiteY869" fmla="*/ 1293472 h 6246801"/>
              <a:gd name="connsiteX870" fmla="*/ 8002218 w 9384838"/>
              <a:gd name="connsiteY870" fmla="*/ 1262248 h 6246801"/>
              <a:gd name="connsiteX871" fmla="*/ 8013927 w 9384838"/>
              <a:gd name="connsiteY871" fmla="*/ 1254442 h 6246801"/>
              <a:gd name="connsiteX872" fmla="*/ 8038320 w 9384838"/>
              <a:gd name="connsiteY872" fmla="*/ 1219316 h 6246801"/>
              <a:gd name="connsiteX873" fmla="*/ 8077350 w 9384838"/>
              <a:gd name="connsiteY873" fmla="*/ 1190044 h 6246801"/>
              <a:gd name="connsiteX874" fmla="*/ 8108573 w 9384838"/>
              <a:gd name="connsiteY874" fmla="*/ 1167602 h 6246801"/>
              <a:gd name="connsiteX875" fmla="*/ 8111501 w 9384838"/>
              <a:gd name="connsiteY875" fmla="*/ 1154917 h 6246801"/>
              <a:gd name="connsiteX876" fmla="*/ 8135894 w 9384838"/>
              <a:gd name="connsiteY876" fmla="*/ 1148087 h 6246801"/>
              <a:gd name="connsiteX877" fmla="*/ 8141748 w 9384838"/>
              <a:gd name="connsiteY877" fmla="*/ 1130524 h 6246801"/>
              <a:gd name="connsiteX878" fmla="*/ 8135894 w 9384838"/>
              <a:gd name="connsiteY878" fmla="*/ 1121742 h 6246801"/>
              <a:gd name="connsiteX879" fmla="*/ 8143700 w 9384838"/>
              <a:gd name="connsiteY879" fmla="*/ 1104179 h 6246801"/>
              <a:gd name="connsiteX880" fmla="*/ 8200293 w 9384838"/>
              <a:gd name="connsiteY880" fmla="*/ 1030998 h 6246801"/>
              <a:gd name="connsiteX881" fmla="*/ 8231516 w 9384838"/>
              <a:gd name="connsiteY881" fmla="*/ 993920 h 6246801"/>
              <a:gd name="connsiteX882" fmla="*/ 8245176 w 9384838"/>
              <a:gd name="connsiteY882" fmla="*/ 957819 h 6246801"/>
              <a:gd name="connsiteX883" fmla="*/ 8258837 w 9384838"/>
              <a:gd name="connsiteY883" fmla="*/ 944159 h 6246801"/>
              <a:gd name="connsiteX884" fmla="*/ 8260788 w 9384838"/>
              <a:gd name="connsiteY884" fmla="*/ 920741 h 6246801"/>
              <a:gd name="connsiteX885" fmla="*/ 8289085 w 9384838"/>
              <a:gd name="connsiteY885" fmla="*/ 889516 h 6246801"/>
              <a:gd name="connsiteX886" fmla="*/ 8306648 w 9384838"/>
              <a:gd name="connsiteY886" fmla="*/ 884639 h 6246801"/>
              <a:gd name="connsiteX887" fmla="*/ 9328245 w 9384838"/>
              <a:gd name="connsiteY887" fmla="*/ 311878 h 6246801"/>
              <a:gd name="connsiteX888" fmla="*/ 9371178 w 9384838"/>
              <a:gd name="connsiteY888" fmla="*/ 317733 h 6246801"/>
              <a:gd name="connsiteX889" fmla="*/ 9384838 w 9384838"/>
              <a:gd name="connsiteY889" fmla="*/ 341150 h 6246801"/>
              <a:gd name="connsiteX890" fmla="*/ 9357517 w 9384838"/>
              <a:gd name="connsiteY890" fmla="*/ 360665 h 6246801"/>
              <a:gd name="connsiteX891" fmla="*/ 9357517 w 9384838"/>
              <a:gd name="connsiteY891" fmla="*/ 378228 h 6246801"/>
              <a:gd name="connsiteX892" fmla="*/ 9371178 w 9384838"/>
              <a:gd name="connsiteY892" fmla="*/ 393840 h 6246801"/>
              <a:gd name="connsiteX893" fmla="*/ 9367275 w 9384838"/>
              <a:gd name="connsiteY893" fmla="*/ 427015 h 6246801"/>
              <a:gd name="connsiteX894" fmla="*/ 9314585 w 9384838"/>
              <a:gd name="connsiteY894" fmla="*/ 427015 h 6246801"/>
              <a:gd name="connsiteX895" fmla="*/ 9250186 w 9384838"/>
              <a:gd name="connsiteY895" fmla="*/ 440675 h 6246801"/>
              <a:gd name="connsiteX896" fmla="*/ 9213108 w 9384838"/>
              <a:gd name="connsiteY896" fmla="*/ 471899 h 6246801"/>
              <a:gd name="connsiteX897" fmla="*/ 9162370 w 9384838"/>
              <a:gd name="connsiteY897" fmla="*/ 491414 h 6246801"/>
              <a:gd name="connsiteX898" fmla="*/ 9099923 w 9384838"/>
              <a:gd name="connsiteY898" fmla="*/ 526540 h 6246801"/>
              <a:gd name="connsiteX899" fmla="*/ 9035524 w 9384838"/>
              <a:gd name="connsiteY899" fmla="*/ 587036 h 6246801"/>
              <a:gd name="connsiteX900" fmla="*/ 8996494 w 9384838"/>
              <a:gd name="connsiteY900" fmla="*/ 635822 h 6246801"/>
              <a:gd name="connsiteX901" fmla="*/ 8961368 w 9384838"/>
              <a:gd name="connsiteY901" fmla="*/ 637774 h 6246801"/>
              <a:gd name="connsiteX902" fmla="*/ 8951610 w 9384838"/>
              <a:gd name="connsiteY902" fmla="*/ 647531 h 6246801"/>
              <a:gd name="connsiteX903" fmla="*/ 8926241 w 9384838"/>
              <a:gd name="connsiteY903" fmla="*/ 637774 h 6246801"/>
              <a:gd name="connsiteX904" fmla="*/ 8916484 w 9384838"/>
              <a:gd name="connsiteY904" fmla="*/ 608501 h 6246801"/>
              <a:gd name="connsiteX905" fmla="*/ 8883309 w 9384838"/>
              <a:gd name="connsiteY905" fmla="*/ 622162 h 6246801"/>
              <a:gd name="connsiteX906" fmla="*/ 8877454 w 9384838"/>
              <a:gd name="connsiteY906" fmla="*/ 651434 h 6246801"/>
              <a:gd name="connsiteX907" fmla="*/ 8887212 w 9384838"/>
              <a:gd name="connsiteY907" fmla="*/ 665094 h 6246801"/>
              <a:gd name="connsiteX908" fmla="*/ 8846231 w 9384838"/>
              <a:gd name="connsiteY908" fmla="*/ 719735 h 6246801"/>
              <a:gd name="connsiteX909" fmla="*/ 8799395 w 9384838"/>
              <a:gd name="connsiteY909" fmla="*/ 749008 h 6246801"/>
              <a:gd name="connsiteX910" fmla="*/ 8766220 w 9384838"/>
              <a:gd name="connsiteY910" fmla="*/ 774380 h 6246801"/>
              <a:gd name="connsiteX911" fmla="*/ 8731094 w 9384838"/>
              <a:gd name="connsiteY911" fmla="*/ 844633 h 6246801"/>
              <a:gd name="connsiteX912" fmla="*/ 8697919 w 9384838"/>
              <a:gd name="connsiteY912" fmla="*/ 862196 h 6246801"/>
              <a:gd name="connsiteX913" fmla="*/ 8666695 w 9384838"/>
              <a:gd name="connsiteY913" fmla="*/ 862196 h 6246801"/>
              <a:gd name="connsiteX914" fmla="*/ 8641326 w 9384838"/>
              <a:gd name="connsiteY914" fmla="*/ 887565 h 6246801"/>
              <a:gd name="connsiteX915" fmla="*/ 8614005 w 9384838"/>
              <a:gd name="connsiteY915" fmla="*/ 932449 h 6246801"/>
              <a:gd name="connsiteX916" fmla="*/ 8590587 w 9384838"/>
              <a:gd name="connsiteY916" fmla="*/ 936351 h 6246801"/>
              <a:gd name="connsiteX917" fmla="*/ 8576927 w 9384838"/>
              <a:gd name="connsiteY917" fmla="*/ 920740 h 6246801"/>
              <a:gd name="connsiteX918" fmla="*/ 8590587 w 9384838"/>
              <a:gd name="connsiteY918" fmla="*/ 885614 h 6246801"/>
              <a:gd name="connsiteX919" fmla="*/ 8602296 w 9384838"/>
              <a:gd name="connsiteY919" fmla="*/ 881711 h 6246801"/>
              <a:gd name="connsiteX920" fmla="*/ 8610102 w 9384838"/>
              <a:gd name="connsiteY920" fmla="*/ 868050 h 6246801"/>
              <a:gd name="connsiteX921" fmla="*/ 8606199 w 9384838"/>
              <a:gd name="connsiteY921" fmla="*/ 850487 h 6246801"/>
              <a:gd name="connsiteX922" fmla="*/ 8612054 w 9384838"/>
              <a:gd name="connsiteY922" fmla="*/ 825118 h 6246801"/>
              <a:gd name="connsiteX923" fmla="*/ 8623762 w 9384838"/>
              <a:gd name="connsiteY923" fmla="*/ 846584 h 6246801"/>
              <a:gd name="connsiteX924" fmla="*/ 8637423 w 9384838"/>
              <a:gd name="connsiteY924" fmla="*/ 848536 h 6246801"/>
              <a:gd name="connsiteX925" fmla="*/ 8649132 w 9384838"/>
              <a:gd name="connsiteY925" fmla="*/ 827069 h 6246801"/>
              <a:gd name="connsiteX926" fmla="*/ 8635471 w 9384838"/>
              <a:gd name="connsiteY926" fmla="*/ 807555 h 6246801"/>
              <a:gd name="connsiteX927" fmla="*/ 8654986 w 9384838"/>
              <a:gd name="connsiteY927" fmla="*/ 807555 h 6246801"/>
              <a:gd name="connsiteX928" fmla="*/ 8664743 w 9384838"/>
              <a:gd name="connsiteY928" fmla="*/ 819263 h 6246801"/>
              <a:gd name="connsiteX929" fmla="*/ 8692064 w 9384838"/>
              <a:gd name="connsiteY929" fmla="*/ 805603 h 6246801"/>
              <a:gd name="connsiteX930" fmla="*/ 8709627 w 9384838"/>
              <a:gd name="connsiteY930" fmla="*/ 778282 h 6246801"/>
              <a:gd name="connsiteX931" fmla="*/ 8711579 w 9384838"/>
              <a:gd name="connsiteY931" fmla="*/ 749008 h 6246801"/>
              <a:gd name="connsiteX932" fmla="*/ 8695967 w 9384838"/>
              <a:gd name="connsiteY932" fmla="*/ 749008 h 6246801"/>
              <a:gd name="connsiteX933" fmla="*/ 8672549 w 9384838"/>
              <a:gd name="connsiteY933" fmla="*/ 745105 h 6246801"/>
              <a:gd name="connsiteX934" fmla="*/ 8668646 w 9384838"/>
              <a:gd name="connsiteY934" fmla="*/ 713881 h 6246801"/>
              <a:gd name="connsiteX935" fmla="*/ 8697919 w 9384838"/>
              <a:gd name="connsiteY935" fmla="*/ 713881 h 6246801"/>
              <a:gd name="connsiteX936" fmla="*/ 8715482 w 9384838"/>
              <a:gd name="connsiteY936" fmla="*/ 731444 h 6246801"/>
              <a:gd name="connsiteX937" fmla="*/ 8733045 w 9384838"/>
              <a:gd name="connsiteY937" fmla="*/ 719735 h 6246801"/>
              <a:gd name="connsiteX938" fmla="*/ 8746705 w 9384838"/>
              <a:gd name="connsiteY938" fmla="*/ 688512 h 6246801"/>
              <a:gd name="connsiteX939" fmla="*/ 8787686 w 9384838"/>
              <a:gd name="connsiteY939" fmla="*/ 674851 h 6246801"/>
              <a:gd name="connsiteX940" fmla="*/ 8811104 w 9384838"/>
              <a:gd name="connsiteY940" fmla="*/ 624114 h 6246801"/>
              <a:gd name="connsiteX941" fmla="*/ 8830619 w 9384838"/>
              <a:gd name="connsiteY941" fmla="*/ 618260 h 6246801"/>
              <a:gd name="connsiteX942" fmla="*/ 8840376 w 9384838"/>
              <a:gd name="connsiteY942" fmla="*/ 600695 h 6246801"/>
              <a:gd name="connsiteX943" fmla="*/ 8832570 w 9384838"/>
              <a:gd name="connsiteY943" fmla="*/ 559715 h 6246801"/>
              <a:gd name="connsiteX944" fmla="*/ 8850134 w 9384838"/>
              <a:gd name="connsiteY944" fmla="*/ 559715 h 6246801"/>
              <a:gd name="connsiteX945" fmla="*/ 8885260 w 9384838"/>
              <a:gd name="connsiteY945" fmla="*/ 573376 h 6246801"/>
              <a:gd name="connsiteX946" fmla="*/ 8902823 w 9384838"/>
              <a:gd name="connsiteY946" fmla="*/ 559715 h 6246801"/>
              <a:gd name="connsiteX947" fmla="*/ 8904775 w 9384838"/>
              <a:gd name="connsiteY947" fmla="*/ 524589 h 6246801"/>
              <a:gd name="connsiteX948" fmla="*/ 8949659 w 9384838"/>
              <a:gd name="connsiteY948" fmla="*/ 497268 h 6246801"/>
              <a:gd name="connsiteX949" fmla="*/ 8976980 w 9384838"/>
              <a:gd name="connsiteY949" fmla="*/ 497268 h 6246801"/>
              <a:gd name="connsiteX950" fmla="*/ 8976980 w 9384838"/>
              <a:gd name="connsiteY950" fmla="*/ 462142 h 6246801"/>
              <a:gd name="connsiteX951" fmla="*/ 8965271 w 9384838"/>
              <a:gd name="connsiteY951" fmla="*/ 419209 h 6246801"/>
              <a:gd name="connsiteX952" fmla="*/ 8973077 w 9384838"/>
              <a:gd name="connsiteY952" fmla="*/ 393840 h 6246801"/>
              <a:gd name="connsiteX953" fmla="*/ 9002349 w 9384838"/>
              <a:gd name="connsiteY953" fmla="*/ 376277 h 6246801"/>
              <a:gd name="connsiteX954" fmla="*/ 9017961 w 9384838"/>
              <a:gd name="connsiteY954" fmla="*/ 403597 h 6246801"/>
              <a:gd name="connsiteX955" fmla="*/ 9041378 w 9384838"/>
              <a:gd name="connsiteY955" fmla="*/ 467996 h 6246801"/>
              <a:gd name="connsiteX956" fmla="*/ 9076505 w 9384838"/>
              <a:gd name="connsiteY956" fmla="*/ 475802 h 6246801"/>
              <a:gd name="connsiteX957" fmla="*/ 9154564 w 9384838"/>
              <a:gd name="connsiteY957" fmla="*/ 458239 h 6246801"/>
              <a:gd name="connsiteX958" fmla="*/ 9209205 w 9384838"/>
              <a:gd name="connsiteY958" fmla="*/ 409452 h 6246801"/>
              <a:gd name="connsiteX959" fmla="*/ 9218963 w 9384838"/>
              <a:gd name="connsiteY959" fmla="*/ 380180 h 6246801"/>
              <a:gd name="connsiteX960" fmla="*/ 9283361 w 9384838"/>
              <a:gd name="connsiteY960" fmla="*/ 325538 h 6246801"/>
              <a:gd name="connsiteX961" fmla="*/ 9328245 w 9384838"/>
              <a:gd name="connsiteY961" fmla="*/ 311878 h 6246801"/>
              <a:gd name="connsiteX962" fmla="*/ 6819242 w 9384838"/>
              <a:gd name="connsiteY962" fmla="*/ 0 h 6246801"/>
              <a:gd name="connsiteX963" fmla="*/ 6869020 w 9384838"/>
              <a:gd name="connsiteY963" fmla="*/ 125002 h 6246801"/>
              <a:gd name="connsiteX964" fmla="*/ 6969682 w 9384838"/>
              <a:gd name="connsiteY964" fmla="*/ 326334 h 6246801"/>
              <a:gd name="connsiteX965" fmla="*/ 6969682 w 9384838"/>
              <a:gd name="connsiteY965" fmla="*/ 401556 h 6246801"/>
              <a:gd name="connsiteX966" fmla="*/ 7094680 w 9384838"/>
              <a:gd name="connsiteY966" fmla="*/ 652667 h 6246801"/>
              <a:gd name="connsiteX967" fmla="*/ 7220784 w 9384838"/>
              <a:gd name="connsiteY967" fmla="*/ 803117 h 6246801"/>
              <a:gd name="connsiteX968" fmla="*/ 7321446 w 9384838"/>
              <a:gd name="connsiteY968" fmla="*/ 903783 h 6246801"/>
              <a:gd name="connsiteX969" fmla="*/ 7321446 w 9384838"/>
              <a:gd name="connsiteY969" fmla="*/ 979004 h 6246801"/>
              <a:gd name="connsiteX970" fmla="*/ 7345782 w 9384838"/>
              <a:gd name="connsiteY970" fmla="*/ 979004 h 6246801"/>
              <a:gd name="connsiteX971" fmla="*/ 7396667 w 9384838"/>
              <a:gd name="connsiteY971" fmla="*/ 1003341 h 6246801"/>
              <a:gd name="connsiteX972" fmla="*/ 7421002 w 9384838"/>
              <a:gd name="connsiteY972" fmla="*/ 979004 h 6246801"/>
              <a:gd name="connsiteX973" fmla="*/ 7496223 w 9384838"/>
              <a:gd name="connsiteY973" fmla="*/ 1003341 h 6246801"/>
              <a:gd name="connsiteX974" fmla="*/ 7446445 w 9384838"/>
              <a:gd name="connsiteY974" fmla="*/ 1054227 h 6246801"/>
              <a:gd name="connsiteX975" fmla="*/ 7471887 w 9384838"/>
              <a:gd name="connsiteY975" fmla="*/ 1078564 h 6246801"/>
              <a:gd name="connsiteX976" fmla="*/ 7521665 w 9384838"/>
              <a:gd name="connsiteY976" fmla="*/ 1054227 h 6246801"/>
              <a:gd name="connsiteX977" fmla="*/ 7547107 w 9384838"/>
              <a:gd name="connsiteY977" fmla="*/ 1129449 h 6246801"/>
              <a:gd name="connsiteX978" fmla="*/ 7672105 w 9384838"/>
              <a:gd name="connsiteY978" fmla="*/ 1179229 h 6246801"/>
              <a:gd name="connsiteX979" fmla="*/ 7747325 w 9384838"/>
              <a:gd name="connsiteY979" fmla="*/ 1179229 h 6246801"/>
              <a:gd name="connsiteX980" fmla="*/ 7847987 w 9384838"/>
              <a:gd name="connsiteY980" fmla="*/ 1104007 h 6246801"/>
              <a:gd name="connsiteX981" fmla="*/ 7923207 w 9384838"/>
              <a:gd name="connsiteY981" fmla="*/ 1078564 h 6246801"/>
              <a:gd name="connsiteX982" fmla="*/ 7998427 w 9384838"/>
              <a:gd name="connsiteY982" fmla="*/ 1003341 h 6246801"/>
              <a:gd name="connsiteX983" fmla="*/ 7998427 w 9384838"/>
              <a:gd name="connsiteY983" fmla="*/ 1054227 h 6246801"/>
              <a:gd name="connsiteX984" fmla="*/ 7948649 w 9384838"/>
              <a:gd name="connsiteY984" fmla="*/ 1104007 h 6246801"/>
              <a:gd name="connsiteX985" fmla="*/ 7948649 w 9384838"/>
              <a:gd name="connsiteY985" fmla="*/ 1129449 h 6246801"/>
              <a:gd name="connsiteX986" fmla="*/ 7822545 w 9384838"/>
              <a:gd name="connsiteY986" fmla="*/ 1279895 h 6246801"/>
              <a:gd name="connsiteX987" fmla="*/ 7822545 w 9384838"/>
              <a:gd name="connsiteY987" fmla="*/ 1379454 h 6246801"/>
              <a:gd name="connsiteX988" fmla="*/ 7873429 w 9384838"/>
              <a:gd name="connsiteY988" fmla="*/ 1379454 h 6246801"/>
              <a:gd name="connsiteX989" fmla="*/ 7847987 w 9384838"/>
              <a:gd name="connsiteY989" fmla="*/ 1505563 h 6246801"/>
              <a:gd name="connsiteX990" fmla="*/ 7797103 w 9384838"/>
              <a:gd name="connsiteY990" fmla="*/ 1531005 h 6246801"/>
              <a:gd name="connsiteX991" fmla="*/ 7873429 w 9384838"/>
              <a:gd name="connsiteY991" fmla="*/ 1606229 h 6246801"/>
              <a:gd name="connsiteX992" fmla="*/ 7948649 w 9384838"/>
              <a:gd name="connsiteY992" fmla="*/ 1606229 h 6246801"/>
              <a:gd name="connsiteX993" fmla="*/ 7923207 w 9384838"/>
              <a:gd name="connsiteY993" fmla="*/ 1656009 h 6246801"/>
              <a:gd name="connsiteX994" fmla="*/ 7772767 w 9384838"/>
              <a:gd name="connsiteY994" fmla="*/ 1630565 h 6246801"/>
              <a:gd name="connsiteX995" fmla="*/ 7672105 w 9384838"/>
              <a:gd name="connsiteY995" fmla="*/ 1705789 h 6246801"/>
              <a:gd name="connsiteX996" fmla="*/ 7672105 w 9384838"/>
              <a:gd name="connsiteY996" fmla="*/ 1656009 h 6246801"/>
              <a:gd name="connsiteX997" fmla="*/ 7596885 w 9384838"/>
              <a:gd name="connsiteY997" fmla="*/ 1656009 h 6246801"/>
              <a:gd name="connsiteX998" fmla="*/ 7571443 w 9384838"/>
              <a:gd name="connsiteY998" fmla="*/ 1705789 h 6246801"/>
              <a:gd name="connsiteX999" fmla="*/ 7446445 w 9384838"/>
              <a:gd name="connsiteY999" fmla="*/ 1681452 h 6246801"/>
              <a:gd name="connsiteX1000" fmla="*/ 7421002 w 9384838"/>
              <a:gd name="connsiteY1000" fmla="*/ 1630565 h 6246801"/>
              <a:gd name="connsiteX1001" fmla="*/ 7321446 w 9384838"/>
              <a:gd name="connsiteY1001" fmla="*/ 1630565 h 6246801"/>
              <a:gd name="connsiteX1002" fmla="*/ 7070344 w 9384838"/>
              <a:gd name="connsiteY1002" fmla="*/ 1756674 h 6246801"/>
              <a:gd name="connsiteX1003" fmla="*/ 6869020 w 9384838"/>
              <a:gd name="connsiteY1003" fmla="*/ 1907113 h 6246801"/>
              <a:gd name="connsiteX1004" fmla="*/ 6894462 w 9384838"/>
              <a:gd name="connsiteY1004" fmla="*/ 1956897 h 6246801"/>
              <a:gd name="connsiteX1005" fmla="*/ 6819242 w 9384838"/>
              <a:gd name="connsiteY1005" fmla="*/ 2081899 h 6246801"/>
              <a:gd name="connsiteX1006" fmla="*/ 6793800 w 9384838"/>
              <a:gd name="connsiteY1006" fmla="*/ 2006676 h 6246801"/>
              <a:gd name="connsiteX1007" fmla="*/ 6668802 w 9384838"/>
              <a:gd name="connsiteY1007" fmla="*/ 1931450 h 6246801"/>
              <a:gd name="connsiteX1008" fmla="*/ 6542697 w 9384838"/>
              <a:gd name="connsiteY1008" fmla="*/ 1831894 h 6246801"/>
              <a:gd name="connsiteX1009" fmla="*/ 6467477 w 9384838"/>
              <a:gd name="connsiteY1009" fmla="*/ 1705789 h 6246801"/>
              <a:gd name="connsiteX1010" fmla="*/ 6417699 w 9384838"/>
              <a:gd name="connsiteY1010" fmla="*/ 1681452 h 6246801"/>
              <a:gd name="connsiteX1011" fmla="*/ 6342479 w 9384838"/>
              <a:gd name="connsiteY1011" fmla="*/ 1580786 h 6246801"/>
              <a:gd name="connsiteX1012" fmla="*/ 6217481 w 9384838"/>
              <a:gd name="connsiteY1012" fmla="*/ 1555343 h 6246801"/>
              <a:gd name="connsiteX1013" fmla="*/ 6091377 w 9384838"/>
              <a:gd name="connsiteY1013" fmla="*/ 1606229 h 6246801"/>
              <a:gd name="connsiteX1014" fmla="*/ 5991821 w 9384838"/>
              <a:gd name="connsiteY1014" fmla="*/ 1681452 h 6246801"/>
              <a:gd name="connsiteX1015" fmla="*/ 5966379 w 9384838"/>
              <a:gd name="connsiteY1015" fmla="*/ 1630565 h 6246801"/>
              <a:gd name="connsiteX1016" fmla="*/ 5966379 w 9384838"/>
              <a:gd name="connsiteY1016" fmla="*/ 1580786 h 6246801"/>
              <a:gd name="connsiteX1017" fmla="*/ 5916601 w 9384838"/>
              <a:gd name="connsiteY1017" fmla="*/ 1531005 h 6246801"/>
              <a:gd name="connsiteX1018" fmla="*/ 5940937 w 9384838"/>
              <a:gd name="connsiteY1018" fmla="*/ 1505563 h 6246801"/>
              <a:gd name="connsiteX1019" fmla="*/ 5891159 w 9384838"/>
              <a:gd name="connsiteY1019" fmla="*/ 1480122 h 6246801"/>
              <a:gd name="connsiteX1020" fmla="*/ 5840275 w 9384838"/>
              <a:gd name="connsiteY1020" fmla="*/ 1480122 h 6246801"/>
              <a:gd name="connsiteX1021" fmla="*/ 5815939 w 9384838"/>
              <a:gd name="connsiteY1021" fmla="*/ 1455784 h 6246801"/>
              <a:gd name="connsiteX1022" fmla="*/ 5740719 w 9384838"/>
              <a:gd name="connsiteY1022" fmla="*/ 1505563 h 6246801"/>
              <a:gd name="connsiteX1023" fmla="*/ 5665499 w 9384838"/>
              <a:gd name="connsiteY1023" fmla="*/ 1606229 h 6246801"/>
              <a:gd name="connsiteX1024" fmla="*/ 5715277 w 9384838"/>
              <a:gd name="connsiteY1024" fmla="*/ 1656009 h 6246801"/>
              <a:gd name="connsiteX1025" fmla="*/ 5765055 w 9384838"/>
              <a:gd name="connsiteY1025" fmla="*/ 1731231 h 6246801"/>
              <a:gd name="connsiteX1026" fmla="*/ 5840275 w 9384838"/>
              <a:gd name="connsiteY1026" fmla="*/ 1731231 h 6246801"/>
              <a:gd name="connsiteX1027" fmla="*/ 5916601 w 9384838"/>
              <a:gd name="connsiteY1027" fmla="*/ 1881669 h 6246801"/>
              <a:gd name="connsiteX1028" fmla="*/ 5966379 w 9384838"/>
              <a:gd name="connsiteY1028" fmla="*/ 1956897 h 6246801"/>
              <a:gd name="connsiteX1029" fmla="*/ 5891159 w 9384838"/>
              <a:gd name="connsiteY1029" fmla="*/ 2006676 h 6246801"/>
              <a:gd name="connsiteX1030" fmla="*/ 5815939 w 9384838"/>
              <a:gd name="connsiteY1030" fmla="*/ 1931450 h 6246801"/>
              <a:gd name="connsiteX1031" fmla="*/ 5765055 w 9384838"/>
              <a:gd name="connsiteY1031" fmla="*/ 1881669 h 6246801"/>
              <a:gd name="connsiteX1032" fmla="*/ 5715277 w 9384838"/>
              <a:gd name="connsiteY1032" fmla="*/ 1931450 h 6246801"/>
              <a:gd name="connsiteX1033" fmla="*/ 5665499 w 9384838"/>
              <a:gd name="connsiteY1033" fmla="*/ 1931450 h 6246801"/>
              <a:gd name="connsiteX1034" fmla="*/ 5640056 w 9384838"/>
              <a:gd name="connsiteY1034" fmla="*/ 2006676 h 6246801"/>
              <a:gd name="connsiteX1035" fmla="*/ 5590278 w 9384838"/>
              <a:gd name="connsiteY1035" fmla="*/ 2006676 h 6246801"/>
              <a:gd name="connsiteX1036" fmla="*/ 5515058 w 9384838"/>
              <a:gd name="connsiteY1036" fmla="*/ 2081899 h 6246801"/>
              <a:gd name="connsiteX1037" fmla="*/ 5464174 w 9384838"/>
              <a:gd name="connsiteY1037" fmla="*/ 2057559 h 6246801"/>
              <a:gd name="connsiteX1038" fmla="*/ 5464174 w 9384838"/>
              <a:gd name="connsiteY1038" fmla="*/ 1956897 h 6246801"/>
              <a:gd name="connsiteX1039" fmla="*/ 5489616 w 9384838"/>
              <a:gd name="connsiteY1039" fmla="*/ 1881669 h 6246801"/>
              <a:gd name="connsiteX1040" fmla="*/ 5564836 w 9384838"/>
              <a:gd name="connsiteY1040" fmla="*/ 1831894 h 6246801"/>
              <a:gd name="connsiteX1041" fmla="*/ 5590278 w 9384838"/>
              <a:gd name="connsiteY1041" fmla="*/ 1756674 h 6246801"/>
              <a:gd name="connsiteX1042" fmla="*/ 5539394 w 9384838"/>
              <a:gd name="connsiteY1042" fmla="*/ 1656009 h 6246801"/>
              <a:gd name="connsiteX1043" fmla="*/ 5515058 w 9384838"/>
              <a:gd name="connsiteY1043" fmla="*/ 1656009 h 6246801"/>
              <a:gd name="connsiteX1044" fmla="*/ 5515058 w 9384838"/>
              <a:gd name="connsiteY1044" fmla="*/ 1606229 h 6246801"/>
              <a:gd name="connsiteX1045" fmla="*/ 5489616 w 9384838"/>
              <a:gd name="connsiteY1045" fmla="*/ 1580786 h 6246801"/>
              <a:gd name="connsiteX1046" fmla="*/ 5489616 w 9384838"/>
              <a:gd name="connsiteY1046" fmla="*/ 1531005 h 6246801"/>
              <a:gd name="connsiteX1047" fmla="*/ 5539394 w 9384838"/>
              <a:gd name="connsiteY1047" fmla="*/ 1455784 h 6246801"/>
              <a:gd name="connsiteX1048" fmla="*/ 5539394 w 9384838"/>
              <a:gd name="connsiteY1048" fmla="*/ 1404898 h 6246801"/>
              <a:gd name="connsiteX1049" fmla="*/ 5564836 w 9384838"/>
              <a:gd name="connsiteY1049" fmla="*/ 1355118 h 6246801"/>
              <a:gd name="connsiteX1050" fmla="*/ 5614614 w 9384838"/>
              <a:gd name="connsiteY1050" fmla="*/ 1379454 h 6246801"/>
              <a:gd name="connsiteX1051" fmla="*/ 5689834 w 9384838"/>
              <a:gd name="connsiteY1051" fmla="*/ 1355118 h 6246801"/>
              <a:gd name="connsiteX1052" fmla="*/ 5740719 w 9384838"/>
              <a:gd name="connsiteY1052" fmla="*/ 1329675 h 6246801"/>
              <a:gd name="connsiteX1053" fmla="*/ 5765055 w 9384838"/>
              <a:gd name="connsiteY1053" fmla="*/ 1355118 h 6246801"/>
              <a:gd name="connsiteX1054" fmla="*/ 5815939 w 9384838"/>
              <a:gd name="connsiteY1054" fmla="*/ 1279895 h 6246801"/>
              <a:gd name="connsiteX1055" fmla="*/ 5891159 w 9384838"/>
              <a:gd name="connsiteY1055" fmla="*/ 1254452 h 6246801"/>
              <a:gd name="connsiteX1056" fmla="*/ 5891159 w 9384838"/>
              <a:gd name="connsiteY1056" fmla="*/ 1179229 h 6246801"/>
              <a:gd name="connsiteX1057" fmla="*/ 5840275 w 9384838"/>
              <a:gd name="connsiteY1057" fmla="*/ 1104007 h 6246801"/>
              <a:gd name="connsiteX1058" fmla="*/ 5865717 w 9384838"/>
              <a:gd name="connsiteY1058" fmla="*/ 1054227 h 6246801"/>
              <a:gd name="connsiteX1059" fmla="*/ 5916601 w 9384838"/>
              <a:gd name="connsiteY1059" fmla="*/ 1054227 h 6246801"/>
              <a:gd name="connsiteX1060" fmla="*/ 6041599 w 9384838"/>
              <a:gd name="connsiteY1060" fmla="*/ 1179229 h 6246801"/>
              <a:gd name="connsiteX1061" fmla="*/ 6091377 w 9384838"/>
              <a:gd name="connsiteY1061" fmla="*/ 1153786 h 6246801"/>
              <a:gd name="connsiteX1062" fmla="*/ 6091377 w 9384838"/>
              <a:gd name="connsiteY1062" fmla="*/ 1204672 h 6246801"/>
              <a:gd name="connsiteX1063" fmla="*/ 6166597 w 9384838"/>
              <a:gd name="connsiteY1063" fmla="*/ 1254452 h 6246801"/>
              <a:gd name="connsiteX1064" fmla="*/ 6292701 w 9384838"/>
              <a:gd name="connsiteY1064" fmla="*/ 1179229 h 6246801"/>
              <a:gd name="connsiteX1065" fmla="*/ 6317037 w 9384838"/>
              <a:gd name="connsiteY1065" fmla="*/ 1129449 h 6246801"/>
              <a:gd name="connsiteX1066" fmla="*/ 6292701 w 9384838"/>
              <a:gd name="connsiteY1066" fmla="*/ 1054227 h 6246801"/>
              <a:gd name="connsiteX1067" fmla="*/ 6317037 w 9384838"/>
              <a:gd name="connsiteY1067" fmla="*/ 1003341 h 6246801"/>
              <a:gd name="connsiteX1068" fmla="*/ 6317037 w 9384838"/>
              <a:gd name="connsiteY1068" fmla="*/ 953562 h 6246801"/>
              <a:gd name="connsiteX1069" fmla="*/ 6342479 w 9384838"/>
              <a:gd name="connsiteY1069" fmla="*/ 903783 h 6246801"/>
              <a:gd name="connsiteX1070" fmla="*/ 6443141 w 9384838"/>
              <a:gd name="connsiteY1070" fmla="*/ 878340 h 6246801"/>
              <a:gd name="connsiteX1071" fmla="*/ 6492919 w 9384838"/>
              <a:gd name="connsiteY1071" fmla="*/ 803117 h 6246801"/>
              <a:gd name="connsiteX1072" fmla="*/ 6518361 w 9384838"/>
              <a:gd name="connsiteY1072" fmla="*/ 652667 h 6246801"/>
              <a:gd name="connsiteX1073" fmla="*/ 6619024 w 9384838"/>
              <a:gd name="connsiteY1073" fmla="*/ 526559 h 6246801"/>
              <a:gd name="connsiteX1074" fmla="*/ 6643360 w 9384838"/>
              <a:gd name="connsiteY1074" fmla="*/ 300891 h 6246801"/>
              <a:gd name="connsiteX1075" fmla="*/ 6619024 w 9384838"/>
              <a:gd name="connsiteY1075" fmla="*/ 125002 h 6246801"/>
              <a:gd name="connsiteX1076" fmla="*/ 6694244 w 9384838"/>
              <a:gd name="connsiteY1076" fmla="*/ 49779 h 6246801"/>
              <a:gd name="connsiteX1077" fmla="*/ 6769464 w 9384838"/>
              <a:gd name="connsiteY1077" fmla="*/ 49779 h 6246801"/>
              <a:gd name="connsiteX1078" fmla="*/ 6819242 w 9384838"/>
              <a:gd name="connsiteY107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579280 w 9384838"/>
              <a:gd name="connsiteY567" fmla="*/ 5142795 h 6246801"/>
              <a:gd name="connsiteX568" fmla="*/ 2705382 w 9384838"/>
              <a:gd name="connsiteY568" fmla="*/ 5093015 h 6246801"/>
              <a:gd name="connsiteX569" fmla="*/ 2755160 w 9384838"/>
              <a:gd name="connsiteY569" fmla="*/ 5043236 h 6246801"/>
              <a:gd name="connsiteX570" fmla="*/ 2755160 w 9384838"/>
              <a:gd name="connsiteY570" fmla="*/ 4992350 h 6246801"/>
              <a:gd name="connsiteX571" fmla="*/ 2729719 w 9384838"/>
              <a:gd name="connsiteY571" fmla="*/ 4968013 h 6246801"/>
              <a:gd name="connsiteX572" fmla="*/ 2705383 w 9384838"/>
              <a:gd name="connsiteY572" fmla="*/ 4942570 h 6246801"/>
              <a:gd name="connsiteX573" fmla="*/ 2679942 w 9384838"/>
              <a:gd name="connsiteY573" fmla="*/ 4942570 h 6246801"/>
              <a:gd name="connsiteX574" fmla="*/ 2654500 w 9384838"/>
              <a:gd name="connsiteY574" fmla="*/ 4968013 h 6246801"/>
              <a:gd name="connsiteX575" fmla="*/ 2604722 w 9384838"/>
              <a:gd name="connsiteY575" fmla="*/ 4968013 h 6246801"/>
              <a:gd name="connsiteX576" fmla="*/ 2529503 w 9384838"/>
              <a:gd name="connsiteY576" fmla="*/ 4917127 h 6246801"/>
              <a:gd name="connsiteX577" fmla="*/ 2529503 w 9384838"/>
              <a:gd name="connsiteY577" fmla="*/ 4867348 h 6246801"/>
              <a:gd name="connsiteX578" fmla="*/ 2454282 w 9384838"/>
              <a:gd name="connsiteY578" fmla="*/ 4841905 h 6246801"/>
              <a:gd name="connsiteX579" fmla="*/ 2454282 w 9384838"/>
              <a:gd name="connsiteY579" fmla="*/ 4867348 h 6246801"/>
              <a:gd name="connsiteX580" fmla="*/ 2428840 w 9384838"/>
              <a:gd name="connsiteY580" fmla="*/ 4841905 h 6246801"/>
              <a:gd name="connsiteX581" fmla="*/ 2379063 w 9384838"/>
              <a:gd name="connsiteY581" fmla="*/ 4841905 h 6246801"/>
              <a:gd name="connsiteX582" fmla="*/ 2353620 w 9384838"/>
              <a:gd name="connsiteY582" fmla="*/ 4867348 h 6246801"/>
              <a:gd name="connsiteX583" fmla="*/ 2353620 w 9384838"/>
              <a:gd name="connsiteY583" fmla="*/ 4867347 h 6246801"/>
              <a:gd name="connsiteX584" fmla="*/ 2328178 w 9384838"/>
              <a:gd name="connsiteY584" fmla="*/ 4841904 h 6246801"/>
              <a:gd name="connsiteX585" fmla="*/ 2303843 w 9384838"/>
              <a:gd name="connsiteY585" fmla="*/ 4841904 h 6246801"/>
              <a:gd name="connsiteX586" fmla="*/ 2278401 w 9384838"/>
              <a:gd name="connsiteY586" fmla="*/ 4817568 h 6246801"/>
              <a:gd name="connsiteX587" fmla="*/ 2252958 w 9384838"/>
              <a:gd name="connsiteY587" fmla="*/ 4841904 h 6246801"/>
              <a:gd name="connsiteX588" fmla="*/ 2303843 w 9384838"/>
              <a:gd name="connsiteY588" fmla="*/ 4867347 h 6246801"/>
              <a:gd name="connsiteX589" fmla="*/ 2228623 w 9384838"/>
              <a:gd name="connsiteY589" fmla="*/ 4892790 h 6246801"/>
              <a:gd name="connsiteX590" fmla="*/ 2177740 w 9384838"/>
              <a:gd name="connsiteY590" fmla="*/ 4841904 h 6246801"/>
              <a:gd name="connsiteX591" fmla="*/ 2153404 w 9384838"/>
              <a:gd name="connsiteY591" fmla="*/ 4867347 h 6246801"/>
              <a:gd name="connsiteX592" fmla="*/ 2153404 w 9384838"/>
              <a:gd name="connsiteY592" fmla="*/ 4892790 h 6246801"/>
              <a:gd name="connsiteX593" fmla="*/ 2127962 w 9384838"/>
              <a:gd name="connsiteY593" fmla="*/ 4942570 h 6246801"/>
              <a:gd name="connsiteX594" fmla="*/ 2102518 w 9384838"/>
              <a:gd name="connsiteY594" fmla="*/ 4917127 h 6246801"/>
              <a:gd name="connsiteX595" fmla="*/ 2078183 w 9384838"/>
              <a:gd name="connsiteY595" fmla="*/ 4917127 h 6246801"/>
              <a:gd name="connsiteX596" fmla="*/ 2078183 w 9384838"/>
              <a:gd name="connsiteY596" fmla="*/ 4867347 h 6246801"/>
              <a:gd name="connsiteX597" fmla="*/ 2027299 w 9384838"/>
              <a:gd name="connsiteY597" fmla="*/ 4867347 h 6246801"/>
              <a:gd name="connsiteX598" fmla="*/ 2001857 w 9384838"/>
              <a:gd name="connsiteY598" fmla="*/ 4892790 h 6246801"/>
              <a:gd name="connsiteX599" fmla="*/ 1952080 w 9384838"/>
              <a:gd name="connsiteY599" fmla="*/ 4892790 h 6246801"/>
              <a:gd name="connsiteX600" fmla="*/ 1902303 w 9384838"/>
              <a:gd name="connsiteY600" fmla="*/ 4917127 h 6246801"/>
              <a:gd name="connsiteX601" fmla="*/ 1876860 w 9384838"/>
              <a:gd name="connsiteY601" fmla="*/ 4892790 h 6246801"/>
              <a:gd name="connsiteX602" fmla="*/ 1876860 w 9384838"/>
              <a:gd name="connsiteY602" fmla="*/ 4867347 h 6246801"/>
              <a:gd name="connsiteX603" fmla="*/ 1851419 w 9384838"/>
              <a:gd name="connsiteY603" fmla="*/ 4892790 h 6246801"/>
              <a:gd name="connsiteX604" fmla="*/ 1827080 w 9384838"/>
              <a:gd name="connsiteY604" fmla="*/ 4892790 h 6246801"/>
              <a:gd name="connsiteX605" fmla="*/ 1801640 w 9384838"/>
              <a:gd name="connsiteY605" fmla="*/ 4867347 h 6246801"/>
              <a:gd name="connsiteX606" fmla="*/ 1801640 w 9384838"/>
              <a:gd name="connsiteY606" fmla="*/ 4892790 h 6246801"/>
              <a:gd name="connsiteX607" fmla="*/ 1776198 w 9384838"/>
              <a:gd name="connsiteY607" fmla="*/ 4917127 h 6246801"/>
              <a:gd name="connsiteX608" fmla="*/ 1751861 w 9384838"/>
              <a:gd name="connsiteY608" fmla="*/ 4892790 h 6246801"/>
              <a:gd name="connsiteX609" fmla="*/ 1726419 w 9384838"/>
              <a:gd name="connsiteY609" fmla="*/ 4892790 h 6246801"/>
              <a:gd name="connsiteX610" fmla="*/ 1700977 w 9384838"/>
              <a:gd name="connsiteY610" fmla="*/ 4917127 h 6246801"/>
              <a:gd name="connsiteX611" fmla="*/ 1676640 w 9384838"/>
              <a:gd name="connsiteY611" fmla="*/ 4892790 h 6246801"/>
              <a:gd name="connsiteX612" fmla="*/ 1625756 w 9384838"/>
              <a:gd name="connsiteY612" fmla="*/ 4917127 h 6246801"/>
              <a:gd name="connsiteX613" fmla="*/ 1601421 w 9384838"/>
              <a:gd name="connsiteY613" fmla="*/ 4917127 h 6246801"/>
              <a:gd name="connsiteX614" fmla="*/ 1575979 w 9384838"/>
              <a:gd name="connsiteY614" fmla="*/ 4892790 h 6246801"/>
              <a:gd name="connsiteX615" fmla="*/ 1575979 w 9384838"/>
              <a:gd name="connsiteY615" fmla="*/ 4867347 h 6246801"/>
              <a:gd name="connsiteX616" fmla="*/ 1575979 w 9384838"/>
              <a:gd name="connsiteY616" fmla="*/ 4841904 h 6246801"/>
              <a:gd name="connsiteX617" fmla="*/ 1526200 w 9384838"/>
              <a:gd name="connsiteY617" fmla="*/ 4817568 h 6246801"/>
              <a:gd name="connsiteX618" fmla="*/ 1450978 w 9384838"/>
              <a:gd name="connsiteY618" fmla="*/ 4867347 h 6246801"/>
              <a:gd name="connsiteX619" fmla="*/ 1425540 w 9384838"/>
              <a:gd name="connsiteY619" fmla="*/ 4867347 h 6246801"/>
              <a:gd name="connsiteX620" fmla="*/ 1425540 w 9384838"/>
              <a:gd name="connsiteY620" fmla="*/ 4867348 h 6246801"/>
              <a:gd name="connsiteX621" fmla="*/ 1425540 w 9384838"/>
              <a:gd name="connsiteY621" fmla="*/ 4917127 h 6246801"/>
              <a:gd name="connsiteX622" fmla="*/ 1400097 w 9384838"/>
              <a:gd name="connsiteY622" fmla="*/ 4942570 h 6246801"/>
              <a:gd name="connsiteX623" fmla="*/ 1400097 w 9384838"/>
              <a:gd name="connsiteY623" fmla="*/ 4992350 h 6246801"/>
              <a:gd name="connsiteX624" fmla="*/ 1350319 w 9384838"/>
              <a:gd name="connsiteY624" fmla="*/ 4992350 h 6246801"/>
              <a:gd name="connsiteX625" fmla="*/ 1350319 w 9384838"/>
              <a:gd name="connsiteY625" fmla="*/ 5043236 h 6246801"/>
              <a:gd name="connsiteX626" fmla="*/ 1299435 w 9384838"/>
              <a:gd name="connsiteY626" fmla="*/ 4992350 h 6246801"/>
              <a:gd name="connsiteX627" fmla="*/ 1249656 w 9384838"/>
              <a:gd name="connsiteY627" fmla="*/ 4917127 h 6246801"/>
              <a:gd name="connsiteX628" fmla="*/ 1224214 w 9384838"/>
              <a:gd name="connsiteY628" fmla="*/ 4917127 h 6246801"/>
              <a:gd name="connsiteX629" fmla="*/ 1148993 w 9384838"/>
              <a:gd name="connsiteY629" fmla="*/ 4892791 h 6246801"/>
              <a:gd name="connsiteX630" fmla="*/ 1124658 w 9384838"/>
              <a:gd name="connsiteY630" fmla="*/ 4917127 h 6246801"/>
              <a:gd name="connsiteX631" fmla="*/ 1124658 w 9384838"/>
              <a:gd name="connsiteY631" fmla="*/ 4892791 h 6246801"/>
              <a:gd name="connsiteX632" fmla="*/ 1099215 w 9384838"/>
              <a:gd name="connsiteY632" fmla="*/ 4917127 h 6246801"/>
              <a:gd name="connsiteX633" fmla="*/ 1073771 w 9384838"/>
              <a:gd name="connsiteY633" fmla="*/ 4892791 h 6246801"/>
              <a:gd name="connsiteX634" fmla="*/ 1049435 w 9384838"/>
              <a:gd name="connsiteY634" fmla="*/ 4917127 h 6246801"/>
              <a:gd name="connsiteX635" fmla="*/ 998551 w 9384838"/>
              <a:gd name="connsiteY635" fmla="*/ 4917127 h 6246801"/>
              <a:gd name="connsiteX636" fmla="*/ 998551 w 9384838"/>
              <a:gd name="connsiteY636" fmla="*/ 4892791 h 6246801"/>
              <a:gd name="connsiteX637" fmla="*/ 948773 w 9384838"/>
              <a:gd name="connsiteY637" fmla="*/ 4841905 h 6246801"/>
              <a:gd name="connsiteX638" fmla="*/ 898995 w 9384838"/>
              <a:gd name="connsiteY638" fmla="*/ 4867348 h 6246801"/>
              <a:gd name="connsiteX639" fmla="*/ 898995 w 9384838"/>
              <a:gd name="connsiteY639" fmla="*/ 4792125 h 6246801"/>
              <a:gd name="connsiteX640" fmla="*/ 923331 w 9384838"/>
              <a:gd name="connsiteY640" fmla="*/ 4766682 h 6246801"/>
              <a:gd name="connsiteX641" fmla="*/ 923331 w 9384838"/>
              <a:gd name="connsiteY641" fmla="*/ 4716902 h 6246801"/>
              <a:gd name="connsiteX642" fmla="*/ 923331 w 9384838"/>
              <a:gd name="connsiteY642" fmla="*/ 4691459 h 6246801"/>
              <a:gd name="connsiteX643" fmla="*/ 974215 w 9384838"/>
              <a:gd name="connsiteY643" fmla="*/ 4691459 h 6246801"/>
              <a:gd name="connsiteX644" fmla="*/ 998551 w 9384838"/>
              <a:gd name="connsiteY644" fmla="*/ 4667122 h 6246801"/>
              <a:gd name="connsiteX645" fmla="*/ 1049435 w 9384838"/>
              <a:gd name="connsiteY645" fmla="*/ 4716902 h 6246801"/>
              <a:gd name="connsiteX646" fmla="*/ 1148993 w 9384838"/>
              <a:gd name="connsiteY646" fmla="*/ 4716902 h 6246801"/>
              <a:gd name="connsiteX647" fmla="*/ 1174436 w 9384838"/>
              <a:gd name="connsiteY647" fmla="*/ 4667122 h 6246801"/>
              <a:gd name="connsiteX648" fmla="*/ 1224214 w 9384838"/>
              <a:gd name="connsiteY648" fmla="*/ 4667122 h 6246801"/>
              <a:gd name="connsiteX649" fmla="*/ 1249656 w 9384838"/>
              <a:gd name="connsiteY649" fmla="*/ 4616236 h 6246801"/>
              <a:gd name="connsiteX650" fmla="*/ 1275099 w 9384838"/>
              <a:gd name="connsiteY650" fmla="*/ 4616236 h 6246801"/>
              <a:gd name="connsiteX651" fmla="*/ 1275099 w 9384838"/>
              <a:gd name="connsiteY651" fmla="*/ 4616237 h 6246801"/>
              <a:gd name="connsiteX652" fmla="*/ 1350319 w 9384838"/>
              <a:gd name="connsiteY652" fmla="*/ 4616237 h 6246801"/>
              <a:gd name="connsiteX653" fmla="*/ 1374654 w 9384838"/>
              <a:gd name="connsiteY653" fmla="*/ 4590794 h 6246801"/>
              <a:gd name="connsiteX654" fmla="*/ 1425539 w 9384838"/>
              <a:gd name="connsiteY654" fmla="*/ 4566457 h 6246801"/>
              <a:gd name="connsiteX655" fmla="*/ 1550537 w 9384838"/>
              <a:gd name="connsiteY655" fmla="*/ 4491234 h 6246801"/>
              <a:gd name="connsiteX656" fmla="*/ 1651201 w 9384838"/>
              <a:gd name="connsiteY656" fmla="*/ 4440348 h 6246801"/>
              <a:gd name="connsiteX657" fmla="*/ 1751865 w 9384838"/>
              <a:gd name="connsiteY657" fmla="*/ 4416011 h 6246801"/>
              <a:gd name="connsiteX658" fmla="*/ 1776201 w 9384838"/>
              <a:gd name="connsiteY658" fmla="*/ 4365125 h 6246801"/>
              <a:gd name="connsiteX659" fmla="*/ 1751865 w 9384838"/>
              <a:gd name="connsiteY659" fmla="*/ 4340788 h 6246801"/>
              <a:gd name="connsiteX660" fmla="*/ 1801642 w 9384838"/>
              <a:gd name="connsiteY660" fmla="*/ 4340788 h 6246801"/>
              <a:gd name="connsiteX661" fmla="*/ 1827082 w 9384838"/>
              <a:gd name="connsiteY661" fmla="*/ 4315345 h 6246801"/>
              <a:gd name="connsiteX662" fmla="*/ 1902304 w 9384838"/>
              <a:gd name="connsiteY662" fmla="*/ 4340788 h 6246801"/>
              <a:gd name="connsiteX663" fmla="*/ 1952081 w 9384838"/>
              <a:gd name="connsiteY663" fmla="*/ 4315345 h 6246801"/>
              <a:gd name="connsiteX664" fmla="*/ 2001860 w 9384838"/>
              <a:gd name="connsiteY664" fmla="*/ 4340788 h 6246801"/>
              <a:gd name="connsiteX665" fmla="*/ 1952081 w 9384838"/>
              <a:gd name="connsiteY665" fmla="*/ 4340788 h 6246801"/>
              <a:gd name="connsiteX666" fmla="*/ 1952081 w 9384838"/>
              <a:gd name="connsiteY666" fmla="*/ 4390568 h 6246801"/>
              <a:gd name="connsiteX667" fmla="*/ 2027302 w 9384838"/>
              <a:gd name="connsiteY667" fmla="*/ 4416011 h 6246801"/>
              <a:gd name="connsiteX668" fmla="*/ 2052742 w 9384838"/>
              <a:gd name="connsiteY668" fmla="*/ 4416011 h 6246801"/>
              <a:gd name="connsiteX669" fmla="*/ 2102518 w 9384838"/>
              <a:gd name="connsiteY669" fmla="*/ 4390568 h 6246801"/>
              <a:gd name="connsiteX670" fmla="*/ 2127962 w 9384838"/>
              <a:gd name="connsiteY670" fmla="*/ 4390568 h 6246801"/>
              <a:gd name="connsiteX671" fmla="*/ 2203182 w 9384838"/>
              <a:gd name="connsiteY671" fmla="*/ 4440348 h 6246801"/>
              <a:gd name="connsiteX672" fmla="*/ 2328178 w 9384838"/>
              <a:gd name="connsiteY672" fmla="*/ 4465791 h 6246801"/>
              <a:gd name="connsiteX673" fmla="*/ 2428839 w 9384838"/>
              <a:gd name="connsiteY673" fmla="*/ 4465791 h 6246801"/>
              <a:gd name="connsiteX674" fmla="*/ 2478617 w 9384838"/>
              <a:gd name="connsiteY674" fmla="*/ 4440348 h 6246801"/>
              <a:gd name="connsiteX675" fmla="*/ 2529503 w 9384838"/>
              <a:gd name="connsiteY675" fmla="*/ 4416011 h 6246801"/>
              <a:gd name="connsiteX676" fmla="*/ 2579280 w 9384838"/>
              <a:gd name="connsiteY676" fmla="*/ 4440348 h 6246801"/>
              <a:gd name="connsiteX677" fmla="*/ 2629058 w 9384838"/>
              <a:gd name="connsiteY677" fmla="*/ 4440348 h 6246801"/>
              <a:gd name="connsiteX678" fmla="*/ 2679941 w 9384838"/>
              <a:gd name="connsiteY678" fmla="*/ 4465791 h 6246801"/>
              <a:gd name="connsiteX679" fmla="*/ 2679941 w 9384838"/>
              <a:gd name="connsiteY679" fmla="*/ 4465790 h 6246801"/>
              <a:gd name="connsiteX680" fmla="*/ 2705383 w 9384838"/>
              <a:gd name="connsiteY680" fmla="*/ 4465790 h 6246801"/>
              <a:gd name="connsiteX681" fmla="*/ 2804940 w 9384838"/>
              <a:gd name="connsiteY681" fmla="*/ 4440347 h 6246801"/>
              <a:gd name="connsiteX682" fmla="*/ 2830382 w 9384838"/>
              <a:gd name="connsiteY682" fmla="*/ 4491233 h 6246801"/>
              <a:gd name="connsiteX683" fmla="*/ 2804940 w 9384838"/>
              <a:gd name="connsiteY683" fmla="*/ 4515570 h 6246801"/>
              <a:gd name="connsiteX684" fmla="*/ 2780604 w 9384838"/>
              <a:gd name="connsiteY684" fmla="*/ 4541013 h 6246801"/>
              <a:gd name="connsiteX685" fmla="*/ 2804940 w 9384838"/>
              <a:gd name="connsiteY685" fmla="*/ 4566456 h 6246801"/>
              <a:gd name="connsiteX686" fmla="*/ 2804940 w 9384838"/>
              <a:gd name="connsiteY686" fmla="*/ 4590793 h 6246801"/>
              <a:gd name="connsiteX687" fmla="*/ 2855825 w 9384838"/>
              <a:gd name="connsiteY687" fmla="*/ 4590793 h 6246801"/>
              <a:gd name="connsiteX688" fmla="*/ 2855825 w 9384838"/>
              <a:gd name="connsiteY688" fmla="*/ 4566456 h 6246801"/>
              <a:gd name="connsiteX689" fmla="*/ 2880159 w 9384838"/>
              <a:gd name="connsiteY689" fmla="*/ 4566456 h 6246801"/>
              <a:gd name="connsiteX690" fmla="*/ 2880159 w 9384838"/>
              <a:gd name="connsiteY690" fmla="*/ 4605916 h 6246801"/>
              <a:gd name="connsiteX691" fmla="*/ 2880162 w 9384838"/>
              <a:gd name="connsiteY691" fmla="*/ 4605918 h 6246801"/>
              <a:gd name="connsiteX692" fmla="*/ 2880162 w 9384838"/>
              <a:gd name="connsiteY692" fmla="*/ 4566457 h 6246801"/>
              <a:gd name="connsiteX693" fmla="*/ 2931045 w 9384838"/>
              <a:gd name="connsiteY693" fmla="*/ 4616236 h 6246801"/>
              <a:gd name="connsiteX694" fmla="*/ 2980823 w 9384838"/>
              <a:gd name="connsiteY694" fmla="*/ 4641679 h 6246801"/>
              <a:gd name="connsiteX695" fmla="*/ 3006265 w 9384838"/>
              <a:gd name="connsiteY695" fmla="*/ 4616236 h 6246801"/>
              <a:gd name="connsiteX696" fmla="*/ 3030601 w 9384838"/>
              <a:gd name="connsiteY696" fmla="*/ 4616236 h 6246801"/>
              <a:gd name="connsiteX697" fmla="*/ 3056044 w 9384838"/>
              <a:gd name="connsiteY697" fmla="*/ 4590793 h 6246801"/>
              <a:gd name="connsiteX698" fmla="*/ 3105820 w 9384838"/>
              <a:gd name="connsiteY698" fmla="*/ 4590793 h 6246801"/>
              <a:gd name="connsiteX699" fmla="*/ 3131263 w 9384838"/>
              <a:gd name="connsiteY699" fmla="*/ 4541014 h 6246801"/>
              <a:gd name="connsiteX700" fmla="*/ 3131263 w 9384838"/>
              <a:gd name="connsiteY700" fmla="*/ 4590793 h 6246801"/>
              <a:gd name="connsiteX701" fmla="*/ 3156704 w 9384838"/>
              <a:gd name="connsiteY701" fmla="*/ 4566457 h 6246801"/>
              <a:gd name="connsiteX702" fmla="*/ 3181041 w 9384838"/>
              <a:gd name="connsiteY702" fmla="*/ 4515571 h 6246801"/>
              <a:gd name="connsiteX703" fmla="*/ 3156704 w 9384838"/>
              <a:gd name="connsiteY703" fmla="*/ 4440348 h 6246801"/>
              <a:gd name="connsiteX704" fmla="*/ 3131263 w 9384838"/>
              <a:gd name="connsiteY704" fmla="*/ 4416011 h 6246801"/>
              <a:gd name="connsiteX705" fmla="*/ 3181041 w 9384838"/>
              <a:gd name="connsiteY705" fmla="*/ 4365125 h 6246801"/>
              <a:gd name="connsiteX706" fmla="*/ 3231924 w 9384838"/>
              <a:gd name="connsiteY706" fmla="*/ 4340788 h 6246801"/>
              <a:gd name="connsiteX707" fmla="*/ 3256260 w 9384838"/>
              <a:gd name="connsiteY707" fmla="*/ 4289902 h 6246801"/>
              <a:gd name="connsiteX708" fmla="*/ 3281703 w 9384838"/>
              <a:gd name="connsiteY708" fmla="*/ 4289902 h 6246801"/>
              <a:gd name="connsiteX709" fmla="*/ 3281705 w 9384838"/>
              <a:gd name="connsiteY709" fmla="*/ 4289902 h 6246801"/>
              <a:gd name="connsiteX710" fmla="*/ 3307147 w 9384838"/>
              <a:gd name="connsiteY710" fmla="*/ 4265565 h 6246801"/>
              <a:gd name="connsiteX711" fmla="*/ 3356924 w 9384838"/>
              <a:gd name="connsiteY711" fmla="*/ 4265565 h 6246801"/>
              <a:gd name="connsiteX712" fmla="*/ 3457589 w 9384838"/>
              <a:gd name="connsiteY712" fmla="*/ 4190342 h 6246801"/>
              <a:gd name="connsiteX713" fmla="*/ 3558250 w 9384838"/>
              <a:gd name="connsiteY713" fmla="*/ 4089676 h 6246801"/>
              <a:gd name="connsiteX714" fmla="*/ 3582585 w 9384838"/>
              <a:gd name="connsiteY714" fmla="*/ 4014453 h 6246801"/>
              <a:gd name="connsiteX715" fmla="*/ 3608026 w 9384838"/>
              <a:gd name="connsiteY715" fmla="*/ 3989010 h 6246801"/>
              <a:gd name="connsiteX716" fmla="*/ 3582585 w 9384838"/>
              <a:gd name="connsiteY716" fmla="*/ 3963567 h 6246801"/>
              <a:gd name="connsiteX717" fmla="*/ 3608026 w 9384838"/>
              <a:gd name="connsiteY717" fmla="*/ 3913787 h 6246801"/>
              <a:gd name="connsiteX718" fmla="*/ 3582585 w 9384838"/>
              <a:gd name="connsiteY718" fmla="*/ 3888344 h 6246801"/>
              <a:gd name="connsiteX719" fmla="*/ 3608026 w 9384838"/>
              <a:gd name="connsiteY719" fmla="*/ 3838565 h 6246801"/>
              <a:gd name="connsiteX720" fmla="*/ 3633468 w 9384838"/>
              <a:gd name="connsiteY720" fmla="*/ 3813122 h 6246801"/>
              <a:gd name="connsiteX721" fmla="*/ 3683247 w 9384838"/>
              <a:gd name="connsiteY721" fmla="*/ 3788785 h 6246801"/>
              <a:gd name="connsiteX722" fmla="*/ 3708689 w 9384838"/>
              <a:gd name="connsiteY722" fmla="*/ 3813122 h 6246801"/>
              <a:gd name="connsiteX723" fmla="*/ 3783908 w 9384838"/>
              <a:gd name="connsiteY723" fmla="*/ 3788785 h 6246801"/>
              <a:gd name="connsiteX724" fmla="*/ 3883464 w 9384838"/>
              <a:gd name="connsiteY724" fmla="*/ 3763342 h 6246801"/>
              <a:gd name="connsiteX725" fmla="*/ 3883464 w 9384838"/>
              <a:gd name="connsiteY725" fmla="*/ 3813122 h 6246801"/>
              <a:gd name="connsiteX726" fmla="*/ 3833686 w 9384838"/>
              <a:gd name="connsiteY726" fmla="*/ 3813122 h 6246801"/>
              <a:gd name="connsiteX727" fmla="*/ 3808245 w 9384838"/>
              <a:gd name="connsiteY727" fmla="*/ 3838565 h 6246801"/>
              <a:gd name="connsiteX728" fmla="*/ 3808245 w 9384838"/>
              <a:gd name="connsiteY728" fmla="*/ 3888344 h 6246801"/>
              <a:gd name="connsiteX729" fmla="*/ 3758467 w 9384838"/>
              <a:gd name="connsiteY729" fmla="*/ 3864008 h 6246801"/>
              <a:gd name="connsiteX730" fmla="*/ 3708689 w 9384838"/>
              <a:gd name="connsiteY730" fmla="*/ 3913787 h 6246801"/>
              <a:gd name="connsiteX731" fmla="*/ 3683247 w 9384838"/>
              <a:gd name="connsiteY731" fmla="*/ 3888344 h 6246801"/>
              <a:gd name="connsiteX732" fmla="*/ 3633468 w 9384838"/>
              <a:gd name="connsiteY732" fmla="*/ 3913787 h 6246801"/>
              <a:gd name="connsiteX733" fmla="*/ 3657804 w 9384838"/>
              <a:gd name="connsiteY733" fmla="*/ 3939230 h 6246801"/>
              <a:gd name="connsiteX734" fmla="*/ 3633468 w 9384838"/>
              <a:gd name="connsiteY734" fmla="*/ 3963567 h 6246801"/>
              <a:gd name="connsiteX735" fmla="*/ 3657804 w 9384838"/>
              <a:gd name="connsiteY735" fmla="*/ 3963567 h 6246801"/>
              <a:gd name="connsiteX736" fmla="*/ 3683247 w 9384838"/>
              <a:gd name="connsiteY736" fmla="*/ 3989010 h 6246801"/>
              <a:gd name="connsiteX737" fmla="*/ 3708689 w 9384838"/>
              <a:gd name="connsiteY737" fmla="*/ 3989010 h 6246801"/>
              <a:gd name="connsiteX738" fmla="*/ 3708689 w 9384838"/>
              <a:gd name="connsiteY738" fmla="*/ 4014453 h 6246801"/>
              <a:gd name="connsiteX739" fmla="*/ 3708688 w 9384838"/>
              <a:gd name="connsiteY739" fmla="*/ 4014453 h 6246801"/>
              <a:gd name="connsiteX740" fmla="*/ 3657804 w 9384838"/>
              <a:gd name="connsiteY740" fmla="*/ 4064233 h 6246801"/>
              <a:gd name="connsiteX741" fmla="*/ 3683246 w 9384838"/>
              <a:gd name="connsiteY741" fmla="*/ 4139455 h 6246801"/>
              <a:gd name="connsiteX742" fmla="*/ 3808243 w 9384838"/>
              <a:gd name="connsiteY742" fmla="*/ 4164898 h 6246801"/>
              <a:gd name="connsiteX743" fmla="*/ 3833684 w 9384838"/>
              <a:gd name="connsiteY743" fmla="*/ 4089676 h 6246801"/>
              <a:gd name="connsiteX744" fmla="*/ 3958666 w 9384838"/>
              <a:gd name="connsiteY744" fmla="*/ 4089676 h 6246801"/>
              <a:gd name="connsiteX745" fmla="*/ 4084770 w 9384838"/>
              <a:gd name="connsiteY745" fmla="*/ 4064233 h 6246801"/>
              <a:gd name="connsiteX746" fmla="*/ 4185432 w 9384838"/>
              <a:gd name="connsiteY746" fmla="*/ 4064233 h 6246801"/>
              <a:gd name="connsiteX747" fmla="*/ 4460870 w 9384838"/>
              <a:gd name="connsiteY747" fmla="*/ 3888345 h 6246801"/>
              <a:gd name="connsiteX748" fmla="*/ 4510648 w 9384838"/>
              <a:gd name="connsiteY748" fmla="*/ 3763342 h 6246801"/>
              <a:gd name="connsiteX749" fmla="*/ 4761751 w 9384838"/>
              <a:gd name="connsiteY749" fmla="*/ 3713562 h 6246801"/>
              <a:gd name="connsiteX750" fmla="*/ 4836971 w 9384838"/>
              <a:gd name="connsiteY750" fmla="*/ 3612896 h 6246801"/>
              <a:gd name="connsiteX751" fmla="*/ 4887855 w 9384838"/>
              <a:gd name="connsiteY751" fmla="*/ 3487894 h 6246801"/>
              <a:gd name="connsiteX752" fmla="*/ 4887855 w 9384838"/>
              <a:gd name="connsiteY752" fmla="*/ 3487893 h 6246801"/>
              <a:gd name="connsiteX753" fmla="*/ 4937633 w 9384838"/>
              <a:gd name="connsiteY753" fmla="*/ 3437007 h 6246801"/>
              <a:gd name="connsiteX754" fmla="*/ 5012854 w 9384838"/>
              <a:gd name="connsiteY754" fmla="*/ 3387227 h 6246801"/>
              <a:gd name="connsiteX755" fmla="*/ 5038296 w 9384838"/>
              <a:gd name="connsiteY755" fmla="*/ 3336341 h 6246801"/>
              <a:gd name="connsiteX756" fmla="*/ 5113516 w 9384838"/>
              <a:gd name="connsiteY756" fmla="*/ 3236782 h 6246801"/>
              <a:gd name="connsiteX757" fmla="*/ 5137852 w 9384838"/>
              <a:gd name="connsiteY757" fmla="*/ 3185896 h 6246801"/>
              <a:gd name="connsiteX758" fmla="*/ 5163294 w 9384838"/>
              <a:gd name="connsiteY758" fmla="*/ 3161560 h 6246801"/>
              <a:gd name="connsiteX759" fmla="*/ 5238514 w 9384838"/>
              <a:gd name="connsiteY759" fmla="*/ 3011116 h 6246801"/>
              <a:gd name="connsiteX760" fmla="*/ 5263957 w 9384838"/>
              <a:gd name="connsiteY760" fmla="*/ 2860672 h 6246801"/>
              <a:gd name="connsiteX761" fmla="*/ 5188736 w 9384838"/>
              <a:gd name="connsiteY761" fmla="*/ 2809788 h 6246801"/>
              <a:gd name="connsiteX762" fmla="*/ 5163294 w 9384838"/>
              <a:gd name="connsiteY762" fmla="*/ 2835229 h 6246801"/>
              <a:gd name="connsiteX763" fmla="*/ 5137852 w 9384838"/>
              <a:gd name="connsiteY763" fmla="*/ 2835229 h 6246801"/>
              <a:gd name="connsiteX764" fmla="*/ 5137852 w 9384838"/>
              <a:gd name="connsiteY764" fmla="*/ 2785450 h 6246801"/>
              <a:gd name="connsiteX765" fmla="*/ 5188736 w 9384838"/>
              <a:gd name="connsiteY765" fmla="*/ 2785450 h 6246801"/>
              <a:gd name="connsiteX766" fmla="*/ 5263957 w 9384838"/>
              <a:gd name="connsiteY766" fmla="*/ 2734563 h 6246801"/>
              <a:gd name="connsiteX767" fmla="*/ 5339177 w 9384838"/>
              <a:gd name="connsiteY767" fmla="*/ 2609561 h 6246801"/>
              <a:gd name="connsiteX768" fmla="*/ 5289399 w 9384838"/>
              <a:gd name="connsiteY768" fmla="*/ 2534339 h 6246801"/>
              <a:gd name="connsiteX769" fmla="*/ 5289931 w 9384838"/>
              <a:gd name="connsiteY769" fmla="*/ 2534660 h 6246801"/>
              <a:gd name="connsiteX770" fmla="*/ 5289398 w 9384838"/>
              <a:gd name="connsiteY770" fmla="*/ 2534339 h 6246801"/>
              <a:gd name="connsiteX771" fmla="*/ 5313734 w 9384838"/>
              <a:gd name="connsiteY771" fmla="*/ 2483451 h 6246801"/>
              <a:gd name="connsiteX772" fmla="*/ 5289398 w 9384838"/>
              <a:gd name="connsiteY772" fmla="*/ 2459115 h 6246801"/>
              <a:gd name="connsiteX773" fmla="*/ 5364618 w 9384838"/>
              <a:gd name="connsiteY773" fmla="*/ 2408231 h 6246801"/>
              <a:gd name="connsiteX774" fmla="*/ 5388954 w 9384838"/>
              <a:gd name="connsiteY774" fmla="*/ 2433674 h 6246801"/>
              <a:gd name="connsiteX775" fmla="*/ 5464174 w 9384838"/>
              <a:gd name="connsiteY775" fmla="*/ 2408231 h 6246801"/>
              <a:gd name="connsiteX776" fmla="*/ 5515059 w 9384838"/>
              <a:gd name="connsiteY776" fmla="*/ 2333007 h 6246801"/>
              <a:gd name="connsiteX777" fmla="*/ 5539394 w 9384838"/>
              <a:gd name="connsiteY777" fmla="*/ 2257785 h 6246801"/>
              <a:gd name="connsiteX778" fmla="*/ 5539394 w 9384838"/>
              <a:gd name="connsiteY778" fmla="*/ 2233447 h 6246801"/>
              <a:gd name="connsiteX779" fmla="*/ 5564837 w 9384838"/>
              <a:gd name="connsiteY779" fmla="*/ 2182565 h 6246801"/>
              <a:gd name="connsiteX780" fmla="*/ 5614615 w 9384838"/>
              <a:gd name="connsiteY780" fmla="*/ 2233447 h 6246801"/>
              <a:gd name="connsiteX781" fmla="*/ 5640057 w 9384838"/>
              <a:gd name="connsiteY781" fmla="*/ 2208005 h 6246801"/>
              <a:gd name="connsiteX782" fmla="*/ 5665499 w 9384838"/>
              <a:gd name="connsiteY782" fmla="*/ 2233447 h 6246801"/>
              <a:gd name="connsiteX783" fmla="*/ 5665499 w 9384838"/>
              <a:gd name="connsiteY783" fmla="*/ 2257785 h 6246801"/>
              <a:gd name="connsiteX784" fmla="*/ 5640057 w 9384838"/>
              <a:gd name="connsiteY784" fmla="*/ 2408231 h 6246801"/>
              <a:gd name="connsiteX785" fmla="*/ 5689835 w 9384838"/>
              <a:gd name="connsiteY785" fmla="*/ 2433674 h 6246801"/>
              <a:gd name="connsiteX786" fmla="*/ 5740719 w 9384838"/>
              <a:gd name="connsiteY786" fmla="*/ 2408231 h 6246801"/>
              <a:gd name="connsiteX787" fmla="*/ 5765055 w 9384838"/>
              <a:gd name="connsiteY787" fmla="*/ 2358450 h 6246801"/>
              <a:gd name="connsiteX788" fmla="*/ 5840275 w 9384838"/>
              <a:gd name="connsiteY788" fmla="*/ 2459115 h 6246801"/>
              <a:gd name="connsiteX789" fmla="*/ 5891159 w 9384838"/>
              <a:gd name="connsiteY789" fmla="*/ 2408231 h 6246801"/>
              <a:gd name="connsiteX790" fmla="*/ 5940937 w 9384838"/>
              <a:gd name="connsiteY790" fmla="*/ 2283229 h 6246801"/>
              <a:gd name="connsiteX791" fmla="*/ 5891159 w 9384838"/>
              <a:gd name="connsiteY791" fmla="*/ 2208005 h 6246801"/>
              <a:gd name="connsiteX792" fmla="*/ 5840275 w 9384838"/>
              <a:gd name="connsiteY792" fmla="*/ 2257785 h 6246801"/>
              <a:gd name="connsiteX793" fmla="*/ 5715277 w 9384838"/>
              <a:gd name="connsiteY793" fmla="*/ 2283229 h 6246801"/>
              <a:gd name="connsiteX794" fmla="*/ 5765055 w 9384838"/>
              <a:gd name="connsiteY794" fmla="*/ 2132783 h 6246801"/>
              <a:gd name="connsiteX795" fmla="*/ 5840275 w 9384838"/>
              <a:gd name="connsiteY795" fmla="*/ 2081897 h 6246801"/>
              <a:gd name="connsiteX796" fmla="*/ 8270546 w 9384838"/>
              <a:gd name="connsiteY796" fmla="*/ 1474959 h 6246801"/>
              <a:gd name="connsiteX797" fmla="*/ 8282255 w 9384838"/>
              <a:gd name="connsiteY797" fmla="*/ 1480813 h 6246801"/>
              <a:gd name="connsiteX798" fmla="*/ 8274449 w 9384838"/>
              <a:gd name="connsiteY798" fmla="*/ 1490571 h 6246801"/>
              <a:gd name="connsiteX799" fmla="*/ 8264691 w 9384838"/>
              <a:gd name="connsiteY799" fmla="*/ 1491546 h 6246801"/>
              <a:gd name="connsiteX800" fmla="*/ 8247128 w 9384838"/>
              <a:gd name="connsiteY800" fmla="*/ 1501304 h 6246801"/>
              <a:gd name="connsiteX801" fmla="*/ 8250055 w 9384838"/>
              <a:gd name="connsiteY801" fmla="*/ 1485692 h 6246801"/>
              <a:gd name="connsiteX802" fmla="*/ 8265667 w 9384838"/>
              <a:gd name="connsiteY802" fmla="*/ 1485692 h 6246801"/>
              <a:gd name="connsiteX803" fmla="*/ 8270546 w 9384838"/>
              <a:gd name="connsiteY803" fmla="*/ 1474959 h 6246801"/>
              <a:gd name="connsiteX804" fmla="*/ 8187608 w 9384838"/>
              <a:gd name="connsiteY804" fmla="*/ 1463250 h 6246801"/>
              <a:gd name="connsiteX805" fmla="*/ 8203220 w 9384838"/>
              <a:gd name="connsiteY805" fmla="*/ 1472032 h 6246801"/>
              <a:gd name="connsiteX806" fmla="*/ 8215904 w 9384838"/>
              <a:gd name="connsiteY806" fmla="*/ 1471056 h 6246801"/>
              <a:gd name="connsiteX807" fmla="*/ 8214929 w 9384838"/>
              <a:gd name="connsiteY807" fmla="*/ 1479838 h 6246801"/>
              <a:gd name="connsiteX808" fmla="*/ 8216880 w 9384838"/>
              <a:gd name="connsiteY808" fmla="*/ 1484717 h 6246801"/>
              <a:gd name="connsiteX809" fmla="*/ 8195414 w 9384838"/>
              <a:gd name="connsiteY809" fmla="*/ 1482765 h 6246801"/>
              <a:gd name="connsiteX810" fmla="*/ 8197365 w 9384838"/>
              <a:gd name="connsiteY810" fmla="*/ 1476909 h 6246801"/>
              <a:gd name="connsiteX811" fmla="*/ 8187608 w 9384838"/>
              <a:gd name="connsiteY811" fmla="*/ 1463250 h 6246801"/>
              <a:gd name="connsiteX812" fmla="*/ 8289085 w 9384838"/>
              <a:gd name="connsiteY812" fmla="*/ 1415439 h 6246801"/>
              <a:gd name="connsiteX813" fmla="*/ 8307624 w 9384838"/>
              <a:gd name="connsiteY813" fmla="*/ 1425197 h 6246801"/>
              <a:gd name="connsiteX814" fmla="*/ 8318357 w 9384838"/>
              <a:gd name="connsiteY814" fmla="*/ 1429100 h 6246801"/>
              <a:gd name="connsiteX815" fmla="*/ 8307624 w 9384838"/>
              <a:gd name="connsiteY815" fmla="*/ 1443734 h 6246801"/>
              <a:gd name="connsiteX816" fmla="*/ 8313478 w 9384838"/>
              <a:gd name="connsiteY816" fmla="*/ 1452516 h 6246801"/>
              <a:gd name="connsiteX817" fmla="*/ 8282255 w 9384838"/>
              <a:gd name="connsiteY817" fmla="*/ 1469104 h 6246801"/>
              <a:gd name="connsiteX818" fmla="*/ 8280303 w 9384838"/>
              <a:gd name="connsiteY818" fmla="*/ 1453493 h 6246801"/>
              <a:gd name="connsiteX819" fmla="*/ 8269570 w 9384838"/>
              <a:gd name="connsiteY819" fmla="*/ 1425197 h 6246801"/>
              <a:gd name="connsiteX820" fmla="*/ 8289085 w 9384838"/>
              <a:gd name="connsiteY820" fmla="*/ 1415439 h 6246801"/>
              <a:gd name="connsiteX821" fmla="*/ 8360314 w 9384838"/>
              <a:gd name="connsiteY821" fmla="*/ 1357869 h 6246801"/>
              <a:gd name="connsiteX822" fmla="*/ 8376902 w 9384838"/>
              <a:gd name="connsiteY822" fmla="*/ 1366651 h 6246801"/>
              <a:gd name="connsiteX823" fmla="*/ 8379829 w 9384838"/>
              <a:gd name="connsiteY823" fmla="*/ 1382264 h 6246801"/>
              <a:gd name="connsiteX824" fmla="*/ 8349581 w 9384838"/>
              <a:gd name="connsiteY824" fmla="*/ 1375434 h 6246801"/>
              <a:gd name="connsiteX825" fmla="*/ 8360314 w 9384838"/>
              <a:gd name="connsiteY825" fmla="*/ 1357869 h 6246801"/>
              <a:gd name="connsiteX826" fmla="*/ 8571073 w 9384838"/>
              <a:gd name="connsiteY826" fmla="*/ 1228098 h 6246801"/>
              <a:gd name="connsiteX827" fmla="*/ 8597418 w 9384838"/>
              <a:gd name="connsiteY827" fmla="*/ 1253467 h 6246801"/>
              <a:gd name="connsiteX828" fmla="*/ 8592539 w 9384838"/>
              <a:gd name="connsiteY828" fmla="*/ 1260297 h 6246801"/>
              <a:gd name="connsiteX829" fmla="*/ 8592539 w 9384838"/>
              <a:gd name="connsiteY829" fmla="*/ 1272981 h 6246801"/>
              <a:gd name="connsiteX830" fmla="*/ 8572049 w 9384838"/>
              <a:gd name="connsiteY830" fmla="*/ 1273957 h 6246801"/>
              <a:gd name="connsiteX831" fmla="*/ 8561316 w 9384838"/>
              <a:gd name="connsiteY831" fmla="*/ 1285666 h 6246801"/>
              <a:gd name="connsiteX832" fmla="*/ 8554486 w 9384838"/>
              <a:gd name="connsiteY832" fmla="*/ 1302253 h 6246801"/>
              <a:gd name="connsiteX833" fmla="*/ 8533995 w 9384838"/>
              <a:gd name="connsiteY833" fmla="*/ 1311035 h 6246801"/>
              <a:gd name="connsiteX834" fmla="*/ 8510577 w 9384838"/>
              <a:gd name="connsiteY834" fmla="*/ 1309083 h 6246801"/>
              <a:gd name="connsiteX835" fmla="*/ 8505699 w 9384838"/>
              <a:gd name="connsiteY835" fmla="*/ 1331526 h 6246801"/>
              <a:gd name="connsiteX836" fmla="*/ 8494966 w 9384838"/>
              <a:gd name="connsiteY836" fmla="*/ 1335428 h 6246801"/>
              <a:gd name="connsiteX837" fmla="*/ 8482281 w 9384838"/>
              <a:gd name="connsiteY837" fmla="*/ 1312986 h 6246801"/>
              <a:gd name="connsiteX838" fmla="*/ 8474475 w 9384838"/>
              <a:gd name="connsiteY838" fmla="*/ 1303229 h 6246801"/>
              <a:gd name="connsiteX839" fmla="*/ 8467645 w 9384838"/>
              <a:gd name="connsiteY839" fmla="*/ 1279811 h 6246801"/>
              <a:gd name="connsiteX840" fmla="*/ 8476427 w 9384838"/>
              <a:gd name="connsiteY840" fmla="*/ 1270054 h 6246801"/>
              <a:gd name="connsiteX841" fmla="*/ 8524238 w 9384838"/>
              <a:gd name="connsiteY841" fmla="*/ 1261273 h 6246801"/>
              <a:gd name="connsiteX842" fmla="*/ 8551558 w 9384838"/>
              <a:gd name="connsiteY842" fmla="*/ 1236879 h 6246801"/>
              <a:gd name="connsiteX843" fmla="*/ 8567170 w 9384838"/>
              <a:gd name="connsiteY843" fmla="*/ 1237855 h 6246801"/>
              <a:gd name="connsiteX844" fmla="*/ 8571073 w 9384838"/>
              <a:gd name="connsiteY844" fmla="*/ 1228098 h 6246801"/>
              <a:gd name="connsiteX845" fmla="*/ 8306648 w 9384838"/>
              <a:gd name="connsiteY845" fmla="*/ 884639 h 6246801"/>
              <a:gd name="connsiteX846" fmla="*/ 8328114 w 9384838"/>
              <a:gd name="connsiteY846" fmla="*/ 903178 h 6246801"/>
              <a:gd name="connsiteX847" fmla="*/ 8334944 w 9384838"/>
              <a:gd name="connsiteY847" fmla="*/ 917814 h 6246801"/>
              <a:gd name="connsiteX848" fmla="*/ 8368119 w 9384838"/>
              <a:gd name="connsiteY848" fmla="*/ 935377 h 6246801"/>
              <a:gd name="connsiteX849" fmla="*/ 8422761 w 9384838"/>
              <a:gd name="connsiteY849" fmla="*/ 939280 h 6246801"/>
              <a:gd name="connsiteX850" fmla="*/ 8461790 w 9384838"/>
              <a:gd name="connsiteY850" fmla="*/ 922693 h 6246801"/>
              <a:gd name="connsiteX851" fmla="*/ 8450081 w 9384838"/>
              <a:gd name="connsiteY851" fmla="*/ 963674 h 6246801"/>
              <a:gd name="connsiteX852" fmla="*/ 8431542 w 9384838"/>
              <a:gd name="connsiteY852" fmla="*/ 975382 h 6246801"/>
              <a:gd name="connsiteX853" fmla="*/ 8415930 w 9384838"/>
              <a:gd name="connsiteY853" fmla="*/ 963674 h 6246801"/>
              <a:gd name="connsiteX854" fmla="*/ 8397391 w 9384838"/>
              <a:gd name="connsiteY854" fmla="*/ 963674 h 6246801"/>
              <a:gd name="connsiteX855" fmla="*/ 8359338 w 9384838"/>
              <a:gd name="connsiteY855" fmla="*/ 1014411 h 6246801"/>
              <a:gd name="connsiteX856" fmla="*/ 8284206 w 9384838"/>
              <a:gd name="connsiteY856" fmla="*/ 1020265 h 6246801"/>
              <a:gd name="connsiteX857" fmla="*/ 8247128 w 9384838"/>
              <a:gd name="connsiteY857" fmla="*/ 1070028 h 6246801"/>
              <a:gd name="connsiteX858" fmla="*/ 8212977 w 9384838"/>
              <a:gd name="connsiteY858" fmla="*/ 1083688 h 6246801"/>
              <a:gd name="connsiteX859" fmla="*/ 8184681 w 9384838"/>
              <a:gd name="connsiteY859" fmla="*/ 1151014 h 6246801"/>
              <a:gd name="connsiteX860" fmla="*/ 8163215 w 9384838"/>
              <a:gd name="connsiteY860" fmla="*/ 1151014 h 6246801"/>
              <a:gd name="connsiteX861" fmla="*/ 8155409 w 9384838"/>
              <a:gd name="connsiteY861" fmla="*/ 1207607 h 6246801"/>
              <a:gd name="connsiteX862" fmla="*/ 8099792 w 9384838"/>
              <a:gd name="connsiteY862" fmla="*/ 1223219 h 6246801"/>
              <a:gd name="connsiteX863" fmla="*/ 8077350 w 9384838"/>
              <a:gd name="connsiteY863" fmla="*/ 1247612 h 6246801"/>
              <a:gd name="connsiteX864" fmla="*/ 8066617 w 9384838"/>
              <a:gd name="connsiteY864" fmla="*/ 1319817 h 6246801"/>
              <a:gd name="connsiteX865" fmla="*/ 8057835 w 9384838"/>
              <a:gd name="connsiteY865" fmla="*/ 1315914 h 6246801"/>
              <a:gd name="connsiteX866" fmla="*/ 8009048 w 9384838"/>
              <a:gd name="connsiteY866" fmla="*/ 1320793 h 6246801"/>
              <a:gd name="connsiteX867" fmla="*/ 8009048 w 9384838"/>
              <a:gd name="connsiteY867" fmla="*/ 1309084 h 6246801"/>
              <a:gd name="connsiteX868" fmla="*/ 8010024 w 9384838"/>
              <a:gd name="connsiteY868" fmla="*/ 1293472 h 6246801"/>
              <a:gd name="connsiteX869" fmla="*/ 8002218 w 9384838"/>
              <a:gd name="connsiteY869" fmla="*/ 1262248 h 6246801"/>
              <a:gd name="connsiteX870" fmla="*/ 8013927 w 9384838"/>
              <a:gd name="connsiteY870" fmla="*/ 1254442 h 6246801"/>
              <a:gd name="connsiteX871" fmla="*/ 8038320 w 9384838"/>
              <a:gd name="connsiteY871" fmla="*/ 1219316 h 6246801"/>
              <a:gd name="connsiteX872" fmla="*/ 8077350 w 9384838"/>
              <a:gd name="connsiteY872" fmla="*/ 1190044 h 6246801"/>
              <a:gd name="connsiteX873" fmla="*/ 8108573 w 9384838"/>
              <a:gd name="connsiteY873" fmla="*/ 1167602 h 6246801"/>
              <a:gd name="connsiteX874" fmla="*/ 8111501 w 9384838"/>
              <a:gd name="connsiteY874" fmla="*/ 1154917 h 6246801"/>
              <a:gd name="connsiteX875" fmla="*/ 8135894 w 9384838"/>
              <a:gd name="connsiteY875" fmla="*/ 1148087 h 6246801"/>
              <a:gd name="connsiteX876" fmla="*/ 8141748 w 9384838"/>
              <a:gd name="connsiteY876" fmla="*/ 1130524 h 6246801"/>
              <a:gd name="connsiteX877" fmla="*/ 8135894 w 9384838"/>
              <a:gd name="connsiteY877" fmla="*/ 1121742 h 6246801"/>
              <a:gd name="connsiteX878" fmla="*/ 8143700 w 9384838"/>
              <a:gd name="connsiteY878" fmla="*/ 1104179 h 6246801"/>
              <a:gd name="connsiteX879" fmla="*/ 8200293 w 9384838"/>
              <a:gd name="connsiteY879" fmla="*/ 1030998 h 6246801"/>
              <a:gd name="connsiteX880" fmla="*/ 8231516 w 9384838"/>
              <a:gd name="connsiteY880" fmla="*/ 993920 h 6246801"/>
              <a:gd name="connsiteX881" fmla="*/ 8245176 w 9384838"/>
              <a:gd name="connsiteY881" fmla="*/ 957819 h 6246801"/>
              <a:gd name="connsiteX882" fmla="*/ 8258837 w 9384838"/>
              <a:gd name="connsiteY882" fmla="*/ 944159 h 6246801"/>
              <a:gd name="connsiteX883" fmla="*/ 8260788 w 9384838"/>
              <a:gd name="connsiteY883" fmla="*/ 920741 h 6246801"/>
              <a:gd name="connsiteX884" fmla="*/ 8289085 w 9384838"/>
              <a:gd name="connsiteY884" fmla="*/ 889516 h 6246801"/>
              <a:gd name="connsiteX885" fmla="*/ 8306648 w 9384838"/>
              <a:gd name="connsiteY885" fmla="*/ 884639 h 6246801"/>
              <a:gd name="connsiteX886" fmla="*/ 9328245 w 9384838"/>
              <a:gd name="connsiteY886" fmla="*/ 311878 h 6246801"/>
              <a:gd name="connsiteX887" fmla="*/ 9371178 w 9384838"/>
              <a:gd name="connsiteY887" fmla="*/ 317733 h 6246801"/>
              <a:gd name="connsiteX888" fmla="*/ 9384838 w 9384838"/>
              <a:gd name="connsiteY888" fmla="*/ 341150 h 6246801"/>
              <a:gd name="connsiteX889" fmla="*/ 9357517 w 9384838"/>
              <a:gd name="connsiteY889" fmla="*/ 360665 h 6246801"/>
              <a:gd name="connsiteX890" fmla="*/ 9357517 w 9384838"/>
              <a:gd name="connsiteY890" fmla="*/ 378228 h 6246801"/>
              <a:gd name="connsiteX891" fmla="*/ 9371178 w 9384838"/>
              <a:gd name="connsiteY891" fmla="*/ 393840 h 6246801"/>
              <a:gd name="connsiteX892" fmla="*/ 9367275 w 9384838"/>
              <a:gd name="connsiteY892" fmla="*/ 427015 h 6246801"/>
              <a:gd name="connsiteX893" fmla="*/ 9314585 w 9384838"/>
              <a:gd name="connsiteY893" fmla="*/ 427015 h 6246801"/>
              <a:gd name="connsiteX894" fmla="*/ 9250186 w 9384838"/>
              <a:gd name="connsiteY894" fmla="*/ 440675 h 6246801"/>
              <a:gd name="connsiteX895" fmla="*/ 9213108 w 9384838"/>
              <a:gd name="connsiteY895" fmla="*/ 471899 h 6246801"/>
              <a:gd name="connsiteX896" fmla="*/ 9162370 w 9384838"/>
              <a:gd name="connsiteY896" fmla="*/ 491414 h 6246801"/>
              <a:gd name="connsiteX897" fmla="*/ 9099923 w 9384838"/>
              <a:gd name="connsiteY897" fmla="*/ 526540 h 6246801"/>
              <a:gd name="connsiteX898" fmla="*/ 9035524 w 9384838"/>
              <a:gd name="connsiteY898" fmla="*/ 587036 h 6246801"/>
              <a:gd name="connsiteX899" fmla="*/ 8996494 w 9384838"/>
              <a:gd name="connsiteY899" fmla="*/ 635822 h 6246801"/>
              <a:gd name="connsiteX900" fmla="*/ 8961368 w 9384838"/>
              <a:gd name="connsiteY900" fmla="*/ 637774 h 6246801"/>
              <a:gd name="connsiteX901" fmla="*/ 8951610 w 9384838"/>
              <a:gd name="connsiteY901" fmla="*/ 647531 h 6246801"/>
              <a:gd name="connsiteX902" fmla="*/ 8926241 w 9384838"/>
              <a:gd name="connsiteY902" fmla="*/ 637774 h 6246801"/>
              <a:gd name="connsiteX903" fmla="*/ 8916484 w 9384838"/>
              <a:gd name="connsiteY903" fmla="*/ 608501 h 6246801"/>
              <a:gd name="connsiteX904" fmla="*/ 8883309 w 9384838"/>
              <a:gd name="connsiteY904" fmla="*/ 622162 h 6246801"/>
              <a:gd name="connsiteX905" fmla="*/ 8877454 w 9384838"/>
              <a:gd name="connsiteY905" fmla="*/ 651434 h 6246801"/>
              <a:gd name="connsiteX906" fmla="*/ 8887212 w 9384838"/>
              <a:gd name="connsiteY906" fmla="*/ 665094 h 6246801"/>
              <a:gd name="connsiteX907" fmla="*/ 8846231 w 9384838"/>
              <a:gd name="connsiteY907" fmla="*/ 719735 h 6246801"/>
              <a:gd name="connsiteX908" fmla="*/ 8799395 w 9384838"/>
              <a:gd name="connsiteY908" fmla="*/ 749008 h 6246801"/>
              <a:gd name="connsiteX909" fmla="*/ 8766220 w 9384838"/>
              <a:gd name="connsiteY909" fmla="*/ 774380 h 6246801"/>
              <a:gd name="connsiteX910" fmla="*/ 8731094 w 9384838"/>
              <a:gd name="connsiteY910" fmla="*/ 844633 h 6246801"/>
              <a:gd name="connsiteX911" fmla="*/ 8697919 w 9384838"/>
              <a:gd name="connsiteY911" fmla="*/ 862196 h 6246801"/>
              <a:gd name="connsiteX912" fmla="*/ 8666695 w 9384838"/>
              <a:gd name="connsiteY912" fmla="*/ 862196 h 6246801"/>
              <a:gd name="connsiteX913" fmla="*/ 8641326 w 9384838"/>
              <a:gd name="connsiteY913" fmla="*/ 887565 h 6246801"/>
              <a:gd name="connsiteX914" fmla="*/ 8614005 w 9384838"/>
              <a:gd name="connsiteY914" fmla="*/ 932449 h 6246801"/>
              <a:gd name="connsiteX915" fmla="*/ 8590587 w 9384838"/>
              <a:gd name="connsiteY915" fmla="*/ 936351 h 6246801"/>
              <a:gd name="connsiteX916" fmla="*/ 8576927 w 9384838"/>
              <a:gd name="connsiteY916" fmla="*/ 920740 h 6246801"/>
              <a:gd name="connsiteX917" fmla="*/ 8590587 w 9384838"/>
              <a:gd name="connsiteY917" fmla="*/ 885614 h 6246801"/>
              <a:gd name="connsiteX918" fmla="*/ 8602296 w 9384838"/>
              <a:gd name="connsiteY918" fmla="*/ 881711 h 6246801"/>
              <a:gd name="connsiteX919" fmla="*/ 8610102 w 9384838"/>
              <a:gd name="connsiteY919" fmla="*/ 868050 h 6246801"/>
              <a:gd name="connsiteX920" fmla="*/ 8606199 w 9384838"/>
              <a:gd name="connsiteY920" fmla="*/ 850487 h 6246801"/>
              <a:gd name="connsiteX921" fmla="*/ 8612054 w 9384838"/>
              <a:gd name="connsiteY921" fmla="*/ 825118 h 6246801"/>
              <a:gd name="connsiteX922" fmla="*/ 8623762 w 9384838"/>
              <a:gd name="connsiteY922" fmla="*/ 846584 h 6246801"/>
              <a:gd name="connsiteX923" fmla="*/ 8637423 w 9384838"/>
              <a:gd name="connsiteY923" fmla="*/ 848536 h 6246801"/>
              <a:gd name="connsiteX924" fmla="*/ 8649132 w 9384838"/>
              <a:gd name="connsiteY924" fmla="*/ 827069 h 6246801"/>
              <a:gd name="connsiteX925" fmla="*/ 8635471 w 9384838"/>
              <a:gd name="connsiteY925" fmla="*/ 807555 h 6246801"/>
              <a:gd name="connsiteX926" fmla="*/ 8654986 w 9384838"/>
              <a:gd name="connsiteY926" fmla="*/ 807555 h 6246801"/>
              <a:gd name="connsiteX927" fmla="*/ 8664743 w 9384838"/>
              <a:gd name="connsiteY927" fmla="*/ 819263 h 6246801"/>
              <a:gd name="connsiteX928" fmla="*/ 8692064 w 9384838"/>
              <a:gd name="connsiteY928" fmla="*/ 805603 h 6246801"/>
              <a:gd name="connsiteX929" fmla="*/ 8709627 w 9384838"/>
              <a:gd name="connsiteY929" fmla="*/ 778282 h 6246801"/>
              <a:gd name="connsiteX930" fmla="*/ 8711579 w 9384838"/>
              <a:gd name="connsiteY930" fmla="*/ 749008 h 6246801"/>
              <a:gd name="connsiteX931" fmla="*/ 8695967 w 9384838"/>
              <a:gd name="connsiteY931" fmla="*/ 749008 h 6246801"/>
              <a:gd name="connsiteX932" fmla="*/ 8672549 w 9384838"/>
              <a:gd name="connsiteY932" fmla="*/ 745105 h 6246801"/>
              <a:gd name="connsiteX933" fmla="*/ 8668646 w 9384838"/>
              <a:gd name="connsiteY933" fmla="*/ 713881 h 6246801"/>
              <a:gd name="connsiteX934" fmla="*/ 8697919 w 9384838"/>
              <a:gd name="connsiteY934" fmla="*/ 713881 h 6246801"/>
              <a:gd name="connsiteX935" fmla="*/ 8715482 w 9384838"/>
              <a:gd name="connsiteY935" fmla="*/ 731444 h 6246801"/>
              <a:gd name="connsiteX936" fmla="*/ 8733045 w 9384838"/>
              <a:gd name="connsiteY936" fmla="*/ 719735 h 6246801"/>
              <a:gd name="connsiteX937" fmla="*/ 8746705 w 9384838"/>
              <a:gd name="connsiteY937" fmla="*/ 688512 h 6246801"/>
              <a:gd name="connsiteX938" fmla="*/ 8787686 w 9384838"/>
              <a:gd name="connsiteY938" fmla="*/ 674851 h 6246801"/>
              <a:gd name="connsiteX939" fmla="*/ 8811104 w 9384838"/>
              <a:gd name="connsiteY939" fmla="*/ 624114 h 6246801"/>
              <a:gd name="connsiteX940" fmla="*/ 8830619 w 9384838"/>
              <a:gd name="connsiteY940" fmla="*/ 618260 h 6246801"/>
              <a:gd name="connsiteX941" fmla="*/ 8840376 w 9384838"/>
              <a:gd name="connsiteY941" fmla="*/ 600695 h 6246801"/>
              <a:gd name="connsiteX942" fmla="*/ 8832570 w 9384838"/>
              <a:gd name="connsiteY942" fmla="*/ 559715 h 6246801"/>
              <a:gd name="connsiteX943" fmla="*/ 8850134 w 9384838"/>
              <a:gd name="connsiteY943" fmla="*/ 559715 h 6246801"/>
              <a:gd name="connsiteX944" fmla="*/ 8885260 w 9384838"/>
              <a:gd name="connsiteY944" fmla="*/ 573376 h 6246801"/>
              <a:gd name="connsiteX945" fmla="*/ 8902823 w 9384838"/>
              <a:gd name="connsiteY945" fmla="*/ 559715 h 6246801"/>
              <a:gd name="connsiteX946" fmla="*/ 8904775 w 9384838"/>
              <a:gd name="connsiteY946" fmla="*/ 524589 h 6246801"/>
              <a:gd name="connsiteX947" fmla="*/ 8949659 w 9384838"/>
              <a:gd name="connsiteY947" fmla="*/ 497268 h 6246801"/>
              <a:gd name="connsiteX948" fmla="*/ 8976980 w 9384838"/>
              <a:gd name="connsiteY948" fmla="*/ 497268 h 6246801"/>
              <a:gd name="connsiteX949" fmla="*/ 8976980 w 9384838"/>
              <a:gd name="connsiteY949" fmla="*/ 462142 h 6246801"/>
              <a:gd name="connsiteX950" fmla="*/ 8965271 w 9384838"/>
              <a:gd name="connsiteY950" fmla="*/ 419209 h 6246801"/>
              <a:gd name="connsiteX951" fmla="*/ 8973077 w 9384838"/>
              <a:gd name="connsiteY951" fmla="*/ 393840 h 6246801"/>
              <a:gd name="connsiteX952" fmla="*/ 9002349 w 9384838"/>
              <a:gd name="connsiteY952" fmla="*/ 376277 h 6246801"/>
              <a:gd name="connsiteX953" fmla="*/ 9017961 w 9384838"/>
              <a:gd name="connsiteY953" fmla="*/ 403597 h 6246801"/>
              <a:gd name="connsiteX954" fmla="*/ 9041378 w 9384838"/>
              <a:gd name="connsiteY954" fmla="*/ 467996 h 6246801"/>
              <a:gd name="connsiteX955" fmla="*/ 9076505 w 9384838"/>
              <a:gd name="connsiteY955" fmla="*/ 475802 h 6246801"/>
              <a:gd name="connsiteX956" fmla="*/ 9154564 w 9384838"/>
              <a:gd name="connsiteY956" fmla="*/ 458239 h 6246801"/>
              <a:gd name="connsiteX957" fmla="*/ 9209205 w 9384838"/>
              <a:gd name="connsiteY957" fmla="*/ 409452 h 6246801"/>
              <a:gd name="connsiteX958" fmla="*/ 9218963 w 9384838"/>
              <a:gd name="connsiteY958" fmla="*/ 380180 h 6246801"/>
              <a:gd name="connsiteX959" fmla="*/ 9283361 w 9384838"/>
              <a:gd name="connsiteY959" fmla="*/ 325538 h 6246801"/>
              <a:gd name="connsiteX960" fmla="*/ 9328245 w 9384838"/>
              <a:gd name="connsiteY960" fmla="*/ 311878 h 6246801"/>
              <a:gd name="connsiteX961" fmla="*/ 6819242 w 9384838"/>
              <a:gd name="connsiteY961" fmla="*/ 0 h 6246801"/>
              <a:gd name="connsiteX962" fmla="*/ 6869020 w 9384838"/>
              <a:gd name="connsiteY962" fmla="*/ 125002 h 6246801"/>
              <a:gd name="connsiteX963" fmla="*/ 6969682 w 9384838"/>
              <a:gd name="connsiteY963" fmla="*/ 326334 h 6246801"/>
              <a:gd name="connsiteX964" fmla="*/ 6969682 w 9384838"/>
              <a:gd name="connsiteY964" fmla="*/ 401556 h 6246801"/>
              <a:gd name="connsiteX965" fmla="*/ 7094680 w 9384838"/>
              <a:gd name="connsiteY965" fmla="*/ 652667 h 6246801"/>
              <a:gd name="connsiteX966" fmla="*/ 7220784 w 9384838"/>
              <a:gd name="connsiteY966" fmla="*/ 803117 h 6246801"/>
              <a:gd name="connsiteX967" fmla="*/ 7321446 w 9384838"/>
              <a:gd name="connsiteY967" fmla="*/ 903783 h 6246801"/>
              <a:gd name="connsiteX968" fmla="*/ 7321446 w 9384838"/>
              <a:gd name="connsiteY968" fmla="*/ 979004 h 6246801"/>
              <a:gd name="connsiteX969" fmla="*/ 7345782 w 9384838"/>
              <a:gd name="connsiteY969" fmla="*/ 979004 h 6246801"/>
              <a:gd name="connsiteX970" fmla="*/ 7396667 w 9384838"/>
              <a:gd name="connsiteY970" fmla="*/ 1003341 h 6246801"/>
              <a:gd name="connsiteX971" fmla="*/ 7421002 w 9384838"/>
              <a:gd name="connsiteY971" fmla="*/ 979004 h 6246801"/>
              <a:gd name="connsiteX972" fmla="*/ 7496223 w 9384838"/>
              <a:gd name="connsiteY972" fmla="*/ 1003341 h 6246801"/>
              <a:gd name="connsiteX973" fmla="*/ 7446445 w 9384838"/>
              <a:gd name="connsiteY973" fmla="*/ 1054227 h 6246801"/>
              <a:gd name="connsiteX974" fmla="*/ 7471887 w 9384838"/>
              <a:gd name="connsiteY974" fmla="*/ 1078564 h 6246801"/>
              <a:gd name="connsiteX975" fmla="*/ 7521665 w 9384838"/>
              <a:gd name="connsiteY975" fmla="*/ 1054227 h 6246801"/>
              <a:gd name="connsiteX976" fmla="*/ 7547107 w 9384838"/>
              <a:gd name="connsiteY976" fmla="*/ 1129449 h 6246801"/>
              <a:gd name="connsiteX977" fmla="*/ 7672105 w 9384838"/>
              <a:gd name="connsiteY977" fmla="*/ 1179229 h 6246801"/>
              <a:gd name="connsiteX978" fmla="*/ 7747325 w 9384838"/>
              <a:gd name="connsiteY978" fmla="*/ 1179229 h 6246801"/>
              <a:gd name="connsiteX979" fmla="*/ 7847987 w 9384838"/>
              <a:gd name="connsiteY979" fmla="*/ 1104007 h 6246801"/>
              <a:gd name="connsiteX980" fmla="*/ 7923207 w 9384838"/>
              <a:gd name="connsiteY980" fmla="*/ 1078564 h 6246801"/>
              <a:gd name="connsiteX981" fmla="*/ 7998427 w 9384838"/>
              <a:gd name="connsiteY981" fmla="*/ 1003341 h 6246801"/>
              <a:gd name="connsiteX982" fmla="*/ 7998427 w 9384838"/>
              <a:gd name="connsiteY982" fmla="*/ 1054227 h 6246801"/>
              <a:gd name="connsiteX983" fmla="*/ 7948649 w 9384838"/>
              <a:gd name="connsiteY983" fmla="*/ 1104007 h 6246801"/>
              <a:gd name="connsiteX984" fmla="*/ 7948649 w 9384838"/>
              <a:gd name="connsiteY984" fmla="*/ 1129449 h 6246801"/>
              <a:gd name="connsiteX985" fmla="*/ 7822545 w 9384838"/>
              <a:gd name="connsiteY985" fmla="*/ 1279895 h 6246801"/>
              <a:gd name="connsiteX986" fmla="*/ 7822545 w 9384838"/>
              <a:gd name="connsiteY986" fmla="*/ 1379454 h 6246801"/>
              <a:gd name="connsiteX987" fmla="*/ 7873429 w 9384838"/>
              <a:gd name="connsiteY987" fmla="*/ 1379454 h 6246801"/>
              <a:gd name="connsiteX988" fmla="*/ 7847987 w 9384838"/>
              <a:gd name="connsiteY988" fmla="*/ 1505563 h 6246801"/>
              <a:gd name="connsiteX989" fmla="*/ 7797103 w 9384838"/>
              <a:gd name="connsiteY989" fmla="*/ 1531005 h 6246801"/>
              <a:gd name="connsiteX990" fmla="*/ 7873429 w 9384838"/>
              <a:gd name="connsiteY990" fmla="*/ 1606229 h 6246801"/>
              <a:gd name="connsiteX991" fmla="*/ 7948649 w 9384838"/>
              <a:gd name="connsiteY991" fmla="*/ 1606229 h 6246801"/>
              <a:gd name="connsiteX992" fmla="*/ 7923207 w 9384838"/>
              <a:gd name="connsiteY992" fmla="*/ 1656009 h 6246801"/>
              <a:gd name="connsiteX993" fmla="*/ 7772767 w 9384838"/>
              <a:gd name="connsiteY993" fmla="*/ 1630565 h 6246801"/>
              <a:gd name="connsiteX994" fmla="*/ 7672105 w 9384838"/>
              <a:gd name="connsiteY994" fmla="*/ 1705789 h 6246801"/>
              <a:gd name="connsiteX995" fmla="*/ 7672105 w 9384838"/>
              <a:gd name="connsiteY995" fmla="*/ 1656009 h 6246801"/>
              <a:gd name="connsiteX996" fmla="*/ 7596885 w 9384838"/>
              <a:gd name="connsiteY996" fmla="*/ 1656009 h 6246801"/>
              <a:gd name="connsiteX997" fmla="*/ 7571443 w 9384838"/>
              <a:gd name="connsiteY997" fmla="*/ 1705789 h 6246801"/>
              <a:gd name="connsiteX998" fmla="*/ 7446445 w 9384838"/>
              <a:gd name="connsiteY998" fmla="*/ 1681452 h 6246801"/>
              <a:gd name="connsiteX999" fmla="*/ 7421002 w 9384838"/>
              <a:gd name="connsiteY999" fmla="*/ 1630565 h 6246801"/>
              <a:gd name="connsiteX1000" fmla="*/ 7321446 w 9384838"/>
              <a:gd name="connsiteY1000" fmla="*/ 1630565 h 6246801"/>
              <a:gd name="connsiteX1001" fmla="*/ 7070344 w 9384838"/>
              <a:gd name="connsiteY1001" fmla="*/ 1756674 h 6246801"/>
              <a:gd name="connsiteX1002" fmla="*/ 6869020 w 9384838"/>
              <a:gd name="connsiteY1002" fmla="*/ 1907113 h 6246801"/>
              <a:gd name="connsiteX1003" fmla="*/ 6894462 w 9384838"/>
              <a:gd name="connsiteY1003" fmla="*/ 1956897 h 6246801"/>
              <a:gd name="connsiteX1004" fmla="*/ 6819242 w 9384838"/>
              <a:gd name="connsiteY1004" fmla="*/ 2081899 h 6246801"/>
              <a:gd name="connsiteX1005" fmla="*/ 6793800 w 9384838"/>
              <a:gd name="connsiteY1005" fmla="*/ 2006676 h 6246801"/>
              <a:gd name="connsiteX1006" fmla="*/ 6668802 w 9384838"/>
              <a:gd name="connsiteY1006" fmla="*/ 1931450 h 6246801"/>
              <a:gd name="connsiteX1007" fmla="*/ 6542697 w 9384838"/>
              <a:gd name="connsiteY1007" fmla="*/ 1831894 h 6246801"/>
              <a:gd name="connsiteX1008" fmla="*/ 6467477 w 9384838"/>
              <a:gd name="connsiteY1008" fmla="*/ 1705789 h 6246801"/>
              <a:gd name="connsiteX1009" fmla="*/ 6417699 w 9384838"/>
              <a:gd name="connsiteY1009" fmla="*/ 1681452 h 6246801"/>
              <a:gd name="connsiteX1010" fmla="*/ 6342479 w 9384838"/>
              <a:gd name="connsiteY1010" fmla="*/ 1580786 h 6246801"/>
              <a:gd name="connsiteX1011" fmla="*/ 6217481 w 9384838"/>
              <a:gd name="connsiteY1011" fmla="*/ 1555343 h 6246801"/>
              <a:gd name="connsiteX1012" fmla="*/ 6091377 w 9384838"/>
              <a:gd name="connsiteY1012" fmla="*/ 1606229 h 6246801"/>
              <a:gd name="connsiteX1013" fmla="*/ 5991821 w 9384838"/>
              <a:gd name="connsiteY1013" fmla="*/ 1681452 h 6246801"/>
              <a:gd name="connsiteX1014" fmla="*/ 5966379 w 9384838"/>
              <a:gd name="connsiteY1014" fmla="*/ 1630565 h 6246801"/>
              <a:gd name="connsiteX1015" fmla="*/ 5966379 w 9384838"/>
              <a:gd name="connsiteY1015" fmla="*/ 1580786 h 6246801"/>
              <a:gd name="connsiteX1016" fmla="*/ 5916601 w 9384838"/>
              <a:gd name="connsiteY1016" fmla="*/ 1531005 h 6246801"/>
              <a:gd name="connsiteX1017" fmla="*/ 5940937 w 9384838"/>
              <a:gd name="connsiteY1017" fmla="*/ 1505563 h 6246801"/>
              <a:gd name="connsiteX1018" fmla="*/ 5891159 w 9384838"/>
              <a:gd name="connsiteY1018" fmla="*/ 1480122 h 6246801"/>
              <a:gd name="connsiteX1019" fmla="*/ 5840275 w 9384838"/>
              <a:gd name="connsiteY1019" fmla="*/ 1480122 h 6246801"/>
              <a:gd name="connsiteX1020" fmla="*/ 5815939 w 9384838"/>
              <a:gd name="connsiteY1020" fmla="*/ 1455784 h 6246801"/>
              <a:gd name="connsiteX1021" fmla="*/ 5740719 w 9384838"/>
              <a:gd name="connsiteY1021" fmla="*/ 1505563 h 6246801"/>
              <a:gd name="connsiteX1022" fmla="*/ 5665499 w 9384838"/>
              <a:gd name="connsiteY1022" fmla="*/ 1606229 h 6246801"/>
              <a:gd name="connsiteX1023" fmla="*/ 5715277 w 9384838"/>
              <a:gd name="connsiteY1023" fmla="*/ 1656009 h 6246801"/>
              <a:gd name="connsiteX1024" fmla="*/ 5765055 w 9384838"/>
              <a:gd name="connsiteY1024" fmla="*/ 1731231 h 6246801"/>
              <a:gd name="connsiteX1025" fmla="*/ 5840275 w 9384838"/>
              <a:gd name="connsiteY1025" fmla="*/ 1731231 h 6246801"/>
              <a:gd name="connsiteX1026" fmla="*/ 5916601 w 9384838"/>
              <a:gd name="connsiteY1026" fmla="*/ 1881669 h 6246801"/>
              <a:gd name="connsiteX1027" fmla="*/ 5966379 w 9384838"/>
              <a:gd name="connsiteY1027" fmla="*/ 1956897 h 6246801"/>
              <a:gd name="connsiteX1028" fmla="*/ 5891159 w 9384838"/>
              <a:gd name="connsiteY1028" fmla="*/ 2006676 h 6246801"/>
              <a:gd name="connsiteX1029" fmla="*/ 5815939 w 9384838"/>
              <a:gd name="connsiteY1029" fmla="*/ 1931450 h 6246801"/>
              <a:gd name="connsiteX1030" fmla="*/ 5765055 w 9384838"/>
              <a:gd name="connsiteY1030" fmla="*/ 1881669 h 6246801"/>
              <a:gd name="connsiteX1031" fmla="*/ 5715277 w 9384838"/>
              <a:gd name="connsiteY1031" fmla="*/ 1931450 h 6246801"/>
              <a:gd name="connsiteX1032" fmla="*/ 5665499 w 9384838"/>
              <a:gd name="connsiteY1032" fmla="*/ 1931450 h 6246801"/>
              <a:gd name="connsiteX1033" fmla="*/ 5640056 w 9384838"/>
              <a:gd name="connsiteY1033" fmla="*/ 2006676 h 6246801"/>
              <a:gd name="connsiteX1034" fmla="*/ 5590278 w 9384838"/>
              <a:gd name="connsiteY1034" fmla="*/ 2006676 h 6246801"/>
              <a:gd name="connsiteX1035" fmla="*/ 5515058 w 9384838"/>
              <a:gd name="connsiteY1035" fmla="*/ 2081899 h 6246801"/>
              <a:gd name="connsiteX1036" fmla="*/ 5464174 w 9384838"/>
              <a:gd name="connsiteY1036" fmla="*/ 2057559 h 6246801"/>
              <a:gd name="connsiteX1037" fmla="*/ 5464174 w 9384838"/>
              <a:gd name="connsiteY1037" fmla="*/ 1956897 h 6246801"/>
              <a:gd name="connsiteX1038" fmla="*/ 5489616 w 9384838"/>
              <a:gd name="connsiteY1038" fmla="*/ 1881669 h 6246801"/>
              <a:gd name="connsiteX1039" fmla="*/ 5564836 w 9384838"/>
              <a:gd name="connsiteY1039" fmla="*/ 1831894 h 6246801"/>
              <a:gd name="connsiteX1040" fmla="*/ 5590278 w 9384838"/>
              <a:gd name="connsiteY1040" fmla="*/ 1756674 h 6246801"/>
              <a:gd name="connsiteX1041" fmla="*/ 5539394 w 9384838"/>
              <a:gd name="connsiteY1041" fmla="*/ 1656009 h 6246801"/>
              <a:gd name="connsiteX1042" fmla="*/ 5515058 w 9384838"/>
              <a:gd name="connsiteY1042" fmla="*/ 1656009 h 6246801"/>
              <a:gd name="connsiteX1043" fmla="*/ 5515058 w 9384838"/>
              <a:gd name="connsiteY1043" fmla="*/ 1606229 h 6246801"/>
              <a:gd name="connsiteX1044" fmla="*/ 5489616 w 9384838"/>
              <a:gd name="connsiteY1044" fmla="*/ 1580786 h 6246801"/>
              <a:gd name="connsiteX1045" fmla="*/ 5489616 w 9384838"/>
              <a:gd name="connsiteY1045" fmla="*/ 1531005 h 6246801"/>
              <a:gd name="connsiteX1046" fmla="*/ 5539394 w 9384838"/>
              <a:gd name="connsiteY1046" fmla="*/ 1455784 h 6246801"/>
              <a:gd name="connsiteX1047" fmla="*/ 5539394 w 9384838"/>
              <a:gd name="connsiteY1047" fmla="*/ 1404898 h 6246801"/>
              <a:gd name="connsiteX1048" fmla="*/ 5564836 w 9384838"/>
              <a:gd name="connsiteY1048" fmla="*/ 1355118 h 6246801"/>
              <a:gd name="connsiteX1049" fmla="*/ 5614614 w 9384838"/>
              <a:gd name="connsiteY1049" fmla="*/ 1379454 h 6246801"/>
              <a:gd name="connsiteX1050" fmla="*/ 5689834 w 9384838"/>
              <a:gd name="connsiteY1050" fmla="*/ 1355118 h 6246801"/>
              <a:gd name="connsiteX1051" fmla="*/ 5740719 w 9384838"/>
              <a:gd name="connsiteY1051" fmla="*/ 1329675 h 6246801"/>
              <a:gd name="connsiteX1052" fmla="*/ 5765055 w 9384838"/>
              <a:gd name="connsiteY1052" fmla="*/ 1355118 h 6246801"/>
              <a:gd name="connsiteX1053" fmla="*/ 5815939 w 9384838"/>
              <a:gd name="connsiteY1053" fmla="*/ 1279895 h 6246801"/>
              <a:gd name="connsiteX1054" fmla="*/ 5891159 w 9384838"/>
              <a:gd name="connsiteY1054" fmla="*/ 1254452 h 6246801"/>
              <a:gd name="connsiteX1055" fmla="*/ 5891159 w 9384838"/>
              <a:gd name="connsiteY1055" fmla="*/ 1179229 h 6246801"/>
              <a:gd name="connsiteX1056" fmla="*/ 5840275 w 9384838"/>
              <a:gd name="connsiteY1056" fmla="*/ 1104007 h 6246801"/>
              <a:gd name="connsiteX1057" fmla="*/ 5865717 w 9384838"/>
              <a:gd name="connsiteY1057" fmla="*/ 1054227 h 6246801"/>
              <a:gd name="connsiteX1058" fmla="*/ 5916601 w 9384838"/>
              <a:gd name="connsiteY1058" fmla="*/ 1054227 h 6246801"/>
              <a:gd name="connsiteX1059" fmla="*/ 6041599 w 9384838"/>
              <a:gd name="connsiteY1059" fmla="*/ 1179229 h 6246801"/>
              <a:gd name="connsiteX1060" fmla="*/ 6091377 w 9384838"/>
              <a:gd name="connsiteY1060" fmla="*/ 1153786 h 6246801"/>
              <a:gd name="connsiteX1061" fmla="*/ 6091377 w 9384838"/>
              <a:gd name="connsiteY1061" fmla="*/ 1204672 h 6246801"/>
              <a:gd name="connsiteX1062" fmla="*/ 6166597 w 9384838"/>
              <a:gd name="connsiteY1062" fmla="*/ 1254452 h 6246801"/>
              <a:gd name="connsiteX1063" fmla="*/ 6292701 w 9384838"/>
              <a:gd name="connsiteY1063" fmla="*/ 1179229 h 6246801"/>
              <a:gd name="connsiteX1064" fmla="*/ 6317037 w 9384838"/>
              <a:gd name="connsiteY1064" fmla="*/ 1129449 h 6246801"/>
              <a:gd name="connsiteX1065" fmla="*/ 6292701 w 9384838"/>
              <a:gd name="connsiteY1065" fmla="*/ 1054227 h 6246801"/>
              <a:gd name="connsiteX1066" fmla="*/ 6317037 w 9384838"/>
              <a:gd name="connsiteY1066" fmla="*/ 1003341 h 6246801"/>
              <a:gd name="connsiteX1067" fmla="*/ 6317037 w 9384838"/>
              <a:gd name="connsiteY1067" fmla="*/ 953562 h 6246801"/>
              <a:gd name="connsiteX1068" fmla="*/ 6342479 w 9384838"/>
              <a:gd name="connsiteY1068" fmla="*/ 903783 h 6246801"/>
              <a:gd name="connsiteX1069" fmla="*/ 6443141 w 9384838"/>
              <a:gd name="connsiteY1069" fmla="*/ 878340 h 6246801"/>
              <a:gd name="connsiteX1070" fmla="*/ 6492919 w 9384838"/>
              <a:gd name="connsiteY1070" fmla="*/ 803117 h 6246801"/>
              <a:gd name="connsiteX1071" fmla="*/ 6518361 w 9384838"/>
              <a:gd name="connsiteY1071" fmla="*/ 652667 h 6246801"/>
              <a:gd name="connsiteX1072" fmla="*/ 6619024 w 9384838"/>
              <a:gd name="connsiteY1072" fmla="*/ 526559 h 6246801"/>
              <a:gd name="connsiteX1073" fmla="*/ 6643360 w 9384838"/>
              <a:gd name="connsiteY1073" fmla="*/ 300891 h 6246801"/>
              <a:gd name="connsiteX1074" fmla="*/ 6619024 w 9384838"/>
              <a:gd name="connsiteY1074" fmla="*/ 125002 h 6246801"/>
              <a:gd name="connsiteX1075" fmla="*/ 6694244 w 9384838"/>
              <a:gd name="connsiteY1075" fmla="*/ 49779 h 6246801"/>
              <a:gd name="connsiteX1076" fmla="*/ 6769464 w 9384838"/>
              <a:gd name="connsiteY1076" fmla="*/ 49779 h 6246801"/>
              <a:gd name="connsiteX1077" fmla="*/ 6819242 w 9384838"/>
              <a:gd name="connsiteY107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80159 w 9384838"/>
              <a:gd name="connsiteY550" fmla="*/ 5520016 h 6246801"/>
              <a:gd name="connsiteX551" fmla="*/ 2830382 w 9384838"/>
              <a:gd name="connsiteY551" fmla="*/ 5544353 h 6246801"/>
              <a:gd name="connsiteX552" fmla="*/ 2804941 w 9384838"/>
              <a:gd name="connsiteY552" fmla="*/ 5569796 h 6246801"/>
              <a:gd name="connsiteX553" fmla="*/ 2755160 w 9384838"/>
              <a:gd name="connsiteY553" fmla="*/ 5595239 h 6246801"/>
              <a:gd name="connsiteX554" fmla="*/ 2679941 w 9384838"/>
              <a:gd name="connsiteY554" fmla="*/ 5569796 h 6246801"/>
              <a:gd name="connsiteX555" fmla="*/ 2629058 w 9384838"/>
              <a:gd name="connsiteY555" fmla="*/ 5494573 h 6246801"/>
              <a:gd name="connsiteX556" fmla="*/ 2629058 w 9384838"/>
              <a:gd name="connsiteY556" fmla="*/ 5444794 h 6246801"/>
              <a:gd name="connsiteX557" fmla="*/ 2579280 w 9384838"/>
              <a:gd name="connsiteY557" fmla="*/ 5393908 h 6246801"/>
              <a:gd name="connsiteX558" fmla="*/ 2579280 w 9384838"/>
              <a:gd name="connsiteY558" fmla="*/ 5344128 h 6246801"/>
              <a:gd name="connsiteX559" fmla="*/ 2529501 w 9384838"/>
              <a:gd name="connsiteY559" fmla="*/ 5318685 h 6246801"/>
              <a:gd name="connsiteX560" fmla="*/ 2553838 w 9384838"/>
              <a:gd name="connsiteY560" fmla="*/ 5293242 h 6246801"/>
              <a:gd name="connsiteX561" fmla="*/ 2579280 w 9384838"/>
              <a:gd name="connsiteY561" fmla="*/ 5268905 h 6246801"/>
              <a:gd name="connsiteX562" fmla="*/ 2579280 w 9384838"/>
              <a:gd name="connsiteY562" fmla="*/ 5243462 h 6246801"/>
              <a:gd name="connsiteX563" fmla="*/ 2629058 w 9384838"/>
              <a:gd name="connsiteY563" fmla="*/ 5218019 h 6246801"/>
              <a:gd name="connsiteX564" fmla="*/ 2604722 w 9384838"/>
              <a:gd name="connsiteY564" fmla="*/ 5193682 h 6246801"/>
              <a:gd name="connsiteX565" fmla="*/ 2579280 w 9384838"/>
              <a:gd name="connsiteY565" fmla="*/ 5142796 h 6246801"/>
              <a:gd name="connsiteX566" fmla="*/ 2579280 w 9384838"/>
              <a:gd name="connsiteY566" fmla="*/ 5142795 h 6246801"/>
              <a:gd name="connsiteX567" fmla="*/ 2705382 w 9384838"/>
              <a:gd name="connsiteY567" fmla="*/ 5093015 h 6246801"/>
              <a:gd name="connsiteX568" fmla="*/ 2755160 w 9384838"/>
              <a:gd name="connsiteY568" fmla="*/ 5043236 h 6246801"/>
              <a:gd name="connsiteX569" fmla="*/ 2755160 w 9384838"/>
              <a:gd name="connsiteY569" fmla="*/ 4992350 h 6246801"/>
              <a:gd name="connsiteX570" fmla="*/ 2729719 w 9384838"/>
              <a:gd name="connsiteY570" fmla="*/ 4968013 h 6246801"/>
              <a:gd name="connsiteX571" fmla="*/ 2705383 w 9384838"/>
              <a:gd name="connsiteY571" fmla="*/ 4942570 h 6246801"/>
              <a:gd name="connsiteX572" fmla="*/ 2679942 w 9384838"/>
              <a:gd name="connsiteY572" fmla="*/ 4942570 h 6246801"/>
              <a:gd name="connsiteX573" fmla="*/ 2654500 w 9384838"/>
              <a:gd name="connsiteY573" fmla="*/ 4968013 h 6246801"/>
              <a:gd name="connsiteX574" fmla="*/ 2604722 w 9384838"/>
              <a:gd name="connsiteY574" fmla="*/ 4968013 h 6246801"/>
              <a:gd name="connsiteX575" fmla="*/ 2529503 w 9384838"/>
              <a:gd name="connsiteY575" fmla="*/ 4917127 h 6246801"/>
              <a:gd name="connsiteX576" fmla="*/ 2529503 w 9384838"/>
              <a:gd name="connsiteY576" fmla="*/ 4867348 h 6246801"/>
              <a:gd name="connsiteX577" fmla="*/ 2454282 w 9384838"/>
              <a:gd name="connsiteY577" fmla="*/ 4841905 h 6246801"/>
              <a:gd name="connsiteX578" fmla="*/ 2454282 w 9384838"/>
              <a:gd name="connsiteY578" fmla="*/ 4867348 h 6246801"/>
              <a:gd name="connsiteX579" fmla="*/ 2428840 w 9384838"/>
              <a:gd name="connsiteY579" fmla="*/ 4841905 h 6246801"/>
              <a:gd name="connsiteX580" fmla="*/ 2379063 w 9384838"/>
              <a:gd name="connsiteY580" fmla="*/ 4841905 h 6246801"/>
              <a:gd name="connsiteX581" fmla="*/ 2353620 w 9384838"/>
              <a:gd name="connsiteY581" fmla="*/ 4867348 h 6246801"/>
              <a:gd name="connsiteX582" fmla="*/ 2353620 w 9384838"/>
              <a:gd name="connsiteY582" fmla="*/ 4867347 h 6246801"/>
              <a:gd name="connsiteX583" fmla="*/ 2328178 w 9384838"/>
              <a:gd name="connsiteY583" fmla="*/ 4841904 h 6246801"/>
              <a:gd name="connsiteX584" fmla="*/ 2303843 w 9384838"/>
              <a:gd name="connsiteY584" fmla="*/ 4841904 h 6246801"/>
              <a:gd name="connsiteX585" fmla="*/ 2278401 w 9384838"/>
              <a:gd name="connsiteY585" fmla="*/ 4817568 h 6246801"/>
              <a:gd name="connsiteX586" fmla="*/ 2252958 w 9384838"/>
              <a:gd name="connsiteY586" fmla="*/ 4841904 h 6246801"/>
              <a:gd name="connsiteX587" fmla="*/ 2303843 w 9384838"/>
              <a:gd name="connsiteY587" fmla="*/ 4867347 h 6246801"/>
              <a:gd name="connsiteX588" fmla="*/ 2228623 w 9384838"/>
              <a:gd name="connsiteY588" fmla="*/ 4892790 h 6246801"/>
              <a:gd name="connsiteX589" fmla="*/ 2177740 w 9384838"/>
              <a:gd name="connsiteY589" fmla="*/ 4841904 h 6246801"/>
              <a:gd name="connsiteX590" fmla="*/ 2153404 w 9384838"/>
              <a:gd name="connsiteY590" fmla="*/ 4867347 h 6246801"/>
              <a:gd name="connsiteX591" fmla="*/ 2153404 w 9384838"/>
              <a:gd name="connsiteY591" fmla="*/ 4892790 h 6246801"/>
              <a:gd name="connsiteX592" fmla="*/ 2127962 w 9384838"/>
              <a:gd name="connsiteY592" fmla="*/ 4942570 h 6246801"/>
              <a:gd name="connsiteX593" fmla="*/ 2102518 w 9384838"/>
              <a:gd name="connsiteY593" fmla="*/ 4917127 h 6246801"/>
              <a:gd name="connsiteX594" fmla="*/ 2078183 w 9384838"/>
              <a:gd name="connsiteY594" fmla="*/ 4917127 h 6246801"/>
              <a:gd name="connsiteX595" fmla="*/ 2078183 w 9384838"/>
              <a:gd name="connsiteY595" fmla="*/ 4867347 h 6246801"/>
              <a:gd name="connsiteX596" fmla="*/ 2027299 w 9384838"/>
              <a:gd name="connsiteY596" fmla="*/ 4867347 h 6246801"/>
              <a:gd name="connsiteX597" fmla="*/ 2001857 w 9384838"/>
              <a:gd name="connsiteY597" fmla="*/ 4892790 h 6246801"/>
              <a:gd name="connsiteX598" fmla="*/ 1952080 w 9384838"/>
              <a:gd name="connsiteY598" fmla="*/ 4892790 h 6246801"/>
              <a:gd name="connsiteX599" fmla="*/ 1902303 w 9384838"/>
              <a:gd name="connsiteY599" fmla="*/ 4917127 h 6246801"/>
              <a:gd name="connsiteX600" fmla="*/ 1876860 w 9384838"/>
              <a:gd name="connsiteY600" fmla="*/ 4892790 h 6246801"/>
              <a:gd name="connsiteX601" fmla="*/ 1876860 w 9384838"/>
              <a:gd name="connsiteY601" fmla="*/ 4867347 h 6246801"/>
              <a:gd name="connsiteX602" fmla="*/ 1851419 w 9384838"/>
              <a:gd name="connsiteY602" fmla="*/ 4892790 h 6246801"/>
              <a:gd name="connsiteX603" fmla="*/ 1827080 w 9384838"/>
              <a:gd name="connsiteY603" fmla="*/ 4892790 h 6246801"/>
              <a:gd name="connsiteX604" fmla="*/ 1801640 w 9384838"/>
              <a:gd name="connsiteY604" fmla="*/ 4867347 h 6246801"/>
              <a:gd name="connsiteX605" fmla="*/ 1801640 w 9384838"/>
              <a:gd name="connsiteY605" fmla="*/ 4892790 h 6246801"/>
              <a:gd name="connsiteX606" fmla="*/ 1776198 w 9384838"/>
              <a:gd name="connsiteY606" fmla="*/ 4917127 h 6246801"/>
              <a:gd name="connsiteX607" fmla="*/ 1751861 w 9384838"/>
              <a:gd name="connsiteY607" fmla="*/ 4892790 h 6246801"/>
              <a:gd name="connsiteX608" fmla="*/ 1726419 w 9384838"/>
              <a:gd name="connsiteY608" fmla="*/ 4892790 h 6246801"/>
              <a:gd name="connsiteX609" fmla="*/ 1700977 w 9384838"/>
              <a:gd name="connsiteY609" fmla="*/ 4917127 h 6246801"/>
              <a:gd name="connsiteX610" fmla="*/ 1676640 w 9384838"/>
              <a:gd name="connsiteY610" fmla="*/ 4892790 h 6246801"/>
              <a:gd name="connsiteX611" fmla="*/ 1625756 w 9384838"/>
              <a:gd name="connsiteY611" fmla="*/ 4917127 h 6246801"/>
              <a:gd name="connsiteX612" fmla="*/ 1601421 w 9384838"/>
              <a:gd name="connsiteY612" fmla="*/ 4917127 h 6246801"/>
              <a:gd name="connsiteX613" fmla="*/ 1575979 w 9384838"/>
              <a:gd name="connsiteY613" fmla="*/ 4892790 h 6246801"/>
              <a:gd name="connsiteX614" fmla="*/ 1575979 w 9384838"/>
              <a:gd name="connsiteY614" fmla="*/ 4867347 h 6246801"/>
              <a:gd name="connsiteX615" fmla="*/ 1575979 w 9384838"/>
              <a:gd name="connsiteY615" fmla="*/ 4841904 h 6246801"/>
              <a:gd name="connsiteX616" fmla="*/ 1526200 w 9384838"/>
              <a:gd name="connsiteY616" fmla="*/ 4817568 h 6246801"/>
              <a:gd name="connsiteX617" fmla="*/ 1450978 w 9384838"/>
              <a:gd name="connsiteY617" fmla="*/ 4867347 h 6246801"/>
              <a:gd name="connsiteX618" fmla="*/ 1425540 w 9384838"/>
              <a:gd name="connsiteY618" fmla="*/ 4867347 h 6246801"/>
              <a:gd name="connsiteX619" fmla="*/ 1425540 w 9384838"/>
              <a:gd name="connsiteY619" fmla="*/ 4867348 h 6246801"/>
              <a:gd name="connsiteX620" fmla="*/ 1425540 w 9384838"/>
              <a:gd name="connsiteY620" fmla="*/ 4917127 h 6246801"/>
              <a:gd name="connsiteX621" fmla="*/ 1400097 w 9384838"/>
              <a:gd name="connsiteY621" fmla="*/ 4942570 h 6246801"/>
              <a:gd name="connsiteX622" fmla="*/ 1400097 w 9384838"/>
              <a:gd name="connsiteY622" fmla="*/ 4992350 h 6246801"/>
              <a:gd name="connsiteX623" fmla="*/ 1350319 w 9384838"/>
              <a:gd name="connsiteY623" fmla="*/ 4992350 h 6246801"/>
              <a:gd name="connsiteX624" fmla="*/ 1350319 w 9384838"/>
              <a:gd name="connsiteY624" fmla="*/ 5043236 h 6246801"/>
              <a:gd name="connsiteX625" fmla="*/ 1299435 w 9384838"/>
              <a:gd name="connsiteY625" fmla="*/ 4992350 h 6246801"/>
              <a:gd name="connsiteX626" fmla="*/ 1249656 w 9384838"/>
              <a:gd name="connsiteY626" fmla="*/ 4917127 h 6246801"/>
              <a:gd name="connsiteX627" fmla="*/ 1224214 w 9384838"/>
              <a:gd name="connsiteY627" fmla="*/ 4917127 h 6246801"/>
              <a:gd name="connsiteX628" fmla="*/ 1148993 w 9384838"/>
              <a:gd name="connsiteY628" fmla="*/ 4892791 h 6246801"/>
              <a:gd name="connsiteX629" fmla="*/ 1124658 w 9384838"/>
              <a:gd name="connsiteY629" fmla="*/ 4917127 h 6246801"/>
              <a:gd name="connsiteX630" fmla="*/ 1124658 w 9384838"/>
              <a:gd name="connsiteY630" fmla="*/ 4892791 h 6246801"/>
              <a:gd name="connsiteX631" fmla="*/ 1099215 w 9384838"/>
              <a:gd name="connsiteY631" fmla="*/ 4917127 h 6246801"/>
              <a:gd name="connsiteX632" fmla="*/ 1073771 w 9384838"/>
              <a:gd name="connsiteY632" fmla="*/ 4892791 h 6246801"/>
              <a:gd name="connsiteX633" fmla="*/ 1049435 w 9384838"/>
              <a:gd name="connsiteY633" fmla="*/ 4917127 h 6246801"/>
              <a:gd name="connsiteX634" fmla="*/ 998551 w 9384838"/>
              <a:gd name="connsiteY634" fmla="*/ 4917127 h 6246801"/>
              <a:gd name="connsiteX635" fmla="*/ 998551 w 9384838"/>
              <a:gd name="connsiteY635" fmla="*/ 4892791 h 6246801"/>
              <a:gd name="connsiteX636" fmla="*/ 948773 w 9384838"/>
              <a:gd name="connsiteY636" fmla="*/ 4841905 h 6246801"/>
              <a:gd name="connsiteX637" fmla="*/ 898995 w 9384838"/>
              <a:gd name="connsiteY637" fmla="*/ 4867348 h 6246801"/>
              <a:gd name="connsiteX638" fmla="*/ 898995 w 9384838"/>
              <a:gd name="connsiteY638" fmla="*/ 4792125 h 6246801"/>
              <a:gd name="connsiteX639" fmla="*/ 923331 w 9384838"/>
              <a:gd name="connsiteY639" fmla="*/ 4766682 h 6246801"/>
              <a:gd name="connsiteX640" fmla="*/ 923331 w 9384838"/>
              <a:gd name="connsiteY640" fmla="*/ 4716902 h 6246801"/>
              <a:gd name="connsiteX641" fmla="*/ 923331 w 9384838"/>
              <a:gd name="connsiteY641" fmla="*/ 4691459 h 6246801"/>
              <a:gd name="connsiteX642" fmla="*/ 974215 w 9384838"/>
              <a:gd name="connsiteY642" fmla="*/ 4691459 h 6246801"/>
              <a:gd name="connsiteX643" fmla="*/ 998551 w 9384838"/>
              <a:gd name="connsiteY643" fmla="*/ 4667122 h 6246801"/>
              <a:gd name="connsiteX644" fmla="*/ 1049435 w 9384838"/>
              <a:gd name="connsiteY644" fmla="*/ 4716902 h 6246801"/>
              <a:gd name="connsiteX645" fmla="*/ 1148993 w 9384838"/>
              <a:gd name="connsiteY645" fmla="*/ 4716902 h 6246801"/>
              <a:gd name="connsiteX646" fmla="*/ 1174436 w 9384838"/>
              <a:gd name="connsiteY646" fmla="*/ 4667122 h 6246801"/>
              <a:gd name="connsiteX647" fmla="*/ 1224214 w 9384838"/>
              <a:gd name="connsiteY647" fmla="*/ 4667122 h 6246801"/>
              <a:gd name="connsiteX648" fmla="*/ 1249656 w 9384838"/>
              <a:gd name="connsiteY648" fmla="*/ 4616236 h 6246801"/>
              <a:gd name="connsiteX649" fmla="*/ 1275099 w 9384838"/>
              <a:gd name="connsiteY649" fmla="*/ 4616236 h 6246801"/>
              <a:gd name="connsiteX650" fmla="*/ 1275099 w 9384838"/>
              <a:gd name="connsiteY650" fmla="*/ 4616237 h 6246801"/>
              <a:gd name="connsiteX651" fmla="*/ 1350319 w 9384838"/>
              <a:gd name="connsiteY651" fmla="*/ 4616237 h 6246801"/>
              <a:gd name="connsiteX652" fmla="*/ 1374654 w 9384838"/>
              <a:gd name="connsiteY652" fmla="*/ 4590794 h 6246801"/>
              <a:gd name="connsiteX653" fmla="*/ 1425539 w 9384838"/>
              <a:gd name="connsiteY653" fmla="*/ 4566457 h 6246801"/>
              <a:gd name="connsiteX654" fmla="*/ 1550537 w 9384838"/>
              <a:gd name="connsiteY654" fmla="*/ 4491234 h 6246801"/>
              <a:gd name="connsiteX655" fmla="*/ 1651201 w 9384838"/>
              <a:gd name="connsiteY655" fmla="*/ 4440348 h 6246801"/>
              <a:gd name="connsiteX656" fmla="*/ 1751865 w 9384838"/>
              <a:gd name="connsiteY656" fmla="*/ 4416011 h 6246801"/>
              <a:gd name="connsiteX657" fmla="*/ 1776201 w 9384838"/>
              <a:gd name="connsiteY657" fmla="*/ 4365125 h 6246801"/>
              <a:gd name="connsiteX658" fmla="*/ 1751865 w 9384838"/>
              <a:gd name="connsiteY658" fmla="*/ 4340788 h 6246801"/>
              <a:gd name="connsiteX659" fmla="*/ 1801642 w 9384838"/>
              <a:gd name="connsiteY659" fmla="*/ 4340788 h 6246801"/>
              <a:gd name="connsiteX660" fmla="*/ 1827082 w 9384838"/>
              <a:gd name="connsiteY660" fmla="*/ 4315345 h 6246801"/>
              <a:gd name="connsiteX661" fmla="*/ 1902304 w 9384838"/>
              <a:gd name="connsiteY661" fmla="*/ 4340788 h 6246801"/>
              <a:gd name="connsiteX662" fmla="*/ 1952081 w 9384838"/>
              <a:gd name="connsiteY662" fmla="*/ 4315345 h 6246801"/>
              <a:gd name="connsiteX663" fmla="*/ 2001860 w 9384838"/>
              <a:gd name="connsiteY663" fmla="*/ 4340788 h 6246801"/>
              <a:gd name="connsiteX664" fmla="*/ 1952081 w 9384838"/>
              <a:gd name="connsiteY664" fmla="*/ 4340788 h 6246801"/>
              <a:gd name="connsiteX665" fmla="*/ 1952081 w 9384838"/>
              <a:gd name="connsiteY665" fmla="*/ 4390568 h 6246801"/>
              <a:gd name="connsiteX666" fmla="*/ 2027302 w 9384838"/>
              <a:gd name="connsiteY666" fmla="*/ 4416011 h 6246801"/>
              <a:gd name="connsiteX667" fmla="*/ 2052742 w 9384838"/>
              <a:gd name="connsiteY667" fmla="*/ 4416011 h 6246801"/>
              <a:gd name="connsiteX668" fmla="*/ 2102518 w 9384838"/>
              <a:gd name="connsiteY668" fmla="*/ 4390568 h 6246801"/>
              <a:gd name="connsiteX669" fmla="*/ 2127962 w 9384838"/>
              <a:gd name="connsiteY669" fmla="*/ 4390568 h 6246801"/>
              <a:gd name="connsiteX670" fmla="*/ 2203182 w 9384838"/>
              <a:gd name="connsiteY670" fmla="*/ 4440348 h 6246801"/>
              <a:gd name="connsiteX671" fmla="*/ 2328178 w 9384838"/>
              <a:gd name="connsiteY671" fmla="*/ 4465791 h 6246801"/>
              <a:gd name="connsiteX672" fmla="*/ 2428839 w 9384838"/>
              <a:gd name="connsiteY672" fmla="*/ 4465791 h 6246801"/>
              <a:gd name="connsiteX673" fmla="*/ 2478617 w 9384838"/>
              <a:gd name="connsiteY673" fmla="*/ 4440348 h 6246801"/>
              <a:gd name="connsiteX674" fmla="*/ 2529503 w 9384838"/>
              <a:gd name="connsiteY674" fmla="*/ 4416011 h 6246801"/>
              <a:gd name="connsiteX675" fmla="*/ 2579280 w 9384838"/>
              <a:gd name="connsiteY675" fmla="*/ 4440348 h 6246801"/>
              <a:gd name="connsiteX676" fmla="*/ 2629058 w 9384838"/>
              <a:gd name="connsiteY676" fmla="*/ 4440348 h 6246801"/>
              <a:gd name="connsiteX677" fmla="*/ 2679941 w 9384838"/>
              <a:gd name="connsiteY677" fmla="*/ 4465791 h 6246801"/>
              <a:gd name="connsiteX678" fmla="*/ 2679941 w 9384838"/>
              <a:gd name="connsiteY678" fmla="*/ 4465790 h 6246801"/>
              <a:gd name="connsiteX679" fmla="*/ 2705383 w 9384838"/>
              <a:gd name="connsiteY679" fmla="*/ 4465790 h 6246801"/>
              <a:gd name="connsiteX680" fmla="*/ 2804940 w 9384838"/>
              <a:gd name="connsiteY680" fmla="*/ 4440347 h 6246801"/>
              <a:gd name="connsiteX681" fmla="*/ 2830382 w 9384838"/>
              <a:gd name="connsiteY681" fmla="*/ 4491233 h 6246801"/>
              <a:gd name="connsiteX682" fmla="*/ 2804940 w 9384838"/>
              <a:gd name="connsiteY682" fmla="*/ 4515570 h 6246801"/>
              <a:gd name="connsiteX683" fmla="*/ 2780604 w 9384838"/>
              <a:gd name="connsiteY683" fmla="*/ 4541013 h 6246801"/>
              <a:gd name="connsiteX684" fmla="*/ 2804940 w 9384838"/>
              <a:gd name="connsiteY684" fmla="*/ 4566456 h 6246801"/>
              <a:gd name="connsiteX685" fmla="*/ 2804940 w 9384838"/>
              <a:gd name="connsiteY685" fmla="*/ 4590793 h 6246801"/>
              <a:gd name="connsiteX686" fmla="*/ 2855825 w 9384838"/>
              <a:gd name="connsiteY686" fmla="*/ 4590793 h 6246801"/>
              <a:gd name="connsiteX687" fmla="*/ 2855825 w 9384838"/>
              <a:gd name="connsiteY687" fmla="*/ 4566456 h 6246801"/>
              <a:gd name="connsiteX688" fmla="*/ 2880159 w 9384838"/>
              <a:gd name="connsiteY688" fmla="*/ 4566456 h 6246801"/>
              <a:gd name="connsiteX689" fmla="*/ 2880159 w 9384838"/>
              <a:gd name="connsiteY689" fmla="*/ 4605916 h 6246801"/>
              <a:gd name="connsiteX690" fmla="*/ 2880162 w 9384838"/>
              <a:gd name="connsiteY690" fmla="*/ 4605918 h 6246801"/>
              <a:gd name="connsiteX691" fmla="*/ 2880162 w 9384838"/>
              <a:gd name="connsiteY691" fmla="*/ 4566457 h 6246801"/>
              <a:gd name="connsiteX692" fmla="*/ 2931045 w 9384838"/>
              <a:gd name="connsiteY692" fmla="*/ 4616236 h 6246801"/>
              <a:gd name="connsiteX693" fmla="*/ 2980823 w 9384838"/>
              <a:gd name="connsiteY693" fmla="*/ 4641679 h 6246801"/>
              <a:gd name="connsiteX694" fmla="*/ 3006265 w 9384838"/>
              <a:gd name="connsiteY694" fmla="*/ 4616236 h 6246801"/>
              <a:gd name="connsiteX695" fmla="*/ 3030601 w 9384838"/>
              <a:gd name="connsiteY695" fmla="*/ 4616236 h 6246801"/>
              <a:gd name="connsiteX696" fmla="*/ 3056044 w 9384838"/>
              <a:gd name="connsiteY696" fmla="*/ 4590793 h 6246801"/>
              <a:gd name="connsiteX697" fmla="*/ 3105820 w 9384838"/>
              <a:gd name="connsiteY697" fmla="*/ 4590793 h 6246801"/>
              <a:gd name="connsiteX698" fmla="*/ 3131263 w 9384838"/>
              <a:gd name="connsiteY698" fmla="*/ 4541014 h 6246801"/>
              <a:gd name="connsiteX699" fmla="*/ 3131263 w 9384838"/>
              <a:gd name="connsiteY699" fmla="*/ 4590793 h 6246801"/>
              <a:gd name="connsiteX700" fmla="*/ 3156704 w 9384838"/>
              <a:gd name="connsiteY700" fmla="*/ 4566457 h 6246801"/>
              <a:gd name="connsiteX701" fmla="*/ 3181041 w 9384838"/>
              <a:gd name="connsiteY701" fmla="*/ 4515571 h 6246801"/>
              <a:gd name="connsiteX702" fmla="*/ 3156704 w 9384838"/>
              <a:gd name="connsiteY702" fmla="*/ 4440348 h 6246801"/>
              <a:gd name="connsiteX703" fmla="*/ 3131263 w 9384838"/>
              <a:gd name="connsiteY703" fmla="*/ 4416011 h 6246801"/>
              <a:gd name="connsiteX704" fmla="*/ 3181041 w 9384838"/>
              <a:gd name="connsiteY704" fmla="*/ 4365125 h 6246801"/>
              <a:gd name="connsiteX705" fmla="*/ 3231924 w 9384838"/>
              <a:gd name="connsiteY705" fmla="*/ 4340788 h 6246801"/>
              <a:gd name="connsiteX706" fmla="*/ 3256260 w 9384838"/>
              <a:gd name="connsiteY706" fmla="*/ 4289902 h 6246801"/>
              <a:gd name="connsiteX707" fmla="*/ 3281703 w 9384838"/>
              <a:gd name="connsiteY707" fmla="*/ 4289902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5840275 w 9384838"/>
              <a:gd name="connsiteY794" fmla="*/ 2081897 h 6246801"/>
              <a:gd name="connsiteX795" fmla="*/ 8270546 w 9384838"/>
              <a:gd name="connsiteY795" fmla="*/ 1474959 h 6246801"/>
              <a:gd name="connsiteX796" fmla="*/ 8282255 w 9384838"/>
              <a:gd name="connsiteY796" fmla="*/ 1480813 h 6246801"/>
              <a:gd name="connsiteX797" fmla="*/ 8274449 w 9384838"/>
              <a:gd name="connsiteY797" fmla="*/ 1490571 h 6246801"/>
              <a:gd name="connsiteX798" fmla="*/ 8264691 w 9384838"/>
              <a:gd name="connsiteY798" fmla="*/ 1491546 h 6246801"/>
              <a:gd name="connsiteX799" fmla="*/ 8247128 w 9384838"/>
              <a:gd name="connsiteY799" fmla="*/ 1501304 h 6246801"/>
              <a:gd name="connsiteX800" fmla="*/ 8250055 w 9384838"/>
              <a:gd name="connsiteY800" fmla="*/ 1485692 h 6246801"/>
              <a:gd name="connsiteX801" fmla="*/ 8265667 w 9384838"/>
              <a:gd name="connsiteY801" fmla="*/ 1485692 h 6246801"/>
              <a:gd name="connsiteX802" fmla="*/ 8270546 w 9384838"/>
              <a:gd name="connsiteY802" fmla="*/ 1474959 h 6246801"/>
              <a:gd name="connsiteX803" fmla="*/ 8187608 w 9384838"/>
              <a:gd name="connsiteY803" fmla="*/ 1463250 h 6246801"/>
              <a:gd name="connsiteX804" fmla="*/ 8203220 w 9384838"/>
              <a:gd name="connsiteY804" fmla="*/ 1472032 h 6246801"/>
              <a:gd name="connsiteX805" fmla="*/ 8215904 w 9384838"/>
              <a:gd name="connsiteY805" fmla="*/ 1471056 h 6246801"/>
              <a:gd name="connsiteX806" fmla="*/ 8214929 w 9384838"/>
              <a:gd name="connsiteY806" fmla="*/ 1479838 h 6246801"/>
              <a:gd name="connsiteX807" fmla="*/ 8216880 w 9384838"/>
              <a:gd name="connsiteY807" fmla="*/ 1484717 h 6246801"/>
              <a:gd name="connsiteX808" fmla="*/ 8195414 w 9384838"/>
              <a:gd name="connsiteY808" fmla="*/ 1482765 h 6246801"/>
              <a:gd name="connsiteX809" fmla="*/ 8197365 w 9384838"/>
              <a:gd name="connsiteY809" fmla="*/ 1476909 h 6246801"/>
              <a:gd name="connsiteX810" fmla="*/ 8187608 w 9384838"/>
              <a:gd name="connsiteY810" fmla="*/ 1463250 h 6246801"/>
              <a:gd name="connsiteX811" fmla="*/ 8289085 w 9384838"/>
              <a:gd name="connsiteY811" fmla="*/ 1415439 h 6246801"/>
              <a:gd name="connsiteX812" fmla="*/ 8307624 w 9384838"/>
              <a:gd name="connsiteY812" fmla="*/ 1425197 h 6246801"/>
              <a:gd name="connsiteX813" fmla="*/ 8318357 w 9384838"/>
              <a:gd name="connsiteY813" fmla="*/ 1429100 h 6246801"/>
              <a:gd name="connsiteX814" fmla="*/ 8307624 w 9384838"/>
              <a:gd name="connsiteY814" fmla="*/ 1443734 h 6246801"/>
              <a:gd name="connsiteX815" fmla="*/ 8313478 w 9384838"/>
              <a:gd name="connsiteY815" fmla="*/ 1452516 h 6246801"/>
              <a:gd name="connsiteX816" fmla="*/ 8282255 w 9384838"/>
              <a:gd name="connsiteY816" fmla="*/ 1469104 h 6246801"/>
              <a:gd name="connsiteX817" fmla="*/ 8280303 w 9384838"/>
              <a:gd name="connsiteY817" fmla="*/ 1453493 h 6246801"/>
              <a:gd name="connsiteX818" fmla="*/ 8269570 w 9384838"/>
              <a:gd name="connsiteY818" fmla="*/ 1425197 h 6246801"/>
              <a:gd name="connsiteX819" fmla="*/ 8289085 w 9384838"/>
              <a:gd name="connsiteY819" fmla="*/ 1415439 h 6246801"/>
              <a:gd name="connsiteX820" fmla="*/ 8360314 w 9384838"/>
              <a:gd name="connsiteY820" fmla="*/ 1357869 h 6246801"/>
              <a:gd name="connsiteX821" fmla="*/ 8376902 w 9384838"/>
              <a:gd name="connsiteY821" fmla="*/ 1366651 h 6246801"/>
              <a:gd name="connsiteX822" fmla="*/ 8379829 w 9384838"/>
              <a:gd name="connsiteY822" fmla="*/ 1382264 h 6246801"/>
              <a:gd name="connsiteX823" fmla="*/ 8349581 w 9384838"/>
              <a:gd name="connsiteY823" fmla="*/ 1375434 h 6246801"/>
              <a:gd name="connsiteX824" fmla="*/ 8360314 w 9384838"/>
              <a:gd name="connsiteY824" fmla="*/ 1357869 h 6246801"/>
              <a:gd name="connsiteX825" fmla="*/ 8571073 w 9384838"/>
              <a:gd name="connsiteY825" fmla="*/ 1228098 h 6246801"/>
              <a:gd name="connsiteX826" fmla="*/ 8597418 w 9384838"/>
              <a:gd name="connsiteY826" fmla="*/ 1253467 h 6246801"/>
              <a:gd name="connsiteX827" fmla="*/ 8592539 w 9384838"/>
              <a:gd name="connsiteY827" fmla="*/ 1260297 h 6246801"/>
              <a:gd name="connsiteX828" fmla="*/ 8592539 w 9384838"/>
              <a:gd name="connsiteY828" fmla="*/ 1272981 h 6246801"/>
              <a:gd name="connsiteX829" fmla="*/ 8572049 w 9384838"/>
              <a:gd name="connsiteY829" fmla="*/ 1273957 h 6246801"/>
              <a:gd name="connsiteX830" fmla="*/ 8561316 w 9384838"/>
              <a:gd name="connsiteY830" fmla="*/ 1285666 h 6246801"/>
              <a:gd name="connsiteX831" fmla="*/ 8554486 w 9384838"/>
              <a:gd name="connsiteY831" fmla="*/ 1302253 h 6246801"/>
              <a:gd name="connsiteX832" fmla="*/ 8533995 w 9384838"/>
              <a:gd name="connsiteY832" fmla="*/ 1311035 h 6246801"/>
              <a:gd name="connsiteX833" fmla="*/ 8510577 w 9384838"/>
              <a:gd name="connsiteY833" fmla="*/ 1309083 h 6246801"/>
              <a:gd name="connsiteX834" fmla="*/ 8505699 w 9384838"/>
              <a:gd name="connsiteY834" fmla="*/ 1331526 h 6246801"/>
              <a:gd name="connsiteX835" fmla="*/ 8494966 w 9384838"/>
              <a:gd name="connsiteY835" fmla="*/ 1335428 h 6246801"/>
              <a:gd name="connsiteX836" fmla="*/ 8482281 w 9384838"/>
              <a:gd name="connsiteY836" fmla="*/ 1312986 h 6246801"/>
              <a:gd name="connsiteX837" fmla="*/ 8474475 w 9384838"/>
              <a:gd name="connsiteY837" fmla="*/ 1303229 h 6246801"/>
              <a:gd name="connsiteX838" fmla="*/ 8467645 w 9384838"/>
              <a:gd name="connsiteY838" fmla="*/ 1279811 h 6246801"/>
              <a:gd name="connsiteX839" fmla="*/ 8476427 w 9384838"/>
              <a:gd name="connsiteY839" fmla="*/ 1270054 h 6246801"/>
              <a:gd name="connsiteX840" fmla="*/ 8524238 w 9384838"/>
              <a:gd name="connsiteY840" fmla="*/ 1261273 h 6246801"/>
              <a:gd name="connsiteX841" fmla="*/ 8551558 w 9384838"/>
              <a:gd name="connsiteY841" fmla="*/ 1236879 h 6246801"/>
              <a:gd name="connsiteX842" fmla="*/ 8567170 w 9384838"/>
              <a:gd name="connsiteY842" fmla="*/ 1237855 h 6246801"/>
              <a:gd name="connsiteX843" fmla="*/ 8571073 w 9384838"/>
              <a:gd name="connsiteY843" fmla="*/ 1228098 h 6246801"/>
              <a:gd name="connsiteX844" fmla="*/ 8306648 w 9384838"/>
              <a:gd name="connsiteY844" fmla="*/ 884639 h 6246801"/>
              <a:gd name="connsiteX845" fmla="*/ 8328114 w 9384838"/>
              <a:gd name="connsiteY845" fmla="*/ 903178 h 6246801"/>
              <a:gd name="connsiteX846" fmla="*/ 8334944 w 9384838"/>
              <a:gd name="connsiteY846" fmla="*/ 917814 h 6246801"/>
              <a:gd name="connsiteX847" fmla="*/ 8368119 w 9384838"/>
              <a:gd name="connsiteY847" fmla="*/ 935377 h 6246801"/>
              <a:gd name="connsiteX848" fmla="*/ 8422761 w 9384838"/>
              <a:gd name="connsiteY848" fmla="*/ 939280 h 6246801"/>
              <a:gd name="connsiteX849" fmla="*/ 8461790 w 9384838"/>
              <a:gd name="connsiteY849" fmla="*/ 922693 h 6246801"/>
              <a:gd name="connsiteX850" fmla="*/ 8450081 w 9384838"/>
              <a:gd name="connsiteY850" fmla="*/ 963674 h 6246801"/>
              <a:gd name="connsiteX851" fmla="*/ 8431542 w 9384838"/>
              <a:gd name="connsiteY851" fmla="*/ 975382 h 6246801"/>
              <a:gd name="connsiteX852" fmla="*/ 8415930 w 9384838"/>
              <a:gd name="connsiteY852" fmla="*/ 963674 h 6246801"/>
              <a:gd name="connsiteX853" fmla="*/ 8397391 w 9384838"/>
              <a:gd name="connsiteY853" fmla="*/ 963674 h 6246801"/>
              <a:gd name="connsiteX854" fmla="*/ 8359338 w 9384838"/>
              <a:gd name="connsiteY854" fmla="*/ 1014411 h 6246801"/>
              <a:gd name="connsiteX855" fmla="*/ 8284206 w 9384838"/>
              <a:gd name="connsiteY855" fmla="*/ 1020265 h 6246801"/>
              <a:gd name="connsiteX856" fmla="*/ 8247128 w 9384838"/>
              <a:gd name="connsiteY856" fmla="*/ 1070028 h 6246801"/>
              <a:gd name="connsiteX857" fmla="*/ 8212977 w 9384838"/>
              <a:gd name="connsiteY857" fmla="*/ 1083688 h 6246801"/>
              <a:gd name="connsiteX858" fmla="*/ 8184681 w 9384838"/>
              <a:gd name="connsiteY858" fmla="*/ 1151014 h 6246801"/>
              <a:gd name="connsiteX859" fmla="*/ 8163215 w 9384838"/>
              <a:gd name="connsiteY859" fmla="*/ 1151014 h 6246801"/>
              <a:gd name="connsiteX860" fmla="*/ 8155409 w 9384838"/>
              <a:gd name="connsiteY860" fmla="*/ 1207607 h 6246801"/>
              <a:gd name="connsiteX861" fmla="*/ 8099792 w 9384838"/>
              <a:gd name="connsiteY861" fmla="*/ 1223219 h 6246801"/>
              <a:gd name="connsiteX862" fmla="*/ 8077350 w 9384838"/>
              <a:gd name="connsiteY862" fmla="*/ 1247612 h 6246801"/>
              <a:gd name="connsiteX863" fmla="*/ 8066617 w 9384838"/>
              <a:gd name="connsiteY863" fmla="*/ 1319817 h 6246801"/>
              <a:gd name="connsiteX864" fmla="*/ 8057835 w 9384838"/>
              <a:gd name="connsiteY864" fmla="*/ 1315914 h 6246801"/>
              <a:gd name="connsiteX865" fmla="*/ 8009048 w 9384838"/>
              <a:gd name="connsiteY865" fmla="*/ 1320793 h 6246801"/>
              <a:gd name="connsiteX866" fmla="*/ 8009048 w 9384838"/>
              <a:gd name="connsiteY866" fmla="*/ 1309084 h 6246801"/>
              <a:gd name="connsiteX867" fmla="*/ 8010024 w 9384838"/>
              <a:gd name="connsiteY867" fmla="*/ 1293472 h 6246801"/>
              <a:gd name="connsiteX868" fmla="*/ 8002218 w 9384838"/>
              <a:gd name="connsiteY868" fmla="*/ 1262248 h 6246801"/>
              <a:gd name="connsiteX869" fmla="*/ 8013927 w 9384838"/>
              <a:gd name="connsiteY869" fmla="*/ 1254442 h 6246801"/>
              <a:gd name="connsiteX870" fmla="*/ 8038320 w 9384838"/>
              <a:gd name="connsiteY870" fmla="*/ 1219316 h 6246801"/>
              <a:gd name="connsiteX871" fmla="*/ 8077350 w 9384838"/>
              <a:gd name="connsiteY871" fmla="*/ 1190044 h 6246801"/>
              <a:gd name="connsiteX872" fmla="*/ 8108573 w 9384838"/>
              <a:gd name="connsiteY872" fmla="*/ 1167602 h 6246801"/>
              <a:gd name="connsiteX873" fmla="*/ 8111501 w 9384838"/>
              <a:gd name="connsiteY873" fmla="*/ 1154917 h 6246801"/>
              <a:gd name="connsiteX874" fmla="*/ 8135894 w 9384838"/>
              <a:gd name="connsiteY874" fmla="*/ 1148087 h 6246801"/>
              <a:gd name="connsiteX875" fmla="*/ 8141748 w 9384838"/>
              <a:gd name="connsiteY875" fmla="*/ 1130524 h 6246801"/>
              <a:gd name="connsiteX876" fmla="*/ 8135894 w 9384838"/>
              <a:gd name="connsiteY876" fmla="*/ 1121742 h 6246801"/>
              <a:gd name="connsiteX877" fmla="*/ 8143700 w 9384838"/>
              <a:gd name="connsiteY877" fmla="*/ 1104179 h 6246801"/>
              <a:gd name="connsiteX878" fmla="*/ 8200293 w 9384838"/>
              <a:gd name="connsiteY878" fmla="*/ 1030998 h 6246801"/>
              <a:gd name="connsiteX879" fmla="*/ 8231516 w 9384838"/>
              <a:gd name="connsiteY879" fmla="*/ 993920 h 6246801"/>
              <a:gd name="connsiteX880" fmla="*/ 8245176 w 9384838"/>
              <a:gd name="connsiteY880" fmla="*/ 957819 h 6246801"/>
              <a:gd name="connsiteX881" fmla="*/ 8258837 w 9384838"/>
              <a:gd name="connsiteY881" fmla="*/ 944159 h 6246801"/>
              <a:gd name="connsiteX882" fmla="*/ 8260788 w 9384838"/>
              <a:gd name="connsiteY882" fmla="*/ 920741 h 6246801"/>
              <a:gd name="connsiteX883" fmla="*/ 8289085 w 9384838"/>
              <a:gd name="connsiteY883" fmla="*/ 889516 h 6246801"/>
              <a:gd name="connsiteX884" fmla="*/ 8306648 w 9384838"/>
              <a:gd name="connsiteY884" fmla="*/ 884639 h 6246801"/>
              <a:gd name="connsiteX885" fmla="*/ 9328245 w 9384838"/>
              <a:gd name="connsiteY885" fmla="*/ 311878 h 6246801"/>
              <a:gd name="connsiteX886" fmla="*/ 9371178 w 9384838"/>
              <a:gd name="connsiteY886" fmla="*/ 317733 h 6246801"/>
              <a:gd name="connsiteX887" fmla="*/ 9384838 w 9384838"/>
              <a:gd name="connsiteY887" fmla="*/ 341150 h 6246801"/>
              <a:gd name="connsiteX888" fmla="*/ 9357517 w 9384838"/>
              <a:gd name="connsiteY888" fmla="*/ 360665 h 6246801"/>
              <a:gd name="connsiteX889" fmla="*/ 9357517 w 9384838"/>
              <a:gd name="connsiteY889" fmla="*/ 378228 h 6246801"/>
              <a:gd name="connsiteX890" fmla="*/ 9371178 w 9384838"/>
              <a:gd name="connsiteY890" fmla="*/ 393840 h 6246801"/>
              <a:gd name="connsiteX891" fmla="*/ 9367275 w 9384838"/>
              <a:gd name="connsiteY891" fmla="*/ 427015 h 6246801"/>
              <a:gd name="connsiteX892" fmla="*/ 9314585 w 9384838"/>
              <a:gd name="connsiteY892" fmla="*/ 427015 h 6246801"/>
              <a:gd name="connsiteX893" fmla="*/ 9250186 w 9384838"/>
              <a:gd name="connsiteY893" fmla="*/ 440675 h 6246801"/>
              <a:gd name="connsiteX894" fmla="*/ 9213108 w 9384838"/>
              <a:gd name="connsiteY894" fmla="*/ 471899 h 6246801"/>
              <a:gd name="connsiteX895" fmla="*/ 9162370 w 9384838"/>
              <a:gd name="connsiteY895" fmla="*/ 491414 h 6246801"/>
              <a:gd name="connsiteX896" fmla="*/ 9099923 w 9384838"/>
              <a:gd name="connsiteY896" fmla="*/ 526540 h 6246801"/>
              <a:gd name="connsiteX897" fmla="*/ 9035524 w 9384838"/>
              <a:gd name="connsiteY897" fmla="*/ 587036 h 6246801"/>
              <a:gd name="connsiteX898" fmla="*/ 8996494 w 9384838"/>
              <a:gd name="connsiteY898" fmla="*/ 635822 h 6246801"/>
              <a:gd name="connsiteX899" fmla="*/ 8961368 w 9384838"/>
              <a:gd name="connsiteY899" fmla="*/ 637774 h 6246801"/>
              <a:gd name="connsiteX900" fmla="*/ 8951610 w 9384838"/>
              <a:gd name="connsiteY900" fmla="*/ 647531 h 6246801"/>
              <a:gd name="connsiteX901" fmla="*/ 8926241 w 9384838"/>
              <a:gd name="connsiteY901" fmla="*/ 637774 h 6246801"/>
              <a:gd name="connsiteX902" fmla="*/ 8916484 w 9384838"/>
              <a:gd name="connsiteY902" fmla="*/ 608501 h 6246801"/>
              <a:gd name="connsiteX903" fmla="*/ 8883309 w 9384838"/>
              <a:gd name="connsiteY903" fmla="*/ 622162 h 6246801"/>
              <a:gd name="connsiteX904" fmla="*/ 8877454 w 9384838"/>
              <a:gd name="connsiteY904" fmla="*/ 651434 h 6246801"/>
              <a:gd name="connsiteX905" fmla="*/ 8887212 w 9384838"/>
              <a:gd name="connsiteY905" fmla="*/ 665094 h 6246801"/>
              <a:gd name="connsiteX906" fmla="*/ 8846231 w 9384838"/>
              <a:gd name="connsiteY906" fmla="*/ 719735 h 6246801"/>
              <a:gd name="connsiteX907" fmla="*/ 8799395 w 9384838"/>
              <a:gd name="connsiteY907" fmla="*/ 749008 h 6246801"/>
              <a:gd name="connsiteX908" fmla="*/ 8766220 w 9384838"/>
              <a:gd name="connsiteY908" fmla="*/ 774380 h 6246801"/>
              <a:gd name="connsiteX909" fmla="*/ 8731094 w 9384838"/>
              <a:gd name="connsiteY909" fmla="*/ 844633 h 6246801"/>
              <a:gd name="connsiteX910" fmla="*/ 8697919 w 9384838"/>
              <a:gd name="connsiteY910" fmla="*/ 862196 h 6246801"/>
              <a:gd name="connsiteX911" fmla="*/ 8666695 w 9384838"/>
              <a:gd name="connsiteY911" fmla="*/ 862196 h 6246801"/>
              <a:gd name="connsiteX912" fmla="*/ 8641326 w 9384838"/>
              <a:gd name="connsiteY912" fmla="*/ 887565 h 6246801"/>
              <a:gd name="connsiteX913" fmla="*/ 8614005 w 9384838"/>
              <a:gd name="connsiteY913" fmla="*/ 932449 h 6246801"/>
              <a:gd name="connsiteX914" fmla="*/ 8590587 w 9384838"/>
              <a:gd name="connsiteY914" fmla="*/ 936351 h 6246801"/>
              <a:gd name="connsiteX915" fmla="*/ 8576927 w 9384838"/>
              <a:gd name="connsiteY915" fmla="*/ 920740 h 6246801"/>
              <a:gd name="connsiteX916" fmla="*/ 8590587 w 9384838"/>
              <a:gd name="connsiteY916" fmla="*/ 885614 h 6246801"/>
              <a:gd name="connsiteX917" fmla="*/ 8602296 w 9384838"/>
              <a:gd name="connsiteY917" fmla="*/ 881711 h 6246801"/>
              <a:gd name="connsiteX918" fmla="*/ 8610102 w 9384838"/>
              <a:gd name="connsiteY918" fmla="*/ 868050 h 6246801"/>
              <a:gd name="connsiteX919" fmla="*/ 8606199 w 9384838"/>
              <a:gd name="connsiteY919" fmla="*/ 850487 h 6246801"/>
              <a:gd name="connsiteX920" fmla="*/ 8612054 w 9384838"/>
              <a:gd name="connsiteY920" fmla="*/ 825118 h 6246801"/>
              <a:gd name="connsiteX921" fmla="*/ 8623762 w 9384838"/>
              <a:gd name="connsiteY921" fmla="*/ 846584 h 6246801"/>
              <a:gd name="connsiteX922" fmla="*/ 8637423 w 9384838"/>
              <a:gd name="connsiteY922" fmla="*/ 848536 h 6246801"/>
              <a:gd name="connsiteX923" fmla="*/ 8649132 w 9384838"/>
              <a:gd name="connsiteY923" fmla="*/ 827069 h 6246801"/>
              <a:gd name="connsiteX924" fmla="*/ 8635471 w 9384838"/>
              <a:gd name="connsiteY924" fmla="*/ 807555 h 6246801"/>
              <a:gd name="connsiteX925" fmla="*/ 8654986 w 9384838"/>
              <a:gd name="connsiteY925" fmla="*/ 807555 h 6246801"/>
              <a:gd name="connsiteX926" fmla="*/ 8664743 w 9384838"/>
              <a:gd name="connsiteY926" fmla="*/ 819263 h 6246801"/>
              <a:gd name="connsiteX927" fmla="*/ 8692064 w 9384838"/>
              <a:gd name="connsiteY927" fmla="*/ 805603 h 6246801"/>
              <a:gd name="connsiteX928" fmla="*/ 8709627 w 9384838"/>
              <a:gd name="connsiteY928" fmla="*/ 778282 h 6246801"/>
              <a:gd name="connsiteX929" fmla="*/ 8711579 w 9384838"/>
              <a:gd name="connsiteY929" fmla="*/ 749008 h 6246801"/>
              <a:gd name="connsiteX930" fmla="*/ 8695967 w 9384838"/>
              <a:gd name="connsiteY930" fmla="*/ 749008 h 6246801"/>
              <a:gd name="connsiteX931" fmla="*/ 8672549 w 9384838"/>
              <a:gd name="connsiteY931" fmla="*/ 745105 h 6246801"/>
              <a:gd name="connsiteX932" fmla="*/ 8668646 w 9384838"/>
              <a:gd name="connsiteY932" fmla="*/ 713881 h 6246801"/>
              <a:gd name="connsiteX933" fmla="*/ 8697919 w 9384838"/>
              <a:gd name="connsiteY933" fmla="*/ 713881 h 6246801"/>
              <a:gd name="connsiteX934" fmla="*/ 8715482 w 9384838"/>
              <a:gd name="connsiteY934" fmla="*/ 731444 h 6246801"/>
              <a:gd name="connsiteX935" fmla="*/ 8733045 w 9384838"/>
              <a:gd name="connsiteY935" fmla="*/ 719735 h 6246801"/>
              <a:gd name="connsiteX936" fmla="*/ 8746705 w 9384838"/>
              <a:gd name="connsiteY936" fmla="*/ 688512 h 6246801"/>
              <a:gd name="connsiteX937" fmla="*/ 8787686 w 9384838"/>
              <a:gd name="connsiteY937" fmla="*/ 674851 h 6246801"/>
              <a:gd name="connsiteX938" fmla="*/ 8811104 w 9384838"/>
              <a:gd name="connsiteY938" fmla="*/ 624114 h 6246801"/>
              <a:gd name="connsiteX939" fmla="*/ 8830619 w 9384838"/>
              <a:gd name="connsiteY939" fmla="*/ 618260 h 6246801"/>
              <a:gd name="connsiteX940" fmla="*/ 8840376 w 9384838"/>
              <a:gd name="connsiteY940" fmla="*/ 600695 h 6246801"/>
              <a:gd name="connsiteX941" fmla="*/ 8832570 w 9384838"/>
              <a:gd name="connsiteY941" fmla="*/ 559715 h 6246801"/>
              <a:gd name="connsiteX942" fmla="*/ 8850134 w 9384838"/>
              <a:gd name="connsiteY942" fmla="*/ 559715 h 6246801"/>
              <a:gd name="connsiteX943" fmla="*/ 8885260 w 9384838"/>
              <a:gd name="connsiteY943" fmla="*/ 573376 h 6246801"/>
              <a:gd name="connsiteX944" fmla="*/ 8902823 w 9384838"/>
              <a:gd name="connsiteY944" fmla="*/ 559715 h 6246801"/>
              <a:gd name="connsiteX945" fmla="*/ 8904775 w 9384838"/>
              <a:gd name="connsiteY945" fmla="*/ 524589 h 6246801"/>
              <a:gd name="connsiteX946" fmla="*/ 8949659 w 9384838"/>
              <a:gd name="connsiteY946" fmla="*/ 497268 h 6246801"/>
              <a:gd name="connsiteX947" fmla="*/ 8976980 w 9384838"/>
              <a:gd name="connsiteY947" fmla="*/ 497268 h 6246801"/>
              <a:gd name="connsiteX948" fmla="*/ 8976980 w 9384838"/>
              <a:gd name="connsiteY948" fmla="*/ 462142 h 6246801"/>
              <a:gd name="connsiteX949" fmla="*/ 8965271 w 9384838"/>
              <a:gd name="connsiteY949" fmla="*/ 419209 h 6246801"/>
              <a:gd name="connsiteX950" fmla="*/ 8973077 w 9384838"/>
              <a:gd name="connsiteY950" fmla="*/ 393840 h 6246801"/>
              <a:gd name="connsiteX951" fmla="*/ 9002349 w 9384838"/>
              <a:gd name="connsiteY951" fmla="*/ 376277 h 6246801"/>
              <a:gd name="connsiteX952" fmla="*/ 9017961 w 9384838"/>
              <a:gd name="connsiteY952" fmla="*/ 403597 h 6246801"/>
              <a:gd name="connsiteX953" fmla="*/ 9041378 w 9384838"/>
              <a:gd name="connsiteY953" fmla="*/ 467996 h 6246801"/>
              <a:gd name="connsiteX954" fmla="*/ 9076505 w 9384838"/>
              <a:gd name="connsiteY954" fmla="*/ 475802 h 6246801"/>
              <a:gd name="connsiteX955" fmla="*/ 9154564 w 9384838"/>
              <a:gd name="connsiteY955" fmla="*/ 458239 h 6246801"/>
              <a:gd name="connsiteX956" fmla="*/ 9209205 w 9384838"/>
              <a:gd name="connsiteY956" fmla="*/ 409452 h 6246801"/>
              <a:gd name="connsiteX957" fmla="*/ 9218963 w 9384838"/>
              <a:gd name="connsiteY957" fmla="*/ 380180 h 6246801"/>
              <a:gd name="connsiteX958" fmla="*/ 9283361 w 9384838"/>
              <a:gd name="connsiteY958" fmla="*/ 325538 h 6246801"/>
              <a:gd name="connsiteX959" fmla="*/ 9328245 w 9384838"/>
              <a:gd name="connsiteY959" fmla="*/ 311878 h 6246801"/>
              <a:gd name="connsiteX960" fmla="*/ 6819242 w 9384838"/>
              <a:gd name="connsiteY960" fmla="*/ 0 h 6246801"/>
              <a:gd name="connsiteX961" fmla="*/ 6869020 w 9384838"/>
              <a:gd name="connsiteY961" fmla="*/ 125002 h 6246801"/>
              <a:gd name="connsiteX962" fmla="*/ 6969682 w 9384838"/>
              <a:gd name="connsiteY962" fmla="*/ 326334 h 6246801"/>
              <a:gd name="connsiteX963" fmla="*/ 6969682 w 9384838"/>
              <a:gd name="connsiteY963" fmla="*/ 401556 h 6246801"/>
              <a:gd name="connsiteX964" fmla="*/ 7094680 w 9384838"/>
              <a:gd name="connsiteY964" fmla="*/ 652667 h 6246801"/>
              <a:gd name="connsiteX965" fmla="*/ 7220784 w 9384838"/>
              <a:gd name="connsiteY965" fmla="*/ 803117 h 6246801"/>
              <a:gd name="connsiteX966" fmla="*/ 7321446 w 9384838"/>
              <a:gd name="connsiteY966" fmla="*/ 903783 h 6246801"/>
              <a:gd name="connsiteX967" fmla="*/ 7321446 w 9384838"/>
              <a:gd name="connsiteY967" fmla="*/ 979004 h 6246801"/>
              <a:gd name="connsiteX968" fmla="*/ 7345782 w 9384838"/>
              <a:gd name="connsiteY968" fmla="*/ 979004 h 6246801"/>
              <a:gd name="connsiteX969" fmla="*/ 7396667 w 9384838"/>
              <a:gd name="connsiteY969" fmla="*/ 1003341 h 6246801"/>
              <a:gd name="connsiteX970" fmla="*/ 7421002 w 9384838"/>
              <a:gd name="connsiteY970" fmla="*/ 979004 h 6246801"/>
              <a:gd name="connsiteX971" fmla="*/ 7496223 w 9384838"/>
              <a:gd name="connsiteY971" fmla="*/ 1003341 h 6246801"/>
              <a:gd name="connsiteX972" fmla="*/ 7446445 w 9384838"/>
              <a:gd name="connsiteY972" fmla="*/ 1054227 h 6246801"/>
              <a:gd name="connsiteX973" fmla="*/ 7471887 w 9384838"/>
              <a:gd name="connsiteY973" fmla="*/ 1078564 h 6246801"/>
              <a:gd name="connsiteX974" fmla="*/ 7521665 w 9384838"/>
              <a:gd name="connsiteY974" fmla="*/ 1054227 h 6246801"/>
              <a:gd name="connsiteX975" fmla="*/ 7547107 w 9384838"/>
              <a:gd name="connsiteY975" fmla="*/ 1129449 h 6246801"/>
              <a:gd name="connsiteX976" fmla="*/ 7672105 w 9384838"/>
              <a:gd name="connsiteY976" fmla="*/ 1179229 h 6246801"/>
              <a:gd name="connsiteX977" fmla="*/ 7747325 w 9384838"/>
              <a:gd name="connsiteY977" fmla="*/ 1179229 h 6246801"/>
              <a:gd name="connsiteX978" fmla="*/ 7847987 w 9384838"/>
              <a:gd name="connsiteY978" fmla="*/ 1104007 h 6246801"/>
              <a:gd name="connsiteX979" fmla="*/ 7923207 w 9384838"/>
              <a:gd name="connsiteY979" fmla="*/ 1078564 h 6246801"/>
              <a:gd name="connsiteX980" fmla="*/ 7998427 w 9384838"/>
              <a:gd name="connsiteY980" fmla="*/ 1003341 h 6246801"/>
              <a:gd name="connsiteX981" fmla="*/ 7998427 w 9384838"/>
              <a:gd name="connsiteY981" fmla="*/ 1054227 h 6246801"/>
              <a:gd name="connsiteX982" fmla="*/ 7948649 w 9384838"/>
              <a:gd name="connsiteY982" fmla="*/ 1104007 h 6246801"/>
              <a:gd name="connsiteX983" fmla="*/ 7948649 w 9384838"/>
              <a:gd name="connsiteY983" fmla="*/ 1129449 h 6246801"/>
              <a:gd name="connsiteX984" fmla="*/ 7822545 w 9384838"/>
              <a:gd name="connsiteY984" fmla="*/ 1279895 h 6246801"/>
              <a:gd name="connsiteX985" fmla="*/ 7822545 w 9384838"/>
              <a:gd name="connsiteY985" fmla="*/ 1379454 h 6246801"/>
              <a:gd name="connsiteX986" fmla="*/ 7873429 w 9384838"/>
              <a:gd name="connsiteY986" fmla="*/ 1379454 h 6246801"/>
              <a:gd name="connsiteX987" fmla="*/ 7847987 w 9384838"/>
              <a:gd name="connsiteY987" fmla="*/ 1505563 h 6246801"/>
              <a:gd name="connsiteX988" fmla="*/ 7797103 w 9384838"/>
              <a:gd name="connsiteY988" fmla="*/ 1531005 h 6246801"/>
              <a:gd name="connsiteX989" fmla="*/ 7873429 w 9384838"/>
              <a:gd name="connsiteY989" fmla="*/ 1606229 h 6246801"/>
              <a:gd name="connsiteX990" fmla="*/ 7948649 w 9384838"/>
              <a:gd name="connsiteY990" fmla="*/ 1606229 h 6246801"/>
              <a:gd name="connsiteX991" fmla="*/ 7923207 w 9384838"/>
              <a:gd name="connsiteY991" fmla="*/ 1656009 h 6246801"/>
              <a:gd name="connsiteX992" fmla="*/ 7772767 w 9384838"/>
              <a:gd name="connsiteY992" fmla="*/ 1630565 h 6246801"/>
              <a:gd name="connsiteX993" fmla="*/ 7672105 w 9384838"/>
              <a:gd name="connsiteY993" fmla="*/ 1705789 h 6246801"/>
              <a:gd name="connsiteX994" fmla="*/ 7672105 w 9384838"/>
              <a:gd name="connsiteY994" fmla="*/ 1656009 h 6246801"/>
              <a:gd name="connsiteX995" fmla="*/ 7596885 w 9384838"/>
              <a:gd name="connsiteY995" fmla="*/ 1656009 h 6246801"/>
              <a:gd name="connsiteX996" fmla="*/ 7571443 w 9384838"/>
              <a:gd name="connsiteY996" fmla="*/ 1705789 h 6246801"/>
              <a:gd name="connsiteX997" fmla="*/ 7446445 w 9384838"/>
              <a:gd name="connsiteY997" fmla="*/ 1681452 h 6246801"/>
              <a:gd name="connsiteX998" fmla="*/ 7421002 w 9384838"/>
              <a:gd name="connsiteY998" fmla="*/ 1630565 h 6246801"/>
              <a:gd name="connsiteX999" fmla="*/ 7321446 w 9384838"/>
              <a:gd name="connsiteY999" fmla="*/ 1630565 h 6246801"/>
              <a:gd name="connsiteX1000" fmla="*/ 7070344 w 9384838"/>
              <a:gd name="connsiteY1000" fmla="*/ 1756674 h 6246801"/>
              <a:gd name="connsiteX1001" fmla="*/ 6869020 w 9384838"/>
              <a:gd name="connsiteY1001" fmla="*/ 1907113 h 6246801"/>
              <a:gd name="connsiteX1002" fmla="*/ 6894462 w 9384838"/>
              <a:gd name="connsiteY1002" fmla="*/ 1956897 h 6246801"/>
              <a:gd name="connsiteX1003" fmla="*/ 6819242 w 9384838"/>
              <a:gd name="connsiteY1003" fmla="*/ 2081899 h 6246801"/>
              <a:gd name="connsiteX1004" fmla="*/ 6793800 w 9384838"/>
              <a:gd name="connsiteY1004" fmla="*/ 2006676 h 6246801"/>
              <a:gd name="connsiteX1005" fmla="*/ 6668802 w 9384838"/>
              <a:gd name="connsiteY1005" fmla="*/ 1931450 h 6246801"/>
              <a:gd name="connsiteX1006" fmla="*/ 6542697 w 9384838"/>
              <a:gd name="connsiteY1006" fmla="*/ 1831894 h 6246801"/>
              <a:gd name="connsiteX1007" fmla="*/ 6467477 w 9384838"/>
              <a:gd name="connsiteY1007" fmla="*/ 1705789 h 6246801"/>
              <a:gd name="connsiteX1008" fmla="*/ 6417699 w 9384838"/>
              <a:gd name="connsiteY1008" fmla="*/ 1681452 h 6246801"/>
              <a:gd name="connsiteX1009" fmla="*/ 6342479 w 9384838"/>
              <a:gd name="connsiteY1009" fmla="*/ 1580786 h 6246801"/>
              <a:gd name="connsiteX1010" fmla="*/ 6217481 w 9384838"/>
              <a:gd name="connsiteY1010" fmla="*/ 1555343 h 6246801"/>
              <a:gd name="connsiteX1011" fmla="*/ 6091377 w 9384838"/>
              <a:gd name="connsiteY1011" fmla="*/ 1606229 h 6246801"/>
              <a:gd name="connsiteX1012" fmla="*/ 5991821 w 9384838"/>
              <a:gd name="connsiteY1012" fmla="*/ 1681452 h 6246801"/>
              <a:gd name="connsiteX1013" fmla="*/ 5966379 w 9384838"/>
              <a:gd name="connsiteY1013" fmla="*/ 1630565 h 6246801"/>
              <a:gd name="connsiteX1014" fmla="*/ 5966379 w 9384838"/>
              <a:gd name="connsiteY1014" fmla="*/ 1580786 h 6246801"/>
              <a:gd name="connsiteX1015" fmla="*/ 5916601 w 9384838"/>
              <a:gd name="connsiteY1015" fmla="*/ 1531005 h 6246801"/>
              <a:gd name="connsiteX1016" fmla="*/ 5940937 w 9384838"/>
              <a:gd name="connsiteY1016" fmla="*/ 1505563 h 6246801"/>
              <a:gd name="connsiteX1017" fmla="*/ 5891159 w 9384838"/>
              <a:gd name="connsiteY1017" fmla="*/ 1480122 h 6246801"/>
              <a:gd name="connsiteX1018" fmla="*/ 5840275 w 9384838"/>
              <a:gd name="connsiteY1018" fmla="*/ 1480122 h 6246801"/>
              <a:gd name="connsiteX1019" fmla="*/ 5815939 w 9384838"/>
              <a:gd name="connsiteY1019" fmla="*/ 1455784 h 6246801"/>
              <a:gd name="connsiteX1020" fmla="*/ 5740719 w 9384838"/>
              <a:gd name="connsiteY1020" fmla="*/ 1505563 h 6246801"/>
              <a:gd name="connsiteX1021" fmla="*/ 5665499 w 9384838"/>
              <a:gd name="connsiteY1021" fmla="*/ 1606229 h 6246801"/>
              <a:gd name="connsiteX1022" fmla="*/ 5715277 w 9384838"/>
              <a:gd name="connsiteY1022" fmla="*/ 1656009 h 6246801"/>
              <a:gd name="connsiteX1023" fmla="*/ 5765055 w 9384838"/>
              <a:gd name="connsiteY1023" fmla="*/ 1731231 h 6246801"/>
              <a:gd name="connsiteX1024" fmla="*/ 5840275 w 9384838"/>
              <a:gd name="connsiteY1024" fmla="*/ 1731231 h 6246801"/>
              <a:gd name="connsiteX1025" fmla="*/ 5916601 w 9384838"/>
              <a:gd name="connsiteY1025" fmla="*/ 1881669 h 6246801"/>
              <a:gd name="connsiteX1026" fmla="*/ 5966379 w 9384838"/>
              <a:gd name="connsiteY1026" fmla="*/ 1956897 h 6246801"/>
              <a:gd name="connsiteX1027" fmla="*/ 5891159 w 9384838"/>
              <a:gd name="connsiteY1027" fmla="*/ 2006676 h 6246801"/>
              <a:gd name="connsiteX1028" fmla="*/ 5815939 w 9384838"/>
              <a:gd name="connsiteY1028" fmla="*/ 1931450 h 6246801"/>
              <a:gd name="connsiteX1029" fmla="*/ 5765055 w 9384838"/>
              <a:gd name="connsiteY1029" fmla="*/ 1881669 h 6246801"/>
              <a:gd name="connsiteX1030" fmla="*/ 5715277 w 9384838"/>
              <a:gd name="connsiteY1030" fmla="*/ 1931450 h 6246801"/>
              <a:gd name="connsiteX1031" fmla="*/ 5665499 w 9384838"/>
              <a:gd name="connsiteY1031" fmla="*/ 1931450 h 6246801"/>
              <a:gd name="connsiteX1032" fmla="*/ 5640056 w 9384838"/>
              <a:gd name="connsiteY1032" fmla="*/ 2006676 h 6246801"/>
              <a:gd name="connsiteX1033" fmla="*/ 5590278 w 9384838"/>
              <a:gd name="connsiteY1033" fmla="*/ 2006676 h 6246801"/>
              <a:gd name="connsiteX1034" fmla="*/ 5515058 w 9384838"/>
              <a:gd name="connsiteY1034" fmla="*/ 2081899 h 6246801"/>
              <a:gd name="connsiteX1035" fmla="*/ 5464174 w 9384838"/>
              <a:gd name="connsiteY1035" fmla="*/ 2057559 h 6246801"/>
              <a:gd name="connsiteX1036" fmla="*/ 5464174 w 9384838"/>
              <a:gd name="connsiteY1036" fmla="*/ 1956897 h 6246801"/>
              <a:gd name="connsiteX1037" fmla="*/ 5489616 w 9384838"/>
              <a:gd name="connsiteY1037" fmla="*/ 1881669 h 6246801"/>
              <a:gd name="connsiteX1038" fmla="*/ 5564836 w 9384838"/>
              <a:gd name="connsiteY1038" fmla="*/ 1831894 h 6246801"/>
              <a:gd name="connsiteX1039" fmla="*/ 5590278 w 9384838"/>
              <a:gd name="connsiteY1039" fmla="*/ 1756674 h 6246801"/>
              <a:gd name="connsiteX1040" fmla="*/ 5539394 w 9384838"/>
              <a:gd name="connsiteY1040" fmla="*/ 1656009 h 6246801"/>
              <a:gd name="connsiteX1041" fmla="*/ 5515058 w 9384838"/>
              <a:gd name="connsiteY1041" fmla="*/ 1656009 h 6246801"/>
              <a:gd name="connsiteX1042" fmla="*/ 5515058 w 9384838"/>
              <a:gd name="connsiteY1042" fmla="*/ 1606229 h 6246801"/>
              <a:gd name="connsiteX1043" fmla="*/ 5489616 w 9384838"/>
              <a:gd name="connsiteY1043" fmla="*/ 1580786 h 6246801"/>
              <a:gd name="connsiteX1044" fmla="*/ 5489616 w 9384838"/>
              <a:gd name="connsiteY1044" fmla="*/ 1531005 h 6246801"/>
              <a:gd name="connsiteX1045" fmla="*/ 5539394 w 9384838"/>
              <a:gd name="connsiteY1045" fmla="*/ 1455784 h 6246801"/>
              <a:gd name="connsiteX1046" fmla="*/ 5539394 w 9384838"/>
              <a:gd name="connsiteY1046" fmla="*/ 1404898 h 6246801"/>
              <a:gd name="connsiteX1047" fmla="*/ 5564836 w 9384838"/>
              <a:gd name="connsiteY1047" fmla="*/ 1355118 h 6246801"/>
              <a:gd name="connsiteX1048" fmla="*/ 5614614 w 9384838"/>
              <a:gd name="connsiteY1048" fmla="*/ 1379454 h 6246801"/>
              <a:gd name="connsiteX1049" fmla="*/ 5689834 w 9384838"/>
              <a:gd name="connsiteY1049" fmla="*/ 1355118 h 6246801"/>
              <a:gd name="connsiteX1050" fmla="*/ 5740719 w 9384838"/>
              <a:gd name="connsiteY1050" fmla="*/ 1329675 h 6246801"/>
              <a:gd name="connsiteX1051" fmla="*/ 5765055 w 9384838"/>
              <a:gd name="connsiteY1051" fmla="*/ 1355118 h 6246801"/>
              <a:gd name="connsiteX1052" fmla="*/ 5815939 w 9384838"/>
              <a:gd name="connsiteY1052" fmla="*/ 1279895 h 6246801"/>
              <a:gd name="connsiteX1053" fmla="*/ 5891159 w 9384838"/>
              <a:gd name="connsiteY1053" fmla="*/ 1254452 h 6246801"/>
              <a:gd name="connsiteX1054" fmla="*/ 5891159 w 9384838"/>
              <a:gd name="connsiteY1054" fmla="*/ 1179229 h 6246801"/>
              <a:gd name="connsiteX1055" fmla="*/ 5840275 w 9384838"/>
              <a:gd name="connsiteY1055" fmla="*/ 1104007 h 6246801"/>
              <a:gd name="connsiteX1056" fmla="*/ 5865717 w 9384838"/>
              <a:gd name="connsiteY1056" fmla="*/ 1054227 h 6246801"/>
              <a:gd name="connsiteX1057" fmla="*/ 5916601 w 9384838"/>
              <a:gd name="connsiteY1057" fmla="*/ 1054227 h 6246801"/>
              <a:gd name="connsiteX1058" fmla="*/ 6041599 w 9384838"/>
              <a:gd name="connsiteY1058" fmla="*/ 1179229 h 6246801"/>
              <a:gd name="connsiteX1059" fmla="*/ 6091377 w 9384838"/>
              <a:gd name="connsiteY1059" fmla="*/ 1153786 h 6246801"/>
              <a:gd name="connsiteX1060" fmla="*/ 6091377 w 9384838"/>
              <a:gd name="connsiteY1060" fmla="*/ 1204672 h 6246801"/>
              <a:gd name="connsiteX1061" fmla="*/ 6166597 w 9384838"/>
              <a:gd name="connsiteY1061" fmla="*/ 1254452 h 6246801"/>
              <a:gd name="connsiteX1062" fmla="*/ 6292701 w 9384838"/>
              <a:gd name="connsiteY1062" fmla="*/ 1179229 h 6246801"/>
              <a:gd name="connsiteX1063" fmla="*/ 6317037 w 9384838"/>
              <a:gd name="connsiteY1063" fmla="*/ 1129449 h 6246801"/>
              <a:gd name="connsiteX1064" fmla="*/ 6292701 w 9384838"/>
              <a:gd name="connsiteY1064" fmla="*/ 1054227 h 6246801"/>
              <a:gd name="connsiteX1065" fmla="*/ 6317037 w 9384838"/>
              <a:gd name="connsiteY1065" fmla="*/ 1003341 h 6246801"/>
              <a:gd name="connsiteX1066" fmla="*/ 6317037 w 9384838"/>
              <a:gd name="connsiteY1066" fmla="*/ 953562 h 6246801"/>
              <a:gd name="connsiteX1067" fmla="*/ 6342479 w 9384838"/>
              <a:gd name="connsiteY1067" fmla="*/ 903783 h 6246801"/>
              <a:gd name="connsiteX1068" fmla="*/ 6443141 w 9384838"/>
              <a:gd name="connsiteY1068" fmla="*/ 878340 h 6246801"/>
              <a:gd name="connsiteX1069" fmla="*/ 6492919 w 9384838"/>
              <a:gd name="connsiteY1069" fmla="*/ 803117 h 6246801"/>
              <a:gd name="connsiteX1070" fmla="*/ 6518361 w 9384838"/>
              <a:gd name="connsiteY1070" fmla="*/ 652667 h 6246801"/>
              <a:gd name="connsiteX1071" fmla="*/ 6619024 w 9384838"/>
              <a:gd name="connsiteY1071" fmla="*/ 526559 h 6246801"/>
              <a:gd name="connsiteX1072" fmla="*/ 6643360 w 9384838"/>
              <a:gd name="connsiteY1072" fmla="*/ 300891 h 6246801"/>
              <a:gd name="connsiteX1073" fmla="*/ 6619024 w 9384838"/>
              <a:gd name="connsiteY1073" fmla="*/ 125002 h 6246801"/>
              <a:gd name="connsiteX1074" fmla="*/ 6694244 w 9384838"/>
              <a:gd name="connsiteY1074" fmla="*/ 49779 h 6246801"/>
              <a:gd name="connsiteX1075" fmla="*/ 6769464 w 9384838"/>
              <a:gd name="connsiteY1075" fmla="*/ 49779 h 6246801"/>
              <a:gd name="connsiteX1076" fmla="*/ 6819242 w 9384838"/>
              <a:gd name="connsiteY107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880159 w 9384838"/>
              <a:gd name="connsiteY549" fmla="*/ 5520016 h 6246801"/>
              <a:gd name="connsiteX550" fmla="*/ 2830382 w 9384838"/>
              <a:gd name="connsiteY550" fmla="*/ 5544353 h 6246801"/>
              <a:gd name="connsiteX551" fmla="*/ 2804941 w 9384838"/>
              <a:gd name="connsiteY551" fmla="*/ 5569796 h 6246801"/>
              <a:gd name="connsiteX552" fmla="*/ 2755160 w 9384838"/>
              <a:gd name="connsiteY552" fmla="*/ 5595239 h 6246801"/>
              <a:gd name="connsiteX553" fmla="*/ 2679941 w 9384838"/>
              <a:gd name="connsiteY553" fmla="*/ 5569796 h 6246801"/>
              <a:gd name="connsiteX554" fmla="*/ 2629058 w 9384838"/>
              <a:gd name="connsiteY554" fmla="*/ 5494573 h 6246801"/>
              <a:gd name="connsiteX555" fmla="*/ 2629058 w 9384838"/>
              <a:gd name="connsiteY555" fmla="*/ 5444794 h 6246801"/>
              <a:gd name="connsiteX556" fmla="*/ 2579280 w 9384838"/>
              <a:gd name="connsiteY556" fmla="*/ 5393908 h 6246801"/>
              <a:gd name="connsiteX557" fmla="*/ 2579280 w 9384838"/>
              <a:gd name="connsiteY557" fmla="*/ 5344128 h 6246801"/>
              <a:gd name="connsiteX558" fmla="*/ 2529501 w 9384838"/>
              <a:gd name="connsiteY558" fmla="*/ 5318685 h 6246801"/>
              <a:gd name="connsiteX559" fmla="*/ 2553838 w 9384838"/>
              <a:gd name="connsiteY559" fmla="*/ 5293242 h 6246801"/>
              <a:gd name="connsiteX560" fmla="*/ 2579280 w 9384838"/>
              <a:gd name="connsiteY560" fmla="*/ 5268905 h 6246801"/>
              <a:gd name="connsiteX561" fmla="*/ 2579280 w 9384838"/>
              <a:gd name="connsiteY561" fmla="*/ 5243462 h 6246801"/>
              <a:gd name="connsiteX562" fmla="*/ 2629058 w 9384838"/>
              <a:gd name="connsiteY562" fmla="*/ 5218019 h 6246801"/>
              <a:gd name="connsiteX563" fmla="*/ 2604722 w 9384838"/>
              <a:gd name="connsiteY563" fmla="*/ 5193682 h 6246801"/>
              <a:gd name="connsiteX564" fmla="*/ 2579280 w 9384838"/>
              <a:gd name="connsiteY564" fmla="*/ 5142796 h 6246801"/>
              <a:gd name="connsiteX565" fmla="*/ 2579280 w 9384838"/>
              <a:gd name="connsiteY565" fmla="*/ 5142795 h 6246801"/>
              <a:gd name="connsiteX566" fmla="*/ 2705382 w 9384838"/>
              <a:gd name="connsiteY566" fmla="*/ 5093015 h 6246801"/>
              <a:gd name="connsiteX567" fmla="*/ 2755160 w 9384838"/>
              <a:gd name="connsiteY567" fmla="*/ 5043236 h 6246801"/>
              <a:gd name="connsiteX568" fmla="*/ 2755160 w 9384838"/>
              <a:gd name="connsiteY568" fmla="*/ 4992350 h 6246801"/>
              <a:gd name="connsiteX569" fmla="*/ 2729719 w 9384838"/>
              <a:gd name="connsiteY569" fmla="*/ 4968013 h 6246801"/>
              <a:gd name="connsiteX570" fmla="*/ 2705383 w 9384838"/>
              <a:gd name="connsiteY570" fmla="*/ 4942570 h 6246801"/>
              <a:gd name="connsiteX571" fmla="*/ 2679942 w 9384838"/>
              <a:gd name="connsiteY571" fmla="*/ 4942570 h 6246801"/>
              <a:gd name="connsiteX572" fmla="*/ 2654500 w 9384838"/>
              <a:gd name="connsiteY572" fmla="*/ 4968013 h 6246801"/>
              <a:gd name="connsiteX573" fmla="*/ 2604722 w 9384838"/>
              <a:gd name="connsiteY573" fmla="*/ 4968013 h 6246801"/>
              <a:gd name="connsiteX574" fmla="*/ 2529503 w 9384838"/>
              <a:gd name="connsiteY574" fmla="*/ 4917127 h 6246801"/>
              <a:gd name="connsiteX575" fmla="*/ 2529503 w 9384838"/>
              <a:gd name="connsiteY575" fmla="*/ 4867348 h 6246801"/>
              <a:gd name="connsiteX576" fmla="*/ 2454282 w 9384838"/>
              <a:gd name="connsiteY576" fmla="*/ 4841905 h 6246801"/>
              <a:gd name="connsiteX577" fmla="*/ 2454282 w 9384838"/>
              <a:gd name="connsiteY577" fmla="*/ 4867348 h 6246801"/>
              <a:gd name="connsiteX578" fmla="*/ 2428840 w 9384838"/>
              <a:gd name="connsiteY578" fmla="*/ 4841905 h 6246801"/>
              <a:gd name="connsiteX579" fmla="*/ 2379063 w 9384838"/>
              <a:gd name="connsiteY579" fmla="*/ 4841905 h 6246801"/>
              <a:gd name="connsiteX580" fmla="*/ 2353620 w 9384838"/>
              <a:gd name="connsiteY580" fmla="*/ 4867348 h 6246801"/>
              <a:gd name="connsiteX581" fmla="*/ 2353620 w 9384838"/>
              <a:gd name="connsiteY581" fmla="*/ 4867347 h 6246801"/>
              <a:gd name="connsiteX582" fmla="*/ 2328178 w 9384838"/>
              <a:gd name="connsiteY582" fmla="*/ 4841904 h 6246801"/>
              <a:gd name="connsiteX583" fmla="*/ 2303843 w 9384838"/>
              <a:gd name="connsiteY583" fmla="*/ 4841904 h 6246801"/>
              <a:gd name="connsiteX584" fmla="*/ 2278401 w 9384838"/>
              <a:gd name="connsiteY584" fmla="*/ 4817568 h 6246801"/>
              <a:gd name="connsiteX585" fmla="*/ 2252958 w 9384838"/>
              <a:gd name="connsiteY585" fmla="*/ 4841904 h 6246801"/>
              <a:gd name="connsiteX586" fmla="*/ 2303843 w 9384838"/>
              <a:gd name="connsiteY586" fmla="*/ 4867347 h 6246801"/>
              <a:gd name="connsiteX587" fmla="*/ 2228623 w 9384838"/>
              <a:gd name="connsiteY587" fmla="*/ 4892790 h 6246801"/>
              <a:gd name="connsiteX588" fmla="*/ 2177740 w 9384838"/>
              <a:gd name="connsiteY588" fmla="*/ 4841904 h 6246801"/>
              <a:gd name="connsiteX589" fmla="*/ 2153404 w 9384838"/>
              <a:gd name="connsiteY589" fmla="*/ 4867347 h 6246801"/>
              <a:gd name="connsiteX590" fmla="*/ 2153404 w 9384838"/>
              <a:gd name="connsiteY590" fmla="*/ 4892790 h 6246801"/>
              <a:gd name="connsiteX591" fmla="*/ 2127962 w 9384838"/>
              <a:gd name="connsiteY591" fmla="*/ 4942570 h 6246801"/>
              <a:gd name="connsiteX592" fmla="*/ 2102518 w 9384838"/>
              <a:gd name="connsiteY592" fmla="*/ 4917127 h 6246801"/>
              <a:gd name="connsiteX593" fmla="*/ 2078183 w 9384838"/>
              <a:gd name="connsiteY593" fmla="*/ 4917127 h 6246801"/>
              <a:gd name="connsiteX594" fmla="*/ 2078183 w 9384838"/>
              <a:gd name="connsiteY594" fmla="*/ 4867347 h 6246801"/>
              <a:gd name="connsiteX595" fmla="*/ 2027299 w 9384838"/>
              <a:gd name="connsiteY595" fmla="*/ 4867347 h 6246801"/>
              <a:gd name="connsiteX596" fmla="*/ 2001857 w 9384838"/>
              <a:gd name="connsiteY596" fmla="*/ 4892790 h 6246801"/>
              <a:gd name="connsiteX597" fmla="*/ 1952080 w 9384838"/>
              <a:gd name="connsiteY597" fmla="*/ 4892790 h 6246801"/>
              <a:gd name="connsiteX598" fmla="*/ 1902303 w 9384838"/>
              <a:gd name="connsiteY598" fmla="*/ 4917127 h 6246801"/>
              <a:gd name="connsiteX599" fmla="*/ 1876860 w 9384838"/>
              <a:gd name="connsiteY599" fmla="*/ 4892790 h 6246801"/>
              <a:gd name="connsiteX600" fmla="*/ 1876860 w 9384838"/>
              <a:gd name="connsiteY600" fmla="*/ 4867347 h 6246801"/>
              <a:gd name="connsiteX601" fmla="*/ 1851419 w 9384838"/>
              <a:gd name="connsiteY601" fmla="*/ 4892790 h 6246801"/>
              <a:gd name="connsiteX602" fmla="*/ 1827080 w 9384838"/>
              <a:gd name="connsiteY602" fmla="*/ 4892790 h 6246801"/>
              <a:gd name="connsiteX603" fmla="*/ 1801640 w 9384838"/>
              <a:gd name="connsiteY603" fmla="*/ 4867347 h 6246801"/>
              <a:gd name="connsiteX604" fmla="*/ 1801640 w 9384838"/>
              <a:gd name="connsiteY604" fmla="*/ 4892790 h 6246801"/>
              <a:gd name="connsiteX605" fmla="*/ 1776198 w 9384838"/>
              <a:gd name="connsiteY605" fmla="*/ 4917127 h 6246801"/>
              <a:gd name="connsiteX606" fmla="*/ 1751861 w 9384838"/>
              <a:gd name="connsiteY606" fmla="*/ 4892790 h 6246801"/>
              <a:gd name="connsiteX607" fmla="*/ 1726419 w 9384838"/>
              <a:gd name="connsiteY607" fmla="*/ 4892790 h 6246801"/>
              <a:gd name="connsiteX608" fmla="*/ 1700977 w 9384838"/>
              <a:gd name="connsiteY608" fmla="*/ 4917127 h 6246801"/>
              <a:gd name="connsiteX609" fmla="*/ 1676640 w 9384838"/>
              <a:gd name="connsiteY609" fmla="*/ 4892790 h 6246801"/>
              <a:gd name="connsiteX610" fmla="*/ 1625756 w 9384838"/>
              <a:gd name="connsiteY610" fmla="*/ 4917127 h 6246801"/>
              <a:gd name="connsiteX611" fmla="*/ 1601421 w 9384838"/>
              <a:gd name="connsiteY611" fmla="*/ 4917127 h 6246801"/>
              <a:gd name="connsiteX612" fmla="*/ 1575979 w 9384838"/>
              <a:gd name="connsiteY612" fmla="*/ 4892790 h 6246801"/>
              <a:gd name="connsiteX613" fmla="*/ 1575979 w 9384838"/>
              <a:gd name="connsiteY613" fmla="*/ 4867347 h 6246801"/>
              <a:gd name="connsiteX614" fmla="*/ 1575979 w 9384838"/>
              <a:gd name="connsiteY614" fmla="*/ 4841904 h 6246801"/>
              <a:gd name="connsiteX615" fmla="*/ 1526200 w 9384838"/>
              <a:gd name="connsiteY615" fmla="*/ 4817568 h 6246801"/>
              <a:gd name="connsiteX616" fmla="*/ 1450978 w 9384838"/>
              <a:gd name="connsiteY616" fmla="*/ 4867347 h 6246801"/>
              <a:gd name="connsiteX617" fmla="*/ 1425540 w 9384838"/>
              <a:gd name="connsiteY617" fmla="*/ 4867347 h 6246801"/>
              <a:gd name="connsiteX618" fmla="*/ 1425540 w 9384838"/>
              <a:gd name="connsiteY618" fmla="*/ 4867348 h 6246801"/>
              <a:gd name="connsiteX619" fmla="*/ 1425540 w 9384838"/>
              <a:gd name="connsiteY619" fmla="*/ 4917127 h 6246801"/>
              <a:gd name="connsiteX620" fmla="*/ 1400097 w 9384838"/>
              <a:gd name="connsiteY620" fmla="*/ 4942570 h 6246801"/>
              <a:gd name="connsiteX621" fmla="*/ 1400097 w 9384838"/>
              <a:gd name="connsiteY621" fmla="*/ 4992350 h 6246801"/>
              <a:gd name="connsiteX622" fmla="*/ 1350319 w 9384838"/>
              <a:gd name="connsiteY622" fmla="*/ 4992350 h 6246801"/>
              <a:gd name="connsiteX623" fmla="*/ 1350319 w 9384838"/>
              <a:gd name="connsiteY623" fmla="*/ 5043236 h 6246801"/>
              <a:gd name="connsiteX624" fmla="*/ 1299435 w 9384838"/>
              <a:gd name="connsiteY624" fmla="*/ 4992350 h 6246801"/>
              <a:gd name="connsiteX625" fmla="*/ 1249656 w 9384838"/>
              <a:gd name="connsiteY625" fmla="*/ 4917127 h 6246801"/>
              <a:gd name="connsiteX626" fmla="*/ 1224214 w 9384838"/>
              <a:gd name="connsiteY626" fmla="*/ 4917127 h 6246801"/>
              <a:gd name="connsiteX627" fmla="*/ 1148993 w 9384838"/>
              <a:gd name="connsiteY627" fmla="*/ 4892791 h 6246801"/>
              <a:gd name="connsiteX628" fmla="*/ 1124658 w 9384838"/>
              <a:gd name="connsiteY628" fmla="*/ 4917127 h 6246801"/>
              <a:gd name="connsiteX629" fmla="*/ 1124658 w 9384838"/>
              <a:gd name="connsiteY629" fmla="*/ 4892791 h 6246801"/>
              <a:gd name="connsiteX630" fmla="*/ 1099215 w 9384838"/>
              <a:gd name="connsiteY630" fmla="*/ 4917127 h 6246801"/>
              <a:gd name="connsiteX631" fmla="*/ 1073771 w 9384838"/>
              <a:gd name="connsiteY631" fmla="*/ 4892791 h 6246801"/>
              <a:gd name="connsiteX632" fmla="*/ 1049435 w 9384838"/>
              <a:gd name="connsiteY632" fmla="*/ 4917127 h 6246801"/>
              <a:gd name="connsiteX633" fmla="*/ 998551 w 9384838"/>
              <a:gd name="connsiteY633" fmla="*/ 4917127 h 6246801"/>
              <a:gd name="connsiteX634" fmla="*/ 998551 w 9384838"/>
              <a:gd name="connsiteY634" fmla="*/ 4892791 h 6246801"/>
              <a:gd name="connsiteX635" fmla="*/ 948773 w 9384838"/>
              <a:gd name="connsiteY635" fmla="*/ 4841905 h 6246801"/>
              <a:gd name="connsiteX636" fmla="*/ 898995 w 9384838"/>
              <a:gd name="connsiteY636" fmla="*/ 4867348 h 6246801"/>
              <a:gd name="connsiteX637" fmla="*/ 898995 w 9384838"/>
              <a:gd name="connsiteY637" fmla="*/ 4792125 h 6246801"/>
              <a:gd name="connsiteX638" fmla="*/ 923331 w 9384838"/>
              <a:gd name="connsiteY638" fmla="*/ 4766682 h 6246801"/>
              <a:gd name="connsiteX639" fmla="*/ 923331 w 9384838"/>
              <a:gd name="connsiteY639" fmla="*/ 4716902 h 6246801"/>
              <a:gd name="connsiteX640" fmla="*/ 923331 w 9384838"/>
              <a:gd name="connsiteY640" fmla="*/ 4691459 h 6246801"/>
              <a:gd name="connsiteX641" fmla="*/ 974215 w 9384838"/>
              <a:gd name="connsiteY641" fmla="*/ 4691459 h 6246801"/>
              <a:gd name="connsiteX642" fmla="*/ 998551 w 9384838"/>
              <a:gd name="connsiteY642" fmla="*/ 4667122 h 6246801"/>
              <a:gd name="connsiteX643" fmla="*/ 1049435 w 9384838"/>
              <a:gd name="connsiteY643" fmla="*/ 4716902 h 6246801"/>
              <a:gd name="connsiteX644" fmla="*/ 1148993 w 9384838"/>
              <a:gd name="connsiteY644" fmla="*/ 4716902 h 6246801"/>
              <a:gd name="connsiteX645" fmla="*/ 1174436 w 9384838"/>
              <a:gd name="connsiteY645" fmla="*/ 4667122 h 6246801"/>
              <a:gd name="connsiteX646" fmla="*/ 1224214 w 9384838"/>
              <a:gd name="connsiteY646" fmla="*/ 4667122 h 6246801"/>
              <a:gd name="connsiteX647" fmla="*/ 1249656 w 9384838"/>
              <a:gd name="connsiteY647" fmla="*/ 4616236 h 6246801"/>
              <a:gd name="connsiteX648" fmla="*/ 1275099 w 9384838"/>
              <a:gd name="connsiteY648" fmla="*/ 4616236 h 6246801"/>
              <a:gd name="connsiteX649" fmla="*/ 1275099 w 9384838"/>
              <a:gd name="connsiteY649" fmla="*/ 4616237 h 6246801"/>
              <a:gd name="connsiteX650" fmla="*/ 1350319 w 9384838"/>
              <a:gd name="connsiteY650" fmla="*/ 4616237 h 6246801"/>
              <a:gd name="connsiteX651" fmla="*/ 1374654 w 9384838"/>
              <a:gd name="connsiteY651" fmla="*/ 4590794 h 6246801"/>
              <a:gd name="connsiteX652" fmla="*/ 1425539 w 9384838"/>
              <a:gd name="connsiteY652" fmla="*/ 4566457 h 6246801"/>
              <a:gd name="connsiteX653" fmla="*/ 1550537 w 9384838"/>
              <a:gd name="connsiteY653" fmla="*/ 4491234 h 6246801"/>
              <a:gd name="connsiteX654" fmla="*/ 1651201 w 9384838"/>
              <a:gd name="connsiteY654" fmla="*/ 4440348 h 6246801"/>
              <a:gd name="connsiteX655" fmla="*/ 1751865 w 9384838"/>
              <a:gd name="connsiteY655" fmla="*/ 4416011 h 6246801"/>
              <a:gd name="connsiteX656" fmla="*/ 1776201 w 9384838"/>
              <a:gd name="connsiteY656" fmla="*/ 4365125 h 6246801"/>
              <a:gd name="connsiteX657" fmla="*/ 1751865 w 9384838"/>
              <a:gd name="connsiteY657" fmla="*/ 4340788 h 6246801"/>
              <a:gd name="connsiteX658" fmla="*/ 1801642 w 9384838"/>
              <a:gd name="connsiteY658" fmla="*/ 4340788 h 6246801"/>
              <a:gd name="connsiteX659" fmla="*/ 1827082 w 9384838"/>
              <a:gd name="connsiteY659" fmla="*/ 4315345 h 6246801"/>
              <a:gd name="connsiteX660" fmla="*/ 1902304 w 9384838"/>
              <a:gd name="connsiteY660" fmla="*/ 4340788 h 6246801"/>
              <a:gd name="connsiteX661" fmla="*/ 1952081 w 9384838"/>
              <a:gd name="connsiteY661" fmla="*/ 4315345 h 6246801"/>
              <a:gd name="connsiteX662" fmla="*/ 2001860 w 9384838"/>
              <a:gd name="connsiteY662" fmla="*/ 4340788 h 6246801"/>
              <a:gd name="connsiteX663" fmla="*/ 1952081 w 9384838"/>
              <a:gd name="connsiteY663" fmla="*/ 4340788 h 6246801"/>
              <a:gd name="connsiteX664" fmla="*/ 1952081 w 9384838"/>
              <a:gd name="connsiteY664" fmla="*/ 4390568 h 6246801"/>
              <a:gd name="connsiteX665" fmla="*/ 2027302 w 9384838"/>
              <a:gd name="connsiteY665" fmla="*/ 4416011 h 6246801"/>
              <a:gd name="connsiteX666" fmla="*/ 2052742 w 9384838"/>
              <a:gd name="connsiteY666" fmla="*/ 4416011 h 6246801"/>
              <a:gd name="connsiteX667" fmla="*/ 2102518 w 9384838"/>
              <a:gd name="connsiteY667" fmla="*/ 4390568 h 6246801"/>
              <a:gd name="connsiteX668" fmla="*/ 2127962 w 9384838"/>
              <a:gd name="connsiteY668" fmla="*/ 4390568 h 6246801"/>
              <a:gd name="connsiteX669" fmla="*/ 2203182 w 9384838"/>
              <a:gd name="connsiteY669" fmla="*/ 4440348 h 6246801"/>
              <a:gd name="connsiteX670" fmla="*/ 2328178 w 9384838"/>
              <a:gd name="connsiteY670" fmla="*/ 4465791 h 6246801"/>
              <a:gd name="connsiteX671" fmla="*/ 2428839 w 9384838"/>
              <a:gd name="connsiteY671" fmla="*/ 4465791 h 6246801"/>
              <a:gd name="connsiteX672" fmla="*/ 2478617 w 9384838"/>
              <a:gd name="connsiteY672" fmla="*/ 4440348 h 6246801"/>
              <a:gd name="connsiteX673" fmla="*/ 2529503 w 9384838"/>
              <a:gd name="connsiteY673" fmla="*/ 4416011 h 6246801"/>
              <a:gd name="connsiteX674" fmla="*/ 2579280 w 9384838"/>
              <a:gd name="connsiteY674" fmla="*/ 4440348 h 6246801"/>
              <a:gd name="connsiteX675" fmla="*/ 2629058 w 9384838"/>
              <a:gd name="connsiteY675" fmla="*/ 4440348 h 6246801"/>
              <a:gd name="connsiteX676" fmla="*/ 2679941 w 9384838"/>
              <a:gd name="connsiteY676" fmla="*/ 4465791 h 6246801"/>
              <a:gd name="connsiteX677" fmla="*/ 2679941 w 9384838"/>
              <a:gd name="connsiteY677" fmla="*/ 4465790 h 6246801"/>
              <a:gd name="connsiteX678" fmla="*/ 2705383 w 9384838"/>
              <a:gd name="connsiteY678" fmla="*/ 4465790 h 6246801"/>
              <a:gd name="connsiteX679" fmla="*/ 2804940 w 9384838"/>
              <a:gd name="connsiteY679" fmla="*/ 4440347 h 6246801"/>
              <a:gd name="connsiteX680" fmla="*/ 2830382 w 9384838"/>
              <a:gd name="connsiteY680" fmla="*/ 4491233 h 6246801"/>
              <a:gd name="connsiteX681" fmla="*/ 2804940 w 9384838"/>
              <a:gd name="connsiteY681" fmla="*/ 4515570 h 6246801"/>
              <a:gd name="connsiteX682" fmla="*/ 2780604 w 9384838"/>
              <a:gd name="connsiteY682" fmla="*/ 4541013 h 6246801"/>
              <a:gd name="connsiteX683" fmla="*/ 2804940 w 9384838"/>
              <a:gd name="connsiteY683" fmla="*/ 4566456 h 6246801"/>
              <a:gd name="connsiteX684" fmla="*/ 2804940 w 9384838"/>
              <a:gd name="connsiteY684" fmla="*/ 4590793 h 6246801"/>
              <a:gd name="connsiteX685" fmla="*/ 2855825 w 9384838"/>
              <a:gd name="connsiteY685" fmla="*/ 4590793 h 6246801"/>
              <a:gd name="connsiteX686" fmla="*/ 2855825 w 9384838"/>
              <a:gd name="connsiteY686" fmla="*/ 4566456 h 6246801"/>
              <a:gd name="connsiteX687" fmla="*/ 2880159 w 9384838"/>
              <a:gd name="connsiteY687" fmla="*/ 4566456 h 6246801"/>
              <a:gd name="connsiteX688" fmla="*/ 2880159 w 9384838"/>
              <a:gd name="connsiteY688" fmla="*/ 4605916 h 6246801"/>
              <a:gd name="connsiteX689" fmla="*/ 2880162 w 9384838"/>
              <a:gd name="connsiteY689" fmla="*/ 4605918 h 6246801"/>
              <a:gd name="connsiteX690" fmla="*/ 2880162 w 9384838"/>
              <a:gd name="connsiteY690" fmla="*/ 4566457 h 6246801"/>
              <a:gd name="connsiteX691" fmla="*/ 2931045 w 9384838"/>
              <a:gd name="connsiteY691" fmla="*/ 4616236 h 6246801"/>
              <a:gd name="connsiteX692" fmla="*/ 2980823 w 9384838"/>
              <a:gd name="connsiteY692" fmla="*/ 4641679 h 6246801"/>
              <a:gd name="connsiteX693" fmla="*/ 3006265 w 9384838"/>
              <a:gd name="connsiteY693" fmla="*/ 4616236 h 6246801"/>
              <a:gd name="connsiteX694" fmla="*/ 3030601 w 9384838"/>
              <a:gd name="connsiteY694" fmla="*/ 4616236 h 6246801"/>
              <a:gd name="connsiteX695" fmla="*/ 3056044 w 9384838"/>
              <a:gd name="connsiteY695" fmla="*/ 4590793 h 6246801"/>
              <a:gd name="connsiteX696" fmla="*/ 3105820 w 9384838"/>
              <a:gd name="connsiteY696" fmla="*/ 4590793 h 6246801"/>
              <a:gd name="connsiteX697" fmla="*/ 3131263 w 9384838"/>
              <a:gd name="connsiteY697" fmla="*/ 4541014 h 6246801"/>
              <a:gd name="connsiteX698" fmla="*/ 3131263 w 9384838"/>
              <a:gd name="connsiteY698" fmla="*/ 4590793 h 6246801"/>
              <a:gd name="connsiteX699" fmla="*/ 3156704 w 9384838"/>
              <a:gd name="connsiteY699" fmla="*/ 4566457 h 6246801"/>
              <a:gd name="connsiteX700" fmla="*/ 3181041 w 9384838"/>
              <a:gd name="connsiteY700" fmla="*/ 4515571 h 6246801"/>
              <a:gd name="connsiteX701" fmla="*/ 3156704 w 9384838"/>
              <a:gd name="connsiteY701" fmla="*/ 4440348 h 6246801"/>
              <a:gd name="connsiteX702" fmla="*/ 3131263 w 9384838"/>
              <a:gd name="connsiteY702" fmla="*/ 4416011 h 6246801"/>
              <a:gd name="connsiteX703" fmla="*/ 3181041 w 9384838"/>
              <a:gd name="connsiteY703" fmla="*/ 4365125 h 6246801"/>
              <a:gd name="connsiteX704" fmla="*/ 3231924 w 9384838"/>
              <a:gd name="connsiteY704" fmla="*/ 4340788 h 6246801"/>
              <a:gd name="connsiteX705" fmla="*/ 3256260 w 9384838"/>
              <a:gd name="connsiteY705" fmla="*/ 4289902 h 6246801"/>
              <a:gd name="connsiteX706" fmla="*/ 3281703 w 9384838"/>
              <a:gd name="connsiteY706" fmla="*/ 4289902 h 6246801"/>
              <a:gd name="connsiteX707" fmla="*/ 3281705 w 9384838"/>
              <a:gd name="connsiteY707" fmla="*/ 4289902 h 6246801"/>
              <a:gd name="connsiteX708" fmla="*/ 3307147 w 9384838"/>
              <a:gd name="connsiteY708" fmla="*/ 4265565 h 6246801"/>
              <a:gd name="connsiteX709" fmla="*/ 3356924 w 9384838"/>
              <a:gd name="connsiteY709" fmla="*/ 4265565 h 6246801"/>
              <a:gd name="connsiteX710" fmla="*/ 3457589 w 9384838"/>
              <a:gd name="connsiteY710" fmla="*/ 4190342 h 6246801"/>
              <a:gd name="connsiteX711" fmla="*/ 3558250 w 9384838"/>
              <a:gd name="connsiteY711" fmla="*/ 4089676 h 6246801"/>
              <a:gd name="connsiteX712" fmla="*/ 3582585 w 9384838"/>
              <a:gd name="connsiteY712" fmla="*/ 4014453 h 6246801"/>
              <a:gd name="connsiteX713" fmla="*/ 3608026 w 9384838"/>
              <a:gd name="connsiteY713" fmla="*/ 3989010 h 6246801"/>
              <a:gd name="connsiteX714" fmla="*/ 3582585 w 9384838"/>
              <a:gd name="connsiteY714" fmla="*/ 3963567 h 6246801"/>
              <a:gd name="connsiteX715" fmla="*/ 3608026 w 9384838"/>
              <a:gd name="connsiteY715" fmla="*/ 3913787 h 6246801"/>
              <a:gd name="connsiteX716" fmla="*/ 3582585 w 9384838"/>
              <a:gd name="connsiteY716" fmla="*/ 3888344 h 6246801"/>
              <a:gd name="connsiteX717" fmla="*/ 3608026 w 9384838"/>
              <a:gd name="connsiteY717" fmla="*/ 3838565 h 6246801"/>
              <a:gd name="connsiteX718" fmla="*/ 3633468 w 9384838"/>
              <a:gd name="connsiteY718" fmla="*/ 3813122 h 6246801"/>
              <a:gd name="connsiteX719" fmla="*/ 3683247 w 9384838"/>
              <a:gd name="connsiteY719" fmla="*/ 3788785 h 6246801"/>
              <a:gd name="connsiteX720" fmla="*/ 3708689 w 9384838"/>
              <a:gd name="connsiteY720" fmla="*/ 3813122 h 6246801"/>
              <a:gd name="connsiteX721" fmla="*/ 3783908 w 9384838"/>
              <a:gd name="connsiteY721" fmla="*/ 3788785 h 6246801"/>
              <a:gd name="connsiteX722" fmla="*/ 3883464 w 9384838"/>
              <a:gd name="connsiteY722" fmla="*/ 3763342 h 6246801"/>
              <a:gd name="connsiteX723" fmla="*/ 3883464 w 9384838"/>
              <a:gd name="connsiteY723" fmla="*/ 3813122 h 6246801"/>
              <a:gd name="connsiteX724" fmla="*/ 3833686 w 9384838"/>
              <a:gd name="connsiteY724" fmla="*/ 3813122 h 6246801"/>
              <a:gd name="connsiteX725" fmla="*/ 3808245 w 9384838"/>
              <a:gd name="connsiteY725" fmla="*/ 3838565 h 6246801"/>
              <a:gd name="connsiteX726" fmla="*/ 3808245 w 9384838"/>
              <a:gd name="connsiteY726" fmla="*/ 3888344 h 6246801"/>
              <a:gd name="connsiteX727" fmla="*/ 3758467 w 9384838"/>
              <a:gd name="connsiteY727" fmla="*/ 3864008 h 6246801"/>
              <a:gd name="connsiteX728" fmla="*/ 3708689 w 9384838"/>
              <a:gd name="connsiteY728" fmla="*/ 3913787 h 6246801"/>
              <a:gd name="connsiteX729" fmla="*/ 3683247 w 9384838"/>
              <a:gd name="connsiteY729" fmla="*/ 3888344 h 6246801"/>
              <a:gd name="connsiteX730" fmla="*/ 3633468 w 9384838"/>
              <a:gd name="connsiteY730" fmla="*/ 3913787 h 6246801"/>
              <a:gd name="connsiteX731" fmla="*/ 3657804 w 9384838"/>
              <a:gd name="connsiteY731" fmla="*/ 3939230 h 6246801"/>
              <a:gd name="connsiteX732" fmla="*/ 3633468 w 9384838"/>
              <a:gd name="connsiteY732" fmla="*/ 3963567 h 6246801"/>
              <a:gd name="connsiteX733" fmla="*/ 3657804 w 9384838"/>
              <a:gd name="connsiteY733" fmla="*/ 3963567 h 6246801"/>
              <a:gd name="connsiteX734" fmla="*/ 3683247 w 9384838"/>
              <a:gd name="connsiteY734" fmla="*/ 3989010 h 6246801"/>
              <a:gd name="connsiteX735" fmla="*/ 3708689 w 9384838"/>
              <a:gd name="connsiteY735" fmla="*/ 3989010 h 6246801"/>
              <a:gd name="connsiteX736" fmla="*/ 3708689 w 9384838"/>
              <a:gd name="connsiteY736" fmla="*/ 4014453 h 6246801"/>
              <a:gd name="connsiteX737" fmla="*/ 3708688 w 9384838"/>
              <a:gd name="connsiteY737" fmla="*/ 4014453 h 6246801"/>
              <a:gd name="connsiteX738" fmla="*/ 3657804 w 9384838"/>
              <a:gd name="connsiteY738" fmla="*/ 4064233 h 6246801"/>
              <a:gd name="connsiteX739" fmla="*/ 3683246 w 9384838"/>
              <a:gd name="connsiteY739" fmla="*/ 4139455 h 6246801"/>
              <a:gd name="connsiteX740" fmla="*/ 3808243 w 9384838"/>
              <a:gd name="connsiteY740" fmla="*/ 4164898 h 6246801"/>
              <a:gd name="connsiteX741" fmla="*/ 3833684 w 9384838"/>
              <a:gd name="connsiteY741" fmla="*/ 4089676 h 6246801"/>
              <a:gd name="connsiteX742" fmla="*/ 3958666 w 9384838"/>
              <a:gd name="connsiteY742" fmla="*/ 4089676 h 6246801"/>
              <a:gd name="connsiteX743" fmla="*/ 4084770 w 9384838"/>
              <a:gd name="connsiteY743" fmla="*/ 4064233 h 6246801"/>
              <a:gd name="connsiteX744" fmla="*/ 4185432 w 9384838"/>
              <a:gd name="connsiteY744" fmla="*/ 4064233 h 6246801"/>
              <a:gd name="connsiteX745" fmla="*/ 4460870 w 9384838"/>
              <a:gd name="connsiteY745" fmla="*/ 3888345 h 6246801"/>
              <a:gd name="connsiteX746" fmla="*/ 4510648 w 9384838"/>
              <a:gd name="connsiteY746" fmla="*/ 3763342 h 6246801"/>
              <a:gd name="connsiteX747" fmla="*/ 4761751 w 9384838"/>
              <a:gd name="connsiteY747" fmla="*/ 3713562 h 6246801"/>
              <a:gd name="connsiteX748" fmla="*/ 4836971 w 9384838"/>
              <a:gd name="connsiteY748" fmla="*/ 3612896 h 6246801"/>
              <a:gd name="connsiteX749" fmla="*/ 4887855 w 9384838"/>
              <a:gd name="connsiteY749" fmla="*/ 3487894 h 6246801"/>
              <a:gd name="connsiteX750" fmla="*/ 4887855 w 9384838"/>
              <a:gd name="connsiteY750" fmla="*/ 3487893 h 6246801"/>
              <a:gd name="connsiteX751" fmla="*/ 4937633 w 9384838"/>
              <a:gd name="connsiteY751" fmla="*/ 3437007 h 6246801"/>
              <a:gd name="connsiteX752" fmla="*/ 5012854 w 9384838"/>
              <a:gd name="connsiteY752" fmla="*/ 3387227 h 6246801"/>
              <a:gd name="connsiteX753" fmla="*/ 5038296 w 9384838"/>
              <a:gd name="connsiteY753" fmla="*/ 3336341 h 6246801"/>
              <a:gd name="connsiteX754" fmla="*/ 5113516 w 9384838"/>
              <a:gd name="connsiteY754" fmla="*/ 3236782 h 6246801"/>
              <a:gd name="connsiteX755" fmla="*/ 5137852 w 9384838"/>
              <a:gd name="connsiteY755" fmla="*/ 3185896 h 6246801"/>
              <a:gd name="connsiteX756" fmla="*/ 5163294 w 9384838"/>
              <a:gd name="connsiteY756" fmla="*/ 3161560 h 6246801"/>
              <a:gd name="connsiteX757" fmla="*/ 5238514 w 9384838"/>
              <a:gd name="connsiteY757" fmla="*/ 3011116 h 6246801"/>
              <a:gd name="connsiteX758" fmla="*/ 5263957 w 9384838"/>
              <a:gd name="connsiteY758" fmla="*/ 2860672 h 6246801"/>
              <a:gd name="connsiteX759" fmla="*/ 5188736 w 9384838"/>
              <a:gd name="connsiteY759" fmla="*/ 2809788 h 6246801"/>
              <a:gd name="connsiteX760" fmla="*/ 5163294 w 9384838"/>
              <a:gd name="connsiteY760" fmla="*/ 2835229 h 6246801"/>
              <a:gd name="connsiteX761" fmla="*/ 5137852 w 9384838"/>
              <a:gd name="connsiteY761" fmla="*/ 2835229 h 6246801"/>
              <a:gd name="connsiteX762" fmla="*/ 5137852 w 9384838"/>
              <a:gd name="connsiteY762" fmla="*/ 2785450 h 6246801"/>
              <a:gd name="connsiteX763" fmla="*/ 5188736 w 9384838"/>
              <a:gd name="connsiteY763" fmla="*/ 2785450 h 6246801"/>
              <a:gd name="connsiteX764" fmla="*/ 5263957 w 9384838"/>
              <a:gd name="connsiteY764" fmla="*/ 2734563 h 6246801"/>
              <a:gd name="connsiteX765" fmla="*/ 5339177 w 9384838"/>
              <a:gd name="connsiteY765" fmla="*/ 2609561 h 6246801"/>
              <a:gd name="connsiteX766" fmla="*/ 5289399 w 9384838"/>
              <a:gd name="connsiteY766" fmla="*/ 2534339 h 6246801"/>
              <a:gd name="connsiteX767" fmla="*/ 5289931 w 9384838"/>
              <a:gd name="connsiteY767" fmla="*/ 2534660 h 6246801"/>
              <a:gd name="connsiteX768" fmla="*/ 5289398 w 9384838"/>
              <a:gd name="connsiteY768" fmla="*/ 2534339 h 6246801"/>
              <a:gd name="connsiteX769" fmla="*/ 5313734 w 9384838"/>
              <a:gd name="connsiteY769" fmla="*/ 2483451 h 6246801"/>
              <a:gd name="connsiteX770" fmla="*/ 5289398 w 9384838"/>
              <a:gd name="connsiteY770" fmla="*/ 2459115 h 6246801"/>
              <a:gd name="connsiteX771" fmla="*/ 5364618 w 9384838"/>
              <a:gd name="connsiteY771" fmla="*/ 2408231 h 6246801"/>
              <a:gd name="connsiteX772" fmla="*/ 5388954 w 9384838"/>
              <a:gd name="connsiteY772" fmla="*/ 2433674 h 6246801"/>
              <a:gd name="connsiteX773" fmla="*/ 5464174 w 9384838"/>
              <a:gd name="connsiteY773" fmla="*/ 2408231 h 6246801"/>
              <a:gd name="connsiteX774" fmla="*/ 5515059 w 9384838"/>
              <a:gd name="connsiteY774" fmla="*/ 2333007 h 6246801"/>
              <a:gd name="connsiteX775" fmla="*/ 5539394 w 9384838"/>
              <a:gd name="connsiteY775" fmla="*/ 2257785 h 6246801"/>
              <a:gd name="connsiteX776" fmla="*/ 5539394 w 9384838"/>
              <a:gd name="connsiteY776" fmla="*/ 2233447 h 6246801"/>
              <a:gd name="connsiteX777" fmla="*/ 5564837 w 9384838"/>
              <a:gd name="connsiteY777" fmla="*/ 2182565 h 6246801"/>
              <a:gd name="connsiteX778" fmla="*/ 5614615 w 9384838"/>
              <a:gd name="connsiteY778" fmla="*/ 2233447 h 6246801"/>
              <a:gd name="connsiteX779" fmla="*/ 5640057 w 9384838"/>
              <a:gd name="connsiteY779" fmla="*/ 2208005 h 6246801"/>
              <a:gd name="connsiteX780" fmla="*/ 5665499 w 9384838"/>
              <a:gd name="connsiteY780" fmla="*/ 2233447 h 6246801"/>
              <a:gd name="connsiteX781" fmla="*/ 5665499 w 9384838"/>
              <a:gd name="connsiteY781" fmla="*/ 2257785 h 6246801"/>
              <a:gd name="connsiteX782" fmla="*/ 5640057 w 9384838"/>
              <a:gd name="connsiteY782" fmla="*/ 2408231 h 6246801"/>
              <a:gd name="connsiteX783" fmla="*/ 5689835 w 9384838"/>
              <a:gd name="connsiteY783" fmla="*/ 2433674 h 6246801"/>
              <a:gd name="connsiteX784" fmla="*/ 5740719 w 9384838"/>
              <a:gd name="connsiteY784" fmla="*/ 2408231 h 6246801"/>
              <a:gd name="connsiteX785" fmla="*/ 5765055 w 9384838"/>
              <a:gd name="connsiteY785" fmla="*/ 2358450 h 6246801"/>
              <a:gd name="connsiteX786" fmla="*/ 5840275 w 9384838"/>
              <a:gd name="connsiteY786" fmla="*/ 2459115 h 6246801"/>
              <a:gd name="connsiteX787" fmla="*/ 5891159 w 9384838"/>
              <a:gd name="connsiteY787" fmla="*/ 2408231 h 6246801"/>
              <a:gd name="connsiteX788" fmla="*/ 5940937 w 9384838"/>
              <a:gd name="connsiteY788" fmla="*/ 2283229 h 6246801"/>
              <a:gd name="connsiteX789" fmla="*/ 5891159 w 9384838"/>
              <a:gd name="connsiteY789" fmla="*/ 2208005 h 6246801"/>
              <a:gd name="connsiteX790" fmla="*/ 5840275 w 9384838"/>
              <a:gd name="connsiteY790" fmla="*/ 2257785 h 6246801"/>
              <a:gd name="connsiteX791" fmla="*/ 5715277 w 9384838"/>
              <a:gd name="connsiteY791" fmla="*/ 2283229 h 6246801"/>
              <a:gd name="connsiteX792" fmla="*/ 5765055 w 9384838"/>
              <a:gd name="connsiteY792" fmla="*/ 2132783 h 6246801"/>
              <a:gd name="connsiteX793" fmla="*/ 5840275 w 9384838"/>
              <a:gd name="connsiteY793" fmla="*/ 2081897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270546 w 9384838"/>
              <a:gd name="connsiteY801" fmla="*/ 1474959 h 6246801"/>
              <a:gd name="connsiteX802" fmla="*/ 8187608 w 9384838"/>
              <a:gd name="connsiteY802" fmla="*/ 1463250 h 6246801"/>
              <a:gd name="connsiteX803" fmla="*/ 8203220 w 9384838"/>
              <a:gd name="connsiteY803" fmla="*/ 1472032 h 6246801"/>
              <a:gd name="connsiteX804" fmla="*/ 8215904 w 9384838"/>
              <a:gd name="connsiteY804" fmla="*/ 1471056 h 6246801"/>
              <a:gd name="connsiteX805" fmla="*/ 8214929 w 9384838"/>
              <a:gd name="connsiteY805" fmla="*/ 1479838 h 6246801"/>
              <a:gd name="connsiteX806" fmla="*/ 8216880 w 9384838"/>
              <a:gd name="connsiteY806" fmla="*/ 1484717 h 6246801"/>
              <a:gd name="connsiteX807" fmla="*/ 8195414 w 9384838"/>
              <a:gd name="connsiteY807" fmla="*/ 1482765 h 6246801"/>
              <a:gd name="connsiteX808" fmla="*/ 8197365 w 9384838"/>
              <a:gd name="connsiteY808" fmla="*/ 1476909 h 6246801"/>
              <a:gd name="connsiteX809" fmla="*/ 8187608 w 9384838"/>
              <a:gd name="connsiteY809" fmla="*/ 1463250 h 6246801"/>
              <a:gd name="connsiteX810" fmla="*/ 8289085 w 9384838"/>
              <a:gd name="connsiteY810" fmla="*/ 1415439 h 6246801"/>
              <a:gd name="connsiteX811" fmla="*/ 8307624 w 9384838"/>
              <a:gd name="connsiteY811" fmla="*/ 1425197 h 6246801"/>
              <a:gd name="connsiteX812" fmla="*/ 8318357 w 9384838"/>
              <a:gd name="connsiteY812" fmla="*/ 1429100 h 6246801"/>
              <a:gd name="connsiteX813" fmla="*/ 8307624 w 9384838"/>
              <a:gd name="connsiteY813" fmla="*/ 1443734 h 6246801"/>
              <a:gd name="connsiteX814" fmla="*/ 8313478 w 9384838"/>
              <a:gd name="connsiteY814" fmla="*/ 1452516 h 6246801"/>
              <a:gd name="connsiteX815" fmla="*/ 8282255 w 9384838"/>
              <a:gd name="connsiteY815" fmla="*/ 1469104 h 6246801"/>
              <a:gd name="connsiteX816" fmla="*/ 8280303 w 9384838"/>
              <a:gd name="connsiteY816" fmla="*/ 1453493 h 6246801"/>
              <a:gd name="connsiteX817" fmla="*/ 8269570 w 9384838"/>
              <a:gd name="connsiteY817" fmla="*/ 1425197 h 6246801"/>
              <a:gd name="connsiteX818" fmla="*/ 8289085 w 9384838"/>
              <a:gd name="connsiteY818" fmla="*/ 1415439 h 6246801"/>
              <a:gd name="connsiteX819" fmla="*/ 8360314 w 9384838"/>
              <a:gd name="connsiteY819" fmla="*/ 1357869 h 6246801"/>
              <a:gd name="connsiteX820" fmla="*/ 8376902 w 9384838"/>
              <a:gd name="connsiteY820" fmla="*/ 1366651 h 6246801"/>
              <a:gd name="connsiteX821" fmla="*/ 8379829 w 9384838"/>
              <a:gd name="connsiteY821" fmla="*/ 1382264 h 6246801"/>
              <a:gd name="connsiteX822" fmla="*/ 8349581 w 9384838"/>
              <a:gd name="connsiteY822" fmla="*/ 1375434 h 6246801"/>
              <a:gd name="connsiteX823" fmla="*/ 8360314 w 9384838"/>
              <a:gd name="connsiteY823" fmla="*/ 1357869 h 6246801"/>
              <a:gd name="connsiteX824" fmla="*/ 8571073 w 9384838"/>
              <a:gd name="connsiteY824" fmla="*/ 1228098 h 6246801"/>
              <a:gd name="connsiteX825" fmla="*/ 8597418 w 9384838"/>
              <a:gd name="connsiteY825" fmla="*/ 1253467 h 6246801"/>
              <a:gd name="connsiteX826" fmla="*/ 8592539 w 9384838"/>
              <a:gd name="connsiteY826" fmla="*/ 1260297 h 6246801"/>
              <a:gd name="connsiteX827" fmla="*/ 8592539 w 9384838"/>
              <a:gd name="connsiteY827" fmla="*/ 1272981 h 6246801"/>
              <a:gd name="connsiteX828" fmla="*/ 8572049 w 9384838"/>
              <a:gd name="connsiteY828" fmla="*/ 1273957 h 6246801"/>
              <a:gd name="connsiteX829" fmla="*/ 8561316 w 9384838"/>
              <a:gd name="connsiteY829" fmla="*/ 1285666 h 6246801"/>
              <a:gd name="connsiteX830" fmla="*/ 8554486 w 9384838"/>
              <a:gd name="connsiteY830" fmla="*/ 1302253 h 6246801"/>
              <a:gd name="connsiteX831" fmla="*/ 8533995 w 9384838"/>
              <a:gd name="connsiteY831" fmla="*/ 1311035 h 6246801"/>
              <a:gd name="connsiteX832" fmla="*/ 8510577 w 9384838"/>
              <a:gd name="connsiteY832" fmla="*/ 1309083 h 6246801"/>
              <a:gd name="connsiteX833" fmla="*/ 8505699 w 9384838"/>
              <a:gd name="connsiteY833" fmla="*/ 1331526 h 6246801"/>
              <a:gd name="connsiteX834" fmla="*/ 8494966 w 9384838"/>
              <a:gd name="connsiteY834" fmla="*/ 1335428 h 6246801"/>
              <a:gd name="connsiteX835" fmla="*/ 8482281 w 9384838"/>
              <a:gd name="connsiteY835" fmla="*/ 1312986 h 6246801"/>
              <a:gd name="connsiteX836" fmla="*/ 8474475 w 9384838"/>
              <a:gd name="connsiteY836" fmla="*/ 1303229 h 6246801"/>
              <a:gd name="connsiteX837" fmla="*/ 8467645 w 9384838"/>
              <a:gd name="connsiteY837" fmla="*/ 1279811 h 6246801"/>
              <a:gd name="connsiteX838" fmla="*/ 8476427 w 9384838"/>
              <a:gd name="connsiteY838" fmla="*/ 1270054 h 6246801"/>
              <a:gd name="connsiteX839" fmla="*/ 8524238 w 9384838"/>
              <a:gd name="connsiteY839" fmla="*/ 1261273 h 6246801"/>
              <a:gd name="connsiteX840" fmla="*/ 8551558 w 9384838"/>
              <a:gd name="connsiteY840" fmla="*/ 1236879 h 6246801"/>
              <a:gd name="connsiteX841" fmla="*/ 8567170 w 9384838"/>
              <a:gd name="connsiteY841" fmla="*/ 1237855 h 6246801"/>
              <a:gd name="connsiteX842" fmla="*/ 8571073 w 9384838"/>
              <a:gd name="connsiteY842" fmla="*/ 1228098 h 6246801"/>
              <a:gd name="connsiteX843" fmla="*/ 8306648 w 9384838"/>
              <a:gd name="connsiteY843" fmla="*/ 884639 h 6246801"/>
              <a:gd name="connsiteX844" fmla="*/ 8328114 w 9384838"/>
              <a:gd name="connsiteY844" fmla="*/ 903178 h 6246801"/>
              <a:gd name="connsiteX845" fmla="*/ 8334944 w 9384838"/>
              <a:gd name="connsiteY845" fmla="*/ 917814 h 6246801"/>
              <a:gd name="connsiteX846" fmla="*/ 8368119 w 9384838"/>
              <a:gd name="connsiteY846" fmla="*/ 935377 h 6246801"/>
              <a:gd name="connsiteX847" fmla="*/ 8422761 w 9384838"/>
              <a:gd name="connsiteY847" fmla="*/ 939280 h 6246801"/>
              <a:gd name="connsiteX848" fmla="*/ 8461790 w 9384838"/>
              <a:gd name="connsiteY848" fmla="*/ 922693 h 6246801"/>
              <a:gd name="connsiteX849" fmla="*/ 8450081 w 9384838"/>
              <a:gd name="connsiteY849" fmla="*/ 963674 h 6246801"/>
              <a:gd name="connsiteX850" fmla="*/ 8431542 w 9384838"/>
              <a:gd name="connsiteY850" fmla="*/ 975382 h 6246801"/>
              <a:gd name="connsiteX851" fmla="*/ 8415930 w 9384838"/>
              <a:gd name="connsiteY851" fmla="*/ 963674 h 6246801"/>
              <a:gd name="connsiteX852" fmla="*/ 8397391 w 9384838"/>
              <a:gd name="connsiteY852" fmla="*/ 963674 h 6246801"/>
              <a:gd name="connsiteX853" fmla="*/ 8359338 w 9384838"/>
              <a:gd name="connsiteY853" fmla="*/ 1014411 h 6246801"/>
              <a:gd name="connsiteX854" fmla="*/ 8284206 w 9384838"/>
              <a:gd name="connsiteY854" fmla="*/ 1020265 h 6246801"/>
              <a:gd name="connsiteX855" fmla="*/ 8247128 w 9384838"/>
              <a:gd name="connsiteY855" fmla="*/ 1070028 h 6246801"/>
              <a:gd name="connsiteX856" fmla="*/ 8212977 w 9384838"/>
              <a:gd name="connsiteY856" fmla="*/ 1083688 h 6246801"/>
              <a:gd name="connsiteX857" fmla="*/ 8184681 w 9384838"/>
              <a:gd name="connsiteY857" fmla="*/ 1151014 h 6246801"/>
              <a:gd name="connsiteX858" fmla="*/ 8163215 w 9384838"/>
              <a:gd name="connsiteY858" fmla="*/ 1151014 h 6246801"/>
              <a:gd name="connsiteX859" fmla="*/ 8155409 w 9384838"/>
              <a:gd name="connsiteY859" fmla="*/ 1207607 h 6246801"/>
              <a:gd name="connsiteX860" fmla="*/ 8099792 w 9384838"/>
              <a:gd name="connsiteY860" fmla="*/ 1223219 h 6246801"/>
              <a:gd name="connsiteX861" fmla="*/ 8077350 w 9384838"/>
              <a:gd name="connsiteY861" fmla="*/ 1247612 h 6246801"/>
              <a:gd name="connsiteX862" fmla="*/ 8066617 w 9384838"/>
              <a:gd name="connsiteY862" fmla="*/ 1319817 h 6246801"/>
              <a:gd name="connsiteX863" fmla="*/ 8057835 w 9384838"/>
              <a:gd name="connsiteY863" fmla="*/ 1315914 h 6246801"/>
              <a:gd name="connsiteX864" fmla="*/ 8009048 w 9384838"/>
              <a:gd name="connsiteY864" fmla="*/ 1320793 h 6246801"/>
              <a:gd name="connsiteX865" fmla="*/ 8009048 w 9384838"/>
              <a:gd name="connsiteY865" fmla="*/ 1309084 h 6246801"/>
              <a:gd name="connsiteX866" fmla="*/ 8010024 w 9384838"/>
              <a:gd name="connsiteY866" fmla="*/ 1293472 h 6246801"/>
              <a:gd name="connsiteX867" fmla="*/ 8002218 w 9384838"/>
              <a:gd name="connsiteY867" fmla="*/ 1262248 h 6246801"/>
              <a:gd name="connsiteX868" fmla="*/ 8013927 w 9384838"/>
              <a:gd name="connsiteY868" fmla="*/ 1254442 h 6246801"/>
              <a:gd name="connsiteX869" fmla="*/ 8038320 w 9384838"/>
              <a:gd name="connsiteY869" fmla="*/ 1219316 h 6246801"/>
              <a:gd name="connsiteX870" fmla="*/ 8077350 w 9384838"/>
              <a:gd name="connsiteY870" fmla="*/ 1190044 h 6246801"/>
              <a:gd name="connsiteX871" fmla="*/ 8108573 w 9384838"/>
              <a:gd name="connsiteY871" fmla="*/ 1167602 h 6246801"/>
              <a:gd name="connsiteX872" fmla="*/ 8111501 w 9384838"/>
              <a:gd name="connsiteY872" fmla="*/ 1154917 h 6246801"/>
              <a:gd name="connsiteX873" fmla="*/ 8135894 w 9384838"/>
              <a:gd name="connsiteY873" fmla="*/ 1148087 h 6246801"/>
              <a:gd name="connsiteX874" fmla="*/ 8141748 w 9384838"/>
              <a:gd name="connsiteY874" fmla="*/ 1130524 h 6246801"/>
              <a:gd name="connsiteX875" fmla="*/ 8135894 w 9384838"/>
              <a:gd name="connsiteY875" fmla="*/ 1121742 h 6246801"/>
              <a:gd name="connsiteX876" fmla="*/ 8143700 w 9384838"/>
              <a:gd name="connsiteY876" fmla="*/ 1104179 h 6246801"/>
              <a:gd name="connsiteX877" fmla="*/ 8200293 w 9384838"/>
              <a:gd name="connsiteY877" fmla="*/ 1030998 h 6246801"/>
              <a:gd name="connsiteX878" fmla="*/ 8231516 w 9384838"/>
              <a:gd name="connsiteY878" fmla="*/ 993920 h 6246801"/>
              <a:gd name="connsiteX879" fmla="*/ 8245176 w 9384838"/>
              <a:gd name="connsiteY879" fmla="*/ 957819 h 6246801"/>
              <a:gd name="connsiteX880" fmla="*/ 8258837 w 9384838"/>
              <a:gd name="connsiteY880" fmla="*/ 944159 h 6246801"/>
              <a:gd name="connsiteX881" fmla="*/ 8260788 w 9384838"/>
              <a:gd name="connsiteY881" fmla="*/ 920741 h 6246801"/>
              <a:gd name="connsiteX882" fmla="*/ 8289085 w 9384838"/>
              <a:gd name="connsiteY882" fmla="*/ 889516 h 6246801"/>
              <a:gd name="connsiteX883" fmla="*/ 8306648 w 9384838"/>
              <a:gd name="connsiteY883" fmla="*/ 884639 h 6246801"/>
              <a:gd name="connsiteX884" fmla="*/ 9328245 w 9384838"/>
              <a:gd name="connsiteY884" fmla="*/ 311878 h 6246801"/>
              <a:gd name="connsiteX885" fmla="*/ 9371178 w 9384838"/>
              <a:gd name="connsiteY885" fmla="*/ 317733 h 6246801"/>
              <a:gd name="connsiteX886" fmla="*/ 9384838 w 9384838"/>
              <a:gd name="connsiteY886" fmla="*/ 341150 h 6246801"/>
              <a:gd name="connsiteX887" fmla="*/ 9357517 w 9384838"/>
              <a:gd name="connsiteY887" fmla="*/ 360665 h 6246801"/>
              <a:gd name="connsiteX888" fmla="*/ 9357517 w 9384838"/>
              <a:gd name="connsiteY888" fmla="*/ 378228 h 6246801"/>
              <a:gd name="connsiteX889" fmla="*/ 9371178 w 9384838"/>
              <a:gd name="connsiteY889" fmla="*/ 393840 h 6246801"/>
              <a:gd name="connsiteX890" fmla="*/ 9367275 w 9384838"/>
              <a:gd name="connsiteY890" fmla="*/ 427015 h 6246801"/>
              <a:gd name="connsiteX891" fmla="*/ 9314585 w 9384838"/>
              <a:gd name="connsiteY891" fmla="*/ 427015 h 6246801"/>
              <a:gd name="connsiteX892" fmla="*/ 9250186 w 9384838"/>
              <a:gd name="connsiteY892" fmla="*/ 440675 h 6246801"/>
              <a:gd name="connsiteX893" fmla="*/ 9213108 w 9384838"/>
              <a:gd name="connsiteY893" fmla="*/ 471899 h 6246801"/>
              <a:gd name="connsiteX894" fmla="*/ 9162370 w 9384838"/>
              <a:gd name="connsiteY894" fmla="*/ 491414 h 6246801"/>
              <a:gd name="connsiteX895" fmla="*/ 9099923 w 9384838"/>
              <a:gd name="connsiteY895" fmla="*/ 526540 h 6246801"/>
              <a:gd name="connsiteX896" fmla="*/ 9035524 w 9384838"/>
              <a:gd name="connsiteY896" fmla="*/ 587036 h 6246801"/>
              <a:gd name="connsiteX897" fmla="*/ 8996494 w 9384838"/>
              <a:gd name="connsiteY897" fmla="*/ 635822 h 6246801"/>
              <a:gd name="connsiteX898" fmla="*/ 8961368 w 9384838"/>
              <a:gd name="connsiteY898" fmla="*/ 637774 h 6246801"/>
              <a:gd name="connsiteX899" fmla="*/ 8951610 w 9384838"/>
              <a:gd name="connsiteY899" fmla="*/ 647531 h 6246801"/>
              <a:gd name="connsiteX900" fmla="*/ 8926241 w 9384838"/>
              <a:gd name="connsiteY900" fmla="*/ 637774 h 6246801"/>
              <a:gd name="connsiteX901" fmla="*/ 8916484 w 9384838"/>
              <a:gd name="connsiteY901" fmla="*/ 608501 h 6246801"/>
              <a:gd name="connsiteX902" fmla="*/ 8883309 w 9384838"/>
              <a:gd name="connsiteY902" fmla="*/ 622162 h 6246801"/>
              <a:gd name="connsiteX903" fmla="*/ 8877454 w 9384838"/>
              <a:gd name="connsiteY903" fmla="*/ 651434 h 6246801"/>
              <a:gd name="connsiteX904" fmla="*/ 8887212 w 9384838"/>
              <a:gd name="connsiteY904" fmla="*/ 665094 h 6246801"/>
              <a:gd name="connsiteX905" fmla="*/ 8846231 w 9384838"/>
              <a:gd name="connsiteY905" fmla="*/ 719735 h 6246801"/>
              <a:gd name="connsiteX906" fmla="*/ 8799395 w 9384838"/>
              <a:gd name="connsiteY906" fmla="*/ 749008 h 6246801"/>
              <a:gd name="connsiteX907" fmla="*/ 8766220 w 9384838"/>
              <a:gd name="connsiteY907" fmla="*/ 774380 h 6246801"/>
              <a:gd name="connsiteX908" fmla="*/ 8731094 w 9384838"/>
              <a:gd name="connsiteY908" fmla="*/ 844633 h 6246801"/>
              <a:gd name="connsiteX909" fmla="*/ 8697919 w 9384838"/>
              <a:gd name="connsiteY909" fmla="*/ 862196 h 6246801"/>
              <a:gd name="connsiteX910" fmla="*/ 8666695 w 9384838"/>
              <a:gd name="connsiteY910" fmla="*/ 862196 h 6246801"/>
              <a:gd name="connsiteX911" fmla="*/ 8641326 w 9384838"/>
              <a:gd name="connsiteY911" fmla="*/ 887565 h 6246801"/>
              <a:gd name="connsiteX912" fmla="*/ 8614005 w 9384838"/>
              <a:gd name="connsiteY912" fmla="*/ 932449 h 6246801"/>
              <a:gd name="connsiteX913" fmla="*/ 8590587 w 9384838"/>
              <a:gd name="connsiteY913" fmla="*/ 936351 h 6246801"/>
              <a:gd name="connsiteX914" fmla="*/ 8576927 w 9384838"/>
              <a:gd name="connsiteY914" fmla="*/ 920740 h 6246801"/>
              <a:gd name="connsiteX915" fmla="*/ 8590587 w 9384838"/>
              <a:gd name="connsiteY915" fmla="*/ 885614 h 6246801"/>
              <a:gd name="connsiteX916" fmla="*/ 8602296 w 9384838"/>
              <a:gd name="connsiteY916" fmla="*/ 881711 h 6246801"/>
              <a:gd name="connsiteX917" fmla="*/ 8610102 w 9384838"/>
              <a:gd name="connsiteY917" fmla="*/ 868050 h 6246801"/>
              <a:gd name="connsiteX918" fmla="*/ 8606199 w 9384838"/>
              <a:gd name="connsiteY918" fmla="*/ 850487 h 6246801"/>
              <a:gd name="connsiteX919" fmla="*/ 8612054 w 9384838"/>
              <a:gd name="connsiteY919" fmla="*/ 825118 h 6246801"/>
              <a:gd name="connsiteX920" fmla="*/ 8623762 w 9384838"/>
              <a:gd name="connsiteY920" fmla="*/ 846584 h 6246801"/>
              <a:gd name="connsiteX921" fmla="*/ 8637423 w 9384838"/>
              <a:gd name="connsiteY921" fmla="*/ 848536 h 6246801"/>
              <a:gd name="connsiteX922" fmla="*/ 8649132 w 9384838"/>
              <a:gd name="connsiteY922" fmla="*/ 827069 h 6246801"/>
              <a:gd name="connsiteX923" fmla="*/ 8635471 w 9384838"/>
              <a:gd name="connsiteY923" fmla="*/ 807555 h 6246801"/>
              <a:gd name="connsiteX924" fmla="*/ 8654986 w 9384838"/>
              <a:gd name="connsiteY924" fmla="*/ 807555 h 6246801"/>
              <a:gd name="connsiteX925" fmla="*/ 8664743 w 9384838"/>
              <a:gd name="connsiteY925" fmla="*/ 819263 h 6246801"/>
              <a:gd name="connsiteX926" fmla="*/ 8692064 w 9384838"/>
              <a:gd name="connsiteY926" fmla="*/ 805603 h 6246801"/>
              <a:gd name="connsiteX927" fmla="*/ 8709627 w 9384838"/>
              <a:gd name="connsiteY927" fmla="*/ 778282 h 6246801"/>
              <a:gd name="connsiteX928" fmla="*/ 8711579 w 9384838"/>
              <a:gd name="connsiteY928" fmla="*/ 749008 h 6246801"/>
              <a:gd name="connsiteX929" fmla="*/ 8695967 w 9384838"/>
              <a:gd name="connsiteY929" fmla="*/ 749008 h 6246801"/>
              <a:gd name="connsiteX930" fmla="*/ 8672549 w 9384838"/>
              <a:gd name="connsiteY930" fmla="*/ 745105 h 6246801"/>
              <a:gd name="connsiteX931" fmla="*/ 8668646 w 9384838"/>
              <a:gd name="connsiteY931" fmla="*/ 713881 h 6246801"/>
              <a:gd name="connsiteX932" fmla="*/ 8697919 w 9384838"/>
              <a:gd name="connsiteY932" fmla="*/ 713881 h 6246801"/>
              <a:gd name="connsiteX933" fmla="*/ 8715482 w 9384838"/>
              <a:gd name="connsiteY933" fmla="*/ 731444 h 6246801"/>
              <a:gd name="connsiteX934" fmla="*/ 8733045 w 9384838"/>
              <a:gd name="connsiteY934" fmla="*/ 719735 h 6246801"/>
              <a:gd name="connsiteX935" fmla="*/ 8746705 w 9384838"/>
              <a:gd name="connsiteY935" fmla="*/ 688512 h 6246801"/>
              <a:gd name="connsiteX936" fmla="*/ 8787686 w 9384838"/>
              <a:gd name="connsiteY936" fmla="*/ 674851 h 6246801"/>
              <a:gd name="connsiteX937" fmla="*/ 8811104 w 9384838"/>
              <a:gd name="connsiteY937" fmla="*/ 624114 h 6246801"/>
              <a:gd name="connsiteX938" fmla="*/ 8830619 w 9384838"/>
              <a:gd name="connsiteY938" fmla="*/ 618260 h 6246801"/>
              <a:gd name="connsiteX939" fmla="*/ 8840376 w 9384838"/>
              <a:gd name="connsiteY939" fmla="*/ 600695 h 6246801"/>
              <a:gd name="connsiteX940" fmla="*/ 8832570 w 9384838"/>
              <a:gd name="connsiteY940" fmla="*/ 559715 h 6246801"/>
              <a:gd name="connsiteX941" fmla="*/ 8850134 w 9384838"/>
              <a:gd name="connsiteY941" fmla="*/ 559715 h 6246801"/>
              <a:gd name="connsiteX942" fmla="*/ 8885260 w 9384838"/>
              <a:gd name="connsiteY942" fmla="*/ 573376 h 6246801"/>
              <a:gd name="connsiteX943" fmla="*/ 8902823 w 9384838"/>
              <a:gd name="connsiteY943" fmla="*/ 559715 h 6246801"/>
              <a:gd name="connsiteX944" fmla="*/ 8904775 w 9384838"/>
              <a:gd name="connsiteY944" fmla="*/ 524589 h 6246801"/>
              <a:gd name="connsiteX945" fmla="*/ 8949659 w 9384838"/>
              <a:gd name="connsiteY945" fmla="*/ 497268 h 6246801"/>
              <a:gd name="connsiteX946" fmla="*/ 8976980 w 9384838"/>
              <a:gd name="connsiteY946" fmla="*/ 497268 h 6246801"/>
              <a:gd name="connsiteX947" fmla="*/ 8976980 w 9384838"/>
              <a:gd name="connsiteY947" fmla="*/ 462142 h 6246801"/>
              <a:gd name="connsiteX948" fmla="*/ 8965271 w 9384838"/>
              <a:gd name="connsiteY948" fmla="*/ 419209 h 6246801"/>
              <a:gd name="connsiteX949" fmla="*/ 8973077 w 9384838"/>
              <a:gd name="connsiteY949" fmla="*/ 393840 h 6246801"/>
              <a:gd name="connsiteX950" fmla="*/ 9002349 w 9384838"/>
              <a:gd name="connsiteY950" fmla="*/ 376277 h 6246801"/>
              <a:gd name="connsiteX951" fmla="*/ 9017961 w 9384838"/>
              <a:gd name="connsiteY951" fmla="*/ 403597 h 6246801"/>
              <a:gd name="connsiteX952" fmla="*/ 9041378 w 9384838"/>
              <a:gd name="connsiteY952" fmla="*/ 467996 h 6246801"/>
              <a:gd name="connsiteX953" fmla="*/ 9076505 w 9384838"/>
              <a:gd name="connsiteY953" fmla="*/ 475802 h 6246801"/>
              <a:gd name="connsiteX954" fmla="*/ 9154564 w 9384838"/>
              <a:gd name="connsiteY954" fmla="*/ 458239 h 6246801"/>
              <a:gd name="connsiteX955" fmla="*/ 9209205 w 9384838"/>
              <a:gd name="connsiteY955" fmla="*/ 409452 h 6246801"/>
              <a:gd name="connsiteX956" fmla="*/ 9218963 w 9384838"/>
              <a:gd name="connsiteY956" fmla="*/ 380180 h 6246801"/>
              <a:gd name="connsiteX957" fmla="*/ 9283361 w 9384838"/>
              <a:gd name="connsiteY957" fmla="*/ 325538 h 6246801"/>
              <a:gd name="connsiteX958" fmla="*/ 9328245 w 9384838"/>
              <a:gd name="connsiteY958" fmla="*/ 311878 h 6246801"/>
              <a:gd name="connsiteX959" fmla="*/ 6819242 w 9384838"/>
              <a:gd name="connsiteY959" fmla="*/ 0 h 6246801"/>
              <a:gd name="connsiteX960" fmla="*/ 6869020 w 9384838"/>
              <a:gd name="connsiteY960" fmla="*/ 125002 h 6246801"/>
              <a:gd name="connsiteX961" fmla="*/ 6969682 w 9384838"/>
              <a:gd name="connsiteY961" fmla="*/ 326334 h 6246801"/>
              <a:gd name="connsiteX962" fmla="*/ 6969682 w 9384838"/>
              <a:gd name="connsiteY962" fmla="*/ 401556 h 6246801"/>
              <a:gd name="connsiteX963" fmla="*/ 7094680 w 9384838"/>
              <a:gd name="connsiteY963" fmla="*/ 652667 h 6246801"/>
              <a:gd name="connsiteX964" fmla="*/ 7220784 w 9384838"/>
              <a:gd name="connsiteY964" fmla="*/ 803117 h 6246801"/>
              <a:gd name="connsiteX965" fmla="*/ 7321446 w 9384838"/>
              <a:gd name="connsiteY965" fmla="*/ 903783 h 6246801"/>
              <a:gd name="connsiteX966" fmla="*/ 7321446 w 9384838"/>
              <a:gd name="connsiteY966" fmla="*/ 979004 h 6246801"/>
              <a:gd name="connsiteX967" fmla="*/ 7345782 w 9384838"/>
              <a:gd name="connsiteY967" fmla="*/ 979004 h 6246801"/>
              <a:gd name="connsiteX968" fmla="*/ 7396667 w 9384838"/>
              <a:gd name="connsiteY968" fmla="*/ 1003341 h 6246801"/>
              <a:gd name="connsiteX969" fmla="*/ 7421002 w 9384838"/>
              <a:gd name="connsiteY969" fmla="*/ 979004 h 6246801"/>
              <a:gd name="connsiteX970" fmla="*/ 7496223 w 9384838"/>
              <a:gd name="connsiteY970" fmla="*/ 1003341 h 6246801"/>
              <a:gd name="connsiteX971" fmla="*/ 7446445 w 9384838"/>
              <a:gd name="connsiteY971" fmla="*/ 1054227 h 6246801"/>
              <a:gd name="connsiteX972" fmla="*/ 7471887 w 9384838"/>
              <a:gd name="connsiteY972" fmla="*/ 1078564 h 6246801"/>
              <a:gd name="connsiteX973" fmla="*/ 7521665 w 9384838"/>
              <a:gd name="connsiteY973" fmla="*/ 1054227 h 6246801"/>
              <a:gd name="connsiteX974" fmla="*/ 7547107 w 9384838"/>
              <a:gd name="connsiteY974" fmla="*/ 1129449 h 6246801"/>
              <a:gd name="connsiteX975" fmla="*/ 7672105 w 9384838"/>
              <a:gd name="connsiteY975" fmla="*/ 1179229 h 6246801"/>
              <a:gd name="connsiteX976" fmla="*/ 7747325 w 9384838"/>
              <a:gd name="connsiteY976" fmla="*/ 1179229 h 6246801"/>
              <a:gd name="connsiteX977" fmla="*/ 7847987 w 9384838"/>
              <a:gd name="connsiteY977" fmla="*/ 1104007 h 6246801"/>
              <a:gd name="connsiteX978" fmla="*/ 7923207 w 9384838"/>
              <a:gd name="connsiteY978" fmla="*/ 1078564 h 6246801"/>
              <a:gd name="connsiteX979" fmla="*/ 7998427 w 9384838"/>
              <a:gd name="connsiteY979" fmla="*/ 1003341 h 6246801"/>
              <a:gd name="connsiteX980" fmla="*/ 7998427 w 9384838"/>
              <a:gd name="connsiteY980" fmla="*/ 1054227 h 6246801"/>
              <a:gd name="connsiteX981" fmla="*/ 7948649 w 9384838"/>
              <a:gd name="connsiteY981" fmla="*/ 1104007 h 6246801"/>
              <a:gd name="connsiteX982" fmla="*/ 7948649 w 9384838"/>
              <a:gd name="connsiteY982" fmla="*/ 1129449 h 6246801"/>
              <a:gd name="connsiteX983" fmla="*/ 7822545 w 9384838"/>
              <a:gd name="connsiteY983" fmla="*/ 1279895 h 6246801"/>
              <a:gd name="connsiteX984" fmla="*/ 7822545 w 9384838"/>
              <a:gd name="connsiteY984" fmla="*/ 1379454 h 6246801"/>
              <a:gd name="connsiteX985" fmla="*/ 7873429 w 9384838"/>
              <a:gd name="connsiteY985" fmla="*/ 1379454 h 6246801"/>
              <a:gd name="connsiteX986" fmla="*/ 7847987 w 9384838"/>
              <a:gd name="connsiteY986" fmla="*/ 1505563 h 6246801"/>
              <a:gd name="connsiteX987" fmla="*/ 7797103 w 9384838"/>
              <a:gd name="connsiteY987" fmla="*/ 1531005 h 6246801"/>
              <a:gd name="connsiteX988" fmla="*/ 7873429 w 9384838"/>
              <a:gd name="connsiteY988" fmla="*/ 1606229 h 6246801"/>
              <a:gd name="connsiteX989" fmla="*/ 7948649 w 9384838"/>
              <a:gd name="connsiteY989" fmla="*/ 1606229 h 6246801"/>
              <a:gd name="connsiteX990" fmla="*/ 7923207 w 9384838"/>
              <a:gd name="connsiteY990" fmla="*/ 1656009 h 6246801"/>
              <a:gd name="connsiteX991" fmla="*/ 7772767 w 9384838"/>
              <a:gd name="connsiteY991" fmla="*/ 1630565 h 6246801"/>
              <a:gd name="connsiteX992" fmla="*/ 7672105 w 9384838"/>
              <a:gd name="connsiteY992" fmla="*/ 1705789 h 6246801"/>
              <a:gd name="connsiteX993" fmla="*/ 7672105 w 9384838"/>
              <a:gd name="connsiteY993" fmla="*/ 1656009 h 6246801"/>
              <a:gd name="connsiteX994" fmla="*/ 7596885 w 9384838"/>
              <a:gd name="connsiteY994" fmla="*/ 1656009 h 6246801"/>
              <a:gd name="connsiteX995" fmla="*/ 7571443 w 9384838"/>
              <a:gd name="connsiteY995" fmla="*/ 1705789 h 6246801"/>
              <a:gd name="connsiteX996" fmla="*/ 7446445 w 9384838"/>
              <a:gd name="connsiteY996" fmla="*/ 1681452 h 6246801"/>
              <a:gd name="connsiteX997" fmla="*/ 7421002 w 9384838"/>
              <a:gd name="connsiteY997" fmla="*/ 1630565 h 6246801"/>
              <a:gd name="connsiteX998" fmla="*/ 7321446 w 9384838"/>
              <a:gd name="connsiteY998" fmla="*/ 1630565 h 6246801"/>
              <a:gd name="connsiteX999" fmla="*/ 7070344 w 9384838"/>
              <a:gd name="connsiteY999" fmla="*/ 1756674 h 6246801"/>
              <a:gd name="connsiteX1000" fmla="*/ 6869020 w 9384838"/>
              <a:gd name="connsiteY1000" fmla="*/ 1907113 h 6246801"/>
              <a:gd name="connsiteX1001" fmla="*/ 6894462 w 9384838"/>
              <a:gd name="connsiteY1001" fmla="*/ 1956897 h 6246801"/>
              <a:gd name="connsiteX1002" fmla="*/ 6819242 w 9384838"/>
              <a:gd name="connsiteY1002" fmla="*/ 2081899 h 6246801"/>
              <a:gd name="connsiteX1003" fmla="*/ 6793800 w 9384838"/>
              <a:gd name="connsiteY1003" fmla="*/ 2006676 h 6246801"/>
              <a:gd name="connsiteX1004" fmla="*/ 6668802 w 9384838"/>
              <a:gd name="connsiteY1004" fmla="*/ 1931450 h 6246801"/>
              <a:gd name="connsiteX1005" fmla="*/ 6542697 w 9384838"/>
              <a:gd name="connsiteY1005" fmla="*/ 1831894 h 6246801"/>
              <a:gd name="connsiteX1006" fmla="*/ 6467477 w 9384838"/>
              <a:gd name="connsiteY1006" fmla="*/ 1705789 h 6246801"/>
              <a:gd name="connsiteX1007" fmla="*/ 6417699 w 9384838"/>
              <a:gd name="connsiteY1007" fmla="*/ 1681452 h 6246801"/>
              <a:gd name="connsiteX1008" fmla="*/ 6342479 w 9384838"/>
              <a:gd name="connsiteY1008" fmla="*/ 1580786 h 6246801"/>
              <a:gd name="connsiteX1009" fmla="*/ 6217481 w 9384838"/>
              <a:gd name="connsiteY1009" fmla="*/ 1555343 h 6246801"/>
              <a:gd name="connsiteX1010" fmla="*/ 6091377 w 9384838"/>
              <a:gd name="connsiteY1010" fmla="*/ 1606229 h 6246801"/>
              <a:gd name="connsiteX1011" fmla="*/ 5991821 w 9384838"/>
              <a:gd name="connsiteY1011" fmla="*/ 1681452 h 6246801"/>
              <a:gd name="connsiteX1012" fmla="*/ 5966379 w 9384838"/>
              <a:gd name="connsiteY1012" fmla="*/ 1630565 h 6246801"/>
              <a:gd name="connsiteX1013" fmla="*/ 5966379 w 9384838"/>
              <a:gd name="connsiteY1013" fmla="*/ 1580786 h 6246801"/>
              <a:gd name="connsiteX1014" fmla="*/ 5916601 w 9384838"/>
              <a:gd name="connsiteY1014" fmla="*/ 1531005 h 6246801"/>
              <a:gd name="connsiteX1015" fmla="*/ 5940937 w 9384838"/>
              <a:gd name="connsiteY1015" fmla="*/ 1505563 h 6246801"/>
              <a:gd name="connsiteX1016" fmla="*/ 5891159 w 9384838"/>
              <a:gd name="connsiteY1016" fmla="*/ 1480122 h 6246801"/>
              <a:gd name="connsiteX1017" fmla="*/ 5840275 w 9384838"/>
              <a:gd name="connsiteY1017" fmla="*/ 1480122 h 6246801"/>
              <a:gd name="connsiteX1018" fmla="*/ 5815939 w 9384838"/>
              <a:gd name="connsiteY1018" fmla="*/ 1455784 h 6246801"/>
              <a:gd name="connsiteX1019" fmla="*/ 5740719 w 9384838"/>
              <a:gd name="connsiteY1019" fmla="*/ 1505563 h 6246801"/>
              <a:gd name="connsiteX1020" fmla="*/ 5665499 w 9384838"/>
              <a:gd name="connsiteY1020" fmla="*/ 1606229 h 6246801"/>
              <a:gd name="connsiteX1021" fmla="*/ 5715277 w 9384838"/>
              <a:gd name="connsiteY1021" fmla="*/ 1656009 h 6246801"/>
              <a:gd name="connsiteX1022" fmla="*/ 5765055 w 9384838"/>
              <a:gd name="connsiteY1022" fmla="*/ 1731231 h 6246801"/>
              <a:gd name="connsiteX1023" fmla="*/ 5840275 w 9384838"/>
              <a:gd name="connsiteY1023" fmla="*/ 1731231 h 6246801"/>
              <a:gd name="connsiteX1024" fmla="*/ 5916601 w 9384838"/>
              <a:gd name="connsiteY1024" fmla="*/ 1881669 h 6246801"/>
              <a:gd name="connsiteX1025" fmla="*/ 5966379 w 9384838"/>
              <a:gd name="connsiteY1025" fmla="*/ 1956897 h 6246801"/>
              <a:gd name="connsiteX1026" fmla="*/ 5891159 w 9384838"/>
              <a:gd name="connsiteY1026" fmla="*/ 2006676 h 6246801"/>
              <a:gd name="connsiteX1027" fmla="*/ 5815939 w 9384838"/>
              <a:gd name="connsiteY1027" fmla="*/ 1931450 h 6246801"/>
              <a:gd name="connsiteX1028" fmla="*/ 5765055 w 9384838"/>
              <a:gd name="connsiteY1028" fmla="*/ 1881669 h 6246801"/>
              <a:gd name="connsiteX1029" fmla="*/ 5715277 w 9384838"/>
              <a:gd name="connsiteY1029" fmla="*/ 1931450 h 6246801"/>
              <a:gd name="connsiteX1030" fmla="*/ 5665499 w 9384838"/>
              <a:gd name="connsiteY1030" fmla="*/ 1931450 h 6246801"/>
              <a:gd name="connsiteX1031" fmla="*/ 5640056 w 9384838"/>
              <a:gd name="connsiteY1031" fmla="*/ 2006676 h 6246801"/>
              <a:gd name="connsiteX1032" fmla="*/ 5590278 w 9384838"/>
              <a:gd name="connsiteY1032" fmla="*/ 2006676 h 6246801"/>
              <a:gd name="connsiteX1033" fmla="*/ 5515058 w 9384838"/>
              <a:gd name="connsiteY1033" fmla="*/ 2081899 h 6246801"/>
              <a:gd name="connsiteX1034" fmla="*/ 5464174 w 9384838"/>
              <a:gd name="connsiteY1034" fmla="*/ 2057559 h 6246801"/>
              <a:gd name="connsiteX1035" fmla="*/ 5464174 w 9384838"/>
              <a:gd name="connsiteY1035" fmla="*/ 1956897 h 6246801"/>
              <a:gd name="connsiteX1036" fmla="*/ 5489616 w 9384838"/>
              <a:gd name="connsiteY1036" fmla="*/ 1881669 h 6246801"/>
              <a:gd name="connsiteX1037" fmla="*/ 5564836 w 9384838"/>
              <a:gd name="connsiteY1037" fmla="*/ 1831894 h 6246801"/>
              <a:gd name="connsiteX1038" fmla="*/ 5590278 w 9384838"/>
              <a:gd name="connsiteY1038" fmla="*/ 1756674 h 6246801"/>
              <a:gd name="connsiteX1039" fmla="*/ 5539394 w 9384838"/>
              <a:gd name="connsiteY1039" fmla="*/ 1656009 h 6246801"/>
              <a:gd name="connsiteX1040" fmla="*/ 5515058 w 9384838"/>
              <a:gd name="connsiteY1040" fmla="*/ 1656009 h 6246801"/>
              <a:gd name="connsiteX1041" fmla="*/ 5515058 w 9384838"/>
              <a:gd name="connsiteY1041" fmla="*/ 1606229 h 6246801"/>
              <a:gd name="connsiteX1042" fmla="*/ 5489616 w 9384838"/>
              <a:gd name="connsiteY1042" fmla="*/ 1580786 h 6246801"/>
              <a:gd name="connsiteX1043" fmla="*/ 5489616 w 9384838"/>
              <a:gd name="connsiteY1043" fmla="*/ 1531005 h 6246801"/>
              <a:gd name="connsiteX1044" fmla="*/ 5539394 w 9384838"/>
              <a:gd name="connsiteY1044" fmla="*/ 1455784 h 6246801"/>
              <a:gd name="connsiteX1045" fmla="*/ 5539394 w 9384838"/>
              <a:gd name="connsiteY1045" fmla="*/ 1404898 h 6246801"/>
              <a:gd name="connsiteX1046" fmla="*/ 5564836 w 9384838"/>
              <a:gd name="connsiteY1046" fmla="*/ 1355118 h 6246801"/>
              <a:gd name="connsiteX1047" fmla="*/ 5614614 w 9384838"/>
              <a:gd name="connsiteY1047" fmla="*/ 1379454 h 6246801"/>
              <a:gd name="connsiteX1048" fmla="*/ 5689834 w 9384838"/>
              <a:gd name="connsiteY1048" fmla="*/ 1355118 h 6246801"/>
              <a:gd name="connsiteX1049" fmla="*/ 5740719 w 9384838"/>
              <a:gd name="connsiteY1049" fmla="*/ 1329675 h 6246801"/>
              <a:gd name="connsiteX1050" fmla="*/ 5765055 w 9384838"/>
              <a:gd name="connsiteY1050" fmla="*/ 1355118 h 6246801"/>
              <a:gd name="connsiteX1051" fmla="*/ 5815939 w 9384838"/>
              <a:gd name="connsiteY1051" fmla="*/ 1279895 h 6246801"/>
              <a:gd name="connsiteX1052" fmla="*/ 5891159 w 9384838"/>
              <a:gd name="connsiteY1052" fmla="*/ 1254452 h 6246801"/>
              <a:gd name="connsiteX1053" fmla="*/ 5891159 w 9384838"/>
              <a:gd name="connsiteY1053" fmla="*/ 1179229 h 6246801"/>
              <a:gd name="connsiteX1054" fmla="*/ 5840275 w 9384838"/>
              <a:gd name="connsiteY1054" fmla="*/ 1104007 h 6246801"/>
              <a:gd name="connsiteX1055" fmla="*/ 5865717 w 9384838"/>
              <a:gd name="connsiteY1055" fmla="*/ 1054227 h 6246801"/>
              <a:gd name="connsiteX1056" fmla="*/ 5916601 w 9384838"/>
              <a:gd name="connsiteY1056" fmla="*/ 1054227 h 6246801"/>
              <a:gd name="connsiteX1057" fmla="*/ 6041599 w 9384838"/>
              <a:gd name="connsiteY1057" fmla="*/ 1179229 h 6246801"/>
              <a:gd name="connsiteX1058" fmla="*/ 6091377 w 9384838"/>
              <a:gd name="connsiteY1058" fmla="*/ 1153786 h 6246801"/>
              <a:gd name="connsiteX1059" fmla="*/ 6091377 w 9384838"/>
              <a:gd name="connsiteY1059" fmla="*/ 1204672 h 6246801"/>
              <a:gd name="connsiteX1060" fmla="*/ 6166597 w 9384838"/>
              <a:gd name="connsiteY1060" fmla="*/ 1254452 h 6246801"/>
              <a:gd name="connsiteX1061" fmla="*/ 6292701 w 9384838"/>
              <a:gd name="connsiteY1061" fmla="*/ 1179229 h 6246801"/>
              <a:gd name="connsiteX1062" fmla="*/ 6317037 w 9384838"/>
              <a:gd name="connsiteY1062" fmla="*/ 1129449 h 6246801"/>
              <a:gd name="connsiteX1063" fmla="*/ 6292701 w 9384838"/>
              <a:gd name="connsiteY1063" fmla="*/ 1054227 h 6246801"/>
              <a:gd name="connsiteX1064" fmla="*/ 6317037 w 9384838"/>
              <a:gd name="connsiteY1064" fmla="*/ 1003341 h 6246801"/>
              <a:gd name="connsiteX1065" fmla="*/ 6317037 w 9384838"/>
              <a:gd name="connsiteY1065" fmla="*/ 953562 h 6246801"/>
              <a:gd name="connsiteX1066" fmla="*/ 6342479 w 9384838"/>
              <a:gd name="connsiteY1066" fmla="*/ 903783 h 6246801"/>
              <a:gd name="connsiteX1067" fmla="*/ 6443141 w 9384838"/>
              <a:gd name="connsiteY1067" fmla="*/ 878340 h 6246801"/>
              <a:gd name="connsiteX1068" fmla="*/ 6492919 w 9384838"/>
              <a:gd name="connsiteY1068" fmla="*/ 803117 h 6246801"/>
              <a:gd name="connsiteX1069" fmla="*/ 6518361 w 9384838"/>
              <a:gd name="connsiteY1069" fmla="*/ 652667 h 6246801"/>
              <a:gd name="connsiteX1070" fmla="*/ 6619024 w 9384838"/>
              <a:gd name="connsiteY1070" fmla="*/ 526559 h 6246801"/>
              <a:gd name="connsiteX1071" fmla="*/ 6643360 w 9384838"/>
              <a:gd name="connsiteY1071" fmla="*/ 300891 h 6246801"/>
              <a:gd name="connsiteX1072" fmla="*/ 6619024 w 9384838"/>
              <a:gd name="connsiteY1072" fmla="*/ 125002 h 6246801"/>
              <a:gd name="connsiteX1073" fmla="*/ 6694244 w 9384838"/>
              <a:gd name="connsiteY1073" fmla="*/ 49779 h 6246801"/>
              <a:gd name="connsiteX1074" fmla="*/ 6769464 w 9384838"/>
              <a:gd name="connsiteY1074" fmla="*/ 49779 h 6246801"/>
              <a:gd name="connsiteX1075" fmla="*/ 6819242 w 9384838"/>
              <a:gd name="connsiteY107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880159 w 9384838"/>
              <a:gd name="connsiteY548" fmla="*/ 5520016 h 6246801"/>
              <a:gd name="connsiteX549" fmla="*/ 2830382 w 9384838"/>
              <a:gd name="connsiteY549" fmla="*/ 5544353 h 6246801"/>
              <a:gd name="connsiteX550" fmla="*/ 2804941 w 9384838"/>
              <a:gd name="connsiteY550" fmla="*/ 5569796 h 6246801"/>
              <a:gd name="connsiteX551" fmla="*/ 2755160 w 9384838"/>
              <a:gd name="connsiteY551" fmla="*/ 5595239 h 6246801"/>
              <a:gd name="connsiteX552" fmla="*/ 2679941 w 9384838"/>
              <a:gd name="connsiteY552" fmla="*/ 5569796 h 6246801"/>
              <a:gd name="connsiteX553" fmla="*/ 2629058 w 9384838"/>
              <a:gd name="connsiteY553" fmla="*/ 5494573 h 6246801"/>
              <a:gd name="connsiteX554" fmla="*/ 2629058 w 9384838"/>
              <a:gd name="connsiteY554" fmla="*/ 5444794 h 6246801"/>
              <a:gd name="connsiteX555" fmla="*/ 2579280 w 9384838"/>
              <a:gd name="connsiteY555" fmla="*/ 5393908 h 6246801"/>
              <a:gd name="connsiteX556" fmla="*/ 2579280 w 9384838"/>
              <a:gd name="connsiteY556" fmla="*/ 5344128 h 6246801"/>
              <a:gd name="connsiteX557" fmla="*/ 2529501 w 9384838"/>
              <a:gd name="connsiteY557" fmla="*/ 5318685 h 6246801"/>
              <a:gd name="connsiteX558" fmla="*/ 2553838 w 9384838"/>
              <a:gd name="connsiteY558" fmla="*/ 5293242 h 6246801"/>
              <a:gd name="connsiteX559" fmla="*/ 2579280 w 9384838"/>
              <a:gd name="connsiteY559" fmla="*/ 5268905 h 6246801"/>
              <a:gd name="connsiteX560" fmla="*/ 2579280 w 9384838"/>
              <a:gd name="connsiteY560" fmla="*/ 5243462 h 6246801"/>
              <a:gd name="connsiteX561" fmla="*/ 2629058 w 9384838"/>
              <a:gd name="connsiteY561" fmla="*/ 5218019 h 6246801"/>
              <a:gd name="connsiteX562" fmla="*/ 2604722 w 9384838"/>
              <a:gd name="connsiteY562" fmla="*/ 5193682 h 6246801"/>
              <a:gd name="connsiteX563" fmla="*/ 2579280 w 9384838"/>
              <a:gd name="connsiteY563" fmla="*/ 5142796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81705 w 9384838"/>
              <a:gd name="connsiteY706" fmla="*/ 4289902 h 6246801"/>
              <a:gd name="connsiteX707" fmla="*/ 3307147 w 9384838"/>
              <a:gd name="connsiteY707" fmla="*/ 4265565 h 6246801"/>
              <a:gd name="connsiteX708" fmla="*/ 3356924 w 9384838"/>
              <a:gd name="connsiteY708" fmla="*/ 4265565 h 6246801"/>
              <a:gd name="connsiteX709" fmla="*/ 3457589 w 9384838"/>
              <a:gd name="connsiteY709" fmla="*/ 4190342 h 6246801"/>
              <a:gd name="connsiteX710" fmla="*/ 3558250 w 9384838"/>
              <a:gd name="connsiteY710" fmla="*/ 4089676 h 6246801"/>
              <a:gd name="connsiteX711" fmla="*/ 3582585 w 9384838"/>
              <a:gd name="connsiteY711" fmla="*/ 4014453 h 6246801"/>
              <a:gd name="connsiteX712" fmla="*/ 3608026 w 9384838"/>
              <a:gd name="connsiteY712" fmla="*/ 3989010 h 6246801"/>
              <a:gd name="connsiteX713" fmla="*/ 3582585 w 9384838"/>
              <a:gd name="connsiteY713" fmla="*/ 3963567 h 6246801"/>
              <a:gd name="connsiteX714" fmla="*/ 3608026 w 9384838"/>
              <a:gd name="connsiteY714" fmla="*/ 3913787 h 6246801"/>
              <a:gd name="connsiteX715" fmla="*/ 3582585 w 9384838"/>
              <a:gd name="connsiteY715" fmla="*/ 3888344 h 6246801"/>
              <a:gd name="connsiteX716" fmla="*/ 3608026 w 9384838"/>
              <a:gd name="connsiteY716" fmla="*/ 3838565 h 6246801"/>
              <a:gd name="connsiteX717" fmla="*/ 3633468 w 9384838"/>
              <a:gd name="connsiteY717" fmla="*/ 3813122 h 6246801"/>
              <a:gd name="connsiteX718" fmla="*/ 3683247 w 9384838"/>
              <a:gd name="connsiteY718" fmla="*/ 3788785 h 6246801"/>
              <a:gd name="connsiteX719" fmla="*/ 3708689 w 9384838"/>
              <a:gd name="connsiteY719" fmla="*/ 3813122 h 6246801"/>
              <a:gd name="connsiteX720" fmla="*/ 3783908 w 9384838"/>
              <a:gd name="connsiteY720" fmla="*/ 3788785 h 6246801"/>
              <a:gd name="connsiteX721" fmla="*/ 3883464 w 9384838"/>
              <a:gd name="connsiteY721" fmla="*/ 3763342 h 6246801"/>
              <a:gd name="connsiteX722" fmla="*/ 3883464 w 9384838"/>
              <a:gd name="connsiteY722" fmla="*/ 3813122 h 6246801"/>
              <a:gd name="connsiteX723" fmla="*/ 3833686 w 9384838"/>
              <a:gd name="connsiteY723" fmla="*/ 3813122 h 6246801"/>
              <a:gd name="connsiteX724" fmla="*/ 3808245 w 9384838"/>
              <a:gd name="connsiteY724" fmla="*/ 3838565 h 6246801"/>
              <a:gd name="connsiteX725" fmla="*/ 3808245 w 9384838"/>
              <a:gd name="connsiteY725" fmla="*/ 3888344 h 6246801"/>
              <a:gd name="connsiteX726" fmla="*/ 3758467 w 9384838"/>
              <a:gd name="connsiteY726" fmla="*/ 3864008 h 6246801"/>
              <a:gd name="connsiteX727" fmla="*/ 3708689 w 9384838"/>
              <a:gd name="connsiteY727" fmla="*/ 3913787 h 6246801"/>
              <a:gd name="connsiteX728" fmla="*/ 3683247 w 9384838"/>
              <a:gd name="connsiteY728" fmla="*/ 3888344 h 6246801"/>
              <a:gd name="connsiteX729" fmla="*/ 3633468 w 9384838"/>
              <a:gd name="connsiteY729" fmla="*/ 3913787 h 6246801"/>
              <a:gd name="connsiteX730" fmla="*/ 3657804 w 9384838"/>
              <a:gd name="connsiteY730" fmla="*/ 3939230 h 6246801"/>
              <a:gd name="connsiteX731" fmla="*/ 3633468 w 9384838"/>
              <a:gd name="connsiteY731" fmla="*/ 3963567 h 6246801"/>
              <a:gd name="connsiteX732" fmla="*/ 3657804 w 9384838"/>
              <a:gd name="connsiteY732" fmla="*/ 3963567 h 6246801"/>
              <a:gd name="connsiteX733" fmla="*/ 3683247 w 9384838"/>
              <a:gd name="connsiteY733" fmla="*/ 3989010 h 6246801"/>
              <a:gd name="connsiteX734" fmla="*/ 3708689 w 9384838"/>
              <a:gd name="connsiteY734" fmla="*/ 3989010 h 6246801"/>
              <a:gd name="connsiteX735" fmla="*/ 3708689 w 9384838"/>
              <a:gd name="connsiteY735" fmla="*/ 4014453 h 6246801"/>
              <a:gd name="connsiteX736" fmla="*/ 3708688 w 9384838"/>
              <a:gd name="connsiteY736" fmla="*/ 4014453 h 6246801"/>
              <a:gd name="connsiteX737" fmla="*/ 3657804 w 9384838"/>
              <a:gd name="connsiteY737" fmla="*/ 4064233 h 6246801"/>
              <a:gd name="connsiteX738" fmla="*/ 3683246 w 9384838"/>
              <a:gd name="connsiteY738" fmla="*/ 4139455 h 6246801"/>
              <a:gd name="connsiteX739" fmla="*/ 3808243 w 9384838"/>
              <a:gd name="connsiteY739" fmla="*/ 4164898 h 6246801"/>
              <a:gd name="connsiteX740" fmla="*/ 3833684 w 9384838"/>
              <a:gd name="connsiteY740" fmla="*/ 4089676 h 6246801"/>
              <a:gd name="connsiteX741" fmla="*/ 3958666 w 9384838"/>
              <a:gd name="connsiteY741" fmla="*/ 4089676 h 6246801"/>
              <a:gd name="connsiteX742" fmla="*/ 4084770 w 9384838"/>
              <a:gd name="connsiteY742" fmla="*/ 4064233 h 6246801"/>
              <a:gd name="connsiteX743" fmla="*/ 4185432 w 9384838"/>
              <a:gd name="connsiteY743" fmla="*/ 4064233 h 6246801"/>
              <a:gd name="connsiteX744" fmla="*/ 4460870 w 9384838"/>
              <a:gd name="connsiteY744" fmla="*/ 3888345 h 6246801"/>
              <a:gd name="connsiteX745" fmla="*/ 4510648 w 9384838"/>
              <a:gd name="connsiteY745" fmla="*/ 3763342 h 6246801"/>
              <a:gd name="connsiteX746" fmla="*/ 4761751 w 9384838"/>
              <a:gd name="connsiteY746" fmla="*/ 3713562 h 6246801"/>
              <a:gd name="connsiteX747" fmla="*/ 4836971 w 9384838"/>
              <a:gd name="connsiteY747" fmla="*/ 3612896 h 6246801"/>
              <a:gd name="connsiteX748" fmla="*/ 4887855 w 9384838"/>
              <a:gd name="connsiteY748" fmla="*/ 3487894 h 6246801"/>
              <a:gd name="connsiteX749" fmla="*/ 4887855 w 9384838"/>
              <a:gd name="connsiteY749" fmla="*/ 3487893 h 6246801"/>
              <a:gd name="connsiteX750" fmla="*/ 4937633 w 9384838"/>
              <a:gd name="connsiteY750" fmla="*/ 3437007 h 6246801"/>
              <a:gd name="connsiteX751" fmla="*/ 5012854 w 9384838"/>
              <a:gd name="connsiteY751" fmla="*/ 3387227 h 6246801"/>
              <a:gd name="connsiteX752" fmla="*/ 5038296 w 9384838"/>
              <a:gd name="connsiteY752" fmla="*/ 3336341 h 6246801"/>
              <a:gd name="connsiteX753" fmla="*/ 5113516 w 9384838"/>
              <a:gd name="connsiteY753" fmla="*/ 3236782 h 6246801"/>
              <a:gd name="connsiteX754" fmla="*/ 5137852 w 9384838"/>
              <a:gd name="connsiteY754" fmla="*/ 3185896 h 6246801"/>
              <a:gd name="connsiteX755" fmla="*/ 5163294 w 9384838"/>
              <a:gd name="connsiteY755" fmla="*/ 3161560 h 6246801"/>
              <a:gd name="connsiteX756" fmla="*/ 5238514 w 9384838"/>
              <a:gd name="connsiteY756" fmla="*/ 3011116 h 6246801"/>
              <a:gd name="connsiteX757" fmla="*/ 5263957 w 9384838"/>
              <a:gd name="connsiteY757" fmla="*/ 2860672 h 6246801"/>
              <a:gd name="connsiteX758" fmla="*/ 5188736 w 9384838"/>
              <a:gd name="connsiteY758" fmla="*/ 2809788 h 6246801"/>
              <a:gd name="connsiteX759" fmla="*/ 5163294 w 9384838"/>
              <a:gd name="connsiteY759" fmla="*/ 2835229 h 6246801"/>
              <a:gd name="connsiteX760" fmla="*/ 5137852 w 9384838"/>
              <a:gd name="connsiteY760" fmla="*/ 2835229 h 6246801"/>
              <a:gd name="connsiteX761" fmla="*/ 5137852 w 9384838"/>
              <a:gd name="connsiteY761" fmla="*/ 2785450 h 6246801"/>
              <a:gd name="connsiteX762" fmla="*/ 5188736 w 9384838"/>
              <a:gd name="connsiteY762" fmla="*/ 2785450 h 6246801"/>
              <a:gd name="connsiteX763" fmla="*/ 5263957 w 9384838"/>
              <a:gd name="connsiteY763" fmla="*/ 2734563 h 6246801"/>
              <a:gd name="connsiteX764" fmla="*/ 5339177 w 9384838"/>
              <a:gd name="connsiteY764" fmla="*/ 2609561 h 6246801"/>
              <a:gd name="connsiteX765" fmla="*/ 5289399 w 9384838"/>
              <a:gd name="connsiteY765" fmla="*/ 2534339 h 6246801"/>
              <a:gd name="connsiteX766" fmla="*/ 5289931 w 9384838"/>
              <a:gd name="connsiteY766" fmla="*/ 2534660 h 6246801"/>
              <a:gd name="connsiteX767" fmla="*/ 5289398 w 9384838"/>
              <a:gd name="connsiteY767" fmla="*/ 2534339 h 6246801"/>
              <a:gd name="connsiteX768" fmla="*/ 5313734 w 9384838"/>
              <a:gd name="connsiteY768" fmla="*/ 2483451 h 6246801"/>
              <a:gd name="connsiteX769" fmla="*/ 5289398 w 9384838"/>
              <a:gd name="connsiteY769" fmla="*/ 2459115 h 6246801"/>
              <a:gd name="connsiteX770" fmla="*/ 5364618 w 9384838"/>
              <a:gd name="connsiteY770" fmla="*/ 2408231 h 6246801"/>
              <a:gd name="connsiteX771" fmla="*/ 5388954 w 9384838"/>
              <a:gd name="connsiteY771" fmla="*/ 2433674 h 6246801"/>
              <a:gd name="connsiteX772" fmla="*/ 5464174 w 9384838"/>
              <a:gd name="connsiteY772" fmla="*/ 2408231 h 6246801"/>
              <a:gd name="connsiteX773" fmla="*/ 5515059 w 9384838"/>
              <a:gd name="connsiteY773" fmla="*/ 2333007 h 6246801"/>
              <a:gd name="connsiteX774" fmla="*/ 5539394 w 9384838"/>
              <a:gd name="connsiteY774" fmla="*/ 2257785 h 6246801"/>
              <a:gd name="connsiteX775" fmla="*/ 5539394 w 9384838"/>
              <a:gd name="connsiteY775" fmla="*/ 2233447 h 6246801"/>
              <a:gd name="connsiteX776" fmla="*/ 5564837 w 9384838"/>
              <a:gd name="connsiteY776" fmla="*/ 2182565 h 6246801"/>
              <a:gd name="connsiteX777" fmla="*/ 5614615 w 9384838"/>
              <a:gd name="connsiteY777" fmla="*/ 2233447 h 6246801"/>
              <a:gd name="connsiteX778" fmla="*/ 5640057 w 9384838"/>
              <a:gd name="connsiteY778" fmla="*/ 2208005 h 6246801"/>
              <a:gd name="connsiteX779" fmla="*/ 5665499 w 9384838"/>
              <a:gd name="connsiteY779" fmla="*/ 2233447 h 6246801"/>
              <a:gd name="connsiteX780" fmla="*/ 5665499 w 9384838"/>
              <a:gd name="connsiteY780" fmla="*/ 2257785 h 6246801"/>
              <a:gd name="connsiteX781" fmla="*/ 5640057 w 9384838"/>
              <a:gd name="connsiteY781" fmla="*/ 2408231 h 6246801"/>
              <a:gd name="connsiteX782" fmla="*/ 5689835 w 9384838"/>
              <a:gd name="connsiteY782" fmla="*/ 2433674 h 6246801"/>
              <a:gd name="connsiteX783" fmla="*/ 5740719 w 9384838"/>
              <a:gd name="connsiteY783" fmla="*/ 2408231 h 6246801"/>
              <a:gd name="connsiteX784" fmla="*/ 5765055 w 9384838"/>
              <a:gd name="connsiteY784" fmla="*/ 2358450 h 6246801"/>
              <a:gd name="connsiteX785" fmla="*/ 5840275 w 9384838"/>
              <a:gd name="connsiteY785" fmla="*/ 2459115 h 6246801"/>
              <a:gd name="connsiteX786" fmla="*/ 5891159 w 9384838"/>
              <a:gd name="connsiteY786" fmla="*/ 2408231 h 6246801"/>
              <a:gd name="connsiteX787" fmla="*/ 5940937 w 9384838"/>
              <a:gd name="connsiteY787" fmla="*/ 2283229 h 6246801"/>
              <a:gd name="connsiteX788" fmla="*/ 5891159 w 9384838"/>
              <a:gd name="connsiteY788" fmla="*/ 2208005 h 6246801"/>
              <a:gd name="connsiteX789" fmla="*/ 5840275 w 9384838"/>
              <a:gd name="connsiteY789" fmla="*/ 2257785 h 6246801"/>
              <a:gd name="connsiteX790" fmla="*/ 5715277 w 9384838"/>
              <a:gd name="connsiteY790" fmla="*/ 2283229 h 6246801"/>
              <a:gd name="connsiteX791" fmla="*/ 5765055 w 9384838"/>
              <a:gd name="connsiteY791" fmla="*/ 2132783 h 6246801"/>
              <a:gd name="connsiteX792" fmla="*/ 5840275 w 9384838"/>
              <a:gd name="connsiteY792" fmla="*/ 2081897 h 6246801"/>
              <a:gd name="connsiteX793" fmla="*/ 8270546 w 9384838"/>
              <a:gd name="connsiteY793" fmla="*/ 1474959 h 6246801"/>
              <a:gd name="connsiteX794" fmla="*/ 8282255 w 9384838"/>
              <a:gd name="connsiteY794" fmla="*/ 1480813 h 6246801"/>
              <a:gd name="connsiteX795" fmla="*/ 8274449 w 9384838"/>
              <a:gd name="connsiteY795" fmla="*/ 1490571 h 6246801"/>
              <a:gd name="connsiteX796" fmla="*/ 8264691 w 9384838"/>
              <a:gd name="connsiteY796" fmla="*/ 1491546 h 6246801"/>
              <a:gd name="connsiteX797" fmla="*/ 8247128 w 9384838"/>
              <a:gd name="connsiteY797" fmla="*/ 1501304 h 6246801"/>
              <a:gd name="connsiteX798" fmla="*/ 8250055 w 9384838"/>
              <a:gd name="connsiteY798" fmla="*/ 1485692 h 6246801"/>
              <a:gd name="connsiteX799" fmla="*/ 8265667 w 9384838"/>
              <a:gd name="connsiteY799" fmla="*/ 1485692 h 6246801"/>
              <a:gd name="connsiteX800" fmla="*/ 8270546 w 9384838"/>
              <a:gd name="connsiteY800" fmla="*/ 1474959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187608 w 9384838"/>
              <a:gd name="connsiteY808" fmla="*/ 1463250 h 6246801"/>
              <a:gd name="connsiteX809" fmla="*/ 8289085 w 9384838"/>
              <a:gd name="connsiteY809" fmla="*/ 1415439 h 6246801"/>
              <a:gd name="connsiteX810" fmla="*/ 8307624 w 9384838"/>
              <a:gd name="connsiteY810" fmla="*/ 1425197 h 6246801"/>
              <a:gd name="connsiteX811" fmla="*/ 8318357 w 9384838"/>
              <a:gd name="connsiteY811" fmla="*/ 1429100 h 6246801"/>
              <a:gd name="connsiteX812" fmla="*/ 8307624 w 9384838"/>
              <a:gd name="connsiteY812" fmla="*/ 1443734 h 6246801"/>
              <a:gd name="connsiteX813" fmla="*/ 8313478 w 9384838"/>
              <a:gd name="connsiteY813" fmla="*/ 1452516 h 6246801"/>
              <a:gd name="connsiteX814" fmla="*/ 8282255 w 9384838"/>
              <a:gd name="connsiteY814" fmla="*/ 1469104 h 6246801"/>
              <a:gd name="connsiteX815" fmla="*/ 8280303 w 9384838"/>
              <a:gd name="connsiteY815" fmla="*/ 1453493 h 6246801"/>
              <a:gd name="connsiteX816" fmla="*/ 8269570 w 9384838"/>
              <a:gd name="connsiteY816" fmla="*/ 1425197 h 6246801"/>
              <a:gd name="connsiteX817" fmla="*/ 8289085 w 9384838"/>
              <a:gd name="connsiteY817" fmla="*/ 1415439 h 6246801"/>
              <a:gd name="connsiteX818" fmla="*/ 8360314 w 9384838"/>
              <a:gd name="connsiteY818" fmla="*/ 1357869 h 6246801"/>
              <a:gd name="connsiteX819" fmla="*/ 8376902 w 9384838"/>
              <a:gd name="connsiteY819" fmla="*/ 1366651 h 6246801"/>
              <a:gd name="connsiteX820" fmla="*/ 8379829 w 9384838"/>
              <a:gd name="connsiteY820" fmla="*/ 1382264 h 6246801"/>
              <a:gd name="connsiteX821" fmla="*/ 8349581 w 9384838"/>
              <a:gd name="connsiteY821" fmla="*/ 1375434 h 6246801"/>
              <a:gd name="connsiteX822" fmla="*/ 8360314 w 9384838"/>
              <a:gd name="connsiteY822" fmla="*/ 1357869 h 6246801"/>
              <a:gd name="connsiteX823" fmla="*/ 8571073 w 9384838"/>
              <a:gd name="connsiteY823" fmla="*/ 1228098 h 6246801"/>
              <a:gd name="connsiteX824" fmla="*/ 8597418 w 9384838"/>
              <a:gd name="connsiteY824" fmla="*/ 1253467 h 6246801"/>
              <a:gd name="connsiteX825" fmla="*/ 8592539 w 9384838"/>
              <a:gd name="connsiteY825" fmla="*/ 1260297 h 6246801"/>
              <a:gd name="connsiteX826" fmla="*/ 8592539 w 9384838"/>
              <a:gd name="connsiteY826" fmla="*/ 1272981 h 6246801"/>
              <a:gd name="connsiteX827" fmla="*/ 8572049 w 9384838"/>
              <a:gd name="connsiteY827" fmla="*/ 1273957 h 6246801"/>
              <a:gd name="connsiteX828" fmla="*/ 8561316 w 9384838"/>
              <a:gd name="connsiteY828" fmla="*/ 1285666 h 6246801"/>
              <a:gd name="connsiteX829" fmla="*/ 8554486 w 9384838"/>
              <a:gd name="connsiteY829" fmla="*/ 1302253 h 6246801"/>
              <a:gd name="connsiteX830" fmla="*/ 8533995 w 9384838"/>
              <a:gd name="connsiteY830" fmla="*/ 1311035 h 6246801"/>
              <a:gd name="connsiteX831" fmla="*/ 8510577 w 9384838"/>
              <a:gd name="connsiteY831" fmla="*/ 1309083 h 6246801"/>
              <a:gd name="connsiteX832" fmla="*/ 8505699 w 9384838"/>
              <a:gd name="connsiteY832" fmla="*/ 1331526 h 6246801"/>
              <a:gd name="connsiteX833" fmla="*/ 8494966 w 9384838"/>
              <a:gd name="connsiteY833" fmla="*/ 1335428 h 6246801"/>
              <a:gd name="connsiteX834" fmla="*/ 8482281 w 9384838"/>
              <a:gd name="connsiteY834" fmla="*/ 1312986 h 6246801"/>
              <a:gd name="connsiteX835" fmla="*/ 8474475 w 9384838"/>
              <a:gd name="connsiteY835" fmla="*/ 1303229 h 6246801"/>
              <a:gd name="connsiteX836" fmla="*/ 8467645 w 9384838"/>
              <a:gd name="connsiteY836" fmla="*/ 1279811 h 6246801"/>
              <a:gd name="connsiteX837" fmla="*/ 8476427 w 9384838"/>
              <a:gd name="connsiteY837" fmla="*/ 1270054 h 6246801"/>
              <a:gd name="connsiteX838" fmla="*/ 8524238 w 9384838"/>
              <a:gd name="connsiteY838" fmla="*/ 1261273 h 6246801"/>
              <a:gd name="connsiteX839" fmla="*/ 8551558 w 9384838"/>
              <a:gd name="connsiteY839" fmla="*/ 1236879 h 6246801"/>
              <a:gd name="connsiteX840" fmla="*/ 8567170 w 9384838"/>
              <a:gd name="connsiteY840" fmla="*/ 1237855 h 6246801"/>
              <a:gd name="connsiteX841" fmla="*/ 8571073 w 9384838"/>
              <a:gd name="connsiteY841" fmla="*/ 1228098 h 6246801"/>
              <a:gd name="connsiteX842" fmla="*/ 8306648 w 9384838"/>
              <a:gd name="connsiteY842" fmla="*/ 884639 h 6246801"/>
              <a:gd name="connsiteX843" fmla="*/ 8328114 w 9384838"/>
              <a:gd name="connsiteY843" fmla="*/ 903178 h 6246801"/>
              <a:gd name="connsiteX844" fmla="*/ 8334944 w 9384838"/>
              <a:gd name="connsiteY844" fmla="*/ 917814 h 6246801"/>
              <a:gd name="connsiteX845" fmla="*/ 8368119 w 9384838"/>
              <a:gd name="connsiteY845" fmla="*/ 935377 h 6246801"/>
              <a:gd name="connsiteX846" fmla="*/ 8422761 w 9384838"/>
              <a:gd name="connsiteY846" fmla="*/ 939280 h 6246801"/>
              <a:gd name="connsiteX847" fmla="*/ 8461790 w 9384838"/>
              <a:gd name="connsiteY847" fmla="*/ 922693 h 6246801"/>
              <a:gd name="connsiteX848" fmla="*/ 8450081 w 9384838"/>
              <a:gd name="connsiteY848" fmla="*/ 963674 h 6246801"/>
              <a:gd name="connsiteX849" fmla="*/ 8431542 w 9384838"/>
              <a:gd name="connsiteY849" fmla="*/ 975382 h 6246801"/>
              <a:gd name="connsiteX850" fmla="*/ 8415930 w 9384838"/>
              <a:gd name="connsiteY850" fmla="*/ 963674 h 6246801"/>
              <a:gd name="connsiteX851" fmla="*/ 8397391 w 9384838"/>
              <a:gd name="connsiteY851" fmla="*/ 963674 h 6246801"/>
              <a:gd name="connsiteX852" fmla="*/ 8359338 w 9384838"/>
              <a:gd name="connsiteY852" fmla="*/ 1014411 h 6246801"/>
              <a:gd name="connsiteX853" fmla="*/ 8284206 w 9384838"/>
              <a:gd name="connsiteY853" fmla="*/ 1020265 h 6246801"/>
              <a:gd name="connsiteX854" fmla="*/ 8247128 w 9384838"/>
              <a:gd name="connsiteY854" fmla="*/ 1070028 h 6246801"/>
              <a:gd name="connsiteX855" fmla="*/ 8212977 w 9384838"/>
              <a:gd name="connsiteY855" fmla="*/ 1083688 h 6246801"/>
              <a:gd name="connsiteX856" fmla="*/ 8184681 w 9384838"/>
              <a:gd name="connsiteY856" fmla="*/ 1151014 h 6246801"/>
              <a:gd name="connsiteX857" fmla="*/ 8163215 w 9384838"/>
              <a:gd name="connsiteY857" fmla="*/ 1151014 h 6246801"/>
              <a:gd name="connsiteX858" fmla="*/ 8155409 w 9384838"/>
              <a:gd name="connsiteY858" fmla="*/ 1207607 h 6246801"/>
              <a:gd name="connsiteX859" fmla="*/ 8099792 w 9384838"/>
              <a:gd name="connsiteY859" fmla="*/ 1223219 h 6246801"/>
              <a:gd name="connsiteX860" fmla="*/ 8077350 w 9384838"/>
              <a:gd name="connsiteY860" fmla="*/ 1247612 h 6246801"/>
              <a:gd name="connsiteX861" fmla="*/ 8066617 w 9384838"/>
              <a:gd name="connsiteY861" fmla="*/ 1319817 h 6246801"/>
              <a:gd name="connsiteX862" fmla="*/ 8057835 w 9384838"/>
              <a:gd name="connsiteY862" fmla="*/ 1315914 h 6246801"/>
              <a:gd name="connsiteX863" fmla="*/ 8009048 w 9384838"/>
              <a:gd name="connsiteY863" fmla="*/ 1320793 h 6246801"/>
              <a:gd name="connsiteX864" fmla="*/ 8009048 w 9384838"/>
              <a:gd name="connsiteY864" fmla="*/ 1309084 h 6246801"/>
              <a:gd name="connsiteX865" fmla="*/ 8010024 w 9384838"/>
              <a:gd name="connsiteY865" fmla="*/ 1293472 h 6246801"/>
              <a:gd name="connsiteX866" fmla="*/ 8002218 w 9384838"/>
              <a:gd name="connsiteY866" fmla="*/ 1262248 h 6246801"/>
              <a:gd name="connsiteX867" fmla="*/ 8013927 w 9384838"/>
              <a:gd name="connsiteY867" fmla="*/ 1254442 h 6246801"/>
              <a:gd name="connsiteX868" fmla="*/ 8038320 w 9384838"/>
              <a:gd name="connsiteY868" fmla="*/ 1219316 h 6246801"/>
              <a:gd name="connsiteX869" fmla="*/ 8077350 w 9384838"/>
              <a:gd name="connsiteY869" fmla="*/ 1190044 h 6246801"/>
              <a:gd name="connsiteX870" fmla="*/ 8108573 w 9384838"/>
              <a:gd name="connsiteY870" fmla="*/ 1167602 h 6246801"/>
              <a:gd name="connsiteX871" fmla="*/ 8111501 w 9384838"/>
              <a:gd name="connsiteY871" fmla="*/ 1154917 h 6246801"/>
              <a:gd name="connsiteX872" fmla="*/ 8135894 w 9384838"/>
              <a:gd name="connsiteY872" fmla="*/ 1148087 h 6246801"/>
              <a:gd name="connsiteX873" fmla="*/ 8141748 w 9384838"/>
              <a:gd name="connsiteY873" fmla="*/ 1130524 h 6246801"/>
              <a:gd name="connsiteX874" fmla="*/ 8135894 w 9384838"/>
              <a:gd name="connsiteY874" fmla="*/ 1121742 h 6246801"/>
              <a:gd name="connsiteX875" fmla="*/ 8143700 w 9384838"/>
              <a:gd name="connsiteY875" fmla="*/ 1104179 h 6246801"/>
              <a:gd name="connsiteX876" fmla="*/ 8200293 w 9384838"/>
              <a:gd name="connsiteY876" fmla="*/ 1030998 h 6246801"/>
              <a:gd name="connsiteX877" fmla="*/ 8231516 w 9384838"/>
              <a:gd name="connsiteY877" fmla="*/ 993920 h 6246801"/>
              <a:gd name="connsiteX878" fmla="*/ 8245176 w 9384838"/>
              <a:gd name="connsiteY878" fmla="*/ 957819 h 6246801"/>
              <a:gd name="connsiteX879" fmla="*/ 8258837 w 9384838"/>
              <a:gd name="connsiteY879" fmla="*/ 944159 h 6246801"/>
              <a:gd name="connsiteX880" fmla="*/ 8260788 w 9384838"/>
              <a:gd name="connsiteY880" fmla="*/ 920741 h 6246801"/>
              <a:gd name="connsiteX881" fmla="*/ 8289085 w 9384838"/>
              <a:gd name="connsiteY881" fmla="*/ 889516 h 6246801"/>
              <a:gd name="connsiteX882" fmla="*/ 8306648 w 9384838"/>
              <a:gd name="connsiteY882" fmla="*/ 884639 h 6246801"/>
              <a:gd name="connsiteX883" fmla="*/ 9328245 w 9384838"/>
              <a:gd name="connsiteY883" fmla="*/ 311878 h 6246801"/>
              <a:gd name="connsiteX884" fmla="*/ 9371178 w 9384838"/>
              <a:gd name="connsiteY884" fmla="*/ 317733 h 6246801"/>
              <a:gd name="connsiteX885" fmla="*/ 9384838 w 9384838"/>
              <a:gd name="connsiteY885" fmla="*/ 341150 h 6246801"/>
              <a:gd name="connsiteX886" fmla="*/ 9357517 w 9384838"/>
              <a:gd name="connsiteY886" fmla="*/ 360665 h 6246801"/>
              <a:gd name="connsiteX887" fmla="*/ 9357517 w 9384838"/>
              <a:gd name="connsiteY887" fmla="*/ 378228 h 6246801"/>
              <a:gd name="connsiteX888" fmla="*/ 9371178 w 9384838"/>
              <a:gd name="connsiteY888" fmla="*/ 393840 h 6246801"/>
              <a:gd name="connsiteX889" fmla="*/ 9367275 w 9384838"/>
              <a:gd name="connsiteY889" fmla="*/ 427015 h 6246801"/>
              <a:gd name="connsiteX890" fmla="*/ 9314585 w 9384838"/>
              <a:gd name="connsiteY890" fmla="*/ 427015 h 6246801"/>
              <a:gd name="connsiteX891" fmla="*/ 9250186 w 9384838"/>
              <a:gd name="connsiteY891" fmla="*/ 440675 h 6246801"/>
              <a:gd name="connsiteX892" fmla="*/ 9213108 w 9384838"/>
              <a:gd name="connsiteY892" fmla="*/ 471899 h 6246801"/>
              <a:gd name="connsiteX893" fmla="*/ 9162370 w 9384838"/>
              <a:gd name="connsiteY893" fmla="*/ 491414 h 6246801"/>
              <a:gd name="connsiteX894" fmla="*/ 9099923 w 9384838"/>
              <a:gd name="connsiteY894" fmla="*/ 526540 h 6246801"/>
              <a:gd name="connsiteX895" fmla="*/ 9035524 w 9384838"/>
              <a:gd name="connsiteY895" fmla="*/ 587036 h 6246801"/>
              <a:gd name="connsiteX896" fmla="*/ 8996494 w 9384838"/>
              <a:gd name="connsiteY896" fmla="*/ 635822 h 6246801"/>
              <a:gd name="connsiteX897" fmla="*/ 8961368 w 9384838"/>
              <a:gd name="connsiteY897" fmla="*/ 637774 h 6246801"/>
              <a:gd name="connsiteX898" fmla="*/ 8951610 w 9384838"/>
              <a:gd name="connsiteY898" fmla="*/ 647531 h 6246801"/>
              <a:gd name="connsiteX899" fmla="*/ 8926241 w 9384838"/>
              <a:gd name="connsiteY899" fmla="*/ 637774 h 6246801"/>
              <a:gd name="connsiteX900" fmla="*/ 8916484 w 9384838"/>
              <a:gd name="connsiteY900" fmla="*/ 608501 h 6246801"/>
              <a:gd name="connsiteX901" fmla="*/ 8883309 w 9384838"/>
              <a:gd name="connsiteY901" fmla="*/ 622162 h 6246801"/>
              <a:gd name="connsiteX902" fmla="*/ 8877454 w 9384838"/>
              <a:gd name="connsiteY902" fmla="*/ 651434 h 6246801"/>
              <a:gd name="connsiteX903" fmla="*/ 8887212 w 9384838"/>
              <a:gd name="connsiteY903" fmla="*/ 665094 h 6246801"/>
              <a:gd name="connsiteX904" fmla="*/ 8846231 w 9384838"/>
              <a:gd name="connsiteY904" fmla="*/ 719735 h 6246801"/>
              <a:gd name="connsiteX905" fmla="*/ 8799395 w 9384838"/>
              <a:gd name="connsiteY905" fmla="*/ 749008 h 6246801"/>
              <a:gd name="connsiteX906" fmla="*/ 8766220 w 9384838"/>
              <a:gd name="connsiteY906" fmla="*/ 774380 h 6246801"/>
              <a:gd name="connsiteX907" fmla="*/ 8731094 w 9384838"/>
              <a:gd name="connsiteY907" fmla="*/ 844633 h 6246801"/>
              <a:gd name="connsiteX908" fmla="*/ 8697919 w 9384838"/>
              <a:gd name="connsiteY908" fmla="*/ 862196 h 6246801"/>
              <a:gd name="connsiteX909" fmla="*/ 8666695 w 9384838"/>
              <a:gd name="connsiteY909" fmla="*/ 862196 h 6246801"/>
              <a:gd name="connsiteX910" fmla="*/ 8641326 w 9384838"/>
              <a:gd name="connsiteY910" fmla="*/ 887565 h 6246801"/>
              <a:gd name="connsiteX911" fmla="*/ 8614005 w 9384838"/>
              <a:gd name="connsiteY911" fmla="*/ 932449 h 6246801"/>
              <a:gd name="connsiteX912" fmla="*/ 8590587 w 9384838"/>
              <a:gd name="connsiteY912" fmla="*/ 936351 h 6246801"/>
              <a:gd name="connsiteX913" fmla="*/ 8576927 w 9384838"/>
              <a:gd name="connsiteY913" fmla="*/ 920740 h 6246801"/>
              <a:gd name="connsiteX914" fmla="*/ 8590587 w 9384838"/>
              <a:gd name="connsiteY914" fmla="*/ 885614 h 6246801"/>
              <a:gd name="connsiteX915" fmla="*/ 8602296 w 9384838"/>
              <a:gd name="connsiteY915" fmla="*/ 881711 h 6246801"/>
              <a:gd name="connsiteX916" fmla="*/ 8610102 w 9384838"/>
              <a:gd name="connsiteY916" fmla="*/ 868050 h 6246801"/>
              <a:gd name="connsiteX917" fmla="*/ 8606199 w 9384838"/>
              <a:gd name="connsiteY917" fmla="*/ 850487 h 6246801"/>
              <a:gd name="connsiteX918" fmla="*/ 8612054 w 9384838"/>
              <a:gd name="connsiteY918" fmla="*/ 825118 h 6246801"/>
              <a:gd name="connsiteX919" fmla="*/ 8623762 w 9384838"/>
              <a:gd name="connsiteY919" fmla="*/ 846584 h 6246801"/>
              <a:gd name="connsiteX920" fmla="*/ 8637423 w 9384838"/>
              <a:gd name="connsiteY920" fmla="*/ 848536 h 6246801"/>
              <a:gd name="connsiteX921" fmla="*/ 8649132 w 9384838"/>
              <a:gd name="connsiteY921" fmla="*/ 827069 h 6246801"/>
              <a:gd name="connsiteX922" fmla="*/ 8635471 w 9384838"/>
              <a:gd name="connsiteY922" fmla="*/ 807555 h 6246801"/>
              <a:gd name="connsiteX923" fmla="*/ 8654986 w 9384838"/>
              <a:gd name="connsiteY923" fmla="*/ 807555 h 6246801"/>
              <a:gd name="connsiteX924" fmla="*/ 8664743 w 9384838"/>
              <a:gd name="connsiteY924" fmla="*/ 819263 h 6246801"/>
              <a:gd name="connsiteX925" fmla="*/ 8692064 w 9384838"/>
              <a:gd name="connsiteY925" fmla="*/ 805603 h 6246801"/>
              <a:gd name="connsiteX926" fmla="*/ 8709627 w 9384838"/>
              <a:gd name="connsiteY926" fmla="*/ 778282 h 6246801"/>
              <a:gd name="connsiteX927" fmla="*/ 8711579 w 9384838"/>
              <a:gd name="connsiteY927" fmla="*/ 749008 h 6246801"/>
              <a:gd name="connsiteX928" fmla="*/ 8695967 w 9384838"/>
              <a:gd name="connsiteY928" fmla="*/ 749008 h 6246801"/>
              <a:gd name="connsiteX929" fmla="*/ 8672549 w 9384838"/>
              <a:gd name="connsiteY929" fmla="*/ 745105 h 6246801"/>
              <a:gd name="connsiteX930" fmla="*/ 8668646 w 9384838"/>
              <a:gd name="connsiteY930" fmla="*/ 713881 h 6246801"/>
              <a:gd name="connsiteX931" fmla="*/ 8697919 w 9384838"/>
              <a:gd name="connsiteY931" fmla="*/ 713881 h 6246801"/>
              <a:gd name="connsiteX932" fmla="*/ 8715482 w 9384838"/>
              <a:gd name="connsiteY932" fmla="*/ 731444 h 6246801"/>
              <a:gd name="connsiteX933" fmla="*/ 8733045 w 9384838"/>
              <a:gd name="connsiteY933" fmla="*/ 719735 h 6246801"/>
              <a:gd name="connsiteX934" fmla="*/ 8746705 w 9384838"/>
              <a:gd name="connsiteY934" fmla="*/ 688512 h 6246801"/>
              <a:gd name="connsiteX935" fmla="*/ 8787686 w 9384838"/>
              <a:gd name="connsiteY935" fmla="*/ 674851 h 6246801"/>
              <a:gd name="connsiteX936" fmla="*/ 8811104 w 9384838"/>
              <a:gd name="connsiteY936" fmla="*/ 624114 h 6246801"/>
              <a:gd name="connsiteX937" fmla="*/ 8830619 w 9384838"/>
              <a:gd name="connsiteY937" fmla="*/ 618260 h 6246801"/>
              <a:gd name="connsiteX938" fmla="*/ 8840376 w 9384838"/>
              <a:gd name="connsiteY938" fmla="*/ 600695 h 6246801"/>
              <a:gd name="connsiteX939" fmla="*/ 8832570 w 9384838"/>
              <a:gd name="connsiteY939" fmla="*/ 559715 h 6246801"/>
              <a:gd name="connsiteX940" fmla="*/ 8850134 w 9384838"/>
              <a:gd name="connsiteY940" fmla="*/ 559715 h 6246801"/>
              <a:gd name="connsiteX941" fmla="*/ 8885260 w 9384838"/>
              <a:gd name="connsiteY941" fmla="*/ 573376 h 6246801"/>
              <a:gd name="connsiteX942" fmla="*/ 8902823 w 9384838"/>
              <a:gd name="connsiteY942" fmla="*/ 559715 h 6246801"/>
              <a:gd name="connsiteX943" fmla="*/ 8904775 w 9384838"/>
              <a:gd name="connsiteY943" fmla="*/ 524589 h 6246801"/>
              <a:gd name="connsiteX944" fmla="*/ 8949659 w 9384838"/>
              <a:gd name="connsiteY944" fmla="*/ 497268 h 6246801"/>
              <a:gd name="connsiteX945" fmla="*/ 8976980 w 9384838"/>
              <a:gd name="connsiteY945" fmla="*/ 497268 h 6246801"/>
              <a:gd name="connsiteX946" fmla="*/ 8976980 w 9384838"/>
              <a:gd name="connsiteY946" fmla="*/ 462142 h 6246801"/>
              <a:gd name="connsiteX947" fmla="*/ 8965271 w 9384838"/>
              <a:gd name="connsiteY947" fmla="*/ 419209 h 6246801"/>
              <a:gd name="connsiteX948" fmla="*/ 8973077 w 9384838"/>
              <a:gd name="connsiteY948" fmla="*/ 393840 h 6246801"/>
              <a:gd name="connsiteX949" fmla="*/ 9002349 w 9384838"/>
              <a:gd name="connsiteY949" fmla="*/ 376277 h 6246801"/>
              <a:gd name="connsiteX950" fmla="*/ 9017961 w 9384838"/>
              <a:gd name="connsiteY950" fmla="*/ 403597 h 6246801"/>
              <a:gd name="connsiteX951" fmla="*/ 9041378 w 9384838"/>
              <a:gd name="connsiteY951" fmla="*/ 467996 h 6246801"/>
              <a:gd name="connsiteX952" fmla="*/ 9076505 w 9384838"/>
              <a:gd name="connsiteY952" fmla="*/ 475802 h 6246801"/>
              <a:gd name="connsiteX953" fmla="*/ 9154564 w 9384838"/>
              <a:gd name="connsiteY953" fmla="*/ 458239 h 6246801"/>
              <a:gd name="connsiteX954" fmla="*/ 9209205 w 9384838"/>
              <a:gd name="connsiteY954" fmla="*/ 409452 h 6246801"/>
              <a:gd name="connsiteX955" fmla="*/ 9218963 w 9384838"/>
              <a:gd name="connsiteY955" fmla="*/ 380180 h 6246801"/>
              <a:gd name="connsiteX956" fmla="*/ 9283361 w 9384838"/>
              <a:gd name="connsiteY956" fmla="*/ 325538 h 6246801"/>
              <a:gd name="connsiteX957" fmla="*/ 9328245 w 9384838"/>
              <a:gd name="connsiteY957" fmla="*/ 311878 h 6246801"/>
              <a:gd name="connsiteX958" fmla="*/ 6819242 w 9384838"/>
              <a:gd name="connsiteY958" fmla="*/ 0 h 6246801"/>
              <a:gd name="connsiteX959" fmla="*/ 6869020 w 9384838"/>
              <a:gd name="connsiteY959" fmla="*/ 125002 h 6246801"/>
              <a:gd name="connsiteX960" fmla="*/ 6969682 w 9384838"/>
              <a:gd name="connsiteY960" fmla="*/ 326334 h 6246801"/>
              <a:gd name="connsiteX961" fmla="*/ 6969682 w 9384838"/>
              <a:gd name="connsiteY961" fmla="*/ 401556 h 6246801"/>
              <a:gd name="connsiteX962" fmla="*/ 7094680 w 9384838"/>
              <a:gd name="connsiteY962" fmla="*/ 652667 h 6246801"/>
              <a:gd name="connsiteX963" fmla="*/ 7220784 w 9384838"/>
              <a:gd name="connsiteY963" fmla="*/ 803117 h 6246801"/>
              <a:gd name="connsiteX964" fmla="*/ 7321446 w 9384838"/>
              <a:gd name="connsiteY964" fmla="*/ 903783 h 6246801"/>
              <a:gd name="connsiteX965" fmla="*/ 7321446 w 9384838"/>
              <a:gd name="connsiteY965" fmla="*/ 979004 h 6246801"/>
              <a:gd name="connsiteX966" fmla="*/ 7345782 w 9384838"/>
              <a:gd name="connsiteY966" fmla="*/ 979004 h 6246801"/>
              <a:gd name="connsiteX967" fmla="*/ 7396667 w 9384838"/>
              <a:gd name="connsiteY967" fmla="*/ 1003341 h 6246801"/>
              <a:gd name="connsiteX968" fmla="*/ 7421002 w 9384838"/>
              <a:gd name="connsiteY968" fmla="*/ 979004 h 6246801"/>
              <a:gd name="connsiteX969" fmla="*/ 7496223 w 9384838"/>
              <a:gd name="connsiteY969" fmla="*/ 1003341 h 6246801"/>
              <a:gd name="connsiteX970" fmla="*/ 7446445 w 9384838"/>
              <a:gd name="connsiteY970" fmla="*/ 1054227 h 6246801"/>
              <a:gd name="connsiteX971" fmla="*/ 7471887 w 9384838"/>
              <a:gd name="connsiteY971" fmla="*/ 1078564 h 6246801"/>
              <a:gd name="connsiteX972" fmla="*/ 7521665 w 9384838"/>
              <a:gd name="connsiteY972" fmla="*/ 1054227 h 6246801"/>
              <a:gd name="connsiteX973" fmla="*/ 7547107 w 9384838"/>
              <a:gd name="connsiteY973" fmla="*/ 1129449 h 6246801"/>
              <a:gd name="connsiteX974" fmla="*/ 7672105 w 9384838"/>
              <a:gd name="connsiteY974" fmla="*/ 1179229 h 6246801"/>
              <a:gd name="connsiteX975" fmla="*/ 7747325 w 9384838"/>
              <a:gd name="connsiteY975" fmla="*/ 1179229 h 6246801"/>
              <a:gd name="connsiteX976" fmla="*/ 7847987 w 9384838"/>
              <a:gd name="connsiteY976" fmla="*/ 1104007 h 6246801"/>
              <a:gd name="connsiteX977" fmla="*/ 7923207 w 9384838"/>
              <a:gd name="connsiteY977" fmla="*/ 1078564 h 6246801"/>
              <a:gd name="connsiteX978" fmla="*/ 7998427 w 9384838"/>
              <a:gd name="connsiteY978" fmla="*/ 1003341 h 6246801"/>
              <a:gd name="connsiteX979" fmla="*/ 7998427 w 9384838"/>
              <a:gd name="connsiteY979" fmla="*/ 1054227 h 6246801"/>
              <a:gd name="connsiteX980" fmla="*/ 7948649 w 9384838"/>
              <a:gd name="connsiteY980" fmla="*/ 1104007 h 6246801"/>
              <a:gd name="connsiteX981" fmla="*/ 7948649 w 9384838"/>
              <a:gd name="connsiteY981" fmla="*/ 1129449 h 6246801"/>
              <a:gd name="connsiteX982" fmla="*/ 7822545 w 9384838"/>
              <a:gd name="connsiteY982" fmla="*/ 1279895 h 6246801"/>
              <a:gd name="connsiteX983" fmla="*/ 7822545 w 9384838"/>
              <a:gd name="connsiteY983" fmla="*/ 1379454 h 6246801"/>
              <a:gd name="connsiteX984" fmla="*/ 7873429 w 9384838"/>
              <a:gd name="connsiteY984" fmla="*/ 1379454 h 6246801"/>
              <a:gd name="connsiteX985" fmla="*/ 7847987 w 9384838"/>
              <a:gd name="connsiteY985" fmla="*/ 1505563 h 6246801"/>
              <a:gd name="connsiteX986" fmla="*/ 7797103 w 9384838"/>
              <a:gd name="connsiteY986" fmla="*/ 1531005 h 6246801"/>
              <a:gd name="connsiteX987" fmla="*/ 7873429 w 9384838"/>
              <a:gd name="connsiteY987" fmla="*/ 1606229 h 6246801"/>
              <a:gd name="connsiteX988" fmla="*/ 7948649 w 9384838"/>
              <a:gd name="connsiteY988" fmla="*/ 1606229 h 6246801"/>
              <a:gd name="connsiteX989" fmla="*/ 7923207 w 9384838"/>
              <a:gd name="connsiteY989" fmla="*/ 1656009 h 6246801"/>
              <a:gd name="connsiteX990" fmla="*/ 7772767 w 9384838"/>
              <a:gd name="connsiteY990" fmla="*/ 1630565 h 6246801"/>
              <a:gd name="connsiteX991" fmla="*/ 7672105 w 9384838"/>
              <a:gd name="connsiteY991" fmla="*/ 1705789 h 6246801"/>
              <a:gd name="connsiteX992" fmla="*/ 7672105 w 9384838"/>
              <a:gd name="connsiteY992" fmla="*/ 1656009 h 6246801"/>
              <a:gd name="connsiteX993" fmla="*/ 7596885 w 9384838"/>
              <a:gd name="connsiteY993" fmla="*/ 1656009 h 6246801"/>
              <a:gd name="connsiteX994" fmla="*/ 7571443 w 9384838"/>
              <a:gd name="connsiteY994" fmla="*/ 1705789 h 6246801"/>
              <a:gd name="connsiteX995" fmla="*/ 7446445 w 9384838"/>
              <a:gd name="connsiteY995" fmla="*/ 1681452 h 6246801"/>
              <a:gd name="connsiteX996" fmla="*/ 7421002 w 9384838"/>
              <a:gd name="connsiteY996" fmla="*/ 1630565 h 6246801"/>
              <a:gd name="connsiteX997" fmla="*/ 7321446 w 9384838"/>
              <a:gd name="connsiteY997" fmla="*/ 1630565 h 6246801"/>
              <a:gd name="connsiteX998" fmla="*/ 7070344 w 9384838"/>
              <a:gd name="connsiteY998" fmla="*/ 1756674 h 6246801"/>
              <a:gd name="connsiteX999" fmla="*/ 6869020 w 9384838"/>
              <a:gd name="connsiteY999" fmla="*/ 1907113 h 6246801"/>
              <a:gd name="connsiteX1000" fmla="*/ 6894462 w 9384838"/>
              <a:gd name="connsiteY1000" fmla="*/ 1956897 h 6246801"/>
              <a:gd name="connsiteX1001" fmla="*/ 6819242 w 9384838"/>
              <a:gd name="connsiteY1001" fmla="*/ 2081899 h 6246801"/>
              <a:gd name="connsiteX1002" fmla="*/ 6793800 w 9384838"/>
              <a:gd name="connsiteY1002" fmla="*/ 2006676 h 6246801"/>
              <a:gd name="connsiteX1003" fmla="*/ 6668802 w 9384838"/>
              <a:gd name="connsiteY1003" fmla="*/ 1931450 h 6246801"/>
              <a:gd name="connsiteX1004" fmla="*/ 6542697 w 9384838"/>
              <a:gd name="connsiteY1004" fmla="*/ 1831894 h 6246801"/>
              <a:gd name="connsiteX1005" fmla="*/ 6467477 w 9384838"/>
              <a:gd name="connsiteY1005" fmla="*/ 1705789 h 6246801"/>
              <a:gd name="connsiteX1006" fmla="*/ 6417699 w 9384838"/>
              <a:gd name="connsiteY1006" fmla="*/ 1681452 h 6246801"/>
              <a:gd name="connsiteX1007" fmla="*/ 6342479 w 9384838"/>
              <a:gd name="connsiteY1007" fmla="*/ 1580786 h 6246801"/>
              <a:gd name="connsiteX1008" fmla="*/ 6217481 w 9384838"/>
              <a:gd name="connsiteY1008" fmla="*/ 1555343 h 6246801"/>
              <a:gd name="connsiteX1009" fmla="*/ 6091377 w 9384838"/>
              <a:gd name="connsiteY1009" fmla="*/ 1606229 h 6246801"/>
              <a:gd name="connsiteX1010" fmla="*/ 5991821 w 9384838"/>
              <a:gd name="connsiteY1010" fmla="*/ 1681452 h 6246801"/>
              <a:gd name="connsiteX1011" fmla="*/ 5966379 w 9384838"/>
              <a:gd name="connsiteY1011" fmla="*/ 1630565 h 6246801"/>
              <a:gd name="connsiteX1012" fmla="*/ 5966379 w 9384838"/>
              <a:gd name="connsiteY1012" fmla="*/ 1580786 h 6246801"/>
              <a:gd name="connsiteX1013" fmla="*/ 5916601 w 9384838"/>
              <a:gd name="connsiteY1013" fmla="*/ 1531005 h 6246801"/>
              <a:gd name="connsiteX1014" fmla="*/ 5940937 w 9384838"/>
              <a:gd name="connsiteY1014" fmla="*/ 1505563 h 6246801"/>
              <a:gd name="connsiteX1015" fmla="*/ 5891159 w 9384838"/>
              <a:gd name="connsiteY1015" fmla="*/ 1480122 h 6246801"/>
              <a:gd name="connsiteX1016" fmla="*/ 5840275 w 9384838"/>
              <a:gd name="connsiteY1016" fmla="*/ 1480122 h 6246801"/>
              <a:gd name="connsiteX1017" fmla="*/ 5815939 w 9384838"/>
              <a:gd name="connsiteY1017" fmla="*/ 1455784 h 6246801"/>
              <a:gd name="connsiteX1018" fmla="*/ 5740719 w 9384838"/>
              <a:gd name="connsiteY1018" fmla="*/ 1505563 h 6246801"/>
              <a:gd name="connsiteX1019" fmla="*/ 5665499 w 9384838"/>
              <a:gd name="connsiteY1019" fmla="*/ 1606229 h 6246801"/>
              <a:gd name="connsiteX1020" fmla="*/ 5715277 w 9384838"/>
              <a:gd name="connsiteY1020" fmla="*/ 1656009 h 6246801"/>
              <a:gd name="connsiteX1021" fmla="*/ 5765055 w 9384838"/>
              <a:gd name="connsiteY1021" fmla="*/ 1731231 h 6246801"/>
              <a:gd name="connsiteX1022" fmla="*/ 5840275 w 9384838"/>
              <a:gd name="connsiteY1022" fmla="*/ 1731231 h 6246801"/>
              <a:gd name="connsiteX1023" fmla="*/ 5916601 w 9384838"/>
              <a:gd name="connsiteY1023" fmla="*/ 1881669 h 6246801"/>
              <a:gd name="connsiteX1024" fmla="*/ 5966379 w 9384838"/>
              <a:gd name="connsiteY1024" fmla="*/ 1956897 h 6246801"/>
              <a:gd name="connsiteX1025" fmla="*/ 5891159 w 9384838"/>
              <a:gd name="connsiteY1025" fmla="*/ 2006676 h 6246801"/>
              <a:gd name="connsiteX1026" fmla="*/ 5815939 w 9384838"/>
              <a:gd name="connsiteY1026" fmla="*/ 1931450 h 6246801"/>
              <a:gd name="connsiteX1027" fmla="*/ 5765055 w 9384838"/>
              <a:gd name="connsiteY1027" fmla="*/ 1881669 h 6246801"/>
              <a:gd name="connsiteX1028" fmla="*/ 5715277 w 9384838"/>
              <a:gd name="connsiteY1028" fmla="*/ 1931450 h 6246801"/>
              <a:gd name="connsiteX1029" fmla="*/ 5665499 w 9384838"/>
              <a:gd name="connsiteY1029" fmla="*/ 1931450 h 6246801"/>
              <a:gd name="connsiteX1030" fmla="*/ 5640056 w 9384838"/>
              <a:gd name="connsiteY1030" fmla="*/ 2006676 h 6246801"/>
              <a:gd name="connsiteX1031" fmla="*/ 5590278 w 9384838"/>
              <a:gd name="connsiteY1031" fmla="*/ 2006676 h 6246801"/>
              <a:gd name="connsiteX1032" fmla="*/ 5515058 w 9384838"/>
              <a:gd name="connsiteY1032" fmla="*/ 2081899 h 6246801"/>
              <a:gd name="connsiteX1033" fmla="*/ 5464174 w 9384838"/>
              <a:gd name="connsiteY1033" fmla="*/ 2057559 h 6246801"/>
              <a:gd name="connsiteX1034" fmla="*/ 5464174 w 9384838"/>
              <a:gd name="connsiteY1034" fmla="*/ 1956897 h 6246801"/>
              <a:gd name="connsiteX1035" fmla="*/ 5489616 w 9384838"/>
              <a:gd name="connsiteY1035" fmla="*/ 1881669 h 6246801"/>
              <a:gd name="connsiteX1036" fmla="*/ 5564836 w 9384838"/>
              <a:gd name="connsiteY1036" fmla="*/ 1831894 h 6246801"/>
              <a:gd name="connsiteX1037" fmla="*/ 5590278 w 9384838"/>
              <a:gd name="connsiteY1037" fmla="*/ 1756674 h 6246801"/>
              <a:gd name="connsiteX1038" fmla="*/ 5539394 w 9384838"/>
              <a:gd name="connsiteY1038" fmla="*/ 1656009 h 6246801"/>
              <a:gd name="connsiteX1039" fmla="*/ 5515058 w 9384838"/>
              <a:gd name="connsiteY1039" fmla="*/ 1656009 h 6246801"/>
              <a:gd name="connsiteX1040" fmla="*/ 5515058 w 9384838"/>
              <a:gd name="connsiteY1040" fmla="*/ 1606229 h 6246801"/>
              <a:gd name="connsiteX1041" fmla="*/ 5489616 w 9384838"/>
              <a:gd name="connsiteY1041" fmla="*/ 1580786 h 6246801"/>
              <a:gd name="connsiteX1042" fmla="*/ 5489616 w 9384838"/>
              <a:gd name="connsiteY1042" fmla="*/ 1531005 h 6246801"/>
              <a:gd name="connsiteX1043" fmla="*/ 5539394 w 9384838"/>
              <a:gd name="connsiteY1043" fmla="*/ 1455784 h 6246801"/>
              <a:gd name="connsiteX1044" fmla="*/ 5539394 w 9384838"/>
              <a:gd name="connsiteY1044" fmla="*/ 1404898 h 6246801"/>
              <a:gd name="connsiteX1045" fmla="*/ 5564836 w 9384838"/>
              <a:gd name="connsiteY1045" fmla="*/ 1355118 h 6246801"/>
              <a:gd name="connsiteX1046" fmla="*/ 5614614 w 9384838"/>
              <a:gd name="connsiteY1046" fmla="*/ 1379454 h 6246801"/>
              <a:gd name="connsiteX1047" fmla="*/ 5689834 w 9384838"/>
              <a:gd name="connsiteY1047" fmla="*/ 1355118 h 6246801"/>
              <a:gd name="connsiteX1048" fmla="*/ 5740719 w 9384838"/>
              <a:gd name="connsiteY1048" fmla="*/ 1329675 h 6246801"/>
              <a:gd name="connsiteX1049" fmla="*/ 5765055 w 9384838"/>
              <a:gd name="connsiteY1049" fmla="*/ 1355118 h 6246801"/>
              <a:gd name="connsiteX1050" fmla="*/ 5815939 w 9384838"/>
              <a:gd name="connsiteY1050" fmla="*/ 1279895 h 6246801"/>
              <a:gd name="connsiteX1051" fmla="*/ 5891159 w 9384838"/>
              <a:gd name="connsiteY1051" fmla="*/ 1254452 h 6246801"/>
              <a:gd name="connsiteX1052" fmla="*/ 5891159 w 9384838"/>
              <a:gd name="connsiteY1052" fmla="*/ 1179229 h 6246801"/>
              <a:gd name="connsiteX1053" fmla="*/ 5840275 w 9384838"/>
              <a:gd name="connsiteY1053" fmla="*/ 1104007 h 6246801"/>
              <a:gd name="connsiteX1054" fmla="*/ 5865717 w 9384838"/>
              <a:gd name="connsiteY1054" fmla="*/ 1054227 h 6246801"/>
              <a:gd name="connsiteX1055" fmla="*/ 5916601 w 9384838"/>
              <a:gd name="connsiteY1055" fmla="*/ 1054227 h 6246801"/>
              <a:gd name="connsiteX1056" fmla="*/ 6041599 w 9384838"/>
              <a:gd name="connsiteY1056" fmla="*/ 1179229 h 6246801"/>
              <a:gd name="connsiteX1057" fmla="*/ 6091377 w 9384838"/>
              <a:gd name="connsiteY1057" fmla="*/ 1153786 h 6246801"/>
              <a:gd name="connsiteX1058" fmla="*/ 6091377 w 9384838"/>
              <a:gd name="connsiteY1058" fmla="*/ 1204672 h 6246801"/>
              <a:gd name="connsiteX1059" fmla="*/ 6166597 w 9384838"/>
              <a:gd name="connsiteY1059" fmla="*/ 1254452 h 6246801"/>
              <a:gd name="connsiteX1060" fmla="*/ 6292701 w 9384838"/>
              <a:gd name="connsiteY1060" fmla="*/ 1179229 h 6246801"/>
              <a:gd name="connsiteX1061" fmla="*/ 6317037 w 9384838"/>
              <a:gd name="connsiteY1061" fmla="*/ 1129449 h 6246801"/>
              <a:gd name="connsiteX1062" fmla="*/ 6292701 w 9384838"/>
              <a:gd name="connsiteY1062" fmla="*/ 1054227 h 6246801"/>
              <a:gd name="connsiteX1063" fmla="*/ 6317037 w 9384838"/>
              <a:gd name="connsiteY1063" fmla="*/ 1003341 h 6246801"/>
              <a:gd name="connsiteX1064" fmla="*/ 6317037 w 9384838"/>
              <a:gd name="connsiteY1064" fmla="*/ 953562 h 6246801"/>
              <a:gd name="connsiteX1065" fmla="*/ 6342479 w 9384838"/>
              <a:gd name="connsiteY1065" fmla="*/ 903783 h 6246801"/>
              <a:gd name="connsiteX1066" fmla="*/ 6443141 w 9384838"/>
              <a:gd name="connsiteY1066" fmla="*/ 878340 h 6246801"/>
              <a:gd name="connsiteX1067" fmla="*/ 6492919 w 9384838"/>
              <a:gd name="connsiteY1067" fmla="*/ 803117 h 6246801"/>
              <a:gd name="connsiteX1068" fmla="*/ 6518361 w 9384838"/>
              <a:gd name="connsiteY1068" fmla="*/ 652667 h 6246801"/>
              <a:gd name="connsiteX1069" fmla="*/ 6619024 w 9384838"/>
              <a:gd name="connsiteY1069" fmla="*/ 526559 h 6246801"/>
              <a:gd name="connsiteX1070" fmla="*/ 6643360 w 9384838"/>
              <a:gd name="connsiteY1070" fmla="*/ 300891 h 6246801"/>
              <a:gd name="connsiteX1071" fmla="*/ 6619024 w 9384838"/>
              <a:gd name="connsiteY1071" fmla="*/ 125002 h 6246801"/>
              <a:gd name="connsiteX1072" fmla="*/ 6694244 w 9384838"/>
              <a:gd name="connsiteY1072" fmla="*/ 49779 h 6246801"/>
              <a:gd name="connsiteX1073" fmla="*/ 6769464 w 9384838"/>
              <a:gd name="connsiteY1073" fmla="*/ 49779 h 6246801"/>
              <a:gd name="connsiteX1074" fmla="*/ 6819242 w 9384838"/>
              <a:gd name="connsiteY107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80159 w 9384838"/>
              <a:gd name="connsiteY547" fmla="*/ 5520016 h 6246801"/>
              <a:gd name="connsiteX548" fmla="*/ 2830382 w 9384838"/>
              <a:gd name="connsiteY548" fmla="*/ 5544353 h 6246801"/>
              <a:gd name="connsiteX549" fmla="*/ 2804941 w 9384838"/>
              <a:gd name="connsiteY549" fmla="*/ 5569796 h 6246801"/>
              <a:gd name="connsiteX550" fmla="*/ 2755160 w 9384838"/>
              <a:gd name="connsiteY550" fmla="*/ 5595239 h 6246801"/>
              <a:gd name="connsiteX551" fmla="*/ 2679941 w 9384838"/>
              <a:gd name="connsiteY551" fmla="*/ 5569796 h 6246801"/>
              <a:gd name="connsiteX552" fmla="*/ 2629058 w 9384838"/>
              <a:gd name="connsiteY552" fmla="*/ 5494573 h 6246801"/>
              <a:gd name="connsiteX553" fmla="*/ 2629058 w 9384838"/>
              <a:gd name="connsiteY553" fmla="*/ 5444794 h 6246801"/>
              <a:gd name="connsiteX554" fmla="*/ 2579280 w 9384838"/>
              <a:gd name="connsiteY554" fmla="*/ 5393908 h 6246801"/>
              <a:gd name="connsiteX555" fmla="*/ 2579280 w 9384838"/>
              <a:gd name="connsiteY555" fmla="*/ 5344128 h 6246801"/>
              <a:gd name="connsiteX556" fmla="*/ 2529501 w 9384838"/>
              <a:gd name="connsiteY556" fmla="*/ 5318685 h 6246801"/>
              <a:gd name="connsiteX557" fmla="*/ 2553838 w 9384838"/>
              <a:gd name="connsiteY557" fmla="*/ 5293242 h 6246801"/>
              <a:gd name="connsiteX558" fmla="*/ 2579280 w 9384838"/>
              <a:gd name="connsiteY558" fmla="*/ 5268905 h 6246801"/>
              <a:gd name="connsiteX559" fmla="*/ 2579280 w 9384838"/>
              <a:gd name="connsiteY559" fmla="*/ 5243462 h 6246801"/>
              <a:gd name="connsiteX560" fmla="*/ 2629058 w 9384838"/>
              <a:gd name="connsiteY560" fmla="*/ 5218019 h 6246801"/>
              <a:gd name="connsiteX561" fmla="*/ 2604722 w 9384838"/>
              <a:gd name="connsiteY561" fmla="*/ 5193682 h 6246801"/>
              <a:gd name="connsiteX562" fmla="*/ 2579280 w 9384838"/>
              <a:gd name="connsiteY562" fmla="*/ 5142796 h 6246801"/>
              <a:gd name="connsiteX563" fmla="*/ 2579280 w 9384838"/>
              <a:gd name="connsiteY563" fmla="*/ 5142795 h 6246801"/>
              <a:gd name="connsiteX564" fmla="*/ 2705382 w 9384838"/>
              <a:gd name="connsiteY564" fmla="*/ 5093015 h 6246801"/>
              <a:gd name="connsiteX565" fmla="*/ 2755160 w 9384838"/>
              <a:gd name="connsiteY565" fmla="*/ 5043236 h 6246801"/>
              <a:gd name="connsiteX566" fmla="*/ 2755160 w 9384838"/>
              <a:gd name="connsiteY566" fmla="*/ 4992350 h 6246801"/>
              <a:gd name="connsiteX567" fmla="*/ 2729719 w 9384838"/>
              <a:gd name="connsiteY567" fmla="*/ 4968013 h 6246801"/>
              <a:gd name="connsiteX568" fmla="*/ 2705383 w 9384838"/>
              <a:gd name="connsiteY568" fmla="*/ 4942570 h 6246801"/>
              <a:gd name="connsiteX569" fmla="*/ 2679942 w 9384838"/>
              <a:gd name="connsiteY569" fmla="*/ 4942570 h 6246801"/>
              <a:gd name="connsiteX570" fmla="*/ 2654500 w 9384838"/>
              <a:gd name="connsiteY570" fmla="*/ 4968013 h 6246801"/>
              <a:gd name="connsiteX571" fmla="*/ 2604722 w 9384838"/>
              <a:gd name="connsiteY571" fmla="*/ 4968013 h 6246801"/>
              <a:gd name="connsiteX572" fmla="*/ 2529503 w 9384838"/>
              <a:gd name="connsiteY572" fmla="*/ 4917127 h 6246801"/>
              <a:gd name="connsiteX573" fmla="*/ 2529503 w 9384838"/>
              <a:gd name="connsiteY573" fmla="*/ 4867348 h 6246801"/>
              <a:gd name="connsiteX574" fmla="*/ 2454282 w 9384838"/>
              <a:gd name="connsiteY574" fmla="*/ 4841905 h 6246801"/>
              <a:gd name="connsiteX575" fmla="*/ 2454282 w 9384838"/>
              <a:gd name="connsiteY575" fmla="*/ 4867348 h 6246801"/>
              <a:gd name="connsiteX576" fmla="*/ 2428840 w 9384838"/>
              <a:gd name="connsiteY576" fmla="*/ 4841905 h 6246801"/>
              <a:gd name="connsiteX577" fmla="*/ 2379063 w 9384838"/>
              <a:gd name="connsiteY577" fmla="*/ 4841905 h 6246801"/>
              <a:gd name="connsiteX578" fmla="*/ 2353620 w 9384838"/>
              <a:gd name="connsiteY578" fmla="*/ 4867348 h 6246801"/>
              <a:gd name="connsiteX579" fmla="*/ 2353620 w 9384838"/>
              <a:gd name="connsiteY579" fmla="*/ 4867347 h 6246801"/>
              <a:gd name="connsiteX580" fmla="*/ 2328178 w 9384838"/>
              <a:gd name="connsiteY580" fmla="*/ 4841904 h 6246801"/>
              <a:gd name="connsiteX581" fmla="*/ 2303843 w 9384838"/>
              <a:gd name="connsiteY581" fmla="*/ 4841904 h 6246801"/>
              <a:gd name="connsiteX582" fmla="*/ 2278401 w 9384838"/>
              <a:gd name="connsiteY582" fmla="*/ 4817568 h 6246801"/>
              <a:gd name="connsiteX583" fmla="*/ 2252958 w 9384838"/>
              <a:gd name="connsiteY583" fmla="*/ 4841904 h 6246801"/>
              <a:gd name="connsiteX584" fmla="*/ 2303843 w 9384838"/>
              <a:gd name="connsiteY584" fmla="*/ 4867347 h 6246801"/>
              <a:gd name="connsiteX585" fmla="*/ 2228623 w 9384838"/>
              <a:gd name="connsiteY585" fmla="*/ 4892790 h 6246801"/>
              <a:gd name="connsiteX586" fmla="*/ 2177740 w 9384838"/>
              <a:gd name="connsiteY586" fmla="*/ 4841904 h 6246801"/>
              <a:gd name="connsiteX587" fmla="*/ 2153404 w 9384838"/>
              <a:gd name="connsiteY587" fmla="*/ 4867347 h 6246801"/>
              <a:gd name="connsiteX588" fmla="*/ 2153404 w 9384838"/>
              <a:gd name="connsiteY588" fmla="*/ 4892790 h 6246801"/>
              <a:gd name="connsiteX589" fmla="*/ 2127962 w 9384838"/>
              <a:gd name="connsiteY589" fmla="*/ 4942570 h 6246801"/>
              <a:gd name="connsiteX590" fmla="*/ 2102518 w 9384838"/>
              <a:gd name="connsiteY590" fmla="*/ 4917127 h 6246801"/>
              <a:gd name="connsiteX591" fmla="*/ 2078183 w 9384838"/>
              <a:gd name="connsiteY591" fmla="*/ 4917127 h 6246801"/>
              <a:gd name="connsiteX592" fmla="*/ 2078183 w 9384838"/>
              <a:gd name="connsiteY592" fmla="*/ 4867347 h 6246801"/>
              <a:gd name="connsiteX593" fmla="*/ 2027299 w 9384838"/>
              <a:gd name="connsiteY593" fmla="*/ 4867347 h 6246801"/>
              <a:gd name="connsiteX594" fmla="*/ 2001857 w 9384838"/>
              <a:gd name="connsiteY594" fmla="*/ 4892790 h 6246801"/>
              <a:gd name="connsiteX595" fmla="*/ 1952080 w 9384838"/>
              <a:gd name="connsiteY595" fmla="*/ 4892790 h 6246801"/>
              <a:gd name="connsiteX596" fmla="*/ 1902303 w 9384838"/>
              <a:gd name="connsiteY596" fmla="*/ 4917127 h 6246801"/>
              <a:gd name="connsiteX597" fmla="*/ 1876860 w 9384838"/>
              <a:gd name="connsiteY597" fmla="*/ 4892790 h 6246801"/>
              <a:gd name="connsiteX598" fmla="*/ 1876860 w 9384838"/>
              <a:gd name="connsiteY598" fmla="*/ 4867347 h 6246801"/>
              <a:gd name="connsiteX599" fmla="*/ 1851419 w 9384838"/>
              <a:gd name="connsiteY599" fmla="*/ 4892790 h 6246801"/>
              <a:gd name="connsiteX600" fmla="*/ 1827080 w 9384838"/>
              <a:gd name="connsiteY600" fmla="*/ 4892790 h 6246801"/>
              <a:gd name="connsiteX601" fmla="*/ 1801640 w 9384838"/>
              <a:gd name="connsiteY601" fmla="*/ 4867347 h 6246801"/>
              <a:gd name="connsiteX602" fmla="*/ 1801640 w 9384838"/>
              <a:gd name="connsiteY602" fmla="*/ 4892790 h 6246801"/>
              <a:gd name="connsiteX603" fmla="*/ 1776198 w 9384838"/>
              <a:gd name="connsiteY603" fmla="*/ 4917127 h 6246801"/>
              <a:gd name="connsiteX604" fmla="*/ 1751861 w 9384838"/>
              <a:gd name="connsiteY604" fmla="*/ 4892790 h 6246801"/>
              <a:gd name="connsiteX605" fmla="*/ 1726419 w 9384838"/>
              <a:gd name="connsiteY605" fmla="*/ 4892790 h 6246801"/>
              <a:gd name="connsiteX606" fmla="*/ 1700977 w 9384838"/>
              <a:gd name="connsiteY606" fmla="*/ 4917127 h 6246801"/>
              <a:gd name="connsiteX607" fmla="*/ 1676640 w 9384838"/>
              <a:gd name="connsiteY607" fmla="*/ 4892790 h 6246801"/>
              <a:gd name="connsiteX608" fmla="*/ 1625756 w 9384838"/>
              <a:gd name="connsiteY608" fmla="*/ 4917127 h 6246801"/>
              <a:gd name="connsiteX609" fmla="*/ 1601421 w 9384838"/>
              <a:gd name="connsiteY609" fmla="*/ 4917127 h 6246801"/>
              <a:gd name="connsiteX610" fmla="*/ 1575979 w 9384838"/>
              <a:gd name="connsiteY610" fmla="*/ 4892790 h 6246801"/>
              <a:gd name="connsiteX611" fmla="*/ 1575979 w 9384838"/>
              <a:gd name="connsiteY611" fmla="*/ 4867347 h 6246801"/>
              <a:gd name="connsiteX612" fmla="*/ 1575979 w 9384838"/>
              <a:gd name="connsiteY612" fmla="*/ 4841904 h 6246801"/>
              <a:gd name="connsiteX613" fmla="*/ 1526200 w 9384838"/>
              <a:gd name="connsiteY613" fmla="*/ 4817568 h 6246801"/>
              <a:gd name="connsiteX614" fmla="*/ 1450978 w 9384838"/>
              <a:gd name="connsiteY614" fmla="*/ 4867347 h 6246801"/>
              <a:gd name="connsiteX615" fmla="*/ 1425540 w 9384838"/>
              <a:gd name="connsiteY615" fmla="*/ 4867347 h 6246801"/>
              <a:gd name="connsiteX616" fmla="*/ 1425540 w 9384838"/>
              <a:gd name="connsiteY616" fmla="*/ 4867348 h 6246801"/>
              <a:gd name="connsiteX617" fmla="*/ 1425540 w 9384838"/>
              <a:gd name="connsiteY617" fmla="*/ 4917127 h 6246801"/>
              <a:gd name="connsiteX618" fmla="*/ 1400097 w 9384838"/>
              <a:gd name="connsiteY618" fmla="*/ 4942570 h 6246801"/>
              <a:gd name="connsiteX619" fmla="*/ 1400097 w 9384838"/>
              <a:gd name="connsiteY619" fmla="*/ 4992350 h 6246801"/>
              <a:gd name="connsiteX620" fmla="*/ 1350319 w 9384838"/>
              <a:gd name="connsiteY620" fmla="*/ 4992350 h 6246801"/>
              <a:gd name="connsiteX621" fmla="*/ 1350319 w 9384838"/>
              <a:gd name="connsiteY621" fmla="*/ 5043236 h 6246801"/>
              <a:gd name="connsiteX622" fmla="*/ 1299435 w 9384838"/>
              <a:gd name="connsiteY622" fmla="*/ 4992350 h 6246801"/>
              <a:gd name="connsiteX623" fmla="*/ 1249656 w 9384838"/>
              <a:gd name="connsiteY623" fmla="*/ 4917127 h 6246801"/>
              <a:gd name="connsiteX624" fmla="*/ 1224214 w 9384838"/>
              <a:gd name="connsiteY624" fmla="*/ 4917127 h 6246801"/>
              <a:gd name="connsiteX625" fmla="*/ 1148993 w 9384838"/>
              <a:gd name="connsiteY625" fmla="*/ 4892791 h 6246801"/>
              <a:gd name="connsiteX626" fmla="*/ 1124658 w 9384838"/>
              <a:gd name="connsiteY626" fmla="*/ 4917127 h 6246801"/>
              <a:gd name="connsiteX627" fmla="*/ 1124658 w 9384838"/>
              <a:gd name="connsiteY627" fmla="*/ 4892791 h 6246801"/>
              <a:gd name="connsiteX628" fmla="*/ 1099215 w 9384838"/>
              <a:gd name="connsiteY628" fmla="*/ 4917127 h 6246801"/>
              <a:gd name="connsiteX629" fmla="*/ 1073771 w 9384838"/>
              <a:gd name="connsiteY629" fmla="*/ 4892791 h 6246801"/>
              <a:gd name="connsiteX630" fmla="*/ 1049435 w 9384838"/>
              <a:gd name="connsiteY630" fmla="*/ 4917127 h 6246801"/>
              <a:gd name="connsiteX631" fmla="*/ 998551 w 9384838"/>
              <a:gd name="connsiteY631" fmla="*/ 4917127 h 6246801"/>
              <a:gd name="connsiteX632" fmla="*/ 998551 w 9384838"/>
              <a:gd name="connsiteY632" fmla="*/ 4892791 h 6246801"/>
              <a:gd name="connsiteX633" fmla="*/ 948773 w 9384838"/>
              <a:gd name="connsiteY633" fmla="*/ 4841905 h 6246801"/>
              <a:gd name="connsiteX634" fmla="*/ 898995 w 9384838"/>
              <a:gd name="connsiteY634" fmla="*/ 4867348 h 6246801"/>
              <a:gd name="connsiteX635" fmla="*/ 898995 w 9384838"/>
              <a:gd name="connsiteY635" fmla="*/ 4792125 h 6246801"/>
              <a:gd name="connsiteX636" fmla="*/ 923331 w 9384838"/>
              <a:gd name="connsiteY636" fmla="*/ 4766682 h 6246801"/>
              <a:gd name="connsiteX637" fmla="*/ 923331 w 9384838"/>
              <a:gd name="connsiteY637" fmla="*/ 4716902 h 6246801"/>
              <a:gd name="connsiteX638" fmla="*/ 923331 w 9384838"/>
              <a:gd name="connsiteY638" fmla="*/ 4691459 h 6246801"/>
              <a:gd name="connsiteX639" fmla="*/ 974215 w 9384838"/>
              <a:gd name="connsiteY639" fmla="*/ 4691459 h 6246801"/>
              <a:gd name="connsiteX640" fmla="*/ 998551 w 9384838"/>
              <a:gd name="connsiteY640" fmla="*/ 4667122 h 6246801"/>
              <a:gd name="connsiteX641" fmla="*/ 1049435 w 9384838"/>
              <a:gd name="connsiteY641" fmla="*/ 4716902 h 6246801"/>
              <a:gd name="connsiteX642" fmla="*/ 1148993 w 9384838"/>
              <a:gd name="connsiteY642" fmla="*/ 4716902 h 6246801"/>
              <a:gd name="connsiteX643" fmla="*/ 1174436 w 9384838"/>
              <a:gd name="connsiteY643" fmla="*/ 4667122 h 6246801"/>
              <a:gd name="connsiteX644" fmla="*/ 1224214 w 9384838"/>
              <a:gd name="connsiteY644" fmla="*/ 4667122 h 6246801"/>
              <a:gd name="connsiteX645" fmla="*/ 1249656 w 9384838"/>
              <a:gd name="connsiteY645" fmla="*/ 4616236 h 6246801"/>
              <a:gd name="connsiteX646" fmla="*/ 1275099 w 9384838"/>
              <a:gd name="connsiteY646" fmla="*/ 4616236 h 6246801"/>
              <a:gd name="connsiteX647" fmla="*/ 1275099 w 9384838"/>
              <a:gd name="connsiteY647" fmla="*/ 4616237 h 6246801"/>
              <a:gd name="connsiteX648" fmla="*/ 1350319 w 9384838"/>
              <a:gd name="connsiteY648" fmla="*/ 4616237 h 6246801"/>
              <a:gd name="connsiteX649" fmla="*/ 1374654 w 9384838"/>
              <a:gd name="connsiteY649" fmla="*/ 4590794 h 6246801"/>
              <a:gd name="connsiteX650" fmla="*/ 1425539 w 9384838"/>
              <a:gd name="connsiteY650" fmla="*/ 4566457 h 6246801"/>
              <a:gd name="connsiteX651" fmla="*/ 1550537 w 9384838"/>
              <a:gd name="connsiteY651" fmla="*/ 4491234 h 6246801"/>
              <a:gd name="connsiteX652" fmla="*/ 1651201 w 9384838"/>
              <a:gd name="connsiteY652" fmla="*/ 4440348 h 6246801"/>
              <a:gd name="connsiteX653" fmla="*/ 1751865 w 9384838"/>
              <a:gd name="connsiteY653" fmla="*/ 4416011 h 6246801"/>
              <a:gd name="connsiteX654" fmla="*/ 1776201 w 9384838"/>
              <a:gd name="connsiteY654" fmla="*/ 4365125 h 6246801"/>
              <a:gd name="connsiteX655" fmla="*/ 1751865 w 9384838"/>
              <a:gd name="connsiteY655" fmla="*/ 4340788 h 6246801"/>
              <a:gd name="connsiteX656" fmla="*/ 1801642 w 9384838"/>
              <a:gd name="connsiteY656" fmla="*/ 4340788 h 6246801"/>
              <a:gd name="connsiteX657" fmla="*/ 1827082 w 9384838"/>
              <a:gd name="connsiteY657" fmla="*/ 4315345 h 6246801"/>
              <a:gd name="connsiteX658" fmla="*/ 1902304 w 9384838"/>
              <a:gd name="connsiteY658" fmla="*/ 4340788 h 6246801"/>
              <a:gd name="connsiteX659" fmla="*/ 1952081 w 9384838"/>
              <a:gd name="connsiteY659" fmla="*/ 4315345 h 6246801"/>
              <a:gd name="connsiteX660" fmla="*/ 2001860 w 9384838"/>
              <a:gd name="connsiteY660" fmla="*/ 4340788 h 6246801"/>
              <a:gd name="connsiteX661" fmla="*/ 1952081 w 9384838"/>
              <a:gd name="connsiteY661" fmla="*/ 4340788 h 6246801"/>
              <a:gd name="connsiteX662" fmla="*/ 1952081 w 9384838"/>
              <a:gd name="connsiteY662" fmla="*/ 4390568 h 6246801"/>
              <a:gd name="connsiteX663" fmla="*/ 2027302 w 9384838"/>
              <a:gd name="connsiteY663" fmla="*/ 4416011 h 6246801"/>
              <a:gd name="connsiteX664" fmla="*/ 2052742 w 9384838"/>
              <a:gd name="connsiteY664" fmla="*/ 4416011 h 6246801"/>
              <a:gd name="connsiteX665" fmla="*/ 2102518 w 9384838"/>
              <a:gd name="connsiteY665" fmla="*/ 4390568 h 6246801"/>
              <a:gd name="connsiteX666" fmla="*/ 2127962 w 9384838"/>
              <a:gd name="connsiteY666" fmla="*/ 4390568 h 6246801"/>
              <a:gd name="connsiteX667" fmla="*/ 2203182 w 9384838"/>
              <a:gd name="connsiteY667" fmla="*/ 4440348 h 6246801"/>
              <a:gd name="connsiteX668" fmla="*/ 2328178 w 9384838"/>
              <a:gd name="connsiteY668" fmla="*/ 4465791 h 6246801"/>
              <a:gd name="connsiteX669" fmla="*/ 2428839 w 9384838"/>
              <a:gd name="connsiteY669" fmla="*/ 4465791 h 6246801"/>
              <a:gd name="connsiteX670" fmla="*/ 2478617 w 9384838"/>
              <a:gd name="connsiteY670" fmla="*/ 4440348 h 6246801"/>
              <a:gd name="connsiteX671" fmla="*/ 2529503 w 9384838"/>
              <a:gd name="connsiteY671" fmla="*/ 4416011 h 6246801"/>
              <a:gd name="connsiteX672" fmla="*/ 2579280 w 9384838"/>
              <a:gd name="connsiteY672" fmla="*/ 4440348 h 6246801"/>
              <a:gd name="connsiteX673" fmla="*/ 2629058 w 9384838"/>
              <a:gd name="connsiteY673" fmla="*/ 4440348 h 6246801"/>
              <a:gd name="connsiteX674" fmla="*/ 2679941 w 9384838"/>
              <a:gd name="connsiteY674" fmla="*/ 4465791 h 6246801"/>
              <a:gd name="connsiteX675" fmla="*/ 2679941 w 9384838"/>
              <a:gd name="connsiteY675" fmla="*/ 4465790 h 6246801"/>
              <a:gd name="connsiteX676" fmla="*/ 2705383 w 9384838"/>
              <a:gd name="connsiteY676" fmla="*/ 4465790 h 6246801"/>
              <a:gd name="connsiteX677" fmla="*/ 2804940 w 9384838"/>
              <a:gd name="connsiteY677" fmla="*/ 4440347 h 6246801"/>
              <a:gd name="connsiteX678" fmla="*/ 2830382 w 9384838"/>
              <a:gd name="connsiteY678" fmla="*/ 4491233 h 6246801"/>
              <a:gd name="connsiteX679" fmla="*/ 2804940 w 9384838"/>
              <a:gd name="connsiteY679" fmla="*/ 4515570 h 6246801"/>
              <a:gd name="connsiteX680" fmla="*/ 2780604 w 9384838"/>
              <a:gd name="connsiteY680" fmla="*/ 4541013 h 6246801"/>
              <a:gd name="connsiteX681" fmla="*/ 2804940 w 9384838"/>
              <a:gd name="connsiteY681" fmla="*/ 4566456 h 6246801"/>
              <a:gd name="connsiteX682" fmla="*/ 2804940 w 9384838"/>
              <a:gd name="connsiteY682" fmla="*/ 4590793 h 6246801"/>
              <a:gd name="connsiteX683" fmla="*/ 2855825 w 9384838"/>
              <a:gd name="connsiteY683" fmla="*/ 4590793 h 6246801"/>
              <a:gd name="connsiteX684" fmla="*/ 2855825 w 9384838"/>
              <a:gd name="connsiteY684" fmla="*/ 4566456 h 6246801"/>
              <a:gd name="connsiteX685" fmla="*/ 2880159 w 9384838"/>
              <a:gd name="connsiteY685" fmla="*/ 4566456 h 6246801"/>
              <a:gd name="connsiteX686" fmla="*/ 2880159 w 9384838"/>
              <a:gd name="connsiteY686" fmla="*/ 4605916 h 6246801"/>
              <a:gd name="connsiteX687" fmla="*/ 2880162 w 9384838"/>
              <a:gd name="connsiteY687" fmla="*/ 4605918 h 6246801"/>
              <a:gd name="connsiteX688" fmla="*/ 2880162 w 9384838"/>
              <a:gd name="connsiteY688" fmla="*/ 4566457 h 6246801"/>
              <a:gd name="connsiteX689" fmla="*/ 2931045 w 9384838"/>
              <a:gd name="connsiteY689" fmla="*/ 4616236 h 6246801"/>
              <a:gd name="connsiteX690" fmla="*/ 2980823 w 9384838"/>
              <a:gd name="connsiteY690" fmla="*/ 4641679 h 6246801"/>
              <a:gd name="connsiteX691" fmla="*/ 3006265 w 9384838"/>
              <a:gd name="connsiteY691" fmla="*/ 4616236 h 6246801"/>
              <a:gd name="connsiteX692" fmla="*/ 3030601 w 9384838"/>
              <a:gd name="connsiteY692" fmla="*/ 4616236 h 6246801"/>
              <a:gd name="connsiteX693" fmla="*/ 3056044 w 9384838"/>
              <a:gd name="connsiteY693" fmla="*/ 4590793 h 6246801"/>
              <a:gd name="connsiteX694" fmla="*/ 3105820 w 9384838"/>
              <a:gd name="connsiteY694" fmla="*/ 4590793 h 6246801"/>
              <a:gd name="connsiteX695" fmla="*/ 3131263 w 9384838"/>
              <a:gd name="connsiteY695" fmla="*/ 4541014 h 6246801"/>
              <a:gd name="connsiteX696" fmla="*/ 3131263 w 9384838"/>
              <a:gd name="connsiteY696" fmla="*/ 4590793 h 6246801"/>
              <a:gd name="connsiteX697" fmla="*/ 3156704 w 9384838"/>
              <a:gd name="connsiteY697" fmla="*/ 4566457 h 6246801"/>
              <a:gd name="connsiteX698" fmla="*/ 3181041 w 9384838"/>
              <a:gd name="connsiteY698" fmla="*/ 4515571 h 6246801"/>
              <a:gd name="connsiteX699" fmla="*/ 3156704 w 9384838"/>
              <a:gd name="connsiteY699" fmla="*/ 4440348 h 6246801"/>
              <a:gd name="connsiteX700" fmla="*/ 3131263 w 9384838"/>
              <a:gd name="connsiteY700" fmla="*/ 4416011 h 6246801"/>
              <a:gd name="connsiteX701" fmla="*/ 3181041 w 9384838"/>
              <a:gd name="connsiteY701" fmla="*/ 4365125 h 6246801"/>
              <a:gd name="connsiteX702" fmla="*/ 3231924 w 9384838"/>
              <a:gd name="connsiteY702" fmla="*/ 4340788 h 6246801"/>
              <a:gd name="connsiteX703" fmla="*/ 3256260 w 9384838"/>
              <a:gd name="connsiteY703" fmla="*/ 4289902 h 6246801"/>
              <a:gd name="connsiteX704" fmla="*/ 3281703 w 9384838"/>
              <a:gd name="connsiteY704" fmla="*/ 4289902 h 6246801"/>
              <a:gd name="connsiteX705" fmla="*/ 3281705 w 9384838"/>
              <a:gd name="connsiteY705" fmla="*/ 4289902 h 6246801"/>
              <a:gd name="connsiteX706" fmla="*/ 3307147 w 9384838"/>
              <a:gd name="connsiteY706" fmla="*/ 4265565 h 6246801"/>
              <a:gd name="connsiteX707" fmla="*/ 3356924 w 9384838"/>
              <a:gd name="connsiteY707" fmla="*/ 4265565 h 6246801"/>
              <a:gd name="connsiteX708" fmla="*/ 3457589 w 9384838"/>
              <a:gd name="connsiteY708" fmla="*/ 4190342 h 6246801"/>
              <a:gd name="connsiteX709" fmla="*/ 3558250 w 9384838"/>
              <a:gd name="connsiteY709" fmla="*/ 4089676 h 6246801"/>
              <a:gd name="connsiteX710" fmla="*/ 3582585 w 9384838"/>
              <a:gd name="connsiteY710" fmla="*/ 4014453 h 6246801"/>
              <a:gd name="connsiteX711" fmla="*/ 3608026 w 9384838"/>
              <a:gd name="connsiteY711" fmla="*/ 3989010 h 6246801"/>
              <a:gd name="connsiteX712" fmla="*/ 3582585 w 9384838"/>
              <a:gd name="connsiteY712" fmla="*/ 3963567 h 6246801"/>
              <a:gd name="connsiteX713" fmla="*/ 3608026 w 9384838"/>
              <a:gd name="connsiteY713" fmla="*/ 3913787 h 6246801"/>
              <a:gd name="connsiteX714" fmla="*/ 3582585 w 9384838"/>
              <a:gd name="connsiteY714" fmla="*/ 3888344 h 6246801"/>
              <a:gd name="connsiteX715" fmla="*/ 3608026 w 9384838"/>
              <a:gd name="connsiteY715" fmla="*/ 3838565 h 6246801"/>
              <a:gd name="connsiteX716" fmla="*/ 3633468 w 9384838"/>
              <a:gd name="connsiteY716" fmla="*/ 3813122 h 6246801"/>
              <a:gd name="connsiteX717" fmla="*/ 3683247 w 9384838"/>
              <a:gd name="connsiteY717" fmla="*/ 3788785 h 6246801"/>
              <a:gd name="connsiteX718" fmla="*/ 3708689 w 9384838"/>
              <a:gd name="connsiteY718" fmla="*/ 3813122 h 6246801"/>
              <a:gd name="connsiteX719" fmla="*/ 3783908 w 9384838"/>
              <a:gd name="connsiteY719" fmla="*/ 3788785 h 6246801"/>
              <a:gd name="connsiteX720" fmla="*/ 3883464 w 9384838"/>
              <a:gd name="connsiteY720" fmla="*/ 3763342 h 6246801"/>
              <a:gd name="connsiteX721" fmla="*/ 3883464 w 9384838"/>
              <a:gd name="connsiteY721" fmla="*/ 3813122 h 6246801"/>
              <a:gd name="connsiteX722" fmla="*/ 3833686 w 9384838"/>
              <a:gd name="connsiteY722" fmla="*/ 3813122 h 6246801"/>
              <a:gd name="connsiteX723" fmla="*/ 3808245 w 9384838"/>
              <a:gd name="connsiteY723" fmla="*/ 3838565 h 6246801"/>
              <a:gd name="connsiteX724" fmla="*/ 3808245 w 9384838"/>
              <a:gd name="connsiteY724" fmla="*/ 3888344 h 6246801"/>
              <a:gd name="connsiteX725" fmla="*/ 3758467 w 9384838"/>
              <a:gd name="connsiteY725" fmla="*/ 3864008 h 6246801"/>
              <a:gd name="connsiteX726" fmla="*/ 3708689 w 9384838"/>
              <a:gd name="connsiteY726" fmla="*/ 3913787 h 6246801"/>
              <a:gd name="connsiteX727" fmla="*/ 3683247 w 9384838"/>
              <a:gd name="connsiteY727" fmla="*/ 3888344 h 6246801"/>
              <a:gd name="connsiteX728" fmla="*/ 3633468 w 9384838"/>
              <a:gd name="connsiteY728" fmla="*/ 3913787 h 6246801"/>
              <a:gd name="connsiteX729" fmla="*/ 3657804 w 9384838"/>
              <a:gd name="connsiteY729" fmla="*/ 3939230 h 6246801"/>
              <a:gd name="connsiteX730" fmla="*/ 3633468 w 9384838"/>
              <a:gd name="connsiteY730" fmla="*/ 3963567 h 6246801"/>
              <a:gd name="connsiteX731" fmla="*/ 3657804 w 9384838"/>
              <a:gd name="connsiteY731" fmla="*/ 3963567 h 6246801"/>
              <a:gd name="connsiteX732" fmla="*/ 3683247 w 9384838"/>
              <a:gd name="connsiteY732" fmla="*/ 3989010 h 6246801"/>
              <a:gd name="connsiteX733" fmla="*/ 3708689 w 9384838"/>
              <a:gd name="connsiteY733" fmla="*/ 3989010 h 6246801"/>
              <a:gd name="connsiteX734" fmla="*/ 3708689 w 9384838"/>
              <a:gd name="connsiteY734" fmla="*/ 4014453 h 6246801"/>
              <a:gd name="connsiteX735" fmla="*/ 3708688 w 9384838"/>
              <a:gd name="connsiteY735" fmla="*/ 4014453 h 6246801"/>
              <a:gd name="connsiteX736" fmla="*/ 3657804 w 9384838"/>
              <a:gd name="connsiteY736" fmla="*/ 4064233 h 6246801"/>
              <a:gd name="connsiteX737" fmla="*/ 3683246 w 9384838"/>
              <a:gd name="connsiteY737" fmla="*/ 4139455 h 6246801"/>
              <a:gd name="connsiteX738" fmla="*/ 3808243 w 9384838"/>
              <a:gd name="connsiteY738" fmla="*/ 4164898 h 6246801"/>
              <a:gd name="connsiteX739" fmla="*/ 3833684 w 9384838"/>
              <a:gd name="connsiteY739" fmla="*/ 4089676 h 6246801"/>
              <a:gd name="connsiteX740" fmla="*/ 3958666 w 9384838"/>
              <a:gd name="connsiteY740" fmla="*/ 4089676 h 6246801"/>
              <a:gd name="connsiteX741" fmla="*/ 4084770 w 9384838"/>
              <a:gd name="connsiteY741" fmla="*/ 4064233 h 6246801"/>
              <a:gd name="connsiteX742" fmla="*/ 4185432 w 9384838"/>
              <a:gd name="connsiteY742" fmla="*/ 4064233 h 6246801"/>
              <a:gd name="connsiteX743" fmla="*/ 4460870 w 9384838"/>
              <a:gd name="connsiteY743" fmla="*/ 3888345 h 6246801"/>
              <a:gd name="connsiteX744" fmla="*/ 4510648 w 9384838"/>
              <a:gd name="connsiteY744" fmla="*/ 3763342 h 6246801"/>
              <a:gd name="connsiteX745" fmla="*/ 4761751 w 9384838"/>
              <a:gd name="connsiteY745" fmla="*/ 3713562 h 6246801"/>
              <a:gd name="connsiteX746" fmla="*/ 4836971 w 9384838"/>
              <a:gd name="connsiteY746" fmla="*/ 3612896 h 6246801"/>
              <a:gd name="connsiteX747" fmla="*/ 4887855 w 9384838"/>
              <a:gd name="connsiteY747" fmla="*/ 3487894 h 6246801"/>
              <a:gd name="connsiteX748" fmla="*/ 4887855 w 9384838"/>
              <a:gd name="connsiteY748" fmla="*/ 3487893 h 6246801"/>
              <a:gd name="connsiteX749" fmla="*/ 4937633 w 9384838"/>
              <a:gd name="connsiteY749" fmla="*/ 3437007 h 6246801"/>
              <a:gd name="connsiteX750" fmla="*/ 5012854 w 9384838"/>
              <a:gd name="connsiteY750" fmla="*/ 3387227 h 6246801"/>
              <a:gd name="connsiteX751" fmla="*/ 5038296 w 9384838"/>
              <a:gd name="connsiteY751" fmla="*/ 3336341 h 6246801"/>
              <a:gd name="connsiteX752" fmla="*/ 5113516 w 9384838"/>
              <a:gd name="connsiteY752" fmla="*/ 3236782 h 6246801"/>
              <a:gd name="connsiteX753" fmla="*/ 5137852 w 9384838"/>
              <a:gd name="connsiteY753" fmla="*/ 3185896 h 6246801"/>
              <a:gd name="connsiteX754" fmla="*/ 5163294 w 9384838"/>
              <a:gd name="connsiteY754" fmla="*/ 3161560 h 6246801"/>
              <a:gd name="connsiteX755" fmla="*/ 5238514 w 9384838"/>
              <a:gd name="connsiteY755" fmla="*/ 3011116 h 6246801"/>
              <a:gd name="connsiteX756" fmla="*/ 5263957 w 9384838"/>
              <a:gd name="connsiteY756" fmla="*/ 2860672 h 6246801"/>
              <a:gd name="connsiteX757" fmla="*/ 5188736 w 9384838"/>
              <a:gd name="connsiteY757" fmla="*/ 2809788 h 6246801"/>
              <a:gd name="connsiteX758" fmla="*/ 5163294 w 9384838"/>
              <a:gd name="connsiteY758" fmla="*/ 2835229 h 6246801"/>
              <a:gd name="connsiteX759" fmla="*/ 5137852 w 9384838"/>
              <a:gd name="connsiteY759" fmla="*/ 2835229 h 6246801"/>
              <a:gd name="connsiteX760" fmla="*/ 5137852 w 9384838"/>
              <a:gd name="connsiteY760" fmla="*/ 2785450 h 6246801"/>
              <a:gd name="connsiteX761" fmla="*/ 5188736 w 9384838"/>
              <a:gd name="connsiteY761" fmla="*/ 2785450 h 6246801"/>
              <a:gd name="connsiteX762" fmla="*/ 5263957 w 9384838"/>
              <a:gd name="connsiteY762" fmla="*/ 2734563 h 6246801"/>
              <a:gd name="connsiteX763" fmla="*/ 5339177 w 9384838"/>
              <a:gd name="connsiteY763" fmla="*/ 2609561 h 6246801"/>
              <a:gd name="connsiteX764" fmla="*/ 5289399 w 9384838"/>
              <a:gd name="connsiteY764" fmla="*/ 2534339 h 6246801"/>
              <a:gd name="connsiteX765" fmla="*/ 5289931 w 9384838"/>
              <a:gd name="connsiteY765" fmla="*/ 2534660 h 6246801"/>
              <a:gd name="connsiteX766" fmla="*/ 5289398 w 9384838"/>
              <a:gd name="connsiteY766" fmla="*/ 2534339 h 6246801"/>
              <a:gd name="connsiteX767" fmla="*/ 5313734 w 9384838"/>
              <a:gd name="connsiteY767" fmla="*/ 2483451 h 6246801"/>
              <a:gd name="connsiteX768" fmla="*/ 5289398 w 9384838"/>
              <a:gd name="connsiteY768" fmla="*/ 2459115 h 6246801"/>
              <a:gd name="connsiteX769" fmla="*/ 5364618 w 9384838"/>
              <a:gd name="connsiteY769" fmla="*/ 2408231 h 6246801"/>
              <a:gd name="connsiteX770" fmla="*/ 5388954 w 9384838"/>
              <a:gd name="connsiteY770" fmla="*/ 2433674 h 6246801"/>
              <a:gd name="connsiteX771" fmla="*/ 5464174 w 9384838"/>
              <a:gd name="connsiteY771" fmla="*/ 2408231 h 6246801"/>
              <a:gd name="connsiteX772" fmla="*/ 5515059 w 9384838"/>
              <a:gd name="connsiteY772" fmla="*/ 2333007 h 6246801"/>
              <a:gd name="connsiteX773" fmla="*/ 5539394 w 9384838"/>
              <a:gd name="connsiteY773" fmla="*/ 2257785 h 6246801"/>
              <a:gd name="connsiteX774" fmla="*/ 5539394 w 9384838"/>
              <a:gd name="connsiteY774" fmla="*/ 2233447 h 6246801"/>
              <a:gd name="connsiteX775" fmla="*/ 5564837 w 9384838"/>
              <a:gd name="connsiteY775" fmla="*/ 2182565 h 6246801"/>
              <a:gd name="connsiteX776" fmla="*/ 5614615 w 9384838"/>
              <a:gd name="connsiteY776" fmla="*/ 2233447 h 6246801"/>
              <a:gd name="connsiteX777" fmla="*/ 5640057 w 9384838"/>
              <a:gd name="connsiteY777" fmla="*/ 2208005 h 6246801"/>
              <a:gd name="connsiteX778" fmla="*/ 5665499 w 9384838"/>
              <a:gd name="connsiteY778" fmla="*/ 2233447 h 6246801"/>
              <a:gd name="connsiteX779" fmla="*/ 5665499 w 9384838"/>
              <a:gd name="connsiteY779" fmla="*/ 2257785 h 6246801"/>
              <a:gd name="connsiteX780" fmla="*/ 5640057 w 9384838"/>
              <a:gd name="connsiteY780" fmla="*/ 2408231 h 6246801"/>
              <a:gd name="connsiteX781" fmla="*/ 5689835 w 9384838"/>
              <a:gd name="connsiteY781" fmla="*/ 2433674 h 6246801"/>
              <a:gd name="connsiteX782" fmla="*/ 5740719 w 9384838"/>
              <a:gd name="connsiteY782" fmla="*/ 2408231 h 6246801"/>
              <a:gd name="connsiteX783" fmla="*/ 5765055 w 9384838"/>
              <a:gd name="connsiteY783" fmla="*/ 2358450 h 6246801"/>
              <a:gd name="connsiteX784" fmla="*/ 5840275 w 9384838"/>
              <a:gd name="connsiteY784" fmla="*/ 2459115 h 6246801"/>
              <a:gd name="connsiteX785" fmla="*/ 5891159 w 9384838"/>
              <a:gd name="connsiteY785" fmla="*/ 2408231 h 6246801"/>
              <a:gd name="connsiteX786" fmla="*/ 5940937 w 9384838"/>
              <a:gd name="connsiteY786" fmla="*/ 2283229 h 6246801"/>
              <a:gd name="connsiteX787" fmla="*/ 5891159 w 9384838"/>
              <a:gd name="connsiteY787" fmla="*/ 2208005 h 6246801"/>
              <a:gd name="connsiteX788" fmla="*/ 5840275 w 9384838"/>
              <a:gd name="connsiteY788" fmla="*/ 2257785 h 6246801"/>
              <a:gd name="connsiteX789" fmla="*/ 5715277 w 9384838"/>
              <a:gd name="connsiteY789" fmla="*/ 2283229 h 6246801"/>
              <a:gd name="connsiteX790" fmla="*/ 5765055 w 9384838"/>
              <a:gd name="connsiteY790" fmla="*/ 2132783 h 6246801"/>
              <a:gd name="connsiteX791" fmla="*/ 5840275 w 9384838"/>
              <a:gd name="connsiteY791" fmla="*/ 2081897 h 6246801"/>
              <a:gd name="connsiteX792" fmla="*/ 8270546 w 9384838"/>
              <a:gd name="connsiteY792" fmla="*/ 1474959 h 6246801"/>
              <a:gd name="connsiteX793" fmla="*/ 8282255 w 9384838"/>
              <a:gd name="connsiteY793" fmla="*/ 1480813 h 6246801"/>
              <a:gd name="connsiteX794" fmla="*/ 8274449 w 9384838"/>
              <a:gd name="connsiteY794" fmla="*/ 1490571 h 6246801"/>
              <a:gd name="connsiteX795" fmla="*/ 8264691 w 9384838"/>
              <a:gd name="connsiteY795" fmla="*/ 1491546 h 6246801"/>
              <a:gd name="connsiteX796" fmla="*/ 8247128 w 9384838"/>
              <a:gd name="connsiteY796" fmla="*/ 1501304 h 6246801"/>
              <a:gd name="connsiteX797" fmla="*/ 8250055 w 9384838"/>
              <a:gd name="connsiteY797" fmla="*/ 1485692 h 6246801"/>
              <a:gd name="connsiteX798" fmla="*/ 8265667 w 9384838"/>
              <a:gd name="connsiteY798" fmla="*/ 1485692 h 6246801"/>
              <a:gd name="connsiteX799" fmla="*/ 8270546 w 9384838"/>
              <a:gd name="connsiteY799" fmla="*/ 1474959 h 6246801"/>
              <a:gd name="connsiteX800" fmla="*/ 8187608 w 9384838"/>
              <a:gd name="connsiteY800" fmla="*/ 1463250 h 6246801"/>
              <a:gd name="connsiteX801" fmla="*/ 8203220 w 9384838"/>
              <a:gd name="connsiteY801" fmla="*/ 1472032 h 6246801"/>
              <a:gd name="connsiteX802" fmla="*/ 8215904 w 9384838"/>
              <a:gd name="connsiteY802" fmla="*/ 1471056 h 6246801"/>
              <a:gd name="connsiteX803" fmla="*/ 8214929 w 9384838"/>
              <a:gd name="connsiteY803" fmla="*/ 1479838 h 6246801"/>
              <a:gd name="connsiteX804" fmla="*/ 8216880 w 9384838"/>
              <a:gd name="connsiteY804" fmla="*/ 1484717 h 6246801"/>
              <a:gd name="connsiteX805" fmla="*/ 8195414 w 9384838"/>
              <a:gd name="connsiteY805" fmla="*/ 1482765 h 6246801"/>
              <a:gd name="connsiteX806" fmla="*/ 8197365 w 9384838"/>
              <a:gd name="connsiteY806" fmla="*/ 1476909 h 6246801"/>
              <a:gd name="connsiteX807" fmla="*/ 8187608 w 9384838"/>
              <a:gd name="connsiteY807" fmla="*/ 1463250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289085 w 9384838"/>
              <a:gd name="connsiteY816" fmla="*/ 1415439 h 6246801"/>
              <a:gd name="connsiteX817" fmla="*/ 8360314 w 9384838"/>
              <a:gd name="connsiteY817" fmla="*/ 1357869 h 6246801"/>
              <a:gd name="connsiteX818" fmla="*/ 8376902 w 9384838"/>
              <a:gd name="connsiteY818" fmla="*/ 1366651 h 6246801"/>
              <a:gd name="connsiteX819" fmla="*/ 8379829 w 9384838"/>
              <a:gd name="connsiteY819" fmla="*/ 1382264 h 6246801"/>
              <a:gd name="connsiteX820" fmla="*/ 8349581 w 9384838"/>
              <a:gd name="connsiteY820" fmla="*/ 1375434 h 6246801"/>
              <a:gd name="connsiteX821" fmla="*/ 8360314 w 9384838"/>
              <a:gd name="connsiteY821" fmla="*/ 1357869 h 6246801"/>
              <a:gd name="connsiteX822" fmla="*/ 8571073 w 9384838"/>
              <a:gd name="connsiteY822" fmla="*/ 1228098 h 6246801"/>
              <a:gd name="connsiteX823" fmla="*/ 8597418 w 9384838"/>
              <a:gd name="connsiteY823" fmla="*/ 1253467 h 6246801"/>
              <a:gd name="connsiteX824" fmla="*/ 8592539 w 9384838"/>
              <a:gd name="connsiteY824" fmla="*/ 1260297 h 6246801"/>
              <a:gd name="connsiteX825" fmla="*/ 8592539 w 9384838"/>
              <a:gd name="connsiteY825" fmla="*/ 1272981 h 6246801"/>
              <a:gd name="connsiteX826" fmla="*/ 8572049 w 9384838"/>
              <a:gd name="connsiteY826" fmla="*/ 1273957 h 6246801"/>
              <a:gd name="connsiteX827" fmla="*/ 8561316 w 9384838"/>
              <a:gd name="connsiteY827" fmla="*/ 1285666 h 6246801"/>
              <a:gd name="connsiteX828" fmla="*/ 8554486 w 9384838"/>
              <a:gd name="connsiteY828" fmla="*/ 1302253 h 6246801"/>
              <a:gd name="connsiteX829" fmla="*/ 8533995 w 9384838"/>
              <a:gd name="connsiteY829" fmla="*/ 1311035 h 6246801"/>
              <a:gd name="connsiteX830" fmla="*/ 8510577 w 9384838"/>
              <a:gd name="connsiteY830" fmla="*/ 1309083 h 6246801"/>
              <a:gd name="connsiteX831" fmla="*/ 8505699 w 9384838"/>
              <a:gd name="connsiteY831" fmla="*/ 1331526 h 6246801"/>
              <a:gd name="connsiteX832" fmla="*/ 8494966 w 9384838"/>
              <a:gd name="connsiteY832" fmla="*/ 1335428 h 6246801"/>
              <a:gd name="connsiteX833" fmla="*/ 8482281 w 9384838"/>
              <a:gd name="connsiteY833" fmla="*/ 1312986 h 6246801"/>
              <a:gd name="connsiteX834" fmla="*/ 8474475 w 9384838"/>
              <a:gd name="connsiteY834" fmla="*/ 1303229 h 6246801"/>
              <a:gd name="connsiteX835" fmla="*/ 8467645 w 9384838"/>
              <a:gd name="connsiteY835" fmla="*/ 1279811 h 6246801"/>
              <a:gd name="connsiteX836" fmla="*/ 8476427 w 9384838"/>
              <a:gd name="connsiteY836" fmla="*/ 1270054 h 6246801"/>
              <a:gd name="connsiteX837" fmla="*/ 8524238 w 9384838"/>
              <a:gd name="connsiteY837" fmla="*/ 1261273 h 6246801"/>
              <a:gd name="connsiteX838" fmla="*/ 8551558 w 9384838"/>
              <a:gd name="connsiteY838" fmla="*/ 1236879 h 6246801"/>
              <a:gd name="connsiteX839" fmla="*/ 8567170 w 9384838"/>
              <a:gd name="connsiteY839" fmla="*/ 1237855 h 6246801"/>
              <a:gd name="connsiteX840" fmla="*/ 8571073 w 9384838"/>
              <a:gd name="connsiteY840" fmla="*/ 1228098 h 6246801"/>
              <a:gd name="connsiteX841" fmla="*/ 8306648 w 9384838"/>
              <a:gd name="connsiteY841" fmla="*/ 884639 h 6246801"/>
              <a:gd name="connsiteX842" fmla="*/ 8328114 w 9384838"/>
              <a:gd name="connsiteY842" fmla="*/ 903178 h 6246801"/>
              <a:gd name="connsiteX843" fmla="*/ 8334944 w 9384838"/>
              <a:gd name="connsiteY843" fmla="*/ 917814 h 6246801"/>
              <a:gd name="connsiteX844" fmla="*/ 8368119 w 9384838"/>
              <a:gd name="connsiteY844" fmla="*/ 935377 h 6246801"/>
              <a:gd name="connsiteX845" fmla="*/ 8422761 w 9384838"/>
              <a:gd name="connsiteY845" fmla="*/ 939280 h 6246801"/>
              <a:gd name="connsiteX846" fmla="*/ 8461790 w 9384838"/>
              <a:gd name="connsiteY846" fmla="*/ 922693 h 6246801"/>
              <a:gd name="connsiteX847" fmla="*/ 8450081 w 9384838"/>
              <a:gd name="connsiteY847" fmla="*/ 963674 h 6246801"/>
              <a:gd name="connsiteX848" fmla="*/ 8431542 w 9384838"/>
              <a:gd name="connsiteY848" fmla="*/ 975382 h 6246801"/>
              <a:gd name="connsiteX849" fmla="*/ 8415930 w 9384838"/>
              <a:gd name="connsiteY849" fmla="*/ 963674 h 6246801"/>
              <a:gd name="connsiteX850" fmla="*/ 8397391 w 9384838"/>
              <a:gd name="connsiteY850" fmla="*/ 963674 h 6246801"/>
              <a:gd name="connsiteX851" fmla="*/ 8359338 w 9384838"/>
              <a:gd name="connsiteY851" fmla="*/ 1014411 h 6246801"/>
              <a:gd name="connsiteX852" fmla="*/ 8284206 w 9384838"/>
              <a:gd name="connsiteY852" fmla="*/ 1020265 h 6246801"/>
              <a:gd name="connsiteX853" fmla="*/ 8247128 w 9384838"/>
              <a:gd name="connsiteY853" fmla="*/ 1070028 h 6246801"/>
              <a:gd name="connsiteX854" fmla="*/ 8212977 w 9384838"/>
              <a:gd name="connsiteY854" fmla="*/ 1083688 h 6246801"/>
              <a:gd name="connsiteX855" fmla="*/ 8184681 w 9384838"/>
              <a:gd name="connsiteY855" fmla="*/ 1151014 h 6246801"/>
              <a:gd name="connsiteX856" fmla="*/ 8163215 w 9384838"/>
              <a:gd name="connsiteY856" fmla="*/ 1151014 h 6246801"/>
              <a:gd name="connsiteX857" fmla="*/ 8155409 w 9384838"/>
              <a:gd name="connsiteY857" fmla="*/ 1207607 h 6246801"/>
              <a:gd name="connsiteX858" fmla="*/ 8099792 w 9384838"/>
              <a:gd name="connsiteY858" fmla="*/ 1223219 h 6246801"/>
              <a:gd name="connsiteX859" fmla="*/ 8077350 w 9384838"/>
              <a:gd name="connsiteY859" fmla="*/ 1247612 h 6246801"/>
              <a:gd name="connsiteX860" fmla="*/ 8066617 w 9384838"/>
              <a:gd name="connsiteY860" fmla="*/ 1319817 h 6246801"/>
              <a:gd name="connsiteX861" fmla="*/ 8057835 w 9384838"/>
              <a:gd name="connsiteY861" fmla="*/ 1315914 h 6246801"/>
              <a:gd name="connsiteX862" fmla="*/ 8009048 w 9384838"/>
              <a:gd name="connsiteY862" fmla="*/ 1320793 h 6246801"/>
              <a:gd name="connsiteX863" fmla="*/ 8009048 w 9384838"/>
              <a:gd name="connsiteY863" fmla="*/ 1309084 h 6246801"/>
              <a:gd name="connsiteX864" fmla="*/ 8010024 w 9384838"/>
              <a:gd name="connsiteY864" fmla="*/ 1293472 h 6246801"/>
              <a:gd name="connsiteX865" fmla="*/ 8002218 w 9384838"/>
              <a:gd name="connsiteY865" fmla="*/ 1262248 h 6246801"/>
              <a:gd name="connsiteX866" fmla="*/ 8013927 w 9384838"/>
              <a:gd name="connsiteY866" fmla="*/ 1254442 h 6246801"/>
              <a:gd name="connsiteX867" fmla="*/ 8038320 w 9384838"/>
              <a:gd name="connsiteY867" fmla="*/ 1219316 h 6246801"/>
              <a:gd name="connsiteX868" fmla="*/ 8077350 w 9384838"/>
              <a:gd name="connsiteY868" fmla="*/ 1190044 h 6246801"/>
              <a:gd name="connsiteX869" fmla="*/ 8108573 w 9384838"/>
              <a:gd name="connsiteY869" fmla="*/ 1167602 h 6246801"/>
              <a:gd name="connsiteX870" fmla="*/ 8111501 w 9384838"/>
              <a:gd name="connsiteY870" fmla="*/ 1154917 h 6246801"/>
              <a:gd name="connsiteX871" fmla="*/ 8135894 w 9384838"/>
              <a:gd name="connsiteY871" fmla="*/ 1148087 h 6246801"/>
              <a:gd name="connsiteX872" fmla="*/ 8141748 w 9384838"/>
              <a:gd name="connsiteY872" fmla="*/ 1130524 h 6246801"/>
              <a:gd name="connsiteX873" fmla="*/ 8135894 w 9384838"/>
              <a:gd name="connsiteY873" fmla="*/ 1121742 h 6246801"/>
              <a:gd name="connsiteX874" fmla="*/ 8143700 w 9384838"/>
              <a:gd name="connsiteY874" fmla="*/ 1104179 h 6246801"/>
              <a:gd name="connsiteX875" fmla="*/ 8200293 w 9384838"/>
              <a:gd name="connsiteY875" fmla="*/ 1030998 h 6246801"/>
              <a:gd name="connsiteX876" fmla="*/ 8231516 w 9384838"/>
              <a:gd name="connsiteY876" fmla="*/ 993920 h 6246801"/>
              <a:gd name="connsiteX877" fmla="*/ 8245176 w 9384838"/>
              <a:gd name="connsiteY877" fmla="*/ 957819 h 6246801"/>
              <a:gd name="connsiteX878" fmla="*/ 8258837 w 9384838"/>
              <a:gd name="connsiteY878" fmla="*/ 944159 h 6246801"/>
              <a:gd name="connsiteX879" fmla="*/ 8260788 w 9384838"/>
              <a:gd name="connsiteY879" fmla="*/ 920741 h 6246801"/>
              <a:gd name="connsiteX880" fmla="*/ 8289085 w 9384838"/>
              <a:gd name="connsiteY880" fmla="*/ 889516 h 6246801"/>
              <a:gd name="connsiteX881" fmla="*/ 8306648 w 9384838"/>
              <a:gd name="connsiteY881" fmla="*/ 884639 h 6246801"/>
              <a:gd name="connsiteX882" fmla="*/ 9328245 w 9384838"/>
              <a:gd name="connsiteY882" fmla="*/ 311878 h 6246801"/>
              <a:gd name="connsiteX883" fmla="*/ 9371178 w 9384838"/>
              <a:gd name="connsiteY883" fmla="*/ 317733 h 6246801"/>
              <a:gd name="connsiteX884" fmla="*/ 9384838 w 9384838"/>
              <a:gd name="connsiteY884" fmla="*/ 341150 h 6246801"/>
              <a:gd name="connsiteX885" fmla="*/ 9357517 w 9384838"/>
              <a:gd name="connsiteY885" fmla="*/ 360665 h 6246801"/>
              <a:gd name="connsiteX886" fmla="*/ 9357517 w 9384838"/>
              <a:gd name="connsiteY886" fmla="*/ 378228 h 6246801"/>
              <a:gd name="connsiteX887" fmla="*/ 9371178 w 9384838"/>
              <a:gd name="connsiteY887" fmla="*/ 393840 h 6246801"/>
              <a:gd name="connsiteX888" fmla="*/ 9367275 w 9384838"/>
              <a:gd name="connsiteY888" fmla="*/ 427015 h 6246801"/>
              <a:gd name="connsiteX889" fmla="*/ 9314585 w 9384838"/>
              <a:gd name="connsiteY889" fmla="*/ 427015 h 6246801"/>
              <a:gd name="connsiteX890" fmla="*/ 9250186 w 9384838"/>
              <a:gd name="connsiteY890" fmla="*/ 440675 h 6246801"/>
              <a:gd name="connsiteX891" fmla="*/ 9213108 w 9384838"/>
              <a:gd name="connsiteY891" fmla="*/ 471899 h 6246801"/>
              <a:gd name="connsiteX892" fmla="*/ 9162370 w 9384838"/>
              <a:gd name="connsiteY892" fmla="*/ 491414 h 6246801"/>
              <a:gd name="connsiteX893" fmla="*/ 9099923 w 9384838"/>
              <a:gd name="connsiteY893" fmla="*/ 526540 h 6246801"/>
              <a:gd name="connsiteX894" fmla="*/ 9035524 w 9384838"/>
              <a:gd name="connsiteY894" fmla="*/ 587036 h 6246801"/>
              <a:gd name="connsiteX895" fmla="*/ 8996494 w 9384838"/>
              <a:gd name="connsiteY895" fmla="*/ 635822 h 6246801"/>
              <a:gd name="connsiteX896" fmla="*/ 8961368 w 9384838"/>
              <a:gd name="connsiteY896" fmla="*/ 637774 h 6246801"/>
              <a:gd name="connsiteX897" fmla="*/ 8951610 w 9384838"/>
              <a:gd name="connsiteY897" fmla="*/ 647531 h 6246801"/>
              <a:gd name="connsiteX898" fmla="*/ 8926241 w 9384838"/>
              <a:gd name="connsiteY898" fmla="*/ 637774 h 6246801"/>
              <a:gd name="connsiteX899" fmla="*/ 8916484 w 9384838"/>
              <a:gd name="connsiteY899" fmla="*/ 608501 h 6246801"/>
              <a:gd name="connsiteX900" fmla="*/ 8883309 w 9384838"/>
              <a:gd name="connsiteY900" fmla="*/ 622162 h 6246801"/>
              <a:gd name="connsiteX901" fmla="*/ 8877454 w 9384838"/>
              <a:gd name="connsiteY901" fmla="*/ 651434 h 6246801"/>
              <a:gd name="connsiteX902" fmla="*/ 8887212 w 9384838"/>
              <a:gd name="connsiteY902" fmla="*/ 665094 h 6246801"/>
              <a:gd name="connsiteX903" fmla="*/ 8846231 w 9384838"/>
              <a:gd name="connsiteY903" fmla="*/ 719735 h 6246801"/>
              <a:gd name="connsiteX904" fmla="*/ 8799395 w 9384838"/>
              <a:gd name="connsiteY904" fmla="*/ 749008 h 6246801"/>
              <a:gd name="connsiteX905" fmla="*/ 8766220 w 9384838"/>
              <a:gd name="connsiteY905" fmla="*/ 774380 h 6246801"/>
              <a:gd name="connsiteX906" fmla="*/ 8731094 w 9384838"/>
              <a:gd name="connsiteY906" fmla="*/ 844633 h 6246801"/>
              <a:gd name="connsiteX907" fmla="*/ 8697919 w 9384838"/>
              <a:gd name="connsiteY907" fmla="*/ 862196 h 6246801"/>
              <a:gd name="connsiteX908" fmla="*/ 8666695 w 9384838"/>
              <a:gd name="connsiteY908" fmla="*/ 862196 h 6246801"/>
              <a:gd name="connsiteX909" fmla="*/ 8641326 w 9384838"/>
              <a:gd name="connsiteY909" fmla="*/ 887565 h 6246801"/>
              <a:gd name="connsiteX910" fmla="*/ 8614005 w 9384838"/>
              <a:gd name="connsiteY910" fmla="*/ 932449 h 6246801"/>
              <a:gd name="connsiteX911" fmla="*/ 8590587 w 9384838"/>
              <a:gd name="connsiteY911" fmla="*/ 936351 h 6246801"/>
              <a:gd name="connsiteX912" fmla="*/ 8576927 w 9384838"/>
              <a:gd name="connsiteY912" fmla="*/ 920740 h 6246801"/>
              <a:gd name="connsiteX913" fmla="*/ 8590587 w 9384838"/>
              <a:gd name="connsiteY913" fmla="*/ 885614 h 6246801"/>
              <a:gd name="connsiteX914" fmla="*/ 8602296 w 9384838"/>
              <a:gd name="connsiteY914" fmla="*/ 881711 h 6246801"/>
              <a:gd name="connsiteX915" fmla="*/ 8610102 w 9384838"/>
              <a:gd name="connsiteY915" fmla="*/ 868050 h 6246801"/>
              <a:gd name="connsiteX916" fmla="*/ 8606199 w 9384838"/>
              <a:gd name="connsiteY916" fmla="*/ 850487 h 6246801"/>
              <a:gd name="connsiteX917" fmla="*/ 8612054 w 9384838"/>
              <a:gd name="connsiteY917" fmla="*/ 825118 h 6246801"/>
              <a:gd name="connsiteX918" fmla="*/ 8623762 w 9384838"/>
              <a:gd name="connsiteY918" fmla="*/ 846584 h 6246801"/>
              <a:gd name="connsiteX919" fmla="*/ 8637423 w 9384838"/>
              <a:gd name="connsiteY919" fmla="*/ 848536 h 6246801"/>
              <a:gd name="connsiteX920" fmla="*/ 8649132 w 9384838"/>
              <a:gd name="connsiteY920" fmla="*/ 827069 h 6246801"/>
              <a:gd name="connsiteX921" fmla="*/ 8635471 w 9384838"/>
              <a:gd name="connsiteY921" fmla="*/ 807555 h 6246801"/>
              <a:gd name="connsiteX922" fmla="*/ 8654986 w 9384838"/>
              <a:gd name="connsiteY922" fmla="*/ 807555 h 6246801"/>
              <a:gd name="connsiteX923" fmla="*/ 8664743 w 9384838"/>
              <a:gd name="connsiteY923" fmla="*/ 819263 h 6246801"/>
              <a:gd name="connsiteX924" fmla="*/ 8692064 w 9384838"/>
              <a:gd name="connsiteY924" fmla="*/ 805603 h 6246801"/>
              <a:gd name="connsiteX925" fmla="*/ 8709627 w 9384838"/>
              <a:gd name="connsiteY925" fmla="*/ 778282 h 6246801"/>
              <a:gd name="connsiteX926" fmla="*/ 8711579 w 9384838"/>
              <a:gd name="connsiteY926" fmla="*/ 749008 h 6246801"/>
              <a:gd name="connsiteX927" fmla="*/ 8695967 w 9384838"/>
              <a:gd name="connsiteY927" fmla="*/ 749008 h 6246801"/>
              <a:gd name="connsiteX928" fmla="*/ 8672549 w 9384838"/>
              <a:gd name="connsiteY928" fmla="*/ 745105 h 6246801"/>
              <a:gd name="connsiteX929" fmla="*/ 8668646 w 9384838"/>
              <a:gd name="connsiteY929" fmla="*/ 713881 h 6246801"/>
              <a:gd name="connsiteX930" fmla="*/ 8697919 w 9384838"/>
              <a:gd name="connsiteY930" fmla="*/ 713881 h 6246801"/>
              <a:gd name="connsiteX931" fmla="*/ 8715482 w 9384838"/>
              <a:gd name="connsiteY931" fmla="*/ 731444 h 6246801"/>
              <a:gd name="connsiteX932" fmla="*/ 8733045 w 9384838"/>
              <a:gd name="connsiteY932" fmla="*/ 719735 h 6246801"/>
              <a:gd name="connsiteX933" fmla="*/ 8746705 w 9384838"/>
              <a:gd name="connsiteY933" fmla="*/ 688512 h 6246801"/>
              <a:gd name="connsiteX934" fmla="*/ 8787686 w 9384838"/>
              <a:gd name="connsiteY934" fmla="*/ 674851 h 6246801"/>
              <a:gd name="connsiteX935" fmla="*/ 8811104 w 9384838"/>
              <a:gd name="connsiteY935" fmla="*/ 624114 h 6246801"/>
              <a:gd name="connsiteX936" fmla="*/ 8830619 w 9384838"/>
              <a:gd name="connsiteY936" fmla="*/ 618260 h 6246801"/>
              <a:gd name="connsiteX937" fmla="*/ 8840376 w 9384838"/>
              <a:gd name="connsiteY937" fmla="*/ 600695 h 6246801"/>
              <a:gd name="connsiteX938" fmla="*/ 8832570 w 9384838"/>
              <a:gd name="connsiteY938" fmla="*/ 559715 h 6246801"/>
              <a:gd name="connsiteX939" fmla="*/ 8850134 w 9384838"/>
              <a:gd name="connsiteY939" fmla="*/ 559715 h 6246801"/>
              <a:gd name="connsiteX940" fmla="*/ 8885260 w 9384838"/>
              <a:gd name="connsiteY940" fmla="*/ 573376 h 6246801"/>
              <a:gd name="connsiteX941" fmla="*/ 8902823 w 9384838"/>
              <a:gd name="connsiteY941" fmla="*/ 559715 h 6246801"/>
              <a:gd name="connsiteX942" fmla="*/ 8904775 w 9384838"/>
              <a:gd name="connsiteY942" fmla="*/ 524589 h 6246801"/>
              <a:gd name="connsiteX943" fmla="*/ 8949659 w 9384838"/>
              <a:gd name="connsiteY943" fmla="*/ 497268 h 6246801"/>
              <a:gd name="connsiteX944" fmla="*/ 8976980 w 9384838"/>
              <a:gd name="connsiteY944" fmla="*/ 497268 h 6246801"/>
              <a:gd name="connsiteX945" fmla="*/ 8976980 w 9384838"/>
              <a:gd name="connsiteY945" fmla="*/ 462142 h 6246801"/>
              <a:gd name="connsiteX946" fmla="*/ 8965271 w 9384838"/>
              <a:gd name="connsiteY946" fmla="*/ 419209 h 6246801"/>
              <a:gd name="connsiteX947" fmla="*/ 8973077 w 9384838"/>
              <a:gd name="connsiteY947" fmla="*/ 393840 h 6246801"/>
              <a:gd name="connsiteX948" fmla="*/ 9002349 w 9384838"/>
              <a:gd name="connsiteY948" fmla="*/ 376277 h 6246801"/>
              <a:gd name="connsiteX949" fmla="*/ 9017961 w 9384838"/>
              <a:gd name="connsiteY949" fmla="*/ 403597 h 6246801"/>
              <a:gd name="connsiteX950" fmla="*/ 9041378 w 9384838"/>
              <a:gd name="connsiteY950" fmla="*/ 467996 h 6246801"/>
              <a:gd name="connsiteX951" fmla="*/ 9076505 w 9384838"/>
              <a:gd name="connsiteY951" fmla="*/ 475802 h 6246801"/>
              <a:gd name="connsiteX952" fmla="*/ 9154564 w 9384838"/>
              <a:gd name="connsiteY952" fmla="*/ 458239 h 6246801"/>
              <a:gd name="connsiteX953" fmla="*/ 9209205 w 9384838"/>
              <a:gd name="connsiteY953" fmla="*/ 409452 h 6246801"/>
              <a:gd name="connsiteX954" fmla="*/ 9218963 w 9384838"/>
              <a:gd name="connsiteY954" fmla="*/ 380180 h 6246801"/>
              <a:gd name="connsiteX955" fmla="*/ 9283361 w 9384838"/>
              <a:gd name="connsiteY955" fmla="*/ 325538 h 6246801"/>
              <a:gd name="connsiteX956" fmla="*/ 9328245 w 9384838"/>
              <a:gd name="connsiteY956" fmla="*/ 311878 h 6246801"/>
              <a:gd name="connsiteX957" fmla="*/ 6819242 w 9384838"/>
              <a:gd name="connsiteY957" fmla="*/ 0 h 6246801"/>
              <a:gd name="connsiteX958" fmla="*/ 6869020 w 9384838"/>
              <a:gd name="connsiteY958" fmla="*/ 125002 h 6246801"/>
              <a:gd name="connsiteX959" fmla="*/ 6969682 w 9384838"/>
              <a:gd name="connsiteY959" fmla="*/ 326334 h 6246801"/>
              <a:gd name="connsiteX960" fmla="*/ 6969682 w 9384838"/>
              <a:gd name="connsiteY960" fmla="*/ 401556 h 6246801"/>
              <a:gd name="connsiteX961" fmla="*/ 7094680 w 9384838"/>
              <a:gd name="connsiteY961" fmla="*/ 652667 h 6246801"/>
              <a:gd name="connsiteX962" fmla="*/ 7220784 w 9384838"/>
              <a:gd name="connsiteY962" fmla="*/ 803117 h 6246801"/>
              <a:gd name="connsiteX963" fmla="*/ 7321446 w 9384838"/>
              <a:gd name="connsiteY963" fmla="*/ 903783 h 6246801"/>
              <a:gd name="connsiteX964" fmla="*/ 7321446 w 9384838"/>
              <a:gd name="connsiteY964" fmla="*/ 979004 h 6246801"/>
              <a:gd name="connsiteX965" fmla="*/ 7345782 w 9384838"/>
              <a:gd name="connsiteY965" fmla="*/ 979004 h 6246801"/>
              <a:gd name="connsiteX966" fmla="*/ 7396667 w 9384838"/>
              <a:gd name="connsiteY966" fmla="*/ 1003341 h 6246801"/>
              <a:gd name="connsiteX967" fmla="*/ 7421002 w 9384838"/>
              <a:gd name="connsiteY967" fmla="*/ 979004 h 6246801"/>
              <a:gd name="connsiteX968" fmla="*/ 7496223 w 9384838"/>
              <a:gd name="connsiteY968" fmla="*/ 1003341 h 6246801"/>
              <a:gd name="connsiteX969" fmla="*/ 7446445 w 9384838"/>
              <a:gd name="connsiteY969" fmla="*/ 1054227 h 6246801"/>
              <a:gd name="connsiteX970" fmla="*/ 7471887 w 9384838"/>
              <a:gd name="connsiteY970" fmla="*/ 1078564 h 6246801"/>
              <a:gd name="connsiteX971" fmla="*/ 7521665 w 9384838"/>
              <a:gd name="connsiteY971" fmla="*/ 1054227 h 6246801"/>
              <a:gd name="connsiteX972" fmla="*/ 7547107 w 9384838"/>
              <a:gd name="connsiteY972" fmla="*/ 1129449 h 6246801"/>
              <a:gd name="connsiteX973" fmla="*/ 7672105 w 9384838"/>
              <a:gd name="connsiteY973" fmla="*/ 1179229 h 6246801"/>
              <a:gd name="connsiteX974" fmla="*/ 7747325 w 9384838"/>
              <a:gd name="connsiteY974" fmla="*/ 1179229 h 6246801"/>
              <a:gd name="connsiteX975" fmla="*/ 7847987 w 9384838"/>
              <a:gd name="connsiteY975" fmla="*/ 1104007 h 6246801"/>
              <a:gd name="connsiteX976" fmla="*/ 7923207 w 9384838"/>
              <a:gd name="connsiteY976" fmla="*/ 1078564 h 6246801"/>
              <a:gd name="connsiteX977" fmla="*/ 7998427 w 9384838"/>
              <a:gd name="connsiteY977" fmla="*/ 1003341 h 6246801"/>
              <a:gd name="connsiteX978" fmla="*/ 7998427 w 9384838"/>
              <a:gd name="connsiteY978" fmla="*/ 1054227 h 6246801"/>
              <a:gd name="connsiteX979" fmla="*/ 7948649 w 9384838"/>
              <a:gd name="connsiteY979" fmla="*/ 1104007 h 6246801"/>
              <a:gd name="connsiteX980" fmla="*/ 7948649 w 9384838"/>
              <a:gd name="connsiteY980" fmla="*/ 1129449 h 6246801"/>
              <a:gd name="connsiteX981" fmla="*/ 7822545 w 9384838"/>
              <a:gd name="connsiteY981" fmla="*/ 1279895 h 6246801"/>
              <a:gd name="connsiteX982" fmla="*/ 7822545 w 9384838"/>
              <a:gd name="connsiteY982" fmla="*/ 1379454 h 6246801"/>
              <a:gd name="connsiteX983" fmla="*/ 7873429 w 9384838"/>
              <a:gd name="connsiteY983" fmla="*/ 1379454 h 6246801"/>
              <a:gd name="connsiteX984" fmla="*/ 7847987 w 9384838"/>
              <a:gd name="connsiteY984" fmla="*/ 1505563 h 6246801"/>
              <a:gd name="connsiteX985" fmla="*/ 7797103 w 9384838"/>
              <a:gd name="connsiteY985" fmla="*/ 1531005 h 6246801"/>
              <a:gd name="connsiteX986" fmla="*/ 7873429 w 9384838"/>
              <a:gd name="connsiteY986" fmla="*/ 1606229 h 6246801"/>
              <a:gd name="connsiteX987" fmla="*/ 7948649 w 9384838"/>
              <a:gd name="connsiteY987" fmla="*/ 1606229 h 6246801"/>
              <a:gd name="connsiteX988" fmla="*/ 7923207 w 9384838"/>
              <a:gd name="connsiteY988" fmla="*/ 1656009 h 6246801"/>
              <a:gd name="connsiteX989" fmla="*/ 7772767 w 9384838"/>
              <a:gd name="connsiteY989" fmla="*/ 1630565 h 6246801"/>
              <a:gd name="connsiteX990" fmla="*/ 7672105 w 9384838"/>
              <a:gd name="connsiteY990" fmla="*/ 1705789 h 6246801"/>
              <a:gd name="connsiteX991" fmla="*/ 7672105 w 9384838"/>
              <a:gd name="connsiteY991" fmla="*/ 1656009 h 6246801"/>
              <a:gd name="connsiteX992" fmla="*/ 7596885 w 9384838"/>
              <a:gd name="connsiteY992" fmla="*/ 1656009 h 6246801"/>
              <a:gd name="connsiteX993" fmla="*/ 7571443 w 9384838"/>
              <a:gd name="connsiteY993" fmla="*/ 1705789 h 6246801"/>
              <a:gd name="connsiteX994" fmla="*/ 7446445 w 9384838"/>
              <a:gd name="connsiteY994" fmla="*/ 1681452 h 6246801"/>
              <a:gd name="connsiteX995" fmla="*/ 7421002 w 9384838"/>
              <a:gd name="connsiteY995" fmla="*/ 1630565 h 6246801"/>
              <a:gd name="connsiteX996" fmla="*/ 7321446 w 9384838"/>
              <a:gd name="connsiteY996" fmla="*/ 1630565 h 6246801"/>
              <a:gd name="connsiteX997" fmla="*/ 7070344 w 9384838"/>
              <a:gd name="connsiteY997" fmla="*/ 1756674 h 6246801"/>
              <a:gd name="connsiteX998" fmla="*/ 6869020 w 9384838"/>
              <a:gd name="connsiteY998" fmla="*/ 1907113 h 6246801"/>
              <a:gd name="connsiteX999" fmla="*/ 6894462 w 9384838"/>
              <a:gd name="connsiteY999" fmla="*/ 1956897 h 6246801"/>
              <a:gd name="connsiteX1000" fmla="*/ 6819242 w 9384838"/>
              <a:gd name="connsiteY1000" fmla="*/ 2081899 h 6246801"/>
              <a:gd name="connsiteX1001" fmla="*/ 6793800 w 9384838"/>
              <a:gd name="connsiteY1001" fmla="*/ 2006676 h 6246801"/>
              <a:gd name="connsiteX1002" fmla="*/ 6668802 w 9384838"/>
              <a:gd name="connsiteY1002" fmla="*/ 1931450 h 6246801"/>
              <a:gd name="connsiteX1003" fmla="*/ 6542697 w 9384838"/>
              <a:gd name="connsiteY1003" fmla="*/ 1831894 h 6246801"/>
              <a:gd name="connsiteX1004" fmla="*/ 6467477 w 9384838"/>
              <a:gd name="connsiteY1004" fmla="*/ 1705789 h 6246801"/>
              <a:gd name="connsiteX1005" fmla="*/ 6417699 w 9384838"/>
              <a:gd name="connsiteY1005" fmla="*/ 1681452 h 6246801"/>
              <a:gd name="connsiteX1006" fmla="*/ 6342479 w 9384838"/>
              <a:gd name="connsiteY1006" fmla="*/ 1580786 h 6246801"/>
              <a:gd name="connsiteX1007" fmla="*/ 6217481 w 9384838"/>
              <a:gd name="connsiteY1007" fmla="*/ 1555343 h 6246801"/>
              <a:gd name="connsiteX1008" fmla="*/ 6091377 w 9384838"/>
              <a:gd name="connsiteY1008" fmla="*/ 1606229 h 6246801"/>
              <a:gd name="connsiteX1009" fmla="*/ 5991821 w 9384838"/>
              <a:gd name="connsiteY1009" fmla="*/ 1681452 h 6246801"/>
              <a:gd name="connsiteX1010" fmla="*/ 5966379 w 9384838"/>
              <a:gd name="connsiteY1010" fmla="*/ 1630565 h 6246801"/>
              <a:gd name="connsiteX1011" fmla="*/ 5966379 w 9384838"/>
              <a:gd name="connsiteY1011" fmla="*/ 1580786 h 6246801"/>
              <a:gd name="connsiteX1012" fmla="*/ 5916601 w 9384838"/>
              <a:gd name="connsiteY1012" fmla="*/ 1531005 h 6246801"/>
              <a:gd name="connsiteX1013" fmla="*/ 5940937 w 9384838"/>
              <a:gd name="connsiteY1013" fmla="*/ 1505563 h 6246801"/>
              <a:gd name="connsiteX1014" fmla="*/ 5891159 w 9384838"/>
              <a:gd name="connsiteY1014" fmla="*/ 1480122 h 6246801"/>
              <a:gd name="connsiteX1015" fmla="*/ 5840275 w 9384838"/>
              <a:gd name="connsiteY1015" fmla="*/ 1480122 h 6246801"/>
              <a:gd name="connsiteX1016" fmla="*/ 5815939 w 9384838"/>
              <a:gd name="connsiteY1016" fmla="*/ 1455784 h 6246801"/>
              <a:gd name="connsiteX1017" fmla="*/ 5740719 w 9384838"/>
              <a:gd name="connsiteY1017" fmla="*/ 1505563 h 6246801"/>
              <a:gd name="connsiteX1018" fmla="*/ 5665499 w 9384838"/>
              <a:gd name="connsiteY1018" fmla="*/ 1606229 h 6246801"/>
              <a:gd name="connsiteX1019" fmla="*/ 5715277 w 9384838"/>
              <a:gd name="connsiteY1019" fmla="*/ 1656009 h 6246801"/>
              <a:gd name="connsiteX1020" fmla="*/ 5765055 w 9384838"/>
              <a:gd name="connsiteY1020" fmla="*/ 1731231 h 6246801"/>
              <a:gd name="connsiteX1021" fmla="*/ 5840275 w 9384838"/>
              <a:gd name="connsiteY1021" fmla="*/ 1731231 h 6246801"/>
              <a:gd name="connsiteX1022" fmla="*/ 5916601 w 9384838"/>
              <a:gd name="connsiteY1022" fmla="*/ 1881669 h 6246801"/>
              <a:gd name="connsiteX1023" fmla="*/ 5966379 w 9384838"/>
              <a:gd name="connsiteY1023" fmla="*/ 1956897 h 6246801"/>
              <a:gd name="connsiteX1024" fmla="*/ 5891159 w 9384838"/>
              <a:gd name="connsiteY1024" fmla="*/ 2006676 h 6246801"/>
              <a:gd name="connsiteX1025" fmla="*/ 5815939 w 9384838"/>
              <a:gd name="connsiteY1025" fmla="*/ 1931450 h 6246801"/>
              <a:gd name="connsiteX1026" fmla="*/ 5765055 w 9384838"/>
              <a:gd name="connsiteY1026" fmla="*/ 1881669 h 6246801"/>
              <a:gd name="connsiteX1027" fmla="*/ 5715277 w 9384838"/>
              <a:gd name="connsiteY1027" fmla="*/ 1931450 h 6246801"/>
              <a:gd name="connsiteX1028" fmla="*/ 5665499 w 9384838"/>
              <a:gd name="connsiteY1028" fmla="*/ 1931450 h 6246801"/>
              <a:gd name="connsiteX1029" fmla="*/ 5640056 w 9384838"/>
              <a:gd name="connsiteY1029" fmla="*/ 2006676 h 6246801"/>
              <a:gd name="connsiteX1030" fmla="*/ 5590278 w 9384838"/>
              <a:gd name="connsiteY1030" fmla="*/ 2006676 h 6246801"/>
              <a:gd name="connsiteX1031" fmla="*/ 5515058 w 9384838"/>
              <a:gd name="connsiteY1031" fmla="*/ 2081899 h 6246801"/>
              <a:gd name="connsiteX1032" fmla="*/ 5464174 w 9384838"/>
              <a:gd name="connsiteY1032" fmla="*/ 2057559 h 6246801"/>
              <a:gd name="connsiteX1033" fmla="*/ 5464174 w 9384838"/>
              <a:gd name="connsiteY1033" fmla="*/ 1956897 h 6246801"/>
              <a:gd name="connsiteX1034" fmla="*/ 5489616 w 9384838"/>
              <a:gd name="connsiteY1034" fmla="*/ 1881669 h 6246801"/>
              <a:gd name="connsiteX1035" fmla="*/ 5564836 w 9384838"/>
              <a:gd name="connsiteY1035" fmla="*/ 1831894 h 6246801"/>
              <a:gd name="connsiteX1036" fmla="*/ 5590278 w 9384838"/>
              <a:gd name="connsiteY1036" fmla="*/ 1756674 h 6246801"/>
              <a:gd name="connsiteX1037" fmla="*/ 5539394 w 9384838"/>
              <a:gd name="connsiteY1037" fmla="*/ 1656009 h 6246801"/>
              <a:gd name="connsiteX1038" fmla="*/ 5515058 w 9384838"/>
              <a:gd name="connsiteY1038" fmla="*/ 1656009 h 6246801"/>
              <a:gd name="connsiteX1039" fmla="*/ 5515058 w 9384838"/>
              <a:gd name="connsiteY1039" fmla="*/ 1606229 h 6246801"/>
              <a:gd name="connsiteX1040" fmla="*/ 5489616 w 9384838"/>
              <a:gd name="connsiteY1040" fmla="*/ 1580786 h 6246801"/>
              <a:gd name="connsiteX1041" fmla="*/ 5489616 w 9384838"/>
              <a:gd name="connsiteY1041" fmla="*/ 1531005 h 6246801"/>
              <a:gd name="connsiteX1042" fmla="*/ 5539394 w 9384838"/>
              <a:gd name="connsiteY1042" fmla="*/ 1455784 h 6246801"/>
              <a:gd name="connsiteX1043" fmla="*/ 5539394 w 9384838"/>
              <a:gd name="connsiteY1043" fmla="*/ 1404898 h 6246801"/>
              <a:gd name="connsiteX1044" fmla="*/ 5564836 w 9384838"/>
              <a:gd name="connsiteY1044" fmla="*/ 1355118 h 6246801"/>
              <a:gd name="connsiteX1045" fmla="*/ 5614614 w 9384838"/>
              <a:gd name="connsiteY1045" fmla="*/ 1379454 h 6246801"/>
              <a:gd name="connsiteX1046" fmla="*/ 5689834 w 9384838"/>
              <a:gd name="connsiteY1046" fmla="*/ 1355118 h 6246801"/>
              <a:gd name="connsiteX1047" fmla="*/ 5740719 w 9384838"/>
              <a:gd name="connsiteY1047" fmla="*/ 1329675 h 6246801"/>
              <a:gd name="connsiteX1048" fmla="*/ 5765055 w 9384838"/>
              <a:gd name="connsiteY1048" fmla="*/ 1355118 h 6246801"/>
              <a:gd name="connsiteX1049" fmla="*/ 5815939 w 9384838"/>
              <a:gd name="connsiteY1049" fmla="*/ 1279895 h 6246801"/>
              <a:gd name="connsiteX1050" fmla="*/ 5891159 w 9384838"/>
              <a:gd name="connsiteY1050" fmla="*/ 1254452 h 6246801"/>
              <a:gd name="connsiteX1051" fmla="*/ 5891159 w 9384838"/>
              <a:gd name="connsiteY1051" fmla="*/ 1179229 h 6246801"/>
              <a:gd name="connsiteX1052" fmla="*/ 5840275 w 9384838"/>
              <a:gd name="connsiteY1052" fmla="*/ 1104007 h 6246801"/>
              <a:gd name="connsiteX1053" fmla="*/ 5865717 w 9384838"/>
              <a:gd name="connsiteY1053" fmla="*/ 1054227 h 6246801"/>
              <a:gd name="connsiteX1054" fmla="*/ 5916601 w 9384838"/>
              <a:gd name="connsiteY1054" fmla="*/ 1054227 h 6246801"/>
              <a:gd name="connsiteX1055" fmla="*/ 6041599 w 9384838"/>
              <a:gd name="connsiteY1055" fmla="*/ 1179229 h 6246801"/>
              <a:gd name="connsiteX1056" fmla="*/ 6091377 w 9384838"/>
              <a:gd name="connsiteY1056" fmla="*/ 1153786 h 6246801"/>
              <a:gd name="connsiteX1057" fmla="*/ 6091377 w 9384838"/>
              <a:gd name="connsiteY1057" fmla="*/ 1204672 h 6246801"/>
              <a:gd name="connsiteX1058" fmla="*/ 6166597 w 9384838"/>
              <a:gd name="connsiteY1058" fmla="*/ 1254452 h 6246801"/>
              <a:gd name="connsiteX1059" fmla="*/ 6292701 w 9384838"/>
              <a:gd name="connsiteY1059" fmla="*/ 1179229 h 6246801"/>
              <a:gd name="connsiteX1060" fmla="*/ 6317037 w 9384838"/>
              <a:gd name="connsiteY1060" fmla="*/ 1129449 h 6246801"/>
              <a:gd name="connsiteX1061" fmla="*/ 6292701 w 9384838"/>
              <a:gd name="connsiteY1061" fmla="*/ 1054227 h 6246801"/>
              <a:gd name="connsiteX1062" fmla="*/ 6317037 w 9384838"/>
              <a:gd name="connsiteY1062" fmla="*/ 1003341 h 6246801"/>
              <a:gd name="connsiteX1063" fmla="*/ 6317037 w 9384838"/>
              <a:gd name="connsiteY1063" fmla="*/ 953562 h 6246801"/>
              <a:gd name="connsiteX1064" fmla="*/ 6342479 w 9384838"/>
              <a:gd name="connsiteY1064" fmla="*/ 903783 h 6246801"/>
              <a:gd name="connsiteX1065" fmla="*/ 6443141 w 9384838"/>
              <a:gd name="connsiteY1065" fmla="*/ 878340 h 6246801"/>
              <a:gd name="connsiteX1066" fmla="*/ 6492919 w 9384838"/>
              <a:gd name="connsiteY1066" fmla="*/ 803117 h 6246801"/>
              <a:gd name="connsiteX1067" fmla="*/ 6518361 w 9384838"/>
              <a:gd name="connsiteY1067" fmla="*/ 652667 h 6246801"/>
              <a:gd name="connsiteX1068" fmla="*/ 6619024 w 9384838"/>
              <a:gd name="connsiteY1068" fmla="*/ 526559 h 6246801"/>
              <a:gd name="connsiteX1069" fmla="*/ 6643360 w 9384838"/>
              <a:gd name="connsiteY1069" fmla="*/ 300891 h 6246801"/>
              <a:gd name="connsiteX1070" fmla="*/ 6619024 w 9384838"/>
              <a:gd name="connsiteY1070" fmla="*/ 125002 h 6246801"/>
              <a:gd name="connsiteX1071" fmla="*/ 6694244 w 9384838"/>
              <a:gd name="connsiteY1071" fmla="*/ 49779 h 6246801"/>
              <a:gd name="connsiteX1072" fmla="*/ 6769464 w 9384838"/>
              <a:gd name="connsiteY1072" fmla="*/ 49779 h 6246801"/>
              <a:gd name="connsiteX1073" fmla="*/ 6819242 w 9384838"/>
              <a:gd name="connsiteY107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497452 w 9384838"/>
              <a:gd name="connsiteY272" fmla="*/ 5017793 h 6246801"/>
              <a:gd name="connsiteX273" fmla="*/ 547230 w 9384838"/>
              <a:gd name="connsiteY273" fmla="*/ 5017793 h 6246801"/>
              <a:gd name="connsiteX274" fmla="*/ 521788 w 9384838"/>
              <a:gd name="connsiteY274" fmla="*/ 4992350 h 6246801"/>
              <a:gd name="connsiteX275" fmla="*/ 572672 w 9384838"/>
              <a:gd name="connsiteY275" fmla="*/ 4968013 h 6246801"/>
              <a:gd name="connsiteX276" fmla="*/ 597008 w 9384838"/>
              <a:gd name="connsiteY276" fmla="*/ 4992350 h 6246801"/>
              <a:gd name="connsiteX277" fmla="*/ 647892 w 9384838"/>
              <a:gd name="connsiteY277" fmla="*/ 4992350 h 6246801"/>
              <a:gd name="connsiteX278" fmla="*/ 647892 w 9384838"/>
              <a:gd name="connsiteY278" fmla="*/ 4968013 h 6246801"/>
              <a:gd name="connsiteX279" fmla="*/ 672228 w 9384838"/>
              <a:gd name="connsiteY279" fmla="*/ 4942570 h 6246801"/>
              <a:gd name="connsiteX280" fmla="*/ 672228 w 9384838"/>
              <a:gd name="connsiteY280" fmla="*/ 4917127 h 6246801"/>
              <a:gd name="connsiteX281" fmla="*/ 723112 w 9384838"/>
              <a:gd name="connsiteY281" fmla="*/ 4892790 h 6246801"/>
              <a:gd name="connsiteX282" fmla="*/ 772890 w 9384838"/>
              <a:gd name="connsiteY282" fmla="*/ 4892790 h 6246801"/>
              <a:gd name="connsiteX283" fmla="*/ 798333 w 9384838"/>
              <a:gd name="connsiteY283" fmla="*/ 4867347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291494 w 9384838"/>
              <a:gd name="connsiteY310" fmla="*/ 3896294 h 6246801"/>
              <a:gd name="connsiteX311" fmla="*/ 481106 w 9384838"/>
              <a:gd name="connsiteY311" fmla="*/ 3596309 h 6246801"/>
              <a:gd name="connsiteX312" fmla="*/ 435825 w 9384838"/>
              <a:gd name="connsiteY312" fmla="*/ 3664230 h 6246801"/>
              <a:gd name="connsiteX313" fmla="*/ 396205 w 9384838"/>
              <a:gd name="connsiteY313" fmla="*/ 3638759 h 6246801"/>
              <a:gd name="connsiteX314" fmla="*/ 481106 w 9384838"/>
              <a:gd name="connsiteY314" fmla="*/ 3596309 h 6246801"/>
              <a:gd name="connsiteX315" fmla="*/ 4460871 w 9384838"/>
              <a:gd name="connsiteY315" fmla="*/ 3512231 h 6246801"/>
              <a:gd name="connsiteX316" fmla="*/ 4435429 w 9384838"/>
              <a:gd name="connsiteY316" fmla="*/ 3563117 h 6246801"/>
              <a:gd name="connsiteX317" fmla="*/ 4385651 w 9384838"/>
              <a:gd name="connsiteY317" fmla="*/ 3612896 h 6246801"/>
              <a:gd name="connsiteX318" fmla="*/ 4385651 w 9384838"/>
              <a:gd name="connsiteY318" fmla="*/ 3638339 h 6246801"/>
              <a:gd name="connsiteX319" fmla="*/ 4435429 w 9384838"/>
              <a:gd name="connsiteY319" fmla="*/ 3638339 h 6246801"/>
              <a:gd name="connsiteX320" fmla="*/ 4435429 w 9384838"/>
              <a:gd name="connsiteY320" fmla="*/ 3662676 h 6246801"/>
              <a:gd name="connsiteX321" fmla="*/ 4385651 w 9384838"/>
              <a:gd name="connsiteY321" fmla="*/ 3713562 h 6246801"/>
              <a:gd name="connsiteX322" fmla="*/ 4284989 w 9384838"/>
              <a:gd name="connsiteY322" fmla="*/ 3737899 h 6246801"/>
              <a:gd name="connsiteX323" fmla="*/ 4310431 w 9384838"/>
              <a:gd name="connsiteY323" fmla="*/ 3688119 h 6246801"/>
              <a:gd name="connsiteX324" fmla="*/ 4335873 w 9384838"/>
              <a:gd name="connsiteY324" fmla="*/ 3662676 h 6246801"/>
              <a:gd name="connsiteX325" fmla="*/ 4335873 w 9384838"/>
              <a:gd name="connsiteY325" fmla="*/ 3638339 h 6246801"/>
              <a:gd name="connsiteX326" fmla="*/ 4284989 w 9384838"/>
              <a:gd name="connsiteY326" fmla="*/ 3662676 h 6246801"/>
              <a:gd name="connsiteX327" fmla="*/ 4284989 w 9384838"/>
              <a:gd name="connsiteY327" fmla="*/ 3612896 h 6246801"/>
              <a:gd name="connsiteX328" fmla="*/ 4360209 w 9384838"/>
              <a:gd name="connsiteY328" fmla="*/ 3537674 h 6246801"/>
              <a:gd name="connsiteX329" fmla="*/ 4460871 w 9384838"/>
              <a:gd name="connsiteY329" fmla="*/ 3512231 h 6246801"/>
              <a:gd name="connsiteX330" fmla="*/ 605629 w 9384838"/>
              <a:gd name="connsiteY330" fmla="*/ 3364245 h 6246801"/>
              <a:gd name="connsiteX331" fmla="*/ 611289 w 9384838"/>
              <a:gd name="connsiteY331" fmla="*/ 3409526 h 6246801"/>
              <a:gd name="connsiteX332" fmla="*/ 633929 w 9384838"/>
              <a:gd name="connsiteY332" fmla="*/ 3437826 h 6246801"/>
              <a:gd name="connsiteX333" fmla="*/ 616949 w 9384838"/>
              <a:gd name="connsiteY333" fmla="*/ 3485937 h 6246801"/>
              <a:gd name="connsiteX334" fmla="*/ 599969 w 9384838"/>
              <a:gd name="connsiteY334" fmla="*/ 3497257 h 6246801"/>
              <a:gd name="connsiteX335" fmla="*/ 560348 w 9384838"/>
              <a:gd name="connsiteY335" fmla="*/ 3451976 h 6246801"/>
              <a:gd name="connsiteX336" fmla="*/ 577328 w 9384838"/>
              <a:gd name="connsiteY336" fmla="*/ 3415186 h 6246801"/>
              <a:gd name="connsiteX337" fmla="*/ 574498 w 9384838"/>
              <a:gd name="connsiteY337" fmla="*/ 3369905 h 6246801"/>
              <a:gd name="connsiteX338" fmla="*/ 605629 w 9384838"/>
              <a:gd name="connsiteY338" fmla="*/ 3364245 h 6246801"/>
              <a:gd name="connsiteX339" fmla="*/ 1098059 w 9384838"/>
              <a:gd name="connsiteY339" fmla="*/ 3109544 h 6246801"/>
              <a:gd name="connsiteX340" fmla="*/ 1081079 w 9384838"/>
              <a:gd name="connsiteY340" fmla="*/ 3137841 h 6246801"/>
              <a:gd name="connsiteX341" fmla="*/ 1064099 w 9384838"/>
              <a:gd name="connsiteY341" fmla="*/ 3154822 h 6246801"/>
              <a:gd name="connsiteX342" fmla="*/ 1038628 w 9384838"/>
              <a:gd name="connsiteY342" fmla="*/ 3143502 h 6246801"/>
              <a:gd name="connsiteX343" fmla="*/ 1098059 w 9384838"/>
              <a:gd name="connsiteY343" fmla="*/ 3109544 h 6246801"/>
              <a:gd name="connsiteX344" fmla="*/ 905615 w 9384838"/>
              <a:gd name="connsiteY344" fmla="*/ 3061433 h 6246801"/>
              <a:gd name="connsiteX345" fmla="*/ 905615 w 9384838"/>
              <a:gd name="connsiteY345" fmla="*/ 3098224 h 6246801"/>
              <a:gd name="connsiteX346" fmla="*/ 874484 w 9384838"/>
              <a:gd name="connsiteY346" fmla="*/ 3149161 h 6246801"/>
              <a:gd name="connsiteX347" fmla="*/ 820713 w 9384838"/>
              <a:gd name="connsiteY347" fmla="*/ 3171802 h 6246801"/>
              <a:gd name="connsiteX348" fmla="*/ 826373 w 9384838"/>
              <a:gd name="connsiteY348" fmla="*/ 3205762 h 6246801"/>
              <a:gd name="connsiteX349" fmla="*/ 769772 w 9384838"/>
              <a:gd name="connsiteY349" fmla="*/ 3214252 h 6246801"/>
              <a:gd name="connsiteX350" fmla="*/ 775432 w 9384838"/>
              <a:gd name="connsiteY350" fmla="*/ 3253873 h 6246801"/>
              <a:gd name="connsiteX351" fmla="*/ 738642 w 9384838"/>
              <a:gd name="connsiteY351" fmla="*/ 3245383 h 6246801"/>
              <a:gd name="connsiteX352" fmla="*/ 724492 w 9384838"/>
              <a:gd name="connsiteY352" fmla="*/ 3214252 h 6246801"/>
              <a:gd name="connsiteX353" fmla="*/ 701851 w 9384838"/>
              <a:gd name="connsiteY353" fmla="*/ 3183122 h 6246801"/>
              <a:gd name="connsiteX354" fmla="*/ 724492 w 9384838"/>
              <a:gd name="connsiteY354" fmla="*/ 3168972 h 6246801"/>
              <a:gd name="connsiteX355" fmla="*/ 747132 w 9384838"/>
              <a:gd name="connsiteY355" fmla="*/ 3146331 h 6246801"/>
              <a:gd name="connsiteX356" fmla="*/ 843354 w 9384838"/>
              <a:gd name="connsiteY356" fmla="*/ 3098224 h 6246801"/>
              <a:gd name="connsiteX357" fmla="*/ 905615 w 9384838"/>
              <a:gd name="connsiteY357" fmla="*/ 3061433 h 6246801"/>
              <a:gd name="connsiteX358" fmla="*/ 936745 w 9384838"/>
              <a:gd name="connsiteY358" fmla="*/ 3033132 h 6246801"/>
              <a:gd name="connsiteX359" fmla="*/ 973535 w 9384838"/>
              <a:gd name="connsiteY359" fmla="*/ 3081244 h 6246801"/>
              <a:gd name="connsiteX360" fmla="*/ 948066 w 9384838"/>
              <a:gd name="connsiteY360" fmla="*/ 3115203 h 6246801"/>
              <a:gd name="connsiteX361" fmla="*/ 925424 w 9384838"/>
              <a:gd name="connsiteY361" fmla="*/ 3067093 h 6246801"/>
              <a:gd name="connsiteX362" fmla="*/ 936745 w 9384838"/>
              <a:gd name="connsiteY362" fmla="*/ 3033132 h 6246801"/>
              <a:gd name="connsiteX363" fmla="*/ 5840275 w 9384838"/>
              <a:gd name="connsiteY363" fmla="*/ 2081897 h 6246801"/>
              <a:gd name="connsiteX364" fmla="*/ 5891159 w 9384838"/>
              <a:gd name="connsiteY364" fmla="*/ 2132783 h 6246801"/>
              <a:gd name="connsiteX365" fmla="*/ 5891159 w 9384838"/>
              <a:gd name="connsiteY365" fmla="*/ 2158226 h 6246801"/>
              <a:gd name="connsiteX366" fmla="*/ 5966379 w 9384838"/>
              <a:gd name="connsiteY366" fmla="*/ 2208005 h 6246801"/>
              <a:gd name="connsiteX367" fmla="*/ 6016157 w 9384838"/>
              <a:gd name="connsiteY367" fmla="*/ 2208005 h 6246801"/>
              <a:gd name="connsiteX368" fmla="*/ 6041599 w 9384838"/>
              <a:gd name="connsiteY368" fmla="*/ 2208005 h 6246801"/>
              <a:gd name="connsiteX369" fmla="*/ 5966379 w 9384838"/>
              <a:gd name="connsiteY369" fmla="*/ 2308672 h 6246801"/>
              <a:gd name="connsiteX370" fmla="*/ 5916601 w 9384838"/>
              <a:gd name="connsiteY370" fmla="*/ 2558676 h 6246801"/>
              <a:gd name="connsiteX371" fmla="*/ 5916601 w 9384838"/>
              <a:gd name="connsiteY371" fmla="*/ 2659341 h 6246801"/>
              <a:gd name="connsiteX372" fmla="*/ 5966379 w 9384838"/>
              <a:gd name="connsiteY372" fmla="*/ 2684786 h 6246801"/>
              <a:gd name="connsiteX373" fmla="*/ 5991821 w 9384838"/>
              <a:gd name="connsiteY373" fmla="*/ 2734563 h 6246801"/>
              <a:gd name="connsiteX374" fmla="*/ 6016157 w 9384838"/>
              <a:gd name="connsiteY374" fmla="*/ 2785448 h 6246801"/>
              <a:gd name="connsiteX375" fmla="*/ 6016157 w 9384838"/>
              <a:gd name="connsiteY375" fmla="*/ 2860670 h 6246801"/>
              <a:gd name="connsiteX376" fmla="*/ 5991821 w 9384838"/>
              <a:gd name="connsiteY376" fmla="*/ 2885007 h 6246801"/>
              <a:gd name="connsiteX377" fmla="*/ 6016157 w 9384838"/>
              <a:gd name="connsiteY377" fmla="*/ 2910449 h 6246801"/>
              <a:gd name="connsiteX378" fmla="*/ 5991821 w 9384838"/>
              <a:gd name="connsiteY378" fmla="*/ 2935892 h 6246801"/>
              <a:gd name="connsiteX379" fmla="*/ 5991821 w 9384838"/>
              <a:gd name="connsiteY379" fmla="*/ 2960229 h 6246801"/>
              <a:gd name="connsiteX380" fmla="*/ 6041599 w 9384838"/>
              <a:gd name="connsiteY380" fmla="*/ 2985670 h 6246801"/>
              <a:gd name="connsiteX381" fmla="*/ 6016157 w 9384838"/>
              <a:gd name="connsiteY381" fmla="*/ 3035453 h 6246801"/>
              <a:gd name="connsiteX382" fmla="*/ 6041599 w 9384838"/>
              <a:gd name="connsiteY382" fmla="*/ 3086339 h 6246801"/>
              <a:gd name="connsiteX383" fmla="*/ 5991821 w 9384838"/>
              <a:gd name="connsiteY383" fmla="*/ 3185896 h 6246801"/>
              <a:gd name="connsiteX384" fmla="*/ 6016157 w 9384838"/>
              <a:gd name="connsiteY384" fmla="*/ 3185896 h 6246801"/>
              <a:gd name="connsiteX385" fmla="*/ 6016157 w 9384838"/>
              <a:gd name="connsiteY385" fmla="*/ 3236782 h 6246801"/>
              <a:gd name="connsiteX386" fmla="*/ 5966379 w 9384838"/>
              <a:gd name="connsiteY386" fmla="*/ 3261118 h 6246801"/>
              <a:gd name="connsiteX387" fmla="*/ 5966379 w 9384838"/>
              <a:gd name="connsiteY387" fmla="*/ 3286561 h 6246801"/>
              <a:gd name="connsiteX388" fmla="*/ 5916601 w 9384838"/>
              <a:gd name="connsiteY388" fmla="*/ 3361784 h 6246801"/>
              <a:gd name="connsiteX389" fmla="*/ 5916601 w 9384838"/>
              <a:gd name="connsiteY389" fmla="*/ 3412670 h 6246801"/>
              <a:gd name="connsiteX390" fmla="*/ 5865717 w 9384838"/>
              <a:gd name="connsiteY390" fmla="*/ 3437007 h 6246801"/>
              <a:gd name="connsiteX391" fmla="*/ 5840275 w 9384838"/>
              <a:gd name="connsiteY391" fmla="*/ 3462450 h 6246801"/>
              <a:gd name="connsiteX392" fmla="*/ 5815939 w 9384838"/>
              <a:gd name="connsiteY392" fmla="*/ 3437007 h 6246801"/>
              <a:gd name="connsiteX393" fmla="*/ 5815939 w 9384838"/>
              <a:gd name="connsiteY393" fmla="*/ 3487893 h 6246801"/>
              <a:gd name="connsiteX394" fmla="*/ 5765055 w 9384838"/>
              <a:gd name="connsiteY394" fmla="*/ 3462450 h 6246801"/>
              <a:gd name="connsiteX395" fmla="*/ 5765055 w 9384838"/>
              <a:gd name="connsiteY395" fmla="*/ 3462451 h 6246801"/>
              <a:gd name="connsiteX396" fmla="*/ 5790497 w 9384838"/>
              <a:gd name="connsiteY396" fmla="*/ 3512230 h 6246801"/>
              <a:gd name="connsiteX397" fmla="*/ 5740719 w 9384838"/>
              <a:gd name="connsiteY397" fmla="*/ 3537673 h 6246801"/>
              <a:gd name="connsiteX398" fmla="*/ 5715277 w 9384838"/>
              <a:gd name="connsiteY398" fmla="*/ 3563116 h 6246801"/>
              <a:gd name="connsiteX399" fmla="*/ 5689835 w 9384838"/>
              <a:gd name="connsiteY399" fmla="*/ 3587453 h 6246801"/>
              <a:gd name="connsiteX400" fmla="*/ 5715277 w 9384838"/>
              <a:gd name="connsiteY400" fmla="*/ 3612896 h 6246801"/>
              <a:gd name="connsiteX401" fmla="*/ 5665499 w 9384838"/>
              <a:gd name="connsiteY401" fmla="*/ 3612896 h 6246801"/>
              <a:gd name="connsiteX402" fmla="*/ 5640057 w 9384838"/>
              <a:gd name="connsiteY402" fmla="*/ 3638339 h 6246801"/>
              <a:gd name="connsiteX403" fmla="*/ 5665499 w 9384838"/>
              <a:gd name="connsiteY403" fmla="*/ 3638339 h 6246801"/>
              <a:gd name="connsiteX404" fmla="*/ 5665499 w 9384838"/>
              <a:gd name="connsiteY404" fmla="*/ 3662676 h 6246801"/>
              <a:gd name="connsiteX405" fmla="*/ 5640057 w 9384838"/>
              <a:gd name="connsiteY405" fmla="*/ 3662676 h 6246801"/>
              <a:gd name="connsiteX406" fmla="*/ 5665499 w 9384838"/>
              <a:gd name="connsiteY406" fmla="*/ 3688119 h 6246801"/>
              <a:gd name="connsiteX407" fmla="*/ 5640057 w 9384838"/>
              <a:gd name="connsiteY407" fmla="*/ 3763342 h 6246801"/>
              <a:gd name="connsiteX408" fmla="*/ 5590279 w 9384838"/>
              <a:gd name="connsiteY408" fmla="*/ 3737899 h 6246801"/>
              <a:gd name="connsiteX409" fmla="*/ 5515059 w 9384838"/>
              <a:gd name="connsiteY409" fmla="*/ 3737899 h 6246801"/>
              <a:gd name="connsiteX410" fmla="*/ 5464175 w 9384838"/>
              <a:gd name="connsiteY410" fmla="*/ 3713562 h 6246801"/>
              <a:gd name="connsiteX411" fmla="*/ 5439839 w 9384838"/>
              <a:gd name="connsiteY411" fmla="*/ 3737899 h 6246801"/>
              <a:gd name="connsiteX412" fmla="*/ 5464175 w 9384838"/>
              <a:gd name="connsiteY412" fmla="*/ 3763342 h 6246801"/>
              <a:gd name="connsiteX413" fmla="*/ 5414397 w 9384838"/>
              <a:gd name="connsiteY413" fmla="*/ 3788785 h 6246801"/>
              <a:gd name="connsiteX414" fmla="*/ 5339177 w 9384838"/>
              <a:gd name="connsiteY414" fmla="*/ 3939230 h 6246801"/>
              <a:gd name="connsiteX415" fmla="*/ 5364619 w 9384838"/>
              <a:gd name="connsiteY415" fmla="*/ 4014453 h 6246801"/>
              <a:gd name="connsiteX416" fmla="*/ 5364618 w 9384838"/>
              <a:gd name="connsiteY416" fmla="*/ 4014453 h 6246801"/>
              <a:gd name="connsiteX417" fmla="*/ 5364618 w 9384838"/>
              <a:gd name="connsiteY417" fmla="*/ 4089676 h 6246801"/>
              <a:gd name="connsiteX418" fmla="*/ 5313734 w 9384838"/>
              <a:gd name="connsiteY418" fmla="*/ 4289902 h 6246801"/>
              <a:gd name="connsiteX419" fmla="*/ 5238514 w 9384838"/>
              <a:gd name="connsiteY419" fmla="*/ 4416010 h 6246801"/>
              <a:gd name="connsiteX420" fmla="*/ 5213072 w 9384838"/>
              <a:gd name="connsiteY420" fmla="*/ 4440347 h 6246801"/>
              <a:gd name="connsiteX421" fmla="*/ 5163294 w 9384838"/>
              <a:gd name="connsiteY421" fmla="*/ 4440347 h 6246801"/>
              <a:gd name="connsiteX422" fmla="*/ 5137852 w 9384838"/>
              <a:gd name="connsiteY422" fmla="*/ 4465790 h 6246801"/>
              <a:gd name="connsiteX423" fmla="*/ 5163294 w 9384838"/>
              <a:gd name="connsiteY423" fmla="*/ 4465790 h 6246801"/>
              <a:gd name="connsiteX424" fmla="*/ 5062632 w 9384838"/>
              <a:gd name="connsiteY424" fmla="*/ 4616236 h 6246801"/>
              <a:gd name="connsiteX425" fmla="*/ 5038296 w 9384838"/>
              <a:gd name="connsiteY425" fmla="*/ 4691459 h 6246801"/>
              <a:gd name="connsiteX426" fmla="*/ 5012854 w 9384838"/>
              <a:gd name="connsiteY426" fmla="*/ 4716902 h 6246801"/>
              <a:gd name="connsiteX427" fmla="*/ 4987412 w 9384838"/>
              <a:gd name="connsiteY427" fmla="*/ 4792125 h 6246801"/>
              <a:gd name="connsiteX428" fmla="*/ 5012854 w 9384838"/>
              <a:gd name="connsiteY428" fmla="*/ 4917127 h 6246801"/>
              <a:gd name="connsiteX429" fmla="*/ 5062632 w 9384838"/>
              <a:gd name="connsiteY429" fmla="*/ 5043236 h 6246801"/>
              <a:gd name="connsiteX430" fmla="*/ 5013583 w 9384838"/>
              <a:gd name="connsiteY430" fmla="*/ 4993096 h 6246801"/>
              <a:gd name="connsiteX431" fmla="*/ 5062632 w 9384838"/>
              <a:gd name="connsiteY431" fmla="*/ 5043237 h 6246801"/>
              <a:gd name="connsiteX432" fmla="*/ 4987412 w 9384838"/>
              <a:gd name="connsiteY432" fmla="*/ 5043237 h 6246801"/>
              <a:gd name="connsiteX433" fmla="*/ 4963076 w 9384838"/>
              <a:gd name="connsiteY433" fmla="*/ 5017794 h 6246801"/>
              <a:gd name="connsiteX434" fmla="*/ 4862414 w 9384838"/>
              <a:gd name="connsiteY434" fmla="*/ 5067574 h 6246801"/>
              <a:gd name="connsiteX435" fmla="*/ 4812636 w 9384838"/>
              <a:gd name="connsiteY435" fmla="*/ 5142796 h 6246801"/>
              <a:gd name="connsiteX436" fmla="*/ 4812636 w 9384838"/>
              <a:gd name="connsiteY436" fmla="*/ 5193682 h 6246801"/>
              <a:gd name="connsiteX437" fmla="*/ 4787194 w 9384838"/>
              <a:gd name="connsiteY437" fmla="*/ 5243462 h 6246801"/>
              <a:gd name="connsiteX438" fmla="*/ 4711974 w 9384838"/>
              <a:gd name="connsiteY438" fmla="*/ 5268905 h 6246801"/>
              <a:gd name="connsiteX439" fmla="*/ 4686532 w 9384838"/>
              <a:gd name="connsiteY439" fmla="*/ 5243462 h 6246801"/>
              <a:gd name="connsiteX440" fmla="*/ 4636753 w 9384838"/>
              <a:gd name="connsiteY440" fmla="*/ 5268905 h 6246801"/>
              <a:gd name="connsiteX441" fmla="*/ 4611311 w 9384838"/>
              <a:gd name="connsiteY441" fmla="*/ 5293242 h 6246801"/>
              <a:gd name="connsiteX442" fmla="*/ 4561533 w 9384838"/>
              <a:gd name="connsiteY442" fmla="*/ 5344128 h 6246801"/>
              <a:gd name="connsiteX443" fmla="*/ 4536091 w 9384838"/>
              <a:gd name="connsiteY443" fmla="*/ 5293242 h 6246801"/>
              <a:gd name="connsiteX444" fmla="*/ 4561533 w 9384838"/>
              <a:gd name="connsiteY444" fmla="*/ 5293242 h 6246801"/>
              <a:gd name="connsiteX445" fmla="*/ 4561533 w 9384838"/>
              <a:gd name="connsiteY445" fmla="*/ 5268905 h 6246801"/>
              <a:gd name="connsiteX446" fmla="*/ 4585869 w 9384838"/>
              <a:gd name="connsiteY446" fmla="*/ 5218019 h 6246801"/>
              <a:gd name="connsiteX447" fmla="*/ 4585869 w 9384838"/>
              <a:gd name="connsiteY447" fmla="*/ 5193682 h 6246801"/>
              <a:gd name="connsiteX448" fmla="*/ 4611311 w 9384838"/>
              <a:gd name="connsiteY448" fmla="*/ 5168239 h 6246801"/>
              <a:gd name="connsiteX449" fmla="*/ 4611311 w 9384838"/>
              <a:gd name="connsiteY449" fmla="*/ 5142796 h 6246801"/>
              <a:gd name="connsiteX450" fmla="*/ 4585869 w 9384838"/>
              <a:gd name="connsiteY450" fmla="*/ 5142796 h 6246801"/>
              <a:gd name="connsiteX451" fmla="*/ 4611311 w 9384838"/>
              <a:gd name="connsiteY451" fmla="*/ 5118460 h 6246801"/>
              <a:gd name="connsiteX452" fmla="*/ 4636753 w 9384838"/>
              <a:gd name="connsiteY452" fmla="*/ 5118460 h 6246801"/>
              <a:gd name="connsiteX453" fmla="*/ 4636753 w 9384838"/>
              <a:gd name="connsiteY453" fmla="*/ 5093017 h 6246801"/>
              <a:gd name="connsiteX454" fmla="*/ 4686532 w 9384838"/>
              <a:gd name="connsiteY454" fmla="*/ 5067574 h 6246801"/>
              <a:gd name="connsiteX455" fmla="*/ 4737416 w 9384838"/>
              <a:gd name="connsiteY455" fmla="*/ 5043237 h 6246801"/>
              <a:gd name="connsiteX456" fmla="*/ 4737416 w 9384838"/>
              <a:gd name="connsiteY456" fmla="*/ 5017794 h 6246801"/>
              <a:gd name="connsiteX457" fmla="*/ 4737416 w 9384838"/>
              <a:gd name="connsiteY457" fmla="*/ 4992351 h 6246801"/>
              <a:gd name="connsiteX458" fmla="*/ 4686532 w 9384838"/>
              <a:gd name="connsiteY458" fmla="*/ 4942571 h 6246801"/>
              <a:gd name="connsiteX459" fmla="*/ 4662196 w 9384838"/>
              <a:gd name="connsiteY459" fmla="*/ 4968014 h 6246801"/>
              <a:gd name="connsiteX460" fmla="*/ 4636753 w 9384838"/>
              <a:gd name="connsiteY460" fmla="*/ 4968014 h 6246801"/>
              <a:gd name="connsiteX461" fmla="*/ 4611311 w 9384838"/>
              <a:gd name="connsiteY461" fmla="*/ 4942571 h 6246801"/>
              <a:gd name="connsiteX462" fmla="*/ 4585869 w 9384838"/>
              <a:gd name="connsiteY462" fmla="*/ 4992350 h 6246801"/>
              <a:gd name="connsiteX463" fmla="*/ 4611310 w 9384838"/>
              <a:gd name="connsiteY463" fmla="*/ 5017792 h 6246801"/>
              <a:gd name="connsiteX464" fmla="*/ 4611311 w 9384838"/>
              <a:gd name="connsiteY464" fmla="*/ 5017793 h 6246801"/>
              <a:gd name="connsiteX465" fmla="*/ 4536091 w 9384838"/>
              <a:gd name="connsiteY465" fmla="*/ 5043236 h 6246801"/>
              <a:gd name="connsiteX466" fmla="*/ 4510649 w 9384838"/>
              <a:gd name="connsiteY466" fmla="*/ 5043236 h 6246801"/>
              <a:gd name="connsiteX467" fmla="*/ 4510649 w 9384838"/>
              <a:gd name="connsiteY467" fmla="*/ 5118458 h 6246801"/>
              <a:gd name="connsiteX468" fmla="*/ 4561533 w 9384838"/>
              <a:gd name="connsiteY468" fmla="*/ 5168238 h 6246801"/>
              <a:gd name="connsiteX469" fmla="*/ 4536091 w 9384838"/>
              <a:gd name="connsiteY469" fmla="*/ 5168238 h 6246801"/>
              <a:gd name="connsiteX470" fmla="*/ 4510649 w 9384838"/>
              <a:gd name="connsiteY470" fmla="*/ 5168238 h 6246801"/>
              <a:gd name="connsiteX471" fmla="*/ 4510649 w 9384838"/>
              <a:gd name="connsiteY471" fmla="*/ 5193681 h 6246801"/>
              <a:gd name="connsiteX472" fmla="*/ 4486313 w 9384838"/>
              <a:gd name="connsiteY472" fmla="*/ 5168238 h 6246801"/>
              <a:gd name="connsiteX473" fmla="*/ 4486313 w 9384838"/>
              <a:gd name="connsiteY473" fmla="*/ 5118458 h 6246801"/>
              <a:gd name="connsiteX474" fmla="*/ 4460871 w 9384838"/>
              <a:gd name="connsiteY474" fmla="*/ 5093016 h 6246801"/>
              <a:gd name="connsiteX475" fmla="*/ 4385651 w 9384838"/>
              <a:gd name="connsiteY475" fmla="*/ 5067573 h 6246801"/>
              <a:gd name="connsiteX476" fmla="*/ 4310431 w 9384838"/>
              <a:gd name="connsiteY476" fmla="*/ 5093016 h 6246801"/>
              <a:gd name="connsiteX477" fmla="*/ 4284989 w 9384838"/>
              <a:gd name="connsiteY477" fmla="*/ 5142795 h 6246801"/>
              <a:gd name="connsiteX478" fmla="*/ 4284989 w 9384838"/>
              <a:gd name="connsiteY478" fmla="*/ 5142796 h 6246801"/>
              <a:gd name="connsiteX479" fmla="*/ 4260653 w 9384838"/>
              <a:gd name="connsiteY479" fmla="*/ 5168239 h 6246801"/>
              <a:gd name="connsiteX480" fmla="*/ 4260653 w 9384838"/>
              <a:gd name="connsiteY480" fmla="*/ 5193683 h 6246801"/>
              <a:gd name="connsiteX481" fmla="*/ 4284989 w 9384838"/>
              <a:gd name="connsiteY481" fmla="*/ 5243462 h 6246801"/>
              <a:gd name="connsiteX482" fmla="*/ 4235211 w 9384838"/>
              <a:gd name="connsiteY482" fmla="*/ 5268905 h 6246801"/>
              <a:gd name="connsiteX483" fmla="*/ 4185433 w 9384838"/>
              <a:gd name="connsiteY483" fmla="*/ 5344128 h 6246801"/>
              <a:gd name="connsiteX484" fmla="*/ 4110213 w 9384838"/>
              <a:gd name="connsiteY484" fmla="*/ 5369571 h 6246801"/>
              <a:gd name="connsiteX485" fmla="*/ 4084771 w 9384838"/>
              <a:gd name="connsiteY485" fmla="*/ 5318685 h 6246801"/>
              <a:gd name="connsiteX486" fmla="*/ 4110213 w 9384838"/>
              <a:gd name="connsiteY486" fmla="*/ 5243462 h 6246801"/>
              <a:gd name="connsiteX487" fmla="*/ 4134549 w 9384838"/>
              <a:gd name="connsiteY487" fmla="*/ 5193683 h 6246801"/>
              <a:gd name="connsiteX488" fmla="*/ 4134549 w 9384838"/>
              <a:gd name="connsiteY488" fmla="*/ 5168239 h 6246801"/>
              <a:gd name="connsiteX489" fmla="*/ 4185433 w 9384838"/>
              <a:gd name="connsiteY489" fmla="*/ 5168239 h 6246801"/>
              <a:gd name="connsiteX490" fmla="*/ 4209769 w 9384838"/>
              <a:gd name="connsiteY490" fmla="*/ 5142796 h 6246801"/>
              <a:gd name="connsiteX491" fmla="*/ 4185433 w 9384838"/>
              <a:gd name="connsiteY491" fmla="*/ 5118460 h 6246801"/>
              <a:gd name="connsiteX492" fmla="*/ 4084771 w 9384838"/>
              <a:gd name="connsiteY492" fmla="*/ 5093017 h 6246801"/>
              <a:gd name="connsiteX493" fmla="*/ 4034993 w 9384838"/>
              <a:gd name="connsiteY493" fmla="*/ 5142796 h 6246801"/>
              <a:gd name="connsiteX494" fmla="*/ 3958666 w 9384838"/>
              <a:gd name="connsiteY494" fmla="*/ 5168239 h 6246801"/>
              <a:gd name="connsiteX495" fmla="*/ 3908904 w 9384838"/>
              <a:gd name="connsiteY495" fmla="*/ 5218019 h 6246801"/>
              <a:gd name="connsiteX496" fmla="*/ 3859127 w 9384838"/>
              <a:gd name="connsiteY496" fmla="*/ 5293242 h 6246801"/>
              <a:gd name="connsiteX497" fmla="*/ 3758465 w 9384838"/>
              <a:gd name="connsiteY497" fmla="*/ 5243462 h 6246801"/>
              <a:gd name="connsiteX498" fmla="*/ 3708688 w 9384838"/>
              <a:gd name="connsiteY498" fmla="*/ 5243462 h 6246801"/>
              <a:gd name="connsiteX499" fmla="*/ 3582584 w 9384838"/>
              <a:gd name="connsiteY499" fmla="*/ 5193683 h 6246801"/>
              <a:gd name="connsiteX500" fmla="*/ 3589545 w 9384838"/>
              <a:gd name="connsiteY500" fmla="*/ 5173103 h 6246801"/>
              <a:gd name="connsiteX501" fmla="*/ 3589543 w 9384838"/>
              <a:gd name="connsiteY501" fmla="*/ 5173102 h 6246801"/>
              <a:gd name="connsiteX502" fmla="*/ 3582582 w 9384838"/>
              <a:gd name="connsiteY502" fmla="*/ 5193682 h 6246801"/>
              <a:gd name="connsiteX503" fmla="*/ 3382367 w 9384838"/>
              <a:gd name="connsiteY503" fmla="*/ 5193682 h 6246801"/>
              <a:gd name="connsiteX504" fmla="*/ 3421081 w 9384838"/>
              <a:gd name="connsiteY504" fmla="*/ 5164921 h 6246801"/>
              <a:gd name="connsiteX505" fmla="*/ 3483028 w 9384838"/>
              <a:gd name="connsiteY505" fmla="*/ 5168239 h 6246801"/>
              <a:gd name="connsiteX506" fmla="*/ 3532805 w 9384838"/>
              <a:gd name="connsiteY506" fmla="*/ 5168239 h 6246801"/>
              <a:gd name="connsiteX507" fmla="*/ 3532805 w 9384838"/>
              <a:gd name="connsiteY507" fmla="*/ 5118459 h 6246801"/>
              <a:gd name="connsiteX508" fmla="*/ 3507365 w 9384838"/>
              <a:gd name="connsiteY508" fmla="*/ 5093016 h 6246801"/>
              <a:gd name="connsiteX509" fmla="*/ 3483028 w 9384838"/>
              <a:gd name="connsiteY509" fmla="*/ 5118459 h 6246801"/>
              <a:gd name="connsiteX510" fmla="*/ 3432144 w 9384838"/>
              <a:gd name="connsiteY510" fmla="*/ 5093016 h 6246801"/>
              <a:gd name="connsiteX511" fmla="*/ 3407808 w 9384838"/>
              <a:gd name="connsiteY511" fmla="*/ 5093016 h 6246801"/>
              <a:gd name="connsiteX512" fmla="*/ 3407808 w 9384838"/>
              <a:gd name="connsiteY512" fmla="*/ 5043237 h 6246801"/>
              <a:gd name="connsiteX513" fmla="*/ 3382367 w 9384838"/>
              <a:gd name="connsiteY513" fmla="*/ 5043237 h 6246801"/>
              <a:gd name="connsiteX514" fmla="*/ 3356924 w 9384838"/>
              <a:gd name="connsiteY514" fmla="*/ 5093016 h 6246801"/>
              <a:gd name="connsiteX515" fmla="*/ 3382367 w 9384838"/>
              <a:gd name="connsiteY515" fmla="*/ 5118459 h 6246801"/>
              <a:gd name="connsiteX516" fmla="*/ 3382367 w 9384838"/>
              <a:gd name="connsiteY516" fmla="*/ 5142796 h 6246801"/>
              <a:gd name="connsiteX517" fmla="*/ 3331482 w 9384838"/>
              <a:gd name="connsiteY517" fmla="*/ 5093016 h 6246801"/>
              <a:gd name="connsiteX518" fmla="*/ 3356924 w 9384838"/>
              <a:gd name="connsiteY518" fmla="*/ 5067573 h 6246801"/>
              <a:gd name="connsiteX519" fmla="*/ 3356924 w 9384838"/>
              <a:gd name="connsiteY519" fmla="*/ 4992351 h 6246801"/>
              <a:gd name="connsiteX520" fmla="*/ 3407808 w 9384838"/>
              <a:gd name="connsiteY520" fmla="*/ 4942571 h 6246801"/>
              <a:gd name="connsiteX521" fmla="*/ 3356924 w 9384838"/>
              <a:gd name="connsiteY521" fmla="*/ 4942571 h 6246801"/>
              <a:gd name="connsiteX522" fmla="*/ 3349625 w 9384838"/>
              <a:gd name="connsiteY522" fmla="*/ 4928288 h 6246801"/>
              <a:gd name="connsiteX523" fmla="*/ 3349624 w 9384838"/>
              <a:gd name="connsiteY523" fmla="*/ 4928288 h 6246801"/>
              <a:gd name="connsiteX524" fmla="*/ 3356924 w 9384838"/>
              <a:gd name="connsiteY524" fmla="*/ 4942571 h 6246801"/>
              <a:gd name="connsiteX525" fmla="*/ 3281703 w 9384838"/>
              <a:gd name="connsiteY525" fmla="*/ 4968014 h 6246801"/>
              <a:gd name="connsiteX526" fmla="*/ 3256260 w 9384838"/>
              <a:gd name="connsiteY526" fmla="*/ 5017794 h 6246801"/>
              <a:gd name="connsiteX527" fmla="*/ 3181041 w 9384838"/>
              <a:gd name="connsiteY527" fmla="*/ 5067573 h 6246801"/>
              <a:gd name="connsiteX528" fmla="*/ 3206483 w 9384838"/>
              <a:gd name="connsiteY528" fmla="*/ 5118459 h 6246801"/>
              <a:gd name="connsiteX529" fmla="*/ 3181041 w 9384838"/>
              <a:gd name="connsiteY529" fmla="*/ 5142796 h 6246801"/>
              <a:gd name="connsiteX530" fmla="*/ 3231925 w 9384838"/>
              <a:gd name="connsiteY530" fmla="*/ 5168239 h 6246801"/>
              <a:gd name="connsiteX531" fmla="*/ 3281703 w 9384838"/>
              <a:gd name="connsiteY531" fmla="*/ 5218019 h 6246801"/>
              <a:gd name="connsiteX532" fmla="*/ 3331481 w 9384838"/>
              <a:gd name="connsiteY532" fmla="*/ 5268905 h 6246801"/>
              <a:gd name="connsiteX533" fmla="*/ 3281703 w 9384838"/>
              <a:gd name="connsiteY533" fmla="*/ 5293242 h 6246801"/>
              <a:gd name="connsiteX534" fmla="*/ 3281703 w 9384838"/>
              <a:gd name="connsiteY534" fmla="*/ 5318685 h 6246801"/>
              <a:gd name="connsiteX535" fmla="*/ 3256260 w 9384838"/>
              <a:gd name="connsiteY535" fmla="*/ 5293242 h 6246801"/>
              <a:gd name="connsiteX536" fmla="*/ 3206483 w 9384838"/>
              <a:gd name="connsiteY536" fmla="*/ 5293242 h 6246801"/>
              <a:gd name="connsiteX537" fmla="*/ 3181041 w 9384838"/>
              <a:gd name="connsiteY537" fmla="*/ 5293242 h 6246801"/>
              <a:gd name="connsiteX538" fmla="*/ 3056044 w 9384838"/>
              <a:gd name="connsiteY538" fmla="*/ 5293242 h 6246801"/>
              <a:gd name="connsiteX539" fmla="*/ 3030601 w 9384838"/>
              <a:gd name="connsiteY539" fmla="*/ 5344128 h 6246801"/>
              <a:gd name="connsiteX540" fmla="*/ 3006265 w 9384838"/>
              <a:gd name="connsiteY540" fmla="*/ 5344128 h 6246801"/>
              <a:gd name="connsiteX541" fmla="*/ 2980823 w 9384838"/>
              <a:gd name="connsiteY541" fmla="*/ 5369571 h 6246801"/>
              <a:gd name="connsiteX542" fmla="*/ 3006265 w 9384838"/>
              <a:gd name="connsiteY542" fmla="*/ 5393907 h 6246801"/>
              <a:gd name="connsiteX543" fmla="*/ 2980823 w 9384838"/>
              <a:gd name="connsiteY543" fmla="*/ 5419350 h 6246801"/>
              <a:gd name="connsiteX544" fmla="*/ 2905602 w 9384838"/>
              <a:gd name="connsiteY544" fmla="*/ 5444793 h 6246801"/>
              <a:gd name="connsiteX545" fmla="*/ 2880162 w 9384838"/>
              <a:gd name="connsiteY545" fmla="*/ 5520016 h 6246801"/>
              <a:gd name="connsiteX546" fmla="*/ 2880159 w 9384838"/>
              <a:gd name="connsiteY546" fmla="*/ 5520016 h 6246801"/>
              <a:gd name="connsiteX547" fmla="*/ 2830382 w 9384838"/>
              <a:gd name="connsiteY547" fmla="*/ 5544353 h 6246801"/>
              <a:gd name="connsiteX548" fmla="*/ 2804941 w 9384838"/>
              <a:gd name="connsiteY548" fmla="*/ 5569796 h 6246801"/>
              <a:gd name="connsiteX549" fmla="*/ 2755160 w 9384838"/>
              <a:gd name="connsiteY549" fmla="*/ 5595239 h 6246801"/>
              <a:gd name="connsiteX550" fmla="*/ 2679941 w 9384838"/>
              <a:gd name="connsiteY550" fmla="*/ 5569796 h 6246801"/>
              <a:gd name="connsiteX551" fmla="*/ 2629058 w 9384838"/>
              <a:gd name="connsiteY551" fmla="*/ 5494573 h 6246801"/>
              <a:gd name="connsiteX552" fmla="*/ 2629058 w 9384838"/>
              <a:gd name="connsiteY552" fmla="*/ 5444794 h 6246801"/>
              <a:gd name="connsiteX553" fmla="*/ 2579280 w 9384838"/>
              <a:gd name="connsiteY553" fmla="*/ 5393908 h 6246801"/>
              <a:gd name="connsiteX554" fmla="*/ 2579280 w 9384838"/>
              <a:gd name="connsiteY554" fmla="*/ 5344128 h 6246801"/>
              <a:gd name="connsiteX555" fmla="*/ 2529501 w 9384838"/>
              <a:gd name="connsiteY555" fmla="*/ 5318685 h 6246801"/>
              <a:gd name="connsiteX556" fmla="*/ 2553838 w 9384838"/>
              <a:gd name="connsiteY556" fmla="*/ 5293242 h 6246801"/>
              <a:gd name="connsiteX557" fmla="*/ 2579280 w 9384838"/>
              <a:gd name="connsiteY557" fmla="*/ 5268905 h 6246801"/>
              <a:gd name="connsiteX558" fmla="*/ 2579280 w 9384838"/>
              <a:gd name="connsiteY558" fmla="*/ 5243462 h 6246801"/>
              <a:gd name="connsiteX559" fmla="*/ 2629058 w 9384838"/>
              <a:gd name="connsiteY559" fmla="*/ 5218019 h 6246801"/>
              <a:gd name="connsiteX560" fmla="*/ 2604722 w 9384838"/>
              <a:gd name="connsiteY560" fmla="*/ 5193682 h 6246801"/>
              <a:gd name="connsiteX561" fmla="*/ 2579280 w 9384838"/>
              <a:gd name="connsiteY561" fmla="*/ 5142796 h 6246801"/>
              <a:gd name="connsiteX562" fmla="*/ 2579280 w 9384838"/>
              <a:gd name="connsiteY562" fmla="*/ 5142795 h 6246801"/>
              <a:gd name="connsiteX563" fmla="*/ 2705382 w 9384838"/>
              <a:gd name="connsiteY563" fmla="*/ 5093015 h 6246801"/>
              <a:gd name="connsiteX564" fmla="*/ 2755160 w 9384838"/>
              <a:gd name="connsiteY564" fmla="*/ 5043236 h 6246801"/>
              <a:gd name="connsiteX565" fmla="*/ 2755160 w 9384838"/>
              <a:gd name="connsiteY565" fmla="*/ 4992350 h 6246801"/>
              <a:gd name="connsiteX566" fmla="*/ 2729719 w 9384838"/>
              <a:gd name="connsiteY566" fmla="*/ 4968013 h 6246801"/>
              <a:gd name="connsiteX567" fmla="*/ 2705383 w 9384838"/>
              <a:gd name="connsiteY567" fmla="*/ 4942570 h 6246801"/>
              <a:gd name="connsiteX568" fmla="*/ 2679942 w 9384838"/>
              <a:gd name="connsiteY568" fmla="*/ 4942570 h 6246801"/>
              <a:gd name="connsiteX569" fmla="*/ 2654500 w 9384838"/>
              <a:gd name="connsiteY569" fmla="*/ 4968013 h 6246801"/>
              <a:gd name="connsiteX570" fmla="*/ 2604722 w 9384838"/>
              <a:gd name="connsiteY570" fmla="*/ 4968013 h 6246801"/>
              <a:gd name="connsiteX571" fmla="*/ 2529503 w 9384838"/>
              <a:gd name="connsiteY571" fmla="*/ 4917127 h 6246801"/>
              <a:gd name="connsiteX572" fmla="*/ 2529503 w 9384838"/>
              <a:gd name="connsiteY572" fmla="*/ 4867348 h 6246801"/>
              <a:gd name="connsiteX573" fmla="*/ 2454282 w 9384838"/>
              <a:gd name="connsiteY573" fmla="*/ 4841905 h 6246801"/>
              <a:gd name="connsiteX574" fmla="*/ 2454282 w 9384838"/>
              <a:gd name="connsiteY574" fmla="*/ 4867348 h 6246801"/>
              <a:gd name="connsiteX575" fmla="*/ 2428840 w 9384838"/>
              <a:gd name="connsiteY575" fmla="*/ 4841905 h 6246801"/>
              <a:gd name="connsiteX576" fmla="*/ 2379063 w 9384838"/>
              <a:gd name="connsiteY576" fmla="*/ 4841905 h 6246801"/>
              <a:gd name="connsiteX577" fmla="*/ 2353620 w 9384838"/>
              <a:gd name="connsiteY577" fmla="*/ 4867348 h 6246801"/>
              <a:gd name="connsiteX578" fmla="*/ 2353620 w 9384838"/>
              <a:gd name="connsiteY578" fmla="*/ 4867347 h 6246801"/>
              <a:gd name="connsiteX579" fmla="*/ 2328178 w 9384838"/>
              <a:gd name="connsiteY579" fmla="*/ 4841904 h 6246801"/>
              <a:gd name="connsiteX580" fmla="*/ 2303843 w 9384838"/>
              <a:gd name="connsiteY580" fmla="*/ 4841904 h 6246801"/>
              <a:gd name="connsiteX581" fmla="*/ 2278401 w 9384838"/>
              <a:gd name="connsiteY581" fmla="*/ 4817568 h 6246801"/>
              <a:gd name="connsiteX582" fmla="*/ 2252958 w 9384838"/>
              <a:gd name="connsiteY582" fmla="*/ 4841904 h 6246801"/>
              <a:gd name="connsiteX583" fmla="*/ 2303843 w 9384838"/>
              <a:gd name="connsiteY583" fmla="*/ 4867347 h 6246801"/>
              <a:gd name="connsiteX584" fmla="*/ 2228623 w 9384838"/>
              <a:gd name="connsiteY584" fmla="*/ 4892790 h 6246801"/>
              <a:gd name="connsiteX585" fmla="*/ 2177740 w 9384838"/>
              <a:gd name="connsiteY585" fmla="*/ 4841904 h 6246801"/>
              <a:gd name="connsiteX586" fmla="*/ 2153404 w 9384838"/>
              <a:gd name="connsiteY586" fmla="*/ 4867347 h 6246801"/>
              <a:gd name="connsiteX587" fmla="*/ 2153404 w 9384838"/>
              <a:gd name="connsiteY587" fmla="*/ 4892790 h 6246801"/>
              <a:gd name="connsiteX588" fmla="*/ 2127962 w 9384838"/>
              <a:gd name="connsiteY588" fmla="*/ 4942570 h 6246801"/>
              <a:gd name="connsiteX589" fmla="*/ 2102518 w 9384838"/>
              <a:gd name="connsiteY589" fmla="*/ 4917127 h 6246801"/>
              <a:gd name="connsiteX590" fmla="*/ 2078183 w 9384838"/>
              <a:gd name="connsiteY590" fmla="*/ 4917127 h 6246801"/>
              <a:gd name="connsiteX591" fmla="*/ 2078183 w 9384838"/>
              <a:gd name="connsiteY591" fmla="*/ 4867347 h 6246801"/>
              <a:gd name="connsiteX592" fmla="*/ 2027299 w 9384838"/>
              <a:gd name="connsiteY592" fmla="*/ 4867347 h 6246801"/>
              <a:gd name="connsiteX593" fmla="*/ 2001857 w 9384838"/>
              <a:gd name="connsiteY593" fmla="*/ 4892790 h 6246801"/>
              <a:gd name="connsiteX594" fmla="*/ 1952080 w 9384838"/>
              <a:gd name="connsiteY594" fmla="*/ 4892790 h 6246801"/>
              <a:gd name="connsiteX595" fmla="*/ 1902303 w 9384838"/>
              <a:gd name="connsiteY595" fmla="*/ 4917127 h 6246801"/>
              <a:gd name="connsiteX596" fmla="*/ 1876860 w 9384838"/>
              <a:gd name="connsiteY596" fmla="*/ 4892790 h 6246801"/>
              <a:gd name="connsiteX597" fmla="*/ 1876860 w 9384838"/>
              <a:gd name="connsiteY597" fmla="*/ 4867347 h 6246801"/>
              <a:gd name="connsiteX598" fmla="*/ 1851419 w 9384838"/>
              <a:gd name="connsiteY598" fmla="*/ 4892790 h 6246801"/>
              <a:gd name="connsiteX599" fmla="*/ 1827080 w 9384838"/>
              <a:gd name="connsiteY599" fmla="*/ 4892790 h 6246801"/>
              <a:gd name="connsiteX600" fmla="*/ 1801640 w 9384838"/>
              <a:gd name="connsiteY600" fmla="*/ 4867347 h 6246801"/>
              <a:gd name="connsiteX601" fmla="*/ 1801640 w 9384838"/>
              <a:gd name="connsiteY601" fmla="*/ 4892790 h 6246801"/>
              <a:gd name="connsiteX602" fmla="*/ 1776198 w 9384838"/>
              <a:gd name="connsiteY602" fmla="*/ 4917127 h 6246801"/>
              <a:gd name="connsiteX603" fmla="*/ 1751861 w 9384838"/>
              <a:gd name="connsiteY603" fmla="*/ 4892790 h 6246801"/>
              <a:gd name="connsiteX604" fmla="*/ 1726419 w 9384838"/>
              <a:gd name="connsiteY604" fmla="*/ 4892790 h 6246801"/>
              <a:gd name="connsiteX605" fmla="*/ 1700977 w 9384838"/>
              <a:gd name="connsiteY605" fmla="*/ 4917127 h 6246801"/>
              <a:gd name="connsiteX606" fmla="*/ 1676640 w 9384838"/>
              <a:gd name="connsiteY606" fmla="*/ 4892790 h 6246801"/>
              <a:gd name="connsiteX607" fmla="*/ 1625756 w 9384838"/>
              <a:gd name="connsiteY607" fmla="*/ 4917127 h 6246801"/>
              <a:gd name="connsiteX608" fmla="*/ 1601421 w 9384838"/>
              <a:gd name="connsiteY608" fmla="*/ 4917127 h 6246801"/>
              <a:gd name="connsiteX609" fmla="*/ 1575979 w 9384838"/>
              <a:gd name="connsiteY609" fmla="*/ 4892790 h 6246801"/>
              <a:gd name="connsiteX610" fmla="*/ 1575979 w 9384838"/>
              <a:gd name="connsiteY610" fmla="*/ 4867347 h 6246801"/>
              <a:gd name="connsiteX611" fmla="*/ 1575979 w 9384838"/>
              <a:gd name="connsiteY611" fmla="*/ 4841904 h 6246801"/>
              <a:gd name="connsiteX612" fmla="*/ 1526200 w 9384838"/>
              <a:gd name="connsiteY612" fmla="*/ 4817568 h 6246801"/>
              <a:gd name="connsiteX613" fmla="*/ 1450978 w 9384838"/>
              <a:gd name="connsiteY613" fmla="*/ 4867347 h 6246801"/>
              <a:gd name="connsiteX614" fmla="*/ 1425540 w 9384838"/>
              <a:gd name="connsiteY614" fmla="*/ 4867347 h 6246801"/>
              <a:gd name="connsiteX615" fmla="*/ 1425540 w 9384838"/>
              <a:gd name="connsiteY615" fmla="*/ 4867348 h 6246801"/>
              <a:gd name="connsiteX616" fmla="*/ 1425540 w 9384838"/>
              <a:gd name="connsiteY616" fmla="*/ 4917127 h 6246801"/>
              <a:gd name="connsiteX617" fmla="*/ 1400097 w 9384838"/>
              <a:gd name="connsiteY617" fmla="*/ 4942570 h 6246801"/>
              <a:gd name="connsiteX618" fmla="*/ 1400097 w 9384838"/>
              <a:gd name="connsiteY618" fmla="*/ 4992350 h 6246801"/>
              <a:gd name="connsiteX619" fmla="*/ 1350319 w 9384838"/>
              <a:gd name="connsiteY619" fmla="*/ 4992350 h 6246801"/>
              <a:gd name="connsiteX620" fmla="*/ 1350319 w 9384838"/>
              <a:gd name="connsiteY620" fmla="*/ 5043236 h 6246801"/>
              <a:gd name="connsiteX621" fmla="*/ 1299435 w 9384838"/>
              <a:gd name="connsiteY621" fmla="*/ 4992350 h 6246801"/>
              <a:gd name="connsiteX622" fmla="*/ 1249656 w 9384838"/>
              <a:gd name="connsiteY622" fmla="*/ 4917127 h 6246801"/>
              <a:gd name="connsiteX623" fmla="*/ 1224214 w 9384838"/>
              <a:gd name="connsiteY623" fmla="*/ 4917127 h 6246801"/>
              <a:gd name="connsiteX624" fmla="*/ 1148993 w 9384838"/>
              <a:gd name="connsiteY624" fmla="*/ 4892791 h 6246801"/>
              <a:gd name="connsiteX625" fmla="*/ 1124658 w 9384838"/>
              <a:gd name="connsiteY625" fmla="*/ 4917127 h 6246801"/>
              <a:gd name="connsiteX626" fmla="*/ 1124658 w 9384838"/>
              <a:gd name="connsiteY626" fmla="*/ 4892791 h 6246801"/>
              <a:gd name="connsiteX627" fmla="*/ 1099215 w 9384838"/>
              <a:gd name="connsiteY627" fmla="*/ 4917127 h 6246801"/>
              <a:gd name="connsiteX628" fmla="*/ 1073771 w 9384838"/>
              <a:gd name="connsiteY628" fmla="*/ 4892791 h 6246801"/>
              <a:gd name="connsiteX629" fmla="*/ 1049435 w 9384838"/>
              <a:gd name="connsiteY629" fmla="*/ 4917127 h 6246801"/>
              <a:gd name="connsiteX630" fmla="*/ 998551 w 9384838"/>
              <a:gd name="connsiteY630" fmla="*/ 4917127 h 6246801"/>
              <a:gd name="connsiteX631" fmla="*/ 998551 w 9384838"/>
              <a:gd name="connsiteY631" fmla="*/ 4892791 h 6246801"/>
              <a:gd name="connsiteX632" fmla="*/ 948773 w 9384838"/>
              <a:gd name="connsiteY632" fmla="*/ 4841905 h 6246801"/>
              <a:gd name="connsiteX633" fmla="*/ 898995 w 9384838"/>
              <a:gd name="connsiteY633" fmla="*/ 4867348 h 6246801"/>
              <a:gd name="connsiteX634" fmla="*/ 898995 w 9384838"/>
              <a:gd name="connsiteY634" fmla="*/ 4792125 h 6246801"/>
              <a:gd name="connsiteX635" fmla="*/ 923331 w 9384838"/>
              <a:gd name="connsiteY635" fmla="*/ 4766682 h 6246801"/>
              <a:gd name="connsiteX636" fmla="*/ 923331 w 9384838"/>
              <a:gd name="connsiteY636" fmla="*/ 4716902 h 6246801"/>
              <a:gd name="connsiteX637" fmla="*/ 923331 w 9384838"/>
              <a:gd name="connsiteY637" fmla="*/ 4691459 h 6246801"/>
              <a:gd name="connsiteX638" fmla="*/ 974215 w 9384838"/>
              <a:gd name="connsiteY638" fmla="*/ 4691459 h 6246801"/>
              <a:gd name="connsiteX639" fmla="*/ 998551 w 9384838"/>
              <a:gd name="connsiteY639" fmla="*/ 4667122 h 6246801"/>
              <a:gd name="connsiteX640" fmla="*/ 1049435 w 9384838"/>
              <a:gd name="connsiteY640" fmla="*/ 4716902 h 6246801"/>
              <a:gd name="connsiteX641" fmla="*/ 1148993 w 9384838"/>
              <a:gd name="connsiteY641" fmla="*/ 4716902 h 6246801"/>
              <a:gd name="connsiteX642" fmla="*/ 1174436 w 9384838"/>
              <a:gd name="connsiteY642" fmla="*/ 4667122 h 6246801"/>
              <a:gd name="connsiteX643" fmla="*/ 1224214 w 9384838"/>
              <a:gd name="connsiteY643" fmla="*/ 4667122 h 6246801"/>
              <a:gd name="connsiteX644" fmla="*/ 1249656 w 9384838"/>
              <a:gd name="connsiteY644" fmla="*/ 4616236 h 6246801"/>
              <a:gd name="connsiteX645" fmla="*/ 1275099 w 9384838"/>
              <a:gd name="connsiteY645" fmla="*/ 4616236 h 6246801"/>
              <a:gd name="connsiteX646" fmla="*/ 1275099 w 9384838"/>
              <a:gd name="connsiteY646" fmla="*/ 4616237 h 6246801"/>
              <a:gd name="connsiteX647" fmla="*/ 1350319 w 9384838"/>
              <a:gd name="connsiteY647" fmla="*/ 4616237 h 6246801"/>
              <a:gd name="connsiteX648" fmla="*/ 1374654 w 9384838"/>
              <a:gd name="connsiteY648" fmla="*/ 4590794 h 6246801"/>
              <a:gd name="connsiteX649" fmla="*/ 1425539 w 9384838"/>
              <a:gd name="connsiteY649" fmla="*/ 4566457 h 6246801"/>
              <a:gd name="connsiteX650" fmla="*/ 1550537 w 9384838"/>
              <a:gd name="connsiteY650" fmla="*/ 4491234 h 6246801"/>
              <a:gd name="connsiteX651" fmla="*/ 1651201 w 9384838"/>
              <a:gd name="connsiteY651" fmla="*/ 4440348 h 6246801"/>
              <a:gd name="connsiteX652" fmla="*/ 1751865 w 9384838"/>
              <a:gd name="connsiteY652" fmla="*/ 4416011 h 6246801"/>
              <a:gd name="connsiteX653" fmla="*/ 1776201 w 9384838"/>
              <a:gd name="connsiteY653" fmla="*/ 4365125 h 6246801"/>
              <a:gd name="connsiteX654" fmla="*/ 1751865 w 9384838"/>
              <a:gd name="connsiteY654" fmla="*/ 4340788 h 6246801"/>
              <a:gd name="connsiteX655" fmla="*/ 1801642 w 9384838"/>
              <a:gd name="connsiteY655" fmla="*/ 4340788 h 6246801"/>
              <a:gd name="connsiteX656" fmla="*/ 1827082 w 9384838"/>
              <a:gd name="connsiteY656" fmla="*/ 4315345 h 6246801"/>
              <a:gd name="connsiteX657" fmla="*/ 1902304 w 9384838"/>
              <a:gd name="connsiteY657" fmla="*/ 4340788 h 6246801"/>
              <a:gd name="connsiteX658" fmla="*/ 1952081 w 9384838"/>
              <a:gd name="connsiteY658" fmla="*/ 4315345 h 6246801"/>
              <a:gd name="connsiteX659" fmla="*/ 2001860 w 9384838"/>
              <a:gd name="connsiteY659" fmla="*/ 4340788 h 6246801"/>
              <a:gd name="connsiteX660" fmla="*/ 1952081 w 9384838"/>
              <a:gd name="connsiteY660" fmla="*/ 4340788 h 6246801"/>
              <a:gd name="connsiteX661" fmla="*/ 1952081 w 9384838"/>
              <a:gd name="connsiteY661" fmla="*/ 4390568 h 6246801"/>
              <a:gd name="connsiteX662" fmla="*/ 2027302 w 9384838"/>
              <a:gd name="connsiteY662" fmla="*/ 4416011 h 6246801"/>
              <a:gd name="connsiteX663" fmla="*/ 2052742 w 9384838"/>
              <a:gd name="connsiteY663" fmla="*/ 4416011 h 6246801"/>
              <a:gd name="connsiteX664" fmla="*/ 2102518 w 9384838"/>
              <a:gd name="connsiteY664" fmla="*/ 4390568 h 6246801"/>
              <a:gd name="connsiteX665" fmla="*/ 2127962 w 9384838"/>
              <a:gd name="connsiteY665" fmla="*/ 4390568 h 6246801"/>
              <a:gd name="connsiteX666" fmla="*/ 2203182 w 9384838"/>
              <a:gd name="connsiteY666" fmla="*/ 4440348 h 6246801"/>
              <a:gd name="connsiteX667" fmla="*/ 2328178 w 9384838"/>
              <a:gd name="connsiteY667" fmla="*/ 4465791 h 6246801"/>
              <a:gd name="connsiteX668" fmla="*/ 2428839 w 9384838"/>
              <a:gd name="connsiteY668" fmla="*/ 4465791 h 6246801"/>
              <a:gd name="connsiteX669" fmla="*/ 2478617 w 9384838"/>
              <a:gd name="connsiteY669" fmla="*/ 4440348 h 6246801"/>
              <a:gd name="connsiteX670" fmla="*/ 2529503 w 9384838"/>
              <a:gd name="connsiteY670" fmla="*/ 4416011 h 6246801"/>
              <a:gd name="connsiteX671" fmla="*/ 2579280 w 9384838"/>
              <a:gd name="connsiteY671" fmla="*/ 4440348 h 6246801"/>
              <a:gd name="connsiteX672" fmla="*/ 2629058 w 9384838"/>
              <a:gd name="connsiteY672" fmla="*/ 4440348 h 6246801"/>
              <a:gd name="connsiteX673" fmla="*/ 2679941 w 9384838"/>
              <a:gd name="connsiteY673" fmla="*/ 4465791 h 6246801"/>
              <a:gd name="connsiteX674" fmla="*/ 2679941 w 9384838"/>
              <a:gd name="connsiteY674" fmla="*/ 4465790 h 6246801"/>
              <a:gd name="connsiteX675" fmla="*/ 2705383 w 9384838"/>
              <a:gd name="connsiteY675" fmla="*/ 4465790 h 6246801"/>
              <a:gd name="connsiteX676" fmla="*/ 2804940 w 9384838"/>
              <a:gd name="connsiteY676" fmla="*/ 4440347 h 6246801"/>
              <a:gd name="connsiteX677" fmla="*/ 2830382 w 9384838"/>
              <a:gd name="connsiteY677" fmla="*/ 4491233 h 6246801"/>
              <a:gd name="connsiteX678" fmla="*/ 2804940 w 9384838"/>
              <a:gd name="connsiteY678" fmla="*/ 4515570 h 6246801"/>
              <a:gd name="connsiteX679" fmla="*/ 2780604 w 9384838"/>
              <a:gd name="connsiteY679" fmla="*/ 4541013 h 6246801"/>
              <a:gd name="connsiteX680" fmla="*/ 2804940 w 9384838"/>
              <a:gd name="connsiteY680" fmla="*/ 4566456 h 6246801"/>
              <a:gd name="connsiteX681" fmla="*/ 2804940 w 9384838"/>
              <a:gd name="connsiteY681" fmla="*/ 4590793 h 6246801"/>
              <a:gd name="connsiteX682" fmla="*/ 2855825 w 9384838"/>
              <a:gd name="connsiteY682" fmla="*/ 4590793 h 6246801"/>
              <a:gd name="connsiteX683" fmla="*/ 2855825 w 9384838"/>
              <a:gd name="connsiteY683" fmla="*/ 4566456 h 6246801"/>
              <a:gd name="connsiteX684" fmla="*/ 2880159 w 9384838"/>
              <a:gd name="connsiteY684" fmla="*/ 4566456 h 6246801"/>
              <a:gd name="connsiteX685" fmla="*/ 2880159 w 9384838"/>
              <a:gd name="connsiteY685" fmla="*/ 4605916 h 6246801"/>
              <a:gd name="connsiteX686" fmla="*/ 2880162 w 9384838"/>
              <a:gd name="connsiteY686" fmla="*/ 4605918 h 6246801"/>
              <a:gd name="connsiteX687" fmla="*/ 2880162 w 9384838"/>
              <a:gd name="connsiteY687" fmla="*/ 4566457 h 6246801"/>
              <a:gd name="connsiteX688" fmla="*/ 2931045 w 9384838"/>
              <a:gd name="connsiteY688" fmla="*/ 4616236 h 6246801"/>
              <a:gd name="connsiteX689" fmla="*/ 2980823 w 9384838"/>
              <a:gd name="connsiteY689" fmla="*/ 4641679 h 6246801"/>
              <a:gd name="connsiteX690" fmla="*/ 3006265 w 9384838"/>
              <a:gd name="connsiteY690" fmla="*/ 4616236 h 6246801"/>
              <a:gd name="connsiteX691" fmla="*/ 3030601 w 9384838"/>
              <a:gd name="connsiteY691" fmla="*/ 4616236 h 6246801"/>
              <a:gd name="connsiteX692" fmla="*/ 3056044 w 9384838"/>
              <a:gd name="connsiteY692" fmla="*/ 4590793 h 6246801"/>
              <a:gd name="connsiteX693" fmla="*/ 3105820 w 9384838"/>
              <a:gd name="connsiteY693" fmla="*/ 4590793 h 6246801"/>
              <a:gd name="connsiteX694" fmla="*/ 3131263 w 9384838"/>
              <a:gd name="connsiteY694" fmla="*/ 4541014 h 6246801"/>
              <a:gd name="connsiteX695" fmla="*/ 3131263 w 9384838"/>
              <a:gd name="connsiteY695" fmla="*/ 4590793 h 6246801"/>
              <a:gd name="connsiteX696" fmla="*/ 3156704 w 9384838"/>
              <a:gd name="connsiteY696" fmla="*/ 4566457 h 6246801"/>
              <a:gd name="connsiteX697" fmla="*/ 3181041 w 9384838"/>
              <a:gd name="connsiteY697" fmla="*/ 4515571 h 6246801"/>
              <a:gd name="connsiteX698" fmla="*/ 3156704 w 9384838"/>
              <a:gd name="connsiteY698" fmla="*/ 4440348 h 6246801"/>
              <a:gd name="connsiteX699" fmla="*/ 3131263 w 9384838"/>
              <a:gd name="connsiteY699" fmla="*/ 4416011 h 6246801"/>
              <a:gd name="connsiteX700" fmla="*/ 3181041 w 9384838"/>
              <a:gd name="connsiteY700" fmla="*/ 4365125 h 6246801"/>
              <a:gd name="connsiteX701" fmla="*/ 3231924 w 9384838"/>
              <a:gd name="connsiteY701" fmla="*/ 4340788 h 6246801"/>
              <a:gd name="connsiteX702" fmla="*/ 3256260 w 9384838"/>
              <a:gd name="connsiteY702" fmla="*/ 4289902 h 6246801"/>
              <a:gd name="connsiteX703" fmla="*/ 3281703 w 9384838"/>
              <a:gd name="connsiteY703" fmla="*/ 4289902 h 6246801"/>
              <a:gd name="connsiteX704" fmla="*/ 3281705 w 9384838"/>
              <a:gd name="connsiteY704" fmla="*/ 4289902 h 6246801"/>
              <a:gd name="connsiteX705" fmla="*/ 3307147 w 9384838"/>
              <a:gd name="connsiteY705" fmla="*/ 4265565 h 6246801"/>
              <a:gd name="connsiteX706" fmla="*/ 3356924 w 9384838"/>
              <a:gd name="connsiteY706" fmla="*/ 4265565 h 6246801"/>
              <a:gd name="connsiteX707" fmla="*/ 3457589 w 9384838"/>
              <a:gd name="connsiteY707" fmla="*/ 4190342 h 6246801"/>
              <a:gd name="connsiteX708" fmla="*/ 3558250 w 9384838"/>
              <a:gd name="connsiteY708" fmla="*/ 4089676 h 6246801"/>
              <a:gd name="connsiteX709" fmla="*/ 3582585 w 9384838"/>
              <a:gd name="connsiteY709" fmla="*/ 4014453 h 6246801"/>
              <a:gd name="connsiteX710" fmla="*/ 3608026 w 9384838"/>
              <a:gd name="connsiteY710" fmla="*/ 3989010 h 6246801"/>
              <a:gd name="connsiteX711" fmla="*/ 3582585 w 9384838"/>
              <a:gd name="connsiteY711" fmla="*/ 3963567 h 6246801"/>
              <a:gd name="connsiteX712" fmla="*/ 3608026 w 9384838"/>
              <a:gd name="connsiteY712" fmla="*/ 3913787 h 6246801"/>
              <a:gd name="connsiteX713" fmla="*/ 3582585 w 9384838"/>
              <a:gd name="connsiteY713" fmla="*/ 3888344 h 6246801"/>
              <a:gd name="connsiteX714" fmla="*/ 3608026 w 9384838"/>
              <a:gd name="connsiteY714" fmla="*/ 3838565 h 6246801"/>
              <a:gd name="connsiteX715" fmla="*/ 3633468 w 9384838"/>
              <a:gd name="connsiteY715" fmla="*/ 3813122 h 6246801"/>
              <a:gd name="connsiteX716" fmla="*/ 3683247 w 9384838"/>
              <a:gd name="connsiteY716" fmla="*/ 3788785 h 6246801"/>
              <a:gd name="connsiteX717" fmla="*/ 3708689 w 9384838"/>
              <a:gd name="connsiteY717" fmla="*/ 3813122 h 6246801"/>
              <a:gd name="connsiteX718" fmla="*/ 3783908 w 9384838"/>
              <a:gd name="connsiteY718" fmla="*/ 3788785 h 6246801"/>
              <a:gd name="connsiteX719" fmla="*/ 3883464 w 9384838"/>
              <a:gd name="connsiteY719" fmla="*/ 3763342 h 6246801"/>
              <a:gd name="connsiteX720" fmla="*/ 3883464 w 9384838"/>
              <a:gd name="connsiteY720" fmla="*/ 3813122 h 6246801"/>
              <a:gd name="connsiteX721" fmla="*/ 3833686 w 9384838"/>
              <a:gd name="connsiteY721" fmla="*/ 3813122 h 6246801"/>
              <a:gd name="connsiteX722" fmla="*/ 3808245 w 9384838"/>
              <a:gd name="connsiteY722" fmla="*/ 3838565 h 6246801"/>
              <a:gd name="connsiteX723" fmla="*/ 3808245 w 9384838"/>
              <a:gd name="connsiteY723" fmla="*/ 3888344 h 6246801"/>
              <a:gd name="connsiteX724" fmla="*/ 3758467 w 9384838"/>
              <a:gd name="connsiteY724" fmla="*/ 3864008 h 6246801"/>
              <a:gd name="connsiteX725" fmla="*/ 3708689 w 9384838"/>
              <a:gd name="connsiteY725" fmla="*/ 3913787 h 6246801"/>
              <a:gd name="connsiteX726" fmla="*/ 3683247 w 9384838"/>
              <a:gd name="connsiteY726" fmla="*/ 3888344 h 6246801"/>
              <a:gd name="connsiteX727" fmla="*/ 3633468 w 9384838"/>
              <a:gd name="connsiteY727" fmla="*/ 3913787 h 6246801"/>
              <a:gd name="connsiteX728" fmla="*/ 3657804 w 9384838"/>
              <a:gd name="connsiteY728" fmla="*/ 3939230 h 6246801"/>
              <a:gd name="connsiteX729" fmla="*/ 3633468 w 9384838"/>
              <a:gd name="connsiteY729" fmla="*/ 3963567 h 6246801"/>
              <a:gd name="connsiteX730" fmla="*/ 3657804 w 9384838"/>
              <a:gd name="connsiteY730" fmla="*/ 3963567 h 6246801"/>
              <a:gd name="connsiteX731" fmla="*/ 3683247 w 9384838"/>
              <a:gd name="connsiteY731" fmla="*/ 3989010 h 6246801"/>
              <a:gd name="connsiteX732" fmla="*/ 3708689 w 9384838"/>
              <a:gd name="connsiteY732" fmla="*/ 3989010 h 6246801"/>
              <a:gd name="connsiteX733" fmla="*/ 3708689 w 9384838"/>
              <a:gd name="connsiteY733" fmla="*/ 4014453 h 6246801"/>
              <a:gd name="connsiteX734" fmla="*/ 3708688 w 9384838"/>
              <a:gd name="connsiteY734" fmla="*/ 4014453 h 6246801"/>
              <a:gd name="connsiteX735" fmla="*/ 3657804 w 9384838"/>
              <a:gd name="connsiteY735" fmla="*/ 4064233 h 6246801"/>
              <a:gd name="connsiteX736" fmla="*/ 3683246 w 9384838"/>
              <a:gd name="connsiteY736" fmla="*/ 4139455 h 6246801"/>
              <a:gd name="connsiteX737" fmla="*/ 3808243 w 9384838"/>
              <a:gd name="connsiteY737" fmla="*/ 4164898 h 6246801"/>
              <a:gd name="connsiteX738" fmla="*/ 3833684 w 9384838"/>
              <a:gd name="connsiteY738" fmla="*/ 4089676 h 6246801"/>
              <a:gd name="connsiteX739" fmla="*/ 3958666 w 9384838"/>
              <a:gd name="connsiteY739" fmla="*/ 4089676 h 6246801"/>
              <a:gd name="connsiteX740" fmla="*/ 4084770 w 9384838"/>
              <a:gd name="connsiteY740" fmla="*/ 4064233 h 6246801"/>
              <a:gd name="connsiteX741" fmla="*/ 4185432 w 9384838"/>
              <a:gd name="connsiteY741" fmla="*/ 4064233 h 6246801"/>
              <a:gd name="connsiteX742" fmla="*/ 4460870 w 9384838"/>
              <a:gd name="connsiteY742" fmla="*/ 3888345 h 6246801"/>
              <a:gd name="connsiteX743" fmla="*/ 4510648 w 9384838"/>
              <a:gd name="connsiteY743" fmla="*/ 3763342 h 6246801"/>
              <a:gd name="connsiteX744" fmla="*/ 4761751 w 9384838"/>
              <a:gd name="connsiteY744" fmla="*/ 3713562 h 6246801"/>
              <a:gd name="connsiteX745" fmla="*/ 4836971 w 9384838"/>
              <a:gd name="connsiteY745" fmla="*/ 3612896 h 6246801"/>
              <a:gd name="connsiteX746" fmla="*/ 4887855 w 9384838"/>
              <a:gd name="connsiteY746" fmla="*/ 3487894 h 6246801"/>
              <a:gd name="connsiteX747" fmla="*/ 4887855 w 9384838"/>
              <a:gd name="connsiteY747" fmla="*/ 3487893 h 6246801"/>
              <a:gd name="connsiteX748" fmla="*/ 4937633 w 9384838"/>
              <a:gd name="connsiteY748" fmla="*/ 3437007 h 6246801"/>
              <a:gd name="connsiteX749" fmla="*/ 5012854 w 9384838"/>
              <a:gd name="connsiteY749" fmla="*/ 3387227 h 6246801"/>
              <a:gd name="connsiteX750" fmla="*/ 5038296 w 9384838"/>
              <a:gd name="connsiteY750" fmla="*/ 3336341 h 6246801"/>
              <a:gd name="connsiteX751" fmla="*/ 5113516 w 9384838"/>
              <a:gd name="connsiteY751" fmla="*/ 3236782 h 6246801"/>
              <a:gd name="connsiteX752" fmla="*/ 5137852 w 9384838"/>
              <a:gd name="connsiteY752" fmla="*/ 3185896 h 6246801"/>
              <a:gd name="connsiteX753" fmla="*/ 5163294 w 9384838"/>
              <a:gd name="connsiteY753" fmla="*/ 3161560 h 6246801"/>
              <a:gd name="connsiteX754" fmla="*/ 5238514 w 9384838"/>
              <a:gd name="connsiteY754" fmla="*/ 3011116 h 6246801"/>
              <a:gd name="connsiteX755" fmla="*/ 5263957 w 9384838"/>
              <a:gd name="connsiteY755" fmla="*/ 2860672 h 6246801"/>
              <a:gd name="connsiteX756" fmla="*/ 5188736 w 9384838"/>
              <a:gd name="connsiteY756" fmla="*/ 2809788 h 6246801"/>
              <a:gd name="connsiteX757" fmla="*/ 5163294 w 9384838"/>
              <a:gd name="connsiteY757" fmla="*/ 2835229 h 6246801"/>
              <a:gd name="connsiteX758" fmla="*/ 5137852 w 9384838"/>
              <a:gd name="connsiteY758" fmla="*/ 2835229 h 6246801"/>
              <a:gd name="connsiteX759" fmla="*/ 5137852 w 9384838"/>
              <a:gd name="connsiteY759" fmla="*/ 2785450 h 6246801"/>
              <a:gd name="connsiteX760" fmla="*/ 5188736 w 9384838"/>
              <a:gd name="connsiteY760" fmla="*/ 2785450 h 6246801"/>
              <a:gd name="connsiteX761" fmla="*/ 5263957 w 9384838"/>
              <a:gd name="connsiteY761" fmla="*/ 2734563 h 6246801"/>
              <a:gd name="connsiteX762" fmla="*/ 5339177 w 9384838"/>
              <a:gd name="connsiteY762" fmla="*/ 2609561 h 6246801"/>
              <a:gd name="connsiteX763" fmla="*/ 5289399 w 9384838"/>
              <a:gd name="connsiteY763" fmla="*/ 2534339 h 6246801"/>
              <a:gd name="connsiteX764" fmla="*/ 5289931 w 9384838"/>
              <a:gd name="connsiteY764" fmla="*/ 2534660 h 6246801"/>
              <a:gd name="connsiteX765" fmla="*/ 5289398 w 9384838"/>
              <a:gd name="connsiteY765" fmla="*/ 2534339 h 6246801"/>
              <a:gd name="connsiteX766" fmla="*/ 5313734 w 9384838"/>
              <a:gd name="connsiteY766" fmla="*/ 2483451 h 6246801"/>
              <a:gd name="connsiteX767" fmla="*/ 5289398 w 9384838"/>
              <a:gd name="connsiteY767" fmla="*/ 2459115 h 6246801"/>
              <a:gd name="connsiteX768" fmla="*/ 5364618 w 9384838"/>
              <a:gd name="connsiteY768" fmla="*/ 2408231 h 6246801"/>
              <a:gd name="connsiteX769" fmla="*/ 5388954 w 9384838"/>
              <a:gd name="connsiteY769" fmla="*/ 2433674 h 6246801"/>
              <a:gd name="connsiteX770" fmla="*/ 5464174 w 9384838"/>
              <a:gd name="connsiteY770" fmla="*/ 2408231 h 6246801"/>
              <a:gd name="connsiteX771" fmla="*/ 5515059 w 9384838"/>
              <a:gd name="connsiteY771" fmla="*/ 2333007 h 6246801"/>
              <a:gd name="connsiteX772" fmla="*/ 5539394 w 9384838"/>
              <a:gd name="connsiteY772" fmla="*/ 2257785 h 6246801"/>
              <a:gd name="connsiteX773" fmla="*/ 5539394 w 9384838"/>
              <a:gd name="connsiteY773" fmla="*/ 2233447 h 6246801"/>
              <a:gd name="connsiteX774" fmla="*/ 5564837 w 9384838"/>
              <a:gd name="connsiteY774" fmla="*/ 2182565 h 6246801"/>
              <a:gd name="connsiteX775" fmla="*/ 5614615 w 9384838"/>
              <a:gd name="connsiteY775" fmla="*/ 2233447 h 6246801"/>
              <a:gd name="connsiteX776" fmla="*/ 5640057 w 9384838"/>
              <a:gd name="connsiteY776" fmla="*/ 2208005 h 6246801"/>
              <a:gd name="connsiteX777" fmla="*/ 5665499 w 9384838"/>
              <a:gd name="connsiteY777" fmla="*/ 2233447 h 6246801"/>
              <a:gd name="connsiteX778" fmla="*/ 5665499 w 9384838"/>
              <a:gd name="connsiteY778" fmla="*/ 2257785 h 6246801"/>
              <a:gd name="connsiteX779" fmla="*/ 5640057 w 9384838"/>
              <a:gd name="connsiteY779" fmla="*/ 2408231 h 6246801"/>
              <a:gd name="connsiteX780" fmla="*/ 5689835 w 9384838"/>
              <a:gd name="connsiteY780" fmla="*/ 2433674 h 6246801"/>
              <a:gd name="connsiteX781" fmla="*/ 5740719 w 9384838"/>
              <a:gd name="connsiteY781" fmla="*/ 2408231 h 6246801"/>
              <a:gd name="connsiteX782" fmla="*/ 5765055 w 9384838"/>
              <a:gd name="connsiteY782" fmla="*/ 2358450 h 6246801"/>
              <a:gd name="connsiteX783" fmla="*/ 5840275 w 9384838"/>
              <a:gd name="connsiteY783" fmla="*/ 2459115 h 6246801"/>
              <a:gd name="connsiteX784" fmla="*/ 5891159 w 9384838"/>
              <a:gd name="connsiteY784" fmla="*/ 2408231 h 6246801"/>
              <a:gd name="connsiteX785" fmla="*/ 5940937 w 9384838"/>
              <a:gd name="connsiteY785" fmla="*/ 2283229 h 6246801"/>
              <a:gd name="connsiteX786" fmla="*/ 5891159 w 9384838"/>
              <a:gd name="connsiteY786" fmla="*/ 2208005 h 6246801"/>
              <a:gd name="connsiteX787" fmla="*/ 5840275 w 9384838"/>
              <a:gd name="connsiteY787" fmla="*/ 2257785 h 6246801"/>
              <a:gd name="connsiteX788" fmla="*/ 5715277 w 9384838"/>
              <a:gd name="connsiteY788" fmla="*/ 2283229 h 6246801"/>
              <a:gd name="connsiteX789" fmla="*/ 5765055 w 9384838"/>
              <a:gd name="connsiteY789" fmla="*/ 2132783 h 6246801"/>
              <a:gd name="connsiteX790" fmla="*/ 5840275 w 9384838"/>
              <a:gd name="connsiteY790" fmla="*/ 2081897 h 6246801"/>
              <a:gd name="connsiteX791" fmla="*/ 8270546 w 9384838"/>
              <a:gd name="connsiteY791" fmla="*/ 1474959 h 6246801"/>
              <a:gd name="connsiteX792" fmla="*/ 8282255 w 9384838"/>
              <a:gd name="connsiteY792" fmla="*/ 1480813 h 6246801"/>
              <a:gd name="connsiteX793" fmla="*/ 8274449 w 9384838"/>
              <a:gd name="connsiteY793" fmla="*/ 1490571 h 6246801"/>
              <a:gd name="connsiteX794" fmla="*/ 8264691 w 9384838"/>
              <a:gd name="connsiteY794" fmla="*/ 1491546 h 6246801"/>
              <a:gd name="connsiteX795" fmla="*/ 8247128 w 9384838"/>
              <a:gd name="connsiteY795" fmla="*/ 1501304 h 6246801"/>
              <a:gd name="connsiteX796" fmla="*/ 8250055 w 9384838"/>
              <a:gd name="connsiteY796" fmla="*/ 1485692 h 6246801"/>
              <a:gd name="connsiteX797" fmla="*/ 8265667 w 9384838"/>
              <a:gd name="connsiteY797" fmla="*/ 1485692 h 6246801"/>
              <a:gd name="connsiteX798" fmla="*/ 8270546 w 9384838"/>
              <a:gd name="connsiteY798" fmla="*/ 1474959 h 6246801"/>
              <a:gd name="connsiteX799" fmla="*/ 8187608 w 9384838"/>
              <a:gd name="connsiteY799" fmla="*/ 1463250 h 6246801"/>
              <a:gd name="connsiteX800" fmla="*/ 8203220 w 9384838"/>
              <a:gd name="connsiteY800" fmla="*/ 1472032 h 6246801"/>
              <a:gd name="connsiteX801" fmla="*/ 8215904 w 9384838"/>
              <a:gd name="connsiteY801" fmla="*/ 1471056 h 6246801"/>
              <a:gd name="connsiteX802" fmla="*/ 8214929 w 9384838"/>
              <a:gd name="connsiteY802" fmla="*/ 1479838 h 6246801"/>
              <a:gd name="connsiteX803" fmla="*/ 8216880 w 9384838"/>
              <a:gd name="connsiteY803" fmla="*/ 1484717 h 6246801"/>
              <a:gd name="connsiteX804" fmla="*/ 8195414 w 9384838"/>
              <a:gd name="connsiteY804" fmla="*/ 1482765 h 6246801"/>
              <a:gd name="connsiteX805" fmla="*/ 8197365 w 9384838"/>
              <a:gd name="connsiteY805" fmla="*/ 1476909 h 6246801"/>
              <a:gd name="connsiteX806" fmla="*/ 8187608 w 9384838"/>
              <a:gd name="connsiteY806" fmla="*/ 1463250 h 6246801"/>
              <a:gd name="connsiteX807" fmla="*/ 8289085 w 9384838"/>
              <a:gd name="connsiteY807" fmla="*/ 1415439 h 6246801"/>
              <a:gd name="connsiteX808" fmla="*/ 8307624 w 9384838"/>
              <a:gd name="connsiteY808" fmla="*/ 1425197 h 6246801"/>
              <a:gd name="connsiteX809" fmla="*/ 8318357 w 9384838"/>
              <a:gd name="connsiteY809" fmla="*/ 1429100 h 6246801"/>
              <a:gd name="connsiteX810" fmla="*/ 8307624 w 9384838"/>
              <a:gd name="connsiteY810" fmla="*/ 1443734 h 6246801"/>
              <a:gd name="connsiteX811" fmla="*/ 8313478 w 9384838"/>
              <a:gd name="connsiteY811" fmla="*/ 1452516 h 6246801"/>
              <a:gd name="connsiteX812" fmla="*/ 8282255 w 9384838"/>
              <a:gd name="connsiteY812" fmla="*/ 1469104 h 6246801"/>
              <a:gd name="connsiteX813" fmla="*/ 8280303 w 9384838"/>
              <a:gd name="connsiteY813" fmla="*/ 1453493 h 6246801"/>
              <a:gd name="connsiteX814" fmla="*/ 8269570 w 9384838"/>
              <a:gd name="connsiteY814" fmla="*/ 1425197 h 6246801"/>
              <a:gd name="connsiteX815" fmla="*/ 8289085 w 9384838"/>
              <a:gd name="connsiteY815" fmla="*/ 1415439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360314 w 9384838"/>
              <a:gd name="connsiteY820" fmla="*/ 1357869 h 6246801"/>
              <a:gd name="connsiteX821" fmla="*/ 8571073 w 9384838"/>
              <a:gd name="connsiteY821" fmla="*/ 1228098 h 6246801"/>
              <a:gd name="connsiteX822" fmla="*/ 8597418 w 9384838"/>
              <a:gd name="connsiteY822" fmla="*/ 1253467 h 6246801"/>
              <a:gd name="connsiteX823" fmla="*/ 8592539 w 9384838"/>
              <a:gd name="connsiteY823" fmla="*/ 1260297 h 6246801"/>
              <a:gd name="connsiteX824" fmla="*/ 8592539 w 9384838"/>
              <a:gd name="connsiteY824" fmla="*/ 1272981 h 6246801"/>
              <a:gd name="connsiteX825" fmla="*/ 8572049 w 9384838"/>
              <a:gd name="connsiteY825" fmla="*/ 1273957 h 6246801"/>
              <a:gd name="connsiteX826" fmla="*/ 8561316 w 9384838"/>
              <a:gd name="connsiteY826" fmla="*/ 1285666 h 6246801"/>
              <a:gd name="connsiteX827" fmla="*/ 8554486 w 9384838"/>
              <a:gd name="connsiteY827" fmla="*/ 1302253 h 6246801"/>
              <a:gd name="connsiteX828" fmla="*/ 8533995 w 9384838"/>
              <a:gd name="connsiteY828" fmla="*/ 1311035 h 6246801"/>
              <a:gd name="connsiteX829" fmla="*/ 8510577 w 9384838"/>
              <a:gd name="connsiteY829" fmla="*/ 1309083 h 6246801"/>
              <a:gd name="connsiteX830" fmla="*/ 8505699 w 9384838"/>
              <a:gd name="connsiteY830" fmla="*/ 1331526 h 6246801"/>
              <a:gd name="connsiteX831" fmla="*/ 8494966 w 9384838"/>
              <a:gd name="connsiteY831" fmla="*/ 1335428 h 6246801"/>
              <a:gd name="connsiteX832" fmla="*/ 8482281 w 9384838"/>
              <a:gd name="connsiteY832" fmla="*/ 1312986 h 6246801"/>
              <a:gd name="connsiteX833" fmla="*/ 8474475 w 9384838"/>
              <a:gd name="connsiteY833" fmla="*/ 1303229 h 6246801"/>
              <a:gd name="connsiteX834" fmla="*/ 8467645 w 9384838"/>
              <a:gd name="connsiteY834" fmla="*/ 1279811 h 6246801"/>
              <a:gd name="connsiteX835" fmla="*/ 8476427 w 9384838"/>
              <a:gd name="connsiteY835" fmla="*/ 1270054 h 6246801"/>
              <a:gd name="connsiteX836" fmla="*/ 8524238 w 9384838"/>
              <a:gd name="connsiteY836" fmla="*/ 1261273 h 6246801"/>
              <a:gd name="connsiteX837" fmla="*/ 8551558 w 9384838"/>
              <a:gd name="connsiteY837" fmla="*/ 1236879 h 6246801"/>
              <a:gd name="connsiteX838" fmla="*/ 8567170 w 9384838"/>
              <a:gd name="connsiteY838" fmla="*/ 1237855 h 6246801"/>
              <a:gd name="connsiteX839" fmla="*/ 8571073 w 9384838"/>
              <a:gd name="connsiteY839" fmla="*/ 1228098 h 6246801"/>
              <a:gd name="connsiteX840" fmla="*/ 8306648 w 9384838"/>
              <a:gd name="connsiteY840" fmla="*/ 884639 h 6246801"/>
              <a:gd name="connsiteX841" fmla="*/ 8328114 w 9384838"/>
              <a:gd name="connsiteY841" fmla="*/ 903178 h 6246801"/>
              <a:gd name="connsiteX842" fmla="*/ 8334944 w 9384838"/>
              <a:gd name="connsiteY842" fmla="*/ 917814 h 6246801"/>
              <a:gd name="connsiteX843" fmla="*/ 8368119 w 9384838"/>
              <a:gd name="connsiteY843" fmla="*/ 935377 h 6246801"/>
              <a:gd name="connsiteX844" fmla="*/ 8422761 w 9384838"/>
              <a:gd name="connsiteY844" fmla="*/ 939280 h 6246801"/>
              <a:gd name="connsiteX845" fmla="*/ 8461790 w 9384838"/>
              <a:gd name="connsiteY845" fmla="*/ 922693 h 6246801"/>
              <a:gd name="connsiteX846" fmla="*/ 8450081 w 9384838"/>
              <a:gd name="connsiteY846" fmla="*/ 963674 h 6246801"/>
              <a:gd name="connsiteX847" fmla="*/ 8431542 w 9384838"/>
              <a:gd name="connsiteY847" fmla="*/ 975382 h 6246801"/>
              <a:gd name="connsiteX848" fmla="*/ 8415930 w 9384838"/>
              <a:gd name="connsiteY848" fmla="*/ 963674 h 6246801"/>
              <a:gd name="connsiteX849" fmla="*/ 8397391 w 9384838"/>
              <a:gd name="connsiteY849" fmla="*/ 963674 h 6246801"/>
              <a:gd name="connsiteX850" fmla="*/ 8359338 w 9384838"/>
              <a:gd name="connsiteY850" fmla="*/ 1014411 h 6246801"/>
              <a:gd name="connsiteX851" fmla="*/ 8284206 w 9384838"/>
              <a:gd name="connsiteY851" fmla="*/ 1020265 h 6246801"/>
              <a:gd name="connsiteX852" fmla="*/ 8247128 w 9384838"/>
              <a:gd name="connsiteY852" fmla="*/ 1070028 h 6246801"/>
              <a:gd name="connsiteX853" fmla="*/ 8212977 w 9384838"/>
              <a:gd name="connsiteY853" fmla="*/ 1083688 h 6246801"/>
              <a:gd name="connsiteX854" fmla="*/ 8184681 w 9384838"/>
              <a:gd name="connsiteY854" fmla="*/ 1151014 h 6246801"/>
              <a:gd name="connsiteX855" fmla="*/ 8163215 w 9384838"/>
              <a:gd name="connsiteY855" fmla="*/ 1151014 h 6246801"/>
              <a:gd name="connsiteX856" fmla="*/ 8155409 w 9384838"/>
              <a:gd name="connsiteY856" fmla="*/ 1207607 h 6246801"/>
              <a:gd name="connsiteX857" fmla="*/ 8099792 w 9384838"/>
              <a:gd name="connsiteY857" fmla="*/ 1223219 h 6246801"/>
              <a:gd name="connsiteX858" fmla="*/ 8077350 w 9384838"/>
              <a:gd name="connsiteY858" fmla="*/ 1247612 h 6246801"/>
              <a:gd name="connsiteX859" fmla="*/ 8066617 w 9384838"/>
              <a:gd name="connsiteY859" fmla="*/ 1319817 h 6246801"/>
              <a:gd name="connsiteX860" fmla="*/ 8057835 w 9384838"/>
              <a:gd name="connsiteY860" fmla="*/ 1315914 h 6246801"/>
              <a:gd name="connsiteX861" fmla="*/ 8009048 w 9384838"/>
              <a:gd name="connsiteY861" fmla="*/ 1320793 h 6246801"/>
              <a:gd name="connsiteX862" fmla="*/ 8009048 w 9384838"/>
              <a:gd name="connsiteY862" fmla="*/ 1309084 h 6246801"/>
              <a:gd name="connsiteX863" fmla="*/ 8010024 w 9384838"/>
              <a:gd name="connsiteY863" fmla="*/ 1293472 h 6246801"/>
              <a:gd name="connsiteX864" fmla="*/ 8002218 w 9384838"/>
              <a:gd name="connsiteY864" fmla="*/ 1262248 h 6246801"/>
              <a:gd name="connsiteX865" fmla="*/ 8013927 w 9384838"/>
              <a:gd name="connsiteY865" fmla="*/ 1254442 h 6246801"/>
              <a:gd name="connsiteX866" fmla="*/ 8038320 w 9384838"/>
              <a:gd name="connsiteY866" fmla="*/ 1219316 h 6246801"/>
              <a:gd name="connsiteX867" fmla="*/ 8077350 w 9384838"/>
              <a:gd name="connsiteY867" fmla="*/ 1190044 h 6246801"/>
              <a:gd name="connsiteX868" fmla="*/ 8108573 w 9384838"/>
              <a:gd name="connsiteY868" fmla="*/ 1167602 h 6246801"/>
              <a:gd name="connsiteX869" fmla="*/ 8111501 w 9384838"/>
              <a:gd name="connsiteY869" fmla="*/ 1154917 h 6246801"/>
              <a:gd name="connsiteX870" fmla="*/ 8135894 w 9384838"/>
              <a:gd name="connsiteY870" fmla="*/ 1148087 h 6246801"/>
              <a:gd name="connsiteX871" fmla="*/ 8141748 w 9384838"/>
              <a:gd name="connsiteY871" fmla="*/ 1130524 h 6246801"/>
              <a:gd name="connsiteX872" fmla="*/ 8135894 w 9384838"/>
              <a:gd name="connsiteY872" fmla="*/ 1121742 h 6246801"/>
              <a:gd name="connsiteX873" fmla="*/ 8143700 w 9384838"/>
              <a:gd name="connsiteY873" fmla="*/ 1104179 h 6246801"/>
              <a:gd name="connsiteX874" fmla="*/ 8200293 w 9384838"/>
              <a:gd name="connsiteY874" fmla="*/ 1030998 h 6246801"/>
              <a:gd name="connsiteX875" fmla="*/ 8231516 w 9384838"/>
              <a:gd name="connsiteY875" fmla="*/ 993920 h 6246801"/>
              <a:gd name="connsiteX876" fmla="*/ 8245176 w 9384838"/>
              <a:gd name="connsiteY876" fmla="*/ 957819 h 6246801"/>
              <a:gd name="connsiteX877" fmla="*/ 8258837 w 9384838"/>
              <a:gd name="connsiteY877" fmla="*/ 944159 h 6246801"/>
              <a:gd name="connsiteX878" fmla="*/ 8260788 w 9384838"/>
              <a:gd name="connsiteY878" fmla="*/ 920741 h 6246801"/>
              <a:gd name="connsiteX879" fmla="*/ 8289085 w 9384838"/>
              <a:gd name="connsiteY879" fmla="*/ 889516 h 6246801"/>
              <a:gd name="connsiteX880" fmla="*/ 8306648 w 9384838"/>
              <a:gd name="connsiteY880" fmla="*/ 884639 h 6246801"/>
              <a:gd name="connsiteX881" fmla="*/ 9328245 w 9384838"/>
              <a:gd name="connsiteY881" fmla="*/ 311878 h 6246801"/>
              <a:gd name="connsiteX882" fmla="*/ 9371178 w 9384838"/>
              <a:gd name="connsiteY882" fmla="*/ 317733 h 6246801"/>
              <a:gd name="connsiteX883" fmla="*/ 9384838 w 9384838"/>
              <a:gd name="connsiteY883" fmla="*/ 341150 h 6246801"/>
              <a:gd name="connsiteX884" fmla="*/ 9357517 w 9384838"/>
              <a:gd name="connsiteY884" fmla="*/ 360665 h 6246801"/>
              <a:gd name="connsiteX885" fmla="*/ 9357517 w 9384838"/>
              <a:gd name="connsiteY885" fmla="*/ 378228 h 6246801"/>
              <a:gd name="connsiteX886" fmla="*/ 9371178 w 9384838"/>
              <a:gd name="connsiteY886" fmla="*/ 393840 h 6246801"/>
              <a:gd name="connsiteX887" fmla="*/ 9367275 w 9384838"/>
              <a:gd name="connsiteY887" fmla="*/ 427015 h 6246801"/>
              <a:gd name="connsiteX888" fmla="*/ 9314585 w 9384838"/>
              <a:gd name="connsiteY888" fmla="*/ 427015 h 6246801"/>
              <a:gd name="connsiteX889" fmla="*/ 9250186 w 9384838"/>
              <a:gd name="connsiteY889" fmla="*/ 440675 h 6246801"/>
              <a:gd name="connsiteX890" fmla="*/ 9213108 w 9384838"/>
              <a:gd name="connsiteY890" fmla="*/ 471899 h 6246801"/>
              <a:gd name="connsiteX891" fmla="*/ 9162370 w 9384838"/>
              <a:gd name="connsiteY891" fmla="*/ 491414 h 6246801"/>
              <a:gd name="connsiteX892" fmla="*/ 9099923 w 9384838"/>
              <a:gd name="connsiteY892" fmla="*/ 526540 h 6246801"/>
              <a:gd name="connsiteX893" fmla="*/ 9035524 w 9384838"/>
              <a:gd name="connsiteY893" fmla="*/ 587036 h 6246801"/>
              <a:gd name="connsiteX894" fmla="*/ 8996494 w 9384838"/>
              <a:gd name="connsiteY894" fmla="*/ 635822 h 6246801"/>
              <a:gd name="connsiteX895" fmla="*/ 8961368 w 9384838"/>
              <a:gd name="connsiteY895" fmla="*/ 637774 h 6246801"/>
              <a:gd name="connsiteX896" fmla="*/ 8951610 w 9384838"/>
              <a:gd name="connsiteY896" fmla="*/ 647531 h 6246801"/>
              <a:gd name="connsiteX897" fmla="*/ 8926241 w 9384838"/>
              <a:gd name="connsiteY897" fmla="*/ 637774 h 6246801"/>
              <a:gd name="connsiteX898" fmla="*/ 8916484 w 9384838"/>
              <a:gd name="connsiteY898" fmla="*/ 608501 h 6246801"/>
              <a:gd name="connsiteX899" fmla="*/ 8883309 w 9384838"/>
              <a:gd name="connsiteY899" fmla="*/ 622162 h 6246801"/>
              <a:gd name="connsiteX900" fmla="*/ 8877454 w 9384838"/>
              <a:gd name="connsiteY900" fmla="*/ 651434 h 6246801"/>
              <a:gd name="connsiteX901" fmla="*/ 8887212 w 9384838"/>
              <a:gd name="connsiteY901" fmla="*/ 665094 h 6246801"/>
              <a:gd name="connsiteX902" fmla="*/ 8846231 w 9384838"/>
              <a:gd name="connsiteY902" fmla="*/ 719735 h 6246801"/>
              <a:gd name="connsiteX903" fmla="*/ 8799395 w 9384838"/>
              <a:gd name="connsiteY903" fmla="*/ 749008 h 6246801"/>
              <a:gd name="connsiteX904" fmla="*/ 8766220 w 9384838"/>
              <a:gd name="connsiteY904" fmla="*/ 774380 h 6246801"/>
              <a:gd name="connsiteX905" fmla="*/ 8731094 w 9384838"/>
              <a:gd name="connsiteY905" fmla="*/ 844633 h 6246801"/>
              <a:gd name="connsiteX906" fmla="*/ 8697919 w 9384838"/>
              <a:gd name="connsiteY906" fmla="*/ 862196 h 6246801"/>
              <a:gd name="connsiteX907" fmla="*/ 8666695 w 9384838"/>
              <a:gd name="connsiteY907" fmla="*/ 862196 h 6246801"/>
              <a:gd name="connsiteX908" fmla="*/ 8641326 w 9384838"/>
              <a:gd name="connsiteY908" fmla="*/ 887565 h 6246801"/>
              <a:gd name="connsiteX909" fmla="*/ 8614005 w 9384838"/>
              <a:gd name="connsiteY909" fmla="*/ 932449 h 6246801"/>
              <a:gd name="connsiteX910" fmla="*/ 8590587 w 9384838"/>
              <a:gd name="connsiteY910" fmla="*/ 936351 h 6246801"/>
              <a:gd name="connsiteX911" fmla="*/ 8576927 w 9384838"/>
              <a:gd name="connsiteY911" fmla="*/ 920740 h 6246801"/>
              <a:gd name="connsiteX912" fmla="*/ 8590587 w 9384838"/>
              <a:gd name="connsiteY912" fmla="*/ 885614 h 6246801"/>
              <a:gd name="connsiteX913" fmla="*/ 8602296 w 9384838"/>
              <a:gd name="connsiteY913" fmla="*/ 881711 h 6246801"/>
              <a:gd name="connsiteX914" fmla="*/ 8610102 w 9384838"/>
              <a:gd name="connsiteY914" fmla="*/ 868050 h 6246801"/>
              <a:gd name="connsiteX915" fmla="*/ 8606199 w 9384838"/>
              <a:gd name="connsiteY915" fmla="*/ 850487 h 6246801"/>
              <a:gd name="connsiteX916" fmla="*/ 8612054 w 9384838"/>
              <a:gd name="connsiteY916" fmla="*/ 825118 h 6246801"/>
              <a:gd name="connsiteX917" fmla="*/ 8623762 w 9384838"/>
              <a:gd name="connsiteY917" fmla="*/ 846584 h 6246801"/>
              <a:gd name="connsiteX918" fmla="*/ 8637423 w 9384838"/>
              <a:gd name="connsiteY918" fmla="*/ 848536 h 6246801"/>
              <a:gd name="connsiteX919" fmla="*/ 8649132 w 9384838"/>
              <a:gd name="connsiteY919" fmla="*/ 827069 h 6246801"/>
              <a:gd name="connsiteX920" fmla="*/ 8635471 w 9384838"/>
              <a:gd name="connsiteY920" fmla="*/ 807555 h 6246801"/>
              <a:gd name="connsiteX921" fmla="*/ 8654986 w 9384838"/>
              <a:gd name="connsiteY921" fmla="*/ 807555 h 6246801"/>
              <a:gd name="connsiteX922" fmla="*/ 8664743 w 9384838"/>
              <a:gd name="connsiteY922" fmla="*/ 819263 h 6246801"/>
              <a:gd name="connsiteX923" fmla="*/ 8692064 w 9384838"/>
              <a:gd name="connsiteY923" fmla="*/ 805603 h 6246801"/>
              <a:gd name="connsiteX924" fmla="*/ 8709627 w 9384838"/>
              <a:gd name="connsiteY924" fmla="*/ 778282 h 6246801"/>
              <a:gd name="connsiteX925" fmla="*/ 8711579 w 9384838"/>
              <a:gd name="connsiteY925" fmla="*/ 749008 h 6246801"/>
              <a:gd name="connsiteX926" fmla="*/ 8695967 w 9384838"/>
              <a:gd name="connsiteY926" fmla="*/ 749008 h 6246801"/>
              <a:gd name="connsiteX927" fmla="*/ 8672549 w 9384838"/>
              <a:gd name="connsiteY927" fmla="*/ 745105 h 6246801"/>
              <a:gd name="connsiteX928" fmla="*/ 8668646 w 9384838"/>
              <a:gd name="connsiteY928" fmla="*/ 713881 h 6246801"/>
              <a:gd name="connsiteX929" fmla="*/ 8697919 w 9384838"/>
              <a:gd name="connsiteY929" fmla="*/ 713881 h 6246801"/>
              <a:gd name="connsiteX930" fmla="*/ 8715482 w 9384838"/>
              <a:gd name="connsiteY930" fmla="*/ 731444 h 6246801"/>
              <a:gd name="connsiteX931" fmla="*/ 8733045 w 9384838"/>
              <a:gd name="connsiteY931" fmla="*/ 719735 h 6246801"/>
              <a:gd name="connsiteX932" fmla="*/ 8746705 w 9384838"/>
              <a:gd name="connsiteY932" fmla="*/ 688512 h 6246801"/>
              <a:gd name="connsiteX933" fmla="*/ 8787686 w 9384838"/>
              <a:gd name="connsiteY933" fmla="*/ 674851 h 6246801"/>
              <a:gd name="connsiteX934" fmla="*/ 8811104 w 9384838"/>
              <a:gd name="connsiteY934" fmla="*/ 624114 h 6246801"/>
              <a:gd name="connsiteX935" fmla="*/ 8830619 w 9384838"/>
              <a:gd name="connsiteY935" fmla="*/ 618260 h 6246801"/>
              <a:gd name="connsiteX936" fmla="*/ 8840376 w 9384838"/>
              <a:gd name="connsiteY936" fmla="*/ 600695 h 6246801"/>
              <a:gd name="connsiteX937" fmla="*/ 8832570 w 9384838"/>
              <a:gd name="connsiteY937" fmla="*/ 559715 h 6246801"/>
              <a:gd name="connsiteX938" fmla="*/ 8850134 w 9384838"/>
              <a:gd name="connsiteY938" fmla="*/ 559715 h 6246801"/>
              <a:gd name="connsiteX939" fmla="*/ 8885260 w 9384838"/>
              <a:gd name="connsiteY939" fmla="*/ 573376 h 6246801"/>
              <a:gd name="connsiteX940" fmla="*/ 8902823 w 9384838"/>
              <a:gd name="connsiteY940" fmla="*/ 559715 h 6246801"/>
              <a:gd name="connsiteX941" fmla="*/ 8904775 w 9384838"/>
              <a:gd name="connsiteY941" fmla="*/ 524589 h 6246801"/>
              <a:gd name="connsiteX942" fmla="*/ 8949659 w 9384838"/>
              <a:gd name="connsiteY942" fmla="*/ 497268 h 6246801"/>
              <a:gd name="connsiteX943" fmla="*/ 8976980 w 9384838"/>
              <a:gd name="connsiteY943" fmla="*/ 497268 h 6246801"/>
              <a:gd name="connsiteX944" fmla="*/ 8976980 w 9384838"/>
              <a:gd name="connsiteY944" fmla="*/ 462142 h 6246801"/>
              <a:gd name="connsiteX945" fmla="*/ 8965271 w 9384838"/>
              <a:gd name="connsiteY945" fmla="*/ 419209 h 6246801"/>
              <a:gd name="connsiteX946" fmla="*/ 8973077 w 9384838"/>
              <a:gd name="connsiteY946" fmla="*/ 393840 h 6246801"/>
              <a:gd name="connsiteX947" fmla="*/ 9002349 w 9384838"/>
              <a:gd name="connsiteY947" fmla="*/ 376277 h 6246801"/>
              <a:gd name="connsiteX948" fmla="*/ 9017961 w 9384838"/>
              <a:gd name="connsiteY948" fmla="*/ 403597 h 6246801"/>
              <a:gd name="connsiteX949" fmla="*/ 9041378 w 9384838"/>
              <a:gd name="connsiteY949" fmla="*/ 467996 h 6246801"/>
              <a:gd name="connsiteX950" fmla="*/ 9076505 w 9384838"/>
              <a:gd name="connsiteY950" fmla="*/ 475802 h 6246801"/>
              <a:gd name="connsiteX951" fmla="*/ 9154564 w 9384838"/>
              <a:gd name="connsiteY951" fmla="*/ 458239 h 6246801"/>
              <a:gd name="connsiteX952" fmla="*/ 9209205 w 9384838"/>
              <a:gd name="connsiteY952" fmla="*/ 409452 h 6246801"/>
              <a:gd name="connsiteX953" fmla="*/ 9218963 w 9384838"/>
              <a:gd name="connsiteY953" fmla="*/ 380180 h 6246801"/>
              <a:gd name="connsiteX954" fmla="*/ 9283361 w 9384838"/>
              <a:gd name="connsiteY954" fmla="*/ 325538 h 6246801"/>
              <a:gd name="connsiteX955" fmla="*/ 9328245 w 9384838"/>
              <a:gd name="connsiteY955" fmla="*/ 311878 h 6246801"/>
              <a:gd name="connsiteX956" fmla="*/ 6819242 w 9384838"/>
              <a:gd name="connsiteY956" fmla="*/ 0 h 6246801"/>
              <a:gd name="connsiteX957" fmla="*/ 6869020 w 9384838"/>
              <a:gd name="connsiteY957" fmla="*/ 125002 h 6246801"/>
              <a:gd name="connsiteX958" fmla="*/ 6969682 w 9384838"/>
              <a:gd name="connsiteY958" fmla="*/ 326334 h 6246801"/>
              <a:gd name="connsiteX959" fmla="*/ 6969682 w 9384838"/>
              <a:gd name="connsiteY959" fmla="*/ 401556 h 6246801"/>
              <a:gd name="connsiteX960" fmla="*/ 7094680 w 9384838"/>
              <a:gd name="connsiteY960" fmla="*/ 652667 h 6246801"/>
              <a:gd name="connsiteX961" fmla="*/ 7220784 w 9384838"/>
              <a:gd name="connsiteY961" fmla="*/ 803117 h 6246801"/>
              <a:gd name="connsiteX962" fmla="*/ 7321446 w 9384838"/>
              <a:gd name="connsiteY962" fmla="*/ 903783 h 6246801"/>
              <a:gd name="connsiteX963" fmla="*/ 7321446 w 9384838"/>
              <a:gd name="connsiteY963" fmla="*/ 979004 h 6246801"/>
              <a:gd name="connsiteX964" fmla="*/ 7345782 w 9384838"/>
              <a:gd name="connsiteY964" fmla="*/ 979004 h 6246801"/>
              <a:gd name="connsiteX965" fmla="*/ 7396667 w 9384838"/>
              <a:gd name="connsiteY965" fmla="*/ 1003341 h 6246801"/>
              <a:gd name="connsiteX966" fmla="*/ 7421002 w 9384838"/>
              <a:gd name="connsiteY966" fmla="*/ 979004 h 6246801"/>
              <a:gd name="connsiteX967" fmla="*/ 7496223 w 9384838"/>
              <a:gd name="connsiteY967" fmla="*/ 1003341 h 6246801"/>
              <a:gd name="connsiteX968" fmla="*/ 7446445 w 9384838"/>
              <a:gd name="connsiteY968" fmla="*/ 1054227 h 6246801"/>
              <a:gd name="connsiteX969" fmla="*/ 7471887 w 9384838"/>
              <a:gd name="connsiteY969" fmla="*/ 1078564 h 6246801"/>
              <a:gd name="connsiteX970" fmla="*/ 7521665 w 9384838"/>
              <a:gd name="connsiteY970" fmla="*/ 1054227 h 6246801"/>
              <a:gd name="connsiteX971" fmla="*/ 7547107 w 9384838"/>
              <a:gd name="connsiteY971" fmla="*/ 1129449 h 6246801"/>
              <a:gd name="connsiteX972" fmla="*/ 7672105 w 9384838"/>
              <a:gd name="connsiteY972" fmla="*/ 1179229 h 6246801"/>
              <a:gd name="connsiteX973" fmla="*/ 7747325 w 9384838"/>
              <a:gd name="connsiteY973" fmla="*/ 1179229 h 6246801"/>
              <a:gd name="connsiteX974" fmla="*/ 7847987 w 9384838"/>
              <a:gd name="connsiteY974" fmla="*/ 1104007 h 6246801"/>
              <a:gd name="connsiteX975" fmla="*/ 7923207 w 9384838"/>
              <a:gd name="connsiteY975" fmla="*/ 1078564 h 6246801"/>
              <a:gd name="connsiteX976" fmla="*/ 7998427 w 9384838"/>
              <a:gd name="connsiteY976" fmla="*/ 1003341 h 6246801"/>
              <a:gd name="connsiteX977" fmla="*/ 7998427 w 9384838"/>
              <a:gd name="connsiteY977" fmla="*/ 1054227 h 6246801"/>
              <a:gd name="connsiteX978" fmla="*/ 7948649 w 9384838"/>
              <a:gd name="connsiteY978" fmla="*/ 1104007 h 6246801"/>
              <a:gd name="connsiteX979" fmla="*/ 7948649 w 9384838"/>
              <a:gd name="connsiteY979" fmla="*/ 1129449 h 6246801"/>
              <a:gd name="connsiteX980" fmla="*/ 7822545 w 9384838"/>
              <a:gd name="connsiteY980" fmla="*/ 1279895 h 6246801"/>
              <a:gd name="connsiteX981" fmla="*/ 7822545 w 9384838"/>
              <a:gd name="connsiteY981" fmla="*/ 1379454 h 6246801"/>
              <a:gd name="connsiteX982" fmla="*/ 7873429 w 9384838"/>
              <a:gd name="connsiteY982" fmla="*/ 1379454 h 6246801"/>
              <a:gd name="connsiteX983" fmla="*/ 7847987 w 9384838"/>
              <a:gd name="connsiteY983" fmla="*/ 1505563 h 6246801"/>
              <a:gd name="connsiteX984" fmla="*/ 7797103 w 9384838"/>
              <a:gd name="connsiteY984" fmla="*/ 1531005 h 6246801"/>
              <a:gd name="connsiteX985" fmla="*/ 7873429 w 9384838"/>
              <a:gd name="connsiteY985" fmla="*/ 1606229 h 6246801"/>
              <a:gd name="connsiteX986" fmla="*/ 7948649 w 9384838"/>
              <a:gd name="connsiteY986" fmla="*/ 1606229 h 6246801"/>
              <a:gd name="connsiteX987" fmla="*/ 7923207 w 9384838"/>
              <a:gd name="connsiteY987" fmla="*/ 1656009 h 6246801"/>
              <a:gd name="connsiteX988" fmla="*/ 7772767 w 9384838"/>
              <a:gd name="connsiteY988" fmla="*/ 1630565 h 6246801"/>
              <a:gd name="connsiteX989" fmla="*/ 7672105 w 9384838"/>
              <a:gd name="connsiteY989" fmla="*/ 1705789 h 6246801"/>
              <a:gd name="connsiteX990" fmla="*/ 7672105 w 9384838"/>
              <a:gd name="connsiteY990" fmla="*/ 1656009 h 6246801"/>
              <a:gd name="connsiteX991" fmla="*/ 7596885 w 9384838"/>
              <a:gd name="connsiteY991" fmla="*/ 1656009 h 6246801"/>
              <a:gd name="connsiteX992" fmla="*/ 7571443 w 9384838"/>
              <a:gd name="connsiteY992" fmla="*/ 1705789 h 6246801"/>
              <a:gd name="connsiteX993" fmla="*/ 7446445 w 9384838"/>
              <a:gd name="connsiteY993" fmla="*/ 1681452 h 6246801"/>
              <a:gd name="connsiteX994" fmla="*/ 7421002 w 9384838"/>
              <a:gd name="connsiteY994" fmla="*/ 1630565 h 6246801"/>
              <a:gd name="connsiteX995" fmla="*/ 7321446 w 9384838"/>
              <a:gd name="connsiteY995" fmla="*/ 1630565 h 6246801"/>
              <a:gd name="connsiteX996" fmla="*/ 7070344 w 9384838"/>
              <a:gd name="connsiteY996" fmla="*/ 1756674 h 6246801"/>
              <a:gd name="connsiteX997" fmla="*/ 6869020 w 9384838"/>
              <a:gd name="connsiteY997" fmla="*/ 1907113 h 6246801"/>
              <a:gd name="connsiteX998" fmla="*/ 6894462 w 9384838"/>
              <a:gd name="connsiteY998" fmla="*/ 1956897 h 6246801"/>
              <a:gd name="connsiteX999" fmla="*/ 6819242 w 9384838"/>
              <a:gd name="connsiteY999" fmla="*/ 2081899 h 6246801"/>
              <a:gd name="connsiteX1000" fmla="*/ 6793800 w 9384838"/>
              <a:gd name="connsiteY1000" fmla="*/ 2006676 h 6246801"/>
              <a:gd name="connsiteX1001" fmla="*/ 6668802 w 9384838"/>
              <a:gd name="connsiteY1001" fmla="*/ 1931450 h 6246801"/>
              <a:gd name="connsiteX1002" fmla="*/ 6542697 w 9384838"/>
              <a:gd name="connsiteY1002" fmla="*/ 1831894 h 6246801"/>
              <a:gd name="connsiteX1003" fmla="*/ 6467477 w 9384838"/>
              <a:gd name="connsiteY1003" fmla="*/ 1705789 h 6246801"/>
              <a:gd name="connsiteX1004" fmla="*/ 6417699 w 9384838"/>
              <a:gd name="connsiteY1004" fmla="*/ 1681452 h 6246801"/>
              <a:gd name="connsiteX1005" fmla="*/ 6342479 w 9384838"/>
              <a:gd name="connsiteY1005" fmla="*/ 1580786 h 6246801"/>
              <a:gd name="connsiteX1006" fmla="*/ 6217481 w 9384838"/>
              <a:gd name="connsiteY1006" fmla="*/ 1555343 h 6246801"/>
              <a:gd name="connsiteX1007" fmla="*/ 6091377 w 9384838"/>
              <a:gd name="connsiteY1007" fmla="*/ 1606229 h 6246801"/>
              <a:gd name="connsiteX1008" fmla="*/ 5991821 w 9384838"/>
              <a:gd name="connsiteY1008" fmla="*/ 1681452 h 6246801"/>
              <a:gd name="connsiteX1009" fmla="*/ 5966379 w 9384838"/>
              <a:gd name="connsiteY1009" fmla="*/ 1630565 h 6246801"/>
              <a:gd name="connsiteX1010" fmla="*/ 5966379 w 9384838"/>
              <a:gd name="connsiteY1010" fmla="*/ 1580786 h 6246801"/>
              <a:gd name="connsiteX1011" fmla="*/ 5916601 w 9384838"/>
              <a:gd name="connsiteY1011" fmla="*/ 1531005 h 6246801"/>
              <a:gd name="connsiteX1012" fmla="*/ 5940937 w 9384838"/>
              <a:gd name="connsiteY1012" fmla="*/ 1505563 h 6246801"/>
              <a:gd name="connsiteX1013" fmla="*/ 5891159 w 9384838"/>
              <a:gd name="connsiteY1013" fmla="*/ 1480122 h 6246801"/>
              <a:gd name="connsiteX1014" fmla="*/ 5840275 w 9384838"/>
              <a:gd name="connsiteY1014" fmla="*/ 1480122 h 6246801"/>
              <a:gd name="connsiteX1015" fmla="*/ 5815939 w 9384838"/>
              <a:gd name="connsiteY1015" fmla="*/ 1455784 h 6246801"/>
              <a:gd name="connsiteX1016" fmla="*/ 5740719 w 9384838"/>
              <a:gd name="connsiteY1016" fmla="*/ 1505563 h 6246801"/>
              <a:gd name="connsiteX1017" fmla="*/ 5665499 w 9384838"/>
              <a:gd name="connsiteY1017" fmla="*/ 1606229 h 6246801"/>
              <a:gd name="connsiteX1018" fmla="*/ 5715277 w 9384838"/>
              <a:gd name="connsiteY1018" fmla="*/ 1656009 h 6246801"/>
              <a:gd name="connsiteX1019" fmla="*/ 5765055 w 9384838"/>
              <a:gd name="connsiteY1019" fmla="*/ 1731231 h 6246801"/>
              <a:gd name="connsiteX1020" fmla="*/ 5840275 w 9384838"/>
              <a:gd name="connsiteY1020" fmla="*/ 1731231 h 6246801"/>
              <a:gd name="connsiteX1021" fmla="*/ 5916601 w 9384838"/>
              <a:gd name="connsiteY1021" fmla="*/ 1881669 h 6246801"/>
              <a:gd name="connsiteX1022" fmla="*/ 5966379 w 9384838"/>
              <a:gd name="connsiteY1022" fmla="*/ 1956897 h 6246801"/>
              <a:gd name="connsiteX1023" fmla="*/ 5891159 w 9384838"/>
              <a:gd name="connsiteY1023" fmla="*/ 2006676 h 6246801"/>
              <a:gd name="connsiteX1024" fmla="*/ 5815939 w 9384838"/>
              <a:gd name="connsiteY1024" fmla="*/ 1931450 h 6246801"/>
              <a:gd name="connsiteX1025" fmla="*/ 5765055 w 9384838"/>
              <a:gd name="connsiteY1025" fmla="*/ 1881669 h 6246801"/>
              <a:gd name="connsiteX1026" fmla="*/ 5715277 w 9384838"/>
              <a:gd name="connsiteY1026" fmla="*/ 1931450 h 6246801"/>
              <a:gd name="connsiteX1027" fmla="*/ 5665499 w 9384838"/>
              <a:gd name="connsiteY1027" fmla="*/ 1931450 h 6246801"/>
              <a:gd name="connsiteX1028" fmla="*/ 5640056 w 9384838"/>
              <a:gd name="connsiteY1028" fmla="*/ 2006676 h 6246801"/>
              <a:gd name="connsiteX1029" fmla="*/ 5590278 w 9384838"/>
              <a:gd name="connsiteY1029" fmla="*/ 2006676 h 6246801"/>
              <a:gd name="connsiteX1030" fmla="*/ 5515058 w 9384838"/>
              <a:gd name="connsiteY1030" fmla="*/ 2081899 h 6246801"/>
              <a:gd name="connsiteX1031" fmla="*/ 5464174 w 9384838"/>
              <a:gd name="connsiteY1031" fmla="*/ 2057559 h 6246801"/>
              <a:gd name="connsiteX1032" fmla="*/ 5464174 w 9384838"/>
              <a:gd name="connsiteY1032" fmla="*/ 1956897 h 6246801"/>
              <a:gd name="connsiteX1033" fmla="*/ 5489616 w 9384838"/>
              <a:gd name="connsiteY1033" fmla="*/ 1881669 h 6246801"/>
              <a:gd name="connsiteX1034" fmla="*/ 5564836 w 9384838"/>
              <a:gd name="connsiteY1034" fmla="*/ 1831894 h 6246801"/>
              <a:gd name="connsiteX1035" fmla="*/ 5590278 w 9384838"/>
              <a:gd name="connsiteY1035" fmla="*/ 1756674 h 6246801"/>
              <a:gd name="connsiteX1036" fmla="*/ 5539394 w 9384838"/>
              <a:gd name="connsiteY1036" fmla="*/ 1656009 h 6246801"/>
              <a:gd name="connsiteX1037" fmla="*/ 5515058 w 9384838"/>
              <a:gd name="connsiteY1037" fmla="*/ 1656009 h 6246801"/>
              <a:gd name="connsiteX1038" fmla="*/ 5515058 w 9384838"/>
              <a:gd name="connsiteY1038" fmla="*/ 1606229 h 6246801"/>
              <a:gd name="connsiteX1039" fmla="*/ 5489616 w 9384838"/>
              <a:gd name="connsiteY1039" fmla="*/ 1580786 h 6246801"/>
              <a:gd name="connsiteX1040" fmla="*/ 5489616 w 9384838"/>
              <a:gd name="connsiteY1040" fmla="*/ 1531005 h 6246801"/>
              <a:gd name="connsiteX1041" fmla="*/ 5539394 w 9384838"/>
              <a:gd name="connsiteY1041" fmla="*/ 1455784 h 6246801"/>
              <a:gd name="connsiteX1042" fmla="*/ 5539394 w 9384838"/>
              <a:gd name="connsiteY1042" fmla="*/ 1404898 h 6246801"/>
              <a:gd name="connsiteX1043" fmla="*/ 5564836 w 9384838"/>
              <a:gd name="connsiteY1043" fmla="*/ 1355118 h 6246801"/>
              <a:gd name="connsiteX1044" fmla="*/ 5614614 w 9384838"/>
              <a:gd name="connsiteY1044" fmla="*/ 1379454 h 6246801"/>
              <a:gd name="connsiteX1045" fmla="*/ 5689834 w 9384838"/>
              <a:gd name="connsiteY1045" fmla="*/ 1355118 h 6246801"/>
              <a:gd name="connsiteX1046" fmla="*/ 5740719 w 9384838"/>
              <a:gd name="connsiteY1046" fmla="*/ 1329675 h 6246801"/>
              <a:gd name="connsiteX1047" fmla="*/ 5765055 w 9384838"/>
              <a:gd name="connsiteY1047" fmla="*/ 1355118 h 6246801"/>
              <a:gd name="connsiteX1048" fmla="*/ 5815939 w 9384838"/>
              <a:gd name="connsiteY1048" fmla="*/ 1279895 h 6246801"/>
              <a:gd name="connsiteX1049" fmla="*/ 5891159 w 9384838"/>
              <a:gd name="connsiteY1049" fmla="*/ 1254452 h 6246801"/>
              <a:gd name="connsiteX1050" fmla="*/ 5891159 w 9384838"/>
              <a:gd name="connsiteY1050" fmla="*/ 1179229 h 6246801"/>
              <a:gd name="connsiteX1051" fmla="*/ 5840275 w 9384838"/>
              <a:gd name="connsiteY1051" fmla="*/ 1104007 h 6246801"/>
              <a:gd name="connsiteX1052" fmla="*/ 5865717 w 9384838"/>
              <a:gd name="connsiteY1052" fmla="*/ 1054227 h 6246801"/>
              <a:gd name="connsiteX1053" fmla="*/ 5916601 w 9384838"/>
              <a:gd name="connsiteY1053" fmla="*/ 1054227 h 6246801"/>
              <a:gd name="connsiteX1054" fmla="*/ 6041599 w 9384838"/>
              <a:gd name="connsiteY1054" fmla="*/ 1179229 h 6246801"/>
              <a:gd name="connsiteX1055" fmla="*/ 6091377 w 9384838"/>
              <a:gd name="connsiteY1055" fmla="*/ 1153786 h 6246801"/>
              <a:gd name="connsiteX1056" fmla="*/ 6091377 w 9384838"/>
              <a:gd name="connsiteY1056" fmla="*/ 1204672 h 6246801"/>
              <a:gd name="connsiteX1057" fmla="*/ 6166597 w 9384838"/>
              <a:gd name="connsiteY1057" fmla="*/ 1254452 h 6246801"/>
              <a:gd name="connsiteX1058" fmla="*/ 6292701 w 9384838"/>
              <a:gd name="connsiteY1058" fmla="*/ 1179229 h 6246801"/>
              <a:gd name="connsiteX1059" fmla="*/ 6317037 w 9384838"/>
              <a:gd name="connsiteY1059" fmla="*/ 1129449 h 6246801"/>
              <a:gd name="connsiteX1060" fmla="*/ 6292701 w 9384838"/>
              <a:gd name="connsiteY1060" fmla="*/ 1054227 h 6246801"/>
              <a:gd name="connsiteX1061" fmla="*/ 6317037 w 9384838"/>
              <a:gd name="connsiteY1061" fmla="*/ 1003341 h 6246801"/>
              <a:gd name="connsiteX1062" fmla="*/ 6317037 w 9384838"/>
              <a:gd name="connsiteY1062" fmla="*/ 953562 h 6246801"/>
              <a:gd name="connsiteX1063" fmla="*/ 6342479 w 9384838"/>
              <a:gd name="connsiteY1063" fmla="*/ 903783 h 6246801"/>
              <a:gd name="connsiteX1064" fmla="*/ 6443141 w 9384838"/>
              <a:gd name="connsiteY1064" fmla="*/ 878340 h 6246801"/>
              <a:gd name="connsiteX1065" fmla="*/ 6492919 w 9384838"/>
              <a:gd name="connsiteY1065" fmla="*/ 803117 h 6246801"/>
              <a:gd name="connsiteX1066" fmla="*/ 6518361 w 9384838"/>
              <a:gd name="connsiteY1066" fmla="*/ 652667 h 6246801"/>
              <a:gd name="connsiteX1067" fmla="*/ 6619024 w 9384838"/>
              <a:gd name="connsiteY1067" fmla="*/ 526559 h 6246801"/>
              <a:gd name="connsiteX1068" fmla="*/ 6643360 w 9384838"/>
              <a:gd name="connsiteY1068" fmla="*/ 300891 h 6246801"/>
              <a:gd name="connsiteX1069" fmla="*/ 6619024 w 9384838"/>
              <a:gd name="connsiteY1069" fmla="*/ 125002 h 6246801"/>
              <a:gd name="connsiteX1070" fmla="*/ 6694244 w 9384838"/>
              <a:gd name="connsiteY1070" fmla="*/ 49779 h 6246801"/>
              <a:gd name="connsiteX1071" fmla="*/ 6769464 w 9384838"/>
              <a:gd name="connsiteY1071" fmla="*/ 49779 h 6246801"/>
              <a:gd name="connsiteX1072" fmla="*/ 6819242 w 9384838"/>
              <a:gd name="connsiteY107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497452 w 9384838"/>
              <a:gd name="connsiteY271" fmla="*/ 5017793 h 6246801"/>
              <a:gd name="connsiteX272" fmla="*/ 547230 w 9384838"/>
              <a:gd name="connsiteY272" fmla="*/ 5017793 h 6246801"/>
              <a:gd name="connsiteX273" fmla="*/ 521788 w 9384838"/>
              <a:gd name="connsiteY273" fmla="*/ 4992350 h 6246801"/>
              <a:gd name="connsiteX274" fmla="*/ 572672 w 9384838"/>
              <a:gd name="connsiteY274" fmla="*/ 4968013 h 6246801"/>
              <a:gd name="connsiteX275" fmla="*/ 597008 w 9384838"/>
              <a:gd name="connsiteY275" fmla="*/ 4992350 h 6246801"/>
              <a:gd name="connsiteX276" fmla="*/ 647892 w 9384838"/>
              <a:gd name="connsiteY276" fmla="*/ 4992350 h 6246801"/>
              <a:gd name="connsiteX277" fmla="*/ 647892 w 9384838"/>
              <a:gd name="connsiteY277" fmla="*/ 4968013 h 6246801"/>
              <a:gd name="connsiteX278" fmla="*/ 672228 w 9384838"/>
              <a:gd name="connsiteY278" fmla="*/ 4942570 h 6246801"/>
              <a:gd name="connsiteX279" fmla="*/ 672228 w 9384838"/>
              <a:gd name="connsiteY279" fmla="*/ 4917127 h 6246801"/>
              <a:gd name="connsiteX280" fmla="*/ 723112 w 9384838"/>
              <a:gd name="connsiteY280" fmla="*/ 4892790 h 6246801"/>
              <a:gd name="connsiteX281" fmla="*/ 772890 w 9384838"/>
              <a:gd name="connsiteY281" fmla="*/ 4892790 h 6246801"/>
              <a:gd name="connsiteX282" fmla="*/ 798333 w 9384838"/>
              <a:gd name="connsiteY282" fmla="*/ 4867347 h 6246801"/>
              <a:gd name="connsiteX283" fmla="*/ 291494 w 9384838"/>
              <a:gd name="connsiteY283" fmla="*/ 3896294 h 6246801"/>
              <a:gd name="connsiteX284" fmla="*/ 319795 w 9384838"/>
              <a:gd name="connsiteY284" fmla="*/ 3947235 h 6246801"/>
              <a:gd name="connsiteX285" fmla="*/ 280174 w 9384838"/>
              <a:gd name="connsiteY285" fmla="*/ 4026476 h 6246801"/>
              <a:gd name="connsiteX286" fmla="*/ 234893 w 9384838"/>
              <a:gd name="connsiteY286" fmla="*/ 4026476 h 6246801"/>
              <a:gd name="connsiteX287" fmla="*/ 220743 w 9384838"/>
              <a:gd name="connsiteY287" fmla="*/ 4066097 h 6246801"/>
              <a:gd name="connsiteX288" fmla="*/ 178292 w 9384838"/>
              <a:gd name="connsiteY288" fmla="*/ 4074587 h 6246801"/>
              <a:gd name="connsiteX289" fmla="*/ 133012 w 9384838"/>
              <a:gd name="connsiteY289" fmla="*/ 4111377 h 6246801"/>
              <a:gd name="connsiteX290" fmla="*/ 93391 w 9384838"/>
              <a:gd name="connsiteY290" fmla="*/ 4125528 h 6246801"/>
              <a:gd name="connsiteX291" fmla="*/ 113201 w 9384838"/>
              <a:gd name="connsiteY291" fmla="*/ 4187789 h 6246801"/>
              <a:gd name="connsiteX292" fmla="*/ 82071 w 9384838"/>
              <a:gd name="connsiteY292" fmla="*/ 4187789 h 6246801"/>
              <a:gd name="connsiteX293" fmla="*/ 59430 w 9384838"/>
              <a:gd name="connsiteY293" fmla="*/ 4250050 h 6246801"/>
              <a:gd name="connsiteX294" fmla="*/ 76411 w 9384838"/>
              <a:gd name="connsiteY294" fmla="*/ 4275521 h 6246801"/>
              <a:gd name="connsiteX295" fmla="*/ 11320 w 9384838"/>
              <a:gd name="connsiteY295" fmla="*/ 4317971 h 6246801"/>
              <a:gd name="connsiteX296" fmla="*/ 0 w 9384838"/>
              <a:gd name="connsiteY296" fmla="*/ 4230240 h 6246801"/>
              <a:gd name="connsiteX297" fmla="*/ 31130 w 9384838"/>
              <a:gd name="connsiteY297" fmla="*/ 4218920 h 6246801"/>
              <a:gd name="connsiteX298" fmla="*/ 45280 w 9384838"/>
              <a:gd name="connsiteY298" fmla="*/ 4187789 h 6246801"/>
              <a:gd name="connsiteX299" fmla="*/ 53771 w 9384838"/>
              <a:gd name="connsiteY299" fmla="*/ 4131188 h 6246801"/>
              <a:gd name="connsiteX300" fmla="*/ 70751 w 9384838"/>
              <a:gd name="connsiteY300" fmla="*/ 4105717 h 6246801"/>
              <a:gd name="connsiteX301" fmla="*/ 124522 w 9384838"/>
              <a:gd name="connsiteY301" fmla="*/ 4083077 h 6246801"/>
              <a:gd name="connsiteX302" fmla="*/ 152822 w 9384838"/>
              <a:gd name="connsiteY302" fmla="*/ 4040626 h 6246801"/>
              <a:gd name="connsiteX303" fmla="*/ 104711 w 9384838"/>
              <a:gd name="connsiteY303" fmla="*/ 4023646 h 6246801"/>
              <a:gd name="connsiteX304" fmla="*/ 104711 w 9384838"/>
              <a:gd name="connsiteY304" fmla="*/ 3981195 h 6246801"/>
              <a:gd name="connsiteX305" fmla="*/ 144332 w 9384838"/>
              <a:gd name="connsiteY305" fmla="*/ 3981195 h 6246801"/>
              <a:gd name="connsiteX306" fmla="*/ 181122 w 9384838"/>
              <a:gd name="connsiteY306" fmla="*/ 4020816 h 6246801"/>
              <a:gd name="connsiteX307" fmla="*/ 240553 w 9384838"/>
              <a:gd name="connsiteY307" fmla="*/ 3955725 h 6246801"/>
              <a:gd name="connsiteX308" fmla="*/ 271684 w 9384838"/>
              <a:gd name="connsiteY308" fmla="*/ 3907614 h 6246801"/>
              <a:gd name="connsiteX309" fmla="*/ 291494 w 9384838"/>
              <a:gd name="connsiteY309" fmla="*/ 389629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81106 w 9384838"/>
              <a:gd name="connsiteY313" fmla="*/ 3596309 h 6246801"/>
              <a:gd name="connsiteX314" fmla="*/ 4460871 w 9384838"/>
              <a:gd name="connsiteY314" fmla="*/ 3512231 h 6246801"/>
              <a:gd name="connsiteX315" fmla="*/ 4435429 w 9384838"/>
              <a:gd name="connsiteY315" fmla="*/ 3563117 h 6246801"/>
              <a:gd name="connsiteX316" fmla="*/ 4385651 w 9384838"/>
              <a:gd name="connsiteY316" fmla="*/ 3612896 h 6246801"/>
              <a:gd name="connsiteX317" fmla="*/ 4385651 w 9384838"/>
              <a:gd name="connsiteY317" fmla="*/ 3638339 h 6246801"/>
              <a:gd name="connsiteX318" fmla="*/ 4435429 w 9384838"/>
              <a:gd name="connsiteY318" fmla="*/ 3638339 h 6246801"/>
              <a:gd name="connsiteX319" fmla="*/ 4435429 w 9384838"/>
              <a:gd name="connsiteY319" fmla="*/ 3662676 h 6246801"/>
              <a:gd name="connsiteX320" fmla="*/ 4385651 w 9384838"/>
              <a:gd name="connsiteY320" fmla="*/ 3713562 h 6246801"/>
              <a:gd name="connsiteX321" fmla="*/ 4284989 w 9384838"/>
              <a:gd name="connsiteY321" fmla="*/ 3737899 h 6246801"/>
              <a:gd name="connsiteX322" fmla="*/ 4310431 w 9384838"/>
              <a:gd name="connsiteY322" fmla="*/ 3688119 h 6246801"/>
              <a:gd name="connsiteX323" fmla="*/ 4335873 w 9384838"/>
              <a:gd name="connsiteY323" fmla="*/ 3662676 h 6246801"/>
              <a:gd name="connsiteX324" fmla="*/ 4335873 w 9384838"/>
              <a:gd name="connsiteY324" fmla="*/ 3638339 h 6246801"/>
              <a:gd name="connsiteX325" fmla="*/ 4284989 w 9384838"/>
              <a:gd name="connsiteY325" fmla="*/ 3662676 h 6246801"/>
              <a:gd name="connsiteX326" fmla="*/ 4284989 w 9384838"/>
              <a:gd name="connsiteY326" fmla="*/ 3612896 h 6246801"/>
              <a:gd name="connsiteX327" fmla="*/ 4360209 w 9384838"/>
              <a:gd name="connsiteY327" fmla="*/ 3537674 h 6246801"/>
              <a:gd name="connsiteX328" fmla="*/ 4460871 w 9384838"/>
              <a:gd name="connsiteY328" fmla="*/ 3512231 h 6246801"/>
              <a:gd name="connsiteX329" fmla="*/ 605629 w 9384838"/>
              <a:gd name="connsiteY329" fmla="*/ 3364245 h 6246801"/>
              <a:gd name="connsiteX330" fmla="*/ 611289 w 9384838"/>
              <a:gd name="connsiteY330" fmla="*/ 3409526 h 6246801"/>
              <a:gd name="connsiteX331" fmla="*/ 633929 w 9384838"/>
              <a:gd name="connsiteY331" fmla="*/ 3437826 h 6246801"/>
              <a:gd name="connsiteX332" fmla="*/ 616949 w 9384838"/>
              <a:gd name="connsiteY332" fmla="*/ 3485937 h 6246801"/>
              <a:gd name="connsiteX333" fmla="*/ 599969 w 9384838"/>
              <a:gd name="connsiteY333" fmla="*/ 3497257 h 6246801"/>
              <a:gd name="connsiteX334" fmla="*/ 560348 w 9384838"/>
              <a:gd name="connsiteY334" fmla="*/ 3451976 h 6246801"/>
              <a:gd name="connsiteX335" fmla="*/ 577328 w 9384838"/>
              <a:gd name="connsiteY335" fmla="*/ 3415186 h 6246801"/>
              <a:gd name="connsiteX336" fmla="*/ 574498 w 9384838"/>
              <a:gd name="connsiteY336" fmla="*/ 3369905 h 6246801"/>
              <a:gd name="connsiteX337" fmla="*/ 605629 w 9384838"/>
              <a:gd name="connsiteY337" fmla="*/ 3364245 h 6246801"/>
              <a:gd name="connsiteX338" fmla="*/ 1098059 w 9384838"/>
              <a:gd name="connsiteY338" fmla="*/ 3109544 h 6246801"/>
              <a:gd name="connsiteX339" fmla="*/ 1081079 w 9384838"/>
              <a:gd name="connsiteY339" fmla="*/ 3137841 h 6246801"/>
              <a:gd name="connsiteX340" fmla="*/ 1064099 w 9384838"/>
              <a:gd name="connsiteY340" fmla="*/ 3154822 h 6246801"/>
              <a:gd name="connsiteX341" fmla="*/ 1038628 w 9384838"/>
              <a:gd name="connsiteY341" fmla="*/ 3143502 h 6246801"/>
              <a:gd name="connsiteX342" fmla="*/ 1098059 w 9384838"/>
              <a:gd name="connsiteY342" fmla="*/ 3109544 h 6246801"/>
              <a:gd name="connsiteX343" fmla="*/ 905615 w 9384838"/>
              <a:gd name="connsiteY343" fmla="*/ 3061433 h 6246801"/>
              <a:gd name="connsiteX344" fmla="*/ 905615 w 9384838"/>
              <a:gd name="connsiteY344" fmla="*/ 3098224 h 6246801"/>
              <a:gd name="connsiteX345" fmla="*/ 874484 w 9384838"/>
              <a:gd name="connsiteY345" fmla="*/ 3149161 h 6246801"/>
              <a:gd name="connsiteX346" fmla="*/ 820713 w 9384838"/>
              <a:gd name="connsiteY346" fmla="*/ 3171802 h 6246801"/>
              <a:gd name="connsiteX347" fmla="*/ 826373 w 9384838"/>
              <a:gd name="connsiteY347" fmla="*/ 3205762 h 6246801"/>
              <a:gd name="connsiteX348" fmla="*/ 769772 w 9384838"/>
              <a:gd name="connsiteY348" fmla="*/ 3214252 h 6246801"/>
              <a:gd name="connsiteX349" fmla="*/ 775432 w 9384838"/>
              <a:gd name="connsiteY349" fmla="*/ 3253873 h 6246801"/>
              <a:gd name="connsiteX350" fmla="*/ 738642 w 9384838"/>
              <a:gd name="connsiteY350" fmla="*/ 3245383 h 6246801"/>
              <a:gd name="connsiteX351" fmla="*/ 724492 w 9384838"/>
              <a:gd name="connsiteY351" fmla="*/ 3214252 h 6246801"/>
              <a:gd name="connsiteX352" fmla="*/ 701851 w 9384838"/>
              <a:gd name="connsiteY352" fmla="*/ 3183122 h 6246801"/>
              <a:gd name="connsiteX353" fmla="*/ 724492 w 9384838"/>
              <a:gd name="connsiteY353" fmla="*/ 3168972 h 6246801"/>
              <a:gd name="connsiteX354" fmla="*/ 747132 w 9384838"/>
              <a:gd name="connsiteY354" fmla="*/ 3146331 h 6246801"/>
              <a:gd name="connsiteX355" fmla="*/ 843354 w 9384838"/>
              <a:gd name="connsiteY355" fmla="*/ 3098224 h 6246801"/>
              <a:gd name="connsiteX356" fmla="*/ 905615 w 9384838"/>
              <a:gd name="connsiteY356" fmla="*/ 3061433 h 6246801"/>
              <a:gd name="connsiteX357" fmla="*/ 936745 w 9384838"/>
              <a:gd name="connsiteY357" fmla="*/ 3033132 h 6246801"/>
              <a:gd name="connsiteX358" fmla="*/ 973535 w 9384838"/>
              <a:gd name="connsiteY358" fmla="*/ 3081244 h 6246801"/>
              <a:gd name="connsiteX359" fmla="*/ 948066 w 9384838"/>
              <a:gd name="connsiteY359" fmla="*/ 3115203 h 6246801"/>
              <a:gd name="connsiteX360" fmla="*/ 925424 w 9384838"/>
              <a:gd name="connsiteY360" fmla="*/ 3067093 h 6246801"/>
              <a:gd name="connsiteX361" fmla="*/ 936745 w 9384838"/>
              <a:gd name="connsiteY361" fmla="*/ 3033132 h 6246801"/>
              <a:gd name="connsiteX362" fmla="*/ 5840275 w 9384838"/>
              <a:gd name="connsiteY362" fmla="*/ 2081897 h 6246801"/>
              <a:gd name="connsiteX363" fmla="*/ 5891159 w 9384838"/>
              <a:gd name="connsiteY363" fmla="*/ 2132783 h 6246801"/>
              <a:gd name="connsiteX364" fmla="*/ 5891159 w 9384838"/>
              <a:gd name="connsiteY364" fmla="*/ 2158226 h 6246801"/>
              <a:gd name="connsiteX365" fmla="*/ 5966379 w 9384838"/>
              <a:gd name="connsiteY365" fmla="*/ 2208005 h 6246801"/>
              <a:gd name="connsiteX366" fmla="*/ 6016157 w 9384838"/>
              <a:gd name="connsiteY366" fmla="*/ 2208005 h 6246801"/>
              <a:gd name="connsiteX367" fmla="*/ 6041599 w 9384838"/>
              <a:gd name="connsiteY367" fmla="*/ 2208005 h 6246801"/>
              <a:gd name="connsiteX368" fmla="*/ 5966379 w 9384838"/>
              <a:gd name="connsiteY368" fmla="*/ 2308672 h 6246801"/>
              <a:gd name="connsiteX369" fmla="*/ 5916601 w 9384838"/>
              <a:gd name="connsiteY369" fmla="*/ 2558676 h 6246801"/>
              <a:gd name="connsiteX370" fmla="*/ 5916601 w 9384838"/>
              <a:gd name="connsiteY370" fmla="*/ 2659341 h 6246801"/>
              <a:gd name="connsiteX371" fmla="*/ 5966379 w 9384838"/>
              <a:gd name="connsiteY371" fmla="*/ 2684786 h 6246801"/>
              <a:gd name="connsiteX372" fmla="*/ 5991821 w 9384838"/>
              <a:gd name="connsiteY372" fmla="*/ 2734563 h 6246801"/>
              <a:gd name="connsiteX373" fmla="*/ 6016157 w 9384838"/>
              <a:gd name="connsiteY373" fmla="*/ 2785448 h 6246801"/>
              <a:gd name="connsiteX374" fmla="*/ 6016157 w 9384838"/>
              <a:gd name="connsiteY374" fmla="*/ 2860670 h 6246801"/>
              <a:gd name="connsiteX375" fmla="*/ 5991821 w 9384838"/>
              <a:gd name="connsiteY375" fmla="*/ 2885007 h 6246801"/>
              <a:gd name="connsiteX376" fmla="*/ 6016157 w 9384838"/>
              <a:gd name="connsiteY376" fmla="*/ 2910449 h 6246801"/>
              <a:gd name="connsiteX377" fmla="*/ 5991821 w 9384838"/>
              <a:gd name="connsiteY377" fmla="*/ 2935892 h 6246801"/>
              <a:gd name="connsiteX378" fmla="*/ 5991821 w 9384838"/>
              <a:gd name="connsiteY378" fmla="*/ 2960229 h 6246801"/>
              <a:gd name="connsiteX379" fmla="*/ 6041599 w 9384838"/>
              <a:gd name="connsiteY379" fmla="*/ 2985670 h 6246801"/>
              <a:gd name="connsiteX380" fmla="*/ 6016157 w 9384838"/>
              <a:gd name="connsiteY380" fmla="*/ 3035453 h 6246801"/>
              <a:gd name="connsiteX381" fmla="*/ 6041599 w 9384838"/>
              <a:gd name="connsiteY381" fmla="*/ 3086339 h 6246801"/>
              <a:gd name="connsiteX382" fmla="*/ 5991821 w 9384838"/>
              <a:gd name="connsiteY382" fmla="*/ 3185896 h 6246801"/>
              <a:gd name="connsiteX383" fmla="*/ 6016157 w 9384838"/>
              <a:gd name="connsiteY383" fmla="*/ 3185896 h 6246801"/>
              <a:gd name="connsiteX384" fmla="*/ 6016157 w 9384838"/>
              <a:gd name="connsiteY384" fmla="*/ 3236782 h 6246801"/>
              <a:gd name="connsiteX385" fmla="*/ 5966379 w 9384838"/>
              <a:gd name="connsiteY385" fmla="*/ 3261118 h 6246801"/>
              <a:gd name="connsiteX386" fmla="*/ 5966379 w 9384838"/>
              <a:gd name="connsiteY386" fmla="*/ 3286561 h 6246801"/>
              <a:gd name="connsiteX387" fmla="*/ 5916601 w 9384838"/>
              <a:gd name="connsiteY387" fmla="*/ 3361784 h 6246801"/>
              <a:gd name="connsiteX388" fmla="*/ 5916601 w 9384838"/>
              <a:gd name="connsiteY388" fmla="*/ 3412670 h 6246801"/>
              <a:gd name="connsiteX389" fmla="*/ 5865717 w 9384838"/>
              <a:gd name="connsiteY389" fmla="*/ 3437007 h 6246801"/>
              <a:gd name="connsiteX390" fmla="*/ 5840275 w 9384838"/>
              <a:gd name="connsiteY390" fmla="*/ 3462450 h 6246801"/>
              <a:gd name="connsiteX391" fmla="*/ 5815939 w 9384838"/>
              <a:gd name="connsiteY391" fmla="*/ 3437007 h 6246801"/>
              <a:gd name="connsiteX392" fmla="*/ 5815939 w 9384838"/>
              <a:gd name="connsiteY392" fmla="*/ 3487893 h 6246801"/>
              <a:gd name="connsiteX393" fmla="*/ 5765055 w 9384838"/>
              <a:gd name="connsiteY393" fmla="*/ 3462450 h 6246801"/>
              <a:gd name="connsiteX394" fmla="*/ 5765055 w 9384838"/>
              <a:gd name="connsiteY394" fmla="*/ 3462451 h 6246801"/>
              <a:gd name="connsiteX395" fmla="*/ 5790497 w 9384838"/>
              <a:gd name="connsiteY395" fmla="*/ 3512230 h 6246801"/>
              <a:gd name="connsiteX396" fmla="*/ 5740719 w 9384838"/>
              <a:gd name="connsiteY396" fmla="*/ 3537673 h 6246801"/>
              <a:gd name="connsiteX397" fmla="*/ 5715277 w 9384838"/>
              <a:gd name="connsiteY397" fmla="*/ 3563116 h 6246801"/>
              <a:gd name="connsiteX398" fmla="*/ 5689835 w 9384838"/>
              <a:gd name="connsiteY398" fmla="*/ 3587453 h 6246801"/>
              <a:gd name="connsiteX399" fmla="*/ 5715277 w 9384838"/>
              <a:gd name="connsiteY399" fmla="*/ 3612896 h 6246801"/>
              <a:gd name="connsiteX400" fmla="*/ 5665499 w 9384838"/>
              <a:gd name="connsiteY400" fmla="*/ 3612896 h 6246801"/>
              <a:gd name="connsiteX401" fmla="*/ 5640057 w 9384838"/>
              <a:gd name="connsiteY401" fmla="*/ 3638339 h 6246801"/>
              <a:gd name="connsiteX402" fmla="*/ 5665499 w 9384838"/>
              <a:gd name="connsiteY402" fmla="*/ 3638339 h 6246801"/>
              <a:gd name="connsiteX403" fmla="*/ 5665499 w 9384838"/>
              <a:gd name="connsiteY403" fmla="*/ 3662676 h 6246801"/>
              <a:gd name="connsiteX404" fmla="*/ 5640057 w 9384838"/>
              <a:gd name="connsiteY404" fmla="*/ 3662676 h 6246801"/>
              <a:gd name="connsiteX405" fmla="*/ 5665499 w 9384838"/>
              <a:gd name="connsiteY405" fmla="*/ 3688119 h 6246801"/>
              <a:gd name="connsiteX406" fmla="*/ 5640057 w 9384838"/>
              <a:gd name="connsiteY406" fmla="*/ 3763342 h 6246801"/>
              <a:gd name="connsiteX407" fmla="*/ 5590279 w 9384838"/>
              <a:gd name="connsiteY407" fmla="*/ 3737899 h 6246801"/>
              <a:gd name="connsiteX408" fmla="*/ 5515059 w 9384838"/>
              <a:gd name="connsiteY408" fmla="*/ 3737899 h 6246801"/>
              <a:gd name="connsiteX409" fmla="*/ 5464175 w 9384838"/>
              <a:gd name="connsiteY409" fmla="*/ 3713562 h 6246801"/>
              <a:gd name="connsiteX410" fmla="*/ 5439839 w 9384838"/>
              <a:gd name="connsiteY410" fmla="*/ 3737899 h 6246801"/>
              <a:gd name="connsiteX411" fmla="*/ 5464175 w 9384838"/>
              <a:gd name="connsiteY411" fmla="*/ 3763342 h 6246801"/>
              <a:gd name="connsiteX412" fmla="*/ 5414397 w 9384838"/>
              <a:gd name="connsiteY412" fmla="*/ 3788785 h 6246801"/>
              <a:gd name="connsiteX413" fmla="*/ 5339177 w 9384838"/>
              <a:gd name="connsiteY413" fmla="*/ 3939230 h 6246801"/>
              <a:gd name="connsiteX414" fmla="*/ 5364619 w 9384838"/>
              <a:gd name="connsiteY414" fmla="*/ 4014453 h 6246801"/>
              <a:gd name="connsiteX415" fmla="*/ 5364618 w 9384838"/>
              <a:gd name="connsiteY415" fmla="*/ 4014453 h 6246801"/>
              <a:gd name="connsiteX416" fmla="*/ 5364618 w 9384838"/>
              <a:gd name="connsiteY416" fmla="*/ 4089676 h 6246801"/>
              <a:gd name="connsiteX417" fmla="*/ 5313734 w 9384838"/>
              <a:gd name="connsiteY417" fmla="*/ 4289902 h 6246801"/>
              <a:gd name="connsiteX418" fmla="*/ 5238514 w 9384838"/>
              <a:gd name="connsiteY418" fmla="*/ 4416010 h 6246801"/>
              <a:gd name="connsiteX419" fmla="*/ 5213072 w 9384838"/>
              <a:gd name="connsiteY419" fmla="*/ 4440347 h 6246801"/>
              <a:gd name="connsiteX420" fmla="*/ 5163294 w 9384838"/>
              <a:gd name="connsiteY420" fmla="*/ 4440347 h 6246801"/>
              <a:gd name="connsiteX421" fmla="*/ 5137852 w 9384838"/>
              <a:gd name="connsiteY421" fmla="*/ 4465790 h 6246801"/>
              <a:gd name="connsiteX422" fmla="*/ 5163294 w 9384838"/>
              <a:gd name="connsiteY422" fmla="*/ 4465790 h 6246801"/>
              <a:gd name="connsiteX423" fmla="*/ 5062632 w 9384838"/>
              <a:gd name="connsiteY423" fmla="*/ 4616236 h 6246801"/>
              <a:gd name="connsiteX424" fmla="*/ 5038296 w 9384838"/>
              <a:gd name="connsiteY424" fmla="*/ 4691459 h 6246801"/>
              <a:gd name="connsiteX425" fmla="*/ 5012854 w 9384838"/>
              <a:gd name="connsiteY425" fmla="*/ 4716902 h 6246801"/>
              <a:gd name="connsiteX426" fmla="*/ 4987412 w 9384838"/>
              <a:gd name="connsiteY426" fmla="*/ 4792125 h 6246801"/>
              <a:gd name="connsiteX427" fmla="*/ 5012854 w 9384838"/>
              <a:gd name="connsiteY427" fmla="*/ 4917127 h 6246801"/>
              <a:gd name="connsiteX428" fmla="*/ 5062632 w 9384838"/>
              <a:gd name="connsiteY428" fmla="*/ 5043236 h 6246801"/>
              <a:gd name="connsiteX429" fmla="*/ 5013583 w 9384838"/>
              <a:gd name="connsiteY429" fmla="*/ 4993096 h 6246801"/>
              <a:gd name="connsiteX430" fmla="*/ 5062632 w 9384838"/>
              <a:gd name="connsiteY430" fmla="*/ 5043237 h 6246801"/>
              <a:gd name="connsiteX431" fmla="*/ 4987412 w 9384838"/>
              <a:gd name="connsiteY431" fmla="*/ 5043237 h 6246801"/>
              <a:gd name="connsiteX432" fmla="*/ 4963076 w 9384838"/>
              <a:gd name="connsiteY432" fmla="*/ 5017794 h 6246801"/>
              <a:gd name="connsiteX433" fmla="*/ 4862414 w 9384838"/>
              <a:gd name="connsiteY433" fmla="*/ 5067574 h 6246801"/>
              <a:gd name="connsiteX434" fmla="*/ 4812636 w 9384838"/>
              <a:gd name="connsiteY434" fmla="*/ 5142796 h 6246801"/>
              <a:gd name="connsiteX435" fmla="*/ 4812636 w 9384838"/>
              <a:gd name="connsiteY435" fmla="*/ 5193682 h 6246801"/>
              <a:gd name="connsiteX436" fmla="*/ 4787194 w 9384838"/>
              <a:gd name="connsiteY436" fmla="*/ 5243462 h 6246801"/>
              <a:gd name="connsiteX437" fmla="*/ 4711974 w 9384838"/>
              <a:gd name="connsiteY437" fmla="*/ 5268905 h 6246801"/>
              <a:gd name="connsiteX438" fmla="*/ 4686532 w 9384838"/>
              <a:gd name="connsiteY438" fmla="*/ 5243462 h 6246801"/>
              <a:gd name="connsiteX439" fmla="*/ 4636753 w 9384838"/>
              <a:gd name="connsiteY439" fmla="*/ 5268905 h 6246801"/>
              <a:gd name="connsiteX440" fmla="*/ 4611311 w 9384838"/>
              <a:gd name="connsiteY440" fmla="*/ 5293242 h 6246801"/>
              <a:gd name="connsiteX441" fmla="*/ 4561533 w 9384838"/>
              <a:gd name="connsiteY441" fmla="*/ 5344128 h 6246801"/>
              <a:gd name="connsiteX442" fmla="*/ 4536091 w 9384838"/>
              <a:gd name="connsiteY442" fmla="*/ 5293242 h 6246801"/>
              <a:gd name="connsiteX443" fmla="*/ 4561533 w 9384838"/>
              <a:gd name="connsiteY443" fmla="*/ 5293242 h 6246801"/>
              <a:gd name="connsiteX444" fmla="*/ 4561533 w 9384838"/>
              <a:gd name="connsiteY444" fmla="*/ 5268905 h 6246801"/>
              <a:gd name="connsiteX445" fmla="*/ 4585869 w 9384838"/>
              <a:gd name="connsiteY445" fmla="*/ 5218019 h 6246801"/>
              <a:gd name="connsiteX446" fmla="*/ 4585869 w 9384838"/>
              <a:gd name="connsiteY446" fmla="*/ 5193682 h 6246801"/>
              <a:gd name="connsiteX447" fmla="*/ 4611311 w 9384838"/>
              <a:gd name="connsiteY447" fmla="*/ 5168239 h 6246801"/>
              <a:gd name="connsiteX448" fmla="*/ 4611311 w 9384838"/>
              <a:gd name="connsiteY448" fmla="*/ 5142796 h 6246801"/>
              <a:gd name="connsiteX449" fmla="*/ 4585869 w 9384838"/>
              <a:gd name="connsiteY449" fmla="*/ 5142796 h 6246801"/>
              <a:gd name="connsiteX450" fmla="*/ 4611311 w 9384838"/>
              <a:gd name="connsiteY450" fmla="*/ 5118460 h 6246801"/>
              <a:gd name="connsiteX451" fmla="*/ 4636753 w 9384838"/>
              <a:gd name="connsiteY451" fmla="*/ 5118460 h 6246801"/>
              <a:gd name="connsiteX452" fmla="*/ 4636753 w 9384838"/>
              <a:gd name="connsiteY452" fmla="*/ 5093017 h 6246801"/>
              <a:gd name="connsiteX453" fmla="*/ 4686532 w 9384838"/>
              <a:gd name="connsiteY453" fmla="*/ 5067574 h 6246801"/>
              <a:gd name="connsiteX454" fmla="*/ 4737416 w 9384838"/>
              <a:gd name="connsiteY454" fmla="*/ 5043237 h 6246801"/>
              <a:gd name="connsiteX455" fmla="*/ 4737416 w 9384838"/>
              <a:gd name="connsiteY455" fmla="*/ 5017794 h 6246801"/>
              <a:gd name="connsiteX456" fmla="*/ 4737416 w 9384838"/>
              <a:gd name="connsiteY456" fmla="*/ 4992351 h 6246801"/>
              <a:gd name="connsiteX457" fmla="*/ 4686532 w 9384838"/>
              <a:gd name="connsiteY457" fmla="*/ 4942571 h 6246801"/>
              <a:gd name="connsiteX458" fmla="*/ 4662196 w 9384838"/>
              <a:gd name="connsiteY458" fmla="*/ 4968014 h 6246801"/>
              <a:gd name="connsiteX459" fmla="*/ 4636753 w 9384838"/>
              <a:gd name="connsiteY459" fmla="*/ 4968014 h 6246801"/>
              <a:gd name="connsiteX460" fmla="*/ 4611311 w 9384838"/>
              <a:gd name="connsiteY460" fmla="*/ 4942571 h 6246801"/>
              <a:gd name="connsiteX461" fmla="*/ 4585869 w 9384838"/>
              <a:gd name="connsiteY461" fmla="*/ 4992350 h 6246801"/>
              <a:gd name="connsiteX462" fmla="*/ 4611310 w 9384838"/>
              <a:gd name="connsiteY462" fmla="*/ 5017792 h 6246801"/>
              <a:gd name="connsiteX463" fmla="*/ 4611311 w 9384838"/>
              <a:gd name="connsiteY463" fmla="*/ 5017793 h 6246801"/>
              <a:gd name="connsiteX464" fmla="*/ 4536091 w 9384838"/>
              <a:gd name="connsiteY464" fmla="*/ 5043236 h 6246801"/>
              <a:gd name="connsiteX465" fmla="*/ 4510649 w 9384838"/>
              <a:gd name="connsiteY465" fmla="*/ 5043236 h 6246801"/>
              <a:gd name="connsiteX466" fmla="*/ 4510649 w 9384838"/>
              <a:gd name="connsiteY466" fmla="*/ 5118458 h 6246801"/>
              <a:gd name="connsiteX467" fmla="*/ 4561533 w 9384838"/>
              <a:gd name="connsiteY467" fmla="*/ 5168238 h 6246801"/>
              <a:gd name="connsiteX468" fmla="*/ 4536091 w 9384838"/>
              <a:gd name="connsiteY468" fmla="*/ 5168238 h 6246801"/>
              <a:gd name="connsiteX469" fmla="*/ 4510649 w 9384838"/>
              <a:gd name="connsiteY469" fmla="*/ 5168238 h 6246801"/>
              <a:gd name="connsiteX470" fmla="*/ 4510649 w 9384838"/>
              <a:gd name="connsiteY470" fmla="*/ 5193681 h 6246801"/>
              <a:gd name="connsiteX471" fmla="*/ 4486313 w 9384838"/>
              <a:gd name="connsiteY471" fmla="*/ 5168238 h 6246801"/>
              <a:gd name="connsiteX472" fmla="*/ 4486313 w 9384838"/>
              <a:gd name="connsiteY472" fmla="*/ 5118458 h 6246801"/>
              <a:gd name="connsiteX473" fmla="*/ 4460871 w 9384838"/>
              <a:gd name="connsiteY473" fmla="*/ 5093016 h 6246801"/>
              <a:gd name="connsiteX474" fmla="*/ 4385651 w 9384838"/>
              <a:gd name="connsiteY474" fmla="*/ 5067573 h 6246801"/>
              <a:gd name="connsiteX475" fmla="*/ 4310431 w 9384838"/>
              <a:gd name="connsiteY475" fmla="*/ 5093016 h 6246801"/>
              <a:gd name="connsiteX476" fmla="*/ 4284989 w 9384838"/>
              <a:gd name="connsiteY476" fmla="*/ 5142795 h 6246801"/>
              <a:gd name="connsiteX477" fmla="*/ 4284989 w 9384838"/>
              <a:gd name="connsiteY477" fmla="*/ 5142796 h 6246801"/>
              <a:gd name="connsiteX478" fmla="*/ 4260653 w 9384838"/>
              <a:gd name="connsiteY478" fmla="*/ 5168239 h 6246801"/>
              <a:gd name="connsiteX479" fmla="*/ 4260653 w 9384838"/>
              <a:gd name="connsiteY479" fmla="*/ 5193683 h 6246801"/>
              <a:gd name="connsiteX480" fmla="*/ 4284989 w 9384838"/>
              <a:gd name="connsiteY480" fmla="*/ 5243462 h 6246801"/>
              <a:gd name="connsiteX481" fmla="*/ 4235211 w 9384838"/>
              <a:gd name="connsiteY481" fmla="*/ 5268905 h 6246801"/>
              <a:gd name="connsiteX482" fmla="*/ 4185433 w 9384838"/>
              <a:gd name="connsiteY482" fmla="*/ 5344128 h 6246801"/>
              <a:gd name="connsiteX483" fmla="*/ 4110213 w 9384838"/>
              <a:gd name="connsiteY483" fmla="*/ 5369571 h 6246801"/>
              <a:gd name="connsiteX484" fmla="*/ 4084771 w 9384838"/>
              <a:gd name="connsiteY484" fmla="*/ 5318685 h 6246801"/>
              <a:gd name="connsiteX485" fmla="*/ 4110213 w 9384838"/>
              <a:gd name="connsiteY485" fmla="*/ 5243462 h 6246801"/>
              <a:gd name="connsiteX486" fmla="*/ 4134549 w 9384838"/>
              <a:gd name="connsiteY486" fmla="*/ 5193683 h 6246801"/>
              <a:gd name="connsiteX487" fmla="*/ 4134549 w 9384838"/>
              <a:gd name="connsiteY487" fmla="*/ 5168239 h 6246801"/>
              <a:gd name="connsiteX488" fmla="*/ 4185433 w 9384838"/>
              <a:gd name="connsiteY488" fmla="*/ 5168239 h 6246801"/>
              <a:gd name="connsiteX489" fmla="*/ 4209769 w 9384838"/>
              <a:gd name="connsiteY489" fmla="*/ 5142796 h 6246801"/>
              <a:gd name="connsiteX490" fmla="*/ 4185433 w 9384838"/>
              <a:gd name="connsiteY490" fmla="*/ 5118460 h 6246801"/>
              <a:gd name="connsiteX491" fmla="*/ 4084771 w 9384838"/>
              <a:gd name="connsiteY491" fmla="*/ 5093017 h 6246801"/>
              <a:gd name="connsiteX492" fmla="*/ 4034993 w 9384838"/>
              <a:gd name="connsiteY492" fmla="*/ 5142796 h 6246801"/>
              <a:gd name="connsiteX493" fmla="*/ 3958666 w 9384838"/>
              <a:gd name="connsiteY493" fmla="*/ 5168239 h 6246801"/>
              <a:gd name="connsiteX494" fmla="*/ 3908904 w 9384838"/>
              <a:gd name="connsiteY494" fmla="*/ 5218019 h 6246801"/>
              <a:gd name="connsiteX495" fmla="*/ 3859127 w 9384838"/>
              <a:gd name="connsiteY495" fmla="*/ 5293242 h 6246801"/>
              <a:gd name="connsiteX496" fmla="*/ 3758465 w 9384838"/>
              <a:gd name="connsiteY496" fmla="*/ 5243462 h 6246801"/>
              <a:gd name="connsiteX497" fmla="*/ 3708688 w 9384838"/>
              <a:gd name="connsiteY497" fmla="*/ 5243462 h 6246801"/>
              <a:gd name="connsiteX498" fmla="*/ 3582584 w 9384838"/>
              <a:gd name="connsiteY498" fmla="*/ 5193683 h 6246801"/>
              <a:gd name="connsiteX499" fmla="*/ 3589545 w 9384838"/>
              <a:gd name="connsiteY499" fmla="*/ 5173103 h 6246801"/>
              <a:gd name="connsiteX500" fmla="*/ 3589543 w 9384838"/>
              <a:gd name="connsiteY500" fmla="*/ 5173102 h 6246801"/>
              <a:gd name="connsiteX501" fmla="*/ 3582582 w 9384838"/>
              <a:gd name="connsiteY501" fmla="*/ 5193682 h 6246801"/>
              <a:gd name="connsiteX502" fmla="*/ 3382367 w 9384838"/>
              <a:gd name="connsiteY502" fmla="*/ 5193682 h 6246801"/>
              <a:gd name="connsiteX503" fmla="*/ 3421081 w 9384838"/>
              <a:gd name="connsiteY503" fmla="*/ 5164921 h 6246801"/>
              <a:gd name="connsiteX504" fmla="*/ 3483028 w 9384838"/>
              <a:gd name="connsiteY504" fmla="*/ 5168239 h 6246801"/>
              <a:gd name="connsiteX505" fmla="*/ 3532805 w 9384838"/>
              <a:gd name="connsiteY505" fmla="*/ 5168239 h 6246801"/>
              <a:gd name="connsiteX506" fmla="*/ 3532805 w 9384838"/>
              <a:gd name="connsiteY506" fmla="*/ 5118459 h 6246801"/>
              <a:gd name="connsiteX507" fmla="*/ 3507365 w 9384838"/>
              <a:gd name="connsiteY507" fmla="*/ 5093016 h 6246801"/>
              <a:gd name="connsiteX508" fmla="*/ 3483028 w 9384838"/>
              <a:gd name="connsiteY508" fmla="*/ 5118459 h 6246801"/>
              <a:gd name="connsiteX509" fmla="*/ 3432144 w 9384838"/>
              <a:gd name="connsiteY509" fmla="*/ 5093016 h 6246801"/>
              <a:gd name="connsiteX510" fmla="*/ 3407808 w 9384838"/>
              <a:gd name="connsiteY510" fmla="*/ 5093016 h 6246801"/>
              <a:gd name="connsiteX511" fmla="*/ 3407808 w 9384838"/>
              <a:gd name="connsiteY511" fmla="*/ 5043237 h 6246801"/>
              <a:gd name="connsiteX512" fmla="*/ 3382367 w 9384838"/>
              <a:gd name="connsiteY512" fmla="*/ 5043237 h 6246801"/>
              <a:gd name="connsiteX513" fmla="*/ 3356924 w 9384838"/>
              <a:gd name="connsiteY513" fmla="*/ 5093016 h 6246801"/>
              <a:gd name="connsiteX514" fmla="*/ 3382367 w 9384838"/>
              <a:gd name="connsiteY514" fmla="*/ 5118459 h 6246801"/>
              <a:gd name="connsiteX515" fmla="*/ 3382367 w 9384838"/>
              <a:gd name="connsiteY515" fmla="*/ 5142796 h 6246801"/>
              <a:gd name="connsiteX516" fmla="*/ 3331482 w 9384838"/>
              <a:gd name="connsiteY516" fmla="*/ 5093016 h 6246801"/>
              <a:gd name="connsiteX517" fmla="*/ 3356924 w 9384838"/>
              <a:gd name="connsiteY517" fmla="*/ 5067573 h 6246801"/>
              <a:gd name="connsiteX518" fmla="*/ 3356924 w 9384838"/>
              <a:gd name="connsiteY518" fmla="*/ 4992351 h 6246801"/>
              <a:gd name="connsiteX519" fmla="*/ 3407808 w 9384838"/>
              <a:gd name="connsiteY519" fmla="*/ 4942571 h 6246801"/>
              <a:gd name="connsiteX520" fmla="*/ 3356924 w 9384838"/>
              <a:gd name="connsiteY520" fmla="*/ 4942571 h 6246801"/>
              <a:gd name="connsiteX521" fmla="*/ 3349625 w 9384838"/>
              <a:gd name="connsiteY521" fmla="*/ 4928288 h 6246801"/>
              <a:gd name="connsiteX522" fmla="*/ 3349624 w 9384838"/>
              <a:gd name="connsiteY522" fmla="*/ 4928288 h 6246801"/>
              <a:gd name="connsiteX523" fmla="*/ 3356924 w 9384838"/>
              <a:gd name="connsiteY523" fmla="*/ 4942571 h 6246801"/>
              <a:gd name="connsiteX524" fmla="*/ 3281703 w 9384838"/>
              <a:gd name="connsiteY524" fmla="*/ 4968014 h 6246801"/>
              <a:gd name="connsiteX525" fmla="*/ 3256260 w 9384838"/>
              <a:gd name="connsiteY525" fmla="*/ 5017794 h 6246801"/>
              <a:gd name="connsiteX526" fmla="*/ 3181041 w 9384838"/>
              <a:gd name="connsiteY526" fmla="*/ 5067573 h 6246801"/>
              <a:gd name="connsiteX527" fmla="*/ 3206483 w 9384838"/>
              <a:gd name="connsiteY527" fmla="*/ 5118459 h 6246801"/>
              <a:gd name="connsiteX528" fmla="*/ 3181041 w 9384838"/>
              <a:gd name="connsiteY528" fmla="*/ 5142796 h 6246801"/>
              <a:gd name="connsiteX529" fmla="*/ 3231925 w 9384838"/>
              <a:gd name="connsiteY529" fmla="*/ 5168239 h 6246801"/>
              <a:gd name="connsiteX530" fmla="*/ 3281703 w 9384838"/>
              <a:gd name="connsiteY530" fmla="*/ 5218019 h 6246801"/>
              <a:gd name="connsiteX531" fmla="*/ 3331481 w 9384838"/>
              <a:gd name="connsiteY531" fmla="*/ 5268905 h 6246801"/>
              <a:gd name="connsiteX532" fmla="*/ 3281703 w 9384838"/>
              <a:gd name="connsiteY532" fmla="*/ 5293242 h 6246801"/>
              <a:gd name="connsiteX533" fmla="*/ 3281703 w 9384838"/>
              <a:gd name="connsiteY533" fmla="*/ 5318685 h 6246801"/>
              <a:gd name="connsiteX534" fmla="*/ 3256260 w 9384838"/>
              <a:gd name="connsiteY534" fmla="*/ 5293242 h 6246801"/>
              <a:gd name="connsiteX535" fmla="*/ 3206483 w 9384838"/>
              <a:gd name="connsiteY535" fmla="*/ 5293242 h 6246801"/>
              <a:gd name="connsiteX536" fmla="*/ 3181041 w 9384838"/>
              <a:gd name="connsiteY536" fmla="*/ 5293242 h 6246801"/>
              <a:gd name="connsiteX537" fmla="*/ 3056044 w 9384838"/>
              <a:gd name="connsiteY537" fmla="*/ 5293242 h 6246801"/>
              <a:gd name="connsiteX538" fmla="*/ 3030601 w 9384838"/>
              <a:gd name="connsiteY538" fmla="*/ 5344128 h 6246801"/>
              <a:gd name="connsiteX539" fmla="*/ 3006265 w 9384838"/>
              <a:gd name="connsiteY539" fmla="*/ 5344128 h 6246801"/>
              <a:gd name="connsiteX540" fmla="*/ 2980823 w 9384838"/>
              <a:gd name="connsiteY540" fmla="*/ 5369571 h 6246801"/>
              <a:gd name="connsiteX541" fmla="*/ 3006265 w 9384838"/>
              <a:gd name="connsiteY541" fmla="*/ 5393907 h 6246801"/>
              <a:gd name="connsiteX542" fmla="*/ 2980823 w 9384838"/>
              <a:gd name="connsiteY542" fmla="*/ 5419350 h 6246801"/>
              <a:gd name="connsiteX543" fmla="*/ 2905602 w 9384838"/>
              <a:gd name="connsiteY543" fmla="*/ 5444793 h 6246801"/>
              <a:gd name="connsiteX544" fmla="*/ 2880162 w 9384838"/>
              <a:gd name="connsiteY544" fmla="*/ 5520016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579280 w 9384838"/>
              <a:gd name="connsiteY561" fmla="*/ 5142795 h 6246801"/>
              <a:gd name="connsiteX562" fmla="*/ 2705382 w 9384838"/>
              <a:gd name="connsiteY562" fmla="*/ 5093015 h 6246801"/>
              <a:gd name="connsiteX563" fmla="*/ 2755160 w 9384838"/>
              <a:gd name="connsiteY563" fmla="*/ 5043236 h 6246801"/>
              <a:gd name="connsiteX564" fmla="*/ 2755160 w 9384838"/>
              <a:gd name="connsiteY564" fmla="*/ 4992350 h 6246801"/>
              <a:gd name="connsiteX565" fmla="*/ 2729719 w 9384838"/>
              <a:gd name="connsiteY565" fmla="*/ 4968013 h 6246801"/>
              <a:gd name="connsiteX566" fmla="*/ 2705383 w 9384838"/>
              <a:gd name="connsiteY566" fmla="*/ 4942570 h 6246801"/>
              <a:gd name="connsiteX567" fmla="*/ 2679942 w 9384838"/>
              <a:gd name="connsiteY567" fmla="*/ 4942570 h 6246801"/>
              <a:gd name="connsiteX568" fmla="*/ 2654500 w 9384838"/>
              <a:gd name="connsiteY568" fmla="*/ 4968013 h 6246801"/>
              <a:gd name="connsiteX569" fmla="*/ 2604722 w 9384838"/>
              <a:gd name="connsiteY569" fmla="*/ 4968013 h 6246801"/>
              <a:gd name="connsiteX570" fmla="*/ 2529503 w 9384838"/>
              <a:gd name="connsiteY570" fmla="*/ 4917127 h 6246801"/>
              <a:gd name="connsiteX571" fmla="*/ 2529503 w 9384838"/>
              <a:gd name="connsiteY571" fmla="*/ 4867348 h 6246801"/>
              <a:gd name="connsiteX572" fmla="*/ 2454282 w 9384838"/>
              <a:gd name="connsiteY572" fmla="*/ 4841905 h 6246801"/>
              <a:gd name="connsiteX573" fmla="*/ 2454282 w 9384838"/>
              <a:gd name="connsiteY573" fmla="*/ 4867348 h 6246801"/>
              <a:gd name="connsiteX574" fmla="*/ 2428840 w 9384838"/>
              <a:gd name="connsiteY574" fmla="*/ 4841905 h 6246801"/>
              <a:gd name="connsiteX575" fmla="*/ 2379063 w 9384838"/>
              <a:gd name="connsiteY575" fmla="*/ 4841905 h 6246801"/>
              <a:gd name="connsiteX576" fmla="*/ 2353620 w 9384838"/>
              <a:gd name="connsiteY576" fmla="*/ 4867348 h 6246801"/>
              <a:gd name="connsiteX577" fmla="*/ 2353620 w 9384838"/>
              <a:gd name="connsiteY577" fmla="*/ 4867347 h 6246801"/>
              <a:gd name="connsiteX578" fmla="*/ 2328178 w 9384838"/>
              <a:gd name="connsiteY578" fmla="*/ 4841904 h 6246801"/>
              <a:gd name="connsiteX579" fmla="*/ 2303843 w 9384838"/>
              <a:gd name="connsiteY579" fmla="*/ 4841904 h 6246801"/>
              <a:gd name="connsiteX580" fmla="*/ 2278401 w 9384838"/>
              <a:gd name="connsiteY580" fmla="*/ 4817568 h 6246801"/>
              <a:gd name="connsiteX581" fmla="*/ 2252958 w 9384838"/>
              <a:gd name="connsiteY581" fmla="*/ 4841904 h 6246801"/>
              <a:gd name="connsiteX582" fmla="*/ 2303843 w 9384838"/>
              <a:gd name="connsiteY582" fmla="*/ 4867347 h 6246801"/>
              <a:gd name="connsiteX583" fmla="*/ 2228623 w 9384838"/>
              <a:gd name="connsiteY583" fmla="*/ 4892790 h 6246801"/>
              <a:gd name="connsiteX584" fmla="*/ 2177740 w 9384838"/>
              <a:gd name="connsiteY584" fmla="*/ 4841904 h 6246801"/>
              <a:gd name="connsiteX585" fmla="*/ 2153404 w 9384838"/>
              <a:gd name="connsiteY585" fmla="*/ 4867347 h 6246801"/>
              <a:gd name="connsiteX586" fmla="*/ 2153404 w 9384838"/>
              <a:gd name="connsiteY586" fmla="*/ 4892790 h 6246801"/>
              <a:gd name="connsiteX587" fmla="*/ 2127962 w 9384838"/>
              <a:gd name="connsiteY587" fmla="*/ 4942570 h 6246801"/>
              <a:gd name="connsiteX588" fmla="*/ 2102518 w 9384838"/>
              <a:gd name="connsiteY588" fmla="*/ 4917127 h 6246801"/>
              <a:gd name="connsiteX589" fmla="*/ 2078183 w 9384838"/>
              <a:gd name="connsiteY589" fmla="*/ 4917127 h 6246801"/>
              <a:gd name="connsiteX590" fmla="*/ 2078183 w 9384838"/>
              <a:gd name="connsiteY590" fmla="*/ 4867347 h 6246801"/>
              <a:gd name="connsiteX591" fmla="*/ 2027299 w 9384838"/>
              <a:gd name="connsiteY591" fmla="*/ 4867347 h 6246801"/>
              <a:gd name="connsiteX592" fmla="*/ 2001857 w 9384838"/>
              <a:gd name="connsiteY592" fmla="*/ 4892790 h 6246801"/>
              <a:gd name="connsiteX593" fmla="*/ 1952080 w 9384838"/>
              <a:gd name="connsiteY593" fmla="*/ 4892790 h 6246801"/>
              <a:gd name="connsiteX594" fmla="*/ 1902303 w 9384838"/>
              <a:gd name="connsiteY594" fmla="*/ 4917127 h 6246801"/>
              <a:gd name="connsiteX595" fmla="*/ 1876860 w 9384838"/>
              <a:gd name="connsiteY595" fmla="*/ 4892790 h 6246801"/>
              <a:gd name="connsiteX596" fmla="*/ 1876860 w 9384838"/>
              <a:gd name="connsiteY596" fmla="*/ 4867347 h 6246801"/>
              <a:gd name="connsiteX597" fmla="*/ 1851419 w 9384838"/>
              <a:gd name="connsiteY597" fmla="*/ 4892790 h 6246801"/>
              <a:gd name="connsiteX598" fmla="*/ 1827080 w 9384838"/>
              <a:gd name="connsiteY598" fmla="*/ 4892790 h 6246801"/>
              <a:gd name="connsiteX599" fmla="*/ 1801640 w 9384838"/>
              <a:gd name="connsiteY599" fmla="*/ 4867347 h 6246801"/>
              <a:gd name="connsiteX600" fmla="*/ 1801640 w 9384838"/>
              <a:gd name="connsiteY600" fmla="*/ 4892790 h 6246801"/>
              <a:gd name="connsiteX601" fmla="*/ 1776198 w 9384838"/>
              <a:gd name="connsiteY601" fmla="*/ 4917127 h 6246801"/>
              <a:gd name="connsiteX602" fmla="*/ 1751861 w 9384838"/>
              <a:gd name="connsiteY602" fmla="*/ 4892790 h 6246801"/>
              <a:gd name="connsiteX603" fmla="*/ 1726419 w 9384838"/>
              <a:gd name="connsiteY603" fmla="*/ 4892790 h 6246801"/>
              <a:gd name="connsiteX604" fmla="*/ 1700977 w 9384838"/>
              <a:gd name="connsiteY604" fmla="*/ 4917127 h 6246801"/>
              <a:gd name="connsiteX605" fmla="*/ 1676640 w 9384838"/>
              <a:gd name="connsiteY605" fmla="*/ 4892790 h 6246801"/>
              <a:gd name="connsiteX606" fmla="*/ 1625756 w 9384838"/>
              <a:gd name="connsiteY606" fmla="*/ 4917127 h 6246801"/>
              <a:gd name="connsiteX607" fmla="*/ 1601421 w 9384838"/>
              <a:gd name="connsiteY607" fmla="*/ 4917127 h 6246801"/>
              <a:gd name="connsiteX608" fmla="*/ 1575979 w 9384838"/>
              <a:gd name="connsiteY608" fmla="*/ 4892790 h 6246801"/>
              <a:gd name="connsiteX609" fmla="*/ 1575979 w 9384838"/>
              <a:gd name="connsiteY609" fmla="*/ 4867347 h 6246801"/>
              <a:gd name="connsiteX610" fmla="*/ 1575979 w 9384838"/>
              <a:gd name="connsiteY610" fmla="*/ 4841904 h 6246801"/>
              <a:gd name="connsiteX611" fmla="*/ 1526200 w 9384838"/>
              <a:gd name="connsiteY611" fmla="*/ 4817568 h 6246801"/>
              <a:gd name="connsiteX612" fmla="*/ 1450978 w 9384838"/>
              <a:gd name="connsiteY612" fmla="*/ 4867347 h 6246801"/>
              <a:gd name="connsiteX613" fmla="*/ 1425540 w 9384838"/>
              <a:gd name="connsiteY613" fmla="*/ 4867347 h 6246801"/>
              <a:gd name="connsiteX614" fmla="*/ 1425540 w 9384838"/>
              <a:gd name="connsiteY614" fmla="*/ 4867348 h 6246801"/>
              <a:gd name="connsiteX615" fmla="*/ 1425540 w 9384838"/>
              <a:gd name="connsiteY615" fmla="*/ 4917127 h 6246801"/>
              <a:gd name="connsiteX616" fmla="*/ 1400097 w 9384838"/>
              <a:gd name="connsiteY616" fmla="*/ 4942570 h 6246801"/>
              <a:gd name="connsiteX617" fmla="*/ 1400097 w 9384838"/>
              <a:gd name="connsiteY617" fmla="*/ 4992350 h 6246801"/>
              <a:gd name="connsiteX618" fmla="*/ 1350319 w 9384838"/>
              <a:gd name="connsiteY618" fmla="*/ 4992350 h 6246801"/>
              <a:gd name="connsiteX619" fmla="*/ 1350319 w 9384838"/>
              <a:gd name="connsiteY619" fmla="*/ 5043236 h 6246801"/>
              <a:gd name="connsiteX620" fmla="*/ 1299435 w 9384838"/>
              <a:gd name="connsiteY620" fmla="*/ 4992350 h 6246801"/>
              <a:gd name="connsiteX621" fmla="*/ 1249656 w 9384838"/>
              <a:gd name="connsiteY621" fmla="*/ 4917127 h 6246801"/>
              <a:gd name="connsiteX622" fmla="*/ 1224214 w 9384838"/>
              <a:gd name="connsiteY622" fmla="*/ 4917127 h 6246801"/>
              <a:gd name="connsiteX623" fmla="*/ 1148993 w 9384838"/>
              <a:gd name="connsiteY623" fmla="*/ 4892791 h 6246801"/>
              <a:gd name="connsiteX624" fmla="*/ 1124658 w 9384838"/>
              <a:gd name="connsiteY624" fmla="*/ 4917127 h 6246801"/>
              <a:gd name="connsiteX625" fmla="*/ 1124658 w 9384838"/>
              <a:gd name="connsiteY625" fmla="*/ 4892791 h 6246801"/>
              <a:gd name="connsiteX626" fmla="*/ 1099215 w 9384838"/>
              <a:gd name="connsiteY626" fmla="*/ 4917127 h 6246801"/>
              <a:gd name="connsiteX627" fmla="*/ 1073771 w 9384838"/>
              <a:gd name="connsiteY627" fmla="*/ 4892791 h 6246801"/>
              <a:gd name="connsiteX628" fmla="*/ 1049435 w 9384838"/>
              <a:gd name="connsiteY628" fmla="*/ 4917127 h 6246801"/>
              <a:gd name="connsiteX629" fmla="*/ 998551 w 9384838"/>
              <a:gd name="connsiteY629" fmla="*/ 4917127 h 6246801"/>
              <a:gd name="connsiteX630" fmla="*/ 998551 w 9384838"/>
              <a:gd name="connsiteY630" fmla="*/ 4892791 h 6246801"/>
              <a:gd name="connsiteX631" fmla="*/ 948773 w 9384838"/>
              <a:gd name="connsiteY631" fmla="*/ 4841905 h 6246801"/>
              <a:gd name="connsiteX632" fmla="*/ 898995 w 9384838"/>
              <a:gd name="connsiteY632" fmla="*/ 4867348 h 6246801"/>
              <a:gd name="connsiteX633" fmla="*/ 898995 w 9384838"/>
              <a:gd name="connsiteY633" fmla="*/ 4792125 h 6246801"/>
              <a:gd name="connsiteX634" fmla="*/ 923331 w 9384838"/>
              <a:gd name="connsiteY634" fmla="*/ 4766682 h 6246801"/>
              <a:gd name="connsiteX635" fmla="*/ 923331 w 9384838"/>
              <a:gd name="connsiteY635" fmla="*/ 4716902 h 6246801"/>
              <a:gd name="connsiteX636" fmla="*/ 923331 w 9384838"/>
              <a:gd name="connsiteY636" fmla="*/ 4691459 h 6246801"/>
              <a:gd name="connsiteX637" fmla="*/ 974215 w 9384838"/>
              <a:gd name="connsiteY637" fmla="*/ 4691459 h 6246801"/>
              <a:gd name="connsiteX638" fmla="*/ 998551 w 9384838"/>
              <a:gd name="connsiteY638" fmla="*/ 4667122 h 6246801"/>
              <a:gd name="connsiteX639" fmla="*/ 1049435 w 9384838"/>
              <a:gd name="connsiteY639" fmla="*/ 4716902 h 6246801"/>
              <a:gd name="connsiteX640" fmla="*/ 1148993 w 9384838"/>
              <a:gd name="connsiteY640" fmla="*/ 4716902 h 6246801"/>
              <a:gd name="connsiteX641" fmla="*/ 1174436 w 9384838"/>
              <a:gd name="connsiteY641" fmla="*/ 4667122 h 6246801"/>
              <a:gd name="connsiteX642" fmla="*/ 1224214 w 9384838"/>
              <a:gd name="connsiteY642" fmla="*/ 4667122 h 6246801"/>
              <a:gd name="connsiteX643" fmla="*/ 1249656 w 9384838"/>
              <a:gd name="connsiteY643" fmla="*/ 4616236 h 6246801"/>
              <a:gd name="connsiteX644" fmla="*/ 1275099 w 9384838"/>
              <a:gd name="connsiteY644" fmla="*/ 4616236 h 6246801"/>
              <a:gd name="connsiteX645" fmla="*/ 1275099 w 9384838"/>
              <a:gd name="connsiteY645" fmla="*/ 4616237 h 6246801"/>
              <a:gd name="connsiteX646" fmla="*/ 1350319 w 9384838"/>
              <a:gd name="connsiteY646" fmla="*/ 4616237 h 6246801"/>
              <a:gd name="connsiteX647" fmla="*/ 1374654 w 9384838"/>
              <a:gd name="connsiteY647" fmla="*/ 4590794 h 6246801"/>
              <a:gd name="connsiteX648" fmla="*/ 1425539 w 9384838"/>
              <a:gd name="connsiteY648" fmla="*/ 4566457 h 6246801"/>
              <a:gd name="connsiteX649" fmla="*/ 1550537 w 9384838"/>
              <a:gd name="connsiteY649" fmla="*/ 4491234 h 6246801"/>
              <a:gd name="connsiteX650" fmla="*/ 1651201 w 9384838"/>
              <a:gd name="connsiteY650" fmla="*/ 4440348 h 6246801"/>
              <a:gd name="connsiteX651" fmla="*/ 1751865 w 9384838"/>
              <a:gd name="connsiteY651" fmla="*/ 4416011 h 6246801"/>
              <a:gd name="connsiteX652" fmla="*/ 1776201 w 9384838"/>
              <a:gd name="connsiteY652" fmla="*/ 4365125 h 6246801"/>
              <a:gd name="connsiteX653" fmla="*/ 1751865 w 9384838"/>
              <a:gd name="connsiteY653" fmla="*/ 4340788 h 6246801"/>
              <a:gd name="connsiteX654" fmla="*/ 1801642 w 9384838"/>
              <a:gd name="connsiteY654" fmla="*/ 4340788 h 6246801"/>
              <a:gd name="connsiteX655" fmla="*/ 1827082 w 9384838"/>
              <a:gd name="connsiteY655" fmla="*/ 4315345 h 6246801"/>
              <a:gd name="connsiteX656" fmla="*/ 1902304 w 9384838"/>
              <a:gd name="connsiteY656" fmla="*/ 4340788 h 6246801"/>
              <a:gd name="connsiteX657" fmla="*/ 1952081 w 9384838"/>
              <a:gd name="connsiteY657" fmla="*/ 4315345 h 6246801"/>
              <a:gd name="connsiteX658" fmla="*/ 2001860 w 9384838"/>
              <a:gd name="connsiteY658" fmla="*/ 4340788 h 6246801"/>
              <a:gd name="connsiteX659" fmla="*/ 1952081 w 9384838"/>
              <a:gd name="connsiteY659" fmla="*/ 4340788 h 6246801"/>
              <a:gd name="connsiteX660" fmla="*/ 1952081 w 9384838"/>
              <a:gd name="connsiteY660" fmla="*/ 4390568 h 6246801"/>
              <a:gd name="connsiteX661" fmla="*/ 2027302 w 9384838"/>
              <a:gd name="connsiteY661" fmla="*/ 4416011 h 6246801"/>
              <a:gd name="connsiteX662" fmla="*/ 2052742 w 9384838"/>
              <a:gd name="connsiteY662" fmla="*/ 4416011 h 6246801"/>
              <a:gd name="connsiteX663" fmla="*/ 2102518 w 9384838"/>
              <a:gd name="connsiteY663" fmla="*/ 4390568 h 6246801"/>
              <a:gd name="connsiteX664" fmla="*/ 2127962 w 9384838"/>
              <a:gd name="connsiteY664" fmla="*/ 4390568 h 6246801"/>
              <a:gd name="connsiteX665" fmla="*/ 2203182 w 9384838"/>
              <a:gd name="connsiteY665" fmla="*/ 4440348 h 6246801"/>
              <a:gd name="connsiteX666" fmla="*/ 2328178 w 9384838"/>
              <a:gd name="connsiteY666" fmla="*/ 4465791 h 6246801"/>
              <a:gd name="connsiteX667" fmla="*/ 2428839 w 9384838"/>
              <a:gd name="connsiteY667" fmla="*/ 4465791 h 6246801"/>
              <a:gd name="connsiteX668" fmla="*/ 2478617 w 9384838"/>
              <a:gd name="connsiteY668" fmla="*/ 4440348 h 6246801"/>
              <a:gd name="connsiteX669" fmla="*/ 2529503 w 9384838"/>
              <a:gd name="connsiteY669" fmla="*/ 4416011 h 6246801"/>
              <a:gd name="connsiteX670" fmla="*/ 2579280 w 9384838"/>
              <a:gd name="connsiteY670" fmla="*/ 4440348 h 6246801"/>
              <a:gd name="connsiteX671" fmla="*/ 2629058 w 9384838"/>
              <a:gd name="connsiteY671" fmla="*/ 4440348 h 6246801"/>
              <a:gd name="connsiteX672" fmla="*/ 2679941 w 9384838"/>
              <a:gd name="connsiteY672" fmla="*/ 4465791 h 6246801"/>
              <a:gd name="connsiteX673" fmla="*/ 2679941 w 9384838"/>
              <a:gd name="connsiteY673" fmla="*/ 4465790 h 6246801"/>
              <a:gd name="connsiteX674" fmla="*/ 2705383 w 9384838"/>
              <a:gd name="connsiteY674" fmla="*/ 4465790 h 6246801"/>
              <a:gd name="connsiteX675" fmla="*/ 2804940 w 9384838"/>
              <a:gd name="connsiteY675" fmla="*/ 4440347 h 6246801"/>
              <a:gd name="connsiteX676" fmla="*/ 2830382 w 9384838"/>
              <a:gd name="connsiteY676" fmla="*/ 4491233 h 6246801"/>
              <a:gd name="connsiteX677" fmla="*/ 2804940 w 9384838"/>
              <a:gd name="connsiteY677" fmla="*/ 4515570 h 6246801"/>
              <a:gd name="connsiteX678" fmla="*/ 2780604 w 9384838"/>
              <a:gd name="connsiteY678" fmla="*/ 4541013 h 6246801"/>
              <a:gd name="connsiteX679" fmla="*/ 2804940 w 9384838"/>
              <a:gd name="connsiteY679" fmla="*/ 4566456 h 6246801"/>
              <a:gd name="connsiteX680" fmla="*/ 2804940 w 9384838"/>
              <a:gd name="connsiteY680" fmla="*/ 4590793 h 6246801"/>
              <a:gd name="connsiteX681" fmla="*/ 2855825 w 9384838"/>
              <a:gd name="connsiteY681" fmla="*/ 4590793 h 6246801"/>
              <a:gd name="connsiteX682" fmla="*/ 2855825 w 9384838"/>
              <a:gd name="connsiteY682" fmla="*/ 4566456 h 6246801"/>
              <a:gd name="connsiteX683" fmla="*/ 2880159 w 9384838"/>
              <a:gd name="connsiteY683" fmla="*/ 4566456 h 6246801"/>
              <a:gd name="connsiteX684" fmla="*/ 2880159 w 9384838"/>
              <a:gd name="connsiteY684" fmla="*/ 4605916 h 6246801"/>
              <a:gd name="connsiteX685" fmla="*/ 2880162 w 9384838"/>
              <a:gd name="connsiteY685" fmla="*/ 4605918 h 6246801"/>
              <a:gd name="connsiteX686" fmla="*/ 2880162 w 9384838"/>
              <a:gd name="connsiteY686" fmla="*/ 4566457 h 6246801"/>
              <a:gd name="connsiteX687" fmla="*/ 2931045 w 9384838"/>
              <a:gd name="connsiteY687" fmla="*/ 4616236 h 6246801"/>
              <a:gd name="connsiteX688" fmla="*/ 2980823 w 9384838"/>
              <a:gd name="connsiteY688" fmla="*/ 4641679 h 6246801"/>
              <a:gd name="connsiteX689" fmla="*/ 3006265 w 9384838"/>
              <a:gd name="connsiteY689" fmla="*/ 4616236 h 6246801"/>
              <a:gd name="connsiteX690" fmla="*/ 3030601 w 9384838"/>
              <a:gd name="connsiteY690" fmla="*/ 4616236 h 6246801"/>
              <a:gd name="connsiteX691" fmla="*/ 3056044 w 9384838"/>
              <a:gd name="connsiteY691" fmla="*/ 4590793 h 6246801"/>
              <a:gd name="connsiteX692" fmla="*/ 3105820 w 9384838"/>
              <a:gd name="connsiteY692" fmla="*/ 4590793 h 6246801"/>
              <a:gd name="connsiteX693" fmla="*/ 3131263 w 9384838"/>
              <a:gd name="connsiteY693" fmla="*/ 4541014 h 6246801"/>
              <a:gd name="connsiteX694" fmla="*/ 3131263 w 9384838"/>
              <a:gd name="connsiteY694" fmla="*/ 4590793 h 6246801"/>
              <a:gd name="connsiteX695" fmla="*/ 3156704 w 9384838"/>
              <a:gd name="connsiteY695" fmla="*/ 4566457 h 6246801"/>
              <a:gd name="connsiteX696" fmla="*/ 3181041 w 9384838"/>
              <a:gd name="connsiteY696" fmla="*/ 4515571 h 6246801"/>
              <a:gd name="connsiteX697" fmla="*/ 3156704 w 9384838"/>
              <a:gd name="connsiteY697" fmla="*/ 4440348 h 6246801"/>
              <a:gd name="connsiteX698" fmla="*/ 3131263 w 9384838"/>
              <a:gd name="connsiteY698" fmla="*/ 4416011 h 6246801"/>
              <a:gd name="connsiteX699" fmla="*/ 3181041 w 9384838"/>
              <a:gd name="connsiteY699" fmla="*/ 4365125 h 6246801"/>
              <a:gd name="connsiteX700" fmla="*/ 3231924 w 9384838"/>
              <a:gd name="connsiteY700" fmla="*/ 4340788 h 6246801"/>
              <a:gd name="connsiteX701" fmla="*/ 3256260 w 9384838"/>
              <a:gd name="connsiteY701" fmla="*/ 4289902 h 6246801"/>
              <a:gd name="connsiteX702" fmla="*/ 3281703 w 9384838"/>
              <a:gd name="connsiteY702" fmla="*/ 4289902 h 6246801"/>
              <a:gd name="connsiteX703" fmla="*/ 3281705 w 9384838"/>
              <a:gd name="connsiteY703" fmla="*/ 4289902 h 6246801"/>
              <a:gd name="connsiteX704" fmla="*/ 3307147 w 9384838"/>
              <a:gd name="connsiteY704" fmla="*/ 4265565 h 6246801"/>
              <a:gd name="connsiteX705" fmla="*/ 3356924 w 9384838"/>
              <a:gd name="connsiteY705" fmla="*/ 4265565 h 6246801"/>
              <a:gd name="connsiteX706" fmla="*/ 3457589 w 9384838"/>
              <a:gd name="connsiteY706" fmla="*/ 4190342 h 6246801"/>
              <a:gd name="connsiteX707" fmla="*/ 3558250 w 9384838"/>
              <a:gd name="connsiteY707" fmla="*/ 4089676 h 6246801"/>
              <a:gd name="connsiteX708" fmla="*/ 3582585 w 9384838"/>
              <a:gd name="connsiteY708" fmla="*/ 4014453 h 6246801"/>
              <a:gd name="connsiteX709" fmla="*/ 3608026 w 9384838"/>
              <a:gd name="connsiteY709" fmla="*/ 3989010 h 6246801"/>
              <a:gd name="connsiteX710" fmla="*/ 3582585 w 9384838"/>
              <a:gd name="connsiteY710" fmla="*/ 3963567 h 6246801"/>
              <a:gd name="connsiteX711" fmla="*/ 3608026 w 9384838"/>
              <a:gd name="connsiteY711" fmla="*/ 3913787 h 6246801"/>
              <a:gd name="connsiteX712" fmla="*/ 3582585 w 9384838"/>
              <a:gd name="connsiteY712" fmla="*/ 3888344 h 6246801"/>
              <a:gd name="connsiteX713" fmla="*/ 3608026 w 9384838"/>
              <a:gd name="connsiteY713" fmla="*/ 3838565 h 6246801"/>
              <a:gd name="connsiteX714" fmla="*/ 3633468 w 9384838"/>
              <a:gd name="connsiteY714" fmla="*/ 3813122 h 6246801"/>
              <a:gd name="connsiteX715" fmla="*/ 3683247 w 9384838"/>
              <a:gd name="connsiteY715" fmla="*/ 3788785 h 6246801"/>
              <a:gd name="connsiteX716" fmla="*/ 3708689 w 9384838"/>
              <a:gd name="connsiteY716" fmla="*/ 3813122 h 6246801"/>
              <a:gd name="connsiteX717" fmla="*/ 3783908 w 9384838"/>
              <a:gd name="connsiteY717" fmla="*/ 3788785 h 6246801"/>
              <a:gd name="connsiteX718" fmla="*/ 3883464 w 9384838"/>
              <a:gd name="connsiteY718" fmla="*/ 3763342 h 6246801"/>
              <a:gd name="connsiteX719" fmla="*/ 3883464 w 9384838"/>
              <a:gd name="connsiteY719" fmla="*/ 3813122 h 6246801"/>
              <a:gd name="connsiteX720" fmla="*/ 3833686 w 9384838"/>
              <a:gd name="connsiteY720" fmla="*/ 3813122 h 6246801"/>
              <a:gd name="connsiteX721" fmla="*/ 3808245 w 9384838"/>
              <a:gd name="connsiteY721" fmla="*/ 3838565 h 6246801"/>
              <a:gd name="connsiteX722" fmla="*/ 3808245 w 9384838"/>
              <a:gd name="connsiteY722" fmla="*/ 3888344 h 6246801"/>
              <a:gd name="connsiteX723" fmla="*/ 3758467 w 9384838"/>
              <a:gd name="connsiteY723" fmla="*/ 3864008 h 6246801"/>
              <a:gd name="connsiteX724" fmla="*/ 3708689 w 9384838"/>
              <a:gd name="connsiteY724" fmla="*/ 3913787 h 6246801"/>
              <a:gd name="connsiteX725" fmla="*/ 3683247 w 9384838"/>
              <a:gd name="connsiteY725" fmla="*/ 3888344 h 6246801"/>
              <a:gd name="connsiteX726" fmla="*/ 3633468 w 9384838"/>
              <a:gd name="connsiteY726" fmla="*/ 3913787 h 6246801"/>
              <a:gd name="connsiteX727" fmla="*/ 3657804 w 9384838"/>
              <a:gd name="connsiteY727" fmla="*/ 3939230 h 6246801"/>
              <a:gd name="connsiteX728" fmla="*/ 3633468 w 9384838"/>
              <a:gd name="connsiteY728" fmla="*/ 3963567 h 6246801"/>
              <a:gd name="connsiteX729" fmla="*/ 3657804 w 9384838"/>
              <a:gd name="connsiteY729" fmla="*/ 3963567 h 6246801"/>
              <a:gd name="connsiteX730" fmla="*/ 3683247 w 9384838"/>
              <a:gd name="connsiteY730" fmla="*/ 3989010 h 6246801"/>
              <a:gd name="connsiteX731" fmla="*/ 3708689 w 9384838"/>
              <a:gd name="connsiteY731" fmla="*/ 3989010 h 6246801"/>
              <a:gd name="connsiteX732" fmla="*/ 3708689 w 9384838"/>
              <a:gd name="connsiteY732" fmla="*/ 4014453 h 6246801"/>
              <a:gd name="connsiteX733" fmla="*/ 3708688 w 9384838"/>
              <a:gd name="connsiteY733" fmla="*/ 4014453 h 6246801"/>
              <a:gd name="connsiteX734" fmla="*/ 3657804 w 9384838"/>
              <a:gd name="connsiteY734" fmla="*/ 4064233 h 6246801"/>
              <a:gd name="connsiteX735" fmla="*/ 3683246 w 9384838"/>
              <a:gd name="connsiteY735" fmla="*/ 4139455 h 6246801"/>
              <a:gd name="connsiteX736" fmla="*/ 3808243 w 9384838"/>
              <a:gd name="connsiteY736" fmla="*/ 4164898 h 6246801"/>
              <a:gd name="connsiteX737" fmla="*/ 3833684 w 9384838"/>
              <a:gd name="connsiteY737" fmla="*/ 4089676 h 6246801"/>
              <a:gd name="connsiteX738" fmla="*/ 3958666 w 9384838"/>
              <a:gd name="connsiteY738" fmla="*/ 4089676 h 6246801"/>
              <a:gd name="connsiteX739" fmla="*/ 4084770 w 9384838"/>
              <a:gd name="connsiteY739" fmla="*/ 4064233 h 6246801"/>
              <a:gd name="connsiteX740" fmla="*/ 4185432 w 9384838"/>
              <a:gd name="connsiteY740" fmla="*/ 4064233 h 6246801"/>
              <a:gd name="connsiteX741" fmla="*/ 4460870 w 9384838"/>
              <a:gd name="connsiteY741" fmla="*/ 3888345 h 6246801"/>
              <a:gd name="connsiteX742" fmla="*/ 4510648 w 9384838"/>
              <a:gd name="connsiteY742" fmla="*/ 3763342 h 6246801"/>
              <a:gd name="connsiteX743" fmla="*/ 4761751 w 9384838"/>
              <a:gd name="connsiteY743" fmla="*/ 3713562 h 6246801"/>
              <a:gd name="connsiteX744" fmla="*/ 4836971 w 9384838"/>
              <a:gd name="connsiteY744" fmla="*/ 3612896 h 6246801"/>
              <a:gd name="connsiteX745" fmla="*/ 4887855 w 9384838"/>
              <a:gd name="connsiteY745" fmla="*/ 3487894 h 6246801"/>
              <a:gd name="connsiteX746" fmla="*/ 4887855 w 9384838"/>
              <a:gd name="connsiteY746" fmla="*/ 3487893 h 6246801"/>
              <a:gd name="connsiteX747" fmla="*/ 4937633 w 9384838"/>
              <a:gd name="connsiteY747" fmla="*/ 3437007 h 6246801"/>
              <a:gd name="connsiteX748" fmla="*/ 5012854 w 9384838"/>
              <a:gd name="connsiteY748" fmla="*/ 3387227 h 6246801"/>
              <a:gd name="connsiteX749" fmla="*/ 5038296 w 9384838"/>
              <a:gd name="connsiteY749" fmla="*/ 3336341 h 6246801"/>
              <a:gd name="connsiteX750" fmla="*/ 5113516 w 9384838"/>
              <a:gd name="connsiteY750" fmla="*/ 3236782 h 6246801"/>
              <a:gd name="connsiteX751" fmla="*/ 5137852 w 9384838"/>
              <a:gd name="connsiteY751" fmla="*/ 3185896 h 6246801"/>
              <a:gd name="connsiteX752" fmla="*/ 5163294 w 9384838"/>
              <a:gd name="connsiteY752" fmla="*/ 3161560 h 6246801"/>
              <a:gd name="connsiteX753" fmla="*/ 5238514 w 9384838"/>
              <a:gd name="connsiteY753" fmla="*/ 3011116 h 6246801"/>
              <a:gd name="connsiteX754" fmla="*/ 5263957 w 9384838"/>
              <a:gd name="connsiteY754" fmla="*/ 2860672 h 6246801"/>
              <a:gd name="connsiteX755" fmla="*/ 5188736 w 9384838"/>
              <a:gd name="connsiteY755" fmla="*/ 2809788 h 6246801"/>
              <a:gd name="connsiteX756" fmla="*/ 5163294 w 9384838"/>
              <a:gd name="connsiteY756" fmla="*/ 2835229 h 6246801"/>
              <a:gd name="connsiteX757" fmla="*/ 5137852 w 9384838"/>
              <a:gd name="connsiteY757" fmla="*/ 2835229 h 6246801"/>
              <a:gd name="connsiteX758" fmla="*/ 5137852 w 9384838"/>
              <a:gd name="connsiteY758" fmla="*/ 2785450 h 6246801"/>
              <a:gd name="connsiteX759" fmla="*/ 5188736 w 9384838"/>
              <a:gd name="connsiteY759" fmla="*/ 2785450 h 6246801"/>
              <a:gd name="connsiteX760" fmla="*/ 5263957 w 9384838"/>
              <a:gd name="connsiteY760" fmla="*/ 2734563 h 6246801"/>
              <a:gd name="connsiteX761" fmla="*/ 5339177 w 9384838"/>
              <a:gd name="connsiteY761" fmla="*/ 2609561 h 6246801"/>
              <a:gd name="connsiteX762" fmla="*/ 5289399 w 9384838"/>
              <a:gd name="connsiteY762" fmla="*/ 2534339 h 6246801"/>
              <a:gd name="connsiteX763" fmla="*/ 5289931 w 9384838"/>
              <a:gd name="connsiteY763" fmla="*/ 2534660 h 6246801"/>
              <a:gd name="connsiteX764" fmla="*/ 5289398 w 9384838"/>
              <a:gd name="connsiteY764" fmla="*/ 2534339 h 6246801"/>
              <a:gd name="connsiteX765" fmla="*/ 5313734 w 9384838"/>
              <a:gd name="connsiteY765" fmla="*/ 2483451 h 6246801"/>
              <a:gd name="connsiteX766" fmla="*/ 5289398 w 9384838"/>
              <a:gd name="connsiteY766" fmla="*/ 2459115 h 6246801"/>
              <a:gd name="connsiteX767" fmla="*/ 5364618 w 9384838"/>
              <a:gd name="connsiteY767" fmla="*/ 2408231 h 6246801"/>
              <a:gd name="connsiteX768" fmla="*/ 5388954 w 9384838"/>
              <a:gd name="connsiteY768" fmla="*/ 2433674 h 6246801"/>
              <a:gd name="connsiteX769" fmla="*/ 5464174 w 9384838"/>
              <a:gd name="connsiteY769" fmla="*/ 2408231 h 6246801"/>
              <a:gd name="connsiteX770" fmla="*/ 5515059 w 9384838"/>
              <a:gd name="connsiteY770" fmla="*/ 2333007 h 6246801"/>
              <a:gd name="connsiteX771" fmla="*/ 5539394 w 9384838"/>
              <a:gd name="connsiteY771" fmla="*/ 2257785 h 6246801"/>
              <a:gd name="connsiteX772" fmla="*/ 5539394 w 9384838"/>
              <a:gd name="connsiteY772" fmla="*/ 2233447 h 6246801"/>
              <a:gd name="connsiteX773" fmla="*/ 5564837 w 9384838"/>
              <a:gd name="connsiteY773" fmla="*/ 2182565 h 6246801"/>
              <a:gd name="connsiteX774" fmla="*/ 5614615 w 9384838"/>
              <a:gd name="connsiteY774" fmla="*/ 2233447 h 6246801"/>
              <a:gd name="connsiteX775" fmla="*/ 5640057 w 9384838"/>
              <a:gd name="connsiteY775" fmla="*/ 2208005 h 6246801"/>
              <a:gd name="connsiteX776" fmla="*/ 5665499 w 9384838"/>
              <a:gd name="connsiteY776" fmla="*/ 2233447 h 6246801"/>
              <a:gd name="connsiteX777" fmla="*/ 5665499 w 9384838"/>
              <a:gd name="connsiteY777" fmla="*/ 2257785 h 6246801"/>
              <a:gd name="connsiteX778" fmla="*/ 5640057 w 9384838"/>
              <a:gd name="connsiteY778" fmla="*/ 2408231 h 6246801"/>
              <a:gd name="connsiteX779" fmla="*/ 5689835 w 9384838"/>
              <a:gd name="connsiteY779" fmla="*/ 2433674 h 6246801"/>
              <a:gd name="connsiteX780" fmla="*/ 5740719 w 9384838"/>
              <a:gd name="connsiteY780" fmla="*/ 2408231 h 6246801"/>
              <a:gd name="connsiteX781" fmla="*/ 5765055 w 9384838"/>
              <a:gd name="connsiteY781" fmla="*/ 2358450 h 6246801"/>
              <a:gd name="connsiteX782" fmla="*/ 5840275 w 9384838"/>
              <a:gd name="connsiteY782" fmla="*/ 2459115 h 6246801"/>
              <a:gd name="connsiteX783" fmla="*/ 5891159 w 9384838"/>
              <a:gd name="connsiteY783" fmla="*/ 2408231 h 6246801"/>
              <a:gd name="connsiteX784" fmla="*/ 5940937 w 9384838"/>
              <a:gd name="connsiteY784" fmla="*/ 2283229 h 6246801"/>
              <a:gd name="connsiteX785" fmla="*/ 5891159 w 9384838"/>
              <a:gd name="connsiteY785" fmla="*/ 2208005 h 6246801"/>
              <a:gd name="connsiteX786" fmla="*/ 5840275 w 9384838"/>
              <a:gd name="connsiteY786" fmla="*/ 2257785 h 6246801"/>
              <a:gd name="connsiteX787" fmla="*/ 5715277 w 9384838"/>
              <a:gd name="connsiteY787" fmla="*/ 2283229 h 6246801"/>
              <a:gd name="connsiteX788" fmla="*/ 5765055 w 9384838"/>
              <a:gd name="connsiteY788" fmla="*/ 2132783 h 6246801"/>
              <a:gd name="connsiteX789" fmla="*/ 5840275 w 9384838"/>
              <a:gd name="connsiteY789" fmla="*/ 2081897 h 6246801"/>
              <a:gd name="connsiteX790" fmla="*/ 8270546 w 9384838"/>
              <a:gd name="connsiteY790" fmla="*/ 1474959 h 6246801"/>
              <a:gd name="connsiteX791" fmla="*/ 8282255 w 9384838"/>
              <a:gd name="connsiteY791" fmla="*/ 1480813 h 6246801"/>
              <a:gd name="connsiteX792" fmla="*/ 8274449 w 9384838"/>
              <a:gd name="connsiteY792" fmla="*/ 1490571 h 6246801"/>
              <a:gd name="connsiteX793" fmla="*/ 8264691 w 9384838"/>
              <a:gd name="connsiteY793" fmla="*/ 1491546 h 6246801"/>
              <a:gd name="connsiteX794" fmla="*/ 8247128 w 9384838"/>
              <a:gd name="connsiteY794" fmla="*/ 1501304 h 6246801"/>
              <a:gd name="connsiteX795" fmla="*/ 8250055 w 9384838"/>
              <a:gd name="connsiteY795" fmla="*/ 1485692 h 6246801"/>
              <a:gd name="connsiteX796" fmla="*/ 8265667 w 9384838"/>
              <a:gd name="connsiteY796" fmla="*/ 1485692 h 6246801"/>
              <a:gd name="connsiteX797" fmla="*/ 8270546 w 9384838"/>
              <a:gd name="connsiteY797" fmla="*/ 1474959 h 6246801"/>
              <a:gd name="connsiteX798" fmla="*/ 8187608 w 9384838"/>
              <a:gd name="connsiteY798" fmla="*/ 1463250 h 6246801"/>
              <a:gd name="connsiteX799" fmla="*/ 8203220 w 9384838"/>
              <a:gd name="connsiteY799" fmla="*/ 1472032 h 6246801"/>
              <a:gd name="connsiteX800" fmla="*/ 8215904 w 9384838"/>
              <a:gd name="connsiteY800" fmla="*/ 1471056 h 6246801"/>
              <a:gd name="connsiteX801" fmla="*/ 8214929 w 9384838"/>
              <a:gd name="connsiteY801" fmla="*/ 1479838 h 6246801"/>
              <a:gd name="connsiteX802" fmla="*/ 8216880 w 9384838"/>
              <a:gd name="connsiteY802" fmla="*/ 1484717 h 6246801"/>
              <a:gd name="connsiteX803" fmla="*/ 8195414 w 9384838"/>
              <a:gd name="connsiteY803" fmla="*/ 1482765 h 6246801"/>
              <a:gd name="connsiteX804" fmla="*/ 8197365 w 9384838"/>
              <a:gd name="connsiteY804" fmla="*/ 1476909 h 6246801"/>
              <a:gd name="connsiteX805" fmla="*/ 8187608 w 9384838"/>
              <a:gd name="connsiteY805" fmla="*/ 1463250 h 6246801"/>
              <a:gd name="connsiteX806" fmla="*/ 8289085 w 9384838"/>
              <a:gd name="connsiteY806" fmla="*/ 1415439 h 6246801"/>
              <a:gd name="connsiteX807" fmla="*/ 8307624 w 9384838"/>
              <a:gd name="connsiteY807" fmla="*/ 1425197 h 6246801"/>
              <a:gd name="connsiteX808" fmla="*/ 8318357 w 9384838"/>
              <a:gd name="connsiteY808" fmla="*/ 1429100 h 6246801"/>
              <a:gd name="connsiteX809" fmla="*/ 8307624 w 9384838"/>
              <a:gd name="connsiteY809" fmla="*/ 1443734 h 6246801"/>
              <a:gd name="connsiteX810" fmla="*/ 8313478 w 9384838"/>
              <a:gd name="connsiteY810" fmla="*/ 1452516 h 6246801"/>
              <a:gd name="connsiteX811" fmla="*/ 8282255 w 9384838"/>
              <a:gd name="connsiteY811" fmla="*/ 1469104 h 6246801"/>
              <a:gd name="connsiteX812" fmla="*/ 8280303 w 9384838"/>
              <a:gd name="connsiteY812" fmla="*/ 1453493 h 6246801"/>
              <a:gd name="connsiteX813" fmla="*/ 8269570 w 9384838"/>
              <a:gd name="connsiteY813" fmla="*/ 1425197 h 6246801"/>
              <a:gd name="connsiteX814" fmla="*/ 8289085 w 9384838"/>
              <a:gd name="connsiteY814" fmla="*/ 1415439 h 6246801"/>
              <a:gd name="connsiteX815" fmla="*/ 8360314 w 9384838"/>
              <a:gd name="connsiteY815" fmla="*/ 1357869 h 6246801"/>
              <a:gd name="connsiteX816" fmla="*/ 8376902 w 9384838"/>
              <a:gd name="connsiteY816" fmla="*/ 1366651 h 6246801"/>
              <a:gd name="connsiteX817" fmla="*/ 8379829 w 9384838"/>
              <a:gd name="connsiteY817" fmla="*/ 1382264 h 6246801"/>
              <a:gd name="connsiteX818" fmla="*/ 8349581 w 9384838"/>
              <a:gd name="connsiteY818" fmla="*/ 1375434 h 6246801"/>
              <a:gd name="connsiteX819" fmla="*/ 8360314 w 9384838"/>
              <a:gd name="connsiteY819" fmla="*/ 1357869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571073 w 9384838"/>
              <a:gd name="connsiteY838" fmla="*/ 1228098 h 6246801"/>
              <a:gd name="connsiteX839" fmla="*/ 8306648 w 9384838"/>
              <a:gd name="connsiteY839" fmla="*/ 884639 h 6246801"/>
              <a:gd name="connsiteX840" fmla="*/ 8328114 w 9384838"/>
              <a:gd name="connsiteY840" fmla="*/ 903178 h 6246801"/>
              <a:gd name="connsiteX841" fmla="*/ 8334944 w 9384838"/>
              <a:gd name="connsiteY841" fmla="*/ 917814 h 6246801"/>
              <a:gd name="connsiteX842" fmla="*/ 8368119 w 9384838"/>
              <a:gd name="connsiteY842" fmla="*/ 935377 h 6246801"/>
              <a:gd name="connsiteX843" fmla="*/ 8422761 w 9384838"/>
              <a:gd name="connsiteY843" fmla="*/ 939280 h 6246801"/>
              <a:gd name="connsiteX844" fmla="*/ 8461790 w 9384838"/>
              <a:gd name="connsiteY844" fmla="*/ 922693 h 6246801"/>
              <a:gd name="connsiteX845" fmla="*/ 8450081 w 9384838"/>
              <a:gd name="connsiteY845" fmla="*/ 963674 h 6246801"/>
              <a:gd name="connsiteX846" fmla="*/ 8431542 w 9384838"/>
              <a:gd name="connsiteY846" fmla="*/ 975382 h 6246801"/>
              <a:gd name="connsiteX847" fmla="*/ 8415930 w 9384838"/>
              <a:gd name="connsiteY847" fmla="*/ 963674 h 6246801"/>
              <a:gd name="connsiteX848" fmla="*/ 8397391 w 9384838"/>
              <a:gd name="connsiteY848" fmla="*/ 963674 h 6246801"/>
              <a:gd name="connsiteX849" fmla="*/ 8359338 w 9384838"/>
              <a:gd name="connsiteY849" fmla="*/ 1014411 h 6246801"/>
              <a:gd name="connsiteX850" fmla="*/ 8284206 w 9384838"/>
              <a:gd name="connsiteY850" fmla="*/ 1020265 h 6246801"/>
              <a:gd name="connsiteX851" fmla="*/ 8247128 w 9384838"/>
              <a:gd name="connsiteY851" fmla="*/ 1070028 h 6246801"/>
              <a:gd name="connsiteX852" fmla="*/ 8212977 w 9384838"/>
              <a:gd name="connsiteY852" fmla="*/ 1083688 h 6246801"/>
              <a:gd name="connsiteX853" fmla="*/ 8184681 w 9384838"/>
              <a:gd name="connsiteY853" fmla="*/ 1151014 h 6246801"/>
              <a:gd name="connsiteX854" fmla="*/ 8163215 w 9384838"/>
              <a:gd name="connsiteY854" fmla="*/ 1151014 h 6246801"/>
              <a:gd name="connsiteX855" fmla="*/ 8155409 w 9384838"/>
              <a:gd name="connsiteY855" fmla="*/ 1207607 h 6246801"/>
              <a:gd name="connsiteX856" fmla="*/ 8099792 w 9384838"/>
              <a:gd name="connsiteY856" fmla="*/ 1223219 h 6246801"/>
              <a:gd name="connsiteX857" fmla="*/ 8077350 w 9384838"/>
              <a:gd name="connsiteY857" fmla="*/ 1247612 h 6246801"/>
              <a:gd name="connsiteX858" fmla="*/ 8066617 w 9384838"/>
              <a:gd name="connsiteY858" fmla="*/ 1319817 h 6246801"/>
              <a:gd name="connsiteX859" fmla="*/ 8057835 w 9384838"/>
              <a:gd name="connsiteY859" fmla="*/ 1315914 h 6246801"/>
              <a:gd name="connsiteX860" fmla="*/ 8009048 w 9384838"/>
              <a:gd name="connsiteY860" fmla="*/ 1320793 h 6246801"/>
              <a:gd name="connsiteX861" fmla="*/ 8009048 w 9384838"/>
              <a:gd name="connsiteY861" fmla="*/ 1309084 h 6246801"/>
              <a:gd name="connsiteX862" fmla="*/ 8010024 w 9384838"/>
              <a:gd name="connsiteY862" fmla="*/ 1293472 h 6246801"/>
              <a:gd name="connsiteX863" fmla="*/ 8002218 w 9384838"/>
              <a:gd name="connsiteY863" fmla="*/ 1262248 h 6246801"/>
              <a:gd name="connsiteX864" fmla="*/ 8013927 w 9384838"/>
              <a:gd name="connsiteY864" fmla="*/ 1254442 h 6246801"/>
              <a:gd name="connsiteX865" fmla="*/ 8038320 w 9384838"/>
              <a:gd name="connsiteY865" fmla="*/ 1219316 h 6246801"/>
              <a:gd name="connsiteX866" fmla="*/ 8077350 w 9384838"/>
              <a:gd name="connsiteY866" fmla="*/ 1190044 h 6246801"/>
              <a:gd name="connsiteX867" fmla="*/ 8108573 w 9384838"/>
              <a:gd name="connsiteY867" fmla="*/ 1167602 h 6246801"/>
              <a:gd name="connsiteX868" fmla="*/ 8111501 w 9384838"/>
              <a:gd name="connsiteY868" fmla="*/ 1154917 h 6246801"/>
              <a:gd name="connsiteX869" fmla="*/ 8135894 w 9384838"/>
              <a:gd name="connsiteY869" fmla="*/ 1148087 h 6246801"/>
              <a:gd name="connsiteX870" fmla="*/ 8141748 w 9384838"/>
              <a:gd name="connsiteY870" fmla="*/ 1130524 h 6246801"/>
              <a:gd name="connsiteX871" fmla="*/ 8135894 w 9384838"/>
              <a:gd name="connsiteY871" fmla="*/ 1121742 h 6246801"/>
              <a:gd name="connsiteX872" fmla="*/ 8143700 w 9384838"/>
              <a:gd name="connsiteY872" fmla="*/ 1104179 h 6246801"/>
              <a:gd name="connsiteX873" fmla="*/ 8200293 w 9384838"/>
              <a:gd name="connsiteY873" fmla="*/ 1030998 h 6246801"/>
              <a:gd name="connsiteX874" fmla="*/ 8231516 w 9384838"/>
              <a:gd name="connsiteY874" fmla="*/ 993920 h 6246801"/>
              <a:gd name="connsiteX875" fmla="*/ 8245176 w 9384838"/>
              <a:gd name="connsiteY875" fmla="*/ 957819 h 6246801"/>
              <a:gd name="connsiteX876" fmla="*/ 8258837 w 9384838"/>
              <a:gd name="connsiteY876" fmla="*/ 944159 h 6246801"/>
              <a:gd name="connsiteX877" fmla="*/ 8260788 w 9384838"/>
              <a:gd name="connsiteY877" fmla="*/ 920741 h 6246801"/>
              <a:gd name="connsiteX878" fmla="*/ 8289085 w 9384838"/>
              <a:gd name="connsiteY878" fmla="*/ 889516 h 6246801"/>
              <a:gd name="connsiteX879" fmla="*/ 8306648 w 9384838"/>
              <a:gd name="connsiteY879" fmla="*/ 884639 h 6246801"/>
              <a:gd name="connsiteX880" fmla="*/ 9328245 w 9384838"/>
              <a:gd name="connsiteY880" fmla="*/ 311878 h 6246801"/>
              <a:gd name="connsiteX881" fmla="*/ 9371178 w 9384838"/>
              <a:gd name="connsiteY881" fmla="*/ 317733 h 6246801"/>
              <a:gd name="connsiteX882" fmla="*/ 9384838 w 9384838"/>
              <a:gd name="connsiteY882" fmla="*/ 341150 h 6246801"/>
              <a:gd name="connsiteX883" fmla="*/ 9357517 w 9384838"/>
              <a:gd name="connsiteY883" fmla="*/ 360665 h 6246801"/>
              <a:gd name="connsiteX884" fmla="*/ 9357517 w 9384838"/>
              <a:gd name="connsiteY884" fmla="*/ 378228 h 6246801"/>
              <a:gd name="connsiteX885" fmla="*/ 9371178 w 9384838"/>
              <a:gd name="connsiteY885" fmla="*/ 393840 h 6246801"/>
              <a:gd name="connsiteX886" fmla="*/ 9367275 w 9384838"/>
              <a:gd name="connsiteY886" fmla="*/ 427015 h 6246801"/>
              <a:gd name="connsiteX887" fmla="*/ 9314585 w 9384838"/>
              <a:gd name="connsiteY887" fmla="*/ 427015 h 6246801"/>
              <a:gd name="connsiteX888" fmla="*/ 9250186 w 9384838"/>
              <a:gd name="connsiteY888" fmla="*/ 440675 h 6246801"/>
              <a:gd name="connsiteX889" fmla="*/ 9213108 w 9384838"/>
              <a:gd name="connsiteY889" fmla="*/ 471899 h 6246801"/>
              <a:gd name="connsiteX890" fmla="*/ 9162370 w 9384838"/>
              <a:gd name="connsiteY890" fmla="*/ 491414 h 6246801"/>
              <a:gd name="connsiteX891" fmla="*/ 9099923 w 9384838"/>
              <a:gd name="connsiteY891" fmla="*/ 526540 h 6246801"/>
              <a:gd name="connsiteX892" fmla="*/ 9035524 w 9384838"/>
              <a:gd name="connsiteY892" fmla="*/ 587036 h 6246801"/>
              <a:gd name="connsiteX893" fmla="*/ 8996494 w 9384838"/>
              <a:gd name="connsiteY893" fmla="*/ 635822 h 6246801"/>
              <a:gd name="connsiteX894" fmla="*/ 8961368 w 9384838"/>
              <a:gd name="connsiteY894" fmla="*/ 637774 h 6246801"/>
              <a:gd name="connsiteX895" fmla="*/ 8951610 w 9384838"/>
              <a:gd name="connsiteY895" fmla="*/ 647531 h 6246801"/>
              <a:gd name="connsiteX896" fmla="*/ 8926241 w 9384838"/>
              <a:gd name="connsiteY896" fmla="*/ 637774 h 6246801"/>
              <a:gd name="connsiteX897" fmla="*/ 8916484 w 9384838"/>
              <a:gd name="connsiteY897" fmla="*/ 608501 h 6246801"/>
              <a:gd name="connsiteX898" fmla="*/ 8883309 w 9384838"/>
              <a:gd name="connsiteY898" fmla="*/ 622162 h 6246801"/>
              <a:gd name="connsiteX899" fmla="*/ 8877454 w 9384838"/>
              <a:gd name="connsiteY899" fmla="*/ 651434 h 6246801"/>
              <a:gd name="connsiteX900" fmla="*/ 8887212 w 9384838"/>
              <a:gd name="connsiteY900" fmla="*/ 665094 h 6246801"/>
              <a:gd name="connsiteX901" fmla="*/ 8846231 w 9384838"/>
              <a:gd name="connsiteY901" fmla="*/ 719735 h 6246801"/>
              <a:gd name="connsiteX902" fmla="*/ 8799395 w 9384838"/>
              <a:gd name="connsiteY902" fmla="*/ 749008 h 6246801"/>
              <a:gd name="connsiteX903" fmla="*/ 8766220 w 9384838"/>
              <a:gd name="connsiteY903" fmla="*/ 774380 h 6246801"/>
              <a:gd name="connsiteX904" fmla="*/ 8731094 w 9384838"/>
              <a:gd name="connsiteY904" fmla="*/ 844633 h 6246801"/>
              <a:gd name="connsiteX905" fmla="*/ 8697919 w 9384838"/>
              <a:gd name="connsiteY905" fmla="*/ 862196 h 6246801"/>
              <a:gd name="connsiteX906" fmla="*/ 8666695 w 9384838"/>
              <a:gd name="connsiteY906" fmla="*/ 862196 h 6246801"/>
              <a:gd name="connsiteX907" fmla="*/ 8641326 w 9384838"/>
              <a:gd name="connsiteY907" fmla="*/ 887565 h 6246801"/>
              <a:gd name="connsiteX908" fmla="*/ 8614005 w 9384838"/>
              <a:gd name="connsiteY908" fmla="*/ 932449 h 6246801"/>
              <a:gd name="connsiteX909" fmla="*/ 8590587 w 9384838"/>
              <a:gd name="connsiteY909" fmla="*/ 936351 h 6246801"/>
              <a:gd name="connsiteX910" fmla="*/ 8576927 w 9384838"/>
              <a:gd name="connsiteY910" fmla="*/ 920740 h 6246801"/>
              <a:gd name="connsiteX911" fmla="*/ 8590587 w 9384838"/>
              <a:gd name="connsiteY911" fmla="*/ 885614 h 6246801"/>
              <a:gd name="connsiteX912" fmla="*/ 8602296 w 9384838"/>
              <a:gd name="connsiteY912" fmla="*/ 881711 h 6246801"/>
              <a:gd name="connsiteX913" fmla="*/ 8610102 w 9384838"/>
              <a:gd name="connsiteY913" fmla="*/ 868050 h 6246801"/>
              <a:gd name="connsiteX914" fmla="*/ 8606199 w 9384838"/>
              <a:gd name="connsiteY914" fmla="*/ 850487 h 6246801"/>
              <a:gd name="connsiteX915" fmla="*/ 8612054 w 9384838"/>
              <a:gd name="connsiteY915" fmla="*/ 825118 h 6246801"/>
              <a:gd name="connsiteX916" fmla="*/ 8623762 w 9384838"/>
              <a:gd name="connsiteY916" fmla="*/ 846584 h 6246801"/>
              <a:gd name="connsiteX917" fmla="*/ 8637423 w 9384838"/>
              <a:gd name="connsiteY917" fmla="*/ 848536 h 6246801"/>
              <a:gd name="connsiteX918" fmla="*/ 8649132 w 9384838"/>
              <a:gd name="connsiteY918" fmla="*/ 827069 h 6246801"/>
              <a:gd name="connsiteX919" fmla="*/ 8635471 w 9384838"/>
              <a:gd name="connsiteY919" fmla="*/ 807555 h 6246801"/>
              <a:gd name="connsiteX920" fmla="*/ 8654986 w 9384838"/>
              <a:gd name="connsiteY920" fmla="*/ 807555 h 6246801"/>
              <a:gd name="connsiteX921" fmla="*/ 8664743 w 9384838"/>
              <a:gd name="connsiteY921" fmla="*/ 819263 h 6246801"/>
              <a:gd name="connsiteX922" fmla="*/ 8692064 w 9384838"/>
              <a:gd name="connsiteY922" fmla="*/ 805603 h 6246801"/>
              <a:gd name="connsiteX923" fmla="*/ 8709627 w 9384838"/>
              <a:gd name="connsiteY923" fmla="*/ 778282 h 6246801"/>
              <a:gd name="connsiteX924" fmla="*/ 8711579 w 9384838"/>
              <a:gd name="connsiteY924" fmla="*/ 749008 h 6246801"/>
              <a:gd name="connsiteX925" fmla="*/ 8695967 w 9384838"/>
              <a:gd name="connsiteY925" fmla="*/ 749008 h 6246801"/>
              <a:gd name="connsiteX926" fmla="*/ 8672549 w 9384838"/>
              <a:gd name="connsiteY926" fmla="*/ 745105 h 6246801"/>
              <a:gd name="connsiteX927" fmla="*/ 8668646 w 9384838"/>
              <a:gd name="connsiteY927" fmla="*/ 713881 h 6246801"/>
              <a:gd name="connsiteX928" fmla="*/ 8697919 w 9384838"/>
              <a:gd name="connsiteY928" fmla="*/ 713881 h 6246801"/>
              <a:gd name="connsiteX929" fmla="*/ 8715482 w 9384838"/>
              <a:gd name="connsiteY929" fmla="*/ 731444 h 6246801"/>
              <a:gd name="connsiteX930" fmla="*/ 8733045 w 9384838"/>
              <a:gd name="connsiteY930" fmla="*/ 719735 h 6246801"/>
              <a:gd name="connsiteX931" fmla="*/ 8746705 w 9384838"/>
              <a:gd name="connsiteY931" fmla="*/ 688512 h 6246801"/>
              <a:gd name="connsiteX932" fmla="*/ 8787686 w 9384838"/>
              <a:gd name="connsiteY932" fmla="*/ 674851 h 6246801"/>
              <a:gd name="connsiteX933" fmla="*/ 8811104 w 9384838"/>
              <a:gd name="connsiteY933" fmla="*/ 624114 h 6246801"/>
              <a:gd name="connsiteX934" fmla="*/ 8830619 w 9384838"/>
              <a:gd name="connsiteY934" fmla="*/ 618260 h 6246801"/>
              <a:gd name="connsiteX935" fmla="*/ 8840376 w 9384838"/>
              <a:gd name="connsiteY935" fmla="*/ 600695 h 6246801"/>
              <a:gd name="connsiteX936" fmla="*/ 8832570 w 9384838"/>
              <a:gd name="connsiteY936" fmla="*/ 559715 h 6246801"/>
              <a:gd name="connsiteX937" fmla="*/ 8850134 w 9384838"/>
              <a:gd name="connsiteY937" fmla="*/ 559715 h 6246801"/>
              <a:gd name="connsiteX938" fmla="*/ 8885260 w 9384838"/>
              <a:gd name="connsiteY938" fmla="*/ 573376 h 6246801"/>
              <a:gd name="connsiteX939" fmla="*/ 8902823 w 9384838"/>
              <a:gd name="connsiteY939" fmla="*/ 559715 h 6246801"/>
              <a:gd name="connsiteX940" fmla="*/ 8904775 w 9384838"/>
              <a:gd name="connsiteY940" fmla="*/ 524589 h 6246801"/>
              <a:gd name="connsiteX941" fmla="*/ 8949659 w 9384838"/>
              <a:gd name="connsiteY941" fmla="*/ 497268 h 6246801"/>
              <a:gd name="connsiteX942" fmla="*/ 8976980 w 9384838"/>
              <a:gd name="connsiteY942" fmla="*/ 497268 h 6246801"/>
              <a:gd name="connsiteX943" fmla="*/ 8976980 w 9384838"/>
              <a:gd name="connsiteY943" fmla="*/ 462142 h 6246801"/>
              <a:gd name="connsiteX944" fmla="*/ 8965271 w 9384838"/>
              <a:gd name="connsiteY944" fmla="*/ 419209 h 6246801"/>
              <a:gd name="connsiteX945" fmla="*/ 8973077 w 9384838"/>
              <a:gd name="connsiteY945" fmla="*/ 393840 h 6246801"/>
              <a:gd name="connsiteX946" fmla="*/ 9002349 w 9384838"/>
              <a:gd name="connsiteY946" fmla="*/ 376277 h 6246801"/>
              <a:gd name="connsiteX947" fmla="*/ 9017961 w 9384838"/>
              <a:gd name="connsiteY947" fmla="*/ 403597 h 6246801"/>
              <a:gd name="connsiteX948" fmla="*/ 9041378 w 9384838"/>
              <a:gd name="connsiteY948" fmla="*/ 467996 h 6246801"/>
              <a:gd name="connsiteX949" fmla="*/ 9076505 w 9384838"/>
              <a:gd name="connsiteY949" fmla="*/ 475802 h 6246801"/>
              <a:gd name="connsiteX950" fmla="*/ 9154564 w 9384838"/>
              <a:gd name="connsiteY950" fmla="*/ 458239 h 6246801"/>
              <a:gd name="connsiteX951" fmla="*/ 9209205 w 9384838"/>
              <a:gd name="connsiteY951" fmla="*/ 409452 h 6246801"/>
              <a:gd name="connsiteX952" fmla="*/ 9218963 w 9384838"/>
              <a:gd name="connsiteY952" fmla="*/ 380180 h 6246801"/>
              <a:gd name="connsiteX953" fmla="*/ 9283361 w 9384838"/>
              <a:gd name="connsiteY953" fmla="*/ 325538 h 6246801"/>
              <a:gd name="connsiteX954" fmla="*/ 9328245 w 9384838"/>
              <a:gd name="connsiteY954" fmla="*/ 311878 h 6246801"/>
              <a:gd name="connsiteX955" fmla="*/ 6819242 w 9384838"/>
              <a:gd name="connsiteY955" fmla="*/ 0 h 6246801"/>
              <a:gd name="connsiteX956" fmla="*/ 6869020 w 9384838"/>
              <a:gd name="connsiteY956" fmla="*/ 125002 h 6246801"/>
              <a:gd name="connsiteX957" fmla="*/ 6969682 w 9384838"/>
              <a:gd name="connsiteY957" fmla="*/ 326334 h 6246801"/>
              <a:gd name="connsiteX958" fmla="*/ 6969682 w 9384838"/>
              <a:gd name="connsiteY958" fmla="*/ 401556 h 6246801"/>
              <a:gd name="connsiteX959" fmla="*/ 7094680 w 9384838"/>
              <a:gd name="connsiteY959" fmla="*/ 652667 h 6246801"/>
              <a:gd name="connsiteX960" fmla="*/ 7220784 w 9384838"/>
              <a:gd name="connsiteY960" fmla="*/ 803117 h 6246801"/>
              <a:gd name="connsiteX961" fmla="*/ 7321446 w 9384838"/>
              <a:gd name="connsiteY961" fmla="*/ 903783 h 6246801"/>
              <a:gd name="connsiteX962" fmla="*/ 7321446 w 9384838"/>
              <a:gd name="connsiteY962" fmla="*/ 979004 h 6246801"/>
              <a:gd name="connsiteX963" fmla="*/ 7345782 w 9384838"/>
              <a:gd name="connsiteY963" fmla="*/ 979004 h 6246801"/>
              <a:gd name="connsiteX964" fmla="*/ 7396667 w 9384838"/>
              <a:gd name="connsiteY964" fmla="*/ 1003341 h 6246801"/>
              <a:gd name="connsiteX965" fmla="*/ 7421002 w 9384838"/>
              <a:gd name="connsiteY965" fmla="*/ 979004 h 6246801"/>
              <a:gd name="connsiteX966" fmla="*/ 7496223 w 9384838"/>
              <a:gd name="connsiteY966" fmla="*/ 1003341 h 6246801"/>
              <a:gd name="connsiteX967" fmla="*/ 7446445 w 9384838"/>
              <a:gd name="connsiteY967" fmla="*/ 1054227 h 6246801"/>
              <a:gd name="connsiteX968" fmla="*/ 7471887 w 9384838"/>
              <a:gd name="connsiteY968" fmla="*/ 1078564 h 6246801"/>
              <a:gd name="connsiteX969" fmla="*/ 7521665 w 9384838"/>
              <a:gd name="connsiteY969" fmla="*/ 1054227 h 6246801"/>
              <a:gd name="connsiteX970" fmla="*/ 7547107 w 9384838"/>
              <a:gd name="connsiteY970" fmla="*/ 1129449 h 6246801"/>
              <a:gd name="connsiteX971" fmla="*/ 7672105 w 9384838"/>
              <a:gd name="connsiteY971" fmla="*/ 1179229 h 6246801"/>
              <a:gd name="connsiteX972" fmla="*/ 7747325 w 9384838"/>
              <a:gd name="connsiteY972" fmla="*/ 1179229 h 6246801"/>
              <a:gd name="connsiteX973" fmla="*/ 7847987 w 9384838"/>
              <a:gd name="connsiteY973" fmla="*/ 1104007 h 6246801"/>
              <a:gd name="connsiteX974" fmla="*/ 7923207 w 9384838"/>
              <a:gd name="connsiteY974" fmla="*/ 1078564 h 6246801"/>
              <a:gd name="connsiteX975" fmla="*/ 7998427 w 9384838"/>
              <a:gd name="connsiteY975" fmla="*/ 1003341 h 6246801"/>
              <a:gd name="connsiteX976" fmla="*/ 7998427 w 9384838"/>
              <a:gd name="connsiteY976" fmla="*/ 1054227 h 6246801"/>
              <a:gd name="connsiteX977" fmla="*/ 7948649 w 9384838"/>
              <a:gd name="connsiteY977" fmla="*/ 1104007 h 6246801"/>
              <a:gd name="connsiteX978" fmla="*/ 7948649 w 9384838"/>
              <a:gd name="connsiteY978" fmla="*/ 1129449 h 6246801"/>
              <a:gd name="connsiteX979" fmla="*/ 7822545 w 9384838"/>
              <a:gd name="connsiteY979" fmla="*/ 1279895 h 6246801"/>
              <a:gd name="connsiteX980" fmla="*/ 7822545 w 9384838"/>
              <a:gd name="connsiteY980" fmla="*/ 1379454 h 6246801"/>
              <a:gd name="connsiteX981" fmla="*/ 7873429 w 9384838"/>
              <a:gd name="connsiteY981" fmla="*/ 1379454 h 6246801"/>
              <a:gd name="connsiteX982" fmla="*/ 7847987 w 9384838"/>
              <a:gd name="connsiteY982" fmla="*/ 1505563 h 6246801"/>
              <a:gd name="connsiteX983" fmla="*/ 7797103 w 9384838"/>
              <a:gd name="connsiteY983" fmla="*/ 1531005 h 6246801"/>
              <a:gd name="connsiteX984" fmla="*/ 7873429 w 9384838"/>
              <a:gd name="connsiteY984" fmla="*/ 1606229 h 6246801"/>
              <a:gd name="connsiteX985" fmla="*/ 7948649 w 9384838"/>
              <a:gd name="connsiteY985" fmla="*/ 1606229 h 6246801"/>
              <a:gd name="connsiteX986" fmla="*/ 7923207 w 9384838"/>
              <a:gd name="connsiteY986" fmla="*/ 1656009 h 6246801"/>
              <a:gd name="connsiteX987" fmla="*/ 7772767 w 9384838"/>
              <a:gd name="connsiteY987" fmla="*/ 1630565 h 6246801"/>
              <a:gd name="connsiteX988" fmla="*/ 7672105 w 9384838"/>
              <a:gd name="connsiteY988" fmla="*/ 1705789 h 6246801"/>
              <a:gd name="connsiteX989" fmla="*/ 7672105 w 9384838"/>
              <a:gd name="connsiteY989" fmla="*/ 1656009 h 6246801"/>
              <a:gd name="connsiteX990" fmla="*/ 7596885 w 9384838"/>
              <a:gd name="connsiteY990" fmla="*/ 1656009 h 6246801"/>
              <a:gd name="connsiteX991" fmla="*/ 7571443 w 9384838"/>
              <a:gd name="connsiteY991" fmla="*/ 1705789 h 6246801"/>
              <a:gd name="connsiteX992" fmla="*/ 7446445 w 9384838"/>
              <a:gd name="connsiteY992" fmla="*/ 1681452 h 6246801"/>
              <a:gd name="connsiteX993" fmla="*/ 7421002 w 9384838"/>
              <a:gd name="connsiteY993" fmla="*/ 1630565 h 6246801"/>
              <a:gd name="connsiteX994" fmla="*/ 7321446 w 9384838"/>
              <a:gd name="connsiteY994" fmla="*/ 1630565 h 6246801"/>
              <a:gd name="connsiteX995" fmla="*/ 7070344 w 9384838"/>
              <a:gd name="connsiteY995" fmla="*/ 1756674 h 6246801"/>
              <a:gd name="connsiteX996" fmla="*/ 6869020 w 9384838"/>
              <a:gd name="connsiteY996" fmla="*/ 1907113 h 6246801"/>
              <a:gd name="connsiteX997" fmla="*/ 6894462 w 9384838"/>
              <a:gd name="connsiteY997" fmla="*/ 1956897 h 6246801"/>
              <a:gd name="connsiteX998" fmla="*/ 6819242 w 9384838"/>
              <a:gd name="connsiteY998" fmla="*/ 2081899 h 6246801"/>
              <a:gd name="connsiteX999" fmla="*/ 6793800 w 9384838"/>
              <a:gd name="connsiteY999" fmla="*/ 2006676 h 6246801"/>
              <a:gd name="connsiteX1000" fmla="*/ 6668802 w 9384838"/>
              <a:gd name="connsiteY1000" fmla="*/ 1931450 h 6246801"/>
              <a:gd name="connsiteX1001" fmla="*/ 6542697 w 9384838"/>
              <a:gd name="connsiteY1001" fmla="*/ 1831894 h 6246801"/>
              <a:gd name="connsiteX1002" fmla="*/ 6467477 w 9384838"/>
              <a:gd name="connsiteY1002" fmla="*/ 1705789 h 6246801"/>
              <a:gd name="connsiteX1003" fmla="*/ 6417699 w 9384838"/>
              <a:gd name="connsiteY1003" fmla="*/ 1681452 h 6246801"/>
              <a:gd name="connsiteX1004" fmla="*/ 6342479 w 9384838"/>
              <a:gd name="connsiteY1004" fmla="*/ 1580786 h 6246801"/>
              <a:gd name="connsiteX1005" fmla="*/ 6217481 w 9384838"/>
              <a:gd name="connsiteY1005" fmla="*/ 1555343 h 6246801"/>
              <a:gd name="connsiteX1006" fmla="*/ 6091377 w 9384838"/>
              <a:gd name="connsiteY1006" fmla="*/ 1606229 h 6246801"/>
              <a:gd name="connsiteX1007" fmla="*/ 5991821 w 9384838"/>
              <a:gd name="connsiteY1007" fmla="*/ 1681452 h 6246801"/>
              <a:gd name="connsiteX1008" fmla="*/ 5966379 w 9384838"/>
              <a:gd name="connsiteY1008" fmla="*/ 1630565 h 6246801"/>
              <a:gd name="connsiteX1009" fmla="*/ 5966379 w 9384838"/>
              <a:gd name="connsiteY1009" fmla="*/ 1580786 h 6246801"/>
              <a:gd name="connsiteX1010" fmla="*/ 5916601 w 9384838"/>
              <a:gd name="connsiteY1010" fmla="*/ 1531005 h 6246801"/>
              <a:gd name="connsiteX1011" fmla="*/ 5940937 w 9384838"/>
              <a:gd name="connsiteY1011" fmla="*/ 1505563 h 6246801"/>
              <a:gd name="connsiteX1012" fmla="*/ 5891159 w 9384838"/>
              <a:gd name="connsiteY1012" fmla="*/ 1480122 h 6246801"/>
              <a:gd name="connsiteX1013" fmla="*/ 5840275 w 9384838"/>
              <a:gd name="connsiteY1013" fmla="*/ 1480122 h 6246801"/>
              <a:gd name="connsiteX1014" fmla="*/ 5815939 w 9384838"/>
              <a:gd name="connsiteY1014" fmla="*/ 1455784 h 6246801"/>
              <a:gd name="connsiteX1015" fmla="*/ 5740719 w 9384838"/>
              <a:gd name="connsiteY1015" fmla="*/ 1505563 h 6246801"/>
              <a:gd name="connsiteX1016" fmla="*/ 5665499 w 9384838"/>
              <a:gd name="connsiteY1016" fmla="*/ 1606229 h 6246801"/>
              <a:gd name="connsiteX1017" fmla="*/ 5715277 w 9384838"/>
              <a:gd name="connsiteY1017" fmla="*/ 1656009 h 6246801"/>
              <a:gd name="connsiteX1018" fmla="*/ 5765055 w 9384838"/>
              <a:gd name="connsiteY1018" fmla="*/ 1731231 h 6246801"/>
              <a:gd name="connsiteX1019" fmla="*/ 5840275 w 9384838"/>
              <a:gd name="connsiteY1019" fmla="*/ 1731231 h 6246801"/>
              <a:gd name="connsiteX1020" fmla="*/ 5916601 w 9384838"/>
              <a:gd name="connsiteY1020" fmla="*/ 1881669 h 6246801"/>
              <a:gd name="connsiteX1021" fmla="*/ 5966379 w 9384838"/>
              <a:gd name="connsiteY1021" fmla="*/ 1956897 h 6246801"/>
              <a:gd name="connsiteX1022" fmla="*/ 5891159 w 9384838"/>
              <a:gd name="connsiteY1022" fmla="*/ 2006676 h 6246801"/>
              <a:gd name="connsiteX1023" fmla="*/ 5815939 w 9384838"/>
              <a:gd name="connsiteY1023" fmla="*/ 1931450 h 6246801"/>
              <a:gd name="connsiteX1024" fmla="*/ 5765055 w 9384838"/>
              <a:gd name="connsiteY1024" fmla="*/ 1881669 h 6246801"/>
              <a:gd name="connsiteX1025" fmla="*/ 5715277 w 9384838"/>
              <a:gd name="connsiteY1025" fmla="*/ 1931450 h 6246801"/>
              <a:gd name="connsiteX1026" fmla="*/ 5665499 w 9384838"/>
              <a:gd name="connsiteY1026" fmla="*/ 1931450 h 6246801"/>
              <a:gd name="connsiteX1027" fmla="*/ 5640056 w 9384838"/>
              <a:gd name="connsiteY1027" fmla="*/ 2006676 h 6246801"/>
              <a:gd name="connsiteX1028" fmla="*/ 5590278 w 9384838"/>
              <a:gd name="connsiteY1028" fmla="*/ 2006676 h 6246801"/>
              <a:gd name="connsiteX1029" fmla="*/ 5515058 w 9384838"/>
              <a:gd name="connsiteY1029" fmla="*/ 2081899 h 6246801"/>
              <a:gd name="connsiteX1030" fmla="*/ 5464174 w 9384838"/>
              <a:gd name="connsiteY1030" fmla="*/ 2057559 h 6246801"/>
              <a:gd name="connsiteX1031" fmla="*/ 5464174 w 9384838"/>
              <a:gd name="connsiteY1031" fmla="*/ 1956897 h 6246801"/>
              <a:gd name="connsiteX1032" fmla="*/ 5489616 w 9384838"/>
              <a:gd name="connsiteY1032" fmla="*/ 1881669 h 6246801"/>
              <a:gd name="connsiteX1033" fmla="*/ 5564836 w 9384838"/>
              <a:gd name="connsiteY1033" fmla="*/ 1831894 h 6246801"/>
              <a:gd name="connsiteX1034" fmla="*/ 5590278 w 9384838"/>
              <a:gd name="connsiteY1034" fmla="*/ 1756674 h 6246801"/>
              <a:gd name="connsiteX1035" fmla="*/ 5539394 w 9384838"/>
              <a:gd name="connsiteY1035" fmla="*/ 1656009 h 6246801"/>
              <a:gd name="connsiteX1036" fmla="*/ 5515058 w 9384838"/>
              <a:gd name="connsiteY1036" fmla="*/ 1656009 h 6246801"/>
              <a:gd name="connsiteX1037" fmla="*/ 5515058 w 9384838"/>
              <a:gd name="connsiteY1037" fmla="*/ 1606229 h 6246801"/>
              <a:gd name="connsiteX1038" fmla="*/ 5489616 w 9384838"/>
              <a:gd name="connsiteY1038" fmla="*/ 1580786 h 6246801"/>
              <a:gd name="connsiteX1039" fmla="*/ 5489616 w 9384838"/>
              <a:gd name="connsiteY1039" fmla="*/ 1531005 h 6246801"/>
              <a:gd name="connsiteX1040" fmla="*/ 5539394 w 9384838"/>
              <a:gd name="connsiteY1040" fmla="*/ 1455784 h 6246801"/>
              <a:gd name="connsiteX1041" fmla="*/ 5539394 w 9384838"/>
              <a:gd name="connsiteY1041" fmla="*/ 1404898 h 6246801"/>
              <a:gd name="connsiteX1042" fmla="*/ 5564836 w 9384838"/>
              <a:gd name="connsiteY1042" fmla="*/ 1355118 h 6246801"/>
              <a:gd name="connsiteX1043" fmla="*/ 5614614 w 9384838"/>
              <a:gd name="connsiteY1043" fmla="*/ 1379454 h 6246801"/>
              <a:gd name="connsiteX1044" fmla="*/ 5689834 w 9384838"/>
              <a:gd name="connsiteY1044" fmla="*/ 1355118 h 6246801"/>
              <a:gd name="connsiteX1045" fmla="*/ 5740719 w 9384838"/>
              <a:gd name="connsiteY1045" fmla="*/ 1329675 h 6246801"/>
              <a:gd name="connsiteX1046" fmla="*/ 5765055 w 9384838"/>
              <a:gd name="connsiteY1046" fmla="*/ 1355118 h 6246801"/>
              <a:gd name="connsiteX1047" fmla="*/ 5815939 w 9384838"/>
              <a:gd name="connsiteY1047" fmla="*/ 1279895 h 6246801"/>
              <a:gd name="connsiteX1048" fmla="*/ 5891159 w 9384838"/>
              <a:gd name="connsiteY1048" fmla="*/ 1254452 h 6246801"/>
              <a:gd name="connsiteX1049" fmla="*/ 5891159 w 9384838"/>
              <a:gd name="connsiteY1049" fmla="*/ 1179229 h 6246801"/>
              <a:gd name="connsiteX1050" fmla="*/ 5840275 w 9384838"/>
              <a:gd name="connsiteY1050" fmla="*/ 1104007 h 6246801"/>
              <a:gd name="connsiteX1051" fmla="*/ 5865717 w 9384838"/>
              <a:gd name="connsiteY1051" fmla="*/ 1054227 h 6246801"/>
              <a:gd name="connsiteX1052" fmla="*/ 5916601 w 9384838"/>
              <a:gd name="connsiteY1052" fmla="*/ 1054227 h 6246801"/>
              <a:gd name="connsiteX1053" fmla="*/ 6041599 w 9384838"/>
              <a:gd name="connsiteY1053" fmla="*/ 1179229 h 6246801"/>
              <a:gd name="connsiteX1054" fmla="*/ 6091377 w 9384838"/>
              <a:gd name="connsiteY1054" fmla="*/ 1153786 h 6246801"/>
              <a:gd name="connsiteX1055" fmla="*/ 6091377 w 9384838"/>
              <a:gd name="connsiteY1055" fmla="*/ 1204672 h 6246801"/>
              <a:gd name="connsiteX1056" fmla="*/ 6166597 w 9384838"/>
              <a:gd name="connsiteY1056" fmla="*/ 1254452 h 6246801"/>
              <a:gd name="connsiteX1057" fmla="*/ 6292701 w 9384838"/>
              <a:gd name="connsiteY1057" fmla="*/ 1179229 h 6246801"/>
              <a:gd name="connsiteX1058" fmla="*/ 6317037 w 9384838"/>
              <a:gd name="connsiteY1058" fmla="*/ 1129449 h 6246801"/>
              <a:gd name="connsiteX1059" fmla="*/ 6292701 w 9384838"/>
              <a:gd name="connsiteY1059" fmla="*/ 1054227 h 6246801"/>
              <a:gd name="connsiteX1060" fmla="*/ 6317037 w 9384838"/>
              <a:gd name="connsiteY1060" fmla="*/ 1003341 h 6246801"/>
              <a:gd name="connsiteX1061" fmla="*/ 6317037 w 9384838"/>
              <a:gd name="connsiteY1061" fmla="*/ 953562 h 6246801"/>
              <a:gd name="connsiteX1062" fmla="*/ 6342479 w 9384838"/>
              <a:gd name="connsiteY1062" fmla="*/ 903783 h 6246801"/>
              <a:gd name="connsiteX1063" fmla="*/ 6443141 w 9384838"/>
              <a:gd name="connsiteY1063" fmla="*/ 878340 h 6246801"/>
              <a:gd name="connsiteX1064" fmla="*/ 6492919 w 9384838"/>
              <a:gd name="connsiteY1064" fmla="*/ 803117 h 6246801"/>
              <a:gd name="connsiteX1065" fmla="*/ 6518361 w 9384838"/>
              <a:gd name="connsiteY1065" fmla="*/ 652667 h 6246801"/>
              <a:gd name="connsiteX1066" fmla="*/ 6619024 w 9384838"/>
              <a:gd name="connsiteY1066" fmla="*/ 526559 h 6246801"/>
              <a:gd name="connsiteX1067" fmla="*/ 6643360 w 9384838"/>
              <a:gd name="connsiteY1067" fmla="*/ 300891 h 6246801"/>
              <a:gd name="connsiteX1068" fmla="*/ 6619024 w 9384838"/>
              <a:gd name="connsiteY1068" fmla="*/ 125002 h 6246801"/>
              <a:gd name="connsiteX1069" fmla="*/ 6694244 w 9384838"/>
              <a:gd name="connsiteY1069" fmla="*/ 49779 h 6246801"/>
              <a:gd name="connsiteX1070" fmla="*/ 6769464 w 9384838"/>
              <a:gd name="connsiteY1070" fmla="*/ 49779 h 6246801"/>
              <a:gd name="connsiteX1071" fmla="*/ 6819242 w 9384838"/>
              <a:gd name="connsiteY107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497452 w 9384838"/>
              <a:gd name="connsiteY270" fmla="*/ 5017793 h 6246801"/>
              <a:gd name="connsiteX271" fmla="*/ 547230 w 9384838"/>
              <a:gd name="connsiteY271" fmla="*/ 5017793 h 6246801"/>
              <a:gd name="connsiteX272" fmla="*/ 521788 w 9384838"/>
              <a:gd name="connsiteY272" fmla="*/ 4992350 h 6246801"/>
              <a:gd name="connsiteX273" fmla="*/ 572672 w 9384838"/>
              <a:gd name="connsiteY273" fmla="*/ 4968013 h 6246801"/>
              <a:gd name="connsiteX274" fmla="*/ 597008 w 9384838"/>
              <a:gd name="connsiteY274" fmla="*/ 4992350 h 6246801"/>
              <a:gd name="connsiteX275" fmla="*/ 647892 w 9384838"/>
              <a:gd name="connsiteY275" fmla="*/ 4992350 h 6246801"/>
              <a:gd name="connsiteX276" fmla="*/ 647892 w 9384838"/>
              <a:gd name="connsiteY276" fmla="*/ 4968013 h 6246801"/>
              <a:gd name="connsiteX277" fmla="*/ 672228 w 9384838"/>
              <a:gd name="connsiteY277" fmla="*/ 4942570 h 6246801"/>
              <a:gd name="connsiteX278" fmla="*/ 672228 w 9384838"/>
              <a:gd name="connsiteY278" fmla="*/ 4917127 h 6246801"/>
              <a:gd name="connsiteX279" fmla="*/ 723112 w 9384838"/>
              <a:gd name="connsiteY279" fmla="*/ 4892790 h 6246801"/>
              <a:gd name="connsiteX280" fmla="*/ 772890 w 9384838"/>
              <a:gd name="connsiteY280" fmla="*/ 4892790 h 6246801"/>
              <a:gd name="connsiteX281" fmla="*/ 798333 w 9384838"/>
              <a:gd name="connsiteY281" fmla="*/ 4867347 h 6246801"/>
              <a:gd name="connsiteX282" fmla="*/ 291494 w 9384838"/>
              <a:gd name="connsiteY282" fmla="*/ 3896294 h 6246801"/>
              <a:gd name="connsiteX283" fmla="*/ 319795 w 9384838"/>
              <a:gd name="connsiteY283" fmla="*/ 3947235 h 6246801"/>
              <a:gd name="connsiteX284" fmla="*/ 280174 w 9384838"/>
              <a:gd name="connsiteY284" fmla="*/ 4026476 h 6246801"/>
              <a:gd name="connsiteX285" fmla="*/ 234893 w 9384838"/>
              <a:gd name="connsiteY285" fmla="*/ 4026476 h 6246801"/>
              <a:gd name="connsiteX286" fmla="*/ 220743 w 9384838"/>
              <a:gd name="connsiteY286" fmla="*/ 4066097 h 6246801"/>
              <a:gd name="connsiteX287" fmla="*/ 178292 w 9384838"/>
              <a:gd name="connsiteY287" fmla="*/ 4074587 h 6246801"/>
              <a:gd name="connsiteX288" fmla="*/ 133012 w 9384838"/>
              <a:gd name="connsiteY288" fmla="*/ 4111377 h 6246801"/>
              <a:gd name="connsiteX289" fmla="*/ 93391 w 9384838"/>
              <a:gd name="connsiteY289" fmla="*/ 4125528 h 6246801"/>
              <a:gd name="connsiteX290" fmla="*/ 113201 w 9384838"/>
              <a:gd name="connsiteY290" fmla="*/ 4187789 h 6246801"/>
              <a:gd name="connsiteX291" fmla="*/ 82071 w 9384838"/>
              <a:gd name="connsiteY291" fmla="*/ 4187789 h 6246801"/>
              <a:gd name="connsiteX292" fmla="*/ 59430 w 9384838"/>
              <a:gd name="connsiteY292" fmla="*/ 4250050 h 6246801"/>
              <a:gd name="connsiteX293" fmla="*/ 76411 w 9384838"/>
              <a:gd name="connsiteY293" fmla="*/ 4275521 h 6246801"/>
              <a:gd name="connsiteX294" fmla="*/ 11320 w 9384838"/>
              <a:gd name="connsiteY294" fmla="*/ 4317971 h 6246801"/>
              <a:gd name="connsiteX295" fmla="*/ 0 w 9384838"/>
              <a:gd name="connsiteY295" fmla="*/ 4230240 h 6246801"/>
              <a:gd name="connsiteX296" fmla="*/ 31130 w 9384838"/>
              <a:gd name="connsiteY296" fmla="*/ 4218920 h 6246801"/>
              <a:gd name="connsiteX297" fmla="*/ 45280 w 9384838"/>
              <a:gd name="connsiteY297" fmla="*/ 4187789 h 6246801"/>
              <a:gd name="connsiteX298" fmla="*/ 53771 w 9384838"/>
              <a:gd name="connsiteY298" fmla="*/ 4131188 h 6246801"/>
              <a:gd name="connsiteX299" fmla="*/ 70751 w 9384838"/>
              <a:gd name="connsiteY299" fmla="*/ 4105717 h 6246801"/>
              <a:gd name="connsiteX300" fmla="*/ 124522 w 9384838"/>
              <a:gd name="connsiteY300" fmla="*/ 4083077 h 6246801"/>
              <a:gd name="connsiteX301" fmla="*/ 152822 w 9384838"/>
              <a:gd name="connsiteY301" fmla="*/ 4040626 h 6246801"/>
              <a:gd name="connsiteX302" fmla="*/ 104711 w 9384838"/>
              <a:gd name="connsiteY302" fmla="*/ 4023646 h 6246801"/>
              <a:gd name="connsiteX303" fmla="*/ 104711 w 9384838"/>
              <a:gd name="connsiteY303" fmla="*/ 3981195 h 6246801"/>
              <a:gd name="connsiteX304" fmla="*/ 144332 w 9384838"/>
              <a:gd name="connsiteY304" fmla="*/ 3981195 h 6246801"/>
              <a:gd name="connsiteX305" fmla="*/ 181122 w 9384838"/>
              <a:gd name="connsiteY305" fmla="*/ 4020816 h 6246801"/>
              <a:gd name="connsiteX306" fmla="*/ 240553 w 9384838"/>
              <a:gd name="connsiteY306" fmla="*/ 3955725 h 6246801"/>
              <a:gd name="connsiteX307" fmla="*/ 271684 w 9384838"/>
              <a:gd name="connsiteY307" fmla="*/ 3907614 h 6246801"/>
              <a:gd name="connsiteX308" fmla="*/ 291494 w 9384838"/>
              <a:gd name="connsiteY308" fmla="*/ 3896294 h 6246801"/>
              <a:gd name="connsiteX309" fmla="*/ 481106 w 9384838"/>
              <a:gd name="connsiteY309" fmla="*/ 3596309 h 6246801"/>
              <a:gd name="connsiteX310" fmla="*/ 435825 w 9384838"/>
              <a:gd name="connsiteY310" fmla="*/ 3664230 h 6246801"/>
              <a:gd name="connsiteX311" fmla="*/ 396205 w 9384838"/>
              <a:gd name="connsiteY311" fmla="*/ 3638759 h 6246801"/>
              <a:gd name="connsiteX312" fmla="*/ 481106 w 9384838"/>
              <a:gd name="connsiteY312" fmla="*/ 359630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4460871 w 9384838"/>
              <a:gd name="connsiteY327" fmla="*/ 3512231 h 6246801"/>
              <a:gd name="connsiteX328" fmla="*/ 605629 w 9384838"/>
              <a:gd name="connsiteY328" fmla="*/ 3364245 h 6246801"/>
              <a:gd name="connsiteX329" fmla="*/ 611289 w 9384838"/>
              <a:gd name="connsiteY329" fmla="*/ 3409526 h 6246801"/>
              <a:gd name="connsiteX330" fmla="*/ 633929 w 9384838"/>
              <a:gd name="connsiteY330" fmla="*/ 3437826 h 6246801"/>
              <a:gd name="connsiteX331" fmla="*/ 616949 w 9384838"/>
              <a:gd name="connsiteY331" fmla="*/ 3485937 h 6246801"/>
              <a:gd name="connsiteX332" fmla="*/ 599969 w 9384838"/>
              <a:gd name="connsiteY332" fmla="*/ 3497257 h 6246801"/>
              <a:gd name="connsiteX333" fmla="*/ 560348 w 9384838"/>
              <a:gd name="connsiteY333" fmla="*/ 3451976 h 6246801"/>
              <a:gd name="connsiteX334" fmla="*/ 577328 w 9384838"/>
              <a:gd name="connsiteY334" fmla="*/ 3415186 h 6246801"/>
              <a:gd name="connsiteX335" fmla="*/ 574498 w 9384838"/>
              <a:gd name="connsiteY335" fmla="*/ 3369905 h 6246801"/>
              <a:gd name="connsiteX336" fmla="*/ 605629 w 9384838"/>
              <a:gd name="connsiteY336" fmla="*/ 3364245 h 6246801"/>
              <a:gd name="connsiteX337" fmla="*/ 1098059 w 9384838"/>
              <a:gd name="connsiteY337" fmla="*/ 3109544 h 6246801"/>
              <a:gd name="connsiteX338" fmla="*/ 1081079 w 9384838"/>
              <a:gd name="connsiteY338" fmla="*/ 3137841 h 6246801"/>
              <a:gd name="connsiteX339" fmla="*/ 1064099 w 9384838"/>
              <a:gd name="connsiteY339" fmla="*/ 3154822 h 6246801"/>
              <a:gd name="connsiteX340" fmla="*/ 1038628 w 9384838"/>
              <a:gd name="connsiteY340" fmla="*/ 3143502 h 6246801"/>
              <a:gd name="connsiteX341" fmla="*/ 1098059 w 9384838"/>
              <a:gd name="connsiteY341" fmla="*/ 3109544 h 6246801"/>
              <a:gd name="connsiteX342" fmla="*/ 905615 w 9384838"/>
              <a:gd name="connsiteY342" fmla="*/ 3061433 h 6246801"/>
              <a:gd name="connsiteX343" fmla="*/ 905615 w 9384838"/>
              <a:gd name="connsiteY343" fmla="*/ 3098224 h 6246801"/>
              <a:gd name="connsiteX344" fmla="*/ 874484 w 9384838"/>
              <a:gd name="connsiteY344" fmla="*/ 3149161 h 6246801"/>
              <a:gd name="connsiteX345" fmla="*/ 820713 w 9384838"/>
              <a:gd name="connsiteY345" fmla="*/ 3171802 h 6246801"/>
              <a:gd name="connsiteX346" fmla="*/ 826373 w 9384838"/>
              <a:gd name="connsiteY346" fmla="*/ 3205762 h 6246801"/>
              <a:gd name="connsiteX347" fmla="*/ 769772 w 9384838"/>
              <a:gd name="connsiteY347" fmla="*/ 3214252 h 6246801"/>
              <a:gd name="connsiteX348" fmla="*/ 775432 w 9384838"/>
              <a:gd name="connsiteY348" fmla="*/ 3253873 h 6246801"/>
              <a:gd name="connsiteX349" fmla="*/ 738642 w 9384838"/>
              <a:gd name="connsiteY349" fmla="*/ 3245383 h 6246801"/>
              <a:gd name="connsiteX350" fmla="*/ 724492 w 9384838"/>
              <a:gd name="connsiteY350" fmla="*/ 3214252 h 6246801"/>
              <a:gd name="connsiteX351" fmla="*/ 701851 w 9384838"/>
              <a:gd name="connsiteY351" fmla="*/ 3183122 h 6246801"/>
              <a:gd name="connsiteX352" fmla="*/ 724492 w 9384838"/>
              <a:gd name="connsiteY352" fmla="*/ 3168972 h 6246801"/>
              <a:gd name="connsiteX353" fmla="*/ 747132 w 9384838"/>
              <a:gd name="connsiteY353" fmla="*/ 3146331 h 6246801"/>
              <a:gd name="connsiteX354" fmla="*/ 843354 w 9384838"/>
              <a:gd name="connsiteY354" fmla="*/ 3098224 h 6246801"/>
              <a:gd name="connsiteX355" fmla="*/ 905615 w 9384838"/>
              <a:gd name="connsiteY355" fmla="*/ 3061433 h 6246801"/>
              <a:gd name="connsiteX356" fmla="*/ 936745 w 9384838"/>
              <a:gd name="connsiteY356" fmla="*/ 3033132 h 6246801"/>
              <a:gd name="connsiteX357" fmla="*/ 973535 w 9384838"/>
              <a:gd name="connsiteY357" fmla="*/ 3081244 h 6246801"/>
              <a:gd name="connsiteX358" fmla="*/ 948066 w 9384838"/>
              <a:gd name="connsiteY358" fmla="*/ 3115203 h 6246801"/>
              <a:gd name="connsiteX359" fmla="*/ 925424 w 9384838"/>
              <a:gd name="connsiteY359" fmla="*/ 3067093 h 6246801"/>
              <a:gd name="connsiteX360" fmla="*/ 936745 w 9384838"/>
              <a:gd name="connsiteY360" fmla="*/ 3033132 h 6246801"/>
              <a:gd name="connsiteX361" fmla="*/ 5840275 w 9384838"/>
              <a:gd name="connsiteY361" fmla="*/ 2081897 h 6246801"/>
              <a:gd name="connsiteX362" fmla="*/ 5891159 w 9384838"/>
              <a:gd name="connsiteY362" fmla="*/ 2132783 h 6246801"/>
              <a:gd name="connsiteX363" fmla="*/ 5891159 w 9384838"/>
              <a:gd name="connsiteY363" fmla="*/ 2158226 h 6246801"/>
              <a:gd name="connsiteX364" fmla="*/ 5966379 w 9384838"/>
              <a:gd name="connsiteY364" fmla="*/ 2208005 h 6246801"/>
              <a:gd name="connsiteX365" fmla="*/ 6016157 w 9384838"/>
              <a:gd name="connsiteY365" fmla="*/ 2208005 h 6246801"/>
              <a:gd name="connsiteX366" fmla="*/ 6041599 w 9384838"/>
              <a:gd name="connsiteY366" fmla="*/ 2208005 h 6246801"/>
              <a:gd name="connsiteX367" fmla="*/ 5966379 w 9384838"/>
              <a:gd name="connsiteY367" fmla="*/ 2308672 h 6246801"/>
              <a:gd name="connsiteX368" fmla="*/ 5916601 w 9384838"/>
              <a:gd name="connsiteY368" fmla="*/ 2558676 h 6246801"/>
              <a:gd name="connsiteX369" fmla="*/ 5916601 w 9384838"/>
              <a:gd name="connsiteY369" fmla="*/ 2659341 h 6246801"/>
              <a:gd name="connsiteX370" fmla="*/ 5966379 w 9384838"/>
              <a:gd name="connsiteY370" fmla="*/ 2684786 h 6246801"/>
              <a:gd name="connsiteX371" fmla="*/ 5991821 w 9384838"/>
              <a:gd name="connsiteY371" fmla="*/ 2734563 h 6246801"/>
              <a:gd name="connsiteX372" fmla="*/ 6016157 w 9384838"/>
              <a:gd name="connsiteY372" fmla="*/ 2785448 h 6246801"/>
              <a:gd name="connsiteX373" fmla="*/ 6016157 w 9384838"/>
              <a:gd name="connsiteY373" fmla="*/ 2860670 h 6246801"/>
              <a:gd name="connsiteX374" fmla="*/ 5991821 w 9384838"/>
              <a:gd name="connsiteY374" fmla="*/ 2885007 h 6246801"/>
              <a:gd name="connsiteX375" fmla="*/ 6016157 w 9384838"/>
              <a:gd name="connsiteY375" fmla="*/ 2910449 h 6246801"/>
              <a:gd name="connsiteX376" fmla="*/ 5991821 w 9384838"/>
              <a:gd name="connsiteY376" fmla="*/ 2935892 h 6246801"/>
              <a:gd name="connsiteX377" fmla="*/ 5991821 w 9384838"/>
              <a:gd name="connsiteY377" fmla="*/ 2960229 h 6246801"/>
              <a:gd name="connsiteX378" fmla="*/ 6041599 w 9384838"/>
              <a:gd name="connsiteY378" fmla="*/ 2985670 h 6246801"/>
              <a:gd name="connsiteX379" fmla="*/ 6016157 w 9384838"/>
              <a:gd name="connsiteY379" fmla="*/ 3035453 h 6246801"/>
              <a:gd name="connsiteX380" fmla="*/ 6041599 w 9384838"/>
              <a:gd name="connsiteY380" fmla="*/ 3086339 h 6246801"/>
              <a:gd name="connsiteX381" fmla="*/ 5991821 w 9384838"/>
              <a:gd name="connsiteY381" fmla="*/ 3185896 h 6246801"/>
              <a:gd name="connsiteX382" fmla="*/ 6016157 w 9384838"/>
              <a:gd name="connsiteY382" fmla="*/ 3185896 h 6246801"/>
              <a:gd name="connsiteX383" fmla="*/ 6016157 w 9384838"/>
              <a:gd name="connsiteY383" fmla="*/ 3236782 h 6246801"/>
              <a:gd name="connsiteX384" fmla="*/ 5966379 w 9384838"/>
              <a:gd name="connsiteY384" fmla="*/ 3261118 h 6246801"/>
              <a:gd name="connsiteX385" fmla="*/ 5966379 w 9384838"/>
              <a:gd name="connsiteY385" fmla="*/ 3286561 h 6246801"/>
              <a:gd name="connsiteX386" fmla="*/ 5916601 w 9384838"/>
              <a:gd name="connsiteY386" fmla="*/ 3361784 h 6246801"/>
              <a:gd name="connsiteX387" fmla="*/ 5916601 w 9384838"/>
              <a:gd name="connsiteY387" fmla="*/ 3412670 h 6246801"/>
              <a:gd name="connsiteX388" fmla="*/ 5865717 w 9384838"/>
              <a:gd name="connsiteY388" fmla="*/ 3437007 h 6246801"/>
              <a:gd name="connsiteX389" fmla="*/ 5840275 w 9384838"/>
              <a:gd name="connsiteY389" fmla="*/ 3462450 h 6246801"/>
              <a:gd name="connsiteX390" fmla="*/ 5815939 w 9384838"/>
              <a:gd name="connsiteY390" fmla="*/ 3437007 h 6246801"/>
              <a:gd name="connsiteX391" fmla="*/ 5815939 w 9384838"/>
              <a:gd name="connsiteY391" fmla="*/ 3487893 h 6246801"/>
              <a:gd name="connsiteX392" fmla="*/ 5765055 w 9384838"/>
              <a:gd name="connsiteY392" fmla="*/ 3462450 h 6246801"/>
              <a:gd name="connsiteX393" fmla="*/ 5765055 w 9384838"/>
              <a:gd name="connsiteY393" fmla="*/ 3462451 h 6246801"/>
              <a:gd name="connsiteX394" fmla="*/ 5790497 w 9384838"/>
              <a:gd name="connsiteY394" fmla="*/ 3512230 h 6246801"/>
              <a:gd name="connsiteX395" fmla="*/ 5740719 w 9384838"/>
              <a:gd name="connsiteY395" fmla="*/ 3537673 h 6246801"/>
              <a:gd name="connsiteX396" fmla="*/ 5715277 w 9384838"/>
              <a:gd name="connsiteY396" fmla="*/ 3563116 h 6246801"/>
              <a:gd name="connsiteX397" fmla="*/ 5689835 w 9384838"/>
              <a:gd name="connsiteY397" fmla="*/ 3587453 h 6246801"/>
              <a:gd name="connsiteX398" fmla="*/ 5715277 w 9384838"/>
              <a:gd name="connsiteY398" fmla="*/ 3612896 h 6246801"/>
              <a:gd name="connsiteX399" fmla="*/ 5665499 w 9384838"/>
              <a:gd name="connsiteY399" fmla="*/ 3612896 h 6246801"/>
              <a:gd name="connsiteX400" fmla="*/ 5640057 w 9384838"/>
              <a:gd name="connsiteY400" fmla="*/ 3638339 h 6246801"/>
              <a:gd name="connsiteX401" fmla="*/ 5665499 w 9384838"/>
              <a:gd name="connsiteY401" fmla="*/ 3638339 h 6246801"/>
              <a:gd name="connsiteX402" fmla="*/ 5665499 w 9384838"/>
              <a:gd name="connsiteY402" fmla="*/ 3662676 h 6246801"/>
              <a:gd name="connsiteX403" fmla="*/ 5640057 w 9384838"/>
              <a:gd name="connsiteY403" fmla="*/ 3662676 h 6246801"/>
              <a:gd name="connsiteX404" fmla="*/ 5665499 w 9384838"/>
              <a:gd name="connsiteY404" fmla="*/ 3688119 h 6246801"/>
              <a:gd name="connsiteX405" fmla="*/ 5640057 w 9384838"/>
              <a:gd name="connsiteY405" fmla="*/ 3763342 h 6246801"/>
              <a:gd name="connsiteX406" fmla="*/ 5590279 w 9384838"/>
              <a:gd name="connsiteY406" fmla="*/ 3737899 h 6246801"/>
              <a:gd name="connsiteX407" fmla="*/ 5515059 w 9384838"/>
              <a:gd name="connsiteY407" fmla="*/ 3737899 h 6246801"/>
              <a:gd name="connsiteX408" fmla="*/ 5464175 w 9384838"/>
              <a:gd name="connsiteY408" fmla="*/ 3713562 h 6246801"/>
              <a:gd name="connsiteX409" fmla="*/ 5439839 w 9384838"/>
              <a:gd name="connsiteY409" fmla="*/ 3737899 h 6246801"/>
              <a:gd name="connsiteX410" fmla="*/ 5464175 w 9384838"/>
              <a:gd name="connsiteY410" fmla="*/ 3763342 h 6246801"/>
              <a:gd name="connsiteX411" fmla="*/ 5414397 w 9384838"/>
              <a:gd name="connsiteY411" fmla="*/ 3788785 h 6246801"/>
              <a:gd name="connsiteX412" fmla="*/ 5339177 w 9384838"/>
              <a:gd name="connsiteY412" fmla="*/ 3939230 h 6246801"/>
              <a:gd name="connsiteX413" fmla="*/ 5364619 w 9384838"/>
              <a:gd name="connsiteY413" fmla="*/ 4014453 h 6246801"/>
              <a:gd name="connsiteX414" fmla="*/ 5364618 w 9384838"/>
              <a:gd name="connsiteY414" fmla="*/ 4014453 h 6246801"/>
              <a:gd name="connsiteX415" fmla="*/ 5364618 w 9384838"/>
              <a:gd name="connsiteY415" fmla="*/ 4089676 h 6246801"/>
              <a:gd name="connsiteX416" fmla="*/ 5313734 w 9384838"/>
              <a:gd name="connsiteY416" fmla="*/ 4289902 h 6246801"/>
              <a:gd name="connsiteX417" fmla="*/ 5238514 w 9384838"/>
              <a:gd name="connsiteY417" fmla="*/ 4416010 h 6246801"/>
              <a:gd name="connsiteX418" fmla="*/ 5213072 w 9384838"/>
              <a:gd name="connsiteY418" fmla="*/ 4440347 h 6246801"/>
              <a:gd name="connsiteX419" fmla="*/ 5163294 w 9384838"/>
              <a:gd name="connsiteY419" fmla="*/ 4440347 h 6246801"/>
              <a:gd name="connsiteX420" fmla="*/ 5137852 w 9384838"/>
              <a:gd name="connsiteY420" fmla="*/ 4465790 h 6246801"/>
              <a:gd name="connsiteX421" fmla="*/ 5163294 w 9384838"/>
              <a:gd name="connsiteY421" fmla="*/ 4465790 h 6246801"/>
              <a:gd name="connsiteX422" fmla="*/ 5062632 w 9384838"/>
              <a:gd name="connsiteY422" fmla="*/ 4616236 h 6246801"/>
              <a:gd name="connsiteX423" fmla="*/ 5038296 w 9384838"/>
              <a:gd name="connsiteY423" fmla="*/ 4691459 h 6246801"/>
              <a:gd name="connsiteX424" fmla="*/ 5012854 w 9384838"/>
              <a:gd name="connsiteY424" fmla="*/ 4716902 h 6246801"/>
              <a:gd name="connsiteX425" fmla="*/ 4987412 w 9384838"/>
              <a:gd name="connsiteY425" fmla="*/ 4792125 h 6246801"/>
              <a:gd name="connsiteX426" fmla="*/ 5012854 w 9384838"/>
              <a:gd name="connsiteY426" fmla="*/ 4917127 h 6246801"/>
              <a:gd name="connsiteX427" fmla="*/ 5062632 w 9384838"/>
              <a:gd name="connsiteY427" fmla="*/ 5043236 h 6246801"/>
              <a:gd name="connsiteX428" fmla="*/ 5013583 w 9384838"/>
              <a:gd name="connsiteY428" fmla="*/ 4993096 h 6246801"/>
              <a:gd name="connsiteX429" fmla="*/ 5062632 w 9384838"/>
              <a:gd name="connsiteY429" fmla="*/ 5043237 h 6246801"/>
              <a:gd name="connsiteX430" fmla="*/ 4987412 w 9384838"/>
              <a:gd name="connsiteY430" fmla="*/ 5043237 h 6246801"/>
              <a:gd name="connsiteX431" fmla="*/ 4963076 w 9384838"/>
              <a:gd name="connsiteY431" fmla="*/ 5017794 h 6246801"/>
              <a:gd name="connsiteX432" fmla="*/ 4862414 w 9384838"/>
              <a:gd name="connsiteY432" fmla="*/ 5067574 h 6246801"/>
              <a:gd name="connsiteX433" fmla="*/ 4812636 w 9384838"/>
              <a:gd name="connsiteY433" fmla="*/ 5142796 h 6246801"/>
              <a:gd name="connsiteX434" fmla="*/ 4812636 w 9384838"/>
              <a:gd name="connsiteY434" fmla="*/ 5193682 h 6246801"/>
              <a:gd name="connsiteX435" fmla="*/ 4787194 w 9384838"/>
              <a:gd name="connsiteY435" fmla="*/ 5243462 h 6246801"/>
              <a:gd name="connsiteX436" fmla="*/ 4711974 w 9384838"/>
              <a:gd name="connsiteY436" fmla="*/ 5268905 h 6246801"/>
              <a:gd name="connsiteX437" fmla="*/ 4686532 w 9384838"/>
              <a:gd name="connsiteY437" fmla="*/ 5243462 h 6246801"/>
              <a:gd name="connsiteX438" fmla="*/ 4636753 w 9384838"/>
              <a:gd name="connsiteY438" fmla="*/ 5268905 h 6246801"/>
              <a:gd name="connsiteX439" fmla="*/ 4611311 w 9384838"/>
              <a:gd name="connsiteY439" fmla="*/ 5293242 h 6246801"/>
              <a:gd name="connsiteX440" fmla="*/ 4561533 w 9384838"/>
              <a:gd name="connsiteY440" fmla="*/ 5344128 h 6246801"/>
              <a:gd name="connsiteX441" fmla="*/ 4536091 w 9384838"/>
              <a:gd name="connsiteY441" fmla="*/ 5293242 h 6246801"/>
              <a:gd name="connsiteX442" fmla="*/ 4561533 w 9384838"/>
              <a:gd name="connsiteY442" fmla="*/ 5293242 h 6246801"/>
              <a:gd name="connsiteX443" fmla="*/ 4561533 w 9384838"/>
              <a:gd name="connsiteY443" fmla="*/ 5268905 h 6246801"/>
              <a:gd name="connsiteX444" fmla="*/ 4585869 w 9384838"/>
              <a:gd name="connsiteY444" fmla="*/ 5218019 h 6246801"/>
              <a:gd name="connsiteX445" fmla="*/ 4585869 w 9384838"/>
              <a:gd name="connsiteY445" fmla="*/ 5193682 h 6246801"/>
              <a:gd name="connsiteX446" fmla="*/ 4611311 w 9384838"/>
              <a:gd name="connsiteY446" fmla="*/ 5168239 h 6246801"/>
              <a:gd name="connsiteX447" fmla="*/ 4611311 w 9384838"/>
              <a:gd name="connsiteY447" fmla="*/ 5142796 h 6246801"/>
              <a:gd name="connsiteX448" fmla="*/ 4585869 w 9384838"/>
              <a:gd name="connsiteY448" fmla="*/ 5142796 h 6246801"/>
              <a:gd name="connsiteX449" fmla="*/ 4611311 w 9384838"/>
              <a:gd name="connsiteY449" fmla="*/ 5118460 h 6246801"/>
              <a:gd name="connsiteX450" fmla="*/ 4636753 w 9384838"/>
              <a:gd name="connsiteY450" fmla="*/ 5118460 h 6246801"/>
              <a:gd name="connsiteX451" fmla="*/ 4636753 w 9384838"/>
              <a:gd name="connsiteY451" fmla="*/ 5093017 h 6246801"/>
              <a:gd name="connsiteX452" fmla="*/ 4686532 w 9384838"/>
              <a:gd name="connsiteY452" fmla="*/ 5067574 h 6246801"/>
              <a:gd name="connsiteX453" fmla="*/ 4737416 w 9384838"/>
              <a:gd name="connsiteY453" fmla="*/ 5043237 h 6246801"/>
              <a:gd name="connsiteX454" fmla="*/ 4737416 w 9384838"/>
              <a:gd name="connsiteY454" fmla="*/ 5017794 h 6246801"/>
              <a:gd name="connsiteX455" fmla="*/ 4737416 w 9384838"/>
              <a:gd name="connsiteY455" fmla="*/ 4992351 h 6246801"/>
              <a:gd name="connsiteX456" fmla="*/ 4686532 w 9384838"/>
              <a:gd name="connsiteY456" fmla="*/ 4942571 h 6246801"/>
              <a:gd name="connsiteX457" fmla="*/ 4662196 w 9384838"/>
              <a:gd name="connsiteY457" fmla="*/ 4968014 h 6246801"/>
              <a:gd name="connsiteX458" fmla="*/ 4636753 w 9384838"/>
              <a:gd name="connsiteY458" fmla="*/ 4968014 h 6246801"/>
              <a:gd name="connsiteX459" fmla="*/ 4611311 w 9384838"/>
              <a:gd name="connsiteY459" fmla="*/ 4942571 h 6246801"/>
              <a:gd name="connsiteX460" fmla="*/ 4585869 w 9384838"/>
              <a:gd name="connsiteY460" fmla="*/ 4992350 h 6246801"/>
              <a:gd name="connsiteX461" fmla="*/ 4611310 w 9384838"/>
              <a:gd name="connsiteY461" fmla="*/ 5017792 h 6246801"/>
              <a:gd name="connsiteX462" fmla="*/ 4611311 w 9384838"/>
              <a:gd name="connsiteY462" fmla="*/ 5017793 h 6246801"/>
              <a:gd name="connsiteX463" fmla="*/ 4536091 w 9384838"/>
              <a:gd name="connsiteY463" fmla="*/ 5043236 h 6246801"/>
              <a:gd name="connsiteX464" fmla="*/ 4510649 w 9384838"/>
              <a:gd name="connsiteY464" fmla="*/ 5043236 h 6246801"/>
              <a:gd name="connsiteX465" fmla="*/ 4510649 w 9384838"/>
              <a:gd name="connsiteY465" fmla="*/ 5118458 h 6246801"/>
              <a:gd name="connsiteX466" fmla="*/ 4561533 w 9384838"/>
              <a:gd name="connsiteY466" fmla="*/ 5168238 h 6246801"/>
              <a:gd name="connsiteX467" fmla="*/ 4536091 w 9384838"/>
              <a:gd name="connsiteY467" fmla="*/ 5168238 h 6246801"/>
              <a:gd name="connsiteX468" fmla="*/ 4510649 w 9384838"/>
              <a:gd name="connsiteY468" fmla="*/ 5168238 h 6246801"/>
              <a:gd name="connsiteX469" fmla="*/ 4510649 w 9384838"/>
              <a:gd name="connsiteY469" fmla="*/ 5193681 h 6246801"/>
              <a:gd name="connsiteX470" fmla="*/ 4486313 w 9384838"/>
              <a:gd name="connsiteY470" fmla="*/ 5168238 h 6246801"/>
              <a:gd name="connsiteX471" fmla="*/ 4486313 w 9384838"/>
              <a:gd name="connsiteY471" fmla="*/ 5118458 h 6246801"/>
              <a:gd name="connsiteX472" fmla="*/ 4460871 w 9384838"/>
              <a:gd name="connsiteY472" fmla="*/ 5093016 h 6246801"/>
              <a:gd name="connsiteX473" fmla="*/ 4385651 w 9384838"/>
              <a:gd name="connsiteY473" fmla="*/ 5067573 h 6246801"/>
              <a:gd name="connsiteX474" fmla="*/ 4310431 w 9384838"/>
              <a:gd name="connsiteY474" fmla="*/ 5093016 h 6246801"/>
              <a:gd name="connsiteX475" fmla="*/ 4284989 w 9384838"/>
              <a:gd name="connsiteY475" fmla="*/ 5142795 h 6246801"/>
              <a:gd name="connsiteX476" fmla="*/ 4284989 w 9384838"/>
              <a:gd name="connsiteY476" fmla="*/ 5142796 h 6246801"/>
              <a:gd name="connsiteX477" fmla="*/ 4260653 w 9384838"/>
              <a:gd name="connsiteY477" fmla="*/ 5168239 h 6246801"/>
              <a:gd name="connsiteX478" fmla="*/ 4260653 w 9384838"/>
              <a:gd name="connsiteY478" fmla="*/ 5193683 h 6246801"/>
              <a:gd name="connsiteX479" fmla="*/ 4284989 w 9384838"/>
              <a:gd name="connsiteY479" fmla="*/ 5243462 h 6246801"/>
              <a:gd name="connsiteX480" fmla="*/ 4235211 w 9384838"/>
              <a:gd name="connsiteY480" fmla="*/ 5268905 h 6246801"/>
              <a:gd name="connsiteX481" fmla="*/ 4185433 w 9384838"/>
              <a:gd name="connsiteY481" fmla="*/ 5344128 h 6246801"/>
              <a:gd name="connsiteX482" fmla="*/ 4110213 w 9384838"/>
              <a:gd name="connsiteY482" fmla="*/ 5369571 h 6246801"/>
              <a:gd name="connsiteX483" fmla="*/ 4084771 w 9384838"/>
              <a:gd name="connsiteY483" fmla="*/ 5318685 h 6246801"/>
              <a:gd name="connsiteX484" fmla="*/ 4110213 w 9384838"/>
              <a:gd name="connsiteY484" fmla="*/ 5243462 h 6246801"/>
              <a:gd name="connsiteX485" fmla="*/ 4134549 w 9384838"/>
              <a:gd name="connsiteY485" fmla="*/ 5193683 h 6246801"/>
              <a:gd name="connsiteX486" fmla="*/ 4134549 w 9384838"/>
              <a:gd name="connsiteY486" fmla="*/ 5168239 h 6246801"/>
              <a:gd name="connsiteX487" fmla="*/ 4185433 w 9384838"/>
              <a:gd name="connsiteY487" fmla="*/ 5168239 h 6246801"/>
              <a:gd name="connsiteX488" fmla="*/ 4209769 w 9384838"/>
              <a:gd name="connsiteY488" fmla="*/ 5142796 h 6246801"/>
              <a:gd name="connsiteX489" fmla="*/ 4185433 w 9384838"/>
              <a:gd name="connsiteY489" fmla="*/ 5118460 h 6246801"/>
              <a:gd name="connsiteX490" fmla="*/ 4084771 w 9384838"/>
              <a:gd name="connsiteY490" fmla="*/ 5093017 h 6246801"/>
              <a:gd name="connsiteX491" fmla="*/ 4034993 w 9384838"/>
              <a:gd name="connsiteY491" fmla="*/ 5142796 h 6246801"/>
              <a:gd name="connsiteX492" fmla="*/ 3958666 w 9384838"/>
              <a:gd name="connsiteY492" fmla="*/ 5168239 h 6246801"/>
              <a:gd name="connsiteX493" fmla="*/ 3908904 w 9384838"/>
              <a:gd name="connsiteY493" fmla="*/ 5218019 h 6246801"/>
              <a:gd name="connsiteX494" fmla="*/ 3859127 w 9384838"/>
              <a:gd name="connsiteY494" fmla="*/ 5293242 h 6246801"/>
              <a:gd name="connsiteX495" fmla="*/ 3758465 w 9384838"/>
              <a:gd name="connsiteY495" fmla="*/ 5243462 h 6246801"/>
              <a:gd name="connsiteX496" fmla="*/ 3708688 w 9384838"/>
              <a:gd name="connsiteY496" fmla="*/ 5243462 h 6246801"/>
              <a:gd name="connsiteX497" fmla="*/ 3582584 w 9384838"/>
              <a:gd name="connsiteY497" fmla="*/ 5193683 h 6246801"/>
              <a:gd name="connsiteX498" fmla="*/ 3589545 w 9384838"/>
              <a:gd name="connsiteY498" fmla="*/ 5173103 h 6246801"/>
              <a:gd name="connsiteX499" fmla="*/ 3589543 w 9384838"/>
              <a:gd name="connsiteY499" fmla="*/ 5173102 h 6246801"/>
              <a:gd name="connsiteX500" fmla="*/ 3582582 w 9384838"/>
              <a:gd name="connsiteY500" fmla="*/ 5193682 h 6246801"/>
              <a:gd name="connsiteX501" fmla="*/ 3382367 w 9384838"/>
              <a:gd name="connsiteY501" fmla="*/ 5193682 h 6246801"/>
              <a:gd name="connsiteX502" fmla="*/ 3421081 w 9384838"/>
              <a:gd name="connsiteY502" fmla="*/ 5164921 h 6246801"/>
              <a:gd name="connsiteX503" fmla="*/ 3483028 w 9384838"/>
              <a:gd name="connsiteY503" fmla="*/ 5168239 h 6246801"/>
              <a:gd name="connsiteX504" fmla="*/ 3532805 w 9384838"/>
              <a:gd name="connsiteY504" fmla="*/ 5168239 h 6246801"/>
              <a:gd name="connsiteX505" fmla="*/ 3532805 w 9384838"/>
              <a:gd name="connsiteY505" fmla="*/ 5118459 h 6246801"/>
              <a:gd name="connsiteX506" fmla="*/ 3507365 w 9384838"/>
              <a:gd name="connsiteY506" fmla="*/ 5093016 h 6246801"/>
              <a:gd name="connsiteX507" fmla="*/ 3483028 w 9384838"/>
              <a:gd name="connsiteY507" fmla="*/ 5118459 h 6246801"/>
              <a:gd name="connsiteX508" fmla="*/ 3432144 w 9384838"/>
              <a:gd name="connsiteY508" fmla="*/ 5093016 h 6246801"/>
              <a:gd name="connsiteX509" fmla="*/ 3407808 w 9384838"/>
              <a:gd name="connsiteY509" fmla="*/ 5093016 h 6246801"/>
              <a:gd name="connsiteX510" fmla="*/ 3407808 w 9384838"/>
              <a:gd name="connsiteY510" fmla="*/ 5043237 h 6246801"/>
              <a:gd name="connsiteX511" fmla="*/ 3382367 w 9384838"/>
              <a:gd name="connsiteY511" fmla="*/ 5043237 h 6246801"/>
              <a:gd name="connsiteX512" fmla="*/ 3356924 w 9384838"/>
              <a:gd name="connsiteY512" fmla="*/ 5093016 h 6246801"/>
              <a:gd name="connsiteX513" fmla="*/ 3382367 w 9384838"/>
              <a:gd name="connsiteY513" fmla="*/ 5118459 h 6246801"/>
              <a:gd name="connsiteX514" fmla="*/ 3382367 w 9384838"/>
              <a:gd name="connsiteY514" fmla="*/ 5142796 h 6246801"/>
              <a:gd name="connsiteX515" fmla="*/ 3331482 w 9384838"/>
              <a:gd name="connsiteY515" fmla="*/ 5093016 h 6246801"/>
              <a:gd name="connsiteX516" fmla="*/ 3356924 w 9384838"/>
              <a:gd name="connsiteY516" fmla="*/ 5067573 h 6246801"/>
              <a:gd name="connsiteX517" fmla="*/ 3356924 w 9384838"/>
              <a:gd name="connsiteY517" fmla="*/ 4992351 h 6246801"/>
              <a:gd name="connsiteX518" fmla="*/ 3407808 w 9384838"/>
              <a:gd name="connsiteY518" fmla="*/ 4942571 h 6246801"/>
              <a:gd name="connsiteX519" fmla="*/ 3356924 w 9384838"/>
              <a:gd name="connsiteY519" fmla="*/ 4942571 h 6246801"/>
              <a:gd name="connsiteX520" fmla="*/ 3349625 w 9384838"/>
              <a:gd name="connsiteY520" fmla="*/ 4928288 h 6246801"/>
              <a:gd name="connsiteX521" fmla="*/ 3349624 w 9384838"/>
              <a:gd name="connsiteY521" fmla="*/ 4928288 h 6246801"/>
              <a:gd name="connsiteX522" fmla="*/ 3356924 w 9384838"/>
              <a:gd name="connsiteY522" fmla="*/ 4942571 h 6246801"/>
              <a:gd name="connsiteX523" fmla="*/ 3281703 w 9384838"/>
              <a:gd name="connsiteY523" fmla="*/ 4968014 h 6246801"/>
              <a:gd name="connsiteX524" fmla="*/ 3256260 w 9384838"/>
              <a:gd name="connsiteY524" fmla="*/ 5017794 h 6246801"/>
              <a:gd name="connsiteX525" fmla="*/ 3181041 w 9384838"/>
              <a:gd name="connsiteY525" fmla="*/ 5067573 h 6246801"/>
              <a:gd name="connsiteX526" fmla="*/ 3206483 w 9384838"/>
              <a:gd name="connsiteY526" fmla="*/ 5118459 h 6246801"/>
              <a:gd name="connsiteX527" fmla="*/ 3181041 w 9384838"/>
              <a:gd name="connsiteY527" fmla="*/ 5142796 h 6246801"/>
              <a:gd name="connsiteX528" fmla="*/ 3231925 w 9384838"/>
              <a:gd name="connsiteY528" fmla="*/ 5168239 h 6246801"/>
              <a:gd name="connsiteX529" fmla="*/ 3281703 w 9384838"/>
              <a:gd name="connsiteY529" fmla="*/ 5218019 h 6246801"/>
              <a:gd name="connsiteX530" fmla="*/ 3331481 w 9384838"/>
              <a:gd name="connsiteY530" fmla="*/ 5268905 h 6246801"/>
              <a:gd name="connsiteX531" fmla="*/ 3281703 w 9384838"/>
              <a:gd name="connsiteY531" fmla="*/ 5293242 h 6246801"/>
              <a:gd name="connsiteX532" fmla="*/ 3281703 w 9384838"/>
              <a:gd name="connsiteY532" fmla="*/ 5318685 h 6246801"/>
              <a:gd name="connsiteX533" fmla="*/ 3256260 w 9384838"/>
              <a:gd name="connsiteY533" fmla="*/ 5293242 h 6246801"/>
              <a:gd name="connsiteX534" fmla="*/ 3206483 w 9384838"/>
              <a:gd name="connsiteY534" fmla="*/ 5293242 h 6246801"/>
              <a:gd name="connsiteX535" fmla="*/ 3181041 w 9384838"/>
              <a:gd name="connsiteY535" fmla="*/ 5293242 h 6246801"/>
              <a:gd name="connsiteX536" fmla="*/ 3056044 w 9384838"/>
              <a:gd name="connsiteY536" fmla="*/ 5293242 h 6246801"/>
              <a:gd name="connsiteX537" fmla="*/ 3030601 w 9384838"/>
              <a:gd name="connsiteY537" fmla="*/ 5344128 h 6246801"/>
              <a:gd name="connsiteX538" fmla="*/ 3006265 w 9384838"/>
              <a:gd name="connsiteY538" fmla="*/ 5344128 h 6246801"/>
              <a:gd name="connsiteX539" fmla="*/ 2980823 w 9384838"/>
              <a:gd name="connsiteY539" fmla="*/ 5369571 h 6246801"/>
              <a:gd name="connsiteX540" fmla="*/ 3006265 w 9384838"/>
              <a:gd name="connsiteY540" fmla="*/ 5393907 h 6246801"/>
              <a:gd name="connsiteX541" fmla="*/ 2980823 w 9384838"/>
              <a:gd name="connsiteY541" fmla="*/ 5419350 h 6246801"/>
              <a:gd name="connsiteX542" fmla="*/ 2905602 w 9384838"/>
              <a:gd name="connsiteY542" fmla="*/ 5444793 h 6246801"/>
              <a:gd name="connsiteX543" fmla="*/ 2880162 w 9384838"/>
              <a:gd name="connsiteY543" fmla="*/ 5520016 h 6246801"/>
              <a:gd name="connsiteX544" fmla="*/ 2880159 w 9384838"/>
              <a:gd name="connsiteY544" fmla="*/ 5520016 h 6246801"/>
              <a:gd name="connsiteX545" fmla="*/ 2830382 w 9384838"/>
              <a:gd name="connsiteY545" fmla="*/ 5544353 h 6246801"/>
              <a:gd name="connsiteX546" fmla="*/ 2804941 w 9384838"/>
              <a:gd name="connsiteY546" fmla="*/ 5569796 h 6246801"/>
              <a:gd name="connsiteX547" fmla="*/ 2755160 w 9384838"/>
              <a:gd name="connsiteY547" fmla="*/ 5595239 h 6246801"/>
              <a:gd name="connsiteX548" fmla="*/ 2679941 w 9384838"/>
              <a:gd name="connsiteY548" fmla="*/ 5569796 h 6246801"/>
              <a:gd name="connsiteX549" fmla="*/ 2629058 w 9384838"/>
              <a:gd name="connsiteY549" fmla="*/ 5494573 h 6246801"/>
              <a:gd name="connsiteX550" fmla="*/ 2629058 w 9384838"/>
              <a:gd name="connsiteY550" fmla="*/ 5444794 h 6246801"/>
              <a:gd name="connsiteX551" fmla="*/ 2579280 w 9384838"/>
              <a:gd name="connsiteY551" fmla="*/ 5393908 h 6246801"/>
              <a:gd name="connsiteX552" fmla="*/ 2579280 w 9384838"/>
              <a:gd name="connsiteY552" fmla="*/ 5344128 h 6246801"/>
              <a:gd name="connsiteX553" fmla="*/ 2529501 w 9384838"/>
              <a:gd name="connsiteY553" fmla="*/ 5318685 h 6246801"/>
              <a:gd name="connsiteX554" fmla="*/ 2553838 w 9384838"/>
              <a:gd name="connsiteY554" fmla="*/ 5293242 h 6246801"/>
              <a:gd name="connsiteX555" fmla="*/ 2579280 w 9384838"/>
              <a:gd name="connsiteY555" fmla="*/ 5268905 h 6246801"/>
              <a:gd name="connsiteX556" fmla="*/ 2579280 w 9384838"/>
              <a:gd name="connsiteY556" fmla="*/ 5243462 h 6246801"/>
              <a:gd name="connsiteX557" fmla="*/ 2629058 w 9384838"/>
              <a:gd name="connsiteY557" fmla="*/ 5218019 h 6246801"/>
              <a:gd name="connsiteX558" fmla="*/ 2604722 w 9384838"/>
              <a:gd name="connsiteY558" fmla="*/ 5193682 h 6246801"/>
              <a:gd name="connsiteX559" fmla="*/ 2579280 w 9384838"/>
              <a:gd name="connsiteY559" fmla="*/ 5142796 h 6246801"/>
              <a:gd name="connsiteX560" fmla="*/ 2579280 w 9384838"/>
              <a:gd name="connsiteY560" fmla="*/ 5142795 h 6246801"/>
              <a:gd name="connsiteX561" fmla="*/ 2705382 w 9384838"/>
              <a:gd name="connsiteY561" fmla="*/ 5093015 h 6246801"/>
              <a:gd name="connsiteX562" fmla="*/ 2755160 w 9384838"/>
              <a:gd name="connsiteY562" fmla="*/ 5043236 h 6246801"/>
              <a:gd name="connsiteX563" fmla="*/ 2755160 w 9384838"/>
              <a:gd name="connsiteY563" fmla="*/ 4992350 h 6246801"/>
              <a:gd name="connsiteX564" fmla="*/ 2729719 w 9384838"/>
              <a:gd name="connsiteY564" fmla="*/ 4968013 h 6246801"/>
              <a:gd name="connsiteX565" fmla="*/ 2705383 w 9384838"/>
              <a:gd name="connsiteY565" fmla="*/ 4942570 h 6246801"/>
              <a:gd name="connsiteX566" fmla="*/ 2679942 w 9384838"/>
              <a:gd name="connsiteY566" fmla="*/ 4942570 h 6246801"/>
              <a:gd name="connsiteX567" fmla="*/ 2654500 w 9384838"/>
              <a:gd name="connsiteY567" fmla="*/ 4968013 h 6246801"/>
              <a:gd name="connsiteX568" fmla="*/ 2604722 w 9384838"/>
              <a:gd name="connsiteY568" fmla="*/ 4968013 h 6246801"/>
              <a:gd name="connsiteX569" fmla="*/ 2529503 w 9384838"/>
              <a:gd name="connsiteY569" fmla="*/ 4917127 h 6246801"/>
              <a:gd name="connsiteX570" fmla="*/ 2529503 w 9384838"/>
              <a:gd name="connsiteY570" fmla="*/ 4867348 h 6246801"/>
              <a:gd name="connsiteX571" fmla="*/ 2454282 w 9384838"/>
              <a:gd name="connsiteY571" fmla="*/ 4841905 h 6246801"/>
              <a:gd name="connsiteX572" fmla="*/ 2454282 w 9384838"/>
              <a:gd name="connsiteY572" fmla="*/ 4867348 h 6246801"/>
              <a:gd name="connsiteX573" fmla="*/ 2428840 w 9384838"/>
              <a:gd name="connsiteY573" fmla="*/ 4841905 h 6246801"/>
              <a:gd name="connsiteX574" fmla="*/ 2379063 w 9384838"/>
              <a:gd name="connsiteY574" fmla="*/ 4841905 h 6246801"/>
              <a:gd name="connsiteX575" fmla="*/ 2353620 w 9384838"/>
              <a:gd name="connsiteY575" fmla="*/ 4867348 h 6246801"/>
              <a:gd name="connsiteX576" fmla="*/ 2353620 w 9384838"/>
              <a:gd name="connsiteY576" fmla="*/ 4867347 h 6246801"/>
              <a:gd name="connsiteX577" fmla="*/ 2328178 w 9384838"/>
              <a:gd name="connsiteY577" fmla="*/ 4841904 h 6246801"/>
              <a:gd name="connsiteX578" fmla="*/ 2303843 w 9384838"/>
              <a:gd name="connsiteY578" fmla="*/ 4841904 h 6246801"/>
              <a:gd name="connsiteX579" fmla="*/ 2278401 w 9384838"/>
              <a:gd name="connsiteY579" fmla="*/ 4817568 h 6246801"/>
              <a:gd name="connsiteX580" fmla="*/ 2252958 w 9384838"/>
              <a:gd name="connsiteY580" fmla="*/ 4841904 h 6246801"/>
              <a:gd name="connsiteX581" fmla="*/ 2303843 w 9384838"/>
              <a:gd name="connsiteY581" fmla="*/ 4867347 h 6246801"/>
              <a:gd name="connsiteX582" fmla="*/ 2228623 w 9384838"/>
              <a:gd name="connsiteY582" fmla="*/ 4892790 h 6246801"/>
              <a:gd name="connsiteX583" fmla="*/ 2177740 w 9384838"/>
              <a:gd name="connsiteY583" fmla="*/ 4841904 h 6246801"/>
              <a:gd name="connsiteX584" fmla="*/ 2153404 w 9384838"/>
              <a:gd name="connsiteY584" fmla="*/ 4867347 h 6246801"/>
              <a:gd name="connsiteX585" fmla="*/ 2153404 w 9384838"/>
              <a:gd name="connsiteY585" fmla="*/ 4892790 h 6246801"/>
              <a:gd name="connsiteX586" fmla="*/ 2127962 w 9384838"/>
              <a:gd name="connsiteY586" fmla="*/ 4942570 h 6246801"/>
              <a:gd name="connsiteX587" fmla="*/ 2102518 w 9384838"/>
              <a:gd name="connsiteY587" fmla="*/ 4917127 h 6246801"/>
              <a:gd name="connsiteX588" fmla="*/ 2078183 w 9384838"/>
              <a:gd name="connsiteY588" fmla="*/ 4917127 h 6246801"/>
              <a:gd name="connsiteX589" fmla="*/ 2078183 w 9384838"/>
              <a:gd name="connsiteY589" fmla="*/ 4867347 h 6246801"/>
              <a:gd name="connsiteX590" fmla="*/ 2027299 w 9384838"/>
              <a:gd name="connsiteY590" fmla="*/ 4867347 h 6246801"/>
              <a:gd name="connsiteX591" fmla="*/ 2001857 w 9384838"/>
              <a:gd name="connsiteY591" fmla="*/ 4892790 h 6246801"/>
              <a:gd name="connsiteX592" fmla="*/ 1952080 w 9384838"/>
              <a:gd name="connsiteY592" fmla="*/ 4892790 h 6246801"/>
              <a:gd name="connsiteX593" fmla="*/ 1902303 w 9384838"/>
              <a:gd name="connsiteY593" fmla="*/ 4917127 h 6246801"/>
              <a:gd name="connsiteX594" fmla="*/ 1876860 w 9384838"/>
              <a:gd name="connsiteY594" fmla="*/ 4892790 h 6246801"/>
              <a:gd name="connsiteX595" fmla="*/ 1876860 w 9384838"/>
              <a:gd name="connsiteY595" fmla="*/ 4867347 h 6246801"/>
              <a:gd name="connsiteX596" fmla="*/ 1851419 w 9384838"/>
              <a:gd name="connsiteY596" fmla="*/ 4892790 h 6246801"/>
              <a:gd name="connsiteX597" fmla="*/ 1827080 w 9384838"/>
              <a:gd name="connsiteY597" fmla="*/ 4892790 h 6246801"/>
              <a:gd name="connsiteX598" fmla="*/ 1801640 w 9384838"/>
              <a:gd name="connsiteY598" fmla="*/ 4867347 h 6246801"/>
              <a:gd name="connsiteX599" fmla="*/ 1801640 w 9384838"/>
              <a:gd name="connsiteY599" fmla="*/ 4892790 h 6246801"/>
              <a:gd name="connsiteX600" fmla="*/ 1776198 w 9384838"/>
              <a:gd name="connsiteY600" fmla="*/ 4917127 h 6246801"/>
              <a:gd name="connsiteX601" fmla="*/ 1751861 w 9384838"/>
              <a:gd name="connsiteY601" fmla="*/ 4892790 h 6246801"/>
              <a:gd name="connsiteX602" fmla="*/ 1726419 w 9384838"/>
              <a:gd name="connsiteY602" fmla="*/ 4892790 h 6246801"/>
              <a:gd name="connsiteX603" fmla="*/ 1700977 w 9384838"/>
              <a:gd name="connsiteY603" fmla="*/ 4917127 h 6246801"/>
              <a:gd name="connsiteX604" fmla="*/ 1676640 w 9384838"/>
              <a:gd name="connsiteY604" fmla="*/ 4892790 h 6246801"/>
              <a:gd name="connsiteX605" fmla="*/ 1625756 w 9384838"/>
              <a:gd name="connsiteY605" fmla="*/ 4917127 h 6246801"/>
              <a:gd name="connsiteX606" fmla="*/ 1601421 w 9384838"/>
              <a:gd name="connsiteY606" fmla="*/ 4917127 h 6246801"/>
              <a:gd name="connsiteX607" fmla="*/ 1575979 w 9384838"/>
              <a:gd name="connsiteY607" fmla="*/ 4892790 h 6246801"/>
              <a:gd name="connsiteX608" fmla="*/ 1575979 w 9384838"/>
              <a:gd name="connsiteY608" fmla="*/ 4867347 h 6246801"/>
              <a:gd name="connsiteX609" fmla="*/ 1575979 w 9384838"/>
              <a:gd name="connsiteY609" fmla="*/ 4841904 h 6246801"/>
              <a:gd name="connsiteX610" fmla="*/ 1526200 w 9384838"/>
              <a:gd name="connsiteY610" fmla="*/ 4817568 h 6246801"/>
              <a:gd name="connsiteX611" fmla="*/ 1450978 w 9384838"/>
              <a:gd name="connsiteY611" fmla="*/ 4867347 h 6246801"/>
              <a:gd name="connsiteX612" fmla="*/ 1425540 w 9384838"/>
              <a:gd name="connsiteY612" fmla="*/ 4867347 h 6246801"/>
              <a:gd name="connsiteX613" fmla="*/ 1425540 w 9384838"/>
              <a:gd name="connsiteY613" fmla="*/ 4867348 h 6246801"/>
              <a:gd name="connsiteX614" fmla="*/ 1425540 w 9384838"/>
              <a:gd name="connsiteY614" fmla="*/ 4917127 h 6246801"/>
              <a:gd name="connsiteX615" fmla="*/ 1400097 w 9384838"/>
              <a:gd name="connsiteY615" fmla="*/ 4942570 h 6246801"/>
              <a:gd name="connsiteX616" fmla="*/ 1400097 w 9384838"/>
              <a:gd name="connsiteY616" fmla="*/ 4992350 h 6246801"/>
              <a:gd name="connsiteX617" fmla="*/ 1350319 w 9384838"/>
              <a:gd name="connsiteY617" fmla="*/ 4992350 h 6246801"/>
              <a:gd name="connsiteX618" fmla="*/ 1350319 w 9384838"/>
              <a:gd name="connsiteY618" fmla="*/ 5043236 h 6246801"/>
              <a:gd name="connsiteX619" fmla="*/ 1299435 w 9384838"/>
              <a:gd name="connsiteY619" fmla="*/ 4992350 h 6246801"/>
              <a:gd name="connsiteX620" fmla="*/ 1249656 w 9384838"/>
              <a:gd name="connsiteY620" fmla="*/ 4917127 h 6246801"/>
              <a:gd name="connsiteX621" fmla="*/ 1224214 w 9384838"/>
              <a:gd name="connsiteY621" fmla="*/ 4917127 h 6246801"/>
              <a:gd name="connsiteX622" fmla="*/ 1148993 w 9384838"/>
              <a:gd name="connsiteY622" fmla="*/ 4892791 h 6246801"/>
              <a:gd name="connsiteX623" fmla="*/ 1124658 w 9384838"/>
              <a:gd name="connsiteY623" fmla="*/ 4917127 h 6246801"/>
              <a:gd name="connsiteX624" fmla="*/ 1124658 w 9384838"/>
              <a:gd name="connsiteY624" fmla="*/ 4892791 h 6246801"/>
              <a:gd name="connsiteX625" fmla="*/ 1099215 w 9384838"/>
              <a:gd name="connsiteY625" fmla="*/ 4917127 h 6246801"/>
              <a:gd name="connsiteX626" fmla="*/ 1073771 w 9384838"/>
              <a:gd name="connsiteY626" fmla="*/ 4892791 h 6246801"/>
              <a:gd name="connsiteX627" fmla="*/ 1049435 w 9384838"/>
              <a:gd name="connsiteY627" fmla="*/ 4917127 h 6246801"/>
              <a:gd name="connsiteX628" fmla="*/ 998551 w 9384838"/>
              <a:gd name="connsiteY628" fmla="*/ 4917127 h 6246801"/>
              <a:gd name="connsiteX629" fmla="*/ 998551 w 9384838"/>
              <a:gd name="connsiteY629" fmla="*/ 4892791 h 6246801"/>
              <a:gd name="connsiteX630" fmla="*/ 948773 w 9384838"/>
              <a:gd name="connsiteY630" fmla="*/ 4841905 h 6246801"/>
              <a:gd name="connsiteX631" fmla="*/ 898995 w 9384838"/>
              <a:gd name="connsiteY631" fmla="*/ 4867348 h 6246801"/>
              <a:gd name="connsiteX632" fmla="*/ 898995 w 9384838"/>
              <a:gd name="connsiteY632" fmla="*/ 4792125 h 6246801"/>
              <a:gd name="connsiteX633" fmla="*/ 923331 w 9384838"/>
              <a:gd name="connsiteY633" fmla="*/ 4766682 h 6246801"/>
              <a:gd name="connsiteX634" fmla="*/ 923331 w 9384838"/>
              <a:gd name="connsiteY634" fmla="*/ 4716902 h 6246801"/>
              <a:gd name="connsiteX635" fmla="*/ 923331 w 9384838"/>
              <a:gd name="connsiteY635" fmla="*/ 4691459 h 6246801"/>
              <a:gd name="connsiteX636" fmla="*/ 974215 w 9384838"/>
              <a:gd name="connsiteY636" fmla="*/ 4691459 h 6246801"/>
              <a:gd name="connsiteX637" fmla="*/ 998551 w 9384838"/>
              <a:gd name="connsiteY637" fmla="*/ 4667122 h 6246801"/>
              <a:gd name="connsiteX638" fmla="*/ 1049435 w 9384838"/>
              <a:gd name="connsiteY638" fmla="*/ 4716902 h 6246801"/>
              <a:gd name="connsiteX639" fmla="*/ 1148993 w 9384838"/>
              <a:gd name="connsiteY639" fmla="*/ 4716902 h 6246801"/>
              <a:gd name="connsiteX640" fmla="*/ 1174436 w 9384838"/>
              <a:gd name="connsiteY640" fmla="*/ 4667122 h 6246801"/>
              <a:gd name="connsiteX641" fmla="*/ 1224214 w 9384838"/>
              <a:gd name="connsiteY641" fmla="*/ 4667122 h 6246801"/>
              <a:gd name="connsiteX642" fmla="*/ 1249656 w 9384838"/>
              <a:gd name="connsiteY642" fmla="*/ 4616236 h 6246801"/>
              <a:gd name="connsiteX643" fmla="*/ 1275099 w 9384838"/>
              <a:gd name="connsiteY643" fmla="*/ 4616236 h 6246801"/>
              <a:gd name="connsiteX644" fmla="*/ 1275099 w 9384838"/>
              <a:gd name="connsiteY644" fmla="*/ 4616237 h 6246801"/>
              <a:gd name="connsiteX645" fmla="*/ 1350319 w 9384838"/>
              <a:gd name="connsiteY645" fmla="*/ 4616237 h 6246801"/>
              <a:gd name="connsiteX646" fmla="*/ 1374654 w 9384838"/>
              <a:gd name="connsiteY646" fmla="*/ 4590794 h 6246801"/>
              <a:gd name="connsiteX647" fmla="*/ 1425539 w 9384838"/>
              <a:gd name="connsiteY647" fmla="*/ 4566457 h 6246801"/>
              <a:gd name="connsiteX648" fmla="*/ 1550537 w 9384838"/>
              <a:gd name="connsiteY648" fmla="*/ 4491234 h 6246801"/>
              <a:gd name="connsiteX649" fmla="*/ 1651201 w 9384838"/>
              <a:gd name="connsiteY649" fmla="*/ 4440348 h 6246801"/>
              <a:gd name="connsiteX650" fmla="*/ 1751865 w 9384838"/>
              <a:gd name="connsiteY650" fmla="*/ 4416011 h 6246801"/>
              <a:gd name="connsiteX651" fmla="*/ 1776201 w 9384838"/>
              <a:gd name="connsiteY651" fmla="*/ 4365125 h 6246801"/>
              <a:gd name="connsiteX652" fmla="*/ 1751865 w 9384838"/>
              <a:gd name="connsiteY652" fmla="*/ 4340788 h 6246801"/>
              <a:gd name="connsiteX653" fmla="*/ 1801642 w 9384838"/>
              <a:gd name="connsiteY653" fmla="*/ 4340788 h 6246801"/>
              <a:gd name="connsiteX654" fmla="*/ 1827082 w 9384838"/>
              <a:gd name="connsiteY654" fmla="*/ 4315345 h 6246801"/>
              <a:gd name="connsiteX655" fmla="*/ 1902304 w 9384838"/>
              <a:gd name="connsiteY655" fmla="*/ 4340788 h 6246801"/>
              <a:gd name="connsiteX656" fmla="*/ 1952081 w 9384838"/>
              <a:gd name="connsiteY656" fmla="*/ 4315345 h 6246801"/>
              <a:gd name="connsiteX657" fmla="*/ 2001860 w 9384838"/>
              <a:gd name="connsiteY657" fmla="*/ 4340788 h 6246801"/>
              <a:gd name="connsiteX658" fmla="*/ 1952081 w 9384838"/>
              <a:gd name="connsiteY658" fmla="*/ 4340788 h 6246801"/>
              <a:gd name="connsiteX659" fmla="*/ 1952081 w 9384838"/>
              <a:gd name="connsiteY659" fmla="*/ 4390568 h 6246801"/>
              <a:gd name="connsiteX660" fmla="*/ 2027302 w 9384838"/>
              <a:gd name="connsiteY660" fmla="*/ 4416011 h 6246801"/>
              <a:gd name="connsiteX661" fmla="*/ 2052742 w 9384838"/>
              <a:gd name="connsiteY661" fmla="*/ 4416011 h 6246801"/>
              <a:gd name="connsiteX662" fmla="*/ 2102518 w 9384838"/>
              <a:gd name="connsiteY662" fmla="*/ 4390568 h 6246801"/>
              <a:gd name="connsiteX663" fmla="*/ 2127962 w 9384838"/>
              <a:gd name="connsiteY663" fmla="*/ 4390568 h 6246801"/>
              <a:gd name="connsiteX664" fmla="*/ 2203182 w 9384838"/>
              <a:gd name="connsiteY664" fmla="*/ 4440348 h 6246801"/>
              <a:gd name="connsiteX665" fmla="*/ 2328178 w 9384838"/>
              <a:gd name="connsiteY665" fmla="*/ 4465791 h 6246801"/>
              <a:gd name="connsiteX666" fmla="*/ 2428839 w 9384838"/>
              <a:gd name="connsiteY666" fmla="*/ 4465791 h 6246801"/>
              <a:gd name="connsiteX667" fmla="*/ 2478617 w 9384838"/>
              <a:gd name="connsiteY667" fmla="*/ 4440348 h 6246801"/>
              <a:gd name="connsiteX668" fmla="*/ 2529503 w 9384838"/>
              <a:gd name="connsiteY668" fmla="*/ 4416011 h 6246801"/>
              <a:gd name="connsiteX669" fmla="*/ 2579280 w 9384838"/>
              <a:gd name="connsiteY669" fmla="*/ 4440348 h 6246801"/>
              <a:gd name="connsiteX670" fmla="*/ 2629058 w 9384838"/>
              <a:gd name="connsiteY670" fmla="*/ 4440348 h 6246801"/>
              <a:gd name="connsiteX671" fmla="*/ 2679941 w 9384838"/>
              <a:gd name="connsiteY671" fmla="*/ 4465791 h 6246801"/>
              <a:gd name="connsiteX672" fmla="*/ 2679941 w 9384838"/>
              <a:gd name="connsiteY672" fmla="*/ 4465790 h 6246801"/>
              <a:gd name="connsiteX673" fmla="*/ 2705383 w 9384838"/>
              <a:gd name="connsiteY673" fmla="*/ 4465790 h 6246801"/>
              <a:gd name="connsiteX674" fmla="*/ 2804940 w 9384838"/>
              <a:gd name="connsiteY674" fmla="*/ 4440347 h 6246801"/>
              <a:gd name="connsiteX675" fmla="*/ 2830382 w 9384838"/>
              <a:gd name="connsiteY675" fmla="*/ 4491233 h 6246801"/>
              <a:gd name="connsiteX676" fmla="*/ 2804940 w 9384838"/>
              <a:gd name="connsiteY676" fmla="*/ 4515570 h 6246801"/>
              <a:gd name="connsiteX677" fmla="*/ 2780604 w 9384838"/>
              <a:gd name="connsiteY677" fmla="*/ 4541013 h 6246801"/>
              <a:gd name="connsiteX678" fmla="*/ 2804940 w 9384838"/>
              <a:gd name="connsiteY678" fmla="*/ 4566456 h 6246801"/>
              <a:gd name="connsiteX679" fmla="*/ 2804940 w 9384838"/>
              <a:gd name="connsiteY679" fmla="*/ 4590793 h 6246801"/>
              <a:gd name="connsiteX680" fmla="*/ 2855825 w 9384838"/>
              <a:gd name="connsiteY680" fmla="*/ 4590793 h 6246801"/>
              <a:gd name="connsiteX681" fmla="*/ 2855825 w 9384838"/>
              <a:gd name="connsiteY681" fmla="*/ 4566456 h 6246801"/>
              <a:gd name="connsiteX682" fmla="*/ 2880159 w 9384838"/>
              <a:gd name="connsiteY682" fmla="*/ 4566456 h 6246801"/>
              <a:gd name="connsiteX683" fmla="*/ 2880159 w 9384838"/>
              <a:gd name="connsiteY683" fmla="*/ 4605916 h 6246801"/>
              <a:gd name="connsiteX684" fmla="*/ 2880162 w 9384838"/>
              <a:gd name="connsiteY684" fmla="*/ 4605918 h 6246801"/>
              <a:gd name="connsiteX685" fmla="*/ 2880162 w 9384838"/>
              <a:gd name="connsiteY685" fmla="*/ 4566457 h 6246801"/>
              <a:gd name="connsiteX686" fmla="*/ 2931045 w 9384838"/>
              <a:gd name="connsiteY686" fmla="*/ 4616236 h 6246801"/>
              <a:gd name="connsiteX687" fmla="*/ 2980823 w 9384838"/>
              <a:gd name="connsiteY687" fmla="*/ 4641679 h 6246801"/>
              <a:gd name="connsiteX688" fmla="*/ 3006265 w 9384838"/>
              <a:gd name="connsiteY688" fmla="*/ 4616236 h 6246801"/>
              <a:gd name="connsiteX689" fmla="*/ 3030601 w 9384838"/>
              <a:gd name="connsiteY689" fmla="*/ 4616236 h 6246801"/>
              <a:gd name="connsiteX690" fmla="*/ 3056044 w 9384838"/>
              <a:gd name="connsiteY690" fmla="*/ 4590793 h 6246801"/>
              <a:gd name="connsiteX691" fmla="*/ 3105820 w 9384838"/>
              <a:gd name="connsiteY691" fmla="*/ 4590793 h 6246801"/>
              <a:gd name="connsiteX692" fmla="*/ 3131263 w 9384838"/>
              <a:gd name="connsiteY692" fmla="*/ 4541014 h 6246801"/>
              <a:gd name="connsiteX693" fmla="*/ 3131263 w 9384838"/>
              <a:gd name="connsiteY693" fmla="*/ 4590793 h 6246801"/>
              <a:gd name="connsiteX694" fmla="*/ 3156704 w 9384838"/>
              <a:gd name="connsiteY694" fmla="*/ 4566457 h 6246801"/>
              <a:gd name="connsiteX695" fmla="*/ 3181041 w 9384838"/>
              <a:gd name="connsiteY695" fmla="*/ 4515571 h 6246801"/>
              <a:gd name="connsiteX696" fmla="*/ 3156704 w 9384838"/>
              <a:gd name="connsiteY696" fmla="*/ 4440348 h 6246801"/>
              <a:gd name="connsiteX697" fmla="*/ 3131263 w 9384838"/>
              <a:gd name="connsiteY697" fmla="*/ 4416011 h 6246801"/>
              <a:gd name="connsiteX698" fmla="*/ 3181041 w 9384838"/>
              <a:gd name="connsiteY698" fmla="*/ 4365125 h 6246801"/>
              <a:gd name="connsiteX699" fmla="*/ 3231924 w 9384838"/>
              <a:gd name="connsiteY699" fmla="*/ 4340788 h 6246801"/>
              <a:gd name="connsiteX700" fmla="*/ 3256260 w 9384838"/>
              <a:gd name="connsiteY700" fmla="*/ 4289902 h 6246801"/>
              <a:gd name="connsiteX701" fmla="*/ 3281703 w 9384838"/>
              <a:gd name="connsiteY701" fmla="*/ 4289902 h 6246801"/>
              <a:gd name="connsiteX702" fmla="*/ 3281705 w 9384838"/>
              <a:gd name="connsiteY702" fmla="*/ 4289902 h 6246801"/>
              <a:gd name="connsiteX703" fmla="*/ 3307147 w 9384838"/>
              <a:gd name="connsiteY703" fmla="*/ 4265565 h 6246801"/>
              <a:gd name="connsiteX704" fmla="*/ 3356924 w 9384838"/>
              <a:gd name="connsiteY704" fmla="*/ 4265565 h 6246801"/>
              <a:gd name="connsiteX705" fmla="*/ 3457589 w 9384838"/>
              <a:gd name="connsiteY705" fmla="*/ 4190342 h 6246801"/>
              <a:gd name="connsiteX706" fmla="*/ 3558250 w 9384838"/>
              <a:gd name="connsiteY706" fmla="*/ 4089676 h 6246801"/>
              <a:gd name="connsiteX707" fmla="*/ 3582585 w 9384838"/>
              <a:gd name="connsiteY707" fmla="*/ 4014453 h 6246801"/>
              <a:gd name="connsiteX708" fmla="*/ 3608026 w 9384838"/>
              <a:gd name="connsiteY708" fmla="*/ 3989010 h 6246801"/>
              <a:gd name="connsiteX709" fmla="*/ 3582585 w 9384838"/>
              <a:gd name="connsiteY709" fmla="*/ 3963567 h 6246801"/>
              <a:gd name="connsiteX710" fmla="*/ 3608026 w 9384838"/>
              <a:gd name="connsiteY710" fmla="*/ 3913787 h 6246801"/>
              <a:gd name="connsiteX711" fmla="*/ 3582585 w 9384838"/>
              <a:gd name="connsiteY711" fmla="*/ 3888344 h 6246801"/>
              <a:gd name="connsiteX712" fmla="*/ 3608026 w 9384838"/>
              <a:gd name="connsiteY712" fmla="*/ 3838565 h 6246801"/>
              <a:gd name="connsiteX713" fmla="*/ 3633468 w 9384838"/>
              <a:gd name="connsiteY713" fmla="*/ 3813122 h 6246801"/>
              <a:gd name="connsiteX714" fmla="*/ 3683247 w 9384838"/>
              <a:gd name="connsiteY714" fmla="*/ 3788785 h 6246801"/>
              <a:gd name="connsiteX715" fmla="*/ 3708689 w 9384838"/>
              <a:gd name="connsiteY715" fmla="*/ 3813122 h 6246801"/>
              <a:gd name="connsiteX716" fmla="*/ 3783908 w 9384838"/>
              <a:gd name="connsiteY716" fmla="*/ 3788785 h 6246801"/>
              <a:gd name="connsiteX717" fmla="*/ 3883464 w 9384838"/>
              <a:gd name="connsiteY717" fmla="*/ 3763342 h 6246801"/>
              <a:gd name="connsiteX718" fmla="*/ 3883464 w 9384838"/>
              <a:gd name="connsiteY718" fmla="*/ 3813122 h 6246801"/>
              <a:gd name="connsiteX719" fmla="*/ 3833686 w 9384838"/>
              <a:gd name="connsiteY719" fmla="*/ 3813122 h 6246801"/>
              <a:gd name="connsiteX720" fmla="*/ 3808245 w 9384838"/>
              <a:gd name="connsiteY720" fmla="*/ 3838565 h 6246801"/>
              <a:gd name="connsiteX721" fmla="*/ 3808245 w 9384838"/>
              <a:gd name="connsiteY721" fmla="*/ 3888344 h 6246801"/>
              <a:gd name="connsiteX722" fmla="*/ 3758467 w 9384838"/>
              <a:gd name="connsiteY722" fmla="*/ 3864008 h 6246801"/>
              <a:gd name="connsiteX723" fmla="*/ 3708689 w 9384838"/>
              <a:gd name="connsiteY723" fmla="*/ 3913787 h 6246801"/>
              <a:gd name="connsiteX724" fmla="*/ 3683247 w 9384838"/>
              <a:gd name="connsiteY724" fmla="*/ 3888344 h 6246801"/>
              <a:gd name="connsiteX725" fmla="*/ 3633468 w 9384838"/>
              <a:gd name="connsiteY725" fmla="*/ 3913787 h 6246801"/>
              <a:gd name="connsiteX726" fmla="*/ 3657804 w 9384838"/>
              <a:gd name="connsiteY726" fmla="*/ 3939230 h 6246801"/>
              <a:gd name="connsiteX727" fmla="*/ 3633468 w 9384838"/>
              <a:gd name="connsiteY727" fmla="*/ 3963567 h 6246801"/>
              <a:gd name="connsiteX728" fmla="*/ 3657804 w 9384838"/>
              <a:gd name="connsiteY728" fmla="*/ 3963567 h 6246801"/>
              <a:gd name="connsiteX729" fmla="*/ 3683247 w 9384838"/>
              <a:gd name="connsiteY729" fmla="*/ 3989010 h 6246801"/>
              <a:gd name="connsiteX730" fmla="*/ 3708689 w 9384838"/>
              <a:gd name="connsiteY730" fmla="*/ 3989010 h 6246801"/>
              <a:gd name="connsiteX731" fmla="*/ 3708689 w 9384838"/>
              <a:gd name="connsiteY731" fmla="*/ 4014453 h 6246801"/>
              <a:gd name="connsiteX732" fmla="*/ 3708688 w 9384838"/>
              <a:gd name="connsiteY732" fmla="*/ 4014453 h 6246801"/>
              <a:gd name="connsiteX733" fmla="*/ 3657804 w 9384838"/>
              <a:gd name="connsiteY733" fmla="*/ 4064233 h 6246801"/>
              <a:gd name="connsiteX734" fmla="*/ 3683246 w 9384838"/>
              <a:gd name="connsiteY734" fmla="*/ 4139455 h 6246801"/>
              <a:gd name="connsiteX735" fmla="*/ 3808243 w 9384838"/>
              <a:gd name="connsiteY735" fmla="*/ 4164898 h 6246801"/>
              <a:gd name="connsiteX736" fmla="*/ 3833684 w 9384838"/>
              <a:gd name="connsiteY736" fmla="*/ 4089676 h 6246801"/>
              <a:gd name="connsiteX737" fmla="*/ 3958666 w 9384838"/>
              <a:gd name="connsiteY737" fmla="*/ 4089676 h 6246801"/>
              <a:gd name="connsiteX738" fmla="*/ 4084770 w 9384838"/>
              <a:gd name="connsiteY738" fmla="*/ 4064233 h 6246801"/>
              <a:gd name="connsiteX739" fmla="*/ 4185432 w 9384838"/>
              <a:gd name="connsiteY739" fmla="*/ 4064233 h 6246801"/>
              <a:gd name="connsiteX740" fmla="*/ 4460870 w 9384838"/>
              <a:gd name="connsiteY740" fmla="*/ 3888345 h 6246801"/>
              <a:gd name="connsiteX741" fmla="*/ 4510648 w 9384838"/>
              <a:gd name="connsiteY741" fmla="*/ 3763342 h 6246801"/>
              <a:gd name="connsiteX742" fmla="*/ 4761751 w 9384838"/>
              <a:gd name="connsiteY742" fmla="*/ 3713562 h 6246801"/>
              <a:gd name="connsiteX743" fmla="*/ 4836971 w 9384838"/>
              <a:gd name="connsiteY743" fmla="*/ 3612896 h 6246801"/>
              <a:gd name="connsiteX744" fmla="*/ 4887855 w 9384838"/>
              <a:gd name="connsiteY744" fmla="*/ 3487894 h 6246801"/>
              <a:gd name="connsiteX745" fmla="*/ 4887855 w 9384838"/>
              <a:gd name="connsiteY745" fmla="*/ 3487893 h 6246801"/>
              <a:gd name="connsiteX746" fmla="*/ 4937633 w 9384838"/>
              <a:gd name="connsiteY746" fmla="*/ 3437007 h 6246801"/>
              <a:gd name="connsiteX747" fmla="*/ 5012854 w 9384838"/>
              <a:gd name="connsiteY747" fmla="*/ 3387227 h 6246801"/>
              <a:gd name="connsiteX748" fmla="*/ 5038296 w 9384838"/>
              <a:gd name="connsiteY748" fmla="*/ 3336341 h 6246801"/>
              <a:gd name="connsiteX749" fmla="*/ 5113516 w 9384838"/>
              <a:gd name="connsiteY749" fmla="*/ 3236782 h 6246801"/>
              <a:gd name="connsiteX750" fmla="*/ 5137852 w 9384838"/>
              <a:gd name="connsiteY750" fmla="*/ 3185896 h 6246801"/>
              <a:gd name="connsiteX751" fmla="*/ 5163294 w 9384838"/>
              <a:gd name="connsiteY751" fmla="*/ 3161560 h 6246801"/>
              <a:gd name="connsiteX752" fmla="*/ 5238514 w 9384838"/>
              <a:gd name="connsiteY752" fmla="*/ 3011116 h 6246801"/>
              <a:gd name="connsiteX753" fmla="*/ 5263957 w 9384838"/>
              <a:gd name="connsiteY753" fmla="*/ 2860672 h 6246801"/>
              <a:gd name="connsiteX754" fmla="*/ 5188736 w 9384838"/>
              <a:gd name="connsiteY754" fmla="*/ 2809788 h 6246801"/>
              <a:gd name="connsiteX755" fmla="*/ 5163294 w 9384838"/>
              <a:gd name="connsiteY755" fmla="*/ 2835229 h 6246801"/>
              <a:gd name="connsiteX756" fmla="*/ 5137852 w 9384838"/>
              <a:gd name="connsiteY756" fmla="*/ 2835229 h 6246801"/>
              <a:gd name="connsiteX757" fmla="*/ 5137852 w 9384838"/>
              <a:gd name="connsiteY757" fmla="*/ 2785450 h 6246801"/>
              <a:gd name="connsiteX758" fmla="*/ 5188736 w 9384838"/>
              <a:gd name="connsiteY758" fmla="*/ 2785450 h 6246801"/>
              <a:gd name="connsiteX759" fmla="*/ 5263957 w 9384838"/>
              <a:gd name="connsiteY759" fmla="*/ 2734563 h 6246801"/>
              <a:gd name="connsiteX760" fmla="*/ 5339177 w 9384838"/>
              <a:gd name="connsiteY760" fmla="*/ 2609561 h 6246801"/>
              <a:gd name="connsiteX761" fmla="*/ 5289399 w 9384838"/>
              <a:gd name="connsiteY761" fmla="*/ 2534339 h 6246801"/>
              <a:gd name="connsiteX762" fmla="*/ 5289931 w 9384838"/>
              <a:gd name="connsiteY762" fmla="*/ 2534660 h 6246801"/>
              <a:gd name="connsiteX763" fmla="*/ 5289398 w 9384838"/>
              <a:gd name="connsiteY763" fmla="*/ 2534339 h 6246801"/>
              <a:gd name="connsiteX764" fmla="*/ 5313734 w 9384838"/>
              <a:gd name="connsiteY764" fmla="*/ 2483451 h 6246801"/>
              <a:gd name="connsiteX765" fmla="*/ 5289398 w 9384838"/>
              <a:gd name="connsiteY765" fmla="*/ 2459115 h 6246801"/>
              <a:gd name="connsiteX766" fmla="*/ 5364618 w 9384838"/>
              <a:gd name="connsiteY766" fmla="*/ 2408231 h 6246801"/>
              <a:gd name="connsiteX767" fmla="*/ 5388954 w 9384838"/>
              <a:gd name="connsiteY767" fmla="*/ 2433674 h 6246801"/>
              <a:gd name="connsiteX768" fmla="*/ 5464174 w 9384838"/>
              <a:gd name="connsiteY768" fmla="*/ 2408231 h 6246801"/>
              <a:gd name="connsiteX769" fmla="*/ 5515059 w 9384838"/>
              <a:gd name="connsiteY769" fmla="*/ 2333007 h 6246801"/>
              <a:gd name="connsiteX770" fmla="*/ 5539394 w 9384838"/>
              <a:gd name="connsiteY770" fmla="*/ 2257785 h 6246801"/>
              <a:gd name="connsiteX771" fmla="*/ 5539394 w 9384838"/>
              <a:gd name="connsiteY771" fmla="*/ 2233447 h 6246801"/>
              <a:gd name="connsiteX772" fmla="*/ 5564837 w 9384838"/>
              <a:gd name="connsiteY772" fmla="*/ 2182565 h 6246801"/>
              <a:gd name="connsiteX773" fmla="*/ 5614615 w 9384838"/>
              <a:gd name="connsiteY773" fmla="*/ 2233447 h 6246801"/>
              <a:gd name="connsiteX774" fmla="*/ 5640057 w 9384838"/>
              <a:gd name="connsiteY774" fmla="*/ 2208005 h 6246801"/>
              <a:gd name="connsiteX775" fmla="*/ 5665499 w 9384838"/>
              <a:gd name="connsiteY775" fmla="*/ 2233447 h 6246801"/>
              <a:gd name="connsiteX776" fmla="*/ 5665499 w 9384838"/>
              <a:gd name="connsiteY776" fmla="*/ 2257785 h 6246801"/>
              <a:gd name="connsiteX777" fmla="*/ 5640057 w 9384838"/>
              <a:gd name="connsiteY777" fmla="*/ 2408231 h 6246801"/>
              <a:gd name="connsiteX778" fmla="*/ 5689835 w 9384838"/>
              <a:gd name="connsiteY778" fmla="*/ 2433674 h 6246801"/>
              <a:gd name="connsiteX779" fmla="*/ 5740719 w 9384838"/>
              <a:gd name="connsiteY779" fmla="*/ 2408231 h 6246801"/>
              <a:gd name="connsiteX780" fmla="*/ 5765055 w 9384838"/>
              <a:gd name="connsiteY780" fmla="*/ 2358450 h 6246801"/>
              <a:gd name="connsiteX781" fmla="*/ 5840275 w 9384838"/>
              <a:gd name="connsiteY781" fmla="*/ 2459115 h 6246801"/>
              <a:gd name="connsiteX782" fmla="*/ 5891159 w 9384838"/>
              <a:gd name="connsiteY782" fmla="*/ 2408231 h 6246801"/>
              <a:gd name="connsiteX783" fmla="*/ 5940937 w 9384838"/>
              <a:gd name="connsiteY783" fmla="*/ 2283229 h 6246801"/>
              <a:gd name="connsiteX784" fmla="*/ 5891159 w 9384838"/>
              <a:gd name="connsiteY784" fmla="*/ 2208005 h 6246801"/>
              <a:gd name="connsiteX785" fmla="*/ 5840275 w 9384838"/>
              <a:gd name="connsiteY785" fmla="*/ 2257785 h 6246801"/>
              <a:gd name="connsiteX786" fmla="*/ 5715277 w 9384838"/>
              <a:gd name="connsiteY786" fmla="*/ 2283229 h 6246801"/>
              <a:gd name="connsiteX787" fmla="*/ 5765055 w 9384838"/>
              <a:gd name="connsiteY787" fmla="*/ 2132783 h 6246801"/>
              <a:gd name="connsiteX788" fmla="*/ 5840275 w 9384838"/>
              <a:gd name="connsiteY788" fmla="*/ 2081897 h 6246801"/>
              <a:gd name="connsiteX789" fmla="*/ 8270546 w 9384838"/>
              <a:gd name="connsiteY789" fmla="*/ 1474959 h 6246801"/>
              <a:gd name="connsiteX790" fmla="*/ 8282255 w 9384838"/>
              <a:gd name="connsiteY790" fmla="*/ 1480813 h 6246801"/>
              <a:gd name="connsiteX791" fmla="*/ 8274449 w 9384838"/>
              <a:gd name="connsiteY791" fmla="*/ 1490571 h 6246801"/>
              <a:gd name="connsiteX792" fmla="*/ 8264691 w 9384838"/>
              <a:gd name="connsiteY792" fmla="*/ 1491546 h 6246801"/>
              <a:gd name="connsiteX793" fmla="*/ 8247128 w 9384838"/>
              <a:gd name="connsiteY793" fmla="*/ 1501304 h 6246801"/>
              <a:gd name="connsiteX794" fmla="*/ 8250055 w 9384838"/>
              <a:gd name="connsiteY794" fmla="*/ 1485692 h 6246801"/>
              <a:gd name="connsiteX795" fmla="*/ 8265667 w 9384838"/>
              <a:gd name="connsiteY795" fmla="*/ 1485692 h 6246801"/>
              <a:gd name="connsiteX796" fmla="*/ 8270546 w 9384838"/>
              <a:gd name="connsiteY796" fmla="*/ 1474959 h 6246801"/>
              <a:gd name="connsiteX797" fmla="*/ 8187608 w 9384838"/>
              <a:gd name="connsiteY797" fmla="*/ 1463250 h 6246801"/>
              <a:gd name="connsiteX798" fmla="*/ 8203220 w 9384838"/>
              <a:gd name="connsiteY798" fmla="*/ 1472032 h 6246801"/>
              <a:gd name="connsiteX799" fmla="*/ 8215904 w 9384838"/>
              <a:gd name="connsiteY799" fmla="*/ 1471056 h 6246801"/>
              <a:gd name="connsiteX800" fmla="*/ 8214929 w 9384838"/>
              <a:gd name="connsiteY800" fmla="*/ 1479838 h 6246801"/>
              <a:gd name="connsiteX801" fmla="*/ 8216880 w 9384838"/>
              <a:gd name="connsiteY801" fmla="*/ 1484717 h 6246801"/>
              <a:gd name="connsiteX802" fmla="*/ 8195414 w 9384838"/>
              <a:gd name="connsiteY802" fmla="*/ 1482765 h 6246801"/>
              <a:gd name="connsiteX803" fmla="*/ 8197365 w 9384838"/>
              <a:gd name="connsiteY803" fmla="*/ 1476909 h 6246801"/>
              <a:gd name="connsiteX804" fmla="*/ 8187608 w 9384838"/>
              <a:gd name="connsiteY804" fmla="*/ 1463250 h 6246801"/>
              <a:gd name="connsiteX805" fmla="*/ 8289085 w 9384838"/>
              <a:gd name="connsiteY805" fmla="*/ 1415439 h 6246801"/>
              <a:gd name="connsiteX806" fmla="*/ 8307624 w 9384838"/>
              <a:gd name="connsiteY806" fmla="*/ 1425197 h 6246801"/>
              <a:gd name="connsiteX807" fmla="*/ 8318357 w 9384838"/>
              <a:gd name="connsiteY807" fmla="*/ 1429100 h 6246801"/>
              <a:gd name="connsiteX808" fmla="*/ 8307624 w 9384838"/>
              <a:gd name="connsiteY808" fmla="*/ 1443734 h 6246801"/>
              <a:gd name="connsiteX809" fmla="*/ 8313478 w 9384838"/>
              <a:gd name="connsiteY809" fmla="*/ 1452516 h 6246801"/>
              <a:gd name="connsiteX810" fmla="*/ 8282255 w 9384838"/>
              <a:gd name="connsiteY810" fmla="*/ 1469104 h 6246801"/>
              <a:gd name="connsiteX811" fmla="*/ 8280303 w 9384838"/>
              <a:gd name="connsiteY811" fmla="*/ 1453493 h 6246801"/>
              <a:gd name="connsiteX812" fmla="*/ 8269570 w 9384838"/>
              <a:gd name="connsiteY812" fmla="*/ 1425197 h 6246801"/>
              <a:gd name="connsiteX813" fmla="*/ 8289085 w 9384838"/>
              <a:gd name="connsiteY813" fmla="*/ 1415439 h 6246801"/>
              <a:gd name="connsiteX814" fmla="*/ 8360314 w 9384838"/>
              <a:gd name="connsiteY814" fmla="*/ 1357869 h 6246801"/>
              <a:gd name="connsiteX815" fmla="*/ 8376902 w 9384838"/>
              <a:gd name="connsiteY815" fmla="*/ 1366651 h 6246801"/>
              <a:gd name="connsiteX816" fmla="*/ 8379829 w 9384838"/>
              <a:gd name="connsiteY816" fmla="*/ 1382264 h 6246801"/>
              <a:gd name="connsiteX817" fmla="*/ 8349581 w 9384838"/>
              <a:gd name="connsiteY817" fmla="*/ 1375434 h 6246801"/>
              <a:gd name="connsiteX818" fmla="*/ 8360314 w 9384838"/>
              <a:gd name="connsiteY818" fmla="*/ 1357869 h 6246801"/>
              <a:gd name="connsiteX819" fmla="*/ 8571073 w 9384838"/>
              <a:gd name="connsiteY819" fmla="*/ 1228098 h 6246801"/>
              <a:gd name="connsiteX820" fmla="*/ 8597418 w 9384838"/>
              <a:gd name="connsiteY820" fmla="*/ 1253467 h 6246801"/>
              <a:gd name="connsiteX821" fmla="*/ 8592539 w 9384838"/>
              <a:gd name="connsiteY821" fmla="*/ 1260297 h 6246801"/>
              <a:gd name="connsiteX822" fmla="*/ 8592539 w 9384838"/>
              <a:gd name="connsiteY822" fmla="*/ 1272981 h 6246801"/>
              <a:gd name="connsiteX823" fmla="*/ 8572049 w 9384838"/>
              <a:gd name="connsiteY823" fmla="*/ 1273957 h 6246801"/>
              <a:gd name="connsiteX824" fmla="*/ 8561316 w 9384838"/>
              <a:gd name="connsiteY824" fmla="*/ 1285666 h 6246801"/>
              <a:gd name="connsiteX825" fmla="*/ 8554486 w 9384838"/>
              <a:gd name="connsiteY825" fmla="*/ 1302253 h 6246801"/>
              <a:gd name="connsiteX826" fmla="*/ 8533995 w 9384838"/>
              <a:gd name="connsiteY826" fmla="*/ 1311035 h 6246801"/>
              <a:gd name="connsiteX827" fmla="*/ 8510577 w 9384838"/>
              <a:gd name="connsiteY827" fmla="*/ 1309083 h 6246801"/>
              <a:gd name="connsiteX828" fmla="*/ 8505699 w 9384838"/>
              <a:gd name="connsiteY828" fmla="*/ 1331526 h 6246801"/>
              <a:gd name="connsiteX829" fmla="*/ 8494966 w 9384838"/>
              <a:gd name="connsiteY829" fmla="*/ 1335428 h 6246801"/>
              <a:gd name="connsiteX830" fmla="*/ 8482281 w 9384838"/>
              <a:gd name="connsiteY830" fmla="*/ 1312986 h 6246801"/>
              <a:gd name="connsiteX831" fmla="*/ 8474475 w 9384838"/>
              <a:gd name="connsiteY831" fmla="*/ 1303229 h 6246801"/>
              <a:gd name="connsiteX832" fmla="*/ 8467645 w 9384838"/>
              <a:gd name="connsiteY832" fmla="*/ 1279811 h 6246801"/>
              <a:gd name="connsiteX833" fmla="*/ 8476427 w 9384838"/>
              <a:gd name="connsiteY833" fmla="*/ 1270054 h 6246801"/>
              <a:gd name="connsiteX834" fmla="*/ 8524238 w 9384838"/>
              <a:gd name="connsiteY834" fmla="*/ 1261273 h 6246801"/>
              <a:gd name="connsiteX835" fmla="*/ 8551558 w 9384838"/>
              <a:gd name="connsiteY835" fmla="*/ 1236879 h 6246801"/>
              <a:gd name="connsiteX836" fmla="*/ 8567170 w 9384838"/>
              <a:gd name="connsiteY836" fmla="*/ 1237855 h 6246801"/>
              <a:gd name="connsiteX837" fmla="*/ 8571073 w 9384838"/>
              <a:gd name="connsiteY837" fmla="*/ 1228098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8306648 w 9384838"/>
              <a:gd name="connsiteY878" fmla="*/ 884639 h 6246801"/>
              <a:gd name="connsiteX879" fmla="*/ 9328245 w 9384838"/>
              <a:gd name="connsiteY879" fmla="*/ 311878 h 6246801"/>
              <a:gd name="connsiteX880" fmla="*/ 9371178 w 9384838"/>
              <a:gd name="connsiteY880" fmla="*/ 317733 h 6246801"/>
              <a:gd name="connsiteX881" fmla="*/ 9384838 w 9384838"/>
              <a:gd name="connsiteY881" fmla="*/ 341150 h 6246801"/>
              <a:gd name="connsiteX882" fmla="*/ 9357517 w 9384838"/>
              <a:gd name="connsiteY882" fmla="*/ 360665 h 6246801"/>
              <a:gd name="connsiteX883" fmla="*/ 9357517 w 9384838"/>
              <a:gd name="connsiteY883" fmla="*/ 378228 h 6246801"/>
              <a:gd name="connsiteX884" fmla="*/ 9371178 w 9384838"/>
              <a:gd name="connsiteY884" fmla="*/ 393840 h 6246801"/>
              <a:gd name="connsiteX885" fmla="*/ 9367275 w 9384838"/>
              <a:gd name="connsiteY885" fmla="*/ 427015 h 6246801"/>
              <a:gd name="connsiteX886" fmla="*/ 9314585 w 9384838"/>
              <a:gd name="connsiteY886" fmla="*/ 427015 h 6246801"/>
              <a:gd name="connsiteX887" fmla="*/ 9250186 w 9384838"/>
              <a:gd name="connsiteY887" fmla="*/ 440675 h 6246801"/>
              <a:gd name="connsiteX888" fmla="*/ 9213108 w 9384838"/>
              <a:gd name="connsiteY888" fmla="*/ 471899 h 6246801"/>
              <a:gd name="connsiteX889" fmla="*/ 9162370 w 9384838"/>
              <a:gd name="connsiteY889" fmla="*/ 491414 h 6246801"/>
              <a:gd name="connsiteX890" fmla="*/ 9099923 w 9384838"/>
              <a:gd name="connsiteY890" fmla="*/ 526540 h 6246801"/>
              <a:gd name="connsiteX891" fmla="*/ 9035524 w 9384838"/>
              <a:gd name="connsiteY891" fmla="*/ 587036 h 6246801"/>
              <a:gd name="connsiteX892" fmla="*/ 8996494 w 9384838"/>
              <a:gd name="connsiteY892" fmla="*/ 635822 h 6246801"/>
              <a:gd name="connsiteX893" fmla="*/ 8961368 w 9384838"/>
              <a:gd name="connsiteY893" fmla="*/ 637774 h 6246801"/>
              <a:gd name="connsiteX894" fmla="*/ 8951610 w 9384838"/>
              <a:gd name="connsiteY894" fmla="*/ 647531 h 6246801"/>
              <a:gd name="connsiteX895" fmla="*/ 8926241 w 9384838"/>
              <a:gd name="connsiteY895" fmla="*/ 637774 h 6246801"/>
              <a:gd name="connsiteX896" fmla="*/ 8916484 w 9384838"/>
              <a:gd name="connsiteY896" fmla="*/ 608501 h 6246801"/>
              <a:gd name="connsiteX897" fmla="*/ 8883309 w 9384838"/>
              <a:gd name="connsiteY897" fmla="*/ 622162 h 6246801"/>
              <a:gd name="connsiteX898" fmla="*/ 8877454 w 9384838"/>
              <a:gd name="connsiteY898" fmla="*/ 651434 h 6246801"/>
              <a:gd name="connsiteX899" fmla="*/ 8887212 w 9384838"/>
              <a:gd name="connsiteY899" fmla="*/ 665094 h 6246801"/>
              <a:gd name="connsiteX900" fmla="*/ 8846231 w 9384838"/>
              <a:gd name="connsiteY900" fmla="*/ 719735 h 6246801"/>
              <a:gd name="connsiteX901" fmla="*/ 8799395 w 9384838"/>
              <a:gd name="connsiteY901" fmla="*/ 749008 h 6246801"/>
              <a:gd name="connsiteX902" fmla="*/ 8766220 w 9384838"/>
              <a:gd name="connsiteY902" fmla="*/ 774380 h 6246801"/>
              <a:gd name="connsiteX903" fmla="*/ 8731094 w 9384838"/>
              <a:gd name="connsiteY903" fmla="*/ 844633 h 6246801"/>
              <a:gd name="connsiteX904" fmla="*/ 8697919 w 9384838"/>
              <a:gd name="connsiteY904" fmla="*/ 862196 h 6246801"/>
              <a:gd name="connsiteX905" fmla="*/ 8666695 w 9384838"/>
              <a:gd name="connsiteY905" fmla="*/ 862196 h 6246801"/>
              <a:gd name="connsiteX906" fmla="*/ 8641326 w 9384838"/>
              <a:gd name="connsiteY906" fmla="*/ 887565 h 6246801"/>
              <a:gd name="connsiteX907" fmla="*/ 8614005 w 9384838"/>
              <a:gd name="connsiteY907" fmla="*/ 932449 h 6246801"/>
              <a:gd name="connsiteX908" fmla="*/ 8590587 w 9384838"/>
              <a:gd name="connsiteY908" fmla="*/ 936351 h 6246801"/>
              <a:gd name="connsiteX909" fmla="*/ 8576927 w 9384838"/>
              <a:gd name="connsiteY909" fmla="*/ 920740 h 6246801"/>
              <a:gd name="connsiteX910" fmla="*/ 8590587 w 9384838"/>
              <a:gd name="connsiteY910" fmla="*/ 885614 h 6246801"/>
              <a:gd name="connsiteX911" fmla="*/ 8602296 w 9384838"/>
              <a:gd name="connsiteY911" fmla="*/ 881711 h 6246801"/>
              <a:gd name="connsiteX912" fmla="*/ 8610102 w 9384838"/>
              <a:gd name="connsiteY912" fmla="*/ 868050 h 6246801"/>
              <a:gd name="connsiteX913" fmla="*/ 8606199 w 9384838"/>
              <a:gd name="connsiteY913" fmla="*/ 850487 h 6246801"/>
              <a:gd name="connsiteX914" fmla="*/ 8612054 w 9384838"/>
              <a:gd name="connsiteY914" fmla="*/ 825118 h 6246801"/>
              <a:gd name="connsiteX915" fmla="*/ 8623762 w 9384838"/>
              <a:gd name="connsiteY915" fmla="*/ 846584 h 6246801"/>
              <a:gd name="connsiteX916" fmla="*/ 8637423 w 9384838"/>
              <a:gd name="connsiteY916" fmla="*/ 848536 h 6246801"/>
              <a:gd name="connsiteX917" fmla="*/ 8649132 w 9384838"/>
              <a:gd name="connsiteY917" fmla="*/ 827069 h 6246801"/>
              <a:gd name="connsiteX918" fmla="*/ 8635471 w 9384838"/>
              <a:gd name="connsiteY918" fmla="*/ 807555 h 6246801"/>
              <a:gd name="connsiteX919" fmla="*/ 8654986 w 9384838"/>
              <a:gd name="connsiteY919" fmla="*/ 807555 h 6246801"/>
              <a:gd name="connsiteX920" fmla="*/ 8664743 w 9384838"/>
              <a:gd name="connsiteY920" fmla="*/ 819263 h 6246801"/>
              <a:gd name="connsiteX921" fmla="*/ 8692064 w 9384838"/>
              <a:gd name="connsiteY921" fmla="*/ 805603 h 6246801"/>
              <a:gd name="connsiteX922" fmla="*/ 8709627 w 9384838"/>
              <a:gd name="connsiteY922" fmla="*/ 778282 h 6246801"/>
              <a:gd name="connsiteX923" fmla="*/ 8711579 w 9384838"/>
              <a:gd name="connsiteY923" fmla="*/ 749008 h 6246801"/>
              <a:gd name="connsiteX924" fmla="*/ 8695967 w 9384838"/>
              <a:gd name="connsiteY924" fmla="*/ 749008 h 6246801"/>
              <a:gd name="connsiteX925" fmla="*/ 8672549 w 9384838"/>
              <a:gd name="connsiteY925" fmla="*/ 745105 h 6246801"/>
              <a:gd name="connsiteX926" fmla="*/ 8668646 w 9384838"/>
              <a:gd name="connsiteY926" fmla="*/ 713881 h 6246801"/>
              <a:gd name="connsiteX927" fmla="*/ 8697919 w 9384838"/>
              <a:gd name="connsiteY927" fmla="*/ 713881 h 6246801"/>
              <a:gd name="connsiteX928" fmla="*/ 8715482 w 9384838"/>
              <a:gd name="connsiteY928" fmla="*/ 731444 h 6246801"/>
              <a:gd name="connsiteX929" fmla="*/ 8733045 w 9384838"/>
              <a:gd name="connsiteY929" fmla="*/ 719735 h 6246801"/>
              <a:gd name="connsiteX930" fmla="*/ 8746705 w 9384838"/>
              <a:gd name="connsiteY930" fmla="*/ 688512 h 6246801"/>
              <a:gd name="connsiteX931" fmla="*/ 8787686 w 9384838"/>
              <a:gd name="connsiteY931" fmla="*/ 674851 h 6246801"/>
              <a:gd name="connsiteX932" fmla="*/ 8811104 w 9384838"/>
              <a:gd name="connsiteY932" fmla="*/ 624114 h 6246801"/>
              <a:gd name="connsiteX933" fmla="*/ 8830619 w 9384838"/>
              <a:gd name="connsiteY933" fmla="*/ 618260 h 6246801"/>
              <a:gd name="connsiteX934" fmla="*/ 8840376 w 9384838"/>
              <a:gd name="connsiteY934" fmla="*/ 600695 h 6246801"/>
              <a:gd name="connsiteX935" fmla="*/ 8832570 w 9384838"/>
              <a:gd name="connsiteY935" fmla="*/ 559715 h 6246801"/>
              <a:gd name="connsiteX936" fmla="*/ 8850134 w 9384838"/>
              <a:gd name="connsiteY936" fmla="*/ 559715 h 6246801"/>
              <a:gd name="connsiteX937" fmla="*/ 8885260 w 9384838"/>
              <a:gd name="connsiteY937" fmla="*/ 573376 h 6246801"/>
              <a:gd name="connsiteX938" fmla="*/ 8902823 w 9384838"/>
              <a:gd name="connsiteY938" fmla="*/ 559715 h 6246801"/>
              <a:gd name="connsiteX939" fmla="*/ 8904775 w 9384838"/>
              <a:gd name="connsiteY939" fmla="*/ 524589 h 6246801"/>
              <a:gd name="connsiteX940" fmla="*/ 8949659 w 9384838"/>
              <a:gd name="connsiteY940" fmla="*/ 497268 h 6246801"/>
              <a:gd name="connsiteX941" fmla="*/ 8976980 w 9384838"/>
              <a:gd name="connsiteY941" fmla="*/ 497268 h 6246801"/>
              <a:gd name="connsiteX942" fmla="*/ 8976980 w 9384838"/>
              <a:gd name="connsiteY942" fmla="*/ 462142 h 6246801"/>
              <a:gd name="connsiteX943" fmla="*/ 8965271 w 9384838"/>
              <a:gd name="connsiteY943" fmla="*/ 419209 h 6246801"/>
              <a:gd name="connsiteX944" fmla="*/ 8973077 w 9384838"/>
              <a:gd name="connsiteY944" fmla="*/ 393840 h 6246801"/>
              <a:gd name="connsiteX945" fmla="*/ 9002349 w 9384838"/>
              <a:gd name="connsiteY945" fmla="*/ 376277 h 6246801"/>
              <a:gd name="connsiteX946" fmla="*/ 9017961 w 9384838"/>
              <a:gd name="connsiteY946" fmla="*/ 403597 h 6246801"/>
              <a:gd name="connsiteX947" fmla="*/ 9041378 w 9384838"/>
              <a:gd name="connsiteY947" fmla="*/ 467996 h 6246801"/>
              <a:gd name="connsiteX948" fmla="*/ 9076505 w 9384838"/>
              <a:gd name="connsiteY948" fmla="*/ 475802 h 6246801"/>
              <a:gd name="connsiteX949" fmla="*/ 9154564 w 9384838"/>
              <a:gd name="connsiteY949" fmla="*/ 458239 h 6246801"/>
              <a:gd name="connsiteX950" fmla="*/ 9209205 w 9384838"/>
              <a:gd name="connsiteY950" fmla="*/ 409452 h 6246801"/>
              <a:gd name="connsiteX951" fmla="*/ 9218963 w 9384838"/>
              <a:gd name="connsiteY951" fmla="*/ 380180 h 6246801"/>
              <a:gd name="connsiteX952" fmla="*/ 9283361 w 9384838"/>
              <a:gd name="connsiteY952" fmla="*/ 325538 h 6246801"/>
              <a:gd name="connsiteX953" fmla="*/ 9328245 w 9384838"/>
              <a:gd name="connsiteY953" fmla="*/ 311878 h 6246801"/>
              <a:gd name="connsiteX954" fmla="*/ 6819242 w 9384838"/>
              <a:gd name="connsiteY954" fmla="*/ 0 h 6246801"/>
              <a:gd name="connsiteX955" fmla="*/ 6869020 w 9384838"/>
              <a:gd name="connsiteY955" fmla="*/ 125002 h 6246801"/>
              <a:gd name="connsiteX956" fmla="*/ 6969682 w 9384838"/>
              <a:gd name="connsiteY956" fmla="*/ 326334 h 6246801"/>
              <a:gd name="connsiteX957" fmla="*/ 6969682 w 9384838"/>
              <a:gd name="connsiteY957" fmla="*/ 401556 h 6246801"/>
              <a:gd name="connsiteX958" fmla="*/ 7094680 w 9384838"/>
              <a:gd name="connsiteY958" fmla="*/ 652667 h 6246801"/>
              <a:gd name="connsiteX959" fmla="*/ 7220784 w 9384838"/>
              <a:gd name="connsiteY959" fmla="*/ 803117 h 6246801"/>
              <a:gd name="connsiteX960" fmla="*/ 7321446 w 9384838"/>
              <a:gd name="connsiteY960" fmla="*/ 903783 h 6246801"/>
              <a:gd name="connsiteX961" fmla="*/ 7321446 w 9384838"/>
              <a:gd name="connsiteY961" fmla="*/ 979004 h 6246801"/>
              <a:gd name="connsiteX962" fmla="*/ 7345782 w 9384838"/>
              <a:gd name="connsiteY962" fmla="*/ 979004 h 6246801"/>
              <a:gd name="connsiteX963" fmla="*/ 7396667 w 9384838"/>
              <a:gd name="connsiteY963" fmla="*/ 1003341 h 6246801"/>
              <a:gd name="connsiteX964" fmla="*/ 7421002 w 9384838"/>
              <a:gd name="connsiteY964" fmla="*/ 979004 h 6246801"/>
              <a:gd name="connsiteX965" fmla="*/ 7496223 w 9384838"/>
              <a:gd name="connsiteY965" fmla="*/ 1003341 h 6246801"/>
              <a:gd name="connsiteX966" fmla="*/ 7446445 w 9384838"/>
              <a:gd name="connsiteY966" fmla="*/ 1054227 h 6246801"/>
              <a:gd name="connsiteX967" fmla="*/ 7471887 w 9384838"/>
              <a:gd name="connsiteY967" fmla="*/ 1078564 h 6246801"/>
              <a:gd name="connsiteX968" fmla="*/ 7521665 w 9384838"/>
              <a:gd name="connsiteY968" fmla="*/ 1054227 h 6246801"/>
              <a:gd name="connsiteX969" fmla="*/ 7547107 w 9384838"/>
              <a:gd name="connsiteY969" fmla="*/ 1129449 h 6246801"/>
              <a:gd name="connsiteX970" fmla="*/ 7672105 w 9384838"/>
              <a:gd name="connsiteY970" fmla="*/ 1179229 h 6246801"/>
              <a:gd name="connsiteX971" fmla="*/ 7747325 w 9384838"/>
              <a:gd name="connsiteY971" fmla="*/ 1179229 h 6246801"/>
              <a:gd name="connsiteX972" fmla="*/ 7847987 w 9384838"/>
              <a:gd name="connsiteY972" fmla="*/ 1104007 h 6246801"/>
              <a:gd name="connsiteX973" fmla="*/ 7923207 w 9384838"/>
              <a:gd name="connsiteY973" fmla="*/ 1078564 h 6246801"/>
              <a:gd name="connsiteX974" fmla="*/ 7998427 w 9384838"/>
              <a:gd name="connsiteY974" fmla="*/ 1003341 h 6246801"/>
              <a:gd name="connsiteX975" fmla="*/ 7998427 w 9384838"/>
              <a:gd name="connsiteY975" fmla="*/ 1054227 h 6246801"/>
              <a:gd name="connsiteX976" fmla="*/ 7948649 w 9384838"/>
              <a:gd name="connsiteY976" fmla="*/ 1104007 h 6246801"/>
              <a:gd name="connsiteX977" fmla="*/ 7948649 w 9384838"/>
              <a:gd name="connsiteY977" fmla="*/ 1129449 h 6246801"/>
              <a:gd name="connsiteX978" fmla="*/ 7822545 w 9384838"/>
              <a:gd name="connsiteY978" fmla="*/ 1279895 h 6246801"/>
              <a:gd name="connsiteX979" fmla="*/ 7822545 w 9384838"/>
              <a:gd name="connsiteY979" fmla="*/ 1379454 h 6246801"/>
              <a:gd name="connsiteX980" fmla="*/ 7873429 w 9384838"/>
              <a:gd name="connsiteY980" fmla="*/ 1379454 h 6246801"/>
              <a:gd name="connsiteX981" fmla="*/ 7847987 w 9384838"/>
              <a:gd name="connsiteY981" fmla="*/ 1505563 h 6246801"/>
              <a:gd name="connsiteX982" fmla="*/ 7797103 w 9384838"/>
              <a:gd name="connsiteY982" fmla="*/ 1531005 h 6246801"/>
              <a:gd name="connsiteX983" fmla="*/ 7873429 w 9384838"/>
              <a:gd name="connsiteY983" fmla="*/ 1606229 h 6246801"/>
              <a:gd name="connsiteX984" fmla="*/ 7948649 w 9384838"/>
              <a:gd name="connsiteY984" fmla="*/ 1606229 h 6246801"/>
              <a:gd name="connsiteX985" fmla="*/ 7923207 w 9384838"/>
              <a:gd name="connsiteY985" fmla="*/ 1656009 h 6246801"/>
              <a:gd name="connsiteX986" fmla="*/ 7772767 w 9384838"/>
              <a:gd name="connsiteY986" fmla="*/ 1630565 h 6246801"/>
              <a:gd name="connsiteX987" fmla="*/ 7672105 w 9384838"/>
              <a:gd name="connsiteY987" fmla="*/ 1705789 h 6246801"/>
              <a:gd name="connsiteX988" fmla="*/ 7672105 w 9384838"/>
              <a:gd name="connsiteY988" fmla="*/ 1656009 h 6246801"/>
              <a:gd name="connsiteX989" fmla="*/ 7596885 w 9384838"/>
              <a:gd name="connsiteY989" fmla="*/ 1656009 h 6246801"/>
              <a:gd name="connsiteX990" fmla="*/ 7571443 w 9384838"/>
              <a:gd name="connsiteY990" fmla="*/ 1705789 h 6246801"/>
              <a:gd name="connsiteX991" fmla="*/ 7446445 w 9384838"/>
              <a:gd name="connsiteY991" fmla="*/ 1681452 h 6246801"/>
              <a:gd name="connsiteX992" fmla="*/ 7421002 w 9384838"/>
              <a:gd name="connsiteY992" fmla="*/ 1630565 h 6246801"/>
              <a:gd name="connsiteX993" fmla="*/ 7321446 w 9384838"/>
              <a:gd name="connsiteY993" fmla="*/ 1630565 h 6246801"/>
              <a:gd name="connsiteX994" fmla="*/ 7070344 w 9384838"/>
              <a:gd name="connsiteY994" fmla="*/ 1756674 h 6246801"/>
              <a:gd name="connsiteX995" fmla="*/ 6869020 w 9384838"/>
              <a:gd name="connsiteY995" fmla="*/ 1907113 h 6246801"/>
              <a:gd name="connsiteX996" fmla="*/ 6894462 w 9384838"/>
              <a:gd name="connsiteY996" fmla="*/ 1956897 h 6246801"/>
              <a:gd name="connsiteX997" fmla="*/ 6819242 w 9384838"/>
              <a:gd name="connsiteY997" fmla="*/ 2081899 h 6246801"/>
              <a:gd name="connsiteX998" fmla="*/ 6793800 w 9384838"/>
              <a:gd name="connsiteY998" fmla="*/ 2006676 h 6246801"/>
              <a:gd name="connsiteX999" fmla="*/ 6668802 w 9384838"/>
              <a:gd name="connsiteY999" fmla="*/ 1931450 h 6246801"/>
              <a:gd name="connsiteX1000" fmla="*/ 6542697 w 9384838"/>
              <a:gd name="connsiteY1000" fmla="*/ 1831894 h 6246801"/>
              <a:gd name="connsiteX1001" fmla="*/ 6467477 w 9384838"/>
              <a:gd name="connsiteY1001" fmla="*/ 1705789 h 6246801"/>
              <a:gd name="connsiteX1002" fmla="*/ 6417699 w 9384838"/>
              <a:gd name="connsiteY1002" fmla="*/ 1681452 h 6246801"/>
              <a:gd name="connsiteX1003" fmla="*/ 6342479 w 9384838"/>
              <a:gd name="connsiteY1003" fmla="*/ 1580786 h 6246801"/>
              <a:gd name="connsiteX1004" fmla="*/ 6217481 w 9384838"/>
              <a:gd name="connsiteY1004" fmla="*/ 1555343 h 6246801"/>
              <a:gd name="connsiteX1005" fmla="*/ 6091377 w 9384838"/>
              <a:gd name="connsiteY1005" fmla="*/ 1606229 h 6246801"/>
              <a:gd name="connsiteX1006" fmla="*/ 5991821 w 9384838"/>
              <a:gd name="connsiteY1006" fmla="*/ 1681452 h 6246801"/>
              <a:gd name="connsiteX1007" fmla="*/ 5966379 w 9384838"/>
              <a:gd name="connsiteY1007" fmla="*/ 1630565 h 6246801"/>
              <a:gd name="connsiteX1008" fmla="*/ 5966379 w 9384838"/>
              <a:gd name="connsiteY1008" fmla="*/ 1580786 h 6246801"/>
              <a:gd name="connsiteX1009" fmla="*/ 5916601 w 9384838"/>
              <a:gd name="connsiteY1009" fmla="*/ 1531005 h 6246801"/>
              <a:gd name="connsiteX1010" fmla="*/ 5940937 w 9384838"/>
              <a:gd name="connsiteY1010" fmla="*/ 1505563 h 6246801"/>
              <a:gd name="connsiteX1011" fmla="*/ 5891159 w 9384838"/>
              <a:gd name="connsiteY1011" fmla="*/ 1480122 h 6246801"/>
              <a:gd name="connsiteX1012" fmla="*/ 5840275 w 9384838"/>
              <a:gd name="connsiteY1012" fmla="*/ 1480122 h 6246801"/>
              <a:gd name="connsiteX1013" fmla="*/ 5815939 w 9384838"/>
              <a:gd name="connsiteY1013" fmla="*/ 1455784 h 6246801"/>
              <a:gd name="connsiteX1014" fmla="*/ 5740719 w 9384838"/>
              <a:gd name="connsiteY1014" fmla="*/ 1505563 h 6246801"/>
              <a:gd name="connsiteX1015" fmla="*/ 5665499 w 9384838"/>
              <a:gd name="connsiteY1015" fmla="*/ 1606229 h 6246801"/>
              <a:gd name="connsiteX1016" fmla="*/ 5715277 w 9384838"/>
              <a:gd name="connsiteY1016" fmla="*/ 1656009 h 6246801"/>
              <a:gd name="connsiteX1017" fmla="*/ 5765055 w 9384838"/>
              <a:gd name="connsiteY1017" fmla="*/ 1731231 h 6246801"/>
              <a:gd name="connsiteX1018" fmla="*/ 5840275 w 9384838"/>
              <a:gd name="connsiteY1018" fmla="*/ 1731231 h 6246801"/>
              <a:gd name="connsiteX1019" fmla="*/ 5916601 w 9384838"/>
              <a:gd name="connsiteY1019" fmla="*/ 1881669 h 6246801"/>
              <a:gd name="connsiteX1020" fmla="*/ 5966379 w 9384838"/>
              <a:gd name="connsiteY1020" fmla="*/ 1956897 h 6246801"/>
              <a:gd name="connsiteX1021" fmla="*/ 5891159 w 9384838"/>
              <a:gd name="connsiteY1021" fmla="*/ 2006676 h 6246801"/>
              <a:gd name="connsiteX1022" fmla="*/ 5815939 w 9384838"/>
              <a:gd name="connsiteY1022" fmla="*/ 1931450 h 6246801"/>
              <a:gd name="connsiteX1023" fmla="*/ 5765055 w 9384838"/>
              <a:gd name="connsiteY1023" fmla="*/ 1881669 h 6246801"/>
              <a:gd name="connsiteX1024" fmla="*/ 5715277 w 9384838"/>
              <a:gd name="connsiteY1024" fmla="*/ 1931450 h 6246801"/>
              <a:gd name="connsiteX1025" fmla="*/ 5665499 w 9384838"/>
              <a:gd name="connsiteY1025" fmla="*/ 1931450 h 6246801"/>
              <a:gd name="connsiteX1026" fmla="*/ 5640056 w 9384838"/>
              <a:gd name="connsiteY1026" fmla="*/ 2006676 h 6246801"/>
              <a:gd name="connsiteX1027" fmla="*/ 5590278 w 9384838"/>
              <a:gd name="connsiteY1027" fmla="*/ 2006676 h 6246801"/>
              <a:gd name="connsiteX1028" fmla="*/ 5515058 w 9384838"/>
              <a:gd name="connsiteY1028" fmla="*/ 2081899 h 6246801"/>
              <a:gd name="connsiteX1029" fmla="*/ 5464174 w 9384838"/>
              <a:gd name="connsiteY1029" fmla="*/ 2057559 h 6246801"/>
              <a:gd name="connsiteX1030" fmla="*/ 5464174 w 9384838"/>
              <a:gd name="connsiteY1030" fmla="*/ 1956897 h 6246801"/>
              <a:gd name="connsiteX1031" fmla="*/ 5489616 w 9384838"/>
              <a:gd name="connsiteY1031" fmla="*/ 1881669 h 6246801"/>
              <a:gd name="connsiteX1032" fmla="*/ 5564836 w 9384838"/>
              <a:gd name="connsiteY1032" fmla="*/ 1831894 h 6246801"/>
              <a:gd name="connsiteX1033" fmla="*/ 5590278 w 9384838"/>
              <a:gd name="connsiteY1033" fmla="*/ 1756674 h 6246801"/>
              <a:gd name="connsiteX1034" fmla="*/ 5539394 w 9384838"/>
              <a:gd name="connsiteY1034" fmla="*/ 1656009 h 6246801"/>
              <a:gd name="connsiteX1035" fmla="*/ 5515058 w 9384838"/>
              <a:gd name="connsiteY1035" fmla="*/ 1656009 h 6246801"/>
              <a:gd name="connsiteX1036" fmla="*/ 5515058 w 9384838"/>
              <a:gd name="connsiteY1036" fmla="*/ 1606229 h 6246801"/>
              <a:gd name="connsiteX1037" fmla="*/ 5489616 w 9384838"/>
              <a:gd name="connsiteY1037" fmla="*/ 1580786 h 6246801"/>
              <a:gd name="connsiteX1038" fmla="*/ 5489616 w 9384838"/>
              <a:gd name="connsiteY1038" fmla="*/ 1531005 h 6246801"/>
              <a:gd name="connsiteX1039" fmla="*/ 5539394 w 9384838"/>
              <a:gd name="connsiteY1039" fmla="*/ 1455784 h 6246801"/>
              <a:gd name="connsiteX1040" fmla="*/ 5539394 w 9384838"/>
              <a:gd name="connsiteY1040" fmla="*/ 1404898 h 6246801"/>
              <a:gd name="connsiteX1041" fmla="*/ 5564836 w 9384838"/>
              <a:gd name="connsiteY1041" fmla="*/ 1355118 h 6246801"/>
              <a:gd name="connsiteX1042" fmla="*/ 5614614 w 9384838"/>
              <a:gd name="connsiteY1042" fmla="*/ 1379454 h 6246801"/>
              <a:gd name="connsiteX1043" fmla="*/ 5689834 w 9384838"/>
              <a:gd name="connsiteY1043" fmla="*/ 1355118 h 6246801"/>
              <a:gd name="connsiteX1044" fmla="*/ 5740719 w 9384838"/>
              <a:gd name="connsiteY1044" fmla="*/ 1329675 h 6246801"/>
              <a:gd name="connsiteX1045" fmla="*/ 5765055 w 9384838"/>
              <a:gd name="connsiteY1045" fmla="*/ 1355118 h 6246801"/>
              <a:gd name="connsiteX1046" fmla="*/ 5815939 w 9384838"/>
              <a:gd name="connsiteY1046" fmla="*/ 1279895 h 6246801"/>
              <a:gd name="connsiteX1047" fmla="*/ 5891159 w 9384838"/>
              <a:gd name="connsiteY1047" fmla="*/ 1254452 h 6246801"/>
              <a:gd name="connsiteX1048" fmla="*/ 5891159 w 9384838"/>
              <a:gd name="connsiteY1048" fmla="*/ 1179229 h 6246801"/>
              <a:gd name="connsiteX1049" fmla="*/ 5840275 w 9384838"/>
              <a:gd name="connsiteY1049" fmla="*/ 1104007 h 6246801"/>
              <a:gd name="connsiteX1050" fmla="*/ 5865717 w 9384838"/>
              <a:gd name="connsiteY1050" fmla="*/ 1054227 h 6246801"/>
              <a:gd name="connsiteX1051" fmla="*/ 5916601 w 9384838"/>
              <a:gd name="connsiteY1051" fmla="*/ 1054227 h 6246801"/>
              <a:gd name="connsiteX1052" fmla="*/ 6041599 w 9384838"/>
              <a:gd name="connsiteY1052" fmla="*/ 1179229 h 6246801"/>
              <a:gd name="connsiteX1053" fmla="*/ 6091377 w 9384838"/>
              <a:gd name="connsiteY1053" fmla="*/ 1153786 h 6246801"/>
              <a:gd name="connsiteX1054" fmla="*/ 6091377 w 9384838"/>
              <a:gd name="connsiteY1054" fmla="*/ 1204672 h 6246801"/>
              <a:gd name="connsiteX1055" fmla="*/ 6166597 w 9384838"/>
              <a:gd name="connsiteY1055" fmla="*/ 1254452 h 6246801"/>
              <a:gd name="connsiteX1056" fmla="*/ 6292701 w 9384838"/>
              <a:gd name="connsiteY1056" fmla="*/ 1179229 h 6246801"/>
              <a:gd name="connsiteX1057" fmla="*/ 6317037 w 9384838"/>
              <a:gd name="connsiteY1057" fmla="*/ 1129449 h 6246801"/>
              <a:gd name="connsiteX1058" fmla="*/ 6292701 w 9384838"/>
              <a:gd name="connsiteY1058" fmla="*/ 1054227 h 6246801"/>
              <a:gd name="connsiteX1059" fmla="*/ 6317037 w 9384838"/>
              <a:gd name="connsiteY1059" fmla="*/ 1003341 h 6246801"/>
              <a:gd name="connsiteX1060" fmla="*/ 6317037 w 9384838"/>
              <a:gd name="connsiteY1060" fmla="*/ 953562 h 6246801"/>
              <a:gd name="connsiteX1061" fmla="*/ 6342479 w 9384838"/>
              <a:gd name="connsiteY1061" fmla="*/ 903783 h 6246801"/>
              <a:gd name="connsiteX1062" fmla="*/ 6443141 w 9384838"/>
              <a:gd name="connsiteY1062" fmla="*/ 878340 h 6246801"/>
              <a:gd name="connsiteX1063" fmla="*/ 6492919 w 9384838"/>
              <a:gd name="connsiteY1063" fmla="*/ 803117 h 6246801"/>
              <a:gd name="connsiteX1064" fmla="*/ 6518361 w 9384838"/>
              <a:gd name="connsiteY1064" fmla="*/ 652667 h 6246801"/>
              <a:gd name="connsiteX1065" fmla="*/ 6619024 w 9384838"/>
              <a:gd name="connsiteY1065" fmla="*/ 526559 h 6246801"/>
              <a:gd name="connsiteX1066" fmla="*/ 6643360 w 9384838"/>
              <a:gd name="connsiteY1066" fmla="*/ 300891 h 6246801"/>
              <a:gd name="connsiteX1067" fmla="*/ 6619024 w 9384838"/>
              <a:gd name="connsiteY1067" fmla="*/ 125002 h 6246801"/>
              <a:gd name="connsiteX1068" fmla="*/ 6694244 w 9384838"/>
              <a:gd name="connsiteY1068" fmla="*/ 49779 h 6246801"/>
              <a:gd name="connsiteX1069" fmla="*/ 6769464 w 9384838"/>
              <a:gd name="connsiteY1069" fmla="*/ 49779 h 6246801"/>
              <a:gd name="connsiteX1070" fmla="*/ 6819242 w 9384838"/>
              <a:gd name="connsiteY107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497452 w 9384838"/>
              <a:gd name="connsiteY269" fmla="*/ 5017793 h 6246801"/>
              <a:gd name="connsiteX270" fmla="*/ 547230 w 9384838"/>
              <a:gd name="connsiteY270" fmla="*/ 5017793 h 6246801"/>
              <a:gd name="connsiteX271" fmla="*/ 521788 w 9384838"/>
              <a:gd name="connsiteY271" fmla="*/ 4992350 h 6246801"/>
              <a:gd name="connsiteX272" fmla="*/ 572672 w 9384838"/>
              <a:gd name="connsiteY272" fmla="*/ 4968013 h 6246801"/>
              <a:gd name="connsiteX273" fmla="*/ 597008 w 9384838"/>
              <a:gd name="connsiteY273" fmla="*/ 4992350 h 6246801"/>
              <a:gd name="connsiteX274" fmla="*/ 647892 w 9384838"/>
              <a:gd name="connsiteY274" fmla="*/ 4992350 h 6246801"/>
              <a:gd name="connsiteX275" fmla="*/ 647892 w 9384838"/>
              <a:gd name="connsiteY275" fmla="*/ 4968013 h 6246801"/>
              <a:gd name="connsiteX276" fmla="*/ 672228 w 9384838"/>
              <a:gd name="connsiteY276" fmla="*/ 4942570 h 6246801"/>
              <a:gd name="connsiteX277" fmla="*/ 672228 w 9384838"/>
              <a:gd name="connsiteY277" fmla="*/ 4917127 h 6246801"/>
              <a:gd name="connsiteX278" fmla="*/ 723112 w 9384838"/>
              <a:gd name="connsiteY278" fmla="*/ 4892790 h 6246801"/>
              <a:gd name="connsiteX279" fmla="*/ 772890 w 9384838"/>
              <a:gd name="connsiteY279" fmla="*/ 4892790 h 6246801"/>
              <a:gd name="connsiteX280" fmla="*/ 798333 w 9384838"/>
              <a:gd name="connsiteY280" fmla="*/ 4867347 h 6246801"/>
              <a:gd name="connsiteX281" fmla="*/ 291494 w 9384838"/>
              <a:gd name="connsiteY281" fmla="*/ 3896294 h 6246801"/>
              <a:gd name="connsiteX282" fmla="*/ 319795 w 9384838"/>
              <a:gd name="connsiteY282" fmla="*/ 3947235 h 6246801"/>
              <a:gd name="connsiteX283" fmla="*/ 280174 w 9384838"/>
              <a:gd name="connsiteY283" fmla="*/ 4026476 h 6246801"/>
              <a:gd name="connsiteX284" fmla="*/ 234893 w 9384838"/>
              <a:gd name="connsiteY284" fmla="*/ 4026476 h 6246801"/>
              <a:gd name="connsiteX285" fmla="*/ 220743 w 9384838"/>
              <a:gd name="connsiteY285" fmla="*/ 4066097 h 6246801"/>
              <a:gd name="connsiteX286" fmla="*/ 178292 w 9384838"/>
              <a:gd name="connsiteY286" fmla="*/ 4074587 h 6246801"/>
              <a:gd name="connsiteX287" fmla="*/ 133012 w 9384838"/>
              <a:gd name="connsiteY287" fmla="*/ 4111377 h 6246801"/>
              <a:gd name="connsiteX288" fmla="*/ 93391 w 9384838"/>
              <a:gd name="connsiteY288" fmla="*/ 4125528 h 6246801"/>
              <a:gd name="connsiteX289" fmla="*/ 113201 w 9384838"/>
              <a:gd name="connsiteY289" fmla="*/ 4187789 h 6246801"/>
              <a:gd name="connsiteX290" fmla="*/ 82071 w 9384838"/>
              <a:gd name="connsiteY290" fmla="*/ 4187789 h 6246801"/>
              <a:gd name="connsiteX291" fmla="*/ 59430 w 9384838"/>
              <a:gd name="connsiteY291" fmla="*/ 4250050 h 6246801"/>
              <a:gd name="connsiteX292" fmla="*/ 76411 w 9384838"/>
              <a:gd name="connsiteY292" fmla="*/ 4275521 h 6246801"/>
              <a:gd name="connsiteX293" fmla="*/ 11320 w 9384838"/>
              <a:gd name="connsiteY293" fmla="*/ 4317971 h 6246801"/>
              <a:gd name="connsiteX294" fmla="*/ 0 w 9384838"/>
              <a:gd name="connsiteY294" fmla="*/ 4230240 h 6246801"/>
              <a:gd name="connsiteX295" fmla="*/ 31130 w 9384838"/>
              <a:gd name="connsiteY295" fmla="*/ 4218920 h 6246801"/>
              <a:gd name="connsiteX296" fmla="*/ 45280 w 9384838"/>
              <a:gd name="connsiteY296" fmla="*/ 4187789 h 6246801"/>
              <a:gd name="connsiteX297" fmla="*/ 53771 w 9384838"/>
              <a:gd name="connsiteY297" fmla="*/ 4131188 h 6246801"/>
              <a:gd name="connsiteX298" fmla="*/ 70751 w 9384838"/>
              <a:gd name="connsiteY298" fmla="*/ 4105717 h 6246801"/>
              <a:gd name="connsiteX299" fmla="*/ 124522 w 9384838"/>
              <a:gd name="connsiteY299" fmla="*/ 4083077 h 6246801"/>
              <a:gd name="connsiteX300" fmla="*/ 152822 w 9384838"/>
              <a:gd name="connsiteY300" fmla="*/ 4040626 h 6246801"/>
              <a:gd name="connsiteX301" fmla="*/ 104711 w 9384838"/>
              <a:gd name="connsiteY301" fmla="*/ 4023646 h 6246801"/>
              <a:gd name="connsiteX302" fmla="*/ 104711 w 9384838"/>
              <a:gd name="connsiteY302" fmla="*/ 3981195 h 6246801"/>
              <a:gd name="connsiteX303" fmla="*/ 144332 w 9384838"/>
              <a:gd name="connsiteY303" fmla="*/ 3981195 h 6246801"/>
              <a:gd name="connsiteX304" fmla="*/ 181122 w 9384838"/>
              <a:gd name="connsiteY304" fmla="*/ 4020816 h 6246801"/>
              <a:gd name="connsiteX305" fmla="*/ 240553 w 9384838"/>
              <a:gd name="connsiteY305" fmla="*/ 3955725 h 6246801"/>
              <a:gd name="connsiteX306" fmla="*/ 271684 w 9384838"/>
              <a:gd name="connsiteY306" fmla="*/ 3907614 h 6246801"/>
              <a:gd name="connsiteX307" fmla="*/ 291494 w 9384838"/>
              <a:gd name="connsiteY307" fmla="*/ 3896294 h 6246801"/>
              <a:gd name="connsiteX308" fmla="*/ 481106 w 9384838"/>
              <a:gd name="connsiteY308" fmla="*/ 3596309 h 6246801"/>
              <a:gd name="connsiteX309" fmla="*/ 435825 w 9384838"/>
              <a:gd name="connsiteY309" fmla="*/ 3664230 h 6246801"/>
              <a:gd name="connsiteX310" fmla="*/ 396205 w 9384838"/>
              <a:gd name="connsiteY310" fmla="*/ 3638759 h 6246801"/>
              <a:gd name="connsiteX311" fmla="*/ 481106 w 9384838"/>
              <a:gd name="connsiteY311" fmla="*/ 3596309 h 6246801"/>
              <a:gd name="connsiteX312" fmla="*/ 4460871 w 9384838"/>
              <a:gd name="connsiteY312" fmla="*/ 3512231 h 6246801"/>
              <a:gd name="connsiteX313" fmla="*/ 4435429 w 9384838"/>
              <a:gd name="connsiteY313" fmla="*/ 3563117 h 6246801"/>
              <a:gd name="connsiteX314" fmla="*/ 4385651 w 9384838"/>
              <a:gd name="connsiteY314" fmla="*/ 3612896 h 6246801"/>
              <a:gd name="connsiteX315" fmla="*/ 4385651 w 9384838"/>
              <a:gd name="connsiteY315" fmla="*/ 3638339 h 6246801"/>
              <a:gd name="connsiteX316" fmla="*/ 4435429 w 9384838"/>
              <a:gd name="connsiteY316" fmla="*/ 3638339 h 6246801"/>
              <a:gd name="connsiteX317" fmla="*/ 4435429 w 9384838"/>
              <a:gd name="connsiteY317" fmla="*/ 3662676 h 6246801"/>
              <a:gd name="connsiteX318" fmla="*/ 4385651 w 9384838"/>
              <a:gd name="connsiteY318" fmla="*/ 3713562 h 6246801"/>
              <a:gd name="connsiteX319" fmla="*/ 4284989 w 9384838"/>
              <a:gd name="connsiteY319" fmla="*/ 3737899 h 6246801"/>
              <a:gd name="connsiteX320" fmla="*/ 4310431 w 9384838"/>
              <a:gd name="connsiteY320" fmla="*/ 3688119 h 6246801"/>
              <a:gd name="connsiteX321" fmla="*/ 4335873 w 9384838"/>
              <a:gd name="connsiteY321" fmla="*/ 3662676 h 6246801"/>
              <a:gd name="connsiteX322" fmla="*/ 4335873 w 9384838"/>
              <a:gd name="connsiteY322" fmla="*/ 3638339 h 6246801"/>
              <a:gd name="connsiteX323" fmla="*/ 4284989 w 9384838"/>
              <a:gd name="connsiteY323" fmla="*/ 3662676 h 6246801"/>
              <a:gd name="connsiteX324" fmla="*/ 4284989 w 9384838"/>
              <a:gd name="connsiteY324" fmla="*/ 3612896 h 6246801"/>
              <a:gd name="connsiteX325" fmla="*/ 4360209 w 9384838"/>
              <a:gd name="connsiteY325" fmla="*/ 3537674 h 6246801"/>
              <a:gd name="connsiteX326" fmla="*/ 4460871 w 9384838"/>
              <a:gd name="connsiteY326" fmla="*/ 3512231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605629 w 9384838"/>
              <a:gd name="connsiteY335" fmla="*/ 3364245 h 6246801"/>
              <a:gd name="connsiteX336" fmla="*/ 1098059 w 9384838"/>
              <a:gd name="connsiteY336" fmla="*/ 3109544 h 6246801"/>
              <a:gd name="connsiteX337" fmla="*/ 1081079 w 9384838"/>
              <a:gd name="connsiteY337" fmla="*/ 3137841 h 6246801"/>
              <a:gd name="connsiteX338" fmla="*/ 1064099 w 9384838"/>
              <a:gd name="connsiteY338" fmla="*/ 3154822 h 6246801"/>
              <a:gd name="connsiteX339" fmla="*/ 1038628 w 9384838"/>
              <a:gd name="connsiteY339" fmla="*/ 3143502 h 6246801"/>
              <a:gd name="connsiteX340" fmla="*/ 1098059 w 9384838"/>
              <a:gd name="connsiteY340" fmla="*/ 3109544 h 6246801"/>
              <a:gd name="connsiteX341" fmla="*/ 905615 w 9384838"/>
              <a:gd name="connsiteY341" fmla="*/ 3061433 h 6246801"/>
              <a:gd name="connsiteX342" fmla="*/ 905615 w 9384838"/>
              <a:gd name="connsiteY342" fmla="*/ 3098224 h 6246801"/>
              <a:gd name="connsiteX343" fmla="*/ 874484 w 9384838"/>
              <a:gd name="connsiteY343" fmla="*/ 3149161 h 6246801"/>
              <a:gd name="connsiteX344" fmla="*/ 820713 w 9384838"/>
              <a:gd name="connsiteY344" fmla="*/ 3171802 h 6246801"/>
              <a:gd name="connsiteX345" fmla="*/ 826373 w 9384838"/>
              <a:gd name="connsiteY345" fmla="*/ 3205762 h 6246801"/>
              <a:gd name="connsiteX346" fmla="*/ 769772 w 9384838"/>
              <a:gd name="connsiteY346" fmla="*/ 3214252 h 6246801"/>
              <a:gd name="connsiteX347" fmla="*/ 775432 w 9384838"/>
              <a:gd name="connsiteY347" fmla="*/ 3253873 h 6246801"/>
              <a:gd name="connsiteX348" fmla="*/ 738642 w 9384838"/>
              <a:gd name="connsiteY348" fmla="*/ 3245383 h 6246801"/>
              <a:gd name="connsiteX349" fmla="*/ 724492 w 9384838"/>
              <a:gd name="connsiteY349" fmla="*/ 3214252 h 6246801"/>
              <a:gd name="connsiteX350" fmla="*/ 701851 w 9384838"/>
              <a:gd name="connsiteY350" fmla="*/ 3183122 h 6246801"/>
              <a:gd name="connsiteX351" fmla="*/ 724492 w 9384838"/>
              <a:gd name="connsiteY351" fmla="*/ 3168972 h 6246801"/>
              <a:gd name="connsiteX352" fmla="*/ 747132 w 9384838"/>
              <a:gd name="connsiteY352" fmla="*/ 3146331 h 6246801"/>
              <a:gd name="connsiteX353" fmla="*/ 843354 w 9384838"/>
              <a:gd name="connsiteY353" fmla="*/ 3098224 h 6246801"/>
              <a:gd name="connsiteX354" fmla="*/ 905615 w 9384838"/>
              <a:gd name="connsiteY354" fmla="*/ 3061433 h 6246801"/>
              <a:gd name="connsiteX355" fmla="*/ 936745 w 9384838"/>
              <a:gd name="connsiteY355" fmla="*/ 3033132 h 6246801"/>
              <a:gd name="connsiteX356" fmla="*/ 973535 w 9384838"/>
              <a:gd name="connsiteY356" fmla="*/ 3081244 h 6246801"/>
              <a:gd name="connsiteX357" fmla="*/ 948066 w 9384838"/>
              <a:gd name="connsiteY357" fmla="*/ 3115203 h 6246801"/>
              <a:gd name="connsiteX358" fmla="*/ 925424 w 9384838"/>
              <a:gd name="connsiteY358" fmla="*/ 3067093 h 6246801"/>
              <a:gd name="connsiteX359" fmla="*/ 936745 w 9384838"/>
              <a:gd name="connsiteY359" fmla="*/ 3033132 h 6246801"/>
              <a:gd name="connsiteX360" fmla="*/ 5840275 w 9384838"/>
              <a:gd name="connsiteY360" fmla="*/ 2081897 h 6246801"/>
              <a:gd name="connsiteX361" fmla="*/ 5891159 w 9384838"/>
              <a:gd name="connsiteY361" fmla="*/ 2132783 h 6246801"/>
              <a:gd name="connsiteX362" fmla="*/ 5891159 w 9384838"/>
              <a:gd name="connsiteY362" fmla="*/ 2158226 h 6246801"/>
              <a:gd name="connsiteX363" fmla="*/ 5966379 w 9384838"/>
              <a:gd name="connsiteY363" fmla="*/ 2208005 h 6246801"/>
              <a:gd name="connsiteX364" fmla="*/ 6016157 w 9384838"/>
              <a:gd name="connsiteY364" fmla="*/ 2208005 h 6246801"/>
              <a:gd name="connsiteX365" fmla="*/ 6041599 w 9384838"/>
              <a:gd name="connsiteY365" fmla="*/ 2208005 h 6246801"/>
              <a:gd name="connsiteX366" fmla="*/ 5966379 w 9384838"/>
              <a:gd name="connsiteY366" fmla="*/ 2308672 h 6246801"/>
              <a:gd name="connsiteX367" fmla="*/ 5916601 w 9384838"/>
              <a:gd name="connsiteY367" fmla="*/ 2558676 h 6246801"/>
              <a:gd name="connsiteX368" fmla="*/ 5916601 w 9384838"/>
              <a:gd name="connsiteY368" fmla="*/ 2659341 h 6246801"/>
              <a:gd name="connsiteX369" fmla="*/ 5966379 w 9384838"/>
              <a:gd name="connsiteY369" fmla="*/ 2684786 h 6246801"/>
              <a:gd name="connsiteX370" fmla="*/ 5991821 w 9384838"/>
              <a:gd name="connsiteY370" fmla="*/ 2734563 h 6246801"/>
              <a:gd name="connsiteX371" fmla="*/ 6016157 w 9384838"/>
              <a:gd name="connsiteY371" fmla="*/ 2785448 h 6246801"/>
              <a:gd name="connsiteX372" fmla="*/ 6016157 w 9384838"/>
              <a:gd name="connsiteY372" fmla="*/ 2860670 h 6246801"/>
              <a:gd name="connsiteX373" fmla="*/ 5991821 w 9384838"/>
              <a:gd name="connsiteY373" fmla="*/ 2885007 h 6246801"/>
              <a:gd name="connsiteX374" fmla="*/ 6016157 w 9384838"/>
              <a:gd name="connsiteY374" fmla="*/ 2910449 h 6246801"/>
              <a:gd name="connsiteX375" fmla="*/ 5991821 w 9384838"/>
              <a:gd name="connsiteY375" fmla="*/ 2935892 h 6246801"/>
              <a:gd name="connsiteX376" fmla="*/ 5991821 w 9384838"/>
              <a:gd name="connsiteY376" fmla="*/ 2960229 h 6246801"/>
              <a:gd name="connsiteX377" fmla="*/ 6041599 w 9384838"/>
              <a:gd name="connsiteY377" fmla="*/ 2985670 h 6246801"/>
              <a:gd name="connsiteX378" fmla="*/ 6016157 w 9384838"/>
              <a:gd name="connsiteY378" fmla="*/ 3035453 h 6246801"/>
              <a:gd name="connsiteX379" fmla="*/ 6041599 w 9384838"/>
              <a:gd name="connsiteY379" fmla="*/ 3086339 h 6246801"/>
              <a:gd name="connsiteX380" fmla="*/ 5991821 w 9384838"/>
              <a:gd name="connsiteY380" fmla="*/ 3185896 h 6246801"/>
              <a:gd name="connsiteX381" fmla="*/ 6016157 w 9384838"/>
              <a:gd name="connsiteY381" fmla="*/ 3185896 h 6246801"/>
              <a:gd name="connsiteX382" fmla="*/ 6016157 w 9384838"/>
              <a:gd name="connsiteY382" fmla="*/ 3236782 h 6246801"/>
              <a:gd name="connsiteX383" fmla="*/ 5966379 w 9384838"/>
              <a:gd name="connsiteY383" fmla="*/ 3261118 h 6246801"/>
              <a:gd name="connsiteX384" fmla="*/ 5966379 w 9384838"/>
              <a:gd name="connsiteY384" fmla="*/ 3286561 h 6246801"/>
              <a:gd name="connsiteX385" fmla="*/ 5916601 w 9384838"/>
              <a:gd name="connsiteY385" fmla="*/ 3361784 h 6246801"/>
              <a:gd name="connsiteX386" fmla="*/ 5916601 w 9384838"/>
              <a:gd name="connsiteY386" fmla="*/ 3412670 h 6246801"/>
              <a:gd name="connsiteX387" fmla="*/ 5865717 w 9384838"/>
              <a:gd name="connsiteY387" fmla="*/ 3437007 h 6246801"/>
              <a:gd name="connsiteX388" fmla="*/ 5840275 w 9384838"/>
              <a:gd name="connsiteY388" fmla="*/ 3462450 h 6246801"/>
              <a:gd name="connsiteX389" fmla="*/ 5815939 w 9384838"/>
              <a:gd name="connsiteY389" fmla="*/ 3437007 h 6246801"/>
              <a:gd name="connsiteX390" fmla="*/ 5815939 w 9384838"/>
              <a:gd name="connsiteY390" fmla="*/ 3487893 h 6246801"/>
              <a:gd name="connsiteX391" fmla="*/ 5765055 w 9384838"/>
              <a:gd name="connsiteY391" fmla="*/ 3462450 h 6246801"/>
              <a:gd name="connsiteX392" fmla="*/ 5765055 w 9384838"/>
              <a:gd name="connsiteY392" fmla="*/ 3462451 h 6246801"/>
              <a:gd name="connsiteX393" fmla="*/ 5790497 w 9384838"/>
              <a:gd name="connsiteY393" fmla="*/ 3512230 h 6246801"/>
              <a:gd name="connsiteX394" fmla="*/ 5740719 w 9384838"/>
              <a:gd name="connsiteY394" fmla="*/ 3537673 h 6246801"/>
              <a:gd name="connsiteX395" fmla="*/ 5715277 w 9384838"/>
              <a:gd name="connsiteY395" fmla="*/ 3563116 h 6246801"/>
              <a:gd name="connsiteX396" fmla="*/ 5689835 w 9384838"/>
              <a:gd name="connsiteY396" fmla="*/ 3587453 h 6246801"/>
              <a:gd name="connsiteX397" fmla="*/ 5715277 w 9384838"/>
              <a:gd name="connsiteY397" fmla="*/ 3612896 h 6246801"/>
              <a:gd name="connsiteX398" fmla="*/ 5665499 w 9384838"/>
              <a:gd name="connsiteY398" fmla="*/ 3612896 h 6246801"/>
              <a:gd name="connsiteX399" fmla="*/ 5640057 w 9384838"/>
              <a:gd name="connsiteY399" fmla="*/ 3638339 h 6246801"/>
              <a:gd name="connsiteX400" fmla="*/ 5665499 w 9384838"/>
              <a:gd name="connsiteY400" fmla="*/ 3638339 h 6246801"/>
              <a:gd name="connsiteX401" fmla="*/ 5665499 w 9384838"/>
              <a:gd name="connsiteY401" fmla="*/ 3662676 h 6246801"/>
              <a:gd name="connsiteX402" fmla="*/ 5640057 w 9384838"/>
              <a:gd name="connsiteY402" fmla="*/ 3662676 h 6246801"/>
              <a:gd name="connsiteX403" fmla="*/ 5665499 w 9384838"/>
              <a:gd name="connsiteY403" fmla="*/ 3688119 h 6246801"/>
              <a:gd name="connsiteX404" fmla="*/ 5640057 w 9384838"/>
              <a:gd name="connsiteY404" fmla="*/ 3763342 h 6246801"/>
              <a:gd name="connsiteX405" fmla="*/ 5590279 w 9384838"/>
              <a:gd name="connsiteY405" fmla="*/ 3737899 h 6246801"/>
              <a:gd name="connsiteX406" fmla="*/ 5515059 w 9384838"/>
              <a:gd name="connsiteY406" fmla="*/ 3737899 h 6246801"/>
              <a:gd name="connsiteX407" fmla="*/ 5464175 w 9384838"/>
              <a:gd name="connsiteY407" fmla="*/ 3713562 h 6246801"/>
              <a:gd name="connsiteX408" fmla="*/ 5439839 w 9384838"/>
              <a:gd name="connsiteY408" fmla="*/ 3737899 h 6246801"/>
              <a:gd name="connsiteX409" fmla="*/ 5464175 w 9384838"/>
              <a:gd name="connsiteY409" fmla="*/ 3763342 h 6246801"/>
              <a:gd name="connsiteX410" fmla="*/ 5414397 w 9384838"/>
              <a:gd name="connsiteY410" fmla="*/ 3788785 h 6246801"/>
              <a:gd name="connsiteX411" fmla="*/ 5339177 w 9384838"/>
              <a:gd name="connsiteY411" fmla="*/ 3939230 h 6246801"/>
              <a:gd name="connsiteX412" fmla="*/ 5364619 w 9384838"/>
              <a:gd name="connsiteY412" fmla="*/ 4014453 h 6246801"/>
              <a:gd name="connsiteX413" fmla="*/ 5364618 w 9384838"/>
              <a:gd name="connsiteY413" fmla="*/ 4014453 h 6246801"/>
              <a:gd name="connsiteX414" fmla="*/ 5364618 w 9384838"/>
              <a:gd name="connsiteY414" fmla="*/ 4089676 h 6246801"/>
              <a:gd name="connsiteX415" fmla="*/ 5313734 w 9384838"/>
              <a:gd name="connsiteY415" fmla="*/ 4289902 h 6246801"/>
              <a:gd name="connsiteX416" fmla="*/ 5238514 w 9384838"/>
              <a:gd name="connsiteY416" fmla="*/ 4416010 h 6246801"/>
              <a:gd name="connsiteX417" fmla="*/ 5213072 w 9384838"/>
              <a:gd name="connsiteY417" fmla="*/ 4440347 h 6246801"/>
              <a:gd name="connsiteX418" fmla="*/ 5163294 w 9384838"/>
              <a:gd name="connsiteY418" fmla="*/ 4440347 h 6246801"/>
              <a:gd name="connsiteX419" fmla="*/ 5137852 w 9384838"/>
              <a:gd name="connsiteY419" fmla="*/ 4465790 h 6246801"/>
              <a:gd name="connsiteX420" fmla="*/ 5163294 w 9384838"/>
              <a:gd name="connsiteY420" fmla="*/ 4465790 h 6246801"/>
              <a:gd name="connsiteX421" fmla="*/ 5062632 w 9384838"/>
              <a:gd name="connsiteY421" fmla="*/ 4616236 h 6246801"/>
              <a:gd name="connsiteX422" fmla="*/ 5038296 w 9384838"/>
              <a:gd name="connsiteY422" fmla="*/ 4691459 h 6246801"/>
              <a:gd name="connsiteX423" fmla="*/ 5012854 w 9384838"/>
              <a:gd name="connsiteY423" fmla="*/ 4716902 h 6246801"/>
              <a:gd name="connsiteX424" fmla="*/ 4987412 w 9384838"/>
              <a:gd name="connsiteY424" fmla="*/ 4792125 h 6246801"/>
              <a:gd name="connsiteX425" fmla="*/ 5012854 w 9384838"/>
              <a:gd name="connsiteY425" fmla="*/ 4917127 h 6246801"/>
              <a:gd name="connsiteX426" fmla="*/ 5062632 w 9384838"/>
              <a:gd name="connsiteY426" fmla="*/ 5043236 h 6246801"/>
              <a:gd name="connsiteX427" fmla="*/ 5013583 w 9384838"/>
              <a:gd name="connsiteY427" fmla="*/ 4993096 h 6246801"/>
              <a:gd name="connsiteX428" fmla="*/ 5062632 w 9384838"/>
              <a:gd name="connsiteY428" fmla="*/ 5043237 h 6246801"/>
              <a:gd name="connsiteX429" fmla="*/ 4987412 w 9384838"/>
              <a:gd name="connsiteY429" fmla="*/ 5043237 h 6246801"/>
              <a:gd name="connsiteX430" fmla="*/ 4963076 w 9384838"/>
              <a:gd name="connsiteY430" fmla="*/ 5017794 h 6246801"/>
              <a:gd name="connsiteX431" fmla="*/ 4862414 w 9384838"/>
              <a:gd name="connsiteY431" fmla="*/ 5067574 h 6246801"/>
              <a:gd name="connsiteX432" fmla="*/ 4812636 w 9384838"/>
              <a:gd name="connsiteY432" fmla="*/ 5142796 h 6246801"/>
              <a:gd name="connsiteX433" fmla="*/ 4812636 w 9384838"/>
              <a:gd name="connsiteY433" fmla="*/ 5193682 h 6246801"/>
              <a:gd name="connsiteX434" fmla="*/ 4787194 w 9384838"/>
              <a:gd name="connsiteY434" fmla="*/ 5243462 h 6246801"/>
              <a:gd name="connsiteX435" fmla="*/ 4711974 w 9384838"/>
              <a:gd name="connsiteY435" fmla="*/ 5268905 h 6246801"/>
              <a:gd name="connsiteX436" fmla="*/ 4686532 w 9384838"/>
              <a:gd name="connsiteY436" fmla="*/ 5243462 h 6246801"/>
              <a:gd name="connsiteX437" fmla="*/ 4636753 w 9384838"/>
              <a:gd name="connsiteY437" fmla="*/ 5268905 h 6246801"/>
              <a:gd name="connsiteX438" fmla="*/ 4611311 w 9384838"/>
              <a:gd name="connsiteY438" fmla="*/ 5293242 h 6246801"/>
              <a:gd name="connsiteX439" fmla="*/ 4561533 w 9384838"/>
              <a:gd name="connsiteY439" fmla="*/ 5344128 h 6246801"/>
              <a:gd name="connsiteX440" fmla="*/ 4536091 w 9384838"/>
              <a:gd name="connsiteY440" fmla="*/ 5293242 h 6246801"/>
              <a:gd name="connsiteX441" fmla="*/ 4561533 w 9384838"/>
              <a:gd name="connsiteY441" fmla="*/ 5293242 h 6246801"/>
              <a:gd name="connsiteX442" fmla="*/ 4561533 w 9384838"/>
              <a:gd name="connsiteY442" fmla="*/ 5268905 h 6246801"/>
              <a:gd name="connsiteX443" fmla="*/ 4585869 w 9384838"/>
              <a:gd name="connsiteY443" fmla="*/ 5218019 h 6246801"/>
              <a:gd name="connsiteX444" fmla="*/ 4585869 w 9384838"/>
              <a:gd name="connsiteY444" fmla="*/ 5193682 h 6246801"/>
              <a:gd name="connsiteX445" fmla="*/ 4611311 w 9384838"/>
              <a:gd name="connsiteY445" fmla="*/ 5168239 h 6246801"/>
              <a:gd name="connsiteX446" fmla="*/ 4611311 w 9384838"/>
              <a:gd name="connsiteY446" fmla="*/ 5142796 h 6246801"/>
              <a:gd name="connsiteX447" fmla="*/ 4585869 w 9384838"/>
              <a:gd name="connsiteY447" fmla="*/ 5142796 h 6246801"/>
              <a:gd name="connsiteX448" fmla="*/ 4611311 w 9384838"/>
              <a:gd name="connsiteY448" fmla="*/ 5118460 h 6246801"/>
              <a:gd name="connsiteX449" fmla="*/ 4636753 w 9384838"/>
              <a:gd name="connsiteY449" fmla="*/ 5118460 h 6246801"/>
              <a:gd name="connsiteX450" fmla="*/ 4636753 w 9384838"/>
              <a:gd name="connsiteY450" fmla="*/ 5093017 h 6246801"/>
              <a:gd name="connsiteX451" fmla="*/ 4686532 w 9384838"/>
              <a:gd name="connsiteY451" fmla="*/ 5067574 h 6246801"/>
              <a:gd name="connsiteX452" fmla="*/ 4737416 w 9384838"/>
              <a:gd name="connsiteY452" fmla="*/ 5043237 h 6246801"/>
              <a:gd name="connsiteX453" fmla="*/ 4737416 w 9384838"/>
              <a:gd name="connsiteY453" fmla="*/ 5017794 h 6246801"/>
              <a:gd name="connsiteX454" fmla="*/ 4737416 w 9384838"/>
              <a:gd name="connsiteY454" fmla="*/ 4992351 h 6246801"/>
              <a:gd name="connsiteX455" fmla="*/ 4686532 w 9384838"/>
              <a:gd name="connsiteY455" fmla="*/ 4942571 h 6246801"/>
              <a:gd name="connsiteX456" fmla="*/ 4662196 w 9384838"/>
              <a:gd name="connsiteY456" fmla="*/ 4968014 h 6246801"/>
              <a:gd name="connsiteX457" fmla="*/ 4636753 w 9384838"/>
              <a:gd name="connsiteY457" fmla="*/ 4968014 h 6246801"/>
              <a:gd name="connsiteX458" fmla="*/ 4611311 w 9384838"/>
              <a:gd name="connsiteY458" fmla="*/ 4942571 h 6246801"/>
              <a:gd name="connsiteX459" fmla="*/ 4585869 w 9384838"/>
              <a:gd name="connsiteY459" fmla="*/ 4992350 h 6246801"/>
              <a:gd name="connsiteX460" fmla="*/ 4611310 w 9384838"/>
              <a:gd name="connsiteY460" fmla="*/ 5017792 h 6246801"/>
              <a:gd name="connsiteX461" fmla="*/ 4611311 w 9384838"/>
              <a:gd name="connsiteY461" fmla="*/ 5017793 h 6246801"/>
              <a:gd name="connsiteX462" fmla="*/ 4536091 w 9384838"/>
              <a:gd name="connsiteY462" fmla="*/ 5043236 h 6246801"/>
              <a:gd name="connsiteX463" fmla="*/ 4510649 w 9384838"/>
              <a:gd name="connsiteY463" fmla="*/ 5043236 h 6246801"/>
              <a:gd name="connsiteX464" fmla="*/ 4510649 w 9384838"/>
              <a:gd name="connsiteY464" fmla="*/ 5118458 h 6246801"/>
              <a:gd name="connsiteX465" fmla="*/ 4561533 w 9384838"/>
              <a:gd name="connsiteY465" fmla="*/ 5168238 h 6246801"/>
              <a:gd name="connsiteX466" fmla="*/ 4536091 w 9384838"/>
              <a:gd name="connsiteY466" fmla="*/ 5168238 h 6246801"/>
              <a:gd name="connsiteX467" fmla="*/ 4510649 w 9384838"/>
              <a:gd name="connsiteY467" fmla="*/ 5168238 h 6246801"/>
              <a:gd name="connsiteX468" fmla="*/ 4510649 w 9384838"/>
              <a:gd name="connsiteY468" fmla="*/ 5193681 h 6246801"/>
              <a:gd name="connsiteX469" fmla="*/ 4486313 w 9384838"/>
              <a:gd name="connsiteY469" fmla="*/ 5168238 h 6246801"/>
              <a:gd name="connsiteX470" fmla="*/ 4486313 w 9384838"/>
              <a:gd name="connsiteY470" fmla="*/ 5118458 h 6246801"/>
              <a:gd name="connsiteX471" fmla="*/ 4460871 w 9384838"/>
              <a:gd name="connsiteY471" fmla="*/ 5093016 h 6246801"/>
              <a:gd name="connsiteX472" fmla="*/ 4385651 w 9384838"/>
              <a:gd name="connsiteY472" fmla="*/ 5067573 h 6246801"/>
              <a:gd name="connsiteX473" fmla="*/ 4310431 w 9384838"/>
              <a:gd name="connsiteY473" fmla="*/ 5093016 h 6246801"/>
              <a:gd name="connsiteX474" fmla="*/ 4284989 w 9384838"/>
              <a:gd name="connsiteY474" fmla="*/ 5142795 h 6246801"/>
              <a:gd name="connsiteX475" fmla="*/ 4284989 w 9384838"/>
              <a:gd name="connsiteY475" fmla="*/ 5142796 h 6246801"/>
              <a:gd name="connsiteX476" fmla="*/ 4260653 w 9384838"/>
              <a:gd name="connsiteY476" fmla="*/ 5168239 h 6246801"/>
              <a:gd name="connsiteX477" fmla="*/ 4260653 w 9384838"/>
              <a:gd name="connsiteY477" fmla="*/ 5193683 h 6246801"/>
              <a:gd name="connsiteX478" fmla="*/ 4284989 w 9384838"/>
              <a:gd name="connsiteY478" fmla="*/ 5243462 h 6246801"/>
              <a:gd name="connsiteX479" fmla="*/ 4235211 w 9384838"/>
              <a:gd name="connsiteY479" fmla="*/ 5268905 h 6246801"/>
              <a:gd name="connsiteX480" fmla="*/ 4185433 w 9384838"/>
              <a:gd name="connsiteY480" fmla="*/ 5344128 h 6246801"/>
              <a:gd name="connsiteX481" fmla="*/ 4110213 w 9384838"/>
              <a:gd name="connsiteY481" fmla="*/ 5369571 h 6246801"/>
              <a:gd name="connsiteX482" fmla="*/ 4084771 w 9384838"/>
              <a:gd name="connsiteY482" fmla="*/ 5318685 h 6246801"/>
              <a:gd name="connsiteX483" fmla="*/ 4110213 w 9384838"/>
              <a:gd name="connsiteY483" fmla="*/ 5243462 h 6246801"/>
              <a:gd name="connsiteX484" fmla="*/ 4134549 w 9384838"/>
              <a:gd name="connsiteY484" fmla="*/ 5193683 h 6246801"/>
              <a:gd name="connsiteX485" fmla="*/ 4134549 w 9384838"/>
              <a:gd name="connsiteY485" fmla="*/ 5168239 h 6246801"/>
              <a:gd name="connsiteX486" fmla="*/ 4185433 w 9384838"/>
              <a:gd name="connsiteY486" fmla="*/ 5168239 h 6246801"/>
              <a:gd name="connsiteX487" fmla="*/ 4209769 w 9384838"/>
              <a:gd name="connsiteY487" fmla="*/ 5142796 h 6246801"/>
              <a:gd name="connsiteX488" fmla="*/ 4185433 w 9384838"/>
              <a:gd name="connsiteY488" fmla="*/ 5118460 h 6246801"/>
              <a:gd name="connsiteX489" fmla="*/ 4084771 w 9384838"/>
              <a:gd name="connsiteY489" fmla="*/ 5093017 h 6246801"/>
              <a:gd name="connsiteX490" fmla="*/ 4034993 w 9384838"/>
              <a:gd name="connsiteY490" fmla="*/ 5142796 h 6246801"/>
              <a:gd name="connsiteX491" fmla="*/ 3958666 w 9384838"/>
              <a:gd name="connsiteY491" fmla="*/ 5168239 h 6246801"/>
              <a:gd name="connsiteX492" fmla="*/ 3908904 w 9384838"/>
              <a:gd name="connsiteY492" fmla="*/ 5218019 h 6246801"/>
              <a:gd name="connsiteX493" fmla="*/ 3859127 w 9384838"/>
              <a:gd name="connsiteY493" fmla="*/ 5293242 h 6246801"/>
              <a:gd name="connsiteX494" fmla="*/ 3758465 w 9384838"/>
              <a:gd name="connsiteY494" fmla="*/ 5243462 h 6246801"/>
              <a:gd name="connsiteX495" fmla="*/ 3708688 w 9384838"/>
              <a:gd name="connsiteY495" fmla="*/ 5243462 h 6246801"/>
              <a:gd name="connsiteX496" fmla="*/ 3582584 w 9384838"/>
              <a:gd name="connsiteY496" fmla="*/ 5193683 h 6246801"/>
              <a:gd name="connsiteX497" fmla="*/ 3589545 w 9384838"/>
              <a:gd name="connsiteY497" fmla="*/ 5173103 h 6246801"/>
              <a:gd name="connsiteX498" fmla="*/ 3589543 w 9384838"/>
              <a:gd name="connsiteY498" fmla="*/ 5173102 h 6246801"/>
              <a:gd name="connsiteX499" fmla="*/ 3582582 w 9384838"/>
              <a:gd name="connsiteY499" fmla="*/ 5193682 h 6246801"/>
              <a:gd name="connsiteX500" fmla="*/ 3382367 w 9384838"/>
              <a:gd name="connsiteY500" fmla="*/ 5193682 h 6246801"/>
              <a:gd name="connsiteX501" fmla="*/ 3421081 w 9384838"/>
              <a:gd name="connsiteY501" fmla="*/ 5164921 h 6246801"/>
              <a:gd name="connsiteX502" fmla="*/ 3483028 w 9384838"/>
              <a:gd name="connsiteY502" fmla="*/ 5168239 h 6246801"/>
              <a:gd name="connsiteX503" fmla="*/ 3532805 w 9384838"/>
              <a:gd name="connsiteY503" fmla="*/ 5168239 h 6246801"/>
              <a:gd name="connsiteX504" fmla="*/ 3532805 w 9384838"/>
              <a:gd name="connsiteY504" fmla="*/ 5118459 h 6246801"/>
              <a:gd name="connsiteX505" fmla="*/ 3507365 w 9384838"/>
              <a:gd name="connsiteY505" fmla="*/ 5093016 h 6246801"/>
              <a:gd name="connsiteX506" fmla="*/ 3483028 w 9384838"/>
              <a:gd name="connsiteY506" fmla="*/ 5118459 h 6246801"/>
              <a:gd name="connsiteX507" fmla="*/ 3432144 w 9384838"/>
              <a:gd name="connsiteY507" fmla="*/ 5093016 h 6246801"/>
              <a:gd name="connsiteX508" fmla="*/ 3407808 w 9384838"/>
              <a:gd name="connsiteY508" fmla="*/ 5093016 h 6246801"/>
              <a:gd name="connsiteX509" fmla="*/ 3407808 w 9384838"/>
              <a:gd name="connsiteY509" fmla="*/ 5043237 h 6246801"/>
              <a:gd name="connsiteX510" fmla="*/ 3382367 w 9384838"/>
              <a:gd name="connsiteY510" fmla="*/ 5043237 h 6246801"/>
              <a:gd name="connsiteX511" fmla="*/ 3356924 w 9384838"/>
              <a:gd name="connsiteY511" fmla="*/ 5093016 h 6246801"/>
              <a:gd name="connsiteX512" fmla="*/ 3382367 w 9384838"/>
              <a:gd name="connsiteY512" fmla="*/ 5118459 h 6246801"/>
              <a:gd name="connsiteX513" fmla="*/ 3382367 w 9384838"/>
              <a:gd name="connsiteY513" fmla="*/ 5142796 h 6246801"/>
              <a:gd name="connsiteX514" fmla="*/ 3331482 w 9384838"/>
              <a:gd name="connsiteY514" fmla="*/ 5093016 h 6246801"/>
              <a:gd name="connsiteX515" fmla="*/ 3356924 w 9384838"/>
              <a:gd name="connsiteY515" fmla="*/ 5067573 h 6246801"/>
              <a:gd name="connsiteX516" fmla="*/ 3356924 w 9384838"/>
              <a:gd name="connsiteY516" fmla="*/ 4992351 h 6246801"/>
              <a:gd name="connsiteX517" fmla="*/ 3407808 w 9384838"/>
              <a:gd name="connsiteY517" fmla="*/ 4942571 h 6246801"/>
              <a:gd name="connsiteX518" fmla="*/ 3356924 w 9384838"/>
              <a:gd name="connsiteY518" fmla="*/ 4942571 h 6246801"/>
              <a:gd name="connsiteX519" fmla="*/ 3349625 w 9384838"/>
              <a:gd name="connsiteY519" fmla="*/ 4928288 h 6246801"/>
              <a:gd name="connsiteX520" fmla="*/ 3349624 w 9384838"/>
              <a:gd name="connsiteY520" fmla="*/ 4928288 h 6246801"/>
              <a:gd name="connsiteX521" fmla="*/ 3356924 w 9384838"/>
              <a:gd name="connsiteY521" fmla="*/ 4942571 h 6246801"/>
              <a:gd name="connsiteX522" fmla="*/ 3281703 w 9384838"/>
              <a:gd name="connsiteY522" fmla="*/ 4968014 h 6246801"/>
              <a:gd name="connsiteX523" fmla="*/ 3256260 w 9384838"/>
              <a:gd name="connsiteY523" fmla="*/ 5017794 h 6246801"/>
              <a:gd name="connsiteX524" fmla="*/ 3181041 w 9384838"/>
              <a:gd name="connsiteY524" fmla="*/ 5067573 h 6246801"/>
              <a:gd name="connsiteX525" fmla="*/ 3206483 w 9384838"/>
              <a:gd name="connsiteY525" fmla="*/ 5118459 h 6246801"/>
              <a:gd name="connsiteX526" fmla="*/ 3181041 w 9384838"/>
              <a:gd name="connsiteY526" fmla="*/ 5142796 h 6246801"/>
              <a:gd name="connsiteX527" fmla="*/ 3231925 w 9384838"/>
              <a:gd name="connsiteY527" fmla="*/ 5168239 h 6246801"/>
              <a:gd name="connsiteX528" fmla="*/ 3281703 w 9384838"/>
              <a:gd name="connsiteY528" fmla="*/ 5218019 h 6246801"/>
              <a:gd name="connsiteX529" fmla="*/ 3331481 w 9384838"/>
              <a:gd name="connsiteY529" fmla="*/ 5268905 h 6246801"/>
              <a:gd name="connsiteX530" fmla="*/ 3281703 w 9384838"/>
              <a:gd name="connsiteY530" fmla="*/ 5293242 h 6246801"/>
              <a:gd name="connsiteX531" fmla="*/ 3281703 w 9384838"/>
              <a:gd name="connsiteY531" fmla="*/ 5318685 h 6246801"/>
              <a:gd name="connsiteX532" fmla="*/ 3256260 w 9384838"/>
              <a:gd name="connsiteY532" fmla="*/ 5293242 h 6246801"/>
              <a:gd name="connsiteX533" fmla="*/ 3206483 w 9384838"/>
              <a:gd name="connsiteY533" fmla="*/ 5293242 h 6246801"/>
              <a:gd name="connsiteX534" fmla="*/ 3181041 w 9384838"/>
              <a:gd name="connsiteY534" fmla="*/ 5293242 h 6246801"/>
              <a:gd name="connsiteX535" fmla="*/ 3056044 w 9384838"/>
              <a:gd name="connsiteY535" fmla="*/ 5293242 h 6246801"/>
              <a:gd name="connsiteX536" fmla="*/ 3030601 w 9384838"/>
              <a:gd name="connsiteY536" fmla="*/ 5344128 h 6246801"/>
              <a:gd name="connsiteX537" fmla="*/ 3006265 w 9384838"/>
              <a:gd name="connsiteY537" fmla="*/ 5344128 h 6246801"/>
              <a:gd name="connsiteX538" fmla="*/ 2980823 w 9384838"/>
              <a:gd name="connsiteY538" fmla="*/ 5369571 h 6246801"/>
              <a:gd name="connsiteX539" fmla="*/ 3006265 w 9384838"/>
              <a:gd name="connsiteY539" fmla="*/ 5393907 h 6246801"/>
              <a:gd name="connsiteX540" fmla="*/ 2980823 w 9384838"/>
              <a:gd name="connsiteY540" fmla="*/ 5419350 h 6246801"/>
              <a:gd name="connsiteX541" fmla="*/ 2905602 w 9384838"/>
              <a:gd name="connsiteY541" fmla="*/ 5444793 h 6246801"/>
              <a:gd name="connsiteX542" fmla="*/ 2880162 w 9384838"/>
              <a:gd name="connsiteY542" fmla="*/ 5520016 h 6246801"/>
              <a:gd name="connsiteX543" fmla="*/ 2880159 w 9384838"/>
              <a:gd name="connsiteY543" fmla="*/ 5520016 h 6246801"/>
              <a:gd name="connsiteX544" fmla="*/ 2830382 w 9384838"/>
              <a:gd name="connsiteY544" fmla="*/ 5544353 h 6246801"/>
              <a:gd name="connsiteX545" fmla="*/ 2804941 w 9384838"/>
              <a:gd name="connsiteY545" fmla="*/ 5569796 h 6246801"/>
              <a:gd name="connsiteX546" fmla="*/ 2755160 w 9384838"/>
              <a:gd name="connsiteY546" fmla="*/ 5595239 h 6246801"/>
              <a:gd name="connsiteX547" fmla="*/ 2679941 w 9384838"/>
              <a:gd name="connsiteY547" fmla="*/ 5569796 h 6246801"/>
              <a:gd name="connsiteX548" fmla="*/ 2629058 w 9384838"/>
              <a:gd name="connsiteY548" fmla="*/ 5494573 h 6246801"/>
              <a:gd name="connsiteX549" fmla="*/ 2629058 w 9384838"/>
              <a:gd name="connsiteY549" fmla="*/ 5444794 h 6246801"/>
              <a:gd name="connsiteX550" fmla="*/ 2579280 w 9384838"/>
              <a:gd name="connsiteY550" fmla="*/ 5393908 h 6246801"/>
              <a:gd name="connsiteX551" fmla="*/ 2579280 w 9384838"/>
              <a:gd name="connsiteY551" fmla="*/ 5344128 h 6246801"/>
              <a:gd name="connsiteX552" fmla="*/ 2529501 w 9384838"/>
              <a:gd name="connsiteY552" fmla="*/ 5318685 h 6246801"/>
              <a:gd name="connsiteX553" fmla="*/ 2553838 w 9384838"/>
              <a:gd name="connsiteY553" fmla="*/ 5293242 h 6246801"/>
              <a:gd name="connsiteX554" fmla="*/ 2579280 w 9384838"/>
              <a:gd name="connsiteY554" fmla="*/ 5268905 h 6246801"/>
              <a:gd name="connsiteX555" fmla="*/ 2579280 w 9384838"/>
              <a:gd name="connsiteY555" fmla="*/ 5243462 h 6246801"/>
              <a:gd name="connsiteX556" fmla="*/ 2629058 w 9384838"/>
              <a:gd name="connsiteY556" fmla="*/ 5218019 h 6246801"/>
              <a:gd name="connsiteX557" fmla="*/ 2604722 w 9384838"/>
              <a:gd name="connsiteY557" fmla="*/ 5193682 h 6246801"/>
              <a:gd name="connsiteX558" fmla="*/ 2579280 w 9384838"/>
              <a:gd name="connsiteY558" fmla="*/ 5142796 h 6246801"/>
              <a:gd name="connsiteX559" fmla="*/ 2579280 w 9384838"/>
              <a:gd name="connsiteY559" fmla="*/ 5142795 h 6246801"/>
              <a:gd name="connsiteX560" fmla="*/ 2705382 w 9384838"/>
              <a:gd name="connsiteY560" fmla="*/ 5093015 h 6246801"/>
              <a:gd name="connsiteX561" fmla="*/ 2755160 w 9384838"/>
              <a:gd name="connsiteY561" fmla="*/ 5043236 h 6246801"/>
              <a:gd name="connsiteX562" fmla="*/ 2755160 w 9384838"/>
              <a:gd name="connsiteY562" fmla="*/ 4992350 h 6246801"/>
              <a:gd name="connsiteX563" fmla="*/ 2729719 w 9384838"/>
              <a:gd name="connsiteY563" fmla="*/ 4968013 h 6246801"/>
              <a:gd name="connsiteX564" fmla="*/ 2705383 w 9384838"/>
              <a:gd name="connsiteY564" fmla="*/ 4942570 h 6246801"/>
              <a:gd name="connsiteX565" fmla="*/ 2679942 w 9384838"/>
              <a:gd name="connsiteY565" fmla="*/ 4942570 h 6246801"/>
              <a:gd name="connsiteX566" fmla="*/ 2654500 w 9384838"/>
              <a:gd name="connsiteY566" fmla="*/ 4968013 h 6246801"/>
              <a:gd name="connsiteX567" fmla="*/ 2604722 w 9384838"/>
              <a:gd name="connsiteY567" fmla="*/ 4968013 h 6246801"/>
              <a:gd name="connsiteX568" fmla="*/ 2529503 w 9384838"/>
              <a:gd name="connsiteY568" fmla="*/ 4917127 h 6246801"/>
              <a:gd name="connsiteX569" fmla="*/ 2529503 w 9384838"/>
              <a:gd name="connsiteY569" fmla="*/ 4867348 h 6246801"/>
              <a:gd name="connsiteX570" fmla="*/ 2454282 w 9384838"/>
              <a:gd name="connsiteY570" fmla="*/ 4841905 h 6246801"/>
              <a:gd name="connsiteX571" fmla="*/ 2454282 w 9384838"/>
              <a:gd name="connsiteY571" fmla="*/ 4867348 h 6246801"/>
              <a:gd name="connsiteX572" fmla="*/ 2428840 w 9384838"/>
              <a:gd name="connsiteY572" fmla="*/ 4841905 h 6246801"/>
              <a:gd name="connsiteX573" fmla="*/ 2379063 w 9384838"/>
              <a:gd name="connsiteY573" fmla="*/ 4841905 h 6246801"/>
              <a:gd name="connsiteX574" fmla="*/ 2353620 w 9384838"/>
              <a:gd name="connsiteY574" fmla="*/ 4867348 h 6246801"/>
              <a:gd name="connsiteX575" fmla="*/ 2353620 w 9384838"/>
              <a:gd name="connsiteY575" fmla="*/ 4867347 h 6246801"/>
              <a:gd name="connsiteX576" fmla="*/ 2328178 w 9384838"/>
              <a:gd name="connsiteY576" fmla="*/ 4841904 h 6246801"/>
              <a:gd name="connsiteX577" fmla="*/ 2303843 w 9384838"/>
              <a:gd name="connsiteY577" fmla="*/ 4841904 h 6246801"/>
              <a:gd name="connsiteX578" fmla="*/ 2278401 w 9384838"/>
              <a:gd name="connsiteY578" fmla="*/ 4817568 h 6246801"/>
              <a:gd name="connsiteX579" fmla="*/ 2252958 w 9384838"/>
              <a:gd name="connsiteY579" fmla="*/ 4841904 h 6246801"/>
              <a:gd name="connsiteX580" fmla="*/ 2303843 w 9384838"/>
              <a:gd name="connsiteY580" fmla="*/ 4867347 h 6246801"/>
              <a:gd name="connsiteX581" fmla="*/ 2228623 w 9384838"/>
              <a:gd name="connsiteY581" fmla="*/ 4892790 h 6246801"/>
              <a:gd name="connsiteX582" fmla="*/ 2177740 w 9384838"/>
              <a:gd name="connsiteY582" fmla="*/ 4841904 h 6246801"/>
              <a:gd name="connsiteX583" fmla="*/ 2153404 w 9384838"/>
              <a:gd name="connsiteY583" fmla="*/ 4867347 h 6246801"/>
              <a:gd name="connsiteX584" fmla="*/ 2153404 w 9384838"/>
              <a:gd name="connsiteY584" fmla="*/ 4892790 h 6246801"/>
              <a:gd name="connsiteX585" fmla="*/ 2127962 w 9384838"/>
              <a:gd name="connsiteY585" fmla="*/ 4942570 h 6246801"/>
              <a:gd name="connsiteX586" fmla="*/ 2102518 w 9384838"/>
              <a:gd name="connsiteY586" fmla="*/ 4917127 h 6246801"/>
              <a:gd name="connsiteX587" fmla="*/ 2078183 w 9384838"/>
              <a:gd name="connsiteY587" fmla="*/ 4917127 h 6246801"/>
              <a:gd name="connsiteX588" fmla="*/ 2078183 w 9384838"/>
              <a:gd name="connsiteY588" fmla="*/ 4867347 h 6246801"/>
              <a:gd name="connsiteX589" fmla="*/ 2027299 w 9384838"/>
              <a:gd name="connsiteY589" fmla="*/ 4867347 h 6246801"/>
              <a:gd name="connsiteX590" fmla="*/ 2001857 w 9384838"/>
              <a:gd name="connsiteY590" fmla="*/ 4892790 h 6246801"/>
              <a:gd name="connsiteX591" fmla="*/ 1952080 w 9384838"/>
              <a:gd name="connsiteY591" fmla="*/ 4892790 h 6246801"/>
              <a:gd name="connsiteX592" fmla="*/ 1902303 w 9384838"/>
              <a:gd name="connsiteY592" fmla="*/ 4917127 h 6246801"/>
              <a:gd name="connsiteX593" fmla="*/ 1876860 w 9384838"/>
              <a:gd name="connsiteY593" fmla="*/ 4892790 h 6246801"/>
              <a:gd name="connsiteX594" fmla="*/ 1876860 w 9384838"/>
              <a:gd name="connsiteY594" fmla="*/ 4867347 h 6246801"/>
              <a:gd name="connsiteX595" fmla="*/ 1851419 w 9384838"/>
              <a:gd name="connsiteY595" fmla="*/ 4892790 h 6246801"/>
              <a:gd name="connsiteX596" fmla="*/ 1827080 w 9384838"/>
              <a:gd name="connsiteY596" fmla="*/ 4892790 h 6246801"/>
              <a:gd name="connsiteX597" fmla="*/ 1801640 w 9384838"/>
              <a:gd name="connsiteY597" fmla="*/ 4867347 h 6246801"/>
              <a:gd name="connsiteX598" fmla="*/ 1801640 w 9384838"/>
              <a:gd name="connsiteY598" fmla="*/ 4892790 h 6246801"/>
              <a:gd name="connsiteX599" fmla="*/ 1776198 w 9384838"/>
              <a:gd name="connsiteY599" fmla="*/ 4917127 h 6246801"/>
              <a:gd name="connsiteX600" fmla="*/ 1751861 w 9384838"/>
              <a:gd name="connsiteY600" fmla="*/ 4892790 h 6246801"/>
              <a:gd name="connsiteX601" fmla="*/ 1726419 w 9384838"/>
              <a:gd name="connsiteY601" fmla="*/ 4892790 h 6246801"/>
              <a:gd name="connsiteX602" fmla="*/ 1700977 w 9384838"/>
              <a:gd name="connsiteY602" fmla="*/ 4917127 h 6246801"/>
              <a:gd name="connsiteX603" fmla="*/ 1676640 w 9384838"/>
              <a:gd name="connsiteY603" fmla="*/ 4892790 h 6246801"/>
              <a:gd name="connsiteX604" fmla="*/ 1625756 w 9384838"/>
              <a:gd name="connsiteY604" fmla="*/ 4917127 h 6246801"/>
              <a:gd name="connsiteX605" fmla="*/ 1601421 w 9384838"/>
              <a:gd name="connsiteY605" fmla="*/ 4917127 h 6246801"/>
              <a:gd name="connsiteX606" fmla="*/ 1575979 w 9384838"/>
              <a:gd name="connsiteY606" fmla="*/ 4892790 h 6246801"/>
              <a:gd name="connsiteX607" fmla="*/ 1575979 w 9384838"/>
              <a:gd name="connsiteY607" fmla="*/ 4867347 h 6246801"/>
              <a:gd name="connsiteX608" fmla="*/ 1575979 w 9384838"/>
              <a:gd name="connsiteY608" fmla="*/ 4841904 h 6246801"/>
              <a:gd name="connsiteX609" fmla="*/ 1526200 w 9384838"/>
              <a:gd name="connsiteY609" fmla="*/ 4817568 h 6246801"/>
              <a:gd name="connsiteX610" fmla="*/ 1450978 w 9384838"/>
              <a:gd name="connsiteY610" fmla="*/ 4867347 h 6246801"/>
              <a:gd name="connsiteX611" fmla="*/ 1425540 w 9384838"/>
              <a:gd name="connsiteY611" fmla="*/ 4867347 h 6246801"/>
              <a:gd name="connsiteX612" fmla="*/ 1425540 w 9384838"/>
              <a:gd name="connsiteY612" fmla="*/ 4867348 h 6246801"/>
              <a:gd name="connsiteX613" fmla="*/ 1425540 w 9384838"/>
              <a:gd name="connsiteY613" fmla="*/ 4917127 h 6246801"/>
              <a:gd name="connsiteX614" fmla="*/ 1400097 w 9384838"/>
              <a:gd name="connsiteY614" fmla="*/ 4942570 h 6246801"/>
              <a:gd name="connsiteX615" fmla="*/ 1400097 w 9384838"/>
              <a:gd name="connsiteY615" fmla="*/ 4992350 h 6246801"/>
              <a:gd name="connsiteX616" fmla="*/ 1350319 w 9384838"/>
              <a:gd name="connsiteY616" fmla="*/ 4992350 h 6246801"/>
              <a:gd name="connsiteX617" fmla="*/ 1350319 w 9384838"/>
              <a:gd name="connsiteY617" fmla="*/ 5043236 h 6246801"/>
              <a:gd name="connsiteX618" fmla="*/ 1299435 w 9384838"/>
              <a:gd name="connsiteY618" fmla="*/ 4992350 h 6246801"/>
              <a:gd name="connsiteX619" fmla="*/ 1249656 w 9384838"/>
              <a:gd name="connsiteY619" fmla="*/ 4917127 h 6246801"/>
              <a:gd name="connsiteX620" fmla="*/ 1224214 w 9384838"/>
              <a:gd name="connsiteY620" fmla="*/ 4917127 h 6246801"/>
              <a:gd name="connsiteX621" fmla="*/ 1148993 w 9384838"/>
              <a:gd name="connsiteY621" fmla="*/ 4892791 h 6246801"/>
              <a:gd name="connsiteX622" fmla="*/ 1124658 w 9384838"/>
              <a:gd name="connsiteY622" fmla="*/ 4917127 h 6246801"/>
              <a:gd name="connsiteX623" fmla="*/ 1124658 w 9384838"/>
              <a:gd name="connsiteY623" fmla="*/ 4892791 h 6246801"/>
              <a:gd name="connsiteX624" fmla="*/ 1099215 w 9384838"/>
              <a:gd name="connsiteY624" fmla="*/ 4917127 h 6246801"/>
              <a:gd name="connsiteX625" fmla="*/ 1073771 w 9384838"/>
              <a:gd name="connsiteY625" fmla="*/ 4892791 h 6246801"/>
              <a:gd name="connsiteX626" fmla="*/ 1049435 w 9384838"/>
              <a:gd name="connsiteY626" fmla="*/ 4917127 h 6246801"/>
              <a:gd name="connsiteX627" fmla="*/ 998551 w 9384838"/>
              <a:gd name="connsiteY627" fmla="*/ 4917127 h 6246801"/>
              <a:gd name="connsiteX628" fmla="*/ 998551 w 9384838"/>
              <a:gd name="connsiteY628" fmla="*/ 4892791 h 6246801"/>
              <a:gd name="connsiteX629" fmla="*/ 948773 w 9384838"/>
              <a:gd name="connsiteY629" fmla="*/ 4841905 h 6246801"/>
              <a:gd name="connsiteX630" fmla="*/ 898995 w 9384838"/>
              <a:gd name="connsiteY630" fmla="*/ 4867348 h 6246801"/>
              <a:gd name="connsiteX631" fmla="*/ 898995 w 9384838"/>
              <a:gd name="connsiteY631" fmla="*/ 4792125 h 6246801"/>
              <a:gd name="connsiteX632" fmla="*/ 923331 w 9384838"/>
              <a:gd name="connsiteY632" fmla="*/ 4766682 h 6246801"/>
              <a:gd name="connsiteX633" fmla="*/ 923331 w 9384838"/>
              <a:gd name="connsiteY633" fmla="*/ 4716902 h 6246801"/>
              <a:gd name="connsiteX634" fmla="*/ 923331 w 9384838"/>
              <a:gd name="connsiteY634" fmla="*/ 4691459 h 6246801"/>
              <a:gd name="connsiteX635" fmla="*/ 974215 w 9384838"/>
              <a:gd name="connsiteY635" fmla="*/ 4691459 h 6246801"/>
              <a:gd name="connsiteX636" fmla="*/ 998551 w 9384838"/>
              <a:gd name="connsiteY636" fmla="*/ 4667122 h 6246801"/>
              <a:gd name="connsiteX637" fmla="*/ 1049435 w 9384838"/>
              <a:gd name="connsiteY637" fmla="*/ 4716902 h 6246801"/>
              <a:gd name="connsiteX638" fmla="*/ 1148993 w 9384838"/>
              <a:gd name="connsiteY638" fmla="*/ 4716902 h 6246801"/>
              <a:gd name="connsiteX639" fmla="*/ 1174436 w 9384838"/>
              <a:gd name="connsiteY639" fmla="*/ 4667122 h 6246801"/>
              <a:gd name="connsiteX640" fmla="*/ 1224214 w 9384838"/>
              <a:gd name="connsiteY640" fmla="*/ 4667122 h 6246801"/>
              <a:gd name="connsiteX641" fmla="*/ 1249656 w 9384838"/>
              <a:gd name="connsiteY641" fmla="*/ 4616236 h 6246801"/>
              <a:gd name="connsiteX642" fmla="*/ 1275099 w 9384838"/>
              <a:gd name="connsiteY642" fmla="*/ 4616236 h 6246801"/>
              <a:gd name="connsiteX643" fmla="*/ 1275099 w 9384838"/>
              <a:gd name="connsiteY643" fmla="*/ 4616237 h 6246801"/>
              <a:gd name="connsiteX644" fmla="*/ 1350319 w 9384838"/>
              <a:gd name="connsiteY644" fmla="*/ 4616237 h 6246801"/>
              <a:gd name="connsiteX645" fmla="*/ 1374654 w 9384838"/>
              <a:gd name="connsiteY645" fmla="*/ 4590794 h 6246801"/>
              <a:gd name="connsiteX646" fmla="*/ 1425539 w 9384838"/>
              <a:gd name="connsiteY646" fmla="*/ 4566457 h 6246801"/>
              <a:gd name="connsiteX647" fmla="*/ 1550537 w 9384838"/>
              <a:gd name="connsiteY647" fmla="*/ 4491234 h 6246801"/>
              <a:gd name="connsiteX648" fmla="*/ 1651201 w 9384838"/>
              <a:gd name="connsiteY648" fmla="*/ 4440348 h 6246801"/>
              <a:gd name="connsiteX649" fmla="*/ 1751865 w 9384838"/>
              <a:gd name="connsiteY649" fmla="*/ 4416011 h 6246801"/>
              <a:gd name="connsiteX650" fmla="*/ 1776201 w 9384838"/>
              <a:gd name="connsiteY650" fmla="*/ 4365125 h 6246801"/>
              <a:gd name="connsiteX651" fmla="*/ 1751865 w 9384838"/>
              <a:gd name="connsiteY651" fmla="*/ 4340788 h 6246801"/>
              <a:gd name="connsiteX652" fmla="*/ 1801642 w 9384838"/>
              <a:gd name="connsiteY652" fmla="*/ 4340788 h 6246801"/>
              <a:gd name="connsiteX653" fmla="*/ 1827082 w 9384838"/>
              <a:gd name="connsiteY653" fmla="*/ 4315345 h 6246801"/>
              <a:gd name="connsiteX654" fmla="*/ 1902304 w 9384838"/>
              <a:gd name="connsiteY654" fmla="*/ 4340788 h 6246801"/>
              <a:gd name="connsiteX655" fmla="*/ 1952081 w 9384838"/>
              <a:gd name="connsiteY655" fmla="*/ 4315345 h 6246801"/>
              <a:gd name="connsiteX656" fmla="*/ 2001860 w 9384838"/>
              <a:gd name="connsiteY656" fmla="*/ 4340788 h 6246801"/>
              <a:gd name="connsiteX657" fmla="*/ 1952081 w 9384838"/>
              <a:gd name="connsiteY657" fmla="*/ 4340788 h 6246801"/>
              <a:gd name="connsiteX658" fmla="*/ 1952081 w 9384838"/>
              <a:gd name="connsiteY658" fmla="*/ 4390568 h 6246801"/>
              <a:gd name="connsiteX659" fmla="*/ 2027302 w 9384838"/>
              <a:gd name="connsiteY659" fmla="*/ 4416011 h 6246801"/>
              <a:gd name="connsiteX660" fmla="*/ 2052742 w 9384838"/>
              <a:gd name="connsiteY660" fmla="*/ 4416011 h 6246801"/>
              <a:gd name="connsiteX661" fmla="*/ 2102518 w 9384838"/>
              <a:gd name="connsiteY661" fmla="*/ 4390568 h 6246801"/>
              <a:gd name="connsiteX662" fmla="*/ 2127962 w 9384838"/>
              <a:gd name="connsiteY662" fmla="*/ 4390568 h 6246801"/>
              <a:gd name="connsiteX663" fmla="*/ 2203182 w 9384838"/>
              <a:gd name="connsiteY663" fmla="*/ 4440348 h 6246801"/>
              <a:gd name="connsiteX664" fmla="*/ 2328178 w 9384838"/>
              <a:gd name="connsiteY664" fmla="*/ 4465791 h 6246801"/>
              <a:gd name="connsiteX665" fmla="*/ 2428839 w 9384838"/>
              <a:gd name="connsiteY665" fmla="*/ 4465791 h 6246801"/>
              <a:gd name="connsiteX666" fmla="*/ 2478617 w 9384838"/>
              <a:gd name="connsiteY666" fmla="*/ 4440348 h 6246801"/>
              <a:gd name="connsiteX667" fmla="*/ 2529503 w 9384838"/>
              <a:gd name="connsiteY667" fmla="*/ 4416011 h 6246801"/>
              <a:gd name="connsiteX668" fmla="*/ 2579280 w 9384838"/>
              <a:gd name="connsiteY668" fmla="*/ 4440348 h 6246801"/>
              <a:gd name="connsiteX669" fmla="*/ 2629058 w 9384838"/>
              <a:gd name="connsiteY669" fmla="*/ 4440348 h 6246801"/>
              <a:gd name="connsiteX670" fmla="*/ 2679941 w 9384838"/>
              <a:gd name="connsiteY670" fmla="*/ 4465791 h 6246801"/>
              <a:gd name="connsiteX671" fmla="*/ 2679941 w 9384838"/>
              <a:gd name="connsiteY671" fmla="*/ 4465790 h 6246801"/>
              <a:gd name="connsiteX672" fmla="*/ 2705383 w 9384838"/>
              <a:gd name="connsiteY672" fmla="*/ 4465790 h 6246801"/>
              <a:gd name="connsiteX673" fmla="*/ 2804940 w 9384838"/>
              <a:gd name="connsiteY673" fmla="*/ 4440347 h 6246801"/>
              <a:gd name="connsiteX674" fmla="*/ 2830382 w 9384838"/>
              <a:gd name="connsiteY674" fmla="*/ 4491233 h 6246801"/>
              <a:gd name="connsiteX675" fmla="*/ 2804940 w 9384838"/>
              <a:gd name="connsiteY675" fmla="*/ 4515570 h 6246801"/>
              <a:gd name="connsiteX676" fmla="*/ 2780604 w 9384838"/>
              <a:gd name="connsiteY676" fmla="*/ 4541013 h 6246801"/>
              <a:gd name="connsiteX677" fmla="*/ 2804940 w 9384838"/>
              <a:gd name="connsiteY677" fmla="*/ 4566456 h 6246801"/>
              <a:gd name="connsiteX678" fmla="*/ 2804940 w 9384838"/>
              <a:gd name="connsiteY678" fmla="*/ 4590793 h 6246801"/>
              <a:gd name="connsiteX679" fmla="*/ 2855825 w 9384838"/>
              <a:gd name="connsiteY679" fmla="*/ 4590793 h 6246801"/>
              <a:gd name="connsiteX680" fmla="*/ 2855825 w 9384838"/>
              <a:gd name="connsiteY680" fmla="*/ 4566456 h 6246801"/>
              <a:gd name="connsiteX681" fmla="*/ 2880159 w 9384838"/>
              <a:gd name="connsiteY681" fmla="*/ 4566456 h 6246801"/>
              <a:gd name="connsiteX682" fmla="*/ 2880159 w 9384838"/>
              <a:gd name="connsiteY682" fmla="*/ 4605916 h 6246801"/>
              <a:gd name="connsiteX683" fmla="*/ 2880162 w 9384838"/>
              <a:gd name="connsiteY683" fmla="*/ 4605918 h 6246801"/>
              <a:gd name="connsiteX684" fmla="*/ 2880162 w 9384838"/>
              <a:gd name="connsiteY684" fmla="*/ 4566457 h 6246801"/>
              <a:gd name="connsiteX685" fmla="*/ 2931045 w 9384838"/>
              <a:gd name="connsiteY685" fmla="*/ 4616236 h 6246801"/>
              <a:gd name="connsiteX686" fmla="*/ 2980823 w 9384838"/>
              <a:gd name="connsiteY686" fmla="*/ 4641679 h 6246801"/>
              <a:gd name="connsiteX687" fmla="*/ 3006265 w 9384838"/>
              <a:gd name="connsiteY687" fmla="*/ 4616236 h 6246801"/>
              <a:gd name="connsiteX688" fmla="*/ 3030601 w 9384838"/>
              <a:gd name="connsiteY688" fmla="*/ 4616236 h 6246801"/>
              <a:gd name="connsiteX689" fmla="*/ 3056044 w 9384838"/>
              <a:gd name="connsiteY689" fmla="*/ 4590793 h 6246801"/>
              <a:gd name="connsiteX690" fmla="*/ 3105820 w 9384838"/>
              <a:gd name="connsiteY690" fmla="*/ 4590793 h 6246801"/>
              <a:gd name="connsiteX691" fmla="*/ 3131263 w 9384838"/>
              <a:gd name="connsiteY691" fmla="*/ 4541014 h 6246801"/>
              <a:gd name="connsiteX692" fmla="*/ 3131263 w 9384838"/>
              <a:gd name="connsiteY692" fmla="*/ 4590793 h 6246801"/>
              <a:gd name="connsiteX693" fmla="*/ 3156704 w 9384838"/>
              <a:gd name="connsiteY693" fmla="*/ 4566457 h 6246801"/>
              <a:gd name="connsiteX694" fmla="*/ 3181041 w 9384838"/>
              <a:gd name="connsiteY694" fmla="*/ 4515571 h 6246801"/>
              <a:gd name="connsiteX695" fmla="*/ 3156704 w 9384838"/>
              <a:gd name="connsiteY695" fmla="*/ 4440348 h 6246801"/>
              <a:gd name="connsiteX696" fmla="*/ 3131263 w 9384838"/>
              <a:gd name="connsiteY696" fmla="*/ 4416011 h 6246801"/>
              <a:gd name="connsiteX697" fmla="*/ 3181041 w 9384838"/>
              <a:gd name="connsiteY697" fmla="*/ 4365125 h 6246801"/>
              <a:gd name="connsiteX698" fmla="*/ 3231924 w 9384838"/>
              <a:gd name="connsiteY698" fmla="*/ 4340788 h 6246801"/>
              <a:gd name="connsiteX699" fmla="*/ 3256260 w 9384838"/>
              <a:gd name="connsiteY699" fmla="*/ 4289902 h 6246801"/>
              <a:gd name="connsiteX700" fmla="*/ 3281703 w 9384838"/>
              <a:gd name="connsiteY700" fmla="*/ 4289902 h 6246801"/>
              <a:gd name="connsiteX701" fmla="*/ 3281705 w 9384838"/>
              <a:gd name="connsiteY701" fmla="*/ 4289902 h 6246801"/>
              <a:gd name="connsiteX702" fmla="*/ 3307147 w 9384838"/>
              <a:gd name="connsiteY702" fmla="*/ 4265565 h 6246801"/>
              <a:gd name="connsiteX703" fmla="*/ 3356924 w 9384838"/>
              <a:gd name="connsiteY703" fmla="*/ 4265565 h 6246801"/>
              <a:gd name="connsiteX704" fmla="*/ 3457589 w 9384838"/>
              <a:gd name="connsiteY704" fmla="*/ 4190342 h 6246801"/>
              <a:gd name="connsiteX705" fmla="*/ 3558250 w 9384838"/>
              <a:gd name="connsiteY705" fmla="*/ 4089676 h 6246801"/>
              <a:gd name="connsiteX706" fmla="*/ 3582585 w 9384838"/>
              <a:gd name="connsiteY706" fmla="*/ 4014453 h 6246801"/>
              <a:gd name="connsiteX707" fmla="*/ 3608026 w 9384838"/>
              <a:gd name="connsiteY707" fmla="*/ 3989010 h 6246801"/>
              <a:gd name="connsiteX708" fmla="*/ 3582585 w 9384838"/>
              <a:gd name="connsiteY708" fmla="*/ 3963567 h 6246801"/>
              <a:gd name="connsiteX709" fmla="*/ 3608026 w 9384838"/>
              <a:gd name="connsiteY709" fmla="*/ 3913787 h 6246801"/>
              <a:gd name="connsiteX710" fmla="*/ 3582585 w 9384838"/>
              <a:gd name="connsiteY710" fmla="*/ 3888344 h 6246801"/>
              <a:gd name="connsiteX711" fmla="*/ 3608026 w 9384838"/>
              <a:gd name="connsiteY711" fmla="*/ 3838565 h 6246801"/>
              <a:gd name="connsiteX712" fmla="*/ 3633468 w 9384838"/>
              <a:gd name="connsiteY712" fmla="*/ 3813122 h 6246801"/>
              <a:gd name="connsiteX713" fmla="*/ 3683247 w 9384838"/>
              <a:gd name="connsiteY713" fmla="*/ 3788785 h 6246801"/>
              <a:gd name="connsiteX714" fmla="*/ 3708689 w 9384838"/>
              <a:gd name="connsiteY714" fmla="*/ 3813122 h 6246801"/>
              <a:gd name="connsiteX715" fmla="*/ 3783908 w 9384838"/>
              <a:gd name="connsiteY715" fmla="*/ 3788785 h 6246801"/>
              <a:gd name="connsiteX716" fmla="*/ 3883464 w 9384838"/>
              <a:gd name="connsiteY716" fmla="*/ 3763342 h 6246801"/>
              <a:gd name="connsiteX717" fmla="*/ 3883464 w 9384838"/>
              <a:gd name="connsiteY717" fmla="*/ 3813122 h 6246801"/>
              <a:gd name="connsiteX718" fmla="*/ 3833686 w 9384838"/>
              <a:gd name="connsiteY718" fmla="*/ 3813122 h 6246801"/>
              <a:gd name="connsiteX719" fmla="*/ 3808245 w 9384838"/>
              <a:gd name="connsiteY719" fmla="*/ 3838565 h 6246801"/>
              <a:gd name="connsiteX720" fmla="*/ 3808245 w 9384838"/>
              <a:gd name="connsiteY720" fmla="*/ 3888344 h 6246801"/>
              <a:gd name="connsiteX721" fmla="*/ 3758467 w 9384838"/>
              <a:gd name="connsiteY721" fmla="*/ 3864008 h 6246801"/>
              <a:gd name="connsiteX722" fmla="*/ 3708689 w 9384838"/>
              <a:gd name="connsiteY722" fmla="*/ 3913787 h 6246801"/>
              <a:gd name="connsiteX723" fmla="*/ 3683247 w 9384838"/>
              <a:gd name="connsiteY723" fmla="*/ 3888344 h 6246801"/>
              <a:gd name="connsiteX724" fmla="*/ 3633468 w 9384838"/>
              <a:gd name="connsiteY724" fmla="*/ 3913787 h 6246801"/>
              <a:gd name="connsiteX725" fmla="*/ 3657804 w 9384838"/>
              <a:gd name="connsiteY725" fmla="*/ 3939230 h 6246801"/>
              <a:gd name="connsiteX726" fmla="*/ 3633468 w 9384838"/>
              <a:gd name="connsiteY726" fmla="*/ 3963567 h 6246801"/>
              <a:gd name="connsiteX727" fmla="*/ 3657804 w 9384838"/>
              <a:gd name="connsiteY727" fmla="*/ 3963567 h 6246801"/>
              <a:gd name="connsiteX728" fmla="*/ 3683247 w 9384838"/>
              <a:gd name="connsiteY728" fmla="*/ 3989010 h 6246801"/>
              <a:gd name="connsiteX729" fmla="*/ 3708689 w 9384838"/>
              <a:gd name="connsiteY729" fmla="*/ 3989010 h 6246801"/>
              <a:gd name="connsiteX730" fmla="*/ 3708689 w 9384838"/>
              <a:gd name="connsiteY730" fmla="*/ 4014453 h 6246801"/>
              <a:gd name="connsiteX731" fmla="*/ 3708688 w 9384838"/>
              <a:gd name="connsiteY731" fmla="*/ 4014453 h 6246801"/>
              <a:gd name="connsiteX732" fmla="*/ 3657804 w 9384838"/>
              <a:gd name="connsiteY732" fmla="*/ 4064233 h 6246801"/>
              <a:gd name="connsiteX733" fmla="*/ 3683246 w 9384838"/>
              <a:gd name="connsiteY733" fmla="*/ 4139455 h 6246801"/>
              <a:gd name="connsiteX734" fmla="*/ 3808243 w 9384838"/>
              <a:gd name="connsiteY734" fmla="*/ 4164898 h 6246801"/>
              <a:gd name="connsiteX735" fmla="*/ 3833684 w 9384838"/>
              <a:gd name="connsiteY735" fmla="*/ 4089676 h 6246801"/>
              <a:gd name="connsiteX736" fmla="*/ 3958666 w 9384838"/>
              <a:gd name="connsiteY736" fmla="*/ 4089676 h 6246801"/>
              <a:gd name="connsiteX737" fmla="*/ 4084770 w 9384838"/>
              <a:gd name="connsiteY737" fmla="*/ 4064233 h 6246801"/>
              <a:gd name="connsiteX738" fmla="*/ 4185432 w 9384838"/>
              <a:gd name="connsiteY738" fmla="*/ 4064233 h 6246801"/>
              <a:gd name="connsiteX739" fmla="*/ 4460870 w 9384838"/>
              <a:gd name="connsiteY739" fmla="*/ 3888345 h 6246801"/>
              <a:gd name="connsiteX740" fmla="*/ 4510648 w 9384838"/>
              <a:gd name="connsiteY740" fmla="*/ 3763342 h 6246801"/>
              <a:gd name="connsiteX741" fmla="*/ 4761751 w 9384838"/>
              <a:gd name="connsiteY741" fmla="*/ 3713562 h 6246801"/>
              <a:gd name="connsiteX742" fmla="*/ 4836971 w 9384838"/>
              <a:gd name="connsiteY742" fmla="*/ 3612896 h 6246801"/>
              <a:gd name="connsiteX743" fmla="*/ 4887855 w 9384838"/>
              <a:gd name="connsiteY743" fmla="*/ 3487894 h 6246801"/>
              <a:gd name="connsiteX744" fmla="*/ 4887855 w 9384838"/>
              <a:gd name="connsiteY744" fmla="*/ 3487893 h 6246801"/>
              <a:gd name="connsiteX745" fmla="*/ 4937633 w 9384838"/>
              <a:gd name="connsiteY745" fmla="*/ 3437007 h 6246801"/>
              <a:gd name="connsiteX746" fmla="*/ 5012854 w 9384838"/>
              <a:gd name="connsiteY746" fmla="*/ 3387227 h 6246801"/>
              <a:gd name="connsiteX747" fmla="*/ 5038296 w 9384838"/>
              <a:gd name="connsiteY747" fmla="*/ 3336341 h 6246801"/>
              <a:gd name="connsiteX748" fmla="*/ 5113516 w 9384838"/>
              <a:gd name="connsiteY748" fmla="*/ 3236782 h 6246801"/>
              <a:gd name="connsiteX749" fmla="*/ 5137852 w 9384838"/>
              <a:gd name="connsiteY749" fmla="*/ 3185896 h 6246801"/>
              <a:gd name="connsiteX750" fmla="*/ 5163294 w 9384838"/>
              <a:gd name="connsiteY750" fmla="*/ 3161560 h 6246801"/>
              <a:gd name="connsiteX751" fmla="*/ 5238514 w 9384838"/>
              <a:gd name="connsiteY751" fmla="*/ 3011116 h 6246801"/>
              <a:gd name="connsiteX752" fmla="*/ 5263957 w 9384838"/>
              <a:gd name="connsiteY752" fmla="*/ 2860672 h 6246801"/>
              <a:gd name="connsiteX753" fmla="*/ 5188736 w 9384838"/>
              <a:gd name="connsiteY753" fmla="*/ 2809788 h 6246801"/>
              <a:gd name="connsiteX754" fmla="*/ 5163294 w 9384838"/>
              <a:gd name="connsiteY754" fmla="*/ 2835229 h 6246801"/>
              <a:gd name="connsiteX755" fmla="*/ 5137852 w 9384838"/>
              <a:gd name="connsiteY755" fmla="*/ 2835229 h 6246801"/>
              <a:gd name="connsiteX756" fmla="*/ 5137852 w 9384838"/>
              <a:gd name="connsiteY756" fmla="*/ 2785450 h 6246801"/>
              <a:gd name="connsiteX757" fmla="*/ 5188736 w 9384838"/>
              <a:gd name="connsiteY757" fmla="*/ 2785450 h 6246801"/>
              <a:gd name="connsiteX758" fmla="*/ 5263957 w 9384838"/>
              <a:gd name="connsiteY758" fmla="*/ 2734563 h 6246801"/>
              <a:gd name="connsiteX759" fmla="*/ 5339177 w 9384838"/>
              <a:gd name="connsiteY759" fmla="*/ 2609561 h 6246801"/>
              <a:gd name="connsiteX760" fmla="*/ 5289399 w 9384838"/>
              <a:gd name="connsiteY760" fmla="*/ 2534339 h 6246801"/>
              <a:gd name="connsiteX761" fmla="*/ 5289931 w 9384838"/>
              <a:gd name="connsiteY761" fmla="*/ 2534660 h 6246801"/>
              <a:gd name="connsiteX762" fmla="*/ 5289398 w 9384838"/>
              <a:gd name="connsiteY762" fmla="*/ 2534339 h 6246801"/>
              <a:gd name="connsiteX763" fmla="*/ 5313734 w 9384838"/>
              <a:gd name="connsiteY763" fmla="*/ 2483451 h 6246801"/>
              <a:gd name="connsiteX764" fmla="*/ 5289398 w 9384838"/>
              <a:gd name="connsiteY764" fmla="*/ 2459115 h 6246801"/>
              <a:gd name="connsiteX765" fmla="*/ 5364618 w 9384838"/>
              <a:gd name="connsiteY765" fmla="*/ 2408231 h 6246801"/>
              <a:gd name="connsiteX766" fmla="*/ 5388954 w 9384838"/>
              <a:gd name="connsiteY766" fmla="*/ 2433674 h 6246801"/>
              <a:gd name="connsiteX767" fmla="*/ 5464174 w 9384838"/>
              <a:gd name="connsiteY767" fmla="*/ 2408231 h 6246801"/>
              <a:gd name="connsiteX768" fmla="*/ 5515059 w 9384838"/>
              <a:gd name="connsiteY768" fmla="*/ 2333007 h 6246801"/>
              <a:gd name="connsiteX769" fmla="*/ 5539394 w 9384838"/>
              <a:gd name="connsiteY769" fmla="*/ 2257785 h 6246801"/>
              <a:gd name="connsiteX770" fmla="*/ 5539394 w 9384838"/>
              <a:gd name="connsiteY770" fmla="*/ 2233447 h 6246801"/>
              <a:gd name="connsiteX771" fmla="*/ 5564837 w 9384838"/>
              <a:gd name="connsiteY771" fmla="*/ 2182565 h 6246801"/>
              <a:gd name="connsiteX772" fmla="*/ 5614615 w 9384838"/>
              <a:gd name="connsiteY772" fmla="*/ 2233447 h 6246801"/>
              <a:gd name="connsiteX773" fmla="*/ 5640057 w 9384838"/>
              <a:gd name="connsiteY773" fmla="*/ 2208005 h 6246801"/>
              <a:gd name="connsiteX774" fmla="*/ 5665499 w 9384838"/>
              <a:gd name="connsiteY774" fmla="*/ 2233447 h 6246801"/>
              <a:gd name="connsiteX775" fmla="*/ 5665499 w 9384838"/>
              <a:gd name="connsiteY775" fmla="*/ 2257785 h 6246801"/>
              <a:gd name="connsiteX776" fmla="*/ 5640057 w 9384838"/>
              <a:gd name="connsiteY776" fmla="*/ 2408231 h 6246801"/>
              <a:gd name="connsiteX777" fmla="*/ 5689835 w 9384838"/>
              <a:gd name="connsiteY777" fmla="*/ 2433674 h 6246801"/>
              <a:gd name="connsiteX778" fmla="*/ 5740719 w 9384838"/>
              <a:gd name="connsiteY778" fmla="*/ 2408231 h 6246801"/>
              <a:gd name="connsiteX779" fmla="*/ 5765055 w 9384838"/>
              <a:gd name="connsiteY779" fmla="*/ 2358450 h 6246801"/>
              <a:gd name="connsiteX780" fmla="*/ 5840275 w 9384838"/>
              <a:gd name="connsiteY780" fmla="*/ 2459115 h 6246801"/>
              <a:gd name="connsiteX781" fmla="*/ 5891159 w 9384838"/>
              <a:gd name="connsiteY781" fmla="*/ 2408231 h 6246801"/>
              <a:gd name="connsiteX782" fmla="*/ 5940937 w 9384838"/>
              <a:gd name="connsiteY782" fmla="*/ 2283229 h 6246801"/>
              <a:gd name="connsiteX783" fmla="*/ 5891159 w 9384838"/>
              <a:gd name="connsiteY783" fmla="*/ 2208005 h 6246801"/>
              <a:gd name="connsiteX784" fmla="*/ 5840275 w 9384838"/>
              <a:gd name="connsiteY784" fmla="*/ 2257785 h 6246801"/>
              <a:gd name="connsiteX785" fmla="*/ 5715277 w 9384838"/>
              <a:gd name="connsiteY785" fmla="*/ 2283229 h 6246801"/>
              <a:gd name="connsiteX786" fmla="*/ 5765055 w 9384838"/>
              <a:gd name="connsiteY786" fmla="*/ 2132783 h 6246801"/>
              <a:gd name="connsiteX787" fmla="*/ 5840275 w 9384838"/>
              <a:gd name="connsiteY787" fmla="*/ 2081897 h 6246801"/>
              <a:gd name="connsiteX788" fmla="*/ 8270546 w 9384838"/>
              <a:gd name="connsiteY788" fmla="*/ 1474959 h 6246801"/>
              <a:gd name="connsiteX789" fmla="*/ 8282255 w 9384838"/>
              <a:gd name="connsiteY789" fmla="*/ 1480813 h 6246801"/>
              <a:gd name="connsiteX790" fmla="*/ 8274449 w 9384838"/>
              <a:gd name="connsiteY790" fmla="*/ 1490571 h 6246801"/>
              <a:gd name="connsiteX791" fmla="*/ 8264691 w 9384838"/>
              <a:gd name="connsiteY791" fmla="*/ 1491546 h 6246801"/>
              <a:gd name="connsiteX792" fmla="*/ 8247128 w 9384838"/>
              <a:gd name="connsiteY792" fmla="*/ 1501304 h 6246801"/>
              <a:gd name="connsiteX793" fmla="*/ 8250055 w 9384838"/>
              <a:gd name="connsiteY793" fmla="*/ 1485692 h 6246801"/>
              <a:gd name="connsiteX794" fmla="*/ 8265667 w 9384838"/>
              <a:gd name="connsiteY794" fmla="*/ 1485692 h 6246801"/>
              <a:gd name="connsiteX795" fmla="*/ 8270546 w 9384838"/>
              <a:gd name="connsiteY795" fmla="*/ 1474959 h 6246801"/>
              <a:gd name="connsiteX796" fmla="*/ 8187608 w 9384838"/>
              <a:gd name="connsiteY796" fmla="*/ 1463250 h 6246801"/>
              <a:gd name="connsiteX797" fmla="*/ 8203220 w 9384838"/>
              <a:gd name="connsiteY797" fmla="*/ 1472032 h 6246801"/>
              <a:gd name="connsiteX798" fmla="*/ 8215904 w 9384838"/>
              <a:gd name="connsiteY798" fmla="*/ 1471056 h 6246801"/>
              <a:gd name="connsiteX799" fmla="*/ 8214929 w 9384838"/>
              <a:gd name="connsiteY799" fmla="*/ 1479838 h 6246801"/>
              <a:gd name="connsiteX800" fmla="*/ 8216880 w 9384838"/>
              <a:gd name="connsiteY800" fmla="*/ 1484717 h 6246801"/>
              <a:gd name="connsiteX801" fmla="*/ 8195414 w 9384838"/>
              <a:gd name="connsiteY801" fmla="*/ 1482765 h 6246801"/>
              <a:gd name="connsiteX802" fmla="*/ 8197365 w 9384838"/>
              <a:gd name="connsiteY802" fmla="*/ 1476909 h 6246801"/>
              <a:gd name="connsiteX803" fmla="*/ 8187608 w 9384838"/>
              <a:gd name="connsiteY803" fmla="*/ 1463250 h 6246801"/>
              <a:gd name="connsiteX804" fmla="*/ 8289085 w 9384838"/>
              <a:gd name="connsiteY804" fmla="*/ 1415439 h 6246801"/>
              <a:gd name="connsiteX805" fmla="*/ 8307624 w 9384838"/>
              <a:gd name="connsiteY805" fmla="*/ 1425197 h 6246801"/>
              <a:gd name="connsiteX806" fmla="*/ 8318357 w 9384838"/>
              <a:gd name="connsiteY806" fmla="*/ 1429100 h 6246801"/>
              <a:gd name="connsiteX807" fmla="*/ 8307624 w 9384838"/>
              <a:gd name="connsiteY807" fmla="*/ 1443734 h 6246801"/>
              <a:gd name="connsiteX808" fmla="*/ 8313478 w 9384838"/>
              <a:gd name="connsiteY808" fmla="*/ 1452516 h 6246801"/>
              <a:gd name="connsiteX809" fmla="*/ 8282255 w 9384838"/>
              <a:gd name="connsiteY809" fmla="*/ 1469104 h 6246801"/>
              <a:gd name="connsiteX810" fmla="*/ 8280303 w 9384838"/>
              <a:gd name="connsiteY810" fmla="*/ 1453493 h 6246801"/>
              <a:gd name="connsiteX811" fmla="*/ 8269570 w 9384838"/>
              <a:gd name="connsiteY811" fmla="*/ 1425197 h 6246801"/>
              <a:gd name="connsiteX812" fmla="*/ 8289085 w 9384838"/>
              <a:gd name="connsiteY812" fmla="*/ 1415439 h 6246801"/>
              <a:gd name="connsiteX813" fmla="*/ 8360314 w 9384838"/>
              <a:gd name="connsiteY813" fmla="*/ 1357869 h 6246801"/>
              <a:gd name="connsiteX814" fmla="*/ 8376902 w 9384838"/>
              <a:gd name="connsiteY814" fmla="*/ 1366651 h 6246801"/>
              <a:gd name="connsiteX815" fmla="*/ 8379829 w 9384838"/>
              <a:gd name="connsiteY815" fmla="*/ 1382264 h 6246801"/>
              <a:gd name="connsiteX816" fmla="*/ 8349581 w 9384838"/>
              <a:gd name="connsiteY816" fmla="*/ 1375434 h 6246801"/>
              <a:gd name="connsiteX817" fmla="*/ 8360314 w 9384838"/>
              <a:gd name="connsiteY817" fmla="*/ 1357869 h 6246801"/>
              <a:gd name="connsiteX818" fmla="*/ 8571073 w 9384838"/>
              <a:gd name="connsiteY818" fmla="*/ 1228098 h 6246801"/>
              <a:gd name="connsiteX819" fmla="*/ 8597418 w 9384838"/>
              <a:gd name="connsiteY819" fmla="*/ 1253467 h 6246801"/>
              <a:gd name="connsiteX820" fmla="*/ 8592539 w 9384838"/>
              <a:gd name="connsiteY820" fmla="*/ 1260297 h 6246801"/>
              <a:gd name="connsiteX821" fmla="*/ 8592539 w 9384838"/>
              <a:gd name="connsiteY821" fmla="*/ 1272981 h 6246801"/>
              <a:gd name="connsiteX822" fmla="*/ 8572049 w 9384838"/>
              <a:gd name="connsiteY822" fmla="*/ 1273957 h 6246801"/>
              <a:gd name="connsiteX823" fmla="*/ 8561316 w 9384838"/>
              <a:gd name="connsiteY823" fmla="*/ 1285666 h 6246801"/>
              <a:gd name="connsiteX824" fmla="*/ 8554486 w 9384838"/>
              <a:gd name="connsiteY824" fmla="*/ 1302253 h 6246801"/>
              <a:gd name="connsiteX825" fmla="*/ 8533995 w 9384838"/>
              <a:gd name="connsiteY825" fmla="*/ 1311035 h 6246801"/>
              <a:gd name="connsiteX826" fmla="*/ 8510577 w 9384838"/>
              <a:gd name="connsiteY826" fmla="*/ 1309083 h 6246801"/>
              <a:gd name="connsiteX827" fmla="*/ 8505699 w 9384838"/>
              <a:gd name="connsiteY827" fmla="*/ 1331526 h 6246801"/>
              <a:gd name="connsiteX828" fmla="*/ 8494966 w 9384838"/>
              <a:gd name="connsiteY828" fmla="*/ 1335428 h 6246801"/>
              <a:gd name="connsiteX829" fmla="*/ 8482281 w 9384838"/>
              <a:gd name="connsiteY829" fmla="*/ 1312986 h 6246801"/>
              <a:gd name="connsiteX830" fmla="*/ 8474475 w 9384838"/>
              <a:gd name="connsiteY830" fmla="*/ 1303229 h 6246801"/>
              <a:gd name="connsiteX831" fmla="*/ 8467645 w 9384838"/>
              <a:gd name="connsiteY831" fmla="*/ 1279811 h 6246801"/>
              <a:gd name="connsiteX832" fmla="*/ 8476427 w 9384838"/>
              <a:gd name="connsiteY832" fmla="*/ 1270054 h 6246801"/>
              <a:gd name="connsiteX833" fmla="*/ 8524238 w 9384838"/>
              <a:gd name="connsiteY833" fmla="*/ 1261273 h 6246801"/>
              <a:gd name="connsiteX834" fmla="*/ 8551558 w 9384838"/>
              <a:gd name="connsiteY834" fmla="*/ 1236879 h 6246801"/>
              <a:gd name="connsiteX835" fmla="*/ 8567170 w 9384838"/>
              <a:gd name="connsiteY835" fmla="*/ 1237855 h 6246801"/>
              <a:gd name="connsiteX836" fmla="*/ 8571073 w 9384838"/>
              <a:gd name="connsiteY836" fmla="*/ 1228098 h 6246801"/>
              <a:gd name="connsiteX837" fmla="*/ 8306648 w 9384838"/>
              <a:gd name="connsiteY837" fmla="*/ 884639 h 6246801"/>
              <a:gd name="connsiteX838" fmla="*/ 8328114 w 9384838"/>
              <a:gd name="connsiteY838" fmla="*/ 903178 h 6246801"/>
              <a:gd name="connsiteX839" fmla="*/ 8334944 w 9384838"/>
              <a:gd name="connsiteY839" fmla="*/ 917814 h 6246801"/>
              <a:gd name="connsiteX840" fmla="*/ 8368119 w 9384838"/>
              <a:gd name="connsiteY840" fmla="*/ 935377 h 6246801"/>
              <a:gd name="connsiteX841" fmla="*/ 8422761 w 9384838"/>
              <a:gd name="connsiteY841" fmla="*/ 939280 h 6246801"/>
              <a:gd name="connsiteX842" fmla="*/ 8461790 w 9384838"/>
              <a:gd name="connsiteY842" fmla="*/ 922693 h 6246801"/>
              <a:gd name="connsiteX843" fmla="*/ 8450081 w 9384838"/>
              <a:gd name="connsiteY843" fmla="*/ 963674 h 6246801"/>
              <a:gd name="connsiteX844" fmla="*/ 8431542 w 9384838"/>
              <a:gd name="connsiteY844" fmla="*/ 975382 h 6246801"/>
              <a:gd name="connsiteX845" fmla="*/ 8415930 w 9384838"/>
              <a:gd name="connsiteY845" fmla="*/ 963674 h 6246801"/>
              <a:gd name="connsiteX846" fmla="*/ 8397391 w 9384838"/>
              <a:gd name="connsiteY846" fmla="*/ 963674 h 6246801"/>
              <a:gd name="connsiteX847" fmla="*/ 8359338 w 9384838"/>
              <a:gd name="connsiteY847" fmla="*/ 1014411 h 6246801"/>
              <a:gd name="connsiteX848" fmla="*/ 8284206 w 9384838"/>
              <a:gd name="connsiteY848" fmla="*/ 1020265 h 6246801"/>
              <a:gd name="connsiteX849" fmla="*/ 8247128 w 9384838"/>
              <a:gd name="connsiteY849" fmla="*/ 1070028 h 6246801"/>
              <a:gd name="connsiteX850" fmla="*/ 8212977 w 9384838"/>
              <a:gd name="connsiteY850" fmla="*/ 1083688 h 6246801"/>
              <a:gd name="connsiteX851" fmla="*/ 8184681 w 9384838"/>
              <a:gd name="connsiteY851" fmla="*/ 1151014 h 6246801"/>
              <a:gd name="connsiteX852" fmla="*/ 8163215 w 9384838"/>
              <a:gd name="connsiteY852" fmla="*/ 1151014 h 6246801"/>
              <a:gd name="connsiteX853" fmla="*/ 8155409 w 9384838"/>
              <a:gd name="connsiteY853" fmla="*/ 1207607 h 6246801"/>
              <a:gd name="connsiteX854" fmla="*/ 8099792 w 9384838"/>
              <a:gd name="connsiteY854" fmla="*/ 1223219 h 6246801"/>
              <a:gd name="connsiteX855" fmla="*/ 8077350 w 9384838"/>
              <a:gd name="connsiteY855" fmla="*/ 1247612 h 6246801"/>
              <a:gd name="connsiteX856" fmla="*/ 8066617 w 9384838"/>
              <a:gd name="connsiteY856" fmla="*/ 1319817 h 6246801"/>
              <a:gd name="connsiteX857" fmla="*/ 8057835 w 9384838"/>
              <a:gd name="connsiteY857" fmla="*/ 1315914 h 6246801"/>
              <a:gd name="connsiteX858" fmla="*/ 8009048 w 9384838"/>
              <a:gd name="connsiteY858" fmla="*/ 1320793 h 6246801"/>
              <a:gd name="connsiteX859" fmla="*/ 8009048 w 9384838"/>
              <a:gd name="connsiteY859" fmla="*/ 1309084 h 6246801"/>
              <a:gd name="connsiteX860" fmla="*/ 8010024 w 9384838"/>
              <a:gd name="connsiteY860" fmla="*/ 1293472 h 6246801"/>
              <a:gd name="connsiteX861" fmla="*/ 8002218 w 9384838"/>
              <a:gd name="connsiteY861" fmla="*/ 1262248 h 6246801"/>
              <a:gd name="connsiteX862" fmla="*/ 8013927 w 9384838"/>
              <a:gd name="connsiteY862" fmla="*/ 1254442 h 6246801"/>
              <a:gd name="connsiteX863" fmla="*/ 8038320 w 9384838"/>
              <a:gd name="connsiteY863" fmla="*/ 1219316 h 6246801"/>
              <a:gd name="connsiteX864" fmla="*/ 8077350 w 9384838"/>
              <a:gd name="connsiteY864" fmla="*/ 1190044 h 6246801"/>
              <a:gd name="connsiteX865" fmla="*/ 8108573 w 9384838"/>
              <a:gd name="connsiteY865" fmla="*/ 1167602 h 6246801"/>
              <a:gd name="connsiteX866" fmla="*/ 8111501 w 9384838"/>
              <a:gd name="connsiteY866" fmla="*/ 1154917 h 6246801"/>
              <a:gd name="connsiteX867" fmla="*/ 8135894 w 9384838"/>
              <a:gd name="connsiteY867" fmla="*/ 1148087 h 6246801"/>
              <a:gd name="connsiteX868" fmla="*/ 8141748 w 9384838"/>
              <a:gd name="connsiteY868" fmla="*/ 1130524 h 6246801"/>
              <a:gd name="connsiteX869" fmla="*/ 8135894 w 9384838"/>
              <a:gd name="connsiteY869" fmla="*/ 1121742 h 6246801"/>
              <a:gd name="connsiteX870" fmla="*/ 8143700 w 9384838"/>
              <a:gd name="connsiteY870" fmla="*/ 1104179 h 6246801"/>
              <a:gd name="connsiteX871" fmla="*/ 8200293 w 9384838"/>
              <a:gd name="connsiteY871" fmla="*/ 1030998 h 6246801"/>
              <a:gd name="connsiteX872" fmla="*/ 8231516 w 9384838"/>
              <a:gd name="connsiteY872" fmla="*/ 993920 h 6246801"/>
              <a:gd name="connsiteX873" fmla="*/ 8245176 w 9384838"/>
              <a:gd name="connsiteY873" fmla="*/ 957819 h 6246801"/>
              <a:gd name="connsiteX874" fmla="*/ 8258837 w 9384838"/>
              <a:gd name="connsiteY874" fmla="*/ 944159 h 6246801"/>
              <a:gd name="connsiteX875" fmla="*/ 8260788 w 9384838"/>
              <a:gd name="connsiteY875" fmla="*/ 920741 h 6246801"/>
              <a:gd name="connsiteX876" fmla="*/ 8289085 w 9384838"/>
              <a:gd name="connsiteY876" fmla="*/ 889516 h 6246801"/>
              <a:gd name="connsiteX877" fmla="*/ 8306648 w 9384838"/>
              <a:gd name="connsiteY877" fmla="*/ 884639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9328245 w 9384838"/>
              <a:gd name="connsiteY952" fmla="*/ 311878 h 6246801"/>
              <a:gd name="connsiteX953" fmla="*/ 6819242 w 9384838"/>
              <a:gd name="connsiteY953" fmla="*/ 0 h 6246801"/>
              <a:gd name="connsiteX954" fmla="*/ 6869020 w 9384838"/>
              <a:gd name="connsiteY954" fmla="*/ 125002 h 6246801"/>
              <a:gd name="connsiteX955" fmla="*/ 6969682 w 9384838"/>
              <a:gd name="connsiteY955" fmla="*/ 326334 h 6246801"/>
              <a:gd name="connsiteX956" fmla="*/ 6969682 w 9384838"/>
              <a:gd name="connsiteY956" fmla="*/ 401556 h 6246801"/>
              <a:gd name="connsiteX957" fmla="*/ 7094680 w 9384838"/>
              <a:gd name="connsiteY957" fmla="*/ 652667 h 6246801"/>
              <a:gd name="connsiteX958" fmla="*/ 7220784 w 9384838"/>
              <a:gd name="connsiteY958" fmla="*/ 803117 h 6246801"/>
              <a:gd name="connsiteX959" fmla="*/ 7321446 w 9384838"/>
              <a:gd name="connsiteY959" fmla="*/ 903783 h 6246801"/>
              <a:gd name="connsiteX960" fmla="*/ 7321446 w 9384838"/>
              <a:gd name="connsiteY960" fmla="*/ 979004 h 6246801"/>
              <a:gd name="connsiteX961" fmla="*/ 7345782 w 9384838"/>
              <a:gd name="connsiteY961" fmla="*/ 979004 h 6246801"/>
              <a:gd name="connsiteX962" fmla="*/ 7396667 w 9384838"/>
              <a:gd name="connsiteY962" fmla="*/ 1003341 h 6246801"/>
              <a:gd name="connsiteX963" fmla="*/ 7421002 w 9384838"/>
              <a:gd name="connsiteY963" fmla="*/ 979004 h 6246801"/>
              <a:gd name="connsiteX964" fmla="*/ 7496223 w 9384838"/>
              <a:gd name="connsiteY964" fmla="*/ 1003341 h 6246801"/>
              <a:gd name="connsiteX965" fmla="*/ 7446445 w 9384838"/>
              <a:gd name="connsiteY965" fmla="*/ 1054227 h 6246801"/>
              <a:gd name="connsiteX966" fmla="*/ 7471887 w 9384838"/>
              <a:gd name="connsiteY966" fmla="*/ 1078564 h 6246801"/>
              <a:gd name="connsiteX967" fmla="*/ 7521665 w 9384838"/>
              <a:gd name="connsiteY967" fmla="*/ 1054227 h 6246801"/>
              <a:gd name="connsiteX968" fmla="*/ 7547107 w 9384838"/>
              <a:gd name="connsiteY968" fmla="*/ 1129449 h 6246801"/>
              <a:gd name="connsiteX969" fmla="*/ 7672105 w 9384838"/>
              <a:gd name="connsiteY969" fmla="*/ 1179229 h 6246801"/>
              <a:gd name="connsiteX970" fmla="*/ 7747325 w 9384838"/>
              <a:gd name="connsiteY970" fmla="*/ 1179229 h 6246801"/>
              <a:gd name="connsiteX971" fmla="*/ 7847987 w 9384838"/>
              <a:gd name="connsiteY971" fmla="*/ 1104007 h 6246801"/>
              <a:gd name="connsiteX972" fmla="*/ 7923207 w 9384838"/>
              <a:gd name="connsiteY972" fmla="*/ 1078564 h 6246801"/>
              <a:gd name="connsiteX973" fmla="*/ 7998427 w 9384838"/>
              <a:gd name="connsiteY973" fmla="*/ 1003341 h 6246801"/>
              <a:gd name="connsiteX974" fmla="*/ 7998427 w 9384838"/>
              <a:gd name="connsiteY974" fmla="*/ 1054227 h 6246801"/>
              <a:gd name="connsiteX975" fmla="*/ 7948649 w 9384838"/>
              <a:gd name="connsiteY975" fmla="*/ 1104007 h 6246801"/>
              <a:gd name="connsiteX976" fmla="*/ 7948649 w 9384838"/>
              <a:gd name="connsiteY976" fmla="*/ 1129449 h 6246801"/>
              <a:gd name="connsiteX977" fmla="*/ 7822545 w 9384838"/>
              <a:gd name="connsiteY977" fmla="*/ 1279895 h 6246801"/>
              <a:gd name="connsiteX978" fmla="*/ 7822545 w 9384838"/>
              <a:gd name="connsiteY978" fmla="*/ 1379454 h 6246801"/>
              <a:gd name="connsiteX979" fmla="*/ 7873429 w 9384838"/>
              <a:gd name="connsiteY979" fmla="*/ 1379454 h 6246801"/>
              <a:gd name="connsiteX980" fmla="*/ 7847987 w 9384838"/>
              <a:gd name="connsiteY980" fmla="*/ 1505563 h 6246801"/>
              <a:gd name="connsiteX981" fmla="*/ 7797103 w 9384838"/>
              <a:gd name="connsiteY981" fmla="*/ 1531005 h 6246801"/>
              <a:gd name="connsiteX982" fmla="*/ 7873429 w 9384838"/>
              <a:gd name="connsiteY982" fmla="*/ 1606229 h 6246801"/>
              <a:gd name="connsiteX983" fmla="*/ 7948649 w 9384838"/>
              <a:gd name="connsiteY983" fmla="*/ 1606229 h 6246801"/>
              <a:gd name="connsiteX984" fmla="*/ 7923207 w 9384838"/>
              <a:gd name="connsiteY984" fmla="*/ 1656009 h 6246801"/>
              <a:gd name="connsiteX985" fmla="*/ 7772767 w 9384838"/>
              <a:gd name="connsiteY985" fmla="*/ 1630565 h 6246801"/>
              <a:gd name="connsiteX986" fmla="*/ 7672105 w 9384838"/>
              <a:gd name="connsiteY986" fmla="*/ 1705789 h 6246801"/>
              <a:gd name="connsiteX987" fmla="*/ 7672105 w 9384838"/>
              <a:gd name="connsiteY987" fmla="*/ 1656009 h 6246801"/>
              <a:gd name="connsiteX988" fmla="*/ 7596885 w 9384838"/>
              <a:gd name="connsiteY988" fmla="*/ 1656009 h 6246801"/>
              <a:gd name="connsiteX989" fmla="*/ 7571443 w 9384838"/>
              <a:gd name="connsiteY989" fmla="*/ 1705789 h 6246801"/>
              <a:gd name="connsiteX990" fmla="*/ 7446445 w 9384838"/>
              <a:gd name="connsiteY990" fmla="*/ 1681452 h 6246801"/>
              <a:gd name="connsiteX991" fmla="*/ 7421002 w 9384838"/>
              <a:gd name="connsiteY991" fmla="*/ 1630565 h 6246801"/>
              <a:gd name="connsiteX992" fmla="*/ 7321446 w 9384838"/>
              <a:gd name="connsiteY992" fmla="*/ 1630565 h 6246801"/>
              <a:gd name="connsiteX993" fmla="*/ 7070344 w 9384838"/>
              <a:gd name="connsiteY993" fmla="*/ 1756674 h 6246801"/>
              <a:gd name="connsiteX994" fmla="*/ 6869020 w 9384838"/>
              <a:gd name="connsiteY994" fmla="*/ 1907113 h 6246801"/>
              <a:gd name="connsiteX995" fmla="*/ 6894462 w 9384838"/>
              <a:gd name="connsiteY995" fmla="*/ 1956897 h 6246801"/>
              <a:gd name="connsiteX996" fmla="*/ 6819242 w 9384838"/>
              <a:gd name="connsiteY996" fmla="*/ 2081899 h 6246801"/>
              <a:gd name="connsiteX997" fmla="*/ 6793800 w 9384838"/>
              <a:gd name="connsiteY997" fmla="*/ 2006676 h 6246801"/>
              <a:gd name="connsiteX998" fmla="*/ 6668802 w 9384838"/>
              <a:gd name="connsiteY998" fmla="*/ 1931450 h 6246801"/>
              <a:gd name="connsiteX999" fmla="*/ 6542697 w 9384838"/>
              <a:gd name="connsiteY999" fmla="*/ 1831894 h 6246801"/>
              <a:gd name="connsiteX1000" fmla="*/ 6467477 w 9384838"/>
              <a:gd name="connsiteY1000" fmla="*/ 1705789 h 6246801"/>
              <a:gd name="connsiteX1001" fmla="*/ 6417699 w 9384838"/>
              <a:gd name="connsiteY1001" fmla="*/ 1681452 h 6246801"/>
              <a:gd name="connsiteX1002" fmla="*/ 6342479 w 9384838"/>
              <a:gd name="connsiteY1002" fmla="*/ 1580786 h 6246801"/>
              <a:gd name="connsiteX1003" fmla="*/ 6217481 w 9384838"/>
              <a:gd name="connsiteY1003" fmla="*/ 1555343 h 6246801"/>
              <a:gd name="connsiteX1004" fmla="*/ 6091377 w 9384838"/>
              <a:gd name="connsiteY1004" fmla="*/ 1606229 h 6246801"/>
              <a:gd name="connsiteX1005" fmla="*/ 5991821 w 9384838"/>
              <a:gd name="connsiteY1005" fmla="*/ 1681452 h 6246801"/>
              <a:gd name="connsiteX1006" fmla="*/ 5966379 w 9384838"/>
              <a:gd name="connsiteY1006" fmla="*/ 1630565 h 6246801"/>
              <a:gd name="connsiteX1007" fmla="*/ 5966379 w 9384838"/>
              <a:gd name="connsiteY1007" fmla="*/ 1580786 h 6246801"/>
              <a:gd name="connsiteX1008" fmla="*/ 5916601 w 9384838"/>
              <a:gd name="connsiteY1008" fmla="*/ 1531005 h 6246801"/>
              <a:gd name="connsiteX1009" fmla="*/ 5940937 w 9384838"/>
              <a:gd name="connsiteY1009" fmla="*/ 1505563 h 6246801"/>
              <a:gd name="connsiteX1010" fmla="*/ 5891159 w 9384838"/>
              <a:gd name="connsiteY1010" fmla="*/ 1480122 h 6246801"/>
              <a:gd name="connsiteX1011" fmla="*/ 5840275 w 9384838"/>
              <a:gd name="connsiteY1011" fmla="*/ 1480122 h 6246801"/>
              <a:gd name="connsiteX1012" fmla="*/ 5815939 w 9384838"/>
              <a:gd name="connsiteY1012" fmla="*/ 1455784 h 6246801"/>
              <a:gd name="connsiteX1013" fmla="*/ 5740719 w 9384838"/>
              <a:gd name="connsiteY1013" fmla="*/ 1505563 h 6246801"/>
              <a:gd name="connsiteX1014" fmla="*/ 5665499 w 9384838"/>
              <a:gd name="connsiteY1014" fmla="*/ 1606229 h 6246801"/>
              <a:gd name="connsiteX1015" fmla="*/ 5715277 w 9384838"/>
              <a:gd name="connsiteY1015" fmla="*/ 1656009 h 6246801"/>
              <a:gd name="connsiteX1016" fmla="*/ 5765055 w 9384838"/>
              <a:gd name="connsiteY1016" fmla="*/ 1731231 h 6246801"/>
              <a:gd name="connsiteX1017" fmla="*/ 5840275 w 9384838"/>
              <a:gd name="connsiteY1017" fmla="*/ 1731231 h 6246801"/>
              <a:gd name="connsiteX1018" fmla="*/ 5916601 w 9384838"/>
              <a:gd name="connsiteY1018" fmla="*/ 1881669 h 6246801"/>
              <a:gd name="connsiteX1019" fmla="*/ 5966379 w 9384838"/>
              <a:gd name="connsiteY1019" fmla="*/ 1956897 h 6246801"/>
              <a:gd name="connsiteX1020" fmla="*/ 5891159 w 9384838"/>
              <a:gd name="connsiteY1020" fmla="*/ 2006676 h 6246801"/>
              <a:gd name="connsiteX1021" fmla="*/ 5815939 w 9384838"/>
              <a:gd name="connsiteY1021" fmla="*/ 1931450 h 6246801"/>
              <a:gd name="connsiteX1022" fmla="*/ 5765055 w 9384838"/>
              <a:gd name="connsiteY1022" fmla="*/ 1881669 h 6246801"/>
              <a:gd name="connsiteX1023" fmla="*/ 5715277 w 9384838"/>
              <a:gd name="connsiteY1023" fmla="*/ 1931450 h 6246801"/>
              <a:gd name="connsiteX1024" fmla="*/ 5665499 w 9384838"/>
              <a:gd name="connsiteY1024" fmla="*/ 1931450 h 6246801"/>
              <a:gd name="connsiteX1025" fmla="*/ 5640056 w 9384838"/>
              <a:gd name="connsiteY1025" fmla="*/ 2006676 h 6246801"/>
              <a:gd name="connsiteX1026" fmla="*/ 5590278 w 9384838"/>
              <a:gd name="connsiteY1026" fmla="*/ 2006676 h 6246801"/>
              <a:gd name="connsiteX1027" fmla="*/ 5515058 w 9384838"/>
              <a:gd name="connsiteY1027" fmla="*/ 2081899 h 6246801"/>
              <a:gd name="connsiteX1028" fmla="*/ 5464174 w 9384838"/>
              <a:gd name="connsiteY1028" fmla="*/ 2057559 h 6246801"/>
              <a:gd name="connsiteX1029" fmla="*/ 5464174 w 9384838"/>
              <a:gd name="connsiteY1029" fmla="*/ 1956897 h 6246801"/>
              <a:gd name="connsiteX1030" fmla="*/ 5489616 w 9384838"/>
              <a:gd name="connsiteY1030" fmla="*/ 1881669 h 6246801"/>
              <a:gd name="connsiteX1031" fmla="*/ 5564836 w 9384838"/>
              <a:gd name="connsiteY1031" fmla="*/ 1831894 h 6246801"/>
              <a:gd name="connsiteX1032" fmla="*/ 5590278 w 9384838"/>
              <a:gd name="connsiteY1032" fmla="*/ 1756674 h 6246801"/>
              <a:gd name="connsiteX1033" fmla="*/ 5539394 w 9384838"/>
              <a:gd name="connsiteY1033" fmla="*/ 1656009 h 6246801"/>
              <a:gd name="connsiteX1034" fmla="*/ 5515058 w 9384838"/>
              <a:gd name="connsiteY1034" fmla="*/ 1656009 h 6246801"/>
              <a:gd name="connsiteX1035" fmla="*/ 5515058 w 9384838"/>
              <a:gd name="connsiteY1035" fmla="*/ 1606229 h 6246801"/>
              <a:gd name="connsiteX1036" fmla="*/ 5489616 w 9384838"/>
              <a:gd name="connsiteY1036" fmla="*/ 1580786 h 6246801"/>
              <a:gd name="connsiteX1037" fmla="*/ 5489616 w 9384838"/>
              <a:gd name="connsiteY1037" fmla="*/ 1531005 h 6246801"/>
              <a:gd name="connsiteX1038" fmla="*/ 5539394 w 9384838"/>
              <a:gd name="connsiteY1038" fmla="*/ 1455784 h 6246801"/>
              <a:gd name="connsiteX1039" fmla="*/ 5539394 w 9384838"/>
              <a:gd name="connsiteY1039" fmla="*/ 1404898 h 6246801"/>
              <a:gd name="connsiteX1040" fmla="*/ 5564836 w 9384838"/>
              <a:gd name="connsiteY1040" fmla="*/ 1355118 h 6246801"/>
              <a:gd name="connsiteX1041" fmla="*/ 5614614 w 9384838"/>
              <a:gd name="connsiteY1041" fmla="*/ 1379454 h 6246801"/>
              <a:gd name="connsiteX1042" fmla="*/ 5689834 w 9384838"/>
              <a:gd name="connsiteY1042" fmla="*/ 1355118 h 6246801"/>
              <a:gd name="connsiteX1043" fmla="*/ 5740719 w 9384838"/>
              <a:gd name="connsiteY1043" fmla="*/ 1329675 h 6246801"/>
              <a:gd name="connsiteX1044" fmla="*/ 5765055 w 9384838"/>
              <a:gd name="connsiteY1044" fmla="*/ 1355118 h 6246801"/>
              <a:gd name="connsiteX1045" fmla="*/ 5815939 w 9384838"/>
              <a:gd name="connsiteY1045" fmla="*/ 1279895 h 6246801"/>
              <a:gd name="connsiteX1046" fmla="*/ 5891159 w 9384838"/>
              <a:gd name="connsiteY1046" fmla="*/ 1254452 h 6246801"/>
              <a:gd name="connsiteX1047" fmla="*/ 5891159 w 9384838"/>
              <a:gd name="connsiteY1047" fmla="*/ 1179229 h 6246801"/>
              <a:gd name="connsiteX1048" fmla="*/ 5840275 w 9384838"/>
              <a:gd name="connsiteY1048" fmla="*/ 1104007 h 6246801"/>
              <a:gd name="connsiteX1049" fmla="*/ 5865717 w 9384838"/>
              <a:gd name="connsiteY1049" fmla="*/ 1054227 h 6246801"/>
              <a:gd name="connsiteX1050" fmla="*/ 5916601 w 9384838"/>
              <a:gd name="connsiteY1050" fmla="*/ 1054227 h 6246801"/>
              <a:gd name="connsiteX1051" fmla="*/ 6041599 w 9384838"/>
              <a:gd name="connsiteY1051" fmla="*/ 1179229 h 6246801"/>
              <a:gd name="connsiteX1052" fmla="*/ 6091377 w 9384838"/>
              <a:gd name="connsiteY1052" fmla="*/ 1153786 h 6246801"/>
              <a:gd name="connsiteX1053" fmla="*/ 6091377 w 9384838"/>
              <a:gd name="connsiteY1053" fmla="*/ 1204672 h 6246801"/>
              <a:gd name="connsiteX1054" fmla="*/ 6166597 w 9384838"/>
              <a:gd name="connsiteY1054" fmla="*/ 1254452 h 6246801"/>
              <a:gd name="connsiteX1055" fmla="*/ 6292701 w 9384838"/>
              <a:gd name="connsiteY1055" fmla="*/ 1179229 h 6246801"/>
              <a:gd name="connsiteX1056" fmla="*/ 6317037 w 9384838"/>
              <a:gd name="connsiteY1056" fmla="*/ 1129449 h 6246801"/>
              <a:gd name="connsiteX1057" fmla="*/ 6292701 w 9384838"/>
              <a:gd name="connsiteY1057" fmla="*/ 1054227 h 6246801"/>
              <a:gd name="connsiteX1058" fmla="*/ 6317037 w 9384838"/>
              <a:gd name="connsiteY1058" fmla="*/ 1003341 h 6246801"/>
              <a:gd name="connsiteX1059" fmla="*/ 6317037 w 9384838"/>
              <a:gd name="connsiteY1059" fmla="*/ 953562 h 6246801"/>
              <a:gd name="connsiteX1060" fmla="*/ 6342479 w 9384838"/>
              <a:gd name="connsiteY1060" fmla="*/ 903783 h 6246801"/>
              <a:gd name="connsiteX1061" fmla="*/ 6443141 w 9384838"/>
              <a:gd name="connsiteY1061" fmla="*/ 878340 h 6246801"/>
              <a:gd name="connsiteX1062" fmla="*/ 6492919 w 9384838"/>
              <a:gd name="connsiteY1062" fmla="*/ 803117 h 6246801"/>
              <a:gd name="connsiteX1063" fmla="*/ 6518361 w 9384838"/>
              <a:gd name="connsiteY1063" fmla="*/ 652667 h 6246801"/>
              <a:gd name="connsiteX1064" fmla="*/ 6619024 w 9384838"/>
              <a:gd name="connsiteY1064" fmla="*/ 526559 h 6246801"/>
              <a:gd name="connsiteX1065" fmla="*/ 6643360 w 9384838"/>
              <a:gd name="connsiteY1065" fmla="*/ 300891 h 6246801"/>
              <a:gd name="connsiteX1066" fmla="*/ 6619024 w 9384838"/>
              <a:gd name="connsiteY1066" fmla="*/ 125002 h 6246801"/>
              <a:gd name="connsiteX1067" fmla="*/ 6694244 w 9384838"/>
              <a:gd name="connsiteY1067" fmla="*/ 49779 h 6246801"/>
              <a:gd name="connsiteX1068" fmla="*/ 6769464 w 9384838"/>
              <a:gd name="connsiteY1068" fmla="*/ 49779 h 6246801"/>
              <a:gd name="connsiteX1069" fmla="*/ 6819242 w 9384838"/>
              <a:gd name="connsiteY106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72009 w 9384838"/>
              <a:gd name="connsiteY212" fmla="*/ 5293241 h 6246801"/>
              <a:gd name="connsiteX213" fmla="*/ 422231 w 9384838"/>
              <a:gd name="connsiteY213" fmla="*/ 5318684 h 6246801"/>
              <a:gd name="connsiteX214" fmla="*/ 446567 w 9384838"/>
              <a:gd name="connsiteY214" fmla="*/ 5344127 h 6246801"/>
              <a:gd name="connsiteX215" fmla="*/ 497451 w 9384838"/>
              <a:gd name="connsiteY215" fmla="*/ 5344127 h 6246801"/>
              <a:gd name="connsiteX216" fmla="*/ 521787 w 9384838"/>
              <a:gd name="connsiteY216" fmla="*/ 5318684 h 6246801"/>
              <a:gd name="connsiteX217" fmla="*/ 521787 w 9384838"/>
              <a:gd name="connsiteY217" fmla="*/ 5369570 h 6246801"/>
              <a:gd name="connsiteX218" fmla="*/ 497451 w 9384838"/>
              <a:gd name="connsiteY218" fmla="*/ 5419350 h 6246801"/>
              <a:gd name="connsiteX219" fmla="*/ 472009 w 9384838"/>
              <a:gd name="connsiteY219" fmla="*/ 5419350 h 6246801"/>
              <a:gd name="connsiteX220" fmla="*/ 446567 w 9384838"/>
              <a:gd name="connsiteY220" fmla="*/ 5444793 h 6246801"/>
              <a:gd name="connsiteX221" fmla="*/ 422231 w 9384838"/>
              <a:gd name="connsiteY221" fmla="*/ 5419350 h 6246801"/>
              <a:gd name="connsiteX222" fmla="*/ 446567 w 9384838"/>
              <a:gd name="connsiteY222" fmla="*/ 5393907 h 6246801"/>
              <a:gd name="connsiteX223" fmla="*/ 446567 w 9384838"/>
              <a:gd name="connsiteY223" fmla="*/ 5369570 h 6246801"/>
              <a:gd name="connsiteX224" fmla="*/ 422231 w 9384838"/>
              <a:gd name="connsiteY224" fmla="*/ 5344127 h 6246801"/>
              <a:gd name="connsiteX225" fmla="*/ 371347 w 9384838"/>
              <a:gd name="connsiteY225" fmla="*/ 5369570 h 6246801"/>
              <a:gd name="connsiteX226" fmla="*/ 347011 w 9384838"/>
              <a:gd name="connsiteY226" fmla="*/ 5344127 h 6246801"/>
              <a:gd name="connsiteX227" fmla="*/ 321569 w 9384838"/>
              <a:gd name="connsiteY227" fmla="*/ 5393907 h 6246801"/>
              <a:gd name="connsiteX228" fmla="*/ 271791 w 9384838"/>
              <a:gd name="connsiteY228" fmla="*/ 5419350 h 6246801"/>
              <a:gd name="connsiteX229" fmla="*/ 321569 w 9384838"/>
              <a:gd name="connsiteY229" fmla="*/ 5369570 h 6246801"/>
              <a:gd name="connsiteX230" fmla="*/ 296127 w 9384838"/>
              <a:gd name="connsiteY230" fmla="*/ 5344127 h 6246801"/>
              <a:gd name="connsiteX231" fmla="*/ 296127 w 9384838"/>
              <a:gd name="connsiteY231" fmla="*/ 5293241 h 6246801"/>
              <a:gd name="connsiteX232" fmla="*/ 271791 w 9384838"/>
              <a:gd name="connsiteY232" fmla="*/ 5293241 h 6246801"/>
              <a:gd name="connsiteX233" fmla="*/ 246349 w 9384838"/>
              <a:gd name="connsiteY233" fmla="*/ 5243462 h 6246801"/>
              <a:gd name="connsiteX234" fmla="*/ 296127 w 9384838"/>
              <a:gd name="connsiteY234" fmla="*/ 5168239 h 6246801"/>
              <a:gd name="connsiteX235" fmla="*/ 321569 w 9384838"/>
              <a:gd name="connsiteY235" fmla="*/ 5193682 h 6246801"/>
              <a:gd name="connsiteX236" fmla="*/ 296127 w 9384838"/>
              <a:gd name="connsiteY236" fmla="*/ 5218019 h 6246801"/>
              <a:gd name="connsiteX237" fmla="*/ 321569 w 9384838"/>
              <a:gd name="connsiteY237" fmla="*/ 5218019 h 6246801"/>
              <a:gd name="connsiteX238" fmla="*/ 321569 w 9384838"/>
              <a:gd name="connsiteY238" fmla="*/ 5243462 h 6246801"/>
              <a:gd name="connsiteX239" fmla="*/ 296127 w 9384838"/>
              <a:gd name="connsiteY239" fmla="*/ 5268905 h 6246801"/>
              <a:gd name="connsiteX240" fmla="*/ 321569 w 9384838"/>
              <a:gd name="connsiteY240" fmla="*/ 5318684 h 6246801"/>
              <a:gd name="connsiteX241" fmla="*/ 347011 w 9384838"/>
              <a:gd name="connsiteY241" fmla="*/ 5293241 h 6246801"/>
              <a:gd name="connsiteX242" fmla="*/ 371347 w 9384838"/>
              <a:gd name="connsiteY242" fmla="*/ 5318684 h 6246801"/>
              <a:gd name="connsiteX243" fmla="*/ 396789 w 9384838"/>
              <a:gd name="connsiteY243" fmla="*/ 5318684 h 6246801"/>
              <a:gd name="connsiteX244" fmla="*/ 371347 w 9384838"/>
              <a:gd name="connsiteY244" fmla="*/ 5268905 h 6246801"/>
              <a:gd name="connsiteX245" fmla="*/ 396789 w 9384838"/>
              <a:gd name="connsiteY245" fmla="*/ 5243462 h 6246801"/>
              <a:gd name="connsiteX246" fmla="*/ 371347 w 9384838"/>
              <a:gd name="connsiteY246" fmla="*/ 5193682 h 6246801"/>
              <a:gd name="connsiteX247" fmla="*/ 321569 w 9384838"/>
              <a:gd name="connsiteY247" fmla="*/ 5168239 h 6246801"/>
              <a:gd name="connsiteX248" fmla="*/ 347011 w 9384838"/>
              <a:gd name="connsiteY248" fmla="*/ 5142796 h 6246801"/>
              <a:gd name="connsiteX249" fmla="*/ 296127 w 9384838"/>
              <a:gd name="connsiteY249" fmla="*/ 5142796 h 6246801"/>
              <a:gd name="connsiteX250" fmla="*/ 271791 w 9384838"/>
              <a:gd name="connsiteY250" fmla="*/ 5093016 h 6246801"/>
              <a:gd name="connsiteX251" fmla="*/ 296127 w 9384838"/>
              <a:gd name="connsiteY251" fmla="*/ 5067573 h 6246801"/>
              <a:gd name="connsiteX252" fmla="*/ 271791 w 9384838"/>
              <a:gd name="connsiteY252" fmla="*/ 5043236 h 6246801"/>
              <a:gd name="connsiteX253" fmla="*/ 271791 w 9384838"/>
              <a:gd name="connsiteY253" fmla="*/ 5017793 h 6246801"/>
              <a:gd name="connsiteX254" fmla="*/ 321569 w 9384838"/>
              <a:gd name="connsiteY254" fmla="*/ 5043236 h 6246801"/>
              <a:gd name="connsiteX255" fmla="*/ 347011 w 9384838"/>
              <a:gd name="connsiteY255" fmla="*/ 5043236 h 6246801"/>
              <a:gd name="connsiteX256" fmla="*/ 371347 w 9384838"/>
              <a:gd name="connsiteY256" fmla="*/ 5067573 h 6246801"/>
              <a:gd name="connsiteX257" fmla="*/ 371347 w 9384838"/>
              <a:gd name="connsiteY257" fmla="*/ 5093016 h 6246801"/>
              <a:gd name="connsiteX258" fmla="*/ 396789 w 9384838"/>
              <a:gd name="connsiteY258" fmla="*/ 5093016 h 6246801"/>
              <a:gd name="connsiteX259" fmla="*/ 396789 w 9384838"/>
              <a:gd name="connsiteY259" fmla="*/ 5067573 h 6246801"/>
              <a:gd name="connsiteX260" fmla="*/ 422231 w 9384838"/>
              <a:gd name="connsiteY260" fmla="*/ 5043236 h 6246801"/>
              <a:gd name="connsiteX261" fmla="*/ 371347 w 9384838"/>
              <a:gd name="connsiteY261" fmla="*/ 5017793 h 6246801"/>
              <a:gd name="connsiteX262" fmla="*/ 396789 w 9384838"/>
              <a:gd name="connsiteY262" fmla="*/ 4992350 h 6246801"/>
              <a:gd name="connsiteX263" fmla="*/ 422231 w 9384838"/>
              <a:gd name="connsiteY263" fmla="*/ 4968013 h 6246801"/>
              <a:gd name="connsiteX264" fmla="*/ 446567 w 9384838"/>
              <a:gd name="connsiteY264" fmla="*/ 4992350 h 6246801"/>
              <a:gd name="connsiteX265" fmla="*/ 446567 w 9384838"/>
              <a:gd name="connsiteY265" fmla="*/ 5017793 h 6246801"/>
              <a:gd name="connsiteX266" fmla="*/ 472009 w 9384838"/>
              <a:gd name="connsiteY266" fmla="*/ 5043236 h 6246801"/>
              <a:gd name="connsiteX267" fmla="*/ 497451 w 9384838"/>
              <a:gd name="connsiteY267" fmla="*/ 5017793 h 6246801"/>
              <a:gd name="connsiteX268" fmla="*/ 497452 w 9384838"/>
              <a:gd name="connsiteY268" fmla="*/ 5017793 h 6246801"/>
              <a:gd name="connsiteX269" fmla="*/ 547230 w 9384838"/>
              <a:gd name="connsiteY269" fmla="*/ 5017793 h 6246801"/>
              <a:gd name="connsiteX270" fmla="*/ 521788 w 9384838"/>
              <a:gd name="connsiteY270" fmla="*/ 4992350 h 6246801"/>
              <a:gd name="connsiteX271" fmla="*/ 572672 w 9384838"/>
              <a:gd name="connsiteY271" fmla="*/ 4968013 h 6246801"/>
              <a:gd name="connsiteX272" fmla="*/ 597008 w 9384838"/>
              <a:gd name="connsiteY272" fmla="*/ 4992350 h 6246801"/>
              <a:gd name="connsiteX273" fmla="*/ 647892 w 9384838"/>
              <a:gd name="connsiteY273" fmla="*/ 4992350 h 6246801"/>
              <a:gd name="connsiteX274" fmla="*/ 647892 w 9384838"/>
              <a:gd name="connsiteY274" fmla="*/ 4968013 h 6246801"/>
              <a:gd name="connsiteX275" fmla="*/ 672228 w 9384838"/>
              <a:gd name="connsiteY275" fmla="*/ 4942570 h 6246801"/>
              <a:gd name="connsiteX276" fmla="*/ 672228 w 9384838"/>
              <a:gd name="connsiteY276" fmla="*/ 4917127 h 6246801"/>
              <a:gd name="connsiteX277" fmla="*/ 723112 w 9384838"/>
              <a:gd name="connsiteY277" fmla="*/ 4892790 h 6246801"/>
              <a:gd name="connsiteX278" fmla="*/ 772890 w 9384838"/>
              <a:gd name="connsiteY278" fmla="*/ 4892790 h 6246801"/>
              <a:gd name="connsiteX279" fmla="*/ 798333 w 9384838"/>
              <a:gd name="connsiteY279" fmla="*/ 4867347 h 6246801"/>
              <a:gd name="connsiteX280" fmla="*/ 291494 w 9384838"/>
              <a:gd name="connsiteY280" fmla="*/ 3896294 h 6246801"/>
              <a:gd name="connsiteX281" fmla="*/ 319795 w 9384838"/>
              <a:gd name="connsiteY281" fmla="*/ 3947235 h 6246801"/>
              <a:gd name="connsiteX282" fmla="*/ 280174 w 9384838"/>
              <a:gd name="connsiteY282" fmla="*/ 4026476 h 6246801"/>
              <a:gd name="connsiteX283" fmla="*/ 234893 w 9384838"/>
              <a:gd name="connsiteY283" fmla="*/ 4026476 h 6246801"/>
              <a:gd name="connsiteX284" fmla="*/ 220743 w 9384838"/>
              <a:gd name="connsiteY284" fmla="*/ 4066097 h 6246801"/>
              <a:gd name="connsiteX285" fmla="*/ 178292 w 9384838"/>
              <a:gd name="connsiteY285" fmla="*/ 4074587 h 6246801"/>
              <a:gd name="connsiteX286" fmla="*/ 133012 w 9384838"/>
              <a:gd name="connsiteY286" fmla="*/ 4111377 h 6246801"/>
              <a:gd name="connsiteX287" fmla="*/ 93391 w 9384838"/>
              <a:gd name="connsiteY287" fmla="*/ 4125528 h 6246801"/>
              <a:gd name="connsiteX288" fmla="*/ 113201 w 9384838"/>
              <a:gd name="connsiteY288" fmla="*/ 4187789 h 6246801"/>
              <a:gd name="connsiteX289" fmla="*/ 82071 w 9384838"/>
              <a:gd name="connsiteY289" fmla="*/ 4187789 h 6246801"/>
              <a:gd name="connsiteX290" fmla="*/ 59430 w 9384838"/>
              <a:gd name="connsiteY290" fmla="*/ 4250050 h 6246801"/>
              <a:gd name="connsiteX291" fmla="*/ 76411 w 9384838"/>
              <a:gd name="connsiteY291" fmla="*/ 4275521 h 6246801"/>
              <a:gd name="connsiteX292" fmla="*/ 11320 w 9384838"/>
              <a:gd name="connsiteY292" fmla="*/ 4317971 h 6246801"/>
              <a:gd name="connsiteX293" fmla="*/ 0 w 9384838"/>
              <a:gd name="connsiteY293" fmla="*/ 4230240 h 6246801"/>
              <a:gd name="connsiteX294" fmla="*/ 31130 w 9384838"/>
              <a:gd name="connsiteY294" fmla="*/ 4218920 h 6246801"/>
              <a:gd name="connsiteX295" fmla="*/ 45280 w 9384838"/>
              <a:gd name="connsiteY295" fmla="*/ 4187789 h 6246801"/>
              <a:gd name="connsiteX296" fmla="*/ 53771 w 9384838"/>
              <a:gd name="connsiteY296" fmla="*/ 4131188 h 6246801"/>
              <a:gd name="connsiteX297" fmla="*/ 70751 w 9384838"/>
              <a:gd name="connsiteY297" fmla="*/ 4105717 h 6246801"/>
              <a:gd name="connsiteX298" fmla="*/ 124522 w 9384838"/>
              <a:gd name="connsiteY298" fmla="*/ 4083077 h 6246801"/>
              <a:gd name="connsiteX299" fmla="*/ 152822 w 9384838"/>
              <a:gd name="connsiteY299" fmla="*/ 4040626 h 6246801"/>
              <a:gd name="connsiteX300" fmla="*/ 104711 w 9384838"/>
              <a:gd name="connsiteY300" fmla="*/ 4023646 h 6246801"/>
              <a:gd name="connsiteX301" fmla="*/ 104711 w 9384838"/>
              <a:gd name="connsiteY301" fmla="*/ 3981195 h 6246801"/>
              <a:gd name="connsiteX302" fmla="*/ 144332 w 9384838"/>
              <a:gd name="connsiteY302" fmla="*/ 3981195 h 6246801"/>
              <a:gd name="connsiteX303" fmla="*/ 181122 w 9384838"/>
              <a:gd name="connsiteY303" fmla="*/ 4020816 h 6246801"/>
              <a:gd name="connsiteX304" fmla="*/ 240553 w 9384838"/>
              <a:gd name="connsiteY304" fmla="*/ 3955725 h 6246801"/>
              <a:gd name="connsiteX305" fmla="*/ 271684 w 9384838"/>
              <a:gd name="connsiteY305" fmla="*/ 3907614 h 6246801"/>
              <a:gd name="connsiteX306" fmla="*/ 291494 w 9384838"/>
              <a:gd name="connsiteY306" fmla="*/ 3896294 h 6246801"/>
              <a:gd name="connsiteX307" fmla="*/ 481106 w 9384838"/>
              <a:gd name="connsiteY307" fmla="*/ 3596309 h 6246801"/>
              <a:gd name="connsiteX308" fmla="*/ 435825 w 9384838"/>
              <a:gd name="connsiteY308" fmla="*/ 3664230 h 6246801"/>
              <a:gd name="connsiteX309" fmla="*/ 396205 w 9384838"/>
              <a:gd name="connsiteY309" fmla="*/ 3638759 h 6246801"/>
              <a:gd name="connsiteX310" fmla="*/ 481106 w 9384838"/>
              <a:gd name="connsiteY310" fmla="*/ 3596309 h 6246801"/>
              <a:gd name="connsiteX311" fmla="*/ 4460871 w 9384838"/>
              <a:gd name="connsiteY311" fmla="*/ 3512231 h 6246801"/>
              <a:gd name="connsiteX312" fmla="*/ 4435429 w 9384838"/>
              <a:gd name="connsiteY312" fmla="*/ 3563117 h 6246801"/>
              <a:gd name="connsiteX313" fmla="*/ 4385651 w 9384838"/>
              <a:gd name="connsiteY313" fmla="*/ 3612896 h 6246801"/>
              <a:gd name="connsiteX314" fmla="*/ 4385651 w 9384838"/>
              <a:gd name="connsiteY314" fmla="*/ 3638339 h 6246801"/>
              <a:gd name="connsiteX315" fmla="*/ 4435429 w 9384838"/>
              <a:gd name="connsiteY315" fmla="*/ 3638339 h 6246801"/>
              <a:gd name="connsiteX316" fmla="*/ 4435429 w 9384838"/>
              <a:gd name="connsiteY316" fmla="*/ 3662676 h 6246801"/>
              <a:gd name="connsiteX317" fmla="*/ 4385651 w 9384838"/>
              <a:gd name="connsiteY317" fmla="*/ 3713562 h 6246801"/>
              <a:gd name="connsiteX318" fmla="*/ 4284989 w 9384838"/>
              <a:gd name="connsiteY318" fmla="*/ 3737899 h 6246801"/>
              <a:gd name="connsiteX319" fmla="*/ 4310431 w 9384838"/>
              <a:gd name="connsiteY319" fmla="*/ 3688119 h 6246801"/>
              <a:gd name="connsiteX320" fmla="*/ 4335873 w 9384838"/>
              <a:gd name="connsiteY320" fmla="*/ 3662676 h 6246801"/>
              <a:gd name="connsiteX321" fmla="*/ 4335873 w 9384838"/>
              <a:gd name="connsiteY321" fmla="*/ 3638339 h 6246801"/>
              <a:gd name="connsiteX322" fmla="*/ 4284989 w 9384838"/>
              <a:gd name="connsiteY322" fmla="*/ 3662676 h 6246801"/>
              <a:gd name="connsiteX323" fmla="*/ 4284989 w 9384838"/>
              <a:gd name="connsiteY323" fmla="*/ 3612896 h 6246801"/>
              <a:gd name="connsiteX324" fmla="*/ 4360209 w 9384838"/>
              <a:gd name="connsiteY324" fmla="*/ 3537674 h 6246801"/>
              <a:gd name="connsiteX325" fmla="*/ 4460871 w 9384838"/>
              <a:gd name="connsiteY325" fmla="*/ 3512231 h 6246801"/>
              <a:gd name="connsiteX326" fmla="*/ 605629 w 9384838"/>
              <a:gd name="connsiteY326" fmla="*/ 3364245 h 6246801"/>
              <a:gd name="connsiteX327" fmla="*/ 611289 w 9384838"/>
              <a:gd name="connsiteY327" fmla="*/ 3409526 h 6246801"/>
              <a:gd name="connsiteX328" fmla="*/ 633929 w 9384838"/>
              <a:gd name="connsiteY328" fmla="*/ 3437826 h 6246801"/>
              <a:gd name="connsiteX329" fmla="*/ 616949 w 9384838"/>
              <a:gd name="connsiteY329" fmla="*/ 3485937 h 6246801"/>
              <a:gd name="connsiteX330" fmla="*/ 599969 w 9384838"/>
              <a:gd name="connsiteY330" fmla="*/ 3497257 h 6246801"/>
              <a:gd name="connsiteX331" fmla="*/ 560348 w 9384838"/>
              <a:gd name="connsiteY331" fmla="*/ 3451976 h 6246801"/>
              <a:gd name="connsiteX332" fmla="*/ 577328 w 9384838"/>
              <a:gd name="connsiteY332" fmla="*/ 3415186 h 6246801"/>
              <a:gd name="connsiteX333" fmla="*/ 574498 w 9384838"/>
              <a:gd name="connsiteY333" fmla="*/ 3369905 h 6246801"/>
              <a:gd name="connsiteX334" fmla="*/ 605629 w 9384838"/>
              <a:gd name="connsiteY334" fmla="*/ 336424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1098059 w 9384838"/>
              <a:gd name="connsiteY339" fmla="*/ 3109544 h 6246801"/>
              <a:gd name="connsiteX340" fmla="*/ 905615 w 9384838"/>
              <a:gd name="connsiteY340" fmla="*/ 3061433 h 6246801"/>
              <a:gd name="connsiteX341" fmla="*/ 905615 w 9384838"/>
              <a:gd name="connsiteY341" fmla="*/ 3098224 h 6246801"/>
              <a:gd name="connsiteX342" fmla="*/ 874484 w 9384838"/>
              <a:gd name="connsiteY342" fmla="*/ 3149161 h 6246801"/>
              <a:gd name="connsiteX343" fmla="*/ 820713 w 9384838"/>
              <a:gd name="connsiteY343" fmla="*/ 3171802 h 6246801"/>
              <a:gd name="connsiteX344" fmla="*/ 826373 w 9384838"/>
              <a:gd name="connsiteY344" fmla="*/ 3205762 h 6246801"/>
              <a:gd name="connsiteX345" fmla="*/ 769772 w 9384838"/>
              <a:gd name="connsiteY345" fmla="*/ 3214252 h 6246801"/>
              <a:gd name="connsiteX346" fmla="*/ 775432 w 9384838"/>
              <a:gd name="connsiteY346" fmla="*/ 3253873 h 6246801"/>
              <a:gd name="connsiteX347" fmla="*/ 738642 w 9384838"/>
              <a:gd name="connsiteY347" fmla="*/ 3245383 h 6246801"/>
              <a:gd name="connsiteX348" fmla="*/ 724492 w 9384838"/>
              <a:gd name="connsiteY348" fmla="*/ 3214252 h 6246801"/>
              <a:gd name="connsiteX349" fmla="*/ 701851 w 9384838"/>
              <a:gd name="connsiteY349" fmla="*/ 3183122 h 6246801"/>
              <a:gd name="connsiteX350" fmla="*/ 724492 w 9384838"/>
              <a:gd name="connsiteY350" fmla="*/ 3168972 h 6246801"/>
              <a:gd name="connsiteX351" fmla="*/ 747132 w 9384838"/>
              <a:gd name="connsiteY351" fmla="*/ 3146331 h 6246801"/>
              <a:gd name="connsiteX352" fmla="*/ 843354 w 9384838"/>
              <a:gd name="connsiteY352" fmla="*/ 3098224 h 6246801"/>
              <a:gd name="connsiteX353" fmla="*/ 905615 w 9384838"/>
              <a:gd name="connsiteY353" fmla="*/ 3061433 h 6246801"/>
              <a:gd name="connsiteX354" fmla="*/ 936745 w 9384838"/>
              <a:gd name="connsiteY354" fmla="*/ 3033132 h 6246801"/>
              <a:gd name="connsiteX355" fmla="*/ 973535 w 9384838"/>
              <a:gd name="connsiteY355" fmla="*/ 3081244 h 6246801"/>
              <a:gd name="connsiteX356" fmla="*/ 948066 w 9384838"/>
              <a:gd name="connsiteY356" fmla="*/ 3115203 h 6246801"/>
              <a:gd name="connsiteX357" fmla="*/ 925424 w 9384838"/>
              <a:gd name="connsiteY357" fmla="*/ 3067093 h 6246801"/>
              <a:gd name="connsiteX358" fmla="*/ 936745 w 9384838"/>
              <a:gd name="connsiteY358" fmla="*/ 3033132 h 6246801"/>
              <a:gd name="connsiteX359" fmla="*/ 5840275 w 9384838"/>
              <a:gd name="connsiteY359" fmla="*/ 2081897 h 6246801"/>
              <a:gd name="connsiteX360" fmla="*/ 5891159 w 9384838"/>
              <a:gd name="connsiteY360" fmla="*/ 2132783 h 6246801"/>
              <a:gd name="connsiteX361" fmla="*/ 5891159 w 9384838"/>
              <a:gd name="connsiteY361" fmla="*/ 2158226 h 6246801"/>
              <a:gd name="connsiteX362" fmla="*/ 5966379 w 9384838"/>
              <a:gd name="connsiteY362" fmla="*/ 2208005 h 6246801"/>
              <a:gd name="connsiteX363" fmla="*/ 6016157 w 9384838"/>
              <a:gd name="connsiteY363" fmla="*/ 2208005 h 6246801"/>
              <a:gd name="connsiteX364" fmla="*/ 6041599 w 9384838"/>
              <a:gd name="connsiteY364" fmla="*/ 2208005 h 6246801"/>
              <a:gd name="connsiteX365" fmla="*/ 5966379 w 9384838"/>
              <a:gd name="connsiteY365" fmla="*/ 2308672 h 6246801"/>
              <a:gd name="connsiteX366" fmla="*/ 5916601 w 9384838"/>
              <a:gd name="connsiteY366" fmla="*/ 2558676 h 6246801"/>
              <a:gd name="connsiteX367" fmla="*/ 5916601 w 9384838"/>
              <a:gd name="connsiteY367" fmla="*/ 2659341 h 6246801"/>
              <a:gd name="connsiteX368" fmla="*/ 5966379 w 9384838"/>
              <a:gd name="connsiteY368" fmla="*/ 2684786 h 6246801"/>
              <a:gd name="connsiteX369" fmla="*/ 5991821 w 9384838"/>
              <a:gd name="connsiteY369" fmla="*/ 2734563 h 6246801"/>
              <a:gd name="connsiteX370" fmla="*/ 6016157 w 9384838"/>
              <a:gd name="connsiteY370" fmla="*/ 2785448 h 6246801"/>
              <a:gd name="connsiteX371" fmla="*/ 6016157 w 9384838"/>
              <a:gd name="connsiteY371" fmla="*/ 2860670 h 6246801"/>
              <a:gd name="connsiteX372" fmla="*/ 5991821 w 9384838"/>
              <a:gd name="connsiteY372" fmla="*/ 2885007 h 6246801"/>
              <a:gd name="connsiteX373" fmla="*/ 6016157 w 9384838"/>
              <a:gd name="connsiteY373" fmla="*/ 2910449 h 6246801"/>
              <a:gd name="connsiteX374" fmla="*/ 5991821 w 9384838"/>
              <a:gd name="connsiteY374" fmla="*/ 2935892 h 6246801"/>
              <a:gd name="connsiteX375" fmla="*/ 5991821 w 9384838"/>
              <a:gd name="connsiteY375" fmla="*/ 2960229 h 6246801"/>
              <a:gd name="connsiteX376" fmla="*/ 6041599 w 9384838"/>
              <a:gd name="connsiteY376" fmla="*/ 2985670 h 6246801"/>
              <a:gd name="connsiteX377" fmla="*/ 6016157 w 9384838"/>
              <a:gd name="connsiteY377" fmla="*/ 3035453 h 6246801"/>
              <a:gd name="connsiteX378" fmla="*/ 6041599 w 9384838"/>
              <a:gd name="connsiteY378" fmla="*/ 3086339 h 6246801"/>
              <a:gd name="connsiteX379" fmla="*/ 5991821 w 9384838"/>
              <a:gd name="connsiteY379" fmla="*/ 3185896 h 6246801"/>
              <a:gd name="connsiteX380" fmla="*/ 6016157 w 9384838"/>
              <a:gd name="connsiteY380" fmla="*/ 3185896 h 6246801"/>
              <a:gd name="connsiteX381" fmla="*/ 6016157 w 9384838"/>
              <a:gd name="connsiteY381" fmla="*/ 3236782 h 6246801"/>
              <a:gd name="connsiteX382" fmla="*/ 5966379 w 9384838"/>
              <a:gd name="connsiteY382" fmla="*/ 3261118 h 6246801"/>
              <a:gd name="connsiteX383" fmla="*/ 5966379 w 9384838"/>
              <a:gd name="connsiteY383" fmla="*/ 3286561 h 6246801"/>
              <a:gd name="connsiteX384" fmla="*/ 5916601 w 9384838"/>
              <a:gd name="connsiteY384" fmla="*/ 3361784 h 6246801"/>
              <a:gd name="connsiteX385" fmla="*/ 5916601 w 9384838"/>
              <a:gd name="connsiteY385" fmla="*/ 3412670 h 6246801"/>
              <a:gd name="connsiteX386" fmla="*/ 5865717 w 9384838"/>
              <a:gd name="connsiteY386" fmla="*/ 3437007 h 6246801"/>
              <a:gd name="connsiteX387" fmla="*/ 5840275 w 9384838"/>
              <a:gd name="connsiteY387" fmla="*/ 3462450 h 6246801"/>
              <a:gd name="connsiteX388" fmla="*/ 5815939 w 9384838"/>
              <a:gd name="connsiteY388" fmla="*/ 3437007 h 6246801"/>
              <a:gd name="connsiteX389" fmla="*/ 5815939 w 9384838"/>
              <a:gd name="connsiteY389" fmla="*/ 3487893 h 6246801"/>
              <a:gd name="connsiteX390" fmla="*/ 5765055 w 9384838"/>
              <a:gd name="connsiteY390" fmla="*/ 3462450 h 6246801"/>
              <a:gd name="connsiteX391" fmla="*/ 5765055 w 9384838"/>
              <a:gd name="connsiteY391" fmla="*/ 3462451 h 6246801"/>
              <a:gd name="connsiteX392" fmla="*/ 5790497 w 9384838"/>
              <a:gd name="connsiteY392" fmla="*/ 3512230 h 6246801"/>
              <a:gd name="connsiteX393" fmla="*/ 5740719 w 9384838"/>
              <a:gd name="connsiteY393" fmla="*/ 3537673 h 6246801"/>
              <a:gd name="connsiteX394" fmla="*/ 5715277 w 9384838"/>
              <a:gd name="connsiteY394" fmla="*/ 3563116 h 6246801"/>
              <a:gd name="connsiteX395" fmla="*/ 5689835 w 9384838"/>
              <a:gd name="connsiteY395" fmla="*/ 3587453 h 6246801"/>
              <a:gd name="connsiteX396" fmla="*/ 5715277 w 9384838"/>
              <a:gd name="connsiteY396" fmla="*/ 3612896 h 6246801"/>
              <a:gd name="connsiteX397" fmla="*/ 5665499 w 9384838"/>
              <a:gd name="connsiteY397" fmla="*/ 3612896 h 6246801"/>
              <a:gd name="connsiteX398" fmla="*/ 5640057 w 9384838"/>
              <a:gd name="connsiteY398" fmla="*/ 3638339 h 6246801"/>
              <a:gd name="connsiteX399" fmla="*/ 5665499 w 9384838"/>
              <a:gd name="connsiteY399" fmla="*/ 3638339 h 6246801"/>
              <a:gd name="connsiteX400" fmla="*/ 5665499 w 9384838"/>
              <a:gd name="connsiteY400" fmla="*/ 3662676 h 6246801"/>
              <a:gd name="connsiteX401" fmla="*/ 5640057 w 9384838"/>
              <a:gd name="connsiteY401" fmla="*/ 3662676 h 6246801"/>
              <a:gd name="connsiteX402" fmla="*/ 5665499 w 9384838"/>
              <a:gd name="connsiteY402" fmla="*/ 3688119 h 6246801"/>
              <a:gd name="connsiteX403" fmla="*/ 5640057 w 9384838"/>
              <a:gd name="connsiteY403" fmla="*/ 3763342 h 6246801"/>
              <a:gd name="connsiteX404" fmla="*/ 5590279 w 9384838"/>
              <a:gd name="connsiteY404" fmla="*/ 3737899 h 6246801"/>
              <a:gd name="connsiteX405" fmla="*/ 5515059 w 9384838"/>
              <a:gd name="connsiteY405" fmla="*/ 3737899 h 6246801"/>
              <a:gd name="connsiteX406" fmla="*/ 5464175 w 9384838"/>
              <a:gd name="connsiteY406" fmla="*/ 3713562 h 6246801"/>
              <a:gd name="connsiteX407" fmla="*/ 5439839 w 9384838"/>
              <a:gd name="connsiteY407" fmla="*/ 3737899 h 6246801"/>
              <a:gd name="connsiteX408" fmla="*/ 5464175 w 9384838"/>
              <a:gd name="connsiteY408" fmla="*/ 3763342 h 6246801"/>
              <a:gd name="connsiteX409" fmla="*/ 5414397 w 9384838"/>
              <a:gd name="connsiteY409" fmla="*/ 3788785 h 6246801"/>
              <a:gd name="connsiteX410" fmla="*/ 5339177 w 9384838"/>
              <a:gd name="connsiteY410" fmla="*/ 3939230 h 6246801"/>
              <a:gd name="connsiteX411" fmla="*/ 5364619 w 9384838"/>
              <a:gd name="connsiteY411" fmla="*/ 4014453 h 6246801"/>
              <a:gd name="connsiteX412" fmla="*/ 5364618 w 9384838"/>
              <a:gd name="connsiteY412" fmla="*/ 4014453 h 6246801"/>
              <a:gd name="connsiteX413" fmla="*/ 5364618 w 9384838"/>
              <a:gd name="connsiteY413" fmla="*/ 4089676 h 6246801"/>
              <a:gd name="connsiteX414" fmla="*/ 5313734 w 9384838"/>
              <a:gd name="connsiteY414" fmla="*/ 4289902 h 6246801"/>
              <a:gd name="connsiteX415" fmla="*/ 5238514 w 9384838"/>
              <a:gd name="connsiteY415" fmla="*/ 4416010 h 6246801"/>
              <a:gd name="connsiteX416" fmla="*/ 5213072 w 9384838"/>
              <a:gd name="connsiteY416" fmla="*/ 4440347 h 6246801"/>
              <a:gd name="connsiteX417" fmla="*/ 5163294 w 9384838"/>
              <a:gd name="connsiteY417" fmla="*/ 4440347 h 6246801"/>
              <a:gd name="connsiteX418" fmla="*/ 5137852 w 9384838"/>
              <a:gd name="connsiteY418" fmla="*/ 4465790 h 6246801"/>
              <a:gd name="connsiteX419" fmla="*/ 5163294 w 9384838"/>
              <a:gd name="connsiteY419" fmla="*/ 4465790 h 6246801"/>
              <a:gd name="connsiteX420" fmla="*/ 5062632 w 9384838"/>
              <a:gd name="connsiteY420" fmla="*/ 4616236 h 6246801"/>
              <a:gd name="connsiteX421" fmla="*/ 5038296 w 9384838"/>
              <a:gd name="connsiteY421" fmla="*/ 4691459 h 6246801"/>
              <a:gd name="connsiteX422" fmla="*/ 5012854 w 9384838"/>
              <a:gd name="connsiteY422" fmla="*/ 4716902 h 6246801"/>
              <a:gd name="connsiteX423" fmla="*/ 4987412 w 9384838"/>
              <a:gd name="connsiteY423" fmla="*/ 4792125 h 6246801"/>
              <a:gd name="connsiteX424" fmla="*/ 5012854 w 9384838"/>
              <a:gd name="connsiteY424" fmla="*/ 4917127 h 6246801"/>
              <a:gd name="connsiteX425" fmla="*/ 5062632 w 9384838"/>
              <a:gd name="connsiteY425" fmla="*/ 5043236 h 6246801"/>
              <a:gd name="connsiteX426" fmla="*/ 5013583 w 9384838"/>
              <a:gd name="connsiteY426" fmla="*/ 4993096 h 6246801"/>
              <a:gd name="connsiteX427" fmla="*/ 5062632 w 9384838"/>
              <a:gd name="connsiteY427" fmla="*/ 5043237 h 6246801"/>
              <a:gd name="connsiteX428" fmla="*/ 4987412 w 9384838"/>
              <a:gd name="connsiteY428" fmla="*/ 5043237 h 6246801"/>
              <a:gd name="connsiteX429" fmla="*/ 4963076 w 9384838"/>
              <a:gd name="connsiteY429" fmla="*/ 5017794 h 6246801"/>
              <a:gd name="connsiteX430" fmla="*/ 4862414 w 9384838"/>
              <a:gd name="connsiteY430" fmla="*/ 5067574 h 6246801"/>
              <a:gd name="connsiteX431" fmla="*/ 4812636 w 9384838"/>
              <a:gd name="connsiteY431" fmla="*/ 5142796 h 6246801"/>
              <a:gd name="connsiteX432" fmla="*/ 4812636 w 9384838"/>
              <a:gd name="connsiteY432" fmla="*/ 5193682 h 6246801"/>
              <a:gd name="connsiteX433" fmla="*/ 4787194 w 9384838"/>
              <a:gd name="connsiteY433" fmla="*/ 5243462 h 6246801"/>
              <a:gd name="connsiteX434" fmla="*/ 4711974 w 9384838"/>
              <a:gd name="connsiteY434" fmla="*/ 5268905 h 6246801"/>
              <a:gd name="connsiteX435" fmla="*/ 4686532 w 9384838"/>
              <a:gd name="connsiteY435" fmla="*/ 5243462 h 6246801"/>
              <a:gd name="connsiteX436" fmla="*/ 4636753 w 9384838"/>
              <a:gd name="connsiteY436" fmla="*/ 5268905 h 6246801"/>
              <a:gd name="connsiteX437" fmla="*/ 4611311 w 9384838"/>
              <a:gd name="connsiteY437" fmla="*/ 5293242 h 6246801"/>
              <a:gd name="connsiteX438" fmla="*/ 4561533 w 9384838"/>
              <a:gd name="connsiteY438" fmla="*/ 5344128 h 6246801"/>
              <a:gd name="connsiteX439" fmla="*/ 4536091 w 9384838"/>
              <a:gd name="connsiteY439" fmla="*/ 5293242 h 6246801"/>
              <a:gd name="connsiteX440" fmla="*/ 4561533 w 9384838"/>
              <a:gd name="connsiteY440" fmla="*/ 5293242 h 6246801"/>
              <a:gd name="connsiteX441" fmla="*/ 4561533 w 9384838"/>
              <a:gd name="connsiteY441" fmla="*/ 5268905 h 6246801"/>
              <a:gd name="connsiteX442" fmla="*/ 4585869 w 9384838"/>
              <a:gd name="connsiteY442" fmla="*/ 5218019 h 6246801"/>
              <a:gd name="connsiteX443" fmla="*/ 4585869 w 9384838"/>
              <a:gd name="connsiteY443" fmla="*/ 5193682 h 6246801"/>
              <a:gd name="connsiteX444" fmla="*/ 4611311 w 9384838"/>
              <a:gd name="connsiteY444" fmla="*/ 5168239 h 6246801"/>
              <a:gd name="connsiteX445" fmla="*/ 4611311 w 9384838"/>
              <a:gd name="connsiteY445" fmla="*/ 5142796 h 6246801"/>
              <a:gd name="connsiteX446" fmla="*/ 4585869 w 9384838"/>
              <a:gd name="connsiteY446" fmla="*/ 5142796 h 6246801"/>
              <a:gd name="connsiteX447" fmla="*/ 4611311 w 9384838"/>
              <a:gd name="connsiteY447" fmla="*/ 5118460 h 6246801"/>
              <a:gd name="connsiteX448" fmla="*/ 4636753 w 9384838"/>
              <a:gd name="connsiteY448" fmla="*/ 5118460 h 6246801"/>
              <a:gd name="connsiteX449" fmla="*/ 4636753 w 9384838"/>
              <a:gd name="connsiteY449" fmla="*/ 5093017 h 6246801"/>
              <a:gd name="connsiteX450" fmla="*/ 4686532 w 9384838"/>
              <a:gd name="connsiteY450" fmla="*/ 5067574 h 6246801"/>
              <a:gd name="connsiteX451" fmla="*/ 4737416 w 9384838"/>
              <a:gd name="connsiteY451" fmla="*/ 5043237 h 6246801"/>
              <a:gd name="connsiteX452" fmla="*/ 4737416 w 9384838"/>
              <a:gd name="connsiteY452" fmla="*/ 5017794 h 6246801"/>
              <a:gd name="connsiteX453" fmla="*/ 4737416 w 9384838"/>
              <a:gd name="connsiteY453" fmla="*/ 4992351 h 6246801"/>
              <a:gd name="connsiteX454" fmla="*/ 4686532 w 9384838"/>
              <a:gd name="connsiteY454" fmla="*/ 4942571 h 6246801"/>
              <a:gd name="connsiteX455" fmla="*/ 4662196 w 9384838"/>
              <a:gd name="connsiteY455" fmla="*/ 4968014 h 6246801"/>
              <a:gd name="connsiteX456" fmla="*/ 4636753 w 9384838"/>
              <a:gd name="connsiteY456" fmla="*/ 4968014 h 6246801"/>
              <a:gd name="connsiteX457" fmla="*/ 4611311 w 9384838"/>
              <a:gd name="connsiteY457" fmla="*/ 4942571 h 6246801"/>
              <a:gd name="connsiteX458" fmla="*/ 4585869 w 9384838"/>
              <a:gd name="connsiteY458" fmla="*/ 4992350 h 6246801"/>
              <a:gd name="connsiteX459" fmla="*/ 4611310 w 9384838"/>
              <a:gd name="connsiteY459" fmla="*/ 5017792 h 6246801"/>
              <a:gd name="connsiteX460" fmla="*/ 4611311 w 9384838"/>
              <a:gd name="connsiteY460" fmla="*/ 5017793 h 6246801"/>
              <a:gd name="connsiteX461" fmla="*/ 4536091 w 9384838"/>
              <a:gd name="connsiteY461" fmla="*/ 5043236 h 6246801"/>
              <a:gd name="connsiteX462" fmla="*/ 4510649 w 9384838"/>
              <a:gd name="connsiteY462" fmla="*/ 5043236 h 6246801"/>
              <a:gd name="connsiteX463" fmla="*/ 4510649 w 9384838"/>
              <a:gd name="connsiteY463" fmla="*/ 5118458 h 6246801"/>
              <a:gd name="connsiteX464" fmla="*/ 4561533 w 9384838"/>
              <a:gd name="connsiteY464" fmla="*/ 5168238 h 6246801"/>
              <a:gd name="connsiteX465" fmla="*/ 4536091 w 9384838"/>
              <a:gd name="connsiteY465" fmla="*/ 5168238 h 6246801"/>
              <a:gd name="connsiteX466" fmla="*/ 4510649 w 9384838"/>
              <a:gd name="connsiteY466" fmla="*/ 5168238 h 6246801"/>
              <a:gd name="connsiteX467" fmla="*/ 4510649 w 9384838"/>
              <a:gd name="connsiteY467" fmla="*/ 5193681 h 6246801"/>
              <a:gd name="connsiteX468" fmla="*/ 4486313 w 9384838"/>
              <a:gd name="connsiteY468" fmla="*/ 5168238 h 6246801"/>
              <a:gd name="connsiteX469" fmla="*/ 4486313 w 9384838"/>
              <a:gd name="connsiteY469" fmla="*/ 5118458 h 6246801"/>
              <a:gd name="connsiteX470" fmla="*/ 4460871 w 9384838"/>
              <a:gd name="connsiteY470" fmla="*/ 5093016 h 6246801"/>
              <a:gd name="connsiteX471" fmla="*/ 4385651 w 9384838"/>
              <a:gd name="connsiteY471" fmla="*/ 5067573 h 6246801"/>
              <a:gd name="connsiteX472" fmla="*/ 4310431 w 9384838"/>
              <a:gd name="connsiteY472" fmla="*/ 5093016 h 6246801"/>
              <a:gd name="connsiteX473" fmla="*/ 4284989 w 9384838"/>
              <a:gd name="connsiteY473" fmla="*/ 5142795 h 6246801"/>
              <a:gd name="connsiteX474" fmla="*/ 4284989 w 9384838"/>
              <a:gd name="connsiteY474" fmla="*/ 5142796 h 6246801"/>
              <a:gd name="connsiteX475" fmla="*/ 4260653 w 9384838"/>
              <a:gd name="connsiteY475" fmla="*/ 5168239 h 6246801"/>
              <a:gd name="connsiteX476" fmla="*/ 4260653 w 9384838"/>
              <a:gd name="connsiteY476" fmla="*/ 5193683 h 6246801"/>
              <a:gd name="connsiteX477" fmla="*/ 4284989 w 9384838"/>
              <a:gd name="connsiteY477" fmla="*/ 5243462 h 6246801"/>
              <a:gd name="connsiteX478" fmla="*/ 4235211 w 9384838"/>
              <a:gd name="connsiteY478" fmla="*/ 5268905 h 6246801"/>
              <a:gd name="connsiteX479" fmla="*/ 4185433 w 9384838"/>
              <a:gd name="connsiteY479" fmla="*/ 5344128 h 6246801"/>
              <a:gd name="connsiteX480" fmla="*/ 4110213 w 9384838"/>
              <a:gd name="connsiteY480" fmla="*/ 5369571 h 6246801"/>
              <a:gd name="connsiteX481" fmla="*/ 4084771 w 9384838"/>
              <a:gd name="connsiteY481" fmla="*/ 5318685 h 6246801"/>
              <a:gd name="connsiteX482" fmla="*/ 4110213 w 9384838"/>
              <a:gd name="connsiteY482" fmla="*/ 5243462 h 6246801"/>
              <a:gd name="connsiteX483" fmla="*/ 4134549 w 9384838"/>
              <a:gd name="connsiteY483" fmla="*/ 5193683 h 6246801"/>
              <a:gd name="connsiteX484" fmla="*/ 4134549 w 9384838"/>
              <a:gd name="connsiteY484" fmla="*/ 5168239 h 6246801"/>
              <a:gd name="connsiteX485" fmla="*/ 4185433 w 9384838"/>
              <a:gd name="connsiteY485" fmla="*/ 5168239 h 6246801"/>
              <a:gd name="connsiteX486" fmla="*/ 4209769 w 9384838"/>
              <a:gd name="connsiteY486" fmla="*/ 5142796 h 6246801"/>
              <a:gd name="connsiteX487" fmla="*/ 4185433 w 9384838"/>
              <a:gd name="connsiteY487" fmla="*/ 5118460 h 6246801"/>
              <a:gd name="connsiteX488" fmla="*/ 4084771 w 9384838"/>
              <a:gd name="connsiteY488" fmla="*/ 5093017 h 6246801"/>
              <a:gd name="connsiteX489" fmla="*/ 4034993 w 9384838"/>
              <a:gd name="connsiteY489" fmla="*/ 5142796 h 6246801"/>
              <a:gd name="connsiteX490" fmla="*/ 3958666 w 9384838"/>
              <a:gd name="connsiteY490" fmla="*/ 5168239 h 6246801"/>
              <a:gd name="connsiteX491" fmla="*/ 3908904 w 9384838"/>
              <a:gd name="connsiteY491" fmla="*/ 5218019 h 6246801"/>
              <a:gd name="connsiteX492" fmla="*/ 3859127 w 9384838"/>
              <a:gd name="connsiteY492" fmla="*/ 5293242 h 6246801"/>
              <a:gd name="connsiteX493" fmla="*/ 3758465 w 9384838"/>
              <a:gd name="connsiteY493" fmla="*/ 5243462 h 6246801"/>
              <a:gd name="connsiteX494" fmla="*/ 3708688 w 9384838"/>
              <a:gd name="connsiteY494" fmla="*/ 5243462 h 6246801"/>
              <a:gd name="connsiteX495" fmla="*/ 3582584 w 9384838"/>
              <a:gd name="connsiteY495" fmla="*/ 5193683 h 6246801"/>
              <a:gd name="connsiteX496" fmla="*/ 3589545 w 9384838"/>
              <a:gd name="connsiteY496" fmla="*/ 5173103 h 6246801"/>
              <a:gd name="connsiteX497" fmla="*/ 3589543 w 9384838"/>
              <a:gd name="connsiteY497" fmla="*/ 5173102 h 6246801"/>
              <a:gd name="connsiteX498" fmla="*/ 3582582 w 9384838"/>
              <a:gd name="connsiteY498" fmla="*/ 5193682 h 6246801"/>
              <a:gd name="connsiteX499" fmla="*/ 3382367 w 9384838"/>
              <a:gd name="connsiteY499" fmla="*/ 5193682 h 6246801"/>
              <a:gd name="connsiteX500" fmla="*/ 3421081 w 9384838"/>
              <a:gd name="connsiteY500" fmla="*/ 5164921 h 6246801"/>
              <a:gd name="connsiteX501" fmla="*/ 3483028 w 9384838"/>
              <a:gd name="connsiteY501" fmla="*/ 5168239 h 6246801"/>
              <a:gd name="connsiteX502" fmla="*/ 3532805 w 9384838"/>
              <a:gd name="connsiteY502" fmla="*/ 5168239 h 6246801"/>
              <a:gd name="connsiteX503" fmla="*/ 3532805 w 9384838"/>
              <a:gd name="connsiteY503" fmla="*/ 5118459 h 6246801"/>
              <a:gd name="connsiteX504" fmla="*/ 3507365 w 9384838"/>
              <a:gd name="connsiteY504" fmla="*/ 5093016 h 6246801"/>
              <a:gd name="connsiteX505" fmla="*/ 3483028 w 9384838"/>
              <a:gd name="connsiteY505" fmla="*/ 5118459 h 6246801"/>
              <a:gd name="connsiteX506" fmla="*/ 3432144 w 9384838"/>
              <a:gd name="connsiteY506" fmla="*/ 5093016 h 6246801"/>
              <a:gd name="connsiteX507" fmla="*/ 3407808 w 9384838"/>
              <a:gd name="connsiteY507" fmla="*/ 5093016 h 6246801"/>
              <a:gd name="connsiteX508" fmla="*/ 3407808 w 9384838"/>
              <a:gd name="connsiteY508" fmla="*/ 5043237 h 6246801"/>
              <a:gd name="connsiteX509" fmla="*/ 3382367 w 9384838"/>
              <a:gd name="connsiteY509" fmla="*/ 5043237 h 6246801"/>
              <a:gd name="connsiteX510" fmla="*/ 3356924 w 9384838"/>
              <a:gd name="connsiteY510" fmla="*/ 5093016 h 6246801"/>
              <a:gd name="connsiteX511" fmla="*/ 3382367 w 9384838"/>
              <a:gd name="connsiteY511" fmla="*/ 5118459 h 6246801"/>
              <a:gd name="connsiteX512" fmla="*/ 3382367 w 9384838"/>
              <a:gd name="connsiteY512" fmla="*/ 5142796 h 6246801"/>
              <a:gd name="connsiteX513" fmla="*/ 3331482 w 9384838"/>
              <a:gd name="connsiteY513" fmla="*/ 5093016 h 6246801"/>
              <a:gd name="connsiteX514" fmla="*/ 3356924 w 9384838"/>
              <a:gd name="connsiteY514" fmla="*/ 5067573 h 6246801"/>
              <a:gd name="connsiteX515" fmla="*/ 3356924 w 9384838"/>
              <a:gd name="connsiteY515" fmla="*/ 4992351 h 6246801"/>
              <a:gd name="connsiteX516" fmla="*/ 3407808 w 9384838"/>
              <a:gd name="connsiteY516" fmla="*/ 4942571 h 6246801"/>
              <a:gd name="connsiteX517" fmla="*/ 3356924 w 9384838"/>
              <a:gd name="connsiteY517" fmla="*/ 4942571 h 6246801"/>
              <a:gd name="connsiteX518" fmla="*/ 3349625 w 9384838"/>
              <a:gd name="connsiteY518" fmla="*/ 4928288 h 6246801"/>
              <a:gd name="connsiteX519" fmla="*/ 3349624 w 9384838"/>
              <a:gd name="connsiteY519" fmla="*/ 4928288 h 6246801"/>
              <a:gd name="connsiteX520" fmla="*/ 3356924 w 9384838"/>
              <a:gd name="connsiteY520" fmla="*/ 4942571 h 6246801"/>
              <a:gd name="connsiteX521" fmla="*/ 3281703 w 9384838"/>
              <a:gd name="connsiteY521" fmla="*/ 4968014 h 6246801"/>
              <a:gd name="connsiteX522" fmla="*/ 3256260 w 9384838"/>
              <a:gd name="connsiteY522" fmla="*/ 5017794 h 6246801"/>
              <a:gd name="connsiteX523" fmla="*/ 3181041 w 9384838"/>
              <a:gd name="connsiteY523" fmla="*/ 5067573 h 6246801"/>
              <a:gd name="connsiteX524" fmla="*/ 3206483 w 9384838"/>
              <a:gd name="connsiteY524" fmla="*/ 5118459 h 6246801"/>
              <a:gd name="connsiteX525" fmla="*/ 3181041 w 9384838"/>
              <a:gd name="connsiteY525" fmla="*/ 5142796 h 6246801"/>
              <a:gd name="connsiteX526" fmla="*/ 3231925 w 9384838"/>
              <a:gd name="connsiteY526" fmla="*/ 5168239 h 6246801"/>
              <a:gd name="connsiteX527" fmla="*/ 3281703 w 9384838"/>
              <a:gd name="connsiteY527" fmla="*/ 5218019 h 6246801"/>
              <a:gd name="connsiteX528" fmla="*/ 3331481 w 9384838"/>
              <a:gd name="connsiteY528" fmla="*/ 5268905 h 6246801"/>
              <a:gd name="connsiteX529" fmla="*/ 3281703 w 9384838"/>
              <a:gd name="connsiteY529" fmla="*/ 5293242 h 6246801"/>
              <a:gd name="connsiteX530" fmla="*/ 3281703 w 9384838"/>
              <a:gd name="connsiteY530" fmla="*/ 5318685 h 6246801"/>
              <a:gd name="connsiteX531" fmla="*/ 3256260 w 9384838"/>
              <a:gd name="connsiteY531" fmla="*/ 5293242 h 6246801"/>
              <a:gd name="connsiteX532" fmla="*/ 3206483 w 9384838"/>
              <a:gd name="connsiteY532" fmla="*/ 5293242 h 6246801"/>
              <a:gd name="connsiteX533" fmla="*/ 3181041 w 9384838"/>
              <a:gd name="connsiteY533" fmla="*/ 5293242 h 6246801"/>
              <a:gd name="connsiteX534" fmla="*/ 3056044 w 9384838"/>
              <a:gd name="connsiteY534" fmla="*/ 5293242 h 6246801"/>
              <a:gd name="connsiteX535" fmla="*/ 3030601 w 9384838"/>
              <a:gd name="connsiteY535" fmla="*/ 5344128 h 6246801"/>
              <a:gd name="connsiteX536" fmla="*/ 3006265 w 9384838"/>
              <a:gd name="connsiteY536" fmla="*/ 5344128 h 6246801"/>
              <a:gd name="connsiteX537" fmla="*/ 2980823 w 9384838"/>
              <a:gd name="connsiteY537" fmla="*/ 5369571 h 6246801"/>
              <a:gd name="connsiteX538" fmla="*/ 3006265 w 9384838"/>
              <a:gd name="connsiteY538" fmla="*/ 5393907 h 6246801"/>
              <a:gd name="connsiteX539" fmla="*/ 2980823 w 9384838"/>
              <a:gd name="connsiteY539" fmla="*/ 5419350 h 6246801"/>
              <a:gd name="connsiteX540" fmla="*/ 2905602 w 9384838"/>
              <a:gd name="connsiteY540" fmla="*/ 5444793 h 6246801"/>
              <a:gd name="connsiteX541" fmla="*/ 2880162 w 9384838"/>
              <a:gd name="connsiteY541" fmla="*/ 5520016 h 6246801"/>
              <a:gd name="connsiteX542" fmla="*/ 2880159 w 9384838"/>
              <a:gd name="connsiteY542" fmla="*/ 5520016 h 6246801"/>
              <a:gd name="connsiteX543" fmla="*/ 2830382 w 9384838"/>
              <a:gd name="connsiteY543" fmla="*/ 5544353 h 6246801"/>
              <a:gd name="connsiteX544" fmla="*/ 2804941 w 9384838"/>
              <a:gd name="connsiteY544" fmla="*/ 5569796 h 6246801"/>
              <a:gd name="connsiteX545" fmla="*/ 2755160 w 9384838"/>
              <a:gd name="connsiteY545" fmla="*/ 5595239 h 6246801"/>
              <a:gd name="connsiteX546" fmla="*/ 2679941 w 9384838"/>
              <a:gd name="connsiteY546" fmla="*/ 5569796 h 6246801"/>
              <a:gd name="connsiteX547" fmla="*/ 2629058 w 9384838"/>
              <a:gd name="connsiteY547" fmla="*/ 5494573 h 6246801"/>
              <a:gd name="connsiteX548" fmla="*/ 2629058 w 9384838"/>
              <a:gd name="connsiteY548" fmla="*/ 5444794 h 6246801"/>
              <a:gd name="connsiteX549" fmla="*/ 2579280 w 9384838"/>
              <a:gd name="connsiteY549" fmla="*/ 5393908 h 6246801"/>
              <a:gd name="connsiteX550" fmla="*/ 2579280 w 9384838"/>
              <a:gd name="connsiteY550" fmla="*/ 5344128 h 6246801"/>
              <a:gd name="connsiteX551" fmla="*/ 2529501 w 9384838"/>
              <a:gd name="connsiteY551" fmla="*/ 5318685 h 6246801"/>
              <a:gd name="connsiteX552" fmla="*/ 2553838 w 9384838"/>
              <a:gd name="connsiteY552" fmla="*/ 5293242 h 6246801"/>
              <a:gd name="connsiteX553" fmla="*/ 2579280 w 9384838"/>
              <a:gd name="connsiteY553" fmla="*/ 5268905 h 6246801"/>
              <a:gd name="connsiteX554" fmla="*/ 2579280 w 9384838"/>
              <a:gd name="connsiteY554" fmla="*/ 5243462 h 6246801"/>
              <a:gd name="connsiteX555" fmla="*/ 2629058 w 9384838"/>
              <a:gd name="connsiteY555" fmla="*/ 5218019 h 6246801"/>
              <a:gd name="connsiteX556" fmla="*/ 2604722 w 9384838"/>
              <a:gd name="connsiteY556" fmla="*/ 5193682 h 6246801"/>
              <a:gd name="connsiteX557" fmla="*/ 2579280 w 9384838"/>
              <a:gd name="connsiteY557" fmla="*/ 5142796 h 6246801"/>
              <a:gd name="connsiteX558" fmla="*/ 2579280 w 9384838"/>
              <a:gd name="connsiteY558" fmla="*/ 5142795 h 6246801"/>
              <a:gd name="connsiteX559" fmla="*/ 2705382 w 9384838"/>
              <a:gd name="connsiteY559" fmla="*/ 5093015 h 6246801"/>
              <a:gd name="connsiteX560" fmla="*/ 2755160 w 9384838"/>
              <a:gd name="connsiteY560" fmla="*/ 5043236 h 6246801"/>
              <a:gd name="connsiteX561" fmla="*/ 2755160 w 9384838"/>
              <a:gd name="connsiteY561" fmla="*/ 4992350 h 6246801"/>
              <a:gd name="connsiteX562" fmla="*/ 2729719 w 9384838"/>
              <a:gd name="connsiteY562" fmla="*/ 4968013 h 6246801"/>
              <a:gd name="connsiteX563" fmla="*/ 2705383 w 9384838"/>
              <a:gd name="connsiteY563" fmla="*/ 4942570 h 6246801"/>
              <a:gd name="connsiteX564" fmla="*/ 2679942 w 9384838"/>
              <a:gd name="connsiteY564" fmla="*/ 4942570 h 6246801"/>
              <a:gd name="connsiteX565" fmla="*/ 2654500 w 9384838"/>
              <a:gd name="connsiteY565" fmla="*/ 4968013 h 6246801"/>
              <a:gd name="connsiteX566" fmla="*/ 2604722 w 9384838"/>
              <a:gd name="connsiteY566" fmla="*/ 4968013 h 6246801"/>
              <a:gd name="connsiteX567" fmla="*/ 2529503 w 9384838"/>
              <a:gd name="connsiteY567" fmla="*/ 4917127 h 6246801"/>
              <a:gd name="connsiteX568" fmla="*/ 2529503 w 9384838"/>
              <a:gd name="connsiteY568" fmla="*/ 4867348 h 6246801"/>
              <a:gd name="connsiteX569" fmla="*/ 2454282 w 9384838"/>
              <a:gd name="connsiteY569" fmla="*/ 4841905 h 6246801"/>
              <a:gd name="connsiteX570" fmla="*/ 2454282 w 9384838"/>
              <a:gd name="connsiteY570" fmla="*/ 4867348 h 6246801"/>
              <a:gd name="connsiteX571" fmla="*/ 2428840 w 9384838"/>
              <a:gd name="connsiteY571" fmla="*/ 4841905 h 6246801"/>
              <a:gd name="connsiteX572" fmla="*/ 2379063 w 9384838"/>
              <a:gd name="connsiteY572" fmla="*/ 4841905 h 6246801"/>
              <a:gd name="connsiteX573" fmla="*/ 2353620 w 9384838"/>
              <a:gd name="connsiteY573" fmla="*/ 4867348 h 6246801"/>
              <a:gd name="connsiteX574" fmla="*/ 2353620 w 9384838"/>
              <a:gd name="connsiteY574" fmla="*/ 4867347 h 6246801"/>
              <a:gd name="connsiteX575" fmla="*/ 2328178 w 9384838"/>
              <a:gd name="connsiteY575" fmla="*/ 4841904 h 6246801"/>
              <a:gd name="connsiteX576" fmla="*/ 2303843 w 9384838"/>
              <a:gd name="connsiteY576" fmla="*/ 4841904 h 6246801"/>
              <a:gd name="connsiteX577" fmla="*/ 2278401 w 9384838"/>
              <a:gd name="connsiteY577" fmla="*/ 4817568 h 6246801"/>
              <a:gd name="connsiteX578" fmla="*/ 2252958 w 9384838"/>
              <a:gd name="connsiteY578" fmla="*/ 4841904 h 6246801"/>
              <a:gd name="connsiteX579" fmla="*/ 2303843 w 9384838"/>
              <a:gd name="connsiteY579" fmla="*/ 4867347 h 6246801"/>
              <a:gd name="connsiteX580" fmla="*/ 2228623 w 9384838"/>
              <a:gd name="connsiteY580" fmla="*/ 4892790 h 6246801"/>
              <a:gd name="connsiteX581" fmla="*/ 2177740 w 9384838"/>
              <a:gd name="connsiteY581" fmla="*/ 4841904 h 6246801"/>
              <a:gd name="connsiteX582" fmla="*/ 2153404 w 9384838"/>
              <a:gd name="connsiteY582" fmla="*/ 4867347 h 6246801"/>
              <a:gd name="connsiteX583" fmla="*/ 2153404 w 9384838"/>
              <a:gd name="connsiteY583" fmla="*/ 4892790 h 6246801"/>
              <a:gd name="connsiteX584" fmla="*/ 2127962 w 9384838"/>
              <a:gd name="connsiteY584" fmla="*/ 4942570 h 6246801"/>
              <a:gd name="connsiteX585" fmla="*/ 2102518 w 9384838"/>
              <a:gd name="connsiteY585" fmla="*/ 4917127 h 6246801"/>
              <a:gd name="connsiteX586" fmla="*/ 2078183 w 9384838"/>
              <a:gd name="connsiteY586" fmla="*/ 4917127 h 6246801"/>
              <a:gd name="connsiteX587" fmla="*/ 2078183 w 9384838"/>
              <a:gd name="connsiteY587" fmla="*/ 4867347 h 6246801"/>
              <a:gd name="connsiteX588" fmla="*/ 2027299 w 9384838"/>
              <a:gd name="connsiteY588" fmla="*/ 4867347 h 6246801"/>
              <a:gd name="connsiteX589" fmla="*/ 2001857 w 9384838"/>
              <a:gd name="connsiteY589" fmla="*/ 4892790 h 6246801"/>
              <a:gd name="connsiteX590" fmla="*/ 1952080 w 9384838"/>
              <a:gd name="connsiteY590" fmla="*/ 4892790 h 6246801"/>
              <a:gd name="connsiteX591" fmla="*/ 1902303 w 9384838"/>
              <a:gd name="connsiteY591" fmla="*/ 4917127 h 6246801"/>
              <a:gd name="connsiteX592" fmla="*/ 1876860 w 9384838"/>
              <a:gd name="connsiteY592" fmla="*/ 4892790 h 6246801"/>
              <a:gd name="connsiteX593" fmla="*/ 1876860 w 9384838"/>
              <a:gd name="connsiteY593" fmla="*/ 4867347 h 6246801"/>
              <a:gd name="connsiteX594" fmla="*/ 1851419 w 9384838"/>
              <a:gd name="connsiteY594" fmla="*/ 4892790 h 6246801"/>
              <a:gd name="connsiteX595" fmla="*/ 1827080 w 9384838"/>
              <a:gd name="connsiteY595" fmla="*/ 4892790 h 6246801"/>
              <a:gd name="connsiteX596" fmla="*/ 1801640 w 9384838"/>
              <a:gd name="connsiteY596" fmla="*/ 4867347 h 6246801"/>
              <a:gd name="connsiteX597" fmla="*/ 1801640 w 9384838"/>
              <a:gd name="connsiteY597" fmla="*/ 4892790 h 6246801"/>
              <a:gd name="connsiteX598" fmla="*/ 1776198 w 9384838"/>
              <a:gd name="connsiteY598" fmla="*/ 4917127 h 6246801"/>
              <a:gd name="connsiteX599" fmla="*/ 1751861 w 9384838"/>
              <a:gd name="connsiteY599" fmla="*/ 4892790 h 6246801"/>
              <a:gd name="connsiteX600" fmla="*/ 1726419 w 9384838"/>
              <a:gd name="connsiteY600" fmla="*/ 4892790 h 6246801"/>
              <a:gd name="connsiteX601" fmla="*/ 1700977 w 9384838"/>
              <a:gd name="connsiteY601" fmla="*/ 4917127 h 6246801"/>
              <a:gd name="connsiteX602" fmla="*/ 1676640 w 9384838"/>
              <a:gd name="connsiteY602" fmla="*/ 4892790 h 6246801"/>
              <a:gd name="connsiteX603" fmla="*/ 1625756 w 9384838"/>
              <a:gd name="connsiteY603" fmla="*/ 4917127 h 6246801"/>
              <a:gd name="connsiteX604" fmla="*/ 1601421 w 9384838"/>
              <a:gd name="connsiteY604" fmla="*/ 4917127 h 6246801"/>
              <a:gd name="connsiteX605" fmla="*/ 1575979 w 9384838"/>
              <a:gd name="connsiteY605" fmla="*/ 4892790 h 6246801"/>
              <a:gd name="connsiteX606" fmla="*/ 1575979 w 9384838"/>
              <a:gd name="connsiteY606" fmla="*/ 4867347 h 6246801"/>
              <a:gd name="connsiteX607" fmla="*/ 1575979 w 9384838"/>
              <a:gd name="connsiteY607" fmla="*/ 4841904 h 6246801"/>
              <a:gd name="connsiteX608" fmla="*/ 1526200 w 9384838"/>
              <a:gd name="connsiteY608" fmla="*/ 4817568 h 6246801"/>
              <a:gd name="connsiteX609" fmla="*/ 1450978 w 9384838"/>
              <a:gd name="connsiteY609" fmla="*/ 4867347 h 6246801"/>
              <a:gd name="connsiteX610" fmla="*/ 1425540 w 9384838"/>
              <a:gd name="connsiteY610" fmla="*/ 4867347 h 6246801"/>
              <a:gd name="connsiteX611" fmla="*/ 1425540 w 9384838"/>
              <a:gd name="connsiteY611" fmla="*/ 4867348 h 6246801"/>
              <a:gd name="connsiteX612" fmla="*/ 1425540 w 9384838"/>
              <a:gd name="connsiteY612" fmla="*/ 4917127 h 6246801"/>
              <a:gd name="connsiteX613" fmla="*/ 1400097 w 9384838"/>
              <a:gd name="connsiteY613" fmla="*/ 4942570 h 6246801"/>
              <a:gd name="connsiteX614" fmla="*/ 1400097 w 9384838"/>
              <a:gd name="connsiteY614" fmla="*/ 4992350 h 6246801"/>
              <a:gd name="connsiteX615" fmla="*/ 1350319 w 9384838"/>
              <a:gd name="connsiteY615" fmla="*/ 4992350 h 6246801"/>
              <a:gd name="connsiteX616" fmla="*/ 1350319 w 9384838"/>
              <a:gd name="connsiteY616" fmla="*/ 5043236 h 6246801"/>
              <a:gd name="connsiteX617" fmla="*/ 1299435 w 9384838"/>
              <a:gd name="connsiteY617" fmla="*/ 4992350 h 6246801"/>
              <a:gd name="connsiteX618" fmla="*/ 1249656 w 9384838"/>
              <a:gd name="connsiteY618" fmla="*/ 4917127 h 6246801"/>
              <a:gd name="connsiteX619" fmla="*/ 1224214 w 9384838"/>
              <a:gd name="connsiteY619" fmla="*/ 4917127 h 6246801"/>
              <a:gd name="connsiteX620" fmla="*/ 1148993 w 9384838"/>
              <a:gd name="connsiteY620" fmla="*/ 4892791 h 6246801"/>
              <a:gd name="connsiteX621" fmla="*/ 1124658 w 9384838"/>
              <a:gd name="connsiteY621" fmla="*/ 4917127 h 6246801"/>
              <a:gd name="connsiteX622" fmla="*/ 1124658 w 9384838"/>
              <a:gd name="connsiteY622" fmla="*/ 4892791 h 6246801"/>
              <a:gd name="connsiteX623" fmla="*/ 1099215 w 9384838"/>
              <a:gd name="connsiteY623" fmla="*/ 4917127 h 6246801"/>
              <a:gd name="connsiteX624" fmla="*/ 1073771 w 9384838"/>
              <a:gd name="connsiteY624" fmla="*/ 4892791 h 6246801"/>
              <a:gd name="connsiteX625" fmla="*/ 1049435 w 9384838"/>
              <a:gd name="connsiteY625" fmla="*/ 4917127 h 6246801"/>
              <a:gd name="connsiteX626" fmla="*/ 998551 w 9384838"/>
              <a:gd name="connsiteY626" fmla="*/ 4917127 h 6246801"/>
              <a:gd name="connsiteX627" fmla="*/ 998551 w 9384838"/>
              <a:gd name="connsiteY627" fmla="*/ 4892791 h 6246801"/>
              <a:gd name="connsiteX628" fmla="*/ 948773 w 9384838"/>
              <a:gd name="connsiteY628" fmla="*/ 4841905 h 6246801"/>
              <a:gd name="connsiteX629" fmla="*/ 898995 w 9384838"/>
              <a:gd name="connsiteY629" fmla="*/ 4867348 h 6246801"/>
              <a:gd name="connsiteX630" fmla="*/ 898995 w 9384838"/>
              <a:gd name="connsiteY630" fmla="*/ 4792125 h 6246801"/>
              <a:gd name="connsiteX631" fmla="*/ 923331 w 9384838"/>
              <a:gd name="connsiteY631" fmla="*/ 4766682 h 6246801"/>
              <a:gd name="connsiteX632" fmla="*/ 923331 w 9384838"/>
              <a:gd name="connsiteY632" fmla="*/ 4716902 h 6246801"/>
              <a:gd name="connsiteX633" fmla="*/ 923331 w 9384838"/>
              <a:gd name="connsiteY633" fmla="*/ 4691459 h 6246801"/>
              <a:gd name="connsiteX634" fmla="*/ 974215 w 9384838"/>
              <a:gd name="connsiteY634" fmla="*/ 4691459 h 6246801"/>
              <a:gd name="connsiteX635" fmla="*/ 998551 w 9384838"/>
              <a:gd name="connsiteY635" fmla="*/ 4667122 h 6246801"/>
              <a:gd name="connsiteX636" fmla="*/ 1049435 w 9384838"/>
              <a:gd name="connsiteY636" fmla="*/ 4716902 h 6246801"/>
              <a:gd name="connsiteX637" fmla="*/ 1148993 w 9384838"/>
              <a:gd name="connsiteY637" fmla="*/ 4716902 h 6246801"/>
              <a:gd name="connsiteX638" fmla="*/ 1174436 w 9384838"/>
              <a:gd name="connsiteY638" fmla="*/ 4667122 h 6246801"/>
              <a:gd name="connsiteX639" fmla="*/ 1224214 w 9384838"/>
              <a:gd name="connsiteY639" fmla="*/ 4667122 h 6246801"/>
              <a:gd name="connsiteX640" fmla="*/ 1249656 w 9384838"/>
              <a:gd name="connsiteY640" fmla="*/ 4616236 h 6246801"/>
              <a:gd name="connsiteX641" fmla="*/ 1275099 w 9384838"/>
              <a:gd name="connsiteY641" fmla="*/ 4616236 h 6246801"/>
              <a:gd name="connsiteX642" fmla="*/ 1275099 w 9384838"/>
              <a:gd name="connsiteY642" fmla="*/ 4616237 h 6246801"/>
              <a:gd name="connsiteX643" fmla="*/ 1350319 w 9384838"/>
              <a:gd name="connsiteY643" fmla="*/ 4616237 h 6246801"/>
              <a:gd name="connsiteX644" fmla="*/ 1374654 w 9384838"/>
              <a:gd name="connsiteY644" fmla="*/ 4590794 h 6246801"/>
              <a:gd name="connsiteX645" fmla="*/ 1425539 w 9384838"/>
              <a:gd name="connsiteY645" fmla="*/ 4566457 h 6246801"/>
              <a:gd name="connsiteX646" fmla="*/ 1550537 w 9384838"/>
              <a:gd name="connsiteY646" fmla="*/ 4491234 h 6246801"/>
              <a:gd name="connsiteX647" fmla="*/ 1651201 w 9384838"/>
              <a:gd name="connsiteY647" fmla="*/ 4440348 h 6246801"/>
              <a:gd name="connsiteX648" fmla="*/ 1751865 w 9384838"/>
              <a:gd name="connsiteY648" fmla="*/ 4416011 h 6246801"/>
              <a:gd name="connsiteX649" fmla="*/ 1776201 w 9384838"/>
              <a:gd name="connsiteY649" fmla="*/ 4365125 h 6246801"/>
              <a:gd name="connsiteX650" fmla="*/ 1751865 w 9384838"/>
              <a:gd name="connsiteY650" fmla="*/ 4340788 h 6246801"/>
              <a:gd name="connsiteX651" fmla="*/ 1801642 w 9384838"/>
              <a:gd name="connsiteY651" fmla="*/ 4340788 h 6246801"/>
              <a:gd name="connsiteX652" fmla="*/ 1827082 w 9384838"/>
              <a:gd name="connsiteY652" fmla="*/ 4315345 h 6246801"/>
              <a:gd name="connsiteX653" fmla="*/ 1902304 w 9384838"/>
              <a:gd name="connsiteY653" fmla="*/ 4340788 h 6246801"/>
              <a:gd name="connsiteX654" fmla="*/ 1952081 w 9384838"/>
              <a:gd name="connsiteY654" fmla="*/ 4315345 h 6246801"/>
              <a:gd name="connsiteX655" fmla="*/ 2001860 w 9384838"/>
              <a:gd name="connsiteY655" fmla="*/ 4340788 h 6246801"/>
              <a:gd name="connsiteX656" fmla="*/ 1952081 w 9384838"/>
              <a:gd name="connsiteY656" fmla="*/ 4340788 h 6246801"/>
              <a:gd name="connsiteX657" fmla="*/ 1952081 w 9384838"/>
              <a:gd name="connsiteY657" fmla="*/ 4390568 h 6246801"/>
              <a:gd name="connsiteX658" fmla="*/ 2027302 w 9384838"/>
              <a:gd name="connsiteY658" fmla="*/ 4416011 h 6246801"/>
              <a:gd name="connsiteX659" fmla="*/ 2052742 w 9384838"/>
              <a:gd name="connsiteY659" fmla="*/ 4416011 h 6246801"/>
              <a:gd name="connsiteX660" fmla="*/ 2102518 w 9384838"/>
              <a:gd name="connsiteY660" fmla="*/ 4390568 h 6246801"/>
              <a:gd name="connsiteX661" fmla="*/ 2127962 w 9384838"/>
              <a:gd name="connsiteY661" fmla="*/ 4390568 h 6246801"/>
              <a:gd name="connsiteX662" fmla="*/ 2203182 w 9384838"/>
              <a:gd name="connsiteY662" fmla="*/ 4440348 h 6246801"/>
              <a:gd name="connsiteX663" fmla="*/ 2328178 w 9384838"/>
              <a:gd name="connsiteY663" fmla="*/ 4465791 h 6246801"/>
              <a:gd name="connsiteX664" fmla="*/ 2428839 w 9384838"/>
              <a:gd name="connsiteY664" fmla="*/ 4465791 h 6246801"/>
              <a:gd name="connsiteX665" fmla="*/ 2478617 w 9384838"/>
              <a:gd name="connsiteY665" fmla="*/ 4440348 h 6246801"/>
              <a:gd name="connsiteX666" fmla="*/ 2529503 w 9384838"/>
              <a:gd name="connsiteY666" fmla="*/ 4416011 h 6246801"/>
              <a:gd name="connsiteX667" fmla="*/ 2579280 w 9384838"/>
              <a:gd name="connsiteY667" fmla="*/ 4440348 h 6246801"/>
              <a:gd name="connsiteX668" fmla="*/ 2629058 w 9384838"/>
              <a:gd name="connsiteY668" fmla="*/ 4440348 h 6246801"/>
              <a:gd name="connsiteX669" fmla="*/ 2679941 w 9384838"/>
              <a:gd name="connsiteY669" fmla="*/ 4465791 h 6246801"/>
              <a:gd name="connsiteX670" fmla="*/ 2679941 w 9384838"/>
              <a:gd name="connsiteY670" fmla="*/ 4465790 h 6246801"/>
              <a:gd name="connsiteX671" fmla="*/ 2705383 w 9384838"/>
              <a:gd name="connsiteY671" fmla="*/ 4465790 h 6246801"/>
              <a:gd name="connsiteX672" fmla="*/ 2804940 w 9384838"/>
              <a:gd name="connsiteY672" fmla="*/ 4440347 h 6246801"/>
              <a:gd name="connsiteX673" fmla="*/ 2830382 w 9384838"/>
              <a:gd name="connsiteY673" fmla="*/ 4491233 h 6246801"/>
              <a:gd name="connsiteX674" fmla="*/ 2804940 w 9384838"/>
              <a:gd name="connsiteY674" fmla="*/ 4515570 h 6246801"/>
              <a:gd name="connsiteX675" fmla="*/ 2780604 w 9384838"/>
              <a:gd name="connsiteY675" fmla="*/ 4541013 h 6246801"/>
              <a:gd name="connsiteX676" fmla="*/ 2804940 w 9384838"/>
              <a:gd name="connsiteY676" fmla="*/ 4566456 h 6246801"/>
              <a:gd name="connsiteX677" fmla="*/ 2804940 w 9384838"/>
              <a:gd name="connsiteY677" fmla="*/ 4590793 h 6246801"/>
              <a:gd name="connsiteX678" fmla="*/ 2855825 w 9384838"/>
              <a:gd name="connsiteY678" fmla="*/ 4590793 h 6246801"/>
              <a:gd name="connsiteX679" fmla="*/ 2855825 w 9384838"/>
              <a:gd name="connsiteY679" fmla="*/ 4566456 h 6246801"/>
              <a:gd name="connsiteX680" fmla="*/ 2880159 w 9384838"/>
              <a:gd name="connsiteY680" fmla="*/ 4566456 h 6246801"/>
              <a:gd name="connsiteX681" fmla="*/ 2880159 w 9384838"/>
              <a:gd name="connsiteY681" fmla="*/ 4605916 h 6246801"/>
              <a:gd name="connsiteX682" fmla="*/ 2880162 w 9384838"/>
              <a:gd name="connsiteY682" fmla="*/ 4605918 h 6246801"/>
              <a:gd name="connsiteX683" fmla="*/ 2880162 w 9384838"/>
              <a:gd name="connsiteY683" fmla="*/ 4566457 h 6246801"/>
              <a:gd name="connsiteX684" fmla="*/ 2931045 w 9384838"/>
              <a:gd name="connsiteY684" fmla="*/ 4616236 h 6246801"/>
              <a:gd name="connsiteX685" fmla="*/ 2980823 w 9384838"/>
              <a:gd name="connsiteY685" fmla="*/ 4641679 h 6246801"/>
              <a:gd name="connsiteX686" fmla="*/ 3006265 w 9384838"/>
              <a:gd name="connsiteY686" fmla="*/ 4616236 h 6246801"/>
              <a:gd name="connsiteX687" fmla="*/ 3030601 w 9384838"/>
              <a:gd name="connsiteY687" fmla="*/ 4616236 h 6246801"/>
              <a:gd name="connsiteX688" fmla="*/ 3056044 w 9384838"/>
              <a:gd name="connsiteY688" fmla="*/ 4590793 h 6246801"/>
              <a:gd name="connsiteX689" fmla="*/ 3105820 w 9384838"/>
              <a:gd name="connsiteY689" fmla="*/ 4590793 h 6246801"/>
              <a:gd name="connsiteX690" fmla="*/ 3131263 w 9384838"/>
              <a:gd name="connsiteY690" fmla="*/ 4541014 h 6246801"/>
              <a:gd name="connsiteX691" fmla="*/ 3131263 w 9384838"/>
              <a:gd name="connsiteY691" fmla="*/ 4590793 h 6246801"/>
              <a:gd name="connsiteX692" fmla="*/ 3156704 w 9384838"/>
              <a:gd name="connsiteY692" fmla="*/ 4566457 h 6246801"/>
              <a:gd name="connsiteX693" fmla="*/ 3181041 w 9384838"/>
              <a:gd name="connsiteY693" fmla="*/ 4515571 h 6246801"/>
              <a:gd name="connsiteX694" fmla="*/ 3156704 w 9384838"/>
              <a:gd name="connsiteY694" fmla="*/ 4440348 h 6246801"/>
              <a:gd name="connsiteX695" fmla="*/ 3131263 w 9384838"/>
              <a:gd name="connsiteY695" fmla="*/ 4416011 h 6246801"/>
              <a:gd name="connsiteX696" fmla="*/ 3181041 w 9384838"/>
              <a:gd name="connsiteY696" fmla="*/ 4365125 h 6246801"/>
              <a:gd name="connsiteX697" fmla="*/ 3231924 w 9384838"/>
              <a:gd name="connsiteY697" fmla="*/ 4340788 h 6246801"/>
              <a:gd name="connsiteX698" fmla="*/ 3256260 w 9384838"/>
              <a:gd name="connsiteY698" fmla="*/ 4289902 h 6246801"/>
              <a:gd name="connsiteX699" fmla="*/ 3281703 w 9384838"/>
              <a:gd name="connsiteY699" fmla="*/ 4289902 h 6246801"/>
              <a:gd name="connsiteX700" fmla="*/ 3281705 w 9384838"/>
              <a:gd name="connsiteY700" fmla="*/ 4289902 h 6246801"/>
              <a:gd name="connsiteX701" fmla="*/ 3307147 w 9384838"/>
              <a:gd name="connsiteY701" fmla="*/ 4265565 h 6246801"/>
              <a:gd name="connsiteX702" fmla="*/ 3356924 w 9384838"/>
              <a:gd name="connsiteY702" fmla="*/ 4265565 h 6246801"/>
              <a:gd name="connsiteX703" fmla="*/ 3457589 w 9384838"/>
              <a:gd name="connsiteY703" fmla="*/ 4190342 h 6246801"/>
              <a:gd name="connsiteX704" fmla="*/ 3558250 w 9384838"/>
              <a:gd name="connsiteY704" fmla="*/ 4089676 h 6246801"/>
              <a:gd name="connsiteX705" fmla="*/ 3582585 w 9384838"/>
              <a:gd name="connsiteY705" fmla="*/ 4014453 h 6246801"/>
              <a:gd name="connsiteX706" fmla="*/ 3608026 w 9384838"/>
              <a:gd name="connsiteY706" fmla="*/ 3989010 h 6246801"/>
              <a:gd name="connsiteX707" fmla="*/ 3582585 w 9384838"/>
              <a:gd name="connsiteY707" fmla="*/ 3963567 h 6246801"/>
              <a:gd name="connsiteX708" fmla="*/ 3608026 w 9384838"/>
              <a:gd name="connsiteY708" fmla="*/ 3913787 h 6246801"/>
              <a:gd name="connsiteX709" fmla="*/ 3582585 w 9384838"/>
              <a:gd name="connsiteY709" fmla="*/ 3888344 h 6246801"/>
              <a:gd name="connsiteX710" fmla="*/ 3608026 w 9384838"/>
              <a:gd name="connsiteY710" fmla="*/ 3838565 h 6246801"/>
              <a:gd name="connsiteX711" fmla="*/ 3633468 w 9384838"/>
              <a:gd name="connsiteY711" fmla="*/ 3813122 h 6246801"/>
              <a:gd name="connsiteX712" fmla="*/ 3683247 w 9384838"/>
              <a:gd name="connsiteY712" fmla="*/ 3788785 h 6246801"/>
              <a:gd name="connsiteX713" fmla="*/ 3708689 w 9384838"/>
              <a:gd name="connsiteY713" fmla="*/ 3813122 h 6246801"/>
              <a:gd name="connsiteX714" fmla="*/ 3783908 w 9384838"/>
              <a:gd name="connsiteY714" fmla="*/ 3788785 h 6246801"/>
              <a:gd name="connsiteX715" fmla="*/ 3883464 w 9384838"/>
              <a:gd name="connsiteY715" fmla="*/ 3763342 h 6246801"/>
              <a:gd name="connsiteX716" fmla="*/ 3883464 w 9384838"/>
              <a:gd name="connsiteY716" fmla="*/ 3813122 h 6246801"/>
              <a:gd name="connsiteX717" fmla="*/ 3833686 w 9384838"/>
              <a:gd name="connsiteY717" fmla="*/ 3813122 h 6246801"/>
              <a:gd name="connsiteX718" fmla="*/ 3808245 w 9384838"/>
              <a:gd name="connsiteY718" fmla="*/ 3838565 h 6246801"/>
              <a:gd name="connsiteX719" fmla="*/ 3808245 w 9384838"/>
              <a:gd name="connsiteY719" fmla="*/ 3888344 h 6246801"/>
              <a:gd name="connsiteX720" fmla="*/ 3758467 w 9384838"/>
              <a:gd name="connsiteY720" fmla="*/ 3864008 h 6246801"/>
              <a:gd name="connsiteX721" fmla="*/ 3708689 w 9384838"/>
              <a:gd name="connsiteY721" fmla="*/ 3913787 h 6246801"/>
              <a:gd name="connsiteX722" fmla="*/ 3683247 w 9384838"/>
              <a:gd name="connsiteY722" fmla="*/ 3888344 h 6246801"/>
              <a:gd name="connsiteX723" fmla="*/ 3633468 w 9384838"/>
              <a:gd name="connsiteY723" fmla="*/ 3913787 h 6246801"/>
              <a:gd name="connsiteX724" fmla="*/ 3657804 w 9384838"/>
              <a:gd name="connsiteY724" fmla="*/ 3939230 h 6246801"/>
              <a:gd name="connsiteX725" fmla="*/ 3633468 w 9384838"/>
              <a:gd name="connsiteY725" fmla="*/ 3963567 h 6246801"/>
              <a:gd name="connsiteX726" fmla="*/ 3657804 w 9384838"/>
              <a:gd name="connsiteY726" fmla="*/ 3963567 h 6246801"/>
              <a:gd name="connsiteX727" fmla="*/ 3683247 w 9384838"/>
              <a:gd name="connsiteY727" fmla="*/ 3989010 h 6246801"/>
              <a:gd name="connsiteX728" fmla="*/ 3708689 w 9384838"/>
              <a:gd name="connsiteY728" fmla="*/ 3989010 h 6246801"/>
              <a:gd name="connsiteX729" fmla="*/ 3708689 w 9384838"/>
              <a:gd name="connsiteY729" fmla="*/ 4014453 h 6246801"/>
              <a:gd name="connsiteX730" fmla="*/ 3708688 w 9384838"/>
              <a:gd name="connsiteY730" fmla="*/ 4014453 h 6246801"/>
              <a:gd name="connsiteX731" fmla="*/ 3657804 w 9384838"/>
              <a:gd name="connsiteY731" fmla="*/ 4064233 h 6246801"/>
              <a:gd name="connsiteX732" fmla="*/ 3683246 w 9384838"/>
              <a:gd name="connsiteY732" fmla="*/ 4139455 h 6246801"/>
              <a:gd name="connsiteX733" fmla="*/ 3808243 w 9384838"/>
              <a:gd name="connsiteY733" fmla="*/ 4164898 h 6246801"/>
              <a:gd name="connsiteX734" fmla="*/ 3833684 w 9384838"/>
              <a:gd name="connsiteY734" fmla="*/ 4089676 h 6246801"/>
              <a:gd name="connsiteX735" fmla="*/ 3958666 w 9384838"/>
              <a:gd name="connsiteY735" fmla="*/ 4089676 h 6246801"/>
              <a:gd name="connsiteX736" fmla="*/ 4084770 w 9384838"/>
              <a:gd name="connsiteY736" fmla="*/ 4064233 h 6246801"/>
              <a:gd name="connsiteX737" fmla="*/ 4185432 w 9384838"/>
              <a:gd name="connsiteY737" fmla="*/ 4064233 h 6246801"/>
              <a:gd name="connsiteX738" fmla="*/ 4460870 w 9384838"/>
              <a:gd name="connsiteY738" fmla="*/ 3888345 h 6246801"/>
              <a:gd name="connsiteX739" fmla="*/ 4510648 w 9384838"/>
              <a:gd name="connsiteY739" fmla="*/ 3763342 h 6246801"/>
              <a:gd name="connsiteX740" fmla="*/ 4761751 w 9384838"/>
              <a:gd name="connsiteY740" fmla="*/ 3713562 h 6246801"/>
              <a:gd name="connsiteX741" fmla="*/ 4836971 w 9384838"/>
              <a:gd name="connsiteY741" fmla="*/ 3612896 h 6246801"/>
              <a:gd name="connsiteX742" fmla="*/ 4887855 w 9384838"/>
              <a:gd name="connsiteY742" fmla="*/ 3487894 h 6246801"/>
              <a:gd name="connsiteX743" fmla="*/ 4887855 w 9384838"/>
              <a:gd name="connsiteY743" fmla="*/ 3487893 h 6246801"/>
              <a:gd name="connsiteX744" fmla="*/ 4937633 w 9384838"/>
              <a:gd name="connsiteY744" fmla="*/ 3437007 h 6246801"/>
              <a:gd name="connsiteX745" fmla="*/ 5012854 w 9384838"/>
              <a:gd name="connsiteY745" fmla="*/ 3387227 h 6246801"/>
              <a:gd name="connsiteX746" fmla="*/ 5038296 w 9384838"/>
              <a:gd name="connsiteY746" fmla="*/ 3336341 h 6246801"/>
              <a:gd name="connsiteX747" fmla="*/ 5113516 w 9384838"/>
              <a:gd name="connsiteY747" fmla="*/ 3236782 h 6246801"/>
              <a:gd name="connsiteX748" fmla="*/ 5137852 w 9384838"/>
              <a:gd name="connsiteY748" fmla="*/ 3185896 h 6246801"/>
              <a:gd name="connsiteX749" fmla="*/ 5163294 w 9384838"/>
              <a:gd name="connsiteY749" fmla="*/ 3161560 h 6246801"/>
              <a:gd name="connsiteX750" fmla="*/ 5238514 w 9384838"/>
              <a:gd name="connsiteY750" fmla="*/ 3011116 h 6246801"/>
              <a:gd name="connsiteX751" fmla="*/ 5263957 w 9384838"/>
              <a:gd name="connsiteY751" fmla="*/ 2860672 h 6246801"/>
              <a:gd name="connsiteX752" fmla="*/ 5188736 w 9384838"/>
              <a:gd name="connsiteY752" fmla="*/ 2809788 h 6246801"/>
              <a:gd name="connsiteX753" fmla="*/ 5163294 w 9384838"/>
              <a:gd name="connsiteY753" fmla="*/ 2835229 h 6246801"/>
              <a:gd name="connsiteX754" fmla="*/ 5137852 w 9384838"/>
              <a:gd name="connsiteY754" fmla="*/ 2835229 h 6246801"/>
              <a:gd name="connsiteX755" fmla="*/ 5137852 w 9384838"/>
              <a:gd name="connsiteY755" fmla="*/ 2785450 h 6246801"/>
              <a:gd name="connsiteX756" fmla="*/ 5188736 w 9384838"/>
              <a:gd name="connsiteY756" fmla="*/ 2785450 h 6246801"/>
              <a:gd name="connsiteX757" fmla="*/ 5263957 w 9384838"/>
              <a:gd name="connsiteY757" fmla="*/ 2734563 h 6246801"/>
              <a:gd name="connsiteX758" fmla="*/ 5339177 w 9384838"/>
              <a:gd name="connsiteY758" fmla="*/ 2609561 h 6246801"/>
              <a:gd name="connsiteX759" fmla="*/ 5289399 w 9384838"/>
              <a:gd name="connsiteY759" fmla="*/ 2534339 h 6246801"/>
              <a:gd name="connsiteX760" fmla="*/ 5289931 w 9384838"/>
              <a:gd name="connsiteY760" fmla="*/ 2534660 h 6246801"/>
              <a:gd name="connsiteX761" fmla="*/ 5289398 w 9384838"/>
              <a:gd name="connsiteY761" fmla="*/ 2534339 h 6246801"/>
              <a:gd name="connsiteX762" fmla="*/ 5313734 w 9384838"/>
              <a:gd name="connsiteY762" fmla="*/ 2483451 h 6246801"/>
              <a:gd name="connsiteX763" fmla="*/ 5289398 w 9384838"/>
              <a:gd name="connsiteY763" fmla="*/ 2459115 h 6246801"/>
              <a:gd name="connsiteX764" fmla="*/ 5364618 w 9384838"/>
              <a:gd name="connsiteY764" fmla="*/ 2408231 h 6246801"/>
              <a:gd name="connsiteX765" fmla="*/ 5388954 w 9384838"/>
              <a:gd name="connsiteY765" fmla="*/ 2433674 h 6246801"/>
              <a:gd name="connsiteX766" fmla="*/ 5464174 w 9384838"/>
              <a:gd name="connsiteY766" fmla="*/ 2408231 h 6246801"/>
              <a:gd name="connsiteX767" fmla="*/ 5515059 w 9384838"/>
              <a:gd name="connsiteY767" fmla="*/ 2333007 h 6246801"/>
              <a:gd name="connsiteX768" fmla="*/ 5539394 w 9384838"/>
              <a:gd name="connsiteY768" fmla="*/ 2257785 h 6246801"/>
              <a:gd name="connsiteX769" fmla="*/ 5539394 w 9384838"/>
              <a:gd name="connsiteY769" fmla="*/ 2233447 h 6246801"/>
              <a:gd name="connsiteX770" fmla="*/ 5564837 w 9384838"/>
              <a:gd name="connsiteY770" fmla="*/ 2182565 h 6246801"/>
              <a:gd name="connsiteX771" fmla="*/ 5614615 w 9384838"/>
              <a:gd name="connsiteY771" fmla="*/ 2233447 h 6246801"/>
              <a:gd name="connsiteX772" fmla="*/ 5640057 w 9384838"/>
              <a:gd name="connsiteY772" fmla="*/ 2208005 h 6246801"/>
              <a:gd name="connsiteX773" fmla="*/ 5665499 w 9384838"/>
              <a:gd name="connsiteY773" fmla="*/ 2233447 h 6246801"/>
              <a:gd name="connsiteX774" fmla="*/ 5665499 w 9384838"/>
              <a:gd name="connsiteY774" fmla="*/ 2257785 h 6246801"/>
              <a:gd name="connsiteX775" fmla="*/ 5640057 w 9384838"/>
              <a:gd name="connsiteY775" fmla="*/ 2408231 h 6246801"/>
              <a:gd name="connsiteX776" fmla="*/ 5689835 w 9384838"/>
              <a:gd name="connsiteY776" fmla="*/ 2433674 h 6246801"/>
              <a:gd name="connsiteX777" fmla="*/ 5740719 w 9384838"/>
              <a:gd name="connsiteY777" fmla="*/ 2408231 h 6246801"/>
              <a:gd name="connsiteX778" fmla="*/ 5765055 w 9384838"/>
              <a:gd name="connsiteY778" fmla="*/ 2358450 h 6246801"/>
              <a:gd name="connsiteX779" fmla="*/ 5840275 w 9384838"/>
              <a:gd name="connsiteY779" fmla="*/ 2459115 h 6246801"/>
              <a:gd name="connsiteX780" fmla="*/ 5891159 w 9384838"/>
              <a:gd name="connsiteY780" fmla="*/ 2408231 h 6246801"/>
              <a:gd name="connsiteX781" fmla="*/ 5940937 w 9384838"/>
              <a:gd name="connsiteY781" fmla="*/ 2283229 h 6246801"/>
              <a:gd name="connsiteX782" fmla="*/ 5891159 w 9384838"/>
              <a:gd name="connsiteY782" fmla="*/ 2208005 h 6246801"/>
              <a:gd name="connsiteX783" fmla="*/ 5840275 w 9384838"/>
              <a:gd name="connsiteY783" fmla="*/ 2257785 h 6246801"/>
              <a:gd name="connsiteX784" fmla="*/ 5715277 w 9384838"/>
              <a:gd name="connsiteY784" fmla="*/ 2283229 h 6246801"/>
              <a:gd name="connsiteX785" fmla="*/ 5765055 w 9384838"/>
              <a:gd name="connsiteY785" fmla="*/ 2132783 h 6246801"/>
              <a:gd name="connsiteX786" fmla="*/ 5840275 w 9384838"/>
              <a:gd name="connsiteY786" fmla="*/ 2081897 h 6246801"/>
              <a:gd name="connsiteX787" fmla="*/ 8270546 w 9384838"/>
              <a:gd name="connsiteY787" fmla="*/ 1474959 h 6246801"/>
              <a:gd name="connsiteX788" fmla="*/ 8282255 w 9384838"/>
              <a:gd name="connsiteY788" fmla="*/ 1480813 h 6246801"/>
              <a:gd name="connsiteX789" fmla="*/ 8274449 w 9384838"/>
              <a:gd name="connsiteY789" fmla="*/ 1490571 h 6246801"/>
              <a:gd name="connsiteX790" fmla="*/ 8264691 w 9384838"/>
              <a:gd name="connsiteY790" fmla="*/ 1491546 h 6246801"/>
              <a:gd name="connsiteX791" fmla="*/ 8247128 w 9384838"/>
              <a:gd name="connsiteY791" fmla="*/ 1501304 h 6246801"/>
              <a:gd name="connsiteX792" fmla="*/ 8250055 w 9384838"/>
              <a:gd name="connsiteY792" fmla="*/ 1485692 h 6246801"/>
              <a:gd name="connsiteX793" fmla="*/ 8265667 w 9384838"/>
              <a:gd name="connsiteY793" fmla="*/ 1485692 h 6246801"/>
              <a:gd name="connsiteX794" fmla="*/ 8270546 w 9384838"/>
              <a:gd name="connsiteY794" fmla="*/ 1474959 h 6246801"/>
              <a:gd name="connsiteX795" fmla="*/ 8187608 w 9384838"/>
              <a:gd name="connsiteY795" fmla="*/ 1463250 h 6246801"/>
              <a:gd name="connsiteX796" fmla="*/ 8203220 w 9384838"/>
              <a:gd name="connsiteY796" fmla="*/ 1472032 h 6246801"/>
              <a:gd name="connsiteX797" fmla="*/ 8215904 w 9384838"/>
              <a:gd name="connsiteY797" fmla="*/ 1471056 h 6246801"/>
              <a:gd name="connsiteX798" fmla="*/ 8214929 w 9384838"/>
              <a:gd name="connsiteY798" fmla="*/ 1479838 h 6246801"/>
              <a:gd name="connsiteX799" fmla="*/ 8216880 w 9384838"/>
              <a:gd name="connsiteY799" fmla="*/ 1484717 h 6246801"/>
              <a:gd name="connsiteX800" fmla="*/ 8195414 w 9384838"/>
              <a:gd name="connsiteY800" fmla="*/ 1482765 h 6246801"/>
              <a:gd name="connsiteX801" fmla="*/ 8197365 w 9384838"/>
              <a:gd name="connsiteY801" fmla="*/ 1476909 h 6246801"/>
              <a:gd name="connsiteX802" fmla="*/ 8187608 w 9384838"/>
              <a:gd name="connsiteY802" fmla="*/ 1463250 h 6246801"/>
              <a:gd name="connsiteX803" fmla="*/ 8289085 w 9384838"/>
              <a:gd name="connsiteY803" fmla="*/ 1415439 h 6246801"/>
              <a:gd name="connsiteX804" fmla="*/ 8307624 w 9384838"/>
              <a:gd name="connsiteY804" fmla="*/ 1425197 h 6246801"/>
              <a:gd name="connsiteX805" fmla="*/ 8318357 w 9384838"/>
              <a:gd name="connsiteY805" fmla="*/ 1429100 h 6246801"/>
              <a:gd name="connsiteX806" fmla="*/ 8307624 w 9384838"/>
              <a:gd name="connsiteY806" fmla="*/ 1443734 h 6246801"/>
              <a:gd name="connsiteX807" fmla="*/ 8313478 w 9384838"/>
              <a:gd name="connsiteY807" fmla="*/ 1452516 h 6246801"/>
              <a:gd name="connsiteX808" fmla="*/ 8282255 w 9384838"/>
              <a:gd name="connsiteY808" fmla="*/ 1469104 h 6246801"/>
              <a:gd name="connsiteX809" fmla="*/ 8280303 w 9384838"/>
              <a:gd name="connsiteY809" fmla="*/ 1453493 h 6246801"/>
              <a:gd name="connsiteX810" fmla="*/ 8269570 w 9384838"/>
              <a:gd name="connsiteY810" fmla="*/ 1425197 h 6246801"/>
              <a:gd name="connsiteX811" fmla="*/ 8289085 w 9384838"/>
              <a:gd name="connsiteY811" fmla="*/ 1415439 h 6246801"/>
              <a:gd name="connsiteX812" fmla="*/ 8360314 w 9384838"/>
              <a:gd name="connsiteY812" fmla="*/ 1357869 h 6246801"/>
              <a:gd name="connsiteX813" fmla="*/ 8376902 w 9384838"/>
              <a:gd name="connsiteY813" fmla="*/ 1366651 h 6246801"/>
              <a:gd name="connsiteX814" fmla="*/ 8379829 w 9384838"/>
              <a:gd name="connsiteY814" fmla="*/ 1382264 h 6246801"/>
              <a:gd name="connsiteX815" fmla="*/ 8349581 w 9384838"/>
              <a:gd name="connsiteY815" fmla="*/ 1375434 h 6246801"/>
              <a:gd name="connsiteX816" fmla="*/ 8360314 w 9384838"/>
              <a:gd name="connsiteY816" fmla="*/ 1357869 h 6246801"/>
              <a:gd name="connsiteX817" fmla="*/ 8571073 w 9384838"/>
              <a:gd name="connsiteY817" fmla="*/ 1228098 h 6246801"/>
              <a:gd name="connsiteX818" fmla="*/ 8597418 w 9384838"/>
              <a:gd name="connsiteY818" fmla="*/ 1253467 h 6246801"/>
              <a:gd name="connsiteX819" fmla="*/ 8592539 w 9384838"/>
              <a:gd name="connsiteY819" fmla="*/ 1260297 h 6246801"/>
              <a:gd name="connsiteX820" fmla="*/ 8592539 w 9384838"/>
              <a:gd name="connsiteY820" fmla="*/ 1272981 h 6246801"/>
              <a:gd name="connsiteX821" fmla="*/ 8572049 w 9384838"/>
              <a:gd name="connsiteY821" fmla="*/ 1273957 h 6246801"/>
              <a:gd name="connsiteX822" fmla="*/ 8561316 w 9384838"/>
              <a:gd name="connsiteY822" fmla="*/ 1285666 h 6246801"/>
              <a:gd name="connsiteX823" fmla="*/ 8554486 w 9384838"/>
              <a:gd name="connsiteY823" fmla="*/ 1302253 h 6246801"/>
              <a:gd name="connsiteX824" fmla="*/ 8533995 w 9384838"/>
              <a:gd name="connsiteY824" fmla="*/ 1311035 h 6246801"/>
              <a:gd name="connsiteX825" fmla="*/ 8510577 w 9384838"/>
              <a:gd name="connsiteY825" fmla="*/ 1309083 h 6246801"/>
              <a:gd name="connsiteX826" fmla="*/ 8505699 w 9384838"/>
              <a:gd name="connsiteY826" fmla="*/ 1331526 h 6246801"/>
              <a:gd name="connsiteX827" fmla="*/ 8494966 w 9384838"/>
              <a:gd name="connsiteY827" fmla="*/ 1335428 h 6246801"/>
              <a:gd name="connsiteX828" fmla="*/ 8482281 w 9384838"/>
              <a:gd name="connsiteY828" fmla="*/ 1312986 h 6246801"/>
              <a:gd name="connsiteX829" fmla="*/ 8474475 w 9384838"/>
              <a:gd name="connsiteY829" fmla="*/ 1303229 h 6246801"/>
              <a:gd name="connsiteX830" fmla="*/ 8467645 w 9384838"/>
              <a:gd name="connsiteY830" fmla="*/ 1279811 h 6246801"/>
              <a:gd name="connsiteX831" fmla="*/ 8476427 w 9384838"/>
              <a:gd name="connsiteY831" fmla="*/ 1270054 h 6246801"/>
              <a:gd name="connsiteX832" fmla="*/ 8524238 w 9384838"/>
              <a:gd name="connsiteY832" fmla="*/ 1261273 h 6246801"/>
              <a:gd name="connsiteX833" fmla="*/ 8551558 w 9384838"/>
              <a:gd name="connsiteY833" fmla="*/ 1236879 h 6246801"/>
              <a:gd name="connsiteX834" fmla="*/ 8567170 w 9384838"/>
              <a:gd name="connsiteY834" fmla="*/ 1237855 h 6246801"/>
              <a:gd name="connsiteX835" fmla="*/ 8571073 w 9384838"/>
              <a:gd name="connsiteY835" fmla="*/ 1228098 h 6246801"/>
              <a:gd name="connsiteX836" fmla="*/ 8306648 w 9384838"/>
              <a:gd name="connsiteY836" fmla="*/ 884639 h 6246801"/>
              <a:gd name="connsiteX837" fmla="*/ 8328114 w 9384838"/>
              <a:gd name="connsiteY837" fmla="*/ 903178 h 6246801"/>
              <a:gd name="connsiteX838" fmla="*/ 8334944 w 9384838"/>
              <a:gd name="connsiteY838" fmla="*/ 917814 h 6246801"/>
              <a:gd name="connsiteX839" fmla="*/ 8368119 w 9384838"/>
              <a:gd name="connsiteY839" fmla="*/ 935377 h 6246801"/>
              <a:gd name="connsiteX840" fmla="*/ 8422761 w 9384838"/>
              <a:gd name="connsiteY840" fmla="*/ 939280 h 6246801"/>
              <a:gd name="connsiteX841" fmla="*/ 8461790 w 9384838"/>
              <a:gd name="connsiteY841" fmla="*/ 922693 h 6246801"/>
              <a:gd name="connsiteX842" fmla="*/ 8450081 w 9384838"/>
              <a:gd name="connsiteY842" fmla="*/ 963674 h 6246801"/>
              <a:gd name="connsiteX843" fmla="*/ 8431542 w 9384838"/>
              <a:gd name="connsiteY843" fmla="*/ 975382 h 6246801"/>
              <a:gd name="connsiteX844" fmla="*/ 8415930 w 9384838"/>
              <a:gd name="connsiteY844" fmla="*/ 963674 h 6246801"/>
              <a:gd name="connsiteX845" fmla="*/ 8397391 w 9384838"/>
              <a:gd name="connsiteY845" fmla="*/ 963674 h 6246801"/>
              <a:gd name="connsiteX846" fmla="*/ 8359338 w 9384838"/>
              <a:gd name="connsiteY846" fmla="*/ 1014411 h 6246801"/>
              <a:gd name="connsiteX847" fmla="*/ 8284206 w 9384838"/>
              <a:gd name="connsiteY847" fmla="*/ 1020265 h 6246801"/>
              <a:gd name="connsiteX848" fmla="*/ 8247128 w 9384838"/>
              <a:gd name="connsiteY848" fmla="*/ 1070028 h 6246801"/>
              <a:gd name="connsiteX849" fmla="*/ 8212977 w 9384838"/>
              <a:gd name="connsiteY849" fmla="*/ 1083688 h 6246801"/>
              <a:gd name="connsiteX850" fmla="*/ 8184681 w 9384838"/>
              <a:gd name="connsiteY850" fmla="*/ 1151014 h 6246801"/>
              <a:gd name="connsiteX851" fmla="*/ 8163215 w 9384838"/>
              <a:gd name="connsiteY851" fmla="*/ 1151014 h 6246801"/>
              <a:gd name="connsiteX852" fmla="*/ 8155409 w 9384838"/>
              <a:gd name="connsiteY852" fmla="*/ 1207607 h 6246801"/>
              <a:gd name="connsiteX853" fmla="*/ 8099792 w 9384838"/>
              <a:gd name="connsiteY853" fmla="*/ 1223219 h 6246801"/>
              <a:gd name="connsiteX854" fmla="*/ 8077350 w 9384838"/>
              <a:gd name="connsiteY854" fmla="*/ 1247612 h 6246801"/>
              <a:gd name="connsiteX855" fmla="*/ 8066617 w 9384838"/>
              <a:gd name="connsiteY855" fmla="*/ 1319817 h 6246801"/>
              <a:gd name="connsiteX856" fmla="*/ 8057835 w 9384838"/>
              <a:gd name="connsiteY856" fmla="*/ 1315914 h 6246801"/>
              <a:gd name="connsiteX857" fmla="*/ 8009048 w 9384838"/>
              <a:gd name="connsiteY857" fmla="*/ 1320793 h 6246801"/>
              <a:gd name="connsiteX858" fmla="*/ 8009048 w 9384838"/>
              <a:gd name="connsiteY858" fmla="*/ 1309084 h 6246801"/>
              <a:gd name="connsiteX859" fmla="*/ 8010024 w 9384838"/>
              <a:gd name="connsiteY859" fmla="*/ 1293472 h 6246801"/>
              <a:gd name="connsiteX860" fmla="*/ 8002218 w 9384838"/>
              <a:gd name="connsiteY860" fmla="*/ 1262248 h 6246801"/>
              <a:gd name="connsiteX861" fmla="*/ 8013927 w 9384838"/>
              <a:gd name="connsiteY861" fmla="*/ 1254442 h 6246801"/>
              <a:gd name="connsiteX862" fmla="*/ 8038320 w 9384838"/>
              <a:gd name="connsiteY862" fmla="*/ 1219316 h 6246801"/>
              <a:gd name="connsiteX863" fmla="*/ 8077350 w 9384838"/>
              <a:gd name="connsiteY863" fmla="*/ 1190044 h 6246801"/>
              <a:gd name="connsiteX864" fmla="*/ 8108573 w 9384838"/>
              <a:gd name="connsiteY864" fmla="*/ 1167602 h 6246801"/>
              <a:gd name="connsiteX865" fmla="*/ 8111501 w 9384838"/>
              <a:gd name="connsiteY865" fmla="*/ 1154917 h 6246801"/>
              <a:gd name="connsiteX866" fmla="*/ 8135894 w 9384838"/>
              <a:gd name="connsiteY866" fmla="*/ 1148087 h 6246801"/>
              <a:gd name="connsiteX867" fmla="*/ 8141748 w 9384838"/>
              <a:gd name="connsiteY867" fmla="*/ 1130524 h 6246801"/>
              <a:gd name="connsiteX868" fmla="*/ 8135894 w 9384838"/>
              <a:gd name="connsiteY868" fmla="*/ 1121742 h 6246801"/>
              <a:gd name="connsiteX869" fmla="*/ 8143700 w 9384838"/>
              <a:gd name="connsiteY869" fmla="*/ 1104179 h 6246801"/>
              <a:gd name="connsiteX870" fmla="*/ 8200293 w 9384838"/>
              <a:gd name="connsiteY870" fmla="*/ 1030998 h 6246801"/>
              <a:gd name="connsiteX871" fmla="*/ 8231516 w 9384838"/>
              <a:gd name="connsiteY871" fmla="*/ 993920 h 6246801"/>
              <a:gd name="connsiteX872" fmla="*/ 8245176 w 9384838"/>
              <a:gd name="connsiteY872" fmla="*/ 957819 h 6246801"/>
              <a:gd name="connsiteX873" fmla="*/ 8258837 w 9384838"/>
              <a:gd name="connsiteY873" fmla="*/ 944159 h 6246801"/>
              <a:gd name="connsiteX874" fmla="*/ 8260788 w 9384838"/>
              <a:gd name="connsiteY874" fmla="*/ 920741 h 6246801"/>
              <a:gd name="connsiteX875" fmla="*/ 8289085 w 9384838"/>
              <a:gd name="connsiteY875" fmla="*/ 889516 h 6246801"/>
              <a:gd name="connsiteX876" fmla="*/ 8306648 w 9384838"/>
              <a:gd name="connsiteY876" fmla="*/ 884639 h 6246801"/>
              <a:gd name="connsiteX877" fmla="*/ 9328245 w 9384838"/>
              <a:gd name="connsiteY877" fmla="*/ 311878 h 6246801"/>
              <a:gd name="connsiteX878" fmla="*/ 9371178 w 9384838"/>
              <a:gd name="connsiteY878" fmla="*/ 317733 h 6246801"/>
              <a:gd name="connsiteX879" fmla="*/ 9384838 w 9384838"/>
              <a:gd name="connsiteY879" fmla="*/ 341150 h 6246801"/>
              <a:gd name="connsiteX880" fmla="*/ 9357517 w 9384838"/>
              <a:gd name="connsiteY880" fmla="*/ 360665 h 6246801"/>
              <a:gd name="connsiteX881" fmla="*/ 9357517 w 9384838"/>
              <a:gd name="connsiteY881" fmla="*/ 378228 h 6246801"/>
              <a:gd name="connsiteX882" fmla="*/ 9371178 w 9384838"/>
              <a:gd name="connsiteY882" fmla="*/ 393840 h 6246801"/>
              <a:gd name="connsiteX883" fmla="*/ 9367275 w 9384838"/>
              <a:gd name="connsiteY883" fmla="*/ 427015 h 6246801"/>
              <a:gd name="connsiteX884" fmla="*/ 9314585 w 9384838"/>
              <a:gd name="connsiteY884" fmla="*/ 427015 h 6246801"/>
              <a:gd name="connsiteX885" fmla="*/ 9250186 w 9384838"/>
              <a:gd name="connsiteY885" fmla="*/ 440675 h 6246801"/>
              <a:gd name="connsiteX886" fmla="*/ 9213108 w 9384838"/>
              <a:gd name="connsiteY886" fmla="*/ 471899 h 6246801"/>
              <a:gd name="connsiteX887" fmla="*/ 9162370 w 9384838"/>
              <a:gd name="connsiteY887" fmla="*/ 491414 h 6246801"/>
              <a:gd name="connsiteX888" fmla="*/ 9099923 w 9384838"/>
              <a:gd name="connsiteY888" fmla="*/ 526540 h 6246801"/>
              <a:gd name="connsiteX889" fmla="*/ 9035524 w 9384838"/>
              <a:gd name="connsiteY889" fmla="*/ 587036 h 6246801"/>
              <a:gd name="connsiteX890" fmla="*/ 8996494 w 9384838"/>
              <a:gd name="connsiteY890" fmla="*/ 635822 h 6246801"/>
              <a:gd name="connsiteX891" fmla="*/ 8961368 w 9384838"/>
              <a:gd name="connsiteY891" fmla="*/ 637774 h 6246801"/>
              <a:gd name="connsiteX892" fmla="*/ 8951610 w 9384838"/>
              <a:gd name="connsiteY892" fmla="*/ 647531 h 6246801"/>
              <a:gd name="connsiteX893" fmla="*/ 8926241 w 9384838"/>
              <a:gd name="connsiteY893" fmla="*/ 637774 h 6246801"/>
              <a:gd name="connsiteX894" fmla="*/ 8916484 w 9384838"/>
              <a:gd name="connsiteY894" fmla="*/ 608501 h 6246801"/>
              <a:gd name="connsiteX895" fmla="*/ 8883309 w 9384838"/>
              <a:gd name="connsiteY895" fmla="*/ 622162 h 6246801"/>
              <a:gd name="connsiteX896" fmla="*/ 8877454 w 9384838"/>
              <a:gd name="connsiteY896" fmla="*/ 651434 h 6246801"/>
              <a:gd name="connsiteX897" fmla="*/ 8887212 w 9384838"/>
              <a:gd name="connsiteY897" fmla="*/ 665094 h 6246801"/>
              <a:gd name="connsiteX898" fmla="*/ 8846231 w 9384838"/>
              <a:gd name="connsiteY898" fmla="*/ 719735 h 6246801"/>
              <a:gd name="connsiteX899" fmla="*/ 8799395 w 9384838"/>
              <a:gd name="connsiteY899" fmla="*/ 749008 h 6246801"/>
              <a:gd name="connsiteX900" fmla="*/ 8766220 w 9384838"/>
              <a:gd name="connsiteY900" fmla="*/ 774380 h 6246801"/>
              <a:gd name="connsiteX901" fmla="*/ 8731094 w 9384838"/>
              <a:gd name="connsiteY901" fmla="*/ 844633 h 6246801"/>
              <a:gd name="connsiteX902" fmla="*/ 8697919 w 9384838"/>
              <a:gd name="connsiteY902" fmla="*/ 862196 h 6246801"/>
              <a:gd name="connsiteX903" fmla="*/ 8666695 w 9384838"/>
              <a:gd name="connsiteY903" fmla="*/ 862196 h 6246801"/>
              <a:gd name="connsiteX904" fmla="*/ 8641326 w 9384838"/>
              <a:gd name="connsiteY904" fmla="*/ 887565 h 6246801"/>
              <a:gd name="connsiteX905" fmla="*/ 8614005 w 9384838"/>
              <a:gd name="connsiteY905" fmla="*/ 932449 h 6246801"/>
              <a:gd name="connsiteX906" fmla="*/ 8590587 w 9384838"/>
              <a:gd name="connsiteY906" fmla="*/ 936351 h 6246801"/>
              <a:gd name="connsiteX907" fmla="*/ 8576927 w 9384838"/>
              <a:gd name="connsiteY907" fmla="*/ 920740 h 6246801"/>
              <a:gd name="connsiteX908" fmla="*/ 8590587 w 9384838"/>
              <a:gd name="connsiteY908" fmla="*/ 885614 h 6246801"/>
              <a:gd name="connsiteX909" fmla="*/ 8602296 w 9384838"/>
              <a:gd name="connsiteY909" fmla="*/ 881711 h 6246801"/>
              <a:gd name="connsiteX910" fmla="*/ 8610102 w 9384838"/>
              <a:gd name="connsiteY910" fmla="*/ 868050 h 6246801"/>
              <a:gd name="connsiteX911" fmla="*/ 8606199 w 9384838"/>
              <a:gd name="connsiteY911" fmla="*/ 850487 h 6246801"/>
              <a:gd name="connsiteX912" fmla="*/ 8612054 w 9384838"/>
              <a:gd name="connsiteY912" fmla="*/ 825118 h 6246801"/>
              <a:gd name="connsiteX913" fmla="*/ 8623762 w 9384838"/>
              <a:gd name="connsiteY913" fmla="*/ 846584 h 6246801"/>
              <a:gd name="connsiteX914" fmla="*/ 8637423 w 9384838"/>
              <a:gd name="connsiteY914" fmla="*/ 848536 h 6246801"/>
              <a:gd name="connsiteX915" fmla="*/ 8649132 w 9384838"/>
              <a:gd name="connsiteY915" fmla="*/ 827069 h 6246801"/>
              <a:gd name="connsiteX916" fmla="*/ 8635471 w 9384838"/>
              <a:gd name="connsiteY916" fmla="*/ 807555 h 6246801"/>
              <a:gd name="connsiteX917" fmla="*/ 8654986 w 9384838"/>
              <a:gd name="connsiteY917" fmla="*/ 807555 h 6246801"/>
              <a:gd name="connsiteX918" fmla="*/ 8664743 w 9384838"/>
              <a:gd name="connsiteY918" fmla="*/ 819263 h 6246801"/>
              <a:gd name="connsiteX919" fmla="*/ 8692064 w 9384838"/>
              <a:gd name="connsiteY919" fmla="*/ 805603 h 6246801"/>
              <a:gd name="connsiteX920" fmla="*/ 8709627 w 9384838"/>
              <a:gd name="connsiteY920" fmla="*/ 778282 h 6246801"/>
              <a:gd name="connsiteX921" fmla="*/ 8711579 w 9384838"/>
              <a:gd name="connsiteY921" fmla="*/ 749008 h 6246801"/>
              <a:gd name="connsiteX922" fmla="*/ 8695967 w 9384838"/>
              <a:gd name="connsiteY922" fmla="*/ 749008 h 6246801"/>
              <a:gd name="connsiteX923" fmla="*/ 8672549 w 9384838"/>
              <a:gd name="connsiteY923" fmla="*/ 745105 h 6246801"/>
              <a:gd name="connsiteX924" fmla="*/ 8668646 w 9384838"/>
              <a:gd name="connsiteY924" fmla="*/ 713881 h 6246801"/>
              <a:gd name="connsiteX925" fmla="*/ 8697919 w 9384838"/>
              <a:gd name="connsiteY925" fmla="*/ 713881 h 6246801"/>
              <a:gd name="connsiteX926" fmla="*/ 8715482 w 9384838"/>
              <a:gd name="connsiteY926" fmla="*/ 731444 h 6246801"/>
              <a:gd name="connsiteX927" fmla="*/ 8733045 w 9384838"/>
              <a:gd name="connsiteY927" fmla="*/ 719735 h 6246801"/>
              <a:gd name="connsiteX928" fmla="*/ 8746705 w 9384838"/>
              <a:gd name="connsiteY928" fmla="*/ 688512 h 6246801"/>
              <a:gd name="connsiteX929" fmla="*/ 8787686 w 9384838"/>
              <a:gd name="connsiteY929" fmla="*/ 674851 h 6246801"/>
              <a:gd name="connsiteX930" fmla="*/ 8811104 w 9384838"/>
              <a:gd name="connsiteY930" fmla="*/ 624114 h 6246801"/>
              <a:gd name="connsiteX931" fmla="*/ 8830619 w 9384838"/>
              <a:gd name="connsiteY931" fmla="*/ 618260 h 6246801"/>
              <a:gd name="connsiteX932" fmla="*/ 8840376 w 9384838"/>
              <a:gd name="connsiteY932" fmla="*/ 600695 h 6246801"/>
              <a:gd name="connsiteX933" fmla="*/ 8832570 w 9384838"/>
              <a:gd name="connsiteY933" fmla="*/ 559715 h 6246801"/>
              <a:gd name="connsiteX934" fmla="*/ 8850134 w 9384838"/>
              <a:gd name="connsiteY934" fmla="*/ 559715 h 6246801"/>
              <a:gd name="connsiteX935" fmla="*/ 8885260 w 9384838"/>
              <a:gd name="connsiteY935" fmla="*/ 573376 h 6246801"/>
              <a:gd name="connsiteX936" fmla="*/ 8902823 w 9384838"/>
              <a:gd name="connsiteY936" fmla="*/ 559715 h 6246801"/>
              <a:gd name="connsiteX937" fmla="*/ 8904775 w 9384838"/>
              <a:gd name="connsiteY937" fmla="*/ 524589 h 6246801"/>
              <a:gd name="connsiteX938" fmla="*/ 8949659 w 9384838"/>
              <a:gd name="connsiteY938" fmla="*/ 497268 h 6246801"/>
              <a:gd name="connsiteX939" fmla="*/ 8976980 w 9384838"/>
              <a:gd name="connsiteY939" fmla="*/ 497268 h 6246801"/>
              <a:gd name="connsiteX940" fmla="*/ 8976980 w 9384838"/>
              <a:gd name="connsiteY940" fmla="*/ 462142 h 6246801"/>
              <a:gd name="connsiteX941" fmla="*/ 8965271 w 9384838"/>
              <a:gd name="connsiteY941" fmla="*/ 419209 h 6246801"/>
              <a:gd name="connsiteX942" fmla="*/ 8973077 w 9384838"/>
              <a:gd name="connsiteY942" fmla="*/ 393840 h 6246801"/>
              <a:gd name="connsiteX943" fmla="*/ 9002349 w 9384838"/>
              <a:gd name="connsiteY943" fmla="*/ 376277 h 6246801"/>
              <a:gd name="connsiteX944" fmla="*/ 9017961 w 9384838"/>
              <a:gd name="connsiteY944" fmla="*/ 403597 h 6246801"/>
              <a:gd name="connsiteX945" fmla="*/ 9041378 w 9384838"/>
              <a:gd name="connsiteY945" fmla="*/ 467996 h 6246801"/>
              <a:gd name="connsiteX946" fmla="*/ 9076505 w 9384838"/>
              <a:gd name="connsiteY946" fmla="*/ 475802 h 6246801"/>
              <a:gd name="connsiteX947" fmla="*/ 9154564 w 9384838"/>
              <a:gd name="connsiteY947" fmla="*/ 458239 h 6246801"/>
              <a:gd name="connsiteX948" fmla="*/ 9209205 w 9384838"/>
              <a:gd name="connsiteY948" fmla="*/ 409452 h 6246801"/>
              <a:gd name="connsiteX949" fmla="*/ 9218963 w 9384838"/>
              <a:gd name="connsiteY949" fmla="*/ 380180 h 6246801"/>
              <a:gd name="connsiteX950" fmla="*/ 9283361 w 9384838"/>
              <a:gd name="connsiteY950" fmla="*/ 325538 h 6246801"/>
              <a:gd name="connsiteX951" fmla="*/ 9328245 w 9384838"/>
              <a:gd name="connsiteY951" fmla="*/ 31187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1068" fmla="*/ 6819242 w 9384838"/>
              <a:gd name="connsiteY106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72009 w 9384838"/>
              <a:gd name="connsiteY211" fmla="*/ 5293241 h 6246801"/>
              <a:gd name="connsiteX212" fmla="*/ 422231 w 9384838"/>
              <a:gd name="connsiteY212" fmla="*/ 5318684 h 6246801"/>
              <a:gd name="connsiteX213" fmla="*/ 446567 w 9384838"/>
              <a:gd name="connsiteY213" fmla="*/ 5344127 h 6246801"/>
              <a:gd name="connsiteX214" fmla="*/ 497451 w 9384838"/>
              <a:gd name="connsiteY214" fmla="*/ 5344127 h 6246801"/>
              <a:gd name="connsiteX215" fmla="*/ 521787 w 9384838"/>
              <a:gd name="connsiteY215" fmla="*/ 5318684 h 6246801"/>
              <a:gd name="connsiteX216" fmla="*/ 521787 w 9384838"/>
              <a:gd name="connsiteY216" fmla="*/ 5369570 h 6246801"/>
              <a:gd name="connsiteX217" fmla="*/ 497451 w 9384838"/>
              <a:gd name="connsiteY217" fmla="*/ 5419350 h 6246801"/>
              <a:gd name="connsiteX218" fmla="*/ 472009 w 9384838"/>
              <a:gd name="connsiteY218" fmla="*/ 5419350 h 6246801"/>
              <a:gd name="connsiteX219" fmla="*/ 446567 w 9384838"/>
              <a:gd name="connsiteY219" fmla="*/ 5444793 h 6246801"/>
              <a:gd name="connsiteX220" fmla="*/ 422231 w 9384838"/>
              <a:gd name="connsiteY220" fmla="*/ 5419350 h 6246801"/>
              <a:gd name="connsiteX221" fmla="*/ 446567 w 9384838"/>
              <a:gd name="connsiteY221" fmla="*/ 5393907 h 6246801"/>
              <a:gd name="connsiteX222" fmla="*/ 446567 w 9384838"/>
              <a:gd name="connsiteY222" fmla="*/ 5369570 h 6246801"/>
              <a:gd name="connsiteX223" fmla="*/ 422231 w 9384838"/>
              <a:gd name="connsiteY223" fmla="*/ 5344127 h 6246801"/>
              <a:gd name="connsiteX224" fmla="*/ 371347 w 9384838"/>
              <a:gd name="connsiteY224" fmla="*/ 5369570 h 6246801"/>
              <a:gd name="connsiteX225" fmla="*/ 347011 w 9384838"/>
              <a:gd name="connsiteY225" fmla="*/ 5344127 h 6246801"/>
              <a:gd name="connsiteX226" fmla="*/ 321569 w 9384838"/>
              <a:gd name="connsiteY226" fmla="*/ 5393907 h 6246801"/>
              <a:gd name="connsiteX227" fmla="*/ 271791 w 9384838"/>
              <a:gd name="connsiteY227" fmla="*/ 5419350 h 6246801"/>
              <a:gd name="connsiteX228" fmla="*/ 321569 w 9384838"/>
              <a:gd name="connsiteY228" fmla="*/ 5369570 h 6246801"/>
              <a:gd name="connsiteX229" fmla="*/ 296127 w 9384838"/>
              <a:gd name="connsiteY229" fmla="*/ 5344127 h 6246801"/>
              <a:gd name="connsiteX230" fmla="*/ 296127 w 9384838"/>
              <a:gd name="connsiteY230" fmla="*/ 5293241 h 6246801"/>
              <a:gd name="connsiteX231" fmla="*/ 271791 w 9384838"/>
              <a:gd name="connsiteY231" fmla="*/ 5293241 h 6246801"/>
              <a:gd name="connsiteX232" fmla="*/ 246349 w 9384838"/>
              <a:gd name="connsiteY232" fmla="*/ 5243462 h 6246801"/>
              <a:gd name="connsiteX233" fmla="*/ 296127 w 9384838"/>
              <a:gd name="connsiteY233" fmla="*/ 5168239 h 6246801"/>
              <a:gd name="connsiteX234" fmla="*/ 321569 w 9384838"/>
              <a:gd name="connsiteY234" fmla="*/ 5193682 h 6246801"/>
              <a:gd name="connsiteX235" fmla="*/ 296127 w 9384838"/>
              <a:gd name="connsiteY235" fmla="*/ 5218019 h 6246801"/>
              <a:gd name="connsiteX236" fmla="*/ 321569 w 9384838"/>
              <a:gd name="connsiteY236" fmla="*/ 5218019 h 6246801"/>
              <a:gd name="connsiteX237" fmla="*/ 321569 w 9384838"/>
              <a:gd name="connsiteY237" fmla="*/ 5243462 h 6246801"/>
              <a:gd name="connsiteX238" fmla="*/ 296127 w 9384838"/>
              <a:gd name="connsiteY238" fmla="*/ 5268905 h 6246801"/>
              <a:gd name="connsiteX239" fmla="*/ 321569 w 9384838"/>
              <a:gd name="connsiteY239" fmla="*/ 5318684 h 6246801"/>
              <a:gd name="connsiteX240" fmla="*/ 347011 w 9384838"/>
              <a:gd name="connsiteY240" fmla="*/ 5293241 h 6246801"/>
              <a:gd name="connsiteX241" fmla="*/ 371347 w 9384838"/>
              <a:gd name="connsiteY241" fmla="*/ 5318684 h 6246801"/>
              <a:gd name="connsiteX242" fmla="*/ 396789 w 9384838"/>
              <a:gd name="connsiteY242" fmla="*/ 5318684 h 6246801"/>
              <a:gd name="connsiteX243" fmla="*/ 371347 w 9384838"/>
              <a:gd name="connsiteY243" fmla="*/ 5268905 h 6246801"/>
              <a:gd name="connsiteX244" fmla="*/ 396789 w 9384838"/>
              <a:gd name="connsiteY244" fmla="*/ 5243462 h 6246801"/>
              <a:gd name="connsiteX245" fmla="*/ 371347 w 9384838"/>
              <a:gd name="connsiteY245" fmla="*/ 5193682 h 6246801"/>
              <a:gd name="connsiteX246" fmla="*/ 321569 w 9384838"/>
              <a:gd name="connsiteY246" fmla="*/ 5168239 h 6246801"/>
              <a:gd name="connsiteX247" fmla="*/ 347011 w 9384838"/>
              <a:gd name="connsiteY247" fmla="*/ 5142796 h 6246801"/>
              <a:gd name="connsiteX248" fmla="*/ 296127 w 9384838"/>
              <a:gd name="connsiteY248" fmla="*/ 5142796 h 6246801"/>
              <a:gd name="connsiteX249" fmla="*/ 271791 w 9384838"/>
              <a:gd name="connsiteY249" fmla="*/ 5093016 h 6246801"/>
              <a:gd name="connsiteX250" fmla="*/ 296127 w 9384838"/>
              <a:gd name="connsiteY250" fmla="*/ 5067573 h 6246801"/>
              <a:gd name="connsiteX251" fmla="*/ 271791 w 9384838"/>
              <a:gd name="connsiteY251" fmla="*/ 5043236 h 6246801"/>
              <a:gd name="connsiteX252" fmla="*/ 271791 w 9384838"/>
              <a:gd name="connsiteY252" fmla="*/ 5017793 h 6246801"/>
              <a:gd name="connsiteX253" fmla="*/ 321569 w 9384838"/>
              <a:gd name="connsiteY253" fmla="*/ 5043236 h 6246801"/>
              <a:gd name="connsiteX254" fmla="*/ 347011 w 9384838"/>
              <a:gd name="connsiteY254" fmla="*/ 5043236 h 6246801"/>
              <a:gd name="connsiteX255" fmla="*/ 371347 w 9384838"/>
              <a:gd name="connsiteY255" fmla="*/ 5067573 h 6246801"/>
              <a:gd name="connsiteX256" fmla="*/ 371347 w 9384838"/>
              <a:gd name="connsiteY256" fmla="*/ 5093016 h 6246801"/>
              <a:gd name="connsiteX257" fmla="*/ 396789 w 9384838"/>
              <a:gd name="connsiteY257" fmla="*/ 5093016 h 6246801"/>
              <a:gd name="connsiteX258" fmla="*/ 396789 w 9384838"/>
              <a:gd name="connsiteY258" fmla="*/ 5067573 h 6246801"/>
              <a:gd name="connsiteX259" fmla="*/ 422231 w 9384838"/>
              <a:gd name="connsiteY259" fmla="*/ 5043236 h 6246801"/>
              <a:gd name="connsiteX260" fmla="*/ 371347 w 9384838"/>
              <a:gd name="connsiteY260" fmla="*/ 5017793 h 6246801"/>
              <a:gd name="connsiteX261" fmla="*/ 396789 w 9384838"/>
              <a:gd name="connsiteY261" fmla="*/ 4992350 h 6246801"/>
              <a:gd name="connsiteX262" fmla="*/ 422231 w 9384838"/>
              <a:gd name="connsiteY262" fmla="*/ 4968013 h 6246801"/>
              <a:gd name="connsiteX263" fmla="*/ 446567 w 9384838"/>
              <a:gd name="connsiteY263" fmla="*/ 4992350 h 6246801"/>
              <a:gd name="connsiteX264" fmla="*/ 446567 w 9384838"/>
              <a:gd name="connsiteY264" fmla="*/ 5017793 h 6246801"/>
              <a:gd name="connsiteX265" fmla="*/ 472009 w 9384838"/>
              <a:gd name="connsiteY265" fmla="*/ 5043236 h 6246801"/>
              <a:gd name="connsiteX266" fmla="*/ 497451 w 9384838"/>
              <a:gd name="connsiteY266" fmla="*/ 5017793 h 6246801"/>
              <a:gd name="connsiteX267" fmla="*/ 497452 w 9384838"/>
              <a:gd name="connsiteY267" fmla="*/ 5017793 h 6246801"/>
              <a:gd name="connsiteX268" fmla="*/ 547230 w 9384838"/>
              <a:gd name="connsiteY268" fmla="*/ 5017793 h 6246801"/>
              <a:gd name="connsiteX269" fmla="*/ 521788 w 9384838"/>
              <a:gd name="connsiteY269" fmla="*/ 4992350 h 6246801"/>
              <a:gd name="connsiteX270" fmla="*/ 572672 w 9384838"/>
              <a:gd name="connsiteY270" fmla="*/ 4968013 h 6246801"/>
              <a:gd name="connsiteX271" fmla="*/ 597008 w 9384838"/>
              <a:gd name="connsiteY271" fmla="*/ 4992350 h 6246801"/>
              <a:gd name="connsiteX272" fmla="*/ 647892 w 9384838"/>
              <a:gd name="connsiteY272" fmla="*/ 4992350 h 6246801"/>
              <a:gd name="connsiteX273" fmla="*/ 647892 w 9384838"/>
              <a:gd name="connsiteY273" fmla="*/ 4968013 h 6246801"/>
              <a:gd name="connsiteX274" fmla="*/ 672228 w 9384838"/>
              <a:gd name="connsiteY274" fmla="*/ 4942570 h 6246801"/>
              <a:gd name="connsiteX275" fmla="*/ 672228 w 9384838"/>
              <a:gd name="connsiteY275" fmla="*/ 4917127 h 6246801"/>
              <a:gd name="connsiteX276" fmla="*/ 723112 w 9384838"/>
              <a:gd name="connsiteY276" fmla="*/ 4892790 h 6246801"/>
              <a:gd name="connsiteX277" fmla="*/ 772890 w 9384838"/>
              <a:gd name="connsiteY277" fmla="*/ 4892790 h 6246801"/>
              <a:gd name="connsiteX278" fmla="*/ 798333 w 9384838"/>
              <a:gd name="connsiteY278" fmla="*/ 4867347 h 6246801"/>
              <a:gd name="connsiteX279" fmla="*/ 291494 w 9384838"/>
              <a:gd name="connsiteY279" fmla="*/ 3896294 h 6246801"/>
              <a:gd name="connsiteX280" fmla="*/ 319795 w 9384838"/>
              <a:gd name="connsiteY280" fmla="*/ 3947235 h 6246801"/>
              <a:gd name="connsiteX281" fmla="*/ 280174 w 9384838"/>
              <a:gd name="connsiteY281" fmla="*/ 4026476 h 6246801"/>
              <a:gd name="connsiteX282" fmla="*/ 234893 w 9384838"/>
              <a:gd name="connsiteY282" fmla="*/ 4026476 h 6246801"/>
              <a:gd name="connsiteX283" fmla="*/ 220743 w 9384838"/>
              <a:gd name="connsiteY283" fmla="*/ 4066097 h 6246801"/>
              <a:gd name="connsiteX284" fmla="*/ 178292 w 9384838"/>
              <a:gd name="connsiteY284" fmla="*/ 4074587 h 6246801"/>
              <a:gd name="connsiteX285" fmla="*/ 133012 w 9384838"/>
              <a:gd name="connsiteY285" fmla="*/ 4111377 h 6246801"/>
              <a:gd name="connsiteX286" fmla="*/ 93391 w 9384838"/>
              <a:gd name="connsiteY286" fmla="*/ 4125528 h 6246801"/>
              <a:gd name="connsiteX287" fmla="*/ 113201 w 9384838"/>
              <a:gd name="connsiteY287" fmla="*/ 4187789 h 6246801"/>
              <a:gd name="connsiteX288" fmla="*/ 82071 w 9384838"/>
              <a:gd name="connsiteY288" fmla="*/ 4187789 h 6246801"/>
              <a:gd name="connsiteX289" fmla="*/ 59430 w 9384838"/>
              <a:gd name="connsiteY289" fmla="*/ 4250050 h 6246801"/>
              <a:gd name="connsiteX290" fmla="*/ 76411 w 9384838"/>
              <a:gd name="connsiteY290" fmla="*/ 4275521 h 6246801"/>
              <a:gd name="connsiteX291" fmla="*/ 11320 w 9384838"/>
              <a:gd name="connsiteY291" fmla="*/ 4317971 h 6246801"/>
              <a:gd name="connsiteX292" fmla="*/ 0 w 9384838"/>
              <a:gd name="connsiteY292" fmla="*/ 4230240 h 6246801"/>
              <a:gd name="connsiteX293" fmla="*/ 31130 w 9384838"/>
              <a:gd name="connsiteY293" fmla="*/ 4218920 h 6246801"/>
              <a:gd name="connsiteX294" fmla="*/ 45280 w 9384838"/>
              <a:gd name="connsiteY294" fmla="*/ 4187789 h 6246801"/>
              <a:gd name="connsiteX295" fmla="*/ 53771 w 9384838"/>
              <a:gd name="connsiteY295" fmla="*/ 4131188 h 6246801"/>
              <a:gd name="connsiteX296" fmla="*/ 70751 w 9384838"/>
              <a:gd name="connsiteY296" fmla="*/ 4105717 h 6246801"/>
              <a:gd name="connsiteX297" fmla="*/ 124522 w 9384838"/>
              <a:gd name="connsiteY297" fmla="*/ 4083077 h 6246801"/>
              <a:gd name="connsiteX298" fmla="*/ 152822 w 9384838"/>
              <a:gd name="connsiteY298" fmla="*/ 4040626 h 6246801"/>
              <a:gd name="connsiteX299" fmla="*/ 104711 w 9384838"/>
              <a:gd name="connsiteY299" fmla="*/ 4023646 h 6246801"/>
              <a:gd name="connsiteX300" fmla="*/ 104711 w 9384838"/>
              <a:gd name="connsiteY300" fmla="*/ 3981195 h 6246801"/>
              <a:gd name="connsiteX301" fmla="*/ 144332 w 9384838"/>
              <a:gd name="connsiteY301" fmla="*/ 3981195 h 6246801"/>
              <a:gd name="connsiteX302" fmla="*/ 181122 w 9384838"/>
              <a:gd name="connsiteY302" fmla="*/ 4020816 h 6246801"/>
              <a:gd name="connsiteX303" fmla="*/ 240553 w 9384838"/>
              <a:gd name="connsiteY303" fmla="*/ 3955725 h 6246801"/>
              <a:gd name="connsiteX304" fmla="*/ 271684 w 9384838"/>
              <a:gd name="connsiteY304" fmla="*/ 3907614 h 6246801"/>
              <a:gd name="connsiteX305" fmla="*/ 291494 w 9384838"/>
              <a:gd name="connsiteY305" fmla="*/ 3896294 h 6246801"/>
              <a:gd name="connsiteX306" fmla="*/ 481106 w 9384838"/>
              <a:gd name="connsiteY306" fmla="*/ 3596309 h 6246801"/>
              <a:gd name="connsiteX307" fmla="*/ 435825 w 9384838"/>
              <a:gd name="connsiteY307" fmla="*/ 3664230 h 6246801"/>
              <a:gd name="connsiteX308" fmla="*/ 396205 w 9384838"/>
              <a:gd name="connsiteY308" fmla="*/ 3638759 h 6246801"/>
              <a:gd name="connsiteX309" fmla="*/ 481106 w 9384838"/>
              <a:gd name="connsiteY309" fmla="*/ 3596309 h 6246801"/>
              <a:gd name="connsiteX310" fmla="*/ 4460871 w 9384838"/>
              <a:gd name="connsiteY310" fmla="*/ 3512231 h 6246801"/>
              <a:gd name="connsiteX311" fmla="*/ 4435429 w 9384838"/>
              <a:gd name="connsiteY311" fmla="*/ 3563117 h 6246801"/>
              <a:gd name="connsiteX312" fmla="*/ 4385651 w 9384838"/>
              <a:gd name="connsiteY312" fmla="*/ 3612896 h 6246801"/>
              <a:gd name="connsiteX313" fmla="*/ 4385651 w 9384838"/>
              <a:gd name="connsiteY313" fmla="*/ 3638339 h 6246801"/>
              <a:gd name="connsiteX314" fmla="*/ 4435429 w 9384838"/>
              <a:gd name="connsiteY314" fmla="*/ 3638339 h 6246801"/>
              <a:gd name="connsiteX315" fmla="*/ 4435429 w 9384838"/>
              <a:gd name="connsiteY315" fmla="*/ 3662676 h 6246801"/>
              <a:gd name="connsiteX316" fmla="*/ 4385651 w 9384838"/>
              <a:gd name="connsiteY316" fmla="*/ 3713562 h 6246801"/>
              <a:gd name="connsiteX317" fmla="*/ 4284989 w 9384838"/>
              <a:gd name="connsiteY317" fmla="*/ 3737899 h 6246801"/>
              <a:gd name="connsiteX318" fmla="*/ 4310431 w 9384838"/>
              <a:gd name="connsiteY318" fmla="*/ 3688119 h 6246801"/>
              <a:gd name="connsiteX319" fmla="*/ 4335873 w 9384838"/>
              <a:gd name="connsiteY319" fmla="*/ 3662676 h 6246801"/>
              <a:gd name="connsiteX320" fmla="*/ 4335873 w 9384838"/>
              <a:gd name="connsiteY320" fmla="*/ 3638339 h 6246801"/>
              <a:gd name="connsiteX321" fmla="*/ 4284989 w 9384838"/>
              <a:gd name="connsiteY321" fmla="*/ 3662676 h 6246801"/>
              <a:gd name="connsiteX322" fmla="*/ 4284989 w 9384838"/>
              <a:gd name="connsiteY322" fmla="*/ 3612896 h 6246801"/>
              <a:gd name="connsiteX323" fmla="*/ 4360209 w 9384838"/>
              <a:gd name="connsiteY323" fmla="*/ 3537674 h 6246801"/>
              <a:gd name="connsiteX324" fmla="*/ 4460871 w 9384838"/>
              <a:gd name="connsiteY324" fmla="*/ 3512231 h 6246801"/>
              <a:gd name="connsiteX325" fmla="*/ 605629 w 9384838"/>
              <a:gd name="connsiteY325" fmla="*/ 3364245 h 6246801"/>
              <a:gd name="connsiteX326" fmla="*/ 611289 w 9384838"/>
              <a:gd name="connsiteY326" fmla="*/ 3409526 h 6246801"/>
              <a:gd name="connsiteX327" fmla="*/ 633929 w 9384838"/>
              <a:gd name="connsiteY327" fmla="*/ 3437826 h 6246801"/>
              <a:gd name="connsiteX328" fmla="*/ 616949 w 9384838"/>
              <a:gd name="connsiteY328" fmla="*/ 3485937 h 6246801"/>
              <a:gd name="connsiteX329" fmla="*/ 599969 w 9384838"/>
              <a:gd name="connsiteY329" fmla="*/ 3497257 h 6246801"/>
              <a:gd name="connsiteX330" fmla="*/ 560348 w 9384838"/>
              <a:gd name="connsiteY330" fmla="*/ 3451976 h 6246801"/>
              <a:gd name="connsiteX331" fmla="*/ 577328 w 9384838"/>
              <a:gd name="connsiteY331" fmla="*/ 3415186 h 6246801"/>
              <a:gd name="connsiteX332" fmla="*/ 574498 w 9384838"/>
              <a:gd name="connsiteY332" fmla="*/ 3369905 h 6246801"/>
              <a:gd name="connsiteX333" fmla="*/ 605629 w 9384838"/>
              <a:gd name="connsiteY333" fmla="*/ 3364245 h 6246801"/>
              <a:gd name="connsiteX334" fmla="*/ 1098059 w 9384838"/>
              <a:gd name="connsiteY334" fmla="*/ 3109544 h 6246801"/>
              <a:gd name="connsiteX335" fmla="*/ 1081079 w 9384838"/>
              <a:gd name="connsiteY335" fmla="*/ 3137841 h 6246801"/>
              <a:gd name="connsiteX336" fmla="*/ 1064099 w 9384838"/>
              <a:gd name="connsiteY336" fmla="*/ 3154822 h 6246801"/>
              <a:gd name="connsiteX337" fmla="*/ 1038628 w 9384838"/>
              <a:gd name="connsiteY337" fmla="*/ 3143502 h 6246801"/>
              <a:gd name="connsiteX338" fmla="*/ 1098059 w 9384838"/>
              <a:gd name="connsiteY338" fmla="*/ 3109544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05615 w 9384838"/>
              <a:gd name="connsiteY352" fmla="*/ 3061433 h 6246801"/>
              <a:gd name="connsiteX353" fmla="*/ 936745 w 9384838"/>
              <a:gd name="connsiteY353" fmla="*/ 3033132 h 6246801"/>
              <a:gd name="connsiteX354" fmla="*/ 973535 w 9384838"/>
              <a:gd name="connsiteY354" fmla="*/ 3081244 h 6246801"/>
              <a:gd name="connsiteX355" fmla="*/ 948066 w 9384838"/>
              <a:gd name="connsiteY355" fmla="*/ 3115203 h 6246801"/>
              <a:gd name="connsiteX356" fmla="*/ 925424 w 9384838"/>
              <a:gd name="connsiteY356" fmla="*/ 3067093 h 6246801"/>
              <a:gd name="connsiteX357" fmla="*/ 936745 w 9384838"/>
              <a:gd name="connsiteY357" fmla="*/ 3033132 h 6246801"/>
              <a:gd name="connsiteX358" fmla="*/ 5840275 w 9384838"/>
              <a:gd name="connsiteY358" fmla="*/ 2081897 h 6246801"/>
              <a:gd name="connsiteX359" fmla="*/ 5891159 w 9384838"/>
              <a:gd name="connsiteY359" fmla="*/ 2132783 h 6246801"/>
              <a:gd name="connsiteX360" fmla="*/ 5891159 w 9384838"/>
              <a:gd name="connsiteY360" fmla="*/ 2158226 h 6246801"/>
              <a:gd name="connsiteX361" fmla="*/ 5966379 w 9384838"/>
              <a:gd name="connsiteY361" fmla="*/ 2208005 h 6246801"/>
              <a:gd name="connsiteX362" fmla="*/ 6016157 w 9384838"/>
              <a:gd name="connsiteY362" fmla="*/ 2208005 h 6246801"/>
              <a:gd name="connsiteX363" fmla="*/ 6041599 w 9384838"/>
              <a:gd name="connsiteY363" fmla="*/ 2208005 h 6246801"/>
              <a:gd name="connsiteX364" fmla="*/ 5966379 w 9384838"/>
              <a:gd name="connsiteY364" fmla="*/ 2308672 h 6246801"/>
              <a:gd name="connsiteX365" fmla="*/ 5916601 w 9384838"/>
              <a:gd name="connsiteY365" fmla="*/ 2558676 h 6246801"/>
              <a:gd name="connsiteX366" fmla="*/ 5916601 w 9384838"/>
              <a:gd name="connsiteY366" fmla="*/ 2659341 h 6246801"/>
              <a:gd name="connsiteX367" fmla="*/ 5966379 w 9384838"/>
              <a:gd name="connsiteY367" fmla="*/ 2684786 h 6246801"/>
              <a:gd name="connsiteX368" fmla="*/ 5991821 w 9384838"/>
              <a:gd name="connsiteY368" fmla="*/ 2734563 h 6246801"/>
              <a:gd name="connsiteX369" fmla="*/ 6016157 w 9384838"/>
              <a:gd name="connsiteY369" fmla="*/ 2785448 h 6246801"/>
              <a:gd name="connsiteX370" fmla="*/ 6016157 w 9384838"/>
              <a:gd name="connsiteY370" fmla="*/ 2860670 h 6246801"/>
              <a:gd name="connsiteX371" fmla="*/ 5991821 w 9384838"/>
              <a:gd name="connsiteY371" fmla="*/ 2885007 h 6246801"/>
              <a:gd name="connsiteX372" fmla="*/ 6016157 w 9384838"/>
              <a:gd name="connsiteY372" fmla="*/ 2910449 h 6246801"/>
              <a:gd name="connsiteX373" fmla="*/ 5991821 w 9384838"/>
              <a:gd name="connsiteY373" fmla="*/ 2935892 h 6246801"/>
              <a:gd name="connsiteX374" fmla="*/ 5991821 w 9384838"/>
              <a:gd name="connsiteY374" fmla="*/ 2960229 h 6246801"/>
              <a:gd name="connsiteX375" fmla="*/ 6041599 w 9384838"/>
              <a:gd name="connsiteY375" fmla="*/ 2985670 h 6246801"/>
              <a:gd name="connsiteX376" fmla="*/ 6016157 w 9384838"/>
              <a:gd name="connsiteY376" fmla="*/ 3035453 h 6246801"/>
              <a:gd name="connsiteX377" fmla="*/ 6041599 w 9384838"/>
              <a:gd name="connsiteY377" fmla="*/ 3086339 h 6246801"/>
              <a:gd name="connsiteX378" fmla="*/ 5991821 w 9384838"/>
              <a:gd name="connsiteY378" fmla="*/ 3185896 h 6246801"/>
              <a:gd name="connsiteX379" fmla="*/ 6016157 w 9384838"/>
              <a:gd name="connsiteY379" fmla="*/ 3185896 h 6246801"/>
              <a:gd name="connsiteX380" fmla="*/ 6016157 w 9384838"/>
              <a:gd name="connsiteY380" fmla="*/ 3236782 h 6246801"/>
              <a:gd name="connsiteX381" fmla="*/ 5966379 w 9384838"/>
              <a:gd name="connsiteY381" fmla="*/ 3261118 h 6246801"/>
              <a:gd name="connsiteX382" fmla="*/ 5966379 w 9384838"/>
              <a:gd name="connsiteY382" fmla="*/ 3286561 h 6246801"/>
              <a:gd name="connsiteX383" fmla="*/ 5916601 w 9384838"/>
              <a:gd name="connsiteY383" fmla="*/ 3361784 h 6246801"/>
              <a:gd name="connsiteX384" fmla="*/ 5916601 w 9384838"/>
              <a:gd name="connsiteY384" fmla="*/ 3412670 h 6246801"/>
              <a:gd name="connsiteX385" fmla="*/ 5865717 w 9384838"/>
              <a:gd name="connsiteY385" fmla="*/ 3437007 h 6246801"/>
              <a:gd name="connsiteX386" fmla="*/ 5840275 w 9384838"/>
              <a:gd name="connsiteY386" fmla="*/ 3462450 h 6246801"/>
              <a:gd name="connsiteX387" fmla="*/ 5815939 w 9384838"/>
              <a:gd name="connsiteY387" fmla="*/ 3437007 h 6246801"/>
              <a:gd name="connsiteX388" fmla="*/ 5815939 w 9384838"/>
              <a:gd name="connsiteY388" fmla="*/ 3487893 h 6246801"/>
              <a:gd name="connsiteX389" fmla="*/ 5765055 w 9384838"/>
              <a:gd name="connsiteY389" fmla="*/ 3462450 h 6246801"/>
              <a:gd name="connsiteX390" fmla="*/ 5765055 w 9384838"/>
              <a:gd name="connsiteY390" fmla="*/ 3462451 h 6246801"/>
              <a:gd name="connsiteX391" fmla="*/ 5790497 w 9384838"/>
              <a:gd name="connsiteY391" fmla="*/ 3512230 h 6246801"/>
              <a:gd name="connsiteX392" fmla="*/ 5740719 w 9384838"/>
              <a:gd name="connsiteY392" fmla="*/ 3537673 h 6246801"/>
              <a:gd name="connsiteX393" fmla="*/ 5715277 w 9384838"/>
              <a:gd name="connsiteY393" fmla="*/ 3563116 h 6246801"/>
              <a:gd name="connsiteX394" fmla="*/ 5689835 w 9384838"/>
              <a:gd name="connsiteY394" fmla="*/ 3587453 h 6246801"/>
              <a:gd name="connsiteX395" fmla="*/ 5715277 w 9384838"/>
              <a:gd name="connsiteY395" fmla="*/ 3612896 h 6246801"/>
              <a:gd name="connsiteX396" fmla="*/ 5665499 w 9384838"/>
              <a:gd name="connsiteY396" fmla="*/ 3612896 h 6246801"/>
              <a:gd name="connsiteX397" fmla="*/ 5640057 w 9384838"/>
              <a:gd name="connsiteY397" fmla="*/ 3638339 h 6246801"/>
              <a:gd name="connsiteX398" fmla="*/ 5665499 w 9384838"/>
              <a:gd name="connsiteY398" fmla="*/ 3638339 h 6246801"/>
              <a:gd name="connsiteX399" fmla="*/ 5665499 w 9384838"/>
              <a:gd name="connsiteY399" fmla="*/ 3662676 h 6246801"/>
              <a:gd name="connsiteX400" fmla="*/ 5640057 w 9384838"/>
              <a:gd name="connsiteY400" fmla="*/ 3662676 h 6246801"/>
              <a:gd name="connsiteX401" fmla="*/ 5665499 w 9384838"/>
              <a:gd name="connsiteY401" fmla="*/ 3688119 h 6246801"/>
              <a:gd name="connsiteX402" fmla="*/ 5640057 w 9384838"/>
              <a:gd name="connsiteY402" fmla="*/ 3763342 h 6246801"/>
              <a:gd name="connsiteX403" fmla="*/ 5590279 w 9384838"/>
              <a:gd name="connsiteY403" fmla="*/ 3737899 h 6246801"/>
              <a:gd name="connsiteX404" fmla="*/ 5515059 w 9384838"/>
              <a:gd name="connsiteY404" fmla="*/ 3737899 h 6246801"/>
              <a:gd name="connsiteX405" fmla="*/ 5464175 w 9384838"/>
              <a:gd name="connsiteY405" fmla="*/ 3713562 h 6246801"/>
              <a:gd name="connsiteX406" fmla="*/ 5439839 w 9384838"/>
              <a:gd name="connsiteY406" fmla="*/ 3737899 h 6246801"/>
              <a:gd name="connsiteX407" fmla="*/ 5464175 w 9384838"/>
              <a:gd name="connsiteY407" fmla="*/ 3763342 h 6246801"/>
              <a:gd name="connsiteX408" fmla="*/ 5414397 w 9384838"/>
              <a:gd name="connsiteY408" fmla="*/ 3788785 h 6246801"/>
              <a:gd name="connsiteX409" fmla="*/ 5339177 w 9384838"/>
              <a:gd name="connsiteY409" fmla="*/ 3939230 h 6246801"/>
              <a:gd name="connsiteX410" fmla="*/ 5364619 w 9384838"/>
              <a:gd name="connsiteY410" fmla="*/ 4014453 h 6246801"/>
              <a:gd name="connsiteX411" fmla="*/ 5364618 w 9384838"/>
              <a:gd name="connsiteY411" fmla="*/ 4014453 h 6246801"/>
              <a:gd name="connsiteX412" fmla="*/ 5364618 w 9384838"/>
              <a:gd name="connsiteY412" fmla="*/ 4089676 h 6246801"/>
              <a:gd name="connsiteX413" fmla="*/ 5313734 w 9384838"/>
              <a:gd name="connsiteY413" fmla="*/ 4289902 h 6246801"/>
              <a:gd name="connsiteX414" fmla="*/ 5238514 w 9384838"/>
              <a:gd name="connsiteY414" fmla="*/ 4416010 h 6246801"/>
              <a:gd name="connsiteX415" fmla="*/ 5213072 w 9384838"/>
              <a:gd name="connsiteY415" fmla="*/ 4440347 h 6246801"/>
              <a:gd name="connsiteX416" fmla="*/ 5163294 w 9384838"/>
              <a:gd name="connsiteY416" fmla="*/ 4440347 h 6246801"/>
              <a:gd name="connsiteX417" fmla="*/ 5137852 w 9384838"/>
              <a:gd name="connsiteY417" fmla="*/ 4465790 h 6246801"/>
              <a:gd name="connsiteX418" fmla="*/ 5163294 w 9384838"/>
              <a:gd name="connsiteY418" fmla="*/ 4465790 h 6246801"/>
              <a:gd name="connsiteX419" fmla="*/ 5062632 w 9384838"/>
              <a:gd name="connsiteY419" fmla="*/ 4616236 h 6246801"/>
              <a:gd name="connsiteX420" fmla="*/ 5038296 w 9384838"/>
              <a:gd name="connsiteY420" fmla="*/ 4691459 h 6246801"/>
              <a:gd name="connsiteX421" fmla="*/ 5012854 w 9384838"/>
              <a:gd name="connsiteY421" fmla="*/ 4716902 h 6246801"/>
              <a:gd name="connsiteX422" fmla="*/ 4987412 w 9384838"/>
              <a:gd name="connsiteY422" fmla="*/ 4792125 h 6246801"/>
              <a:gd name="connsiteX423" fmla="*/ 5012854 w 9384838"/>
              <a:gd name="connsiteY423" fmla="*/ 4917127 h 6246801"/>
              <a:gd name="connsiteX424" fmla="*/ 5062632 w 9384838"/>
              <a:gd name="connsiteY424" fmla="*/ 5043236 h 6246801"/>
              <a:gd name="connsiteX425" fmla="*/ 5013583 w 9384838"/>
              <a:gd name="connsiteY425" fmla="*/ 4993096 h 6246801"/>
              <a:gd name="connsiteX426" fmla="*/ 5062632 w 9384838"/>
              <a:gd name="connsiteY426" fmla="*/ 5043237 h 6246801"/>
              <a:gd name="connsiteX427" fmla="*/ 4987412 w 9384838"/>
              <a:gd name="connsiteY427" fmla="*/ 5043237 h 6246801"/>
              <a:gd name="connsiteX428" fmla="*/ 4963076 w 9384838"/>
              <a:gd name="connsiteY428" fmla="*/ 5017794 h 6246801"/>
              <a:gd name="connsiteX429" fmla="*/ 4862414 w 9384838"/>
              <a:gd name="connsiteY429" fmla="*/ 5067574 h 6246801"/>
              <a:gd name="connsiteX430" fmla="*/ 4812636 w 9384838"/>
              <a:gd name="connsiteY430" fmla="*/ 5142796 h 6246801"/>
              <a:gd name="connsiteX431" fmla="*/ 4812636 w 9384838"/>
              <a:gd name="connsiteY431" fmla="*/ 5193682 h 6246801"/>
              <a:gd name="connsiteX432" fmla="*/ 4787194 w 9384838"/>
              <a:gd name="connsiteY432" fmla="*/ 5243462 h 6246801"/>
              <a:gd name="connsiteX433" fmla="*/ 4711974 w 9384838"/>
              <a:gd name="connsiteY433" fmla="*/ 5268905 h 6246801"/>
              <a:gd name="connsiteX434" fmla="*/ 4686532 w 9384838"/>
              <a:gd name="connsiteY434" fmla="*/ 5243462 h 6246801"/>
              <a:gd name="connsiteX435" fmla="*/ 4636753 w 9384838"/>
              <a:gd name="connsiteY435" fmla="*/ 5268905 h 6246801"/>
              <a:gd name="connsiteX436" fmla="*/ 4611311 w 9384838"/>
              <a:gd name="connsiteY436" fmla="*/ 5293242 h 6246801"/>
              <a:gd name="connsiteX437" fmla="*/ 4561533 w 9384838"/>
              <a:gd name="connsiteY437" fmla="*/ 5344128 h 6246801"/>
              <a:gd name="connsiteX438" fmla="*/ 4536091 w 9384838"/>
              <a:gd name="connsiteY438" fmla="*/ 5293242 h 6246801"/>
              <a:gd name="connsiteX439" fmla="*/ 4561533 w 9384838"/>
              <a:gd name="connsiteY439" fmla="*/ 5293242 h 6246801"/>
              <a:gd name="connsiteX440" fmla="*/ 4561533 w 9384838"/>
              <a:gd name="connsiteY440" fmla="*/ 5268905 h 6246801"/>
              <a:gd name="connsiteX441" fmla="*/ 4585869 w 9384838"/>
              <a:gd name="connsiteY441" fmla="*/ 5218019 h 6246801"/>
              <a:gd name="connsiteX442" fmla="*/ 4585869 w 9384838"/>
              <a:gd name="connsiteY442" fmla="*/ 5193682 h 6246801"/>
              <a:gd name="connsiteX443" fmla="*/ 4611311 w 9384838"/>
              <a:gd name="connsiteY443" fmla="*/ 5168239 h 6246801"/>
              <a:gd name="connsiteX444" fmla="*/ 4611311 w 9384838"/>
              <a:gd name="connsiteY444" fmla="*/ 5142796 h 6246801"/>
              <a:gd name="connsiteX445" fmla="*/ 4585869 w 9384838"/>
              <a:gd name="connsiteY445" fmla="*/ 5142796 h 6246801"/>
              <a:gd name="connsiteX446" fmla="*/ 4611311 w 9384838"/>
              <a:gd name="connsiteY446" fmla="*/ 5118460 h 6246801"/>
              <a:gd name="connsiteX447" fmla="*/ 4636753 w 9384838"/>
              <a:gd name="connsiteY447" fmla="*/ 5118460 h 6246801"/>
              <a:gd name="connsiteX448" fmla="*/ 4636753 w 9384838"/>
              <a:gd name="connsiteY448" fmla="*/ 5093017 h 6246801"/>
              <a:gd name="connsiteX449" fmla="*/ 4686532 w 9384838"/>
              <a:gd name="connsiteY449" fmla="*/ 5067574 h 6246801"/>
              <a:gd name="connsiteX450" fmla="*/ 4737416 w 9384838"/>
              <a:gd name="connsiteY450" fmla="*/ 5043237 h 6246801"/>
              <a:gd name="connsiteX451" fmla="*/ 4737416 w 9384838"/>
              <a:gd name="connsiteY451" fmla="*/ 5017794 h 6246801"/>
              <a:gd name="connsiteX452" fmla="*/ 4737416 w 9384838"/>
              <a:gd name="connsiteY452" fmla="*/ 4992351 h 6246801"/>
              <a:gd name="connsiteX453" fmla="*/ 4686532 w 9384838"/>
              <a:gd name="connsiteY453" fmla="*/ 4942571 h 6246801"/>
              <a:gd name="connsiteX454" fmla="*/ 4662196 w 9384838"/>
              <a:gd name="connsiteY454" fmla="*/ 4968014 h 6246801"/>
              <a:gd name="connsiteX455" fmla="*/ 4636753 w 9384838"/>
              <a:gd name="connsiteY455" fmla="*/ 4968014 h 6246801"/>
              <a:gd name="connsiteX456" fmla="*/ 4611311 w 9384838"/>
              <a:gd name="connsiteY456" fmla="*/ 4942571 h 6246801"/>
              <a:gd name="connsiteX457" fmla="*/ 4585869 w 9384838"/>
              <a:gd name="connsiteY457" fmla="*/ 4992350 h 6246801"/>
              <a:gd name="connsiteX458" fmla="*/ 4611310 w 9384838"/>
              <a:gd name="connsiteY458" fmla="*/ 5017792 h 6246801"/>
              <a:gd name="connsiteX459" fmla="*/ 4611311 w 9384838"/>
              <a:gd name="connsiteY459" fmla="*/ 5017793 h 6246801"/>
              <a:gd name="connsiteX460" fmla="*/ 4536091 w 9384838"/>
              <a:gd name="connsiteY460" fmla="*/ 5043236 h 6246801"/>
              <a:gd name="connsiteX461" fmla="*/ 4510649 w 9384838"/>
              <a:gd name="connsiteY461" fmla="*/ 5043236 h 6246801"/>
              <a:gd name="connsiteX462" fmla="*/ 4510649 w 9384838"/>
              <a:gd name="connsiteY462" fmla="*/ 5118458 h 6246801"/>
              <a:gd name="connsiteX463" fmla="*/ 4561533 w 9384838"/>
              <a:gd name="connsiteY463" fmla="*/ 5168238 h 6246801"/>
              <a:gd name="connsiteX464" fmla="*/ 4536091 w 9384838"/>
              <a:gd name="connsiteY464" fmla="*/ 5168238 h 6246801"/>
              <a:gd name="connsiteX465" fmla="*/ 4510649 w 9384838"/>
              <a:gd name="connsiteY465" fmla="*/ 5168238 h 6246801"/>
              <a:gd name="connsiteX466" fmla="*/ 4510649 w 9384838"/>
              <a:gd name="connsiteY466" fmla="*/ 5193681 h 6246801"/>
              <a:gd name="connsiteX467" fmla="*/ 4486313 w 9384838"/>
              <a:gd name="connsiteY467" fmla="*/ 5168238 h 6246801"/>
              <a:gd name="connsiteX468" fmla="*/ 4486313 w 9384838"/>
              <a:gd name="connsiteY468" fmla="*/ 5118458 h 6246801"/>
              <a:gd name="connsiteX469" fmla="*/ 4460871 w 9384838"/>
              <a:gd name="connsiteY469" fmla="*/ 5093016 h 6246801"/>
              <a:gd name="connsiteX470" fmla="*/ 4385651 w 9384838"/>
              <a:gd name="connsiteY470" fmla="*/ 5067573 h 6246801"/>
              <a:gd name="connsiteX471" fmla="*/ 4310431 w 9384838"/>
              <a:gd name="connsiteY471" fmla="*/ 5093016 h 6246801"/>
              <a:gd name="connsiteX472" fmla="*/ 4284989 w 9384838"/>
              <a:gd name="connsiteY472" fmla="*/ 5142795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80159 w 9384838"/>
              <a:gd name="connsiteY541" fmla="*/ 5520016 h 6246801"/>
              <a:gd name="connsiteX542" fmla="*/ 2830382 w 9384838"/>
              <a:gd name="connsiteY542" fmla="*/ 5544353 h 6246801"/>
              <a:gd name="connsiteX543" fmla="*/ 2804941 w 9384838"/>
              <a:gd name="connsiteY543" fmla="*/ 5569796 h 6246801"/>
              <a:gd name="connsiteX544" fmla="*/ 2755160 w 9384838"/>
              <a:gd name="connsiteY544" fmla="*/ 5595239 h 6246801"/>
              <a:gd name="connsiteX545" fmla="*/ 2679941 w 9384838"/>
              <a:gd name="connsiteY545" fmla="*/ 5569796 h 6246801"/>
              <a:gd name="connsiteX546" fmla="*/ 2629058 w 9384838"/>
              <a:gd name="connsiteY546" fmla="*/ 5494573 h 6246801"/>
              <a:gd name="connsiteX547" fmla="*/ 2629058 w 9384838"/>
              <a:gd name="connsiteY547" fmla="*/ 5444794 h 6246801"/>
              <a:gd name="connsiteX548" fmla="*/ 2579280 w 9384838"/>
              <a:gd name="connsiteY548" fmla="*/ 5393908 h 6246801"/>
              <a:gd name="connsiteX549" fmla="*/ 2579280 w 9384838"/>
              <a:gd name="connsiteY549" fmla="*/ 5344128 h 6246801"/>
              <a:gd name="connsiteX550" fmla="*/ 2529501 w 9384838"/>
              <a:gd name="connsiteY550" fmla="*/ 5318685 h 6246801"/>
              <a:gd name="connsiteX551" fmla="*/ 2553838 w 9384838"/>
              <a:gd name="connsiteY551" fmla="*/ 5293242 h 6246801"/>
              <a:gd name="connsiteX552" fmla="*/ 2579280 w 9384838"/>
              <a:gd name="connsiteY552" fmla="*/ 5268905 h 6246801"/>
              <a:gd name="connsiteX553" fmla="*/ 2579280 w 9384838"/>
              <a:gd name="connsiteY553" fmla="*/ 5243462 h 6246801"/>
              <a:gd name="connsiteX554" fmla="*/ 2629058 w 9384838"/>
              <a:gd name="connsiteY554" fmla="*/ 5218019 h 6246801"/>
              <a:gd name="connsiteX555" fmla="*/ 2604722 w 9384838"/>
              <a:gd name="connsiteY555" fmla="*/ 5193682 h 6246801"/>
              <a:gd name="connsiteX556" fmla="*/ 2579280 w 9384838"/>
              <a:gd name="connsiteY556" fmla="*/ 5142796 h 6246801"/>
              <a:gd name="connsiteX557" fmla="*/ 2579280 w 9384838"/>
              <a:gd name="connsiteY557" fmla="*/ 5142795 h 6246801"/>
              <a:gd name="connsiteX558" fmla="*/ 2705382 w 9384838"/>
              <a:gd name="connsiteY558" fmla="*/ 5093015 h 6246801"/>
              <a:gd name="connsiteX559" fmla="*/ 2755160 w 9384838"/>
              <a:gd name="connsiteY559" fmla="*/ 5043236 h 6246801"/>
              <a:gd name="connsiteX560" fmla="*/ 2755160 w 9384838"/>
              <a:gd name="connsiteY560" fmla="*/ 4992350 h 6246801"/>
              <a:gd name="connsiteX561" fmla="*/ 2729719 w 9384838"/>
              <a:gd name="connsiteY561" fmla="*/ 4968013 h 6246801"/>
              <a:gd name="connsiteX562" fmla="*/ 2705383 w 9384838"/>
              <a:gd name="connsiteY562" fmla="*/ 4942570 h 6246801"/>
              <a:gd name="connsiteX563" fmla="*/ 2679942 w 9384838"/>
              <a:gd name="connsiteY563" fmla="*/ 4942570 h 6246801"/>
              <a:gd name="connsiteX564" fmla="*/ 2654500 w 9384838"/>
              <a:gd name="connsiteY564" fmla="*/ 4968013 h 6246801"/>
              <a:gd name="connsiteX565" fmla="*/ 2604722 w 9384838"/>
              <a:gd name="connsiteY565" fmla="*/ 4968013 h 6246801"/>
              <a:gd name="connsiteX566" fmla="*/ 2529503 w 9384838"/>
              <a:gd name="connsiteY566" fmla="*/ 4917127 h 6246801"/>
              <a:gd name="connsiteX567" fmla="*/ 2529503 w 9384838"/>
              <a:gd name="connsiteY567" fmla="*/ 4867348 h 6246801"/>
              <a:gd name="connsiteX568" fmla="*/ 2454282 w 9384838"/>
              <a:gd name="connsiteY568" fmla="*/ 4841905 h 6246801"/>
              <a:gd name="connsiteX569" fmla="*/ 2454282 w 9384838"/>
              <a:gd name="connsiteY569" fmla="*/ 4867348 h 6246801"/>
              <a:gd name="connsiteX570" fmla="*/ 2428840 w 9384838"/>
              <a:gd name="connsiteY570" fmla="*/ 4841905 h 6246801"/>
              <a:gd name="connsiteX571" fmla="*/ 2379063 w 9384838"/>
              <a:gd name="connsiteY571" fmla="*/ 4841905 h 6246801"/>
              <a:gd name="connsiteX572" fmla="*/ 2353620 w 9384838"/>
              <a:gd name="connsiteY572" fmla="*/ 4867348 h 6246801"/>
              <a:gd name="connsiteX573" fmla="*/ 2353620 w 9384838"/>
              <a:gd name="connsiteY573" fmla="*/ 4867347 h 6246801"/>
              <a:gd name="connsiteX574" fmla="*/ 2328178 w 9384838"/>
              <a:gd name="connsiteY574" fmla="*/ 4841904 h 6246801"/>
              <a:gd name="connsiteX575" fmla="*/ 2303843 w 9384838"/>
              <a:gd name="connsiteY575" fmla="*/ 4841904 h 6246801"/>
              <a:gd name="connsiteX576" fmla="*/ 2278401 w 9384838"/>
              <a:gd name="connsiteY576" fmla="*/ 4817568 h 6246801"/>
              <a:gd name="connsiteX577" fmla="*/ 2252958 w 9384838"/>
              <a:gd name="connsiteY577" fmla="*/ 4841904 h 6246801"/>
              <a:gd name="connsiteX578" fmla="*/ 2303843 w 9384838"/>
              <a:gd name="connsiteY578" fmla="*/ 4867347 h 6246801"/>
              <a:gd name="connsiteX579" fmla="*/ 2228623 w 9384838"/>
              <a:gd name="connsiteY579" fmla="*/ 4892790 h 6246801"/>
              <a:gd name="connsiteX580" fmla="*/ 2177740 w 9384838"/>
              <a:gd name="connsiteY580" fmla="*/ 4841904 h 6246801"/>
              <a:gd name="connsiteX581" fmla="*/ 2153404 w 9384838"/>
              <a:gd name="connsiteY581" fmla="*/ 4867347 h 6246801"/>
              <a:gd name="connsiteX582" fmla="*/ 2153404 w 9384838"/>
              <a:gd name="connsiteY582" fmla="*/ 4892790 h 6246801"/>
              <a:gd name="connsiteX583" fmla="*/ 2127962 w 9384838"/>
              <a:gd name="connsiteY583" fmla="*/ 4942570 h 6246801"/>
              <a:gd name="connsiteX584" fmla="*/ 2102518 w 9384838"/>
              <a:gd name="connsiteY584" fmla="*/ 4917127 h 6246801"/>
              <a:gd name="connsiteX585" fmla="*/ 2078183 w 9384838"/>
              <a:gd name="connsiteY585" fmla="*/ 4917127 h 6246801"/>
              <a:gd name="connsiteX586" fmla="*/ 2078183 w 9384838"/>
              <a:gd name="connsiteY586" fmla="*/ 4867347 h 6246801"/>
              <a:gd name="connsiteX587" fmla="*/ 2027299 w 9384838"/>
              <a:gd name="connsiteY587" fmla="*/ 4867347 h 6246801"/>
              <a:gd name="connsiteX588" fmla="*/ 2001857 w 9384838"/>
              <a:gd name="connsiteY588" fmla="*/ 4892790 h 6246801"/>
              <a:gd name="connsiteX589" fmla="*/ 1952080 w 9384838"/>
              <a:gd name="connsiteY589" fmla="*/ 4892790 h 6246801"/>
              <a:gd name="connsiteX590" fmla="*/ 1902303 w 9384838"/>
              <a:gd name="connsiteY590" fmla="*/ 4917127 h 6246801"/>
              <a:gd name="connsiteX591" fmla="*/ 1876860 w 9384838"/>
              <a:gd name="connsiteY591" fmla="*/ 4892790 h 6246801"/>
              <a:gd name="connsiteX592" fmla="*/ 1876860 w 9384838"/>
              <a:gd name="connsiteY592" fmla="*/ 4867347 h 6246801"/>
              <a:gd name="connsiteX593" fmla="*/ 1851419 w 9384838"/>
              <a:gd name="connsiteY593" fmla="*/ 4892790 h 6246801"/>
              <a:gd name="connsiteX594" fmla="*/ 1827080 w 9384838"/>
              <a:gd name="connsiteY594" fmla="*/ 4892790 h 6246801"/>
              <a:gd name="connsiteX595" fmla="*/ 1801640 w 9384838"/>
              <a:gd name="connsiteY595" fmla="*/ 4867347 h 6246801"/>
              <a:gd name="connsiteX596" fmla="*/ 1801640 w 9384838"/>
              <a:gd name="connsiteY596" fmla="*/ 4892790 h 6246801"/>
              <a:gd name="connsiteX597" fmla="*/ 1776198 w 9384838"/>
              <a:gd name="connsiteY597" fmla="*/ 4917127 h 6246801"/>
              <a:gd name="connsiteX598" fmla="*/ 1751861 w 9384838"/>
              <a:gd name="connsiteY598" fmla="*/ 4892790 h 6246801"/>
              <a:gd name="connsiteX599" fmla="*/ 1726419 w 9384838"/>
              <a:gd name="connsiteY599" fmla="*/ 4892790 h 6246801"/>
              <a:gd name="connsiteX600" fmla="*/ 1700977 w 9384838"/>
              <a:gd name="connsiteY600" fmla="*/ 4917127 h 6246801"/>
              <a:gd name="connsiteX601" fmla="*/ 1676640 w 9384838"/>
              <a:gd name="connsiteY601" fmla="*/ 4892790 h 6246801"/>
              <a:gd name="connsiteX602" fmla="*/ 1625756 w 9384838"/>
              <a:gd name="connsiteY602" fmla="*/ 4917127 h 6246801"/>
              <a:gd name="connsiteX603" fmla="*/ 1601421 w 9384838"/>
              <a:gd name="connsiteY603" fmla="*/ 4917127 h 6246801"/>
              <a:gd name="connsiteX604" fmla="*/ 1575979 w 9384838"/>
              <a:gd name="connsiteY604" fmla="*/ 4892790 h 6246801"/>
              <a:gd name="connsiteX605" fmla="*/ 1575979 w 9384838"/>
              <a:gd name="connsiteY605" fmla="*/ 4867347 h 6246801"/>
              <a:gd name="connsiteX606" fmla="*/ 1575979 w 9384838"/>
              <a:gd name="connsiteY606" fmla="*/ 4841904 h 6246801"/>
              <a:gd name="connsiteX607" fmla="*/ 1526200 w 9384838"/>
              <a:gd name="connsiteY607" fmla="*/ 4817568 h 6246801"/>
              <a:gd name="connsiteX608" fmla="*/ 1450978 w 9384838"/>
              <a:gd name="connsiteY608" fmla="*/ 4867347 h 6246801"/>
              <a:gd name="connsiteX609" fmla="*/ 1425540 w 9384838"/>
              <a:gd name="connsiteY609" fmla="*/ 4867347 h 6246801"/>
              <a:gd name="connsiteX610" fmla="*/ 1425540 w 9384838"/>
              <a:gd name="connsiteY610" fmla="*/ 4867348 h 6246801"/>
              <a:gd name="connsiteX611" fmla="*/ 1425540 w 9384838"/>
              <a:gd name="connsiteY611" fmla="*/ 4917127 h 6246801"/>
              <a:gd name="connsiteX612" fmla="*/ 1400097 w 9384838"/>
              <a:gd name="connsiteY612" fmla="*/ 4942570 h 6246801"/>
              <a:gd name="connsiteX613" fmla="*/ 1400097 w 9384838"/>
              <a:gd name="connsiteY613" fmla="*/ 4992350 h 6246801"/>
              <a:gd name="connsiteX614" fmla="*/ 1350319 w 9384838"/>
              <a:gd name="connsiteY614" fmla="*/ 4992350 h 6246801"/>
              <a:gd name="connsiteX615" fmla="*/ 1350319 w 9384838"/>
              <a:gd name="connsiteY615" fmla="*/ 5043236 h 6246801"/>
              <a:gd name="connsiteX616" fmla="*/ 1299435 w 9384838"/>
              <a:gd name="connsiteY616" fmla="*/ 4992350 h 6246801"/>
              <a:gd name="connsiteX617" fmla="*/ 1249656 w 9384838"/>
              <a:gd name="connsiteY617" fmla="*/ 4917127 h 6246801"/>
              <a:gd name="connsiteX618" fmla="*/ 1224214 w 9384838"/>
              <a:gd name="connsiteY618" fmla="*/ 4917127 h 6246801"/>
              <a:gd name="connsiteX619" fmla="*/ 1148993 w 9384838"/>
              <a:gd name="connsiteY619" fmla="*/ 4892791 h 6246801"/>
              <a:gd name="connsiteX620" fmla="*/ 1124658 w 9384838"/>
              <a:gd name="connsiteY620" fmla="*/ 4917127 h 6246801"/>
              <a:gd name="connsiteX621" fmla="*/ 1124658 w 9384838"/>
              <a:gd name="connsiteY621" fmla="*/ 4892791 h 6246801"/>
              <a:gd name="connsiteX622" fmla="*/ 1099215 w 9384838"/>
              <a:gd name="connsiteY622" fmla="*/ 4917127 h 6246801"/>
              <a:gd name="connsiteX623" fmla="*/ 1073771 w 9384838"/>
              <a:gd name="connsiteY623" fmla="*/ 4892791 h 6246801"/>
              <a:gd name="connsiteX624" fmla="*/ 1049435 w 9384838"/>
              <a:gd name="connsiteY624" fmla="*/ 4917127 h 6246801"/>
              <a:gd name="connsiteX625" fmla="*/ 998551 w 9384838"/>
              <a:gd name="connsiteY625" fmla="*/ 4917127 h 6246801"/>
              <a:gd name="connsiteX626" fmla="*/ 998551 w 9384838"/>
              <a:gd name="connsiteY626" fmla="*/ 4892791 h 6246801"/>
              <a:gd name="connsiteX627" fmla="*/ 948773 w 9384838"/>
              <a:gd name="connsiteY627" fmla="*/ 4841905 h 6246801"/>
              <a:gd name="connsiteX628" fmla="*/ 898995 w 9384838"/>
              <a:gd name="connsiteY628" fmla="*/ 4867348 h 6246801"/>
              <a:gd name="connsiteX629" fmla="*/ 898995 w 9384838"/>
              <a:gd name="connsiteY629" fmla="*/ 4792125 h 6246801"/>
              <a:gd name="connsiteX630" fmla="*/ 923331 w 9384838"/>
              <a:gd name="connsiteY630" fmla="*/ 4766682 h 6246801"/>
              <a:gd name="connsiteX631" fmla="*/ 923331 w 9384838"/>
              <a:gd name="connsiteY631" fmla="*/ 4716902 h 6246801"/>
              <a:gd name="connsiteX632" fmla="*/ 923331 w 9384838"/>
              <a:gd name="connsiteY632" fmla="*/ 4691459 h 6246801"/>
              <a:gd name="connsiteX633" fmla="*/ 974215 w 9384838"/>
              <a:gd name="connsiteY633" fmla="*/ 4691459 h 6246801"/>
              <a:gd name="connsiteX634" fmla="*/ 998551 w 9384838"/>
              <a:gd name="connsiteY634" fmla="*/ 4667122 h 6246801"/>
              <a:gd name="connsiteX635" fmla="*/ 1049435 w 9384838"/>
              <a:gd name="connsiteY635" fmla="*/ 4716902 h 6246801"/>
              <a:gd name="connsiteX636" fmla="*/ 1148993 w 9384838"/>
              <a:gd name="connsiteY636" fmla="*/ 4716902 h 6246801"/>
              <a:gd name="connsiteX637" fmla="*/ 1174436 w 9384838"/>
              <a:gd name="connsiteY637" fmla="*/ 4667122 h 6246801"/>
              <a:gd name="connsiteX638" fmla="*/ 1224214 w 9384838"/>
              <a:gd name="connsiteY638" fmla="*/ 4667122 h 6246801"/>
              <a:gd name="connsiteX639" fmla="*/ 1249656 w 9384838"/>
              <a:gd name="connsiteY639" fmla="*/ 4616236 h 6246801"/>
              <a:gd name="connsiteX640" fmla="*/ 1275099 w 9384838"/>
              <a:gd name="connsiteY640" fmla="*/ 4616236 h 6246801"/>
              <a:gd name="connsiteX641" fmla="*/ 1275099 w 9384838"/>
              <a:gd name="connsiteY641" fmla="*/ 4616237 h 6246801"/>
              <a:gd name="connsiteX642" fmla="*/ 1350319 w 9384838"/>
              <a:gd name="connsiteY642" fmla="*/ 4616237 h 6246801"/>
              <a:gd name="connsiteX643" fmla="*/ 1374654 w 9384838"/>
              <a:gd name="connsiteY643" fmla="*/ 4590794 h 6246801"/>
              <a:gd name="connsiteX644" fmla="*/ 1425539 w 9384838"/>
              <a:gd name="connsiteY644" fmla="*/ 4566457 h 6246801"/>
              <a:gd name="connsiteX645" fmla="*/ 1550537 w 9384838"/>
              <a:gd name="connsiteY645" fmla="*/ 4491234 h 6246801"/>
              <a:gd name="connsiteX646" fmla="*/ 1651201 w 9384838"/>
              <a:gd name="connsiteY646" fmla="*/ 4440348 h 6246801"/>
              <a:gd name="connsiteX647" fmla="*/ 1751865 w 9384838"/>
              <a:gd name="connsiteY647" fmla="*/ 4416011 h 6246801"/>
              <a:gd name="connsiteX648" fmla="*/ 1776201 w 9384838"/>
              <a:gd name="connsiteY648" fmla="*/ 4365125 h 6246801"/>
              <a:gd name="connsiteX649" fmla="*/ 1751865 w 9384838"/>
              <a:gd name="connsiteY649" fmla="*/ 4340788 h 6246801"/>
              <a:gd name="connsiteX650" fmla="*/ 1801642 w 9384838"/>
              <a:gd name="connsiteY650" fmla="*/ 4340788 h 6246801"/>
              <a:gd name="connsiteX651" fmla="*/ 1827082 w 9384838"/>
              <a:gd name="connsiteY651" fmla="*/ 4315345 h 6246801"/>
              <a:gd name="connsiteX652" fmla="*/ 1902304 w 9384838"/>
              <a:gd name="connsiteY652" fmla="*/ 4340788 h 6246801"/>
              <a:gd name="connsiteX653" fmla="*/ 1952081 w 9384838"/>
              <a:gd name="connsiteY653" fmla="*/ 4315345 h 6246801"/>
              <a:gd name="connsiteX654" fmla="*/ 2001860 w 9384838"/>
              <a:gd name="connsiteY654" fmla="*/ 4340788 h 6246801"/>
              <a:gd name="connsiteX655" fmla="*/ 1952081 w 9384838"/>
              <a:gd name="connsiteY655" fmla="*/ 4340788 h 6246801"/>
              <a:gd name="connsiteX656" fmla="*/ 1952081 w 9384838"/>
              <a:gd name="connsiteY656" fmla="*/ 4390568 h 6246801"/>
              <a:gd name="connsiteX657" fmla="*/ 2027302 w 9384838"/>
              <a:gd name="connsiteY657" fmla="*/ 4416011 h 6246801"/>
              <a:gd name="connsiteX658" fmla="*/ 2052742 w 9384838"/>
              <a:gd name="connsiteY658" fmla="*/ 4416011 h 6246801"/>
              <a:gd name="connsiteX659" fmla="*/ 2102518 w 9384838"/>
              <a:gd name="connsiteY659" fmla="*/ 4390568 h 6246801"/>
              <a:gd name="connsiteX660" fmla="*/ 2127962 w 9384838"/>
              <a:gd name="connsiteY660" fmla="*/ 4390568 h 6246801"/>
              <a:gd name="connsiteX661" fmla="*/ 2203182 w 9384838"/>
              <a:gd name="connsiteY661" fmla="*/ 4440348 h 6246801"/>
              <a:gd name="connsiteX662" fmla="*/ 2328178 w 9384838"/>
              <a:gd name="connsiteY662" fmla="*/ 4465791 h 6246801"/>
              <a:gd name="connsiteX663" fmla="*/ 2428839 w 9384838"/>
              <a:gd name="connsiteY663" fmla="*/ 4465791 h 6246801"/>
              <a:gd name="connsiteX664" fmla="*/ 2478617 w 9384838"/>
              <a:gd name="connsiteY664" fmla="*/ 4440348 h 6246801"/>
              <a:gd name="connsiteX665" fmla="*/ 2529503 w 9384838"/>
              <a:gd name="connsiteY665" fmla="*/ 4416011 h 6246801"/>
              <a:gd name="connsiteX666" fmla="*/ 2579280 w 9384838"/>
              <a:gd name="connsiteY666" fmla="*/ 4440348 h 6246801"/>
              <a:gd name="connsiteX667" fmla="*/ 2629058 w 9384838"/>
              <a:gd name="connsiteY667" fmla="*/ 4440348 h 6246801"/>
              <a:gd name="connsiteX668" fmla="*/ 2679941 w 9384838"/>
              <a:gd name="connsiteY668" fmla="*/ 4465791 h 6246801"/>
              <a:gd name="connsiteX669" fmla="*/ 2679941 w 9384838"/>
              <a:gd name="connsiteY669" fmla="*/ 4465790 h 6246801"/>
              <a:gd name="connsiteX670" fmla="*/ 2705383 w 9384838"/>
              <a:gd name="connsiteY670" fmla="*/ 4465790 h 6246801"/>
              <a:gd name="connsiteX671" fmla="*/ 2804940 w 9384838"/>
              <a:gd name="connsiteY671" fmla="*/ 4440347 h 6246801"/>
              <a:gd name="connsiteX672" fmla="*/ 2830382 w 9384838"/>
              <a:gd name="connsiteY672" fmla="*/ 4491233 h 6246801"/>
              <a:gd name="connsiteX673" fmla="*/ 2804940 w 9384838"/>
              <a:gd name="connsiteY673" fmla="*/ 4515570 h 6246801"/>
              <a:gd name="connsiteX674" fmla="*/ 2780604 w 9384838"/>
              <a:gd name="connsiteY674" fmla="*/ 4541013 h 6246801"/>
              <a:gd name="connsiteX675" fmla="*/ 2804940 w 9384838"/>
              <a:gd name="connsiteY675" fmla="*/ 4566456 h 6246801"/>
              <a:gd name="connsiteX676" fmla="*/ 2804940 w 9384838"/>
              <a:gd name="connsiteY676" fmla="*/ 4590793 h 6246801"/>
              <a:gd name="connsiteX677" fmla="*/ 2855825 w 9384838"/>
              <a:gd name="connsiteY677" fmla="*/ 4590793 h 6246801"/>
              <a:gd name="connsiteX678" fmla="*/ 2855825 w 9384838"/>
              <a:gd name="connsiteY678" fmla="*/ 4566456 h 6246801"/>
              <a:gd name="connsiteX679" fmla="*/ 2880159 w 9384838"/>
              <a:gd name="connsiteY679" fmla="*/ 4566456 h 6246801"/>
              <a:gd name="connsiteX680" fmla="*/ 2880159 w 9384838"/>
              <a:gd name="connsiteY680" fmla="*/ 4605916 h 6246801"/>
              <a:gd name="connsiteX681" fmla="*/ 2880162 w 9384838"/>
              <a:gd name="connsiteY681" fmla="*/ 4605918 h 6246801"/>
              <a:gd name="connsiteX682" fmla="*/ 2880162 w 9384838"/>
              <a:gd name="connsiteY682" fmla="*/ 4566457 h 6246801"/>
              <a:gd name="connsiteX683" fmla="*/ 2931045 w 9384838"/>
              <a:gd name="connsiteY683" fmla="*/ 4616236 h 6246801"/>
              <a:gd name="connsiteX684" fmla="*/ 2980823 w 9384838"/>
              <a:gd name="connsiteY684" fmla="*/ 4641679 h 6246801"/>
              <a:gd name="connsiteX685" fmla="*/ 3006265 w 9384838"/>
              <a:gd name="connsiteY685" fmla="*/ 4616236 h 6246801"/>
              <a:gd name="connsiteX686" fmla="*/ 3030601 w 9384838"/>
              <a:gd name="connsiteY686" fmla="*/ 4616236 h 6246801"/>
              <a:gd name="connsiteX687" fmla="*/ 3056044 w 9384838"/>
              <a:gd name="connsiteY687" fmla="*/ 4590793 h 6246801"/>
              <a:gd name="connsiteX688" fmla="*/ 3105820 w 9384838"/>
              <a:gd name="connsiteY688" fmla="*/ 4590793 h 6246801"/>
              <a:gd name="connsiteX689" fmla="*/ 3131263 w 9384838"/>
              <a:gd name="connsiteY689" fmla="*/ 4541014 h 6246801"/>
              <a:gd name="connsiteX690" fmla="*/ 3131263 w 9384838"/>
              <a:gd name="connsiteY690" fmla="*/ 4590793 h 6246801"/>
              <a:gd name="connsiteX691" fmla="*/ 3156704 w 9384838"/>
              <a:gd name="connsiteY691" fmla="*/ 4566457 h 6246801"/>
              <a:gd name="connsiteX692" fmla="*/ 3181041 w 9384838"/>
              <a:gd name="connsiteY692" fmla="*/ 4515571 h 6246801"/>
              <a:gd name="connsiteX693" fmla="*/ 3156704 w 9384838"/>
              <a:gd name="connsiteY693" fmla="*/ 4440348 h 6246801"/>
              <a:gd name="connsiteX694" fmla="*/ 3131263 w 9384838"/>
              <a:gd name="connsiteY694" fmla="*/ 4416011 h 6246801"/>
              <a:gd name="connsiteX695" fmla="*/ 3181041 w 9384838"/>
              <a:gd name="connsiteY695" fmla="*/ 4365125 h 6246801"/>
              <a:gd name="connsiteX696" fmla="*/ 3231924 w 9384838"/>
              <a:gd name="connsiteY696" fmla="*/ 4340788 h 6246801"/>
              <a:gd name="connsiteX697" fmla="*/ 3256260 w 9384838"/>
              <a:gd name="connsiteY697" fmla="*/ 4289902 h 6246801"/>
              <a:gd name="connsiteX698" fmla="*/ 3281703 w 9384838"/>
              <a:gd name="connsiteY698" fmla="*/ 4289902 h 6246801"/>
              <a:gd name="connsiteX699" fmla="*/ 3281705 w 9384838"/>
              <a:gd name="connsiteY699" fmla="*/ 4289902 h 6246801"/>
              <a:gd name="connsiteX700" fmla="*/ 3307147 w 9384838"/>
              <a:gd name="connsiteY700" fmla="*/ 4265565 h 6246801"/>
              <a:gd name="connsiteX701" fmla="*/ 3356924 w 9384838"/>
              <a:gd name="connsiteY701" fmla="*/ 4265565 h 6246801"/>
              <a:gd name="connsiteX702" fmla="*/ 3457589 w 9384838"/>
              <a:gd name="connsiteY702" fmla="*/ 4190342 h 6246801"/>
              <a:gd name="connsiteX703" fmla="*/ 3558250 w 9384838"/>
              <a:gd name="connsiteY703" fmla="*/ 4089676 h 6246801"/>
              <a:gd name="connsiteX704" fmla="*/ 3582585 w 9384838"/>
              <a:gd name="connsiteY704" fmla="*/ 4014453 h 6246801"/>
              <a:gd name="connsiteX705" fmla="*/ 3608026 w 9384838"/>
              <a:gd name="connsiteY705" fmla="*/ 3989010 h 6246801"/>
              <a:gd name="connsiteX706" fmla="*/ 3582585 w 9384838"/>
              <a:gd name="connsiteY706" fmla="*/ 3963567 h 6246801"/>
              <a:gd name="connsiteX707" fmla="*/ 3608026 w 9384838"/>
              <a:gd name="connsiteY707" fmla="*/ 3913787 h 6246801"/>
              <a:gd name="connsiteX708" fmla="*/ 3582585 w 9384838"/>
              <a:gd name="connsiteY708" fmla="*/ 3888344 h 6246801"/>
              <a:gd name="connsiteX709" fmla="*/ 3608026 w 9384838"/>
              <a:gd name="connsiteY709" fmla="*/ 3838565 h 6246801"/>
              <a:gd name="connsiteX710" fmla="*/ 3633468 w 9384838"/>
              <a:gd name="connsiteY710" fmla="*/ 3813122 h 6246801"/>
              <a:gd name="connsiteX711" fmla="*/ 3683247 w 9384838"/>
              <a:gd name="connsiteY711" fmla="*/ 3788785 h 6246801"/>
              <a:gd name="connsiteX712" fmla="*/ 3708689 w 9384838"/>
              <a:gd name="connsiteY712" fmla="*/ 3813122 h 6246801"/>
              <a:gd name="connsiteX713" fmla="*/ 3783908 w 9384838"/>
              <a:gd name="connsiteY713" fmla="*/ 3788785 h 6246801"/>
              <a:gd name="connsiteX714" fmla="*/ 3883464 w 9384838"/>
              <a:gd name="connsiteY714" fmla="*/ 3763342 h 6246801"/>
              <a:gd name="connsiteX715" fmla="*/ 3883464 w 9384838"/>
              <a:gd name="connsiteY715" fmla="*/ 3813122 h 6246801"/>
              <a:gd name="connsiteX716" fmla="*/ 3833686 w 9384838"/>
              <a:gd name="connsiteY716" fmla="*/ 3813122 h 6246801"/>
              <a:gd name="connsiteX717" fmla="*/ 3808245 w 9384838"/>
              <a:gd name="connsiteY717" fmla="*/ 3838565 h 6246801"/>
              <a:gd name="connsiteX718" fmla="*/ 3808245 w 9384838"/>
              <a:gd name="connsiteY718" fmla="*/ 3888344 h 6246801"/>
              <a:gd name="connsiteX719" fmla="*/ 3758467 w 9384838"/>
              <a:gd name="connsiteY719" fmla="*/ 3864008 h 6246801"/>
              <a:gd name="connsiteX720" fmla="*/ 3708689 w 9384838"/>
              <a:gd name="connsiteY720" fmla="*/ 3913787 h 6246801"/>
              <a:gd name="connsiteX721" fmla="*/ 3683247 w 9384838"/>
              <a:gd name="connsiteY721" fmla="*/ 3888344 h 6246801"/>
              <a:gd name="connsiteX722" fmla="*/ 3633468 w 9384838"/>
              <a:gd name="connsiteY722" fmla="*/ 3913787 h 6246801"/>
              <a:gd name="connsiteX723" fmla="*/ 3657804 w 9384838"/>
              <a:gd name="connsiteY723" fmla="*/ 3939230 h 6246801"/>
              <a:gd name="connsiteX724" fmla="*/ 3633468 w 9384838"/>
              <a:gd name="connsiteY724" fmla="*/ 3963567 h 6246801"/>
              <a:gd name="connsiteX725" fmla="*/ 3657804 w 9384838"/>
              <a:gd name="connsiteY725" fmla="*/ 3963567 h 6246801"/>
              <a:gd name="connsiteX726" fmla="*/ 3683247 w 9384838"/>
              <a:gd name="connsiteY726" fmla="*/ 3989010 h 6246801"/>
              <a:gd name="connsiteX727" fmla="*/ 3708689 w 9384838"/>
              <a:gd name="connsiteY727" fmla="*/ 3989010 h 6246801"/>
              <a:gd name="connsiteX728" fmla="*/ 3708689 w 9384838"/>
              <a:gd name="connsiteY728" fmla="*/ 4014453 h 6246801"/>
              <a:gd name="connsiteX729" fmla="*/ 3708688 w 9384838"/>
              <a:gd name="connsiteY729" fmla="*/ 4014453 h 6246801"/>
              <a:gd name="connsiteX730" fmla="*/ 3657804 w 9384838"/>
              <a:gd name="connsiteY730" fmla="*/ 4064233 h 6246801"/>
              <a:gd name="connsiteX731" fmla="*/ 3683246 w 9384838"/>
              <a:gd name="connsiteY731" fmla="*/ 4139455 h 6246801"/>
              <a:gd name="connsiteX732" fmla="*/ 3808243 w 9384838"/>
              <a:gd name="connsiteY732" fmla="*/ 4164898 h 6246801"/>
              <a:gd name="connsiteX733" fmla="*/ 3833684 w 9384838"/>
              <a:gd name="connsiteY733" fmla="*/ 4089676 h 6246801"/>
              <a:gd name="connsiteX734" fmla="*/ 3958666 w 9384838"/>
              <a:gd name="connsiteY734" fmla="*/ 4089676 h 6246801"/>
              <a:gd name="connsiteX735" fmla="*/ 4084770 w 9384838"/>
              <a:gd name="connsiteY735" fmla="*/ 4064233 h 6246801"/>
              <a:gd name="connsiteX736" fmla="*/ 4185432 w 9384838"/>
              <a:gd name="connsiteY736" fmla="*/ 4064233 h 6246801"/>
              <a:gd name="connsiteX737" fmla="*/ 4460870 w 9384838"/>
              <a:gd name="connsiteY737" fmla="*/ 3888345 h 6246801"/>
              <a:gd name="connsiteX738" fmla="*/ 4510648 w 9384838"/>
              <a:gd name="connsiteY738" fmla="*/ 3763342 h 6246801"/>
              <a:gd name="connsiteX739" fmla="*/ 4761751 w 9384838"/>
              <a:gd name="connsiteY739" fmla="*/ 3713562 h 6246801"/>
              <a:gd name="connsiteX740" fmla="*/ 4836971 w 9384838"/>
              <a:gd name="connsiteY740" fmla="*/ 3612896 h 6246801"/>
              <a:gd name="connsiteX741" fmla="*/ 4887855 w 9384838"/>
              <a:gd name="connsiteY741" fmla="*/ 3487894 h 6246801"/>
              <a:gd name="connsiteX742" fmla="*/ 4887855 w 9384838"/>
              <a:gd name="connsiteY742" fmla="*/ 3487893 h 6246801"/>
              <a:gd name="connsiteX743" fmla="*/ 4937633 w 9384838"/>
              <a:gd name="connsiteY743" fmla="*/ 3437007 h 6246801"/>
              <a:gd name="connsiteX744" fmla="*/ 5012854 w 9384838"/>
              <a:gd name="connsiteY744" fmla="*/ 3387227 h 6246801"/>
              <a:gd name="connsiteX745" fmla="*/ 5038296 w 9384838"/>
              <a:gd name="connsiteY745" fmla="*/ 3336341 h 6246801"/>
              <a:gd name="connsiteX746" fmla="*/ 5113516 w 9384838"/>
              <a:gd name="connsiteY746" fmla="*/ 3236782 h 6246801"/>
              <a:gd name="connsiteX747" fmla="*/ 5137852 w 9384838"/>
              <a:gd name="connsiteY747" fmla="*/ 3185896 h 6246801"/>
              <a:gd name="connsiteX748" fmla="*/ 5163294 w 9384838"/>
              <a:gd name="connsiteY748" fmla="*/ 3161560 h 6246801"/>
              <a:gd name="connsiteX749" fmla="*/ 5238514 w 9384838"/>
              <a:gd name="connsiteY749" fmla="*/ 3011116 h 6246801"/>
              <a:gd name="connsiteX750" fmla="*/ 5263957 w 9384838"/>
              <a:gd name="connsiteY750" fmla="*/ 2860672 h 6246801"/>
              <a:gd name="connsiteX751" fmla="*/ 5188736 w 9384838"/>
              <a:gd name="connsiteY751" fmla="*/ 2809788 h 6246801"/>
              <a:gd name="connsiteX752" fmla="*/ 5163294 w 9384838"/>
              <a:gd name="connsiteY752" fmla="*/ 2835229 h 6246801"/>
              <a:gd name="connsiteX753" fmla="*/ 5137852 w 9384838"/>
              <a:gd name="connsiteY753" fmla="*/ 2835229 h 6246801"/>
              <a:gd name="connsiteX754" fmla="*/ 5137852 w 9384838"/>
              <a:gd name="connsiteY754" fmla="*/ 2785450 h 6246801"/>
              <a:gd name="connsiteX755" fmla="*/ 5188736 w 9384838"/>
              <a:gd name="connsiteY755" fmla="*/ 2785450 h 6246801"/>
              <a:gd name="connsiteX756" fmla="*/ 5263957 w 9384838"/>
              <a:gd name="connsiteY756" fmla="*/ 2734563 h 6246801"/>
              <a:gd name="connsiteX757" fmla="*/ 5339177 w 9384838"/>
              <a:gd name="connsiteY757" fmla="*/ 2609561 h 6246801"/>
              <a:gd name="connsiteX758" fmla="*/ 5289399 w 9384838"/>
              <a:gd name="connsiteY758" fmla="*/ 2534339 h 6246801"/>
              <a:gd name="connsiteX759" fmla="*/ 5289931 w 9384838"/>
              <a:gd name="connsiteY759" fmla="*/ 2534660 h 6246801"/>
              <a:gd name="connsiteX760" fmla="*/ 5289398 w 9384838"/>
              <a:gd name="connsiteY760" fmla="*/ 2534339 h 6246801"/>
              <a:gd name="connsiteX761" fmla="*/ 5313734 w 9384838"/>
              <a:gd name="connsiteY761" fmla="*/ 2483451 h 6246801"/>
              <a:gd name="connsiteX762" fmla="*/ 5289398 w 9384838"/>
              <a:gd name="connsiteY762" fmla="*/ 2459115 h 6246801"/>
              <a:gd name="connsiteX763" fmla="*/ 5364618 w 9384838"/>
              <a:gd name="connsiteY763" fmla="*/ 2408231 h 6246801"/>
              <a:gd name="connsiteX764" fmla="*/ 5388954 w 9384838"/>
              <a:gd name="connsiteY764" fmla="*/ 2433674 h 6246801"/>
              <a:gd name="connsiteX765" fmla="*/ 5464174 w 9384838"/>
              <a:gd name="connsiteY765" fmla="*/ 2408231 h 6246801"/>
              <a:gd name="connsiteX766" fmla="*/ 5515059 w 9384838"/>
              <a:gd name="connsiteY766" fmla="*/ 2333007 h 6246801"/>
              <a:gd name="connsiteX767" fmla="*/ 5539394 w 9384838"/>
              <a:gd name="connsiteY767" fmla="*/ 2257785 h 6246801"/>
              <a:gd name="connsiteX768" fmla="*/ 5539394 w 9384838"/>
              <a:gd name="connsiteY768" fmla="*/ 2233447 h 6246801"/>
              <a:gd name="connsiteX769" fmla="*/ 5564837 w 9384838"/>
              <a:gd name="connsiteY769" fmla="*/ 2182565 h 6246801"/>
              <a:gd name="connsiteX770" fmla="*/ 5614615 w 9384838"/>
              <a:gd name="connsiteY770" fmla="*/ 2233447 h 6246801"/>
              <a:gd name="connsiteX771" fmla="*/ 5640057 w 9384838"/>
              <a:gd name="connsiteY771" fmla="*/ 2208005 h 6246801"/>
              <a:gd name="connsiteX772" fmla="*/ 5665499 w 9384838"/>
              <a:gd name="connsiteY772" fmla="*/ 2233447 h 6246801"/>
              <a:gd name="connsiteX773" fmla="*/ 5665499 w 9384838"/>
              <a:gd name="connsiteY773" fmla="*/ 2257785 h 6246801"/>
              <a:gd name="connsiteX774" fmla="*/ 5640057 w 9384838"/>
              <a:gd name="connsiteY774" fmla="*/ 2408231 h 6246801"/>
              <a:gd name="connsiteX775" fmla="*/ 5689835 w 9384838"/>
              <a:gd name="connsiteY775" fmla="*/ 2433674 h 6246801"/>
              <a:gd name="connsiteX776" fmla="*/ 5740719 w 9384838"/>
              <a:gd name="connsiteY776" fmla="*/ 2408231 h 6246801"/>
              <a:gd name="connsiteX777" fmla="*/ 5765055 w 9384838"/>
              <a:gd name="connsiteY777" fmla="*/ 2358450 h 6246801"/>
              <a:gd name="connsiteX778" fmla="*/ 5840275 w 9384838"/>
              <a:gd name="connsiteY778" fmla="*/ 2459115 h 6246801"/>
              <a:gd name="connsiteX779" fmla="*/ 5891159 w 9384838"/>
              <a:gd name="connsiteY779" fmla="*/ 2408231 h 6246801"/>
              <a:gd name="connsiteX780" fmla="*/ 5940937 w 9384838"/>
              <a:gd name="connsiteY780" fmla="*/ 2283229 h 6246801"/>
              <a:gd name="connsiteX781" fmla="*/ 5891159 w 9384838"/>
              <a:gd name="connsiteY781" fmla="*/ 2208005 h 6246801"/>
              <a:gd name="connsiteX782" fmla="*/ 5840275 w 9384838"/>
              <a:gd name="connsiteY782" fmla="*/ 2257785 h 6246801"/>
              <a:gd name="connsiteX783" fmla="*/ 5715277 w 9384838"/>
              <a:gd name="connsiteY783" fmla="*/ 2283229 h 6246801"/>
              <a:gd name="connsiteX784" fmla="*/ 5765055 w 9384838"/>
              <a:gd name="connsiteY784" fmla="*/ 2132783 h 6246801"/>
              <a:gd name="connsiteX785" fmla="*/ 5840275 w 9384838"/>
              <a:gd name="connsiteY785" fmla="*/ 2081897 h 6246801"/>
              <a:gd name="connsiteX786" fmla="*/ 8270546 w 9384838"/>
              <a:gd name="connsiteY786" fmla="*/ 1474959 h 6246801"/>
              <a:gd name="connsiteX787" fmla="*/ 8282255 w 9384838"/>
              <a:gd name="connsiteY787" fmla="*/ 1480813 h 6246801"/>
              <a:gd name="connsiteX788" fmla="*/ 8274449 w 9384838"/>
              <a:gd name="connsiteY788" fmla="*/ 1490571 h 6246801"/>
              <a:gd name="connsiteX789" fmla="*/ 8264691 w 9384838"/>
              <a:gd name="connsiteY789" fmla="*/ 1491546 h 6246801"/>
              <a:gd name="connsiteX790" fmla="*/ 8247128 w 9384838"/>
              <a:gd name="connsiteY790" fmla="*/ 1501304 h 6246801"/>
              <a:gd name="connsiteX791" fmla="*/ 8250055 w 9384838"/>
              <a:gd name="connsiteY791" fmla="*/ 1485692 h 6246801"/>
              <a:gd name="connsiteX792" fmla="*/ 8265667 w 9384838"/>
              <a:gd name="connsiteY792" fmla="*/ 1485692 h 6246801"/>
              <a:gd name="connsiteX793" fmla="*/ 8270546 w 9384838"/>
              <a:gd name="connsiteY793" fmla="*/ 1474959 h 6246801"/>
              <a:gd name="connsiteX794" fmla="*/ 8187608 w 9384838"/>
              <a:gd name="connsiteY794" fmla="*/ 1463250 h 6246801"/>
              <a:gd name="connsiteX795" fmla="*/ 8203220 w 9384838"/>
              <a:gd name="connsiteY795" fmla="*/ 1472032 h 6246801"/>
              <a:gd name="connsiteX796" fmla="*/ 8215904 w 9384838"/>
              <a:gd name="connsiteY796" fmla="*/ 1471056 h 6246801"/>
              <a:gd name="connsiteX797" fmla="*/ 8214929 w 9384838"/>
              <a:gd name="connsiteY797" fmla="*/ 1479838 h 6246801"/>
              <a:gd name="connsiteX798" fmla="*/ 8216880 w 9384838"/>
              <a:gd name="connsiteY798" fmla="*/ 1484717 h 6246801"/>
              <a:gd name="connsiteX799" fmla="*/ 8195414 w 9384838"/>
              <a:gd name="connsiteY799" fmla="*/ 1482765 h 6246801"/>
              <a:gd name="connsiteX800" fmla="*/ 8197365 w 9384838"/>
              <a:gd name="connsiteY800" fmla="*/ 1476909 h 6246801"/>
              <a:gd name="connsiteX801" fmla="*/ 8187608 w 9384838"/>
              <a:gd name="connsiteY801" fmla="*/ 1463250 h 6246801"/>
              <a:gd name="connsiteX802" fmla="*/ 8289085 w 9384838"/>
              <a:gd name="connsiteY802" fmla="*/ 1415439 h 6246801"/>
              <a:gd name="connsiteX803" fmla="*/ 8307624 w 9384838"/>
              <a:gd name="connsiteY803" fmla="*/ 1425197 h 6246801"/>
              <a:gd name="connsiteX804" fmla="*/ 8318357 w 9384838"/>
              <a:gd name="connsiteY804" fmla="*/ 1429100 h 6246801"/>
              <a:gd name="connsiteX805" fmla="*/ 8307624 w 9384838"/>
              <a:gd name="connsiteY805" fmla="*/ 1443734 h 6246801"/>
              <a:gd name="connsiteX806" fmla="*/ 8313478 w 9384838"/>
              <a:gd name="connsiteY806" fmla="*/ 1452516 h 6246801"/>
              <a:gd name="connsiteX807" fmla="*/ 8282255 w 9384838"/>
              <a:gd name="connsiteY807" fmla="*/ 1469104 h 6246801"/>
              <a:gd name="connsiteX808" fmla="*/ 8280303 w 9384838"/>
              <a:gd name="connsiteY808" fmla="*/ 1453493 h 6246801"/>
              <a:gd name="connsiteX809" fmla="*/ 8269570 w 9384838"/>
              <a:gd name="connsiteY809" fmla="*/ 1425197 h 6246801"/>
              <a:gd name="connsiteX810" fmla="*/ 8289085 w 9384838"/>
              <a:gd name="connsiteY810" fmla="*/ 1415439 h 6246801"/>
              <a:gd name="connsiteX811" fmla="*/ 8360314 w 9384838"/>
              <a:gd name="connsiteY811" fmla="*/ 1357869 h 6246801"/>
              <a:gd name="connsiteX812" fmla="*/ 8376902 w 9384838"/>
              <a:gd name="connsiteY812" fmla="*/ 1366651 h 6246801"/>
              <a:gd name="connsiteX813" fmla="*/ 8379829 w 9384838"/>
              <a:gd name="connsiteY813" fmla="*/ 1382264 h 6246801"/>
              <a:gd name="connsiteX814" fmla="*/ 8349581 w 9384838"/>
              <a:gd name="connsiteY814" fmla="*/ 1375434 h 6246801"/>
              <a:gd name="connsiteX815" fmla="*/ 8360314 w 9384838"/>
              <a:gd name="connsiteY815" fmla="*/ 1357869 h 6246801"/>
              <a:gd name="connsiteX816" fmla="*/ 8571073 w 9384838"/>
              <a:gd name="connsiteY816" fmla="*/ 1228098 h 6246801"/>
              <a:gd name="connsiteX817" fmla="*/ 8597418 w 9384838"/>
              <a:gd name="connsiteY817" fmla="*/ 1253467 h 6246801"/>
              <a:gd name="connsiteX818" fmla="*/ 8592539 w 9384838"/>
              <a:gd name="connsiteY818" fmla="*/ 1260297 h 6246801"/>
              <a:gd name="connsiteX819" fmla="*/ 8592539 w 9384838"/>
              <a:gd name="connsiteY819" fmla="*/ 1272981 h 6246801"/>
              <a:gd name="connsiteX820" fmla="*/ 8572049 w 9384838"/>
              <a:gd name="connsiteY820" fmla="*/ 1273957 h 6246801"/>
              <a:gd name="connsiteX821" fmla="*/ 8561316 w 9384838"/>
              <a:gd name="connsiteY821" fmla="*/ 1285666 h 6246801"/>
              <a:gd name="connsiteX822" fmla="*/ 8554486 w 9384838"/>
              <a:gd name="connsiteY822" fmla="*/ 1302253 h 6246801"/>
              <a:gd name="connsiteX823" fmla="*/ 8533995 w 9384838"/>
              <a:gd name="connsiteY823" fmla="*/ 1311035 h 6246801"/>
              <a:gd name="connsiteX824" fmla="*/ 8510577 w 9384838"/>
              <a:gd name="connsiteY824" fmla="*/ 1309083 h 6246801"/>
              <a:gd name="connsiteX825" fmla="*/ 8505699 w 9384838"/>
              <a:gd name="connsiteY825" fmla="*/ 1331526 h 6246801"/>
              <a:gd name="connsiteX826" fmla="*/ 8494966 w 9384838"/>
              <a:gd name="connsiteY826" fmla="*/ 1335428 h 6246801"/>
              <a:gd name="connsiteX827" fmla="*/ 8482281 w 9384838"/>
              <a:gd name="connsiteY827" fmla="*/ 1312986 h 6246801"/>
              <a:gd name="connsiteX828" fmla="*/ 8474475 w 9384838"/>
              <a:gd name="connsiteY828" fmla="*/ 1303229 h 6246801"/>
              <a:gd name="connsiteX829" fmla="*/ 8467645 w 9384838"/>
              <a:gd name="connsiteY829" fmla="*/ 1279811 h 6246801"/>
              <a:gd name="connsiteX830" fmla="*/ 8476427 w 9384838"/>
              <a:gd name="connsiteY830" fmla="*/ 1270054 h 6246801"/>
              <a:gd name="connsiteX831" fmla="*/ 8524238 w 9384838"/>
              <a:gd name="connsiteY831" fmla="*/ 1261273 h 6246801"/>
              <a:gd name="connsiteX832" fmla="*/ 8551558 w 9384838"/>
              <a:gd name="connsiteY832" fmla="*/ 1236879 h 6246801"/>
              <a:gd name="connsiteX833" fmla="*/ 8567170 w 9384838"/>
              <a:gd name="connsiteY833" fmla="*/ 1237855 h 6246801"/>
              <a:gd name="connsiteX834" fmla="*/ 8571073 w 9384838"/>
              <a:gd name="connsiteY834" fmla="*/ 1228098 h 6246801"/>
              <a:gd name="connsiteX835" fmla="*/ 8306648 w 9384838"/>
              <a:gd name="connsiteY835" fmla="*/ 884639 h 6246801"/>
              <a:gd name="connsiteX836" fmla="*/ 8328114 w 9384838"/>
              <a:gd name="connsiteY836" fmla="*/ 903178 h 6246801"/>
              <a:gd name="connsiteX837" fmla="*/ 8334944 w 9384838"/>
              <a:gd name="connsiteY837" fmla="*/ 917814 h 6246801"/>
              <a:gd name="connsiteX838" fmla="*/ 8368119 w 9384838"/>
              <a:gd name="connsiteY838" fmla="*/ 935377 h 6246801"/>
              <a:gd name="connsiteX839" fmla="*/ 8422761 w 9384838"/>
              <a:gd name="connsiteY839" fmla="*/ 939280 h 6246801"/>
              <a:gd name="connsiteX840" fmla="*/ 8461790 w 9384838"/>
              <a:gd name="connsiteY840" fmla="*/ 922693 h 6246801"/>
              <a:gd name="connsiteX841" fmla="*/ 8450081 w 9384838"/>
              <a:gd name="connsiteY841" fmla="*/ 963674 h 6246801"/>
              <a:gd name="connsiteX842" fmla="*/ 8431542 w 9384838"/>
              <a:gd name="connsiteY842" fmla="*/ 975382 h 6246801"/>
              <a:gd name="connsiteX843" fmla="*/ 8415930 w 9384838"/>
              <a:gd name="connsiteY843" fmla="*/ 963674 h 6246801"/>
              <a:gd name="connsiteX844" fmla="*/ 8397391 w 9384838"/>
              <a:gd name="connsiteY844" fmla="*/ 963674 h 6246801"/>
              <a:gd name="connsiteX845" fmla="*/ 8359338 w 9384838"/>
              <a:gd name="connsiteY845" fmla="*/ 1014411 h 6246801"/>
              <a:gd name="connsiteX846" fmla="*/ 8284206 w 9384838"/>
              <a:gd name="connsiteY846" fmla="*/ 1020265 h 6246801"/>
              <a:gd name="connsiteX847" fmla="*/ 8247128 w 9384838"/>
              <a:gd name="connsiteY847" fmla="*/ 1070028 h 6246801"/>
              <a:gd name="connsiteX848" fmla="*/ 8212977 w 9384838"/>
              <a:gd name="connsiteY848" fmla="*/ 1083688 h 6246801"/>
              <a:gd name="connsiteX849" fmla="*/ 8184681 w 9384838"/>
              <a:gd name="connsiteY849" fmla="*/ 1151014 h 6246801"/>
              <a:gd name="connsiteX850" fmla="*/ 8163215 w 9384838"/>
              <a:gd name="connsiteY850" fmla="*/ 1151014 h 6246801"/>
              <a:gd name="connsiteX851" fmla="*/ 8155409 w 9384838"/>
              <a:gd name="connsiteY851" fmla="*/ 1207607 h 6246801"/>
              <a:gd name="connsiteX852" fmla="*/ 8099792 w 9384838"/>
              <a:gd name="connsiteY852" fmla="*/ 1223219 h 6246801"/>
              <a:gd name="connsiteX853" fmla="*/ 8077350 w 9384838"/>
              <a:gd name="connsiteY853" fmla="*/ 1247612 h 6246801"/>
              <a:gd name="connsiteX854" fmla="*/ 8066617 w 9384838"/>
              <a:gd name="connsiteY854" fmla="*/ 1319817 h 6246801"/>
              <a:gd name="connsiteX855" fmla="*/ 8057835 w 9384838"/>
              <a:gd name="connsiteY855" fmla="*/ 1315914 h 6246801"/>
              <a:gd name="connsiteX856" fmla="*/ 8009048 w 9384838"/>
              <a:gd name="connsiteY856" fmla="*/ 1320793 h 6246801"/>
              <a:gd name="connsiteX857" fmla="*/ 8009048 w 9384838"/>
              <a:gd name="connsiteY857" fmla="*/ 1309084 h 6246801"/>
              <a:gd name="connsiteX858" fmla="*/ 8010024 w 9384838"/>
              <a:gd name="connsiteY858" fmla="*/ 1293472 h 6246801"/>
              <a:gd name="connsiteX859" fmla="*/ 8002218 w 9384838"/>
              <a:gd name="connsiteY859" fmla="*/ 1262248 h 6246801"/>
              <a:gd name="connsiteX860" fmla="*/ 8013927 w 9384838"/>
              <a:gd name="connsiteY860" fmla="*/ 1254442 h 6246801"/>
              <a:gd name="connsiteX861" fmla="*/ 8038320 w 9384838"/>
              <a:gd name="connsiteY861" fmla="*/ 1219316 h 6246801"/>
              <a:gd name="connsiteX862" fmla="*/ 8077350 w 9384838"/>
              <a:gd name="connsiteY862" fmla="*/ 1190044 h 6246801"/>
              <a:gd name="connsiteX863" fmla="*/ 8108573 w 9384838"/>
              <a:gd name="connsiteY863" fmla="*/ 1167602 h 6246801"/>
              <a:gd name="connsiteX864" fmla="*/ 8111501 w 9384838"/>
              <a:gd name="connsiteY864" fmla="*/ 1154917 h 6246801"/>
              <a:gd name="connsiteX865" fmla="*/ 8135894 w 9384838"/>
              <a:gd name="connsiteY865" fmla="*/ 1148087 h 6246801"/>
              <a:gd name="connsiteX866" fmla="*/ 8141748 w 9384838"/>
              <a:gd name="connsiteY866" fmla="*/ 1130524 h 6246801"/>
              <a:gd name="connsiteX867" fmla="*/ 8135894 w 9384838"/>
              <a:gd name="connsiteY867" fmla="*/ 1121742 h 6246801"/>
              <a:gd name="connsiteX868" fmla="*/ 8143700 w 9384838"/>
              <a:gd name="connsiteY868" fmla="*/ 1104179 h 6246801"/>
              <a:gd name="connsiteX869" fmla="*/ 8200293 w 9384838"/>
              <a:gd name="connsiteY869" fmla="*/ 1030998 h 6246801"/>
              <a:gd name="connsiteX870" fmla="*/ 8231516 w 9384838"/>
              <a:gd name="connsiteY870" fmla="*/ 993920 h 6246801"/>
              <a:gd name="connsiteX871" fmla="*/ 8245176 w 9384838"/>
              <a:gd name="connsiteY871" fmla="*/ 957819 h 6246801"/>
              <a:gd name="connsiteX872" fmla="*/ 8258837 w 9384838"/>
              <a:gd name="connsiteY872" fmla="*/ 944159 h 6246801"/>
              <a:gd name="connsiteX873" fmla="*/ 8260788 w 9384838"/>
              <a:gd name="connsiteY873" fmla="*/ 920741 h 6246801"/>
              <a:gd name="connsiteX874" fmla="*/ 8289085 w 9384838"/>
              <a:gd name="connsiteY874" fmla="*/ 889516 h 6246801"/>
              <a:gd name="connsiteX875" fmla="*/ 8306648 w 9384838"/>
              <a:gd name="connsiteY875" fmla="*/ 884639 h 6246801"/>
              <a:gd name="connsiteX876" fmla="*/ 9328245 w 9384838"/>
              <a:gd name="connsiteY876" fmla="*/ 311878 h 6246801"/>
              <a:gd name="connsiteX877" fmla="*/ 9371178 w 9384838"/>
              <a:gd name="connsiteY877" fmla="*/ 317733 h 6246801"/>
              <a:gd name="connsiteX878" fmla="*/ 9384838 w 9384838"/>
              <a:gd name="connsiteY878" fmla="*/ 341150 h 6246801"/>
              <a:gd name="connsiteX879" fmla="*/ 9357517 w 9384838"/>
              <a:gd name="connsiteY879" fmla="*/ 360665 h 6246801"/>
              <a:gd name="connsiteX880" fmla="*/ 9357517 w 9384838"/>
              <a:gd name="connsiteY880" fmla="*/ 378228 h 6246801"/>
              <a:gd name="connsiteX881" fmla="*/ 9371178 w 9384838"/>
              <a:gd name="connsiteY881" fmla="*/ 393840 h 6246801"/>
              <a:gd name="connsiteX882" fmla="*/ 9367275 w 9384838"/>
              <a:gd name="connsiteY882" fmla="*/ 427015 h 6246801"/>
              <a:gd name="connsiteX883" fmla="*/ 9314585 w 9384838"/>
              <a:gd name="connsiteY883" fmla="*/ 427015 h 6246801"/>
              <a:gd name="connsiteX884" fmla="*/ 9250186 w 9384838"/>
              <a:gd name="connsiteY884" fmla="*/ 440675 h 6246801"/>
              <a:gd name="connsiteX885" fmla="*/ 9213108 w 9384838"/>
              <a:gd name="connsiteY885" fmla="*/ 471899 h 6246801"/>
              <a:gd name="connsiteX886" fmla="*/ 9162370 w 9384838"/>
              <a:gd name="connsiteY886" fmla="*/ 491414 h 6246801"/>
              <a:gd name="connsiteX887" fmla="*/ 9099923 w 9384838"/>
              <a:gd name="connsiteY887" fmla="*/ 526540 h 6246801"/>
              <a:gd name="connsiteX888" fmla="*/ 9035524 w 9384838"/>
              <a:gd name="connsiteY888" fmla="*/ 587036 h 6246801"/>
              <a:gd name="connsiteX889" fmla="*/ 8996494 w 9384838"/>
              <a:gd name="connsiteY889" fmla="*/ 635822 h 6246801"/>
              <a:gd name="connsiteX890" fmla="*/ 8961368 w 9384838"/>
              <a:gd name="connsiteY890" fmla="*/ 637774 h 6246801"/>
              <a:gd name="connsiteX891" fmla="*/ 8951610 w 9384838"/>
              <a:gd name="connsiteY891" fmla="*/ 647531 h 6246801"/>
              <a:gd name="connsiteX892" fmla="*/ 8926241 w 9384838"/>
              <a:gd name="connsiteY892" fmla="*/ 637774 h 6246801"/>
              <a:gd name="connsiteX893" fmla="*/ 8916484 w 9384838"/>
              <a:gd name="connsiteY893" fmla="*/ 608501 h 6246801"/>
              <a:gd name="connsiteX894" fmla="*/ 8883309 w 9384838"/>
              <a:gd name="connsiteY894" fmla="*/ 622162 h 6246801"/>
              <a:gd name="connsiteX895" fmla="*/ 8877454 w 9384838"/>
              <a:gd name="connsiteY895" fmla="*/ 651434 h 6246801"/>
              <a:gd name="connsiteX896" fmla="*/ 8887212 w 9384838"/>
              <a:gd name="connsiteY896" fmla="*/ 665094 h 6246801"/>
              <a:gd name="connsiteX897" fmla="*/ 8846231 w 9384838"/>
              <a:gd name="connsiteY897" fmla="*/ 719735 h 6246801"/>
              <a:gd name="connsiteX898" fmla="*/ 8799395 w 9384838"/>
              <a:gd name="connsiteY898" fmla="*/ 749008 h 6246801"/>
              <a:gd name="connsiteX899" fmla="*/ 8766220 w 9384838"/>
              <a:gd name="connsiteY899" fmla="*/ 774380 h 6246801"/>
              <a:gd name="connsiteX900" fmla="*/ 8731094 w 9384838"/>
              <a:gd name="connsiteY900" fmla="*/ 844633 h 6246801"/>
              <a:gd name="connsiteX901" fmla="*/ 8697919 w 9384838"/>
              <a:gd name="connsiteY901" fmla="*/ 862196 h 6246801"/>
              <a:gd name="connsiteX902" fmla="*/ 8666695 w 9384838"/>
              <a:gd name="connsiteY902" fmla="*/ 862196 h 6246801"/>
              <a:gd name="connsiteX903" fmla="*/ 8641326 w 9384838"/>
              <a:gd name="connsiteY903" fmla="*/ 887565 h 6246801"/>
              <a:gd name="connsiteX904" fmla="*/ 8614005 w 9384838"/>
              <a:gd name="connsiteY904" fmla="*/ 932449 h 6246801"/>
              <a:gd name="connsiteX905" fmla="*/ 8590587 w 9384838"/>
              <a:gd name="connsiteY905" fmla="*/ 936351 h 6246801"/>
              <a:gd name="connsiteX906" fmla="*/ 8576927 w 9384838"/>
              <a:gd name="connsiteY906" fmla="*/ 920740 h 6246801"/>
              <a:gd name="connsiteX907" fmla="*/ 8590587 w 9384838"/>
              <a:gd name="connsiteY907" fmla="*/ 885614 h 6246801"/>
              <a:gd name="connsiteX908" fmla="*/ 8602296 w 9384838"/>
              <a:gd name="connsiteY908" fmla="*/ 881711 h 6246801"/>
              <a:gd name="connsiteX909" fmla="*/ 8610102 w 9384838"/>
              <a:gd name="connsiteY909" fmla="*/ 868050 h 6246801"/>
              <a:gd name="connsiteX910" fmla="*/ 8606199 w 9384838"/>
              <a:gd name="connsiteY910" fmla="*/ 850487 h 6246801"/>
              <a:gd name="connsiteX911" fmla="*/ 8612054 w 9384838"/>
              <a:gd name="connsiteY911" fmla="*/ 825118 h 6246801"/>
              <a:gd name="connsiteX912" fmla="*/ 8623762 w 9384838"/>
              <a:gd name="connsiteY912" fmla="*/ 846584 h 6246801"/>
              <a:gd name="connsiteX913" fmla="*/ 8637423 w 9384838"/>
              <a:gd name="connsiteY913" fmla="*/ 848536 h 6246801"/>
              <a:gd name="connsiteX914" fmla="*/ 8649132 w 9384838"/>
              <a:gd name="connsiteY914" fmla="*/ 827069 h 6246801"/>
              <a:gd name="connsiteX915" fmla="*/ 8635471 w 9384838"/>
              <a:gd name="connsiteY915" fmla="*/ 807555 h 6246801"/>
              <a:gd name="connsiteX916" fmla="*/ 8654986 w 9384838"/>
              <a:gd name="connsiteY916" fmla="*/ 807555 h 6246801"/>
              <a:gd name="connsiteX917" fmla="*/ 8664743 w 9384838"/>
              <a:gd name="connsiteY917" fmla="*/ 819263 h 6246801"/>
              <a:gd name="connsiteX918" fmla="*/ 8692064 w 9384838"/>
              <a:gd name="connsiteY918" fmla="*/ 805603 h 6246801"/>
              <a:gd name="connsiteX919" fmla="*/ 8709627 w 9384838"/>
              <a:gd name="connsiteY919" fmla="*/ 778282 h 6246801"/>
              <a:gd name="connsiteX920" fmla="*/ 8711579 w 9384838"/>
              <a:gd name="connsiteY920" fmla="*/ 749008 h 6246801"/>
              <a:gd name="connsiteX921" fmla="*/ 8695967 w 9384838"/>
              <a:gd name="connsiteY921" fmla="*/ 749008 h 6246801"/>
              <a:gd name="connsiteX922" fmla="*/ 8672549 w 9384838"/>
              <a:gd name="connsiteY922" fmla="*/ 745105 h 6246801"/>
              <a:gd name="connsiteX923" fmla="*/ 8668646 w 9384838"/>
              <a:gd name="connsiteY923" fmla="*/ 713881 h 6246801"/>
              <a:gd name="connsiteX924" fmla="*/ 8697919 w 9384838"/>
              <a:gd name="connsiteY924" fmla="*/ 713881 h 6246801"/>
              <a:gd name="connsiteX925" fmla="*/ 8715482 w 9384838"/>
              <a:gd name="connsiteY925" fmla="*/ 731444 h 6246801"/>
              <a:gd name="connsiteX926" fmla="*/ 8733045 w 9384838"/>
              <a:gd name="connsiteY926" fmla="*/ 719735 h 6246801"/>
              <a:gd name="connsiteX927" fmla="*/ 8746705 w 9384838"/>
              <a:gd name="connsiteY927" fmla="*/ 688512 h 6246801"/>
              <a:gd name="connsiteX928" fmla="*/ 8787686 w 9384838"/>
              <a:gd name="connsiteY928" fmla="*/ 674851 h 6246801"/>
              <a:gd name="connsiteX929" fmla="*/ 8811104 w 9384838"/>
              <a:gd name="connsiteY929" fmla="*/ 624114 h 6246801"/>
              <a:gd name="connsiteX930" fmla="*/ 8830619 w 9384838"/>
              <a:gd name="connsiteY930" fmla="*/ 618260 h 6246801"/>
              <a:gd name="connsiteX931" fmla="*/ 8840376 w 9384838"/>
              <a:gd name="connsiteY931" fmla="*/ 600695 h 6246801"/>
              <a:gd name="connsiteX932" fmla="*/ 8832570 w 9384838"/>
              <a:gd name="connsiteY932" fmla="*/ 559715 h 6246801"/>
              <a:gd name="connsiteX933" fmla="*/ 8850134 w 9384838"/>
              <a:gd name="connsiteY933" fmla="*/ 559715 h 6246801"/>
              <a:gd name="connsiteX934" fmla="*/ 8885260 w 9384838"/>
              <a:gd name="connsiteY934" fmla="*/ 573376 h 6246801"/>
              <a:gd name="connsiteX935" fmla="*/ 8902823 w 9384838"/>
              <a:gd name="connsiteY935" fmla="*/ 559715 h 6246801"/>
              <a:gd name="connsiteX936" fmla="*/ 8904775 w 9384838"/>
              <a:gd name="connsiteY936" fmla="*/ 524589 h 6246801"/>
              <a:gd name="connsiteX937" fmla="*/ 8949659 w 9384838"/>
              <a:gd name="connsiteY937" fmla="*/ 497268 h 6246801"/>
              <a:gd name="connsiteX938" fmla="*/ 8976980 w 9384838"/>
              <a:gd name="connsiteY938" fmla="*/ 497268 h 6246801"/>
              <a:gd name="connsiteX939" fmla="*/ 8976980 w 9384838"/>
              <a:gd name="connsiteY939" fmla="*/ 462142 h 6246801"/>
              <a:gd name="connsiteX940" fmla="*/ 8965271 w 9384838"/>
              <a:gd name="connsiteY940" fmla="*/ 419209 h 6246801"/>
              <a:gd name="connsiteX941" fmla="*/ 8973077 w 9384838"/>
              <a:gd name="connsiteY941" fmla="*/ 393840 h 6246801"/>
              <a:gd name="connsiteX942" fmla="*/ 9002349 w 9384838"/>
              <a:gd name="connsiteY942" fmla="*/ 376277 h 6246801"/>
              <a:gd name="connsiteX943" fmla="*/ 9017961 w 9384838"/>
              <a:gd name="connsiteY943" fmla="*/ 403597 h 6246801"/>
              <a:gd name="connsiteX944" fmla="*/ 9041378 w 9384838"/>
              <a:gd name="connsiteY944" fmla="*/ 467996 h 6246801"/>
              <a:gd name="connsiteX945" fmla="*/ 9076505 w 9384838"/>
              <a:gd name="connsiteY945" fmla="*/ 475802 h 6246801"/>
              <a:gd name="connsiteX946" fmla="*/ 9154564 w 9384838"/>
              <a:gd name="connsiteY946" fmla="*/ 458239 h 6246801"/>
              <a:gd name="connsiteX947" fmla="*/ 9209205 w 9384838"/>
              <a:gd name="connsiteY947" fmla="*/ 409452 h 6246801"/>
              <a:gd name="connsiteX948" fmla="*/ 9218963 w 9384838"/>
              <a:gd name="connsiteY948" fmla="*/ 380180 h 6246801"/>
              <a:gd name="connsiteX949" fmla="*/ 9283361 w 9384838"/>
              <a:gd name="connsiteY949" fmla="*/ 325538 h 6246801"/>
              <a:gd name="connsiteX950" fmla="*/ 9328245 w 9384838"/>
              <a:gd name="connsiteY950" fmla="*/ 311878 h 6246801"/>
              <a:gd name="connsiteX951" fmla="*/ 6819242 w 9384838"/>
              <a:gd name="connsiteY951" fmla="*/ 0 h 6246801"/>
              <a:gd name="connsiteX952" fmla="*/ 6869020 w 9384838"/>
              <a:gd name="connsiteY952" fmla="*/ 125002 h 6246801"/>
              <a:gd name="connsiteX953" fmla="*/ 6969682 w 9384838"/>
              <a:gd name="connsiteY953" fmla="*/ 326334 h 6246801"/>
              <a:gd name="connsiteX954" fmla="*/ 6969682 w 9384838"/>
              <a:gd name="connsiteY954" fmla="*/ 401556 h 6246801"/>
              <a:gd name="connsiteX955" fmla="*/ 7094680 w 9384838"/>
              <a:gd name="connsiteY955" fmla="*/ 652667 h 6246801"/>
              <a:gd name="connsiteX956" fmla="*/ 7220784 w 9384838"/>
              <a:gd name="connsiteY956" fmla="*/ 803117 h 6246801"/>
              <a:gd name="connsiteX957" fmla="*/ 7321446 w 9384838"/>
              <a:gd name="connsiteY957" fmla="*/ 903783 h 6246801"/>
              <a:gd name="connsiteX958" fmla="*/ 7321446 w 9384838"/>
              <a:gd name="connsiteY958" fmla="*/ 979004 h 6246801"/>
              <a:gd name="connsiteX959" fmla="*/ 7345782 w 9384838"/>
              <a:gd name="connsiteY959" fmla="*/ 979004 h 6246801"/>
              <a:gd name="connsiteX960" fmla="*/ 7396667 w 9384838"/>
              <a:gd name="connsiteY960" fmla="*/ 1003341 h 6246801"/>
              <a:gd name="connsiteX961" fmla="*/ 7421002 w 9384838"/>
              <a:gd name="connsiteY961" fmla="*/ 979004 h 6246801"/>
              <a:gd name="connsiteX962" fmla="*/ 7496223 w 9384838"/>
              <a:gd name="connsiteY962" fmla="*/ 1003341 h 6246801"/>
              <a:gd name="connsiteX963" fmla="*/ 7446445 w 9384838"/>
              <a:gd name="connsiteY963" fmla="*/ 1054227 h 6246801"/>
              <a:gd name="connsiteX964" fmla="*/ 7471887 w 9384838"/>
              <a:gd name="connsiteY964" fmla="*/ 1078564 h 6246801"/>
              <a:gd name="connsiteX965" fmla="*/ 7521665 w 9384838"/>
              <a:gd name="connsiteY965" fmla="*/ 1054227 h 6246801"/>
              <a:gd name="connsiteX966" fmla="*/ 7547107 w 9384838"/>
              <a:gd name="connsiteY966" fmla="*/ 1129449 h 6246801"/>
              <a:gd name="connsiteX967" fmla="*/ 7672105 w 9384838"/>
              <a:gd name="connsiteY967" fmla="*/ 1179229 h 6246801"/>
              <a:gd name="connsiteX968" fmla="*/ 7747325 w 9384838"/>
              <a:gd name="connsiteY968" fmla="*/ 1179229 h 6246801"/>
              <a:gd name="connsiteX969" fmla="*/ 7847987 w 9384838"/>
              <a:gd name="connsiteY969" fmla="*/ 1104007 h 6246801"/>
              <a:gd name="connsiteX970" fmla="*/ 7923207 w 9384838"/>
              <a:gd name="connsiteY970" fmla="*/ 1078564 h 6246801"/>
              <a:gd name="connsiteX971" fmla="*/ 7998427 w 9384838"/>
              <a:gd name="connsiteY971" fmla="*/ 1003341 h 6246801"/>
              <a:gd name="connsiteX972" fmla="*/ 7998427 w 9384838"/>
              <a:gd name="connsiteY972" fmla="*/ 1054227 h 6246801"/>
              <a:gd name="connsiteX973" fmla="*/ 7948649 w 9384838"/>
              <a:gd name="connsiteY973" fmla="*/ 1104007 h 6246801"/>
              <a:gd name="connsiteX974" fmla="*/ 7948649 w 9384838"/>
              <a:gd name="connsiteY974" fmla="*/ 1129449 h 6246801"/>
              <a:gd name="connsiteX975" fmla="*/ 7822545 w 9384838"/>
              <a:gd name="connsiteY975" fmla="*/ 1279895 h 6246801"/>
              <a:gd name="connsiteX976" fmla="*/ 7822545 w 9384838"/>
              <a:gd name="connsiteY976" fmla="*/ 1379454 h 6246801"/>
              <a:gd name="connsiteX977" fmla="*/ 7873429 w 9384838"/>
              <a:gd name="connsiteY977" fmla="*/ 1379454 h 6246801"/>
              <a:gd name="connsiteX978" fmla="*/ 7847987 w 9384838"/>
              <a:gd name="connsiteY978" fmla="*/ 1505563 h 6246801"/>
              <a:gd name="connsiteX979" fmla="*/ 7797103 w 9384838"/>
              <a:gd name="connsiteY979" fmla="*/ 1531005 h 6246801"/>
              <a:gd name="connsiteX980" fmla="*/ 7873429 w 9384838"/>
              <a:gd name="connsiteY980" fmla="*/ 1606229 h 6246801"/>
              <a:gd name="connsiteX981" fmla="*/ 7948649 w 9384838"/>
              <a:gd name="connsiteY981" fmla="*/ 1606229 h 6246801"/>
              <a:gd name="connsiteX982" fmla="*/ 7923207 w 9384838"/>
              <a:gd name="connsiteY982" fmla="*/ 1656009 h 6246801"/>
              <a:gd name="connsiteX983" fmla="*/ 7772767 w 9384838"/>
              <a:gd name="connsiteY983" fmla="*/ 1630565 h 6246801"/>
              <a:gd name="connsiteX984" fmla="*/ 7672105 w 9384838"/>
              <a:gd name="connsiteY984" fmla="*/ 1705789 h 6246801"/>
              <a:gd name="connsiteX985" fmla="*/ 7672105 w 9384838"/>
              <a:gd name="connsiteY985" fmla="*/ 1656009 h 6246801"/>
              <a:gd name="connsiteX986" fmla="*/ 7596885 w 9384838"/>
              <a:gd name="connsiteY986" fmla="*/ 1656009 h 6246801"/>
              <a:gd name="connsiteX987" fmla="*/ 7571443 w 9384838"/>
              <a:gd name="connsiteY987" fmla="*/ 1705789 h 6246801"/>
              <a:gd name="connsiteX988" fmla="*/ 7446445 w 9384838"/>
              <a:gd name="connsiteY988" fmla="*/ 1681452 h 6246801"/>
              <a:gd name="connsiteX989" fmla="*/ 7421002 w 9384838"/>
              <a:gd name="connsiteY989" fmla="*/ 1630565 h 6246801"/>
              <a:gd name="connsiteX990" fmla="*/ 7321446 w 9384838"/>
              <a:gd name="connsiteY990" fmla="*/ 1630565 h 6246801"/>
              <a:gd name="connsiteX991" fmla="*/ 7070344 w 9384838"/>
              <a:gd name="connsiteY991" fmla="*/ 1756674 h 6246801"/>
              <a:gd name="connsiteX992" fmla="*/ 6869020 w 9384838"/>
              <a:gd name="connsiteY992" fmla="*/ 1907113 h 6246801"/>
              <a:gd name="connsiteX993" fmla="*/ 6894462 w 9384838"/>
              <a:gd name="connsiteY993" fmla="*/ 1956897 h 6246801"/>
              <a:gd name="connsiteX994" fmla="*/ 6819242 w 9384838"/>
              <a:gd name="connsiteY994" fmla="*/ 2081899 h 6246801"/>
              <a:gd name="connsiteX995" fmla="*/ 6793800 w 9384838"/>
              <a:gd name="connsiteY995" fmla="*/ 2006676 h 6246801"/>
              <a:gd name="connsiteX996" fmla="*/ 6668802 w 9384838"/>
              <a:gd name="connsiteY996" fmla="*/ 1931450 h 6246801"/>
              <a:gd name="connsiteX997" fmla="*/ 6542697 w 9384838"/>
              <a:gd name="connsiteY997" fmla="*/ 1831894 h 6246801"/>
              <a:gd name="connsiteX998" fmla="*/ 6467477 w 9384838"/>
              <a:gd name="connsiteY998" fmla="*/ 1705789 h 6246801"/>
              <a:gd name="connsiteX999" fmla="*/ 6417699 w 9384838"/>
              <a:gd name="connsiteY999" fmla="*/ 1681452 h 6246801"/>
              <a:gd name="connsiteX1000" fmla="*/ 6342479 w 9384838"/>
              <a:gd name="connsiteY1000" fmla="*/ 1580786 h 6246801"/>
              <a:gd name="connsiteX1001" fmla="*/ 6217481 w 9384838"/>
              <a:gd name="connsiteY1001" fmla="*/ 1555343 h 6246801"/>
              <a:gd name="connsiteX1002" fmla="*/ 6091377 w 9384838"/>
              <a:gd name="connsiteY1002" fmla="*/ 1606229 h 6246801"/>
              <a:gd name="connsiteX1003" fmla="*/ 5991821 w 9384838"/>
              <a:gd name="connsiteY1003" fmla="*/ 1681452 h 6246801"/>
              <a:gd name="connsiteX1004" fmla="*/ 5966379 w 9384838"/>
              <a:gd name="connsiteY1004" fmla="*/ 1630565 h 6246801"/>
              <a:gd name="connsiteX1005" fmla="*/ 5966379 w 9384838"/>
              <a:gd name="connsiteY1005" fmla="*/ 1580786 h 6246801"/>
              <a:gd name="connsiteX1006" fmla="*/ 5916601 w 9384838"/>
              <a:gd name="connsiteY1006" fmla="*/ 1531005 h 6246801"/>
              <a:gd name="connsiteX1007" fmla="*/ 5940937 w 9384838"/>
              <a:gd name="connsiteY1007" fmla="*/ 1505563 h 6246801"/>
              <a:gd name="connsiteX1008" fmla="*/ 5891159 w 9384838"/>
              <a:gd name="connsiteY1008" fmla="*/ 1480122 h 6246801"/>
              <a:gd name="connsiteX1009" fmla="*/ 5840275 w 9384838"/>
              <a:gd name="connsiteY1009" fmla="*/ 1480122 h 6246801"/>
              <a:gd name="connsiteX1010" fmla="*/ 5815939 w 9384838"/>
              <a:gd name="connsiteY1010" fmla="*/ 1455784 h 6246801"/>
              <a:gd name="connsiteX1011" fmla="*/ 5740719 w 9384838"/>
              <a:gd name="connsiteY1011" fmla="*/ 1505563 h 6246801"/>
              <a:gd name="connsiteX1012" fmla="*/ 5665499 w 9384838"/>
              <a:gd name="connsiteY1012" fmla="*/ 1606229 h 6246801"/>
              <a:gd name="connsiteX1013" fmla="*/ 5715277 w 9384838"/>
              <a:gd name="connsiteY1013" fmla="*/ 1656009 h 6246801"/>
              <a:gd name="connsiteX1014" fmla="*/ 5765055 w 9384838"/>
              <a:gd name="connsiteY1014" fmla="*/ 1731231 h 6246801"/>
              <a:gd name="connsiteX1015" fmla="*/ 5840275 w 9384838"/>
              <a:gd name="connsiteY1015" fmla="*/ 1731231 h 6246801"/>
              <a:gd name="connsiteX1016" fmla="*/ 5916601 w 9384838"/>
              <a:gd name="connsiteY1016" fmla="*/ 1881669 h 6246801"/>
              <a:gd name="connsiteX1017" fmla="*/ 5966379 w 9384838"/>
              <a:gd name="connsiteY1017" fmla="*/ 1956897 h 6246801"/>
              <a:gd name="connsiteX1018" fmla="*/ 5891159 w 9384838"/>
              <a:gd name="connsiteY1018" fmla="*/ 2006676 h 6246801"/>
              <a:gd name="connsiteX1019" fmla="*/ 5815939 w 9384838"/>
              <a:gd name="connsiteY1019" fmla="*/ 1931450 h 6246801"/>
              <a:gd name="connsiteX1020" fmla="*/ 5765055 w 9384838"/>
              <a:gd name="connsiteY1020" fmla="*/ 1881669 h 6246801"/>
              <a:gd name="connsiteX1021" fmla="*/ 5715277 w 9384838"/>
              <a:gd name="connsiteY1021" fmla="*/ 1931450 h 6246801"/>
              <a:gd name="connsiteX1022" fmla="*/ 5665499 w 9384838"/>
              <a:gd name="connsiteY1022" fmla="*/ 1931450 h 6246801"/>
              <a:gd name="connsiteX1023" fmla="*/ 5640056 w 9384838"/>
              <a:gd name="connsiteY1023" fmla="*/ 2006676 h 6246801"/>
              <a:gd name="connsiteX1024" fmla="*/ 5590278 w 9384838"/>
              <a:gd name="connsiteY1024" fmla="*/ 2006676 h 6246801"/>
              <a:gd name="connsiteX1025" fmla="*/ 5515058 w 9384838"/>
              <a:gd name="connsiteY1025" fmla="*/ 2081899 h 6246801"/>
              <a:gd name="connsiteX1026" fmla="*/ 5464174 w 9384838"/>
              <a:gd name="connsiteY1026" fmla="*/ 2057559 h 6246801"/>
              <a:gd name="connsiteX1027" fmla="*/ 5464174 w 9384838"/>
              <a:gd name="connsiteY1027" fmla="*/ 1956897 h 6246801"/>
              <a:gd name="connsiteX1028" fmla="*/ 5489616 w 9384838"/>
              <a:gd name="connsiteY1028" fmla="*/ 1881669 h 6246801"/>
              <a:gd name="connsiteX1029" fmla="*/ 5564836 w 9384838"/>
              <a:gd name="connsiteY1029" fmla="*/ 1831894 h 6246801"/>
              <a:gd name="connsiteX1030" fmla="*/ 5590278 w 9384838"/>
              <a:gd name="connsiteY1030" fmla="*/ 1756674 h 6246801"/>
              <a:gd name="connsiteX1031" fmla="*/ 5539394 w 9384838"/>
              <a:gd name="connsiteY1031" fmla="*/ 1656009 h 6246801"/>
              <a:gd name="connsiteX1032" fmla="*/ 5515058 w 9384838"/>
              <a:gd name="connsiteY1032" fmla="*/ 1656009 h 6246801"/>
              <a:gd name="connsiteX1033" fmla="*/ 5515058 w 9384838"/>
              <a:gd name="connsiteY1033" fmla="*/ 1606229 h 6246801"/>
              <a:gd name="connsiteX1034" fmla="*/ 5489616 w 9384838"/>
              <a:gd name="connsiteY1034" fmla="*/ 1580786 h 6246801"/>
              <a:gd name="connsiteX1035" fmla="*/ 5489616 w 9384838"/>
              <a:gd name="connsiteY1035" fmla="*/ 1531005 h 6246801"/>
              <a:gd name="connsiteX1036" fmla="*/ 5539394 w 9384838"/>
              <a:gd name="connsiteY1036" fmla="*/ 1455784 h 6246801"/>
              <a:gd name="connsiteX1037" fmla="*/ 5539394 w 9384838"/>
              <a:gd name="connsiteY1037" fmla="*/ 1404898 h 6246801"/>
              <a:gd name="connsiteX1038" fmla="*/ 5564836 w 9384838"/>
              <a:gd name="connsiteY1038" fmla="*/ 1355118 h 6246801"/>
              <a:gd name="connsiteX1039" fmla="*/ 5614614 w 9384838"/>
              <a:gd name="connsiteY1039" fmla="*/ 1379454 h 6246801"/>
              <a:gd name="connsiteX1040" fmla="*/ 5689834 w 9384838"/>
              <a:gd name="connsiteY1040" fmla="*/ 1355118 h 6246801"/>
              <a:gd name="connsiteX1041" fmla="*/ 5740719 w 9384838"/>
              <a:gd name="connsiteY1041" fmla="*/ 1329675 h 6246801"/>
              <a:gd name="connsiteX1042" fmla="*/ 5765055 w 9384838"/>
              <a:gd name="connsiteY1042" fmla="*/ 1355118 h 6246801"/>
              <a:gd name="connsiteX1043" fmla="*/ 5815939 w 9384838"/>
              <a:gd name="connsiteY1043" fmla="*/ 1279895 h 6246801"/>
              <a:gd name="connsiteX1044" fmla="*/ 5891159 w 9384838"/>
              <a:gd name="connsiteY1044" fmla="*/ 1254452 h 6246801"/>
              <a:gd name="connsiteX1045" fmla="*/ 5891159 w 9384838"/>
              <a:gd name="connsiteY1045" fmla="*/ 1179229 h 6246801"/>
              <a:gd name="connsiteX1046" fmla="*/ 5840275 w 9384838"/>
              <a:gd name="connsiteY1046" fmla="*/ 1104007 h 6246801"/>
              <a:gd name="connsiteX1047" fmla="*/ 5865717 w 9384838"/>
              <a:gd name="connsiteY1047" fmla="*/ 1054227 h 6246801"/>
              <a:gd name="connsiteX1048" fmla="*/ 5916601 w 9384838"/>
              <a:gd name="connsiteY1048" fmla="*/ 1054227 h 6246801"/>
              <a:gd name="connsiteX1049" fmla="*/ 6041599 w 9384838"/>
              <a:gd name="connsiteY1049" fmla="*/ 1179229 h 6246801"/>
              <a:gd name="connsiteX1050" fmla="*/ 6091377 w 9384838"/>
              <a:gd name="connsiteY1050" fmla="*/ 1153786 h 6246801"/>
              <a:gd name="connsiteX1051" fmla="*/ 6091377 w 9384838"/>
              <a:gd name="connsiteY1051" fmla="*/ 1204672 h 6246801"/>
              <a:gd name="connsiteX1052" fmla="*/ 6166597 w 9384838"/>
              <a:gd name="connsiteY1052" fmla="*/ 1254452 h 6246801"/>
              <a:gd name="connsiteX1053" fmla="*/ 6292701 w 9384838"/>
              <a:gd name="connsiteY1053" fmla="*/ 1179229 h 6246801"/>
              <a:gd name="connsiteX1054" fmla="*/ 6317037 w 9384838"/>
              <a:gd name="connsiteY1054" fmla="*/ 1129449 h 6246801"/>
              <a:gd name="connsiteX1055" fmla="*/ 6292701 w 9384838"/>
              <a:gd name="connsiteY1055" fmla="*/ 1054227 h 6246801"/>
              <a:gd name="connsiteX1056" fmla="*/ 6317037 w 9384838"/>
              <a:gd name="connsiteY1056" fmla="*/ 1003341 h 6246801"/>
              <a:gd name="connsiteX1057" fmla="*/ 6317037 w 9384838"/>
              <a:gd name="connsiteY1057" fmla="*/ 953562 h 6246801"/>
              <a:gd name="connsiteX1058" fmla="*/ 6342479 w 9384838"/>
              <a:gd name="connsiteY1058" fmla="*/ 903783 h 6246801"/>
              <a:gd name="connsiteX1059" fmla="*/ 6443141 w 9384838"/>
              <a:gd name="connsiteY1059" fmla="*/ 878340 h 6246801"/>
              <a:gd name="connsiteX1060" fmla="*/ 6492919 w 9384838"/>
              <a:gd name="connsiteY1060" fmla="*/ 803117 h 6246801"/>
              <a:gd name="connsiteX1061" fmla="*/ 6518361 w 9384838"/>
              <a:gd name="connsiteY1061" fmla="*/ 652667 h 6246801"/>
              <a:gd name="connsiteX1062" fmla="*/ 6619024 w 9384838"/>
              <a:gd name="connsiteY1062" fmla="*/ 526559 h 6246801"/>
              <a:gd name="connsiteX1063" fmla="*/ 6643360 w 9384838"/>
              <a:gd name="connsiteY1063" fmla="*/ 300891 h 6246801"/>
              <a:gd name="connsiteX1064" fmla="*/ 6619024 w 9384838"/>
              <a:gd name="connsiteY1064" fmla="*/ 125002 h 6246801"/>
              <a:gd name="connsiteX1065" fmla="*/ 6694244 w 9384838"/>
              <a:gd name="connsiteY1065" fmla="*/ 49779 h 6246801"/>
              <a:gd name="connsiteX1066" fmla="*/ 6769464 w 9384838"/>
              <a:gd name="connsiteY1066" fmla="*/ 49779 h 6246801"/>
              <a:gd name="connsiteX1067" fmla="*/ 6819242 w 9384838"/>
              <a:gd name="connsiteY106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47229 w 9384838"/>
              <a:gd name="connsiteY206" fmla="*/ 5193682 h 6246801"/>
              <a:gd name="connsiteX207" fmla="*/ 521787 w 9384838"/>
              <a:gd name="connsiteY207" fmla="*/ 5168239 h 6246801"/>
              <a:gd name="connsiteX208" fmla="*/ 472009 w 9384838"/>
              <a:gd name="connsiteY208" fmla="*/ 5193682 h 6246801"/>
              <a:gd name="connsiteX209" fmla="*/ 472009 w 9384838"/>
              <a:gd name="connsiteY209" fmla="*/ 5293241 h 6246801"/>
              <a:gd name="connsiteX210" fmla="*/ 472009 w 9384838"/>
              <a:gd name="connsiteY210" fmla="*/ 5293241 h 6246801"/>
              <a:gd name="connsiteX211" fmla="*/ 422231 w 9384838"/>
              <a:gd name="connsiteY211" fmla="*/ 5318684 h 6246801"/>
              <a:gd name="connsiteX212" fmla="*/ 446567 w 9384838"/>
              <a:gd name="connsiteY212" fmla="*/ 5344127 h 6246801"/>
              <a:gd name="connsiteX213" fmla="*/ 497451 w 9384838"/>
              <a:gd name="connsiteY213" fmla="*/ 5344127 h 6246801"/>
              <a:gd name="connsiteX214" fmla="*/ 521787 w 9384838"/>
              <a:gd name="connsiteY214" fmla="*/ 5318684 h 6246801"/>
              <a:gd name="connsiteX215" fmla="*/ 521787 w 9384838"/>
              <a:gd name="connsiteY215" fmla="*/ 5369570 h 6246801"/>
              <a:gd name="connsiteX216" fmla="*/ 497451 w 9384838"/>
              <a:gd name="connsiteY216" fmla="*/ 5419350 h 6246801"/>
              <a:gd name="connsiteX217" fmla="*/ 472009 w 9384838"/>
              <a:gd name="connsiteY217" fmla="*/ 5419350 h 6246801"/>
              <a:gd name="connsiteX218" fmla="*/ 446567 w 9384838"/>
              <a:gd name="connsiteY218" fmla="*/ 5444793 h 6246801"/>
              <a:gd name="connsiteX219" fmla="*/ 422231 w 9384838"/>
              <a:gd name="connsiteY219" fmla="*/ 5419350 h 6246801"/>
              <a:gd name="connsiteX220" fmla="*/ 446567 w 9384838"/>
              <a:gd name="connsiteY220" fmla="*/ 5393907 h 6246801"/>
              <a:gd name="connsiteX221" fmla="*/ 446567 w 9384838"/>
              <a:gd name="connsiteY221" fmla="*/ 5369570 h 6246801"/>
              <a:gd name="connsiteX222" fmla="*/ 422231 w 9384838"/>
              <a:gd name="connsiteY222" fmla="*/ 5344127 h 6246801"/>
              <a:gd name="connsiteX223" fmla="*/ 371347 w 9384838"/>
              <a:gd name="connsiteY223" fmla="*/ 5369570 h 6246801"/>
              <a:gd name="connsiteX224" fmla="*/ 347011 w 9384838"/>
              <a:gd name="connsiteY224" fmla="*/ 5344127 h 6246801"/>
              <a:gd name="connsiteX225" fmla="*/ 321569 w 9384838"/>
              <a:gd name="connsiteY225" fmla="*/ 5393907 h 6246801"/>
              <a:gd name="connsiteX226" fmla="*/ 271791 w 9384838"/>
              <a:gd name="connsiteY226" fmla="*/ 5419350 h 6246801"/>
              <a:gd name="connsiteX227" fmla="*/ 321569 w 9384838"/>
              <a:gd name="connsiteY227" fmla="*/ 5369570 h 6246801"/>
              <a:gd name="connsiteX228" fmla="*/ 296127 w 9384838"/>
              <a:gd name="connsiteY228" fmla="*/ 5344127 h 6246801"/>
              <a:gd name="connsiteX229" fmla="*/ 296127 w 9384838"/>
              <a:gd name="connsiteY229" fmla="*/ 5293241 h 6246801"/>
              <a:gd name="connsiteX230" fmla="*/ 271791 w 9384838"/>
              <a:gd name="connsiteY230" fmla="*/ 5293241 h 6246801"/>
              <a:gd name="connsiteX231" fmla="*/ 246349 w 9384838"/>
              <a:gd name="connsiteY231" fmla="*/ 5243462 h 6246801"/>
              <a:gd name="connsiteX232" fmla="*/ 296127 w 9384838"/>
              <a:gd name="connsiteY232" fmla="*/ 5168239 h 6246801"/>
              <a:gd name="connsiteX233" fmla="*/ 321569 w 9384838"/>
              <a:gd name="connsiteY233" fmla="*/ 5193682 h 6246801"/>
              <a:gd name="connsiteX234" fmla="*/ 296127 w 9384838"/>
              <a:gd name="connsiteY234" fmla="*/ 5218019 h 6246801"/>
              <a:gd name="connsiteX235" fmla="*/ 321569 w 9384838"/>
              <a:gd name="connsiteY235" fmla="*/ 5218019 h 6246801"/>
              <a:gd name="connsiteX236" fmla="*/ 321569 w 9384838"/>
              <a:gd name="connsiteY236" fmla="*/ 5243462 h 6246801"/>
              <a:gd name="connsiteX237" fmla="*/ 296127 w 9384838"/>
              <a:gd name="connsiteY237" fmla="*/ 5268905 h 6246801"/>
              <a:gd name="connsiteX238" fmla="*/ 321569 w 9384838"/>
              <a:gd name="connsiteY238" fmla="*/ 5318684 h 6246801"/>
              <a:gd name="connsiteX239" fmla="*/ 347011 w 9384838"/>
              <a:gd name="connsiteY239" fmla="*/ 5293241 h 6246801"/>
              <a:gd name="connsiteX240" fmla="*/ 371347 w 9384838"/>
              <a:gd name="connsiteY240" fmla="*/ 5318684 h 6246801"/>
              <a:gd name="connsiteX241" fmla="*/ 396789 w 9384838"/>
              <a:gd name="connsiteY241" fmla="*/ 5318684 h 6246801"/>
              <a:gd name="connsiteX242" fmla="*/ 371347 w 9384838"/>
              <a:gd name="connsiteY242" fmla="*/ 5268905 h 6246801"/>
              <a:gd name="connsiteX243" fmla="*/ 396789 w 9384838"/>
              <a:gd name="connsiteY243" fmla="*/ 5243462 h 6246801"/>
              <a:gd name="connsiteX244" fmla="*/ 371347 w 9384838"/>
              <a:gd name="connsiteY244" fmla="*/ 5193682 h 6246801"/>
              <a:gd name="connsiteX245" fmla="*/ 321569 w 9384838"/>
              <a:gd name="connsiteY245" fmla="*/ 5168239 h 6246801"/>
              <a:gd name="connsiteX246" fmla="*/ 347011 w 9384838"/>
              <a:gd name="connsiteY246" fmla="*/ 5142796 h 6246801"/>
              <a:gd name="connsiteX247" fmla="*/ 296127 w 9384838"/>
              <a:gd name="connsiteY247" fmla="*/ 5142796 h 6246801"/>
              <a:gd name="connsiteX248" fmla="*/ 271791 w 9384838"/>
              <a:gd name="connsiteY248" fmla="*/ 5093016 h 6246801"/>
              <a:gd name="connsiteX249" fmla="*/ 296127 w 9384838"/>
              <a:gd name="connsiteY249" fmla="*/ 5067573 h 6246801"/>
              <a:gd name="connsiteX250" fmla="*/ 271791 w 9384838"/>
              <a:gd name="connsiteY250" fmla="*/ 5043236 h 6246801"/>
              <a:gd name="connsiteX251" fmla="*/ 271791 w 9384838"/>
              <a:gd name="connsiteY251" fmla="*/ 5017793 h 6246801"/>
              <a:gd name="connsiteX252" fmla="*/ 321569 w 9384838"/>
              <a:gd name="connsiteY252" fmla="*/ 5043236 h 6246801"/>
              <a:gd name="connsiteX253" fmla="*/ 347011 w 9384838"/>
              <a:gd name="connsiteY253" fmla="*/ 5043236 h 6246801"/>
              <a:gd name="connsiteX254" fmla="*/ 371347 w 9384838"/>
              <a:gd name="connsiteY254" fmla="*/ 5067573 h 6246801"/>
              <a:gd name="connsiteX255" fmla="*/ 371347 w 9384838"/>
              <a:gd name="connsiteY255" fmla="*/ 5093016 h 6246801"/>
              <a:gd name="connsiteX256" fmla="*/ 396789 w 9384838"/>
              <a:gd name="connsiteY256" fmla="*/ 5093016 h 6246801"/>
              <a:gd name="connsiteX257" fmla="*/ 396789 w 9384838"/>
              <a:gd name="connsiteY257" fmla="*/ 5067573 h 6246801"/>
              <a:gd name="connsiteX258" fmla="*/ 422231 w 9384838"/>
              <a:gd name="connsiteY258" fmla="*/ 5043236 h 6246801"/>
              <a:gd name="connsiteX259" fmla="*/ 371347 w 9384838"/>
              <a:gd name="connsiteY259" fmla="*/ 5017793 h 6246801"/>
              <a:gd name="connsiteX260" fmla="*/ 396789 w 9384838"/>
              <a:gd name="connsiteY260" fmla="*/ 4992350 h 6246801"/>
              <a:gd name="connsiteX261" fmla="*/ 422231 w 9384838"/>
              <a:gd name="connsiteY261" fmla="*/ 4968013 h 6246801"/>
              <a:gd name="connsiteX262" fmla="*/ 446567 w 9384838"/>
              <a:gd name="connsiteY262" fmla="*/ 4992350 h 6246801"/>
              <a:gd name="connsiteX263" fmla="*/ 446567 w 9384838"/>
              <a:gd name="connsiteY263" fmla="*/ 5017793 h 6246801"/>
              <a:gd name="connsiteX264" fmla="*/ 472009 w 9384838"/>
              <a:gd name="connsiteY264" fmla="*/ 5043236 h 6246801"/>
              <a:gd name="connsiteX265" fmla="*/ 497451 w 9384838"/>
              <a:gd name="connsiteY265" fmla="*/ 5017793 h 6246801"/>
              <a:gd name="connsiteX266" fmla="*/ 497452 w 9384838"/>
              <a:gd name="connsiteY266" fmla="*/ 5017793 h 6246801"/>
              <a:gd name="connsiteX267" fmla="*/ 547230 w 9384838"/>
              <a:gd name="connsiteY267" fmla="*/ 5017793 h 6246801"/>
              <a:gd name="connsiteX268" fmla="*/ 521788 w 9384838"/>
              <a:gd name="connsiteY268" fmla="*/ 4992350 h 6246801"/>
              <a:gd name="connsiteX269" fmla="*/ 572672 w 9384838"/>
              <a:gd name="connsiteY269" fmla="*/ 4968013 h 6246801"/>
              <a:gd name="connsiteX270" fmla="*/ 597008 w 9384838"/>
              <a:gd name="connsiteY270" fmla="*/ 4992350 h 6246801"/>
              <a:gd name="connsiteX271" fmla="*/ 647892 w 9384838"/>
              <a:gd name="connsiteY271" fmla="*/ 4992350 h 6246801"/>
              <a:gd name="connsiteX272" fmla="*/ 647892 w 9384838"/>
              <a:gd name="connsiteY272" fmla="*/ 4968013 h 6246801"/>
              <a:gd name="connsiteX273" fmla="*/ 672228 w 9384838"/>
              <a:gd name="connsiteY273" fmla="*/ 4942570 h 6246801"/>
              <a:gd name="connsiteX274" fmla="*/ 672228 w 9384838"/>
              <a:gd name="connsiteY274" fmla="*/ 4917127 h 6246801"/>
              <a:gd name="connsiteX275" fmla="*/ 723112 w 9384838"/>
              <a:gd name="connsiteY275" fmla="*/ 4892790 h 6246801"/>
              <a:gd name="connsiteX276" fmla="*/ 772890 w 9384838"/>
              <a:gd name="connsiteY276" fmla="*/ 4892790 h 6246801"/>
              <a:gd name="connsiteX277" fmla="*/ 798333 w 9384838"/>
              <a:gd name="connsiteY277" fmla="*/ 4867347 h 6246801"/>
              <a:gd name="connsiteX278" fmla="*/ 291494 w 9384838"/>
              <a:gd name="connsiteY278" fmla="*/ 3896294 h 6246801"/>
              <a:gd name="connsiteX279" fmla="*/ 319795 w 9384838"/>
              <a:gd name="connsiteY279" fmla="*/ 3947235 h 6246801"/>
              <a:gd name="connsiteX280" fmla="*/ 280174 w 9384838"/>
              <a:gd name="connsiteY280" fmla="*/ 4026476 h 6246801"/>
              <a:gd name="connsiteX281" fmla="*/ 234893 w 9384838"/>
              <a:gd name="connsiteY281" fmla="*/ 4026476 h 6246801"/>
              <a:gd name="connsiteX282" fmla="*/ 220743 w 9384838"/>
              <a:gd name="connsiteY282" fmla="*/ 4066097 h 6246801"/>
              <a:gd name="connsiteX283" fmla="*/ 178292 w 9384838"/>
              <a:gd name="connsiteY283" fmla="*/ 4074587 h 6246801"/>
              <a:gd name="connsiteX284" fmla="*/ 133012 w 9384838"/>
              <a:gd name="connsiteY284" fmla="*/ 4111377 h 6246801"/>
              <a:gd name="connsiteX285" fmla="*/ 93391 w 9384838"/>
              <a:gd name="connsiteY285" fmla="*/ 4125528 h 6246801"/>
              <a:gd name="connsiteX286" fmla="*/ 113201 w 9384838"/>
              <a:gd name="connsiteY286" fmla="*/ 4187789 h 6246801"/>
              <a:gd name="connsiteX287" fmla="*/ 82071 w 9384838"/>
              <a:gd name="connsiteY287" fmla="*/ 4187789 h 6246801"/>
              <a:gd name="connsiteX288" fmla="*/ 59430 w 9384838"/>
              <a:gd name="connsiteY288" fmla="*/ 4250050 h 6246801"/>
              <a:gd name="connsiteX289" fmla="*/ 76411 w 9384838"/>
              <a:gd name="connsiteY289" fmla="*/ 4275521 h 6246801"/>
              <a:gd name="connsiteX290" fmla="*/ 11320 w 9384838"/>
              <a:gd name="connsiteY290" fmla="*/ 4317971 h 6246801"/>
              <a:gd name="connsiteX291" fmla="*/ 0 w 9384838"/>
              <a:gd name="connsiteY291" fmla="*/ 4230240 h 6246801"/>
              <a:gd name="connsiteX292" fmla="*/ 31130 w 9384838"/>
              <a:gd name="connsiteY292" fmla="*/ 4218920 h 6246801"/>
              <a:gd name="connsiteX293" fmla="*/ 45280 w 9384838"/>
              <a:gd name="connsiteY293" fmla="*/ 4187789 h 6246801"/>
              <a:gd name="connsiteX294" fmla="*/ 53771 w 9384838"/>
              <a:gd name="connsiteY294" fmla="*/ 4131188 h 6246801"/>
              <a:gd name="connsiteX295" fmla="*/ 70751 w 9384838"/>
              <a:gd name="connsiteY295" fmla="*/ 4105717 h 6246801"/>
              <a:gd name="connsiteX296" fmla="*/ 124522 w 9384838"/>
              <a:gd name="connsiteY296" fmla="*/ 4083077 h 6246801"/>
              <a:gd name="connsiteX297" fmla="*/ 152822 w 9384838"/>
              <a:gd name="connsiteY297" fmla="*/ 4040626 h 6246801"/>
              <a:gd name="connsiteX298" fmla="*/ 104711 w 9384838"/>
              <a:gd name="connsiteY298" fmla="*/ 4023646 h 6246801"/>
              <a:gd name="connsiteX299" fmla="*/ 104711 w 9384838"/>
              <a:gd name="connsiteY299" fmla="*/ 3981195 h 6246801"/>
              <a:gd name="connsiteX300" fmla="*/ 144332 w 9384838"/>
              <a:gd name="connsiteY300" fmla="*/ 3981195 h 6246801"/>
              <a:gd name="connsiteX301" fmla="*/ 181122 w 9384838"/>
              <a:gd name="connsiteY301" fmla="*/ 4020816 h 6246801"/>
              <a:gd name="connsiteX302" fmla="*/ 240553 w 9384838"/>
              <a:gd name="connsiteY302" fmla="*/ 3955725 h 6246801"/>
              <a:gd name="connsiteX303" fmla="*/ 271684 w 9384838"/>
              <a:gd name="connsiteY303" fmla="*/ 3907614 h 6246801"/>
              <a:gd name="connsiteX304" fmla="*/ 291494 w 9384838"/>
              <a:gd name="connsiteY304" fmla="*/ 3896294 h 6246801"/>
              <a:gd name="connsiteX305" fmla="*/ 481106 w 9384838"/>
              <a:gd name="connsiteY305" fmla="*/ 3596309 h 6246801"/>
              <a:gd name="connsiteX306" fmla="*/ 435825 w 9384838"/>
              <a:gd name="connsiteY306" fmla="*/ 3664230 h 6246801"/>
              <a:gd name="connsiteX307" fmla="*/ 396205 w 9384838"/>
              <a:gd name="connsiteY307" fmla="*/ 3638759 h 6246801"/>
              <a:gd name="connsiteX308" fmla="*/ 481106 w 9384838"/>
              <a:gd name="connsiteY308" fmla="*/ 3596309 h 6246801"/>
              <a:gd name="connsiteX309" fmla="*/ 4460871 w 9384838"/>
              <a:gd name="connsiteY309" fmla="*/ 3512231 h 6246801"/>
              <a:gd name="connsiteX310" fmla="*/ 4435429 w 9384838"/>
              <a:gd name="connsiteY310" fmla="*/ 3563117 h 6246801"/>
              <a:gd name="connsiteX311" fmla="*/ 4385651 w 9384838"/>
              <a:gd name="connsiteY311" fmla="*/ 3612896 h 6246801"/>
              <a:gd name="connsiteX312" fmla="*/ 4385651 w 9384838"/>
              <a:gd name="connsiteY312" fmla="*/ 3638339 h 6246801"/>
              <a:gd name="connsiteX313" fmla="*/ 4435429 w 9384838"/>
              <a:gd name="connsiteY313" fmla="*/ 3638339 h 6246801"/>
              <a:gd name="connsiteX314" fmla="*/ 4435429 w 9384838"/>
              <a:gd name="connsiteY314" fmla="*/ 3662676 h 6246801"/>
              <a:gd name="connsiteX315" fmla="*/ 4385651 w 9384838"/>
              <a:gd name="connsiteY315" fmla="*/ 3713562 h 6246801"/>
              <a:gd name="connsiteX316" fmla="*/ 4284989 w 9384838"/>
              <a:gd name="connsiteY316" fmla="*/ 3737899 h 6246801"/>
              <a:gd name="connsiteX317" fmla="*/ 4310431 w 9384838"/>
              <a:gd name="connsiteY317" fmla="*/ 3688119 h 6246801"/>
              <a:gd name="connsiteX318" fmla="*/ 4335873 w 9384838"/>
              <a:gd name="connsiteY318" fmla="*/ 3662676 h 6246801"/>
              <a:gd name="connsiteX319" fmla="*/ 4335873 w 9384838"/>
              <a:gd name="connsiteY319" fmla="*/ 3638339 h 6246801"/>
              <a:gd name="connsiteX320" fmla="*/ 4284989 w 9384838"/>
              <a:gd name="connsiteY320" fmla="*/ 3662676 h 6246801"/>
              <a:gd name="connsiteX321" fmla="*/ 4284989 w 9384838"/>
              <a:gd name="connsiteY321" fmla="*/ 3612896 h 6246801"/>
              <a:gd name="connsiteX322" fmla="*/ 4360209 w 9384838"/>
              <a:gd name="connsiteY322" fmla="*/ 3537674 h 6246801"/>
              <a:gd name="connsiteX323" fmla="*/ 4460871 w 9384838"/>
              <a:gd name="connsiteY323" fmla="*/ 3512231 h 6246801"/>
              <a:gd name="connsiteX324" fmla="*/ 605629 w 9384838"/>
              <a:gd name="connsiteY324" fmla="*/ 3364245 h 6246801"/>
              <a:gd name="connsiteX325" fmla="*/ 611289 w 9384838"/>
              <a:gd name="connsiteY325" fmla="*/ 3409526 h 6246801"/>
              <a:gd name="connsiteX326" fmla="*/ 633929 w 9384838"/>
              <a:gd name="connsiteY326" fmla="*/ 3437826 h 6246801"/>
              <a:gd name="connsiteX327" fmla="*/ 616949 w 9384838"/>
              <a:gd name="connsiteY327" fmla="*/ 3485937 h 6246801"/>
              <a:gd name="connsiteX328" fmla="*/ 599969 w 9384838"/>
              <a:gd name="connsiteY328" fmla="*/ 3497257 h 6246801"/>
              <a:gd name="connsiteX329" fmla="*/ 560348 w 9384838"/>
              <a:gd name="connsiteY329" fmla="*/ 3451976 h 6246801"/>
              <a:gd name="connsiteX330" fmla="*/ 577328 w 9384838"/>
              <a:gd name="connsiteY330" fmla="*/ 3415186 h 6246801"/>
              <a:gd name="connsiteX331" fmla="*/ 574498 w 9384838"/>
              <a:gd name="connsiteY331" fmla="*/ 3369905 h 6246801"/>
              <a:gd name="connsiteX332" fmla="*/ 605629 w 9384838"/>
              <a:gd name="connsiteY332" fmla="*/ 3364245 h 6246801"/>
              <a:gd name="connsiteX333" fmla="*/ 1098059 w 9384838"/>
              <a:gd name="connsiteY333" fmla="*/ 3109544 h 6246801"/>
              <a:gd name="connsiteX334" fmla="*/ 1081079 w 9384838"/>
              <a:gd name="connsiteY334" fmla="*/ 3137841 h 6246801"/>
              <a:gd name="connsiteX335" fmla="*/ 1064099 w 9384838"/>
              <a:gd name="connsiteY335" fmla="*/ 3154822 h 6246801"/>
              <a:gd name="connsiteX336" fmla="*/ 1038628 w 9384838"/>
              <a:gd name="connsiteY336" fmla="*/ 3143502 h 6246801"/>
              <a:gd name="connsiteX337" fmla="*/ 1098059 w 9384838"/>
              <a:gd name="connsiteY337" fmla="*/ 3109544 h 6246801"/>
              <a:gd name="connsiteX338" fmla="*/ 905615 w 9384838"/>
              <a:gd name="connsiteY338" fmla="*/ 3061433 h 6246801"/>
              <a:gd name="connsiteX339" fmla="*/ 905615 w 9384838"/>
              <a:gd name="connsiteY339" fmla="*/ 3098224 h 6246801"/>
              <a:gd name="connsiteX340" fmla="*/ 874484 w 9384838"/>
              <a:gd name="connsiteY340" fmla="*/ 3149161 h 6246801"/>
              <a:gd name="connsiteX341" fmla="*/ 820713 w 9384838"/>
              <a:gd name="connsiteY341" fmla="*/ 3171802 h 6246801"/>
              <a:gd name="connsiteX342" fmla="*/ 826373 w 9384838"/>
              <a:gd name="connsiteY342" fmla="*/ 3205762 h 6246801"/>
              <a:gd name="connsiteX343" fmla="*/ 769772 w 9384838"/>
              <a:gd name="connsiteY343" fmla="*/ 3214252 h 6246801"/>
              <a:gd name="connsiteX344" fmla="*/ 775432 w 9384838"/>
              <a:gd name="connsiteY344" fmla="*/ 3253873 h 6246801"/>
              <a:gd name="connsiteX345" fmla="*/ 738642 w 9384838"/>
              <a:gd name="connsiteY345" fmla="*/ 3245383 h 6246801"/>
              <a:gd name="connsiteX346" fmla="*/ 724492 w 9384838"/>
              <a:gd name="connsiteY346" fmla="*/ 3214252 h 6246801"/>
              <a:gd name="connsiteX347" fmla="*/ 701851 w 9384838"/>
              <a:gd name="connsiteY347" fmla="*/ 3183122 h 6246801"/>
              <a:gd name="connsiteX348" fmla="*/ 724492 w 9384838"/>
              <a:gd name="connsiteY348" fmla="*/ 3168972 h 6246801"/>
              <a:gd name="connsiteX349" fmla="*/ 747132 w 9384838"/>
              <a:gd name="connsiteY349" fmla="*/ 3146331 h 6246801"/>
              <a:gd name="connsiteX350" fmla="*/ 843354 w 9384838"/>
              <a:gd name="connsiteY350" fmla="*/ 3098224 h 6246801"/>
              <a:gd name="connsiteX351" fmla="*/ 905615 w 9384838"/>
              <a:gd name="connsiteY351" fmla="*/ 3061433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936745 w 9384838"/>
              <a:gd name="connsiteY356" fmla="*/ 3033132 h 6246801"/>
              <a:gd name="connsiteX357" fmla="*/ 5840275 w 9384838"/>
              <a:gd name="connsiteY357" fmla="*/ 2081897 h 6246801"/>
              <a:gd name="connsiteX358" fmla="*/ 5891159 w 9384838"/>
              <a:gd name="connsiteY358" fmla="*/ 2132783 h 6246801"/>
              <a:gd name="connsiteX359" fmla="*/ 5891159 w 9384838"/>
              <a:gd name="connsiteY359" fmla="*/ 2158226 h 6246801"/>
              <a:gd name="connsiteX360" fmla="*/ 5966379 w 9384838"/>
              <a:gd name="connsiteY360" fmla="*/ 2208005 h 6246801"/>
              <a:gd name="connsiteX361" fmla="*/ 6016157 w 9384838"/>
              <a:gd name="connsiteY361" fmla="*/ 2208005 h 6246801"/>
              <a:gd name="connsiteX362" fmla="*/ 6041599 w 9384838"/>
              <a:gd name="connsiteY362" fmla="*/ 2208005 h 6246801"/>
              <a:gd name="connsiteX363" fmla="*/ 5966379 w 9384838"/>
              <a:gd name="connsiteY363" fmla="*/ 2308672 h 6246801"/>
              <a:gd name="connsiteX364" fmla="*/ 5916601 w 9384838"/>
              <a:gd name="connsiteY364" fmla="*/ 2558676 h 6246801"/>
              <a:gd name="connsiteX365" fmla="*/ 5916601 w 9384838"/>
              <a:gd name="connsiteY365" fmla="*/ 2659341 h 6246801"/>
              <a:gd name="connsiteX366" fmla="*/ 5966379 w 9384838"/>
              <a:gd name="connsiteY366" fmla="*/ 2684786 h 6246801"/>
              <a:gd name="connsiteX367" fmla="*/ 5991821 w 9384838"/>
              <a:gd name="connsiteY367" fmla="*/ 2734563 h 6246801"/>
              <a:gd name="connsiteX368" fmla="*/ 6016157 w 9384838"/>
              <a:gd name="connsiteY368" fmla="*/ 2785448 h 6246801"/>
              <a:gd name="connsiteX369" fmla="*/ 6016157 w 9384838"/>
              <a:gd name="connsiteY369" fmla="*/ 2860670 h 6246801"/>
              <a:gd name="connsiteX370" fmla="*/ 5991821 w 9384838"/>
              <a:gd name="connsiteY370" fmla="*/ 2885007 h 6246801"/>
              <a:gd name="connsiteX371" fmla="*/ 6016157 w 9384838"/>
              <a:gd name="connsiteY371" fmla="*/ 2910449 h 6246801"/>
              <a:gd name="connsiteX372" fmla="*/ 5991821 w 9384838"/>
              <a:gd name="connsiteY372" fmla="*/ 2935892 h 6246801"/>
              <a:gd name="connsiteX373" fmla="*/ 5991821 w 9384838"/>
              <a:gd name="connsiteY373" fmla="*/ 2960229 h 6246801"/>
              <a:gd name="connsiteX374" fmla="*/ 6041599 w 9384838"/>
              <a:gd name="connsiteY374" fmla="*/ 2985670 h 6246801"/>
              <a:gd name="connsiteX375" fmla="*/ 6016157 w 9384838"/>
              <a:gd name="connsiteY375" fmla="*/ 3035453 h 6246801"/>
              <a:gd name="connsiteX376" fmla="*/ 6041599 w 9384838"/>
              <a:gd name="connsiteY376" fmla="*/ 3086339 h 6246801"/>
              <a:gd name="connsiteX377" fmla="*/ 5991821 w 9384838"/>
              <a:gd name="connsiteY377" fmla="*/ 3185896 h 6246801"/>
              <a:gd name="connsiteX378" fmla="*/ 6016157 w 9384838"/>
              <a:gd name="connsiteY378" fmla="*/ 3185896 h 6246801"/>
              <a:gd name="connsiteX379" fmla="*/ 6016157 w 9384838"/>
              <a:gd name="connsiteY379" fmla="*/ 3236782 h 6246801"/>
              <a:gd name="connsiteX380" fmla="*/ 5966379 w 9384838"/>
              <a:gd name="connsiteY380" fmla="*/ 3261118 h 6246801"/>
              <a:gd name="connsiteX381" fmla="*/ 5966379 w 9384838"/>
              <a:gd name="connsiteY381" fmla="*/ 3286561 h 6246801"/>
              <a:gd name="connsiteX382" fmla="*/ 5916601 w 9384838"/>
              <a:gd name="connsiteY382" fmla="*/ 3361784 h 6246801"/>
              <a:gd name="connsiteX383" fmla="*/ 5916601 w 9384838"/>
              <a:gd name="connsiteY383" fmla="*/ 3412670 h 6246801"/>
              <a:gd name="connsiteX384" fmla="*/ 5865717 w 9384838"/>
              <a:gd name="connsiteY384" fmla="*/ 3437007 h 6246801"/>
              <a:gd name="connsiteX385" fmla="*/ 5840275 w 9384838"/>
              <a:gd name="connsiteY385" fmla="*/ 3462450 h 6246801"/>
              <a:gd name="connsiteX386" fmla="*/ 5815939 w 9384838"/>
              <a:gd name="connsiteY386" fmla="*/ 3437007 h 6246801"/>
              <a:gd name="connsiteX387" fmla="*/ 5815939 w 9384838"/>
              <a:gd name="connsiteY387" fmla="*/ 3487893 h 6246801"/>
              <a:gd name="connsiteX388" fmla="*/ 5765055 w 9384838"/>
              <a:gd name="connsiteY388" fmla="*/ 3462450 h 6246801"/>
              <a:gd name="connsiteX389" fmla="*/ 5765055 w 9384838"/>
              <a:gd name="connsiteY389" fmla="*/ 3462451 h 6246801"/>
              <a:gd name="connsiteX390" fmla="*/ 5790497 w 9384838"/>
              <a:gd name="connsiteY390" fmla="*/ 3512230 h 6246801"/>
              <a:gd name="connsiteX391" fmla="*/ 5740719 w 9384838"/>
              <a:gd name="connsiteY391" fmla="*/ 3537673 h 6246801"/>
              <a:gd name="connsiteX392" fmla="*/ 5715277 w 9384838"/>
              <a:gd name="connsiteY392" fmla="*/ 3563116 h 6246801"/>
              <a:gd name="connsiteX393" fmla="*/ 5689835 w 9384838"/>
              <a:gd name="connsiteY393" fmla="*/ 3587453 h 6246801"/>
              <a:gd name="connsiteX394" fmla="*/ 5715277 w 9384838"/>
              <a:gd name="connsiteY394" fmla="*/ 3612896 h 6246801"/>
              <a:gd name="connsiteX395" fmla="*/ 5665499 w 9384838"/>
              <a:gd name="connsiteY395" fmla="*/ 3612896 h 6246801"/>
              <a:gd name="connsiteX396" fmla="*/ 5640057 w 9384838"/>
              <a:gd name="connsiteY396" fmla="*/ 3638339 h 6246801"/>
              <a:gd name="connsiteX397" fmla="*/ 5665499 w 9384838"/>
              <a:gd name="connsiteY397" fmla="*/ 3638339 h 6246801"/>
              <a:gd name="connsiteX398" fmla="*/ 5665499 w 9384838"/>
              <a:gd name="connsiteY398" fmla="*/ 3662676 h 6246801"/>
              <a:gd name="connsiteX399" fmla="*/ 5640057 w 9384838"/>
              <a:gd name="connsiteY399" fmla="*/ 3662676 h 6246801"/>
              <a:gd name="connsiteX400" fmla="*/ 5665499 w 9384838"/>
              <a:gd name="connsiteY400" fmla="*/ 3688119 h 6246801"/>
              <a:gd name="connsiteX401" fmla="*/ 5640057 w 9384838"/>
              <a:gd name="connsiteY401" fmla="*/ 3763342 h 6246801"/>
              <a:gd name="connsiteX402" fmla="*/ 5590279 w 9384838"/>
              <a:gd name="connsiteY402" fmla="*/ 3737899 h 6246801"/>
              <a:gd name="connsiteX403" fmla="*/ 5515059 w 9384838"/>
              <a:gd name="connsiteY403" fmla="*/ 3737899 h 6246801"/>
              <a:gd name="connsiteX404" fmla="*/ 5464175 w 9384838"/>
              <a:gd name="connsiteY404" fmla="*/ 3713562 h 6246801"/>
              <a:gd name="connsiteX405" fmla="*/ 5439839 w 9384838"/>
              <a:gd name="connsiteY405" fmla="*/ 3737899 h 6246801"/>
              <a:gd name="connsiteX406" fmla="*/ 5464175 w 9384838"/>
              <a:gd name="connsiteY406" fmla="*/ 3763342 h 6246801"/>
              <a:gd name="connsiteX407" fmla="*/ 5414397 w 9384838"/>
              <a:gd name="connsiteY407" fmla="*/ 3788785 h 6246801"/>
              <a:gd name="connsiteX408" fmla="*/ 5339177 w 9384838"/>
              <a:gd name="connsiteY408" fmla="*/ 3939230 h 6246801"/>
              <a:gd name="connsiteX409" fmla="*/ 5364619 w 9384838"/>
              <a:gd name="connsiteY409" fmla="*/ 4014453 h 6246801"/>
              <a:gd name="connsiteX410" fmla="*/ 5364618 w 9384838"/>
              <a:gd name="connsiteY410" fmla="*/ 4014453 h 6246801"/>
              <a:gd name="connsiteX411" fmla="*/ 5364618 w 9384838"/>
              <a:gd name="connsiteY411" fmla="*/ 4089676 h 6246801"/>
              <a:gd name="connsiteX412" fmla="*/ 5313734 w 9384838"/>
              <a:gd name="connsiteY412" fmla="*/ 4289902 h 6246801"/>
              <a:gd name="connsiteX413" fmla="*/ 5238514 w 9384838"/>
              <a:gd name="connsiteY413" fmla="*/ 4416010 h 6246801"/>
              <a:gd name="connsiteX414" fmla="*/ 5213072 w 9384838"/>
              <a:gd name="connsiteY414" fmla="*/ 4440347 h 6246801"/>
              <a:gd name="connsiteX415" fmla="*/ 5163294 w 9384838"/>
              <a:gd name="connsiteY415" fmla="*/ 4440347 h 6246801"/>
              <a:gd name="connsiteX416" fmla="*/ 5137852 w 9384838"/>
              <a:gd name="connsiteY416" fmla="*/ 4465790 h 6246801"/>
              <a:gd name="connsiteX417" fmla="*/ 5163294 w 9384838"/>
              <a:gd name="connsiteY417" fmla="*/ 4465790 h 6246801"/>
              <a:gd name="connsiteX418" fmla="*/ 5062632 w 9384838"/>
              <a:gd name="connsiteY418" fmla="*/ 4616236 h 6246801"/>
              <a:gd name="connsiteX419" fmla="*/ 5038296 w 9384838"/>
              <a:gd name="connsiteY419" fmla="*/ 4691459 h 6246801"/>
              <a:gd name="connsiteX420" fmla="*/ 5012854 w 9384838"/>
              <a:gd name="connsiteY420" fmla="*/ 4716902 h 6246801"/>
              <a:gd name="connsiteX421" fmla="*/ 4987412 w 9384838"/>
              <a:gd name="connsiteY421" fmla="*/ 4792125 h 6246801"/>
              <a:gd name="connsiteX422" fmla="*/ 5012854 w 9384838"/>
              <a:gd name="connsiteY422" fmla="*/ 4917127 h 6246801"/>
              <a:gd name="connsiteX423" fmla="*/ 5062632 w 9384838"/>
              <a:gd name="connsiteY423" fmla="*/ 5043236 h 6246801"/>
              <a:gd name="connsiteX424" fmla="*/ 5013583 w 9384838"/>
              <a:gd name="connsiteY424" fmla="*/ 4993096 h 6246801"/>
              <a:gd name="connsiteX425" fmla="*/ 5062632 w 9384838"/>
              <a:gd name="connsiteY425" fmla="*/ 5043237 h 6246801"/>
              <a:gd name="connsiteX426" fmla="*/ 4987412 w 9384838"/>
              <a:gd name="connsiteY426" fmla="*/ 5043237 h 6246801"/>
              <a:gd name="connsiteX427" fmla="*/ 4963076 w 9384838"/>
              <a:gd name="connsiteY427" fmla="*/ 5017794 h 6246801"/>
              <a:gd name="connsiteX428" fmla="*/ 4862414 w 9384838"/>
              <a:gd name="connsiteY428" fmla="*/ 5067574 h 6246801"/>
              <a:gd name="connsiteX429" fmla="*/ 4812636 w 9384838"/>
              <a:gd name="connsiteY429" fmla="*/ 5142796 h 6246801"/>
              <a:gd name="connsiteX430" fmla="*/ 4812636 w 9384838"/>
              <a:gd name="connsiteY430" fmla="*/ 5193682 h 6246801"/>
              <a:gd name="connsiteX431" fmla="*/ 4787194 w 9384838"/>
              <a:gd name="connsiteY431" fmla="*/ 5243462 h 6246801"/>
              <a:gd name="connsiteX432" fmla="*/ 4711974 w 9384838"/>
              <a:gd name="connsiteY432" fmla="*/ 5268905 h 6246801"/>
              <a:gd name="connsiteX433" fmla="*/ 4686532 w 9384838"/>
              <a:gd name="connsiteY433" fmla="*/ 5243462 h 6246801"/>
              <a:gd name="connsiteX434" fmla="*/ 4636753 w 9384838"/>
              <a:gd name="connsiteY434" fmla="*/ 5268905 h 6246801"/>
              <a:gd name="connsiteX435" fmla="*/ 4611311 w 9384838"/>
              <a:gd name="connsiteY435" fmla="*/ 5293242 h 6246801"/>
              <a:gd name="connsiteX436" fmla="*/ 4561533 w 9384838"/>
              <a:gd name="connsiteY436" fmla="*/ 5344128 h 6246801"/>
              <a:gd name="connsiteX437" fmla="*/ 4536091 w 9384838"/>
              <a:gd name="connsiteY437" fmla="*/ 5293242 h 6246801"/>
              <a:gd name="connsiteX438" fmla="*/ 4561533 w 9384838"/>
              <a:gd name="connsiteY438" fmla="*/ 5293242 h 6246801"/>
              <a:gd name="connsiteX439" fmla="*/ 4561533 w 9384838"/>
              <a:gd name="connsiteY439" fmla="*/ 5268905 h 6246801"/>
              <a:gd name="connsiteX440" fmla="*/ 4585869 w 9384838"/>
              <a:gd name="connsiteY440" fmla="*/ 5218019 h 6246801"/>
              <a:gd name="connsiteX441" fmla="*/ 4585869 w 9384838"/>
              <a:gd name="connsiteY441" fmla="*/ 5193682 h 6246801"/>
              <a:gd name="connsiteX442" fmla="*/ 4611311 w 9384838"/>
              <a:gd name="connsiteY442" fmla="*/ 5168239 h 6246801"/>
              <a:gd name="connsiteX443" fmla="*/ 4611311 w 9384838"/>
              <a:gd name="connsiteY443" fmla="*/ 5142796 h 6246801"/>
              <a:gd name="connsiteX444" fmla="*/ 4585869 w 9384838"/>
              <a:gd name="connsiteY444" fmla="*/ 5142796 h 6246801"/>
              <a:gd name="connsiteX445" fmla="*/ 4611311 w 9384838"/>
              <a:gd name="connsiteY445" fmla="*/ 5118460 h 6246801"/>
              <a:gd name="connsiteX446" fmla="*/ 4636753 w 9384838"/>
              <a:gd name="connsiteY446" fmla="*/ 5118460 h 6246801"/>
              <a:gd name="connsiteX447" fmla="*/ 4636753 w 9384838"/>
              <a:gd name="connsiteY447" fmla="*/ 5093017 h 6246801"/>
              <a:gd name="connsiteX448" fmla="*/ 4686532 w 9384838"/>
              <a:gd name="connsiteY448" fmla="*/ 5067574 h 6246801"/>
              <a:gd name="connsiteX449" fmla="*/ 4737416 w 9384838"/>
              <a:gd name="connsiteY449" fmla="*/ 5043237 h 6246801"/>
              <a:gd name="connsiteX450" fmla="*/ 4737416 w 9384838"/>
              <a:gd name="connsiteY450" fmla="*/ 5017794 h 6246801"/>
              <a:gd name="connsiteX451" fmla="*/ 4737416 w 9384838"/>
              <a:gd name="connsiteY451" fmla="*/ 4992351 h 6246801"/>
              <a:gd name="connsiteX452" fmla="*/ 4686532 w 9384838"/>
              <a:gd name="connsiteY452" fmla="*/ 4942571 h 6246801"/>
              <a:gd name="connsiteX453" fmla="*/ 4662196 w 9384838"/>
              <a:gd name="connsiteY453" fmla="*/ 4968014 h 6246801"/>
              <a:gd name="connsiteX454" fmla="*/ 4636753 w 9384838"/>
              <a:gd name="connsiteY454" fmla="*/ 4968014 h 6246801"/>
              <a:gd name="connsiteX455" fmla="*/ 4611311 w 9384838"/>
              <a:gd name="connsiteY455" fmla="*/ 4942571 h 6246801"/>
              <a:gd name="connsiteX456" fmla="*/ 4585869 w 9384838"/>
              <a:gd name="connsiteY456" fmla="*/ 4992350 h 6246801"/>
              <a:gd name="connsiteX457" fmla="*/ 4611310 w 9384838"/>
              <a:gd name="connsiteY457" fmla="*/ 5017792 h 6246801"/>
              <a:gd name="connsiteX458" fmla="*/ 4611311 w 9384838"/>
              <a:gd name="connsiteY458" fmla="*/ 5017793 h 6246801"/>
              <a:gd name="connsiteX459" fmla="*/ 4536091 w 9384838"/>
              <a:gd name="connsiteY459" fmla="*/ 5043236 h 6246801"/>
              <a:gd name="connsiteX460" fmla="*/ 4510649 w 9384838"/>
              <a:gd name="connsiteY460" fmla="*/ 5043236 h 6246801"/>
              <a:gd name="connsiteX461" fmla="*/ 4510649 w 9384838"/>
              <a:gd name="connsiteY461" fmla="*/ 5118458 h 6246801"/>
              <a:gd name="connsiteX462" fmla="*/ 4561533 w 9384838"/>
              <a:gd name="connsiteY462" fmla="*/ 5168238 h 6246801"/>
              <a:gd name="connsiteX463" fmla="*/ 4536091 w 9384838"/>
              <a:gd name="connsiteY463" fmla="*/ 5168238 h 6246801"/>
              <a:gd name="connsiteX464" fmla="*/ 4510649 w 9384838"/>
              <a:gd name="connsiteY464" fmla="*/ 5168238 h 6246801"/>
              <a:gd name="connsiteX465" fmla="*/ 4510649 w 9384838"/>
              <a:gd name="connsiteY465" fmla="*/ 5193681 h 6246801"/>
              <a:gd name="connsiteX466" fmla="*/ 4486313 w 9384838"/>
              <a:gd name="connsiteY466" fmla="*/ 5168238 h 6246801"/>
              <a:gd name="connsiteX467" fmla="*/ 4486313 w 9384838"/>
              <a:gd name="connsiteY467" fmla="*/ 5118458 h 6246801"/>
              <a:gd name="connsiteX468" fmla="*/ 4460871 w 9384838"/>
              <a:gd name="connsiteY468" fmla="*/ 5093016 h 6246801"/>
              <a:gd name="connsiteX469" fmla="*/ 4385651 w 9384838"/>
              <a:gd name="connsiteY469" fmla="*/ 5067573 h 6246801"/>
              <a:gd name="connsiteX470" fmla="*/ 4310431 w 9384838"/>
              <a:gd name="connsiteY470" fmla="*/ 5093016 h 6246801"/>
              <a:gd name="connsiteX471" fmla="*/ 4284989 w 9384838"/>
              <a:gd name="connsiteY471" fmla="*/ 5142795 h 6246801"/>
              <a:gd name="connsiteX472" fmla="*/ 4284989 w 9384838"/>
              <a:gd name="connsiteY472" fmla="*/ 5142796 h 6246801"/>
              <a:gd name="connsiteX473" fmla="*/ 4260653 w 9384838"/>
              <a:gd name="connsiteY473" fmla="*/ 5168239 h 6246801"/>
              <a:gd name="connsiteX474" fmla="*/ 4260653 w 9384838"/>
              <a:gd name="connsiteY474" fmla="*/ 5193683 h 6246801"/>
              <a:gd name="connsiteX475" fmla="*/ 4284989 w 9384838"/>
              <a:gd name="connsiteY475" fmla="*/ 5243462 h 6246801"/>
              <a:gd name="connsiteX476" fmla="*/ 4235211 w 9384838"/>
              <a:gd name="connsiteY476" fmla="*/ 5268905 h 6246801"/>
              <a:gd name="connsiteX477" fmla="*/ 4185433 w 9384838"/>
              <a:gd name="connsiteY477" fmla="*/ 5344128 h 6246801"/>
              <a:gd name="connsiteX478" fmla="*/ 4110213 w 9384838"/>
              <a:gd name="connsiteY478" fmla="*/ 5369571 h 6246801"/>
              <a:gd name="connsiteX479" fmla="*/ 4084771 w 9384838"/>
              <a:gd name="connsiteY479" fmla="*/ 5318685 h 6246801"/>
              <a:gd name="connsiteX480" fmla="*/ 4110213 w 9384838"/>
              <a:gd name="connsiteY480" fmla="*/ 5243462 h 6246801"/>
              <a:gd name="connsiteX481" fmla="*/ 4134549 w 9384838"/>
              <a:gd name="connsiteY481" fmla="*/ 5193683 h 6246801"/>
              <a:gd name="connsiteX482" fmla="*/ 4134549 w 9384838"/>
              <a:gd name="connsiteY482" fmla="*/ 5168239 h 6246801"/>
              <a:gd name="connsiteX483" fmla="*/ 4185433 w 9384838"/>
              <a:gd name="connsiteY483" fmla="*/ 5168239 h 6246801"/>
              <a:gd name="connsiteX484" fmla="*/ 4209769 w 9384838"/>
              <a:gd name="connsiteY484" fmla="*/ 5142796 h 6246801"/>
              <a:gd name="connsiteX485" fmla="*/ 4185433 w 9384838"/>
              <a:gd name="connsiteY485" fmla="*/ 5118460 h 6246801"/>
              <a:gd name="connsiteX486" fmla="*/ 4084771 w 9384838"/>
              <a:gd name="connsiteY486" fmla="*/ 5093017 h 6246801"/>
              <a:gd name="connsiteX487" fmla="*/ 4034993 w 9384838"/>
              <a:gd name="connsiteY487" fmla="*/ 5142796 h 6246801"/>
              <a:gd name="connsiteX488" fmla="*/ 3958666 w 9384838"/>
              <a:gd name="connsiteY488" fmla="*/ 5168239 h 6246801"/>
              <a:gd name="connsiteX489" fmla="*/ 3908904 w 9384838"/>
              <a:gd name="connsiteY489" fmla="*/ 5218019 h 6246801"/>
              <a:gd name="connsiteX490" fmla="*/ 3859127 w 9384838"/>
              <a:gd name="connsiteY490" fmla="*/ 5293242 h 6246801"/>
              <a:gd name="connsiteX491" fmla="*/ 3758465 w 9384838"/>
              <a:gd name="connsiteY491" fmla="*/ 5243462 h 6246801"/>
              <a:gd name="connsiteX492" fmla="*/ 3708688 w 9384838"/>
              <a:gd name="connsiteY492" fmla="*/ 5243462 h 6246801"/>
              <a:gd name="connsiteX493" fmla="*/ 3582584 w 9384838"/>
              <a:gd name="connsiteY493" fmla="*/ 5193683 h 6246801"/>
              <a:gd name="connsiteX494" fmla="*/ 3589545 w 9384838"/>
              <a:gd name="connsiteY494" fmla="*/ 5173103 h 6246801"/>
              <a:gd name="connsiteX495" fmla="*/ 3589543 w 9384838"/>
              <a:gd name="connsiteY495" fmla="*/ 5173102 h 6246801"/>
              <a:gd name="connsiteX496" fmla="*/ 3582582 w 9384838"/>
              <a:gd name="connsiteY496" fmla="*/ 5193682 h 6246801"/>
              <a:gd name="connsiteX497" fmla="*/ 3382367 w 9384838"/>
              <a:gd name="connsiteY497" fmla="*/ 5193682 h 6246801"/>
              <a:gd name="connsiteX498" fmla="*/ 3421081 w 9384838"/>
              <a:gd name="connsiteY498" fmla="*/ 5164921 h 6246801"/>
              <a:gd name="connsiteX499" fmla="*/ 3483028 w 9384838"/>
              <a:gd name="connsiteY499" fmla="*/ 5168239 h 6246801"/>
              <a:gd name="connsiteX500" fmla="*/ 3532805 w 9384838"/>
              <a:gd name="connsiteY500" fmla="*/ 5168239 h 6246801"/>
              <a:gd name="connsiteX501" fmla="*/ 3532805 w 9384838"/>
              <a:gd name="connsiteY501" fmla="*/ 5118459 h 6246801"/>
              <a:gd name="connsiteX502" fmla="*/ 3507365 w 9384838"/>
              <a:gd name="connsiteY502" fmla="*/ 5093016 h 6246801"/>
              <a:gd name="connsiteX503" fmla="*/ 3483028 w 9384838"/>
              <a:gd name="connsiteY503" fmla="*/ 5118459 h 6246801"/>
              <a:gd name="connsiteX504" fmla="*/ 3432144 w 9384838"/>
              <a:gd name="connsiteY504" fmla="*/ 5093016 h 6246801"/>
              <a:gd name="connsiteX505" fmla="*/ 3407808 w 9384838"/>
              <a:gd name="connsiteY505" fmla="*/ 5093016 h 6246801"/>
              <a:gd name="connsiteX506" fmla="*/ 3407808 w 9384838"/>
              <a:gd name="connsiteY506" fmla="*/ 5043237 h 6246801"/>
              <a:gd name="connsiteX507" fmla="*/ 3382367 w 9384838"/>
              <a:gd name="connsiteY507" fmla="*/ 5043237 h 6246801"/>
              <a:gd name="connsiteX508" fmla="*/ 3356924 w 9384838"/>
              <a:gd name="connsiteY508" fmla="*/ 5093016 h 6246801"/>
              <a:gd name="connsiteX509" fmla="*/ 3382367 w 9384838"/>
              <a:gd name="connsiteY509" fmla="*/ 5118459 h 6246801"/>
              <a:gd name="connsiteX510" fmla="*/ 3382367 w 9384838"/>
              <a:gd name="connsiteY510" fmla="*/ 5142796 h 6246801"/>
              <a:gd name="connsiteX511" fmla="*/ 3331482 w 9384838"/>
              <a:gd name="connsiteY511" fmla="*/ 5093016 h 6246801"/>
              <a:gd name="connsiteX512" fmla="*/ 3356924 w 9384838"/>
              <a:gd name="connsiteY512" fmla="*/ 5067573 h 6246801"/>
              <a:gd name="connsiteX513" fmla="*/ 3356924 w 9384838"/>
              <a:gd name="connsiteY513" fmla="*/ 4992351 h 6246801"/>
              <a:gd name="connsiteX514" fmla="*/ 3407808 w 9384838"/>
              <a:gd name="connsiteY514" fmla="*/ 4942571 h 6246801"/>
              <a:gd name="connsiteX515" fmla="*/ 3356924 w 9384838"/>
              <a:gd name="connsiteY515" fmla="*/ 4942571 h 6246801"/>
              <a:gd name="connsiteX516" fmla="*/ 3349625 w 9384838"/>
              <a:gd name="connsiteY516" fmla="*/ 4928288 h 6246801"/>
              <a:gd name="connsiteX517" fmla="*/ 3349624 w 9384838"/>
              <a:gd name="connsiteY517" fmla="*/ 4928288 h 6246801"/>
              <a:gd name="connsiteX518" fmla="*/ 3356924 w 9384838"/>
              <a:gd name="connsiteY518" fmla="*/ 4942571 h 6246801"/>
              <a:gd name="connsiteX519" fmla="*/ 3281703 w 9384838"/>
              <a:gd name="connsiteY519" fmla="*/ 4968014 h 6246801"/>
              <a:gd name="connsiteX520" fmla="*/ 3256260 w 9384838"/>
              <a:gd name="connsiteY520" fmla="*/ 5017794 h 6246801"/>
              <a:gd name="connsiteX521" fmla="*/ 3181041 w 9384838"/>
              <a:gd name="connsiteY521" fmla="*/ 5067573 h 6246801"/>
              <a:gd name="connsiteX522" fmla="*/ 3206483 w 9384838"/>
              <a:gd name="connsiteY522" fmla="*/ 5118459 h 6246801"/>
              <a:gd name="connsiteX523" fmla="*/ 3181041 w 9384838"/>
              <a:gd name="connsiteY523" fmla="*/ 5142796 h 6246801"/>
              <a:gd name="connsiteX524" fmla="*/ 3231925 w 9384838"/>
              <a:gd name="connsiteY524" fmla="*/ 5168239 h 6246801"/>
              <a:gd name="connsiteX525" fmla="*/ 3281703 w 9384838"/>
              <a:gd name="connsiteY525" fmla="*/ 5218019 h 6246801"/>
              <a:gd name="connsiteX526" fmla="*/ 3331481 w 9384838"/>
              <a:gd name="connsiteY526" fmla="*/ 5268905 h 6246801"/>
              <a:gd name="connsiteX527" fmla="*/ 3281703 w 9384838"/>
              <a:gd name="connsiteY527" fmla="*/ 5293242 h 6246801"/>
              <a:gd name="connsiteX528" fmla="*/ 3281703 w 9384838"/>
              <a:gd name="connsiteY528" fmla="*/ 5318685 h 6246801"/>
              <a:gd name="connsiteX529" fmla="*/ 3256260 w 9384838"/>
              <a:gd name="connsiteY529" fmla="*/ 5293242 h 6246801"/>
              <a:gd name="connsiteX530" fmla="*/ 3206483 w 9384838"/>
              <a:gd name="connsiteY530" fmla="*/ 5293242 h 6246801"/>
              <a:gd name="connsiteX531" fmla="*/ 3181041 w 9384838"/>
              <a:gd name="connsiteY531" fmla="*/ 5293242 h 6246801"/>
              <a:gd name="connsiteX532" fmla="*/ 3056044 w 9384838"/>
              <a:gd name="connsiteY532" fmla="*/ 5293242 h 6246801"/>
              <a:gd name="connsiteX533" fmla="*/ 3030601 w 9384838"/>
              <a:gd name="connsiteY533" fmla="*/ 5344128 h 6246801"/>
              <a:gd name="connsiteX534" fmla="*/ 3006265 w 9384838"/>
              <a:gd name="connsiteY534" fmla="*/ 5344128 h 6246801"/>
              <a:gd name="connsiteX535" fmla="*/ 2980823 w 9384838"/>
              <a:gd name="connsiteY535" fmla="*/ 5369571 h 6246801"/>
              <a:gd name="connsiteX536" fmla="*/ 3006265 w 9384838"/>
              <a:gd name="connsiteY536" fmla="*/ 5393907 h 6246801"/>
              <a:gd name="connsiteX537" fmla="*/ 2980823 w 9384838"/>
              <a:gd name="connsiteY537" fmla="*/ 5419350 h 6246801"/>
              <a:gd name="connsiteX538" fmla="*/ 2905602 w 9384838"/>
              <a:gd name="connsiteY538" fmla="*/ 5444793 h 6246801"/>
              <a:gd name="connsiteX539" fmla="*/ 2880162 w 9384838"/>
              <a:gd name="connsiteY539" fmla="*/ 5520016 h 6246801"/>
              <a:gd name="connsiteX540" fmla="*/ 2880159 w 9384838"/>
              <a:gd name="connsiteY540" fmla="*/ 5520016 h 6246801"/>
              <a:gd name="connsiteX541" fmla="*/ 2830382 w 9384838"/>
              <a:gd name="connsiteY541" fmla="*/ 5544353 h 6246801"/>
              <a:gd name="connsiteX542" fmla="*/ 2804941 w 9384838"/>
              <a:gd name="connsiteY542" fmla="*/ 5569796 h 6246801"/>
              <a:gd name="connsiteX543" fmla="*/ 2755160 w 9384838"/>
              <a:gd name="connsiteY543" fmla="*/ 5595239 h 6246801"/>
              <a:gd name="connsiteX544" fmla="*/ 2679941 w 9384838"/>
              <a:gd name="connsiteY544" fmla="*/ 5569796 h 6246801"/>
              <a:gd name="connsiteX545" fmla="*/ 2629058 w 9384838"/>
              <a:gd name="connsiteY545" fmla="*/ 5494573 h 6246801"/>
              <a:gd name="connsiteX546" fmla="*/ 2629058 w 9384838"/>
              <a:gd name="connsiteY546" fmla="*/ 5444794 h 6246801"/>
              <a:gd name="connsiteX547" fmla="*/ 2579280 w 9384838"/>
              <a:gd name="connsiteY547" fmla="*/ 5393908 h 6246801"/>
              <a:gd name="connsiteX548" fmla="*/ 2579280 w 9384838"/>
              <a:gd name="connsiteY548" fmla="*/ 5344128 h 6246801"/>
              <a:gd name="connsiteX549" fmla="*/ 2529501 w 9384838"/>
              <a:gd name="connsiteY549" fmla="*/ 5318685 h 6246801"/>
              <a:gd name="connsiteX550" fmla="*/ 2553838 w 9384838"/>
              <a:gd name="connsiteY550" fmla="*/ 5293242 h 6246801"/>
              <a:gd name="connsiteX551" fmla="*/ 2579280 w 9384838"/>
              <a:gd name="connsiteY551" fmla="*/ 5268905 h 6246801"/>
              <a:gd name="connsiteX552" fmla="*/ 2579280 w 9384838"/>
              <a:gd name="connsiteY552" fmla="*/ 5243462 h 6246801"/>
              <a:gd name="connsiteX553" fmla="*/ 2629058 w 9384838"/>
              <a:gd name="connsiteY553" fmla="*/ 5218019 h 6246801"/>
              <a:gd name="connsiteX554" fmla="*/ 2604722 w 9384838"/>
              <a:gd name="connsiteY554" fmla="*/ 5193682 h 6246801"/>
              <a:gd name="connsiteX555" fmla="*/ 2579280 w 9384838"/>
              <a:gd name="connsiteY555" fmla="*/ 5142796 h 6246801"/>
              <a:gd name="connsiteX556" fmla="*/ 2579280 w 9384838"/>
              <a:gd name="connsiteY556" fmla="*/ 5142795 h 6246801"/>
              <a:gd name="connsiteX557" fmla="*/ 2705382 w 9384838"/>
              <a:gd name="connsiteY557" fmla="*/ 5093015 h 6246801"/>
              <a:gd name="connsiteX558" fmla="*/ 2755160 w 9384838"/>
              <a:gd name="connsiteY558" fmla="*/ 5043236 h 6246801"/>
              <a:gd name="connsiteX559" fmla="*/ 2755160 w 9384838"/>
              <a:gd name="connsiteY559" fmla="*/ 4992350 h 6246801"/>
              <a:gd name="connsiteX560" fmla="*/ 2729719 w 9384838"/>
              <a:gd name="connsiteY560" fmla="*/ 4968013 h 6246801"/>
              <a:gd name="connsiteX561" fmla="*/ 2705383 w 9384838"/>
              <a:gd name="connsiteY561" fmla="*/ 4942570 h 6246801"/>
              <a:gd name="connsiteX562" fmla="*/ 2679942 w 9384838"/>
              <a:gd name="connsiteY562" fmla="*/ 4942570 h 6246801"/>
              <a:gd name="connsiteX563" fmla="*/ 2654500 w 9384838"/>
              <a:gd name="connsiteY563" fmla="*/ 4968013 h 6246801"/>
              <a:gd name="connsiteX564" fmla="*/ 2604722 w 9384838"/>
              <a:gd name="connsiteY564" fmla="*/ 4968013 h 6246801"/>
              <a:gd name="connsiteX565" fmla="*/ 2529503 w 9384838"/>
              <a:gd name="connsiteY565" fmla="*/ 4917127 h 6246801"/>
              <a:gd name="connsiteX566" fmla="*/ 2529503 w 9384838"/>
              <a:gd name="connsiteY566" fmla="*/ 4867348 h 6246801"/>
              <a:gd name="connsiteX567" fmla="*/ 2454282 w 9384838"/>
              <a:gd name="connsiteY567" fmla="*/ 4841905 h 6246801"/>
              <a:gd name="connsiteX568" fmla="*/ 2454282 w 9384838"/>
              <a:gd name="connsiteY568" fmla="*/ 4867348 h 6246801"/>
              <a:gd name="connsiteX569" fmla="*/ 2428840 w 9384838"/>
              <a:gd name="connsiteY569" fmla="*/ 4841905 h 6246801"/>
              <a:gd name="connsiteX570" fmla="*/ 2379063 w 9384838"/>
              <a:gd name="connsiteY570" fmla="*/ 4841905 h 6246801"/>
              <a:gd name="connsiteX571" fmla="*/ 2353620 w 9384838"/>
              <a:gd name="connsiteY571" fmla="*/ 4867348 h 6246801"/>
              <a:gd name="connsiteX572" fmla="*/ 2353620 w 9384838"/>
              <a:gd name="connsiteY572" fmla="*/ 4867347 h 6246801"/>
              <a:gd name="connsiteX573" fmla="*/ 2328178 w 9384838"/>
              <a:gd name="connsiteY573" fmla="*/ 4841904 h 6246801"/>
              <a:gd name="connsiteX574" fmla="*/ 2303843 w 9384838"/>
              <a:gd name="connsiteY574" fmla="*/ 4841904 h 6246801"/>
              <a:gd name="connsiteX575" fmla="*/ 2278401 w 9384838"/>
              <a:gd name="connsiteY575" fmla="*/ 4817568 h 6246801"/>
              <a:gd name="connsiteX576" fmla="*/ 2252958 w 9384838"/>
              <a:gd name="connsiteY576" fmla="*/ 4841904 h 6246801"/>
              <a:gd name="connsiteX577" fmla="*/ 2303843 w 9384838"/>
              <a:gd name="connsiteY577" fmla="*/ 4867347 h 6246801"/>
              <a:gd name="connsiteX578" fmla="*/ 2228623 w 9384838"/>
              <a:gd name="connsiteY578" fmla="*/ 4892790 h 6246801"/>
              <a:gd name="connsiteX579" fmla="*/ 2177740 w 9384838"/>
              <a:gd name="connsiteY579" fmla="*/ 4841904 h 6246801"/>
              <a:gd name="connsiteX580" fmla="*/ 2153404 w 9384838"/>
              <a:gd name="connsiteY580" fmla="*/ 4867347 h 6246801"/>
              <a:gd name="connsiteX581" fmla="*/ 2153404 w 9384838"/>
              <a:gd name="connsiteY581" fmla="*/ 4892790 h 6246801"/>
              <a:gd name="connsiteX582" fmla="*/ 2127962 w 9384838"/>
              <a:gd name="connsiteY582" fmla="*/ 4942570 h 6246801"/>
              <a:gd name="connsiteX583" fmla="*/ 2102518 w 9384838"/>
              <a:gd name="connsiteY583" fmla="*/ 4917127 h 6246801"/>
              <a:gd name="connsiteX584" fmla="*/ 2078183 w 9384838"/>
              <a:gd name="connsiteY584" fmla="*/ 4917127 h 6246801"/>
              <a:gd name="connsiteX585" fmla="*/ 2078183 w 9384838"/>
              <a:gd name="connsiteY585" fmla="*/ 4867347 h 6246801"/>
              <a:gd name="connsiteX586" fmla="*/ 2027299 w 9384838"/>
              <a:gd name="connsiteY586" fmla="*/ 4867347 h 6246801"/>
              <a:gd name="connsiteX587" fmla="*/ 2001857 w 9384838"/>
              <a:gd name="connsiteY587" fmla="*/ 4892790 h 6246801"/>
              <a:gd name="connsiteX588" fmla="*/ 1952080 w 9384838"/>
              <a:gd name="connsiteY588" fmla="*/ 4892790 h 6246801"/>
              <a:gd name="connsiteX589" fmla="*/ 1902303 w 9384838"/>
              <a:gd name="connsiteY589" fmla="*/ 4917127 h 6246801"/>
              <a:gd name="connsiteX590" fmla="*/ 1876860 w 9384838"/>
              <a:gd name="connsiteY590" fmla="*/ 4892790 h 6246801"/>
              <a:gd name="connsiteX591" fmla="*/ 1876860 w 9384838"/>
              <a:gd name="connsiteY591" fmla="*/ 4867347 h 6246801"/>
              <a:gd name="connsiteX592" fmla="*/ 1851419 w 9384838"/>
              <a:gd name="connsiteY592" fmla="*/ 4892790 h 6246801"/>
              <a:gd name="connsiteX593" fmla="*/ 1827080 w 9384838"/>
              <a:gd name="connsiteY593" fmla="*/ 4892790 h 6246801"/>
              <a:gd name="connsiteX594" fmla="*/ 1801640 w 9384838"/>
              <a:gd name="connsiteY594" fmla="*/ 4867347 h 6246801"/>
              <a:gd name="connsiteX595" fmla="*/ 1801640 w 9384838"/>
              <a:gd name="connsiteY595" fmla="*/ 4892790 h 6246801"/>
              <a:gd name="connsiteX596" fmla="*/ 1776198 w 9384838"/>
              <a:gd name="connsiteY596" fmla="*/ 4917127 h 6246801"/>
              <a:gd name="connsiteX597" fmla="*/ 1751861 w 9384838"/>
              <a:gd name="connsiteY597" fmla="*/ 4892790 h 6246801"/>
              <a:gd name="connsiteX598" fmla="*/ 1726419 w 9384838"/>
              <a:gd name="connsiteY598" fmla="*/ 4892790 h 6246801"/>
              <a:gd name="connsiteX599" fmla="*/ 1700977 w 9384838"/>
              <a:gd name="connsiteY599" fmla="*/ 4917127 h 6246801"/>
              <a:gd name="connsiteX600" fmla="*/ 1676640 w 9384838"/>
              <a:gd name="connsiteY600" fmla="*/ 4892790 h 6246801"/>
              <a:gd name="connsiteX601" fmla="*/ 1625756 w 9384838"/>
              <a:gd name="connsiteY601" fmla="*/ 4917127 h 6246801"/>
              <a:gd name="connsiteX602" fmla="*/ 1601421 w 9384838"/>
              <a:gd name="connsiteY602" fmla="*/ 4917127 h 6246801"/>
              <a:gd name="connsiteX603" fmla="*/ 1575979 w 9384838"/>
              <a:gd name="connsiteY603" fmla="*/ 4892790 h 6246801"/>
              <a:gd name="connsiteX604" fmla="*/ 1575979 w 9384838"/>
              <a:gd name="connsiteY604" fmla="*/ 4867347 h 6246801"/>
              <a:gd name="connsiteX605" fmla="*/ 1575979 w 9384838"/>
              <a:gd name="connsiteY605" fmla="*/ 4841904 h 6246801"/>
              <a:gd name="connsiteX606" fmla="*/ 1526200 w 9384838"/>
              <a:gd name="connsiteY606" fmla="*/ 4817568 h 6246801"/>
              <a:gd name="connsiteX607" fmla="*/ 1450978 w 9384838"/>
              <a:gd name="connsiteY607" fmla="*/ 4867347 h 6246801"/>
              <a:gd name="connsiteX608" fmla="*/ 1425540 w 9384838"/>
              <a:gd name="connsiteY608" fmla="*/ 4867347 h 6246801"/>
              <a:gd name="connsiteX609" fmla="*/ 1425540 w 9384838"/>
              <a:gd name="connsiteY609" fmla="*/ 4867348 h 6246801"/>
              <a:gd name="connsiteX610" fmla="*/ 1425540 w 9384838"/>
              <a:gd name="connsiteY610" fmla="*/ 4917127 h 6246801"/>
              <a:gd name="connsiteX611" fmla="*/ 1400097 w 9384838"/>
              <a:gd name="connsiteY611" fmla="*/ 4942570 h 6246801"/>
              <a:gd name="connsiteX612" fmla="*/ 1400097 w 9384838"/>
              <a:gd name="connsiteY612" fmla="*/ 4992350 h 6246801"/>
              <a:gd name="connsiteX613" fmla="*/ 1350319 w 9384838"/>
              <a:gd name="connsiteY613" fmla="*/ 4992350 h 6246801"/>
              <a:gd name="connsiteX614" fmla="*/ 1350319 w 9384838"/>
              <a:gd name="connsiteY614" fmla="*/ 5043236 h 6246801"/>
              <a:gd name="connsiteX615" fmla="*/ 1299435 w 9384838"/>
              <a:gd name="connsiteY615" fmla="*/ 4992350 h 6246801"/>
              <a:gd name="connsiteX616" fmla="*/ 1249656 w 9384838"/>
              <a:gd name="connsiteY616" fmla="*/ 4917127 h 6246801"/>
              <a:gd name="connsiteX617" fmla="*/ 1224214 w 9384838"/>
              <a:gd name="connsiteY617" fmla="*/ 4917127 h 6246801"/>
              <a:gd name="connsiteX618" fmla="*/ 1148993 w 9384838"/>
              <a:gd name="connsiteY618" fmla="*/ 4892791 h 6246801"/>
              <a:gd name="connsiteX619" fmla="*/ 1124658 w 9384838"/>
              <a:gd name="connsiteY619" fmla="*/ 4917127 h 6246801"/>
              <a:gd name="connsiteX620" fmla="*/ 1124658 w 9384838"/>
              <a:gd name="connsiteY620" fmla="*/ 4892791 h 6246801"/>
              <a:gd name="connsiteX621" fmla="*/ 1099215 w 9384838"/>
              <a:gd name="connsiteY621" fmla="*/ 4917127 h 6246801"/>
              <a:gd name="connsiteX622" fmla="*/ 1073771 w 9384838"/>
              <a:gd name="connsiteY622" fmla="*/ 4892791 h 6246801"/>
              <a:gd name="connsiteX623" fmla="*/ 1049435 w 9384838"/>
              <a:gd name="connsiteY623" fmla="*/ 4917127 h 6246801"/>
              <a:gd name="connsiteX624" fmla="*/ 998551 w 9384838"/>
              <a:gd name="connsiteY624" fmla="*/ 4917127 h 6246801"/>
              <a:gd name="connsiteX625" fmla="*/ 998551 w 9384838"/>
              <a:gd name="connsiteY625" fmla="*/ 4892791 h 6246801"/>
              <a:gd name="connsiteX626" fmla="*/ 948773 w 9384838"/>
              <a:gd name="connsiteY626" fmla="*/ 4841905 h 6246801"/>
              <a:gd name="connsiteX627" fmla="*/ 898995 w 9384838"/>
              <a:gd name="connsiteY627" fmla="*/ 4867348 h 6246801"/>
              <a:gd name="connsiteX628" fmla="*/ 898995 w 9384838"/>
              <a:gd name="connsiteY628" fmla="*/ 4792125 h 6246801"/>
              <a:gd name="connsiteX629" fmla="*/ 923331 w 9384838"/>
              <a:gd name="connsiteY629" fmla="*/ 4766682 h 6246801"/>
              <a:gd name="connsiteX630" fmla="*/ 923331 w 9384838"/>
              <a:gd name="connsiteY630" fmla="*/ 4716902 h 6246801"/>
              <a:gd name="connsiteX631" fmla="*/ 923331 w 9384838"/>
              <a:gd name="connsiteY631" fmla="*/ 4691459 h 6246801"/>
              <a:gd name="connsiteX632" fmla="*/ 974215 w 9384838"/>
              <a:gd name="connsiteY632" fmla="*/ 4691459 h 6246801"/>
              <a:gd name="connsiteX633" fmla="*/ 998551 w 9384838"/>
              <a:gd name="connsiteY633" fmla="*/ 4667122 h 6246801"/>
              <a:gd name="connsiteX634" fmla="*/ 1049435 w 9384838"/>
              <a:gd name="connsiteY634" fmla="*/ 4716902 h 6246801"/>
              <a:gd name="connsiteX635" fmla="*/ 1148993 w 9384838"/>
              <a:gd name="connsiteY635" fmla="*/ 4716902 h 6246801"/>
              <a:gd name="connsiteX636" fmla="*/ 1174436 w 9384838"/>
              <a:gd name="connsiteY636" fmla="*/ 4667122 h 6246801"/>
              <a:gd name="connsiteX637" fmla="*/ 1224214 w 9384838"/>
              <a:gd name="connsiteY637" fmla="*/ 4667122 h 6246801"/>
              <a:gd name="connsiteX638" fmla="*/ 1249656 w 9384838"/>
              <a:gd name="connsiteY638" fmla="*/ 4616236 h 6246801"/>
              <a:gd name="connsiteX639" fmla="*/ 1275099 w 9384838"/>
              <a:gd name="connsiteY639" fmla="*/ 4616236 h 6246801"/>
              <a:gd name="connsiteX640" fmla="*/ 1275099 w 9384838"/>
              <a:gd name="connsiteY640" fmla="*/ 4616237 h 6246801"/>
              <a:gd name="connsiteX641" fmla="*/ 1350319 w 9384838"/>
              <a:gd name="connsiteY641" fmla="*/ 4616237 h 6246801"/>
              <a:gd name="connsiteX642" fmla="*/ 1374654 w 9384838"/>
              <a:gd name="connsiteY642" fmla="*/ 4590794 h 6246801"/>
              <a:gd name="connsiteX643" fmla="*/ 1425539 w 9384838"/>
              <a:gd name="connsiteY643" fmla="*/ 4566457 h 6246801"/>
              <a:gd name="connsiteX644" fmla="*/ 1550537 w 9384838"/>
              <a:gd name="connsiteY644" fmla="*/ 4491234 h 6246801"/>
              <a:gd name="connsiteX645" fmla="*/ 1651201 w 9384838"/>
              <a:gd name="connsiteY645" fmla="*/ 4440348 h 6246801"/>
              <a:gd name="connsiteX646" fmla="*/ 1751865 w 9384838"/>
              <a:gd name="connsiteY646" fmla="*/ 4416011 h 6246801"/>
              <a:gd name="connsiteX647" fmla="*/ 1776201 w 9384838"/>
              <a:gd name="connsiteY647" fmla="*/ 4365125 h 6246801"/>
              <a:gd name="connsiteX648" fmla="*/ 1751865 w 9384838"/>
              <a:gd name="connsiteY648" fmla="*/ 4340788 h 6246801"/>
              <a:gd name="connsiteX649" fmla="*/ 1801642 w 9384838"/>
              <a:gd name="connsiteY649" fmla="*/ 4340788 h 6246801"/>
              <a:gd name="connsiteX650" fmla="*/ 1827082 w 9384838"/>
              <a:gd name="connsiteY650" fmla="*/ 4315345 h 6246801"/>
              <a:gd name="connsiteX651" fmla="*/ 1902304 w 9384838"/>
              <a:gd name="connsiteY651" fmla="*/ 4340788 h 6246801"/>
              <a:gd name="connsiteX652" fmla="*/ 1952081 w 9384838"/>
              <a:gd name="connsiteY652" fmla="*/ 4315345 h 6246801"/>
              <a:gd name="connsiteX653" fmla="*/ 2001860 w 9384838"/>
              <a:gd name="connsiteY653" fmla="*/ 4340788 h 6246801"/>
              <a:gd name="connsiteX654" fmla="*/ 1952081 w 9384838"/>
              <a:gd name="connsiteY654" fmla="*/ 4340788 h 6246801"/>
              <a:gd name="connsiteX655" fmla="*/ 1952081 w 9384838"/>
              <a:gd name="connsiteY655" fmla="*/ 4390568 h 6246801"/>
              <a:gd name="connsiteX656" fmla="*/ 2027302 w 9384838"/>
              <a:gd name="connsiteY656" fmla="*/ 4416011 h 6246801"/>
              <a:gd name="connsiteX657" fmla="*/ 2052742 w 9384838"/>
              <a:gd name="connsiteY657" fmla="*/ 4416011 h 6246801"/>
              <a:gd name="connsiteX658" fmla="*/ 2102518 w 9384838"/>
              <a:gd name="connsiteY658" fmla="*/ 4390568 h 6246801"/>
              <a:gd name="connsiteX659" fmla="*/ 2127962 w 9384838"/>
              <a:gd name="connsiteY659" fmla="*/ 4390568 h 6246801"/>
              <a:gd name="connsiteX660" fmla="*/ 2203182 w 9384838"/>
              <a:gd name="connsiteY660" fmla="*/ 4440348 h 6246801"/>
              <a:gd name="connsiteX661" fmla="*/ 2328178 w 9384838"/>
              <a:gd name="connsiteY661" fmla="*/ 4465791 h 6246801"/>
              <a:gd name="connsiteX662" fmla="*/ 2428839 w 9384838"/>
              <a:gd name="connsiteY662" fmla="*/ 4465791 h 6246801"/>
              <a:gd name="connsiteX663" fmla="*/ 2478617 w 9384838"/>
              <a:gd name="connsiteY663" fmla="*/ 4440348 h 6246801"/>
              <a:gd name="connsiteX664" fmla="*/ 2529503 w 9384838"/>
              <a:gd name="connsiteY664" fmla="*/ 4416011 h 6246801"/>
              <a:gd name="connsiteX665" fmla="*/ 2579280 w 9384838"/>
              <a:gd name="connsiteY665" fmla="*/ 4440348 h 6246801"/>
              <a:gd name="connsiteX666" fmla="*/ 2629058 w 9384838"/>
              <a:gd name="connsiteY666" fmla="*/ 4440348 h 6246801"/>
              <a:gd name="connsiteX667" fmla="*/ 2679941 w 9384838"/>
              <a:gd name="connsiteY667" fmla="*/ 4465791 h 6246801"/>
              <a:gd name="connsiteX668" fmla="*/ 2679941 w 9384838"/>
              <a:gd name="connsiteY668" fmla="*/ 4465790 h 6246801"/>
              <a:gd name="connsiteX669" fmla="*/ 2705383 w 9384838"/>
              <a:gd name="connsiteY669" fmla="*/ 4465790 h 6246801"/>
              <a:gd name="connsiteX670" fmla="*/ 2804940 w 9384838"/>
              <a:gd name="connsiteY670" fmla="*/ 4440347 h 6246801"/>
              <a:gd name="connsiteX671" fmla="*/ 2830382 w 9384838"/>
              <a:gd name="connsiteY671" fmla="*/ 4491233 h 6246801"/>
              <a:gd name="connsiteX672" fmla="*/ 2804940 w 9384838"/>
              <a:gd name="connsiteY672" fmla="*/ 4515570 h 6246801"/>
              <a:gd name="connsiteX673" fmla="*/ 2780604 w 9384838"/>
              <a:gd name="connsiteY673" fmla="*/ 4541013 h 6246801"/>
              <a:gd name="connsiteX674" fmla="*/ 2804940 w 9384838"/>
              <a:gd name="connsiteY674" fmla="*/ 4566456 h 6246801"/>
              <a:gd name="connsiteX675" fmla="*/ 2804940 w 9384838"/>
              <a:gd name="connsiteY675" fmla="*/ 4590793 h 6246801"/>
              <a:gd name="connsiteX676" fmla="*/ 2855825 w 9384838"/>
              <a:gd name="connsiteY676" fmla="*/ 4590793 h 6246801"/>
              <a:gd name="connsiteX677" fmla="*/ 2855825 w 9384838"/>
              <a:gd name="connsiteY677" fmla="*/ 4566456 h 6246801"/>
              <a:gd name="connsiteX678" fmla="*/ 2880159 w 9384838"/>
              <a:gd name="connsiteY678" fmla="*/ 4566456 h 6246801"/>
              <a:gd name="connsiteX679" fmla="*/ 2880159 w 9384838"/>
              <a:gd name="connsiteY679" fmla="*/ 4605916 h 6246801"/>
              <a:gd name="connsiteX680" fmla="*/ 2880162 w 9384838"/>
              <a:gd name="connsiteY680" fmla="*/ 4605918 h 6246801"/>
              <a:gd name="connsiteX681" fmla="*/ 2880162 w 9384838"/>
              <a:gd name="connsiteY681" fmla="*/ 4566457 h 6246801"/>
              <a:gd name="connsiteX682" fmla="*/ 2931045 w 9384838"/>
              <a:gd name="connsiteY682" fmla="*/ 4616236 h 6246801"/>
              <a:gd name="connsiteX683" fmla="*/ 2980823 w 9384838"/>
              <a:gd name="connsiteY683" fmla="*/ 4641679 h 6246801"/>
              <a:gd name="connsiteX684" fmla="*/ 3006265 w 9384838"/>
              <a:gd name="connsiteY684" fmla="*/ 4616236 h 6246801"/>
              <a:gd name="connsiteX685" fmla="*/ 3030601 w 9384838"/>
              <a:gd name="connsiteY685" fmla="*/ 4616236 h 6246801"/>
              <a:gd name="connsiteX686" fmla="*/ 3056044 w 9384838"/>
              <a:gd name="connsiteY686" fmla="*/ 4590793 h 6246801"/>
              <a:gd name="connsiteX687" fmla="*/ 3105820 w 9384838"/>
              <a:gd name="connsiteY687" fmla="*/ 4590793 h 6246801"/>
              <a:gd name="connsiteX688" fmla="*/ 3131263 w 9384838"/>
              <a:gd name="connsiteY688" fmla="*/ 4541014 h 6246801"/>
              <a:gd name="connsiteX689" fmla="*/ 3131263 w 9384838"/>
              <a:gd name="connsiteY689" fmla="*/ 4590793 h 6246801"/>
              <a:gd name="connsiteX690" fmla="*/ 3156704 w 9384838"/>
              <a:gd name="connsiteY690" fmla="*/ 4566457 h 6246801"/>
              <a:gd name="connsiteX691" fmla="*/ 3181041 w 9384838"/>
              <a:gd name="connsiteY691" fmla="*/ 4515571 h 6246801"/>
              <a:gd name="connsiteX692" fmla="*/ 3156704 w 9384838"/>
              <a:gd name="connsiteY692" fmla="*/ 4440348 h 6246801"/>
              <a:gd name="connsiteX693" fmla="*/ 3131263 w 9384838"/>
              <a:gd name="connsiteY693" fmla="*/ 4416011 h 6246801"/>
              <a:gd name="connsiteX694" fmla="*/ 3181041 w 9384838"/>
              <a:gd name="connsiteY694" fmla="*/ 4365125 h 6246801"/>
              <a:gd name="connsiteX695" fmla="*/ 3231924 w 9384838"/>
              <a:gd name="connsiteY695" fmla="*/ 4340788 h 6246801"/>
              <a:gd name="connsiteX696" fmla="*/ 3256260 w 9384838"/>
              <a:gd name="connsiteY696" fmla="*/ 4289902 h 6246801"/>
              <a:gd name="connsiteX697" fmla="*/ 3281703 w 9384838"/>
              <a:gd name="connsiteY697" fmla="*/ 4289902 h 6246801"/>
              <a:gd name="connsiteX698" fmla="*/ 3281705 w 9384838"/>
              <a:gd name="connsiteY698" fmla="*/ 4289902 h 6246801"/>
              <a:gd name="connsiteX699" fmla="*/ 3307147 w 9384838"/>
              <a:gd name="connsiteY699" fmla="*/ 4265565 h 6246801"/>
              <a:gd name="connsiteX700" fmla="*/ 3356924 w 9384838"/>
              <a:gd name="connsiteY700" fmla="*/ 4265565 h 6246801"/>
              <a:gd name="connsiteX701" fmla="*/ 3457589 w 9384838"/>
              <a:gd name="connsiteY701" fmla="*/ 4190342 h 6246801"/>
              <a:gd name="connsiteX702" fmla="*/ 3558250 w 9384838"/>
              <a:gd name="connsiteY702" fmla="*/ 4089676 h 6246801"/>
              <a:gd name="connsiteX703" fmla="*/ 3582585 w 9384838"/>
              <a:gd name="connsiteY703" fmla="*/ 4014453 h 6246801"/>
              <a:gd name="connsiteX704" fmla="*/ 3608026 w 9384838"/>
              <a:gd name="connsiteY704" fmla="*/ 3989010 h 6246801"/>
              <a:gd name="connsiteX705" fmla="*/ 3582585 w 9384838"/>
              <a:gd name="connsiteY705" fmla="*/ 3963567 h 6246801"/>
              <a:gd name="connsiteX706" fmla="*/ 3608026 w 9384838"/>
              <a:gd name="connsiteY706" fmla="*/ 3913787 h 6246801"/>
              <a:gd name="connsiteX707" fmla="*/ 3582585 w 9384838"/>
              <a:gd name="connsiteY707" fmla="*/ 3888344 h 6246801"/>
              <a:gd name="connsiteX708" fmla="*/ 3608026 w 9384838"/>
              <a:gd name="connsiteY708" fmla="*/ 3838565 h 6246801"/>
              <a:gd name="connsiteX709" fmla="*/ 3633468 w 9384838"/>
              <a:gd name="connsiteY709" fmla="*/ 3813122 h 6246801"/>
              <a:gd name="connsiteX710" fmla="*/ 3683247 w 9384838"/>
              <a:gd name="connsiteY710" fmla="*/ 3788785 h 6246801"/>
              <a:gd name="connsiteX711" fmla="*/ 3708689 w 9384838"/>
              <a:gd name="connsiteY711" fmla="*/ 3813122 h 6246801"/>
              <a:gd name="connsiteX712" fmla="*/ 3783908 w 9384838"/>
              <a:gd name="connsiteY712" fmla="*/ 3788785 h 6246801"/>
              <a:gd name="connsiteX713" fmla="*/ 3883464 w 9384838"/>
              <a:gd name="connsiteY713" fmla="*/ 3763342 h 6246801"/>
              <a:gd name="connsiteX714" fmla="*/ 3883464 w 9384838"/>
              <a:gd name="connsiteY714" fmla="*/ 3813122 h 6246801"/>
              <a:gd name="connsiteX715" fmla="*/ 3833686 w 9384838"/>
              <a:gd name="connsiteY715" fmla="*/ 3813122 h 6246801"/>
              <a:gd name="connsiteX716" fmla="*/ 3808245 w 9384838"/>
              <a:gd name="connsiteY716" fmla="*/ 3838565 h 6246801"/>
              <a:gd name="connsiteX717" fmla="*/ 3808245 w 9384838"/>
              <a:gd name="connsiteY717" fmla="*/ 3888344 h 6246801"/>
              <a:gd name="connsiteX718" fmla="*/ 3758467 w 9384838"/>
              <a:gd name="connsiteY718" fmla="*/ 3864008 h 6246801"/>
              <a:gd name="connsiteX719" fmla="*/ 3708689 w 9384838"/>
              <a:gd name="connsiteY719" fmla="*/ 3913787 h 6246801"/>
              <a:gd name="connsiteX720" fmla="*/ 3683247 w 9384838"/>
              <a:gd name="connsiteY720" fmla="*/ 3888344 h 6246801"/>
              <a:gd name="connsiteX721" fmla="*/ 3633468 w 9384838"/>
              <a:gd name="connsiteY721" fmla="*/ 3913787 h 6246801"/>
              <a:gd name="connsiteX722" fmla="*/ 3657804 w 9384838"/>
              <a:gd name="connsiteY722" fmla="*/ 3939230 h 6246801"/>
              <a:gd name="connsiteX723" fmla="*/ 3633468 w 9384838"/>
              <a:gd name="connsiteY723" fmla="*/ 3963567 h 6246801"/>
              <a:gd name="connsiteX724" fmla="*/ 3657804 w 9384838"/>
              <a:gd name="connsiteY724" fmla="*/ 3963567 h 6246801"/>
              <a:gd name="connsiteX725" fmla="*/ 3683247 w 9384838"/>
              <a:gd name="connsiteY725" fmla="*/ 3989010 h 6246801"/>
              <a:gd name="connsiteX726" fmla="*/ 3708689 w 9384838"/>
              <a:gd name="connsiteY726" fmla="*/ 3989010 h 6246801"/>
              <a:gd name="connsiteX727" fmla="*/ 3708689 w 9384838"/>
              <a:gd name="connsiteY727" fmla="*/ 4014453 h 6246801"/>
              <a:gd name="connsiteX728" fmla="*/ 3708688 w 9384838"/>
              <a:gd name="connsiteY728" fmla="*/ 4014453 h 6246801"/>
              <a:gd name="connsiteX729" fmla="*/ 3657804 w 9384838"/>
              <a:gd name="connsiteY729" fmla="*/ 4064233 h 6246801"/>
              <a:gd name="connsiteX730" fmla="*/ 3683246 w 9384838"/>
              <a:gd name="connsiteY730" fmla="*/ 4139455 h 6246801"/>
              <a:gd name="connsiteX731" fmla="*/ 3808243 w 9384838"/>
              <a:gd name="connsiteY731" fmla="*/ 4164898 h 6246801"/>
              <a:gd name="connsiteX732" fmla="*/ 3833684 w 9384838"/>
              <a:gd name="connsiteY732" fmla="*/ 4089676 h 6246801"/>
              <a:gd name="connsiteX733" fmla="*/ 3958666 w 9384838"/>
              <a:gd name="connsiteY733" fmla="*/ 4089676 h 6246801"/>
              <a:gd name="connsiteX734" fmla="*/ 4084770 w 9384838"/>
              <a:gd name="connsiteY734" fmla="*/ 4064233 h 6246801"/>
              <a:gd name="connsiteX735" fmla="*/ 4185432 w 9384838"/>
              <a:gd name="connsiteY735" fmla="*/ 4064233 h 6246801"/>
              <a:gd name="connsiteX736" fmla="*/ 4460870 w 9384838"/>
              <a:gd name="connsiteY736" fmla="*/ 3888345 h 6246801"/>
              <a:gd name="connsiteX737" fmla="*/ 4510648 w 9384838"/>
              <a:gd name="connsiteY737" fmla="*/ 3763342 h 6246801"/>
              <a:gd name="connsiteX738" fmla="*/ 4761751 w 9384838"/>
              <a:gd name="connsiteY738" fmla="*/ 3713562 h 6246801"/>
              <a:gd name="connsiteX739" fmla="*/ 4836971 w 9384838"/>
              <a:gd name="connsiteY739" fmla="*/ 3612896 h 6246801"/>
              <a:gd name="connsiteX740" fmla="*/ 4887855 w 9384838"/>
              <a:gd name="connsiteY740" fmla="*/ 3487894 h 6246801"/>
              <a:gd name="connsiteX741" fmla="*/ 4887855 w 9384838"/>
              <a:gd name="connsiteY741" fmla="*/ 3487893 h 6246801"/>
              <a:gd name="connsiteX742" fmla="*/ 4937633 w 9384838"/>
              <a:gd name="connsiteY742" fmla="*/ 3437007 h 6246801"/>
              <a:gd name="connsiteX743" fmla="*/ 5012854 w 9384838"/>
              <a:gd name="connsiteY743" fmla="*/ 3387227 h 6246801"/>
              <a:gd name="connsiteX744" fmla="*/ 5038296 w 9384838"/>
              <a:gd name="connsiteY744" fmla="*/ 3336341 h 6246801"/>
              <a:gd name="connsiteX745" fmla="*/ 5113516 w 9384838"/>
              <a:gd name="connsiteY745" fmla="*/ 3236782 h 6246801"/>
              <a:gd name="connsiteX746" fmla="*/ 5137852 w 9384838"/>
              <a:gd name="connsiteY746" fmla="*/ 3185896 h 6246801"/>
              <a:gd name="connsiteX747" fmla="*/ 5163294 w 9384838"/>
              <a:gd name="connsiteY747" fmla="*/ 3161560 h 6246801"/>
              <a:gd name="connsiteX748" fmla="*/ 5238514 w 9384838"/>
              <a:gd name="connsiteY748" fmla="*/ 3011116 h 6246801"/>
              <a:gd name="connsiteX749" fmla="*/ 5263957 w 9384838"/>
              <a:gd name="connsiteY749" fmla="*/ 2860672 h 6246801"/>
              <a:gd name="connsiteX750" fmla="*/ 5188736 w 9384838"/>
              <a:gd name="connsiteY750" fmla="*/ 2809788 h 6246801"/>
              <a:gd name="connsiteX751" fmla="*/ 5163294 w 9384838"/>
              <a:gd name="connsiteY751" fmla="*/ 2835229 h 6246801"/>
              <a:gd name="connsiteX752" fmla="*/ 5137852 w 9384838"/>
              <a:gd name="connsiteY752" fmla="*/ 2835229 h 6246801"/>
              <a:gd name="connsiteX753" fmla="*/ 5137852 w 9384838"/>
              <a:gd name="connsiteY753" fmla="*/ 2785450 h 6246801"/>
              <a:gd name="connsiteX754" fmla="*/ 5188736 w 9384838"/>
              <a:gd name="connsiteY754" fmla="*/ 2785450 h 6246801"/>
              <a:gd name="connsiteX755" fmla="*/ 5263957 w 9384838"/>
              <a:gd name="connsiteY755" fmla="*/ 2734563 h 6246801"/>
              <a:gd name="connsiteX756" fmla="*/ 5339177 w 9384838"/>
              <a:gd name="connsiteY756" fmla="*/ 2609561 h 6246801"/>
              <a:gd name="connsiteX757" fmla="*/ 5289399 w 9384838"/>
              <a:gd name="connsiteY757" fmla="*/ 2534339 h 6246801"/>
              <a:gd name="connsiteX758" fmla="*/ 5289931 w 9384838"/>
              <a:gd name="connsiteY758" fmla="*/ 2534660 h 6246801"/>
              <a:gd name="connsiteX759" fmla="*/ 5289398 w 9384838"/>
              <a:gd name="connsiteY759" fmla="*/ 2534339 h 6246801"/>
              <a:gd name="connsiteX760" fmla="*/ 5313734 w 9384838"/>
              <a:gd name="connsiteY760" fmla="*/ 2483451 h 6246801"/>
              <a:gd name="connsiteX761" fmla="*/ 5289398 w 9384838"/>
              <a:gd name="connsiteY761" fmla="*/ 2459115 h 6246801"/>
              <a:gd name="connsiteX762" fmla="*/ 5364618 w 9384838"/>
              <a:gd name="connsiteY762" fmla="*/ 2408231 h 6246801"/>
              <a:gd name="connsiteX763" fmla="*/ 5388954 w 9384838"/>
              <a:gd name="connsiteY763" fmla="*/ 2433674 h 6246801"/>
              <a:gd name="connsiteX764" fmla="*/ 5464174 w 9384838"/>
              <a:gd name="connsiteY764" fmla="*/ 2408231 h 6246801"/>
              <a:gd name="connsiteX765" fmla="*/ 5515059 w 9384838"/>
              <a:gd name="connsiteY765" fmla="*/ 2333007 h 6246801"/>
              <a:gd name="connsiteX766" fmla="*/ 5539394 w 9384838"/>
              <a:gd name="connsiteY766" fmla="*/ 2257785 h 6246801"/>
              <a:gd name="connsiteX767" fmla="*/ 5539394 w 9384838"/>
              <a:gd name="connsiteY767" fmla="*/ 2233447 h 6246801"/>
              <a:gd name="connsiteX768" fmla="*/ 5564837 w 9384838"/>
              <a:gd name="connsiteY768" fmla="*/ 2182565 h 6246801"/>
              <a:gd name="connsiteX769" fmla="*/ 5614615 w 9384838"/>
              <a:gd name="connsiteY769" fmla="*/ 2233447 h 6246801"/>
              <a:gd name="connsiteX770" fmla="*/ 5640057 w 9384838"/>
              <a:gd name="connsiteY770" fmla="*/ 2208005 h 6246801"/>
              <a:gd name="connsiteX771" fmla="*/ 5665499 w 9384838"/>
              <a:gd name="connsiteY771" fmla="*/ 2233447 h 6246801"/>
              <a:gd name="connsiteX772" fmla="*/ 5665499 w 9384838"/>
              <a:gd name="connsiteY772" fmla="*/ 2257785 h 6246801"/>
              <a:gd name="connsiteX773" fmla="*/ 5640057 w 9384838"/>
              <a:gd name="connsiteY773" fmla="*/ 2408231 h 6246801"/>
              <a:gd name="connsiteX774" fmla="*/ 5689835 w 9384838"/>
              <a:gd name="connsiteY774" fmla="*/ 2433674 h 6246801"/>
              <a:gd name="connsiteX775" fmla="*/ 5740719 w 9384838"/>
              <a:gd name="connsiteY775" fmla="*/ 2408231 h 6246801"/>
              <a:gd name="connsiteX776" fmla="*/ 5765055 w 9384838"/>
              <a:gd name="connsiteY776" fmla="*/ 2358450 h 6246801"/>
              <a:gd name="connsiteX777" fmla="*/ 5840275 w 9384838"/>
              <a:gd name="connsiteY777" fmla="*/ 2459115 h 6246801"/>
              <a:gd name="connsiteX778" fmla="*/ 5891159 w 9384838"/>
              <a:gd name="connsiteY778" fmla="*/ 2408231 h 6246801"/>
              <a:gd name="connsiteX779" fmla="*/ 5940937 w 9384838"/>
              <a:gd name="connsiteY779" fmla="*/ 2283229 h 6246801"/>
              <a:gd name="connsiteX780" fmla="*/ 5891159 w 9384838"/>
              <a:gd name="connsiteY780" fmla="*/ 2208005 h 6246801"/>
              <a:gd name="connsiteX781" fmla="*/ 5840275 w 9384838"/>
              <a:gd name="connsiteY781" fmla="*/ 2257785 h 6246801"/>
              <a:gd name="connsiteX782" fmla="*/ 5715277 w 9384838"/>
              <a:gd name="connsiteY782" fmla="*/ 2283229 h 6246801"/>
              <a:gd name="connsiteX783" fmla="*/ 5765055 w 9384838"/>
              <a:gd name="connsiteY783" fmla="*/ 2132783 h 6246801"/>
              <a:gd name="connsiteX784" fmla="*/ 5840275 w 9384838"/>
              <a:gd name="connsiteY784" fmla="*/ 2081897 h 6246801"/>
              <a:gd name="connsiteX785" fmla="*/ 8270546 w 9384838"/>
              <a:gd name="connsiteY785" fmla="*/ 1474959 h 6246801"/>
              <a:gd name="connsiteX786" fmla="*/ 8282255 w 9384838"/>
              <a:gd name="connsiteY786" fmla="*/ 1480813 h 6246801"/>
              <a:gd name="connsiteX787" fmla="*/ 8274449 w 9384838"/>
              <a:gd name="connsiteY787" fmla="*/ 1490571 h 6246801"/>
              <a:gd name="connsiteX788" fmla="*/ 8264691 w 9384838"/>
              <a:gd name="connsiteY788" fmla="*/ 1491546 h 6246801"/>
              <a:gd name="connsiteX789" fmla="*/ 8247128 w 9384838"/>
              <a:gd name="connsiteY789" fmla="*/ 1501304 h 6246801"/>
              <a:gd name="connsiteX790" fmla="*/ 8250055 w 9384838"/>
              <a:gd name="connsiteY790" fmla="*/ 1485692 h 6246801"/>
              <a:gd name="connsiteX791" fmla="*/ 8265667 w 9384838"/>
              <a:gd name="connsiteY791" fmla="*/ 1485692 h 6246801"/>
              <a:gd name="connsiteX792" fmla="*/ 8270546 w 9384838"/>
              <a:gd name="connsiteY792" fmla="*/ 1474959 h 6246801"/>
              <a:gd name="connsiteX793" fmla="*/ 8187608 w 9384838"/>
              <a:gd name="connsiteY793" fmla="*/ 1463250 h 6246801"/>
              <a:gd name="connsiteX794" fmla="*/ 8203220 w 9384838"/>
              <a:gd name="connsiteY794" fmla="*/ 1472032 h 6246801"/>
              <a:gd name="connsiteX795" fmla="*/ 8215904 w 9384838"/>
              <a:gd name="connsiteY795" fmla="*/ 1471056 h 6246801"/>
              <a:gd name="connsiteX796" fmla="*/ 8214929 w 9384838"/>
              <a:gd name="connsiteY796" fmla="*/ 1479838 h 6246801"/>
              <a:gd name="connsiteX797" fmla="*/ 8216880 w 9384838"/>
              <a:gd name="connsiteY797" fmla="*/ 1484717 h 6246801"/>
              <a:gd name="connsiteX798" fmla="*/ 8195414 w 9384838"/>
              <a:gd name="connsiteY798" fmla="*/ 1482765 h 6246801"/>
              <a:gd name="connsiteX799" fmla="*/ 8197365 w 9384838"/>
              <a:gd name="connsiteY799" fmla="*/ 1476909 h 6246801"/>
              <a:gd name="connsiteX800" fmla="*/ 8187608 w 9384838"/>
              <a:gd name="connsiteY800" fmla="*/ 1463250 h 6246801"/>
              <a:gd name="connsiteX801" fmla="*/ 8289085 w 9384838"/>
              <a:gd name="connsiteY801" fmla="*/ 1415439 h 6246801"/>
              <a:gd name="connsiteX802" fmla="*/ 8307624 w 9384838"/>
              <a:gd name="connsiteY802" fmla="*/ 1425197 h 6246801"/>
              <a:gd name="connsiteX803" fmla="*/ 8318357 w 9384838"/>
              <a:gd name="connsiteY803" fmla="*/ 1429100 h 6246801"/>
              <a:gd name="connsiteX804" fmla="*/ 8307624 w 9384838"/>
              <a:gd name="connsiteY804" fmla="*/ 1443734 h 6246801"/>
              <a:gd name="connsiteX805" fmla="*/ 8313478 w 9384838"/>
              <a:gd name="connsiteY805" fmla="*/ 1452516 h 6246801"/>
              <a:gd name="connsiteX806" fmla="*/ 8282255 w 9384838"/>
              <a:gd name="connsiteY806" fmla="*/ 1469104 h 6246801"/>
              <a:gd name="connsiteX807" fmla="*/ 8280303 w 9384838"/>
              <a:gd name="connsiteY807" fmla="*/ 1453493 h 6246801"/>
              <a:gd name="connsiteX808" fmla="*/ 8269570 w 9384838"/>
              <a:gd name="connsiteY808" fmla="*/ 1425197 h 6246801"/>
              <a:gd name="connsiteX809" fmla="*/ 8289085 w 9384838"/>
              <a:gd name="connsiteY809" fmla="*/ 1415439 h 6246801"/>
              <a:gd name="connsiteX810" fmla="*/ 8360314 w 9384838"/>
              <a:gd name="connsiteY810" fmla="*/ 1357869 h 6246801"/>
              <a:gd name="connsiteX811" fmla="*/ 8376902 w 9384838"/>
              <a:gd name="connsiteY811" fmla="*/ 1366651 h 6246801"/>
              <a:gd name="connsiteX812" fmla="*/ 8379829 w 9384838"/>
              <a:gd name="connsiteY812" fmla="*/ 1382264 h 6246801"/>
              <a:gd name="connsiteX813" fmla="*/ 8349581 w 9384838"/>
              <a:gd name="connsiteY813" fmla="*/ 1375434 h 6246801"/>
              <a:gd name="connsiteX814" fmla="*/ 8360314 w 9384838"/>
              <a:gd name="connsiteY814" fmla="*/ 1357869 h 6246801"/>
              <a:gd name="connsiteX815" fmla="*/ 8571073 w 9384838"/>
              <a:gd name="connsiteY815" fmla="*/ 1228098 h 6246801"/>
              <a:gd name="connsiteX816" fmla="*/ 8597418 w 9384838"/>
              <a:gd name="connsiteY816" fmla="*/ 1253467 h 6246801"/>
              <a:gd name="connsiteX817" fmla="*/ 8592539 w 9384838"/>
              <a:gd name="connsiteY817" fmla="*/ 1260297 h 6246801"/>
              <a:gd name="connsiteX818" fmla="*/ 8592539 w 9384838"/>
              <a:gd name="connsiteY818" fmla="*/ 1272981 h 6246801"/>
              <a:gd name="connsiteX819" fmla="*/ 8572049 w 9384838"/>
              <a:gd name="connsiteY819" fmla="*/ 1273957 h 6246801"/>
              <a:gd name="connsiteX820" fmla="*/ 8561316 w 9384838"/>
              <a:gd name="connsiteY820" fmla="*/ 1285666 h 6246801"/>
              <a:gd name="connsiteX821" fmla="*/ 8554486 w 9384838"/>
              <a:gd name="connsiteY821" fmla="*/ 1302253 h 6246801"/>
              <a:gd name="connsiteX822" fmla="*/ 8533995 w 9384838"/>
              <a:gd name="connsiteY822" fmla="*/ 1311035 h 6246801"/>
              <a:gd name="connsiteX823" fmla="*/ 8510577 w 9384838"/>
              <a:gd name="connsiteY823" fmla="*/ 1309083 h 6246801"/>
              <a:gd name="connsiteX824" fmla="*/ 8505699 w 9384838"/>
              <a:gd name="connsiteY824" fmla="*/ 1331526 h 6246801"/>
              <a:gd name="connsiteX825" fmla="*/ 8494966 w 9384838"/>
              <a:gd name="connsiteY825" fmla="*/ 1335428 h 6246801"/>
              <a:gd name="connsiteX826" fmla="*/ 8482281 w 9384838"/>
              <a:gd name="connsiteY826" fmla="*/ 1312986 h 6246801"/>
              <a:gd name="connsiteX827" fmla="*/ 8474475 w 9384838"/>
              <a:gd name="connsiteY827" fmla="*/ 1303229 h 6246801"/>
              <a:gd name="connsiteX828" fmla="*/ 8467645 w 9384838"/>
              <a:gd name="connsiteY828" fmla="*/ 1279811 h 6246801"/>
              <a:gd name="connsiteX829" fmla="*/ 8476427 w 9384838"/>
              <a:gd name="connsiteY829" fmla="*/ 1270054 h 6246801"/>
              <a:gd name="connsiteX830" fmla="*/ 8524238 w 9384838"/>
              <a:gd name="connsiteY830" fmla="*/ 1261273 h 6246801"/>
              <a:gd name="connsiteX831" fmla="*/ 8551558 w 9384838"/>
              <a:gd name="connsiteY831" fmla="*/ 1236879 h 6246801"/>
              <a:gd name="connsiteX832" fmla="*/ 8567170 w 9384838"/>
              <a:gd name="connsiteY832" fmla="*/ 1237855 h 6246801"/>
              <a:gd name="connsiteX833" fmla="*/ 8571073 w 9384838"/>
              <a:gd name="connsiteY833" fmla="*/ 1228098 h 6246801"/>
              <a:gd name="connsiteX834" fmla="*/ 8306648 w 9384838"/>
              <a:gd name="connsiteY834" fmla="*/ 884639 h 6246801"/>
              <a:gd name="connsiteX835" fmla="*/ 8328114 w 9384838"/>
              <a:gd name="connsiteY835" fmla="*/ 903178 h 6246801"/>
              <a:gd name="connsiteX836" fmla="*/ 8334944 w 9384838"/>
              <a:gd name="connsiteY836" fmla="*/ 917814 h 6246801"/>
              <a:gd name="connsiteX837" fmla="*/ 8368119 w 9384838"/>
              <a:gd name="connsiteY837" fmla="*/ 935377 h 6246801"/>
              <a:gd name="connsiteX838" fmla="*/ 8422761 w 9384838"/>
              <a:gd name="connsiteY838" fmla="*/ 939280 h 6246801"/>
              <a:gd name="connsiteX839" fmla="*/ 8461790 w 9384838"/>
              <a:gd name="connsiteY839" fmla="*/ 922693 h 6246801"/>
              <a:gd name="connsiteX840" fmla="*/ 8450081 w 9384838"/>
              <a:gd name="connsiteY840" fmla="*/ 963674 h 6246801"/>
              <a:gd name="connsiteX841" fmla="*/ 8431542 w 9384838"/>
              <a:gd name="connsiteY841" fmla="*/ 975382 h 6246801"/>
              <a:gd name="connsiteX842" fmla="*/ 8415930 w 9384838"/>
              <a:gd name="connsiteY842" fmla="*/ 963674 h 6246801"/>
              <a:gd name="connsiteX843" fmla="*/ 8397391 w 9384838"/>
              <a:gd name="connsiteY843" fmla="*/ 963674 h 6246801"/>
              <a:gd name="connsiteX844" fmla="*/ 8359338 w 9384838"/>
              <a:gd name="connsiteY844" fmla="*/ 1014411 h 6246801"/>
              <a:gd name="connsiteX845" fmla="*/ 8284206 w 9384838"/>
              <a:gd name="connsiteY845" fmla="*/ 1020265 h 6246801"/>
              <a:gd name="connsiteX846" fmla="*/ 8247128 w 9384838"/>
              <a:gd name="connsiteY846" fmla="*/ 1070028 h 6246801"/>
              <a:gd name="connsiteX847" fmla="*/ 8212977 w 9384838"/>
              <a:gd name="connsiteY847" fmla="*/ 1083688 h 6246801"/>
              <a:gd name="connsiteX848" fmla="*/ 8184681 w 9384838"/>
              <a:gd name="connsiteY848" fmla="*/ 1151014 h 6246801"/>
              <a:gd name="connsiteX849" fmla="*/ 8163215 w 9384838"/>
              <a:gd name="connsiteY849" fmla="*/ 1151014 h 6246801"/>
              <a:gd name="connsiteX850" fmla="*/ 8155409 w 9384838"/>
              <a:gd name="connsiteY850" fmla="*/ 1207607 h 6246801"/>
              <a:gd name="connsiteX851" fmla="*/ 8099792 w 9384838"/>
              <a:gd name="connsiteY851" fmla="*/ 1223219 h 6246801"/>
              <a:gd name="connsiteX852" fmla="*/ 8077350 w 9384838"/>
              <a:gd name="connsiteY852" fmla="*/ 1247612 h 6246801"/>
              <a:gd name="connsiteX853" fmla="*/ 8066617 w 9384838"/>
              <a:gd name="connsiteY853" fmla="*/ 1319817 h 6246801"/>
              <a:gd name="connsiteX854" fmla="*/ 8057835 w 9384838"/>
              <a:gd name="connsiteY854" fmla="*/ 1315914 h 6246801"/>
              <a:gd name="connsiteX855" fmla="*/ 8009048 w 9384838"/>
              <a:gd name="connsiteY855" fmla="*/ 1320793 h 6246801"/>
              <a:gd name="connsiteX856" fmla="*/ 8009048 w 9384838"/>
              <a:gd name="connsiteY856" fmla="*/ 1309084 h 6246801"/>
              <a:gd name="connsiteX857" fmla="*/ 8010024 w 9384838"/>
              <a:gd name="connsiteY857" fmla="*/ 1293472 h 6246801"/>
              <a:gd name="connsiteX858" fmla="*/ 8002218 w 9384838"/>
              <a:gd name="connsiteY858" fmla="*/ 1262248 h 6246801"/>
              <a:gd name="connsiteX859" fmla="*/ 8013927 w 9384838"/>
              <a:gd name="connsiteY859" fmla="*/ 1254442 h 6246801"/>
              <a:gd name="connsiteX860" fmla="*/ 8038320 w 9384838"/>
              <a:gd name="connsiteY860" fmla="*/ 1219316 h 6246801"/>
              <a:gd name="connsiteX861" fmla="*/ 8077350 w 9384838"/>
              <a:gd name="connsiteY861" fmla="*/ 1190044 h 6246801"/>
              <a:gd name="connsiteX862" fmla="*/ 8108573 w 9384838"/>
              <a:gd name="connsiteY862" fmla="*/ 1167602 h 6246801"/>
              <a:gd name="connsiteX863" fmla="*/ 8111501 w 9384838"/>
              <a:gd name="connsiteY863" fmla="*/ 1154917 h 6246801"/>
              <a:gd name="connsiteX864" fmla="*/ 8135894 w 9384838"/>
              <a:gd name="connsiteY864" fmla="*/ 1148087 h 6246801"/>
              <a:gd name="connsiteX865" fmla="*/ 8141748 w 9384838"/>
              <a:gd name="connsiteY865" fmla="*/ 1130524 h 6246801"/>
              <a:gd name="connsiteX866" fmla="*/ 8135894 w 9384838"/>
              <a:gd name="connsiteY866" fmla="*/ 1121742 h 6246801"/>
              <a:gd name="connsiteX867" fmla="*/ 8143700 w 9384838"/>
              <a:gd name="connsiteY867" fmla="*/ 1104179 h 6246801"/>
              <a:gd name="connsiteX868" fmla="*/ 8200293 w 9384838"/>
              <a:gd name="connsiteY868" fmla="*/ 1030998 h 6246801"/>
              <a:gd name="connsiteX869" fmla="*/ 8231516 w 9384838"/>
              <a:gd name="connsiteY869" fmla="*/ 993920 h 6246801"/>
              <a:gd name="connsiteX870" fmla="*/ 8245176 w 9384838"/>
              <a:gd name="connsiteY870" fmla="*/ 957819 h 6246801"/>
              <a:gd name="connsiteX871" fmla="*/ 8258837 w 9384838"/>
              <a:gd name="connsiteY871" fmla="*/ 944159 h 6246801"/>
              <a:gd name="connsiteX872" fmla="*/ 8260788 w 9384838"/>
              <a:gd name="connsiteY872" fmla="*/ 920741 h 6246801"/>
              <a:gd name="connsiteX873" fmla="*/ 8289085 w 9384838"/>
              <a:gd name="connsiteY873" fmla="*/ 889516 h 6246801"/>
              <a:gd name="connsiteX874" fmla="*/ 8306648 w 9384838"/>
              <a:gd name="connsiteY874" fmla="*/ 884639 h 6246801"/>
              <a:gd name="connsiteX875" fmla="*/ 9328245 w 9384838"/>
              <a:gd name="connsiteY875" fmla="*/ 311878 h 6246801"/>
              <a:gd name="connsiteX876" fmla="*/ 9371178 w 9384838"/>
              <a:gd name="connsiteY876" fmla="*/ 317733 h 6246801"/>
              <a:gd name="connsiteX877" fmla="*/ 9384838 w 9384838"/>
              <a:gd name="connsiteY877" fmla="*/ 341150 h 6246801"/>
              <a:gd name="connsiteX878" fmla="*/ 9357517 w 9384838"/>
              <a:gd name="connsiteY878" fmla="*/ 360665 h 6246801"/>
              <a:gd name="connsiteX879" fmla="*/ 9357517 w 9384838"/>
              <a:gd name="connsiteY879" fmla="*/ 378228 h 6246801"/>
              <a:gd name="connsiteX880" fmla="*/ 9371178 w 9384838"/>
              <a:gd name="connsiteY880" fmla="*/ 393840 h 6246801"/>
              <a:gd name="connsiteX881" fmla="*/ 9367275 w 9384838"/>
              <a:gd name="connsiteY881" fmla="*/ 427015 h 6246801"/>
              <a:gd name="connsiteX882" fmla="*/ 9314585 w 9384838"/>
              <a:gd name="connsiteY882" fmla="*/ 427015 h 6246801"/>
              <a:gd name="connsiteX883" fmla="*/ 9250186 w 9384838"/>
              <a:gd name="connsiteY883" fmla="*/ 440675 h 6246801"/>
              <a:gd name="connsiteX884" fmla="*/ 9213108 w 9384838"/>
              <a:gd name="connsiteY884" fmla="*/ 471899 h 6246801"/>
              <a:gd name="connsiteX885" fmla="*/ 9162370 w 9384838"/>
              <a:gd name="connsiteY885" fmla="*/ 491414 h 6246801"/>
              <a:gd name="connsiteX886" fmla="*/ 9099923 w 9384838"/>
              <a:gd name="connsiteY886" fmla="*/ 526540 h 6246801"/>
              <a:gd name="connsiteX887" fmla="*/ 9035524 w 9384838"/>
              <a:gd name="connsiteY887" fmla="*/ 587036 h 6246801"/>
              <a:gd name="connsiteX888" fmla="*/ 8996494 w 9384838"/>
              <a:gd name="connsiteY888" fmla="*/ 635822 h 6246801"/>
              <a:gd name="connsiteX889" fmla="*/ 8961368 w 9384838"/>
              <a:gd name="connsiteY889" fmla="*/ 637774 h 6246801"/>
              <a:gd name="connsiteX890" fmla="*/ 8951610 w 9384838"/>
              <a:gd name="connsiteY890" fmla="*/ 647531 h 6246801"/>
              <a:gd name="connsiteX891" fmla="*/ 8926241 w 9384838"/>
              <a:gd name="connsiteY891" fmla="*/ 637774 h 6246801"/>
              <a:gd name="connsiteX892" fmla="*/ 8916484 w 9384838"/>
              <a:gd name="connsiteY892" fmla="*/ 608501 h 6246801"/>
              <a:gd name="connsiteX893" fmla="*/ 8883309 w 9384838"/>
              <a:gd name="connsiteY893" fmla="*/ 622162 h 6246801"/>
              <a:gd name="connsiteX894" fmla="*/ 8877454 w 9384838"/>
              <a:gd name="connsiteY894" fmla="*/ 651434 h 6246801"/>
              <a:gd name="connsiteX895" fmla="*/ 8887212 w 9384838"/>
              <a:gd name="connsiteY895" fmla="*/ 665094 h 6246801"/>
              <a:gd name="connsiteX896" fmla="*/ 8846231 w 9384838"/>
              <a:gd name="connsiteY896" fmla="*/ 719735 h 6246801"/>
              <a:gd name="connsiteX897" fmla="*/ 8799395 w 9384838"/>
              <a:gd name="connsiteY897" fmla="*/ 749008 h 6246801"/>
              <a:gd name="connsiteX898" fmla="*/ 8766220 w 9384838"/>
              <a:gd name="connsiteY898" fmla="*/ 774380 h 6246801"/>
              <a:gd name="connsiteX899" fmla="*/ 8731094 w 9384838"/>
              <a:gd name="connsiteY899" fmla="*/ 844633 h 6246801"/>
              <a:gd name="connsiteX900" fmla="*/ 8697919 w 9384838"/>
              <a:gd name="connsiteY900" fmla="*/ 862196 h 6246801"/>
              <a:gd name="connsiteX901" fmla="*/ 8666695 w 9384838"/>
              <a:gd name="connsiteY901" fmla="*/ 862196 h 6246801"/>
              <a:gd name="connsiteX902" fmla="*/ 8641326 w 9384838"/>
              <a:gd name="connsiteY902" fmla="*/ 887565 h 6246801"/>
              <a:gd name="connsiteX903" fmla="*/ 8614005 w 9384838"/>
              <a:gd name="connsiteY903" fmla="*/ 932449 h 6246801"/>
              <a:gd name="connsiteX904" fmla="*/ 8590587 w 9384838"/>
              <a:gd name="connsiteY904" fmla="*/ 936351 h 6246801"/>
              <a:gd name="connsiteX905" fmla="*/ 8576927 w 9384838"/>
              <a:gd name="connsiteY905" fmla="*/ 920740 h 6246801"/>
              <a:gd name="connsiteX906" fmla="*/ 8590587 w 9384838"/>
              <a:gd name="connsiteY906" fmla="*/ 885614 h 6246801"/>
              <a:gd name="connsiteX907" fmla="*/ 8602296 w 9384838"/>
              <a:gd name="connsiteY907" fmla="*/ 881711 h 6246801"/>
              <a:gd name="connsiteX908" fmla="*/ 8610102 w 9384838"/>
              <a:gd name="connsiteY908" fmla="*/ 868050 h 6246801"/>
              <a:gd name="connsiteX909" fmla="*/ 8606199 w 9384838"/>
              <a:gd name="connsiteY909" fmla="*/ 850487 h 6246801"/>
              <a:gd name="connsiteX910" fmla="*/ 8612054 w 9384838"/>
              <a:gd name="connsiteY910" fmla="*/ 825118 h 6246801"/>
              <a:gd name="connsiteX911" fmla="*/ 8623762 w 9384838"/>
              <a:gd name="connsiteY911" fmla="*/ 846584 h 6246801"/>
              <a:gd name="connsiteX912" fmla="*/ 8637423 w 9384838"/>
              <a:gd name="connsiteY912" fmla="*/ 848536 h 6246801"/>
              <a:gd name="connsiteX913" fmla="*/ 8649132 w 9384838"/>
              <a:gd name="connsiteY913" fmla="*/ 827069 h 6246801"/>
              <a:gd name="connsiteX914" fmla="*/ 8635471 w 9384838"/>
              <a:gd name="connsiteY914" fmla="*/ 807555 h 6246801"/>
              <a:gd name="connsiteX915" fmla="*/ 8654986 w 9384838"/>
              <a:gd name="connsiteY915" fmla="*/ 807555 h 6246801"/>
              <a:gd name="connsiteX916" fmla="*/ 8664743 w 9384838"/>
              <a:gd name="connsiteY916" fmla="*/ 819263 h 6246801"/>
              <a:gd name="connsiteX917" fmla="*/ 8692064 w 9384838"/>
              <a:gd name="connsiteY917" fmla="*/ 805603 h 6246801"/>
              <a:gd name="connsiteX918" fmla="*/ 8709627 w 9384838"/>
              <a:gd name="connsiteY918" fmla="*/ 778282 h 6246801"/>
              <a:gd name="connsiteX919" fmla="*/ 8711579 w 9384838"/>
              <a:gd name="connsiteY919" fmla="*/ 749008 h 6246801"/>
              <a:gd name="connsiteX920" fmla="*/ 8695967 w 9384838"/>
              <a:gd name="connsiteY920" fmla="*/ 749008 h 6246801"/>
              <a:gd name="connsiteX921" fmla="*/ 8672549 w 9384838"/>
              <a:gd name="connsiteY921" fmla="*/ 745105 h 6246801"/>
              <a:gd name="connsiteX922" fmla="*/ 8668646 w 9384838"/>
              <a:gd name="connsiteY922" fmla="*/ 713881 h 6246801"/>
              <a:gd name="connsiteX923" fmla="*/ 8697919 w 9384838"/>
              <a:gd name="connsiteY923" fmla="*/ 713881 h 6246801"/>
              <a:gd name="connsiteX924" fmla="*/ 8715482 w 9384838"/>
              <a:gd name="connsiteY924" fmla="*/ 731444 h 6246801"/>
              <a:gd name="connsiteX925" fmla="*/ 8733045 w 9384838"/>
              <a:gd name="connsiteY925" fmla="*/ 719735 h 6246801"/>
              <a:gd name="connsiteX926" fmla="*/ 8746705 w 9384838"/>
              <a:gd name="connsiteY926" fmla="*/ 688512 h 6246801"/>
              <a:gd name="connsiteX927" fmla="*/ 8787686 w 9384838"/>
              <a:gd name="connsiteY927" fmla="*/ 674851 h 6246801"/>
              <a:gd name="connsiteX928" fmla="*/ 8811104 w 9384838"/>
              <a:gd name="connsiteY928" fmla="*/ 624114 h 6246801"/>
              <a:gd name="connsiteX929" fmla="*/ 8830619 w 9384838"/>
              <a:gd name="connsiteY929" fmla="*/ 618260 h 6246801"/>
              <a:gd name="connsiteX930" fmla="*/ 8840376 w 9384838"/>
              <a:gd name="connsiteY930" fmla="*/ 600695 h 6246801"/>
              <a:gd name="connsiteX931" fmla="*/ 8832570 w 9384838"/>
              <a:gd name="connsiteY931" fmla="*/ 559715 h 6246801"/>
              <a:gd name="connsiteX932" fmla="*/ 8850134 w 9384838"/>
              <a:gd name="connsiteY932" fmla="*/ 559715 h 6246801"/>
              <a:gd name="connsiteX933" fmla="*/ 8885260 w 9384838"/>
              <a:gd name="connsiteY933" fmla="*/ 573376 h 6246801"/>
              <a:gd name="connsiteX934" fmla="*/ 8902823 w 9384838"/>
              <a:gd name="connsiteY934" fmla="*/ 559715 h 6246801"/>
              <a:gd name="connsiteX935" fmla="*/ 8904775 w 9384838"/>
              <a:gd name="connsiteY935" fmla="*/ 524589 h 6246801"/>
              <a:gd name="connsiteX936" fmla="*/ 8949659 w 9384838"/>
              <a:gd name="connsiteY936" fmla="*/ 497268 h 6246801"/>
              <a:gd name="connsiteX937" fmla="*/ 8976980 w 9384838"/>
              <a:gd name="connsiteY937" fmla="*/ 497268 h 6246801"/>
              <a:gd name="connsiteX938" fmla="*/ 8976980 w 9384838"/>
              <a:gd name="connsiteY938" fmla="*/ 462142 h 6246801"/>
              <a:gd name="connsiteX939" fmla="*/ 8965271 w 9384838"/>
              <a:gd name="connsiteY939" fmla="*/ 419209 h 6246801"/>
              <a:gd name="connsiteX940" fmla="*/ 8973077 w 9384838"/>
              <a:gd name="connsiteY940" fmla="*/ 393840 h 6246801"/>
              <a:gd name="connsiteX941" fmla="*/ 9002349 w 9384838"/>
              <a:gd name="connsiteY941" fmla="*/ 376277 h 6246801"/>
              <a:gd name="connsiteX942" fmla="*/ 9017961 w 9384838"/>
              <a:gd name="connsiteY942" fmla="*/ 403597 h 6246801"/>
              <a:gd name="connsiteX943" fmla="*/ 9041378 w 9384838"/>
              <a:gd name="connsiteY943" fmla="*/ 467996 h 6246801"/>
              <a:gd name="connsiteX944" fmla="*/ 9076505 w 9384838"/>
              <a:gd name="connsiteY944" fmla="*/ 475802 h 6246801"/>
              <a:gd name="connsiteX945" fmla="*/ 9154564 w 9384838"/>
              <a:gd name="connsiteY945" fmla="*/ 458239 h 6246801"/>
              <a:gd name="connsiteX946" fmla="*/ 9209205 w 9384838"/>
              <a:gd name="connsiteY946" fmla="*/ 409452 h 6246801"/>
              <a:gd name="connsiteX947" fmla="*/ 9218963 w 9384838"/>
              <a:gd name="connsiteY947" fmla="*/ 380180 h 6246801"/>
              <a:gd name="connsiteX948" fmla="*/ 9283361 w 9384838"/>
              <a:gd name="connsiteY948" fmla="*/ 325538 h 6246801"/>
              <a:gd name="connsiteX949" fmla="*/ 9328245 w 9384838"/>
              <a:gd name="connsiteY949" fmla="*/ 311878 h 6246801"/>
              <a:gd name="connsiteX950" fmla="*/ 6819242 w 9384838"/>
              <a:gd name="connsiteY950" fmla="*/ 0 h 6246801"/>
              <a:gd name="connsiteX951" fmla="*/ 6869020 w 9384838"/>
              <a:gd name="connsiteY951" fmla="*/ 125002 h 6246801"/>
              <a:gd name="connsiteX952" fmla="*/ 6969682 w 9384838"/>
              <a:gd name="connsiteY952" fmla="*/ 326334 h 6246801"/>
              <a:gd name="connsiteX953" fmla="*/ 6969682 w 9384838"/>
              <a:gd name="connsiteY953" fmla="*/ 401556 h 6246801"/>
              <a:gd name="connsiteX954" fmla="*/ 7094680 w 9384838"/>
              <a:gd name="connsiteY954" fmla="*/ 652667 h 6246801"/>
              <a:gd name="connsiteX955" fmla="*/ 7220784 w 9384838"/>
              <a:gd name="connsiteY955" fmla="*/ 803117 h 6246801"/>
              <a:gd name="connsiteX956" fmla="*/ 7321446 w 9384838"/>
              <a:gd name="connsiteY956" fmla="*/ 903783 h 6246801"/>
              <a:gd name="connsiteX957" fmla="*/ 7321446 w 9384838"/>
              <a:gd name="connsiteY957" fmla="*/ 979004 h 6246801"/>
              <a:gd name="connsiteX958" fmla="*/ 7345782 w 9384838"/>
              <a:gd name="connsiteY958" fmla="*/ 979004 h 6246801"/>
              <a:gd name="connsiteX959" fmla="*/ 7396667 w 9384838"/>
              <a:gd name="connsiteY959" fmla="*/ 1003341 h 6246801"/>
              <a:gd name="connsiteX960" fmla="*/ 7421002 w 9384838"/>
              <a:gd name="connsiteY960" fmla="*/ 979004 h 6246801"/>
              <a:gd name="connsiteX961" fmla="*/ 7496223 w 9384838"/>
              <a:gd name="connsiteY961" fmla="*/ 1003341 h 6246801"/>
              <a:gd name="connsiteX962" fmla="*/ 7446445 w 9384838"/>
              <a:gd name="connsiteY962" fmla="*/ 1054227 h 6246801"/>
              <a:gd name="connsiteX963" fmla="*/ 7471887 w 9384838"/>
              <a:gd name="connsiteY963" fmla="*/ 1078564 h 6246801"/>
              <a:gd name="connsiteX964" fmla="*/ 7521665 w 9384838"/>
              <a:gd name="connsiteY964" fmla="*/ 1054227 h 6246801"/>
              <a:gd name="connsiteX965" fmla="*/ 7547107 w 9384838"/>
              <a:gd name="connsiteY965" fmla="*/ 1129449 h 6246801"/>
              <a:gd name="connsiteX966" fmla="*/ 7672105 w 9384838"/>
              <a:gd name="connsiteY966" fmla="*/ 1179229 h 6246801"/>
              <a:gd name="connsiteX967" fmla="*/ 7747325 w 9384838"/>
              <a:gd name="connsiteY967" fmla="*/ 1179229 h 6246801"/>
              <a:gd name="connsiteX968" fmla="*/ 7847987 w 9384838"/>
              <a:gd name="connsiteY968" fmla="*/ 1104007 h 6246801"/>
              <a:gd name="connsiteX969" fmla="*/ 7923207 w 9384838"/>
              <a:gd name="connsiteY969" fmla="*/ 1078564 h 6246801"/>
              <a:gd name="connsiteX970" fmla="*/ 7998427 w 9384838"/>
              <a:gd name="connsiteY970" fmla="*/ 1003341 h 6246801"/>
              <a:gd name="connsiteX971" fmla="*/ 7998427 w 9384838"/>
              <a:gd name="connsiteY971" fmla="*/ 1054227 h 6246801"/>
              <a:gd name="connsiteX972" fmla="*/ 7948649 w 9384838"/>
              <a:gd name="connsiteY972" fmla="*/ 1104007 h 6246801"/>
              <a:gd name="connsiteX973" fmla="*/ 7948649 w 9384838"/>
              <a:gd name="connsiteY973" fmla="*/ 1129449 h 6246801"/>
              <a:gd name="connsiteX974" fmla="*/ 7822545 w 9384838"/>
              <a:gd name="connsiteY974" fmla="*/ 1279895 h 6246801"/>
              <a:gd name="connsiteX975" fmla="*/ 7822545 w 9384838"/>
              <a:gd name="connsiteY975" fmla="*/ 1379454 h 6246801"/>
              <a:gd name="connsiteX976" fmla="*/ 7873429 w 9384838"/>
              <a:gd name="connsiteY976" fmla="*/ 1379454 h 6246801"/>
              <a:gd name="connsiteX977" fmla="*/ 7847987 w 9384838"/>
              <a:gd name="connsiteY977" fmla="*/ 1505563 h 6246801"/>
              <a:gd name="connsiteX978" fmla="*/ 7797103 w 9384838"/>
              <a:gd name="connsiteY978" fmla="*/ 1531005 h 6246801"/>
              <a:gd name="connsiteX979" fmla="*/ 7873429 w 9384838"/>
              <a:gd name="connsiteY979" fmla="*/ 1606229 h 6246801"/>
              <a:gd name="connsiteX980" fmla="*/ 7948649 w 9384838"/>
              <a:gd name="connsiteY980" fmla="*/ 1606229 h 6246801"/>
              <a:gd name="connsiteX981" fmla="*/ 7923207 w 9384838"/>
              <a:gd name="connsiteY981" fmla="*/ 1656009 h 6246801"/>
              <a:gd name="connsiteX982" fmla="*/ 7772767 w 9384838"/>
              <a:gd name="connsiteY982" fmla="*/ 1630565 h 6246801"/>
              <a:gd name="connsiteX983" fmla="*/ 7672105 w 9384838"/>
              <a:gd name="connsiteY983" fmla="*/ 1705789 h 6246801"/>
              <a:gd name="connsiteX984" fmla="*/ 7672105 w 9384838"/>
              <a:gd name="connsiteY984" fmla="*/ 1656009 h 6246801"/>
              <a:gd name="connsiteX985" fmla="*/ 7596885 w 9384838"/>
              <a:gd name="connsiteY985" fmla="*/ 1656009 h 6246801"/>
              <a:gd name="connsiteX986" fmla="*/ 7571443 w 9384838"/>
              <a:gd name="connsiteY986" fmla="*/ 1705789 h 6246801"/>
              <a:gd name="connsiteX987" fmla="*/ 7446445 w 9384838"/>
              <a:gd name="connsiteY987" fmla="*/ 1681452 h 6246801"/>
              <a:gd name="connsiteX988" fmla="*/ 7421002 w 9384838"/>
              <a:gd name="connsiteY988" fmla="*/ 1630565 h 6246801"/>
              <a:gd name="connsiteX989" fmla="*/ 7321446 w 9384838"/>
              <a:gd name="connsiteY989" fmla="*/ 1630565 h 6246801"/>
              <a:gd name="connsiteX990" fmla="*/ 7070344 w 9384838"/>
              <a:gd name="connsiteY990" fmla="*/ 1756674 h 6246801"/>
              <a:gd name="connsiteX991" fmla="*/ 6869020 w 9384838"/>
              <a:gd name="connsiteY991" fmla="*/ 1907113 h 6246801"/>
              <a:gd name="connsiteX992" fmla="*/ 6894462 w 9384838"/>
              <a:gd name="connsiteY992" fmla="*/ 1956897 h 6246801"/>
              <a:gd name="connsiteX993" fmla="*/ 6819242 w 9384838"/>
              <a:gd name="connsiteY993" fmla="*/ 2081899 h 6246801"/>
              <a:gd name="connsiteX994" fmla="*/ 6793800 w 9384838"/>
              <a:gd name="connsiteY994" fmla="*/ 2006676 h 6246801"/>
              <a:gd name="connsiteX995" fmla="*/ 6668802 w 9384838"/>
              <a:gd name="connsiteY995" fmla="*/ 1931450 h 6246801"/>
              <a:gd name="connsiteX996" fmla="*/ 6542697 w 9384838"/>
              <a:gd name="connsiteY996" fmla="*/ 1831894 h 6246801"/>
              <a:gd name="connsiteX997" fmla="*/ 6467477 w 9384838"/>
              <a:gd name="connsiteY997" fmla="*/ 1705789 h 6246801"/>
              <a:gd name="connsiteX998" fmla="*/ 6417699 w 9384838"/>
              <a:gd name="connsiteY998" fmla="*/ 1681452 h 6246801"/>
              <a:gd name="connsiteX999" fmla="*/ 6342479 w 9384838"/>
              <a:gd name="connsiteY999" fmla="*/ 1580786 h 6246801"/>
              <a:gd name="connsiteX1000" fmla="*/ 6217481 w 9384838"/>
              <a:gd name="connsiteY1000" fmla="*/ 1555343 h 6246801"/>
              <a:gd name="connsiteX1001" fmla="*/ 6091377 w 9384838"/>
              <a:gd name="connsiteY1001" fmla="*/ 1606229 h 6246801"/>
              <a:gd name="connsiteX1002" fmla="*/ 5991821 w 9384838"/>
              <a:gd name="connsiteY1002" fmla="*/ 1681452 h 6246801"/>
              <a:gd name="connsiteX1003" fmla="*/ 5966379 w 9384838"/>
              <a:gd name="connsiteY1003" fmla="*/ 1630565 h 6246801"/>
              <a:gd name="connsiteX1004" fmla="*/ 5966379 w 9384838"/>
              <a:gd name="connsiteY1004" fmla="*/ 1580786 h 6246801"/>
              <a:gd name="connsiteX1005" fmla="*/ 5916601 w 9384838"/>
              <a:gd name="connsiteY1005" fmla="*/ 1531005 h 6246801"/>
              <a:gd name="connsiteX1006" fmla="*/ 5940937 w 9384838"/>
              <a:gd name="connsiteY1006" fmla="*/ 1505563 h 6246801"/>
              <a:gd name="connsiteX1007" fmla="*/ 5891159 w 9384838"/>
              <a:gd name="connsiteY1007" fmla="*/ 1480122 h 6246801"/>
              <a:gd name="connsiteX1008" fmla="*/ 5840275 w 9384838"/>
              <a:gd name="connsiteY1008" fmla="*/ 1480122 h 6246801"/>
              <a:gd name="connsiteX1009" fmla="*/ 5815939 w 9384838"/>
              <a:gd name="connsiteY1009" fmla="*/ 1455784 h 6246801"/>
              <a:gd name="connsiteX1010" fmla="*/ 5740719 w 9384838"/>
              <a:gd name="connsiteY1010" fmla="*/ 1505563 h 6246801"/>
              <a:gd name="connsiteX1011" fmla="*/ 5665499 w 9384838"/>
              <a:gd name="connsiteY1011" fmla="*/ 1606229 h 6246801"/>
              <a:gd name="connsiteX1012" fmla="*/ 5715277 w 9384838"/>
              <a:gd name="connsiteY1012" fmla="*/ 1656009 h 6246801"/>
              <a:gd name="connsiteX1013" fmla="*/ 5765055 w 9384838"/>
              <a:gd name="connsiteY1013" fmla="*/ 1731231 h 6246801"/>
              <a:gd name="connsiteX1014" fmla="*/ 5840275 w 9384838"/>
              <a:gd name="connsiteY1014" fmla="*/ 1731231 h 6246801"/>
              <a:gd name="connsiteX1015" fmla="*/ 5916601 w 9384838"/>
              <a:gd name="connsiteY1015" fmla="*/ 1881669 h 6246801"/>
              <a:gd name="connsiteX1016" fmla="*/ 5966379 w 9384838"/>
              <a:gd name="connsiteY1016" fmla="*/ 1956897 h 6246801"/>
              <a:gd name="connsiteX1017" fmla="*/ 5891159 w 9384838"/>
              <a:gd name="connsiteY1017" fmla="*/ 2006676 h 6246801"/>
              <a:gd name="connsiteX1018" fmla="*/ 5815939 w 9384838"/>
              <a:gd name="connsiteY1018" fmla="*/ 1931450 h 6246801"/>
              <a:gd name="connsiteX1019" fmla="*/ 5765055 w 9384838"/>
              <a:gd name="connsiteY1019" fmla="*/ 1881669 h 6246801"/>
              <a:gd name="connsiteX1020" fmla="*/ 5715277 w 9384838"/>
              <a:gd name="connsiteY1020" fmla="*/ 1931450 h 6246801"/>
              <a:gd name="connsiteX1021" fmla="*/ 5665499 w 9384838"/>
              <a:gd name="connsiteY1021" fmla="*/ 1931450 h 6246801"/>
              <a:gd name="connsiteX1022" fmla="*/ 5640056 w 9384838"/>
              <a:gd name="connsiteY1022" fmla="*/ 2006676 h 6246801"/>
              <a:gd name="connsiteX1023" fmla="*/ 5590278 w 9384838"/>
              <a:gd name="connsiteY1023" fmla="*/ 2006676 h 6246801"/>
              <a:gd name="connsiteX1024" fmla="*/ 5515058 w 9384838"/>
              <a:gd name="connsiteY1024" fmla="*/ 2081899 h 6246801"/>
              <a:gd name="connsiteX1025" fmla="*/ 5464174 w 9384838"/>
              <a:gd name="connsiteY1025" fmla="*/ 2057559 h 6246801"/>
              <a:gd name="connsiteX1026" fmla="*/ 5464174 w 9384838"/>
              <a:gd name="connsiteY1026" fmla="*/ 1956897 h 6246801"/>
              <a:gd name="connsiteX1027" fmla="*/ 5489616 w 9384838"/>
              <a:gd name="connsiteY1027" fmla="*/ 1881669 h 6246801"/>
              <a:gd name="connsiteX1028" fmla="*/ 5564836 w 9384838"/>
              <a:gd name="connsiteY1028" fmla="*/ 1831894 h 6246801"/>
              <a:gd name="connsiteX1029" fmla="*/ 5590278 w 9384838"/>
              <a:gd name="connsiteY1029" fmla="*/ 1756674 h 6246801"/>
              <a:gd name="connsiteX1030" fmla="*/ 5539394 w 9384838"/>
              <a:gd name="connsiteY1030" fmla="*/ 1656009 h 6246801"/>
              <a:gd name="connsiteX1031" fmla="*/ 5515058 w 9384838"/>
              <a:gd name="connsiteY1031" fmla="*/ 1656009 h 6246801"/>
              <a:gd name="connsiteX1032" fmla="*/ 5515058 w 9384838"/>
              <a:gd name="connsiteY1032" fmla="*/ 1606229 h 6246801"/>
              <a:gd name="connsiteX1033" fmla="*/ 5489616 w 9384838"/>
              <a:gd name="connsiteY1033" fmla="*/ 1580786 h 6246801"/>
              <a:gd name="connsiteX1034" fmla="*/ 5489616 w 9384838"/>
              <a:gd name="connsiteY1034" fmla="*/ 1531005 h 6246801"/>
              <a:gd name="connsiteX1035" fmla="*/ 5539394 w 9384838"/>
              <a:gd name="connsiteY1035" fmla="*/ 1455784 h 6246801"/>
              <a:gd name="connsiteX1036" fmla="*/ 5539394 w 9384838"/>
              <a:gd name="connsiteY1036" fmla="*/ 1404898 h 6246801"/>
              <a:gd name="connsiteX1037" fmla="*/ 5564836 w 9384838"/>
              <a:gd name="connsiteY1037" fmla="*/ 1355118 h 6246801"/>
              <a:gd name="connsiteX1038" fmla="*/ 5614614 w 9384838"/>
              <a:gd name="connsiteY1038" fmla="*/ 1379454 h 6246801"/>
              <a:gd name="connsiteX1039" fmla="*/ 5689834 w 9384838"/>
              <a:gd name="connsiteY1039" fmla="*/ 1355118 h 6246801"/>
              <a:gd name="connsiteX1040" fmla="*/ 5740719 w 9384838"/>
              <a:gd name="connsiteY1040" fmla="*/ 1329675 h 6246801"/>
              <a:gd name="connsiteX1041" fmla="*/ 5765055 w 9384838"/>
              <a:gd name="connsiteY1041" fmla="*/ 1355118 h 6246801"/>
              <a:gd name="connsiteX1042" fmla="*/ 5815939 w 9384838"/>
              <a:gd name="connsiteY1042" fmla="*/ 1279895 h 6246801"/>
              <a:gd name="connsiteX1043" fmla="*/ 5891159 w 9384838"/>
              <a:gd name="connsiteY1043" fmla="*/ 1254452 h 6246801"/>
              <a:gd name="connsiteX1044" fmla="*/ 5891159 w 9384838"/>
              <a:gd name="connsiteY1044" fmla="*/ 1179229 h 6246801"/>
              <a:gd name="connsiteX1045" fmla="*/ 5840275 w 9384838"/>
              <a:gd name="connsiteY1045" fmla="*/ 1104007 h 6246801"/>
              <a:gd name="connsiteX1046" fmla="*/ 5865717 w 9384838"/>
              <a:gd name="connsiteY1046" fmla="*/ 1054227 h 6246801"/>
              <a:gd name="connsiteX1047" fmla="*/ 5916601 w 9384838"/>
              <a:gd name="connsiteY1047" fmla="*/ 1054227 h 6246801"/>
              <a:gd name="connsiteX1048" fmla="*/ 6041599 w 9384838"/>
              <a:gd name="connsiteY1048" fmla="*/ 1179229 h 6246801"/>
              <a:gd name="connsiteX1049" fmla="*/ 6091377 w 9384838"/>
              <a:gd name="connsiteY1049" fmla="*/ 1153786 h 6246801"/>
              <a:gd name="connsiteX1050" fmla="*/ 6091377 w 9384838"/>
              <a:gd name="connsiteY1050" fmla="*/ 1204672 h 6246801"/>
              <a:gd name="connsiteX1051" fmla="*/ 6166597 w 9384838"/>
              <a:gd name="connsiteY1051" fmla="*/ 1254452 h 6246801"/>
              <a:gd name="connsiteX1052" fmla="*/ 6292701 w 9384838"/>
              <a:gd name="connsiteY1052" fmla="*/ 1179229 h 6246801"/>
              <a:gd name="connsiteX1053" fmla="*/ 6317037 w 9384838"/>
              <a:gd name="connsiteY1053" fmla="*/ 1129449 h 6246801"/>
              <a:gd name="connsiteX1054" fmla="*/ 6292701 w 9384838"/>
              <a:gd name="connsiteY1054" fmla="*/ 1054227 h 6246801"/>
              <a:gd name="connsiteX1055" fmla="*/ 6317037 w 9384838"/>
              <a:gd name="connsiteY1055" fmla="*/ 1003341 h 6246801"/>
              <a:gd name="connsiteX1056" fmla="*/ 6317037 w 9384838"/>
              <a:gd name="connsiteY1056" fmla="*/ 953562 h 6246801"/>
              <a:gd name="connsiteX1057" fmla="*/ 6342479 w 9384838"/>
              <a:gd name="connsiteY1057" fmla="*/ 903783 h 6246801"/>
              <a:gd name="connsiteX1058" fmla="*/ 6443141 w 9384838"/>
              <a:gd name="connsiteY1058" fmla="*/ 878340 h 6246801"/>
              <a:gd name="connsiteX1059" fmla="*/ 6492919 w 9384838"/>
              <a:gd name="connsiteY1059" fmla="*/ 803117 h 6246801"/>
              <a:gd name="connsiteX1060" fmla="*/ 6518361 w 9384838"/>
              <a:gd name="connsiteY1060" fmla="*/ 652667 h 6246801"/>
              <a:gd name="connsiteX1061" fmla="*/ 6619024 w 9384838"/>
              <a:gd name="connsiteY1061" fmla="*/ 526559 h 6246801"/>
              <a:gd name="connsiteX1062" fmla="*/ 6643360 w 9384838"/>
              <a:gd name="connsiteY1062" fmla="*/ 300891 h 6246801"/>
              <a:gd name="connsiteX1063" fmla="*/ 6619024 w 9384838"/>
              <a:gd name="connsiteY1063" fmla="*/ 125002 h 6246801"/>
              <a:gd name="connsiteX1064" fmla="*/ 6694244 w 9384838"/>
              <a:gd name="connsiteY1064" fmla="*/ 49779 h 6246801"/>
              <a:gd name="connsiteX1065" fmla="*/ 6769464 w 9384838"/>
              <a:gd name="connsiteY1065" fmla="*/ 49779 h 6246801"/>
              <a:gd name="connsiteX1066" fmla="*/ 6819242 w 9384838"/>
              <a:gd name="connsiteY106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47229 w 9384838"/>
              <a:gd name="connsiteY205" fmla="*/ 5193682 h 6246801"/>
              <a:gd name="connsiteX206" fmla="*/ 521787 w 9384838"/>
              <a:gd name="connsiteY206" fmla="*/ 5168239 h 6246801"/>
              <a:gd name="connsiteX207" fmla="*/ 472009 w 9384838"/>
              <a:gd name="connsiteY207" fmla="*/ 5193682 h 6246801"/>
              <a:gd name="connsiteX208" fmla="*/ 472009 w 9384838"/>
              <a:gd name="connsiteY208" fmla="*/ 5293241 h 6246801"/>
              <a:gd name="connsiteX209" fmla="*/ 472009 w 9384838"/>
              <a:gd name="connsiteY209" fmla="*/ 5293241 h 6246801"/>
              <a:gd name="connsiteX210" fmla="*/ 422231 w 9384838"/>
              <a:gd name="connsiteY210" fmla="*/ 5318684 h 6246801"/>
              <a:gd name="connsiteX211" fmla="*/ 446567 w 9384838"/>
              <a:gd name="connsiteY211" fmla="*/ 5344127 h 6246801"/>
              <a:gd name="connsiteX212" fmla="*/ 497451 w 9384838"/>
              <a:gd name="connsiteY212" fmla="*/ 5344127 h 6246801"/>
              <a:gd name="connsiteX213" fmla="*/ 521787 w 9384838"/>
              <a:gd name="connsiteY213" fmla="*/ 5318684 h 6246801"/>
              <a:gd name="connsiteX214" fmla="*/ 521787 w 9384838"/>
              <a:gd name="connsiteY214" fmla="*/ 5369570 h 6246801"/>
              <a:gd name="connsiteX215" fmla="*/ 497451 w 9384838"/>
              <a:gd name="connsiteY215" fmla="*/ 5419350 h 6246801"/>
              <a:gd name="connsiteX216" fmla="*/ 472009 w 9384838"/>
              <a:gd name="connsiteY216" fmla="*/ 5419350 h 6246801"/>
              <a:gd name="connsiteX217" fmla="*/ 446567 w 9384838"/>
              <a:gd name="connsiteY217" fmla="*/ 5444793 h 6246801"/>
              <a:gd name="connsiteX218" fmla="*/ 422231 w 9384838"/>
              <a:gd name="connsiteY218" fmla="*/ 5419350 h 6246801"/>
              <a:gd name="connsiteX219" fmla="*/ 446567 w 9384838"/>
              <a:gd name="connsiteY219" fmla="*/ 5393907 h 6246801"/>
              <a:gd name="connsiteX220" fmla="*/ 446567 w 9384838"/>
              <a:gd name="connsiteY220" fmla="*/ 5369570 h 6246801"/>
              <a:gd name="connsiteX221" fmla="*/ 422231 w 9384838"/>
              <a:gd name="connsiteY221" fmla="*/ 5344127 h 6246801"/>
              <a:gd name="connsiteX222" fmla="*/ 371347 w 9384838"/>
              <a:gd name="connsiteY222" fmla="*/ 5369570 h 6246801"/>
              <a:gd name="connsiteX223" fmla="*/ 347011 w 9384838"/>
              <a:gd name="connsiteY223" fmla="*/ 5344127 h 6246801"/>
              <a:gd name="connsiteX224" fmla="*/ 321569 w 9384838"/>
              <a:gd name="connsiteY224" fmla="*/ 5393907 h 6246801"/>
              <a:gd name="connsiteX225" fmla="*/ 271791 w 9384838"/>
              <a:gd name="connsiteY225" fmla="*/ 5419350 h 6246801"/>
              <a:gd name="connsiteX226" fmla="*/ 321569 w 9384838"/>
              <a:gd name="connsiteY226" fmla="*/ 5369570 h 6246801"/>
              <a:gd name="connsiteX227" fmla="*/ 296127 w 9384838"/>
              <a:gd name="connsiteY227" fmla="*/ 5344127 h 6246801"/>
              <a:gd name="connsiteX228" fmla="*/ 296127 w 9384838"/>
              <a:gd name="connsiteY228" fmla="*/ 5293241 h 6246801"/>
              <a:gd name="connsiteX229" fmla="*/ 271791 w 9384838"/>
              <a:gd name="connsiteY229" fmla="*/ 5293241 h 6246801"/>
              <a:gd name="connsiteX230" fmla="*/ 246349 w 9384838"/>
              <a:gd name="connsiteY230" fmla="*/ 5243462 h 6246801"/>
              <a:gd name="connsiteX231" fmla="*/ 296127 w 9384838"/>
              <a:gd name="connsiteY231" fmla="*/ 5168239 h 6246801"/>
              <a:gd name="connsiteX232" fmla="*/ 321569 w 9384838"/>
              <a:gd name="connsiteY232" fmla="*/ 5193682 h 6246801"/>
              <a:gd name="connsiteX233" fmla="*/ 296127 w 9384838"/>
              <a:gd name="connsiteY233" fmla="*/ 5218019 h 6246801"/>
              <a:gd name="connsiteX234" fmla="*/ 321569 w 9384838"/>
              <a:gd name="connsiteY234" fmla="*/ 5218019 h 6246801"/>
              <a:gd name="connsiteX235" fmla="*/ 321569 w 9384838"/>
              <a:gd name="connsiteY235" fmla="*/ 5243462 h 6246801"/>
              <a:gd name="connsiteX236" fmla="*/ 296127 w 9384838"/>
              <a:gd name="connsiteY236" fmla="*/ 5268905 h 6246801"/>
              <a:gd name="connsiteX237" fmla="*/ 321569 w 9384838"/>
              <a:gd name="connsiteY237" fmla="*/ 5318684 h 6246801"/>
              <a:gd name="connsiteX238" fmla="*/ 347011 w 9384838"/>
              <a:gd name="connsiteY238" fmla="*/ 5293241 h 6246801"/>
              <a:gd name="connsiteX239" fmla="*/ 371347 w 9384838"/>
              <a:gd name="connsiteY239" fmla="*/ 5318684 h 6246801"/>
              <a:gd name="connsiteX240" fmla="*/ 396789 w 9384838"/>
              <a:gd name="connsiteY240" fmla="*/ 5318684 h 6246801"/>
              <a:gd name="connsiteX241" fmla="*/ 371347 w 9384838"/>
              <a:gd name="connsiteY241" fmla="*/ 5268905 h 6246801"/>
              <a:gd name="connsiteX242" fmla="*/ 396789 w 9384838"/>
              <a:gd name="connsiteY242" fmla="*/ 5243462 h 6246801"/>
              <a:gd name="connsiteX243" fmla="*/ 371347 w 9384838"/>
              <a:gd name="connsiteY243" fmla="*/ 5193682 h 6246801"/>
              <a:gd name="connsiteX244" fmla="*/ 321569 w 9384838"/>
              <a:gd name="connsiteY244" fmla="*/ 5168239 h 6246801"/>
              <a:gd name="connsiteX245" fmla="*/ 347011 w 9384838"/>
              <a:gd name="connsiteY245" fmla="*/ 5142796 h 6246801"/>
              <a:gd name="connsiteX246" fmla="*/ 296127 w 9384838"/>
              <a:gd name="connsiteY246" fmla="*/ 5142796 h 6246801"/>
              <a:gd name="connsiteX247" fmla="*/ 271791 w 9384838"/>
              <a:gd name="connsiteY247" fmla="*/ 5093016 h 6246801"/>
              <a:gd name="connsiteX248" fmla="*/ 296127 w 9384838"/>
              <a:gd name="connsiteY248" fmla="*/ 5067573 h 6246801"/>
              <a:gd name="connsiteX249" fmla="*/ 271791 w 9384838"/>
              <a:gd name="connsiteY249" fmla="*/ 5043236 h 6246801"/>
              <a:gd name="connsiteX250" fmla="*/ 271791 w 9384838"/>
              <a:gd name="connsiteY250" fmla="*/ 5017793 h 6246801"/>
              <a:gd name="connsiteX251" fmla="*/ 321569 w 9384838"/>
              <a:gd name="connsiteY251" fmla="*/ 5043236 h 6246801"/>
              <a:gd name="connsiteX252" fmla="*/ 347011 w 9384838"/>
              <a:gd name="connsiteY252" fmla="*/ 5043236 h 6246801"/>
              <a:gd name="connsiteX253" fmla="*/ 371347 w 9384838"/>
              <a:gd name="connsiteY253" fmla="*/ 5067573 h 6246801"/>
              <a:gd name="connsiteX254" fmla="*/ 371347 w 9384838"/>
              <a:gd name="connsiteY254" fmla="*/ 5093016 h 6246801"/>
              <a:gd name="connsiteX255" fmla="*/ 396789 w 9384838"/>
              <a:gd name="connsiteY255" fmla="*/ 5093016 h 6246801"/>
              <a:gd name="connsiteX256" fmla="*/ 396789 w 9384838"/>
              <a:gd name="connsiteY256" fmla="*/ 5067573 h 6246801"/>
              <a:gd name="connsiteX257" fmla="*/ 422231 w 9384838"/>
              <a:gd name="connsiteY257" fmla="*/ 5043236 h 6246801"/>
              <a:gd name="connsiteX258" fmla="*/ 371347 w 9384838"/>
              <a:gd name="connsiteY258" fmla="*/ 5017793 h 6246801"/>
              <a:gd name="connsiteX259" fmla="*/ 396789 w 9384838"/>
              <a:gd name="connsiteY259" fmla="*/ 4992350 h 6246801"/>
              <a:gd name="connsiteX260" fmla="*/ 422231 w 9384838"/>
              <a:gd name="connsiteY260" fmla="*/ 4968013 h 6246801"/>
              <a:gd name="connsiteX261" fmla="*/ 446567 w 9384838"/>
              <a:gd name="connsiteY261" fmla="*/ 4992350 h 6246801"/>
              <a:gd name="connsiteX262" fmla="*/ 446567 w 9384838"/>
              <a:gd name="connsiteY262" fmla="*/ 5017793 h 6246801"/>
              <a:gd name="connsiteX263" fmla="*/ 472009 w 9384838"/>
              <a:gd name="connsiteY263" fmla="*/ 5043236 h 6246801"/>
              <a:gd name="connsiteX264" fmla="*/ 497451 w 9384838"/>
              <a:gd name="connsiteY264" fmla="*/ 5017793 h 6246801"/>
              <a:gd name="connsiteX265" fmla="*/ 497452 w 9384838"/>
              <a:gd name="connsiteY265" fmla="*/ 5017793 h 6246801"/>
              <a:gd name="connsiteX266" fmla="*/ 547230 w 9384838"/>
              <a:gd name="connsiteY266" fmla="*/ 5017793 h 6246801"/>
              <a:gd name="connsiteX267" fmla="*/ 521788 w 9384838"/>
              <a:gd name="connsiteY267" fmla="*/ 4992350 h 6246801"/>
              <a:gd name="connsiteX268" fmla="*/ 572672 w 9384838"/>
              <a:gd name="connsiteY268" fmla="*/ 4968013 h 6246801"/>
              <a:gd name="connsiteX269" fmla="*/ 597008 w 9384838"/>
              <a:gd name="connsiteY269" fmla="*/ 4992350 h 6246801"/>
              <a:gd name="connsiteX270" fmla="*/ 647892 w 9384838"/>
              <a:gd name="connsiteY270" fmla="*/ 4992350 h 6246801"/>
              <a:gd name="connsiteX271" fmla="*/ 647892 w 9384838"/>
              <a:gd name="connsiteY271" fmla="*/ 4968013 h 6246801"/>
              <a:gd name="connsiteX272" fmla="*/ 672228 w 9384838"/>
              <a:gd name="connsiteY272" fmla="*/ 4942570 h 6246801"/>
              <a:gd name="connsiteX273" fmla="*/ 672228 w 9384838"/>
              <a:gd name="connsiteY273" fmla="*/ 4917127 h 6246801"/>
              <a:gd name="connsiteX274" fmla="*/ 723112 w 9384838"/>
              <a:gd name="connsiteY274" fmla="*/ 4892790 h 6246801"/>
              <a:gd name="connsiteX275" fmla="*/ 772890 w 9384838"/>
              <a:gd name="connsiteY275" fmla="*/ 4892790 h 6246801"/>
              <a:gd name="connsiteX276" fmla="*/ 798333 w 9384838"/>
              <a:gd name="connsiteY276" fmla="*/ 4867347 h 6246801"/>
              <a:gd name="connsiteX277" fmla="*/ 291494 w 9384838"/>
              <a:gd name="connsiteY277" fmla="*/ 3896294 h 6246801"/>
              <a:gd name="connsiteX278" fmla="*/ 319795 w 9384838"/>
              <a:gd name="connsiteY278" fmla="*/ 3947235 h 6246801"/>
              <a:gd name="connsiteX279" fmla="*/ 280174 w 9384838"/>
              <a:gd name="connsiteY279" fmla="*/ 4026476 h 6246801"/>
              <a:gd name="connsiteX280" fmla="*/ 234893 w 9384838"/>
              <a:gd name="connsiteY280" fmla="*/ 4026476 h 6246801"/>
              <a:gd name="connsiteX281" fmla="*/ 220743 w 9384838"/>
              <a:gd name="connsiteY281" fmla="*/ 4066097 h 6246801"/>
              <a:gd name="connsiteX282" fmla="*/ 178292 w 9384838"/>
              <a:gd name="connsiteY282" fmla="*/ 4074587 h 6246801"/>
              <a:gd name="connsiteX283" fmla="*/ 133012 w 9384838"/>
              <a:gd name="connsiteY283" fmla="*/ 4111377 h 6246801"/>
              <a:gd name="connsiteX284" fmla="*/ 93391 w 9384838"/>
              <a:gd name="connsiteY284" fmla="*/ 4125528 h 6246801"/>
              <a:gd name="connsiteX285" fmla="*/ 113201 w 9384838"/>
              <a:gd name="connsiteY285" fmla="*/ 4187789 h 6246801"/>
              <a:gd name="connsiteX286" fmla="*/ 82071 w 9384838"/>
              <a:gd name="connsiteY286" fmla="*/ 4187789 h 6246801"/>
              <a:gd name="connsiteX287" fmla="*/ 59430 w 9384838"/>
              <a:gd name="connsiteY287" fmla="*/ 4250050 h 6246801"/>
              <a:gd name="connsiteX288" fmla="*/ 76411 w 9384838"/>
              <a:gd name="connsiteY288" fmla="*/ 4275521 h 6246801"/>
              <a:gd name="connsiteX289" fmla="*/ 11320 w 9384838"/>
              <a:gd name="connsiteY289" fmla="*/ 4317971 h 6246801"/>
              <a:gd name="connsiteX290" fmla="*/ 0 w 9384838"/>
              <a:gd name="connsiteY290" fmla="*/ 4230240 h 6246801"/>
              <a:gd name="connsiteX291" fmla="*/ 31130 w 9384838"/>
              <a:gd name="connsiteY291" fmla="*/ 4218920 h 6246801"/>
              <a:gd name="connsiteX292" fmla="*/ 45280 w 9384838"/>
              <a:gd name="connsiteY292" fmla="*/ 4187789 h 6246801"/>
              <a:gd name="connsiteX293" fmla="*/ 53771 w 9384838"/>
              <a:gd name="connsiteY293" fmla="*/ 4131188 h 6246801"/>
              <a:gd name="connsiteX294" fmla="*/ 70751 w 9384838"/>
              <a:gd name="connsiteY294" fmla="*/ 4105717 h 6246801"/>
              <a:gd name="connsiteX295" fmla="*/ 124522 w 9384838"/>
              <a:gd name="connsiteY295" fmla="*/ 4083077 h 6246801"/>
              <a:gd name="connsiteX296" fmla="*/ 152822 w 9384838"/>
              <a:gd name="connsiteY296" fmla="*/ 4040626 h 6246801"/>
              <a:gd name="connsiteX297" fmla="*/ 104711 w 9384838"/>
              <a:gd name="connsiteY297" fmla="*/ 4023646 h 6246801"/>
              <a:gd name="connsiteX298" fmla="*/ 104711 w 9384838"/>
              <a:gd name="connsiteY298" fmla="*/ 3981195 h 6246801"/>
              <a:gd name="connsiteX299" fmla="*/ 144332 w 9384838"/>
              <a:gd name="connsiteY299" fmla="*/ 3981195 h 6246801"/>
              <a:gd name="connsiteX300" fmla="*/ 181122 w 9384838"/>
              <a:gd name="connsiteY300" fmla="*/ 4020816 h 6246801"/>
              <a:gd name="connsiteX301" fmla="*/ 240553 w 9384838"/>
              <a:gd name="connsiteY301" fmla="*/ 3955725 h 6246801"/>
              <a:gd name="connsiteX302" fmla="*/ 271684 w 9384838"/>
              <a:gd name="connsiteY302" fmla="*/ 3907614 h 6246801"/>
              <a:gd name="connsiteX303" fmla="*/ 291494 w 9384838"/>
              <a:gd name="connsiteY303" fmla="*/ 3896294 h 6246801"/>
              <a:gd name="connsiteX304" fmla="*/ 481106 w 9384838"/>
              <a:gd name="connsiteY304" fmla="*/ 3596309 h 6246801"/>
              <a:gd name="connsiteX305" fmla="*/ 435825 w 9384838"/>
              <a:gd name="connsiteY305" fmla="*/ 3664230 h 6246801"/>
              <a:gd name="connsiteX306" fmla="*/ 396205 w 9384838"/>
              <a:gd name="connsiteY306" fmla="*/ 3638759 h 6246801"/>
              <a:gd name="connsiteX307" fmla="*/ 481106 w 9384838"/>
              <a:gd name="connsiteY307" fmla="*/ 3596309 h 6246801"/>
              <a:gd name="connsiteX308" fmla="*/ 4460871 w 9384838"/>
              <a:gd name="connsiteY308" fmla="*/ 3512231 h 6246801"/>
              <a:gd name="connsiteX309" fmla="*/ 4435429 w 9384838"/>
              <a:gd name="connsiteY309" fmla="*/ 3563117 h 6246801"/>
              <a:gd name="connsiteX310" fmla="*/ 4385651 w 9384838"/>
              <a:gd name="connsiteY310" fmla="*/ 3612896 h 6246801"/>
              <a:gd name="connsiteX311" fmla="*/ 4385651 w 9384838"/>
              <a:gd name="connsiteY311" fmla="*/ 3638339 h 6246801"/>
              <a:gd name="connsiteX312" fmla="*/ 4435429 w 9384838"/>
              <a:gd name="connsiteY312" fmla="*/ 3638339 h 6246801"/>
              <a:gd name="connsiteX313" fmla="*/ 4435429 w 9384838"/>
              <a:gd name="connsiteY313" fmla="*/ 3662676 h 6246801"/>
              <a:gd name="connsiteX314" fmla="*/ 4385651 w 9384838"/>
              <a:gd name="connsiteY314" fmla="*/ 3713562 h 6246801"/>
              <a:gd name="connsiteX315" fmla="*/ 4284989 w 9384838"/>
              <a:gd name="connsiteY315" fmla="*/ 3737899 h 6246801"/>
              <a:gd name="connsiteX316" fmla="*/ 4310431 w 9384838"/>
              <a:gd name="connsiteY316" fmla="*/ 3688119 h 6246801"/>
              <a:gd name="connsiteX317" fmla="*/ 4335873 w 9384838"/>
              <a:gd name="connsiteY317" fmla="*/ 3662676 h 6246801"/>
              <a:gd name="connsiteX318" fmla="*/ 4335873 w 9384838"/>
              <a:gd name="connsiteY318" fmla="*/ 3638339 h 6246801"/>
              <a:gd name="connsiteX319" fmla="*/ 4284989 w 9384838"/>
              <a:gd name="connsiteY319" fmla="*/ 3662676 h 6246801"/>
              <a:gd name="connsiteX320" fmla="*/ 4284989 w 9384838"/>
              <a:gd name="connsiteY320" fmla="*/ 3612896 h 6246801"/>
              <a:gd name="connsiteX321" fmla="*/ 4360209 w 9384838"/>
              <a:gd name="connsiteY321" fmla="*/ 3537674 h 6246801"/>
              <a:gd name="connsiteX322" fmla="*/ 4460871 w 9384838"/>
              <a:gd name="connsiteY322" fmla="*/ 3512231 h 6246801"/>
              <a:gd name="connsiteX323" fmla="*/ 605629 w 9384838"/>
              <a:gd name="connsiteY323" fmla="*/ 3364245 h 6246801"/>
              <a:gd name="connsiteX324" fmla="*/ 611289 w 9384838"/>
              <a:gd name="connsiteY324" fmla="*/ 3409526 h 6246801"/>
              <a:gd name="connsiteX325" fmla="*/ 633929 w 9384838"/>
              <a:gd name="connsiteY325" fmla="*/ 3437826 h 6246801"/>
              <a:gd name="connsiteX326" fmla="*/ 616949 w 9384838"/>
              <a:gd name="connsiteY326" fmla="*/ 3485937 h 6246801"/>
              <a:gd name="connsiteX327" fmla="*/ 599969 w 9384838"/>
              <a:gd name="connsiteY327" fmla="*/ 3497257 h 6246801"/>
              <a:gd name="connsiteX328" fmla="*/ 560348 w 9384838"/>
              <a:gd name="connsiteY328" fmla="*/ 3451976 h 6246801"/>
              <a:gd name="connsiteX329" fmla="*/ 577328 w 9384838"/>
              <a:gd name="connsiteY329" fmla="*/ 3415186 h 6246801"/>
              <a:gd name="connsiteX330" fmla="*/ 574498 w 9384838"/>
              <a:gd name="connsiteY330" fmla="*/ 3369905 h 6246801"/>
              <a:gd name="connsiteX331" fmla="*/ 605629 w 9384838"/>
              <a:gd name="connsiteY331" fmla="*/ 3364245 h 6246801"/>
              <a:gd name="connsiteX332" fmla="*/ 1098059 w 9384838"/>
              <a:gd name="connsiteY332" fmla="*/ 3109544 h 6246801"/>
              <a:gd name="connsiteX333" fmla="*/ 1081079 w 9384838"/>
              <a:gd name="connsiteY333" fmla="*/ 3137841 h 6246801"/>
              <a:gd name="connsiteX334" fmla="*/ 1064099 w 9384838"/>
              <a:gd name="connsiteY334" fmla="*/ 3154822 h 6246801"/>
              <a:gd name="connsiteX335" fmla="*/ 1038628 w 9384838"/>
              <a:gd name="connsiteY335" fmla="*/ 3143502 h 6246801"/>
              <a:gd name="connsiteX336" fmla="*/ 1098059 w 9384838"/>
              <a:gd name="connsiteY336" fmla="*/ 3109544 h 6246801"/>
              <a:gd name="connsiteX337" fmla="*/ 905615 w 9384838"/>
              <a:gd name="connsiteY337" fmla="*/ 3061433 h 6246801"/>
              <a:gd name="connsiteX338" fmla="*/ 905615 w 9384838"/>
              <a:gd name="connsiteY338" fmla="*/ 3098224 h 6246801"/>
              <a:gd name="connsiteX339" fmla="*/ 874484 w 9384838"/>
              <a:gd name="connsiteY339" fmla="*/ 3149161 h 6246801"/>
              <a:gd name="connsiteX340" fmla="*/ 820713 w 9384838"/>
              <a:gd name="connsiteY340" fmla="*/ 3171802 h 6246801"/>
              <a:gd name="connsiteX341" fmla="*/ 826373 w 9384838"/>
              <a:gd name="connsiteY341" fmla="*/ 3205762 h 6246801"/>
              <a:gd name="connsiteX342" fmla="*/ 769772 w 9384838"/>
              <a:gd name="connsiteY342" fmla="*/ 3214252 h 6246801"/>
              <a:gd name="connsiteX343" fmla="*/ 775432 w 9384838"/>
              <a:gd name="connsiteY343" fmla="*/ 3253873 h 6246801"/>
              <a:gd name="connsiteX344" fmla="*/ 738642 w 9384838"/>
              <a:gd name="connsiteY344" fmla="*/ 3245383 h 6246801"/>
              <a:gd name="connsiteX345" fmla="*/ 724492 w 9384838"/>
              <a:gd name="connsiteY345" fmla="*/ 3214252 h 6246801"/>
              <a:gd name="connsiteX346" fmla="*/ 701851 w 9384838"/>
              <a:gd name="connsiteY346" fmla="*/ 3183122 h 6246801"/>
              <a:gd name="connsiteX347" fmla="*/ 724492 w 9384838"/>
              <a:gd name="connsiteY347" fmla="*/ 3168972 h 6246801"/>
              <a:gd name="connsiteX348" fmla="*/ 747132 w 9384838"/>
              <a:gd name="connsiteY348" fmla="*/ 3146331 h 6246801"/>
              <a:gd name="connsiteX349" fmla="*/ 843354 w 9384838"/>
              <a:gd name="connsiteY349" fmla="*/ 3098224 h 6246801"/>
              <a:gd name="connsiteX350" fmla="*/ 905615 w 9384838"/>
              <a:gd name="connsiteY350" fmla="*/ 3061433 h 6246801"/>
              <a:gd name="connsiteX351" fmla="*/ 936745 w 9384838"/>
              <a:gd name="connsiteY351" fmla="*/ 3033132 h 6246801"/>
              <a:gd name="connsiteX352" fmla="*/ 973535 w 9384838"/>
              <a:gd name="connsiteY352" fmla="*/ 3081244 h 6246801"/>
              <a:gd name="connsiteX353" fmla="*/ 948066 w 9384838"/>
              <a:gd name="connsiteY353" fmla="*/ 3115203 h 6246801"/>
              <a:gd name="connsiteX354" fmla="*/ 925424 w 9384838"/>
              <a:gd name="connsiteY354" fmla="*/ 3067093 h 6246801"/>
              <a:gd name="connsiteX355" fmla="*/ 936745 w 9384838"/>
              <a:gd name="connsiteY355" fmla="*/ 3033132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84989 w 9384838"/>
              <a:gd name="connsiteY471" fmla="*/ 5142796 h 6246801"/>
              <a:gd name="connsiteX472" fmla="*/ 4260653 w 9384838"/>
              <a:gd name="connsiteY472" fmla="*/ 5168239 h 6246801"/>
              <a:gd name="connsiteX473" fmla="*/ 4260653 w 9384838"/>
              <a:gd name="connsiteY473" fmla="*/ 5193683 h 6246801"/>
              <a:gd name="connsiteX474" fmla="*/ 4284989 w 9384838"/>
              <a:gd name="connsiteY474" fmla="*/ 5243462 h 6246801"/>
              <a:gd name="connsiteX475" fmla="*/ 4235211 w 9384838"/>
              <a:gd name="connsiteY475" fmla="*/ 5268905 h 6246801"/>
              <a:gd name="connsiteX476" fmla="*/ 4185433 w 9384838"/>
              <a:gd name="connsiteY476" fmla="*/ 5344128 h 6246801"/>
              <a:gd name="connsiteX477" fmla="*/ 4110213 w 9384838"/>
              <a:gd name="connsiteY477" fmla="*/ 5369571 h 6246801"/>
              <a:gd name="connsiteX478" fmla="*/ 4084771 w 9384838"/>
              <a:gd name="connsiteY478" fmla="*/ 5318685 h 6246801"/>
              <a:gd name="connsiteX479" fmla="*/ 4110213 w 9384838"/>
              <a:gd name="connsiteY479" fmla="*/ 5243462 h 6246801"/>
              <a:gd name="connsiteX480" fmla="*/ 4134549 w 9384838"/>
              <a:gd name="connsiteY480" fmla="*/ 5193683 h 6246801"/>
              <a:gd name="connsiteX481" fmla="*/ 4134549 w 9384838"/>
              <a:gd name="connsiteY481" fmla="*/ 5168239 h 6246801"/>
              <a:gd name="connsiteX482" fmla="*/ 4185433 w 9384838"/>
              <a:gd name="connsiteY482" fmla="*/ 5168239 h 6246801"/>
              <a:gd name="connsiteX483" fmla="*/ 4209769 w 9384838"/>
              <a:gd name="connsiteY483" fmla="*/ 5142796 h 6246801"/>
              <a:gd name="connsiteX484" fmla="*/ 4185433 w 9384838"/>
              <a:gd name="connsiteY484" fmla="*/ 5118460 h 6246801"/>
              <a:gd name="connsiteX485" fmla="*/ 4084771 w 9384838"/>
              <a:gd name="connsiteY485" fmla="*/ 5093017 h 6246801"/>
              <a:gd name="connsiteX486" fmla="*/ 4034993 w 9384838"/>
              <a:gd name="connsiteY486" fmla="*/ 5142796 h 6246801"/>
              <a:gd name="connsiteX487" fmla="*/ 3958666 w 9384838"/>
              <a:gd name="connsiteY487" fmla="*/ 5168239 h 6246801"/>
              <a:gd name="connsiteX488" fmla="*/ 3908904 w 9384838"/>
              <a:gd name="connsiteY488" fmla="*/ 5218019 h 6246801"/>
              <a:gd name="connsiteX489" fmla="*/ 3859127 w 9384838"/>
              <a:gd name="connsiteY489" fmla="*/ 5293242 h 6246801"/>
              <a:gd name="connsiteX490" fmla="*/ 3758465 w 9384838"/>
              <a:gd name="connsiteY490" fmla="*/ 5243462 h 6246801"/>
              <a:gd name="connsiteX491" fmla="*/ 3708688 w 9384838"/>
              <a:gd name="connsiteY491" fmla="*/ 5243462 h 6246801"/>
              <a:gd name="connsiteX492" fmla="*/ 3582584 w 9384838"/>
              <a:gd name="connsiteY492" fmla="*/ 5193683 h 6246801"/>
              <a:gd name="connsiteX493" fmla="*/ 3589545 w 9384838"/>
              <a:gd name="connsiteY493" fmla="*/ 5173103 h 6246801"/>
              <a:gd name="connsiteX494" fmla="*/ 3589543 w 9384838"/>
              <a:gd name="connsiteY494" fmla="*/ 5173102 h 6246801"/>
              <a:gd name="connsiteX495" fmla="*/ 3582582 w 9384838"/>
              <a:gd name="connsiteY495" fmla="*/ 5193682 h 6246801"/>
              <a:gd name="connsiteX496" fmla="*/ 3382367 w 9384838"/>
              <a:gd name="connsiteY496" fmla="*/ 5193682 h 6246801"/>
              <a:gd name="connsiteX497" fmla="*/ 3421081 w 9384838"/>
              <a:gd name="connsiteY497" fmla="*/ 5164921 h 6246801"/>
              <a:gd name="connsiteX498" fmla="*/ 3483028 w 9384838"/>
              <a:gd name="connsiteY498" fmla="*/ 5168239 h 6246801"/>
              <a:gd name="connsiteX499" fmla="*/ 3532805 w 9384838"/>
              <a:gd name="connsiteY499" fmla="*/ 5168239 h 6246801"/>
              <a:gd name="connsiteX500" fmla="*/ 3532805 w 9384838"/>
              <a:gd name="connsiteY500" fmla="*/ 5118459 h 6246801"/>
              <a:gd name="connsiteX501" fmla="*/ 3507365 w 9384838"/>
              <a:gd name="connsiteY501" fmla="*/ 5093016 h 6246801"/>
              <a:gd name="connsiteX502" fmla="*/ 3483028 w 9384838"/>
              <a:gd name="connsiteY502" fmla="*/ 5118459 h 6246801"/>
              <a:gd name="connsiteX503" fmla="*/ 3432144 w 9384838"/>
              <a:gd name="connsiteY503" fmla="*/ 5093016 h 6246801"/>
              <a:gd name="connsiteX504" fmla="*/ 3407808 w 9384838"/>
              <a:gd name="connsiteY504" fmla="*/ 5093016 h 6246801"/>
              <a:gd name="connsiteX505" fmla="*/ 3407808 w 9384838"/>
              <a:gd name="connsiteY505" fmla="*/ 5043237 h 6246801"/>
              <a:gd name="connsiteX506" fmla="*/ 3382367 w 9384838"/>
              <a:gd name="connsiteY506" fmla="*/ 5043237 h 6246801"/>
              <a:gd name="connsiteX507" fmla="*/ 3356924 w 9384838"/>
              <a:gd name="connsiteY507" fmla="*/ 5093016 h 6246801"/>
              <a:gd name="connsiteX508" fmla="*/ 3382367 w 9384838"/>
              <a:gd name="connsiteY508" fmla="*/ 5118459 h 6246801"/>
              <a:gd name="connsiteX509" fmla="*/ 3382367 w 9384838"/>
              <a:gd name="connsiteY509" fmla="*/ 5142796 h 6246801"/>
              <a:gd name="connsiteX510" fmla="*/ 3331482 w 9384838"/>
              <a:gd name="connsiteY510" fmla="*/ 5093016 h 6246801"/>
              <a:gd name="connsiteX511" fmla="*/ 3356924 w 9384838"/>
              <a:gd name="connsiteY511" fmla="*/ 5067573 h 6246801"/>
              <a:gd name="connsiteX512" fmla="*/ 3356924 w 9384838"/>
              <a:gd name="connsiteY512" fmla="*/ 4992351 h 6246801"/>
              <a:gd name="connsiteX513" fmla="*/ 3407808 w 9384838"/>
              <a:gd name="connsiteY513" fmla="*/ 4942571 h 6246801"/>
              <a:gd name="connsiteX514" fmla="*/ 3356924 w 9384838"/>
              <a:gd name="connsiteY514" fmla="*/ 4942571 h 6246801"/>
              <a:gd name="connsiteX515" fmla="*/ 3349625 w 9384838"/>
              <a:gd name="connsiteY515" fmla="*/ 4928288 h 6246801"/>
              <a:gd name="connsiteX516" fmla="*/ 3349624 w 9384838"/>
              <a:gd name="connsiteY516" fmla="*/ 4928288 h 6246801"/>
              <a:gd name="connsiteX517" fmla="*/ 3356924 w 9384838"/>
              <a:gd name="connsiteY517" fmla="*/ 4942571 h 6246801"/>
              <a:gd name="connsiteX518" fmla="*/ 3281703 w 9384838"/>
              <a:gd name="connsiteY518" fmla="*/ 4968014 h 6246801"/>
              <a:gd name="connsiteX519" fmla="*/ 3256260 w 9384838"/>
              <a:gd name="connsiteY519" fmla="*/ 5017794 h 6246801"/>
              <a:gd name="connsiteX520" fmla="*/ 3181041 w 9384838"/>
              <a:gd name="connsiteY520" fmla="*/ 5067573 h 6246801"/>
              <a:gd name="connsiteX521" fmla="*/ 3206483 w 9384838"/>
              <a:gd name="connsiteY521" fmla="*/ 5118459 h 6246801"/>
              <a:gd name="connsiteX522" fmla="*/ 3181041 w 9384838"/>
              <a:gd name="connsiteY522" fmla="*/ 5142796 h 6246801"/>
              <a:gd name="connsiteX523" fmla="*/ 3231925 w 9384838"/>
              <a:gd name="connsiteY523" fmla="*/ 5168239 h 6246801"/>
              <a:gd name="connsiteX524" fmla="*/ 3281703 w 9384838"/>
              <a:gd name="connsiteY524" fmla="*/ 5218019 h 6246801"/>
              <a:gd name="connsiteX525" fmla="*/ 3331481 w 9384838"/>
              <a:gd name="connsiteY525" fmla="*/ 5268905 h 6246801"/>
              <a:gd name="connsiteX526" fmla="*/ 3281703 w 9384838"/>
              <a:gd name="connsiteY526" fmla="*/ 5293242 h 6246801"/>
              <a:gd name="connsiteX527" fmla="*/ 3281703 w 9384838"/>
              <a:gd name="connsiteY527" fmla="*/ 5318685 h 6246801"/>
              <a:gd name="connsiteX528" fmla="*/ 3256260 w 9384838"/>
              <a:gd name="connsiteY528" fmla="*/ 5293242 h 6246801"/>
              <a:gd name="connsiteX529" fmla="*/ 3206483 w 9384838"/>
              <a:gd name="connsiteY529" fmla="*/ 5293242 h 6246801"/>
              <a:gd name="connsiteX530" fmla="*/ 3181041 w 9384838"/>
              <a:gd name="connsiteY530" fmla="*/ 5293242 h 6246801"/>
              <a:gd name="connsiteX531" fmla="*/ 3056044 w 9384838"/>
              <a:gd name="connsiteY531" fmla="*/ 5293242 h 6246801"/>
              <a:gd name="connsiteX532" fmla="*/ 3030601 w 9384838"/>
              <a:gd name="connsiteY532" fmla="*/ 5344128 h 6246801"/>
              <a:gd name="connsiteX533" fmla="*/ 3006265 w 9384838"/>
              <a:gd name="connsiteY533" fmla="*/ 5344128 h 6246801"/>
              <a:gd name="connsiteX534" fmla="*/ 2980823 w 9384838"/>
              <a:gd name="connsiteY534" fmla="*/ 5369571 h 6246801"/>
              <a:gd name="connsiteX535" fmla="*/ 3006265 w 9384838"/>
              <a:gd name="connsiteY535" fmla="*/ 5393907 h 6246801"/>
              <a:gd name="connsiteX536" fmla="*/ 2980823 w 9384838"/>
              <a:gd name="connsiteY536" fmla="*/ 5419350 h 6246801"/>
              <a:gd name="connsiteX537" fmla="*/ 2905602 w 9384838"/>
              <a:gd name="connsiteY537" fmla="*/ 5444793 h 6246801"/>
              <a:gd name="connsiteX538" fmla="*/ 2880162 w 9384838"/>
              <a:gd name="connsiteY538" fmla="*/ 5520016 h 6246801"/>
              <a:gd name="connsiteX539" fmla="*/ 2880159 w 9384838"/>
              <a:gd name="connsiteY539" fmla="*/ 5520016 h 6246801"/>
              <a:gd name="connsiteX540" fmla="*/ 2830382 w 9384838"/>
              <a:gd name="connsiteY540" fmla="*/ 5544353 h 6246801"/>
              <a:gd name="connsiteX541" fmla="*/ 2804941 w 9384838"/>
              <a:gd name="connsiteY541" fmla="*/ 5569796 h 6246801"/>
              <a:gd name="connsiteX542" fmla="*/ 2755160 w 9384838"/>
              <a:gd name="connsiteY542" fmla="*/ 5595239 h 6246801"/>
              <a:gd name="connsiteX543" fmla="*/ 2679941 w 9384838"/>
              <a:gd name="connsiteY543" fmla="*/ 5569796 h 6246801"/>
              <a:gd name="connsiteX544" fmla="*/ 2629058 w 9384838"/>
              <a:gd name="connsiteY544" fmla="*/ 5494573 h 6246801"/>
              <a:gd name="connsiteX545" fmla="*/ 2629058 w 9384838"/>
              <a:gd name="connsiteY545" fmla="*/ 5444794 h 6246801"/>
              <a:gd name="connsiteX546" fmla="*/ 2579280 w 9384838"/>
              <a:gd name="connsiteY546" fmla="*/ 5393908 h 6246801"/>
              <a:gd name="connsiteX547" fmla="*/ 2579280 w 9384838"/>
              <a:gd name="connsiteY547" fmla="*/ 5344128 h 6246801"/>
              <a:gd name="connsiteX548" fmla="*/ 2529501 w 9384838"/>
              <a:gd name="connsiteY548" fmla="*/ 5318685 h 6246801"/>
              <a:gd name="connsiteX549" fmla="*/ 2553838 w 9384838"/>
              <a:gd name="connsiteY549" fmla="*/ 5293242 h 6246801"/>
              <a:gd name="connsiteX550" fmla="*/ 2579280 w 9384838"/>
              <a:gd name="connsiteY550" fmla="*/ 5268905 h 6246801"/>
              <a:gd name="connsiteX551" fmla="*/ 2579280 w 9384838"/>
              <a:gd name="connsiteY551" fmla="*/ 5243462 h 6246801"/>
              <a:gd name="connsiteX552" fmla="*/ 2629058 w 9384838"/>
              <a:gd name="connsiteY552" fmla="*/ 5218019 h 6246801"/>
              <a:gd name="connsiteX553" fmla="*/ 2604722 w 9384838"/>
              <a:gd name="connsiteY553" fmla="*/ 5193682 h 6246801"/>
              <a:gd name="connsiteX554" fmla="*/ 2579280 w 9384838"/>
              <a:gd name="connsiteY554" fmla="*/ 5142796 h 6246801"/>
              <a:gd name="connsiteX555" fmla="*/ 2579280 w 9384838"/>
              <a:gd name="connsiteY555" fmla="*/ 5142795 h 6246801"/>
              <a:gd name="connsiteX556" fmla="*/ 2705382 w 9384838"/>
              <a:gd name="connsiteY556" fmla="*/ 5093015 h 6246801"/>
              <a:gd name="connsiteX557" fmla="*/ 2755160 w 9384838"/>
              <a:gd name="connsiteY557" fmla="*/ 5043236 h 6246801"/>
              <a:gd name="connsiteX558" fmla="*/ 2755160 w 9384838"/>
              <a:gd name="connsiteY558" fmla="*/ 4992350 h 6246801"/>
              <a:gd name="connsiteX559" fmla="*/ 2729719 w 9384838"/>
              <a:gd name="connsiteY559" fmla="*/ 4968013 h 6246801"/>
              <a:gd name="connsiteX560" fmla="*/ 2705383 w 9384838"/>
              <a:gd name="connsiteY560" fmla="*/ 4942570 h 6246801"/>
              <a:gd name="connsiteX561" fmla="*/ 2679942 w 9384838"/>
              <a:gd name="connsiteY561" fmla="*/ 4942570 h 6246801"/>
              <a:gd name="connsiteX562" fmla="*/ 2654500 w 9384838"/>
              <a:gd name="connsiteY562" fmla="*/ 4968013 h 6246801"/>
              <a:gd name="connsiteX563" fmla="*/ 2604722 w 9384838"/>
              <a:gd name="connsiteY563" fmla="*/ 4968013 h 6246801"/>
              <a:gd name="connsiteX564" fmla="*/ 2529503 w 9384838"/>
              <a:gd name="connsiteY564" fmla="*/ 4917127 h 6246801"/>
              <a:gd name="connsiteX565" fmla="*/ 2529503 w 9384838"/>
              <a:gd name="connsiteY565" fmla="*/ 4867348 h 6246801"/>
              <a:gd name="connsiteX566" fmla="*/ 2454282 w 9384838"/>
              <a:gd name="connsiteY566" fmla="*/ 4841905 h 6246801"/>
              <a:gd name="connsiteX567" fmla="*/ 2454282 w 9384838"/>
              <a:gd name="connsiteY567" fmla="*/ 4867348 h 6246801"/>
              <a:gd name="connsiteX568" fmla="*/ 2428840 w 9384838"/>
              <a:gd name="connsiteY568" fmla="*/ 4841905 h 6246801"/>
              <a:gd name="connsiteX569" fmla="*/ 2379063 w 9384838"/>
              <a:gd name="connsiteY569" fmla="*/ 4841905 h 6246801"/>
              <a:gd name="connsiteX570" fmla="*/ 2353620 w 9384838"/>
              <a:gd name="connsiteY570" fmla="*/ 4867348 h 6246801"/>
              <a:gd name="connsiteX571" fmla="*/ 2353620 w 9384838"/>
              <a:gd name="connsiteY571" fmla="*/ 4867347 h 6246801"/>
              <a:gd name="connsiteX572" fmla="*/ 2328178 w 9384838"/>
              <a:gd name="connsiteY572" fmla="*/ 4841904 h 6246801"/>
              <a:gd name="connsiteX573" fmla="*/ 2303843 w 9384838"/>
              <a:gd name="connsiteY573" fmla="*/ 4841904 h 6246801"/>
              <a:gd name="connsiteX574" fmla="*/ 2278401 w 9384838"/>
              <a:gd name="connsiteY574" fmla="*/ 4817568 h 6246801"/>
              <a:gd name="connsiteX575" fmla="*/ 2252958 w 9384838"/>
              <a:gd name="connsiteY575" fmla="*/ 4841904 h 6246801"/>
              <a:gd name="connsiteX576" fmla="*/ 2303843 w 9384838"/>
              <a:gd name="connsiteY576" fmla="*/ 4867347 h 6246801"/>
              <a:gd name="connsiteX577" fmla="*/ 2228623 w 9384838"/>
              <a:gd name="connsiteY577" fmla="*/ 4892790 h 6246801"/>
              <a:gd name="connsiteX578" fmla="*/ 2177740 w 9384838"/>
              <a:gd name="connsiteY578" fmla="*/ 4841904 h 6246801"/>
              <a:gd name="connsiteX579" fmla="*/ 2153404 w 9384838"/>
              <a:gd name="connsiteY579" fmla="*/ 4867347 h 6246801"/>
              <a:gd name="connsiteX580" fmla="*/ 2153404 w 9384838"/>
              <a:gd name="connsiteY580" fmla="*/ 4892790 h 6246801"/>
              <a:gd name="connsiteX581" fmla="*/ 2127962 w 9384838"/>
              <a:gd name="connsiteY581" fmla="*/ 4942570 h 6246801"/>
              <a:gd name="connsiteX582" fmla="*/ 2102518 w 9384838"/>
              <a:gd name="connsiteY582" fmla="*/ 4917127 h 6246801"/>
              <a:gd name="connsiteX583" fmla="*/ 2078183 w 9384838"/>
              <a:gd name="connsiteY583" fmla="*/ 4917127 h 6246801"/>
              <a:gd name="connsiteX584" fmla="*/ 2078183 w 9384838"/>
              <a:gd name="connsiteY584" fmla="*/ 4867347 h 6246801"/>
              <a:gd name="connsiteX585" fmla="*/ 2027299 w 9384838"/>
              <a:gd name="connsiteY585" fmla="*/ 4867347 h 6246801"/>
              <a:gd name="connsiteX586" fmla="*/ 2001857 w 9384838"/>
              <a:gd name="connsiteY586" fmla="*/ 4892790 h 6246801"/>
              <a:gd name="connsiteX587" fmla="*/ 1952080 w 9384838"/>
              <a:gd name="connsiteY587" fmla="*/ 4892790 h 6246801"/>
              <a:gd name="connsiteX588" fmla="*/ 1902303 w 9384838"/>
              <a:gd name="connsiteY588" fmla="*/ 4917127 h 6246801"/>
              <a:gd name="connsiteX589" fmla="*/ 1876860 w 9384838"/>
              <a:gd name="connsiteY589" fmla="*/ 4892790 h 6246801"/>
              <a:gd name="connsiteX590" fmla="*/ 1876860 w 9384838"/>
              <a:gd name="connsiteY590" fmla="*/ 4867347 h 6246801"/>
              <a:gd name="connsiteX591" fmla="*/ 1851419 w 9384838"/>
              <a:gd name="connsiteY591" fmla="*/ 4892790 h 6246801"/>
              <a:gd name="connsiteX592" fmla="*/ 1827080 w 9384838"/>
              <a:gd name="connsiteY592" fmla="*/ 4892790 h 6246801"/>
              <a:gd name="connsiteX593" fmla="*/ 1801640 w 9384838"/>
              <a:gd name="connsiteY593" fmla="*/ 4867347 h 6246801"/>
              <a:gd name="connsiteX594" fmla="*/ 1801640 w 9384838"/>
              <a:gd name="connsiteY594" fmla="*/ 4892790 h 6246801"/>
              <a:gd name="connsiteX595" fmla="*/ 1776198 w 9384838"/>
              <a:gd name="connsiteY595" fmla="*/ 4917127 h 6246801"/>
              <a:gd name="connsiteX596" fmla="*/ 1751861 w 9384838"/>
              <a:gd name="connsiteY596" fmla="*/ 4892790 h 6246801"/>
              <a:gd name="connsiteX597" fmla="*/ 1726419 w 9384838"/>
              <a:gd name="connsiteY597" fmla="*/ 4892790 h 6246801"/>
              <a:gd name="connsiteX598" fmla="*/ 1700977 w 9384838"/>
              <a:gd name="connsiteY598" fmla="*/ 4917127 h 6246801"/>
              <a:gd name="connsiteX599" fmla="*/ 1676640 w 9384838"/>
              <a:gd name="connsiteY599" fmla="*/ 4892790 h 6246801"/>
              <a:gd name="connsiteX600" fmla="*/ 1625756 w 9384838"/>
              <a:gd name="connsiteY600" fmla="*/ 4917127 h 6246801"/>
              <a:gd name="connsiteX601" fmla="*/ 1601421 w 9384838"/>
              <a:gd name="connsiteY601" fmla="*/ 4917127 h 6246801"/>
              <a:gd name="connsiteX602" fmla="*/ 1575979 w 9384838"/>
              <a:gd name="connsiteY602" fmla="*/ 4892790 h 6246801"/>
              <a:gd name="connsiteX603" fmla="*/ 1575979 w 9384838"/>
              <a:gd name="connsiteY603" fmla="*/ 4867347 h 6246801"/>
              <a:gd name="connsiteX604" fmla="*/ 1575979 w 9384838"/>
              <a:gd name="connsiteY604" fmla="*/ 4841904 h 6246801"/>
              <a:gd name="connsiteX605" fmla="*/ 1526200 w 9384838"/>
              <a:gd name="connsiteY605" fmla="*/ 4817568 h 6246801"/>
              <a:gd name="connsiteX606" fmla="*/ 1450978 w 9384838"/>
              <a:gd name="connsiteY606" fmla="*/ 4867347 h 6246801"/>
              <a:gd name="connsiteX607" fmla="*/ 1425540 w 9384838"/>
              <a:gd name="connsiteY607" fmla="*/ 4867347 h 6246801"/>
              <a:gd name="connsiteX608" fmla="*/ 1425540 w 9384838"/>
              <a:gd name="connsiteY608" fmla="*/ 4867348 h 6246801"/>
              <a:gd name="connsiteX609" fmla="*/ 1425540 w 9384838"/>
              <a:gd name="connsiteY609" fmla="*/ 4917127 h 6246801"/>
              <a:gd name="connsiteX610" fmla="*/ 1400097 w 9384838"/>
              <a:gd name="connsiteY610" fmla="*/ 4942570 h 6246801"/>
              <a:gd name="connsiteX611" fmla="*/ 1400097 w 9384838"/>
              <a:gd name="connsiteY611" fmla="*/ 4992350 h 6246801"/>
              <a:gd name="connsiteX612" fmla="*/ 1350319 w 9384838"/>
              <a:gd name="connsiteY612" fmla="*/ 4992350 h 6246801"/>
              <a:gd name="connsiteX613" fmla="*/ 1350319 w 9384838"/>
              <a:gd name="connsiteY613" fmla="*/ 5043236 h 6246801"/>
              <a:gd name="connsiteX614" fmla="*/ 1299435 w 9384838"/>
              <a:gd name="connsiteY614" fmla="*/ 4992350 h 6246801"/>
              <a:gd name="connsiteX615" fmla="*/ 1249656 w 9384838"/>
              <a:gd name="connsiteY615" fmla="*/ 4917127 h 6246801"/>
              <a:gd name="connsiteX616" fmla="*/ 1224214 w 9384838"/>
              <a:gd name="connsiteY616" fmla="*/ 4917127 h 6246801"/>
              <a:gd name="connsiteX617" fmla="*/ 1148993 w 9384838"/>
              <a:gd name="connsiteY617" fmla="*/ 4892791 h 6246801"/>
              <a:gd name="connsiteX618" fmla="*/ 1124658 w 9384838"/>
              <a:gd name="connsiteY618" fmla="*/ 4917127 h 6246801"/>
              <a:gd name="connsiteX619" fmla="*/ 1124658 w 9384838"/>
              <a:gd name="connsiteY619" fmla="*/ 4892791 h 6246801"/>
              <a:gd name="connsiteX620" fmla="*/ 1099215 w 9384838"/>
              <a:gd name="connsiteY620" fmla="*/ 4917127 h 6246801"/>
              <a:gd name="connsiteX621" fmla="*/ 1073771 w 9384838"/>
              <a:gd name="connsiteY621" fmla="*/ 4892791 h 6246801"/>
              <a:gd name="connsiteX622" fmla="*/ 1049435 w 9384838"/>
              <a:gd name="connsiteY622" fmla="*/ 4917127 h 6246801"/>
              <a:gd name="connsiteX623" fmla="*/ 998551 w 9384838"/>
              <a:gd name="connsiteY623" fmla="*/ 4917127 h 6246801"/>
              <a:gd name="connsiteX624" fmla="*/ 998551 w 9384838"/>
              <a:gd name="connsiteY624" fmla="*/ 4892791 h 6246801"/>
              <a:gd name="connsiteX625" fmla="*/ 948773 w 9384838"/>
              <a:gd name="connsiteY625" fmla="*/ 4841905 h 6246801"/>
              <a:gd name="connsiteX626" fmla="*/ 898995 w 9384838"/>
              <a:gd name="connsiteY626" fmla="*/ 4867348 h 6246801"/>
              <a:gd name="connsiteX627" fmla="*/ 898995 w 9384838"/>
              <a:gd name="connsiteY627" fmla="*/ 4792125 h 6246801"/>
              <a:gd name="connsiteX628" fmla="*/ 923331 w 9384838"/>
              <a:gd name="connsiteY628" fmla="*/ 4766682 h 6246801"/>
              <a:gd name="connsiteX629" fmla="*/ 923331 w 9384838"/>
              <a:gd name="connsiteY629" fmla="*/ 4716902 h 6246801"/>
              <a:gd name="connsiteX630" fmla="*/ 923331 w 9384838"/>
              <a:gd name="connsiteY630" fmla="*/ 4691459 h 6246801"/>
              <a:gd name="connsiteX631" fmla="*/ 974215 w 9384838"/>
              <a:gd name="connsiteY631" fmla="*/ 4691459 h 6246801"/>
              <a:gd name="connsiteX632" fmla="*/ 998551 w 9384838"/>
              <a:gd name="connsiteY632" fmla="*/ 4667122 h 6246801"/>
              <a:gd name="connsiteX633" fmla="*/ 1049435 w 9384838"/>
              <a:gd name="connsiteY633" fmla="*/ 4716902 h 6246801"/>
              <a:gd name="connsiteX634" fmla="*/ 1148993 w 9384838"/>
              <a:gd name="connsiteY634" fmla="*/ 4716902 h 6246801"/>
              <a:gd name="connsiteX635" fmla="*/ 1174436 w 9384838"/>
              <a:gd name="connsiteY635" fmla="*/ 4667122 h 6246801"/>
              <a:gd name="connsiteX636" fmla="*/ 1224214 w 9384838"/>
              <a:gd name="connsiteY636" fmla="*/ 4667122 h 6246801"/>
              <a:gd name="connsiteX637" fmla="*/ 1249656 w 9384838"/>
              <a:gd name="connsiteY637" fmla="*/ 4616236 h 6246801"/>
              <a:gd name="connsiteX638" fmla="*/ 1275099 w 9384838"/>
              <a:gd name="connsiteY638" fmla="*/ 4616236 h 6246801"/>
              <a:gd name="connsiteX639" fmla="*/ 1275099 w 9384838"/>
              <a:gd name="connsiteY639" fmla="*/ 4616237 h 6246801"/>
              <a:gd name="connsiteX640" fmla="*/ 1350319 w 9384838"/>
              <a:gd name="connsiteY640" fmla="*/ 4616237 h 6246801"/>
              <a:gd name="connsiteX641" fmla="*/ 1374654 w 9384838"/>
              <a:gd name="connsiteY641" fmla="*/ 4590794 h 6246801"/>
              <a:gd name="connsiteX642" fmla="*/ 1425539 w 9384838"/>
              <a:gd name="connsiteY642" fmla="*/ 4566457 h 6246801"/>
              <a:gd name="connsiteX643" fmla="*/ 1550537 w 9384838"/>
              <a:gd name="connsiteY643" fmla="*/ 4491234 h 6246801"/>
              <a:gd name="connsiteX644" fmla="*/ 1651201 w 9384838"/>
              <a:gd name="connsiteY644" fmla="*/ 4440348 h 6246801"/>
              <a:gd name="connsiteX645" fmla="*/ 1751865 w 9384838"/>
              <a:gd name="connsiteY645" fmla="*/ 4416011 h 6246801"/>
              <a:gd name="connsiteX646" fmla="*/ 1776201 w 9384838"/>
              <a:gd name="connsiteY646" fmla="*/ 4365125 h 6246801"/>
              <a:gd name="connsiteX647" fmla="*/ 1751865 w 9384838"/>
              <a:gd name="connsiteY647" fmla="*/ 4340788 h 6246801"/>
              <a:gd name="connsiteX648" fmla="*/ 1801642 w 9384838"/>
              <a:gd name="connsiteY648" fmla="*/ 4340788 h 6246801"/>
              <a:gd name="connsiteX649" fmla="*/ 1827082 w 9384838"/>
              <a:gd name="connsiteY649" fmla="*/ 4315345 h 6246801"/>
              <a:gd name="connsiteX650" fmla="*/ 1902304 w 9384838"/>
              <a:gd name="connsiteY650" fmla="*/ 4340788 h 6246801"/>
              <a:gd name="connsiteX651" fmla="*/ 1952081 w 9384838"/>
              <a:gd name="connsiteY651" fmla="*/ 4315345 h 6246801"/>
              <a:gd name="connsiteX652" fmla="*/ 2001860 w 9384838"/>
              <a:gd name="connsiteY652" fmla="*/ 4340788 h 6246801"/>
              <a:gd name="connsiteX653" fmla="*/ 1952081 w 9384838"/>
              <a:gd name="connsiteY653" fmla="*/ 4340788 h 6246801"/>
              <a:gd name="connsiteX654" fmla="*/ 1952081 w 9384838"/>
              <a:gd name="connsiteY654" fmla="*/ 4390568 h 6246801"/>
              <a:gd name="connsiteX655" fmla="*/ 2027302 w 9384838"/>
              <a:gd name="connsiteY655" fmla="*/ 4416011 h 6246801"/>
              <a:gd name="connsiteX656" fmla="*/ 2052742 w 9384838"/>
              <a:gd name="connsiteY656" fmla="*/ 4416011 h 6246801"/>
              <a:gd name="connsiteX657" fmla="*/ 2102518 w 9384838"/>
              <a:gd name="connsiteY657" fmla="*/ 4390568 h 6246801"/>
              <a:gd name="connsiteX658" fmla="*/ 2127962 w 9384838"/>
              <a:gd name="connsiteY658" fmla="*/ 4390568 h 6246801"/>
              <a:gd name="connsiteX659" fmla="*/ 2203182 w 9384838"/>
              <a:gd name="connsiteY659" fmla="*/ 4440348 h 6246801"/>
              <a:gd name="connsiteX660" fmla="*/ 2328178 w 9384838"/>
              <a:gd name="connsiteY660" fmla="*/ 4465791 h 6246801"/>
              <a:gd name="connsiteX661" fmla="*/ 2428839 w 9384838"/>
              <a:gd name="connsiteY661" fmla="*/ 4465791 h 6246801"/>
              <a:gd name="connsiteX662" fmla="*/ 2478617 w 9384838"/>
              <a:gd name="connsiteY662" fmla="*/ 4440348 h 6246801"/>
              <a:gd name="connsiteX663" fmla="*/ 2529503 w 9384838"/>
              <a:gd name="connsiteY663" fmla="*/ 4416011 h 6246801"/>
              <a:gd name="connsiteX664" fmla="*/ 2579280 w 9384838"/>
              <a:gd name="connsiteY664" fmla="*/ 4440348 h 6246801"/>
              <a:gd name="connsiteX665" fmla="*/ 2629058 w 9384838"/>
              <a:gd name="connsiteY665" fmla="*/ 4440348 h 6246801"/>
              <a:gd name="connsiteX666" fmla="*/ 2679941 w 9384838"/>
              <a:gd name="connsiteY666" fmla="*/ 4465791 h 6246801"/>
              <a:gd name="connsiteX667" fmla="*/ 2679941 w 9384838"/>
              <a:gd name="connsiteY667" fmla="*/ 4465790 h 6246801"/>
              <a:gd name="connsiteX668" fmla="*/ 2705383 w 9384838"/>
              <a:gd name="connsiteY668" fmla="*/ 4465790 h 6246801"/>
              <a:gd name="connsiteX669" fmla="*/ 2804940 w 9384838"/>
              <a:gd name="connsiteY669" fmla="*/ 4440347 h 6246801"/>
              <a:gd name="connsiteX670" fmla="*/ 2830382 w 9384838"/>
              <a:gd name="connsiteY670" fmla="*/ 4491233 h 6246801"/>
              <a:gd name="connsiteX671" fmla="*/ 2804940 w 9384838"/>
              <a:gd name="connsiteY671" fmla="*/ 4515570 h 6246801"/>
              <a:gd name="connsiteX672" fmla="*/ 2780604 w 9384838"/>
              <a:gd name="connsiteY672" fmla="*/ 4541013 h 6246801"/>
              <a:gd name="connsiteX673" fmla="*/ 2804940 w 9384838"/>
              <a:gd name="connsiteY673" fmla="*/ 4566456 h 6246801"/>
              <a:gd name="connsiteX674" fmla="*/ 2804940 w 9384838"/>
              <a:gd name="connsiteY674" fmla="*/ 4590793 h 6246801"/>
              <a:gd name="connsiteX675" fmla="*/ 2855825 w 9384838"/>
              <a:gd name="connsiteY675" fmla="*/ 4590793 h 6246801"/>
              <a:gd name="connsiteX676" fmla="*/ 2855825 w 9384838"/>
              <a:gd name="connsiteY676" fmla="*/ 4566456 h 6246801"/>
              <a:gd name="connsiteX677" fmla="*/ 2880159 w 9384838"/>
              <a:gd name="connsiteY677" fmla="*/ 4566456 h 6246801"/>
              <a:gd name="connsiteX678" fmla="*/ 2880159 w 9384838"/>
              <a:gd name="connsiteY678" fmla="*/ 4605916 h 6246801"/>
              <a:gd name="connsiteX679" fmla="*/ 2880162 w 9384838"/>
              <a:gd name="connsiteY679" fmla="*/ 4605918 h 6246801"/>
              <a:gd name="connsiteX680" fmla="*/ 2880162 w 9384838"/>
              <a:gd name="connsiteY680" fmla="*/ 4566457 h 6246801"/>
              <a:gd name="connsiteX681" fmla="*/ 2931045 w 9384838"/>
              <a:gd name="connsiteY681" fmla="*/ 4616236 h 6246801"/>
              <a:gd name="connsiteX682" fmla="*/ 2980823 w 9384838"/>
              <a:gd name="connsiteY682" fmla="*/ 4641679 h 6246801"/>
              <a:gd name="connsiteX683" fmla="*/ 3006265 w 9384838"/>
              <a:gd name="connsiteY683" fmla="*/ 4616236 h 6246801"/>
              <a:gd name="connsiteX684" fmla="*/ 3030601 w 9384838"/>
              <a:gd name="connsiteY684" fmla="*/ 4616236 h 6246801"/>
              <a:gd name="connsiteX685" fmla="*/ 3056044 w 9384838"/>
              <a:gd name="connsiteY685" fmla="*/ 4590793 h 6246801"/>
              <a:gd name="connsiteX686" fmla="*/ 3105820 w 9384838"/>
              <a:gd name="connsiteY686" fmla="*/ 4590793 h 6246801"/>
              <a:gd name="connsiteX687" fmla="*/ 3131263 w 9384838"/>
              <a:gd name="connsiteY687" fmla="*/ 4541014 h 6246801"/>
              <a:gd name="connsiteX688" fmla="*/ 3131263 w 9384838"/>
              <a:gd name="connsiteY688" fmla="*/ 4590793 h 6246801"/>
              <a:gd name="connsiteX689" fmla="*/ 3156704 w 9384838"/>
              <a:gd name="connsiteY689" fmla="*/ 4566457 h 6246801"/>
              <a:gd name="connsiteX690" fmla="*/ 3181041 w 9384838"/>
              <a:gd name="connsiteY690" fmla="*/ 4515571 h 6246801"/>
              <a:gd name="connsiteX691" fmla="*/ 3156704 w 9384838"/>
              <a:gd name="connsiteY691" fmla="*/ 4440348 h 6246801"/>
              <a:gd name="connsiteX692" fmla="*/ 3131263 w 9384838"/>
              <a:gd name="connsiteY692" fmla="*/ 4416011 h 6246801"/>
              <a:gd name="connsiteX693" fmla="*/ 3181041 w 9384838"/>
              <a:gd name="connsiteY693" fmla="*/ 4365125 h 6246801"/>
              <a:gd name="connsiteX694" fmla="*/ 3231924 w 9384838"/>
              <a:gd name="connsiteY694" fmla="*/ 4340788 h 6246801"/>
              <a:gd name="connsiteX695" fmla="*/ 3256260 w 9384838"/>
              <a:gd name="connsiteY695" fmla="*/ 4289902 h 6246801"/>
              <a:gd name="connsiteX696" fmla="*/ 3281703 w 9384838"/>
              <a:gd name="connsiteY696" fmla="*/ 4289902 h 6246801"/>
              <a:gd name="connsiteX697" fmla="*/ 3281705 w 9384838"/>
              <a:gd name="connsiteY697" fmla="*/ 4289902 h 6246801"/>
              <a:gd name="connsiteX698" fmla="*/ 3307147 w 9384838"/>
              <a:gd name="connsiteY698" fmla="*/ 4265565 h 6246801"/>
              <a:gd name="connsiteX699" fmla="*/ 3356924 w 9384838"/>
              <a:gd name="connsiteY699" fmla="*/ 4265565 h 6246801"/>
              <a:gd name="connsiteX700" fmla="*/ 3457589 w 9384838"/>
              <a:gd name="connsiteY700" fmla="*/ 4190342 h 6246801"/>
              <a:gd name="connsiteX701" fmla="*/ 3558250 w 9384838"/>
              <a:gd name="connsiteY701" fmla="*/ 4089676 h 6246801"/>
              <a:gd name="connsiteX702" fmla="*/ 3582585 w 9384838"/>
              <a:gd name="connsiteY702" fmla="*/ 4014453 h 6246801"/>
              <a:gd name="connsiteX703" fmla="*/ 3608026 w 9384838"/>
              <a:gd name="connsiteY703" fmla="*/ 3989010 h 6246801"/>
              <a:gd name="connsiteX704" fmla="*/ 3582585 w 9384838"/>
              <a:gd name="connsiteY704" fmla="*/ 3963567 h 6246801"/>
              <a:gd name="connsiteX705" fmla="*/ 3608026 w 9384838"/>
              <a:gd name="connsiteY705" fmla="*/ 3913787 h 6246801"/>
              <a:gd name="connsiteX706" fmla="*/ 3582585 w 9384838"/>
              <a:gd name="connsiteY706" fmla="*/ 3888344 h 6246801"/>
              <a:gd name="connsiteX707" fmla="*/ 3608026 w 9384838"/>
              <a:gd name="connsiteY707" fmla="*/ 3838565 h 6246801"/>
              <a:gd name="connsiteX708" fmla="*/ 3633468 w 9384838"/>
              <a:gd name="connsiteY708" fmla="*/ 3813122 h 6246801"/>
              <a:gd name="connsiteX709" fmla="*/ 3683247 w 9384838"/>
              <a:gd name="connsiteY709" fmla="*/ 3788785 h 6246801"/>
              <a:gd name="connsiteX710" fmla="*/ 3708689 w 9384838"/>
              <a:gd name="connsiteY710" fmla="*/ 3813122 h 6246801"/>
              <a:gd name="connsiteX711" fmla="*/ 3783908 w 9384838"/>
              <a:gd name="connsiteY711" fmla="*/ 3788785 h 6246801"/>
              <a:gd name="connsiteX712" fmla="*/ 3883464 w 9384838"/>
              <a:gd name="connsiteY712" fmla="*/ 3763342 h 6246801"/>
              <a:gd name="connsiteX713" fmla="*/ 3883464 w 9384838"/>
              <a:gd name="connsiteY713" fmla="*/ 3813122 h 6246801"/>
              <a:gd name="connsiteX714" fmla="*/ 3833686 w 9384838"/>
              <a:gd name="connsiteY714" fmla="*/ 3813122 h 6246801"/>
              <a:gd name="connsiteX715" fmla="*/ 3808245 w 9384838"/>
              <a:gd name="connsiteY715" fmla="*/ 3838565 h 6246801"/>
              <a:gd name="connsiteX716" fmla="*/ 3808245 w 9384838"/>
              <a:gd name="connsiteY716" fmla="*/ 3888344 h 6246801"/>
              <a:gd name="connsiteX717" fmla="*/ 3758467 w 9384838"/>
              <a:gd name="connsiteY717" fmla="*/ 3864008 h 6246801"/>
              <a:gd name="connsiteX718" fmla="*/ 3708689 w 9384838"/>
              <a:gd name="connsiteY718" fmla="*/ 3913787 h 6246801"/>
              <a:gd name="connsiteX719" fmla="*/ 3683247 w 9384838"/>
              <a:gd name="connsiteY719" fmla="*/ 3888344 h 6246801"/>
              <a:gd name="connsiteX720" fmla="*/ 3633468 w 9384838"/>
              <a:gd name="connsiteY720" fmla="*/ 3913787 h 6246801"/>
              <a:gd name="connsiteX721" fmla="*/ 3657804 w 9384838"/>
              <a:gd name="connsiteY721" fmla="*/ 3939230 h 6246801"/>
              <a:gd name="connsiteX722" fmla="*/ 3633468 w 9384838"/>
              <a:gd name="connsiteY722" fmla="*/ 3963567 h 6246801"/>
              <a:gd name="connsiteX723" fmla="*/ 3657804 w 9384838"/>
              <a:gd name="connsiteY723" fmla="*/ 3963567 h 6246801"/>
              <a:gd name="connsiteX724" fmla="*/ 3683247 w 9384838"/>
              <a:gd name="connsiteY724" fmla="*/ 3989010 h 6246801"/>
              <a:gd name="connsiteX725" fmla="*/ 3708689 w 9384838"/>
              <a:gd name="connsiteY725" fmla="*/ 3989010 h 6246801"/>
              <a:gd name="connsiteX726" fmla="*/ 3708689 w 9384838"/>
              <a:gd name="connsiteY726" fmla="*/ 4014453 h 6246801"/>
              <a:gd name="connsiteX727" fmla="*/ 3708688 w 9384838"/>
              <a:gd name="connsiteY727" fmla="*/ 4014453 h 6246801"/>
              <a:gd name="connsiteX728" fmla="*/ 3657804 w 9384838"/>
              <a:gd name="connsiteY728" fmla="*/ 4064233 h 6246801"/>
              <a:gd name="connsiteX729" fmla="*/ 3683246 w 9384838"/>
              <a:gd name="connsiteY729" fmla="*/ 4139455 h 6246801"/>
              <a:gd name="connsiteX730" fmla="*/ 3808243 w 9384838"/>
              <a:gd name="connsiteY730" fmla="*/ 4164898 h 6246801"/>
              <a:gd name="connsiteX731" fmla="*/ 3833684 w 9384838"/>
              <a:gd name="connsiteY731" fmla="*/ 4089676 h 6246801"/>
              <a:gd name="connsiteX732" fmla="*/ 3958666 w 9384838"/>
              <a:gd name="connsiteY732" fmla="*/ 4089676 h 6246801"/>
              <a:gd name="connsiteX733" fmla="*/ 4084770 w 9384838"/>
              <a:gd name="connsiteY733" fmla="*/ 4064233 h 6246801"/>
              <a:gd name="connsiteX734" fmla="*/ 4185432 w 9384838"/>
              <a:gd name="connsiteY734" fmla="*/ 4064233 h 6246801"/>
              <a:gd name="connsiteX735" fmla="*/ 4460870 w 9384838"/>
              <a:gd name="connsiteY735" fmla="*/ 3888345 h 6246801"/>
              <a:gd name="connsiteX736" fmla="*/ 4510648 w 9384838"/>
              <a:gd name="connsiteY736" fmla="*/ 3763342 h 6246801"/>
              <a:gd name="connsiteX737" fmla="*/ 4761751 w 9384838"/>
              <a:gd name="connsiteY737" fmla="*/ 3713562 h 6246801"/>
              <a:gd name="connsiteX738" fmla="*/ 4836971 w 9384838"/>
              <a:gd name="connsiteY738" fmla="*/ 3612896 h 6246801"/>
              <a:gd name="connsiteX739" fmla="*/ 4887855 w 9384838"/>
              <a:gd name="connsiteY739" fmla="*/ 3487894 h 6246801"/>
              <a:gd name="connsiteX740" fmla="*/ 4887855 w 9384838"/>
              <a:gd name="connsiteY740" fmla="*/ 3487893 h 6246801"/>
              <a:gd name="connsiteX741" fmla="*/ 4937633 w 9384838"/>
              <a:gd name="connsiteY741" fmla="*/ 3437007 h 6246801"/>
              <a:gd name="connsiteX742" fmla="*/ 5012854 w 9384838"/>
              <a:gd name="connsiteY742" fmla="*/ 3387227 h 6246801"/>
              <a:gd name="connsiteX743" fmla="*/ 5038296 w 9384838"/>
              <a:gd name="connsiteY743" fmla="*/ 3336341 h 6246801"/>
              <a:gd name="connsiteX744" fmla="*/ 5113516 w 9384838"/>
              <a:gd name="connsiteY744" fmla="*/ 3236782 h 6246801"/>
              <a:gd name="connsiteX745" fmla="*/ 5137852 w 9384838"/>
              <a:gd name="connsiteY745" fmla="*/ 3185896 h 6246801"/>
              <a:gd name="connsiteX746" fmla="*/ 5163294 w 9384838"/>
              <a:gd name="connsiteY746" fmla="*/ 3161560 h 6246801"/>
              <a:gd name="connsiteX747" fmla="*/ 5238514 w 9384838"/>
              <a:gd name="connsiteY747" fmla="*/ 3011116 h 6246801"/>
              <a:gd name="connsiteX748" fmla="*/ 5263957 w 9384838"/>
              <a:gd name="connsiteY748" fmla="*/ 2860672 h 6246801"/>
              <a:gd name="connsiteX749" fmla="*/ 5188736 w 9384838"/>
              <a:gd name="connsiteY749" fmla="*/ 2809788 h 6246801"/>
              <a:gd name="connsiteX750" fmla="*/ 5163294 w 9384838"/>
              <a:gd name="connsiteY750" fmla="*/ 2835229 h 6246801"/>
              <a:gd name="connsiteX751" fmla="*/ 5137852 w 9384838"/>
              <a:gd name="connsiteY751" fmla="*/ 2835229 h 6246801"/>
              <a:gd name="connsiteX752" fmla="*/ 5137852 w 9384838"/>
              <a:gd name="connsiteY752" fmla="*/ 2785450 h 6246801"/>
              <a:gd name="connsiteX753" fmla="*/ 5188736 w 9384838"/>
              <a:gd name="connsiteY753" fmla="*/ 2785450 h 6246801"/>
              <a:gd name="connsiteX754" fmla="*/ 5263957 w 9384838"/>
              <a:gd name="connsiteY754" fmla="*/ 2734563 h 6246801"/>
              <a:gd name="connsiteX755" fmla="*/ 5339177 w 9384838"/>
              <a:gd name="connsiteY755" fmla="*/ 2609561 h 6246801"/>
              <a:gd name="connsiteX756" fmla="*/ 5289399 w 9384838"/>
              <a:gd name="connsiteY756" fmla="*/ 2534339 h 6246801"/>
              <a:gd name="connsiteX757" fmla="*/ 5289931 w 9384838"/>
              <a:gd name="connsiteY757" fmla="*/ 2534660 h 6246801"/>
              <a:gd name="connsiteX758" fmla="*/ 5289398 w 9384838"/>
              <a:gd name="connsiteY758" fmla="*/ 2534339 h 6246801"/>
              <a:gd name="connsiteX759" fmla="*/ 5313734 w 9384838"/>
              <a:gd name="connsiteY759" fmla="*/ 2483451 h 6246801"/>
              <a:gd name="connsiteX760" fmla="*/ 5289398 w 9384838"/>
              <a:gd name="connsiteY760" fmla="*/ 2459115 h 6246801"/>
              <a:gd name="connsiteX761" fmla="*/ 5364618 w 9384838"/>
              <a:gd name="connsiteY761" fmla="*/ 2408231 h 6246801"/>
              <a:gd name="connsiteX762" fmla="*/ 5388954 w 9384838"/>
              <a:gd name="connsiteY762" fmla="*/ 2433674 h 6246801"/>
              <a:gd name="connsiteX763" fmla="*/ 5464174 w 9384838"/>
              <a:gd name="connsiteY763" fmla="*/ 2408231 h 6246801"/>
              <a:gd name="connsiteX764" fmla="*/ 5515059 w 9384838"/>
              <a:gd name="connsiteY764" fmla="*/ 2333007 h 6246801"/>
              <a:gd name="connsiteX765" fmla="*/ 5539394 w 9384838"/>
              <a:gd name="connsiteY765" fmla="*/ 2257785 h 6246801"/>
              <a:gd name="connsiteX766" fmla="*/ 5539394 w 9384838"/>
              <a:gd name="connsiteY766" fmla="*/ 2233447 h 6246801"/>
              <a:gd name="connsiteX767" fmla="*/ 5564837 w 9384838"/>
              <a:gd name="connsiteY767" fmla="*/ 2182565 h 6246801"/>
              <a:gd name="connsiteX768" fmla="*/ 5614615 w 9384838"/>
              <a:gd name="connsiteY768" fmla="*/ 2233447 h 6246801"/>
              <a:gd name="connsiteX769" fmla="*/ 5640057 w 9384838"/>
              <a:gd name="connsiteY769" fmla="*/ 2208005 h 6246801"/>
              <a:gd name="connsiteX770" fmla="*/ 5665499 w 9384838"/>
              <a:gd name="connsiteY770" fmla="*/ 2233447 h 6246801"/>
              <a:gd name="connsiteX771" fmla="*/ 5665499 w 9384838"/>
              <a:gd name="connsiteY771" fmla="*/ 2257785 h 6246801"/>
              <a:gd name="connsiteX772" fmla="*/ 5640057 w 9384838"/>
              <a:gd name="connsiteY772" fmla="*/ 2408231 h 6246801"/>
              <a:gd name="connsiteX773" fmla="*/ 5689835 w 9384838"/>
              <a:gd name="connsiteY773" fmla="*/ 2433674 h 6246801"/>
              <a:gd name="connsiteX774" fmla="*/ 5740719 w 9384838"/>
              <a:gd name="connsiteY774" fmla="*/ 2408231 h 6246801"/>
              <a:gd name="connsiteX775" fmla="*/ 5765055 w 9384838"/>
              <a:gd name="connsiteY775" fmla="*/ 2358450 h 6246801"/>
              <a:gd name="connsiteX776" fmla="*/ 5840275 w 9384838"/>
              <a:gd name="connsiteY776" fmla="*/ 2459115 h 6246801"/>
              <a:gd name="connsiteX777" fmla="*/ 5891159 w 9384838"/>
              <a:gd name="connsiteY777" fmla="*/ 2408231 h 6246801"/>
              <a:gd name="connsiteX778" fmla="*/ 5940937 w 9384838"/>
              <a:gd name="connsiteY778" fmla="*/ 2283229 h 6246801"/>
              <a:gd name="connsiteX779" fmla="*/ 5891159 w 9384838"/>
              <a:gd name="connsiteY779" fmla="*/ 2208005 h 6246801"/>
              <a:gd name="connsiteX780" fmla="*/ 5840275 w 9384838"/>
              <a:gd name="connsiteY780" fmla="*/ 2257785 h 6246801"/>
              <a:gd name="connsiteX781" fmla="*/ 5715277 w 9384838"/>
              <a:gd name="connsiteY781" fmla="*/ 2283229 h 6246801"/>
              <a:gd name="connsiteX782" fmla="*/ 5765055 w 9384838"/>
              <a:gd name="connsiteY782" fmla="*/ 2132783 h 6246801"/>
              <a:gd name="connsiteX783" fmla="*/ 5840275 w 9384838"/>
              <a:gd name="connsiteY783" fmla="*/ 2081897 h 6246801"/>
              <a:gd name="connsiteX784" fmla="*/ 8270546 w 9384838"/>
              <a:gd name="connsiteY784" fmla="*/ 1474959 h 6246801"/>
              <a:gd name="connsiteX785" fmla="*/ 8282255 w 9384838"/>
              <a:gd name="connsiteY785" fmla="*/ 1480813 h 6246801"/>
              <a:gd name="connsiteX786" fmla="*/ 8274449 w 9384838"/>
              <a:gd name="connsiteY786" fmla="*/ 1490571 h 6246801"/>
              <a:gd name="connsiteX787" fmla="*/ 8264691 w 9384838"/>
              <a:gd name="connsiteY787" fmla="*/ 1491546 h 6246801"/>
              <a:gd name="connsiteX788" fmla="*/ 8247128 w 9384838"/>
              <a:gd name="connsiteY788" fmla="*/ 1501304 h 6246801"/>
              <a:gd name="connsiteX789" fmla="*/ 8250055 w 9384838"/>
              <a:gd name="connsiteY789" fmla="*/ 1485692 h 6246801"/>
              <a:gd name="connsiteX790" fmla="*/ 8265667 w 9384838"/>
              <a:gd name="connsiteY790" fmla="*/ 1485692 h 6246801"/>
              <a:gd name="connsiteX791" fmla="*/ 8270546 w 9384838"/>
              <a:gd name="connsiteY791" fmla="*/ 1474959 h 6246801"/>
              <a:gd name="connsiteX792" fmla="*/ 8187608 w 9384838"/>
              <a:gd name="connsiteY792" fmla="*/ 1463250 h 6246801"/>
              <a:gd name="connsiteX793" fmla="*/ 8203220 w 9384838"/>
              <a:gd name="connsiteY793" fmla="*/ 1472032 h 6246801"/>
              <a:gd name="connsiteX794" fmla="*/ 8215904 w 9384838"/>
              <a:gd name="connsiteY794" fmla="*/ 1471056 h 6246801"/>
              <a:gd name="connsiteX795" fmla="*/ 8214929 w 9384838"/>
              <a:gd name="connsiteY795" fmla="*/ 1479838 h 6246801"/>
              <a:gd name="connsiteX796" fmla="*/ 8216880 w 9384838"/>
              <a:gd name="connsiteY796" fmla="*/ 1484717 h 6246801"/>
              <a:gd name="connsiteX797" fmla="*/ 8195414 w 9384838"/>
              <a:gd name="connsiteY797" fmla="*/ 1482765 h 6246801"/>
              <a:gd name="connsiteX798" fmla="*/ 8197365 w 9384838"/>
              <a:gd name="connsiteY798" fmla="*/ 1476909 h 6246801"/>
              <a:gd name="connsiteX799" fmla="*/ 8187608 w 9384838"/>
              <a:gd name="connsiteY799" fmla="*/ 1463250 h 6246801"/>
              <a:gd name="connsiteX800" fmla="*/ 8289085 w 9384838"/>
              <a:gd name="connsiteY800" fmla="*/ 1415439 h 6246801"/>
              <a:gd name="connsiteX801" fmla="*/ 8307624 w 9384838"/>
              <a:gd name="connsiteY801" fmla="*/ 1425197 h 6246801"/>
              <a:gd name="connsiteX802" fmla="*/ 8318357 w 9384838"/>
              <a:gd name="connsiteY802" fmla="*/ 1429100 h 6246801"/>
              <a:gd name="connsiteX803" fmla="*/ 8307624 w 9384838"/>
              <a:gd name="connsiteY803" fmla="*/ 1443734 h 6246801"/>
              <a:gd name="connsiteX804" fmla="*/ 8313478 w 9384838"/>
              <a:gd name="connsiteY804" fmla="*/ 1452516 h 6246801"/>
              <a:gd name="connsiteX805" fmla="*/ 8282255 w 9384838"/>
              <a:gd name="connsiteY805" fmla="*/ 1469104 h 6246801"/>
              <a:gd name="connsiteX806" fmla="*/ 8280303 w 9384838"/>
              <a:gd name="connsiteY806" fmla="*/ 1453493 h 6246801"/>
              <a:gd name="connsiteX807" fmla="*/ 8269570 w 9384838"/>
              <a:gd name="connsiteY807" fmla="*/ 1425197 h 6246801"/>
              <a:gd name="connsiteX808" fmla="*/ 8289085 w 9384838"/>
              <a:gd name="connsiteY808" fmla="*/ 1415439 h 6246801"/>
              <a:gd name="connsiteX809" fmla="*/ 8360314 w 9384838"/>
              <a:gd name="connsiteY809" fmla="*/ 1357869 h 6246801"/>
              <a:gd name="connsiteX810" fmla="*/ 8376902 w 9384838"/>
              <a:gd name="connsiteY810" fmla="*/ 1366651 h 6246801"/>
              <a:gd name="connsiteX811" fmla="*/ 8379829 w 9384838"/>
              <a:gd name="connsiteY811" fmla="*/ 1382264 h 6246801"/>
              <a:gd name="connsiteX812" fmla="*/ 8349581 w 9384838"/>
              <a:gd name="connsiteY812" fmla="*/ 1375434 h 6246801"/>
              <a:gd name="connsiteX813" fmla="*/ 8360314 w 9384838"/>
              <a:gd name="connsiteY813" fmla="*/ 1357869 h 6246801"/>
              <a:gd name="connsiteX814" fmla="*/ 8571073 w 9384838"/>
              <a:gd name="connsiteY814" fmla="*/ 1228098 h 6246801"/>
              <a:gd name="connsiteX815" fmla="*/ 8597418 w 9384838"/>
              <a:gd name="connsiteY815" fmla="*/ 1253467 h 6246801"/>
              <a:gd name="connsiteX816" fmla="*/ 8592539 w 9384838"/>
              <a:gd name="connsiteY816" fmla="*/ 1260297 h 6246801"/>
              <a:gd name="connsiteX817" fmla="*/ 8592539 w 9384838"/>
              <a:gd name="connsiteY817" fmla="*/ 1272981 h 6246801"/>
              <a:gd name="connsiteX818" fmla="*/ 8572049 w 9384838"/>
              <a:gd name="connsiteY818" fmla="*/ 1273957 h 6246801"/>
              <a:gd name="connsiteX819" fmla="*/ 8561316 w 9384838"/>
              <a:gd name="connsiteY819" fmla="*/ 1285666 h 6246801"/>
              <a:gd name="connsiteX820" fmla="*/ 8554486 w 9384838"/>
              <a:gd name="connsiteY820" fmla="*/ 1302253 h 6246801"/>
              <a:gd name="connsiteX821" fmla="*/ 8533995 w 9384838"/>
              <a:gd name="connsiteY821" fmla="*/ 1311035 h 6246801"/>
              <a:gd name="connsiteX822" fmla="*/ 8510577 w 9384838"/>
              <a:gd name="connsiteY822" fmla="*/ 1309083 h 6246801"/>
              <a:gd name="connsiteX823" fmla="*/ 8505699 w 9384838"/>
              <a:gd name="connsiteY823" fmla="*/ 1331526 h 6246801"/>
              <a:gd name="connsiteX824" fmla="*/ 8494966 w 9384838"/>
              <a:gd name="connsiteY824" fmla="*/ 1335428 h 6246801"/>
              <a:gd name="connsiteX825" fmla="*/ 8482281 w 9384838"/>
              <a:gd name="connsiteY825" fmla="*/ 1312986 h 6246801"/>
              <a:gd name="connsiteX826" fmla="*/ 8474475 w 9384838"/>
              <a:gd name="connsiteY826" fmla="*/ 1303229 h 6246801"/>
              <a:gd name="connsiteX827" fmla="*/ 8467645 w 9384838"/>
              <a:gd name="connsiteY827" fmla="*/ 1279811 h 6246801"/>
              <a:gd name="connsiteX828" fmla="*/ 8476427 w 9384838"/>
              <a:gd name="connsiteY828" fmla="*/ 1270054 h 6246801"/>
              <a:gd name="connsiteX829" fmla="*/ 8524238 w 9384838"/>
              <a:gd name="connsiteY829" fmla="*/ 1261273 h 6246801"/>
              <a:gd name="connsiteX830" fmla="*/ 8551558 w 9384838"/>
              <a:gd name="connsiteY830" fmla="*/ 1236879 h 6246801"/>
              <a:gd name="connsiteX831" fmla="*/ 8567170 w 9384838"/>
              <a:gd name="connsiteY831" fmla="*/ 1237855 h 6246801"/>
              <a:gd name="connsiteX832" fmla="*/ 8571073 w 9384838"/>
              <a:gd name="connsiteY832" fmla="*/ 1228098 h 6246801"/>
              <a:gd name="connsiteX833" fmla="*/ 8306648 w 9384838"/>
              <a:gd name="connsiteY833" fmla="*/ 884639 h 6246801"/>
              <a:gd name="connsiteX834" fmla="*/ 8328114 w 9384838"/>
              <a:gd name="connsiteY834" fmla="*/ 903178 h 6246801"/>
              <a:gd name="connsiteX835" fmla="*/ 8334944 w 9384838"/>
              <a:gd name="connsiteY835" fmla="*/ 917814 h 6246801"/>
              <a:gd name="connsiteX836" fmla="*/ 8368119 w 9384838"/>
              <a:gd name="connsiteY836" fmla="*/ 935377 h 6246801"/>
              <a:gd name="connsiteX837" fmla="*/ 8422761 w 9384838"/>
              <a:gd name="connsiteY837" fmla="*/ 939280 h 6246801"/>
              <a:gd name="connsiteX838" fmla="*/ 8461790 w 9384838"/>
              <a:gd name="connsiteY838" fmla="*/ 922693 h 6246801"/>
              <a:gd name="connsiteX839" fmla="*/ 8450081 w 9384838"/>
              <a:gd name="connsiteY839" fmla="*/ 963674 h 6246801"/>
              <a:gd name="connsiteX840" fmla="*/ 8431542 w 9384838"/>
              <a:gd name="connsiteY840" fmla="*/ 975382 h 6246801"/>
              <a:gd name="connsiteX841" fmla="*/ 8415930 w 9384838"/>
              <a:gd name="connsiteY841" fmla="*/ 963674 h 6246801"/>
              <a:gd name="connsiteX842" fmla="*/ 8397391 w 9384838"/>
              <a:gd name="connsiteY842" fmla="*/ 963674 h 6246801"/>
              <a:gd name="connsiteX843" fmla="*/ 8359338 w 9384838"/>
              <a:gd name="connsiteY843" fmla="*/ 1014411 h 6246801"/>
              <a:gd name="connsiteX844" fmla="*/ 8284206 w 9384838"/>
              <a:gd name="connsiteY844" fmla="*/ 1020265 h 6246801"/>
              <a:gd name="connsiteX845" fmla="*/ 8247128 w 9384838"/>
              <a:gd name="connsiteY845" fmla="*/ 1070028 h 6246801"/>
              <a:gd name="connsiteX846" fmla="*/ 8212977 w 9384838"/>
              <a:gd name="connsiteY846" fmla="*/ 1083688 h 6246801"/>
              <a:gd name="connsiteX847" fmla="*/ 8184681 w 9384838"/>
              <a:gd name="connsiteY847" fmla="*/ 1151014 h 6246801"/>
              <a:gd name="connsiteX848" fmla="*/ 8163215 w 9384838"/>
              <a:gd name="connsiteY848" fmla="*/ 1151014 h 6246801"/>
              <a:gd name="connsiteX849" fmla="*/ 8155409 w 9384838"/>
              <a:gd name="connsiteY849" fmla="*/ 1207607 h 6246801"/>
              <a:gd name="connsiteX850" fmla="*/ 8099792 w 9384838"/>
              <a:gd name="connsiteY850" fmla="*/ 1223219 h 6246801"/>
              <a:gd name="connsiteX851" fmla="*/ 8077350 w 9384838"/>
              <a:gd name="connsiteY851" fmla="*/ 1247612 h 6246801"/>
              <a:gd name="connsiteX852" fmla="*/ 8066617 w 9384838"/>
              <a:gd name="connsiteY852" fmla="*/ 1319817 h 6246801"/>
              <a:gd name="connsiteX853" fmla="*/ 8057835 w 9384838"/>
              <a:gd name="connsiteY853" fmla="*/ 1315914 h 6246801"/>
              <a:gd name="connsiteX854" fmla="*/ 8009048 w 9384838"/>
              <a:gd name="connsiteY854" fmla="*/ 1320793 h 6246801"/>
              <a:gd name="connsiteX855" fmla="*/ 8009048 w 9384838"/>
              <a:gd name="connsiteY855" fmla="*/ 1309084 h 6246801"/>
              <a:gd name="connsiteX856" fmla="*/ 8010024 w 9384838"/>
              <a:gd name="connsiteY856" fmla="*/ 1293472 h 6246801"/>
              <a:gd name="connsiteX857" fmla="*/ 8002218 w 9384838"/>
              <a:gd name="connsiteY857" fmla="*/ 1262248 h 6246801"/>
              <a:gd name="connsiteX858" fmla="*/ 8013927 w 9384838"/>
              <a:gd name="connsiteY858" fmla="*/ 1254442 h 6246801"/>
              <a:gd name="connsiteX859" fmla="*/ 8038320 w 9384838"/>
              <a:gd name="connsiteY859" fmla="*/ 1219316 h 6246801"/>
              <a:gd name="connsiteX860" fmla="*/ 8077350 w 9384838"/>
              <a:gd name="connsiteY860" fmla="*/ 1190044 h 6246801"/>
              <a:gd name="connsiteX861" fmla="*/ 8108573 w 9384838"/>
              <a:gd name="connsiteY861" fmla="*/ 1167602 h 6246801"/>
              <a:gd name="connsiteX862" fmla="*/ 8111501 w 9384838"/>
              <a:gd name="connsiteY862" fmla="*/ 1154917 h 6246801"/>
              <a:gd name="connsiteX863" fmla="*/ 8135894 w 9384838"/>
              <a:gd name="connsiteY863" fmla="*/ 1148087 h 6246801"/>
              <a:gd name="connsiteX864" fmla="*/ 8141748 w 9384838"/>
              <a:gd name="connsiteY864" fmla="*/ 1130524 h 6246801"/>
              <a:gd name="connsiteX865" fmla="*/ 8135894 w 9384838"/>
              <a:gd name="connsiteY865" fmla="*/ 1121742 h 6246801"/>
              <a:gd name="connsiteX866" fmla="*/ 8143700 w 9384838"/>
              <a:gd name="connsiteY866" fmla="*/ 1104179 h 6246801"/>
              <a:gd name="connsiteX867" fmla="*/ 8200293 w 9384838"/>
              <a:gd name="connsiteY867" fmla="*/ 1030998 h 6246801"/>
              <a:gd name="connsiteX868" fmla="*/ 8231516 w 9384838"/>
              <a:gd name="connsiteY868" fmla="*/ 993920 h 6246801"/>
              <a:gd name="connsiteX869" fmla="*/ 8245176 w 9384838"/>
              <a:gd name="connsiteY869" fmla="*/ 957819 h 6246801"/>
              <a:gd name="connsiteX870" fmla="*/ 8258837 w 9384838"/>
              <a:gd name="connsiteY870" fmla="*/ 944159 h 6246801"/>
              <a:gd name="connsiteX871" fmla="*/ 8260788 w 9384838"/>
              <a:gd name="connsiteY871" fmla="*/ 920741 h 6246801"/>
              <a:gd name="connsiteX872" fmla="*/ 8289085 w 9384838"/>
              <a:gd name="connsiteY872" fmla="*/ 889516 h 6246801"/>
              <a:gd name="connsiteX873" fmla="*/ 8306648 w 9384838"/>
              <a:gd name="connsiteY873" fmla="*/ 884639 h 6246801"/>
              <a:gd name="connsiteX874" fmla="*/ 9328245 w 9384838"/>
              <a:gd name="connsiteY874" fmla="*/ 311878 h 6246801"/>
              <a:gd name="connsiteX875" fmla="*/ 9371178 w 9384838"/>
              <a:gd name="connsiteY875" fmla="*/ 317733 h 6246801"/>
              <a:gd name="connsiteX876" fmla="*/ 9384838 w 9384838"/>
              <a:gd name="connsiteY876" fmla="*/ 341150 h 6246801"/>
              <a:gd name="connsiteX877" fmla="*/ 9357517 w 9384838"/>
              <a:gd name="connsiteY877" fmla="*/ 360665 h 6246801"/>
              <a:gd name="connsiteX878" fmla="*/ 9357517 w 9384838"/>
              <a:gd name="connsiteY878" fmla="*/ 378228 h 6246801"/>
              <a:gd name="connsiteX879" fmla="*/ 9371178 w 9384838"/>
              <a:gd name="connsiteY879" fmla="*/ 393840 h 6246801"/>
              <a:gd name="connsiteX880" fmla="*/ 9367275 w 9384838"/>
              <a:gd name="connsiteY880" fmla="*/ 427015 h 6246801"/>
              <a:gd name="connsiteX881" fmla="*/ 9314585 w 9384838"/>
              <a:gd name="connsiteY881" fmla="*/ 427015 h 6246801"/>
              <a:gd name="connsiteX882" fmla="*/ 9250186 w 9384838"/>
              <a:gd name="connsiteY882" fmla="*/ 440675 h 6246801"/>
              <a:gd name="connsiteX883" fmla="*/ 9213108 w 9384838"/>
              <a:gd name="connsiteY883" fmla="*/ 471899 h 6246801"/>
              <a:gd name="connsiteX884" fmla="*/ 9162370 w 9384838"/>
              <a:gd name="connsiteY884" fmla="*/ 491414 h 6246801"/>
              <a:gd name="connsiteX885" fmla="*/ 9099923 w 9384838"/>
              <a:gd name="connsiteY885" fmla="*/ 526540 h 6246801"/>
              <a:gd name="connsiteX886" fmla="*/ 9035524 w 9384838"/>
              <a:gd name="connsiteY886" fmla="*/ 587036 h 6246801"/>
              <a:gd name="connsiteX887" fmla="*/ 8996494 w 9384838"/>
              <a:gd name="connsiteY887" fmla="*/ 635822 h 6246801"/>
              <a:gd name="connsiteX888" fmla="*/ 8961368 w 9384838"/>
              <a:gd name="connsiteY888" fmla="*/ 637774 h 6246801"/>
              <a:gd name="connsiteX889" fmla="*/ 8951610 w 9384838"/>
              <a:gd name="connsiteY889" fmla="*/ 647531 h 6246801"/>
              <a:gd name="connsiteX890" fmla="*/ 8926241 w 9384838"/>
              <a:gd name="connsiteY890" fmla="*/ 637774 h 6246801"/>
              <a:gd name="connsiteX891" fmla="*/ 8916484 w 9384838"/>
              <a:gd name="connsiteY891" fmla="*/ 608501 h 6246801"/>
              <a:gd name="connsiteX892" fmla="*/ 8883309 w 9384838"/>
              <a:gd name="connsiteY892" fmla="*/ 622162 h 6246801"/>
              <a:gd name="connsiteX893" fmla="*/ 8877454 w 9384838"/>
              <a:gd name="connsiteY893" fmla="*/ 651434 h 6246801"/>
              <a:gd name="connsiteX894" fmla="*/ 8887212 w 9384838"/>
              <a:gd name="connsiteY894" fmla="*/ 665094 h 6246801"/>
              <a:gd name="connsiteX895" fmla="*/ 8846231 w 9384838"/>
              <a:gd name="connsiteY895" fmla="*/ 719735 h 6246801"/>
              <a:gd name="connsiteX896" fmla="*/ 8799395 w 9384838"/>
              <a:gd name="connsiteY896" fmla="*/ 749008 h 6246801"/>
              <a:gd name="connsiteX897" fmla="*/ 8766220 w 9384838"/>
              <a:gd name="connsiteY897" fmla="*/ 774380 h 6246801"/>
              <a:gd name="connsiteX898" fmla="*/ 8731094 w 9384838"/>
              <a:gd name="connsiteY898" fmla="*/ 844633 h 6246801"/>
              <a:gd name="connsiteX899" fmla="*/ 8697919 w 9384838"/>
              <a:gd name="connsiteY899" fmla="*/ 862196 h 6246801"/>
              <a:gd name="connsiteX900" fmla="*/ 8666695 w 9384838"/>
              <a:gd name="connsiteY900" fmla="*/ 862196 h 6246801"/>
              <a:gd name="connsiteX901" fmla="*/ 8641326 w 9384838"/>
              <a:gd name="connsiteY901" fmla="*/ 887565 h 6246801"/>
              <a:gd name="connsiteX902" fmla="*/ 8614005 w 9384838"/>
              <a:gd name="connsiteY902" fmla="*/ 932449 h 6246801"/>
              <a:gd name="connsiteX903" fmla="*/ 8590587 w 9384838"/>
              <a:gd name="connsiteY903" fmla="*/ 936351 h 6246801"/>
              <a:gd name="connsiteX904" fmla="*/ 8576927 w 9384838"/>
              <a:gd name="connsiteY904" fmla="*/ 920740 h 6246801"/>
              <a:gd name="connsiteX905" fmla="*/ 8590587 w 9384838"/>
              <a:gd name="connsiteY905" fmla="*/ 885614 h 6246801"/>
              <a:gd name="connsiteX906" fmla="*/ 8602296 w 9384838"/>
              <a:gd name="connsiteY906" fmla="*/ 881711 h 6246801"/>
              <a:gd name="connsiteX907" fmla="*/ 8610102 w 9384838"/>
              <a:gd name="connsiteY907" fmla="*/ 868050 h 6246801"/>
              <a:gd name="connsiteX908" fmla="*/ 8606199 w 9384838"/>
              <a:gd name="connsiteY908" fmla="*/ 850487 h 6246801"/>
              <a:gd name="connsiteX909" fmla="*/ 8612054 w 9384838"/>
              <a:gd name="connsiteY909" fmla="*/ 825118 h 6246801"/>
              <a:gd name="connsiteX910" fmla="*/ 8623762 w 9384838"/>
              <a:gd name="connsiteY910" fmla="*/ 846584 h 6246801"/>
              <a:gd name="connsiteX911" fmla="*/ 8637423 w 9384838"/>
              <a:gd name="connsiteY911" fmla="*/ 848536 h 6246801"/>
              <a:gd name="connsiteX912" fmla="*/ 8649132 w 9384838"/>
              <a:gd name="connsiteY912" fmla="*/ 827069 h 6246801"/>
              <a:gd name="connsiteX913" fmla="*/ 8635471 w 9384838"/>
              <a:gd name="connsiteY913" fmla="*/ 807555 h 6246801"/>
              <a:gd name="connsiteX914" fmla="*/ 8654986 w 9384838"/>
              <a:gd name="connsiteY914" fmla="*/ 807555 h 6246801"/>
              <a:gd name="connsiteX915" fmla="*/ 8664743 w 9384838"/>
              <a:gd name="connsiteY915" fmla="*/ 819263 h 6246801"/>
              <a:gd name="connsiteX916" fmla="*/ 8692064 w 9384838"/>
              <a:gd name="connsiteY916" fmla="*/ 805603 h 6246801"/>
              <a:gd name="connsiteX917" fmla="*/ 8709627 w 9384838"/>
              <a:gd name="connsiteY917" fmla="*/ 778282 h 6246801"/>
              <a:gd name="connsiteX918" fmla="*/ 8711579 w 9384838"/>
              <a:gd name="connsiteY918" fmla="*/ 749008 h 6246801"/>
              <a:gd name="connsiteX919" fmla="*/ 8695967 w 9384838"/>
              <a:gd name="connsiteY919" fmla="*/ 749008 h 6246801"/>
              <a:gd name="connsiteX920" fmla="*/ 8672549 w 9384838"/>
              <a:gd name="connsiteY920" fmla="*/ 745105 h 6246801"/>
              <a:gd name="connsiteX921" fmla="*/ 8668646 w 9384838"/>
              <a:gd name="connsiteY921" fmla="*/ 713881 h 6246801"/>
              <a:gd name="connsiteX922" fmla="*/ 8697919 w 9384838"/>
              <a:gd name="connsiteY922" fmla="*/ 713881 h 6246801"/>
              <a:gd name="connsiteX923" fmla="*/ 8715482 w 9384838"/>
              <a:gd name="connsiteY923" fmla="*/ 731444 h 6246801"/>
              <a:gd name="connsiteX924" fmla="*/ 8733045 w 9384838"/>
              <a:gd name="connsiteY924" fmla="*/ 719735 h 6246801"/>
              <a:gd name="connsiteX925" fmla="*/ 8746705 w 9384838"/>
              <a:gd name="connsiteY925" fmla="*/ 688512 h 6246801"/>
              <a:gd name="connsiteX926" fmla="*/ 8787686 w 9384838"/>
              <a:gd name="connsiteY926" fmla="*/ 674851 h 6246801"/>
              <a:gd name="connsiteX927" fmla="*/ 8811104 w 9384838"/>
              <a:gd name="connsiteY927" fmla="*/ 624114 h 6246801"/>
              <a:gd name="connsiteX928" fmla="*/ 8830619 w 9384838"/>
              <a:gd name="connsiteY928" fmla="*/ 618260 h 6246801"/>
              <a:gd name="connsiteX929" fmla="*/ 8840376 w 9384838"/>
              <a:gd name="connsiteY929" fmla="*/ 600695 h 6246801"/>
              <a:gd name="connsiteX930" fmla="*/ 8832570 w 9384838"/>
              <a:gd name="connsiteY930" fmla="*/ 559715 h 6246801"/>
              <a:gd name="connsiteX931" fmla="*/ 8850134 w 9384838"/>
              <a:gd name="connsiteY931" fmla="*/ 559715 h 6246801"/>
              <a:gd name="connsiteX932" fmla="*/ 8885260 w 9384838"/>
              <a:gd name="connsiteY932" fmla="*/ 573376 h 6246801"/>
              <a:gd name="connsiteX933" fmla="*/ 8902823 w 9384838"/>
              <a:gd name="connsiteY933" fmla="*/ 559715 h 6246801"/>
              <a:gd name="connsiteX934" fmla="*/ 8904775 w 9384838"/>
              <a:gd name="connsiteY934" fmla="*/ 524589 h 6246801"/>
              <a:gd name="connsiteX935" fmla="*/ 8949659 w 9384838"/>
              <a:gd name="connsiteY935" fmla="*/ 497268 h 6246801"/>
              <a:gd name="connsiteX936" fmla="*/ 8976980 w 9384838"/>
              <a:gd name="connsiteY936" fmla="*/ 497268 h 6246801"/>
              <a:gd name="connsiteX937" fmla="*/ 8976980 w 9384838"/>
              <a:gd name="connsiteY937" fmla="*/ 462142 h 6246801"/>
              <a:gd name="connsiteX938" fmla="*/ 8965271 w 9384838"/>
              <a:gd name="connsiteY938" fmla="*/ 419209 h 6246801"/>
              <a:gd name="connsiteX939" fmla="*/ 8973077 w 9384838"/>
              <a:gd name="connsiteY939" fmla="*/ 393840 h 6246801"/>
              <a:gd name="connsiteX940" fmla="*/ 9002349 w 9384838"/>
              <a:gd name="connsiteY940" fmla="*/ 376277 h 6246801"/>
              <a:gd name="connsiteX941" fmla="*/ 9017961 w 9384838"/>
              <a:gd name="connsiteY941" fmla="*/ 403597 h 6246801"/>
              <a:gd name="connsiteX942" fmla="*/ 9041378 w 9384838"/>
              <a:gd name="connsiteY942" fmla="*/ 467996 h 6246801"/>
              <a:gd name="connsiteX943" fmla="*/ 9076505 w 9384838"/>
              <a:gd name="connsiteY943" fmla="*/ 475802 h 6246801"/>
              <a:gd name="connsiteX944" fmla="*/ 9154564 w 9384838"/>
              <a:gd name="connsiteY944" fmla="*/ 458239 h 6246801"/>
              <a:gd name="connsiteX945" fmla="*/ 9209205 w 9384838"/>
              <a:gd name="connsiteY945" fmla="*/ 409452 h 6246801"/>
              <a:gd name="connsiteX946" fmla="*/ 9218963 w 9384838"/>
              <a:gd name="connsiteY946" fmla="*/ 380180 h 6246801"/>
              <a:gd name="connsiteX947" fmla="*/ 9283361 w 9384838"/>
              <a:gd name="connsiteY947" fmla="*/ 325538 h 6246801"/>
              <a:gd name="connsiteX948" fmla="*/ 9328245 w 9384838"/>
              <a:gd name="connsiteY948" fmla="*/ 311878 h 6246801"/>
              <a:gd name="connsiteX949" fmla="*/ 6819242 w 9384838"/>
              <a:gd name="connsiteY949" fmla="*/ 0 h 6246801"/>
              <a:gd name="connsiteX950" fmla="*/ 6869020 w 9384838"/>
              <a:gd name="connsiteY950" fmla="*/ 125002 h 6246801"/>
              <a:gd name="connsiteX951" fmla="*/ 6969682 w 9384838"/>
              <a:gd name="connsiteY951" fmla="*/ 326334 h 6246801"/>
              <a:gd name="connsiteX952" fmla="*/ 6969682 w 9384838"/>
              <a:gd name="connsiteY952" fmla="*/ 401556 h 6246801"/>
              <a:gd name="connsiteX953" fmla="*/ 7094680 w 9384838"/>
              <a:gd name="connsiteY953" fmla="*/ 652667 h 6246801"/>
              <a:gd name="connsiteX954" fmla="*/ 7220784 w 9384838"/>
              <a:gd name="connsiteY954" fmla="*/ 803117 h 6246801"/>
              <a:gd name="connsiteX955" fmla="*/ 7321446 w 9384838"/>
              <a:gd name="connsiteY955" fmla="*/ 903783 h 6246801"/>
              <a:gd name="connsiteX956" fmla="*/ 7321446 w 9384838"/>
              <a:gd name="connsiteY956" fmla="*/ 979004 h 6246801"/>
              <a:gd name="connsiteX957" fmla="*/ 7345782 w 9384838"/>
              <a:gd name="connsiteY957" fmla="*/ 979004 h 6246801"/>
              <a:gd name="connsiteX958" fmla="*/ 7396667 w 9384838"/>
              <a:gd name="connsiteY958" fmla="*/ 1003341 h 6246801"/>
              <a:gd name="connsiteX959" fmla="*/ 7421002 w 9384838"/>
              <a:gd name="connsiteY959" fmla="*/ 979004 h 6246801"/>
              <a:gd name="connsiteX960" fmla="*/ 7496223 w 9384838"/>
              <a:gd name="connsiteY960" fmla="*/ 1003341 h 6246801"/>
              <a:gd name="connsiteX961" fmla="*/ 7446445 w 9384838"/>
              <a:gd name="connsiteY961" fmla="*/ 1054227 h 6246801"/>
              <a:gd name="connsiteX962" fmla="*/ 7471887 w 9384838"/>
              <a:gd name="connsiteY962" fmla="*/ 1078564 h 6246801"/>
              <a:gd name="connsiteX963" fmla="*/ 7521665 w 9384838"/>
              <a:gd name="connsiteY963" fmla="*/ 1054227 h 6246801"/>
              <a:gd name="connsiteX964" fmla="*/ 7547107 w 9384838"/>
              <a:gd name="connsiteY964" fmla="*/ 1129449 h 6246801"/>
              <a:gd name="connsiteX965" fmla="*/ 7672105 w 9384838"/>
              <a:gd name="connsiteY965" fmla="*/ 1179229 h 6246801"/>
              <a:gd name="connsiteX966" fmla="*/ 7747325 w 9384838"/>
              <a:gd name="connsiteY966" fmla="*/ 1179229 h 6246801"/>
              <a:gd name="connsiteX967" fmla="*/ 7847987 w 9384838"/>
              <a:gd name="connsiteY967" fmla="*/ 1104007 h 6246801"/>
              <a:gd name="connsiteX968" fmla="*/ 7923207 w 9384838"/>
              <a:gd name="connsiteY968" fmla="*/ 1078564 h 6246801"/>
              <a:gd name="connsiteX969" fmla="*/ 7998427 w 9384838"/>
              <a:gd name="connsiteY969" fmla="*/ 1003341 h 6246801"/>
              <a:gd name="connsiteX970" fmla="*/ 7998427 w 9384838"/>
              <a:gd name="connsiteY970" fmla="*/ 1054227 h 6246801"/>
              <a:gd name="connsiteX971" fmla="*/ 7948649 w 9384838"/>
              <a:gd name="connsiteY971" fmla="*/ 1104007 h 6246801"/>
              <a:gd name="connsiteX972" fmla="*/ 7948649 w 9384838"/>
              <a:gd name="connsiteY972" fmla="*/ 1129449 h 6246801"/>
              <a:gd name="connsiteX973" fmla="*/ 7822545 w 9384838"/>
              <a:gd name="connsiteY973" fmla="*/ 1279895 h 6246801"/>
              <a:gd name="connsiteX974" fmla="*/ 7822545 w 9384838"/>
              <a:gd name="connsiteY974" fmla="*/ 1379454 h 6246801"/>
              <a:gd name="connsiteX975" fmla="*/ 7873429 w 9384838"/>
              <a:gd name="connsiteY975" fmla="*/ 1379454 h 6246801"/>
              <a:gd name="connsiteX976" fmla="*/ 7847987 w 9384838"/>
              <a:gd name="connsiteY976" fmla="*/ 1505563 h 6246801"/>
              <a:gd name="connsiteX977" fmla="*/ 7797103 w 9384838"/>
              <a:gd name="connsiteY977" fmla="*/ 1531005 h 6246801"/>
              <a:gd name="connsiteX978" fmla="*/ 7873429 w 9384838"/>
              <a:gd name="connsiteY978" fmla="*/ 1606229 h 6246801"/>
              <a:gd name="connsiteX979" fmla="*/ 7948649 w 9384838"/>
              <a:gd name="connsiteY979" fmla="*/ 1606229 h 6246801"/>
              <a:gd name="connsiteX980" fmla="*/ 7923207 w 9384838"/>
              <a:gd name="connsiteY980" fmla="*/ 1656009 h 6246801"/>
              <a:gd name="connsiteX981" fmla="*/ 7772767 w 9384838"/>
              <a:gd name="connsiteY981" fmla="*/ 1630565 h 6246801"/>
              <a:gd name="connsiteX982" fmla="*/ 7672105 w 9384838"/>
              <a:gd name="connsiteY982" fmla="*/ 1705789 h 6246801"/>
              <a:gd name="connsiteX983" fmla="*/ 7672105 w 9384838"/>
              <a:gd name="connsiteY983" fmla="*/ 1656009 h 6246801"/>
              <a:gd name="connsiteX984" fmla="*/ 7596885 w 9384838"/>
              <a:gd name="connsiteY984" fmla="*/ 1656009 h 6246801"/>
              <a:gd name="connsiteX985" fmla="*/ 7571443 w 9384838"/>
              <a:gd name="connsiteY985" fmla="*/ 1705789 h 6246801"/>
              <a:gd name="connsiteX986" fmla="*/ 7446445 w 9384838"/>
              <a:gd name="connsiteY986" fmla="*/ 1681452 h 6246801"/>
              <a:gd name="connsiteX987" fmla="*/ 7421002 w 9384838"/>
              <a:gd name="connsiteY987" fmla="*/ 1630565 h 6246801"/>
              <a:gd name="connsiteX988" fmla="*/ 7321446 w 9384838"/>
              <a:gd name="connsiteY988" fmla="*/ 1630565 h 6246801"/>
              <a:gd name="connsiteX989" fmla="*/ 7070344 w 9384838"/>
              <a:gd name="connsiteY989" fmla="*/ 1756674 h 6246801"/>
              <a:gd name="connsiteX990" fmla="*/ 6869020 w 9384838"/>
              <a:gd name="connsiteY990" fmla="*/ 1907113 h 6246801"/>
              <a:gd name="connsiteX991" fmla="*/ 6894462 w 9384838"/>
              <a:gd name="connsiteY991" fmla="*/ 1956897 h 6246801"/>
              <a:gd name="connsiteX992" fmla="*/ 6819242 w 9384838"/>
              <a:gd name="connsiteY992" fmla="*/ 2081899 h 6246801"/>
              <a:gd name="connsiteX993" fmla="*/ 6793800 w 9384838"/>
              <a:gd name="connsiteY993" fmla="*/ 2006676 h 6246801"/>
              <a:gd name="connsiteX994" fmla="*/ 6668802 w 9384838"/>
              <a:gd name="connsiteY994" fmla="*/ 1931450 h 6246801"/>
              <a:gd name="connsiteX995" fmla="*/ 6542697 w 9384838"/>
              <a:gd name="connsiteY995" fmla="*/ 1831894 h 6246801"/>
              <a:gd name="connsiteX996" fmla="*/ 6467477 w 9384838"/>
              <a:gd name="connsiteY996" fmla="*/ 1705789 h 6246801"/>
              <a:gd name="connsiteX997" fmla="*/ 6417699 w 9384838"/>
              <a:gd name="connsiteY997" fmla="*/ 1681452 h 6246801"/>
              <a:gd name="connsiteX998" fmla="*/ 6342479 w 9384838"/>
              <a:gd name="connsiteY998" fmla="*/ 1580786 h 6246801"/>
              <a:gd name="connsiteX999" fmla="*/ 6217481 w 9384838"/>
              <a:gd name="connsiteY999" fmla="*/ 1555343 h 6246801"/>
              <a:gd name="connsiteX1000" fmla="*/ 6091377 w 9384838"/>
              <a:gd name="connsiteY1000" fmla="*/ 1606229 h 6246801"/>
              <a:gd name="connsiteX1001" fmla="*/ 5991821 w 9384838"/>
              <a:gd name="connsiteY1001" fmla="*/ 1681452 h 6246801"/>
              <a:gd name="connsiteX1002" fmla="*/ 5966379 w 9384838"/>
              <a:gd name="connsiteY1002" fmla="*/ 1630565 h 6246801"/>
              <a:gd name="connsiteX1003" fmla="*/ 5966379 w 9384838"/>
              <a:gd name="connsiteY1003" fmla="*/ 1580786 h 6246801"/>
              <a:gd name="connsiteX1004" fmla="*/ 5916601 w 9384838"/>
              <a:gd name="connsiteY1004" fmla="*/ 1531005 h 6246801"/>
              <a:gd name="connsiteX1005" fmla="*/ 5940937 w 9384838"/>
              <a:gd name="connsiteY1005" fmla="*/ 1505563 h 6246801"/>
              <a:gd name="connsiteX1006" fmla="*/ 5891159 w 9384838"/>
              <a:gd name="connsiteY1006" fmla="*/ 1480122 h 6246801"/>
              <a:gd name="connsiteX1007" fmla="*/ 5840275 w 9384838"/>
              <a:gd name="connsiteY1007" fmla="*/ 1480122 h 6246801"/>
              <a:gd name="connsiteX1008" fmla="*/ 5815939 w 9384838"/>
              <a:gd name="connsiteY1008" fmla="*/ 1455784 h 6246801"/>
              <a:gd name="connsiteX1009" fmla="*/ 5740719 w 9384838"/>
              <a:gd name="connsiteY1009" fmla="*/ 1505563 h 6246801"/>
              <a:gd name="connsiteX1010" fmla="*/ 5665499 w 9384838"/>
              <a:gd name="connsiteY1010" fmla="*/ 1606229 h 6246801"/>
              <a:gd name="connsiteX1011" fmla="*/ 5715277 w 9384838"/>
              <a:gd name="connsiteY1011" fmla="*/ 1656009 h 6246801"/>
              <a:gd name="connsiteX1012" fmla="*/ 5765055 w 9384838"/>
              <a:gd name="connsiteY1012" fmla="*/ 1731231 h 6246801"/>
              <a:gd name="connsiteX1013" fmla="*/ 5840275 w 9384838"/>
              <a:gd name="connsiteY1013" fmla="*/ 1731231 h 6246801"/>
              <a:gd name="connsiteX1014" fmla="*/ 5916601 w 9384838"/>
              <a:gd name="connsiteY1014" fmla="*/ 1881669 h 6246801"/>
              <a:gd name="connsiteX1015" fmla="*/ 5966379 w 9384838"/>
              <a:gd name="connsiteY1015" fmla="*/ 1956897 h 6246801"/>
              <a:gd name="connsiteX1016" fmla="*/ 5891159 w 9384838"/>
              <a:gd name="connsiteY1016" fmla="*/ 2006676 h 6246801"/>
              <a:gd name="connsiteX1017" fmla="*/ 5815939 w 9384838"/>
              <a:gd name="connsiteY1017" fmla="*/ 1931450 h 6246801"/>
              <a:gd name="connsiteX1018" fmla="*/ 5765055 w 9384838"/>
              <a:gd name="connsiteY1018" fmla="*/ 1881669 h 6246801"/>
              <a:gd name="connsiteX1019" fmla="*/ 5715277 w 9384838"/>
              <a:gd name="connsiteY1019" fmla="*/ 1931450 h 6246801"/>
              <a:gd name="connsiteX1020" fmla="*/ 5665499 w 9384838"/>
              <a:gd name="connsiteY1020" fmla="*/ 1931450 h 6246801"/>
              <a:gd name="connsiteX1021" fmla="*/ 5640056 w 9384838"/>
              <a:gd name="connsiteY1021" fmla="*/ 2006676 h 6246801"/>
              <a:gd name="connsiteX1022" fmla="*/ 5590278 w 9384838"/>
              <a:gd name="connsiteY1022" fmla="*/ 2006676 h 6246801"/>
              <a:gd name="connsiteX1023" fmla="*/ 5515058 w 9384838"/>
              <a:gd name="connsiteY1023" fmla="*/ 2081899 h 6246801"/>
              <a:gd name="connsiteX1024" fmla="*/ 5464174 w 9384838"/>
              <a:gd name="connsiteY1024" fmla="*/ 2057559 h 6246801"/>
              <a:gd name="connsiteX1025" fmla="*/ 5464174 w 9384838"/>
              <a:gd name="connsiteY1025" fmla="*/ 1956897 h 6246801"/>
              <a:gd name="connsiteX1026" fmla="*/ 5489616 w 9384838"/>
              <a:gd name="connsiteY1026" fmla="*/ 1881669 h 6246801"/>
              <a:gd name="connsiteX1027" fmla="*/ 5564836 w 9384838"/>
              <a:gd name="connsiteY1027" fmla="*/ 1831894 h 6246801"/>
              <a:gd name="connsiteX1028" fmla="*/ 5590278 w 9384838"/>
              <a:gd name="connsiteY1028" fmla="*/ 1756674 h 6246801"/>
              <a:gd name="connsiteX1029" fmla="*/ 5539394 w 9384838"/>
              <a:gd name="connsiteY1029" fmla="*/ 1656009 h 6246801"/>
              <a:gd name="connsiteX1030" fmla="*/ 5515058 w 9384838"/>
              <a:gd name="connsiteY1030" fmla="*/ 1656009 h 6246801"/>
              <a:gd name="connsiteX1031" fmla="*/ 5515058 w 9384838"/>
              <a:gd name="connsiteY1031" fmla="*/ 1606229 h 6246801"/>
              <a:gd name="connsiteX1032" fmla="*/ 5489616 w 9384838"/>
              <a:gd name="connsiteY1032" fmla="*/ 1580786 h 6246801"/>
              <a:gd name="connsiteX1033" fmla="*/ 5489616 w 9384838"/>
              <a:gd name="connsiteY1033" fmla="*/ 1531005 h 6246801"/>
              <a:gd name="connsiteX1034" fmla="*/ 5539394 w 9384838"/>
              <a:gd name="connsiteY1034" fmla="*/ 1455784 h 6246801"/>
              <a:gd name="connsiteX1035" fmla="*/ 5539394 w 9384838"/>
              <a:gd name="connsiteY1035" fmla="*/ 1404898 h 6246801"/>
              <a:gd name="connsiteX1036" fmla="*/ 5564836 w 9384838"/>
              <a:gd name="connsiteY1036" fmla="*/ 1355118 h 6246801"/>
              <a:gd name="connsiteX1037" fmla="*/ 5614614 w 9384838"/>
              <a:gd name="connsiteY1037" fmla="*/ 1379454 h 6246801"/>
              <a:gd name="connsiteX1038" fmla="*/ 5689834 w 9384838"/>
              <a:gd name="connsiteY1038" fmla="*/ 1355118 h 6246801"/>
              <a:gd name="connsiteX1039" fmla="*/ 5740719 w 9384838"/>
              <a:gd name="connsiteY1039" fmla="*/ 1329675 h 6246801"/>
              <a:gd name="connsiteX1040" fmla="*/ 5765055 w 9384838"/>
              <a:gd name="connsiteY1040" fmla="*/ 1355118 h 6246801"/>
              <a:gd name="connsiteX1041" fmla="*/ 5815939 w 9384838"/>
              <a:gd name="connsiteY1041" fmla="*/ 1279895 h 6246801"/>
              <a:gd name="connsiteX1042" fmla="*/ 5891159 w 9384838"/>
              <a:gd name="connsiteY1042" fmla="*/ 1254452 h 6246801"/>
              <a:gd name="connsiteX1043" fmla="*/ 5891159 w 9384838"/>
              <a:gd name="connsiteY1043" fmla="*/ 1179229 h 6246801"/>
              <a:gd name="connsiteX1044" fmla="*/ 5840275 w 9384838"/>
              <a:gd name="connsiteY1044" fmla="*/ 1104007 h 6246801"/>
              <a:gd name="connsiteX1045" fmla="*/ 5865717 w 9384838"/>
              <a:gd name="connsiteY1045" fmla="*/ 1054227 h 6246801"/>
              <a:gd name="connsiteX1046" fmla="*/ 5916601 w 9384838"/>
              <a:gd name="connsiteY1046" fmla="*/ 1054227 h 6246801"/>
              <a:gd name="connsiteX1047" fmla="*/ 6041599 w 9384838"/>
              <a:gd name="connsiteY1047" fmla="*/ 1179229 h 6246801"/>
              <a:gd name="connsiteX1048" fmla="*/ 6091377 w 9384838"/>
              <a:gd name="connsiteY1048" fmla="*/ 1153786 h 6246801"/>
              <a:gd name="connsiteX1049" fmla="*/ 6091377 w 9384838"/>
              <a:gd name="connsiteY1049" fmla="*/ 1204672 h 6246801"/>
              <a:gd name="connsiteX1050" fmla="*/ 6166597 w 9384838"/>
              <a:gd name="connsiteY1050" fmla="*/ 1254452 h 6246801"/>
              <a:gd name="connsiteX1051" fmla="*/ 6292701 w 9384838"/>
              <a:gd name="connsiteY1051" fmla="*/ 1179229 h 6246801"/>
              <a:gd name="connsiteX1052" fmla="*/ 6317037 w 9384838"/>
              <a:gd name="connsiteY1052" fmla="*/ 1129449 h 6246801"/>
              <a:gd name="connsiteX1053" fmla="*/ 6292701 w 9384838"/>
              <a:gd name="connsiteY1053" fmla="*/ 1054227 h 6246801"/>
              <a:gd name="connsiteX1054" fmla="*/ 6317037 w 9384838"/>
              <a:gd name="connsiteY1054" fmla="*/ 1003341 h 6246801"/>
              <a:gd name="connsiteX1055" fmla="*/ 6317037 w 9384838"/>
              <a:gd name="connsiteY1055" fmla="*/ 953562 h 6246801"/>
              <a:gd name="connsiteX1056" fmla="*/ 6342479 w 9384838"/>
              <a:gd name="connsiteY1056" fmla="*/ 903783 h 6246801"/>
              <a:gd name="connsiteX1057" fmla="*/ 6443141 w 9384838"/>
              <a:gd name="connsiteY1057" fmla="*/ 878340 h 6246801"/>
              <a:gd name="connsiteX1058" fmla="*/ 6492919 w 9384838"/>
              <a:gd name="connsiteY1058" fmla="*/ 803117 h 6246801"/>
              <a:gd name="connsiteX1059" fmla="*/ 6518361 w 9384838"/>
              <a:gd name="connsiteY1059" fmla="*/ 652667 h 6246801"/>
              <a:gd name="connsiteX1060" fmla="*/ 6619024 w 9384838"/>
              <a:gd name="connsiteY1060" fmla="*/ 526559 h 6246801"/>
              <a:gd name="connsiteX1061" fmla="*/ 6643360 w 9384838"/>
              <a:gd name="connsiteY1061" fmla="*/ 300891 h 6246801"/>
              <a:gd name="connsiteX1062" fmla="*/ 6619024 w 9384838"/>
              <a:gd name="connsiteY1062" fmla="*/ 125002 h 6246801"/>
              <a:gd name="connsiteX1063" fmla="*/ 6694244 w 9384838"/>
              <a:gd name="connsiteY1063" fmla="*/ 49779 h 6246801"/>
              <a:gd name="connsiteX1064" fmla="*/ 6769464 w 9384838"/>
              <a:gd name="connsiteY1064" fmla="*/ 49779 h 6246801"/>
              <a:gd name="connsiteX1065" fmla="*/ 6819242 w 9384838"/>
              <a:gd name="connsiteY106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77742 w 9384838"/>
              <a:gd name="connsiteY49" fmla="*/ 5419351 h 6246801"/>
              <a:gd name="connsiteX50" fmla="*/ 2153406 w 9384838"/>
              <a:gd name="connsiteY50" fmla="*/ 5444794 h 6246801"/>
              <a:gd name="connsiteX51" fmla="*/ 2089246 w 9384838"/>
              <a:gd name="connsiteY51" fmla="*/ 5541035 h 6246801"/>
              <a:gd name="connsiteX52" fmla="*/ 2052745 w 9384838"/>
              <a:gd name="connsiteY52" fmla="*/ 5444794 h 6246801"/>
              <a:gd name="connsiteX53" fmla="*/ 2031728 w 9384838"/>
              <a:gd name="connsiteY53" fmla="*/ 5401651 h 6246801"/>
              <a:gd name="connsiteX54" fmla="*/ 1976418 w 9384838"/>
              <a:gd name="connsiteY54" fmla="*/ 5379527 h 6246801"/>
              <a:gd name="connsiteX55" fmla="*/ 1952840 w 9384838"/>
              <a:gd name="connsiteY55" fmla="*/ 5345230 h 6246801"/>
              <a:gd name="connsiteX56" fmla="*/ 1949964 w 9384838"/>
              <a:gd name="connsiteY56" fmla="*/ 5344664 h 6246801"/>
              <a:gd name="connsiteX57" fmla="*/ 1851420 w 9384838"/>
              <a:gd name="connsiteY57" fmla="*/ 5369571 h 6246801"/>
              <a:gd name="connsiteX58" fmla="*/ 1827084 w 9384838"/>
              <a:gd name="connsiteY58" fmla="*/ 5393908 h 6246801"/>
              <a:gd name="connsiteX59" fmla="*/ 1751865 w 9384838"/>
              <a:gd name="connsiteY59" fmla="*/ 5393908 h 6246801"/>
              <a:gd name="connsiteX60" fmla="*/ 1726423 w 9384838"/>
              <a:gd name="connsiteY60" fmla="*/ 5419351 h 6246801"/>
              <a:gd name="connsiteX61" fmla="*/ 1726423 w 9384838"/>
              <a:gd name="connsiteY61" fmla="*/ 5444794 h 6246801"/>
              <a:gd name="connsiteX62" fmla="*/ 1625760 w 9384838"/>
              <a:gd name="connsiteY62" fmla="*/ 5544353 h 6246801"/>
              <a:gd name="connsiteX63" fmla="*/ 1601424 w 9384838"/>
              <a:gd name="connsiteY63" fmla="*/ 5520017 h 6246801"/>
              <a:gd name="connsiteX64" fmla="*/ 1575982 w 9384838"/>
              <a:gd name="connsiteY64" fmla="*/ 5544353 h 6246801"/>
              <a:gd name="connsiteX65" fmla="*/ 1575982 w 9384838"/>
              <a:gd name="connsiteY65" fmla="*/ 5595239 h 6246801"/>
              <a:gd name="connsiteX66" fmla="*/ 1550540 w 9384838"/>
              <a:gd name="connsiteY66" fmla="*/ 5595239 h 6246801"/>
              <a:gd name="connsiteX67" fmla="*/ 1550540 w 9384838"/>
              <a:gd name="connsiteY67" fmla="*/ 5645019 h 6246801"/>
              <a:gd name="connsiteX68" fmla="*/ 1500761 w 9384838"/>
              <a:gd name="connsiteY68" fmla="*/ 5619576 h 6246801"/>
              <a:gd name="connsiteX69" fmla="*/ 1475319 w 9384838"/>
              <a:gd name="connsiteY69" fmla="*/ 5619576 h 6246801"/>
              <a:gd name="connsiteX70" fmla="*/ 1425540 w 9384838"/>
              <a:gd name="connsiteY70" fmla="*/ 5595239 h 6246801"/>
              <a:gd name="connsiteX71" fmla="*/ 1475319 w 9384838"/>
              <a:gd name="connsiteY71" fmla="*/ 5569796 h 6246801"/>
              <a:gd name="connsiteX72" fmla="*/ 1450982 w 9384838"/>
              <a:gd name="connsiteY72" fmla="*/ 5544353 h 6246801"/>
              <a:gd name="connsiteX73" fmla="*/ 1450982 w 9384838"/>
              <a:gd name="connsiteY73" fmla="*/ 5544353 h 6246801"/>
              <a:gd name="connsiteX74" fmla="*/ 1425539 w 9384838"/>
              <a:gd name="connsiteY74" fmla="*/ 5544353 h 6246801"/>
              <a:gd name="connsiteX75" fmla="*/ 1400097 w 9384838"/>
              <a:gd name="connsiteY75" fmla="*/ 5469130 h 6246801"/>
              <a:gd name="connsiteX76" fmla="*/ 1400097 w 9384838"/>
              <a:gd name="connsiteY76" fmla="*/ 5419351 h 6246801"/>
              <a:gd name="connsiteX77" fmla="*/ 1450982 w 9384838"/>
              <a:gd name="connsiteY77" fmla="*/ 5369571 h 6246801"/>
              <a:gd name="connsiteX78" fmla="*/ 1450982 w 9384838"/>
              <a:gd name="connsiteY78" fmla="*/ 5344128 h 6246801"/>
              <a:gd name="connsiteX79" fmla="*/ 1400097 w 9384838"/>
              <a:gd name="connsiteY79" fmla="*/ 5318685 h 6246801"/>
              <a:gd name="connsiteX80" fmla="*/ 1425539 w 9384838"/>
              <a:gd name="connsiteY80" fmla="*/ 5268905 h 6246801"/>
              <a:gd name="connsiteX81" fmla="*/ 1400097 w 9384838"/>
              <a:gd name="connsiteY81" fmla="*/ 5243462 h 6246801"/>
              <a:gd name="connsiteX82" fmla="*/ 1450982 w 9384838"/>
              <a:gd name="connsiteY82" fmla="*/ 5218019 h 6246801"/>
              <a:gd name="connsiteX83" fmla="*/ 1526203 w 9384838"/>
              <a:gd name="connsiteY83" fmla="*/ 5193682 h 6246801"/>
              <a:gd name="connsiteX84" fmla="*/ 1575981 w 9384838"/>
              <a:gd name="connsiteY84" fmla="*/ 5168239 h 6246801"/>
              <a:gd name="connsiteX85" fmla="*/ 1575981 w 9384838"/>
              <a:gd name="connsiteY85" fmla="*/ 5118459 h 6246801"/>
              <a:gd name="connsiteX86" fmla="*/ 1625759 w 9384838"/>
              <a:gd name="connsiteY86" fmla="*/ 5093016 h 6246801"/>
              <a:gd name="connsiteX87" fmla="*/ 1625759 w 9384838"/>
              <a:gd name="connsiteY87" fmla="*/ 5043236 h 6246801"/>
              <a:gd name="connsiteX88" fmla="*/ 1726423 w 9384838"/>
              <a:gd name="connsiteY88" fmla="*/ 5017793 h 6246801"/>
              <a:gd name="connsiteX89" fmla="*/ 1726423 w 9384838"/>
              <a:gd name="connsiteY89" fmla="*/ 5067573 h 6246801"/>
              <a:gd name="connsiteX90" fmla="*/ 1751865 w 9384838"/>
              <a:gd name="connsiteY90" fmla="*/ 5118459 h 6246801"/>
              <a:gd name="connsiteX91" fmla="*/ 1851420 w 9384838"/>
              <a:gd name="connsiteY91" fmla="*/ 5118459 h 6246801"/>
              <a:gd name="connsiteX92" fmla="*/ 1902304 w 9384838"/>
              <a:gd name="connsiteY92" fmla="*/ 5142796 h 6246801"/>
              <a:gd name="connsiteX93" fmla="*/ 1977523 w 9384838"/>
              <a:gd name="connsiteY93" fmla="*/ 5093016 h 6246801"/>
              <a:gd name="connsiteX94" fmla="*/ 1999647 w 9384838"/>
              <a:gd name="connsiteY94" fmla="*/ 5047661 h 6246801"/>
              <a:gd name="connsiteX95" fmla="*/ 1989691 w 9384838"/>
              <a:gd name="connsiteY95" fmla="*/ 5011156 h 6246801"/>
              <a:gd name="connsiteX96" fmla="*/ 2030620 w 9384838"/>
              <a:gd name="connsiteY96" fmla="*/ 5032174 h 6246801"/>
              <a:gd name="connsiteX97" fmla="*/ 2050531 w 9384838"/>
              <a:gd name="connsiteY97" fmla="*/ 5012262 h 6246801"/>
              <a:gd name="connsiteX98" fmla="*/ 2127963 w 9384838"/>
              <a:gd name="connsiteY98" fmla="*/ 4992350 h 6246801"/>
              <a:gd name="connsiteX99" fmla="*/ 798333 w 9384838"/>
              <a:gd name="connsiteY99" fmla="*/ 4867347 h 6246801"/>
              <a:gd name="connsiteX100" fmla="*/ 848111 w 9384838"/>
              <a:gd name="connsiteY100" fmla="*/ 4867347 h 6246801"/>
              <a:gd name="connsiteX101" fmla="*/ 873554 w 9384838"/>
              <a:gd name="connsiteY101" fmla="*/ 4917127 h 6246801"/>
              <a:gd name="connsiteX102" fmla="*/ 898996 w 9384838"/>
              <a:gd name="connsiteY102" fmla="*/ 4892790 h 6246801"/>
              <a:gd name="connsiteX103" fmla="*/ 923332 w 9384838"/>
              <a:gd name="connsiteY103" fmla="*/ 4892790 h 6246801"/>
              <a:gd name="connsiteX104" fmla="*/ 873554 w 9384838"/>
              <a:gd name="connsiteY104" fmla="*/ 4942570 h 6246801"/>
              <a:gd name="connsiteX105" fmla="*/ 898996 w 9384838"/>
              <a:gd name="connsiteY105" fmla="*/ 4968013 h 6246801"/>
              <a:gd name="connsiteX106" fmla="*/ 873554 w 9384838"/>
              <a:gd name="connsiteY106" fmla="*/ 4992350 h 6246801"/>
              <a:gd name="connsiteX107" fmla="*/ 898996 w 9384838"/>
              <a:gd name="connsiteY107" fmla="*/ 5017793 h 6246801"/>
              <a:gd name="connsiteX108" fmla="*/ 898996 w 9384838"/>
              <a:gd name="connsiteY108" fmla="*/ 5043236 h 6246801"/>
              <a:gd name="connsiteX109" fmla="*/ 948774 w 9384838"/>
              <a:gd name="connsiteY109" fmla="*/ 5067573 h 6246801"/>
              <a:gd name="connsiteX110" fmla="*/ 974217 w 9384838"/>
              <a:gd name="connsiteY110" fmla="*/ 5093016 h 6246801"/>
              <a:gd name="connsiteX111" fmla="*/ 998553 w 9384838"/>
              <a:gd name="connsiteY111" fmla="*/ 5118459 h 6246801"/>
              <a:gd name="connsiteX112" fmla="*/ 1049437 w 9384838"/>
              <a:gd name="connsiteY112" fmla="*/ 5118459 h 6246801"/>
              <a:gd name="connsiteX113" fmla="*/ 1099216 w 9384838"/>
              <a:gd name="connsiteY113" fmla="*/ 5067573 h 6246801"/>
              <a:gd name="connsiteX114" fmla="*/ 1148994 w 9384838"/>
              <a:gd name="connsiteY114" fmla="*/ 5093016 h 6246801"/>
              <a:gd name="connsiteX115" fmla="*/ 1174436 w 9384838"/>
              <a:gd name="connsiteY115" fmla="*/ 5142796 h 6246801"/>
              <a:gd name="connsiteX116" fmla="*/ 1148994 w 9384838"/>
              <a:gd name="connsiteY116" fmla="*/ 5193682 h 6246801"/>
              <a:gd name="connsiteX117" fmla="*/ 1099216 w 9384838"/>
              <a:gd name="connsiteY117" fmla="*/ 5218019 h 6246801"/>
              <a:gd name="connsiteX118" fmla="*/ 1073773 w 9384838"/>
              <a:gd name="connsiteY118" fmla="*/ 5218019 h 6246801"/>
              <a:gd name="connsiteX119" fmla="*/ 1049437 w 9384838"/>
              <a:gd name="connsiteY119" fmla="*/ 5193682 h 6246801"/>
              <a:gd name="connsiteX120" fmla="*/ 1023995 w 9384838"/>
              <a:gd name="connsiteY120" fmla="*/ 5243462 h 6246801"/>
              <a:gd name="connsiteX121" fmla="*/ 1049437 w 9384838"/>
              <a:gd name="connsiteY121" fmla="*/ 5293242 h 6246801"/>
              <a:gd name="connsiteX122" fmla="*/ 1099216 w 9384838"/>
              <a:gd name="connsiteY122" fmla="*/ 5293242 h 6246801"/>
              <a:gd name="connsiteX123" fmla="*/ 1199879 w 9384838"/>
              <a:gd name="connsiteY123" fmla="*/ 5318685 h 6246801"/>
              <a:gd name="connsiteX124" fmla="*/ 1124658 w 9384838"/>
              <a:gd name="connsiteY124" fmla="*/ 5369571 h 6246801"/>
              <a:gd name="connsiteX125" fmla="*/ 1148994 w 9384838"/>
              <a:gd name="connsiteY125" fmla="*/ 5393907 h 6246801"/>
              <a:gd name="connsiteX126" fmla="*/ 1199879 w 9384838"/>
              <a:gd name="connsiteY126" fmla="*/ 5393907 h 6246801"/>
              <a:gd name="connsiteX127" fmla="*/ 1148994 w 9384838"/>
              <a:gd name="connsiteY127" fmla="*/ 5444793 h 6246801"/>
              <a:gd name="connsiteX128" fmla="*/ 1199879 w 9384838"/>
              <a:gd name="connsiteY128" fmla="*/ 5469130 h 6246801"/>
              <a:gd name="connsiteX129" fmla="*/ 1174436 w 9384838"/>
              <a:gd name="connsiteY129" fmla="*/ 5520016 h 6246801"/>
              <a:gd name="connsiteX130" fmla="*/ 1124658 w 9384838"/>
              <a:gd name="connsiteY130" fmla="*/ 5520016 h 6246801"/>
              <a:gd name="connsiteX131" fmla="*/ 1099216 w 9384838"/>
              <a:gd name="connsiteY131" fmla="*/ 5544353 h 6246801"/>
              <a:gd name="connsiteX132" fmla="*/ 1023995 w 9384838"/>
              <a:gd name="connsiteY132" fmla="*/ 5619576 h 6246801"/>
              <a:gd name="connsiteX133" fmla="*/ 1023995 w 9384838"/>
              <a:gd name="connsiteY133" fmla="*/ 5645019 h 6246801"/>
              <a:gd name="connsiteX134" fmla="*/ 998553 w 9384838"/>
              <a:gd name="connsiteY134" fmla="*/ 5670462 h 6246801"/>
              <a:gd name="connsiteX135" fmla="*/ 823775 w 9384838"/>
              <a:gd name="connsiteY135" fmla="*/ 5920467 h 6246801"/>
              <a:gd name="connsiteX136" fmla="*/ 848111 w 9384838"/>
              <a:gd name="connsiteY136" fmla="*/ 5971353 h 6246801"/>
              <a:gd name="connsiteX137" fmla="*/ 798334 w 9384838"/>
              <a:gd name="connsiteY137" fmla="*/ 6021132 h 6246801"/>
              <a:gd name="connsiteX138" fmla="*/ 772890 w 9384838"/>
              <a:gd name="connsiteY138" fmla="*/ 6046575 h 6246801"/>
              <a:gd name="connsiteX139" fmla="*/ 772890 w 9384838"/>
              <a:gd name="connsiteY139" fmla="*/ 6096355 h 6246801"/>
              <a:gd name="connsiteX140" fmla="*/ 723113 w 9384838"/>
              <a:gd name="connsiteY140" fmla="*/ 6147241 h 6246801"/>
              <a:gd name="connsiteX141" fmla="*/ 697671 w 9384838"/>
              <a:gd name="connsiteY141" fmla="*/ 6096355 h 6246801"/>
              <a:gd name="connsiteX142" fmla="*/ 672229 w 9384838"/>
              <a:gd name="connsiteY142" fmla="*/ 6072018 h 6246801"/>
              <a:gd name="connsiteX143" fmla="*/ 693023 w 9384838"/>
              <a:gd name="connsiteY143" fmla="*/ 6051222 h 6246801"/>
              <a:gd name="connsiteX144" fmla="*/ 702873 w 9384838"/>
              <a:gd name="connsiteY144" fmla="*/ 6041372 h 6246801"/>
              <a:gd name="connsiteX145" fmla="*/ 702874 w 9384838"/>
              <a:gd name="connsiteY145" fmla="*/ 6041371 h 6246801"/>
              <a:gd name="connsiteX146" fmla="*/ 693023 w 9384838"/>
              <a:gd name="connsiteY146" fmla="*/ 6051222 h 6246801"/>
              <a:gd name="connsiteX147" fmla="*/ 672228 w 9384838"/>
              <a:gd name="connsiteY147" fmla="*/ 6072019 h 6246801"/>
              <a:gd name="connsiteX148" fmla="*/ 647891 w 9384838"/>
              <a:gd name="connsiteY148" fmla="*/ 6046576 h 6246801"/>
              <a:gd name="connsiteX149" fmla="*/ 597007 w 9384838"/>
              <a:gd name="connsiteY149" fmla="*/ 6096356 h 6246801"/>
              <a:gd name="connsiteX150" fmla="*/ 622449 w 9384838"/>
              <a:gd name="connsiteY150" fmla="*/ 6147242 h 6246801"/>
              <a:gd name="connsiteX151" fmla="*/ 622449 w 9384838"/>
              <a:gd name="connsiteY151" fmla="*/ 6171578 h 6246801"/>
              <a:gd name="connsiteX152" fmla="*/ 597007 w 9384838"/>
              <a:gd name="connsiteY152" fmla="*/ 6171578 h 6246801"/>
              <a:gd name="connsiteX153" fmla="*/ 547229 w 9384838"/>
              <a:gd name="connsiteY153" fmla="*/ 6222464 h 6246801"/>
              <a:gd name="connsiteX154" fmla="*/ 497452 w 9384838"/>
              <a:gd name="connsiteY154" fmla="*/ 6222464 h 6246801"/>
              <a:gd name="connsiteX155" fmla="*/ 422232 w 9384838"/>
              <a:gd name="connsiteY155" fmla="*/ 6246801 h 6246801"/>
              <a:gd name="connsiteX156" fmla="*/ 472009 w 9384838"/>
              <a:gd name="connsiteY156" fmla="*/ 6171578 h 6246801"/>
              <a:gd name="connsiteX157" fmla="*/ 521787 w 9384838"/>
              <a:gd name="connsiteY157" fmla="*/ 6121799 h 6246801"/>
              <a:gd name="connsiteX158" fmla="*/ 497452 w 9384838"/>
              <a:gd name="connsiteY158" fmla="*/ 6046576 h 6246801"/>
              <a:gd name="connsiteX159" fmla="*/ 497452 w 9384838"/>
              <a:gd name="connsiteY159" fmla="*/ 5996796 h 6246801"/>
              <a:gd name="connsiteX160" fmla="*/ 521787 w 9384838"/>
              <a:gd name="connsiteY160" fmla="*/ 5996796 h 6246801"/>
              <a:gd name="connsiteX161" fmla="*/ 572672 w 9384838"/>
              <a:gd name="connsiteY161" fmla="*/ 5945910 h 6246801"/>
              <a:gd name="connsiteX162" fmla="*/ 547229 w 9384838"/>
              <a:gd name="connsiteY162" fmla="*/ 5920467 h 6246801"/>
              <a:gd name="connsiteX163" fmla="*/ 497452 w 9384838"/>
              <a:gd name="connsiteY163" fmla="*/ 5896130 h 6246801"/>
              <a:gd name="connsiteX164" fmla="*/ 472009 w 9384838"/>
              <a:gd name="connsiteY164" fmla="*/ 5920467 h 6246801"/>
              <a:gd name="connsiteX165" fmla="*/ 396790 w 9384838"/>
              <a:gd name="connsiteY165" fmla="*/ 6021133 h 6246801"/>
              <a:gd name="connsiteX166" fmla="*/ 422232 w 9384838"/>
              <a:gd name="connsiteY166" fmla="*/ 6046576 h 6246801"/>
              <a:gd name="connsiteX167" fmla="*/ 422232 w 9384838"/>
              <a:gd name="connsiteY167" fmla="*/ 6096356 h 6246801"/>
              <a:gd name="connsiteX168" fmla="*/ 446568 w 9384838"/>
              <a:gd name="connsiteY168" fmla="*/ 6121799 h 6246801"/>
              <a:gd name="connsiteX169" fmla="*/ 422232 w 9384838"/>
              <a:gd name="connsiteY169" fmla="*/ 6147242 h 6246801"/>
              <a:gd name="connsiteX170" fmla="*/ 396790 w 9384838"/>
              <a:gd name="connsiteY170" fmla="*/ 6147242 h 6246801"/>
              <a:gd name="connsiteX171" fmla="*/ 371348 w 9384838"/>
              <a:gd name="connsiteY171" fmla="*/ 6121799 h 6246801"/>
              <a:gd name="connsiteX172" fmla="*/ 296127 w 9384838"/>
              <a:gd name="connsiteY172" fmla="*/ 6072019 h 6246801"/>
              <a:gd name="connsiteX173" fmla="*/ 271792 w 9384838"/>
              <a:gd name="connsiteY173" fmla="*/ 5996796 h 6246801"/>
              <a:gd name="connsiteX174" fmla="*/ 321570 w 9384838"/>
              <a:gd name="connsiteY174" fmla="*/ 6021133 h 6246801"/>
              <a:gd name="connsiteX175" fmla="*/ 347012 w 9384838"/>
              <a:gd name="connsiteY175" fmla="*/ 5996796 h 6246801"/>
              <a:gd name="connsiteX176" fmla="*/ 371348 w 9384838"/>
              <a:gd name="connsiteY176" fmla="*/ 5920467 h 6246801"/>
              <a:gd name="connsiteX177" fmla="*/ 321570 w 9384838"/>
              <a:gd name="connsiteY177" fmla="*/ 5845245 h 6246801"/>
              <a:gd name="connsiteX178" fmla="*/ 371348 w 9384838"/>
              <a:gd name="connsiteY178" fmla="*/ 5795465 h 6246801"/>
              <a:gd name="connsiteX179" fmla="*/ 371348 w 9384838"/>
              <a:gd name="connsiteY179" fmla="*/ 5745685 h 6246801"/>
              <a:gd name="connsiteX180" fmla="*/ 371348 w 9384838"/>
              <a:gd name="connsiteY180" fmla="*/ 5720242 h 6246801"/>
              <a:gd name="connsiteX181" fmla="*/ 347012 w 9384838"/>
              <a:gd name="connsiteY181" fmla="*/ 5670462 h 6246801"/>
              <a:gd name="connsiteX182" fmla="*/ 446567 w 9384838"/>
              <a:gd name="connsiteY182" fmla="*/ 5670462 h 6246801"/>
              <a:gd name="connsiteX183" fmla="*/ 462479 w 9384838"/>
              <a:gd name="connsiteY183" fmla="*/ 5674309 h 6246801"/>
              <a:gd name="connsiteX184" fmla="*/ 471828 w 9384838"/>
              <a:gd name="connsiteY184" fmla="*/ 5676570 h 6246801"/>
              <a:gd name="connsiteX185" fmla="*/ 471828 w 9384838"/>
              <a:gd name="connsiteY185" fmla="*/ 5676569 h 6246801"/>
              <a:gd name="connsiteX186" fmla="*/ 462479 w 9384838"/>
              <a:gd name="connsiteY186" fmla="*/ 5674309 h 6246801"/>
              <a:gd name="connsiteX187" fmla="*/ 446568 w 9384838"/>
              <a:gd name="connsiteY187" fmla="*/ 5670462 h 6246801"/>
              <a:gd name="connsiteX188" fmla="*/ 446567 w 9384838"/>
              <a:gd name="connsiteY188" fmla="*/ 5670462 h 6246801"/>
              <a:gd name="connsiteX189" fmla="*/ 521787 w 9384838"/>
              <a:gd name="connsiteY189" fmla="*/ 5595239 h 6246801"/>
              <a:gd name="connsiteX190" fmla="*/ 572672 w 9384838"/>
              <a:gd name="connsiteY190" fmla="*/ 5569796 h 6246801"/>
              <a:gd name="connsiteX191" fmla="*/ 572672 w 9384838"/>
              <a:gd name="connsiteY191" fmla="*/ 5520016 h 6246801"/>
              <a:gd name="connsiteX192" fmla="*/ 647892 w 9384838"/>
              <a:gd name="connsiteY192" fmla="*/ 5494573 h 6246801"/>
              <a:gd name="connsiteX193" fmla="*/ 622450 w 9384838"/>
              <a:gd name="connsiteY193" fmla="*/ 5469130 h 6246801"/>
              <a:gd name="connsiteX194" fmla="*/ 547230 w 9384838"/>
              <a:gd name="connsiteY194" fmla="*/ 5469130 h 6246801"/>
              <a:gd name="connsiteX195" fmla="*/ 622450 w 9384838"/>
              <a:gd name="connsiteY195" fmla="*/ 5444793 h 6246801"/>
              <a:gd name="connsiteX196" fmla="*/ 622450 w 9384838"/>
              <a:gd name="connsiteY196" fmla="*/ 5369570 h 6246801"/>
              <a:gd name="connsiteX197" fmla="*/ 597008 w 9384838"/>
              <a:gd name="connsiteY197" fmla="*/ 5369570 h 6246801"/>
              <a:gd name="connsiteX198" fmla="*/ 597008 w 9384838"/>
              <a:gd name="connsiteY198" fmla="*/ 5344127 h 6246801"/>
              <a:gd name="connsiteX199" fmla="*/ 572672 w 9384838"/>
              <a:gd name="connsiteY199" fmla="*/ 5318684 h 6246801"/>
              <a:gd name="connsiteX200" fmla="*/ 597008 w 9384838"/>
              <a:gd name="connsiteY200" fmla="*/ 5268904 h 6246801"/>
              <a:gd name="connsiteX201" fmla="*/ 572672 w 9384838"/>
              <a:gd name="connsiteY201" fmla="*/ 5268904 h 6246801"/>
              <a:gd name="connsiteX202" fmla="*/ 572672 w 9384838"/>
              <a:gd name="connsiteY202" fmla="*/ 5218018 h 6246801"/>
              <a:gd name="connsiteX203" fmla="*/ 547230 w 9384838"/>
              <a:gd name="connsiteY203" fmla="*/ 5193682 h 6246801"/>
              <a:gd name="connsiteX204" fmla="*/ 547229 w 9384838"/>
              <a:gd name="connsiteY204" fmla="*/ 5193682 h 6246801"/>
              <a:gd name="connsiteX205" fmla="*/ 521787 w 9384838"/>
              <a:gd name="connsiteY205" fmla="*/ 5168239 h 6246801"/>
              <a:gd name="connsiteX206" fmla="*/ 472009 w 9384838"/>
              <a:gd name="connsiteY206" fmla="*/ 5193682 h 6246801"/>
              <a:gd name="connsiteX207" fmla="*/ 472009 w 9384838"/>
              <a:gd name="connsiteY207" fmla="*/ 5293241 h 6246801"/>
              <a:gd name="connsiteX208" fmla="*/ 472009 w 9384838"/>
              <a:gd name="connsiteY208" fmla="*/ 5293241 h 6246801"/>
              <a:gd name="connsiteX209" fmla="*/ 422231 w 9384838"/>
              <a:gd name="connsiteY209" fmla="*/ 5318684 h 6246801"/>
              <a:gd name="connsiteX210" fmla="*/ 446567 w 9384838"/>
              <a:gd name="connsiteY210" fmla="*/ 5344127 h 6246801"/>
              <a:gd name="connsiteX211" fmla="*/ 497451 w 9384838"/>
              <a:gd name="connsiteY211" fmla="*/ 5344127 h 6246801"/>
              <a:gd name="connsiteX212" fmla="*/ 521787 w 9384838"/>
              <a:gd name="connsiteY212" fmla="*/ 5318684 h 6246801"/>
              <a:gd name="connsiteX213" fmla="*/ 521787 w 9384838"/>
              <a:gd name="connsiteY213" fmla="*/ 5369570 h 6246801"/>
              <a:gd name="connsiteX214" fmla="*/ 497451 w 9384838"/>
              <a:gd name="connsiteY214" fmla="*/ 5419350 h 6246801"/>
              <a:gd name="connsiteX215" fmla="*/ 472009 w 9384838"/>
              <a:gd name="connsiteY215" fmla="*/ 5419350 h 6246801"/>
              <a:gd name="connsiteX216" fmla="*/ 446567 w 9384838"/>
              <a:gd name="connsiteY216" fmla="*/ 5444793 h 6246801"/>
              <a:gd name="connsiteX217" fmla="*/ 422231 w 9384838"/>
              <a:gd name="connsiteY217" fmla="*/ 5419350 h 6246801"/>
              <a:gd name="connsiteX218" fmla="*/ 446567 w 9384838"/>
              <a:gd name="connsiteY218" fmla="*/ 5393907 h 6246801"/>
              <a:gd name="connsiteX219" fmla="*/ 446567 w 9384838"/>
              <a:gd name="connsiteY219" fmla="*/ 5369570 h 6246801"/>
              <a:gd name="connsiteX220" fmla="*/ 422231 w 9384838"/>
              <a:gd name="connsiteY220" fmla="*/ 5344127 h 6246801"/>
              <a:gd name="connsiteX221" fmla="*/ 371347 w 9384838"/>
              <a:gd name="connsiteY221" fmla="*/ 5369570 h 6246801"/>
              <a:gd name="connsiteX222" fmla="*/ 347011 w 9384838"/>
              <a:gd name="connsiteY222" fmla="*/ 5344127 h 6246801"/>
              <a:gd name="connsiteX223" fmla="*/ 321569 w 9384838"/>
              <a:gd name="connsiteY223" fmla="*/ 5393907 h 6246801"/>
              <a:gd name="connsiteX224" fmla="*/ 271791 w 9384838"/>
              <a:gd name="connsiteY224" fmla="*/ 5419350 h 6246801"/>
              <a:gd name="connsiteX225" fmla="*/ 321569 w 9384838"/>
              <a:gd name="connsiteY225" fmla="*/ 5369570 h 6246801"/>
              <a:gd name="connsiteX226" fmla="*/ 296127 w 9384838"/>
              <a:gd name="connsiteY226" fmla="*/ 5344127 h 6246801"/>
              <a:gd name="connsiteX227" fmla="*/ 296127 w 9384838"/>
              <a:gd name="connsiteY227" fmla="*/ 5293241 h 6246801"/>
              <a:gd name="connsiteX228" fmla="*/ 271791 w 9384838"/>
              <a:gd name="connsiteY228" fmla="*/ 5293241 h 6246801"/>
              <a:gd name="connsiteX229" fmla="*/ 246349 w 9384838"/>
              <a:gd name="connsiteY229" fmla="*/ 5243462 h 6246801"/>
              <a:gd name="connsiteX230" fmla="*/ 296127 w 9384838"/>
              <a:gd name="connsiteY230" fmla="*/ 5168239 h 6246801"/>
              <a:gd name="connsiteX231" fmla="*/ 321569 w 9384838"/>
              <a:gd name="connsiteY231" fmla="*/ 5193682 h 6246801"/>
              <a:gd name="connsiteX232" fmla="*/ 296127 w 9384838"/>
              <a:gd name="connsiteY232" fmla="*/ 5218019 h 6246801"/>
              <a:gd name="connsiteX233" fmla="*/ 321569 w 9384838"/>
              <a:gd name="connsiteY233" fmla="*/ 5218019 h 6246801"/>
              <a:gd name="connsiteX234" fmla="*/ 321569 w 9384838"/>
              <a:gd name="connsiteY234" fmla="*/ 5243462 h 6246801"/>
              <a:gd name="connsiteX235" fmla="*/ 296127 w 9384838"/>
              <a:gd name="connsiteY235" fmla="*/ 5268905 h 6246801"/>
              <a:gd name="connsiteX236" fmla="*/ 321569 w 9384838"/>
              <a:gd name="connsiteY236" fmla="*/ 5318684 h 6246801"/>
              <a:gd name="connsiteX237" fmla="*/ 347011 w 9384838"/>
              <a:gd name="connsiteY237" fmla="*/ 5293241 h 6246801"/>
              <a:gd name="connsiteX238" fmla="*/ 371347 w 9384838"/>
              <a:gd name="connsiteY238" fmla="*/ 5318684 h 6246801"/>
              <a:gd name="connsiteX239" fmla="*/ 396789 w 9384838"/>
              <a:gd name="connsiteY239" fmla="*/ 5318684 h 6246801"/>
              <a:gd name="connsiteX240" fmla="*/ 371347 w 9384838"/>
              <a:gd name="connsiteY240" fmla="*/ 5268905 h 6246801"/>
              <a:gd name="connsiteX241" fmla="*/ 396789 w 9384838"/>
              <a:gd name="connsiteY241" fmla="*/ 5243462 h 6246801"/>
              <a:gd name="connsiteX242" fmla="*/ 371347 w 9384838"/>
              <a:gd name="connsiteY242" fmla="*/ 5193682 h 6246801"/>
              <a:gd name="connsiteX243" fmla="*/ 321569 w 9384838"/>
              <a:gd name="connsiteY243" fmla="*/ 5168239 h 6246801"/>
              <a:gd name="connsiteX244" fmla="*/ 347011 w 9384838"/>
              <a:gd name="connsiteY244" fmla="*/ 5142796 h 6246801"/>
              <a:gd name="connsiteX245" fmla="*/ 296127 w 9384838"/>
              <a:gd name="connsiteY245" fmla="*/ 5142796 h 6246801"/>
              <a:gd name="connsiteX246" fmla="*/ 271791 w 9384838"/>
              <a:gd name="connsiteY246" fmla="*/ 5093016 h 6246801"/>
              <a:gd name="connsiteX247" fmla="*/ 296127 w 9384838"/>
              <a:gd name="connsiteY247" fmla="*/ 5067573 h 6246801"/>
              <a:gd name="connsiteX248" fmla="*/ 271791 w 9384838"/>
              <a:gd name="connsiteY248" fmla="*/ 5043236 h 6246801"/>
              <a:gd name="connsiteX249" fmla="*/ 271791 w 9384838"/>
              <a:gd name="connsiteY249" fmla="*/ 5017793 h 6246801"/>
              <a:gd name="connsiteX250" fmla="*/ 321569 w 9384838"/>
              <a:gd name="connsiteY250" fmla="*/ 5043236 h 6246801"/>
              <a:gd name="connsiteX251" fmla="*/ 347011 w 9384838"/>
              <a:gd name="connsiteY251" fmla="*/ 5043236 h 6246801"/>
              <a:gd name="connsiteX252" fmla="*/ 371347 w 9384838"/>
              <a:gd name="connsiteY252" fmla="*/ 5067573 h 6246801"/>
              <a:gd name="connsiteX253" fmla="*/ 371347 w 9384838"/>
              <a:gd name="connsiteY253" fmla="*/ 5093016 h 6246801"/>
              <a:gd name="connsiteX254" fmla="*/ 396789 w 9384838"/>
              <a:gd name="connsiteY254" fmla="*/ 5093016 h 6246801"/>
              <a:gd name="connsiteX255" fmla="*/ 396789 w 9384838"/>
              <a:gd name="connsiteY255" fmla="*/ 5067573 h 6246801"/>
              <a:gd name="connsiteX256" fmla="*/ 422231 w 9384838"/>
              <a:gd name="connsiteY256" fmla="*/ 5043236 h 6246801"/>
              <a:gd name="connsiteX257" fmla="*/ 371347 w 9384838"/>
              <a:gd name="connsiteY257" fmla="*/ 5017793 h 6246801"/>
              <a:gd name="connsiteX258" fmla="*/ 396789 w 9384838"/>
              <a:gd name="connsiteY258" fmla="*/ 4992350 h 6246801"/>
              <a:gd name="connsiteX259" fmla="*/ 422231 w 9384838"/>
              <a:gd name="connsiteY259" fmla="*/ 4968013 h 6246801"/>
              <a:gd name="connsiteX260" fmla="*/ 446567 w 9384838"/>
              <a:gd name="connsiteY260" fmla="*/ 4992350 h 6246801"/>
              <a:gd name="connsiteX261" fmla="*/ 446567 w 9384838"/>
              <a:gd name="connsiteY261" fmla="*/ 5017793 h 6246801"/>
              <a:gd name="connsiteX262" fmla="*/ 472009 w 9384838"/>
              <a:gd name="connsiteY262" fmla="*/ 5043236 h 6246801"/>
              <a:gd name="connsiteX263" fmla="*/ 497451 w 9384838"/>
              <a:gd name="connsiteY263" fmla="*/ 5017793 h 6246801"/>
              <a:gd name="connsiteX264" fmla="*/ 497452 w 9384838"/>
              <a:gd name="connsiteY264" fmla="*/ 5017793 h 6246801"/>
              <a:gd name="connsiteX265" fmla="*/ 547230 w 9384838"/>
              <a:gd name="connsiteY265" fmla="*/ 5017793 h 6246801"/>
              <a:gd name="connsiteX266" fmla="*/ 521788 w 9384838"/>
              <a:gd name="connsiteY266" fmla="*/ 4992350 h 6246801"/>
              <a:gd name="connsiteX267" fmla="*/ 572672 w 9384838"/>
              <a:gd name="connsiteY267" fmla="*/ 4968013 h 6246801"/>
              <a:gd name="connsiteX268" fmla="*/ 597008 w 9384838"/>
              <a:gd name="connsiteY268" fmla="*/ 4992350 h 6246801"/>
              <a:gd name="connsiteX269" fmla="*/ 647892 w 9384838"/>
              <a:gd name="connsiteY269" fmla="*/ 4992350 h 6246801"/>
              <a:gd name="connsiteX270" fmla="*/ 647892 w 9384838"/>
              <a:gd name="connsiteY270" fmla="*/ 4968013 h 6246801"/>
              <a:gd name="connsiteX271" fmla="*/ 672228 w 9384838"/>
              <a:gd name="connsiteY271" fmla="*/ 4942570 h 6246801"/>
              <a:gd name="connsiteX272" fmla="*/ 672228 w 9384838"/>
              <a:gd name="connsiteY272" fmla="*/ 4917127 h 6246801"/>
              <a:gd name="connsiteX273" fmla="*/ 723112 w 9384838"/>
              <a:gd name="connsiteY273" fmla="*/ 4892790 h 6246801"/>
              <a:gd name="connsiteX274" fmla="*/ 772890 w 9384838"/>
              <a:gd name="connsiteY274" fmla="*/ 4892790 h 6246801"/>
              <a:gd name="connsiteX275" fmla="*/ 798333 w 9384838"/>
              <a:gd name="connsiteY275" fmla="*/ 4867347 h 6246801"/>
              <a:gd name="connsiteX276" fmla="*/ 291494 w 9384838"/>
              <a:gd name="connsiteY276" fmla="*/ 3896294 h 6246801"/>
              <a:gd name="connsiteX277" fmla="*/ 319795 w 9384838"/>
              <a:gd name="connsiteY277" fmla="*/ 3947235 h 6246801"/>
              <a:gd name="connsiteX278" fmla="*/ 280174 w 9384838"/>
              <a:gd name="connsiteY278" fmla="*/ 4026476 h 6246801"/>
              <a:gd name="connsiteX279" fmla="*/ 234893 w 9384838"/>
              <a:gd name="connsiteY279" fmla="*/ 4026476 h 6246801"/>
              <a:gd name="connsiteX280" fmla="*/ 220743 w 9384838"/>
              <a:gd name="connsiteY280" fmla="*/ 4066097 h 6246801"/>
              <a:gd name="connsiteX281" fmla="*/ 178292 w 9384838"/>
              <a:gd name="connsiteY281" fmla="*/ 4074587 h 6246801"/>
              <a:gd name="connsiteX282" fmla="*/ 133012 w 9384838"/>
              <a:gd name="connsiteY282" fmla="*/ 4111377 h 6246801"/>
              <a:gd name="connsiteX283" fmla="*/ 93391 w 9384838"/>
              <a:gd name="connsiteY283" fmla="*/ 4125528 h 6246801"/>
              <a:gd name="connsiteX284" fmla="*/ 113201 w 9384838"/>
              <a:gd name="connsiteY284" fmla="*/ 4187789 h 6246801"/>
              <a:gd name="connsiteX285" fmla="*/ 82071 w 9384838"/>
              <a:gd name="connsiteY285" fmla="*/ 4187789 h 6246801"/>
              <a:gd name="connsiteX286" fmla="*/ 59430 w 9384838"/>
              <a:gd name="connsiteY286" fmla="*/ 4250050 h 6246801"/>
              <a:gd name="connsiteX287" fmla="*/ 76411 w 9384838"/>
              <a:gd name="connsiteY287" fmla="*/ 4275521 h 6246801"/>
              <a:gd name="connsiteX288" fmla="*/ 11320 w 9384838"/>
              <a:gd name="connsiteY288" fmla="*/ 4317971 h 6246801"/>
              <a:gd name="connsiteX289" fmla="*/ 0 w 9384838"/>
              <a:gd name="connsiteY289" fmla="*/ 4230240 h 6246801"/>
              <a:gd name="connsiteX290" fmla="*/ 31130 w 9384838"/>
              <a:gd name="connsiteY290" fmla="*/ 4218920 h 6246801"/>
              <a:gd name="connsiteX291" fmla="*/ 45280 w 9384838"/>
              <a:gd name="connsiteY291" fmla="*/ 4187789 h 6246801"/>
              <a:gd name="connsiteX292" fmla="*/ 53771 w 9384838"/>
              <a:gd name="connsiteY292" fmla="*/ 4131188 h 6246801"/>
              <a:gd name="connsiteX293" fmla="*/ 70751 w 9384838"/>
              <a:gd name="connsiteY293" fmla="*/ 4105717 h 6246801"/>
              <a:gd name="connsiteX294" fmla="*/ 124522 w 9384838"/>
              <a:gd name="connsiteY294" fmla="*/ 4083077 h 6246801"/>
              <a:gd name="connsiteX295" fmla="*/ 152822 w 9384838"/>
              <a:gd name="connsiteY295" fmla="*/ 4040626 h 6246801"/>
              <a:gd name="connsiteX296" fmla="*/ 104711 w 9384838"/>
              <a:gd name="connsiteY296" fmla="*/ 4023646 h 6246801"/>
              <a:gd name="connsiteX297" fmla="*/ 104711 w 9384838"/>
              <a:gd name="connsiteY297" fmla="*/ 3981195 h 6246801"/>
              <a:gd name="connsiteX298" fmla="*/ 144332 w 9384838"/>
              <a:gd name="connsiteY298" fmla="*/ 3981195 h 6246801"/>
              <a:gd name="connsiteX299" fmla="*/ 181122 w 9384838"/>
              <a:gd name="connsiteY299" fmla="*/ 4020816 h 6246801"/>
              <a:gd name="connsiteX300" fmla="*/ 240553 w 9384838"/>
              <a:gd name="connsiteY300" fmla="*/ 3955725 h 6246801"/>
              <a:gd name="connsiteX301" fmla="*/ 271684 w 9384838"/>
              <a:gd name="connsiteY301" fmla="*/ 3907614 h 6246801"/>
              <a:gd name="connsiteX302" fmla="*/ 291494 w 9384838"/>
              <a:gd name="connsiteY302" fmla="*/ 3896294 h 6246801"/>
              <a:gd name="connsiteX303" fmla="*/ 481106 w 9384838"/>
              <a:gd name="connsiteY303" fmla="*/ 3596309 h 6246801"/>
              <a:gd name="connsiteX304" fmla="*/ 435825 w 9384838"/>
              <a:gd name="connsiteY304" fmla="*/ 3664230 h 6246801"/>
              <a:gd name="connsiteX305" fmla="*/ 396205 w 9384838"/>
              <a:gd name="connsiteY305" fmla="*/ 3638759 h 6246801"/>
              <a:gd name="connsiteX306" fmla="*/ 481106 w 9384838"/>
              <a:gd name="connsiteY306" fmla="*/ 3596309 h 6246801"/>
              <a:gd name="connsiteX307" fmla="*/ 4460871 w 9384838"/>
              <a:gd name="connsiteY307" fmla="*/ 3512231 h 6246801"/>
              <a:gd name="connsiteX308" fmla="*/ 4435429 w 9384838"/>
              <a:gd name="connsiteY308" fmla="*/ 3563117 h 6246801"/>
              <a:gd name="connsiteX309" fmla="*/ 4385651 w 9384838"/>
              <a:gd name="connsiteY309" fmla="*/ 3612896 h 6246801"/>
              <a:gd name="connsiteX310" fmla="*/ 4385651 w 9384838"/>
              <a:gd name="connsiteY310" fmla="*/ 3638339 h 6246801"/>
              <a:gd name="connsiteX311" fmla="*/ 4435429 w 9384838"/>
              <a:gd name="connsiteY311" fmla="*/ 3638339 h 6246801"/>
              <a:gd name="connsiteX312" fmla="*/ 4435429 w 9384838"/>
              <a:gd name="connsiteY312" fmla="*/ 3662676 h 6246801"/>
              <a:gd name="connsiteX313" fmla="*/ 4385651 w 9384838"/>
              <a:gd name="connsiteY313" fmla="*/ 3713562 h 6246801"/>
              <a:gd name="connsiteX314" fmla="*/ 4284989 w 9384838"/>
              <a:gd name="connsiteY314" fmla="*/ 3737899 h 6246801"/>
              <a:gd name="connsiteX315" fmla="*/ 4310431 w 9384838"/>
              <a:gd name="connsiteY315" fmla="*/ 3688119 h 6246801"/>
              <a:gd name="connsiteX316" fmla="*/ 4335873 w 9384838"/>
              <a:gd name="connsiteY316" fmla="*/ 3662676 h 6246801"/>
              <a:gd name="connsiteX317" fmla="*/ 4335873 w 9384838"/>
              <a:gd name="connsiteY317" fmla="*/ 3638339 h 6246801"/>
              <a:gd name="connsiteX318" fmla="*/ 4284989 w 9384838"/>
              <a:gd name="connsiteY318" fmla="*/ 3662676 h 6246801"/>
              <a:gd name="connsiteX319" fmla="*/ 4284989 w 9384838"/>
              <a:gd name="connsiteY319" fmla="*/ 3612896 h 6246801"/>
              <a:gd name="connsiteX320" fmla="*/ 4360209 w 9384838"/>
              <a:gd name="connsiteY320" fmla="*/ 3537674 h 6246801"/>
              <a:gd name="connsiteX321" fmla="*/ 4460871 w 9384838"/>
              <a:gd name="connsiteY321" fmla="*/ 3512231 h 6246801"/>
              <a:gd name="connsiteX322" fmla="*/ 605629 w 9384838"/>
              <a:gd name="connsiteY322" fmla="*/ 3364245 h 6246801"/>
              <a:gd name="connsiteX323" fmla="*/ 611289 w 9384838"/>
              <a:gd name="connsiteY323" fmla="*/ 3409526 h 6246801"/>
              <a:gd name="connsiteX324" fmla="*/ 633929 w 9384838"/>
              <a:gd name="connsiteY324" fmla="*/ 3437826 h 6246801"/>
              <a:gd name="connsiteX325" fmla="*/ 616949 w 9384838"/>
              <a:gd name="connsiteY325" fmla="*/ 3485937 h 6246801"/>
              <a:gd name="connsiteX326" fmla="*/ 599969 w 9384838"/>
              <a:gd name="connsiteY326" fmla="*/ 3497257 h 6246801"/>
              <a:gd name="connsiteX327" fmla="*/ 560348 w 9384838"/>
              <a:gd name="connsiteY327" fmla="*/ 3451976 h 6246801"/>
              <a:gd name="connsiteX328" fmla="*/ 577328 w 9384838"/>
              <a:gd name="connsiteY328" fmla="*/ 3415186 h 6246801"/>
              <a:gd name="connsiteX329" fmla="*/ 574498 w 9384838"/>
              <a:gd name="connsiteY329" fmla="*/ 3369905 h 6246801"/>
              <a:gd name="connsiteX330" fmla="*/ 605629 w 9384838"/>
              <a:gd name="connsiteY330" fmla="*/ 3364245 h 6246801"/>
              <a:gd name="connsiteX331" fmla="*/ 1098059 w 9384838"/>
              <a:gd name="connsiteY331" fmla="*/ 3109544 h 6246801"/>
              <a:gd name="connsiteX332" fmla="*/ 1081079 w 9384838"/>
              <a:gd name="connsiteY332" fmla="*/ 3137841 h 6246801"/>
              <a:gd name="connsiteX333" fmla="*/ 1064099 w 9384838"/>
              <a:gd name="connsiteY333" fmla="*/ 3154822 h 6246801"/>
              <a:gd name="connsiteX334" fmla="*/ 1038628 w 9384838"/>
              <a:gd name="connsiteY334" fmla="*/ 3143502 h 6246801"/>
              <a:gd name="connsiteX335" fmla="*/ 1098059 w 9384838"/>
              <a:gd name="connsiteY335" fmla="*/ 3109544 h 6246801"/>
              <a:gd name="connsiteX336" fmla="*/ 905615 w 9384838"/>
              <a:gd name="connsiteY336" fmla="*/ 3061433 h 6246801"/>
              <a:gd name="connsiteX337" fmla="*/ 905615 w 9384838"/>
              <a:gd name="connsiteY337" fmla="*/ 3098224 h 6246801"/>
              <a:gd name="connsiteX338" fmla="*/ 874484 w 9384838"/>
              <a:gd name="connsiteY338" fmla="*/ 3149161 h 6246801"/>
              <a:gd name="connsiteX339" fmla="*/ 820713 w 9384838"/>
              <a:gd name="connsiteY339" fmla="*/ 3171802 h 6246801"/>
              <a:gd name="connsiteX340" fmla="*/ 826373 w 9384838"/>
              <a:gd name="connsiteY340" fmla="*/ 3205762 h 6246801"/>
              <a:gd name="connsiteX341" fmla="*/ 769772 w 9384838"/>
              <a:gd name="connsiteY341" fmla="*/ 3214252 h 6246801"/>
              <a:gd name="connsiteX342" fmla="*/ 775432 w 9384838"/>
              <a:gd name="connsiteY342" fmla="*/ 3253873 h 6246801"/>
              <a:gd name="connsiteX343" fmla="*/ 738642 w 9384838"/>
              <a:gd name="connsiteY343" fmla="*/ 3245383 h 6246801"/>
              <a:gd name="connsiteX344" fmla="*/ 724492 w 9384838"/>
              <a:gd name="connsiteY344" fmla="*/ 3214252 h 6246801"/>
              <a:gd name="connsiteX345" fmla="*/ 701851 w 9384838"/>
              <a:gd name="connsiteY345" fmla="*/ 3183122 h 6246801"/>
              <a:gd name="connsiteX346" fmla="*/ 724492 w 9384838"/>
              <a:gd name="connsiteY346" fmla="*/ 3168972 h 6246801"/>
              <a:gd name="connsiteX347" fmla="*/ 747132 w 9384838"/>
              <a:gd name="connsiteY347" fmla="*/ 3146331 h 6246801"/>
              <a:gd name="connsiteX348" fmla="*/ 843354 w 9384838"/>
              <a:gd name="connsiteY348" fmla="*/ 3098224 h 6246801"/>
              <a:gd name="connsiteX349" fmla="*/ 905615 w 9384838"/>
              <a:gd name="connsiteY349" fmla="*/ 3061433 h 6246801"/>
              <a:gd name="connsiteX350" fmla="*/ 936745 w 9384838"/>
              <a:gd name="connsiteY350" fmla="*/ 3033132 h 6246801"/>
              <a:gd name="connsiteX351" fmla="*/ 973535 w 9384838"/>
              <a:gd name="connsiteY351" fmla="*/ 3081244 h 6246801"/>
              <a:gd name="connsiteX352" fmla="*/ 948066 w 9384838"/>
              <a:gd name="connsiteY352" fmla="*/ 3115203 h 6246801"/>
              <a:gd name="connsiteX353" fmla="*/ 925424 w 9384838"/>
              <a:gd name="connsiteY353" fmla="*/ 3067093 h 6246801"/>
              <a:gd name="connsiteX354" fmla="*/ 936745 w 9384838"/>
              <a:gd name="connsiteY354" fmla="*/ 3033132 h 6246801"/>
              <a:gd name="connsiteX355" fmla="*/ 5840275 w 9384838"/>
              <a:gd name="connsiteY355" fmla="*/ 2081897 h 6246801"/>
              <a:gd name="connsiteX356" fmla="*/ 5891159 w 9384838"/>
              <a:gd name="connsiteY356" fmla="*/ 2132783 h 6246801"/>
              <a:gd name="connsiteX357" fmla="*/ 5891159 w 9384838"/>
              <a:gd name="connsiteY357" fmla="*/ 2158226 h 6246801"/>
              <a:gd name="connsiteX358" fmla="*/ 5966379 w 9384838"/>
              <a:gd name="connsiteY358" fmla="*/ 2208005 h 6246801"/>
              <a:gd name="connsiteX359" fmla="*/ 6016157 w 9384838"/>
              <a:gd name="connsiteY359" fmla="*/ 2208005 h 6246801"/>
              <a:gd name="connsiteX360" fmla="*/ 6041599 w 9384838"/>
              <a:gd name="connsiteY360" fmla="*/ 2208005 h 6246801"/>
              <a:gd name="connsiteX361" fmla="*/ 5966379 w 9384838"/>
              <a:gd name="connsiteY361" fmla="*/ 2308672 h 6246801"/>
              <a:gd name="connsiteX362" fmla="*/ 5916601 w 9384838"/>
              <a:gd name="connsiteY362" fmla="*/ 2558676 h 6246801"/>
              <a:gd name="connsiteX363" fmla="*/ 5916601 w 9384838"/>
              <a:gd name="connsiteY363" fmla="*/ 2659341 h 6246801"/>
              <a:gd name="connsiteX364" fmla="*/ 5966379 w 9384838"/>
              <a:gd name="connsiteY364" fmla="*/ 2684786 h 6246801"/>
              <a:gd name="connsiteX365" fmla="*/ 5991821 w 9384838"/>
              <a:gd name="connsiteY365" fmla="*/ 2734563 h 6246801"/>
              <a:gd name="connsiteX366" fmla="*/ 6016157 w 9384838"/>
              <a:gd name="connsiteY366" fmla="*/ 2785448 h 6246801"/>
              <a:gd name="connsiteX367" fmla="*/ 6016157 w 9384838"/>
              <a:gd name="connsiteY367" fmla="*/ 2860670 h 6246801"/>
              <a:gd name="connsiteX368" fmla="*/ 5991821 w 9384838"/>
              <a:gd name="connsiteY368" fmla="*/ 2885007 h 6246801"/>
              <a:gd name="connsiteX369" fmla="*/ 6016157 w 9384838"/>
              <a:gd name="connsiteY369" fmla="*/ 2910449 h 6246801"/>
              <a:gd name="connsiteX370" fmla="*/ 5991821 w 9384838"/>
              <a:gd name="connsiteY370" fmla="*/ 2935892 h 6246801"/>
              <a:gd name="connsiteX371" fmla="*/ 5991821 w 9384838"/>
              <a:gd name="connsiteY371" fmla="*/ 2960229 h 6246801"/>
              <a:gd name="connsiteX372" fmla="*/ 6041599 w 9384838"/>
              <a:gd name="connsiteY372" fmla="*/ 2985670 h 6246801"/>
              <a:gd name="connsiteX373" fmla="*/ 6016157 w 9384838"/>
              <a:gd name="connsiteY373" fmla="*/ 3035453 h 6246801"/>
              <a:gd name="connsiteX374" fmla="*/ 6041599 w 9384838"/>
              <a:gd name="connsiteY374" fmla="*/ 3086339 h 6246801"/>
              <a:gd name="connsiteX375" fmla="*/ 5991821 w 9384838"/>
              <a:gd name="connsiteY375" fmla="*/ 3185896 h 6246801"/>
              <a:gd name="connsiteX376" fmla="*/ 6016157 w 9384838"/>
              <a:gd name="connsiteY376" fmla="*/ 3185896 h 6246801"/>
              <a:gd name="connsiteX377" fmla="*/ 6016157 w 9384838"/>
              <a:gd name="connsiteY377" fmla="*/ 3236782 h 6246801"/>
              <a:gd name="connsiteX378" fmla="*/ 5966379 w 9384838"/>
              <a:gd name="connsiteY378" fmla="*/ 3261118 h 6246801"/>
              <a:gd name="connsiteX379" fmla="*/ 5966379 w 9384838"/>
              <a:gd name="connsiteY379" fmla="*/ 3286561 h 6246801"/>
              <a:gd name="connsiteX380" fmla="*/ 5916601 w 9384838"/>
              <a:gd name="connsiteY380" fmla="*/ 3361784 h 6246801"/>
              <a:gd name="connsiteX381" fmla="*/ 5916601 w 9384838"/>
              <a:gd name="connsiteY381" fmla="*/ 3412670 h 6246801"/>
              <a:gd name="connsiteX382" fmla="*/ 5865717 w 9384838"/>
              <a:gd name="connsiteY382" fmla="*/ 3437007 h 6246801"/>
              <a:gd name="connsiteX383" fmla="*/ 5840275 w 9384838"/>
              <a:gd name="connsiteY383" fmla="*/ 3462450 h 6246801"/>
              <a:gd name="connsiteX384" fmla="*/ 5815939 w 9384838"/>
              <a:gd name="connsiteY384" fmla="*/ 3437007 h 6246801"/>
              <a:gd name="connsiteX385" fmla="*/ 5815939 w 9384838"/>
              <a:gd name="connsiteY385" fmla="*/ 3487893 h 6246801"/>
              <a:gd name="connsiteX386" fmla="*/ 5765055 w 9384838"/>
              <a:gd name="connsiteY386" fmla="*/ 3462450 h 6246801"/>
              <a:gd name="connsiteX387" fmla="*/ 5765055 w 9384838"/>
              <a:gd name="connsiteY387" fmla="*/ 3462451 h 6246801"/>
              <a:gd name="connsiteX388" fmla="*/ 5790497 w 9384838"/>
              <a:gd name="connsiteY388" fmla="*/ 3512230 h 6246801"/>
              <a:gd name="connsiteX389" fmla="*/ 5740719 w 9384838"/>
              <a:gd name="connsiteY389" fmla="*/ 3537673 h 6246801"/>
              <a:gd name="connsiteX390" fmla="*/ 5715277 w 9384838"/>
              <a:gd name="connsiteY390" fmla="*/ 3563116 h 6246801"/>
              <a:gd name="connsiteX391" fmla="*/ 5689835 w 9384838"/>
              <a:gd name="connsiteY391" fmla="*/ 3587453 h 6246801"/>
              <a:gd name="connsiteX392" fmla="*/ 5715277 w 9384838"/>
              <a:gd name="connsiteY392" fmla="*/ 3612896 h 6246801"/>
              <a:gd name="connsiteX393" fmla="*/ 5665499 w 9384838"/>
              <a:gd name="connsiteY393" fmla="*/ 3612896 h 6246801"/>
              <a:gd name="connsiteX394" fmla="*/ 5640057 w 9384838"/>
              <a:gd name="connsiteY394" fmla="*/ 3638339 h 6246801"/>
              <a:gd name="connsiteX395" fmla="*/ 5665499 w 9384838"/>
              <a:gd name="connsiteY395" fmla="*/ 3638339 h 6246801"/>
              <a:gd name="connsiteX396" fmla="*/ 5665499 w 9384838"/>
              <a:gd name="connsiteY396" fmla="*/ 3662676 h 6246801"/>
              <a:gd name="connsiteX397" fmla="*/ 5640057 w 9384838"/>
              <a:gd name="connsiteY397" fmla="*/ 3662676 h 6246801"/>
              <a:gd name="connsiteX398" fmla="*/ 5665499 w 9384838"/>
              <a:gd name="connsiteY398" fmla="*/ 3688119 h 6246801"/>
              <a:gd name="connsiteX399" fmla="*/ 5640057 w 9384838"/>
              <a:gd name="connsiteY399" fmla="*/ 3763342 h 6246801"/>
              <a:gd name="connsiteX400" fmla="*/ 5590279 w 9384838"/>
              <a:gd name="connsiteY400" fmla="*/ 3737899 h 6246801"/>
              <a:gd name="connsiteX401" fmla="*/ 5515059 w 9384838"/>
              <a:gd name="connsiteY401" fmla="*/ 3737899 h 6246801"/>
              <a:gd name="connsiteX402" fmla="*/ 5464175 w 9384838"/>
              <a:gd name="connsiteY402" fmla="*/ 3713562 h 6246801"/>
              <a:gd name="connsiteX403" fmla="*/ 5439839 w 9384838"/>
              <a:gd name="connsiteY403" fmla="*/ 3737899 h 6246801"/>
              <a:gd name="connsiteX404" fmla="*/ 5464175 w 9384838"/>
              <a:gd name="connsiteY404" fmla="*/ 3763342 h 6246801"/>
              <a:gd name="connsiteX405" fmla="*/ 5414397 w 9384838"/>
              <a:gd name="connsiteY405" fmla="*/ 3788785 h 6246801"/>
              <a:gd name="connsiteX406" fmla="*/ 5339177 w 9384838"/>
              <a:gd name="connsiteY406" fmla="*/ 3939230 h 6246801"/>
              <a:gd name="connsiteX407" fmla="*/ 5364619 w 9384838"/>
              <a:gd name="connsiteY407" fmla="*/ 4014453 h 6246801"/>
              <a:gd name="connsiteX408" fmla="*/ 5364618 w 9384838"/>
              <a:gd name="connsiteY408" fmla="*/ 4014453 h 6246801"/>
              <a:gd name="connsiteX409" fmla="*/ 5364618 w 9384838"/>
              <a:gd name="connsiteY409" fmla="*/ 4089676 h 6246801"/>
              <a:gd name="connsiteX410" fmla="*/ 5313734 w 9384838"/>
              <a:gd name="connsiteY410" fmla="*/ 4289902 h 6246801"/>
              <a:gd name="connsiteX411" fmla="*/ 5238514 w 9384838"/>
              <a:gd name="connsiteY411" fmla="*/ 4416010 h 6246801"/>
              <a:gd name="connsiteX412" fmla="*/ 5213072 w 9384838"/>
              <a:gd name="connsiteY412" fmla="*/ 4440347 h 6246801"/>
              <a:gd name="connsiteX413" fmla="*/ 5163294 w 9384838"/>
              <a:gd name="connsiteY413" fmla="*/ 4440347 h 6246801"/>
              <a:gd name="connsiteX414" fmla="*/ 5137852 w 9384838"/>
              <a:gd name="connsiteY414" fmla="*/ 4465790 h 6246801"/>
              <a:gd name="connsiteX415" fmla="*/ 5163294 w 9384838"/>
              <a:gd name="connsiteY415" fmla="*/ 4465790 h 6246801"/>
              <a:gd name="connsiteX416" fmla="*/ 5062632 w 9384838"/>
              <a:gd name="connsiteY416" fmla="*/ 4616236 h 6246801"/>
              <a:gd name="connsiteX417" fmla="*/ 5038296 w 9384838"/>
              <a:gd name="connsiteY417" fmla="*/ 4691459 h 6246801"/>
              <a:gd name="connsiteX418" fmla="*/ 5012854 w 9384838"/>
              <a:gd name="connsiteY418" fmla="*/ 4716902 h 6246801"/>
              <a:gd name="connsiteX419" fmla="*/ 4987412 w 9384838"/>
              <a:gd name="connsiteY419" fmla="*/ 4792125 h 6246801"/>
              <a:gd name="connsiteX420" fmla="*/ 5012854 w 9384838"/>
              <a:gd name="connsiteY420" fmla="*/ 4917127 h 6246801"/>
              <a:gd name="connsiteX421" fmla="*/ 5062632 w 9384838"/>
              <a:gd name="connsiteY421" fmla="*/ 5043236 h 6246801"/>
              <a:gd name="connsiteX422" fmla="*/ 5013583 w 9384838"/>
              <a:gd name="connsiteY422" fmla="*/ 4993096 h 6246801"/>
              <a:gd name="connsiteX423" fmla="*/ 5062632 w 9384838"/>
              <a:gd name="connsiteY423" fmla="*/ 5043237 h 6246801"/>
              <a:gd name="connsiteX424" fmla="*/ 4987412 w 9384838"/>
              <a:gd name="connsiteY424" fmla="*/ 5043237 h 6246801"/>
              <a:gd name="connsiteX425" fmla="*/ 4963076 w 9384838"/>
              <a:gd name="connsiteY425" fmla="*/ 5017794 h 6246801"/>
              <a:gd name="connsiteX426" fmla="*/ 4862414 w 9384838"/>
              <a:gd name="connsiteY426" fmla="*/ 5067574 h 6246801"/>
              <a:gd name="connsiteX427" fmla="*/ 4812636 w 9384838"/>
              <a:gd name="connsiteY427" fmla="*/ 5142796 h 6246801"/>
              <a:gd name="connsiteX428" fmla="*/ 4812636 w 9384838"/>
              <a:gd name="connsiteY428" fmla="*/ 5193682 h 6246801"/>
              <a:gd name="connsiteX429" fmla="*/ 4787194 w 9384838"/>
              <a:gd name="connsiteY429" fmla="*/ 5243462 h 6246801"/>
              <a:gd name="connsiteX430" fmla="*/ 4711974 w 9384838"/>
              <a:gd name="connsiteY430" fmla="*/ 5268905 h 6246801"/>
              <a:gd name="connsiteX431" fmla="*/ 4686532 w 9384838"/>
              <a:gd name="connsiteY431" fmla="*/ 5243462 h 6246801"/>
              <a:gd name="connsiteX432" fmla="*/ 4636753 w 9384838"/>
              <a:gd name="connsiteY432" fmla="*/ 5268905 h 6246801"/>
              <a:gd name="connsiteX433" fmla="*/ 4611311 w 9384838"/>
              <a:gd name="connsiteY433" fmla="*/ 5293242 h 6246801"/>
              <a:gd name="connsiteX434" fmla="*/ 4561533 w 9384838"/>
              <a:gd name="connsiteY434" fmla="*/ 5344128 h 6246801"/>
              <a:gd name="connsiteX435" fmla="*/ 4536091 w 9384838"/>
              <a:gd name="connsiteY435" fmla="*/ 5293242 h 6246801"/>
              <a:gd name="connsiteX436" fmla="*/ 4561533 w 9384838"/>
              <a:gd name="connsiteY436" fmla="*/ 5293242 h 6246801"/>
              <a:gd name="connsiteX437" fmla="*/ 4561533 w 9384838"/>
              <a:gd name="connsiteY437" fmla="*/ 5268905 h 6246801"/>
              <a:gd name="connsiteX438" fmla="*/ 4585869 w 9384838"/>
              <a:gd name="connsiteY438" fmla="*/ 5218019 h 6246801"/>
              <a:gd name="connsiteX439" fmla="*/ 4585869 w 9384838"/>
              <a:gd name="connsiteY439" fmla="*/ 5193682 h 6246801"/>
              <a:gd name="connsiteX440" fmla="*/ 4611311 w 9384838"/>
              <a:gd name="connsiteY440" fmla="*/ 5168239 h 6246801"/>
              <a:gd name="connsiteX441" fmla="*/ 4611311 w 9384838"/>
              <a:gd name="connsiteY441" fmla="*/ 5142796 h 6246801"/>
              <a:gd name="connsiteX442" fmla="*/ 4585869 w 9384838"/>
              <a:gd name="connsiteY442" fmla="*/ 5142796 h 6246801"/>
              <a:gd name="connsiteX443" fmla="*/ 4611311 w 9384838"/>
              <a:gd name="connsiteY443" fmla="*/ 5118460 h 6246801"/>
              <a:gd name="connsiteX444" fmla="*/ 4636753 w 9384838"/>
              <a:gd name="connsiteY444" fmla="*/ 5118460 h 6246801"/>
              <a:gd name="connsiteX445" fmla="*/ 4636753 w 9384838"/>
              <a:gd name="connsiteY445" fmla="*/ 5093017 h 6246801"/>
              <a:gd name="connsiteX446" fmla="*/ 4686532 w 9384838"/>
              <a:gd name="connsiteY446" fmla="*/ 5067574 h 6246801"/>
              <a:gd name="connsiteX447" fmla="*/ 4737416 w 9384838"/>
              <a:gd name="connsiteY447" fmla="*/ 5043237 h 6246801"/>
              <a:gd name="connsiteX448" fmla="*/ 4737416 w 9384838"/>
              <a:gd name="connsiteY448" fmla="*/ 5017794 h 6246801"/>
              <a:gd name="connsiteX449" fmla="*/ 4737416 w 9384838"/>
              <a:gd name="connsiteY449" fmla="*/ 4992351 h 6246801"/>
              <a:gd name="connsiteX450" fmla="*/ 4686532 w 9384838"/>
              <a:gd name="connsiteY450" fmla="*/ 4942571 h 6246801"/>
              <a:gd name="connsiteX451" fmla="*/ 4662196 w 9384838"/>
              <a:gd name="connsiteY451" fmla="*/ 4968014 h 6246801"/>
              <a:gd name="connsiteX452" fmla="*/ 4636753 w 9384838"/>
              <a:gd name="connsiteY452" fmla="*/ 4968014 h 6246801"/>
              <a:gd name="connsiteX453" fmla="*/ 4611311 w 9384838"/>
              <a:gd name="connsiteY453" fmla="*/ 4942571 h 6246801"/>
              <a:gd name="connsiteX454" fmla="*/ 4585869 w 9384838"/>
              <a:gd name="connsiteY454" fmla="*/ 4992350 h 6246801"/>
              <a:gd name="connsiteX455" fmla="*/ 4611310 w 9384838"/>
              <a:gd name="connsiteY455" fmla="*/ 5017792 h 6246801"/>
              <a:gd name="connsiteX456" fmla="*/ 4611311 w 9384838"/>
              <a:gd name="connsiteY456" fmla="*/ 5017793 h 6246801"/>
              <a:gd name="connsiteX457" fmla="*/ 4536091 w 9384838"/>
              <a:gd name="connsiteY457" fmla="*/ 5043236 h 6246801"/>
              <a:gd name="connsiteX458" fmla="*/ 4510649 w 9384838"/>
              <a:gd name="connsiteY458" fmla="*/ 5043236 h 6246801"/>
              <a:gd name="connsiteX459" fmla="*/ 4510649 w 9384838"/>
              <a:gd name="connsiteY459" fmla="*/ 5118458 h 6246801"/>
              <a:gd name="connsiteX460" fmla="*/ 4561533 w 9384838"/>
              <a:gd name="connsiteY460" fmla="*/ 5168238 h 6246801"/>
              <a:gd name="connsiteX461" fmla="*/ 4536091 w 9384838"/>
              <a:gd name="connsiteY461" fmla="*/ 5168238 h 6246801"/>
              <a:gd name="connsiteX462" fmla="*/ 4510649 w 9384838"/>
              <a:gd name="connsiteY462" fmla="*/ 5168238 h 6246801"/>
              <a:gd name="connsiteX463" fmla="*/ 4510649 w 9384838"/>
              <a:gd name="connsiteY463" fmla="*/ 5193681 h 6246801"/>
              <a:gd name="connsiteX464" fmla="*/ 4486313 w 9384838"/>
              <a:gd name="connsiteY464" fmla="*/ 5168238 h 6246801"/>
              <a:gd name="connsiteX465" fmla="*/ 4486313 w 9384838"/>
              <a:gd name="connsiteY465" fmla="*/ 5118458 h 6246801"/>
              <a:gd name="connsiteX466" fmla="*/ 4460871 w 9384838"/>
              <a:gd name="connsiteY466" fmla="*/ 5093016 h 6246801"/>
              <a:gd name="connsiteX467" fmla="*/ 4385651 w 9384838"/>
              <a:gd name="connsiteY467" fmla="*/ 5067573 h 6246801"/>
              <a:gd name="connsiteX468" fmla="*/ 4310431 w 9384838"/>
              <a:gd name="connsiteY468" fmla="*/ 5093016 h 6246801"/>
              <a:gd name="connsiteX469" fmla="*/ 4284989 w 9384838"/>
              <a:gd name="connsiteY469" fmla="*/ 5142795 h 6246801"/>
              <a:gd name="connsiteX470" fmla="*/ 4284989 w 9384838"/>
              <a:gd name="connsiteY470" fmla="*/ 5142796 h 6246801"/>
              <a:gd name="connsiteX471" fmla="*/ 4260653 w 9384838"/>
              <a:gd name="connsiteY471" fmla="*/ 5168239 h 6246801"/>
              <a:gd name="connsiteX472" fmla="*/ 4260653 w 9384838"/>
              <a:gd name="connsiteY472" fmla="*/ 5193683 h 6246801"/>
              <a:gd name="connsiteX473" fmla="*/ 4284989 w 9384838"/>
              <a:gd name="connsiteY473" fmla="*/ 5243462 h 6246801"/>
              <a:gd name="connsiteX474" fmla="*/ 4235211 w 9384838"/>
              <a:gd name="connsiteY474" fmla="*/ 5268905 h 6246801"/>
              <a:gd name="connsiteX475" fmla="*/ 4185433 w 9384838"/>
              <a:gd name="connsiteY475" fmla="*/ 5344128 h 6246801"/>
              <a:gd name="connsiteX476" fmla="*/ 4110213 w 9384838"/>
              <a:gd name="connsiteY476" fmla="*/ 5369571 h 6246801"/>
              <a:gd name="connsiteX477" fmla="*/ 4084771 w 9384838"/>
              <a:gd name="connsiteY477" fmla="*/ 5318685 h 6246801"/>
              <a:gd name="connsiteX478" fmla="*/ 4110213 w 9384838"/>
              <a:gd name="connsiteY478" fmla="*/ 5243462 h 6246801"/>
              <a:gd name="connsiteX479" fmla="*/ 4134549 w 9384838"/>
              <a:gd name="connsiteY479" fmla="*/ 5193683 h 6246801"/>
              <a:gd name="connsiteX480" fmla="*/ 4134549 w 9384838"/>
              <a:gd name="connsiteY480" fmla="*/ 5168239 h 6246801"/>
              <a:gd name="connsiteX481" fmla="*/ 4185433 w 9384838"/>
              <a:gd name="connsiteY481" fmla="*/ 5168239 h 6246801"/>
              <a:gd name="connsiteX482" fmla="*/ 4209769 w 9384838"/>
              <a:gd name="connsiteY482" fmla="*/ 5142796 h 6246801"/>
              <a:gd name="connsiteX483" fmla="*/ 4185433 w 9384838"/>
              <a:gd name="connsiteY483" fmla="*/ 5118460 h 6246801"/>
              <a:gd name="connsiteX484" fmla="*/ 4084771 w 9384838"/>
              <a:gd name="connsiteY484" fmla="*/ 5093017 h 6246801"/>
              <a:gd name="connsiteX485" fmla="*/ 4034993 w 9384838"/>
              <a:gd name="connsiteY485" fmla="*/ 5142796 h 6246801"/>
              <a:gd name="connsiteX486" fmla="*/ 3958666 w 9384838"/>
              <a:gd name="connsiteY486" fmla="*/ 5168239 h 6246801"/>
              <a:gd name="connsiteX487" fmla="*/ 3908904 w 9384838"/>
              <a:gd name="connsiteY487" fmla="*/ 5218019 h 6246801"/>
              <a:gd name="connsiteX488" fmla="*/ 3859127 w 9384838"/>
              <a:gd name="connsiteY488" fmla="*/ 5293242 h 6246801"/>
              <a:gd name="connsiteX489" fmla="*/ 3758465 w 9384838"/>
              <a:gd name="connsiteY489" fmla="*/ 5243462 h 6246801"/>
              <a:gd name="connsiteX490" fmla="*/ 3708688 w 9384838"/>
              <a:gd name="connsiteY490" fmla="*/ 5243462 h 6246801"/>
              <a:gd name="connsiteX491" fmla="*/ 3582584 w 9384838"/>
              <a:gd name="connsiteY491" fmla="*/ 5193683 h 6246801"/>
              <a:gd name="connsiteX492" fmla="*/ 3589545 w 9384838"/>
              <a:gd name="connsiteY492" fmla="*/ 5173103 h 6246801"/>
              <a:gd name="connsiteX493" fmla="*/ 3589543 w 9384838"/>
              <a:gd name="connsiteY493" fmla="*/ 5173102 h 6246801"/>
              <a:gd name="connsiteX494" fmla="*/ 3582582 w 9384838"/>
              <a:gd name="connsiteY494" fmla="*/ 5193682 h 6246801"/>
              <a:gd name="connsiteX495" fmla="*/ 3382367 w 9384838"/>
              <a:gd name="connsiteY495" fmla="*/ 5193682 h 6246801"/>
              <a:gd name="connsiteX496" fmla="*/ 3421081 w 9384838"/>
              <a:gd name="connsiteY496" fmla="*/ 5164921 h 6246801"/>
              <a:gd name="connsiteX497" fmla="*/ 3483028 w 9384838"/>
              <a:gd name="connsiteY497" fmla="*/ 5168239 h 6246801"/>
              <a:gd name="connsiteX498" fmla="*/ 3532805 w 9384838"/>
              <a:gd name="connsiteY498" fmla="*/ 5168239 h 6246801"/>
              <a:gd name="connsiteX499" fmla="*/ 3532805 w 9384838"/>
              <a:gd name="connsiteY499" fmla="*/ 5118459 h 6246801"/>
              <a:gd name="connsiteX500" fmla="*/ 3507365 w 9384838"/>
              <a:gd name="connsiteY500" fmla="*/ 5093016 h 6246801"/>
              <a:gd name="connsiteX501" fmla="*/ 3483028 w 9384838"/>
              <a:gd name="connsiteY501" fmla="*/ 5118459 h 6246801"/>
              <a:gd name="connsiteX502" fmla="*/ 3432144 w 9384838"/>
              <a:gd name="connsiteY502" fmla="*/ 5093016 h 6246801"/>
              <a:gd name="connsiteX503" fmla="*/ 3407808 w 9384838"/>
              <a:gd name="connsiteY503" fmla="*/ 5093016 h 6246801"/>
              <a:gd name="connsiteX504" fmla="*/ 3407808 w 9384838"/>
              <a:gd name="connsiteY504" fmla="*/ 5043237 h 6246801"/>
              <a:gd name="connsiteX505" fmla="*/ 3382367 w 9384838"/>
              <a:gd name="connsiteY505" fmla="*/ 5043237 h 6246801"/>
              <a:gd name="connsiteX506" fmla="*/ 3356924 w 9384838"/>
              <a:gd name="connsiteY506" fmla="*/ 5093016 h 6246801"/>
              <a:gd name="connsiteX507" fmla="*/ 3382367 w 9384838"/>
              <a:gd name="connsiteY507" fmla="*/ 5118459 h 6246801"/>
              <a:gd name="connsiteX508" fmla="*/ 3382367 w 9384838"/>
              <a:gd name="connsiteY508" fmla="*/ 5142796 h 6246801"/>
              <a:gd name="connsiteX509" fmla="*/ 3331482 w 9384838"/>
              <a:gd name="connsiteY509" fmla="*/ 5093016 h 6246801"/>
              <a:gd name="connsiteX510" fmla="*/ 3356924 w 9384838"/>
              <a:gd name="connsiteY510" fmla="*/ 5067573 h 6246801"/>
              <a:gd name="connsiteX511" fmla="*/ 3356924 w 9384838"/>
              <a:gd name="connsiteY511" fmla="*/ 4992351 h 6246801"/>
              <a:gd name="connsiteX512" fmla="*/ 3407808 w 9384838"/>
              <a:gd name="connsiteY512" fmla="*/ 4942571 h 6246801"/>
              <a:gd name="connsiteX513" fmla="*/ 3356924 w 9384838"/>
              <a:gd name="connsiteY513" fmla="*/ 4942571 h 6246801"/>
              <a:gd name="connsiteX514" fmla="*/ 3349625 w 9384838"/>
              <a:gd name="connsiteY514" fmla="*/ 4928288 h 6246801"/>
              <a:gd name="connsiteX515" fmla="*/ 3349624 w 9384838"/>
              <a:gd name="connsiteY515" fmla="*/ 4928288 h 6246801"/>
              <a:gd name="connsiteX516" fmla="*/ 3356924 w 9384838"/>
              <a:gd name="connsiteY516" fmla="*/ 4942571 h 6246801"/>
              <a:gd name="connsiteX517" fmla="*/ 3281703 w 9384838"/>
              <a:gd name="connsiteY517" fmla="*/ 4968014 h 6246801"/>
              <a:gd name="connsiteX518" fmla="*/ 3256260 w 9384838"/>
              <a:gd name="connsiteY518" fmla="*/ 5017794 h 6246801"/>
              <a:gd name="connsiteX519" fmla="*/ 3181041 w 9384838"/>
              <a:gd name="connsiteY519" fmla="*/ 5067573 h 6246801"/>
              <a:gd name="connsiteX520" fmla="*/ 3206483 w 9384838"/>
              <a:gd name="connsiteY520" fmla="*/ 5118459 h 6246801"/>
              <a:gd name="connsiteX521" fmla="*/ 3181041 w 9384838"/>
              <a:gd name="connsiteY521" fmla="*/ 5142796 h 6246801"/>
              <a:gd name="connsiteX522" fmla="*/ 3231925 w 9384838"/>
              <a:gd name="connsiteY522" fmla="*/ 5168239 h 6246801"/>
              <a:gd name="connsiteX523" fmla="*/ 3281703 w 9384838"/>
              <a:gd name="connsiteY523" fmla="*/ 5218019 h 6246801"/>
              <a:gd name="connsiteX524" fmla="*/ 3331481 w 9384838"/>
              <a:gd name="connsiteY524" fmla="*/ 5268905 h 6246801"/>
              <a:gd name="connsiteX525" fmla="*/ 3281703 w 9384838"/>
              <a:gd name="connsiteY525" fmla="*/ 5293242 h 6246801"/>
              <a:gd name="connsiteX526" fmla="*/ 3281703 w 9384838"/>
              <a:gd name="connsiteY526" fmla="*/ 5318685 h 6246801"/>
              <a:gd name="connsiteX527" fmla="*/ 3256260 w 9384838"/>
              <a:gd name="connsiteY527" fmla="*/ 5293242 h 6246801"/>
              <a:gd name="connsiteX528" fmla="*/ 3206483 w 9384838"/>
              <a:gd name="connsiteY528" fmla="*/ 5293242 h 6246801"/>
              <a:gd name="connsiteX529" fmla="*/ 3181041 w 9384838"/>
              <a:gd name="connsiteY529" fmla="*/ 5293242 h 6246801"/>
              <a:gd name="connsiteX530" fmla="*/ 3056044 w 9384838"/>
              <a:gd name="connsiteY530" fmla="*/ 5293242 h 6246801"/>
              <a:gd name="connsiteX531" fmla="*/ 3030601 w 9384838"/>
              <a:gd name="connsiteY531" fmla="*/ 5344128 h 6246801"/>
              <a:gd name="connsiteX532" fmla="*/ 3006265 w 9384838"/>
              <a:gd name="connsiteY532" fmla="*/ 5344128 h 6246801"/>
              <a:gd name="connsiteX533" fmla="*/ 2980823 w 9384838"/>
              <a:gd name="connsiteY533" fmla="*/ 5369571 h 6246801"/>
              <a:gd name="connsiteX534" fmla="*/ 3006265 w 9384838"/>
              <a:gd name="connsiteY534" fmla="*/ 5393907 h 6246801"/>
              <a:gd name="connsiteX535" fmla="*/ 2980823 w 9384838"/>
              <a:gd name="connsiteY535" fmla="*/ 5419350 h 6246801"/>
              <a:gd name="connsiteX536" fmla="*/ 2905602 w 9384838"/>
              <a:gd name="connsiteY536" fmla="*/ 5444793 h 6246801"/>
              <a:gd name="connsiteX537" fmla="*/ 2880162 w 9384838"/>
              <a:gd name="connsiteY537" fmla="*/ 5520016 h 6246801"/>
              <a:gd name="connsiteX538" fmla="*/ 2880159 w 9384838"/>
              <a:gd name="connsiteY538" fmla="*/ 5520016 h 6246801"/>
              <a:gd name="connsiteX539" fmla="*/ 2830382 w 9384838"/>
              <a:gd name="connsiteY539" fmla="*/ 5544353 h 6246801"/>
              <a:gd name="connsiteX540" fmla="*/ 2804941 w 9384838"/>
              <a:gd name="connsiteY540" fmla="*/ 5569796 h 6246801"/>
              <a:gd name="connsiteX541" fmla="*/ 2755160 w 9384838"/>
              <a:gd name="connsiteY541" fmla="*/ 5595239 h 6246801"/>
              <a:gd name="connsiteX542" fmla="*/ 2679941 w 9384838"/>
              <a:gd name="connsiteY542" fmla="*/ 5569796 h 6246801"/>
              <a:gd name="connsiteX543" fmla="*/ 2629058 w 9384838"/>
              <a:gd name="connsiteY543" fmla="*/ 5494573 h 6246801"/>
              <a:gd name="connsiteX544" fmla="*/ 2629058 w 9384838"/>
              <a:gd name="connsiteY544" fmla="*/ 5444794 h 6246801"/>
              <a:gd name="connsiteX545" fmla="*/ 2579280 w 9384838"/>
              <a:gd name="connsiteY545" fmla="*/ 5393908 h 6246801"/>
              <a:gd name="connsiteX546" fmla="*/ 2579280 w 9384838"/>
              <a:gd name="connsiteY546" fmla="*/ 5344128 h 6246801"/>
              <a:gd name="connsiteX547" fmla="*/ 2529501 w 9384838"/>
              <a:gd name="connsiteY547" fmla="*/ 5318685 h 6246801"/>
              <a:gd name="connsiteX548" fmla="*/ 2553838 w 9384838"/>
              <a:gd name="connsiteY548" fmla="*/ 5293242 h 6246801"/>
              <a:gd name="connsiteX549" fmla="*/ 2579280 w 9384838"/>
              <a:gd name="connsiteY549" fmla="*/ 5268905 h 6246801"/>
              <a:gd name="connsiteX550" fmla="*/ 2579280 w 9384838"/>
              <a:gd name="connsiteY550" fmla="*/ 5243462 h 6246801"/>
              <a:gd name="connsiteX551" fmla="*/ 2629058 w 9384838"/>
              <a:gd name="connsiteY551" fmla="*/ 5218019 h 6246801"/>
              <a:gd name="connsiteX552" fmla="*/ 2604722 w 9384838"/>
              <a:gd name="connsiteY552" fmla="*/ 5193682 h 6246801"/>
              <a:gd name="connsiteX553" fmla="*/ 2579280 w 9384838"/>
              <a:gd name="connsiteY553" fmla="*/ 5142796 h 6246801"/>
              <a:gd name="connsiteX554" fmla="*/ 2579280 w 9384838"/>
              <a:gd name="connsiteY554" fmla="*/ 5142795 h 6246801"/>
              <a:gd name="connsiteX555" fmla="*/ 2705382 w 9384838"/>
              <a:gd name="connsiteY555" fmla="*/ 5093015 h 6246801"/>
              <a:gd name="connsiteX556" fmla="*/ 2755160 w 9384838"/>
              <a:gd name="connsiteY556" fmla="*/ 5043236 h 6246801"/>
              <a:gd name="connsiteX557" fmla="*/ 2755160 w 9384838"/>
              <a:gd name="connsiteY557" fmla="*/ 4992350 h 6246801"/>
              <a:gd name="connsiteX558" fmla="*/ 2729719 w 9384838"/>
              <a:gd name="connsiteY558" fmla="*/ 4968013 h 6246801"/>
              <a:gd name="connsiteX559" fmla="*/ 2705383 w 9384838"/>
              <a:gd name="connsiteY559" fmla="*/ 4942570 h 6246801"/>
              <a:gd name="connsiteX560" fmla="*/ 2679942 w 9384838"/>
              <a:gd name="connsiteY560" fmla="*/ 4942570 h 6246801"/>
              <a:gd name="connsiteX561" fmla="*/ 2654500 w 9384838"/>
              <a:gd name="connsiteY561" fmla="*/ 4968013 h 6246801"/>
              <a:gd name="connsiteX562" fmla="*/ 2604722 w 9384838"/>
              <a:gd name="connsiteY562" fmla="*/ 4968013 h 6246801"/>
              <a:gd name="connsiteX563" fmla="*/ 2529503 w 9384838"/>
              <a:gd name="connsiteY563" fmla="*/ 4917127 h 6246801"/>
              <a:gd name="connsiteX564" fmla="*/ 2529503 w 9384838"/>
              <a:gd name="connsiteY564" fmla="*/ 4867348 h 6246801"/>
              <a:gd name="connsiteX565" fmla="*/ 2454282 w 9384838"/>
              <a:gd name="connsiteY565" fmla="*/ 4841905 h 6246801"/>
              <a:gd name="connsiteX566" fmla="*/ 2454282 w 9384838"/>
              <a:gd name="connsiteY566" fmla="*/ 4867348 h 6246801"/>
              <a:gd name="connsiteX567" fmla="*/ 2428840 w 9384838"/>
              <a:gd name="connsiteY567" fmla="*/ 4841905 h 6246801"/>
              <a:gd name="connsiteX568" fmla="*/ 2379063 w 9384838"/>
              <a:gd name="connsiteY568" fmla="*/ 4841905 h 6246801"/>
              <a:gd name="connsiteX569" fmla="*/ 2353620 w 9384838"/>
              <a:gd name="connsiteY569" fmla="*/ 4867348 h 6246801"/>
              <a:gd name="connsiteX570" fmla="*/ 2353620 w 9384838"/>
              <a:gd name="connsiteY570" fmla="*/ 4867347 h 6246801"/>
              <a:gd name="connsiteX571" fmla="*/ 2328178 w 9384838"/>
              <a:gd name="connsiteY571" fmla="*/ 4841904 h 6246801"/>
              <a:gd name="connsiteX572" fmla="*/ 2303843 w 9384838"/>
              <a:gd name="connsiteY572" fmla="*/ 4841904 h 6246801"/>
              <a:gd name="connsiteX573" fmla="*/ 2278401 w 9384838"/>
              <a:gd name="connsiteY573" fmla="*/ 4817568 h 6246801"/>
              <a:gd name="connsiteX574" fmla="*/ 2252958 w 9384838"/>
              <a:gd name="connsiteY574" fmla="*/ 4841904 h 6246801"/>
              <a:gd name="connsiteX575" fmla="*/ 2303843 w 9384838"/>
              <a:gd name="connsiteY575" fmla="*/ 4867347 h 6246801"/>
              <a:gd name="connsiteX576" fmla="*/ 2228623 w 9384838"/>
              <a:gd name="connsiteY576" fmla="*/ 4892790 h 6246801"/>
              <a:gd name="connsiteX577" fmla="*/ 2177740 w 9384838"/>
              <a:gd name="connsiteY577" fmla="*/ 4841904 h 6246801"/>
              <a:gd name="connsiteX578" fmla="*/ 2153404 w 9384838"/>
              <a:gd name="connsiteY578" fmla="*/ 4867347 h 6246801"/>
              <a:gd name="connsiteX579" fmla="*/ 2153404 w 9384838"/>
              <a:gd name="connsiteY579" fmla="*/ 4892790 h 6246801"/>
              <a:gd name="connsiteX580" fmla="*/ 2127962 w 9384838"/>
              <a:gd name="connsiteY580" fmla="*/ 4942570 h 6246801"/>
              <a:gd name="connsiteX581" fmla="*/ 2102518 w 9384838"/>
              <a:gd name="connsiteY581" fmla="*/ 4917127 h 6246801"/>
              <a:gd name="connsiteX582" fmla="*/ 2078183 w 9384838"/>
              <a:gd name="connsiteY582" fmla="*/ 4917127 h 6246801"/>
              <a:gd name="connsiteX583" fmla="*/ 2078183 w 9384838"/>
              <a:gd name="connsiteY583" fmla="*/ 4867347 h 6246801"/>
              <a:gd name="connsiteX584" fmla="*/ 2027299 w 9384838"/>
              <a:gd name="connsiteY584" fmla="*/ 4867347 h 6246801"/>
              <a:gd name="connsiteX585" fmla="*/ 2001857 w 9384838"/>
              <a:gd name="connsiteY585" fmla="*/ 4892790 h 6246801"/>
              <a:gd name="connsiteX586" fmla="*/ 1952080 w 9384838"/>
              <a:gd name="connsiteY586" fmla="*/ 4892790 h 6246801"/>
              <a:gd name="connsiteX587" fmla="*/ 1902303 w 9384838"/>
              <a:gd name="connsiteY587" fmla="*/ 4917127 h 6246801"/>
              <a:gd name="connsiteX588" fmla="*/ 1876860 w 9384838"/>
              <a:gd name="connsiteY588" fmla="*/ 4892790 h 6246801"/>
              <a:gd name="connsiteX589" fmla="*/ 1876860 w 9384838"/>
              <a:gd name="connsiteY589" fmla="*/ 4867347 h 6246801"/>
              <a:gd name="connsiteX590" fmla="*/ 1851419 w 9384838"/>
              <a:gd name="connsiteY590" fmla="*/ 4892790 h 6246801"/>
              <a:gd name="connsiteX591" fmla="*/ 1827080 w 9384838"/>
              <a:gd name="connsiteY591" fmla="*/ 4892790 h 6246801"/>
              <a:gd name="connsiteX592" fmla="*/ 1801640 w 9384838"/>
              <a:gd name="connsiteY592" fmla="*/ 4867347 h 6246801"/>
              <a:gd name="connsiteX593" fmla="*/ 1801640 w 9384838"/>
              <a:gd name="connsiteY593" fmla="*/ 4892790 h 6246801"/>
              <a:gd name="connsiteX594" fmla="*/ 1776198 w 9384838"/>
              <a:gd name="connsiteY594" fmla="*/ 4917127 h 6246801"/>
              <a:gd name="connsiteX595" fmla="*/ 1751861 w 9384838"/>
              <a:gd name="connsiteY595" fmla="*/ 4892790 h 6246801"/>
              <a:gd name="connsiteX596" fmla="*/ 1726419 w 9384838"/>
              <a:gd name="connsiteY596" fmla="*/ 4892790 h 6246801"/>
              <a:gd name="connsiteX597" fmla="*/ 1700977 w 9384838"/>
              <a:gd name="connsiteY597" fmla="*/ 4917127 h 6246801"/>
              <a:gd name="connsiteX598" fmla="*/ 1676640 w 9384838"/>
              <a:gd name="connsiteY598" fmla="*/ 4892790 h 6246801"/>
              <a:gd name="connsiteX599" fmla="*/ 1625756 w 9384838"/>
              <a:gd name="connsiteY599" fmla="*/ 4917127 h 6246801"/>
              <a:gd name="connsiteX600" fmla="*/ 1601421 w 9384838"/>
              <a:gd name="connsiteY600" fmla="*/ 4917127 h 6246801"/>
              <a:gd name="connsiteX601" fmla="*/ 1575979 w 9384838"/>
              <a:gd name="connsiteY601" fmla="*/ 4892790 h 6246801"/>
              <a:gd name="connsiteX602" fmla="*/ 1575979 w 9384838"/>
              <a:gd name="connsiteY602" fmla="*/ 4867347 h 6246801"/>
              <a:gd name="connsiteX603" fmla="*/ 1575979 w 9384838"/>
              <a:gd name="connsiteY603" fmla="*/ 4841904 h 6246801"/>
              <a:gd name="connsiteX604" fmla="*/ 1526200 w 9384838"/>
              <a:gd name="connsiteY604" fmla="*/ 4817568 h 6246801"/>
              <a:gd name="connsiteX605" fmla="*/ 1450978 w 9384838"/>
              <a:gd name="connsiteY605" fmla="*/ 4867347 h 6246801"/>
              <a:gd name="connsiteX606" fmla="*/ 1425540 w 9384838"/>
              <a:gd name="connsiteY606" fmla="*/ 4867347 h 6246801"/>
              <a:gd name="connsiteX607" fmla="*/ 1425540 w 9384838"/>
              <a:gd name="connsiteY607" fmla="*/ 4867348 h 6246801"/>
              <a:gd name="connsiteX608" fmla="*/ 1425540 w 9384838"/>
              <a:gd name="connsiteY608" fmla="*/ 4917127 h 6246801"/>
              <a:gd name="connsiteX609" fmla="*/ 1400097 w 9384838"/>
              <a:gd name="connsiteY609" fmla="*/ 4942570 h 6246801"/>
              <a:gd name="connsiteX610" fmla="*/ 1400097 w 9384838"/>
              <a:gd name="connsiteY610" fmla="*/ 4992350 h 6246801"/>
              <a:gd name="connsiteX611" fmla="*/ 1350319 w 9384838"/>
              <a:gd name="connsiteY611" fmla="*/ 4992350 h 6246801"/>
              <a:gd name="connsiteX612" fmla="*/ 1350319 w 9384838"/>
              <a:gd name="connsiteY612" fmla="*/ 5043236 h 6246801"/>
              <a:gd name="connsiteX613" fmla="*/ 1299435 w 9384838"/>
              <a:gd name="connsiteY613" fmla="*/ 4992350 h 6246801"/>
              <a:gd name="connsiteX614" fmla="*/ 1249656 w 9384838"/>
              <a:gd name="connsiteY614" fmla="*/ 4917127 h 6246801"/>
              <a:gd name="connsiteX615" fmla="*/ 1224214 w 9384838"/>
              <a:gd name="connsiteY615" fmla="*/ 4917127 h 6246801"/>
              <a:gd name="connsiteX616" fmla="*/ 1148993 w 9384838"/>
              <a:gd name="connsiteY616" fmla="*/ 4892791 h 6246801"/>
              <a:gd name="connsiteX617" fmla="*/ 1124658 w 9384838"/>
              <a:gd name="connsiteY617" fmla="*/ 4917127 h 6246801"/>
              <a:gd name="connsiteX618" fmla="*/ 1124658 w 9384838"/>
              <a:gd name="connsiteY618" fmla="*/ 4892791 h 6246801"/>
              <a:gd name="connsiteX619" fmla="*/ 1099215 w 9384838"/>
              <a:gd name="connsiteY619" fmla="*/ 4917127 h 6246801"/>
              <a:gd name="connsiteX620" fmla="*/ 1073771 w 9384838"/>
              <a:gd name="connsiteY620" fmla="*/ 4892791 h 6246801"/>
              <a:gd name="connsiteX621" fmla="*/ 1049435 w 9384838"/>
              <a:gd name="connsiteY621" fmla="*/ 4917127 h 6246801"/>
              <a:gd name="connsiteX622" fmla="*/ 998551 w 9384838"/>
              <a:gd name="connsiteY622" fmla="*/ 4917127 h 6246801"/>
              <a:gd name="connsiteX623" fmla="*/ 998551 w 9384838"/>
              <a:gd name="connsiteY623" fmla="*/ 4892791 h 6246801"/>
              <a:gd name="connsiteX624" fmla="*/ 948773 w 9384838"/>
              <a:gd name="connsiteY624" fmla="*/ 4841905 h 6246801"/>
              <a:gd name="connsiteX625" fmla="*/ 898995 w 9384838"/>
              <a:gd name="connsiteY625" fmla="*/ 4867348 h 6246801"/>
              <a:gd name="connsiteX626" fmla="*/ 898995 w 9384838"/>
              <a:gd name="connsiteY626" fmla="*/ 4792125 h 6246801"/>
              <a:gd name="connsiteX627" fmla="*/ 923331 w 9384838"/>
              <a:gd name="connsiteY627" fmla="*/ 4766682 h 6246801"/>
              <a:gd name="connsiteX628" fmla="*/ 923331 w 9384838"/>
              <a:gd name="connsiteY628" fmla="*/ 4716902 h 6246801"/>
              <a:gd name="connsiteX629" fmla="*/ 923331 w 9384838"/>
              <a:gd name="connsiteY629" fmla="*/ 4691459 h 6246801"/>
              <a:gd name="connsiteX630" fmla="*/ 974215 w 9384838"/>
              <a:gd name="connsiteY630" fmla="*/ 4691459 h 6246801"/>
              <a:gd name="connsiteX631" fmla="*/ 998551 w 9384838"/>
              <a:gd name="connsiteY631" fmla="*/ 4667122 h 6246801"/>
              <a:gd name="connsiteX632" fmla="*/ 1049435 w 9384838"/>
              <a:gd name="connsiteY632" fmla="*/ 4716902 h 6246801"/>
              <a:gd name="connsiteX633" fmla="*/ 1148993 w 9384838"/>
              <a:gd name="connsiteY633" fmla="*/ 4716902 h 6246801"/>
              <a:gd name="connsiteX634" fmla="*/ 1174436 w 9384838"/>
              <a:gd name="connsiteY634" fmla="*/ 4667122 h 6246801"/>
              <a:gd name="connsiteX635" fmla="*/ 1224214 w 9384838"/>
              <a:gd name="connsiteY635" fmla="*/ 4667122 h 6246801"/>
              <a:gd name="connsiteX636" fmla="*/ 1249656 w 9384838"/>
              <a:gd name="connsiteY636" fmla="*/ 4616236 h 6246801"/>
              <a:gd name="connsiteX637" fmla="*/ 1275099 w 9384838"/>
              <a:gd name="connsiteY637" fmla="*/ 4616236 h 6246801"/>
              <a:gd name="connsiteX638" fmla="*/ 1275099 w 9384838"/>
              <a:gd name="connsiteY638" fmla="*/ 4616237 h 6246801"/>
              <a:gd name="connsiteX639" fmla="*/ 1350319 w 9384838"/>
              <a:gd name="connsiteY639" fmla="*/ 4616237 h 6246801"/>
              <a:gd name="connsiteX640" fmla="*/ 1374654 w 9384838"/>
              <a:gd name="connsiteY640" fmla="*/ 4590794 h 6246801"/>
              <a:gd name="connsiteX641" fmla="*/ 1425539 w 9384838"/>
              <a:gd name="connsiteY641" fmla="*/ 4566457 h 6246801"/>
              <a:gd name="connsiteX642" fmla="*/ 1550537 w 9384838"/>
              <a:gd name="connsiteY642" fmla="*/ 4491234 h 6246801"/>
              <a:gd name="connsiteX643" fmla="*/ 1651201 w 9384838"/>
              <a:gd name="connsiteY643" fmla="*/ 4440348 h 6246801"/>
              <a:gd name="connsiteX644" fmla="*/ 1751865 w 9384838"/>
              <a:gd name="connsiteY644" fmla="*/ 4416011 h 6246801"/>
              <a:gd name="connsiteX645" fmla="*/ 1776201 w 9384838"/>
              <a:gd name="connsiteY645" fmla="*/ 4365125 h 6246801"/>
              <a:gd name="connsiteX646" fmla="*/ 1751865 w 9384838"/>
              <a:gd name="connsiteY646" fmla="*/ 4340788 h 6246801"/>
              <a:gd name="connsiteX647" fmla="*/ 1801642 w 9384838"/>
              <a:gd name="connsiteY647" fmla="*/ 4340788 h 6246801"/>
              <a:gd name="connsiteX648" fmla="*/ 1827082 w 9384838"/>
              <a:gd name="connsiteY648" fmla="*/ 4315345 h 6246801"/>
              <a:gd name="connsiteX649" fmla="*/ 1902304 w 9384838"/>
              <a:gd name="connsiteY649" fmla="*/ 4340788 h 6246801"/>
              <a:gd name="connsiteX650" fmla="*/ 1952081 w 9384838"/>
              <a:gd name="connsiteY650" fmla="*/ 4315345 h 6246801"/>
              <a:gd name="connsiteX651" fmla="*/ 2001860 w 9384838"/>
              <a:gd name="connsiteY651" fmla="*/ 4340788 h 6246801"/>
              <a:gd name="connsiteX652" fmla="*/ 1952081 w 9384838"/>
              <a:gd name="connsiteY652" fmla="*/ 4340788 h 6246801"/>
              <a:gd name="connsiteX653" fmla="*/ 1952081 w 9384838"/>
              <a:gd name="connsiteY653" fmla="*/ 4390568 h 6246801"/>
              <a:gd name="connsiteX654" fmla="*/ 2027302 w 9384838"/>
              <a:gd name="connsiteY654" fmla="*/ 4416011 h 6246801"/>
              <a:gd name="connsiteX655" fmla="*/ 2052742 w 9384838"/>
              <a:gd name="connsiteY655" fmla="*/ 4416011 h 6246801"/>
              <a:gd name="connsiteX656" fmla="*/ 2102518 w 9384838"/>
              <a:gd name="connsiteY656" fmla="*/ 4390568 h 6246801"/>
              <a:gd name="connsiteX657" fmla="*/ 2127962 w 9384838"/>
              <a:gd name="connsiteY657" fmla="*/ 4390568 h 6246801"/>
              <a:gd name="connsiteX658" fmla="*/ 2203182 w 9384838"/>
              <a:gd name="connsiteY658" fmla="*/ 4440348 h 6246801"/>
              <a:gd name="connsiteX659" fmla="*/ 2328178 w 9384838"/>
              <a:gd name="connsiteY659" fmla="*/ 4465791 h 6246801"/>
              <a:gd name="connsiteX660" fmla="*/ 2428839 w 9384838"/>
              <a:gd name="connsiteY660" fmla="*/ 4465791 h 6246801"/>
              <a:gd name="connsiteX661" fmla="*/ 2478617 w 9384838"/>
              <a:gd name="connsiteY661" fmla="*/ 4440348 h 6246801"/>
              <a:gd name="connsiteX662" fmla="*/ 2529503 w 9384838"/>
              <a:gd name="connsiteY662" fmla="*/ 4416011 h 6246801"/>
              <a:gd name="connsiteX663" fmla="*/ 2579280 w 9384838"/>
              <a:gd name="connsiteY663" fmla="*/ 4440348 h 6246801"/>
              <a:gd name="connsiteX664" fmla="*/ 2629058 w 9384838"/>
              <a:gd name="connsiteY664" fmla="*/ 4440348 h 6246801"/>
              <a:gd name="connsiteX665" fmla="*/ 2679941 w 9384838"/>
              <a:gd name="connsiteY665" fmla="*/ 4465791 h 6246801"/>
              <a:gd name="connsiteX666" fmla="*/ 2679941 w 9384838"/>
              <a:gd name="connsiteY666" fmla="*/ 4465790 h 6246801"/>
              <a:gd name="connsiteX667" fmla="*/ 2705383 w 9384838"/>
              <a:gd name="connsiteY667" fmla="*/ 4465790 h 6246801"/>
              <a:gd name="connsiteX668" fmla="*/ 2804940 w 9384838"/>
              <a:gd name="connsiteY668" fmla="*/ 4440347 h 6246801"/>
              <a:gd name="connsiteX669" fmla="*/ 2830382 w 9384838"/>
              <a:gd name="connsiteY669" fmla="*/ 4491233 h 6246801"/>
              <a:gd name="connsiteX670" fmla="*/ 2804940 w 9384838"/>
              <a:gd name="connsiteY670" fmla="*/ 4515570 h 6246801"/>
              <a:gd name="connsiteX671" fmla="*/ 2780604 w 9384838"/>
              <a:gd name="connsiteY671" fmla="*/ 4541013 h 6246801"/>
              <a:gd name="connsiteX672" fmla="*/ 2804940 w 9384838"/>
              <a:gd name="connsiteY672" fmla="*/ 4566456 h 6246801"/>
              <a:gd name="connsiteX673" fmla="*/ 2804940 w 9384838"/>
              <a:gd name="connsiteY673" fmla="*/ 4590793 h 6246801"/>
              <a:gd name="connsiteX674" fmla="*/ 2855825 w 9384838"/>
              <a:gd name="connsiteY674" fmla="*/ 4590793 h 6246801"/>
              <a:gd name="connsiteX675" fmla="*/ 2855825 w 9384838"/>
              <a:gd name="connsiteY675" fmla="*/ 4566456 h 6246801"/>
              <a:gd name="connsiteX676" fmla="*/ 2880159 w 9384838"/>
              <a:gd name="connsiteY676" fmla="*/ 4566456 h 6246801"/>
              <a:gd name="connsiteX677" fmla="*/ 2880159 w 9384838"/>
              <a:gd name="connsiteY677" fmla="*/ 4605916 h 6246801"/>
              <a:gd name="connsiteX678" fmla="*/ 2880162 w 9384838"/>
              <a:gd name="connsiteY678" fmla="*/ 4605918 h 6246801"/>
              <a:gd name="connsiteX679" fmla="*/ 2880162 w 9384838"/>
              <a:gd name="connsiteY679" fmla="*/ 4566457 h 6246801"/>
              <a:gd name="connsiteX680" fmla="*/ 2931045 w 9384838"/>
              <a:gd name="connsiteY680" fmla="*/ 4616236 h 6246801"/>
              <a:gd name="connsiteX681" fmla="*/ 2980823 w 9384838"/>
              <a:gd name="connsiteY681" fmla="*/ 4641679 h 6246801"/>
              <a:gd name="connsiteX682" fmla="*/ 3006265 w 9384838"/>
              <a:gd name="connsiteY682" fmla="*/ 4616236 h 6246801"/>
              <a:gd name="connsiteX683" fmla="*/ 3030601 w 9384838"/>
              <a:gd name="connsiteY683" fmla="*/ 4616236 h 6246801"/>
              <a:gd name="connsiteX684" fmla="*/ 3056044 w 9384838"/>
              <a:gd name="connsiteY684" fmla="*/ 4590793 h 6246801"/>
              <a:gd name="connsiteX685" fmla="*/ 3105820 w 9384838"/>
              <a:gd name="connsiteY685" fmla="*/ 4590793 h 6246801"/>
              <a:gd name="connsiteX686" fmla="*/ 3131263 w 9384838"/>
              <a:gd name="connsiteY686" fmla="*/ 4541014 h 6246801"/>
              <a:gd name="connsiteX687" fmla="*/ 3131263 w 9384838"/>
              <a:gd name="connsiteY687" fmla="*/ 4590793 h 6246801"/>
              <a:gd name="connsiteX688" fmla="*/ 3156704 w 9384838"/>
              <a:gd name="connsiteY688" fmla="*/ 4566457 h 6246801"/>
              <a:gd name="connsiteX689" fmla="*/ 3181041 w 9384838"/>
              <a:gd name="connsiteY689" fmla="*/ 4515571 h 6246801"/>
              <a:gd name="connsiteX690" fmla="*/ 3156704 w 9384838"/>
              <a:gd name="connsiteY690" fmla="*/ 4440348 h 6246801"/>
              <a:gd name="connsiteX691" fmla="*/ 3131263 w 9384838"/>
              <a:gd name="connsiteY691" fmla="*/ 4416011 h 6246801"/>
              <a:gd name="connsiteX692" fmla="*/ 3181041 w 9384838"/>
              <a:gd name="connsiteY692" fmla="*/ 4365125 h 6246801"/>
              <a:gd name="connsiteX693" fmla="*/ 3231924 w 9384838"/>
              <a:gd name="connsiteY693" fmla="*/ 4340788 h 6246801"/>
              <a:gd name="connsiteX694" fmla="*/ 3256260 w 9384838"/>
              <a:gd name="connsiteY694" fmla="*/ 4289902 h 6246801"/>
              <a:gd name="connsiteX695" fmla="*/ 3281703 w 9384838"/>
              <a:gd name="connsiteY695" fmla="*/ 4289902 h 6246801"/>
              <a:gd name="connsiteX696" fmla="*/ 3281705 w 9384838"/>
              <a:gd name="connsiteY696" fmla="*/ 4289902 h 6246801"/>
              <a:gd name="connsiteX697" fmla="*/ 3307147 w 9384838"/>
              <a:gd name="connsiteY697" fmla="*/ 4265565 h 6246801"/>
              <a:gd name="connsiteX698" fmla="*/ 3356924 w 9384838"/>
              <a:gd name="connsiteY698" fmla="*/ 4265565 h 6246801"/>
              <a:gd name="connsiteX699" fmla="*/ 3457589 w 9384838"/>
              <a:gd name="connsiteY699" fmla="*/ 4190342 h 6246801"/>
              <a:gd name="connsiteX700" fmla="*/ 3558250 w 9384838"/>
              <a:gd name="connsiteY700" fmla="*/ 4089676 h 6246801"/>
              <a:gd name="connsiteX701" fmla="*/ 3582585 w 9384838"/>
              <a:gd name="connsiteY701" fmla="*/ 4014453 h 6246801"/>
              <a:gd name="connsiteX702" fmla="*/ 3608026 w 9384838"/>
              <a:gd name="connsiteY702" fmla="*/ 3989010 h 6246801"/>
              <a:gd name="connsiteX703" fmla="*/ 3582585 w 9384838"/>
              <a:gd name="connsiteY703" fmla="*/ 3963567 h 6246801"/>
              <a:gd name="connsiteX704" fmla="*/ 3608026 w 9384838"/>
              <a:gd name="connsiteY704" fmla="*/ 3913787 h 6246801"/>
              <a:gd name="connsiteX705" fmla="*/ 3582585 w 9384838"/>
              <a:gd name="connsiteY705" fmla="*/ 3888344 h 6246801"/>
              <a:gd name="connsiteX706" fmla="*/ 3608026 w 9384838"/>
              <a:gd name="connsiteY706" fmla="*/ 3838565 h 6246801"/>
              <a:gd name="connsiteX707" fmla="*/ 3633468 w 9384838"/>
              <a:gd name="connsiteY707" fmla="*/ 3813122 h 6246801"/>
              <a:gd name="connsiteX708" fmla="*/ 3683247 w 9384838"/>
              <a:gd name="connsiteY708" fmla="*/ 3788785 h 6246801"/>
              <a:gd name="connsiteX709" fmla="*/ 3708689 w 9384838"/>
              <a:gd name="connsiteY709" fmla="*/ 3813122 h 6246801"/>
              <a:gd name="connsiteX710" fmla="*/ 3783908 w 9384838"/>
              <a:gd name="connsiteY710" fmla="*/ 3788785 h 6246801"/>
              <a:gd name="connsiteX711" fmla="*/ 3883464 w 9384838"/>
              <a:gd name="connsiteY711" fmla="*/ 3763342 h 6246801"/>
              <a:gd name="connsiteX712" fmla="*/ 3883464 w 9384838"/>
              <a:gd name="connsiteY712" fmla="*/ 3813122 h 6246801"/>
              <a:gd name="connsiteX713" fmla="*/ 3833686 w 9384838"/>
              <a:gd name="connsiteY713" fmla="*/ 3813122 h 6246801"/>
              <a:gd name="connsiteX714" fmla="*/ 3808245 w 9384838"/>
              <a:gd name="connsiteY714" fmla="*/ 3838565 h 6246801"/>
              <a:gd name="connsiteX715" fmla="*/ 3808245 w 9384838"/>
              <a:gd name="connsiteY715" fmla="*/ 3888344 h 6246801"/>
              <a:gd name="connsiteX716" fmla="*/ 3758467 w 9384838"/>
              <a:gd name="connsiteY716" fmla="*/ 3864008 h 6246801"/>
              <a:gd name="connsiteX717" fmla="*/ 3708689 w 9384838"/>
              <a:gd name="connsiteY717" fmla="*/ 3913787 h 6246801"/>
              <a:gd name="connsiteX718" fmla="*/ 3683247 w 9384838"/>
              <a:gd name="connsiteY718" fmla="*/ 3888344 h 6246801"/>
              <a:gd name="connsiteX719" fmla="*/ 3633468 w 9384838"/>
              <a:gd name="connsiteY719" fmla="*/ 3913787 h 6246801"/>
              <a:gd name="connsiteX720" fmla="*/ 3657804 w 9384838"/>
              <a:gd name="connsiteY720" fmla="*/ 3939230 h 6246801"/>
              <a:gd name="connsiteX721" fmla="*/ 3633468 w 9384838"/>
              <a:gd name="connsiteY721" fmla="*/ 3963567 h 6246801"/>
              <a:gd name="connsiteX722" fmla="*/ 3657804 w 9384838"/>
              <a:gd name="connsiteY722" fmla="*/ 3963567 h 6246801"/>
              <a:gd name="connsiteX723" fmla="*/ 3683247 w 9384838"/>
              <a:gd name="connsiteY723" fmla="*/ 3989010 h 6246801"/>
              <a:gd name="connsiteX724" fmla="*/ 3708689 w 9384838"/>
              <a:gd name="connsiteY724" fmla="*/ 3989010 h 6246801"/>
              <a:gd name="connsiteX725" fmla="*/ 3708689 w 9384838"/>
              <a:gd name="connsiteY725" fmla="*/ 4014453 h 6246801"/>
              <a:gd name="connsiteX726" fmla="*/ 3708688 w 9384838"/>
              <a:gd name="connsiteY726" fmla="*/ 4014453 h 6246801"/>
              <a:gd name="connsiteX727" fmla="*/ 3657804 w 9384838"/>
              <a:gd name="connsiteY727" fmla="*/ 4064233 h 6246801"/>
              <a:gd name="connsiteX728" fmla="*/ 3683246 w 9384838"/>
              <a:gd name="connsiteY728" fmla="*/ 4139455 h 6246801"/>
              <a:gd name="connsiteX729" fmla="*/ 3808243 w 9384838"/>
              <a:gd name="connsiteY729" fmla="*/ 4164898 h 6246801"/>
              <a:gd name="connsiteX730" fmla="*/ 3833684 w 9384838"/>
              <a:gd name="connsiteY730" fmla="*/ 4089676 h 6246801"/>
              <a:gd name="connsiteX731" fmla="*/ 3958666 w 9384838"/>
              <a:gd name="connsiteY731" fmla="*/ 4089676 h 6246801"/>
              <a:gd name="connsiteX732" fmla="*/ 4084770 w 9384838"/>
              <a:gd name="connsiteY732" fmla="*/ 4064233 h 6246801"/>
              <a:gd name="connsiteX733" fmla="*/ 4185432 w 9384838"/>
              <a:gd name="connsiteY733" fmla="*/ 4064233 h 6246801"/>
              <a:gd name="connsiteX734" fmla="*/ 4460870 w 9384838"/>
              <a:gd name="connsiteY734" fmla="*/ 3888345 h 6246801"/>
              <a:gd name="connsiteX735" fmla="*/ 4510648 w 9384838"/>
              <a:gd name="connsiteY735" fmla="*/ 3763342 h 6246801"/>
              <a:gd name="connsiteX736" fmla="*/ 4761751 w 9384838"/>
              <a:gd name="connsiteY736" fmla="*/ 3713562 h 6246801"/>
              <a:gd name="connsiteX737" fmla="*/ 4836971 w 9384838"/>
              <a:gd name="connsiteY737" fmla="*/ 3612896 h 6246801"/>
              <a:gd name="connsiteX738" fmla="*/ 4887855 w 9384838"/>
              <a:gd name="connsiteY738" fmla="*/ 3487894 h 6246801"/>
              <a:gd name="connsiteX739" fmla="*/ 4887855 w 9384838"/>
              <a:gd name="connsiteY739" fmla="*/ 3487893 h 6246801"/>
              <a:gd name="connsiteX740" fmla="*/ 4937633 w 9384838"/>
              <a:gd name="connsiteY740" fmla="*/ 3437007 h 6246801"/>
              <a:gd name="connsiteX741" fmla="*/ 5012854 w 9384838"/>
              <a:gd name="connsiteY741" fmla="*/ 3387227 h 6246801"/>
              <a:gd name="connsiteX742" fmla="*/ 5038296 w 9384838"/>
              <a:gd name="connsiteY742" fmla="*/ 3336341 h 6246801"/>
              <a:gd name="connsiteX743" fmla="*/ 5113516 w 9384838"/>
              <a:gd name="connsiteY743" fmla="*/ 3236782 h 6246801"/>
              <a:gd name="connsiteX744" fmla="*/ 5137852 w 9384838"/>
              <a:gd name="connsiteY744" fmla="*/ 3185896 h 6246801"/>
              <a:gd name="connsiteX745" fmla="*/ 5163294 w 9384838"/>
              <a:gd name="connsiteY745" fmla="*/ 3161560 h 6246801"/>
              <a:gd name="connsiteX746" fmla="*/ 5238514 w 9384838"/>
              <a:gd name="connsiteY746" fmla="*/ 3011116 h 6246801"/>
              <a:gd name="connsiteX747" fmla="*/ 5263957 w 9384838"/>
              <a:gd name="connsiteY747" fmla="*/ 2860672 h 6246801"/>
              <a:gd name="connsiteX748" fmla="*/ 5188736 w 9384838"/>
              <a:gd name="connsiteY748" fmla="*/ 2809788 h 6246801"/>
              <a:gd name="connsiteX749" fmla="*/ 5163294 w 9384838"/>
              <a:gd name="connsiteY749" fmla="*/ 2835229 h 6246801"/>
              <a:gd name="connsiteX750" fmla="*/ 5137852 w 9384838"/>
              <a:gd name="connsiteY750" fmla="*/ 2835229 h 6246801"/>
              <a:gd name="connsiteX751" fmla="*/ 5137852 w 9384838"/>
              <a:gd name="connsiteY751" fmla="*/ 2785450 h 6246801"/>
              <a:gd name="connsiteX752" fmla="*/ 5188736 w 9384838"/>
              <a:gd name="connsiteY752" fmla="*/ 2785450 h 6246801"/>
              <a:gd name="connsiteX753" fmla="*/ 5263957 w 9384838"/>
              <a:gd name="connsiteY753" fmla="*/ 2734563 h 6246801"/>
              <a:gd name="connsiteX754" fmla="*/ 5339177 w 9384838"/>
              <a:gd name="connsiteY754" fmla="*/ 2609561 h 6246801"/>
              <a:gd name="connsiteX755" fmla="*/ 5289399 w 9384838"/>
              <a:gd name="connsiteY755" fmla="*/ 2534339 h 6246801"/>
              <a:gd name="connsiteX756" fmla="*/ 5289931 w 9384838"/>
              <a:gd name="connsiteY756" fmla="*/ 2534660 h 6246801"/>
              <a:gd name="connsiteX757" fmla="*/ 5289398 w 9384838"/>
              <a:gd name="connsiteY757" fmla="*/ 2534339 h 6246801"/>
              <a:gd name="connsiteX758" fmla="*/ 5313734 w 9384838"/>
              <a:gd name="connsiteY758" fmla="*/ 2483451 h 6246801"/>
              <a:gd name="connsiteX759" fmla="*/ 5289398 w 9384838"/>
              <a:gd name="connsiteY759" fmla="*/ 2459115 h 6246801"/>
              <a:gd name="connsiteX760" fmla="*/ 5364618 w 9384838"/>
              <a:gd name="connsiteY760" fmla="*/ 2408231 h 6246801"/>
              <a:gd name="connsiteX761" fmla="*/ 5388954 w 9384838"/>
              <a:gd name="connsiteY761" fmla="*/ 2433674 h 6246801"/>
              <a:gd name="connsiteX762" fmla="*/ 5464174 w 9384838"/>
              <a:gd name="connsiteY762" fmla="*/ 2408231 h 6246801"/>
              <a:gd name="connsiteX763" fmla="*/ 5515059 w 9384838"/>
              <a:gd name="connsiteY763" fmla="*/ 2333007 h 6246801"/>
              <a:gd name="connsiteX764" fmla="*/ 5539394 w 9384838"/>
              <a:gd name="connsiteY764" fmla="*/ 2257785 h 6246801"/>
              <a:gd name="connsiteX765" fmla="*/ 5539394 w 9384838"/>
              <a:gd name="connsiteY765" fmla="*/ 2233447 h 6246801"/>
              <a:gd name="connsiteX766" fmla="*/ 5564837 w 9384838"/>
              <a:gd name="connsiteY766" fmla="*/ 2182565 h 6246801"/>
              <a:gd name="connsiteX767" fmla="*/ 5614615 w 9384838"/>
              <a:gd name="connsiteY767" fmla="*/ 2233447 h 6246801"/>
              <a:gd name="connsiteX768" fmla="*/ 5640057 w 9384838"/>
              <a:gd name="connsiteY768" fmla="*/ 2208005 h 6246801"/>
              <a:gd name="connsiteX769" fmla="*/ 5665499 w 9384838"/>
              <a:gd name="connsiteY769" fmla="*/ 2233447 h 6246801"/>
              <a:gd name="connsiteX770" fmla="*/ 5665499 w 9384838"/>
              <a:gd name="connsiteY770" fmla="*/ 2257785 h 6246801"/>
              <a:gd name="connsiteX771" fmla="*/ 5640057 w 9384838"/>
              <a:gd name="connsiteY771" fmla="*/ 2408231 h 6246801"/>
              <a:gd name="connsiteX772" fmla="*/ 5689835 w 9384838"/>
              <a:gd name="connsiteY772" fmla="*/ 2433674 h 6246801"/>
              <a:gd name="connsiteX773" fmla="*/ 5740719 w 9384838"/>
              <a:gd name="connsiteY773" fmla="*/ 2408231 h 6246801"/>
              <a:gd name="connsiteX774" fmla="*/ 5765055 w 9384838"/>
              <a:gd name="connsiteY774" fmla="*/ 2358450 h 6246801"/>
              <a:gd name="connsiteX775" fmla="*/ 5840275 w 9384838"/>
              <a:gd name="connsiteY775" fmla="*/ 2459115 h 6246801"/>
              <a:gd name="connsiteX776" fmla="*/ 5891159 w 9384838"/>
              <a:gd name="connsiteY776" fmla="*/ 2408231 h 6246801"/>
              <a:gd name="connsiteX777" fmla="*/ 5940937 w 9384838"/>
              <a:gd name="connsiteY777" fmla="*/ 2283229 h 6246801"/>
              <a:gd name="connsiteX778" fmla="*/ 5891159 w 9384838"/>
              <a:gd name="connsiteY778" fmla="*/ 2208005 h 6246801"/>
              <a:gd name="connsiteX779" fmla="*/ 5840275 w 9384838"/>
              <a:gd name="connsiteY779" fmla="*/ 2257785 h 6246801"/>
              <a:gd name="connsiteX780" fmla="*/ 5715277 w 9384838"/>
              <a:gd name="connsiteY780" fmla="*/ 2283229 h 6246801"/>
              <a:gd name="connsiteX781" fmla="*/ 5765055 w 9384838"/>
              <a:gd name="connsiteY781" fmla="*/ 2132783 h 6246801"/>
              <a:gd name="connsiteX782" fmla="*/ 5840275 w 9384838"/>
              <a:gd name="connsiteY782" fmla="*/ 2081897 h 6246801"/>
              <a:gd name="connsiteX783" fmla="*/ 8270546 w 9384838"/>
              <a:gd name="connsiteY783" fmla="*/ 1474959 h 6246801"/>
              <a:gd name="connsiteX784" fmla="*/ 8282255 w 9384838"/>
              <a:gd name="connsiteY784" fmla="*/ 1480813 h 6246801"/>
              <a:gd name="connsiteX785" fmla="*/ 8274449 w 9384838"/>
              <a:gd name="connsiteY785" fmla="*/ 1490571 h 6246801"/>
              <a:gd name="connsiteX786" fmla="*/ 8264691 w 9384838"/>
              <a:gd name="connsiteY786" fmla="*/ 1491546 h 6246801"/>
              <a:gd name="connsiteX787" fmla="*/ 8247128 w 9384838"/>
              <a:gd name="connsiteY787" fmla="*/ 1501304 h 6246801"/>
              <a:gd name="connsiteX788" fmla="*/ 8250055 w 9384838"/>
              <a:gd name="connsiteY788" fmla="*/ 1485692 h 6246801"/>
              <a:gd name="connsiteX789" fmla="*/ 8265667 w 9384838"/>
              <a:gd name="connsiteY789" fmla="*/ 1485692 h 6246801"/>
              <a:gd name="connsiteX790" fmla="*/ 8270546 w 9384838"/>
              <a:gd name="connsiteY790" fmla="*/ 1474959 h 6246801"/>
              <a:gd name="connsiteX791" fmla="*/ 8187608 w 9384838"/>
              <a:gd name="connsiteY791" fmla="*/ 1463250 h 6246801"/>
              <a:gd name="connsiteX792" fmla="*/ 8203220 w 9384838"/>
              <a:gd name="connsiteY792" fmla="*/ 1472032 h 6246801"/>
              <a:gd name="connsiteX793" fmla="*/ 8215904 w 9384838"/>
              <a:gd name="connsiteY793" fmla="*/ 1471056 h 6246801"/>
              <a:gd name="connsiteX794" fmla="*/ 8214929 w 9384838"/>
              <a:gd name="connsiteY794" fmla="*/ 1479838 h 6246801"/>
              <a:gd name="connsiteX795" fmla="*/ 8216880 w 9384838"/>
              <a:gd name="connsiteY795" fmla="*/ 1484717 h 6246801"/>
              <a:gd name="connsiteX796" fmla="*/ 8195414 w 9384838"/>
              <a:gd name="connsiteY796" fmla="*/ 1482765 h 6246801"/>
              <a:gd name="connsiteX797" fmla="*/ 8197365 w 9384838"/>
              <a:gd name="connsiteY797" fmla="*/ 1476909 h 6246801"/>
              <a:gd name="connsiteX798" fmla="*/ 8187608 w 9384838"/>
              <a:gd name="connsiteY798" fmla="*/ 1463250 h 6246801"/>
              <a:gd name="connsiteX799" fmla="*/ 8289085 w 9384838"/>
              <a:gd name="connsiteY799" fmla="*/ 1415439 h 6246801"/>
              <a:gd name="connsiteX800" fmla="*/ 8307624 w 9384838"/>
              <a:gd name="connsiteY800" fmla="*/ 1425197 h 6246801"/>
              <a:gd name="connsiteX801" fmla="*/ 8318357 w 9384838"/>
              <a:gd name="connsiteY801" fmla="*/ 1429100 h 6246801"/>
              <a:gd name="connsiteX802" fmla="*/ 8307624 w 9384838"/>
              <a:gd name="connsiteY802" fmla="*/ 1443734 h 6246801"/>
              <a:gd name="connsiteX803" fmla="*/ 8313478 w 9384838"/>
              <a:gd name="connsiteY803" fmla="*/ 1452516 h 6246801"/>
              <a:gd name="connsiteX804" fmla="*/ 8282255 w 9384838"/>
              <a:gd name="connsiteY804" fmla="*/ 1469104 h 6246801"/>
              <a:gd name="connsiteX805" fmla="*/ 8280303 w 9384838"/>
              <a:gd name="connsiteY805" fmla="*/ 1453493 h 6246801"/>
              <a:gd name="connsiteX806" fmla="*/ 8269570 w 9384838"/>
              <a:gd name="connsiteY806" fmla="*/ 1425197 h 6246801"/>
              <a:gd name="connsiteX807" fmla="*/ 8289085 w 9384838"/>
              <a:gd name="connsiteY807" fmla="*/ 1415439 h 6246801"/>
              <a:gd name="connsiteX808" fmla="*/ 8360314 w 9384838"/>
              <a:gd name="connsiteY808" fmla="*/ 1357869 h 6246801"/>
              <a:gd name="connsiteX809" fmla="*/ 8376902 w 9384838"/>
              <a:gd name="connsiteY809" fmla="*/ 1366651 h 6246801"/>
              <a:gd name="connsiteX810" fmla="*/ 8379829 w 9384838"/>
              <a:gd name="connsiteY810" fmla="*/ 1382264 h 6246801"/>
              <a:gd name="connsiteX811" fmla="*/ 8349581 w 9384838"/>
              <a:gd name="connsiteY811" fmla="*/ 1375434 h 6246801"/>
              <a:gd name="connsiteX812" fmla="*/ 8360314 w 9384838"/>
              <a:gd name="connsiteY812" fmla="*/ 1357869 h 6246801"/>
              <a:gd name="connsiteX813" fmla="*/ 8571073 w 9384838"/>
              <a:gd name="connsiteY813" fmla="*/ 1228098 h 6246801"/>
              <a:gd name="connsiteX814" fmla="*/ 8597418 w 9384838"/>
              <a:gd name="connsiteY814" fmla="*/ 1253467 h 6246801"/>
              <a:gd name="connsiteX815" fmla="*/ 8592539 w 9384838"/>
              <a:gd name="connsiteY815" fmla="*/ 1260297 h 6246801"/>
              <a:gd name="connsiteX816" fmla="*/ 8592539 w 9384838"/>
              <a:gd name="connsiteY816" fmla="*/ 1272981 h 6246801"/>
              <a:gd name="connsiteX817" fmla="*/ 8572049 w 9384838"/>
              <a:gd name="connsiteY817" fmla="*/ 1273957 h 6246801"/>
              <a:gd name="connsiteX818" fmla="*/ 8561316 w 9384838"/>
              <a:gd name="connsiteY818" fmla="*/ 1285666 h 6246801"/>
              <a:gd name="connsiteX819" fmla="*/ 8554486 w 9384838"/>
              <a:gd name="connsiteY819" fmla="*/ 1302253 h 6246801"/>
              <a:gd name="connsiteX820" fmla="*/ 8533995 w 9384838"/>
              <a:gd name="connsiteY820" fmla="*/ 1311035 h 6246801"/>
              <a:gd name="connsiteX821" fmla="*/ 8510577 w 9384838"/>
              <a:gd name="connsiteY821" fmla="*/ 1309083 h 6246801"/>
              <a:gd name="connsiteX822" fmla="*/ 8505699 w 9384838"/>
              <a:gd name="connsiteY822" fmla="*/ 1331526 h 6246801"/>
              <a:gd name="connsiteX823" fmla="*/ 8494966 w 9384838"/>
              <a:gd name="connsiteY823" fmla="*/ 1335428 h 6246801"/>
              <a:gd name="connsiteX824" fmla="*/ 8482281 w 9384838"/>
              <a:gd name="connsiteY824" fmla="*/ 1312986 h 6246801"/>
              <a:gd name="connsiteX825" fmla="*/ 8474475 w 9384838"/>
              <a:gd name="connsiteY825" fmla="*/ 1303229 h 6246801"/>
              <a:gd name="connsiteX826" fmla="*/ 8467645 w 9384838"/>
              <a:gd name="connsiteY826" fmla="*/ 1279811 h 6246801"/>
              <a:gd name="connsiteX827" fmla="*/ 8476427 w 9384838"/>
              <a:gd name="connsiteY827" fmla="*/ 1270054 h 6246801"/>
              <a:gd name="connsiteX828" fmla="*/ 8524238 w 9384838"/>
              <a:gd name="connsiteY828" fmla="*/ 1261273 h 6246801"/>
              <a:gd name="connsiteX829" fmla="*/ 8551558 w 9384838"/>
              <a:gd name="connsiteY829" fmla="*/ 1236879 h 6246801"/>
              <a:gd name="connsiteX830" fmla="*/ 8567170 w 9384838"/>
              <a:gd name="connsiteY830" fmla="*/ 1237855 h 6246801"/>
              <a:gd name="connsiteX831" fmla="*/ 8571073 w 9384838"/>
              <a:gd name="connsiteY831" fmla="*/ 1228098 h 6246801"/>
              <a:gd name="connsiteX832" fmla="*/ 8306648 w 9384838"/>
              <a:gd name="connsiteY832" fmla="*/ 884639 h 6246801"/>
              <a:gd name="connsiteX833" fmla="*/ 8328114 w 9384838"/>
              <a:gd name="connsiteY833" fmla="*/ 903178 h 6246801"/>
              <a:gd name="connsiteX834" fmla="*/ 8334944 w 9384838"/>
              <a:gd name="connsiteY834" fmla="*/ 917814 h 6246801"/>
              <a:gd name="connsiteX835" fmla="*/ 8368119 w 9384838"/>
              <a:gd name="connsiteY835" fmla="*/ 935377 h 6246801"/>
              <a:gd name="connsiteX836" fmla="*/ 8422761 w 9384838"/>
              <a:gd name="connsiteY836" fmla="*/ 939280 h 6246801"/>
              <a:gd name="connsiteX837" fmla="*/ 8461790 w 9384838"/>
              <a:gd name="connsiteY837" fmla="*/ 922693 h 6246801"/>
              <a:gd name="connsiteX838" fmla="*/ 8450081 w 9384838"/>
              <a:gd name="connsiteY838" fmla="*/ 963674 h 6246801"/>
              <a:gd name="connsiteX839" fmla="*/ 8431542 w 9384838"/>
              <a:gd name="connsiteY839" fmla="*/ 975382 h 6246801"/>
              <a:gd name="connsiteX840" fmla="*/ 8415930 w 9384838"/>
              <a:gd name="connsiteY840" fmla="*/ 963674 h 6246801"/>
              <a:gd name="connsiteX841" fmla="*/ 8397391 w 9384838"/>
              <a:gd name="connsiteY841" fmla="*/ 963674 h 6246801"/>
              <a:gd name="connsiteX842" fmla="*/ 8359338 w 9384838"/>
              <a:gd name="connsiteY842" fmla="*/ 1014411 h 6246801"/>
              <a:gd name="connsiteX843" fmla="*/ 8284206 w 9384838"/>
              <a:gd name="connsiteY843" fmla="*/ 1020265 h 6246801"/>
              <a:gd name="connsiteX844" fmla="*/ 8247128 w 9384838"/>
              <a:gd name="connsiteY844" fmla="*/ 1070028 h 6246801"/>
              <a:gd name="connsiteX845" fmla="*/ 8212977 w 9384838"/>
              <a:gd name="connsiteY845" fmla="*/ 1083688 h 6246801"/>
              <a:gd name="connsiteX846" fmla="*/ 8184681 w 9384838"/>
              <a:gd name="connsiteY846" fmla="*/ 1151014 h 6246801"/>
              <a:gd name="connsiteX847" fmla="*/ 8163215 w 9384838"/>
              <a:gd name="connsiteY847" fmla="*/ 1151014 h 6246801"/>
              <a:gd name="connsiteX848" fmla="*/ 8155409 w 9384838"/>
              <a:gd name="connsiteY848" fmla="*/ 1207607 h 6246801"/>
              <a:gd name="connsiteX849" fmla="*/ 8099792 w 9384838"/>
              <a:gd name="connsiteY849" fmla="*/ 1223219 h 6246801"/>
              <a:gd name="connsiteX850" fmla="*/ 8077350 w 9384838"/>
              <a:gd name="connsiteY850" fmla="*/ 1247612 h 6246801"/>
              <a:gd name="connsiteX851" fmla="*/ 8066617 w 9384838"/>
              <a:gd name="connsiteY851" fmla="*/ 1319817 h 6246801"/>
              <a:gd name="connsiteX852" fmla="*/ 8057835 w 9384838"/>
              <a:gd name="connsiteY852" fmla="*/ 1315914 h 6246801"/>
              <a:gd name="connsiteX853" fmla="*/ 8009048 w 9384838"/>
              <a:gd name="connsiteY853" fmla="*/ 1320793 h 6246801"/>
              <a:gd name="connsiteX854" fmla="*/ 8009048 w 9384838"/>
              <a:gd name="connsiteY854" fmla="*/ 1309084 h 6246801"/>
              <a:gd name="connsiteX855" fmla="*/ 8010024 w 9384838"/>
              <a:gd name="connsiteY855" fmla="*/ 1293472 h 6246801"/>
              <a:gd name="connsiteX856" fmla="*/ 8002218 w 9384838"/>
              <a:gd name="connsiteY856" fmla="*/ 1262248 h 6246801"/>
              <a:gd name="connsiteX857" fmla="*/ 8013927 w 9384838"/>
              <a:gd name="connsiteY857" fmla="*/ 1254442 h 6246801"/>
              <a:gd name="connsiteX858" fmla="*/ 8038320 w 9384838"/>
              <a:gd name="connsiteY858" fmla="*/ 1219316 h 6246801"/>
              <a:gd name="connsiteX859" fmla="*/ 8077350 w 9384838"/>
              <a:gd name="connsiteY859" fmla="*/ 1190044 h 6246801"/>
              <a:gd name="connsiteX860" fmla="*/ 8108573 w 9384838"/>
              <a:gd name="connsiteY860" fmla="*/ 1167602 h 6246801"/>
              <a:gd name="connsiteX861" fmla="*/ 8111501 w 9384838"/>
              <a:gd name="connsiteY861" fmla="*/ 1154917 h 6246801"/>
              <a:gd name="connsiteX862" fmla="*/ 8135894 w 9384838"/>
              <a:gd name="connsiteY862" fmla="*/ 1148087 h 6246801"/>
              <a:gd name="connsiteX863" fmla="*/ 8141748 w 9384838"/>
              <a:gd name="connsiteY863" fmla="*/ 1130524 h 6246801"/>
              <a:gd name="connsiteX864" fmla="*/ 8135894 w 9384838"/>
              <a:gd name="connsiteY864" fmla="*/ 1121742 h 6246801"/>
              <a:gd name="connsiteX865" fmla="*/ 8143700 w 9384838"/>
              <a:gd name="connsiteY865" fmla="*/ 1104179 h 6246801"/>
              <a:gd name="connsiteX866" fmla="*/ 8200293 w 9384838"/>
              <a:gd name="connsiteY866" fmla="*/ 1030998 h 6246801"/>
              <a:gd name="connsiteX867" fmla="*/ 8231516 w 9384838"/>
              <a:gd name="connsiteY867" fmla="*/ 993920 h 6246801"/>
              <a:gd name="connsiteX868" fmla="*/ 8245176 w 9384838"/>
              <a:gd name="connsiteY868" fmla="*/ 957819 h 6246801"/>
              <a:gd name="connsiteX869" fmla="*/ 8258837 w 9384838"/>
              <a:gd name="connsiteY869" fmla="*/ 944159 h 6246801"/>
              <a:gd name="connsiteX870" fmla="*/ 8260788 w 9384838"/>
              <a:gd name="connsiteY870" fmla="*/ 920741 h 6246801"/>
              <a:gd name="connsiteX871" fmla="*/ 8289085 w 9384838"/>
              <a:gd name="connsiteY871" fmla="*/ 889516 h 6246801"/>
              <a:gd name="connsiteX872" fmla="*/ 8306648 w 9384838"/>
              <a:gd name="connsiteY872" fmla="*/ 884639 h 6246801"/>
              <a:gd name="connsiteX873" fmla="*/ 9328245 w 9384838"/>
              <a:gd name="connsiteY873" fmla="*/ 311878 h 6246801"/>
              <a:gd name="connsiteX874" fmla="*/ 9371178 w 9384838"/>
              <a:gd name="connsiteY874" fmla="*/ 317733 h 6246801"/>
              <a:gd name="connsiteX875" fmla="*/ 9384838 w 9384838"/>
              <a:gd name="connsiteY875" fmla="*/ 341150 h 6246801"/>
              <a:gd name="connsiteX876" fmla="*/ 9357517 w 9384838"/>
              <a:gd name="connsiteY876" fmla="*/ 360665 h 6246801"/>
              <a:gd name="connsiteX877" fmla="*/ 9357517 w 9384838"/>
              <a:gd name="connsiteY877" fmla="*/ 378228 h 6246801"/>
              <a:gd name="connsiteX878" fmla="*/ 9371178 w 9384838"/>
              <a:gd name="connsiteY878" fmla="*/ 393840 h 6246801"/>
              <a:gd name="connsiteX879" fmla="*/ 9367275 w 9384838"/>
              <a:gd name="connsiteY879" fmla="*/ 427015 h 6246801"/>
              <a:gd name="connsiteX880" fmla="*/ 9314585 w 9384838"/>
              <a:gd name="connsiteY880" fmla="*/ 427015 h 6246801"/>
              <a:gd name="connsiteX881" fmla="*/ 9250186 w 9384838"/>
              <a:gd name="connsiteY881" fmla="*/ 440675 h 6246801"/>
              <a:gd name="connsiteX882" fmla="*/ 9213108 w 9384838"/>
              <a:gd name="connsiteY882" fmla="*/ 471899 h 6246801"/>
              <a:gd name="connsiteX883" fmla="*/ 9162370 w 9384838"/>
              <a:gd name="connsiteY883" fmla="*/ 491414 h 6246801"/>
              <a:gd name="connsiteX884" fmla="*/ 9099923 w 9384838"/>
              <a:gd name="connsiteY884" fmla="*/ 526540 h 6246801"/>
              <a:gd name="connsiteX885" fmla="*/ 9035524 w 9384838"/>
              <a:gd name="connsiteY885" fmla="*/ 587036 h 6246801"/>
              <a:gd name="connsiteX886" fmla="*/ 8996494 w 9384838"/>
              <a:gd name="connsiteY886" fmla="*/ 635822 h 6246801"/>
              <a:gd name="connsiteX887" fmla="*/ 8961368 w 9384838"/>
              <a:gd name="connsiteY887" fmla="*/ 637774 h 6246801"/>
              <a:gd name="connsiteX888" fmla="*/ 8951610 w 9384838"/>
              <a:gd name="connsiteY888" fmla="*/ 647531 h 6246801"/>
              <a:gd name="connsiteX889" fmla="*/ 8926241 w 9384838"/>
              <a:gd name="connsiteY889" fmla="*/ 637774 h 6246801"/>
              <a:gd name="connsiteX890" fmla="*/ 8916484 w 9384838"/>
              <a:gd name="connsiteY890" fmla="*/ 608501 h 6246801"/>
              <a:gd name="connsiteX891" fmla="*/ 8883309 w 9384838"/>
              <a:gd name="connsiteY891" fmla="*/ 622162 h 6246801"/>
              <a:gd name="connsiteX892" fmla="*/ 8877454 w 9384838"/>
              <a:gd name="connsiteY892" fmla="*/ 651434 h 6246801"/>
              <a:gd name="connsiteX893" fmla="*/ 8887212 w 9384838"/>
              <a:gd name="connsiteY893" fmla="*/ 665094 h 6246801"/>
              <a:gd name="connsiteX894" fmla="*/ 8846231 w 9384838"/>
              <a:gd name="connsiteY894" fmla="*/ 719735 h 6246801"/>
              <a:gd name="connsiteX895" fmla="*/ 8799395 w 9384838"/>
              <a:gd name="connsiteY895" fmla="*/ 749008 h 6246801"/>
              <a:gd name="connsiteX896" fmla="*/ 8766220 w 9384838"/>
              <a:gd name="connsiteY896" fmla="*/ 774380 h 6246801"/>
              <a:gd name="connsiteX897" fmla="*/ 8731094 w 9384838"/>
              <a:gd name="connsiteY897" fmla="*/ 844633 h 6246801"/>
              <a:gd name="connsiteX898" fmla="*/ 8697919 w 9384838"/>
              <a:gd name="connsiteY898" fmla="*/ 862196 h 6246801"/>
              <a:gd name="connsiteX899" fmla="*/ 8666695 w 9384838"/>
              <a:gd name="connsiteY899" fmla="*/ 862196 h 6246801"/>
              <a:gd name="connsiteX900" fmla="*/ 8641326 w 9384838"/>
              <a:gd name="connsiteY900" fmla="*/ 887565 h 6246801"/>
              <a:gd name="connsiteX901" fmla="*/ 8614005 w 9384838"/>
              <a:gd name="connsiteY901" fmla="*/ 932449 h 6246801"/>
              <a:gd name="connsiteX902" fmla="*/ 8590587 w 9384838"/>
              <a:gd name="connsiteY902" fmla="*/ 936351 h 6246801"/>
              <a:gd name="connsiteX903" fmla="*/ 8576927 w 9384838"/>
              <a:gd name="connsiteY903" fmla="*/ 920740 h 6246801"/>
              <a:gd name="connsiteX904" fmla="*/ 8590587 w 9384838"/>
              <a:gd name="connsiteY904" fmla="*/ 885614 h 6246801"/>
              <a:gd name="connsiteX905" fmla="*/ 8602296 w 9384838"/>
              <a:gd name="connsiteY905" fmla="*/ 881711 h 6246801"/>
              <a:gd name="connsiteX906" fmla="*/ 8610102 w 9384838"/>
              <a:gd name="connsiteY906" fmla="*/ 868050 h 6246801"/>
              <a:gd name="connsiteX907" fmla="*/ 8606199 w 9384838"/>
              <a:gd name="connsiteY907" fmla="*/ 850487 h 6246801"/>
              <a:gd name="connsiteX908" fmla="*/ 8612054 w 9384838"/>
              <a:gd name="connsiteY908" fmla="*/ 825118 h 6246801"/>
              <a:gd name="connsiteX909" fmla="*/ 8623762 w 9384838"/>
              <a:gd name="connsiteY909" fmla="*/ 846584 h 6246801"/>
              <a:gd name="connsiteX910" fmla="*/ 8637423 w 9384838"/>
              <a:gd name="connsiteY910" fmla="*/ 848536 h 6246801"/>
              <a:gd name="connsiteX911" fmla="*/ 8649132 w 9384838"/>
              <a:gd name="connsiteY911" fmla="*/ 827069 h 6246801"/>
              <a:gd name="connsiteX912" fmla="*/ 8635471 w 9384838"/>
              <a:gd name="connsiteY912" fmla="*/ 807555 h 6246801"/>
              <a:gd name="connsiteX913" fmla="*/ 8654986 w 9384838"/>
              <a:gd name="connsiteY913" fmla="*/ 807555 h 6246801"/>
              <a:gd name="connsiteX914" fmla="*/ 8664743 w 9384838"/>
              <a:gd name="connsiteY914" fmla="*/ 819263 h 6246801"/>
              <a:gd name="connsiteX915" fmla="*/ 8692064 w 9384838"/>
              <a:gd name="connsiteY915" fmla="*/ 805603 h 6246801"/>
              <a:gd name="connsiteX916" fmla="*/ 8709627 w 9384838"/>
              <a:gd name="connsiteY916" fmla="*/ 778282 h 6246801"/>
              <a:gd name="connsiteX917" fmla="*/ 8711579 w 9384838"/>
              <a:gd name="connsiteY917" fmla="*/ 749008 h 6246801"/>
              <a:gd name="connsiteX918" fmla="*/ 8695967 w 9384838"/>
              <a:gd name="connsiteY918" fmla="*/ 749008 h 6246801"/>
              <a:gd name="connsiteX919" fmla="*/ 8672549 w 9384838"/>
              <a:gd name="connsiteY919" fmla="*/ 745105 h 6246801"/>
              <a:gd name="connsiteX920" fmla="*/ 8668646 w 9384838"/>
              <a:gd name="connsiteY920" fmla="*/ 713881 h 6246801"/>
              <a:gd name="connsiteX921" fmla="*/ 8697919 w 9384838"/>
              <a:gd name="connsiteY921" fmla="*/ 713881 h 6246801"/>
              <a:gd name="connsiteX922" fmla="*/ 8715482 w 9384838"/>
              <a:gd name="connsiteY922" fmla="*/ 731444 h 6246801"/>
              <a:gd name="connsiteX923" fmla="*/ 8733045 w 9384838"/>
              <a:gd name="connsiteY923" fmla="*/ 719735 h 6246801"/>
              <a:gd name="connsiteX924" fmla="*/ 8746705 w 9384838"/>
              <a:gd name="connsiteY924" fmla="*/ 688512 h 6246801"/>
              <a:gd name="connsiteX925" fmla="*/ 8787686 w 9384838"/>
              <a:gd name="connsiteY925" fmla="*/ 674851 h 6246801"/>
              <a:gd name="connsiteX926" fmla="*/ 8811104 w 9384838"/>
              <a:gd name="connsiteY926" fmla="*/ 624114 h 6246801"/>
              <a:gd name="connsiteX927" fmla="*/ 8830619 w 9384838"/>
              <a:gd name="connsiteY927" fmla="*/ 618260 h 6246801"/>
              <a:gd name="connsiteX928" fmla="*/ 8840376 w 9384838"/>
              <a:gd name="connsiteY928" fmla="*/ 600695 h 6246801"/>
              <a:gd name="connsiteX929" fmla="*/ 8832570 w 9384838"/>
              <a:gd name="connsiteY929" fmla="*/ 559715 h 6246801"/>
              <a:gd name="connsiteX930" fmla="*/ 8850134 w 9384838"/>
              <a:gd name="connsiteY930" fmla="*/ 559715 h 6246801"/>
              <a:gd name="connsiteX931" fmla="*/ 8885260 w 9384838"/>
              <a:gd name="connsiteY931" fmla="*/ 573376 h 6246801"/>
              <a:gd name="connsiteX932" fmla="*/ 8902823 w 9384838"/>
              <a:gd name="connsiteY932" fmla="*/ 559715 h 6246801"/>
              <a:gd name="connsiteX933" fmla="*/ 8904775 w 9384838"/>
              <a:gd name="connsiteY933" fmla="*/ 524589 h 6246801"/>
              <a:gd name="connsiteX934" fmla="*/ 8949659 w 9384838"/>
              <a:gd name="connsiteY934" fmla="*/ 497268 h 6246801"/>
              <a:gd name="connsiteX935" fmla="*/ 8976980 w 9384838"/>
              <a:gd name="connsiteY935" fmla="*/ 497268 h 6246801"/>
              <a:gd name="connsiteX936" fmla="*/ 8976980 w 9384838"/>
              <a:gd name="connsiteY936" fmla="*/ 462142 h 6246801"/>
              <a:gd name="connsiteX937" fmla="*/ 8965271 w 9384838"/>
              <a:gd name="connsiteY937" fmla="*/ 419209 h 6246801"/>
              <a:gd name="connsiteX938" fmla="*/ 8973077 w 9384838"/>
              <a:gd name="connsiteY938" fmla="*/ 393840 h 6246801"/>
              <a:gd name="connsiteX939" fmla="*/ 9002349 w 9384838"/>
              <a:gd name="connsiteY939" fmla="*/ 376277 h 6246801"/>
              <a:gd name="connsiteX940" fmla="*/ 9017961 w 9384838"/>
              <a:gd name="connsiteY940" fmla="*/ 403597 h 6246801"/>
              <a:gd name="connsiteX941" fmla="*/ 9041378 w 9384838"/>
              <a:gd name="connsiteY941" fmla="*/ 467996 h 6246801"/>
              <a:gd name="connsiteX942" fmla="*/ 9076505 w 9384838"/>
              <a:gd name="connsiteY942" fmla="*/ 475802 h 6246801"/>
              <a:gd name="connsiteX943" fmla="*/ 9154564 w 9384838"/>
              <a:gd name="connsiteY943" fmla="*/ 458239 h 6246801"/>
              <a:gd name="connsiteX944" fmla="*/ 9209205 w 9384838"/>
              <a:gd name="connsiteY944" fmla="*/ 409452 h 6246801"/>
              <a:gd name="connsiteX945" fmla="*/ 9218963 w 9384838"/>
              <a:gd name="connsiteY945" fmla="*/ 380180 h 6246801"/>
              <a:gd name="connsiteX946" fmla="*/ 9283361 w 9384838"/>
              <a:gd name="connsiteY946" fmla="*/ 325538 h 6246801"/>
              <a:gd name="connsiteX947" fmla="*/ 9328245 w 9384838"/>
              <a:gd name="connsiteY947" fmla="*/ 311878 h 6246801"/>
              <a:gd name="connsiteX948" fmla="*/ 6819242 w 9384838"/>
              <a:gd name="connsiteY948" fmla="*/ 0 h 6246801"/>
              <a:gd name="connsiteX949" fmla="*/ 6869020 w 9384838"/>
              <a:gd name="connsiteY949" fmla="*/ 125002 h 6246801"/>
              <a:gd name="connsiteX950" fmla="*/ 6969682 w 9384838"/>
              <a:gd name="connsiteY950" fmla="*/ 326334 h 6246801"/>
              <a:gd name="connsiteX951" fmla="*/ 6969682 w 9384838"/>
              <a:gd name="connsiteY951" fmla="*/ 401556 h 6246801"/>
              <a:gd name="connsiteX952" fmla="*/ 7094680 w 9384838"/>
              <a:gd name="connsiteY952" fmla="*/ 652667 h 6246801"/>
              <a:gd name="connsiteX953" fmla="*/ 7220784 w 9384838"/>
              <a:gd name="connsiteY953" fmla="*/ 803117 h 6246801"/>
              <a:gd name="connsiteX954" fmla="*/ 7321446 w 9384838"/>
              <a:gd name="connsiteY954" fmla="*/ 903783 h 6246801"/>
              <a:gd name="connsiteX955" fmla="*/ 7321446 w 9384838"/>
              <a:gd name="connsiteY955" fmla="*/ 979004 h 6246801"/>
              <a:gd name="connsiteX956" fmla="*/ 7345782 w 9384838"/>
              <a:gd name="connsiteY956" fmla="*/ 979004 h 6246801"/>
              <a:gd name="connsiteX957" fmla="*/ 7396667 w 9384838"/>
              <a:gd name="connsiteY957" fmla="*/ 1003341 h 6246801"/>
              <a:gd name="connsiteX958" fmla="*/ 7421002 w 9384838"/>
              <a:gd name="connsiteY958" fmla="*/ 979004 h 6246801"/>
              <a:gd name="connsiteX959" fmla="*/ 7496223 w 9384838"/>
              <a:gd name="connsiteY959" fmla="*/ 1003341 h 6246801"/>
              <a:gd name="connsiteX960" fmla="*/ 7446445 w 9384838"/>
              <a:gd name="connsiteY960" fmla="*/ 1054227 h 6246801"/>
              <a:gd name="connsiteX961" fmla="*/ 7471887 w 9384838"/>
              <a:gd name="connsiteY961" fmla="*/ 1078564 h 6246801"/>
              <a:gd name="connsiteX962" fmla="*/ 7521665 w 9384838"/>
              <a:gd name="connsiteY962" fmla="*/ 1054227 h 6246801"/>
              <a:gd name="connsiteX963" fmla="*/ 7547107 w 9384838"/>
              <a:gd name="connsiteY963" fmla="*/ 1129449 h 6246801"/>
              <a:gd name="connsiteX964" fmla="*/ 7672105 w 9384838"/>
              <a:gd name="connsiteY964" fmla="*/ 1179229 h 6246801"/>
              <a:gd name="connsiteX965" fmla="*/ 7747325 w 9384838"/>
              <a:gd name="connsiteY965" fmla="*/ 1179229 h 6246801"/>
              <a:gd name="connsiteX966" fmla="*/ 7847987 w 9384838"/>
              <a:gd name="connsiteY966" fmla="*/ 1104007 h 6246801"/>
              <a:gd name="connsiteX967" fmla="*/ 7923207 w 9384838"/>
              <a:gd name="connsiteY967" fmla="*/ 1078564 h 6246801"/>
              <a:gd name="connsiteX968" fmla="*/ 7998427 w 9384838"/>
              <a:gd name="connsiteY968" fmla="*/ 1003341 h 6246801"/>
              <a:gd name="connsiteX969" fmla="*/ 7998427 w 9384838"/>
              <a:gd name="connsiteY969" fmla="*/ 1054227 h 6246801"/>
              <a:gd name="connsiteX970" fmla="*/ 7948649 w 9384838"/>
              <a:gd name="connsiteY970" fmla="*/ 1104007 h 6246801"/>
              <a:gd name="connsiteX971" fmla="*/ 7948649 w 9384838"/>
              <a:gd name="connsiteY971" fmla="*/ 1129449 h 6246801"/>
              <a:gd name="connsiteX972" fmla="*/ 7822545 w 9384838"/>
              <a:gd name="connsiteY972" fmla="*/ 1279895 h 6246801"/>
              <a:gd name="connsiteX973" fmla="*/ 7822545 w 9384838"/>
              <a:gd name="connsiteY973" fmla="*/ 1379454 h 6246801"/>
              <a:gd name="connsiteX974" fmla="*/ 7873429 w 9384838"/>
              <a:gd name="connsiteY974" fmla="*/ 1379454 h 6246801"/>
              <a:gd name="connsiteX975" fmla="*/ 7847987 w 9384838"/>
              <a:gd name="connsiteY975" fmla="*/ 1505563 h 6246801"/>
              <a:gd name="connsiteX976" fmla="*/ 7797103 w 9384838"/>
              <a:gd name="connsiteY976" fmla="*/ 1531005 h 6246801"/>
              <a:gd name="connsiteX977" fmla="*/ 7873429 w 9384838"/>
              <a:gd name="connsiteY977" fmla="*/ 1606229 h 6246801"/>
              <a:gd name="connsiteX978" fmla="*/ 7948649 w 9384838"/>
              <a:gd name="connsiteY978" fmla="*/ 1606229 h 6246801"/>
              <a:gd name="connsiteX979" fmla="*/ 7923207 w 9384838"/>
              <a:gd name="connsiteY979" fmla="*/ 1656009 h 6246801"/>
              <a:gd name="connsiteX980" fmla="*/ 7772767 w 9384838"/>
              <a:gd name="connsiteY980" fmla="*/ 1630565 h 6246801"/>
              <a:gd name="connsiteX981" fmla="*/ 7672105 w 9384838"/>
              <a:gd name="connsiteY981" fmla="*/ 1705789 h 6246801"/>
              <a:gd name="connsiteX982" fmla="*/ 7672105 w 9384838"/>
              <a:gd name="connsiteY982" fmla="*/ 1656009 h 6246801"/>
              <a:gd name="connsiteX983" fmla="*/ 7596885 w 9384838"/>
              <a:gd name="connsiteY983" fmla="*/ 1656009 h 6246801"/>
              <a:gd name="connsiteX984" fmla="*/ 7571443 w 9384838"/>
              <a:gd name="connsiteY984" fmla="*/ 1705789 h 6246801"/>
              <a:gd name="connsiteX985" fmla="*/ 7446445 w 9384838"/>
              <a:gd name="connsiteY985" fmla="*/ 1681452 h 6246801"/>
              <a:gd name="connsiteX986" fmla="*/ 7421002 w 9384838"/>
              <a:gd name="connsiteY986" fmla="*/ 1630565 h 6246801"/>
              <a:gd name="connsiteX987" fmla="*/ 7321446 w 9384838"/>
              <a:gd name="connsiteY987" fmla="*/ 1630565 h 6246801"/>
              <a:gd name="connsiteX988" fmla="*/ 7070344 w 9384838"/>
              <a:gd name="connsiteY988" fmla="*/ 1756674 h 6246801"/>
              <a:gd name="connsiteX989" fmla="*/ 6869020 w 9384838"/>
              <a:gd name="connsiteY989" fmla="*/ 1907113 h 6246801"/>
              <a:gd name="connsiteX990" fmla="*/ 6894462 w 9384838"/>
              <a:gd name="connsiteY990" fmla="*/ 1956897 h 6246801"/>
              <a:gd name="connsiteX991" fmla="*/ 6819242 w 9384838"/>
              <a:gd name="connsiteY991" fmla="*/ 2081899 h 6246801"/>
              <a:gd name="connsiteX992" fmla="*/ 6793800 w 9384838"/>
              <a:gd name="connsiteY992" fmla="*/ 2006676 h 6246801"/>
              <a:gd name="connsiteX993" fmla="*/ 6668802 w 9384838"/>
              <a:gd name="connsiteY993" fmla="*/ 1931450 h 6246801"/>
              <a:gd name="connsiteX994" fmla="*/ 6542697 w 9384838"/>
              <a:gd name="connsiteY994" fmla="*/ 1831894 h 6246801"/>
              <a:gd name="connsiteX995" fmla="*/ 6467477 w 9384838"/>
              <a:gd name="connsiteY995" fmla="*/ 1705789 h 6246801"/>
              <a:gd name="connsiteX996" fmla="*/ 6417699 w 9384838"/>
              <a:gd name="connsiteY996" fmla="*/ 1681452 h 6246801"/>
              <a:gd name="connsiteX997" fmla="*/ 6342479 w 9384838"/>
              <a:gd name="connsiteY997" fmla="*/ 1580786 h 6246801"/>
              <a:gd name="connsiteX998" fmla="*/ 6217481 w 9384838"/>
              <a:gd name="connsiteY998" fmla="*/ 1555343 h 6246801"/>
              <a:gd name="connsiteX999" fmla="*/ 6091377 w 9384838"/>
              <a:gd name="connsiteY999" fmla="*/ 1606229 h 6246801"/>
              <a:gd name="connsiteX1000" fmla="*/ 5991821 w 9384838"/>
              <a:gd name="connsiteY1000" fmla="*/ 1681452 h 6246801"/>
              <a:gd name="connsiteX1001" fmla="*/ 5966379 w 9384838"/>
              <a:gd name="connsiteY1001" fmla="*/ 1630565 h 6246801"/>
              <a:gd name="connsiteX1002" fmla="*/ 5966379 w 9384838"/>
              <a:gd name="connsiteY1002" fmla="*/ 1580786 h 6246801"/>
              <a:gd name="connsiteX1003" fmla="*/ 5916601 w 9384838"/>
              <a:gd name="connsiteY1003" fmla="*/ 1531005 h 6246801"/>
              <a:gd name="connsiteX1004" fmla="*/ 5940937 w 9384838"/>
              <a:gd name="connsiteY1004" fmla="*/ 1505563 h 6246801"/>
              <a:gd name="connsiteX1005" fmla="*/ 5891159 w 9384838"/>
              <a:gd name="connsiteY1005" fmla="*/ 1480122 h 6246801"/>
              <a:gd name="connsiteX1006" fmla="*/ 5840275 w 9384838"/>
              <a:gd name="connsiteY1006" fmla="*/ 1480122 h 6246801"/>
              <a:gd name="connsiteX1007" fmla="*/ 5815939 w 9384838"/>
              <a:gd name="connsiteY1007" fmla="*/ 1455784 h 6246801"/>
              <a:gd name="connsiteX1008" fmla="*/ 5740719 w 9384838"/>
              <a:gd name="connsiteY1008" fmla="*/ 1505563 h 6246801"/>
              <a:gd name="connsiteX1009" fmla="*/ 5665499 w 9384838"/>
              <a:gd name="connsiteY1009" fmla="*/ 1606229 h 6246801"/>
              <a:gd name="connsiteX1010" fmla="*/ 5715277 w 9384838"/>
              <a:gd name="connsiteY1010" fmla="*/ 1656009 h 6246801"/>
              <a:gd name="connsiteX1011" fmla="*/ 5765055 w 9384838"/>
              <a:gd name="connsiteY1011" fmla="*/ 1731231 h 6246801"/>
              <a:gd name="connsiteX1012" fmla="*/ 5840275 w 9384838"/>
              <a:gd name="connsiteY1012" fmla="*/ 1731231 h 6246801"/>
              <a:gd name="connsiteX1013" fmla="*/ 5916601 w 9384838"/>
              <a:gd name="connsiteY1013" fmla="*/ 1881669 h 6246801"/>
              <a:gd name="connsiteX1014" fmla="*/ 5966379 w 9384838"/>
              <a:gd name="connsiteY1014" fmla="*/ 1956897 h 6246801"/>
              <a:gd name="connsiteX1015" fmla="*/ 5891159 w 9384838"/>
              <a:gd name="connsiteY1015" fmla="*/ 2006676 h 6246801"/>
              <a:gd name="connsiteX1016" fmla="*/ 5815939 w 9384838"/>
              <a:gd name="connsiteY1016" fmla="*/ 1931450 h 6246801"/>
              <a:gd name="connsiteX1017" fmla="*/ 5765055 w 9384838"/>
              <a:gd name="connsiteY1017" fmla="*/ 1881669 h 6246801"/>
              <a:gd name="connsiteX1018" fmla="*/ 5715277 w 9384838"/>
              <a:gd name="connsiteY1018" fmla="*/ 1931450 h 6246801"/>
              <a:gd name="connsiteX1019" fmla="*/ 5665499 w 9384838"/>
              <a:gd name="connsiteY1019" fmla="*/ 1931450 h 6246801"/>
              <a:gd name="connsiteX1020" fmla="*/ 5640056 w 9384838"/>
              <a:gd name="connsiteY1020" fmla="*/ 2006676 h 6246801"/>
              <a:gd name="connsiteX1021" fmla="*/ 5590278 w 9384838"/>
              <a:gd name="connsiteY1021" fmla="*/ 2006676 h 6246801"/>
              <a:gd name="connsiteX1022" fmla="*/ 5515058 w 9384838"/>
              <a:gd name="connsiteY1022" fmla="*/ 2081899 h 6246801"/>
              <a:gd name="connsiteX1023" fmla="*/ 5464174 w 9384838"/>
              <a:gd name="connsiteY1023" fmla="*/ 2057559 h 6246801"/>
              <a:gd name="connsiteX1024" fmla="*/ 5464174 w 9384838"/>
              <a:gd name="connsiteY1024" fmla="*/ 1956897 h 6246801"/>
              <a:gd name="connsiteX1025" fmla="*/ 5489616 w 9384838"/>
              <a:gd name="connsiteY1025" fmla="*/ 1881669 h 6246801"/>
              <a:gd name="connsiteX1026" fmla="*/ 5564836 w 9384838"/>
              <a:gd name="connsiteY1026" fmla="*/ 1831894 h 6246801"/>
              <a:gd name="connsiteX1027" fmla="*/ 5590278 w 9384838"/>
              <a:gd name="connsiteY1027" fmla="*/ 1756674 h 6246801"/>
              <a:gd name="connsiteX1028" fmla="*/ 5539394 w 9384838"/>
              <a:gd name="connsiteY1028" fmla="*/ 1656009 h 6246801"/>
              <a:gd name="connsiteX1029" fmla="*/ 5515058 w 9384838"/>
              <a:gd name="connsiteY1029" fmla="*/ 1656009 h 6246801"/>
              <a:gd name="connsiteX1030" fmla="*/ 5515058 w 9384838"/>
              <a:gd name="connsiteY1030" fmla="*/ 1606229 h 6246801"/>
              <a:gd name="connsiteX1031" fmla="*/ 5489616 w 9384838"/>
              <a:gd name="connsiteY1031" fmla="*/ 1580786 h 6246801"/>
              <a:gd name="connsiteX1032" fmla="*/ 5489616 w 9384838"/>
              <a:gd name="connsiteY1032" fmla="*/ 1531005 h 6246801"/>
              <a:gd name="connsiteX1033" fmla="*/ 5539394 w 9384838"/>
              <a:gd name="connsiteY1033" fmla="*/ 1455784 h 6246801"/>
              <a:gd name="connsiteX1034" fmla="*/ 5539394 w 9384838"/>
              <a:gd name="connsiteY1034" fmla="*/ 1404898 h 6246801"/>
              <a:gd name="connsiteX1035" fmla="*/ 5564836 w 9384838"/>
              <a:gd name="connsiteY1035" fmla="*/ 1355118 h 6246801"/>
              <a:gd name="connsiteX1036" fmla="*/ 5614614 w 9384838"/>
              <a:gd name="connsiteY1036" fmla="*/ 1379454 h 6246801"/>
              <a:gd name="connsiteX1037" fmla="*/ 5689834 w 9384838"/>
              <a:gd name="connsiteY1037" fmla="*/ 1355118 h 6246801"/>
              <a:gd name="connsiteX1038" fmla="*/ 5740719 w 9384838"/>
              <a:gd name="connsiteY1038" fmla="*/ 1329675 h 6246801"/>
              <a:gd name="connsiteX1039" fmla="*/ 5765055 w 9384838"/>
              <a:gd name="connsiteY1039" fmla="*/ 1355118 h 6246801"/>
              <a:gd name="connsiteX1040" fmla="*/ 5815939 w 9384838"/>
              <a:gd name="connsiteY1040" fmla="*/ 1279895 h 6246801"/>
              <a:gd name="connsiteX1041" fmla="*/ 5891159 w 9384838"/>
              <a:gd name="connsiteY1041" fmla="*/ 1254452 h 6246801"/>
              <a:gd name="connsiteX1042" fmla="*/ 5891159 w 9384838"/>
              <a:gd name="connsiteY1042" fmla="*/ 1179229 h 6246801"/>
              <a:gd name="connsiteX1043" fmla="*/ 5840275 w 9384838"/>
              <a:gd name="connsiteY1043" fmla="*/ 1104007 h 6246801"/>
              <a:gd name="connsiteX1044" fmla="*/ 5865717 w 9384838"/>
              <a:gd name="connsiteY1044" fmla="*/ 1054227 h 6246801"/>
              <a:gd name="connsiteX1045" fmla="*/ 5916601 w 9384838"/>
              <a:gd name="connsiteY1045" fmla="*/ 1054227 h 6246801"/>
              <a:gd name="connsiteX1046" fmla="*/ 6041599 w 9384838"/>
              <a:gd name="connsiteY1046" fmla="*/ 1179229 h 6246801"/>
              <a:gd name="connsiteX1047" fmla="*/ 6091377 w 9384838"/>
              <a:gd name="connsiteY1047" fmla="*/ 1153786 h 6246801"/>
              <a:gd name="connsiteX1048" fmla="*/ 6091377 w 9384838"/>
              <a:gd name="connsiteY1048" fmla="*/ 1204672 h 6246801"/>
              <a:gd name="connsiteX1049" fmla="*/ 6166597 w 9384838"/>
              <a:gd name="connsiteY1049" fmla="*/ 1254452 h 6246801"/>
              <a:gd name="connsiteX1050" fmla="*/ 6292701 w 9384838"/>
              <a:gd name="connsiteY1050" fmla="*/ 1179229 h 6246801"/>
              <a:gd name="connsiteX1051" fmla="*/ 6317037 w 9384838"/>
              <a:gd name="connsiteY1051" fmla="*/ 1129449 h 6246801"/>
              <a:gd name="connsiteX1052" fmla="*/ 6292701 w 9384838"/>
              <a:gd name="connsiteY1052" fmla="*/ 1054227 h 6246801"/>
              <a:gd name="connsiteX1053" fmla="*/ 6317037 w 9384838"/>
              <a:gd name="connsiteY1053" fmla="*/ 1003341 h 6246801"/>
              <a:gd name="connsiteX1054" fmla="*/ 6317037 w 9384838"/>
              <a:gd name="connsiteY1054" fmla="*/ 953562 h 6246801"/>
              <a:gd name="connsiteX1055" fmla="*/ 6342479 w 9384838"/>
              <a:gd name="connsiteY1055" fmla="*/ 903783 h 6246801"/>
              <a:gd name="connsiteX1056" fmla="*/ 6443141 w 9384838"/>
              <a:gd name="connsiteY1056" fmla="*/ 878340 h 6246801"/>
              <a:gd name="connsiteX1057" fmla="*/ 6492919 w 9384838"/>
              <a:gd name="connsiteY1057" fmla="*/ 803117 h 6246801"/>
              <a:gd name="connsiteX1058" fmla="*/ 6518361 w 9384838"/>
              <a:gd name="connsiteY1058" fmla="*/ 652667 h 6246801"/>
              <a:gd name="connsiteX1059" fmla="*/ 6619024 w 9384838"/>
              <a:gd name="connsiteY1059" fmla="*/ 526559 h 6246801"/>
              <a:gd name="connsiteX1060" fmla="*/ 6643360 w 9384838"/>
              <a:gd name="connsiteY1060" fmla="*/ 300891 h 6246801"/>
              <a:gd name="connsiteX1061" fmla="*/ 6619024 w 9384838"/>
              <a:gd name="connsiteY1061" fmla="*/ 125002 h 6246801"/>
              <a:gd name="connsiteX1062" fmla="*/ 6694244 w 9384838"/>
              <a:gd name="connsiteY1062" fmla="*/ 49779 h 6246801"/>
              <a:gd name="connsiteX1063" fmla="*/ 6769464 w 9384838"/>
              <a:gd name="connsiteY1063" fmla="*/ 49779 h 6246801"/>
              <a:gd name="connsiteX1064" fmla="*/ 6819242 w 9384838"/>
              <a:gd name="connsiteY106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28180 w 9384838"/>
              <a:gd name="connsiteY34" fmla="*/ 5118459 h 6246801"/>
              <a:gd name="connsiteX35" fmla="*/ 2353623 w 9384838"/>
              <a:gd name="connsiteY35" fmla="*/ 5118459 h 6246801"/>
              <a:gd name="connsiteX36" fmla="*/ 2379065 w 9384838"/>
              <a:gd name="connsiteY36" fmla="*/ 5142796 h 6246801"/>
              <a:gd name="connsiteX37" fmla="*/ 2353623 w 9384838"/>
              <a:gd name="connsiteY37" fmla="*/ 5168239 h 6246801"/>
              <a:gd name="connsiteX38" fmla="*/ 2328180 w 9384838"/>
              <a:gd name="connsiteY38" fmla="*/ 5218019 h 6246801"/>
              <a:gd name="connsiteX39" fmla="*/ 2379065 w 9384838"/>
              <a:gd name="connsiteY39" fmla="*/ 5268905 h 6246801"/>
              <a:gd name="connsiteX40" fmla="*/ 2353623 w 9384838"/>
              <a:gd name="connsiteY40" fmla="*/ 5293242 h 6246801"/>
              <a:gd name="connsiteX41" fmla="*/ 2353623 w 9384838"/>
              <a:gd name="connsiteY41" fmla="*/ 5318684 h 6246801"/>
              <a:gd name="connsiteX42" fmla="*/ 2328180 w 9384838"/>
              <a:gd name="connsiteY42" fmla="*/ 5318684 h 6246801"/>
              <a:gd name="connsiteX43" fmla="*/ 2278402 w 9384838"/>
              <a:gd name="connsiteY43" fmla="*/ 5369570 h 6246801"/>
              <a:gd name="connsiteX44" fmla="*/ 2228625 w 9384838"/>
              <a:gd name="connsiteY44" fmla="*/ 5369570 h 6246801"/>
              <a:gd name="connsiteX45" fmla="*/ 2203182 w 9384838"/>
              <a:gd name="connsiteY45" fmla="*/ 5393907 h 6246801"/>
              <a:gd name="connsiteX46" fmla="*/ 2177742 w 9384838"/>
              <a:gd name="connsiteY46" fmla="*/ 5419350 h 6246801"/>
              <a:gd name="connsiteX47" fmla="*/ 2127963 w 9384838"/>
              <a:gd name="connsiteY47" fmla="*/ 5393907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50982 w 9384838"/>
              <a:gd name="connsiteY72" fmla="*/ 5544353 h 6246801"/>
              <a:gd name="connsiteX73" fmla="*/ 1425539 w 9384838"/>
              <a:gd name="connsiteY73" fmla="*/ 5544353 h 6246801"/>
              <a:gd name="connsiteX74" fmla="*/ 1400097 w 9384838"/>
              <a:gd name="connsiteY74" fmla="*/ 5469130 h 6246801"/>
              <a:gd name="connsiteX75" fmla="*/ 1400097 w 9384838"/>
              <a:gd name="connsiteY75" fmla="*/ 5419351 h 6246801"/>
              <a:gd name="connsiteX76" fmla="*/ 1450982 w 9384838"/>
              <a:gd name="connsiteY76" fmla="*/ 5369571 h 6246801"/>
              <a:gd name="connsiteX77" fmla="*/ 1450982 w 9384838"/>
              <a:gd name="connsiteY77" fmla="*/ 5344128 h 6246801"/>
              <a:gd name="connsiteX78" fmla="*/ 1400097 w 9384838"/>
              <a:gd name="connsiteY78" fmla="*/ 5318685 h 6246801"/>
              <a:gd name="connsiteX79" fmla="*/ 1425539 w 9384838"/>
              <a:gd name="connsiteY79" fmla="*/ 5268905 h 6246801"/>
              <a:gd name="connsiteX80" fmla="*/ 1400097 w 9384838"/>
              <a:gd name="connsiteY80" fmla="*/ 5243462 h 6246801"/>
              <a:gd name="connsiteX81" fmla="*/ 1450982 w 9384838"/>
              <a:gd name="connsiteY81" fmla="*/ 5218019 h 6246801"/>
              <a:gd name="connsiteX82" fmla="*/ 1526203 w 9384838"/>
              <a:gd name="connsiteY82" fmla="*/ 5193682 h 6246801"/>
              <a:gd name="connsiteX83" fmla="*/ 1575981 w 9384838"/>
              <a:gd name="connsiteY83" fmla="*/ 5168239 h 6246801"/>
              <a:gd name="connsiteX84" fmla="*/ 1575981 w 9384838"/>
              <a:gd name="connsiteY84" fmla="*/ 5118459 h 6246801"/>
              <a:gd name="connsiteX85" fmla="*/ 1625759 w 9384838"/>
              <a:gd name="connsiteY85" fmla="*/ 5093016 h 6246801"/>
              <a:gd name="connsiteX86" fmla="*/ 1625759 w 9384838"/>
              <a:gd name="connsiteY86" fmla="*/ 5043236 h 6246801"/>
              <a:gd name="connsiteX87" fmla="*/ 1726423 w 9384838"/>
              <a:gd name="connsiteY87" fmla="*/ 5017793 h 6246801"/>
              <a:gd name="connsiteX88" fmla="*/ 1726423 w 9384838"/>
              <a:gd name="connsiteY88" fmla="*/ 5067573 h 6246801"/>
              <a:gd name="connsiteX89" fmla="*/ 1751865 w 9384838"/>
              <a:gd name="connsiteY89" fmla="*/ 5118459 h 6246801"/>
              <a:gd name="connsiteX90" fmla="*/ 1851420 w 9384838"/>
              <a:gd name="connsiteY90" fmla="*/ 5118459 h 6246801"/>
              <a:gd name="connsiteX91" fmla="*/ 1902304 w 9384838"/>
              <a:gd name="connsiteY91" fmla="*/ 5142796 h 6246801"/>
              <a:gd name="connsiteX92" fmla="*/ 1977523 w 9384838"/>
              <a:gd name="connsiteY92" fmla="*/ 5093016 h 6246801"/>
              <a:gd name="connsiteX93" fmla="*/ 1999647 w 9384838"/>
              <a:gd name="connsiteY93" fmla="*/ 5047661 h 6246801"/>
              <a:gd name="connsiteX94" fmla="*/ 1989691 w 9384838"/>
              <a:gd name="connsiteY94" fmla="*/ 5011156 h 6246801"/>
              <a:gd name="connsiteX95" fmla="*/ 2030620 w 9384838"/>
              <a:gd name="connsiteY95" fmla="*/ 5032174 h 6246801"/>
              <a:gd name="connsiteX96" fmla="*/ 2050531 w 9384838"/>
              <a:gd name="connsiteY96" fmla="*/ 5012262 h 6246801"/>
              <a:gd name="connsiteX97" fmla="*/ 2127963 w 9384838"/>
              <a:gd name="connsiteY97" fmla="*/ 4992350 h 6246801"/>
              <a:gd name="connsiteX98" fmla="*/ 798333 w 9384838"/>
              <a:gd name="connsiteY98" fmla="*/ 4867347 h 6246801"/>
              <a:gd name="connsiteX99" fmla="*/ 848111 w 9384838"/>
              <a:gd name="connsiteY99" fmla="*/ 4867347 h 6246801"/>
              <a:gd name="connsiteX100" fmla="*/ 873554 w 9384838"/>
              <a:gd name="connsiteY100" fmla="*/ 4917127 h 6246801"/>
              <a:gd name="connsiteX101" fmla="*/ 898996 w 9384838"/>
              <a:gd name="connsiteY101" fmla="*/ 4892790 h 6246801"/>
              <a:gd name="connsiteX102" fmla="*/ 923332 w 9384838"/>
              <a:gd name="connsiteY102" fmla="*/ 4892790 h 6246801"/>
              <a:gd name="connsiteX103" fmla="*/ 873554 w 9384838"/>
              <a:gd name="connsiteY103" fmla="*/ 4942570 h 6246801"/>
              <a:gd name="connsiteX104" fmla="*/ 898996 w 9384838"/>
              <a:gd name="connsiteY104" fmla="*/ 4968013 h 6246801"/>
              <a:gd name="connsiteX105" fmla="*/ 873554 w 9384838"/>
              <a:gd name="connsiteY105" fmla="*/ 4992350 h 6246801"/>
              <a:gd name="connsiteX106" fmla="*/ 898996 w 9384838"/>
              <a:gd name="connsiteY106" fmla="*/ 5017793 h 6246801"/>
              <a:gd name="connsiteX107" fmla="*/ 898996 w 9384838"/>
              <a:gd name="connsiteY107" fmla="*/ 5043236 h 6246801"/>
              <a:gd name="connsiteX108" fmla="*/ 948774 w 9384838"/>
              <a:gd name="connsiteY108" fmla="*/ 5067573 h 6246801"/>
              <a:gd name="connsiteX109" fmla="*/ 974217 w 9384838"/>
              <a:gd name="connsiteY109" fmla="*/ 5093016 h 6246801"/>
              <a:gd name="connsiteX110" fmla="*/ 998553 w 9384838"/>
              <a:gd name="connsiteY110" fmla="*/ 5118459 h 6246801"/>
              <a:gd name="connsiteX111" fmla="*/ 1049437 w 9384838"/>
              <a:gd name="connsiteY111" fmla="*/ 5118459 h 6246801"/>
              <a:gd name="connsiteX112" fmla="*/ 1099216 w 9384838"/>
              <a:gd name="connsiteY112" fmla="*/ 5067573 h 6246801"/>
              <a:gd name="connsiteX113" fmla="*/ 1148994 w 9384838"/>
              <a:gd name="connsiteY113" fmla="*/ 5093016 h 6246801"/>
              <a:gd name="connsiteX114" fmla="*/ 1174436 w 9384838"/>
              <a:gd name="connsiteY114" fmla="*/ 5142796 h 6246801"/>
              <a:gd name="connsiteX115" fmla="*/ 1148994 w 9384838"/>
              <a:gd name="connsiteY115" fmla="*/ 5193682 h 6246801"/>
              <a:gd name="connsiteX116" fmla="*/ 1099216 w 9384838"/>
              <a:gd name="connsiteY116" fmla="*/ 5218019 h 6246801"/>
              <a:gd name="connsiteX117" fmla="*/ 1073773 w 9384838"/>
              <a:gd name="connsiteY117" fmla="*/ 5218019 h 6246801"/>
              <a:gd name="connsiteX118" fmla="*/ 1049437 w 9384838"/>
              <a:gd name="connsiteY118" fmla="*/ 5193682 h 6246801"/>
              <a:gd name="connsiteX119" fmla="*/ 1023995 w 9384838"/>
              <a:gd name="connsiteY119" fmla="*/ 5243462 h 6246801"/>
              <a:gd name="connsiteX120" fmla="*/ 1049437 w 9384838"/>
              <a:gd name="connsiteY120" fmla="*/ 5293242 h 6246801"/>
              <a:gd name="connsiteX121" fmla="*/ 1099216 w 9384838"/>
              <a:gd name="connsiteY121" fmla="*/ 5293242 h 6246801"/>
              <a:gd name="connsiteX122" fmla="*/ 1199879 w 9384838"/>
              <a:gd name="connsiteY122" fmla="*/ 5318685 h 6246801"/>
              <a:gd name="connsiteX123" fmla="*/ 1124658 w 9384838"/>
              <a:gd name="connsiteY123" fmla="*/ 5369571 h 6246801"/>
              <a:gd name="connsiteX124" fmla="*/ 1148994 w 9384838"/>
              <a:gd name="connsiteY124" fmla="*/ 5393907 h 6246801"/>
              <a:gd name="connsiteX125" fmla="*/ 1199879 w 9384838"/>
              <a:gd name="connsiteY125" fmla="*/ 5393907 h 6246801"/>
              <a:gd name="connsiteX126" fmla="*/ 1148994 w 9384838"/>
              <a:gd name="connsiteY126" fmla="*/ 5444793 h 6246801"/>
              <a:gd name="connsiteX127" fmla="*/ 1199879 w 9384838"/>
              <a:gd name="connsiteY127" fmla="*/ 5469130 h 6246801"/>
              <a:gd name="connsiteX128" fmla="*/ 1174436 w 9384838"/>
              <a:gd name="connsiteY128" fmla="*/ 5520016 h 6246801"/>
              <a:gd name="connsiteX129" fmla="*/ 1124658 w 9384838"/>
              <a:gd name="connsiteY129" fmla="*/ 5520016 h 6246801"/>
              <a:gd name="connsiteX130" fmla="*/ 1099216 w 9384838"/>
              <a:gd name="connsiteY130" fmla="*/ 5544353 h 6246801"/>
              <a:gd name="connsiteX131" fmla="*/ 1023995 w 9384838"/>
              <a:gd name="connsiteY131" fmla="*/ 5619576 h 6246801"/>
              <a:gd name="connsiteX132" fmla="*/ 1023995 w 9384838"/>
              <a:gd name="connsiteY132" fmla="*/ 5645019 h 6246801"/>
              <a:gd name="connsiteX133" fmla="*/ 998553 w 9384838"/>
              <a:gd name="connsiteY133" fmla="*/ 5670462 h 6246801"/>
              <a:gd name="connsiteX134" fmla="*/ 823775 w 9384838"/>
              <a:gd name="connsiteY134" fmla="*/ 5920467 h 6246801"/>
              <a:gd name="connsiteX135" fmla="*/ 848111 w 9384838"/>
              <a:gd name="connsiteY135" fmla="*/ 5971353 h 6246801"/>
              <a:gd name="connsiteX136" fmla="*/ 798334 w 9384838"/>
              <a:gd name="connsiteY136" fmla="*/ 6021132 h 6246801"/>
              <a:gd name="connsiteX137" fmla="*/ 772890 w 9384838"/>
              <a:gd name="connsiteY137" fmla="*/ 6046575 h 6246801"/>
              <a:gd name="connsiteX138" fmla="*/ 772890 w 9384838"/>
              <a:gd name="connsiteY138" fmla="*/ 6096355 h 6246801"/>
              <a:gd name="connsiteX139" fmla="*/ 723113 w 9384838"/>
              <a:gd name="connsiteY139" fmla="*/ 6147241 h 6246801"/>
              <a:gd name="connsiteX140" fmla="*/ 697671 w 9384838"/>
              <a:gd name="connsiteY140" fmla="*/ 6096355 h 6246801"/>
              <a:gd name="connsiteX141" fmla="*/ 672229 w 9384838"/>
              <a:gd name="connsiteY141" fmla="*/ 6072018 h 6246801"/>
              <a:gd name="connsiteX142" fmla="*/ 693023 w 9384838"/>
              <a:gd name="connsiteY142" fmla="*/ 6051222 h 6246801"/>
              <a:gd name="connsiteX143" fmla="*/ 702873 w 9384838"/>
              <a:gd name="connsiteY143" fmla="*/ 6041372 h 6246801"/>
              <a:gd name="connsiteX144" fmla="*/ 702874 w 9384838"/>
              <a:gd name="connsiteY144" fmla="*/ 6041371 h 6246801"/>
              <a:gd name="connsiteX145" fmla="*/ 693023 w 9384838"/>
              <a:gd name="connsiteY145" fmla="*/ 6051222 h 6246801"/>
              <a:gd name="connsiteX146" fmla="*/ 672228 w 9384838"/>
              <a:gd name="connsiteY146" fmla="*/ 6072019 h 6246801"/>
              <a:gd name="connsiteX147" fmla="*/ 647891 w 9384838"/>
              <a:gd name="connsiteY147" fmla="*/ 6046576 h 6246801"/>
              <a:gd name="connsiteX148" fmla="*/ 597007 w 9384838"/>
              <a:gd name="connsiteY148" fmla="*/ 6096356 h 6246801"/>
              <a:gd name="connsiteX149" fmla="*/ 622449 w 9384838"/>
              <a:gd name="connsiteY149" fmla="*/ 6147242 h 6246801"/>
              <a:gd name="connsiteX150" fmla="*/ 622449 w 9384838"/>
              <a:gd name="connsiteY150" fmla="*/ 6171578 h 6246801"/>
              <a:gd name="connsiteX151" fmla="*/ 597007 w 9384838"/>
              <a:gd name="connsiteY151" fmla="*/ 6171578 h 6246801"/>
              <a:gd name="connsiteX152" fmla="*/ 547229 w 9384838"/>
              <a:gd name="connsiteY152" fmla="*/ 6222464 h 6246801"/>
              <a:gd name="connsiteX153" fmla="*/ 497452 w 9384838"/>
              <a:gd name="connsiteY153" fmla="*/ 6222464 h 6246801"/>
              <a:gd name="connsiteX154" fmla="*/ 422232 w 9384838"/>
              <a:gd name="connsiteY154" fmla="*/ 6246801 h 6246801"/>
              <a:gd name="connsiteX155" fmla="*/ 472009 w 9384838"/>
              <a:gd name="connsiteY155" fmla="*/ 6171578 h 6246801"/>
              <a:gd name="connsiteX156" fmla="*/ 521787 w 9384838"/>
              <a:gd name="connsiteY156" fmla="*/ 6121799 h 6246801"/>
              <a:gd name="connsiteX157" fmla="*/ 497452 w 9384838"/>
              <a:gd name="connsiteY157" fmla="*/ 6046576 h 6246801"/>
              <a:gd name="connsiteX158" fmla="*/ 497452 w 9384838"/>
              <a:gd name="connsiteY158" fmla="*/ 5996796 h 6246801"/>
              <a:gd name="connsiteX159" fmla="*/ 521787 w 9384838"/>
              <a:gd name="connsiteY159" fmla="*/ 5996796 h 6246801"/>
              <a:gd name="connsiteX160" fmla="*/ 572672 w 9384838"/>
              <a:gd name="connsiteY160" fmla="*/ 5945910 h 6246801"/>
              <a:gd name="connsiteX161" fmla="*/ 547229 w 9384838"/>
              <a:gd name="connsiteY161" fmla="*/ 5920467 h 6246801"/>
              <a:gd name="connsiteX162" fmla="*/ 497452 w 9384838"/>
              <a:gd name="connsiteY162" fmla="*/ 5896130 h 6246801"/>
              <a:gd name="connsiteX163" fmla="*/ 472009 w 9384838"/>
              <a:gd name="connsiteY163" fmla="*/ 5920467 h 6246801"/>
              <a:gd name="connsiteX164" fmla="*/ 396790 w 9384838"/>
              <a:gd name="connsiteY164" fmla="*/ 6021133 h 6246801"/>
              <a:gd name="connsiteX165" fmla="*/ 422232 w 9384838"/>
              <a:gd name="connsiteY165" fmla="*/ 6046576 h 6246801"/>
              <a:gd name="connsiteX166" fmla="*/ 422232 w 9384838"/>
              <a:gd name="connsiteY166" fmla="*/ 6096356 h 6246801"/>
              <a:gd name="connsiteX167" fmla="*/ 446568 w 9384838"/>
              <a:gd name="connsiteY167" fmla="*/ 6121799 h 6246801"/>
              <a:gd name="connsiteX168" fmla="*/ 422232 w 9384838"/>
              <a:gd name="connsiteY168" fmla="*/ 6147242 h 6246801"/>
              <a:gd name="connsiteX169" fmla="*/ 396790 w 9384838"/>
              <a:gd name="connsiteY169" fmla="*/ 6147242 h 6246801"/>
              <a:gd name="connsiteX170" fmla="*/ 371348 w 9384838"/>
              <a:gd name="connsiteY170" fmla="*/ 6121799 h 6246801"/>
              <a:gd name="connsiteX171" fmla="*/ 296127 w 9384838"/>
              <a:gd name="connsiteY171" fmla="*/ 6072019 h 6246801"/>
              <a:gd name="connsiteX172" fmla="*/ 271792 w 9384838"/>
              <a:gd name="connsiteY172" fmla="*/ 5996796 h 6246801"/>
              <a:gd name="connsiteX173" fmla="*/ 321570 w 9384838"/>
              <a:gd name="connsiteY173" fmla="*/ 6021133 h 6246801"/>
              <a:gd name="connsiteX174" fmla="*/ 347012 w 9384838"/>
              <a:gd name="connsiteY174" fmla="*/ 5996796 h 6246801"/>
              <a:gd name="connsiteX175" fmla="*/ 371348 w 9384838"/>
              <a:gd name="connsiteY175" fmla="*/ 5920467 h 6246801"/>
              <a:gd name="connsiteX176" fmla="*/ 321570 w 9384838"/>
              <a:gd name="connsiteY176" fmla="*/ 5845245 h 6246801"/>
              <a:gd name="connsiteX177" fmla="*/ 371348 w 9384838"/>
              <a:gd name="connsiteY177" fmla="*/ 5795465 h 6246801"/>
              <a:gd name="connsiteX178" fmla="*/ 371348 w 9384838"/>
              <a:gd name="connsiteY178" fmla="*/ 5745685 h 6246801"/>
              <a:gd name="connsiteX179" fmla="*/ 371348 w 9384838"/>
              <a:gd name="connsiteY179" fmla="*/ 5720242 h 6246801"/>
              <a:gd name="connsiteX180" fmla="*/ 347012 w 9384838"/>
              <a:gd name="connsiteY180" fmla="*/ 5670462 h 6246801"/>
              <a:gd name="connsiteX181" fmla="*/ 446567 w 9384838"/>
              <a:gd name="connsiteY181" fmla="*/ 5670462 h 6246801"/>
              <a:gd name="connsiteX182" fmla="*/ 462479 w 9384838"/>
              <a:gd name="connsiteY182" fmla="*/ 5674309 h 6246801"/>
              <a:gd name="connsiteX183" fmla="*/ 471828 w 9384838"/>
              <a:gd name="connsiteY183" fmla="*/ 5676570 h 6246801"/>
              <a:gd name="connsiteX184" fmla="*/ 471828 w 9384838"/>
              <a:gd name="connsiteY184" fmla="*/ 5676569 h 6246801"/>
              <a:gd name="connsiteX185" fmla="*/ 462479 w 9384838"/>
              <a:gd name="connsiteY185" fmla="*/ 5674309 h 6246801"/>
              <a:gd name="connsiteX186" fmla="*/ 446568 w 9384838"/>
              <a:gd name="connsiteY186" fmla="*/ 5670462 h 6246801"/>
              <a:gd name="connsiteX187" fmla="*/ 446567 w 9384838"/>
              <a:gd name="connsiteY187" fmla="*/ 5670462 h 6246801"/>
              <a:gd name="connsiteX188" fmla="*/ 521787 w 9384838"/>
              <a:gd name="connsiteY188" fmla="*/ 5595239 h 6246801"/>
              <a:gd name="connsiteX189" fmla="*/ 572672 w 9384838"/>
              <a:gd name="connsiteY189" fmla="*/ 5569796 h 6246801"/>
              <a:gd name="connsiteX190" fmla="*/ 572672 w 9384838"/>
              <a:gd name="connsiteY190" fmla="*/ 5520016 h 6246801"/>
              <a:gd name="connsiteX191" fmla="*/ 647892 w 9384838"/>
              <a:gd name="connsiteY191" fmla="*/ 5494573 h 6246801"/>
              <a:gd name="connsiteX192" fmla="*/ 622450 w 9384838"/>
              <a:gd name="connsiteY192" fmla="*/ 5469130 h 6246801"/>
              <a:gd name="connsiteX193" fmla="*/ 547230 w 9384838"/>
              <a:gd name="connsiteY193" fmla="*/ 5469130 h 6246801"/>
              <a:gd name="connsiteX194" fmla="*/ 622450 w 9384838"/>
              <a:gd name="connsiteY194" fmla="*/ 5444793 h 6246801"/>
              <a:gd name="connsiteX195" fmla="*/ 622450 w 9384838"/>
              <a:gd name="connsiteY195" fmla="*/ 5369570 h 6246801"/>
              <a:gd name="connsiteX196" fmla="*/ 597008 w 9384838"/>
              <a:gd name="connsiteY196" fmla="*/ 5369570 h 6246801"/>
              <a:gd name="connsiteX197" fmla="*/ 597008 w 9384838"/>
              <a:gd name="connsiteY197" fmla="*/ 5344127 h 6246801"/>
              <a:gd name="connsiteX198" fmla="*/ 572672 w 9384838"/>
              <a:gd name="connsiteY198" fmla="*/ 5318684 h 6246801"/>
              <a:gd name="connsiteX199" fmla="*/ 597008 w 9384838"/>
              <a:gd name="connsiteY199" fmla="*/ 5268904 h 6246801"/>
              <a:gd name="connsiteX200" fmla="*/ 572672 w 9384838"/>
              <a:gd name="connsiteY200" fmla="*/ 5268904 h 6246801"/>
              <a:gd name="connsiteX201" fmla="*/ 572672 w 9384838"/>
              <a:gd name="connsiteY201" fmla="*/ 5218018 h 6246801"/>
              <a:gd name="connsiteX202" fmla="*/ 547230 w 9384838"/>
              <a:gd name="connsiteY202" fmla="*/ 5193682 h 6246801"/>
              <a:gd name="connsiteX203" fmla="*/ 547229 w 9384838"/>
              <a:gd name="connsiteY203" fmla="*/ 5193682 h 6246801"/>
              <a:gd name="connsiteX204" fmla="*/ 521787 w 9384838"/>
              <a:gd name="connsiteY204" fmla="*/ 5168239 h 6246801"/>
              <a:gd name="connsiteX205" fmla="*/ 472009 w 9384838"/>
              <a:gd name="connsiteY205" fmla="*/ 5193682 h 6246801"/>
              <a:gd name="connsiteX206" fmla="*/ 472009 w 9384838"/>
              <a:gd name="connsiteY206" fmla="*/ 5293241 h 6246801"/>
              <a:gd name="connsiteX207" fmla="*/ 472009 w 9384838"/>
              <a:gd name="connsiteY207" fmla="*/ 5293241 h 6246801"/>
              <a:gd name="connsiteX208" fmla="*/ 422231 w 9384838"/>
              <a:gd name="connsiteY208" fmla="*/ 5318684 h 6246801"/>
              <a:gd name="connsiteX209" fmla="*/ 446567 w 9384838"/>
              <a:gd name="connsiteY209" fmla="*/ 5344127 h 6246801"/>
              <a:gd name="connsiteX210" fmla="*/ 497451 w 9384838"/>
              <a:gd name="connsiteY210" fmla="*/ 5344127 h 6246801"/>
              <a:gd name="connsiteX211" fmla="*/ 521787 w 9384838"/>
              <a:gd name="connsiteY211" fmla="*/ 5318684 h 6246801"/>
              <a:gd name="connsiteX212" fmla="*/ 521787 w 9384838"/>
              <a:gd name="connsiteY212" fmla="*/ 5369570 h 6246801"/>
              <a:gd name="connsiteX213" fmla="*/ 497451 w 9384838"/>
              <a:gd name="connsiteY213" fmla="*/ 5419350 h 6246801"/>
              <a:gd name="connsiteX214" fmla="*/ 472009 w 9384838"/>
              <a:gd name="connsiteY214" fmla="*/ 5419350 h 6246801"/>
              <a:gd name="connsiteX215" fmla="*/ 446567 w 9384838"/>
              <a:gd name="connsiteY215" fmla="*/ 5444793 h 6246801"/>
              <a:gd name="connsiteX216" fmla="*/ 422231 w 9384838"/>
              <a:gd name="connsiteY216" fmla="*/ 5419350 h 6246801"/>
              <a:gd name="connsiteX217" fmla="*/ 446567 w 9384838"/>
              <a:gd name="connsiteY217" fmla="*/ 5393907 h 6246801"/>
              <a:gd name="connsiteX218" fmla="*/ 446567 w 9384838"/>
              <a:gd name="connsiteY218" fmla="*/ 5369570 h 6246801"/>
              <a:gd name="connsiteX219" fmla="*/ 422231 w 9384838"/>
              <a:gd name="connsiteY219" fmla="*/ 5344127 h 6246801"/>
              <a:gd name="connsiteX220" fmla="*/ 371347 w 9384838"/>
              <a:gd name="connsiteY220" fmla="*/ 5369570 h 6246801"/>
              <a:gd name="connsiteX221" fmla="*/ 347011 w 9384838"/>
              <a:gd name="connsiteY221" fmla="*/ 5344127 h 6246801"/>
              <a:gd name="connsiteX222" fmla="*/ 321569 w 9384838"/>
              <a:gd name="connsiteY222" fmla="*/ 5393907 h 6246801"/>
              <a:gd name="connsiteX223" fmla="*/ 271791 w 9384838"/>
              <a:gd name="connsiteY223" fmla="*/ 5419350 h 6246801"/>
              <a:gd name="connsiteX224" fmla="*/ 321569 w 9384838"/>
              <a:gd name="connsiteY224" fmla="*/ 5369570 h 6246801"/>
              <a:gd name="connsiteX225" fmla="*/ 296127 w 9384838"/>
              <a:gd name="connsiteY225" fmla="*/ 5344127 h 6246801"/>
              <a:gd name="connsiteX226" fmla="*/ 296127 w 9384838"/>
              <a:gd name="connsiteY226" fmla="*/ 5293241 h 6246801"/>
              <a:gd name="connsiteX227" fmla="*/ 271791 w 9384838"/>
              <a:gd name="connsiteY227" fmla="*/ 5293241 h 6246801"/>
              <a:gd name="connsiteX228" fmla="*/ 246349 w 9384838"/>
              <a:gd name="connsiteY228" fmla="*/ 5243462 h 6246801"/>
              <a:gd name="connsiteX229" fmla="*/ 296127 w 9384838"/>
              <a:gd name="connsiteY229" fmla="*/ 5168239 h 6246801"/>
              <a:gd name="connsiteX230" fmla="*/ 321569 w 9384838"/>
              <a:gd name="connsiteY230" fmla="*/ 5193682 h 6246801"/>
              <a:gd name="connsiteX231" fmla="*/ 296127 w 9384838"/>
              <a:gd name="connsiteY231" fmla="*/ 5218019 h 6246801"/>
              <a:gd name="connsiteX232" fmla="*/ 321569 w 9384838"/>
              <a:gd name="connsiteY232" fmla="*/ 5218019 h 6246801"/>
              <a:gd name="connsiteX233" fmla="*/ 321569 w 9384838"/>
              <a:gd name="connsiteY233" fmla="*/ 5243462 h 6246801"/>
              <a:gd name="connsiteX234" fmla="*/ 296127 w 9384838"/>
              <a:gd name="connsiteY234" fmla="*/ 5268905 h 6246801"/>
              <a:gd name="connsiteX235" fmla="*/ 321569 w 9384838"/>
              <a:gd name="connsiteY235" fmla="*/ 5318684 h 6246801"/>
              <a:gd name="connsiteX236" fmla="*/ 347011 w 9384838"/>
              <a:gd name="connsiteY236" fmla="*/ 5293241 h 6246801"/>
              <a:gd name="connsiteX237" fmla="*/ 371347 w 9384838"/>
              <a:gd name="connsiteY237" fmla="*/ 5318684 h 6246801"/>
              <a:gd name="connsiteX238" fmla="*/ 396789 w 9384838"/>
              <a:gd name="connsiteY238" fmla="*/ 5318684 h 6246801"/>
              <a:gd name="connsiteX239" fmla="*/ 371347 w 9384838"/>
              <a:gd name="connsiteY239" fmla="*/ 5268905 h 6246801"/>
              <a:gd name="connsiteX240" fmla="*/ 396789 w 9384838"/>
              <a:gd name="connsiteY240" fmla="*/ 5243462 h 6246801"/>
              <a:gd name="connsiteX241" fmla="*/ 371347 w 9384838"/>
              <a:gd name="connsiteY241" fmla="*/ 5193682 h 6246801"/>
              <a:gd name="connsiteX242" fmla="*/ 321569 w 9384838"/>
              <a:gd name="connsiteY242" fmla="*/ 5168239 h 6246801"/>
              <a:gd name="connsiteX243" fmla="*/ 347011 w 9384838"/>
              <a:gd name="connsiteY243" fmla="*/ 5142796 h 6246801"/>
              <a:gd name="connsiteX244" fmla="*/ 296127 w 9384838"/>
              <a:gd name="connsiteY244" fmla="*/ 5142796 h 6246801"/>
              <a:gd name="connsiteX245" fmla="*/ 271791 w 9384838"/>
              <a:gd name="connsiteY245" fmla="*/ 5093016 h 6246801"/>
              <a:gd name="connsiteX246" fmla="*/ 296127 w 9384838"/>
              <a:gd name="connsiteY246" fmla="*/ 5067573 h 6246801"/>
              <a:gd name="connsiteX247" fmla="*/ 271791 w 9384838"/>
              <a:gd name="connsiteY247" fmla="*/ 5043236 h 6246801"/>
              <a:gd name="connsiteX248" fmla="*/ 271791 w 9384838"/>
              <a:gd name="connsiteY248" fmla="*/ 5017793 h 6246801"/>
              <a:gd name="connsiteX249" fmla="*/ 321569 w 9384838"/>
              <a:gd name="connsiteY249" fmla="*/ 5043236 h 6246801"/>
              <a:gd name="connsiteX250" fmla="*/ 347011 w 9384838"/>
              <a:gd name="connsiteY250" fmla="*/ 5043236 h 6246801"/>
              <a:gd name="connsiteX251" fmla="*/ 371347 w 9384838"/>
              <a:gd name="connsiteY251" fmla="*/ 5067573 h 6246801"/>
              <a:gd name="connsiteX252" fmla="*/ 371347 w 9384838"/>
              <a:gd name="connsiteY252" fmla="*/ 5093016 h 6246801"/>
              <a:gd name="connsiteX253" fmla="*/ 396789 w 9384838"/>
              <a:gd name="connsiteY253" fmla="*/ 5093016 h 6246801"/>
              <a:gd name="connsiteX254" fmla="*/ 396789 w 9384838"/>
              <a:gd name="connsiteY254" fmla="*/ 5067573 h 6246801"/>
              <a:gd name="connsiteX255" fmla="*/ 422231 w 9384838"/>
              <a:gd name="connsiteY255" fmla="*/ 5043236 h 6246801"/>
              <a:gd name="connsiteX256" fmla="*/ 371347 w 9384838"/>
              <a:gd name="connsiteY256" fmla="*/ 5017793 h 6246801"/>
              <a:gd name="connsiteX257" fmla="*/ 396789 w 9384838"/>
              <a:gd name="connsiteY257" fmla="*/ 4992350 h 6246801"/>
              <a:gd name="connsiteX258" fmla="*/ 422231 w 9384838"/>
              <a:gd name="connsiteY258" fmla="*/ 4968013 h 6246801"/>
              <a:gd name="connsiteX259" fmla="*/ 446567 w 9384838"/>
              <a:gd name="connsiteY259" fmla="*/ 4992350 h 6246801"/>
              <a:gd name="connsiteX260" fmla="*/ 446567 w 9384838"/>
              <a:gd name="connsiteY260" fmla="*/ 5017793 h 6246801"/>
              <a:gd name="connsiteX261" fmla="*/ 472009 w 9384838"/>
              <a:gd name="connsiteY261" fmla="*/ 5043236 h 6246801"/>
              <a:gd name="connsiteX262" fmla="*/ 497451 w 9384838"/>
              <a:gd name="connsiteY262" fmla="*/ 5017793 h 6246801"/>
              <a:gd name="connsiteX263" fmla="*/ 497452 w 9384838"/>
              <a:gd name="connsiteY263" fmla="*/ 5017793 h 6246801"/>
              <a:gd name="connsiteX264" fmla="*/ 547230 w 9384838"/>
              <a:gd name="connsiteY264" fmla="*/ 5017793 h 6246801"/>
              <a:gd name="connsiteX265" fmla="*/ 521788 w 9384838"/>
              <a:gd name="connsiteY265" fmla="*/ 4992350 h 6246801"/>
              <a:gd name="connsiteX266" fmla="*/ 572672 w 9384838"/>
              <a:gd name="connsiteY266" fmla="*/ 4968013 h 6246801"/>
              <a:gd name="connsiteX267" fmla="*/ 597008 w 9384838"/>
              <a:gd name="connsiteY267" fmla="*/ 4992350 h 6246801"/>
              <a:gd name="connsiteX268" fmla="*/ 647892 w 9384838"/>
              <a:gd name="connsiteY268" fmla="*/ 4992350 h 6246801"/>
              <a:gd name="connsiteX269" fmla="*/ 647892 w 9384838"/>
              <a:gd name="connsiteY269" fmla="*/ 4968013 h 6246801"/>
              <a:gd name="connsiteX270" fmla="*/ 672228 w 9384838"/>
              <a:gd name="connsiteY270" fmla="*/ 4942570 h 6246801"/>
              <a:gd name="connsiteX271" fmla="*/ 672228 w 9384838"/>
              <a:gd name="connsiteY271" fmla="*/ 4917127 h 6246801"/>
              <a:gd name="connsiteX272" fmla="*/ 723112 w 9384838"/>
              <a:gd name="connsiteY272" fmla="*/ 4892790 h 6246801"/>
              <a:gd name="connsiteX273" fmla="*/ 772890 w 9384838"/>
              <a:gd name="connsiteY273" fmla="*/ 4892790 h 6246801"/>
              <a:gd name="connsiteX274" fmla="*/ 798333 w 9384838"/>
              <a:gd name="connsiteY274" fmla="*/ 4867347 h 6246801"/>
              <a:gd name="connsiteX275" fmla="*/ 291494 w 9384838"/>
              <a:gd name="connsiteY275" fmla="*/ 3896294 h 6246801"/>
              <a:gd name="connsiteX276" fmla="*/ 319795 w 9384838"/>
              <a:gd name="connsiteY276" fmla="*/ 3947235 h 6246801"/>
              <a:gd name="connsiteX277" fmla="*/ 280174 w 9384838"/>
              <a:gd name="connsiteY277" fmla="*/ 4026476 h 6246801"/>
              <a:gd name="connsiteX278" fmla="*/ 234893 w 9384838"/>
              <a:gd name="connsiteY278" fmla="*/ 4026476 h 6246801"/>
              <a:gd name="connsiteX279" fmla="*/ 220743 w 9384838"/>
              <a:gd name="connsiteY279" fmla="*/ 4066097 h 6246801"/>
              <a:gd name="connsiteX280" fmla="*/ 178292 w 9384838"/>
              <a:gd name="connsiteY280" fmla="*/ 4074587 h 6246801"/>
              <a:gd name="connsiteX281" fmla="*/ 133012 w 9384838"/>
              <a:gd name="connsiteY281" fmla="*/ 4111377 h 6246801"/>
              <a:gd name="connsiteX282" fmla="*/ 93391 w 9384838"/>
              <a:gd name="connsiteY282" fmla="*/ 4125528 h 6246801"/>
              <a:gd name="connsiteX283" fmla="*/ 113201 w 9384838"/>
              <a:gd name="connsiteY283" fmla="*/ 4187789 h 6246801"/>
              <a:gd name="connsiteX284" fmla="*/ 82071 w 9384838"/>
              <a:gd name="connsiteY284" fmla="*/ 4187789 h 6246801"/>
              <a:gd name="connsiteX285" fmla="*/ 59430 w 9384838"/>
              <a:gd name="connsiteY285" fmla="*/ 4250050 h 6246801"/>
              <a:gd name="connsiteX286" fmla="*/ 76411 w 9384838"/>
              <a:gd name="connsiteY286" fmla="*/ 4275521 h 6246801"/>
              <a:gd name="connsiteX287" fmla="*/ 11320 w 9384838"/>
              <a:gd name="connsiteY287" fmla="*/ 4317971 h 6246801"/>
              <a:gd name="connsiteX288" fmla="*/ 0 w 9384838"/>
              <a:gd name="connsiteY288" fmla="*/ 4230240 h 6246801"/>
              <a:gd name="connsiteX289" fmla="*/ 31130 w 9384838"/>
              <a:gd name="connsiteY289" fmla="*/ 4218920 h 6246801"/>
              <a:gd name="connsiteX290" fmla="*/ 45280 w 9384838"/>
              <a:gd name="connsiteY290" fmla="*/ 4187789 h 6246801"/>
              <a:gd name="connsiteX291" fmla="*/ 53771 w 9384838"/>
              <a:gd name="connsiteY291" fmla="*/ 4131188 h 6246801"/>
              <a:gd name="connsiteX292" fmla="*/ 70751 w 9384838"/>
              <a:gd name="connsiteY292" fmla="*/ 4105717 h 6246801"/>
              <a:gd name="connsiteX293" fmla="*/ 124522 w 9384838"/>
              <a:gd name="connsiteY293" fmla="*/ 4083077 h 6246801"/>
              <a:gd name="connsiteX294" fmla="*/ 152822 w 9384838"/>
              <a:gd name="connsiteY294" fmla="*/ 4040626 h 6246801"/>
              <a:gd name="connsiteX295" fmla="*/ 104711 w 9384838"/>
              <a:gd name="connsiteY295" fmla="*/ 4023646 h 6246801"/>
              <a:gd name="connsiteX296" fmla="*/ 104711 w 9384838"/>
              <a:gd name="connsiteY296" fmla="*/ 3981195 h 6246801"/>
              <a:gd name="connsiteX297" fmla="*/ 144332 w 9384838"/>
              <a:gd name="connsiteY297" fmla="*/ 3981195 h 6246801"/>
              <a:gd name="connsiteX298" fmla="*/ 181122 w 9384838"/>
              <a:gd name="connsiteY298" fmla="*/ 4020816 h 6246801"/>
              <a:gd name="connsiteX299" fmla="*/ 240553 w 9384838"/>
              <a:gd name="connsiteY299" fmla="*/ 3955725 h 6246801"/>
              <a:gd name="connsiteX300" fmla="*/ 271684 w 9384838"/>
              <a:gd name="connsiteY300" fmla="*/ 3907614 h 6246801"/>
              <a:gd name="connsiteX301" fmla="*/ 291494 w 9384838"/>
              <a:gd name="connsiteY301" fmla="*/ 3896294 h 6246801"/>
              <a:gd name="connsiteX302" fmla="*/ 481106 w 9384838"/>
              <a:gd name="connsiteY302" fmla="*/ 3596309 h 6246801"/>
              <a:gd name="connsiteX303" fmla="*/ 435825 w 9384838"/>
              <a:gd name="connsiteY303" fmla="*/ 3664230 h 6246801"/>
              <a:gd name="connsiteX304" fmla="*/ 396205 w 9384838"/>
              <a:gd name="connsiteY304" fmla="*/ 3638759 h 6246801"/>
              <a:gd name="connsiteX305" fmla="*/ 481106 w 9384838"/>
              <a:gd name="connsiteY305" fmla="*/ 3596309 h 6246801"/>
              <a:gd name="connsiteX306" fmla="*/ 4460871 w 9384838"/>
              <a:gd name="connsiteY306" fmla="*/ 3512231 h 6246801"/>
              <a:gd name="connsiteX307" fmla="*/ 4435429 w 9384838"/>
              <a:gd name="connsiteY307" fmla="*/ 3563117 h 6246801"/>
              <a:gd name="connsiteX308" fmla="*/ 4385651 w 9384838"/>
              <a:gd name="connsiteY308" fmla="*/ 3612896 h 6246801"/>
              <a:gd name="connsiteX309" fmla="*/ 4385651 w 9384838"/>
              <a:gd name="connsiteY309" fmla="*/ 3638339 h 6246801"/>
              <a:gd name="connsiteX310" fmla="*/ 4435429 w 9384838"/>
              <a:gd name="connsiteY310" fmla="*/ 3638339 h 6246801"/>
              <a:gd name="connsiteX311" fmla="*/ 4435429 w 9384838"/>
              <a:gd name="connsiteY311" fmla="*/ 3662676 h 6246801"/>
              <a:gd name="connsiteX312" fmla="*/ 4385651 w 9384838"/>
              <a:gd name="connsiteY312" fmla="*/ 3713562 h 6246801"/>
              <a:gd name="connsiteX313" fmla="*/ 4284989 w 9384838"/>
              <a:gd name="connsiteY313" fmla="*/ 3737899 h 6246801"/>
              <a:gd name="connsiteX314" fmla="*/ 4310431 w 9384838"/>
              <a:gd name="connsiteY314" fmla="*/ 3688119 h 6246801"/>
              <a:gd name="connsiteX315" fmla="*/ 4335873 w 9384838"/>
              <a:gd name="connsiteY315" fmla="*/ 3662676 h 6246801"/>
              <a:gd name="connsiteX316" fmla="*/ 4335873 w 9384838"/>
              <a:gd name="connsiteY316" fmla="*/ 3638339 h 6246801"/>
              <a:gd name="connsiteX317" fmla="*/ 4284989 w 9384838"/>
              <a:gd name="connsiteY317" fmla="*/ 3662676 h 6246801"/>
              <a:gd name="connsiteX318" fmla="*/ 4284989 w 9384838"/>
              <a:gd name="connsiteY318" fmla="*/ 3612896 h 6246801"/>
              <a:gd name="connsiteX319" fmla="*/ 4360209 w 9384838"/>
              <a:gd name="connsiteY319" fmla="*/ 3537674 h 6246801"/>
              <a:gd name="connsiteX320" fmla="*/ 4460871 w 9384838"/>
              <a:gd name="connsiteY320" fmla="*/ 3512231 h 6246801"/>
              <a:gd name="connsiteX321" fmla="*/ 605629 w 9384838"/>
              <a:gd name="connsiteY321" fmla="*/ 3364245 h 6246801"/>
              <a:gd name="connsiteX322" fmla="*/ 611289 w 9384838"/>
              <a:gd name="connsiteY322" fmla="*/ 3409526 h 6246801"/>
              <a:gd name="connsiteX323" fmla="*/ 633929 w 9384838"/>
              <a:gd name="connsiteY323" fmla="*/ 3437826 h 6246801"/>
              <a:gd name="connsiteX324" fmla="*/ 616949 w 9384838"/>
              <a:gd name="connsiteY324" fmla="*/ 3485937 h 6246801"/>
              <a:gd name="connsiteX325" fmla="*/ 599969 w 9384838"/>
              <a:gd name="connsiteY325" fmla="*/ 3497257 h 6246801"/>
              <a:gd name="connsiteX326" fmla="*/ 560348 w 9384838"/>
              <a:gd name="connsiteY326" fmla="*/ 3451976 h 6246801"/>
              <a:gd name="connsiteX327" fmla="*/ 577328 w 9384838"/>
              <a:gd name="connsiteY327" fmla="*/ 3415186 h 6246801"/>
              <a:gd name="connsiteX328" fmla="*/ 574498 w 9384838"/>
              <a:gd name="connsiteY328" fmla="*/ 3369905 h 6246801"/>
              <a:gd name="connsiteX329" fmla="*/ 605629 w 9384838"/>
              <a:gd name="connsiteY329" fmla="*/ 3364245 h 6246801"/>
              <a:gd name="connsiteX330" fmla="*/ 1098059 w 9384838"/>
              <a:gd name="connsiteY330" fmla="*/ 3109544 h 6246801"/>
              <a:gd name="connsiteX331" fmla="*/ 1081079 w 9384838"/>
              <a:gd name="connsiteY331" fmla="*/ 3137841 h 6246801"/>
              <a:gd name="connsiteX332" fmla="*/ 1064099 w 9384838"/>
              <a:gd name="connsiteY332" fmla="*/ 3154822 h 6246801"/>
              <a:gd name="connsiteX333" fmla="*/ 1038628 w 9384838"/>
              <a:gd name="connsiteY333" fmla="*/ 3143502 h 6246801"/>
              <a:gd name="connsiteX334" fmla="*/ 1098059 w 9384838"/>
              <a:gd name="connsiteY334" fmla="*/ 3109544 h 6246801"/>
              <a:gd name="connsiteX335" fmla="*/ 905615 w 9384838"/>
              <a:gd name="connsiteY335" fmla="*/ 3061433 h 6246801"/>
              <a:gd name="connsiteX336" fmla="*/ 905615 w 9384838"/>
              <a:gd name="connsiteY336" fmla="*/ 3098224 h 6246801"/>
              <a:gd name="connsiteX337" fmla="*/ 874484 w 9384838"/>
              <a:gd name="connsiteY337" fmla="*/ 3149161 h 6246801"/>
              <a:gd name="connsiteX338" fmla="*/ 820713 w 9384838"/>
              <a:gd name="connsiteY338" fmla="*/ 3171802 h 6246801"/>
              <a:gd name="connsiteX339" fmla="*/ 826373 w 9384838"/>
              <a:gd name="connsiteY339" fmla="*/ 3205762 h 6246801"/>
              <a:gd name="connsiteX340" fmla="*/ 769772 w 9384838"/>
              <a:gd name="connsiteY340" fmla="*/ 3214252 h 6246801"/>
              <a:gd name="connsiteX341" fmla="*/ 775432 w 9384838"/>
              <a:gd name="connsiteY341" fmla="*/ 3253873 h 6246801"/>
              <a:gd name="connsiteX342" fmla="*/ 738642 w 9384838"/>
              <a:gd name="connsiteY342" fmla="*/ 3245383 h 6246801"/>
              <a:gd name="connsiteX343" fmla="*/ 724492 w 9384838"/>
              <a:gd name="connsiteY343" fmla="*/ 3214252 h 6246801"/>
              <a:gd name="connsiteX344" fmla="*/ 701851 w 9384838"/>
              <a:gd name="connsiteY344" fmla="*/ 3183122 h 6246801"/>
              <a:gd name="connsiteX345" fmla="*/ 724492 w 9384838"/>
              <a:gd name="connsiteY345" fmla="*/ 3168972 h 6246801"/>
              <a:gd name="connsiteX346" fmla="*/ 747132 w 9384838"/>
              <a:gd name="connsiteY346" fmla="*/ 3146331 h 6246801"/>
              <a:gd name="connsiteX347" fmla="*/ 843354 w 9384838"/>
              <a:gd name="connsiteY347" fmla="*/ 3098224 h 6246801"/>
              <a:gd name="connsiteX348" fmla="*/ 905615 w 9384838"/>
              <a:gd name="connsiteY348" fmla="*/ 3061433 h 6246801"/>
              <a:gd name="connsiteX349" fmla="*/ 936745 w 9384838"/>
              <a:gd name="connsiteY349" fmla="*/ 3033132 h 6246801"/>
              <a:gd name="connsiteX350" fmla="*/ 973535 w 9384838"/>
              <a:gd name="connsiteY350" fmla="*/ 3081244 h 6246801"/>
              <a:gd name="connsiteX351" fmla="*/ 948066 w 9384838"/>
              <a:gd name="connsiteY351" fmla="*/ 3115203 h 6246801"/>
              <a:gd name="connsiteX352" fmla="*/ 925424 w 9384838"/>
              <a:gd name="connsiteY352" fmla="*/ 3067093 h 6246801"/>
              <a:gd name="connsiteX353" fmla="*/ 936745 w 9384838"/>
              <a:gd name="connsiteY353" fmla="*/ 3033132 h 6246801"/>
              <a:gd name="connsiteX354" fmla="*/ 5840275 w 9384838"/>
              <a:gd name="connsiteY354" fmla="*/ 2081897 h 6246801"/>
              <a:gd name="connsiteX355" fmla="*/ 5891159 w 9384838"/>
              <a:gd name="connsiteY355" fmla="*/ 2132783 h 6246801"/>
              <a:gd name="connsiteX356" fmla="*/ 5891159 w 9384838"/>
              <a:gd name="connsiteY356" fmla="*/ 2158226 h 6246801"/>
              <a:gd name="connsiteX357" fmla="*/ 5966379 w 9384838"/>
              <a:gd name="connsiteY357" fmla="*/ 2208005 h 6246801"/>
              <a:gd name="connsiteX358" fmla="*/ 6016157 w 9384838"/>
              <a:gd name="connsiteY358" fmla="*/ 2208005 h 6246801"/>
              <a:gd name="connsiteX359" fmla="*/ 6041599 w 9384838"/>
              <a:gd name="connsiteY359" fmla="*/ 2208005 h 6246801"/>
              <a:gd name="connsiteX360" fmla="*/ 5966379 w 9384838"/>
              <a:gd name="connsiteY360" fmla="*/ 2308672 h 6246801"/>
              <a:gd name="connsiteX361" fmla="*/ 5916601 w 9384838"/>
              <a:gd name="connsiteY361" fmla="*/ 2558676 h 6246801"/>
              <a:gd name="connsiteX362" fmla="*/ 5916601 w 9384838"/>
              <a:gd name="connsiteY362" fmla="*/ 2659341 h 6246801"/>
              <a:gd name="connsiteX363" fmla="*/ 5966379 w 9384838"/>
              <a:gd name="connsiteY363" fmla="*/ 2684786 h 6246801"/>
              <a:gd name="connsiteX364" fmla="*/ 5991821 w 9384838"/>
              <a:gd name="connsiteY364" fmla="*/ 2734563 h 6246801"/>
              <a:gd name="connsiteX365" fmla="*/ 6016157 w 9384838"/>
              <a:gd name="connsiteY365" fmla="*/ 2785448 h 6246801"/>
              <a:gd name="connsiteX366" fmla="*/ 6016157 w 9384838"/>
              <a:gd name="connsiteY366" fmla="*/ 2860670 h 6246801"/>
              <a:gd name="connsiteX367" fmla="*/ 5991821 w 9384838"/>
              <a:gd name="connsiteY367" fmla="*/ 2885007 h 6246801"/>
              <a:gd name="connsiteX368" fmla="*/ 6016157 w 9384838"/>
              <a:gd name="connsiteY368" fmla="*/ 2910449 h 6246801"/>
              <a:gd name="connsiteX369" fmla="*/ 5991821 w 9384838"/>
              <a:gd name="connsiteY369" fmla="*/ 2935892 h 6246801"/>
              <a:gd name="connsiteX370" fmla="*/ 5991821 w 9384838"/>
              <a:gd name="connsiteY370" fmla="*/ 2960229 h 6246801"/>
              <a:gd name="connsiteX371" fmla="*/ 6041599 w 9384838"/>
              <a:gd name="connsiteY371" fmla="*/ 2985670 h 6246801"/>
              <a:gd name="connsiteX372" fmla="*/ 6016157 w 9384838"/>
              <a:gd name="connsiteY372" fmla="*/ 3035453 h 6246801"/>
              <a:gd name="connsiteX373" fmla="*/ 6041599 w 9384838"/>
              <a:gd name="connsiteY373" fmla="*/ 3086339 h 6246801"/>
              <a:gd name="connsiteX374" fmla="*/ 5991821 w 9384838"/>
              <a:gd name="connsiteY374" fmla="*/ 3185896 h 6246801"/>
              <a:gd name="connsiteX375" fmla="*/ 6016157 w 9384838"/>
              <a:gd name="connsiteY375" fmla="*/ 3185896 h 6246801"/>
              <a:gd name="connsiteX376" fmla="*/ 6016157 w 9384838"/>
              <a:gd name="connsiteY376" fmla="*/ 3236782 h 6246801"/>
              <a:gd name="connsiteX377" fmla="*/ 5966379 w 9384838"/>
              <a:gd name="connsiteY377" fmla="*/ 3261118 h 6246801"/>
              <a:gd name="connsiteX378" fmla="*/ 5966379 w 9384838"/>
              <a:gd name="connsiteY378" fmla="*/ 3286561 h 6246801"/>
              <a:gd name="connsiteX379" fmla="*/ 5916601 w 9384838"/>
              <a:gd name="connsiteY379" fmla="*/ 3361784 h 6246801"/>
              <a:gd name="connsiteX380" fmla="*/ 5916601 w 9384838"/>
              <a:gd name="connsiteY380" fmla="*/ 3412670 h 6246801"/>
              <a:gd name="connsiteX381" fmla="*/ 5865717 w 9384838"/>
              <a:gd name="connsiteY381" fmla="*/ 3437007 h 6246801"/>
              <a:gd name="connsiteX382" fmla="*/ 5840275 w 9384838"/>
              <a:gd name="connsiteY382" fmla="*/ 3462450 h 6246801"/>
              <a:gd name="connsiteX383" fmla="*/ 5815939 w 9384838"/>
              <a:gd name="connsiteY383" fmla="*/ 3437007 h 6246801"/>
              <a:gd name="connsiteX384" fmla="*/ 5815939 w 9384838"/>
              <a:gd name="connsiteY384" fmla="*/ 3487893 h 6246801"/>
              <a:gd name="connsiteX385" fmla="*/ 5765055 w 9384838"/>
              <a:gd name="connsiteY385" fmla="*/ 3462450 h 6246801"/>
              <a:gd name="connsiteX386" fmla="*/ 5765055 w 9384838"/>
              <a:gd name="connsiteY386" fmla="*/ 3462451 h 6246801"/>
              <a:gd name="connsiteX387" fmla="*/ 5790497 w 9384838"/>
              <a:gd name="connsiteY387" fmla="*/ 3512230 h 6246801"/>
              <a:gd name="connsiteX388" fmla="*/ 5740719 w 9384838"/>
              <a:gd name="connsiteY388" fmla="*/ 3537673 h 6246801"/>
              <a:gd name="connsiteX389" fmla="*/ 5715277 w 9384838"/>
              <a:gd name="connsiteY389" fmla="*/ 3563116 h 6246801"/>
              <a:gd name="connsiteX390" fmla="*/ 5689835 w 9384838"/>
              <a:gd name="connsiteY390" fmla="*/ 3587453 h 6246801"/>
              <a:gd name="connsiteX391" fmla="*/ 5715277 w 9384838"/>
              <a:gd name="connsiteY391" fmla="*/ 3612896 h 6246801"/>
              <a:gd name="connsiteX392" fmla="*/ 5665499 w 9384838"/>
              <a:gd name="connsiteY392" fmla="*/ 3612896 h 6246801"/>
              <a:gd name="connsiteX393" fmla="*/ 5640057 w 9384838"/>
              <a:gd name="connsiteY393" fmla="*/ 3638339 h 6246801"/>
              <a:gd name="connsiteX394" fmla="*/ 5665499 w 9384838"/>
              <a:gd name="connsiteY394" fmla="*/ 3638339 h 6246801"/>
              <a:gd name="connsiteX395" fmla="*/ 5665499 w 9384838"/>
              <a:gd name="connsiteY395" fmla="*/ 3662676 h 6246801"/>
              <a:gd name="connsiteX396" fmla="*/ 5640057 w 9384838"/>
              <a:gd name="connsiteY396" fmla="*/ 3662676 h 6246801"/>
              <a:gd name="connsiteX397" fmla="*/ 5665499 w 9384838"/>
              <a:gd name="connsiteY397" fmla="*/ 3688119 h 6246801"/>
              <a:gd name="connsiteX398" fmla="*/ 5640057 w 9384838"/>
              <a:gd name="connsiteY398" fmla="*/ 3763342 h 6246801"/>
              <a:gd name="connsiteX399" fmla="*/ 5590279 w 9384838"/>
              <a:gd name="connsiteY399" fmla="*/ 3737899 h 6246801"/>
              <a:gd name="connsiteX400" fmla="*/ 5515059 w 9384838"/>
              <a:gd name="connsiteY400" fmla="*/ 3737899 h 6246801"/>
              <a:gd name="connsiteX401" fmla="*/ 5464175 w 9384838"/>
              <a:gd name="connsiteY401" fmla="*/ 3713562 h 6246801"/>
              <a:gd name="connsiteX402" fmla="*/ 5439839 w 9384838"/>
              <a:gd name="connsiteY402" fmla="*/ 3737899 h 6246801"/>
              <a:gd name="connsiteX403" fmla="*/ 5464175 w 9384838"/>
              <a:gd name="connsiteY403" fmla="*/ 3763342 h 6246801"/>
              <a:gd name="connsiteX404" fmla="*/ 5414397 w 9384838"/>
              <a:gd name="connsiteY404" fmla="*/ 3788785 h 6246801"/>
              <a:gd name="connsiteX405" fmla="*/ 5339177 w 9384838"/>
              <a:gd name="connsiteY405" fmla="*/ 3939230 h 6246801"/>
              <a:gd name="connsiteX406" fmla="*/ 5364619 w 9384838"/>
              <a:gd name="connsiteY406" fmla="*/ 4014453 h 6246801"/>
              <a:gd name="connsiteX407" fmla="*/ 5364618 w 9384838"/>
              <a:gd name="connsiteY407" fmla="*/ 4014453 h 6246801"/>
              <a:gd name="connsiteX408" fmla="*/ 5364618 w 9384838"/>
              <a:gd name="connsiteY408" fmla="*/ 4089676 h 6246801"/>
              <a:gd name="connsiteX409" fmla="*/ 5313734 w 9384838"/>
              <a:gd name="connsiteY409" fmla="*/ 4289902 h 6246801"/>
              <a:gd name="connsiteX410" fmla="*/ 5238514 w 9384838"/>
              <a:gd name="connsiteY410" fmla="*/ 4416010 h 6246801"/>
              <a:gd name="connsiteX411" fmla="*/ 5213072 w 9384838"/>
              <a:gd name="connsiteY411" fmla="*/ 4440347 h 6246801"/>
              <a:gd name="connsiteX412" fmla="*/ 5163294 w 9384838"/>
              <a:gd name="connsiteY412" fmla="*/ 4440347 h 6246801"/>
              <a:gd name="connsiteX413" fmla="*/ 5137852 w 9384838"/>
              <a:gd name="connsiteY413" fmla="*/ 4465790 h 6246801"/>
              <a:gd name="connsiteX414" fmla="*/ 5163294 w 9384838"/>
              <a:gd name="connsiteY414" fmla="*/ 4465790 h 6246801"/>
              <a:gd name="connsiteX415" fmla="*/ 5062632 w 9384838"/>
              <a:gd name="connsiteY415" fmla="*/ 4616236 h 6246801"/>
              <a:gd name="connsiteX416" fmla="*/ 5038296 w 9384838"/>
              <a:gd name="connsiteY416" fmla="*/ 4691459 h 6246801"/>
              <a:gd name="connsiteX417" fmla="*/ 5012854 w 9384838"/>
              <a:gd name="connsiteY417" fmla="*/ 4716902 h 6246801"/>
              <a:gd name="connsiteX418" fmla="*/ 4987412 w 9384838"/>
              <a:gd name="connsiteY418" fmla="*/ 4792125 h 6246801"/>
              <a:gd name="connsiteX419" fmla="*/ 5012854 w 9384838"/>
              <a:gd name="connsiteY419" fmla="*/ 4917127 h 6246801"/>
              <a:gd name="connsiteX420" fmla="*/ 5062632 w 9384838"/>
              <a:gd name="connsiteY420" fmla="*/ 5043236 h 6246801"/>
              <a:gd name="connsiteX421" fmla="*/ 5013583 w 9384838"/>
              <a:gd name="connsiteY421" fmla="*/ 4993096 h 6246801"/>
              <a:gd name="connsiteX422" fmla="*/ 5062632 w 9384838"/>
              <a:gd name="connsiteY422" fmla="*/ 5043237 h 6246801"/>
              <a:gd name="connsiteX423" fmla="*/ 4987412 w 9384838"/>
              <a:gd name="connsiteY423" fmla="*/ 5043237 h 6246801"/>
              <a:gd name="connsiteX424" fmla="*/ 4963076 w 9384838"/>
              <a:gd name="connsiteY424" fmla="*/ 5017794 h 6246801"/>
              <a:gd name="connsiteX425" fmla="*/ 4862414 w 9384838"/>
              <a:gd name="connsiteY425" fmla="*/ 5067574 h 6246801"/>
              <a:gd name="connsiteX426" fmla="*/ 4812636 w 9384838"/>
              <a:gd name="connsiteY426" fmla="*/ 5142796 h 6246801"/>
              <a:gd name="connsiteX427" fmla="*/ 4812636 w 9384838"/>
              <a:gd name="connsiteY427" fmla="*/ 5193682 h 6246801"/>
              <a:gd name="connsiteX428" fmla="*/ 4787194 w 9384838"/>
              <a:gd name="connsiteY428" fmla="*/ 5243462 h 6246801"/>
              <a:gd name="connsiteX429" fmla="*/ 4711974 w 9384838"/>
              <a:gd name="connsiteY429" fmla="*/ 5268905 h 6246801"/>
              <a:gd name="connsiteX430" fmla="*/ 4686532 w 9384838"/>
              <a:gd name="connsiteY430" fmla="*/ 5243462 h 6246801"/>
              <a:gd name="connsiteX431" fmla="*/ 4636753 w 9384838"/>
              <a:gd name="connsiteY431" fmla="*/ 5268905 h 6246801"/>
              <a:gd name="connsiteX432" fmla="*/ 4611311 w 9384838"/>
              <a:gd name="connsiteY432" fmla="*/ 5293242 h 6246801"/>
              <a:gd name="connsiteX433" fmla="*/ 4561533 w 9384838"/>
              <a:gd name="connsiteY433" fmla="*/ 5344128 h 6246801"/>
              <a:gd name="connsiteX434" fmla="*/ 4536091 w 9384838"/>
              <a:gd name="connsiteY434" fmla="*/ 5293242 h 6246801"/>
              <a:gd name="connsiteX435" fmla="*/ 4561533 w 9384838"/>
              <a:gd name="connsiteY435" fmla="*/ 5293242 h 6246801"/>
              <a:gd name="connsiteX436" fmla="*/ 4561533 w 9384838"/>
              <a:gd name="connsiteY436" fmla="*/ 5268905 h 6246801"/>
              <a:gd name="connsiteX437" fmla="*/ 4585869 w 9384838"/>
              <a:gd name="connsiteY437" fmla="*/ 5218019 h 6246801"/>
              <a:gd name="connsiteX438" fmla="*/ 4585869 w 9384838"/>
              <a:gd name="connsiteY438" fmla="*/ 5193682 h 6246801"/>
              <a:gd name="connsiteX439" fmla="*/ 4611311 w 9384838"/>
              <a:gd name="connsiteY439" fmla="*/ 5168239 h 6246801"/>
              <a:gd name="connsiteX440" fmla="*/ 4611311 w 9384838"/>
              <a:gd name="connsiteY440" fmla="*/ 5142796 h 6246801"/>
              <a:gd name="connsiteX441" fmla="*/ 4585869 w 9384838"/>
              <a:gd name="connsiteY441" fmla="*/ 5142796 h 6246801"/>
              <a:gd name="connsiteX442" fmla="*/ 4611311 w 9384838"/>
              <a:gd name="connsiteY442" fmla="*/ 5118460 h 6246801"/>
              <a:gd name="connsiteX443" fmla="*/ 4636753 w 9384838"/>
              <a:gd name="connsiteY443" fmla="*/ 5118460 h 6246801"/>
              <a:gd name="connsiteX444" fmla="*/ 4636753 w 9384838"/>
              <a:gd name="connsiteY444" fmla="*/ 5093017 h 6246801"/>
              <a:gd name="connsiteX445" fmla="*/ 4686532 w 9384838"/>
              <a:gd name="connsiteY445" fmla="*/ 5067574 h 6246801"/>
              <a:gd name="connsiteX446" fmla="*/ 4737416 w 9384838"/>
              <a:gd name="connsiteY446" fmla="*/ 5043237 h 6246801"/>
              <a:gd name="connsiteX447" fmla="*/ 4737416 w 9384838"/>
              <a:gd name="connsiteY447" fmla="*/ 5017794 h 6246801"/>
              <a:gd name="connsiteX448" fmla="*/ 4737416 w 9384838"/>
              <a:gd name="connsiteY448" fmla="*/ 4992351 h 6246801"/>
              <a:gd name="connsiteX449" fmla="*/ 4686532 w 9384838"/>
              <a:gd name="connsiteY449" fmla="*/ 4942571 h 6246801"/>
              <a:gd name="connsiteX450" fmla="*/ 4662196 w 9384838"/>
              <a:gd name="connsiteY450" fmla="*/ 4968014 h 6246801"/>
              <a:gd name="connsiteX451" fmla="*/ 4636753 w 9384838"/>
              <a:gd name="connsiteY451" fmla="*/ 4968014 h 6246801"/>
              <a:gd name="connsiteX452" fmla="*/ 4611311 w 9384838"/>
              <a:gd name="connsiteY452" fmla="*/ 4942571 h 6246801"/>
              <a:gd name="connsiteX453" fmla="*/ 4585869 w 9384838"/>
              <a:gd name="connsiteY453" fmla="*/ 4992350 h 6246801"/>
              <a:gd name="connsiteX454" fmla="*/ 4611310 w 9384838"/>
              <a:gd name="connsiteY454" fmla="*/ 5017792 h 6246801"/>
              <a:gd name="connsiteX455" fmla="*/ 4611311 w 9384838"/>
              <a:gd name="connsiteY455" fmla="*/ 5017793 h 6246801"/>
              <a:gd name="connsiteX456" fmla="*/ 4536091 w 9384838"/>
              <a:gd name="connsiteY456" fmla="*/ 5043236 h 6246801"/>
              <a:gd name="connsiteX457" fmla="*/ 4510649 w 9384838"/>
              <a:gd name="connsiteY457" fmla="*/ 5043236 h 6246801"/>
              <a:gd name="connsiteX458" fmla="*/ 4510649 w 9384838"/>
              <a:gd name="connsiteY458" fmla="*/ 5118458 h 6246801"/>
              <a:gd name="connsiteX459" fmla="*/ 4561533 w 9384838"/>
              <a:gd name="connsiteY459" fmla="*/ 5168238 h 6246801"/>
              <a:gd name="connsiteX460" fmla="*/ 4536091 w 9384838"/>
              <a:gd name="connsiteY460" fmla="*/ 5168238 h 6246801"/>
              <a:gd name="connsiteX461" fmla="*/ 4510649 w 9384838"/>
              <a:gd name="connsiteY461" fmla="*/ 5168238 h 6246801"/>
              <a:gd name="connsiteX462" fmla="*/ 4510649 w 9384838"/>
              <a:gd name="connsiteY462" fmla="*/ 5193681 h 6246801"/>
              <a:gd name="connsiteX463" fmla="*/ 4486313 w 9384838"/>
              <a:gd name="connsiteY463" fmla="*/ 5168238 h 6246801"/>
              <a:gd name="connsiteX464" fmla="*/ 4486313 w 9384838"/>
              <a:gd name="connsiteY464" fmla="*/ 5118458 h 6246801"/>
              <a:gd name="connsiteX465" fmla="*/ 4460871 w 9384838"/>
              <a:gd name="connsiteY465" fmla="*/ 5093016 h 6246801"/>
              <a:gd name="connsiteX466" fmla="*/ 4385651 w 9384838"/>
              <a:gd name="connsiteY466" fmla="*/ 5067573 h 6246801"/>
              <a:gd name="connsiteX467" fmla="*/ 4310431 w 9384838"/>
              <a:gd name="connsiteY467" fmla="*/ 5093016 h 6246801"/>
              <a:gd name="connsiteX468" fmla="*/ 4284989 w 9384838"/>
              <a:gd name="connsiteY468" fmla="*/ 5142795 h 6246801"/>
              <a:gd name="connsiteX469" fmla="*/ 4284989 w 9384838"/>
              <a:gd name="connsiteY469" fmla="*/ 5142796 h 6246801"/>
              <a:gd name="connsiteX470" fmla="*/ 4260653 w 9384838"/>
              <a:gd name="connsiteY470" fmla="*/ 5168239 h 6246801"/>
              <a:gd name="connsiteX471" fmla="*/ 4260653 w 9384838"/>
              <a:gd name="connsiteY471" fmla="*/ 5193683 h 6246801"/>
              <a:gd name="connsiteX472" fmla="*/ 4284989 w 9384838"/>
              <a:gd name="connsiteY472" fmla="*/ 5243462 h 6246801"/>
              <a:gd name="connsiteX473" fmla="*/ 4235211 w 9384838"/>
              <a:gd name="connsiteY473" fmla="*/ 5268905 h 6246801"/>
              <a:gd name="connsiteX474" fmla="*/ 4185433 w 9384838"/>
              <a:gd name="connsiteY474" fmla="*/ 5344128 h 6246801"/>
              <a:gd name="connsiteX475" fmla="*/ 4110213 w 9384838"/>
              <a:gd name="connsiteY475" fmla="*/ 5369571 h 6246801"/>
              <a:gd name="connsiteX476" fmla="*/ 4084771 w 9384838"/>
              <a:gd name="connsiteY476" fmla="*/ 5318685 h 6246801"/>
              <a:gd name="connsiteX477" fmla="*/ 4110213 w 9384838"/>
              <a:gd name="connsiteY477" fmla="*/ 5243462 h 6246801"/>
              <a:gd name="connsiteX478" fmla="*/ 4134549 w 9384838"/>
              <a:gd name="connsiteY478" fmla="*/ 5193683 h 6246801"/>
              <a:gd name="connsiteX479" fmla="*/ 4134549 w 9384838"/>
              <a:gd name="connsiteY479" fmla="*/ 5168239 h 6246801"/>
              <a:gd name="connsiteX480" fmla="*/ 4185433 w 9384838"/>
              <a:gd name="connsiteY480" fmla="*/ 5168239 h 6246801"/>
              <a:gd name="connsiteX481" fmla="*/ 4209769 w 9384838"/>
              <a:gd name="connsiteY481" fmla="*/ 5142796 h 6246801"/>
              <a:gd name="connsiteX482" fmla="*/ 4185433 w 9384838"/>
              <a:gd name="connsiteY482" fmla="*/ 5118460 h 6246801"/>
              <a:gd name="connsiteX483" fmla="*/ 4084771 w 9384838"/>
              <a:gd name="connsiteY483" fmla="*/ 5093017 h 6246801"/>
              <a:gd name="connsiteX484" fmla="*/ 4034993 w 9384838"/>
              <a:gd name="connsiteY484" fmla="*/ 5142796 h 6246801"/>
              <a:gd name="connsiteX485" fmla="*/ 3958666 w 9384838"/>
              <a:gd name="connsiteY485" fmla="*/ 5168239 h 6246801"/>
              <a:gd name="connsiteX486" fmla="*/ 3908904 w 9384838"/>
              <a:gd name="connsiteY486" fmla="*/ 5218019 h 6246801"/>
              <a:gd name="connsiteX487" fmla="*/ 3859127 w 9384838"/>
              <a:gd name="connsiteY487" fmla="*/ 5293242 h 6246801"/>
              <a:gd name="connsiteX488" fmla="*/ 3758465 w 9384838"/>
              <a:gd name="connsiteY488" fmla="*/ 5243462 h 6246801"/>
              <a:gd name="connsiteX489" fmla="*/ 3708688 w 9384838"/>
              <a:gd name="connsiteY489" fmla="*/ 5243462 h 6246801"/>
              <a:gd name="connsiteX490" fmla="*/ 3582584 w 9384838"/>
              <a:gd name="connsiteY490" fmla="*/ 5193683 h 6246801"/>
              <a:gd name="connsiteX491" fmla="*/ 3589545 w 9384838"/>
              <a:gd name="connsiteY491" fmla="*/ 5173103 h 6246801"/>
              <a:gd name="connsiteX492" fmla="*/ 3589543 w 9384838"/>
              <a:gd name="connsiteY492" fmla="*/ 5173102 h 6246801"/>
              <a:gd name="connsiteX493" fmla="*/ 3582582 w 9384838"/>
              <a:gd name="connsiteY493" fmla="*/ 5193682 h 6246801"/>
              <a:gd name="connsiteX494" fmla="*/ 3382367 w 9384838"/>
              <a:gd name="connsiteY494" fmla="*/ 5193682 h 6246801"/>
              <a:gd name="connsiteX495" fmla="*/ 3421081 w 9384838"/>
              <a:gd name="connsiteY495" fmla="*/ 5164921 h 6246801"/>
              <a:gd name="connsiteX496" fmla="*/ 3483028 w 9384838"/>
              <a:gd name="connsiteY496" fmla="*/ 5168239 h 6246801"/>
              <a:gd name="connsiteX497" fmla="*/ 3532805 w 9384838"/>
              <a:gd name="connsiteY497" fmla="*/ 5168239 h 6246801"/>
              <a:gd name="connsiteX498" fmla="*/ 3532805 w 9384838"/>
              <a:gd name="connsiteY498" fmla="*/ 5118459 h 6246801"/>
              <a:gd name="connsiteX499" fmla="*/ 3507365 w 9384838"/>
              <a:gd name="connsiteY499" fmla="*/ 5093016 h 6246801"/>
              <a:gd name="connsiteX500" fmla="*/ 3483028 w 9384838"/>
              <a:gd name="connsiteY500" fmla="*/ 5118459 h 6246801"/>
              <a:gd name="connsiteX501" fmla="*/ 3432144 w 9384838"/>
              <a:gd name="connsiteY501" fmla="*/ 5093016 h 6246801"/>
              <a:gd name="connsiteX502" fmla="*/ 3407808 w 9384838"/>
              <a:gd name="connsiteY502" fmla="*/ 5093016 h 6246801"/>
              <a:gd name="connsiteX503" fmla="*/ 3407808 w 9384838"/>
              <a:gd name="connsiteY503" fmla="*/ 5043237 h 6246801"/>
              <a:gd name="connsiteX504" fmla="*/ 3382367 w 9384838"/>
              <a:gd name="connsiteY504" fmla="*/ 5043237 h 6246801"/>
              <a:gd name="connsiteX505" fmla="*/ 3356924 w 9384838"/>
              <a:gd name="connsiteY505" fmla="*/ 5093016 h 6246801"/>
              <a:gd name="connsiteX506" fmla="*/ 3382367 w 9384838"/>
              <a:gd name="connsiteY506" fmla="*/ 5118459 h 6246801"/>
              <a:gd name="connsiteX507" fmla="*/ 3382367 w 9384838"/>
              <a:gd name="connsiteY507" fmla="*/ 5142796 h 6246801"/>
              <a:gd name="connsiteX508" fmla="*/ 3331482 w 9384838"/>
              <a:gd name="connsiteY508" fmla="*/ 5093016 h 6246801"/>
              <a:gd name="connsiteX509" fmla="*/ 3356924 w 9384838"/>
              <a:gd name="connsiteY509" fmla="*/ 5067573 h 6246801"/>
              <a:gd name="connsiteX510" fmla="*/ 3356924 w 9384838"/>
              <a:gd name="connsiteY510" fmla="*/ 4992351 h 6246801"/>
              <a:gd name="connsiteX511" fmla="*/ 3407808 w 9384838"/>
              <a:gd name="connsiteY511" fmla="*/ 4942571 h 6246801"/>
              <a:gd name="connsiteX512" fmla="*/ 3356924 w 9384838"/>
              <a:gd name="connsiteY512" fmla="*/ 4942571 h 6246801"/>
              <a:gd name="connsiteX513" fmla="*/ 3349625 w 9384838"/>
              <a:gd name="connsiteY513" fmla="*/ 4928288 h 6246801"/>
              <a:gd name="connsiteX514" fmla="*/ 3349624 w 9384838"/>
              <a:gd name="connsiteY514" fmla="*/ 4928288 h 6246801"/>
              <a:gd name="connsiteX515" fmla="*/ 3356924 w 9384838"/>
              <a:gd name="connsiteY515" fmla="*/ 4942571 h 6246801"/>
              <a:gd name="connsiteX516" fmla="*/ 3281703 w 9384838"/>
              <a:gd name="connsiteY516" fmla="*/ 4968014 h 6246801"/>
              <a:gd name="connsiteX517" fmla="*/ 3256260 w 9384838"/>
              <a:gd name="connsiteY517" fmla="*/ 5017794 h 6246801"/>
              <a:gd name="connsiteX518" fmla="*/ 3181041 w 9384838"/>
              <a:gd name="connsiteY518" fmla="*/ 5067573 h 6246801"/>
              <a:gd name="connsiteX519" fmla="*/ 3206483 w 9384838"/>
              <a:gd name="connsiteY519" fmla="*/ 5118459 h 6246801"/>
              <a:gd name="connsiteX520" fmla="*/ 3181041 w 9384838"/>
              <a:gd name="connsiteY520" fmla="*/ 5142796 h 6246801"/>
              <a:gd name="connsiteX521" fmla="*/ 3231925 w 9384838"/>
              <a:gd name="connsiteY521" fmla="*/ 5168239 h 6246801"/>
              <a:gd name="connsiteX522" fmla="*/ 3281703 w 9384838"/>
              <a:gd name="connsiteY522" fmla="*/ 5218019 h 6246801"/>
              <a:gd name="connsiteX523" fmla="*/ 3331481 w 9384838"/>
              <a:gd name="connsiteY523" fmla="*/ 5268905 h 6246801"/>
              <a:gd name="connsiteX524" fmla="*/ 3281703 w 9384838"/>
              <a:gd name="connsiteY524" fmla="*/ 5293242 h 6246801"/>
              <a:gd name="connsiteX525" fmla="*/ 3281703 w 9384838"/>
              <a:gd name="connsiteY525" fmla="*/ 5318685 h 6246801"/>
              <a:gd name="connsiteX526" fmla="*/ 3256260 w 9384838"/>
              <a:gd name="connsiteY526" fmla="*/ 5293242 h 6246801"/>
              <a:gd name="connsiteX527" fmla="*/ 3206483 w 9384838"/>
              <a:gd name="connsiteY527" fmla="*/ 5293242 h 6246801"/>
              <a:gd name="connsiteX528" fmla="*/ 3181041 w 9384838"/>
              <a:gd name="connsiteY528" fmla="*/ 5293242 h 6246801"/>
              <a:gd name="connsiteX529" fmla="*/ 3056044 w 9384838"/>
              <a:gd name="connsiteY529" fmla="*/ 5293242 h 6246801"/>
              <a:gd name="connsiteX530" fmla="*/ 3030601 w 9384838"/>
              <a:gd name="connsiteY530" fmla="*/ 5344128 h 6246801"/>
              <a:gd name="connsiteX531" fmla="*/ 3006265 w 9384838"/>
              <a:gd name="connsiteY531" fmla="*/ 5344128 h 6246801"/>
              <a:gd name="connsiteX532" fmla="*/ 2980823 w 9384838"/>
              <a:gd name="connsiteY532" fmla="*/ 5369571 h 6246801"/>
              <a:gd name="connsiteX533" fmla="*/ 3006265 w 9384838"/>
              <a:gd name="connsiteY533" fmla="*/ 5393907 h 6246801"/>
              <a:gd name="connsiteX534" fmla="*/ 2980823 w 9384838"/>
              <a:gd name="connsiteY534" fmla="*/ 5419350 h 6246801"/>
              <a:gd name="connsiteX535" fmla="*/ 2905602 w 9384838"/>
              <a:gd name="connsiteY535" fmla="*/ 5444793 h 6246801"/>
              <a:gd name="connsiteX536" fmla="*/ 2880162 w 9384838"/>
              <a:gd name="connsiteY536" fmla="*/ 5520016 h 6246801"/>
              <a:gd name="connsiteX537" fmla="*/ 2880159 w 9384838"/>
              <a:gd name="connsiteY537" fmla="*/ 5520016 h 6246801"/>
              <a:gd name="connsiteX538" fmla="*/ 2830382 w 9384838"/>
              <a:gd name="connsiteY538" fmla="*/ 5544353 h 6246801"/>
              <a:gd name="connsiteX539" fmla="*/ 2804941 w 9384838"/>
              <a:gd name="connsiteY539" fmla="*/ 5569796 h 6246801"/>
              <a:gd name="connsiteX540" fmla="*/ 2755160 w 9384838"/>
              <a:gd name="connsiteY540" fmla="*/ 5595239 h 6246801"/>
              <a:gd name="connsiteX541" fmla="*/ 2679941 w 9384838"/>
              <a:gd name="connsiteY541" fmla="*/ 5569796 h 6246801"/>
              <a:gd name="connsiteX542" fmla="*/ 2629058 w 9384838"/>
              <a:gd name="connsiteY542" fmla="*/ 5494573 h 6246801"/>
              <a:gd name="connsiteX543" fmla="*/ 2629058 w 9384838"/>
              <a:gd name="connsiteY543" fmla="*/ 5444794 h 6246801"/>
              <a:gd name="connsiteX544" fmla="*/ 2579280 w 9384838"/>
              <a:gd name="connsiteY544" fmla="*/ 5393908 h 6246801"/>
              <a:gd name="connsiteX545" fmla="*/ 2579280 w 9384838"/>
              <a:gd name="connsiteY545" fmla="*/ 5344128 h 6246801"/>
              <a:gd name="connsiteX546" fmla="*/ 2529501 w 9384838"/>
              <a:gd name="connsiteY546" fmla="*/ 5318685 h 6246801"/>
              <a:gd name="connsiteX547" fmla="*/ 2553838 w 9384838"/>
              <a:gd name="connsiteY547" fmla="*/ 5293242 h 6246801"/>
              <a:gd name="connsiteX548" fmla="*/ 2579280 w 9384838"/>
              <a:gd name="connsiteY548" fmla="*/ 5268905 h 6246801"/>
              <a:gd name="connsiteX549" fmla="*/ 2579280 w 9384838"/>
              <a:gd name="connsiteY549" fmla="*/ 5243462 h 6246801"/>
              <a:gd name="connsiteX550" fmla="*/ 2629058 w 9384838"/>
              <a:gd name="connsiteY550" fmla="*/ 5218019 h 6246801"/>
              <a:gd name="connsiteX551" fmla="*/ 2604722 w 9384838"/>
              <a:gd name="connsiteY551" fmla="*/ 5193682 h 6246801"/>
              <a:gd name="connsiteX552" fmla="*/ 2579280 w 9384838"/>
              <a:gd name="connsiteY552" fmla="*/ 5142796 h 6246801"/>
              <a:gd name="connsiteX553" fmla="*/ 2579280 w 9384838"/>
              <a:gd name="connsiteY553" fmla="*/ 5142795 h 6246801"/>
              <a:gd name="connsiteX554" fmla="*/ 2705382 w 9384838"/>
              <a:gd name="connsiteY554" fmla="*/ 5093015 h 6246801"/>
              <a:gd name="connsiteX555" fmla="*/ 2755160 w 9384838"/>
              <a:gd name="connsiteY555" fmla="*/ 5043236 h 6246801"/>
              <a:gd name="connsiteX556" fmla="*/ 2755160 w 9384838"/>
              <a:gd name="connsiteY556" fmla="*/ 4992350 h 6246801"/>
              <a:gd name="connsiteX557" fmla="*/ 2729719 w 9384838"/>
              <a:gd name="connsiteY557" fmla="*/ 4968013 h 6246801"/>
              <a:gd name="connsiteX558" fmla="*/ 2705383 w 9384838"/>
              <a:gd name="connsiteY558" fmla="*/ 4942570 h 6246801"/>
              <a:gd name="connsiteX559" fmla="*/ 2679942 w 9384838"/>
              <a:gd name="connsiteY559" fmla="*/ 4942570 h 6246801"/>
              <a:gd name="connsiteX560" fmla="*/ 2654500 w 9384838"/>
              <a:gd name="connsiteY560" fmla="*/ 4968013 h 6246801"/>
              <a:gd name="connsiteX561" fmla="*/ 2604722 w 9384838"/>
              <a:gd name="connsiteY561" fmla="*/ 4968013 h 6246801"/>
              <a:gd name="connsiteX562" fmla="*/ 2529503 w 9384838"/>
              <a:gd name="connsiteY562" fmla="*/ 4917127 h 6246801"/>
              <a:gd name="connsiteX563" fmla="*/ 2529503 w 9384838"/>
              <a:gd name="connsiteY563" fmla="*/ 4867348 h 6246801"/>
              <a:gd name="connsiteX564" fmla="*/ 2454282 w 9384838"/>
              <a:gd name="connsiteY564" fmla="*/ 4841905 h 6246801"/>
              <a:gd name="connsiteX565" fmla="*/ 2454282 w 9384838"/>
              <a:gd name="connsiteY565" fmla="*/ 4867348 h 6246801"/>
              <a:gd name="connsiteX566" fmla="*/ 2428840 w 9384838"/>
              <a:gd name="connsiteY566" fmla="*/ 4841905 h 6246801"/>
              <a:gd name="connsiteX567" fmla="*/ 2379063 w 9384838"/>
              <a:gd name="connsiteY567" fmla="*/ 4841905 h 6246801"/>
              <a:gd name="connsiteX568" fmla="*/ 2353620 w 9384838"/>
              <a:gd name="connsiteY568" fmla="*/ 4867348 h 6246801"/>
              <a:gd name="connsiteX569" fmla="*/ 2353620 w 9384838"/>
              <a:gd name="connsiteY569" fmla="*/ 4867347 h 6246801"/>
              <a:gd name="connsiteX570" fmla="*/ 2328178 w 9384838"/>
              <a:gd name="connsiteY570" fmla="*/ 4841904 h 6246801"/>
              <a:gd name="connsiteX571" fmla="*/ 2303843 w 9384838"/>
              <a:gd name="connsiteY571" fmla="*/ 4841904 h 6246801"/>
              <a:gd name="connsiteX572" fmla="*/ 2278401 w 9384838"/>
              <a:gd name="connsiteY572" fmla="*/ 4817568 h 6246801"/>
              <a:gd name="connsiteX573" fmla="*/ 2252958 w 9384838"/>
              <a:gd name="connsiteY573" fmla="*/ 4841904 h 6246801"/>
              <a:gd name="connsiteX574" fmla="*/ 2303843 w 9384838"/>
              <a:gd name="connsiteY574" fmla="*/ 4867347 h 6246801"/>
              <a:gd name="connsiteX575" fmla="*/ 2228623 w 9384838"/>
              <a:gd name="connsiteY575" fmla="*/ 4892790 h 6246801"/>
              <a:gd name="connsiteX576" fmla="*/ 2177740 w 9384838"/>
              <a:gd name="connsiteY576" fmla="*/ 4841904 h 6246801"/>
              <a:gd name="connsiteX577" fmla="*/ 2153404 w 9384838"/>
              <a:gd name="connsiteY577" fmla="*/ 4867347 h 6246801"/>
              <a:gd name="connsiteX578" fmla="*/ 2153404 w 9384838"/>
              <a:gd name="connsiteY578" fmla="*/ 4892790 h 6246801"/>
              <a:gd name="connsiteX579" fmla="*/ 2127962 w 9384838"/>
              <a:gd name="connsiteY579" fmla="*/ 4942570 h 6246801"/>
              <a:gd name="connsiteX580" fmla="*/ 2102518 w 9384838"/>
              <a:gd name="connsiteY580" fmla="*/ 4917127 h 6246801"/>
              <a:gd name="connsiteX581" fmla="*/ 2078183 w 9384838"/>
              <a:gd name="connsiteY581" fmla="*/ 4917127 h 6246801"/>
              <a:gd name="connsiteX582" fmla="*/ 2078183 w 9384838"/>
              <a:gd name="connsiteY582" fmla="*/ 4867347 h 6246801"/>
              <a:gd name="connsiteX583" fmla="*/ 2027299 w 9384838"/>
              <a:gd name="connsiteY583" fmla="*/ 4867347 h 6246801"/>
              <a:gd name="connsiteX584" fmla="*/ 2001857 w 9384838"/>
              <a:gd name="connsiteY584" fmla="*/ 4892790 h 6246801"/>
              <a:gd name="connsiteX585" fmla="*/ 1952080 w 9384838"/>
              <a:gd name="connsiteY585" fmla="*/ 4892790 h 6246801"/>
              <a:gd name="connsiteX586" fmla="*/ 1902303 w 9384838"/>
              <a:gd name="connsiteY586" fmla="*/ 4917127 h 6246801"/>
              <a:gd name="connsiteX587" fmla="*/ 1876860 w 9384838"/>
              <a:gd name="connsiteY587" fmla="*/ 4892790 h 6246801"/>
              <a:gd name="connsiteX588" fmla="*/ 1876860 w 9384838"/>
              <a:gd name="connsiteY588" fmla="*/ 4867347 h 6246801"/>
              <a:gd name="connsiteX589" fmla="*/ 1851419 w 9384838"/>
              <a:gd name="connsiteY589" fmla="*/ 4892790 h 6246801"/>
              <a:gd name="connsiteX590" fmla="*/ 1827080 w 9384838"/>
              <a:gd name="connsiteY590" fmla="*/ 4892790 h 6246801"/>
              <a:gd name="connsiteX591" fmla="*/ 1801640 w 9384838"/>
              <a:gd name="connsiteY591" fmla="*/ 4867347 h 6246801"/>
              <a:gd name="connsiteX592" fmla="*/ 1801640 w 9384838"/>
              <a:gd name="connsiteY592" fmla="*/ 4892790 h 6246801"/>
              <a:gd name="connsiteX593" fmla="*/ 1776198 w 9384838"/>
              <a:gd name="connsiteY593" fmla="*/ 4917127 h 6246801"/>
              <a:gd name="connsiteX594" fmla="*/ 1751861 w 9384838"/>
              <a:gd name="connsiteY594" fmla="*/ 4892790 h 6246801"/>
              <a:gd name="connsiteX595" fmla="*/ 1726419 w 9384838"/>
              <a:gd name="connsiteY595" fmla="*/ 4892790 h 6246801"/>
              <a:gd name="connsiteX596" fmla="*/ 1700977 w 9384838"/>
              <a:gd name="connsiteY596" fmla="*/ 4917127 h 6246801"/>
              <a:gd name="connsiteX597" fmla="*/ 1676640 w 9384838"/>
              <a:gd name="connsiteY597" fmla="*/ 4892790 h 6246801"/>
              <a:gd name="connsiteX598" fmla="*/ 1625756 w 9384838"/>
              <a:gd name="connsiteY598" fmla="*/ 4917127 h 6246801"/>
              <a:gd name="connsiteX599" fmla="*/ 1601421 w 9384838"/>
              <a:gd name="connsiteY599" fmla="*/ 4917127 h 6246801"/>
              <a:gd name="connsiteX600" fmla="*/ 1575979 w 9384838"/>
              <a:gd name="connsiteY600" fmla="*/ 4892790 h 6246801"/>
              <a:gd name="connsiteX601" fmla="*/ 1575979 w 9384838"/>
              <a:gd name="connsiteY601" fmla="*/ 4867347 h 6246801"/>
              <a:gd name="connsiteX602" fmla="*/ 1575979 w 9384838"/>
              <a:gd name="connsiteY602" fmla="*/ 4841904 h 6246801"/>
              <a:gd name="connsiteX603" fmla="*/ 1526200 w 9384838"/>
              <a:gd name="connsiteY603" fmla="*/ 4817568 h 6246801"/>
              <a:gd name="connsiteX604" fmla="*/ 1450978 w 9384838"/>
              <a:gd name="connsiteY604" fmla="*/ 4867347 h 6246801"/>
              <a:gd name="connsiteX605" fmla="*/ 1425540 w 9384838"/>
              <a:gd name="connsiteY605" fmla="*/ 4867347 h 6246801"/>
              <a:gd name="connsiteX606" fmla="*/ 1425540 w 9384838"/>
              <a:gd name="connsiteY606" fmla="*/ 4867348 h 6246801"/>
              <a:gd name="connsiteX607" fmla="*/ 1425540 w 9384838"/>
              <a:gd name="connsiteY607" fmla="*/ 4917127 h 6246801"/>
              <a:gd name="connsiteX608" fmla="*/ 1400097 w 9384838"/>
              <a:gd name="connsiteY608" fmla="*/ 4942570 h 6246801"/>
              <a:gd name="connsiteX609" fmla="*/ 1400097 w 9384838"/>
              <a:gd name="connsiteY609" fmla="*/ 4992350 h 6246801"/>
              <a:gd name="connsiteX610" fmla="*/ 1350319 w 9384838"/>
              <a:gd name="connsiteY610" fmla="*/ 4992350 h 6246801"/>
              <a:gd name="connsiteX611" fmla="*/ 1350319 w 9384838"/>
              <a:gd name="connsiteY611" fmla="*/ 5043236 h 6246801"/>
              <a:gd name="connsiteX612" fmla="*/ 1299435 w 9384838"/>
              <a:gd name="connsiteY612" fmla="*/ 4992350 h 6246801"/>
              <a:gd name="connsiteX613" fmla="*/ 1249656 w 9384838"/>
              <a:gd name="connsiteY613" fmla="*/ 4917127 h 6246801"/>
              <a:gd name="connsiteX614" fmla="*/ 1224214 w 9384838"/>
              <a:gd name="connsiteY614" fmla="*/ 4917127 h 6246801"/>
              <a:gd name="connsiteX615" fmla="*/ 1148993 w 9384838"/>
              <a:gd name="connsiteY615" fmla="*/ 4892791 h 6246801"/>
              <a:gd name="connsiteX616" fmla="*/ 1124658 w 9384838"/>
              <a:gd name="connsiteY616" fmla="*/ 4917127 h 6246801"/>
              <a:gd name="connsiteX617" fmla="*/ 1124658 w 9384838"/>
              <a:gd name="connsiteY617" fmla="*/ 4892791 h 6246801"/>
              <a:gd name="connsiteX618" fmla="*/ 1099215 w 9384838"/>
              <a:gd name="connsiteY618" fmla="*/ 4917127 h 6246801"/>
              <a:gd name="connsiteX619" fmla="*/ 1073771 w 9384838"/>
              <a:gd name="connsiteY619" fmla="*/ 4892791 h 6246801"/>
              <a:gd name="connsiteX620" fmla="*/ 1049435 w 9384838"/>
              <a:gd name="connsiteY620" fmla="*/ 4917127 h 6246801"/>
              <a:gd name="connsiteX621" fmla="*/ 998551 w 9384838"/>
              <a:gd name="connsiteY621" fmla="*/ 4917127 h 6246801"/>
              <a:gd name="connsiteX622" fmla="*/ 998551 w 9384838"/>
              <a:gd name="connsiteY622" fmla="*/ 4892791 h 6246801"/>
              <a:gd name="connsiteX623" fmla="*/ 948773 w 9384838"/>
              <a:gd name="connsiteY623" fmla="*/ 4841905 h 6246801"/>
              <a:gd name="connsiteX624" fmla="*/ 898995 w 9384838"/>
              <a:gd name="connsiteY624" fmla="*/ 4867348 h 6246801"/>
              <a:gd name="connsiteX625" fmla="*/ 898995 w 9384838"/>
              <a:gd name="connsiteY625" fmla="*/ 4792125 h 6246801"/>
              <a:gd name="connsiteX626" fmla="*/ 923331 w 9384838"/>
              <a:gd name="connsiteY626" fmla="*/ 4766682 h 6246801"/>
              <a:gd name="connsiteX627" fmla="*/ 923331 w 9384838"/>
              <a:gd name="connsiteY627" fmla="*/ 4716902 h 6246801"/>
              <a:gd name="connsiteX628" fmla="*/ 923331 w 9384838"/>
              <a:gd name="connsiteY628" fmla="*/ 4691459 h 6246801"/>
              <a:gd name="connsiteX629" fmla="*/ 974215 w 9384838"/>
              <a:gd name="connsiteY629" fmla="*/ 4691459 h 6246801"/>
              <a:gd name="connsiteX630" fmla="*/ 998551 w 9384838"/>
              <a:gd name="connsiteY630" fmla="*/ 4667122 h 6246801"/>
              <a:gd name="connsiteX631" fmla="*/ 1049435 w 9384838"/>
              <a:gd name="connsiteY631" fmla="*/ 4716902 h 6246801"/>
              <a:gd name="connsiteX632" fmla="*/ 1148993 w 9384838"/>
              <a:gd name="connsiteY632" fmla="*/ 4716902 h 6246801"/>
              <a:gd name="connsiteX633" fmla="*/ 1174436 w 9384838"/>
              <a:gd name="connsiteY633" fmla="*/ 4667122 h 6246801"/>
              <a:gd name="connsiteX634" fmla="*/ 1224214 w 9384838"/>
              <a:gd name="connsiteY634" fmla="*/ 4667122 h 6246801"/>
              <a:gd name="connsiteX635" fmla="*/ 1249656 w 9384838"/>
              <a:gd name="connsiteY635" fmla="*/ 4616236 h 6246801"/>
              <a:gd name="connsiteX636" fmla="*/ 1275099 w 9384838"/>
              <a:gd name="connsiteY636" fmla="*/ 4616236 h 6246801"/>
              <a:gd name="connsiteX637" fmla="*/ 1275099 w 9384838"/>
              <a:gd name="connsiteY637" fmla="*/ 4616237 h 6246801"/>
              <a:gd name="connsiteX638" fmla="*/ 1350319 w 9384838"/>
              <a:gd name="connsiteY638" fmla="*/ 4616237 h 6246801"/>
              <a:gd name="connsiteX639" fmla="*/ 1374654 w 9384838"/>
              <a:gd name="connsiteY639" fmla="*/ 4590794 h 6246801"/>
              <a:gd name="connsiteX640" fmla="*/ 1425539 w 9384838"/>
              <a:gd name="connsiteY640" fmla="*/ 4566457 h 6246801"/>
              <a:gd name="connsiteX641" fmla="*/ 1550537 w 9384838"/>
              <a:gd name="connsiteY641" fmla="*/ 4491234 h 6246801"/>
              <a:gd name="connsiteX642" fmla="*/ 1651201 w 9384838"/>
              <a:gd name="connsiteY642" fmla="*/ 4440348 h 6246801"/>
              <a:gd name="connsiteX643" fmla="*/ 1751865 w 9384838"/>
              <a:gd name="connsiteY643" fmla="*/ 4416011 h 6246801"/>
              <a:gd name="connsiteX644" fmla="*/ 1776201 w 9384838"/>
              <a:gd name="connsiteY644" fmla="*/ 4365125 h 6246801"/>
              <a:gd name="connsiteX645" fmla="*/ 1751865 w 9384838"/>
              <a:gd name="connsiteY645" fmla="*/ 4340788 h 6246801"/>
              <a:gd name="connsiteX646" fmla="*/ 1801642 w 9384838"/>
              <a:gd name="connsiteY646" fmla="*/ 4340788 h 6246801"/>
              <a:gd name="connsiteX647" fmla="*/ 1827082 w 9384838"/>
              <a:gd name="connsiteY647" fmla="*/ 4315345 h 6246801"/>
              <a:gd name="connsiteX648" fmla="*/ 1902304 w 9384838"/>
              <a:gd name="connsiteY648" fmla="*/ 4340788 h 6246801"/>
              <a:gd name="connsiteX649" fmla="*/ 1952081 w 9384838"/>
              <a:gd name="connsiteY649" fmla="*/ 4315345 h 6246801"/>
              <a:gd name="connsiteX650" fmla="*/ 2001860 w 9384838"/>
              <a:gd name="connsiteY650" fmla="*/ 4340788 h 6246801"/>
              <a:gd name="connsiteX651" fmla="*/ 1952081 w 9384838"/>
              <a:gd name="connsiteY651" fmla="*/ 4340788 h 6246801"/>
              <a:gd name="connsiteX652" fmla="*/ 1952081 w 9384838"/>
              <a:gd name="connsiteY652" fmla="*/ 4390568 h 6246801"/>
              <a:gd name="connsiteX653" fmla="*/ 2027302 w 9384838"/>
              <a:gd name="connsiteY653" fmla="*/ 4416011 h 6246801"/>
              <a:gd name="connsiteX654" fmla="*/ 2052742 w 9384838"/>
              <a:gd name="connsiteY654" fmla="*/ 4416011 h 6246801"/>
              <a:gd name="connsiteX655" fmla="*/ 2102518 w 9384838"/>
              <a:gd name="connsiteY655" fmla="*/ 4390568 h 6246801"/>
              <a:gd name="connsiteX656" fmla="*/ 2127962 w 9384838"/>
              <a:gd name="connsiteY656" fmla="*/ 4390568 h 6246801"/>
              <a:gd name="connsiteX657" fmla="*/ 2203182 w 9384838"/>
              <a:gd name="connsiteY657" fmla="*/ 4440348 h 6246801"/>
              <a:gd name="connsiteX658" fmla="*/ 2328178 w 9384838"/>
              <a:gd name="connsiteY658" fmla="*/ 4465791 h 6246801"/>
              <a:gd name="connsiteX659" fmla="*/ 2428839 w 9384838"/>
              <a:gd name="connsiteY659" fmla="*/ 4465791 h 6246801"/>
              <a:gd name="connsiteX660" fmla="*/ 2478617 w 9384838"/>
              <a:gd name="connsiteY660" fmla="*/ 4440348 h 6246801"/>
              <a:gd name="connsiteX661" fmla="*/ 2529503 w 9384838"/>
              <a:gd name="connsiteY661" fmla="*/ 4416011 h 6246801"/>
              <a:gd name="connsiteX662" fmla="*/ 2579280 w 9384838"/>
              <a:gd name="connsiteY662" fmla="*/ 4440348 h 6246801"/>
              <a:gd name="connsiteX663" fmla="*/ 2629058 w 9384838"/>
              <a:gd name="connsiteY663" fmla="*/ 4440348 h 6246801"/>
              <a:gd name="connsiteX664" fmla="*/ 2679941 w 9384838"/>
              <a:gd name="connsiteY664" fmla="*/ 4465791 h 6246801"/>
              <a:gd name="connsiteX665" fmla="*/ 2679941 w 9384838"/>
              <a:gd name="connsiteY665" fmla="*/ 4465790 h 6246801"/>
              <a:gd name="connsiteX666" fmla="*/ 2705383 w 9384838"/>
              <a:gd name="connsiteY666" fmla="*/ 4465790 h 6246801"/>
              <a:gd name="connsiteX667" fmla="*/ 2804940 w 9384838"/>
              <a:gd name="connsiteY667" fmla="*/ 4440347 h 6246801"/>
              <a:gd name="connsiteX668" fmla="*/ 2830382 w 9384838"/>
              <a:gd name="connsiteY668" fmla="*/ 4491233 h 6246801"/>
              <a:gd name="connsiteX669" fmla="*/ 2804940 w 9384838"/>
              <a:gd name="connsiteY669" fmla="*/ 4515570 h 6246801"/>
              <a:gd name="connsiteX670" fmla="*/ 2780604 w 9384838"/>
              <a:gd name="connsiteY670" fmla="*/ 4541013 h 6246801"/>
              <a:gd name="connsiteX671" fmla="*/ 2804940 w 9384838"/>
              <a:gd name="connsiteY671" fmla="*/ 4566456 h 6246801"/>
              <a:gd name="connsiteX672" fmla="*/ 2804940 w 9384838"/>
              <a:gd name="connsiteY672" fmla="*/ 4590793 h 6246801"/>
              <a:gd name="connsiteX673" fmla="*/ 2855825 w 9384838"/>
              <a:gd name="connsiteY673" fmla="*/ 4590793 h 6246801"/>
              <a:gd name="connsiteX674" fmla="*/ 2855825 w 9384838"/>
              <a:gd name="connsiteY674" fmla="*/ 4566456 h 6246801"/>
              <a:gd name="connsiteX675" fmla="*/ 2880159 w 9384838"/>
              <a:gd name="connsiteY675" fmla="*/ 4566456 h 6246801"/>
              <a:gd name="connsiteX676" fmla="*/ 2880159 w 9384838"/>
              <a:gd name="connsiteY676" fmla="*/ 4605916 h 6246801"/>
              <a:gd name="connsiteX677" fmla="*/ 2880162 w 9384838"/>
              <a:gd name="connsiteY677" fmla="*/ 4605918 h 6246801"/>
              <a:gd name="connsiteX678" fmla="*/ 2880162 w 9384838"/>
              <a:gd name="connsiteY678" fmla="*/ 4566457 h 6246801"/>
              <a:gd name="connsiteX679" fmla="*/ 2931045 w 9384838"/>
              <a:gd name="connsiteY679" fmla="*/ 4616236 h 6246801"/>
              <a:gd name="connsiteX680" fmla="*/ 2980823 w 9384838"/>
              <a:gd name="connsiteY680" fmla="*/ 4641679 h 6246801"/>
              <a:gd name="connsiteX681" fmla="*/ 3006265 w 9384838"/>
              <a:gd name="connsiteY681" fmla="*/ 4616236 h 6246801"/>
              <a:gd name="connsiteX682" fmla="*/ 3030601 w 9384838"/>
              <a:gd name="connsiteY682" fmla="*/ 4616236 h 6246801"/>
              <a:gd name="connsiteX683" fmla="*/ 3056044 w 9384838"/>
              <a:gd name="connsiteY683" fmla="*/ 4590793 h 6246801"/>
              <a:gd name="connsiteX684" fmla="*/ 3105820 w 9384838"/>
              <a:gd name="connsiteY684" fmla="*/ 4590793 h 6246801"/>
              <a:gd name="connsiteX685" fmla="*/ 3131263 w 9384838"/>
              <a:gd name="connsiteY685" fmla="*/ 4541014 h 6246801"/>
              <a:gd name="connsiteX686" fmla="*/ 3131263 w 9384838"/>
              <a:gd name="connsiteY686" fmla="*/ 4590793 h 6246801"/>
              <a:gd name="connsiteX687" fmla="*/ 3156704 w 9384838"/>
              <a:gd name="connsiteY687" fmla="*/ 4566457 h 6246801"/>
              <a:gd name="connsiteX688" fmla="*/ 3181041 w 9384838"/>
              <a:gd name="connsiteY688" fmla="*/ 4515571 h 6246801"/>
              <a:gd name="connsiteX689" fmla="*/ 3156704 w 9384838"/>
              <a:gd name="connsiteY689" fmla="*/ 4440348 h 6246801"/>
              <a:gd name="connsiteX690" fmla="*/ 3131263 w 9384838"/>
              <a:gd name="connsiteY690" fmla="*/ 4416011 h 6246801"/>
              <a:gd name="connsiteX691" fmla="*/ 3181041 w 9384838"/>
              <a:gd name="connsiteY691" fmla="*/ 4365125 h 6246801"/>
              <a:gd name="connsiteX692" fmla="*/ 3231924 w 9384838"/>
              <a:gd name="connsiteY692" fmla="*/ 4340788 h 6246801"/>
              <a:gd name="connsiteX693" fmla="*/ 3256260 w 9384838"/>
              <a:gd name="connsiteY693" fmla="*/ 4289902 h 6246801"/>
              <a:gd name="connsiteX694" fmla="*/ 3281703 w 9384838"/>
              <a:gd name="connsiteY694" fmla="*/ 4289902 h 6246801"/>
              <a:gd name="connsiteX695" fmla="*/ 3281705 w 9384838"/>
              <a:gd name="connsiteY695" fmla="*/ 4289902 h 6246801"/>
              <a:gd name="connsiteX696" fmla="*/ 3307147 w 9384838"/>
              <a:gd name="connsiteY696" fmla="*/ 4265565 h 6246801"/>
              <a:gd name="connsiteX697" fmla="*/ 3356924 w 9384838"/>
              <a:gd name="connsiteY697" fmla="*/ 4265565 h 6246801"/>
              <a:gd name="connsiteX698" fmla="*/ 3457589 w 9384838"/>
              <a:gd name="connsiteY698" fmla="*/ 4190342 h 6246801"/>
              <a:gd name="connsiteX699" fmla="*/ 3558250 w 9384838"/>
              <a:gd name="connsiteY699" fmla="*/ 4089676 h 6246801"/>
              <a:gd name="connsiteX700" fmla="*/ 3582585 w 9384838"/>
              <a:gd name="connsiteY700" fmla="*/ 4014453 h 6246801"/>
              <a:gd name="connsiteX701" fmla="*/ 3608026 w 9384838"/>
              <a:gd name="connsiteY701" fmla="*/ 3989010 h 6246801"/>
              <a:gd name="connsiteX702" fmla="*/ 3582585 w 9384838"/>
              <a:gd name="connsiteY702" fmla="*/ 3963567 h 6246801"/>
              <a:gd name="connsiteX703" fmla="*/ 3608026 w 9384838"/>
              <a:gd name="connsiteY703" fmla="*/ 3913787 h 6246801"/>
              <a:gd name="connsiteX704" fmla="*/ 3582585 w 9384838"/>
              <a:gd name="connsiteY704" fmla="*/ 3888344 h 6246801"/>
              <a:gd name="connsiteX705" fmla="*/ 3608026 w 9384838"/>
              <a:gd name="connsiteY705" fmla="*/ 3838565 h 6246801"/>
              <a:gd name="connsiteX706" fmla="*/ 3633468 w 9384838"/>
              <a:gd name="connsiteY706" fmla="*/ 3813122 h 6246801"/>
              <a:gd name="connsiteX707" fmla="*/ 3683247 w 9384838"/>
              <a:gd name="connsiteY707" fmla="*/ 3788785 h 6246801"/>
              <a:gd name="connsiteX708" fmla="*/ 3708689 w 9384838"/>
              <a:gd name="connsiteY708" fmla="*/ 3813122 h 6246801"/>
              <a:gd name="connsiteX709" fmla="*/ 3783908 w 9384838"/>
              <a:gd name="connsiteY709" fmla="*/ 3788785 h 6246801"/>
              <a:gd name="connsiteX710" fmla="*/ 3883464 w 9384838"/>
              <a:gd name="connsiteY710" fmla="*/ 3763342 h 6246801"/>
              <a:gd name="connsiteX711" fmla="*/ 3883464 w 9384838"/>
              <a:gd name="connsiteY711" fmla="*/ 3813122 h 6246801"/>
              <a:gd name="connsiteX712" fmla="*/ 3833686 w 9384838"/>
              <a:gd name="connsiteY712" fmla="*/ 3813122 h 6246801"/>
              <a:gd name="connsiteX713" fmla="*/ 3808245 w 9384838"/>
              <a:gd name="connsiteY713" fmla="*/ 3838565 h 6246801"/>
              <a:gd name="connsiteX714" fmla="*/ 3808245 w 9384838"/>
              <a:gd name="connsiteY714" fmla="*/ 3888344 h 6246801"/>
              <a:gd name="connsiteX715" fmla="*/ 3758467 w 9384838"/>
              <a:gd name="connsiteY715" fmla="*/ 3864008 h 6246801"/>
              <a:gd name="connsiteX716" fmla="*/ 3708689 w 9384838"/>
              <a:gd name="connsiteY716" fmla="*/ 3913787 h 6246801"/>
              <a:gd name="connsiteX717" fmla="*/ 3683247 w 9384838"/>
              <a:gd name="connsiteY717" fmla="*/ 3888344 h 6246801"/>
              <a:gd name="connsiteX718" fmla="*/ 3633468 w 9384838"/>
              <a:gd name="connsiteY718" fmla="*/ 3913787 h 6246801"/>
              <a:gd name="connsiteX719" fmla="*/ 3657804 w 9384838"/>
              <a:gd name="connsiteY719" fmla="*/ 3939230 h 6246801"/>
              <a:gd name="connsiteX720" fmla="*/ 3633468 w 9384838"/>
              <a:gd name="connsiteY720" fmla="*/ 3963567 h 6246801"/>
              <a:gd name="connsiteX721" fmla="*/ 3657804 w 9384838"/>
              <a:gd name="connsiteY721" fmla="*/ 3963567 h 6246801"/>
              <a:gd name="connsiteX722" fmla="*/ 3683247 w 9384838"/>
              <a:gd name="connsiteY722" fmla="*/ 3989010 h 6246801"/>
              <a:gd name="connsiteX723" fmla="*/ 3708689 w 9384838"/>
              <a:gd name="connsiteY723" fmla="*/ 3989010 h 6246801"/>
              <a:gd name="connsiteX724" fmla="*/ 3708689 w 9384838"/>
              <a:gd name="connsiteY724" fmla="*/ 4014453 h 6246801"/>
              <a:gd name="connsiteX725" fmla="*/ 3708688 w 9384838"/>
              <a:gd name="connsiteY725" fmla="*/ 4014453 h 6246801"/>
              <a:gd name="connsiteX726" fmla="*/ 3657804 w 9384838"/>
              <a:gd name="connsiteY726" fmla="*/ 4064233 h 6246801"/>
              <a:gd name="connsiteX727" fmla="*/ 3683246 w 9384838"/>
              <a:gd name="connsiteY727" fmla="*/ 4139455 h 6246801"/>
              <a:gd name="connsiteX728" fmla="*/ 3808243 w 9384838"/>
              <a:gd name="connsiteY728" fmla="*/ 4164898 h 6246801"/>
              <a:gd name="connsiteX729" fmla="*/ 3833684 w 9384838"/>
              <a:gd name="connsiteY729" fmla="*/ 4089676 h 6246801"/>
              <a:gd name="connsiteX730" fmla="*/ 3958666 w 9384838"/>
              <a:gd name="connsiteY730" fmla="*/ 4089676 h 6246801"/>
              <a:gd name="connsiteX731" fmla="*/ 4084770 w 9384838"/>
              <a:gd name="connsiteY731" fmla="*/ 4064233 h 6246801"/>
              <a:gd name="connsiteX732" fmla="*/ 4185432 w 9384838"/>
              <a:gd name="connsiteY732" fmla="*/ 4064233 h 6246801"/>
              <a:gd name="connsiteX733" fmla="*/ 4460870 w 9384838"/>
              <a:gd name="connsiteY733" fmla="*/ 3888345 h 6246801"/>
              <a:gd name="connsiteX734" fmla="*/ 4510648 w 9384838"/>
              <a:gd name="connsiteY734" fmla="*/ 3763342 h 6246801"/>
              <a:gd name="connsiteX735" fmla="*/ 4761751 w 9384838"/>
              <a:gd name="connsiteY735" fmla="*/ 3713562 h 6246801"/>
              <a:gd name="connsiteX736" fmla="*/ 4836971 w 9384838"/>
              <a:gd name="connsiteY736" fmla="*/ 3612896 h 6246801"/>
              <a:gd name="connsiteX737" fmla="*/ 4887855 w 9384838"/>
              <a:gd name="connsiteY737" fmla="*/ 3487894 h 6246801"/>
              <a:gd name="connsiteX738" fmla="*/ 4887855 w 9384838"/>
              <a:gd name="connsiteY738" fmla="*/ 3487893 h 6246801"/>
              <a:gd name="connsiteX739" fmla="*/ 4937633 w 9384838"/>
              <a:gd name="connsiteY739" fmla="*/ 3437007 h 6246801"/>
              <a:gd name="connsiteX740" fmla="*/ 5012854 w 9384838"/>
              <a:gd name="connsiteY740" fmla="*/ 3387227 h 6246801"/>
              <a:gd name="connsiteX741" fmla="*/ 5038296 w 9384838"/>
              <a:gd name="connsiteY741" fmla="*/ 3336341 h 6246801"/>
              <a:gd name="connsiteX742" fmla="*/ 5113516 w 9384838"/>
              <a:gd name="connsiteY742" fmla="*/ 3236782 h 6246801"/>
              <a:gd name="connsiteX743" fmla="*/ 5137852 w 9384838"/>
              <a:gd name="connsiteY743" fmla="*/ 3185896 h 6246801"/>
              <a:gd name="connsiteX744" fmla="*/ 5163294 w 9384838"/>
              <a:gd name="connsiteY744" fmla="*/ 3161560 h 6246801"/>
              <a:gd name="connsiteX745" fmla="*/ 5238514 w 9384838"/>
              <a:gd name="connsiteY745" fmla="*/ 3011116 h 6246801"/>
              <a:gd name="connsiteX746" fmla="*/ 5263957 w 9384838"/>
              <a:gd name="connsiteY746" fmla="*/ 2860672 h 6246801"/>
              <a:gd name="connsiteX747" fmla="*/ 5188736 w 9384838"/>
              <a:gd name="connsiteY747" fmla="*/ 2809788 h 6246801"/>
              <a:gd name="connsiteX748" fmla="*/ 5163294 w 9384838"/>
              <a:gd name="connsiteY748" fmla="*/ 2835229 h 6246801"/>
              <a:gd name="connsiteX749" fmla="*/ 5137852 w 9384838"/>
              <a:gd name="connsiteY749" fmla="*/ 2835229 h 6246801"/>
              <a:gd name="connsiteX750" fmla="*/ 5137852 w 9384838"/>
              <a:gd name="connsiteY750" fmla="*/ 2785450 h 6246801"/>
              <a:gd name="connsiteX751" fmla="*/ 5188736 w 9384838"/>
              <a:gd name="connsiteY751" fmla="*/ 2785450 h 6246801"/>
              <a:gd name="connsiteX752" fmla="*/ 5263957 w 9384838"/>
              <a:gd name="connsiteY752" fmla="*/ 2734563 h 6246801"/>
              <a:gd name="connsiteX753" fmla="*/ 5339177 w 9384838"/>
              <a:gd name="connsiteY753" fmla="*/ 2609561 h 6246801"/>
              <a:gd name="connsiteX754" fmla="*/ 5289399 w 9384838"/>
              <a:gd name="connsiteY754" fmla="*/ 2534339 h 6246801"/>
              <a:gd name="connsiteX755" fmla="*/ 5289931 w 9384838"/>
              <a:gd name="connsiteY755" fmla="*/ 2534660 h 6246801"/>
              <a:gd name="connsiteX756" fmla="*/ 5289398 w 9384838"/>
              <a:gd name="connsiteY756" fmla="*/ 2534339 h 6246801"/>
              <a:gd name="connsiteX757" fmla="*/ 5313734 w 9384838"/>
              <a:gd name="connsiteY757" fmla="*/ 2483451 h 6246801"/>
              <a:gd name="connsiteX758" fmla="*/ 5289398 w 9384838"/>
              <a:gd name="connsiteY758" fmla="*/ 2459115 h 6246801"/>
              <a:gd name="connsiteX759" fmla="*/ 5364618 w 9384838"/>
              <a:gd name="connsiteY759" fmla="*/ 2408231 h 6246801"/>
              <a:gd name="connsiteX760" fmla="*/ 5388954 w 9384838"/>
              <a:gd name="connsiteY760" fmla="*/ 2433674 h 6246801"/>
              <a:gd name="connsiteX761" fmla="*/ 5464174 w 9384838"/>
              <a:gd name="connsiteY761" fmla="*/ 2408231 h 6246801"/>
              <a:gd name="connsiteX762" fmla="*/ 5515059 w 9384838"/>
              <a:gd name="connsiteY762" fmla="*/ 2333007 h 6246801"/>
              <a:gd name="connsiteX763" fmla="*/ 5539394 w 9384838"/>
              <a:gd name="connsiteY763" fmla="*/ 2257785 h 6246801"/>
              <a:gd name="connsiteX764" fmla="*/ 5539394 w 9384838"/>
              <a:gd name="connsiteY764" fmla="*/ 2233447 h 6246801"/>
              <a:gd name="connsiteX765" fmla="*/ 5564837 w 9384838"/>
              <a:gd name="connsiteY765" fmla="*/ 2182565 h 6246801"/>
              <a:gd name="connsiteX766" fmla="*/ 5614615 w 9384838"/>
              <a:gd name="connsiteY766" fmla="*/ 2233447 h 6246801"/>
              <a:gd name="connsiteX767" fmla="*/ 5640057 w 9384838"/>
              <a:gd name="connsiteY767" fmla="*/ 2208005 h 6246801"/>
              <a:gd name="connsiteX768" fmla="*/ 5665499 w 9384838"/>
              <a:gd name="connsiteY768" fmla="*/ 2233447 h 6246801"/>
              <a:gd name="connsiteX769" fmla="*/ 5665499 w 9384838"/>
              <a:gd name="connsiteY769" fmla="*/ 2257785 h 6246801"/>
              <a:gd name="connsiteX770" fmla="*/ 5640057 w 9384838"/>
              <a:gd name="connsiteY770" fmla="*/ 2408231 h 6246801"/>
              <a:gd name="connsiteX771" fmla="*/ 5689835 w 9384838"/>
              <a:gd name="connsiteY771" fmla="*/ 2433674 h 6246801"/>
              <a:gd name="connsiteX772" fmla="*/ 5740719 w 9384838"/>
              <a:gd name="connsiteY772" fmla="*/ 2408231 h 6246801"/>
              <a:gd name="connsiteX773" fmla="*/ 5765055 w 9384838"/>
              <a:gd name="connsiteY773" fmla="*/ 2358450 h 6246801"/>
              <a:gd name="connsiteX774" fmla="*/ 5840275 w 9384838"/>
              <a:gd name="connsiteY774" fmla="*/ 2459115 h 6246801"/>
              <a:gd name="connsiteX775" fmla="*/ 5891159 w 9384838"/>
              <a:gd name="connsiteY775" fmla="*/ 2408231 h 6246801"/>
              <a:gd name="connsiteX776" fmla="*/ 5940937 w 9384838"/>
              <a:gd name="connsiteY776" fmla="*/ 2283229 h 6246801"/>
              <a:gd name="connsiteX777" fmla="*/ 5891159 w 9384838"/>
              <a:gd name="connsiteY777" fmla="*/ 2208005 h 6246801"/>
              <a:gd name="connsiteX778" fmla="*/ 5840275 w 9384838"/>
              <a:gd name="connsiteY778" fmla="*/ 2257785 h 6246801"/>
              <a:gd name="connsiteX779" fmla="*/ 5715277 w 9384838"/>
              <a:gd name="connsiteY779" fmla="*/ 2283229 h 6246801"/>
              <a:gd name="connsiteX780" fmla="*/ 5765055 w 9384838"/>
              <a:gd name="connsiteY780" fmla="*/ 2132783 h 6246801"/>
              <a:gd name="connsiteX781" fmla="*/ 5840275 w 9384838"/>
              <a:gd name="connsiteY781" fmla="*/ 2081897 h 6246801"/>
              <a:gd name="connsiteX782" fmla="*/ 8270546 w 9384838"/>
              <a:gd name="connsiteY782" fmla="*/ 1474959 h 6246801"/>
              <a:gd name="connsiteX783" fmla="*/ 8282255 w 9384838"/>
              <a:gd name="connsiteY783" fmla="*/ 1480813 h 6246801"/>
              <a:gd name="connsiteX784" fmla="*/ 8274449 w 9384838"/>
              <a:gd name="connsiteY784" fmla="*/ 1490571 h 6246801"/>
              <a:gd name="connsiteX785" fmla="*/ 8264691 w 9384838"/>
              <a:gd name="connsiteY785" fmla="*/ 1491546 h 6246801"/>
              <a:gd name="connsiteX786" fmla="*/ 8247128 w 9384838"/>
              <a:gd name="connsiteY786" fmla="*/ 1501304 h 6246801"/>
              <a:gd name="connsiteX787" fmla="*/ 8250055 w 9384838"/>
              <a:gd name="connsiteY787" fmla="*/ 1485692 h 6246801"/>
              <a:gd name="connsiteX788" fmla="*/ 8265667 w 9384838"/>
              <a:gd name="connsiteY788" fmla="*/ 1485692 h 6246801"/>
              <a:gd name="connsiteX789" fmla="*/ 8270546 w 9384838"/>
              <a:gd name="connsiteY789" fmla="*/ 1474959 h 6246801"/>
              <a:gd name="connsiteX790" fmla="*/ 8187608 w 9384838"/>
              <a:gd name="connsiteY790" fmla="*/ 1463250 h 6246801"/>
              <a:gd name="connsiteX791" fmla="*/ 8203220 w 9384838"/>
              <a:gd name="connsiteY791" fmla="*/ 1472032 h 6246801"/>
              <a:gd name="connsiteX792" fmla="*/ 8215904 w 9384838"/>
              <a:gd name="connsiteY792" fmla="*/ 1471056 h 6246801"/>
              <a:gd name="connsiteX793" fmla="*/ 8214929 w 9384838"/>
              <a:gd name="connsiteY793" fmla="*/ 1479838 h 6246801"/>
              <a:gd name="connsiteX794" fmla="*/ 8216880 w 9384838"/>
              <a:gd name="connsiteY794" fmla="*/ 1484717 h 6246801"/>
              <a:gd name="connsiteX795" fmla="*/ 8195414 w 9384838"/>
              <a:gd name="connsiteY795" fmla="*/ 1482765 h 6246801"/>
              <a:gd name="connsiteX796" fmla="*/ 8197365 w 9384838"/>
              <a:gd name="connsiteY796" fmla="*/ 1476909 h 6246801"/>
              <a:gd name="connsiteX797" fmla="*/ 8187608 w 9384838"/>
              <a:gd name="connsiteY797" fmla="*/ 1463250 h 6246801"/>
              <a:gd name="connsiteX798" fmla="*/ 8289085 w 9384838"/>
              <a:gd name="connsiteY798" fmla="*/ 1415439 h 6246801"/>
              <a:gd name="connsiteX799" fmla="*/ 8307624 w 9384838"/>
              <a:gd name="connsiteY799" fmla="*/ 1425197 h 6246801"/>
              <a:gd name="connsiteX800" fmla="*/ 8318357 w 9384838"/>
              <a:gd name="connsiteY800" fmla="*/ 1429100 h 6246801"/>
              <a:gd name="connsiteX801" fmla="*/ 8307624 w 9384838"/>
              <a:gd name="connsiteY801" fmla="*/ 1443734 h 6246801"/>
              <a:gd name="connsiteX802" fmla="*/ 8313478 w 9384838"/>
              <a:gd name="connsiteY802" fmla="*/ 1452516 h 6246801"/>
              <a:gd name="connsiteX803" fmla="*/ 8282255 w 9384838"/>
              <a:gd name="connsiteY803" fmla="*/ 1469104 h 6246801"/>
              <a:gd name="connsiteX804" fmla="*/ 8280303 w 9384838"/>
              <a:gd name="connsiteY804" fmla="*/ 1453493 h 6246801"/>
              <a:gd name="connsiteX805" fmla="*/ 8269570 w 9384838"/>
              <a:gd name="connsiteY805" fmla="*/ 1425197 h 6246801"/>
              <a:gd name="connsiteX806" fmla="*/ 8289085 w 9384838"/>
              <a:gd name="connsiteY806" fmla="*/ 1415439 h 6246801"/>
              <a:gd name="connsiteX807" fmla="*/ 8360314 w 9384838"/>
              <a:gd name="connsiteY807" fmla="*/ 1357869 h 6246801"/>
              <a:gd name="connsiteX808" fmla="*/ 8376902 w 9384838"/>
              <a:gd name="connsiteY808" fmla="*/ 1366651 h 6246801"/>
              <a:gd name="connsiteX809" fmla="*/ 8379829 w 9384838"/>
              <a:gd name="connsiteY809" fmla="*/ 1382264 h 6246801"/>
              <a:gd name="connsiteX810" fmla="*/ 8349581 w 9384838"/>
              <a:gd name="connsiteY810" fmla="*/ 1375434 h 6246801"/>
              <a:gd name="connsiteX811" fmla="*/ 8360314 w 9384838"/>
              <a:gd name="connsiteY811" fmla="*/ 1357869 h 6246801"/>
              <a:gd name="connsiteX812" fmla="*/ 8571073 w 9384838"/>
              <a:gd name="connsiteY812" fmla="*/ 1228098 h 6246801"/>
              <a:gd name="connsiteX813" fmla="*/ 8597418 w 9384838"/>
              <a:gd name="connsiteY813" fmla="*/ 1253467 h 6246801"/>
              <a:gd name="connsiteX814" fmla="*/ 8592539 w 9384838"/>
              <a:gd name="connsiteY814" fmla="*/ 1260297 h 6246801"/>
              <a:gd name="connsiteX815" fmla="*/ 8592539 w 9384838"/>
              <a:gd name="connsiteY815" fmla="*/ 1272981 h 6246801"/>
              <a:gd name="connsiteX816" fmla="*/ 8572049 w 9384838"/>
              <a:gd name="connsiteY816" fmla="*/ 1273957 h 6246801"/>
              <a:gd name="connsiteX817" fmla="*/ 8561316 w 9384838"/>
              <a:gd name="connsiteY817" fmla="*/ 1285666 h 6246801"/>
              <a:gd name="connsiteX818" fmla="*/ 8554486 w 9384838"/>
              <a:gd name="connsiteY818" fmla="*/ 1302253 h 6246801"/>
              <a:gd name="connsiteX819" fmla="*/ 8533995 w 9384838"/>
              <a:gd name="connsiteY819" fmla="*/ 1311035 h 6246801"/>
              <a:gd name="connsiteX820" fmla="*/ 8510577 w 9384838"/>
              <a:gd name="connsiteY820" fmla="*/ 1309083 h 6246801"/>
              <a:gd name="connsiteX821" fmla="*/ 8505699 w 9384838"/>
              <a:gd name="connsiteY821" fmla="*/ 1331526 h 6246801"/>
              <a:gd name="connsiteX822" fmla="*/ 8494966 w 9384838"/>
              <a:gd name="connsiteY822" fmla="*/ 1335428 h 6246801"/>
              <a:gd name="connsiteX823" fmla="*/ 8482281 w 9384838"/>
              <a:gd name="connsiteY823" fmla="*/ 1312986 h 6246801"/>
              <a:gd name="connsiteX824" fmla="*/ 8474475 w 9384838"/>
              <a:gd name="connsiteY824" fmla="*/ 1303229 h 6246801"/>
              <a:gd name="connsiteX825" fmla="*/ 8467645 w 9384838"/>
              <a:gd name="connsiteY825" fmla="*/ 1279811 h 6246801"/>
              <a:gd name="connsiteX826" fmla="*/ 8476427 w 9384838"/>
              <a:gd name="connsiteY826" fmla="*/ 1270054 h 6246801"/>
              <a:gd name="connsiteX827" fmla="*/ 8524238 w 9384838"/>
              <a:gd name="connsiteY827" fmla="*/ 1261273 h 6246801"/>
              <a:gd name="connsiteX828" fmla="*/ 8551558 w 9384838"/>
              <a:gd name="connsiteY828" fmla="*/ 1236879 h 6246801"/>
              <a:gd name="connsiteX829" fmla="*/ 8567170 w 9384838"/>
              <a:gd name="connsiteY829" fmla="*/ 1237855 h 6246801"/>
              <a:gd name="connsiteX830" fmla="*/ 8571073 w 9384838"/>
              <a:gd name="connsiteY830" fmla="*/ 1228098 h 6246801"/>
              <a:gd name="connsiteX831" fmla="*/ 8306648 w 9384838"/>
              <a:gd name="connsiteY831" fmla="*/ 884639 h 6246801"/>
              <a:gd name="connsiteX832" fmla="*/ 8328114 w 9384838"/>
              <a:gd name="connsiteY832" fmla="*/ 903178 h 6246801"/>
              <a:gd name="connsiteX833" fmla="*/ 8334944 w 9384838"/>
              <a:gd name="connsiteY833" fmla="*/ 917814 h 6246801"/>
              <a:gd name="connsiteX834" fmla="*/ 8368119 w 9384838"/>
              <a:gd name="connsiteY834" fmla="*/ 935377 h 6246801"/>
              <a:gd name="connsiteX835" fmla="*/ 8422761 w 9384838"/>
              <a:gd name="connsiteY835" fmla="*/ 939280 h 6246801"/>
              <a:gd name="connsiteX836" fmla="*/ 8461790 w 9384838"/>
              <a:gd name="connsiteY836" fmla="*/ 922693 h 6246801"/>
              <a:gd name="connsiteX837" fmla="*/ 8450081 w 9384838"/>
              <a:gd name="connsiteY837" fmla="*/ 963674 h 6246801"/>
              <a:gd name="connsiteX838" fmla="*/ 8431542 w 9384838"/>
              <a:gd name="connsiteY838" fmla="*/ 975382 h 6246801"/>
              <a:gd name="connsiteX839" fmla="*/ 8415930 w 9384838"/>
              <a:gd name="connsiteY839" fmla="*/ 963674 h 6246801"/>
              <a:gd name="connsiteX840" fmla="*/ 8397391 w 9384838"/>
              <a:gd name="connsiteY840" fmla="*/ 963674 h 6246801"/>
              <a:gd name="connsiteX841" fmla="*/ 8359338 w 9384838"/>
              <a:gd name="connsiteY841" fmla="*/ 1014411 h 6246801"/>
              <a:gd name="connsiteX842" fmla="*/ 8284206 w 9384838"/>
              <a:gd name="connsiteY842" fmla="*/ 1020265 h 6246801"/>
              <a:gd name="connsiteX843" fmla="*/ 8247128 w 9384838"/>
              <a:gd name="connsiteY843" fmla="*/ 1070028 h 6246801"/>
              <a:gd name="connsiteX844" fmla="*/ 8212977 w 9384838"/>
              <a:gd name="connsiteY844" fmla="*/ 1083688 h 6246801"/>
              <a:gd name="connsiteX845" fmla="*/ 8184681 w 9384838"/>
              <a:gd name="connsiteY845" fmla="*/ 1151014 h 6246801"/>
              <a:gd name="connsiteX846" fmla="*/ 8163215 w 9384838"/>
              <a:gd name="connsiteY846" fmla="*/ 1151014 h 6246801"/>
              <a:gd name="connsiteX847" fmla="*/ 8155409 w 9384838"/>
              <a:gd name="connsiteY847" fmla="*/ 1207607 h 6246801"/>
              <a:gd name="connsiteX848" fmla="*/ 8099792 w 9384838"/>
              <a:gd name="connsiteY848" fmla="*/ 1223219 h 6246801"/>
              <a:gd name="connsiteX849" fmla="*/ 8077350 w 9384838"/>
              <a:gd name="connsiteY849" fmla="*/ 1247612 h 6246801"/>
              <a:gd name="connsiteX850" fmla="*/ 8066617 w 9384838"/>
              <a:gd name="connsiteY850" fmla="*/ 1319817 h 6246801"/>
              <a:gd name="connsiteX851" fmla="*/ 8057835 w 9384838"/>
              <a:gd name="connsiteY851" fmla="*/ 1315914 h 6246801"/>
              <a:gd name="connsiteX852" fmla="*/ 8009048 w 9384838"/>
              <a:gd name="connsiteY852" fmla="*/ 1320793 h 6246801"/>
              <a:gd name="connsiteX853" fmla="*/ 8009048 w 9384838"/>
              <a:gd name="connsiteY853" fmla="*/ 1309084 h 6246801"/>
              <a:gd name="connsiteX854" fmla="*/ 8010024 w 9384838"/>
              <a:gd name="connsiteY854" fmla="*/ 1293472 h 6246801"/>
              <a:gd name="connsiteX855" fmla="*/ 8002218 w 9384838"/>
              <a:gd name="connsiteY855" fmla="*/ 1262248 h 6246801"/>
              <a:gd name="connsiteX856" fmla="*/ 8013927 w 9384838"/>
              <a:gd name="connsiteY856" fmla="*/ 1254442 h 6246801"/>
              <a:gd name="connsiteX857" fmla="*/ 8038320 w 9384838"/>
              <a:gd name="connsiteY857" fmla="*/ 1219316 h 6246801"/>
              <a:gd name="connsiteX858" fmla="*/ 8077350 w 9384838"/>
              <a:gd name="connsiteY858" fmla="*/ 1190044 h 6246801"/>
              <a:gd name="connsiteX859" fmla="*/ 8108573 w 9384838"/>
              <a:gd name="connsiteY859" fmla="*/ 1167602 h 6246801"/>
              <a:gd name="connsiteX860" fmla="*/ 8111501 w 9384838"/>
              <a:gd name="connsiteY860" fmla="*/ 1154917 h 6246801"/>
              <a:gd name="connsiteX861" fmla="*/ 8135894 w 9384838"/>
              <a:gd name="connsiteY861" fmla="*/ 1148087 h 6246801"/>
              <a:gd name="connsiteX862" fmla="*/ 8141748 w 9384838"/>
              <a:gd name="connsiteY862" fmla="*/ 1130524 h 6246801"/>
              <a:gd name="connsiteX863" fmla="*/ 8135894 w 9384838"/>
              <a:gd name="connsiteY863" fmla="*/ 1121742 h 6246801"/>
              <a:gd name="connsiteX864" fmla="*/ 8143700 w 9384838"/>
              <a:gd name="connsiteY864" fmla="*/ 1104179 h 6246801"/>
              <a:gd name="connsiteX865" fmla="*/ 8200293 w 9384838"/>
              <a:gd name="connsiteY865" fmla="*/ 1030998 h 6246801"/>
              <a:gd name="connsiteX866" fmla="*/ 8231516 w 9384838"/>
              <a:gd name="connsiteY866" fmla="*/ 993920 h 6246801"/>
              <a:gd name="connsiteX867" fmla="*/ 8245176 w 9384838"/>
              <a:gd name="connsiteY867" fmla="*/ 957819 h 6246801"/>
              <a:gd name="connsiteX868" fmla="*/ 8258837 w 9384838"/>
              <a:gd name="connsiteY868" fmla="*/ 944159 h 6246801"/>
              <a:gd name="connsiteX869" fmla="*/ 8260788 w 9384838"/>
              <a:gd name="connsiteY869" fmla="*/ 920741 h 6246801"/>
              <a:gd name="connsiteX870" fmla="*/ 8289085 w 9384838"/>
              <a:gd name="connsiteY870" fmla="*/ 889516 h 6246801"/>
              <a:gd name="connsiteX871" fmla="*/ 8306648 w 9384838"/>
              <a:gd name="connsiteY871" fmla="*/ 884639 h 6246801"/>
              <a:gd name="connsiteX872" fmla="*/ 9328245 w 9384838"/>
              <a:gd name="connsiteY872" fmla="*/ 311878 h 6246801"/>
              <a:gd name="connsiteX873" fmla="*/ 9371178 w 9384838"/>
              <a:gd name="connsiteY873" fmla="*/ 317733 h 6246801"/>
              <a:gd name="connsiteX874" fmla="*/ 9384838 w 9384838"/>
              <a:gd name="connsiteY874" fmla="*/ 341150 h 6246801"/>
              <a:gd name="connsiteX875" fmla="*/ 9357517 w 9384838"/>
              <a:gd name="connsiteY875" fmla="*/ 360665 h 6246801"/>
              <a:gd name="connsiteX876" fmla="*/ 9357517 w 9384838"/>
              <a:gd name="connsiteY876" fmla="*/ 378228 h 6246801"/>
              <a:gd name="connsiteX877" fmla="*/ 9371178 w 9384838"/>
              <a:gd name="connsiteY877" fmla="*/ 393840 h 6246801"/>
              <a:gd name="connsiteX878" fmla="*/ 9367275 w 9384838"/>
              <a:gd name="connsiteY878" fmla="*/ 427015 h 6246801"/>
              <a:gd name="connsiteX879" fmla="*/ 9314585 w 9384838"/>
              <a:gd name="connsiteY879" fmla="*/ 427015 h 6246801"/>
              <a:gd name="connsiteX880" fmla="*/ 9250186 w 9384838"/>
              <a:gd name="connsiteY880" fmla="*/ 440675 h 6246801"/>
              <a:gd name="connsiteX881" fmla="*/ 9213108 w 9384838"/>
              <a:gd name="connsiteY881" fmla="*/ 471899 h 6246801"/>
              <a:gd name="connsiteX882" fmla="*/ 9162370 w 9384838"/>
              <a:gd name="connsiteY882" fmla="*/ 491414 h 6246801"/>
              <a:gd name="connsiteX883" fmla="*/ 9099923 w 9384838"/>
              <a:gd name="connsiteY883" fmla="*/ 526540 h 6246801"/>
              <a:gd name="connsiteX884" fmla="*/ 9035524 w 9384838"/>
              <a:gd name="connsiteY884" fmla="*/ 587036 h 6246801"/>
              <a:gd name="connsiteX885" fmla="*/ 8996494 w 9384838"/>
              <a:gd name="connsiteY885" fmla="*/ 635822 h 6246801"/>
              <a:gd name="connsiteX886" fmla="*/ 8961368 w 9384838"/>
              <a:gd name="connsiteY886" fmla="*/ 637774 h 6246801"/>
              <a:gd name="connsiteX887" fmla="*/ 8951610 w 9384838"/>
              <a:gd name="connsiteY887" fmla="*/ 647531 h 6246801"/>
              <a:gd name="connsiteX888" fmla="*/ 8926241 w 9384838"/>
              <a:gd name="connsiteY888" fmla="*/ 637774 h 6246801"/>
              <a:gd name="connsiteX889" fmla="*/ 8916484 w 9384838"/>
              <a:gd name="connsiteY889" fmla="*/ 608501 h 6246801"/>
              <a:gd name="connsiteX890" fmla="*/ 8883309 w 9384838"/>
              <a:gd name="connsiteY890" fmla="*/ 622162 h 6246801"/>
              <a:gd name="connsiteX891" fmla="*/ 8877454 w 9384838"/>
              <a:gd name="connsiteY891" fmla="*/ 651434 h 6246801"/>
              <a:gd name="connsiteX892" fmla="*/ 8887212 w 9384838"/>
              <a:gd name="connsiteY892" fmla="*/ 665094 h 6246801"/>
              <a:gd name="connsiteX893" fmla="*/ 8846231 w 9384838"/>
              <a:gd name="connsiteY893" fmla="*/ 719735 h 6246801"/>
              <a:gd name="connsiteX894" fmla="*/ 8799395 w 9384838"/>
              <a:gd name="connsiteY894" fmla="*/ 749008 h 6246801"/>
              <a:gd name="connsiteX895" fmla="*/ 8766220 w 9384838"/>
              <a:gd name="connsiteY895" fmla="*/ 774380 h 6246801"/>
              <a:gd name="connsiteX896" fmla="*/ 8731094 w 9384838"/>
              <a:gd name="connsiteY896" fmla="*/ 844633 h 6246801"/>
              <a:gd name="connsiteX897" fmla="*/ 8697919 w 9384838"/>
              <a:gd name="connsiteY897" fmla="*/ 862196 h 6246801"/>
              <a:gd name="connsiteX898" fmla="*/ 8666695 w 9384838"/>
              <a:gd name="connsiteY898" fmla="*/ 862196 h 6246801"/>
              <a:gd name="connsiteX899" fmla="*/ 8641326 w 9384838"/>
              <a:gd name="connsiteY899" fmla="*/ 887565 h 6246801"/>
              <a:gd name="connsiteX900" fmla="*/ 8614005 w 9384838"/>
              <a:gd name="connsiteY900" fmla="*/ 932449 h 6246801"/>
              <a:gd name="connsiteX901" fmla="*/ 8590587 w 9384838"/>
              <a:gd name="connsiteY901" fmla="*/ 936351 h 6246801"/>
              <a:gd name="connsiteX902" fmla="*/ 8576927 w 9384838"/>
              <a:gd name="connsiteY902" fmla="*/ 920740 h 6246801"/>
              <a:gd name="connsiteX903" fmla="*/ 8590587 w 9384838"/>
              <a:gd name="connsiteY903" fmla="*/ 885614 h 6246801"/>
              <a:gd name="connsiteX904" fmla="*/ 8602296 w 9384838"/>
              <a:gd name="connsiteY904" fmla="*/ 881711 h 6246801"/>
              <a:gd name="connsiteX905" fmla="*/ 8610102 w 9384838"/>
              <a:gd name="connsiteY905" fmla="*/ 868050 h 6246801"/>
              <a:gd name="connsiteX906" fmla="*/ 8606199 w 9384838"/>
              <a:gd name="connsiteY906" fmla="*/ 850487 h 6246801"/>
              <a:gd name="connsiteX907" fmla="*/ 8612054 w 9384838"/>
              <a:gd name="connsiteY907" fmla="*/ 825118 h 6246801"/>
              <a:gd name="connsiteX908" fmla="*/ 8623762 w 9384838"/>
              <a:gd name="connsiteY908" fmla="*/ 846584 h 6246801"/>
              <a:gd name="connsiteX909" fmla="*/ 8637423 w 9384838"/>
              <a:gd name="connsiteY909" fmla="*/ 848536 h 6246801"/>
              <a:gd name="connsiteX910" fmla="*/ 8649132 w 9384838"/>
              <a:gd name="connsiteY910" fmla="*/ 827069 h 6246801"/>
              <a:gd name="connsiteX911" fmla="*/ 8635471 w 9384838"/>
              <a:gd name="connsiteY911" fmla="*/ 807555 h 6246801"/>
              <a:gd name="connsiteX912" fmla="*/ 8654986 w 9384838"/>
              <a:gd name="connsiteY912" fmla="*/ 807555 h 6246801"/>
              <a:gd name="connsiteX913" fmla="*/ 8664743 w 9384838"/>
              <a:gd name="connsiteY913" fmla="*/ 819263 h 6246801"/>
              <a:gd name="connsiteX914" fmla="*/ 8692064 w 9384838"/>
              <a:gd name="connsiteY914" fmla="*/ 805603 h 6246801"/>
              <a:gd name="connsiteX915" fmla="*/ 8709627 w 9384838"/>
              <a:gd name="connsiteY915" fmla="*/ 778282 h 6246801"/>
              <a:gd name="connsiteX916" fmla="*/ 8711579 w 9384838"/>
              <a:gd name="connsiteY916" fmla="*/ 749008 h 6246801"/>
              <a:gd name="connsiteX917" fmla="*/ 8695967 w 9384838"/>
              <a:gd name="connsiteY917" fmla="*/ 749008 h 6246801"/>
              <a:gd name="connsiteX918" fmla="*/ 8672549 w 9384838"/>
              <a:gd name="connsiteY918" fmla="*/ 745105 h 6246801"/>
              <a:gd name="connsiteX919" fmla="*/ 8668646 w 9384838"/>
              <a:gd name="connsiteY919" fmla="*/ 713881 h 6246801"/>
              <a:gd name="connsiteX920" fmla="*/ 8697919 w 9384838"/>
              <a:gd name="connsiteY920" fmla="*/ 713881 h 6246801"/>
              <a:gd name="connsiteX921" fmla="*/ 8715482 w 9384838"/>
              <a:gd name="connsiteY921" fmla="*/ 731444 h 6246801"/>
              <a:gd name="connsiteX922" fmla="*/ 8733045 w 9384838"/>
              <a:gd name="connsiteY922" fmla="*/ 719735 h 6246801"/>
              <a:gd name="connsiteX923" fmla="*/ 8746705 w 9384838"/>
              <a:gd name="connsiteY923" fmla="*/ 688512 h 6246801"/>
              <a:gd name="connsiteX924" fmla="*/ 8787686 w 9384838"/>
              <a:gd name="connsiteY924" fmla="*/ 674851 h 6246801"/>
              <a:gd name="connsiteX925" fmla="*/ 8811104 w 9384838"/>
              <a:gd name="connsiteY925" fmla="*/ 624114 h 6246801"/>
              <a:gd name="connsiteX926" fmla="*/ 8830619 w 9384838"/>
              <a:gd name="connsiteY926" fmla="*/ 618260 h 6246801"/>
              <a:gd name="connsiteX927" fmla="*/ 8840376 w 9384838"/>
              <a:gd name="connsiteY927" fmla="*/ 600695 h 6246801"/>
              <a:gd name="connsiteX928" fmla="*/ 8832570 w 9384838"/>
              <a:gd name="connsiteY928" fmla="*/ 559715 h 6246801"/>
              <a:gd name="connsiteX929" fmla="*/ 8850134 w 9384838"/>
              <a:gd name="connsiteY929" fmla="*/ 559715 h 6246801"/>
              <a:gd name="connsiteX930" fmla="*/ 8885260 w 9384838"/>
              <a:gd name="connsiteY930" fmla="*/ 573376 h 6246801"/>
              <a:gd name="connsiteX931" fmla="*/ 8902823 w 9384838"/>
              <a:gd name="connsiteY931" fmla="*/ 559715 h 6246801"/>
              <a:gd name="connsiteX932" fmla="*/ 8904775 w 9384838"/>
              <a:gd name="connsiteY932" fmla="*/ 524589 h 6246801"/>
              <a:gd name="connsiteX933" fmla="*/ 8949659 w 9384838"/>
              <a:gd name="connsiteY933" fmla="*/ 497268 h 6246801"/>
              <a:gd name="connsiteX934" fmla="*/ 8976980 w 9384838"/>
              <a:gd name="connsiteY934" fmla="*/ 497268 h 6246801"/>
              <a:gd name="connsiteX935" fmla="*/ 8976980 w 9384838"/>
              <a:gd name="connsiteY935" fmla="*/ 462142 h 6246801"/>
              <a:gd name="connsiteX936" fmla="*/ 8965271 w 9384838"/>
              <a:gd name="connsiteY936" fmla="*/ 419209 h 6246801"/>
              <a:gd name="connsiteX937" fmla="*/ 8973077 w 9384838"/>
              <a:gd name="connsiteY937" fmla="*/ 393840 h 6246801"/>
              <a:gd name="connsiteX938" fmla="*/ 9002349 w 9384838"/>
              <a:gd name="connsiteY938" fmla="*/ 376277 h 6246801"/>
              <a:gd name="connsiteX939" fmla="*/ 9017961 w 9384838"/>
              <a:gd name="connsiteY939" fmla="*/ 403597 h 6246801"/>
              <a:gd name="connsiteX940" fmla="*/ 9041378 w 9384838"/>
              <a:gd name="connsiteY940" fmla="*/ 467996 h 6246801"/>
              <a:gd name="connsiteX941" fmla="*/ 9076505 w 9384838"/>
              <a:gd name="connsiteY941" fmla="*/ 475802 h 6246801"/>
              <a:gd name="connsiteX942" fmla="*/ 9154564 w 9384838"/>
              <a:gd name="connsiteY942" fmla="*/ 458239 h 6246801"/>
              <a:gd name="connsiteX943" fmla="*/ 9209205 w 9384838"/>
              <a:gd name="connsiteY943" fmla="*/ 409452 h 6246801"/>
              <a:gd name="connsiteX944" fmla="*/ 9218963 w 9384838"/>
              <a:gd name="connsiteY944" fmla="*/ 380180 h 6246801"/>
              <a:gd name="connsiteX945" fmla="*/ 9283361 w 9384838"/>
              <a:gd name="connsiteY945" fmla="*/ 325538 h 6246801"/>
              <a:gd name="connsiteX946" fmla="*/ 9328245 w 9384838"/>
              <a:gd name="connsiteY946" fmla="*/ 311878 h 6246801"/>
              <a:gd name="connsiteX947" fmla="*/ 6819242 w 9384838"/>
              <a:gd name="connsiteY947" fmla="*/ 0 h 6246801"/>
              <a:gd name="connsiteX948" fmla="*/ 6869020 w 9384838"/>
              <a:gd name="connsiteY948" fmla="*/ 125002 h 6246801"/>
              <a:gd name="connsiteX949" fmla="*/ 6969682 w 9384838"/>
              <a:gd name="connsiteY949" fmla="*/ 326334 h 6246801"/>
              <a:gd name="connsiteX950" fmla="*/ 6969682 w 9384838"/>
              <a:gd name="connsiteY950" fmla="*/ 401556 h 6246801"/>
              <a:gd name="connsiteX951" fmla="*/ 7094680 w 9384838"/>
              <a:gd name="connsiteY951" fmla="*/ 652667 h 6246801"/>
              <a:gd name="connsiteX952" fmla="*/ 7220784 w 9384838"/>
              <a:gd name="connsiteY952" fmla="*/ 803117 h 6246801"/>
              <a:gd name="connsiteX953" fmla="*/ 7321446 w 9384838"/>
              <a:gd name="connsiteY953" fmla="*/ 903783 h 6246801"/>
              <a:gd name="connsiteX954" fmla="*/ 7321446 w 9384838"/>
              <a:gd name="connsiteY954" fmla="*/ 979004 h 6246801"/>
              <a:gd name="connsiteX955" fmla="*/ 7345782 w 9384838"/>
              <a:gd name="connsiteY955" fmla="*/ 979004 h 6246801"/>
              <a:gd name="connsiteX956" fmla="*/ 7396667 w 9384838"/>
              <a:gd name="connsiteY956" fmla="*/ 1003341 h 6246801"/>
              <a:gd name="connsiteX957" fmla="*/ 7421002 w 9384838"/>
              <a:gd name="connsiteY957" fmla="*/ 979004 h 6246801"/>
              <a:gd name="connsiteX958" fmla="*/ 7496223 w 9384838"/>
              <a:gd name="connsiteY958" fmla="*/ 1003341 h 6246801"/>
              <a:gd name="connsiteX959" fmla="*/ 7446445 w 9384838"/>
              <a:gd name="connsiteY959" fmla="*/ 1054227 h 6246801"/>
              <a:gd name="connsiteX960" fmla="*/ 7471887 w 9384838"/>
              <a:gd name="connsiteY960" fmla="*/ 1078564 h 6246801"/>
              <a:gd name="connsiteX961" fmla="*/ 7521665 w 9384838"/>
              <a:gd name="connsiteY961" fmla="*/ 1054227 h 6246801"/>
              <a:gd name="connsiteX962" fmla="*/ 7547107 w 9384838"/>
              <a:gd name="connsiteY962" fmla="*/ 1129449 h 6246801"/>
              <a:gd name="connsiteX963" fmla="*/ 7672105 w 9384838"/>
              <a:gd name="connsiteY963" fmla="*/ 1179229 h 6246801"/>
              <a:gd name="connsiteX964" fmla="*/ 7747325 w 9384838"/>
              <a:gd name="connsiteY964" fmla="*/ 1179229 h 6246801"/>
              <a:gd name="connsiteX965" fmla="*/ 7847987 w 9384838"/>
              <a:gd name="connsiteY965" fmla="*/ 1104007 h 6246801"/>
              <a:gd name="connsiteX966" fmla="*/ 7923207 w 9384838"/>
              <a:gd name="connsiteY966" fmla="*/ 1078564 h 6246801"/>
              <a:gd name="connsiteX967" fmla="*/ 7998427 w 9384838"/>
              <a:gd name="connsiteY967" fmla="*/ 1003341 h 6246801"/>
              <a:gd name="connsiteX968" fmla="*/ 7998427 w 9384838"/>
              <a:gd name="connsiteY968" fmla="*/ 1054227 h 6246801"/>
              <a:gd name="connsiteX969" fmla="*/ 7948649 w 9384838"/>
              <a:gd name="connsiteY969" fmla="*/ 1104007 h 6246801"/>
              <a:gd name="connsiteX970" fmla="*/ 7948649 w 9384838"/>
              <a:gd name="connsiteY970" fmla="*/ 1129449 h 6246801"/>
              <a:gd name="connsiteX971" fmla="*/ 7822545 w 9384838"/>
              <a:gd name="connsiteY971" fmla="*/ 1279895 h 6246801"/>
              <a:gd name="connsiteX972" fmla="*/ 7822545 w 9384838"/>
              <a:gd name="connsiteY972" fmla="*/ 1379454 h 6246801"/>
              <a:gd name="connsiteX973" fmla="*/ 7873429 w 9384838"/>
              <a:gd name="connsiteY973" fmla="*/ 1379454 h 6246801"/>
              <a:gd name="connsiteX974" fmla="*/ 7847987 w 9384838"/>
              <a:gd name="connsiteY974" fmla="*/ 1505563 h 6246801"/>
              <a:gd name="connsiteX975" fmla="*/ 7797103 w 9384838"/>
              <a:gd name="connsiteY975" fmla="*/ 1531005 h 6246801"/>
              <a:gd name="connsiteX976" fmla="*/ 7873429 w 9384838"/>
              <a:gd name="connsiteY976" fmla="*/ 1606229 h 6246801"/>
              <a:gd name="connsiteX977" fmla="*/ 7948649 w 9384838"/>
              <a:gd name="connsiteY977" fmla="*/ 1606229 h 6246801"/>
              <a:gd name="connsiteX978" fmla="*/ 7923207 w 9384838"/>
              <a:gd name="connsiteY978" fmla="*/ 1656009 h 6246801"/>
              <a:gd name="connsiteX979" fmla="*/ 7772767 w 9384838"/>
              <a:gd name="connsiteY979" fmla="*/ 1630565 h 6246801"/>
              <a:gd name="connsiteX980" fmla="*/ 7672105 w 9384838"/>
              <a:gd name="connsiteY980" fmla="*/ 1705789 h 6246801"/>
              <a:gd name="connsiteX981" fmla="*/ 7672105 w 9384838"/>
              <a:gd name="connsiteY981" fmla="*/ 1656009 h 6246801"/>
              <a:gd name="connsiteX982" fmla="*/ 7596885 w 9384838"/>
              <a:gd name="connsiteY982" fmla="*/ 1656009 h 6246801"/>
              <a:gd name="connsiteX983" fmla="*/ 7571443 w 9384838"/>
              <a:gd name="connsiteY983" fmla="*/ 1705789 h 6246801"/>
              <a:gd name="connsiteX984" fmla="*/ 7446445 w 9384838"/>
              <a:gd name="connsiteY984" fmla="*/ 1681452 h 6246801"/>
              <a:gd name="connsiteX985" fmla="*/ 7421002 w 9384838"/>
              <a:gd name="connsiteY985" fmla="*/ 1630565 h 6246801"/>
              <a:gd name="connsiteX986" fmla="*/ 7321446 w 9384838"/>
              <a:gd name="connsiteY986" fmla="*/ 1630565 h 6246801"/>
              <a:gd name="connsiteX987" fmla="*/ 7070344 w 9384838"/>
              <a:gd name="connsiteY987" fmla="*/ 1756674 h 6246801"/>
              <a:gd name="connsiteX988" fmla="*/ 6869020 w 9384838"/>
              <a:gd name="connsiteY988" fmla="*/ 1907113 h 6246801"/>
              <a:gd name="connsiteX989" fmla="*/ 6894462 w 9384838"/>
              <a:gd name="connsiteY989" fmla="*/ 1956897 h 6246801"/>
              <a:gd name="connsiteX990" fmla="*/ 6819242 w 9384838"/>
              <a:gd name="connsiteY990" fmla="*/ 2081899 h 6246801"/>
              <a:gd name="connsiteX991" fmla="*/ 6793800 w 9384838"/>
              <a:gd name="connsiteY991" fmla="*/ 2006676 h 6246801"/>
              <a:gd name="connsiteX992" fmla="*/ 6668802 w 9384838"/>
              <a:gd name="connsiteY992" fmla="*/ 1931450 h 6246801"/>
              <a:gd name="connsiteX993" fmla="*/ 6542697 w 9384838"/>
              <a:gd name="connsiteY993" fmla="*/ 1831894 h 6246801"/>
              <a:gd name="connsiteX994" fmla="*/ 6467477 w 9384838"/>
              <a:gd name="connsiteY994" fmla="*/ 1705789 h 6246801"/>
              <a:gd name="connsiteX995" fmla="*/ 6417699 w 9384838"/>
              <a:gd name="connsiteY995" fmla="*/ 1681452 h 6246801"/>
              <a:gd name="connsiteX996" fmla="*/ 6342479 w 9384838"/>
              <a:gd name="connsiteY996" fmla="*/ 1580786 h 6246801"/>
              <a:gd name="connsiteX997" fmla="*/ 6217481 w 9384838"/>
              <a:gd name="connsiteY997" fmla="*/ 1555343 h 6246801"/>
              <a:gd name="connsiteX998" fmla="*/ 6091377 w 9384838"/>
              <a:gd name="connsiteY998" fmla="*/ 1606229 h 6246801"/>
              <a:gd name="connsiteX999" fmla="*/ 5991821 w 9384838"/>
              <a:gd name="connsiteY999" fmla="*/ 1681452 h 6246801"/>
              <a:gd name="connsiteX1000" fmla="*/ 5966379 w 9384838"/>
              <a:gd name="connsiteY1000" fmla="*/ 1630565 h 6246801"/>
              <a:gd name="connsiteX1001" fmla="*/ 5966379 w 9384838"/>
              <a:gd name="connsiteY1001" fmla="*/ 1580786 h 6246801"/>
              <a:gd name="connsiteX1002" fmla="*/ 5916601 w 9384838"/>
              <a:gd name="connsiteY1002" fmla="*/ 1531005 h 6246801"/>
              <a:gd name="connsiteX1003" fmla="*/ 5940937 w 9384838"/>
              <a:gd name="connsiteY1003" fmla="*/ 1505563 h 6246801"/>
              <a:gd name="connsiteX1004" fmla="*/ 5891159 w 9384838"/>
              <a:gd name="connsiteY1004" fmla="*/ 1480122 h 6246801"/>
              <a:gd name="connsiteX1005" fmla="*/ 5840275 w 9384838"/>
              <a:gd name="connsiteY1005" fmla="*/ 1480122 h 6246801"/>
              <a:gd name="connsiteX1006" fmla="*/ 5815939 w 9384838"/>
              <a:gd name="connsiteY1006" fmla="*/ 1455784 h 6246801"/>
              <a:gd name="connsiteX1007" fmla="*/ 5740719 w 9384838"/>
              <a:gd name="connsiteY1007" fmla="*/ 1505563 h 6246801"/>
              <a:gd name="connsiteX1008" fmla="*/ 5665499 w 9384838"/>
              <a:gd name="connsiteY1008" fmla="*/ 1606229 h 6246801"/>
              <a:gd name="connsiteX1009" fmla="*/ 5715277 w 9384838"/>
              <a:gd name="connsiteY1009" fmla="*/ 1656009 h 6246801"/>
              <a:gd name="connsiteX1010" fmla="*/ 5765055 w 9384838"/>
              <a:gd name="connsiteY1010" fmla="*/ 1731231 h 6246801"/>
              <a:gd name="connsiteX1011" fmla="*/ 5840275 w 9384838"/>
              <a:gd name="connsiteY1011" fmla="*/ 1731231 h 6246801"/>
              <a:gd name="connsiteX1012" fmla="*/ 5916601 w 9384838"/>
              <a:gd name="connsiteY1012" fmla="*/ 1881669 h 6246801"/>
              <a:gd name="connsiteX1013" fmla="*/ 5966379 w 9384838"/>
              <a:gd name="connsiteY1013" fmla="*/ 1956897 h 6246801"/>
              <a:gd name="connsiteX1014" fmla="*/ 5891159 w 9384838"/>
              <a:gd name="connsiteY1014" fmla="*/ 2006676 h 6246801"/>
              <a:gd name="connsiteX1015" fmla="*/ 5815939 w 9384838"/>
              <a:gd name="connsiteY1015" fmla="*/ 1931450 h 6246801"/>
              <a:gd name="connsiteX1016" fmla="*/ 5765055 w 9384838"/>
              <a:gd name="connsiteY1016" fmla="*/ 1881669 h 6246801"/>
              <a:gd name="connsiteX1017" fmla="*/ 5715277 w 9384838"/>
              <a:gd name="connsiteY1017" fmla="*/ 1931450 h 6246801"/>
              <a:gd name="connsiteX1018" fmla="*/ 5665499 w 9384838"/>
              <a:gd name="connsiteY1018" fmla="*/ 1931450 h 6246801"/>
              <a:gd name="connsiteX1019" fmla="*/ 5640056 w 9384838"/>
              <a:gd name="connsiteY1019" fmla="*/ 2006676 h 6246801"/>
              <a:gd name="connsiteX1020" fmla="*/ 5590278 w 9384838"/>
              <a:gd name="connsiteY1020" fmla="*/ 2006676 h 6246801"/>
              <a:gd name="connsiteX1021" fmla="*/ 5515058 w 9384838"/>
              <a:gd name="connsiteY1021" fmla="*/ 2081899 h 6246801"/>
              <a:gd name="connsiteX1022" fmla="*/ 5464174 w 9384838"/>
              <a:gd name="connsiteY1022" fmla="*/ 2057559 h 6246801"/>
              <a:gd name="connsiteX1023" fmla="*/ 5464174 w 9384838"/>
              <a:gd name="connsiteY1023" fmla="*/ 1956897 h 6246801"/>
              <a:gd name="connsiteX1024" fmla="*/ 5489616 w 9384838"/>
              <a:gd name="connsiteY1024" fmla="*/ 1881669 h 6246801"/>
              <a:gd name="connsiteX1025" fmla="*/ 5564836 w 9384838"/>
              <a:gd name="connsiteY1025" fmla="*/ 1831894 h 6246801"/>
              <a:gd name="connsiteX1026" fmla="*/ 5590278 w 9384838"/>
              <a:gd name="connsiteY1026" fmla="*/ 1756674 h 6246801"/>
              <a:gd name="connsiteX1027" fmla="*/ 5539394 w 9384838"/>
              <a:gd name="connsiteY1027" fmla="*/ 1656009 h 6246801"/>
              <a:gd name="connsiteX1028" fmla="*/ 5515058 w 9384838"/>
              <a:gd name="connsiteY1028" fmla="*/ 1656009 h 6246801"/>
              <a:gd name="connsiteX1029" fmla="*/ 5515058 w 9384838"/>
              <a:gd name="connsiteY1029" fmla="*/ 1606229 h 6246801"/>
              <a:gd name="connsiteX1030" fmla="*/ 5489616 w 9384838"/>
              <a:gd name="connsiteY1030" fmla="*/ 1580786 h 6246801"/>
              <a:gd name="connsiteX1031" fmla="*/ 5489616 w 9384838"/>
              <a:gd name="connsiteY1031" fmla="*/ 1531005 h 6246801"/>
              <a:gd name="connsiteX1032" fmla="*/ 5539394 w 9384838"/>
              <a:gd name="connsiteY1032" fmla="*/ 1455784 h 6246801"/>
              <a:gd name="connsiteX1033" fmla="*/ 5539394 w 9384838"/>
              <a:gd name="connsiteY1033" fmla="*/ 1404898 h 6246801"/>
              <a:gd name="connsiteX1034" fmla="*/ 5564836 w 9384838"/>
              <a:gd name="connsiteY1034" fmla="*/ 1355118 h 6246801"/>
              <a:gd name="connsiteX1035" fmla="*/ 5614614 w 9384838"/>
              <a:gd name="connsiteY1035" fmla="*/ 1379454 h 6246801"/>
              <a:gd name="connsiteX1036" fmla="*/ 5689834 w 9384838"/>
              <a:gd name="connsiteY1036" fmla="*/ 1355118 h 6246801"/>
              <a:gd name="connsiteX1037" fmla="*/ 5740719 w 9384838"/>
              <a:gd name="connsiteY1037" fmla="*/ 1329675 h 6246801"/>
              <a:gd name="connsiteX1038" fmla="*/ 5765055 w 9384838"/>
              <a:gd name="connsiteY1038" fmla="*/ 1355118 h 6246801"/>
              <a:gd name="connsiteX1039" fmla="*/ 5815939 w 9384838"/>
              <a:gd name="connsiteY1039" fmla="*/ 1279895 h 6246801"/>
              <a:gd name="connsiteX1040" fmla="*/ 5891159 w 9384838"/>
              <a:gd name="connsiteY1040" fmla="*/ 1254452 h 6246801"/>
              <a:gd name="connsiteX1041" fmla="*/ 5891159 w 9384838"/>
              <a:gd name="connsiteY1041" fmla="*/ 1179229 h 6246801"/>
              <a:gd name="connsiteX1042" fmla="*/ 5840275 w 9384838"/>
              <a:gd name="connsiteY1042" fmla="*/ 1104007 h 6246801"/>
              <a:gd name="connsiteX1043" fmla="*/ 5865717 w 9384838"/>
              <a:gd name="connsiteY1043" fmla="*/ 1054227 h 6246801"/>
              <a:gd name="connsiteX1044" fmla="*/ 5916601 w 9384838"/>
              <a:gd name="connsiteY1044" fmla="*/ 1054227 h 6246801"/>
              <a:gd name="connsiteX1045" fmla="*/ 6041599 w 9384838"/>
              <a:gd name="connsiteY1045" fmla="*/ 1179229 h 6246801"/>
              <a:gd name="connsiteX1046" fmla="*/ 6091377 w 9384838"/>
              <a:gd name="connsiteY1046" fmla="*/ 1153786 h 6246801"/>
              <a:gd name="connsiteX1047" fmla="*/ 6091377 w 9384838"/>
              <a:gd name="connsiteY1047" fmla="*/ 1204672 h 6246801"/>
              <a:gd name="connsiteX1048" fmla="*/ 6166597 w 9384838"/>
              <a:gd name="connsiteY1048" fmla="*/ 1254452 h 6246801"/>
              <a:gd name="connsiteX1049" fmla="*/ 6292701 w 9384838"/>
              <a:gd name="connsiteY1049" fmla="*/ 1179229 h 6246801"/>
              <a:gd name="connsiteX1050" fmla="*/ 6317037 w 9384838"/>
              <a:gd name="connsiteY1050" fmla="*/ 1129449 h 6246801"/>
              <a:gd name="connsiteX1051" fmla="*/ 6292701 w 9384838"/>
              <a:gd name="connsiteY1051" fmla="*/ 1054227 h 6246801"/>
              <a:gd name="connsiteX1052" fmla="*/ 6317037 w 9384838"/>
              <a:gd name="connsiteY1052" fmla="*/ 1003341 h 6246801"/>
              <a:gd name="connsiteX1053" fmla="*/ 6317037 w 9384838"/>
              <a:gd name="connsiteY1053" fmla="*/ 953562 h 6246801"/>
              <a:gd name="connsiteX1054" fmla="*/ 6342479 w 9384838"/>
              <a:gd name="connsiteY1054" fmla="*/ 903783 h 6246801"/>
              <a:gd name="connsiteX1055" fmla="*/ 6443141 w 9384838"/>
              <a:gd name="connsiteY1055" fmla="*/ 878340 h 6246801"/>
              <a:gd name="connsiteX1056" fmla="*/ 6492919 w 9384838"/>
              <a:gd name="connsiteY1056" fmla="*/ 803117 h 6246801"/>
              <a:gd name="connsiteX1057" fmla="*/ 6518361 w 9384838"/>
              <a:gd name="connsiteY1057" fmla="*/ 652667 h 6246801"/>
              <a:gd name="connsiteX1058" fmla="*/ 6619024 w 9384838"/>
              <a:gd name="connsiteY1058" fmla="*/ 526559 h 6246801"/>
              <a:gd name="connsiteX1059" fmla="*/ 6643360 w 9384838"/>
              <a:gd name="connsiteY1059" fmla="*/ 300891 h 6246801"/>
              <a:gd name="connsiteX1060" fmla="*/ 6619024 w 9384838"/>
              <a:gd name="connsiteY1060" fmla="*/ 125002 h 6246801"/>
              <a:gd name="connsiteX1061" fmla="*/ 6694244 w 9384838"/>
              <a:gd name="connsiteY1061" fmla="*/ 49779 h 6246801"/>
              <a:gd name="connsiteX1062" fmla="*/ 6769464 w 9384838"/>
              <a:gd name="connsiteY1062" fmla="*/ 49779 h 6246801"/>
              <a:gd name="connsiteX1063" fmla="*/ 6819242 w 9384838"/>
              <a:gd name="connsiteY106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77742 w 9384838"/>
              <a:gd name="connsiteY47" fmla="*/ 5419351 h 6246801"/>
              <a:gd name="connsiteX48" fmla="*/ 2153406 w 9384838"/>
              <a:gd name="connsiteY48" fmla="*/ 5444794 h 6246801"/>
              <a:gd name="connsiteX49" fmla="*/ 2089246 w 9384838"/>
              <a:gd name="connsiteY49" fmla="*/ 5541035 h 6246801"/>
              <a:gd name="connsiteX50" fmla="*/ 2052745 w 9384838"/>
              <a:gd name="connsiteY50" fmla="*/ 5444794 h 6246801"/>
              <a:gd name="connsiteX51" fmla="*/ 2031728 w 9384838"/>
              <a:gd name="connsiteY51" fmla="*/ 5401651 h 6246801"/>
              <a:gd name="connsiteX52" fmla="*/ 1976418 w 9384838"/>
              <a:gd name="connsiteY52" fmla="*/ 5379527 h 6246801"/>
              <a:gd name="connsiteX53" fmla="*/ 1952840 w 9384838"/>
              <a:gd name="connsiteY53" fmla="*/ 5345230 h 6246801"/>
              <a:gd name="connsiteX54" fmla="*/ 1949964 w 9384838"/>
              <a:gd name="connsiteY54" fmla="*/ 5344664 h 6246801"/>
              <a:gd name="connsiteX55" fmla="*/ 1851420 w 9384838"/>
              <a:gd name="connsiteY55" fmla="*/ 5369571 h 6246801"/>
              <a:gd name="connsiteX56" fmla="*/ 1827084 w 9384838"/>
              <a:gd name="connsiteY56" fmla="*/ 5393908 h 6246801"/>
              <a:gd name="connsiteX57" fmla="*/ 1751865 w 9384838"/>
              <a:gd name="connsiteY57" fmla="*/ 5393908 h 6246801"/>
              <a:gd name="connsiteX58" fmla="*/ 1726423 w 9384838"/>
              <a:gd name="connsiteY58" fmla="*/ 5419351 h 6246801"/>
              <a:gd name="connsiteX59" fmla="*/ 1726423 w 9384838"/>
              <a:gd name="connsiteY59" fmla="*/ 5444794 h 6246801"/>
              <a:gd name="connsiteX60" fmla="*/ 1625760 w 9384838"/>
              <a:gd name="connsiteY60" fmla="*/ 5544353 h 6246801"/>
              <a:gd name="connsiteX61" fmla="*/ 1601424 w 9384838"/>
              <a:gd name="connsiteY61" fmla="*/ 5520017 h 6246801"/>
              <a:gd name="connsiteX62" fmla="*/ 1575982 w 9384838"/>
              <a:gd name="connsiteY62" fmla="*/ 5544353 h 6246801"/>
              <a:gd name="connsiteX63" fmla="*/ 1575982 w 9384838"/>
              <a:gd name="connsiteY63" fmla="*/ 5595239 h 6246801"/>
              <a:gd name="connsiteX64" fmla="*/ 1550540 w 9384838"/>
              <a:gd name="connsiteY64" fmla="*/ 5595239 h 6246801"/>
              <a:gd name="connsiteX65" fmla="*/ 1550540 w 9384838"/>
              <a:gd name="connsiteY65" fmla="*/ 5645019 h 6246801"/>
              <a:gd name="connsiteX66" fmla="*/ 1500761 w 9384838"/>
              <a:gd name="connsiteY66" fmla="*/ 5619576 h 6246801"/>
              <a:gd name="connsiteX67" fmla="*/ 1475319 w 9384838"/>
              <a:gd name="connsiteY67" fmla="*/ 5619576 h 6246801"/>
              <a:gd name="connsiteX68" fmla="*/ 1425540 w 9384838"/>
              <a:gd name="connsiteY68" fmla="*/ 5595239 h 6246801"/>
              <a:gd name="connsiteX69" fmla="*/ 1475319 w 9384838"/>
              <a:gd name="connsiteY69" fmla="*/ 5569796 h 6246801"/>
              <a:gd name="connsiteX70" fmla="*/ 1450982 w 9384838"/>
              <a:gd name="connsiteY70" fmla="*/ 5544353 h 6246801"/>
              <a:gd name="connsiteX71" fmla="*/ 1450982 w 9384838"/>
              <a:gd name="connsiteY71" fmla="*/ 5544353 h 6246801"/>
              <a:gd name="connsiteX72" fmla="*/ 1425539 w 9384838"/>
              <a:gd name="connsiteY72" fmla="*/ 5544353 h 6246801"/>
              <a:gd name="connsiteX73" fmla="*/ 1400097 w 9384838"/>
              <a:gd name="connsiteY73" fmla="*/ 5469130 h 6246801"/>
              <a:gd name="connsiteX74" fmla="*/ 1400097 w 9384838"/>
              <a:gd name="connsiteY74" fmla="*/ 5419351 h 6246801"/>
              <a:gd name="connsiteX75" fmla="*/ 1450982 w 9384838"/>
              <a:gd name="connsiteY75" fmla="*/ 5369571 h 6246801"/>
              <a:gd name="connsiteX76" fmla="*/ 1450982 w 9384838"/>
              <a:gd name="connsiteY76" fmla="*/ 5344128 h 6246801"/>
              <a:gd name="connsiteX77" fmla="*/ 1400097 w 9384838"/>
              <a:gd name="connsiteY77" fmla="*/ 5318685 h 6246801"/>
              <a:gd name="connsiteX78" fmla="*/ 1425539 w 9384838"/>
              <a:gd name="connsiteY78" fmla="*/ 5268905 h 6246801"/>
              <a:gd name="connsiteX79" fmla="*/ 1400097 w 9384838"/>
              <a:gd name="connsiteY79" fmla="*/ 5243462 h 6246801"/>
              <a:gd name="connsiteX80" fmla="*/ 1450982 w 9384838"/>
              <a:gd name="connsiteY80" fmla="*/ 5218019 h 6246801"/>
              <a:gd name="connsiteX81" fmla="*/ 1526203 w 9384838"/>
              <a:gd name="connsiteY81" fmla="*/ 5193682 h 6246801"/>
              <a:gd name="connsiteX82" fmla="*/ 1575981 w 9384838"/>
              <a:gd name="connsiteY82" fmla="*/ 5168239 h 6246801"/>
              <a:gd name="connsiteX83" fmla="*/ 1575981 w 9384838"/>
              <a:gd name="connsiteY83" fmla="*/ 5118459 h 6246801"/>
              <a:gd name="connsiteX84" fmla="*/ 1625759 w 9384838"/>
              <a:gd name="connsiteY84" fmla="*/ 5093016 h 6246801"/>
              <a:gd name="connsiteX85" fmla="*/ 1625759 w 9384838"/>
              <a:gd name="connsiteY85" fmla="*/ 5043236 h 6246801"/>
              <a:gd name="connsiteX86" fmla="*/ 1726423 w 9384838"/>
              <a:gd name="connsiteY86" fmla="*/ 5017793 h 6246801"/>
              <a:gd name="connsiteX87" fmla="*/ 1726423 w 9384838"/>
              <a:gd name="connsiteY87" fmla="*/ 5067573 h 6246801"/>
              <a:gd name="connsiteX88" fmla="*/ 1751865 w 9384838"/>
              <a:gd name="connsiteY88" fmla="*/ 5118459 h 6246801"/>
              <a:gd name="connsiteX89" fmla="*/ 1851420 w 9384838"/>
              <a:gd name="connsiteY89" fmla="*/ 5118459 h 6246801"/>
              <a:gd name="connsiteX90" fmla="*/ 1902304 w 9384838"/>
              <a:gd name="connsiteY90" fmla="*/ 5142796 h 6246801"/>
              <a:gd name="connsiteX91" fmla="*/ 1977523 w 9384838"/>
              <a:gd name="connsiteY91" fmla="*/ 5093016 h 6246801"/>
              <a:gd name="connsiteX92" fmla="*/ 1999647 w 9384838"/>
              <a:gd name="connsiteY92" fmla="*/ 5047661 h 6246801"/>
              <a:gd name="connsiteX93" fmla="*/ 1989691 w 9384838"/>
              <a:gd name="connsiteY93" fmla="*/ 5011156 h 6246801"/>
              <a:gd name="connsiteX94" fmla="*/ 2030620 w 9384838"/>
              <a:gd name="connsiteY94" fmla="*/ 5032174 h 6246801"/>
              <a:gd name="connsiteX95" fmla="*/ 2050531 w 9384838"/>
              <a:gd name="connsiteY95" fmla="*/ 5012262 h 6246801"/>
              <a:gd name="connsiteX96" fmla="*/ 2127963 w 9384838"/>
              <a:gd name="connsiteY96" fmla="*/ 4992350 h 6246801"/>
              <a:gd name="connsiteX97" fmla="*/ 798333 w 9384838"/>
              <a:gd name="connsiteY97" fmla="*/ 4867347 h 6246801"/>
              <a:gd name="connsiteX98" fmla="*/ 848111 w 9384838"/>
              <a:gd name="connsiteY98" fmla="*/ 4867347 h 6246801"/>
              <a:gd name="connsiteX99" fmla="*/ 873554 w 9384838"/>
              <a:gd name="connsiteY99" fmla="*/ 4917127 h 6246801"/>
              <a:gd name="connsiteX100" fmla="*/ 898996 w 9384838"/>
              <a:gd name="connsiteY100" fmla="*/ 4892790 h 6246801"/>
              <a:gd name="connsiteX101" fmla="*/ 923332 w 9384838"/>
              <a:gd name="connsiteY101" fmla="*/ 4892790 h 6246801"/>
              <a:gd name="connsiteX102" fmla="*/ 873554 w 9384838"/>
              <a:gd name="connsiteY102" fmla="*/ 4942570 h 6246801"/>
              <a:gd name="connsiteX103" fmla="*/ 898996 w 9384838"/>
              <a:gd name="connsiteY103" fmla="*/ 4968013 h 6246801"/>
              <a:gd name="connsiteX104" fmla="*/ 873554 w 9384838"/>
              <a:gd name="connsiteY104" fmla="*/ 4992350 h 6246801"/>
              <a:gd name="connsiteX105" fmla="*/ 898996 w 9384838"/>
              <a:gd name="connsiteY105" fmla="*/ 5017793 h 6246801"/>
              <a:gd name="connsiteX106" fmla="*/ 898996 w 9384838"/>
              <a:gd name="connsiteY106" fmla="*/ 5043236 h 6246801"/>
              <a:gd name="connsiteX107" fmla="*/ 948774 w 9384838"/>
              <a:gd name="connsiteY107" fmla="*/ 5067573 h 6246801"/>
              <a:gd name="connsiteX108" fmla="*/ 974217 w 9384838"/>
              <a:gd name="connsiteY108" fmla="*/ 5093016 h 6246801"/>
              <a:gd name="connsiteX109" fmla="*/ 998553 w 9384838"/>
              <a:gd name="connsiteY109" fmla="*/ 5118459 h 6246801"/>
              <a:gd name="connsiteX110" fmla="*/ 1049437 w 9384838"/>
              <a:gd name="connsiteY110" fmla="*/ 5118459 h 6246801"/>
              <a:gd name="connsiteX111" fmla="*/ 1099216 w 9384838"/>
              <a:gd name="connsiteY111" fmla="*/ 5067573 h 6246801"/>
              <a:gd name="connsiteX112" fmla="*/ 1148994 w 9384838"/>
              <a:gd name="connsiteY112" fmla="*/ 5093016 h 6246801"/>
              <a:gd name="connsiteX113" fmla="*/ 1174436 w 9384838"/>
              <a:gd name="connsiteY113" fmla="*/ 5142796 h 6246801"/>
              <a:gd name="connsiteX114" fmla="*/ 1148994 w 9384838"/>
              <a:gd name="connsiteY114" fmla="*/ 5193682 h 6246801"/>
              <a:gd name="connsiteX115" fmla="*/ 1099216 w 9384838"/>
              <a:gd name="connsiteY115" fmla="*/ 5218019 h 6246801"/>
              <a:gd name="connsiteX116" fmla="*/ 1073773 w 9384838"/>
              <a:gd name="connsiteY116" fmla="*/ 5218019 h 6246801"/>
              <a:gd name="connsiteX117" fmla="*/ 1049437 w 9384838"/>
              <a:gd name="connsiteY117" fmla="*/ 5193682 h 6246801"/>
              <a:gd name="connsiteX118" fmla="*/ 1023995 w 9384838"/>
              <a:gd name="connsiteY118" fmla="*/ 5243462 h 6246801"/>
              <a:gd name="connsiteX119" fmla="*/ 1049437 w 9384838"/>
              <a:gd name="connsiteY119" fmla="*/ 5293242 h 6246801"/>
              <a:gd name="connsiteX120" fmla="*/ 1099216 w 9384838"/>
              <a:gd name="connsiteY120" fmla="*/ 5293242 h 6246801"/>
              <a:gd name="connsiteX121" fmla="*/ 1199879 w 9384838"/>
              <a:gd name="connsiteY121" fmla="*/ 5318685 h 6246801"/>
              <a:gd name="connsiteX122" fmla="*/ 1124658 w 9384838"/>
              <a:gd name="connsiteY122" fmla="*/ 5369571 h 6246801"/>
              <a:gd name="connsiteX123" fmla="*/ 1148994 w 9384838"/>
              <a:gd name="connsiteY123" fmla="*/ 5393907 h 6246801"/>
              <a:gd name="connsiteX124" fmla="*/ 1199879 w 9384838"/>
              <a:gd name="connsiteY124" fmla="*/ 5393907 h 6246801"/>
              <a:gd name="connsiteX125" fmla="*/ 1148994 w 9384838"/>
              <a:gd name="connsiteY125" fmla="*/ 5444793 h 6246801"/>
              <a:gd name="connsiteX126" fmla="*/ 1199879 w 9384838"/>
              <a:gd name="connsiteY126" fmla="*/ 5469130 h 6246801"/>
              <a:gd name="connsiteX127" fmla="*/ 1174436 w 9384838"/>
              <a:gd name="connsiteY127" fmla="*/ 5520016 h 6246801"/>
              <a:gd name="connsiteX128" fmla="*/ 1124658 w 9384838"/>
              <a:gd name="connsiteY128" fmla="*/ 5520016 h 6246801"/>
              <a:gd name="connsiteX129" fmla="*/ 1099216 w 9384838"/>
              <a:gd name="connsiteY129" fmla="*/ 5544353 h 6246801"/>
              <a:gd name="connsiteX130" fmla="*/ 1023995 w 9384838"/>
              <a:gd name="connsiteY130" fmla="*/ 5619576 h 6246801"/>
              <a:gd name="connsiteX131" fmla="*/ 1023995 w 9384838"/>
              <a:gd name="connsiteY131" fmla="*/ 5645019 h 6246801"/>
              <a:gd name="connsiteX132" fmla="*/ 998553 w 9384838"/>
              <a:gd name="connsiteY132" fmla="*/ 5670462 h 6246801"/>
              <a:gd name="connsiteX133" fmla="*/ 823775 w 9384838"/>
              <a:gd name="connsiteY133" fmla="*/ 5920467 h 6246801"/>
              <a:gd name="connsiteX134" fmla="*/ 848111 w 9384838"/>
              <a:gd name="connsiteY134" fmla="*/ 5971353 h 6246801"/>
              <a:gd name="connsiteX135" fmla="*/ 798334 w 9384838"/>
              <a:gd name="connsiteY135" fmla="*/ 6021132 h 6246801"/>
              <a:gd name="connsiteX136" fmla="*/ 772890 w 9384838"/>
              <a:gd name="connsiteY136" fmla="*/ 6046575 h 6246801"/>
              <a:gd name="connsiteX137" fmla="*/ 772890 w 9384838"/>
              <a:gd name="connsiteY137" fmla="*/ 6096355 h 6246801"/>
              <a:gd name="connsiteX138" fmla="*/ 723113 w 9384838"/>
              <a:gd name="connsiteY138" fmla="*/ 6147241 h 6246801"/>
              <a:gd name="connsiteX139" fmla="*/ 697671 w 9384838"/>
              <a:gd name="connsiteY139" fmla="*/ 6096355 h 6246801"/>
              <a:gd name="connsiteX140" fmla="*/ 672229 w 9384838"/>
              <a:gd name="connsiteY140" fmla="*/ 6072018 h 6246801"/>
              <a:gd name="connsiteX141" fmla="*/ 693023 w 9384838"/>
              <a:gd name="connsiteY141" fmla="*/ 6051222 h 6246801"/>
              <a:gd name="connsiteX142" fmla="*/ 702873 w 9384838"/>
              <a:gd name="connsiteY142" fmla="*/ 6041372 h 6246801"/>
              <a:gd name="connsiteX143" fmla="*/ 702874 w 9384838"/>
              <a:gd name="connsiteY143" fmla="*/ 6041371 h 6246801"/>
              <a:gd name="connsiteX144" fmla="*/ 693023 w 9384838"/>
              <a:gd name="connsiteY144" fmla="*/ 6051222 h 6246801"/>
              <a:gd name="connsiteX145" fmla="*/ 672228 w 9384838"/>
              <a:gd name="connsiteY145" fmla="*/ 6072019 h 6246801"/>
              <a:gd name="connsiteX146" fmla="*/ 647891 w 9384838"/>
              <a:gd name="connsiteY146" fmla="*/ 6046576 h 6246801"/>
              <a:gd name="connsiteX147" fmla="*/ 597007 w 9384838"/>
              <a:gd name="connsiteY147" fmla="*/ 6096356 h 6246801"/>
              <a:gd name="connsiteX148" fmla="*/ 622449 w 9384838"/>
              <a:gd name="connsiteY148" fmla="*/ 6147242 h 6246801"/>
              <a:gd name="connsiteX149" fmla="*/ 622449 w 9384838"/>
              <a:gd name="connsiteY149" fmla="*/ 6171578 h 6246801"/>
              <a:gd name="connsiteX150" fmla="*/ 597007 w 9384838"/>
              <a:gd name="connsiteY150" fmla="*/ 6171578 h 6246801"/>
              <a:gd name="connsiteX151" fmla="*/ 547229 w 9384838"/>
              <a:gd name="connsiteY151" fmla="*/ 6222464 h 6246801"/>
              <a:gd name="connsiteX152" fmla="*/ 497452 w 9384838"/>
              <a:gd name="connsiteY152" fmla="*/ 6222464 h 6246801"/>
              <a:gd name="connsiteX153" fmla="*/ 422232 w 9384838"/>
              <a:gd name="connsiteY153" fmla="*/ 6246801 h 6246801"/>
              <a:gd name="connsiteX154" fmla="*/ 472009 w 9384838"/>
              <a:gd name="connsiteY154" fmla="*/ 6171578 h 6246801"/>
              <a:gd name="connsiteX155" fmla="*/ 521787 w 9384838"/>
              <a:gd name="connsiteY155" fmla="*/ 6121799 h 6246801"/>
              <a:gd name="connsiteX156" fmla="*/ 497452 w 9384838"/>
              <a:gd name="connsiteY156" fmla="*/ 6046576 h 6246801"/>
              <a:gd name="connsiteX157" fmla="*/ 497452 w 9384838"/>
              <a:gd name="connsiteY157" fmla="*/ 5996796 h 6246801"/>
              <a:gd name="connsiteX158" fmla="*/ 521787 w 9384838"/>
              <a:gd name="connsiteY158" fmla="*/ 5996796 h 6246801"/>
              <a:gd name="connsiteX159" fmla="*/ 572672 w 9384838"/>
              <a:gd name="connsiteY159" fmla="*/ 5945910 h 6246801"/>
              <a:gd name="connsiteX160" fmla="*/ 547229 w 9384838"/>
              <a:gd name="connsiteY160" fmla="*/ 5920467 h 6246801"/>
              <a:gd name="connsiteX161" fmla="*/ 497452 w 9384838"/>
              <a:gd name="connsiteY161" fmla="*/ 5896130 h 6246801"/>
              <a:gd name="connsiteX162" fmla="*/ 472009 w 9384838"/>
              <a:gd name="connsiteY162" fmla="*/ 5920467 h 6246801"/>
              <a:gd name="connsiteX163" fmla="*/ 396790 w 9384838"/>
              <a:gd name="connsiteY163" fmla="*/ 6021133 h 6246801"/>
              <a:gd name="connsiteX164" fmla="*/ 422232 w 9384838"/>
              <a:gd name="connsiteY164" fmla="*/ 6046576 h 6246801"/>
              <a:gd name="connsiteX165" fmla="*/ 422232 w 9384838"/>
              <a:gd name="connsiteY165" fmla="*/ 6096356 h 6246801"/>
              <a:gd name="connsiteX166" fmla="*/ 446568 w 9384838"/>
              <a:gd name="connsiteY166" fmla="*/ 6121799 h 6246801"/>
              <a:gd name="connsiteX167" fmla="*/ 422232 w 9384838"/>
              <a:gd name="connsiteY167" fmla="*/ 6147242 h 6246801"/>
              <a:gd name="connsiteX168" fmla="*/ 396790 w 9384838"/>
              <a:gd name="connsiteY168" fmla="*/ 6147242 h 6246801"/>
              <a:gd name="connsiteX169" fmla="*/ 371348 w 9384838"/>
              <a:gd name="connsiteY169" fmla="*/ 6121799 h 6246801"/>
              <a:gd name="connsiteX170" fmla="*/ 296127 w 9384838"/>
              <a:gd name="connsiteY170" fmla="*/ 6072019 h 6246801"/>
              <a:gd name="connsiteX171" fmla="*/ 271792 w 9384838"/>
              <a:gd name="connsiteY171" fmla="*/ 5996796 h 6246801"/>
              <a:gd name="connsiteX172" fmla="*/ 321570 w 9384838"/>
              <a:gd name="connsiteY172" fmla="*/ 6021133 h 6246801"/>
              <a:gd name="connsiteX173" fmla="*/ 347012 w 9384838"/>
              <a:gd name="connsiteY173" fmla="*/ 5996796 h 6246801"/>
              <a:gd name="connsiteX174" fmla="*/ 371348 w 9384838"/>
              <a:gd name="connsiteY174" fmla="*/ 5920467 h 6246801"/>
              <a:gd name="connsiteX175" fmla="*/ 321570 w 9384838"/>
              <a:gd name="connsiteY175" fmla="*/ 5845245 h 6246801"/>
              <a:gd name="connsiteX176" fmla="*/ 371348 w 9384838"/>
              <a:gd name="connsiteY176" fmla="*/ 5795465 h 6246801"/>
              <a:gd name="connsiteX177" fmla="*/ 371348 w 9384838"/>
              <a:gd name="connsiteY177" fmla="*/ 5745685 h 6246801"/>
              <a:gd name="connsiteX178" fmla="*/ 371348 w 9384838"/>
              <a:gd name="connsiteY178" fmla="*/ 5720242 h 6246801"/>
              <a:gd name="connsiteX179" fmla="*/ 347012 w 9384838"/>
              <a:gd name="connsiteY179" fmla="*/ 5670462 h 6246801"/>
              <a:gd name="connsiteX180" fmla="*/ 446567 w 9384838"/>
              <a:gd name="connsiteY180" fmla="*/ 5670462 h 6246801"/>
              <a:gd name="connsiteX181" fmla="*/ 462479 w 9384838"/>
              <a:gd name="connsiteY181" fmla="*/ 5674309 h 6246801"/>
              <a:gd name="connsiteX182" fmla="*/ 471828 w 9384838"/>
              <a:gd name="connsiteY182" fmla="*/ 5676570 h 6246801"/>
              <a:gd name="connsiteX183" fmla="*/ 471828 w 9384838"/>
              <a:gd name="connsiteY183" fmla="*/ 5676569 h 6246801"/>
              <a:gd name="connsiteX184" fmla="*/ 462479 w 9384838"/>
              <a:gd name="connsiteY184" fmla="*/ 5674309 h 6246801"/>
              <a:gd name="connsiteX185" fmla="*/ 446568 w 9384838"/>
              <a:gd name="connsiteY185" fmla="*/ 5670462 h 6246801"/>
              <a:gd name="connsiteX186" fmla="*/ 446567 w 9384838"/>
              <a:gd name="connsiteY186" fmla="*/ 5670462 h 6246801"/>
              <a:gd name="connsiteX187" fmla="*/ 521787 w 9384838"/>
              <a:gd name="connsiteY187" fmla="*/ 5595239 h 6246801"/>
              <a:gd name="connsiteX188" fmla="*/ 572672 w 9384838"/>
              <a:gd name="connsiteY188" fmla="*/ 5569796 h 6246801"/>
              <a:gd name="connsiteX189" fmla="*/ 572672 w 9384838"/>
              <a:gd name="connsiteY189" fmla="*/ 5520016 h 6246801"/>
              <a:gd name="connsiteX190" fmla="*/ 647892 w 9384838"/>
              <a:gd name="connsiteY190" fmla="*/ 5494573 h 6246801"/>
              <a:gd name="connsiteX191" fmla="*/ 622450 w 9384838"/>
              <a:gd name="connsiteY191" fmla="*/ 5469130 h 6246801"/>
              <a:gd name="connsiteX192" fmla="*/ 547230 w 9384838"/>
              <a:gd name="connsiteY192" fmla="*/ 5469130 h 6246801"/>
              <a:gd name="connsiteX193" fmla="*/ 622450 w 9384838"/>
              <a:gd name="connsiteY193" fmla="*/ 5444793 h 6246801"/>
              <a:gd name="connsiteX194" fmla="*/ 622450 w 9384838"/>
              <a:gd name="connsiteY194" fmla="*/ 5369570 h 6246801"/>
              <a:gd name="connsiteX195" fmla="*/ 597008 w 9384838"/>
              <a:gd name="connsiteY195" fmla="*/ 5369570 h 6246801"/>
              <a:gd name="connsiteX196" fmla="*/ 597008 w 9384838"/>
              <a:gd name="connsiteY196" fmla="*/ 5344127 h 6246801"/>
              <a:gd name="connsiteX197" fmla="*/ 572672 w 9384838"/>
              <a:gd name="connsiteY197" fmla="*/ 5318684 h 6246801"/>
              <a:gd name="connsiteX198" fmla="*/ 597008 w 9384838"/>
              <a:gd name="connsiteY198" fmla="*/ 5268904 h 6246801"/>
              <a:gd name="connsiteX199" fmla="*/ 572672 w 9384838"/>
              <a:gd name="connsiteY199" fmla="*/ 5268904 h 6246801"/>
              <a:gd name="connsiteX200" fmla="*/ 572672 w 9384838"/>
              <a:gd name="connsiteY200" fmla="*/ 5218018 h 6246801"/>
              <a:gd name="connsiteX201" fmla="*/ 547230 w 9384838"/>
              <a:gd name="connsiteY201" fmla="*/ 5193682 h 6246801"/>
              <a:gd name="connsiteX202" fmla="*/ 547229 w 9384838"/>
              <a:gd name="connsiteY202" fmla="*/ 5193682 h 6246801"/>
              <a:gd name="connsiteX203" fmla="*/ 521787 w 9384838"/>
              <a:gd name="connsiteY203" fmla="*/ 5168239 h 6246801"/>
              <a:gd name="connsiteX204" fmla="*/ 472009 w 9384838"/>
              <a:gd name="connsiteY204" fmla="*/ 5193682 h 6246801"/>
              <a:gd name="connsiteX205" fmla="*/ 472009 w 9384838"/>
              <a:gd name="connsiteY205" fmla="*/ 5293241 h 6246801"/>
              <a:gd name="connsiteX206" fmla="*/ 472009 w 9384838"/>
              <a:gd name="connsiteY206" fmla="*/ 5293241 h 6246801"/>
              <a:gd name="connsiteX207" fmla="*/ 422231 w 9384838"/>
              <a:gd name="connsiteY207" fmla="*/ 5318684 h 6246801"/>
              <a:gd name="connsiteX208" fmla="*/ 446567 w 9384838"/>
              <a:gd name="connsiteY208" fmla="*/ 5344127 h 6246801"/>
              <a:gd name="connsiteX209" fmla="*/ 497451 w 9384838"/>
              <a:gd name="connsiteY209" fmla="*/ 5344127 h 6246801"/>
              <a:gd name="connsiteX210" fmla="*/ 521787 w 9384838"/>
              <a:gd name="connsiteY210" fmla="*/ 5318684 h 6246801"/>
              <a:gd name="connsiteX211" fmla="*/ 521787 w 9384838"/>
              <a:gd name="connsiteY211" fmla="*/ 5369570 h 6246801"/>
              <a:gd name="connsiteX212" fmla="*/ 497451 w 9384838"/>
              <a:gd name="connsiteY212" fmla="*/ 5419350 h 6246801"/>
              <a:gd name="connsiteX213" fmla="*/ 472009 w 9384838"/>
              <a:gd name="connsiteY213" fmla="*/ 5419350 h 6246801"/>
              <a:gd name="connsiteX214" fmla="*/ 446567 w 9384838"/>
              <a:gd name="connsiteY214" fmla="*/ 5444793 h 6246801"/>
              <a:gd name="connsiteX215" fmla="*/ 422231 w 9384838"/>
              <a:gd name="connsiteY215" fmla="*/ 5419350 h 6246801"/>
              <a:gd name="connsiteX216" fmla="*/ 446567 w 9384838"/>
              <a:gd name="connsiteY216" fmla="*/ 5393907 h 6246801"/>
              <a:gd name="connsiteX217" fmla="*/ 446567 w 9384838"/>
              <a:gd name="connsiteY217" fmla="*/ 5369570 h 6246801"/>
              <a:gd name="connsiteX218" fmla="*/ 422231 w 9384838"/>
              <a:gd name="connsiteY218" fmla="*/ 5344127 h 6246801"/>
              <a:gd name="connsiteX219" fmla="*/ 371347 w 9384838"/>
              <a:gd name="connsiteY219" fmla="*/ 5369570 h 6246801"/>
              <a:gd name="connsiteX220" fmla="*/ 347011 w 9384838"/>
              <a:gd name="connsiteY220" fmla="*/ 5344127 h 6246801"/>
              <a:gd name="connsiteX221" fmla="*/ 321569 w 9384838"/>
              <a:gd name="connsiteY221" fmla="*/ 5393907 h 6246801"/>
              <a:gd name="connsiteX222" fmla="*/ 271791 w 9384838"/>
              <a:gd name="connsiteY222" fmla="*/ 5419350 h 6246801"/>
              <a:gd name="connsiteX223" fmla="*/ 321569 w 9384838"/>
              <a:gd name="connsiteY223" fmla="*/ 5369570 h 6246801"/>
              <a:gd name="connsiteX224" fmla="*/ 296127 w 9384838"/>
              <a:gd name="connsiteY224" fmla="*/ 5344127 h 6246801"/>
              <a:gd name="connsiteX225" fmla="*/ 296127 w 9384838"/>
              <a:gd name="connsiteY225" fmla="*/ 5293241 h 6246801"/>
              <a:gd name="connsiteX226" fmla="*/ 271791 w 9384838"/>
              <a:gd name="connsiteY226" fmla="*/ 5293241 h 6246801"/>
              <a:gd name="connsiteX227" fmla="*/ 246349 w 9384838"/>
              <a:gd name="connsiteY227" fmla="*/ 5243462 h 6246801"/>
              <a:gd name="connsiteX228" fmla="*/ 296127 w 9384838"/>
              <a:gd name="connsiteY228" fmla="*/ 5168239 h 6246801"/>
              <a:gd name="connsiteX229" fmla="*/ 321569 w 9384838"/>
              <a:gd name="connsiteY229" fmla="*/ 5193682 h 6246801"/>
              <a:gd name="connsiteX230" fmla="*/ 296127 w 9384838"/>
              <a:gd name="connsiteY230" fmla="*/ 5218019 h 6246801"/>
              <a:gd name="connsiteX231" fmla="*/ 321569 w 9384838"/>
              <a:gd name="connsiteY231" fmla="*/ 5218019 h 6246801"/>
              <a:gd name="connsiteX232" fmla="*/ 321569 w 9384838"/>
              <a:gd name="connsiteY232" fmla="*/ 5243462 h 6246801"/>
              <a:gd name="connsiteX233" fmla="*/ 296127 w 9384838"/>
              <a:gd name="connsiteY233" fmla="*/ 5268905 h 6246801"/>
              <a:gd name="connsiteX234" fmla="*/ 321569 w 9384838"/>
              <a:gd name="connsiteY234" fmla="*/ 5318684 h 6246801"/>
              <a:gd name="connsiteX235" fmla="*/ 347011 w 9384838"/>
              <a:gd name="connsiteY235" fmla="*/ 5293241 h 6246801"/>
              <a:gd name="connsiteX236" fmla="*/ 371347 w 9384838"/>
              <a:gd name="connsiteY236" fmla="*/ 5318684 h 6246801"/>
              <a:gd name="connsiteX237" fmla="*/ 396789 w 9384838"/>
              <a:gd name="connsiteY237" fmla="*/ 5318684 h 6246801"/>
              <a:gd name="connsiteX238" fmla="*/ 371347 w 9384838"/>
              <a:gd name="connsiteY238" fmla="*/ 5268905 h 6246801"/>
              <a:gd name="connsiteX239" fmla="*/ 396789 w 9384838"/>
              <a:gd name="connsiteY239" fmla="*/ 5243462 h 6246801"/>
              <a:gd name="connsiteX240" fmla="*/ 371347 w 9384838"/>
              <a:gd name="connsiteY240" fmla="*/ 5193682 h 6246801"/>
              <a:gd name="connsiteX241" fmla="*/ 321569 w 9384838"/>
              <a:gd name="connsiteY241" fmla="*/ 5168239 h 6246801"/>
              <a:gd name="connsiteX242" fmla="*/ 347011 w 9384838"/>
              <a:gd name="connsiteY242" fmla="*/ 5142796 h 6246801"/>
              <a:gd name="connsiteX243" fmla="*/ 296127 w 9384838"/>
              <a:gd name="connsiteY243" fmla="*/ 5142796 h 6246801"/>
              <a:gd name="connsiteX244" fmla="*/ 271791 w 9384838"/>
              <a:gd name="connsiteY244" fmla="*/ 5093016 h 6246801"/>
              <a:gd name="connsiteX245" fmla="*/ 296127 w 9384838"/>
              <a:gd name="connsiteY245" fmla="*/ 5067573 h 6246801"/>
              <a:gd name="connsiteX246" fmla="*/ 271791 w 9384838"/>
              <a:gd name="connsiteY246" fmla="*/ 5043236 h 6246801"/>
              <a:gd name="connsiteX247" fmla="*/ 271791 w 9384838"/>
              <a:gd name="connsiteY247" fmla="*/ 5017793 h 6246801"/>
              <a:gd name="connsiteX248" fmla="*/ 321569 w 9384838"/>
              <a:gd name="connsiteY248" fmla="*/ 5043236 h 6246801"/>
              <a:gd name="connsiteX249" fmla="*/ 347011 w 9384838"/>
              <a:gd name="connsiteY249" fmla="*/ 5043236 h 6246801"/>
              <a:gd name="connsiteX250" fmla="*/ 371347 w 9384838"/>
              <a:gd name="connsiteY250" fmla="*/ 5067573 h 6246801"/>
              <a:gd name="connsiteX251" fmla="*/ 371347 w 9384838"/>
              <a:gd name="connsiteY251" fmla="*/ 5093016 h 6246801"/>
              <a:gd name="connsiteX252" fmla="*/ 396789 w 9384838"/>
              <a:gd name="connsiteY252" fmla="*/ 5093016 h 6246801"/>
              <a:gd name="connsiteX253" fmla="*/ 396789 w 9384838"/>
              <a:gd name="connsiteY253" fmla="*/ 5067573 h 6246801"/>
              <a:gd name="connsiteX254" fmla="*/ 422231 w 9384838"/>
              <a:gd name="connsiteY254" fmla="*/ 5043236 h 6246801"/>
              <a:gd name="connsiteX255" fmla="*/ 371347 w 9384838"/>
              <a:gd name="connsiteY255" fmla="*/ 5017793 h 6246801"/>
              <a:gd name="connsiteX256" fmla="*/ 396789 w 9384838"/>
              <a:gd name="connsiteY256" fmla="*/ 4992350 h 6246801"/>
              <a:gd name="connsiteX257" fmla="*/ 422231 w 9384838"/>
              <a:gd name="connsiteY257" fmla="*/ 4968013 h 6246801"/>
              <a:gd name="connsiteX258" fmla="*/ 446567 w 9384838"/>
              <a:gd name="connsiteY258" fmla="*/ 4992350 h 6246801"/>
              <a:gd name="connsiteX259" fmla="*/ 446567 w 9384838"/>
              <a:gd name="connsiteY259" fmla="*/ 5017793 h 6246801"/>
              <a:gd name="connsiteX260" fmla="*/ 472009 w 9384838"/>
              <a:gd name="connsiteY260" fmla="*/ 5043236 h 6246801"/>
              <a:gd name="connsiteX261" fmla="*/ 497451 w 9384838"/>
              <a:gd name="connsiteY261" fmla="*/ 5017793 h 6246801"/>
              <a:gd name="connsiteX262" fmla="*/ 497452 w 9384838"/>
              <a:gd name="connsiteY262" fmla="*/ 5017793 h 6246801"/>
              <a:gd name="connsiteX263" fmla="*/ 547230 w 9384838"/>
              <a:gd name="connsiteY263" fmla="*/ 5017793 h 6246801"/>
              <a:gd name="connsiteX264" fmla="*/ 521788 w 9384838"/>
              <a:gd name="connsiteY264" fmla="*/ 4992350 h 6246801"/>
              <a:gd name="connsiteX265" fmla="*/ 572672 w 9384838"/>
              <a:gd name="connsiteY265" fmla="*/ 4968013 h 6246801"/>
              <a:gd name="connsiteX266" fmla="*/ 597008 w 9384838"/>
              <a:gd name="connsiteY266" fmla="*/ 4992350 h 6246801"/>
              <a:gd name="connsiteX267" fmla="*/ 647892 w 9384838"/>
              <a:gd name="connsiteY267" fmla="*/ 4992350 h 6246801"/>
              <a:gd name="connsiteX268" fmla="*/ 647892 w 9384838"/>
              <a:gd name="connsiteY268" fmla="*/ 4968013 h 6246801"/>
              <a:gd name="connsiteX269" fmla="*/ 672228 w 9384838"/>
              <a:gd name="connsiteY269" fmla="*/ 4942570 h 6246801"/>
              <a:gd name="connsiteX270" fmla="*/ 672228 w 9384838"/>
              <a:gd name="connsiteY270" fmla="*/ 4917127 h 6246801"/>
              <a:gd name="connsiteX271" fmla="*/ 723112 w 9384838"/>
              <a:gd name="connsiteY271" fmla="*/ 4892790 h 6246801"/>
              <a:gd name="connsiteX272" fmla="*/ 772890 w 9384838"/>
              <a:gd name="connsiteY272" fmla="*/ 4892790 h 6246801"/>
              <a:gd name="connsiteX273" fmla="*/ 798333 w 9384838"/>
              <a:gd name="connsiteY273" fmla="*/ 4867347 h 6246801"/>
              <a:gd name="connsiteX274" fmla="*/ 291494 w 9384838"/>
              <a:gd name="connsiteY274" fmla="*/ 3896294 h 6246801"/>
              <a:gd name="connsiteX275" fmla="*/ 319795 w 9384838"/>
              <a:gd name="connsiteY275" fmla="*/ 3947235 h 6246801"/>
              <a:gd name="connsiteX276" fmla="*/ 280174 w 9384838"/>
              <a:gd name="connsiteY276" fmla="*/ 4026476 h 6246801"/>
              <a:gd name="connsiteX277" fmla="*/ 234893 w 9384838"/>
              <a:gd name="connsiteY277" fmla="*/ 4026476 h 6246801"/>
              <a:gd name="connsiteX278" fmla="*/ 220743 w 9384838"/>
              <a:gd name="connsiteY278" fmla="*/ 4066097 h 6246801"/>
              <a:gd name="connsiteX279" fmla="*/ 178292 w 9384838"/>
              <a:gd name="connsiteY279" fmla="*/ 4074587 h 6246801"/>
              <a:gd name="connsiteX280" fmla="*/ 133012 w 9384838"/>
              <a:gd name="connsiteY280" fmla="*/ 4111377 h 6246801"/>
              <a:gd name="connsiteX281" fmla="*/ 93391 w 9384838"/>
              <a:gd name="connsiteY281" fmla="*/ 4125528 h 6246801"/>
              <a:gd name="connsiteX282" fmla="*/ 113201 w 9384838"/>
              <a:gd name="connsiteY282" fmla="*/ 4187789 h 6246801"/>
              <a:gd name="connsiteX283" fmla="*/ 82071 w 9384838"/>
              <a:gd name="connsiteY283" fmla="*/ 4187789 h 6246801"/>
              <a:gd name="connsiteX284" fmla="*/ 59430 w 9384838"/>
              <a:gd name="connsiteY284" fmla="*/ 4250050 h 6246801"/>
              <a:gd name="connsiteX285" fmla="*/ 76411 w 9384838"/>
              <a:gd name="connsiteY285" fmla="*/ 4275521 h 6246801"/>
              <a:gd name="connsiteX286" fmla="*/ 11320 w 9384838"/>
              <a:gd name="connsiteY286" fmla="*/ 4317971 h 6246801"/>
              <a:gd name="connsiteX287" fmla="*/ 0 w 9384838"/>
              <a:gd name="connsiteY287" fmla="*/ 4230240 h 6246801"/>
              <a:gd name="connsiteX288" fmla="*/ 31130 w 9384838"/>
              <a:gd name="connsiteY288" fmla="*/ 4218920 h 6246801"/>
              <a:gd name="connsiteX289" fmla="*/ 45280 w 9384838"/>
              <a:gd name="connsiteY289" fmla="*/ 4187789 h 6246801"/>
              <a:gd name="connsiteX290" fmla="*/ 53771 w 9384838"/>
              <a:gd name="connsiteY290" fmla="*/ 4131188 h 6246801"/>
              <a:gd name="connsiteX291" fmla="*/ 70751 w 9384838"/>
              <a:gd name="connsiteY291" fmla="*/ 4105717 h 6246801"/>
              <a:gd name="connsiteX292" fmla="*/ 124522 w 9384838"/>
              <a:gd name="connsiteY292" fmla="*/ 4083077 h 6246801"/>
              <a:gd name="connsiteX293" fmla="*/ 152822 w 9384838"/>
              <a:gd name="connsiteY293" fmla="*/ 4040626 h 6246801"/>
              <a:gd name="connsiteX294" fmla="*/ 104711 w 9384838"/>
              <a:gd name="connsiteY294" fmla="*/ 4023646 h 6246801"/>
              <a:gd name="connsiteX295" fmla="*/ 104711 w 9384838"/>
              <a:gd name="connsiteY295" fmla="*/ 3981195 h 6246801"/>
              <a:gd name="connsiteX296" fmla="*/ 144332 w 9384838"/>
              <a:gd name="connsiteY296" fmla="*/ 3981195 h 6246801"/>
              <a:gd name="connsiteX297" fmla="*/ 181122 w 9384838"/>
              <a:gd name="connsiteY297" fmla="*/ 4020816 h 6246801"/>
              <a:gd name="connsiteX298" fmla="*/ 240553 w 9384838"/>
              <a:gd name="connsiteY298" fmla="*/ 3955725 h 6246801"/>
              <a:gd name="connsiteX299" fmla="*/ 271684 w 9384838"/>
              <a:gd name="connsiteY299" fmla="*/ 3907614 h 6246801"/>
              <a:gd name="connsiteX300" fmla="*/ 291494 w 9384838"/>
              <a:gd name="connsiteY300" fmla="*/ 3896294 h 6246801"/>
              <a:gd name="connsiteX301" fmla="*/ 481106 w 9384838"/>
              <a:gd name="connsiteY301" fmla="*/ 3596309 h 6246801"/>
              <a:gd name="connsiteX302" fmla="*/ 435825 w 9384838"/>
              <a:gd name="connsiteY302" fmla="*/ 3664230 h 6246801"/>
              <a:gd name="connsiteX303" fmla="*/ 396205 w 9384838"/>
              <a:gd name="connsiteY303" fmla="*/ 3638759 h 6246801"/>
              <a:gd name="connsiteX304" fmla="*/ 481106 w 9384838"/>
              <a:gd name="connsiteY304" fmla="*/ 3596309 h 6246801"/>
              <a:gd name="connsiteX305" fmla="*/ 4460871 w 9384838"/>
              <a:gd name="connsiteY305" fmla="*/ 3512231 h 6246801"/>
              <a:gd name="connsiteX306" fmla="*/ 4435429 w 9384838"/>
              <a:gd name="connsiteY306" fmla="*/ 3563117 h 6246801"/>
              <a:gd name="connsiteX307" fmla="*/ 4385651 w 9384838"/>
              <a:gd name="connsiteY307" fmla="*/ 3612896 h 6246801"/>
              <a:gd name="connsiteX308" fmla="*/ 4385651 w 9384838"/>
              <a:gd name="connsiteY308" fmla="*/ 3638339 h 6246801"/>
              <a:gd name="connsiteX309" fmla="*/ 4435429 w 9384838"/>
              <a:gd name="connsiteY309" fmla="*/ 3638339 h 6246801"/>
              <a:gd name="connsiteX310" fmla="*/ 4435429 w 9384838"/>
              <a:gd name="connsiteY310" fmla="*/ 3662676 h 6246801"/>
              <a:gd name="connsiteX311" fmla="*/ 4385651 w 9384838"/>
              <a:gd name="connsiteY311" fmla="*/ 3713562 h 6246801"/>
              <a:gd name="connsiteX312" fmla="*/ 4284989 w 9384838"/>
              <a:gd name="connsiteY312" fmla="*/ 3737899 h 6246801"/>
              <a:gd name="connsiteX313" fmla="*/ 4310431 w 9384838"/>
              <a:gd name="connsiteY313" fmla="*/ 3688119 h 6246801"/>
              <a:gd name="connsiteX314" fmla="*/ 4335873 w 9384838"/>
              <a:gd name="connsiteY314" fmla="*/ 3662676 h 6246801"/>
              <a:gd name="connsiteX315" fmla="*/ 4335873 w 9384838"/>
              <a:gd name="connsiteY315" fmla="*/ 3638339 h 6246801"/>
              <a:gd name="connsiteX316" fmla="*/ 4284989 w 9384838"/>
              <a:gd name="connsiteY316" fmla="*/ 3662676 h 6246801"/>
              <a:gd name="connsiteX317" fmla="*/ 4284989 w 9384838"/>
              <a:gd name="connsiteY317" fmla="*/ 3612896 h 6246801"/>
              <a:gd name="connsiteX318" fmla="*/ 4360209 w 9384838"/>
              <a:gd name="connsiteY318" fmla="*/ 3537674 h 6246801"/>
              <a:gd name="connsiteX319" fmla="*/ 4460871 w 9384838"/>
              <a:gd name="connsiteY319" fmla="*/ 3512231 h 6246801"/>
              <a:gd name="connsiteX320" fmla="*/ 605629 w 9384838"/>
              <a:gd name="connsiteY320" fmla="*/ 3364245 h 6246801"/>
              <a:gd name="connsiteX321" fmla="*/ 611289 w 9384838"/>
              <a:gd name="connsiteY321" fmla="*/ 3409526 h 6246801"/>
              <a:gd name="connsiteX322" fmla="*/ 633929 w 9384838"/>
              <a:gd name="connsiteY322" fmla="*/ 3437826 h 6246801"/>
              <a:gd name="connsiteX323" fmla="*/ 616949 w 9384838"/>
              <a:gd name="connsiteY323" fmla="*/ 3485937 h 6246801"/>
              <a:gd name="connsiteX324" fmla="*/ 599969 w 9384838"/>
              <a:gd name="connsiteY324" fmla="*/ 3497257 h 6246801"/>
              <a:gd name="connsiteX325" fmla="*/ 560348 w 9384838"/>
              <a:gd name="connsiteY325" fmla="*/ 3451976 h 6246801"/>
              <a:gd name="connsiteX326" fmla="*/ 577328 w 9384838"/>
              <a:gd name="connsiteY326" fmla="*/ 3415186 h 6246801"/>
              <a:gd name="connsiteX327" fmla="*/ 574498 w 9384838"/>
              <a:gd name="connsiteY327" fmla="*/ 3369905 h 6246801"/>
              <a:gd name="connsiteX328" fmla="*/ 605629 w 9384838"/>
              <a:gd name="connsiteY328" fmla="*/ 3364245 h 6246801"/>
              <a:gd name="connsiteX329" fmla="*/ 1098059 w 9384838"/>
              <a:gd name="connsiteY329" fmla="*/ 3109544 h 6246801"/>
              <a:gd name="connsiteX330" fmla="*/ 1081079 w 9384838"/>
              <a:gd name="connsiteY330" fmla="*/ 3137841 h 6246801"/>
              <a:gd name="connsiteX331" fmla="*/ 1064099 w 9384838"/>
              <a:gd name="connsiteY331" fmla="*/ 3154822 h 6246801"/>
              <a:gd name="connsiteX332" fmla="*/ 1038628 w 9384838"/>
              <a:gd name="connsiteY332" fmla="*/ 3143502 h 6246801"/>
              <a:gd name="connsiteX333" fmla="*/ 1098059 w 9384838"/>
              <a:gd name="connsiteY333" fmla="*/ 3109544 h 6246801"/>
              <a:gd name="connsiteX334" fmla="*/ 905615 w 9384838"/>
              <a:gd name="connsiteY334" fmla="*/ 3061433 h 6246801"/>
              <a:gd name="connsiteX335" fmla="*/ 905615 w 9384838"/>
              <a:gd name="connsiteY335" fmla="*/ 3098224 h 6246801"/>
              <a:gd name="connsiteX336" fmla="*/ 874484 w 9384838"/>
              <a:gd name="connsiteY336" fmla="*/ 3149161 h 6246801"/>
              <a:gd name="connsiteX337" fmla="*/ 820713 w 9384838"/>
              <a:gd name="connsiteY337" fmla="*/ 3171802 h 6246801"/>
              <a:gd name="connsiteX338" fmla="*/ 826373 w 9384838"/>
              <a:gd name="connsiteY338" fmla="*/ 3205762 h 6246801"/>
              <a:gd name="connsiteX339" fmla="*/ 769772 w 9384838"/>
              <a:gd name="connsiteY339" fmla="*/ 3214252 h 6246801"/>
              <a:gd name="connsiteX340" fmla="*/ 775432 w 9384838"/>
              <a:gd name="connsiteY340" fmla="*/ 3253873 h 6246801"/>
              <a:gd name="connsiteX341" fmla="*/ 738642 w 9384838"/>
              <a:gd name="connsiteY341" fmla="*/ 3245383 h 6246801"/>
              <a:gd name="connsiteX342" fmla="*/ 724492 w 9384838"/>
              <a:gd name="connsiteY342" fmla="*/ 3214252 h 6246801"/>
              <a:gd name="connsiteX343" fmla="*/ 701851 w 9384838"/>
              <a:gd name="connsiteY343" fmla="*/ 3183122 h 6246801"/>
              <a:gd name="connsiteX344" fmla="*/ 724492 w 9384838"/>
              <a:gd name="connsiteY344" fmla="*/ 3168972 h 6246801"/>
              <a:gd name="connsiteX345" fmla="*/ 747132 w 9384838"/>
              <a:gd name="connsiteY345" fmla="*/ 3146331 h 6246801"/>
              <a:gd name="connsiteX346" fmla="*/ 843354 w 9384838"/>
              <a:gd name="connsiteY346" fmla="*/ 3098224 h 6246801"/>
              <a:gd name="connsiteX347" fmla="*/ 905615 w 9384838"/>
              <a:gd name="connsiteY347" fmla="*/ 3061433 h 6246801"/>
              <a:gd name="connsiteX348" fmla="*/ 936745 w 9384838"/>
              <a:gd name="connsiteY348" fmla="*/ 3033132 h 6246801"/>
              <a:gd name="connsiteX349" fmla="*/ 973535 w 9384838"/>
              <a:gd name="connsiteY349" fmla="*/ 3081244 h 6246801"/>
              <a:gd name="connsiteX350" fmla="*/ 948066 w 9384838"/>
              <a:gd name="connsiteY350" fmla="*/ 3115203 h 6246801"/>
              <a:gd name="connsiteX351" fmla="*/ 925424 w 9384838"/>
              <a:gd name="connsiteY351" fmla="*/ 3067093 h 6246801"/>
              <a:gd name="connsiteX352" fmla="*/ 936745 w 9384838"/>
              <a:gd name="connsiteY352" fmla="*/ 3033132 h 6246801"/>
              <a:gd name="connsiteX353" fmla="*/ 5840275 w 9384838"/>
              <a:gd name="connsiteY353" fmla="*/ 2081897 h 6246801"/>
              <a:gd name="connsiteX354" fmla="*/ 5891159 w 9384838"/>
              <a:gd name="connsiteY354" fmla="*/ 2132783 h 6246801"/>
              <a:gd name="connsiteX355" fmla="*/ 5891159 w 9384838"/>
              <a:gd name="connsiteY355" fmla="*/ 2158226 h 6246801"/>
              <a:gd name="connsiteX356" fmla="*/ 5966379 w 9384838"/>
              <a:gd name="connsiteY356" fmla="*/ 2208005 h 6246801"/>
              <a:gd name="connsiteX357" fmla="*/ 6016157 w 9384838"/>
              <a:gd name="connsiteY357" fmla="*/ 2208005 h 6246801"/>
              <a:gd name="connsiteX358" fmla="*/ 6041599 w 9384838"/>
              <a:gd name="connsiteY358" fmla="*/ 2208005 h 6246801"/>
              <a:gd name="connsiteX359" fmla="*/ 5966379 w 9384838"/>
              <a:gd name="connsiteY359" fmla="*/ 2308672 h 6246801"/>
              <a:gd name="connsiteX360" fmla="*/ 5916601 w 9384838"/>
              <a:gd name="connsiteY360" fmla="*/ 2558676 h 6246801"/>
              <a:gd name="connsiteX361" fmla="*/ 5916601 w 9384838"/>
              <a:gd name="connsiteY361" fmla="*/ 2659341 h 6246801"/>
              <a:gd name="connsiteX362" fmla="*/ 5966379 w 9384838"/>
              <a:gd name="connsiteY362" fmla="*/ 2684786 h 6246801"/>
              <a:gd name="connsiteX363" fmla="*/ 5991821 w 9384838"/>
              <a:gd name="connsiteY363" fmla="*/ 2734563 h 6246801"/>
              <a:gd name="connsiteX364" fmla="*/ 6016157 w 9384838"/>
              <a:gd name="connsiteY364" fmla="*/ 2785448 h 6246801"/>
              <a:gd name="connsiteX365" fmla="*/ 6016157 w 9384838"/>
              <a:gd name="connsiteY365" fmla="*/ 2860670 h 6246801"/>
              <a:gd name="connsiteX366" fmla="*/ 5991821 w 9384838"/>
              <a:gd name="connsiteY366" fmla="*/ 2885007 h 6246801"/>
              <a:gd name="connsiteX367" fmla="*/ 6016157 w 9384838"/>
              <a:gd name="connsiteY367" fmla="*/ 2910449 h 6246801"/>
              <a:gd name="connsiteX368" fmla="*/ 5991821 w 9384838"/>
              <a:gd name="connsiteY368" fmla="*/ 2935892 h 6246801"/>
              <a:gd name="connsiteX369" fmla="*/ 5991821 w 9384838"/>
              <a:gd name="connsiteY369" fmla="*/ 2960229 h 6246801"/>
              <a:gd name="connsiteX370" fmla="*/ 6041599 w 9384838"/>
              <a:gd name="connsiteY370" fmla="*/ 2985670 h 6246801"/>
              <a:gd name="connsiteX371" fmla="*/ 6016157 w 9384838"/>
              <a:gd name="connsiteY371" fmla="*/ 3035453 h 6246801"/>
              <a:gd name="connsiteX372" fmla="*/ 6041599 w 9384838"/>
              <a:gd name="connsiteY372" fmla="*/ 3086339 h 6246801"/>
              <a:gd name="connsiteX373" fmla="*/ 5991821 w 9384838"/>
              <a:gd name="connsiteY373" fmla="*/ 3185896 h 6246801"/>
              <a:gd name="connsiteX374" fmla="*/ 6016157 w 9384838"/>
              <a:gd name="connsiteY374" fmla="*/ 3185896 h 6246801"/>
              <a:gd name="connsiteX375" fmla="*/ 6016157 w 9384838"/>
              <a:gd name="connsiteY375" fmla="*/ 3236782 h 6246801"/>
              <a:gd name="connsiteX376" fmla="*/ 5966379 w 9384838"/>
              <a:gd name="connsiteY376" fmla="*/ 3261118 h 6246801"/>
              <a:gd name="connsiteX377" fmla="*/ 5966379 w 9384838"/>
              <a:gd name="connsiteY377" fmla="*/ 3286561 h 6246801"/>
              <a:gd name="connsiteX378" fmla="*/ 5916601 w 9384838"/>
              <a:gd name="connsiteY378" fmla="*/ 3361784 h 6246801"/>
              <a:gd name="connsiteX379" fmla="*/ 5916601 w 9384838"/>
              <a:gd name="connsiteY379" fmla="*/ 3412670 h 6246801"/>
              <a:gd name="connsiteX380" fmla="*/ 5865717 w 9384838"/>
              <a:gd name="connsiteY380" fmla="*/ 3437007 h 6246801"/>
              <a:gd name="connsiteX381" fmla="*/ 5840275 w 9384838"/>
              <a:gd name="connsiteY381" fmla="*/ 3462450 h 6246801"/>
              <a:gd name="connsiteX382" fmla="*/ 5815939 w 9384838"/>
              <a:gd name="connsiteY382" fmla="*/ 3437007 h 6246801"/>
              <a:gd name="connsiteX383" fmla="*/ 5815939 w 9384838"/>
              <a:gd name="connsiteY383" fmla="*/ 3487893 h 6246801"/>
              <a:gd name="connsiteX384" fmla="*/ 5765055 w 9384838"/>
              <a:gd name="connsiteY384" fmla="*/ 3462450 h 6246801"/>
              <a:gd name="connsiteX385" fmla="*/ 5765055 w 9384838"/>
              <a:gd name="connsiteY385" fmla="*/ 3462451 h 6246801"/>
              <a:gd name="connsiteX386" fmla="*/ 5790497 w 9384838"/>
              <a:gd name="connsiteY386" fmla="*/ 3512230 h 6246801"/>
              <a:gd name="connsiteX387" fmla="*/ 5740719 w 9384838"/>
              <a:gd name="connsiteY387" fmla="*/ 3537673 h 6246801"/>
              <a:gd name="connsiteX388" fmla="*/ 5715277 w 9384838"/>
              <a:gd name="connsiteY388" fmla="*/ 3563116 h 6246801"/>
              <a:gd name="connsiteX389" fmla="*/ 5689835 w 9384838"/>
              <a:gd name="connsiteY389" fmla="*/ 3587453 h 6246801"/>
              <a:gd name="connsiteX390" fmla="*/ 5715277 w 9384838"/>
              <a:gd name="connsiteY390" fmla="*/ 3612896 h 6246801"/>
              <a:gd name="connsiteX391" fmla="*/ 5665499 w 9384838"/>
              <a:gd name="connsiteY391" fmla="*/ 3612896 h 6246801"/>
              <a:gd name="connsiteX392" fmla="*/ 5640057 w 9384838"/>
              <a:gd name="connsiteY392" fmla="*/ 3638339 h 6246801"/>
              <a:gd name="connsiteX393" fmla="*/ 5665499 w 9384838"/>
              <a:gd name="connsiteY393" fmla="*/ 3638339 h 6246801"/>
              <a:gd name="connsiteX394" fmla="*/ 5665499 w 9384838"/>
              <a:gd name="connsiteY394" fmla="*/ 3662676 h 6246801"/>
              <a:gd name="connsiteX395" fmla="*/ 5640057 w 9384838"/>
              <a:gd name="connsiteY395" fmla="*/ 3662676 h 6246801"/>
              <a:gd name="connsiteX396" fmla="*/ 5665499 w 9384838"/>
              <a:gd name="connsiteY396" fmla="*/ 3688119 h 6246801"/>
              <a:gd name="connsiteX397" fmla="*/ 5640057 w 9384838"/>
              <a:gd name="connsiteY397" fmla="*/ 3763342 h 6246801"/>
              <a:gd name="connsiteX398" fmla="*/ 5590279 w 9384838"/>
              <a:gd name="connsiteY398" fmla="*/ 3737899 h 6246801"/>
              <a:gd name="connsiteX399" fmla="*/ 5515059 w 9384838"/>
              <a:gd name="connsiteY399" fmla="*/ 3737899 h 6246801"/>
              <a:gd name="connsiteX400" fmla="*/ 5464175 w 9384838"/>
              <a:gd name="connsiteY400" fmla="*/ 3713562 h 6246801"/>
              <a:gd name="connsiteX401" fmla="*/ 5439839 w 9384838"/>
              <a:gd name="connsiteY401" fmla="*/ 3737899 h 6246801"/>
              <a:gd name="connsiteX402" fmla="*/ 5464175 w 9384838"/>
              <a:gd name="connsiteY402" fmla="*/ 3763342 h 6246801"/>
              <a:gd name="connsiteX403" fmla="*/ 5414397 w 9384838"/>
              <a:gd name="connsiteY403" fmla="*/ 3788785 h 6246801"/>
              <a:gd name="connsiteX404" fmla="*/ 5339177 w 9384838"/>
              <a:gd name="connsiteY404" fmla="*/ 3939230 h 6246801"/>
              <a:gd name="connsiteX405" fmla="*/ 5364619 w 9384838"/>
              <a:gd name="connsiteY405" fmla="*/ 4014453 h 6246801"/>
              <a:gd name="connsiteX406" fmla="*/ 5364618 w 9384838"/>
              <a:gd name="connsiteY406" fmla="*/ 4014453 h 6246801"/>
              <a:gd name="connsiteX407" fmla="*/ 5364618 w 9384838"/>
              <a:gd name="connsiteY407" fmla="*/ 4089676 h 6246801"/>
              <a:gd name="connsiteX408" fmla="*/ 5313734 w 9384838"/>
              <a:gd name="connsiteY408" fmla="*/ 4289902 h 6246801"/>
              <a:gd name="connsiteX409" fmla="*/ 5238514 w 9384838"/>
              <a:gd name="connsiteY409" fmla="*/ 4416010 h 6246801"/>
              <a:gd name="connsiteX410" fmla="*/ 5213072 w 9384838"/>
              <a:gd name="connsiteY410" fmla="*/ 4440347 h 6246801"/>
              <a:gd name="connsiteX411" fmla="*/ 5163294 w 9384838"/>
              <a:gd name="connsiteY411" fmla="*/ 4440347 h 6246801"/>
              <a:gd name="connsiteX412" fmla="*/ 5137852 w 9384838"/>
              <a:gd name="connsiteY412" fmla="*/ 4465790 h 6246801"/>
              <a:gd name="connsiteX413" fmla="*/ 5163294 w 9384838"/>
              <a:gd name="connsiteY413" fmla="*/ 4465790 h 6246801"/>
              <a:gd name="connsiteX414" fmla="*/ 5062632 w 9384838"/>
              <a:gd name="connsiteY414" fmla="*/ 4616236 h 6246801"/>
              <a:gd name="connsiteX415" fmla="*/ 5038296 w 9384838"/>
              <a:gd name="connsiteY415" fmla="*/ 4691459 h 6246801"/>
              <a:gd name="connsiteX416" fmla="*/ 5012854 w 9384838"/>
              <a:gd name="connsiteY416" fmla="*/ 4716902 h 6246801"/>
              <a:gd name="connsiteX417" fmla="*/ 4987412 w 9384838"/>
              <a:gd name="connsiteY417" fmla="*/ 4792125 h 6246801"/>
              <a:gd name="connsiteX418" fmla="*/ 5012854 w 9384838"/>
              <a:gd name="connsiteY418" fmla="*/ 4917127 h 6246801"/>
              <a:gd name="connsiteX419" fmla="*/ 5062632 w 9384838"/>
              <a:gd name="connsiteY419" fmla="*/ 5043236 h 6246801"/>
              <a:gd name="connsiteX420" fmla="*/ 5013583 w 9384838"/>
              <a:gd name="connsiteY420" fmla="*/ 4993096 h 6246801"/>
              <a:gd name="connsiteX421" fmla="*/ 5062632 w 9384838"/>
              <a:gd name="connsiteY421" fmla="*/ 5043237 h 6246801"/>
              <a:gd name="connsiteX422" fmla="*/ 4987412 w 9384838"/>
              <a:gd name="connsiteY422" fmla="*/ 5043237 h 6246801"/>
              <a:gd name="connsiteX423" fmla="*/ 4963076 w 9384838"/>
              <a:gd name="connsiteY423" fmla="*/ 5017794 h 6246801"/>
              <a:gd name="connsiteX424" fmla="*/ 4862414 w 9384838"/>
              <a:gd name="connsiteY424" fmla="*/ 5067574 h 6246801"/>
              <a:gd name="connsiteX425" fmla="*/ 4812636 w 9384838"/>
              <a:gd name="connsiteY425" fmla="*/ 5142796 h 6246801"/>
              <a:gd name="connsiteX426" fmla="*/ 4812636 w 9384838"/>
              <a:gd name="connsiteY426" fmla="*/ 5193682 h 6246801"/>
              <a:gd name="connsiteX427" fmla="*/ 4787194 w 9384838"/>
              <a:gd name="connsiteY427" fmla="*/ 5243462 h 6246801"/>
              <a:gd name="connsiteX428" fmla="*/ 4711974 w 9384838"/>
              <a:gd name="connsiteY428" fmla="*/ 5268905 h 6246801"/>
              <a:gd name="connsiteX429" fmla="*/ 4686532 w 9384838"/>
              <a:gd name="connsiteY429" fmla="*/ 5243462 h 6246801"/>
              <a:gd name="connsiteX430" fmla="*/ 4636753 w 9384838"/>
              <a:gd name="connsiteY430" fmla="*/ 5268905 h 6246801"/>
              <a:gd name="connsiteX431" fmla="*/ 4611311 w 9384838"/>
              <a:gd name="connsiteY431" fmla="*/ 5293242 h 6246801"/>
              <a:gd name="connsiteX432" fmla="*/ 4561533 w 9384838"/>
              <a:gd name="connsiteY432" fmla="*/ 5344128 h 6246801"/>
              <a:gd name="connsiteX433" fmla="*/ 4536091 w 9384838"/>
              <a:gd name="connsiteY433" fmla="*/ 5293242 h 6246801"/>
              <a:gd name="connsiteX434" fmla="*/ 4561533 w 9384838"/>
              <a:gd name="connsiteY434" fmla="*/ 5293242 h 6246801"/>
              <a:gd name="connsiteX435" fmla="*/ 4561533 w 9384838"/>
              <a:gd name="connsiteY435" fmla="*/ 5268905 h 6246801"/>
              <a:gd name="connsiteX436" fmla="*/ 4585869 w 9384838"/>
              <a:gd name="connsiteY436" fmla="*/ 5218019 h 6246801"/>
              <a:gd name="connsiteX437" fmla="*/ 4585869 w 9384838"/>
              <a:gd name="connsiteY437" fmla="*/ 5193682 h 6246801"/>
              <a:gd name="connsiteX438" fmla="*/ 4611311 w 9384838"/>
              <a:gd name="connsiteY438" fmla="*/ 5168239 h 6246801"/>
              <a:gd name="connsiteX439" fmla="*/ 4611311 w 9384838"/>
              <a:gd name="connsiteY439" fmla="*/ 5142796 h 6246801"/>
              <a:gd name="connsiteX440" fmla="*/ 4585869 w 9384838"/>
              <a:gd name="connsiteY440" fmla="*/ 5142796 h 6246801"/>
              <a:gd name="connsiteX441" fmla="*/ 4611311 w 9384838"/>
              <a:gd name="connsiteY441" fmla="*/ 5118460 h 6246801"/>
              <a:gd name="connsiteX442" fmla="*/ 4636753 w 9384838"/>
              <a:gd name="connsiteY442" fmla="*/ 5118460 h 6246801"/>
              <a:gd name="connsiteX443" fmla="*/ 4636753 w 9384838"/>
              <a:gd name="connsiteY443" fmla="*/ 5093017 h 6246801"/>
              <a:gd name="connsiteX444" fmla="*/ 4686532 w 9384838"/>
              <a:gd name="connsiteY444" fmla="*/ 5067574 h 6246801"/>
              <a:gd name="connsiteX445" fmla="*/ 4737416 w 9384838"/>
              <a:gd name="connsiteY445" fmla="*/ 5043237 h 6246801"/>
              <a:gd name="connsiteX446" fmla="*/ 4737416 w 9384838"/>
              <a:gd name="connsiteY446" fmla="*/ 5017794 h 6246801"/>
              <a:gd name="connsiteX447" fmla="*/ 4737416 w 9384838"/>
              <a:gd name="connsiteY447" fmla="*/ 4992351 h 6246801"/>
              <a:gd name="connsiteX448" fmla="*/ 4686532 w 9384838"/>
              <a:gd name="connsiteY448" fmla="*/ 4942571 h 6246801"/>
              <a:gd name="connsiteX449" fmla="*/ 4662196 w 9384838"/>
              <a:gd name="connsiteY449" fmla="*/ 4968014 h 6246801"/>
              <a:gd name="connsiteX450" fmla="*/ 4636753 w 9384838"/>
              <a:gd name="connsiteY450" fmla="*/ 4968014 h 6246801"/>
              <a:gd name="connsiteX451" fmla="*/ 4611311 w 9384838"/>
              <a:gd name="connsiteY451" fmla="*/ 4942571 h 6246801"/>
              <a:gd name="connsiteX452" fmla="*/ 4585869 w 9384838"/>
              <a:gd name="connsiteY452" fmla="*/ 4992350 h 6246801"/>
              <a:gd name="connsiteX453" fmla="*/ 4611310 w 9384838"/>
              <a:gd name="connsiteY453" fmla="*/ 5017792 h 6246801"/>
              <a:gd name="connsiteX454" fmla="*/ 4611311 w 9384838"/>
              <a:gd name="connsiteY454" fmla="*/ 5017793 h 6246801"/>
              <a:gd name="connsiteX455" fmla="*/ 4536091 w 9384838"/>
              <a:gd name="connsiteY455" fmla="*/ 5043236 h 6246801"/>
              <a:gd name="connsiteX456" fmla="*/ 4510649 w 9384838"/>
              <a:gd name="connsiteY456" fmla="*/ 5043236 h 6246801"/>
              <a:gd name="connsiteX457" fmla="*/ 4510649 w 9384838"/>
              <a:gd name="connsiteY457" fmla="*/ 5118458 h 6246801"/>
              <a:gd name="connsiteX458" fmla="*/ 4561533 w 9384838"/>
              <a:gd name="connsiteY458" fmla="*/ 5168238 h 6246801"/>
              <a:gd name="connsiteX459" fmla="*/ 4536091 w 9384838"/>
              <a:gd name="connsiteY459" fmla="*/ 5168238 h 6246801"/>
              <a:gd name="connsiteX460" fmla="*/ 4510649 w 9384838"/>
              <a:gd name="connsiteY460" fmla="*/ 5168238 h 6246801"/>
              <a:gd name="connsiteX461" fmla="*/ 4510649 w 9384838"/>
              <a:gd name="connsiteY461" fmla="*/ 5193681 h 6246801"/>
              <a:gd name="connsiteX462" fmla="*/ 4486313 w 9384838"/>
              <a:gd name="connsiteY462" fmla="*/ 5168238 h 6246801"/>
              <a:gd name="connsiteX463" fmla="*/ 4486313 w 9384838"/>
              <a:gd name="connsiteY463" fmla="*/ 5118458 h 6246801"/>
              <a:gd name="connsiteX464" fmla="*/ 4460871 w 9384838"/>
              <a:gd name="connsiteY464" fmla="*/ 5093016 h 6246801"/>
              <a:gd name="connsiteX465" fmla="*/ 4385651 w 9384838"/>
              <a:gd name="connsiteY465" fmla="*/ 5067573 h 6246801"/>
              <a:gd name="connsiteX466" fmla="*/ 4310431 w 9384838"/>
              <a:gd name="connsiteY466" fmla="*/ 5093016 h 6246801"/>
              <a:gd name="connsiteX467" fmla="*/ 4284989 w 9384838"/>
              <a:gd name="connsiteY467" fmla="*/ 5142795 h 6246801"/>
              <a:gd name="connsiteX468" fmla="*/ 4284989 w 9384838"/>
              <a:gd name="connsiteY468" fmla="*/ 5142796 h 6246801"/>
              <a:gd name="connsiteX469" fmla="*/ 4260653 w 9384838"/>
              <a:gd name="connsiteY469" fmla="*/ 5168239 h 6246801"/>
              <a:gd name="connsiteX470" fmla="*/ 4260653 w 9384838"/>
              <a:gd name="connsiteY470" fmla="*/ 5193683 h 6246801"/>
              <a:gd name="connsiteX471" fmla="*/ 4284989 w 9384838"/>
              <a:gd name="connsiteY471" fmla="*/ 5243462 h 6246801"/>
              <a:gd name="connsiteX472" fmla="*/ 4235211 w 9384838"/>
              <a:gd name="connsiteY472" fmla="*/ 5268905 h 6246801"/>
              <a:gd name="connsiteX473" fmla="*/ 4185433 w 9384838"/>
              <a:gd name="connsiteY473" fmla="*/ 5344128 h 6246801"/>
              <a:gd name="connsiteX474" fmla="*/ 4110213 w 9384838"/>
              <a:gd name="connsiteY474" fmla="*/ 5369571 h 6246801"/>
              <a:gd name="connsiteX475" fmla="*/ 4084771 w 9384838"/>
              <a:gd name="connsiteY475" fmla="*/ 5318685 h 6246801"/>
              <a:gd name="connsiteX476" fmla="*/ 4110213 w 9384838"/>
              <a:gd name="connsiteY476" fmla="*/ 5243462 h 6246801"/>
              <a:gd name="connsiteX477" fmla="*/ 4134549 w 9384838"/>
              <a:gd name="connsiteY477" fmla="*/ 5193683 h 6246801"/>
              <a:gd name="connsiteX478" fmla="*/ 4134549 w 9384838"/>
              <a:gd name="connsiteY478" fmla="*/ 5168239 h 6246801"/>
              <a:gd name="connsiteX479" fmla="*/ 4185433 w 9384838"/>
              <a:gd name="connsiteY479" fmla="*/ 5168239 h 6246801"/>
              <a:gd name="connsiteX480" fmla="*/ 4209769 w 9384838"/>
              <a:gd name="connsiteY480" fmla="*/ 5142796 h 6246801"/>
              <a:gd name="connsiteX481" fmla="*/ 4185433 w 9384838"/>
              <a:gd name="connsiteY481" fmla="*/ 5118460 h 6246801"/>
              <a:gd name="connsiteX482" fmla="*/ 4084771 w 9384838"/>
              <a:gd name="connsiteY482" fmla="*/ 5093017 h 6246801"/>
              <a:gd name="connsiteX483" fmla="*/ 4034993 w 9384838"/>
              <a:gd name="connsiteY483" fmla="*/ 5142796 h 6246801"/>
              <a:gd name="connsiteX484" fmla="*/ 3958666 w 9384838"/>
              <a:gd name="connsiteY484" fmla="*/ 5168239 h 6246801"/>
              <a:gd name="connsiteX485" fmla="*/ 3908904 w 9384838"/>
              <a:gd name="connsiteY485" fmla="*/ 5218019 h 6246801"/>
              <a:gd name="connsiteX486" fmla="*/ 3859127 w 9384838"/>
              <a:gd name="connsiteY486" fmla="*/ 5293242 h 6246801"/>
              <a:gd name="connsiteX487" fmla="*/ 3758465 w 9384838"/>
              <a:gd name="connsiteY487" fmla="*/ 5243462 h 6246801"/>
              <a:gd name="connsiteX488" fmla="*/ 3708688 w 9384838"/>
              <a:gd name="connsiteY488" fmla="*/ 5243462 h 6246801"/>
              <a:gd name="connsiteX489" fmla="*/ 3582584 w 9384838"/>
              <a:gd name="connsiteY489" fmla="*/ 5193683 h 6246801"/>
              <a:gd name="connsiteX490" fmla="*/ 3589545 w 9384838"/>
              <a:gd name="connsiteY490" fmla="*/ 5173103 h 6246801"/>
              <a:gd name="connsiteX491" fmla="*/ 3589543 w 9384838"/>
              <a:gd name="connsiteY491" fmla="*/ 5173102 h 6246801"/>
              <a:gd name="connsiteX492" fmla="*/ 3582582 w 9384838"/>
              <a:gd name="connsiteY492" fmla="*/ 5193682 h 6246801"/>
              <a:gd name="connsiteX493" fmla="*/ 3382367 w 9384838"/>
              <a:gd name="connsiteY493" fmla="*/ 5193682 h 6246801"/>
              <a:gd name="connsiteX494" fmla="*/ 3421081 w 9384838"/>
              <a:gd name="connsiteY494" fmla="*/ 5164921 h 6246801"/>
              <a:gd name="connsiteX495" fmla="*/ 3483028 w 9384838"/>
              <a:gd name="connsiteY495" fmla="*/ 5168239 h 6246801"/>
              <a:gd name="connsiteX496" fmla="*/ 3532805 w 9384838"/>
              <a:gd name="connsiteY496" fmla="*/ 5168239 h 6246801"/>
              <a:gd name="connsiteX497" fmla="*/ 3532805 w 9384838"/>
              <a:gd name="connsiteY497" fmla="*/ 5118459 h 6246801"/>
              <a:gd name="connsiteX498" fmla="*/ 3507365 w 9384838"/>
              <a:gd name="connsiteY498" fmla="*/ 5093016 h 6246801"/>
              <a:gd name="connsiteX499" fmla="*/ 3483028 w 9384838"/>
              <a:gd name="connsiteY499" fmla="*/ 5118459 h 6246801"/>
              <a:gd name="connsiteX500" fmla="*/ 3432144 w 9384838"/>
              <a:gd name="connsiteY500" fmla="*/ 5093016 h 6246801"/>
              <a:gd name="connsiteX501" fmla="*/ 3407808 w 9384838"/>
              <a:gd name="connsiteY501" fmla="*/ 5093016 h 6246801"/>
              <a:gd name="connsiteX502" fmla="*/ 3407808 w 9384838"/>
              <a:gd name="connsiteY502" fmla="*/ 5043237 h 6246801"/>
              <a:gd name="connsiteX503" fmla="*/ 3382367 w 9384838"/>
              <a:gd name="connsiteY503" fmla="*/ 5043237 h 6246801"/>
              <a:gd name="connsiteX504" fmla="*/ 3356924 w 9384838"/>
              <a:gd name="connsiteY504" fmla="*/ 5093016 h 6246801"/>
              <a:gd name="connsiteX505" fmla="*/ 3382367 w 9384838"/>
              <a:gd name="connsiteY505" fmla="*/ 5118459 h 6246801"/>
              <a:gd name="connsiteX506" fmla="*/ 3382367 w 9384838"/>
              <a:gd name="connsiteY506" fmla="*/ 5142796 h 6246801"/>
              <a:gd name="connsiteX507" fmla="*/ 3331482 w 9384838"/>
              <a:gd name="connsiteY507" fmla="*/ 5093016 h 6246801"/>
              <a:gd name="connsiteX508" fmla="*/ 3356924 w 9384838"/>
              <a:gd name="connsiteY508" fmla="*/ 5067573 h 6246801"/>
              <a:gd name="connsiteX509" fmla="*/ 3356924 w 9384838"/>
              <a:gd name="connsiteY509" fmla="*/ 4992351 h 6246801"/>
              <a:gd name="connsiteX510" fmla="*/ 3407808 w 9384838"/>
              <a:gd name="connsiteY510" fmla="*/ 4942571 h 6246801"/>
              <a:gd name="connsiteX511" fmla="*/ 3356924 w 9384838"/>
              <a:gd name="connsiteY511" fmla="*/ 4942571 h 6246801"/>
              <a:gd name="connsiteX512" fmla="*/ 3349625 w 9384838"/>
              <a:gd name="connsiteY512" fmla="*/ 4928288 h 6246801"/>
              <a:gd name="connsiteX513" fmla="*/ 3349624 w 9384838"/>
              <a:gd name="connsiteY513" fmla="*/ 4928288 h 6246801"/>
              <a:gd name="connsiteX514" fmla="*/ 3356924 w 9384838"/>
              <a:gd name="connsiteY514" fmla="*/ 4942571 h 6246801"/>
              <a:gd name="connsiteX515" fmla="*/ 3281703 w 9384838"/>
              <a:gd name="connsiteY515" fmla="*/ 4968014 h 6246801"/>
              <a:gd name="connsiteX516" fmla="*/ 3256260 w 9384838"/>
              <a:gd name="connsiteY516" fmla="*/ 5017794 h 6246801"/>
              <a:gd name="connsiteX517" fmla="*/ 3181041 w 9384838"/>
              <a:gd name="connsiteY517" fmla="*/ 5067573 h 6246801"/>
              <a:gd name="connsiteX518" fmla="*/ 3206483 w 9384838"/>
              <a:gd name="connsiteY518" fmla="*/ 5118459 h 6246801"/>
              <a:gd name="connsiteX519" fmla="*/ 3181041 w 9384838"/>
              <a:gd name="connsiteY519" fmla="*/ 5142796 h 6246801"/>
              <a:gd name="connsiteX520" fmla="*/ 3231925 w 9384838"/>
              <a:gd name="connsiteY520" fmla="*/ 5168239 h 6246801"/>
              <a:gd name="connsiteX521" fmla="*/ 3281703 w 9384838"/>
              <a:gd name="connsiteY521" fmla="*/ 5218019 h 6246801"/>
              <a:gd name="connsiteX522" fmla="*/ 3331481 w 9384838"/>
              <a:gd name="connsiteY522" fmla="*/ 5268905 h 6246801"/>
              <a:gd name="connsiteX523" fmla="*/ 3281703 w 9384838"/>
              <a:gd name="connsiteY523" fmla="*/ 5293242 h 6246801"/>
              <a:gd name="connsiteX524" fmla="*/ 3281703 w 9384838"/>
              <a:gd name="connsiteY524" fmla="*/ 5318685 h 6246801"/>
              <a:gd name="connsiteX525" fmla="*/ 3256260 w 9384838"/>
              <a:gd name="connsiteY525" fmla="*/ 5293242 h 6246801"/>
              <a:gd name="connsiteX526" fmla="*/ 3206483 w 9384838"/>
              <a:gd name="connsiteY526" fmla="*/ 5293242 h 6246801"/>
              <a:gd name="connsiteX527" fmla="*/ 3181041 w 9384838"/>
              <a:gd name="connsiteY527" fmla="*/ 5293242 h 6246801"/>
              <a:gd name="connsiteX528" fmla="*/ 3056044 w 9384838"/>
              <a:gd name="connsiteY528" fmla="*/ 5293242 h 6246801"/>
              <a:gd name="connsiteX529" fmla="*/ 3030601 w 9384838"/>
              <a:gd name="connsiteY529" fmla="*/ 5344128 h 6246801"/>
              <a:gd name="connsiteX530" fmla="*/ 3006265 w 9384838"/>
              <a:gd name="connsiteY530" fmla="*/ 5344128 h 6246801"/>
              <a:gd name="connsiteX531" fmla="*/ 2980823 w 9384838"/>
              <a:gd name="connsiteY531" fmla="*/ 5369571 h 6246801"/>
              <a:gd name="connsiteX532" fmla="*/ 3006265 w 9384838"/>
              <a:gd name="connsiteY532" fmla="*/ 5393907 h 6246801"/>
              <a:gd name="connsiteX533" fmla="*/ 2980823 w 9384838"/>
              <a:gd name="connsiteY533" fmla="*/ 5419350 h 6246801"/>
              <a:gd name="connsiteX534" fmla="*/ 2905602 w 9384838"/>
              <a:gd name="connsiteY534" fmla="*/ 5444793 h 6246801"/>
              <a:gd name="connsiteX535" fmla="*/ 2880162 w 9384838"/>
              <a:gd name="connsiteY535" fmla="*/ 5520016 h 6246801"/>
              <a:gd name="connsiteX536" fmla="*/ 2880159 w 9384838"/>
              <a:gd name="connsiteY536" fmla="*/ 5520016 h 6246801"/>
              <a:gd name="connsiteX537" fmla="*/ 2830382 w 9384838"/>
              <a:gd name="connsiteY537" fmla="*/ 5544353 h 6246801"/>
              <a:gd name="connsiteX538" fmla="*/ 2804941 w 9384838"/>
              <a:gd name="connsiteY538" fmla="*/ 5569796 h 6246801"/>
              <a:gd name="connsiteX539" fmla="*/ 2755160 w 9384838"/>
              <a:gd name="connsiteY539" fmla="*/ 5595239 h 6246801"/>
              <a:gd name="connsiteX540" fmla="*/ 2679941 w 9384838"/>
              <a:gd name="connsiteY540" fmla="*/ 5569796 h 6246801"/>
              <a:gd name="connsiteX541" fmla="*/ 2629058 w 9384838"/>
              <a:gd name="connsiteY541" fmla="*/ 5494573 h 6246801"/>
              <a:gd name="connsiteX542" fmla="*/ 2629058 w 9384838"/>
              <a:gd name="connsiteY542" fmla="*/ 5444794 h 6246801"/>
              <a:gd name="connsiteX543" fmla="*/ 2579280 w 9384838"/>
              <a:gd name="connsiteY543" fmla="*/ 5393908 h 6246801"/>
              <a:gd name="connsiteX544" fmla="*/ 2579280 w 9384838"/>
              <a:gd name="connsiteY544" fmla="*/ 5344128 h 6246801"/>
              <a:gd name="connsiteX545" fmla="*/ 2529501 w 9384838"/>
              <a:gd name="connsiteY545" fmla="*/ 5318685 h 6246801"/>
              <a:gd name="connsiteX546" fmla="*/ 2553838 w 9384838"/>
              <a:gd name="connsiteY546" fmla="*/ 5293242 h 6246801"/>
              <a:gd name="connsiteX547" fmla="*/ 2579280 w 9384838"/>
              <a:gd name="connsiteY547" fmla="*/ 5268905 h 6246801"/>
              <a:gd name="connsiteX548" fmla="*/ 2579280 w 9384838"/>
              <a:gd name="connsiteY548" fmla="*/ 5243462 h 6246801"/>
              <a:gd name="connsiteX549" fmla="*/ 2629058 w 9384838"/>
              <a:gd name="connsiteY549" fmla="*/ 5218019 h 6246801"/>
              <a:gd name="connsiteX550" fmla="*/ 2604722 w 9384838"/>
              <a:gd name="connsiteY550" fmla="*/ 5193682 h 6246801"/>
              <a:gd name="connsiteX551" fmla="*/ 2579280 w 9384838"/>
              <a:gd name="connsiteY551" fmla="*/ 5142796 h 6246801"/>
              <a:gd name="connsiteX552" fmla="*/ 2579280 w 9384838"/>
              <a:gd name="connsiteY552" fmla="*/ 5142795 h 6246801"/>
              <a:gd name="connsiteX553" fmla="*/ 2705382 w 9384838"/>
              <a:gd name="connsiteY553" fmla="*/ 5093015 h 6246801"/>
              <a:gd name="connsiteX554" fmla="*/ 2755160 w 9384838"/>
              <a:gd name="connsiteY554" fmla="*/ 5043236 h 6246801"/>
              <a:gd name="connsiteX555" fmla="*/ 2755160 w 9384838"/>
              <a:gd name="connsiteY555" fmla="*/ 4992350 h 6246801"/>
              <a:gd name="connsiteX556" fmla="*/ 2729719 w 9384838"/>
              <a:gd name="connsiteY556" fmla="*/ 4968013 h 6246801"/>
              <a:gd name="connsiteX557" fmla="*/ 2705383 w 9384838"/>
              <a:gd name="connsiteY557" fmla="*/ 4942570 h 6246801"/>
              <a:gd name="connsiteX558" fmla="*/ 2679942 w 9384838"/>
              <a:gd name="connsiteY558" fmla="*/ 4942570 h 6246801"/>
              <a:gd name="connsiteX559" fmla="*/ 2654500 w 9384838"/>
              <a:gd name="connsiteY559" fmla="*/ 4968013 h 6246801"/>
              <a:gd name="connsiteX560" fmla="*/ 2604722 w 9384838"/>
              <a:gd name="connsiteY560" fmla="*/ 4968013 h 6246801"/>
              <a:gd name="connsiteX561" fmla="*/ 2529503 w 9384838"/>
              <a:gd name="connsiteY561" fmla="*/ 4917127 h 6246801"/>
              <a:gd name="connsiteX562" fmla="*/ 2529503 w 9384838"/>
              <a:gd name="connsiteY562" fmla="*/ 4867348 h 6246801"/>
              <a:gd name="connsiteX563" fmla="*/ 2454282 w 9384838"/>
              <a:gd name="connsiteY563" fmla="*/ 4841905 h 6246801"/>
              <a:gd name="connsiteX564" fmla="*/ 2454282 w 9384838"/>
              <a:gd name="connsiteY564" fmla="*/ 4867348 h 6246801"/>
              <a:gd name="connsiteX565" fmla="*/ 2428840 w 9384838"/>
              <a:gd name="connsiteY565" fmla="*/ 4841905 h 6246801"/>
              <a:gd name="connsiteX566" fmla="*/ 2379063 w 9384838"/>
              <a:gd name="connsiteY566" fmla="*/ 4841905 h 6246801"/>
              <a:gd name="connsiteX567" fmla="*/ 2353620 w 9384838"/>
              <a:gd name="connsiteY567" fmla="*/ 4867348 h 6246801"/>
              <a:gd name="connsiteX568" fmla="*/ 2353620 w 9384838"/>
              <a:gd name="connsiteY568" fmla="*/ 4867347 h 6246801"/>
              <a:gd name="connsiteX569" fmla="*/ 2328178 w 9384838"/>
              <a:gd name="connsiteY569" fmla="*/ 4841904 h 6246801"/>
              <a:gd name="connsiteX570" fmla="*/ 2303843 w 9384838"/>
              <a:gd name="connsiteY570" fmla="*/ 4841904 h 6246801"/>
              <a:gd name="connsiteX571" fmla="*/ 2278401 w 9384838"/>
              <a:gd name="connsiteY571" fmla="*/ 4817568 h 6246801"/>
              <a:gd name="connsiteX572" fmla="*/ 2252958 w 9384838"/>
              <a:gd name="connsiteY572" fmla="*/ 4841904 h 6246801"/>
              <a:gd name="connsiteX573" fmla="*/ 2303843 w 9384838"/>
              <a:gd name="connsiteY573" fmla="*/ 4867347 h 6246801"/>
              <a:gd name="connsiteX574" fmla="*/ 2228623 w 9384838"/>
              <a:gd name="connsiteY574" fmla="*/ 4892790 h 6246801"/>
              <a:gd name="connsiteX575" fmla="*/ 2177740 w 9384838"/>
              <a:gd name="connsiteY575" fmla="*/ 4841904 h 6246801"/>
              <a:gd name="connsiteX576" fmla="*/ 2153404 w 9384838"/>
              <a:gd name="connsiteY576" fmla="*/ 4867347 h 6246801"/>
              <a:gd name="connsiteX577" fmla="*/ 2153404 w 9384838"/>
              <a:gd name="connsiteY577" fmla="*/ 4892790 h 6246801"/>
              <a:gd name="connsiteX578" fmla="*/ 2127962 w 9384838"/>
              <a:gd name="connsiteY578" fmla="*/ 4942570 h 6246801"/>
              <a:gd name="connsiteX579" fmla="*/ 2102518 w 9384838"/>
              <a:gd name="connsiteY579" fmla="*/ 4917127 h 6246801"/>
              <a:gd name="connsiteX580" fmla="*/ 2078183 w 9384838"/>
              <a:gd name="connsiteY580" fmla="*/ 4917127 h 6246801"/>
              <a:gd name="connsiteX581" fmla="*/ 2078183 w 9384838"/>
              <a:gd name="connsiteY581" fmla="*/ 4867347 h 6246801"/>
              <a:gd name="connsiteX582" fmla="*/ 2027299 w 9384838"/>
              <a:gd name="connsiteY582" fmla="*/ 4867347 h 6246801"/>
              <a:gd name="connsiteX583" fmla="*/ 2001857 w 9384838"/>
              <a:gd name="connsiteY583" fmla="*/ 4892790 h 6246801"/>
              <a:gd name="connsiteX584" fmla="*/ 1952080 w 9384838"/>
              <a:gd name="connsiteY584" fmla="*/ 4892790 h 6246801"/>
              <a:gd name="connsiteX585" fmla="*/ 1902303 w 9384838"/>
              <a:gd name="connsiteY585" fmla="*/ 4917127 h 6246801"/>
              <a:gd name="connsiteX586" fmla="*/ 1876860 w 9384838"/>
              <a:gd name="connsiteY586" fmla="*/ 4892790 h 6246801"/>
              <a:gd name="connsiteX587" fmla="*/ 1876860 w 9384838"/>
              <a:gd name="connsiteY587" fmla="*/ 4867347 h 6246801"/>
              <a:gd name="connsiteX588" fmla="*/ 1851419 w 9384838"/>
              <a:gd name="connsiteY588" fmla="*/ 4892790 h 6246801"/>
              <a:gd name="connsiteX589" fmla="*/ 1827080 w 9384838"/>
              <a:gd name="connsiteY589" fmla="*/ 4892790 h 6246801"/>
              <a:gd name="connsiteX590" fmla="*/ 1801640 w 9384838"/>
              <a:gd name="connsiteY590" fmla="*/ 4867347 h 6246801"/>
              <a:gd name="connsiteX591" fmla="*/ 1801640 w 9384838"/>
              <a:gd name="connsiteY591" fmla="*/ 4892790 h 6246801"/>
              <a:gd name="connsiteX592" fmla="*/ 1776198 w 9384838"/>
              <a:gd name="connsiteY592" fmla="*/ 4917127 h 6246801"/>
              <a:gd name="connsiteX593" fmla="*/ 1751861 w 9384838"/>
              <a:gd name="connsiteY593" fmla="*/ 4892790 h 6246801"/>
              <a:gd name="connsiteX594" fmla="*/ 1726419 w 9384838"/>
              <a:gd name="connsiteY594" fmla="*/ 4892790 h 6246801"/>
              <a:gd name="connsiteX595" fmla="*/ 1700977 w 9384838"/>
              <a:gd name="connsiteY595" fmla="*/ 4917127 h 6246801"/>
              <a:gd name="connsiteX596" fmla="*/ 1676640 w 9384838"/>
              <a:gd name="connsiteY596" fmla="*/ 4892790 h 6246801"/>
              <a:gd name="connsiteX597" fmla="*/ 1625756 w 9384838"/>
              <a:gd name="connsiteY597" fmla="*/ 4917127 h 6246801"/>
              <a:gd name="connsiteX598" fmla="*/ 1601421 w 9384838"/>
              <a:gd name="connsiteY598" fmla="*/ 4917127 h 6246801"/>
              <a:gd name="connsiteX599" fmla="*/ 1575979 w 9384838"/>
              <a:gd name="connsiteY599" fmla="*/ 4892790 h 6246801"/>
              <a:gd name="connsiteX600" fmla="*/ 1575979 w 9384838"/>
              <a:gd name="connsiteY600" fmla="*/ 4867347 h 6246801"/>
              <a:gd name="connsiteX601" fmla="*/ 1575979 w 9384838"/>
              <a:gd name="connsiteY601" fmla="*/ 4841904 h 6246801"/>
              <a:gd name="connsiteX602" fmla="*/ 1526200 w 9384838"/>
              <a:gd name="connsiteY602" fmla="*/ 4817568 h 6246801"/>
              <a:gd name="connsiteX603" fmla="*/ 1450978 w 9384838"/>
              <a:gd name="connsiteY603" fmla="*/ 4867347 h 6246801"/>
              <a:gd name="connsiteX604" fmla="*/ 1425540 w 9384838"/>
              <a:gd name="connsiteY604" fmla="*/ 4867347 h 6246801"/>
              <a:gd name="connsiteX605" fmla="*/ 1425540 w 9384838"/>
              <a:gd name="connsiteY605" fmla="*/ 4867348 h 6246801"/>
              <a:gd name="connsiteX606" fmla="*/ 1425540 w 9384838"/>
              <a:gd name="connsiteY606" fmla="*/ 4917127 h 6246801"/>
              <a:gd name="connsiteX607" fmla="*/ 1400097 w 9384838"/>
              <a:gd name="connsiteY607" fmla="*/ 4942570 h 6246801"/>
              <a:gd name="connsiteX608" fmla="*/ 1400097 w 9384838"/>
              <a:gd name="connsiteY608" fmla="*/ 4992350 h 6246801"/>
              <a:gd name="connsiteX609" fmla="*/ 1350319 w 9384838"/>
              <a:gd name="connsiteY609" fmla="*/ 4992350 h 6246801"/>
              <a:gd name="connsiteX610" fmla="*/ 1350319 w 9384838"/>
              <a:gd name="connsiteY610" fmla="*/ 5043236 h 6246801"/>
              <a:gd name="connsiteX611" fmla="*/ 1299435 w 9384838"/>
              <a:gd name="connsiteY611" fmla="*/ 4992350 h 6246801"/>
              <a:gd name="connsiteX612" fmla="*/ 1249656 w 9384838"/>
              <a:gd name="connsiteY612" fmla="*/ 4917127 h 6246801"/>
              <a:gd name="connsiteX613" fmla="*/ 1224214 w 9384838"/>
              <a:gd name="connsiteY613" fmla="*/ 4917127 h 6246801"/>
              <a:gd name="connsiteX614" fmla="*/ 1148993 w 9384838"/>
              <a:gd name="connsiteY614" fmla="*/ 4892791 h 6246801"/>
              <a:gd name="connsiteX615" fmla="*/ 1124658 w 9384838"/>
              <a:gd name="connsiteY615" fmla="*/ 4917127 h 6246801"/>
              <a:gd name="connsiteX616" fmla="*/ 1124658 w 9384838"/>
              <a:gd name="connsiteY616" fmla="*/ 4892791 h 6246801"/>
              <a:gd name="connsiteX617" fmla="*/ 1099215 w 9384838"/>
              <a:gd name="connsiteY617" fmla="*/ 4917127 h 6246801"/>
              <a:gd name="connsiteX618" fmla="*/ 1073771 w 9384838"/>
              <a:gd name="connsiteY618" fmla="*/ 4892791 h 6246801"/>
              <a:gd name="connsiteX619" fmla="*/ 1049435 w 9384838"/>
              <a:gd name="connsiteY619" fmla="*/ 4917127 h 6246801"/>
              <a:gd name="connsiteX620" fmla="*/ 998551 w 9384838"/>
              <a:gd name="connsiteY620" fmla="*/ 4917127 h 6246801"/>
              <a:gd name="connsiteX621" fmla="*/ 998551 w 9384838"/>
              <a:gd name="connsiteY621" fmla="*/ 4892791 h 6246801"/>
              <a:gd name="connsiteX622" fmla="*/ 948773 w 9384838"/>
              <a:gd name="connsiteY622" fmla="*/ 4841905 h 6246801"/>
              <a:gd name="connsiteX623" fmla="*/ 898995 w 9384838"/>
              <a:gd name="connsiteY623" fmla="*/ 4867348 h 6246801"/>
              <a:gd name="connsiteX624" fmla="*/ 898995 w 9384838"/>
              <a:gd name="connsiteY624" fmla="*/ 4792125 h 6246801"/>
              <a:gd name="connsiteX625" fmla="*/ 923331 w 9384838"/>
              <a:gd name="connsiteY625" fmla="*/ 4766682 h 6246801"/>
              <a:gd name="connsiteX626" fmla="*/ 923331 w 9384838"/>
              <a:gd name="connsiteY626" fmla="*/ 4716902 h 6246801"/>
              <a:gd name="connsiteX627" fmla="*/ 923331 w 9384838"/>
              <a:gd name="connsiteY627" fmla="*/ 4691459 h 6246801"/>
              <a:gd name="connsiteX628" fmla="*/ 974215 w 9384838"/>
              <a:gd name="connsiteY628" fmla="*/ 4691459 h 6246801"/>
              <a:gd name="connsiteX629" fmla="*/ 998551 w 9384838"/>
              <a:gd name="connsiteY629" fmla="*/ 4667122 h 6246801"/>
              <a:gd name="connsiteX630" fmla="*/ 1049435 w 9384838"/>
              <a:gd name="connsiteY630" fmla="*/ 4716902 h 6246801"/>
              <a:gd name="connsiteX631" fmla="*/ 1148993 w 9384838"/>
              <a:gd name="connsiteY631" fmla="*/ 4716902 h 6246801"/>
              <a:gd name="connsiteX632" fmla="*/ 1174436 w 9384838"/>
              <a:gd name="connsiteY632" fmla="*/ 4667122 h 6246801"/>
              <a:gd name="connsiteX633" fmla="*/ 1224214 w 9384838"/>
              <a:gd name="connsiteY633" fmla="*/ 4667122 h 6246801"/>
              <a:gd name="connsiteX634" fmla="*/ 1249656 w 9384838"/>
              <a:gd name="connsiteY634" fmla="*/ 4616236 h 6246801"/>
              <a:gd name="connsiteX635" fmla="*/ 1275099 w 9384838"/>
              <a:gd name="connsiteY635" fmla="*/ 4616236 h 6246801"/>
              <a:gd name="connsiteX636" fmla="*/ 1275099 w 9384838"/>
              <a:gd name="connsiteY636" fmla="*/ 4616237 h 6246801"/>
              <a:gd name="connsiteX637" fmla="*/ 1350319 w 9384838"/>
              <a:gd name="connsiteY637" fmla="*/ 4616237 h 6246801"/>
              <a:gd name="connsiteX638" fmla="*/ 1374654 w 9384838"/>
              <a:gd name="connsiteY638" fmla="*/ 4590794 h 6246801"/>
              <a:gd name="connsiteX639" fmla="*/ 1425539 w 9384838"/>
              <a:gd name="connsiteY639" fmla="*/ 4566457 h 6246801"/>
              <a:gd name="connsiteX640" fmla="*/ 1550537 w 9384838"/>
              <a:gd name="connsiteY640" fmla="*/ 4491234 h 6246801"/>
              <a:gd name="connsiteX641" fmla="*/ 1651201 w 9384838"/>
              <a:gd name="connsiteY641" fmla="*/ 4440348 h 6246801"/>
              <a:gd name="connsiteX642" fmla="*/ 1751865 w 9384838"/>
              <a:gd name="connsiteY642" fmla="*/ 4416011 h 6246801"/>
              <a:gd name="connsiteX643" fmla="*/ 1776201 w 9384838"/>
              <a:gd name="connsiteY643" fmla="*/ 4365125 h 6246801"/>
              <a:gd name="connsiteX644" fmla="*/ 1751865 w 9384838"/>
              <a:gd name="connsiteY644" fmla="*/ 4340788 h 6246801"/>
              <a:gd name="connsiteX645" fmla="*/ 1801642 w 9384838"/>
              <a:gd name="connsiteY645" fmla="*/ 4340788 h 6246801"/>
              <a:gd name="connsiteX646" fmla="*/ 1827082 w 9384838"/>
              <a:gd name="connsiteY646" fmla="*/ 4315345 h 6246801"/>
              <a:gd name="connsiteX647" fmla="*/ 1902304 w 9384838"/>
              <a:gd name="connsiteY647" fmla="*/ 4340788 h 6246801"/>
              <a:gd name="connsiteX648" fmla="*/ 1952081 w 9384838"/>
              <a:gd name="connsiteY648" fmla="*/ 4315345 h 6246801"/>
              <a:gd name="connsiteX649" fmla="*/ 2001860 w 9384838"/>
              <a:gd name="connsiteY649" fmla="*/ 4340788 h 6246801"/>
              <a:gd name="connsiteX650" fmla="*/ 1952081 w 9384838"/>
              <a:gd name="connsiteY650" fmla="*/ 4340788 h 6246801"/>
              <a:gd name="connsiteX651" fmla="*/ 1952081 w 9384838"/>
              <a:gd name="connsiteY651" fmla="*/ 4390568 h 6246801"/>
              <a:gd name="connsiteX652" fmla="*/ 2027302 w 9384838"/>
              <a:gd name="connsiteY652" fmla="*/ 4416011 h 6246801"/>
              <a:gd name="connsiteX653" fmla="*/ 2052742 w 9384838"/>
              <a:gd name="connsiteY653" fmla="*/ 4416011 h 6246801"/>
              <a:gd name="connsiteX654" fmla="*/ 2102518 w 9384838"/>
              <a:gd name="connsiteY654" fmla="*/ 4390568 h 6246801"/>
              <a:gd name="connsiteX655" fmla="*/ 2127962 w 9384838"/>
              <a:gd name="connsiteY655" fmla="*/ 4390568 h 6246801"/>
              <a:gd name="connsiteX656" fmla="*/ 2203182 w 9384838"/>
              <a:gd name="connsiteY656" fmla="*/ 4440348 h 6246801"/>
              <a:gd name="connsiteX657" fmla="*/ 2328178 w 9384838"/>
              <a:gd name="connsiteY657" fmla="*/ 4465791 h 6246801"/>
              <a:gd name="connsiteX658" fmla="*/ 2428839 w 9384838"/>
              <a:gd name="connsiteY658" fmla="*/ 4465791 h 6246801"/>
              <a:gd name="connsiteX659" fmla="*/ 2478617 w 9384838"/>
              <a:gd name="connsiteY659" fmla="*/ 4440348 h 6246801"/>
              <a:gd name="connsiteX660" fmla="*/ 2529503 w 9384838"/>
              <a:gd name="connsiteY660" fmla="*/ 4416011 h 6246801"/>
              <a:gd name="connsiteX661" fmla="*/ 2579280 w 9384838"/>
              <a:gd name="connsiteY661" fmla="*/ 4440348 h 6246801"/>
              <a:gd name="connsiteX662" fmla="*/ 2629058 w 9384838"/>
              <a:gd name="connsiteY662" fmla="*/ 4440348 h 6246801"/>
              <a:gd name="connsiteX663" fmla="*/ 2679941 w 9384838"/>
              <a:gd name="connsiteY663" fmla="*/ 4465791 h 6246801"/>
              <a:gd name="connsiteX664" fmla="*/ 2679941 w 9384838"/>
              <a:gd name="connsiteY664" fmla="*/ 4465790 h 6246801"/>
              <a:gd name="connsiteX665" fmla="*/ 2705383 w 9384838"/>
              <a:gd name="connsiteY665" fmla="*/ 4465790 h 6246801"/>
              <a:gd name="connsiteX666" fmla="*/ 2804940 w 9384838"/>
              <a:gd name="connsiteY666" fmla="*/ 4440347 h 6246801"/>
              <a:gd name="connsiteX667" fmla="*/ 2830382 w 9384838"/>
              <a:gd name="connsiteY667" fmla="*/ 4491233 h 6246801"/>
              <a:gd name="connsiteX668" fmla="*/ 2804940 w 9384838"/>
              <a:gd name="connsiteY668" fmla="*/ 4515570 h 6246801"/>
              <a:gd name="connsiteX669" fmla="*/ 2780604 w 9384838"/>
              <a:gd name="connsiteY669" fmla="*/ 4541013 h 6246801"/>
              <a:gd name="connsiteX670" fmla="*/ 2804940 w 9384838"/>
              <a:gd name="connsiteY670" fmla="*/ 4566456 h 6246801"/>
              <a:gd name="connsiteX671" fmla="*/ 2804940 w 9384838"/>
              <a:gd name="connsiteY671" fmla="*/ 4590793 h 6246801"/>
              <a:gd name="connsiteX672" fmla="*/ 2855825 w 9384838"/>
              <a:gd name="connsiteY672" fmla="*/ 4590793 h 6246801"/>
              <a:gd name="connsiteX673" fmla="*/ 2855825 w 9384838"/>
              <a:gd name="connsiteY673" fmla="*/ 4566456 h 6246801"/>
              <a:gd name="connsiteX674" fmla="*/ 2880159 w 9384838"/>
              <a:gd name="connsiteY674" fmla="*/ 4566456 h 6246801"/>
              <a:gd name="connsiteX675" fmla="*/ 2880159 w 9384838"/>
              <a:gd name="connsiteY675" fmla="*/ 4605916 h 6246801"/>
              <a:gd name="connsiteX676" fmla="*/ 2880162 w 9384838"/>
              <a:gd name="connsiteY676" fmla="*/ 4605918 h 6246801"/>
              <a:gd name="connsiteX677" fmla="*/ 2880162 w 9384838"/>
              <a:gd name="connsiteY677" fmla="*/ 4566457 h 6246801"/>
              <a:gd name="connsiteX678" fmla="*/ 2931045 w 9384838"/>
              <a:gd name="connsiteY678" fmla="*/ 4616236 h 6246801"/>
              <a:gd name="connsiteX679" fmla="*/ 2980823 w 9384838"/>
              <a:gd name="connsiteY679" fmla="*/ 4641679 h 6246801"/>
              <a:gd name="connsiteX680" fmla="*/ 3006265 w 9384838"/>
              <a:gd name="connsiteY680" fmla="*/ 4616236 h 6246801"/>
              <a:gd name="connsiteX681" fmla="*/ 3030601 w 9384838"/>
              <a:gd name="connsiteY681" fmla="*/ 4616236 h 6246801"/>
              <a:gd name="connsiteX682" fmla="*/ 3056044 w 9384838"/>
              <a:gd name="connsiteY682" fmla="*/ 4590793 h 6246801"/>
              <a:gd name="connsiteX683" fmla="*/ 3105820 w 9384838"/>
              <a:gd name="connsiteY683" fmla="*/ 4590793 h 6246801"/>
              <a:gd name="connsiteX684" fmla="*/ 3131263 w 9384838"/>
              <a:gd name="connsiteY684" fmla="*/ 4541014 h 6246801"/>
              <a:gd name="connsiteX685" fmla="*/ 3131263 w 9384838"/>
              <a:gd name="connsiteY685" fmla="*/ 4590793 h 6246801"/>
              <a:gd name="connsiteX686" fmla="*/ 3156704 w 9384838"/>
              <a:gd name="connsiteY686" fmla="*/ 4566457 h 6246801"/>
              <a:gd name="connsiteX687" fmla="*/ 3181041 w 9384838"/>
              <a:gd name="connsiteY687" fmla="*/ 4515571 h 6246801"/>
              <a:gd name="connsiteX688" fmla="*/ 3156704 w 9384838"/>
              <a:gd name="connsiteY688" fmla="*/ 4440348 h 6246801"/>
              <a:gd name="connsiteX689" fmla="*/ 3131263 w 9384838"/>
              <a:gd name="connsiteY689" fmla="*/ 4416011 h 6246801"/>
              <a:gd name="connsiteX690" fmla="*/ 3181041 w 9384838"/>
              <a:gd name="connsiteY690" fmla="*/ 4365125 h 6246801"/>
              <a:gd name="connsiteX691" fmla="*/ 3231924 w 9384838"/>
              <a:gd name="connsiteY691" fmla="*/ 4340788 h 6246801"/>
              <a:gd name="connsiteX692" fmla="*/ 3256260 w 9384838"/>
              <a:gd name="connsiteY692" fmla="*/ 4289902 h 6246801"/>
              <a:gd name="connsiteX693" fmla="*/ 3281703 w 9384838"/>
              <a:gd name="connsiteY693" fmla="*/ 4289902 h 6246801"/>
              <a:gd name="connsiteX694" fmla="*/ 3281705 w 9384838"/>
              <a:gd name="connsiteY694" fmla="*/ 4289902 h 6246801"/>
              <a:gd name="connsiteX695" fmla="*/ 3307147 w 9384838"/>
              <a:gd name="connsiteY695" fmla="*/ 4265565 h 6246801"/>
              <a:gd name="connsiteX696" fmla="*/ 3356924 w 9384838"/>
              <a:gd name="connsiteY696" fmla="*/ 4265565 h 6246801"/>
              <a:gd name="connsiteX697" fmla="*/ 3457589 w 9384838"/>
              <a:gd name="connsiteY697" fmla="*/ 4190342 h 6246801"/>
              <a:gd name="connsiteX698" fmla="*/ 3558250 w 9384838"/>
              <a:gd name="connsiteY698" fmla="*/ 4089676 h 6246801"/>
              <a:gd name="connsiteX699" fmla="*/ 3582585 w 9384838"/>
              <a:gd name="connsiteY699" fmla="*/ 4014453 h 6246801"/>
              <a:gd name="connsiteX700" fmla="*/ 3608026 w 9384838"/>
              <a:gd name="connsiteY700" fmla="*/ 3989010 h 6246801"/>
              <a:gd name="connsiteX701" fmla="*/ 3582585 w 9384838"/>
              <a:gd name="connsiteY701" fmla="*/ 3963567 h 6246801"/>
              <a:gd name="connsiteX702" fmla="*/ 3608026 w 9384838"/>
              <a:gd name="connsiteY702" fmla="*/ 3913787 h 6246801"/>
              <a:gd name="connsiteX703" fmla="*/ 3582585 w 9384838"/>
              <a:gd name="connsiteY703" fmla="*/ 3888344 h 6246801"/>
              <a:gd name="connsiteX704" fmla="*/ 3608026 w 9384838"/>
              <a:gd name="connsiteY704" fmla="*/ 3838565 h 6246801"/>
              <a:gd name="connsiteX705" fmla="*/ 3633468 w 9384838"/>
              <a:gd name="connsiteY705" fmla="*/ 3813122 h 6246801"/>
              <a:gd name="connsiteX706" fmla="*/ 3683247 w 9384838"/>
              <a:gd name="connsiteY706" fmla="*/ 3788785 h 6246801"/>
              <a:gd name="connsiteX707" fmla="*/ 3708689 w 9384838"/>
              <a:gd name="connsiteY707" fmla="*/ 3813122 h 6246801"/>
              <a:gd name="connsiteX708" fmla="*/ 3783908 w 9384838"/>
              <a:gd name="connsiteY708" fmla="*/ 3788785 h 6246801"/>
              <a:gd name="connsiteX709" fmla="*/ 3883464 w 9384838"/>
              <a:gd name="connsiteY709" fmla="*/ 3763342 h 6246801"/>
              <a:gd name="connsiteX710" fmla="*/ 3883464 w 9384838"/>
              <a:gd name="connsiteY710" fmla="*/ 3813122 h 6246801"/>
              <a:gd name="connsiteX711" fmla="*/ 3833686 w 9384838"/>
              <a:gd name="connsiteY711" fmla="*/ 3813122 h 6246801"/>
              <a:gd name="connsiteX712" fmla="*/ 3808245 w 9384838"/>
              <a:gd name="connsiteY712" fmla="*/ 3838565 h 6246801"/>
              <a:gd name="connsiteX713" fmla="*/ 3808245 w 9384838"/>
              <a:gd name="connsiteY713" fmla="*/ 3888344 h 6246801"/>
              <a:gd name="connsiteX714" fmla="*/ 3758467 w 9384838"/>
              <a:gd name="connsiteY714" fmla="*/ 3864008 h 6246801"/>
              <a:gd name="connsiteX715" fmla="*/ 3708689 w 9384838"/>
              <a:gd name="connsiteY715" fmla="*/ 3913787 h 6246801"/>
              <a:gd name="connsiteX716" fmla="*/ 3683247 w 9384838"/>
              <a:gd name="connsiteY716" fmla="*/ 3888344 h 6246801"/>
              <a:gd name="connsiteX717" fmla="*/ 3633468 w 9384838"/>
              <a:gd name="connsiteY717" fmla="*/ 3913787 h 6246801"/>
              <a:gd name="connsiteX718" fmla="*/ 3657804 w 9384838"/>
              <a:gd name="connsiteY718" fmla="*/ 3939230 h 6246801"/>
              <a:gd name="connsiteX719" fmla="*/ 3633468 w 9384838"/>
              <a:gd name="connsiteY719" fmla="*/ 3963567 h 6246801"/>
              <a:gd name="connsiteX720" fmla="*/ 3657804 w 9384838"/>
              <a:gd name="connsiteY720" fmla="*/ 3963567 h 6246801"/>
              <a:gd name="connsiteX721" fmla="*/ 3683247 w 9384838"/>
              <a:gd name="connsiteY721" fmla="*/ 3989010 h 6246801"/>
              <a:gd name="connsiteX722" fmla="*/ 3708689 w 9384838"/>
              <a:gd name="connsiteY722" fmla="*/ 3989010 h 6246801"/>
              <a:gd name="connsiteX723" fmla="*/ 3708689 w 9384838"/>
              <a:gd name="connsiteY723" fmla="*/ 4014453 h 6246801"/>
              <a:gd name="connsiteX724" fmla="*/ 3708688 w 9384838"/>
              <a:gd name="connsiteY724" fmla="*/ 4014453 h 6246801"/>
              <a:gd name="connsiteX725" fmla="*/ 3657804 w 9384838"/>
              <a:gd name="connsiteY725" fmla="*/ 4064233 h 6246801"/>
              <a:gd name="connsiteX726" fmla="*/ 3683246 w 9384838"/>
              <a:gd name="connsiteY726" fmla="*/ 4139455 h 6246801"/>
              <a:gd name="connsiteX727" fmla="*/ 3808243 w 9384838"/>
              <a:gd name="connsiteY727" fmla="*/ 4164898 h 6246801"/>
              <a:gd name="connsiteX728" fmla="*/ 3833684 w 9384838"/>
              <a:gd name="connsiteY728" fmla="*/ 4089676 h 6246801"/>
              <a:gd name="connsiteX729" fmla="*/ 3958666 w 9384838"/>
              <a:gd name="connsiteY729" fmla="*/ 4089676 h 6246801"/>
              <a:gd name="connsiteX730" fmla="*/ 4084770 w 9384838"/>
              <a:gd name="connsiteY730" fmla="*/ 4064233 h 6246801"/>
              <a:gd name="connsiteX731" fmla="*/ 4185432 w 9384838"/>
              <a:gd name="connsiteY731" fmla="*/ 4064233 h 6246801"/>
              <a:gd name="connsiteX732" fmla="*/ 4460870 w 9384838"/>
              <a:gd name="connsiteY732" fmla="*/ 3888345 h 6246801"/>
              <a:gd name="connsiteX733" fmla="*/ 4510648 w 9384838"/>
              <a:gd name="connsiteY733" fmla="*/ 3763342 h 6246801"/>
              <a:gd name="connsiteX734" fmla="*/ 4761751 w 9384838"/>
              <a:gd name="connsiteY734" fmla="*/ 3713562 h 6246801"/>
              <a:gd name="connsiteX735" fmla="*/ 4836971 w 9384838"/>
              <a:gd name="connsiteY735" fmla="*/ 3612896 h 6246801"/>
              <a:gd name="connsiteX736" fmla="*/ 4887855 w 9384838"/>
              <a:gd name="connsiteY736" fmla="*/ 3487894 h 6246801"/>
              <a:gd name="connsiteX737" fmla="*/ 4887855 w 9384838"/>
              <a:gd name="connsiteY737" fmla="*/ 3487893 h 6246801"/>
              <a:gd name="connsiteX738" fmla="*/ 4937633 w 9384838"/>
              <a:gd name="connsiteY738" fmla="*/ 3437007 h 6246801"/>
              <a:gd name="connsiteX739" fmla="*/ 5012854 w 9384838"/>
              <a:gd name="connsiteY739" fmla="*/ 3387227 h 6246801"/>
              <a:gd name="connsiteX740" fmla="*/ 5038296 w 9384838"/>
              <a:gd name="connsiteY740" fmla="*/ 3336341 h 6246801"/>
              <a:gd name="connsiteX741" fmla="*/ 5113516 w 9384838"/>
              <a:gd name="connsiteY741" fmla="*/ 3236782 h 6246801"/>
              <a:gd name="connsiteX742" fmla="*/ 5137852 w 9384838"/>
              <a:gd name="connsiteY742" fmla="*/ 3185896 h 6246801"/>
              <a:gd name="connsiteX743" fmla="*/ 5163294 w 9384838"/>
              <a:gd name="connsiteY743" fmla="*/ 3161560 h 6246801"/>
              <a:gd name="connsiteX744" fmla="*/ 5238514 w 9384838"/>
              <a:gd name="connsiteY744" fmla="*/ 3011116 h 6246801"/>
              <a:gd name="connsiteX745" fmla="*/ 5263957 w 9384838"/>
              <a:gd name="connsiteY745" fmla="*/ 2860672 h 6246801"/>
              <a:gd name="connsiteX746" fmla="*/ 5188736 w 9384838"/>
              <a:gd name="connsiteY746" fmla="*/ 2809788 h 6246801"/>
              <a:gd name="connsiteX747" fmla="*/ 5163294 w 9384838"/>
              <a:gd name="connsiteY747" fmla="*/ 2835229 h 6246801"/>
              <a:gd name="connsiteX748" fmla="*/ 5137852 w 9384838"/>
              <a:gd name="connsiteY748" fmla="*/ 2835229 h 6246801"/>
              <a:gd name="connsiteX749" fmla="*/ 5137852 w 9384838"/>
              <a:gd name="connsiteY749" fmla="*/ 2785450 h 6246801"/>
              <a:gd name="connsiteX750" fmla="*/ 5188736 w 9384838"/>
              <a:gd name="connsiteY750" fmla="*/ 2785450 h 6246801"/>
              <a:gd name="connsiteX751" fmla="*/ 5263957 w 9384838"/>
              <a:gd name="connsiteY751" fmla="*/ 2734563 h 6246801"/>
              <a:gd name="connsiteX752" fmla="*/ 5339177 w 9384838"/>
              <a:gd name="connsiteY752" fmla="*/ 2609561 h 6246801"/>
              <a:gd name="connsiteX753" fmla="*/ 5289399 w 9384838"/>
              <a:gd name="connsiteY753" fmla="*/ 2534339 h 6246801"/>
              <a:gd name="connsiteX754" fmla="*/ 5289931 w 9384838"/>
              <a:gd name="connsiteY754" fmla="*/ 2534660 h 6246801"/>
              <a:gd name="connsiteX755" fmla="*/ 5289398 w 9384838"/>
              <a:gd name="connsiteY755" fmla="*/ 2534339 h 6246801"/>
              <a:gd name="connsiteX756" fmla="*/ 5313734 w 9384838"/>
              <a:gd name="connsiteY756" fmla="*/ 2483451 h 6246801"/>
              <a:gd name="connsiteX757" fmla="*/ 5289398 w 9384838"/>
              <a:gd name="connsiteY757" fmla="*/ 2459115 h 6246801"/>
              <a:gd name="connsiteX758" fmla="*/ 5364618 w 9384838"/>
              <a:gd name="connsiteY758" fmla="*/ 2408231 h 6246801"/>
              <a:gd name="connsiteX759" fmla="*/ 5388954 w 9384838"/>
              <a:gd name="connsiteY759" fmla="*/ 2433674 h 6246801"/>
              <a:gd name="connsiteX760" fmla="*/ 5464174 w 9384838"/>
              <a:gd name="connsiteY760" fmla="*/ 2408231 h 6246801"/>
              <a:gd name="connsiteX761" fmla="*/ 5515059 w 9384838"/>
              <a:gd name="connsiteY761" fmla="*/ 2333007 h 6246801"/>
              <a:gd name="connsiteX762" fmla="*/ 5539394 w 9384838"/>
              <a:gd name="connsiteY762" fmla="*/ 2257785 h 6246801"/>
              <a:gd name="connsiteX763" fmla="*/ 5539394 w 9384838"/>
              <a:gd name="connsiteY763" fmla="*/ 2233447 h 6246801"/>
              <a:gd name="connsiteX764" fmla="*/ 5564837 w 9384838"/>
              <a:gd name="connsiteY764" fmla="*/ 2182565 h 6246801"/>
              <a:gd name="connsiteX765" fmla="*/ 5614615 w 9384838"/>
              <a:gd name="connsiteY765" fmla="*/ 2233447 h 6246801"/>
              <a:gd name="connsiteX766" fmla="*/ 5640057 w 9384838"/>
              <a:gd name="connsiteY766" fmla="*/ 2208005 h 6246801"/>
              <a:gd name="connsiteX767" fmla="*/ 5665499 w 9384838"/>
              <a:gd name="connsiteY767" fmla="*/ 2233447 h 6246801"/>
              <a:gd name="connsiteX768" fmla="*/ 5665499 w 9384838"/>
              <a:gd name="connsiteY768" fmla="*/ 2257785 h 6246801"/>
              <a:gd name="connsiteX769" fmla="*/ 5640057 w 9384838"/>
              <a:gd name="connsiteY769" fmla="*/ 2408231 h 6246801"/>
              <a:gd name="connsiteX770" fmla="*/ 5689835 w 9384838"/>
              <a:gd name="connsiteY770" fmla="*/ 2433674 h 6246801"/>
              <a:gd name="connsiteX771" fmla="*/ 5740719 w 9384838"/>
              <a:gd name="connsiteY771" fmla="*/ 2408231 h 6246801"/>
              <a:gd name="connsiteX772" fmla="*/ 5765055 w 9384838"/>
              <a:gd name="connsiteY772" fmla="*/ 2358450 h 6246801"/>
              <a:gd name="connsiteX773" fmla="*/ 5840275 w 9384838"/>
              <a:gd name="connsiteY773" fmla="*/ 2459115 h 6246801"/>
              <a:gd name="connsiteX774" fmla="*/ 5891159 w 9384838"/>
              <a:gd name="connsiteY774" fmla="*/ 2408231 h 6246801"/>
              <a:gd name="connsiteX775" fmla="*/ 5940937 w 9384838"/>
              <a:gd name="connsiteY775" fmla="*/ 2283229 h 6246801"/>
              <a:gd name="connsiteX776" fmla="*/ 5891159 w 9384838"/>
              <a:gd name="connsiteY776" fmla="*/ 2208005 h 6246801"/>
              <a:gd name="connsiteX777" fmla="*/ 5840275 w 9384838"/>
              <a:gd name="connsiteY777" fmla="*/ 2257785 h 6246801"/>
              <a:gd name="connsiteX778" fmla="*/ 5715277 w 9384838"/>
              <a:gd name="connsiteY778" fmla="*/ 2283229 h 6246801"/>
              <a:gd name="connsiteX779" fmla="*/ 5765055 w 9384838"/>
              <a:gd name="connsiteY779" fmla="*/ 2132783 h 6246801"/>
              <a:gd name="connsiteX780" fmla="*/ 5840275 w 9384838"/>
              <a:gd name="connsiteY780" fmla="*/ 2081897 h 6246801"/>
              <a:gd name="connsiteX781" fmla="*/ 8270546 w 9384838"/>
              <a:gd name="connsiteY781" fmla="*/ 1474959 h 6246801"/>
              <a:gd name="connsiteX782" fmla="*/ 8282255 w 9384838"/>
              <a:gd name="connsiteY782" fmla="*/ 1480813 h 6246801"/>
              <a:gd name="connsiteX783" fmla="*/ 8274449 w 9384838"/>
              <a:gd name="connsiteY783" fmla="*/ 1490571 h 6246801"/>
              <a:gd name="connsiteX784" fmla="*/ 8264691 w 9384838"/>
              <a:gd name="connsiteY784" fmla="*/ 1491546 h 6246801"/>
              <a:gd name="connsiteX785" fmla="*/ 8247128 w 9384838"/>
              <a:gd name="connsiteY785" fmla="*/ 1501304 h 6246801"/>
              <a:gd name="connsiteX786" fmla="*/ 8250055 w 9384838"/>
              <a:gd name="connsiteY786" fmla="*/ 1485692 h 6246801"/>
              <a:gd name="connsiteX787" fmla="*/ 8265667 w 9384838"/>
              <a:gd name="connsiteY787" fmla="*/ 1485692 h 6246801"/>
              <a:gd name="connsiteX788" fmla="*/ 8270546 w 9384838"/>
              <a:gd name="connsiteY788" fmla="*/ 1474959 h 6246801"/>
              <a:gd name="connsiteX789" fmla="*/ 8187608 w 9384838"/>
              <a:gd name="connsiteY789" fmla="*/ 1463250 h 6246801"/>
              <a:gd name="connsiteX790" fmla="*/ 8203220 w 9384838"/>
              <a:gd name="connsiteY790" fmla="*/ 1472032 h 6246801"/>
              <a:gd name="connsiteX791" fmla="*/ 8215904 w 9384838"/>
              <a:gd name="connsiteY791" fmla="*/ 1471056 h 6246801"/>
              <a:gd name="connsiteX792" fmla="*/ 8214929 w 9384838"/>
              <a:gd name="connsiteY792" fmla="*/ 1479838 h 6246801"/>
              <a:gd name="connsiteX793" fmla="*/ 8216880 w 9384838"/>
              <a:gd name="connsiteY793" fmla="*/ 1484717 h 6246801"/>
              <a:gd name="connsiteX794" fmla="*/ 8195414 w 9384838"/>
              <a:gd name="connsiteY794" fmla="*/ 1482765 h 6246801"/>
              <a:gd name="connsiteX795" fmla="*/ 8197365 w 9384838"/>
              <a:gd name="connsiteY795" fmla="*/ 1476909 h 6246801"/>
              <a:gd name="connsiteX796" fmla="*/ 8187608 w 9384838"/>
              <a:gd name="connsiteY796" fmla="*/ 1463250 h 6246801"/>
              <a:gd name="connsiteX797" fmla="*/ 8289085 w 9384838"/>
              <a:gd name="connsiteY797" fmla="*/ 1415439 h 6246801"/>
              <a:gd name="connsiteX798" fmla="*/ 8307624 w 9384838"/>
              <a:gd name="connsiteY798" fmla="*/ 1425197 h 6246801"/>
              <a:gd name="connsiteX799" fmla="*/ 8318357 w 9384838"/>
              <a:gd name="connsiteY799" fmla="*/ 1429100 h 6246801"/>
              <a:gd name="connsiteX800" fmla="*/ 8307624 w 9384838"/>
              <a:gd name="connsiteY800" fmla="*/ 1443734 h 6246801"/>
              <a:gd name="connsiteX801" fmla="*/ 8313478 w 9384838"/>
              <a:gd name="connsiteY801" fmla="*/ 1452516 h 6246801"/>
              <a:gd name="connsiteX802" fmla="*/ 8282255 w 9384838"/>
              <a:gd name="connsiteY802" fmla="*/ 1469104 h 6246801"/>
              <a:gd name="connsiteX803" fmla="*/ 8280303 w 9384838"/>
              <a:gd name="connsiteY803" fmla="*/ 1453493 h 6246801"/>
              <a:gd name="connsiteX804" fmla="*/ 8269570 w 9384838"/>
              <a:gd name="connsiteY804" fmla="*/ 1425197 h 6246801"/>
              <a:gd name="connsiteX805" fmla="*/ 8289085 w 9384838"/>
              <a:gd name="connsiteY805" fmla="*/ 1415439 h 6246801"/>
              <a:gd name="connsiteX806" fmla="*/ 8360314 w 9384838"/>
              <a:gd name="connsiteY806" fmla="*/ 1357869 h 6246801"/>
              <a:gd name="connsiteX807" fmla="*/ 8376902 w 9384838"/>
              <a:gd name="connsiteY807" fmla="*/ 1366651 h 6246801"/>
              <a:gd name="connsiteX808" fmla="*/ 8379829 w 9384838"/>
              <a:gd name="connsiteY808" fmla="*/ 1382264 h 6246801"/>
              <a:gd name="connsiteX809" fmla="*/ 8349581 w 9384838"/>
              <a:gd name="connsiteY809" fmla="*/ 1375434 h 6246801"/>
              <a:gd name="connsiteX810" fmla="*/ 8360314 w 9384838"/>
              <a:gd name="connsiteY810" fmla="*/ 1357869 h 6246801"/>
              <a:gd name="connsiteX811" fmla="*/ 8571073 w 9384838"/>
              <a:gd name="connsiteY811" fmla="*/ 1228098 h 6246801"/>
              <a:gd name="connsiteX812" fmla="*/ 8597418 w 9384838"/>
              <a:gd name="connsiteY812" fmla="*/ 1253467 h 6246801"/>
              <a:gd name="connsiteX813" fmla="*/ 8592539 w 9384838"/>
              <a:gd name="connsiteY813" fmla="*/ 1260297 h 6246801"/>
              <a:gd name="connsiteX814" fmla="*/ 8592539 w 9384838"/>
              <a:gd name="connsiteY814" fmla="*/ 1272981 h 6246801"/>
              <a:gd name="connsiteX815" fmla="*/ 8572049 w 9384838"/>
              <a:gd name="connsiteY815" fmla="*/ 1273957 h 6246801"/>
              <a:gd name="connsiteX816" fmla="*/ 8561316 w 9384838"/>
              <a:gd name="connsiteY816" fmla="*/ 1285666 h 6246801"/>
              <a:gd name="connsiteX817" fmla="*/ 8554486 w 9384838"/>
              <a:gd name="connsiteY817" fmla="*/ 1302253 h 6246801"/>
              <a:gd name="connsiteX818" fmla="*/ 8533995 w 9384838"/>
              <a:gd name="connsiteY818" fmla="*/ 1311035 h 6246801"/>
              <a:gd name="connsiteX819" fmla="*/ 8510577 w 9384838"/>
              <a:gd name="connsiteY819" fmla="*/ 1309083 h 6246801"/>
              <a:gd name="connsiteX820" fmla="*/ 8505699 w 9384838"/>
              <a:gd name="connsiteY820" fmla="*/ 1331526 h 6246801"/>
              <a:gd name="connsiteX821" fmla="*/ 8494966 w 9384838"/>
              <a:gd name="connsiteY821" fmla="*/ 1335428 h 6246801"/>
              <a:gd name="connsiteX822" fmla="*/ 8482281 w 9384838"/>
              <a:gd name="connsiteY822" fmla="*/ 1312986 h 6246801"/>
              <a:gd name="connsiteX823" fmla="*/ 8474475 w 9384838"/>
              <a:gd name="connsiteY823" fmla="*/ 1303229 h 6246801"/>
              <a:gd name="connsiteX824" fmla="*/ 8467645 w 9384838"/>
              <a:gd name="connsiteY824" fmla="*/ 1279811 h 6246801"/>
              <a:gd name="connsiteX825" fmla="*/ 8476427 w 9384838"/>
              <a:gd name="connsiteY825" fmla="*/ 1270054 h 6246801"/>
              <a:gd name="connsiteX826" fmla="*/ 8524238 w 9384838"/>
              <a:gd name="connsiteY826" fmla="*/ 1261273 h 6246801"/>
              <a:gd name="connsiteX827" fmla="*/ 8551558 w 9384838"/>
              <a:gd name="connsiteY827" fmla="*/ 1236879 h 6246801"/>
              <a:gd name="connsiteX828" fmla="*/ 8567170 w 9384838"/>
              <a:gd name="connsiteY828" fmla="*/ 1237855 h 6246801"/>
              <a:gd name="connsiteX829" fmla="*/ 8571073 w 9384838"/>
              <a:gd name="connsiteY829" fmla="*/ 1228098 h 6246801"/>
              <a:gd name="connsiteX830" fmla="*/ 8306648 w 9384838"/>
              <a:gd name="connsiteY830" fmla="*/ 884639 h 6246801"/>
              <a:gd name="connsiteX831" fmla="*/ 8328114 w 9384838"/>
              <a:gd name="connsiteY831" fmla="*/ 903178 h 6246801"/>
              <a:gd name="connsiteX832" fmla="*/ 8334944 w 9384838"/>
              <a:gd name="connsiteY832" fmla="*/ 917814 h 6246801"/>
              <a:gd name="connsiteX833" fmla="*/ 8368119 w 9384838"/>
              <a:gd name="connsiteY833" fmla="*/ 935377 h 6246801"/>
              <a:gd name="connsiteX834" fmla="*/ 8422761 w 9384838"/>
              <a:gd name="connsiteY834" fmla="*/ 939280 h 6246801"/>
              <a:gd name="connsiteX835" fmla="*/ 8461790 w 9384838"/>
              <a:gd name="connsiteY835" fmla="*/ 922693 h 6246801"/>
              <a:gd name="connsiteX836" fmla="*/ 8450081 w 9384838"/>
              <a:gd name="connsiteY836" fmla="*/ 963674 h 6246801"/>
              <a:gd name="connsiteX837" fmla="*/ 8431542 w 9384838"/>
              <a:gd name="connsiteY837" fmla="*/ 975382 h 6246801"/>
              <a:gd name="connsiteX838" fmla="*/ 8415930 w 9384838"/>
              <a:gd name="connsiteY838" fmla="*/ 963674 h 6246801"/>
              <a:gd name="connsiteX839" fmla="*/ 8397391 w 9384838"/>
              <a:gd name="connsiteY839" fmla="*/ 963674 h 6246801"/>
              <a:gd name="connsiteX840" fmla="*/ 8359338 w 9384838"/>
              <a:gd name="connsiteY840" fmla="*/ 1014411 h 6246801"/>
              <a:gd name="connsiteX841" fmla="*/ 8284206 w 9384838"/>
              <a:gd name="connsiteY841" fmla="*/ 1020265 h 6246801"/>
              <a:gd name="connsiteX842" fmla="*/ 8247128 w 9384838"/>
              <a:gd name="connsiteY842" fmla="*/ 1070028 h 6246801"/>
              <a:gd name="connsiteX843" fmla="*/ 8212977 w 9384838"/>
              <a:gd name="connsiteY843" fmla="*/ 1083688 h 6246801"/>
              <a:gd name="connsiteX844" fmla="*/ 8184681 w 9384838"/>
              <a:gd name="connsiteY844" fmla="*/ 1151014 h 6246801"/>
              <a:gd name="connsiteX845" fmla="*/ 8163215 w 9384838"/>
              <a:gd name="connsiteY845" fmla="*/ 1151014 h 6246801"/>
              <a:gd name="connsiteX846" fmla="*/ 8155409 w 9384838"/>
              <a:gd name="connsiteY846" fmla="*/ 1207607 h 6246801"/>
              <a:gd name="connsiteX847" fmla="*/ 8099792 w 9384838"/>
              <a:gd name="connsiteY847" fmla="*/ 1223219 h 6246801"/>
              <a:gd name="connsiteX848" fmla="*/ 8077350 w 9384838"/>
              <a:gd name="connsiteY848" fmla="*/ 1247612 h 6246801"/>
              <a:gd name="connsiteX849" fmla="*/ 8066617 w 9384838"/>
              <a:gd name="connsiteY849" fmla="*/ 1319817 h 6246801"/>
              <a:gd name="connsiteX850" fmla="*/ 8057835 w 9384838"/>
              <a:gd name="connsiteY850" fmla="*/ 1315914 h 6246801"/>
              <a:gd name="connsiteX851" fmla="*/ 8009048 w 9384838"/>
              <a:gd name="connsiteY851" fmla="*/ 1320793 h 6246801"/>
              <a:gd name="connsiteX852" fmla="*/ 8009048 w 9384838"/>
              <a:gd name="connsiteY852" fmla="*/ 1309084 h 6246801"/>
              <a:gd name="connsiteX853" fmla="*/ 8010024 w 9384838"/>
              <a:gd name="connsiteY853" fmla="*/ 1293472 h 6246801"/>
              <a:gd name="connsiteX854" fmla="*/ 8002218 w 9384838"/>
              <a:gd name="connsiteY854" fmla="*/ 1262248 h 6246801"/>
              <a:gd name="connsiteX855" fmla="*/ 8013927 w 9384838"/>
              <a:gd name="connsiteY855" fmla="*/ 1254442 h 6246801"/>
              <a:gd name="connsiteX856" fmla="*/ 8038320 w 9384838"/>
              <a:gd name="connsiteY856" fmla="*/ 1219316 h 6246801"/>
              <a:gd name="connsiteX857" fmla="*/ 8077350 w 9384838"/>
              <a:gd name="connsiteY857" fmla="*/ 1190044 h 6246801"/>
              <a:gd name="connsiteX858" fmla="*/ 8108573 w 9384838"/>
              <a:gd name="connsiteY858" fmla="*/ 1167602 h 6246801"/>
              <a:gd name="connsiteX859" fmla="*/ 8111501 w 9384838"/>
              <a:gd name="connsiteY859" fmla="*/ 1154917 h 6246801"/>
              <a:gd name="connsiteX860" fmla="*/ 8135894 w 9384838"/>
              <a:gd name="connsiteY860" fmla="*/ 1148087 h 6246801"/>
              <a:gd name="connsiteX861" fmla="*/ 8141748 w 9384838"/>
              <a:gd name="connsiteY861" fmla="*/ 1130524 h 6246801"/>
              <a:gd name="connsiteX862" fmla="*/ 8135894 w 9384838"/>
              <a:gd name="connsiteY862" fmla="*/ 1121742 h 6246801"/>
              <a:gd name="connsiteX863" fmla="*/ 8143700 w 9384838"/>
              <a:gd name="connsiteY863" fmla="*/ 1104179 h 6246801"/>
              <a:gd name="connsiteX864" fmla="*/ 8200293 w 9384838"/>
              <a:gd name="connsiteY864" fmla="*/ 1030998 h 6246801"/>
              <a:gd name="connsiteX865" fmla="*/ 8231516 w 9384838"/>
              <a:gd name="connsiteY865" fmla="*/ 993920 h 6246801"/>
              <a:gd name="connsiteX866" fmla="*/ 8245176 w 9384838"/>
              <a:gd name="connsiteY866" fmla="*/ 957819 h 6246801"/>
              <a:gd name="connsiteX867" fmla="*/ 8258837 w 9384838"/>
              <a:gd name="connsiteY867" fmla="*/ 944159 h 6246801"/>
              <a:gd name="connsiteX868" fmla="*/ 8260788 w 9384838"/>
              <a:gd name="connsiteY868" fmla="*/ 920741 h 6246801"/>
              <a:gd name="connsiteX869" fmla="*/ 8289085 w 9384838"/>
              <a:gd name="connsiteY869" fmla="*/ 889516 h 6246801"/>
              <a:gd name="connsiteX870" fmla="*/ 8306648 w 9384838"/>
              <a:gd name="connsiteY870" fmla="*/ 884639 h 6246801"/>
              <a:gd name="connsiteX871" fmla="*/ 9328245 w 9384838"/>
              <a:gd name="connsiteY871" fmla="*/ 311878 h 6246801"/>
              <a:gd name="connsiteX872" fmla="*/ 9371178 w 9384838"/>
              <a:gd name="connsiteY872" fmla="*/ 317733 h 6246801"/>
              <a:gd name="connsiteX873" fmla="*/ 9384838 w 9384838"/>
              <a:gd name="connsiteY873" fmla="*/ 341150 h 6246801"/>
              <a:gd name="connsiteX874" fmla="*/ 9357517 w 9384838"/>
              <a:gd name="connsiteY874" fmla="*/ 360665 h 6246801"/>
              <a:gd name="connsiteX875" fmla="*/ 9357517 w 9384838"/>
              <a:gd name="connsiteY875" fmla="*/ 378228 h 6246801"/>
              <a:gd name="connsiteX876" fmla="*/ 9371178 w 9384838"/>
              <a:gd name="connsiteY876" fmla="*/ 393840 h 6246801"/>
              <a:gd name="connsiteX877" fmla="*/ 9367275 w 9384838"/>
              <a:gd name="connsiteY877" fmla="*/ 427015 h 6246801"/>
              <a:gd name="connsiteX878" fmla="*/ 9314585 w 9384838"/>
              <a:gd name="connsiteY878" fmla="*/ 427015 h 6246801"/>
              <a:gd name="connsiteX879" fmla="*/ 9250186 w 9384838"/>
              <a:gd name="connsiteY879" fmla="*/ 440675 h 6246801"/>
              <a:gd name="connsiteX880" fmla="*/ 9213108 w 9384838"/>
              <a:gd name="connsiteY880" fmla="*/ 471899 h 6246801"/>
              <a:gd name="connsiteX881" fmla="*/ 9162370 w 9384838"/>
              <a:gd name="connsiteY881" fmla="*/ 491414 h 6246801"/>
              <a:gd name="connsiteX882" fmla="*/ 9099923 w 9384838"/>
              <a:gd name="connsiteY882" fmla="*/ 526540 h 6246801"/>
              <a:gd name="connsiteX883" fmla="*/ 9035524 w 9384838"/>
              <a:gd name="connsiteY883" fmla="*/ 587036 h 6246801"/>
              <a:gd name="connsiteX884" fmla="*/ 8996494 w 9384838"/>
              <a:gd name="connsiteY884" fmla="*/ 635822 h 6246801"/>
              <a:gd name="connsiteX885" fmla="*/ 8961368 w 9384838"/>
              <a:gd name="connsiteY885" fmla="*/ 637774 h 6246801"/>
              <a:gd name="connsiteX886" fmla="*/ 8951610 w 9384838"/>
              <a:gd name="connsiteY886" fmla="*/ 647531 h 6246801"/>
              <a:gd name="connsiteX887" fmla="*/ 8926241 w 9384838"/>
              <a:gd name="connsiteY887" fmla="*/ 637774 h 6246801"/>
              <a:gd name="connsiteX888" fmla="*/ 8916484 w 9384838"/>
              <a:gd name="connsiteY888" fmla="*/ 608501 h 6246801"/>
              <a:gd name="connsiteX889" fmla="*/ 8883309 w 9384838"/>
              <a:gd name="connsiteY889" fmla="*/ 622162 h 6246801"/>
              <a:gd name="connsiteX890" fmla="*/ 8877454 w 9384838"/>
              <a:gd name="connsiteY890" fmla="*/ 651434 h 6246801"/>
              <a:gd name="connsiteX891" fmla="*/ 8887212 w 9384838"/>
              <a:gd name="connsiteY891" fmla="*/ 665094 h 6246801"/>
              <a:gd name="connsiteX892" fmla="*/ 8846231 w 9384838"/>
              <a:gd name="connsiteY892" fmla="*/ 719735 h 6246801"/>
              <a:gd name="connsiteX893" fmla="*/ 8799395 w 9384838"/>
              <a:gd name="connsiteY893" fmla="*/ 749008 h 6246801"/>
              <a:gd name="connsiteX894" fmla="*/ 8766220 w 9384838"/>
              <a:gd name="connsiteY894" fmla="*/ 774380 h 6246801"/>
              <a:gd name="connsiteX895" fmla="*/ 8731094 w 9384838"/>
              <a:gd name="connsiteY895" fmla="*/ 844633 h 6246801"/>
              <a:gd name="connsiteX896" fmla="*/ 8697919 w 9384838"/>
              <a:gd name="connsiteY896" fmla="*/ 862196 h 6246801"/>
              <a:gd name="connsiteX897" fmla="*/ 8666695 w 9384838"/>
              <a:gd name="connsiteY897" fmla="*/ 862196 h 6246801"/>
              <a:gd name="connsiteX898" fmla="*/ 8641326 w 9384838"/>
              <a:gd name="connsiteY898" fmla="*/ 887565 h 6246801"/>
              <a:gd name="connsiteX899" fmla="*/ 8614005 w 9384838"/>
              <a:gd name="connsiteY899" fmla="*/ 932449 h 6246801"/>
              <a:gd name="connsiteX900" fmla="*/ 8590587 w 9384838"/>
              <a:gd name="connsiteY900" fmla="*/ 936351 h 6246801"/>
              <a:gd name="connsiteX901" fmla="*/ 8576927 w 9384838"/>
              <a:gd name="connsiteY901" fmla="*/ 920740 h 6246801"/>
              <a:gd name="connsiteX902" fmla="*/ 8590587 w 9384838"/>
              <a:gd name="connsiteY902" fmla="*/ 885614 h 6246801"/>
              <a:gd name="connsiteX903" fmla="*/ 8602296 w 9384838"/>
              <a:gd name="connsiteY903" fmla="*/ 881711 h 6246801"/>
              <a:gd name="connsiteX904" fmla="*/ 8610102 w 9384838"/>
              <a:gd name="connsiteY904" fmla="*/ 868050 h 6246801"/>
              <a:gd name="connsiteX905" fmla="*/ 8606199 w 9384838"/>
              <a:gd name="connsiteY905" fmla="*/ 850487 h 6246801"/>
              <a:gd name="connsiteX906" fmla="*/ 8612054 w 9384838"/>
              <a:gd name="connsiteY906" fmla="*/ 825118 h 6246801"/>
              <a:gd name="connsiteX907" fmla="*/ 8623762 w 9384838"/>
              <a:gd name="connsiteY907" fmla="*/ 846584 h 6246801"/>
              <a:gd name="connsiteX908" fmla="*/ 8637423 w 9384838"/>
              <a:gd name="connsiteY908" fmla="*/ 848536 h 6246801"/>
              <a:gd name="connsiteX909" fmla="*/ 8649132 w 9384838"/>
              <a:gd name="connsiteY909" fmla="*/ 827069 h 6246801"/>
              <a:gd name="connsiteX910" fmla="*/ 8635471 w 9384838"/>
              <a:gd name="connsiteY910" fmla="*/ 807555 h 6246801"/>
              <a:gd name="connsiteX911" fmla="*/ 8654986 w 9384838"/>
              <a:gd name="connsiteY911" fmla="*/ 807555 h 6246801"/>
              <a:gd name="connsiteX912" fmla="*/ 8664743 w 9384838"/>
              <a:gd name="connsiteY912" fmla="*/ 819263 h 6246801"/>
              <a:gd name="connsiteX913" fmla="*/ 8692064 w 9384838"/>
              <a:gd name="connsiteY913" fmla="*/ 805603 h 6246801"/>
              <a:gd name="connsiteX914" fmla="*/ 8709627 w 9384838"/>
              <a:gd name="connsiteY914" fmla="*/ 778282 h 6246801"/>
              <a:gd name="connsiteX915" fmla="*/ 8711579 w 9384838"/>
              <a:gd name="connsiteY915" fmla="*/ 749008 h 6246801"/>
              <a:gd name="connsiteX916" fmla="*/ 8695967 w 9384838"/>
              <a:gd name="connsiteY916" fmla="*/ 749008 h 6246801"/>
              <a:gd name="connsiteX917" fmla="*/ 8672549 w 9384838"/>
              <a:gd name="connsiteY917" fmla="*/ 745105 h 6246801"/>
              <a:gd name="connsiteX918" fmla="*/ 8668646 w 9384838"/>
              <a:gd name="connsiteY918" fmla="*/ 713881 h 6246801"/>
              <a:gd name="connsiteX919" fmla="*/ 8697919 w 9384838"/>
              <a:gd name="connsiteY919" fmla="*/ 713881 h 6246801"/>
              <a:gd name="connsiteX920" fmla="*/ 8715482 w 9384838"/>
              <a:gd name="connsiteY920" fmla="*/ 731444 h 6246801"/>
              <a:gd name="connsiteX921" fmla="*/ 8733045 w 9384838"/>
              <a:gd name="connsiteY921" fmla="*/ 719735 h 6246801"/>
              <a:gd name="connsiteX922" fmla="*/ 8746705 w 9384838"/>
              <a:gd name="connsiteY922" fmla="*/ 688512 h 6246801"/>
              <a:gd name="connsiteX923" fmla="*/ 8787686 w 9384838"/>
              <a:gd name="connsiteY923" fmla="*/ 674851 h 6246801"/>
              <a:gd name="connsiteX924" fmla="*/ 8811104 w 9384838"/>
              <a:gd name="connsiteY924" fmla="*/ 624114 h 6246801"/>
              <a:gd name="connsiteX925" fmla="*/ 8830619 w 9384838"/>
              <a:gd name="connsiteY925" fmla="*/ 618260 h 6246801"/>
              <a:gd name="connsiteX926" fmla="*/ 8840376 w 9384838"/>
              <a:gd name="connsiteY926" fmla="*/ 600695 h 6246801"/>
              <a:gd name="connsiteX927" fmla="*/ 8832570 w 9384838"/>
              <a:gd name="connsiteY927" fmla="*/ 559715 h 6246801"/>
              <a:gd name="connsiteX928" fmla="*/ 8850134 w 9384838"/>
              <a:gd name="connsiteY928" fmla="*/ 559715 h 6246801"/>
              <a:gd name="connsiteX929" fmla="*/ 8885260 w 9384838"/>
              <a:gd name="connsiteY929" fmla="*/ 573376 h 6246801"/>
              <a:gd name="connsiteX930" fmla="*/ 8902823 w 9384838"/>
              <a:gd name="connsiteY930" fmla="*/ 559715 h 6246801"/>
              <a:gd name="connsiteX931" fmla="*/ 8904775 w 9384838"/>
              <a:gd name="connsiteY931" fmla="*/ 524589 h 6246801"/>
              <a:gd name="connsiteX932" fmla="*/ 8949659 w 9384838"/>
              <a:gd name="connsiteY932" fmla="*/ 497268 h 6246801"/>
              <a:gd name="connsiteX933" fmla="*/ 8976980 w 9384838"/>
              <a:gd name="connsiteY933" fmla="*/ 497268 h 6246801"/>
              <a:gd name="connsiteX934" fmla="*/ 8976980 w 9384838"/>
              <a:gd name="connsiteY934" fmla="*/ 462142 h 6246801"/>
              <a:gd name="connsiteX935" fmla="*/ 8965271 w 9384838"/>
              <a:gd name="connsiteY935" fmla="*/ 419209 h 6246801"/>
              <a:gd name="connsiteX936" fmla="*/ 8973077 w 9384838"/>
              <a:gd name="connsiteY936" fmla="*/ 393840 h 6246801"/>
              <a:gd name="connsiteX937" fmla="*/ 9002349 w 9384838"/>
              <a:gd name="connsiteY937" fmla="*/ 376277 h 6246801"/>
              <a:gd name="connsiteX938" fmla="*/ 9017961 w 9384838"/>
              <a:gd name="connsiteY938" fmla="*/ 403597 h 6246801"/>
              <a:gd name="connsiteX939" fmla="*/ 9041378 w 9384838"/>
              <a:gd name="connsiteY939" fmla="*/ 467996 h 6246801"/>
              <a:gd name="connsiteX940" fmla="*/ 9076505 w 9384838"/>
              <a:gd name="connsiteY940" fmla="*/ 475802 h 6246801"/>
              <a:gd name="connsiteX941" fmla="*/ 9154564 w 9384838"/>
              <a:gd name="connsiteY941" fmla="*/ 458239 h 6246801"/>
              <a:gd name="connsiteX942" fmla="*/ 9209205 w 9384838"/>
              <a:gd name="connsiteY942" fmla="*/ 409452 h 6246801"/>
              <a:gd name="connsiteX943" fmla="*/ 9218963 w 9384838"/>
              <a:gd name="connsiteY943" fmla="*/ 380180 h 6246801"/>
              <a:gd name="connsiteX944" fmla="*/ 9283361 w 9384838"/>
              <a:gd name="connsiteY944" fmla="*/ 325538 h 6246801"/>
              <a:gd name="connsiteX945" fmla="*/ 9328245 w 9384838"/>
              <a:gd name="connsiteY945" fmla="*/ 311878 h 6246801"/>
              <a:gd name="connsiteX946" fmla="*/ 6819242 w 9384838"/>
              <a:gd name="connsiteY946" fmla="*/ 0 h 6246801"/>
              <a:gd name="connsiteX947" fmla="*/ 6869020 w 9384838"/>
              <a:gd name="connsiteY947" fmla="*/ 125002 h 6246801"/>
              <a:gd name="connsiteX948" fmla="*/ 6969682 w 9384838"/>
              <a:gd name="connsiteY948" fmla="*/ 326334 h 6246801"/>
              <a:gd name="connsiteX949" fmla="*/ 6969682 w 9384838"/>
              <a:gd name="connsiteY949" fmla="*/ 401556 h 6246801"/>
              <a:gd name="connsiteX950" fmla="*/ 7094680 w 9384838"/>
              <a:gd name="connsiteY950" fmla="*/ 652667 h 6246801"/>
              <a:gd name="connsiteX951" fmla="*/ 7220784 w 9384838"/>
              <a:gd name="connsiteY951" fmla="*/ 803117 h 6246801"/>
              <a:gd name="connsiteX952" fmla="*/ 7321446 w 9384838"/>
              <a:gd name="connsiteY952" fmla="*/ 903783 h 6246801"/>
              <a:gd name="connsiteX953" fmla="*/ 7321446 w 9384838"/>
              <a:gd name="connsiteY953" fmla="*/ 979004 h 6246801"/>
              <a:gd name="connsiteX954" fmla="*/ 7345782 w 9384838"/>
              <a:gd name="connsiteY954" fmla="*/ 979004 h 6246801"/>
              <a:gd name="connsiteX955" fmla="*/ 7396667 w 9384838"/>
              <a:gd name="connsiteY955" fmla="*/ 1003341 h 6246801"/>
              <a:gd name="connsiteX956" fmla="*/ 7421002 w 9384838"/>
              <a:gd name="connsiteY956" fmla="*/ 979004 h 6246801"/>
              <a:gd name="connsiteX957" fmla="*/ 7496223 w 9384838"/>
              <a:gd name="connsiteY957" fmla="*/ 1003341 h 6246801"/>
              <a:gd name="connsiteX958" fmla="*/ 7446445 w 9384838"/>
              <a:gd name="connsiteY958" fmla="*/ 1054227 h 6246801"/>
              <a:gd name="connsiteX959" fmla="*/ 7471887 w 9384838"/>
              <a:gd name="connsiteY959" fmla="*/ 1078564 h 6246801"/>
              <a:gd name="connsiteX960" fmla="*/ 7521665 w 9384838"/>
              <a:gd name="connsiteY960" fmla="*/ 1054227 h 6246801"/>
              <a:gd name="connsiteX961" fmla="*/ 7547107 w 9384838"/>
              <a:gd name="connsiteY961" fmla="*/ 1129449 h 6246801"/>
              <a:gd name="connsiteX962" fmla="*/ 7672105 w 9384838"/>
              <a:gd name="connsiteY962" fmla="*/ 1179229 h 6246801"/>
              <a:gd name="connsiteX963" fmla="*/ 7747325 w 9384838"/>
              <a:gd name="connsiteY963" fmla="*/ 1179229 h 6246801"/>
              <a:gd name="connsiteX964" fmla="*/ 7847987 w 9384838"/>
              <a:gd name="connsiteY964" fmla="*/ 1104007 h 6246801"/>
              <a:gd name="connsiteX965" fmla="*/ 7923207 w 9384838"/>
              <a:gd name="connsiteY965" fmla="*/ 1078564 h 6246801"/>
              <a:gd name="connsiteX966" fmla="*/ 7998427 w 9384838"/>
              <a:gd name="connsiteY966" fmla="*/ 1003341 h 6246801"/>
              <a:gd name="connsiteX967" fmla="*/ 7998427 w 9384838"/>
              <a:gd name="connsiteY967" fmla="*/ 1054227 h 6246801"/>
              <a:gd name="connsiteX968" fmla="*/ 7948649 w 9384838"/>
              <a:gd name="connsiteY968" fmla="*/ 1104007 h 6246801"/>
              <a:gd name="connsiteX969" fmla="*/ 7948649 w 9384838"/>
              <a:gd name="connsiteY969" fmla="*/ 1129449 h 6246801"/>
              <a:gd name="connsiteX970" fmla="*/ 7822545 w 9384838"/>
              <a:gd name="connsiteY970" fmla="*/ 1279895 h 6246801"/>
              <a:gd name="connsiteX971" fmla="*/ 7822545 w 9384838"/>
              <a:gd name="connsiteY971" fmla="*/ 1379454 h 6246801"/>
              <a:gd name="connsiteX972" fmla="*/ 7873429 w 9384838"/>
              <a:gd name="connsiteY972" fmla="*/ 1379454 h 6246801"/>
              <a:gd name="connsiteX973" fmla="*/ 7847987 w 9384838"/>
              <a:gd name="connsiteY973" fmla="*/ 1505563 h 6246801"/>
              <a:gd name="connsiteX974" fmla="*/ 7797103 w 9384838"/>
              <a:gd name="connsiteY974" fmla="*/ 1531005 h 6246801"/>
              <a:gd name="connsiteX975" fmla="*/ 7873429 w 9384838"/>
              <a:gd name="connsiteY975" fmla="*/ 1606229 h 6246801"/>
              <a:gd name="connsiteX976" fmla="*/ 7948649 w 9384838"/>
              <a:gd name="connsiteY976" fmla="*/ 1606229 h 6246801"/>
              <a:gd name="connsiteX977" fmla="*/ 7923207 w 9384838"/>
              <a:gd name="connsiteY977" fmla="*/ 1656009 h 6246801"/>
              <a:gd name="connsiteX978" fmla="*/ 7772767 w 9384838"/>
              <a:gd name="connsiteY978" fmla="*/ 1630565 h 6246801"/>
              <a:gd name="connsiteX979" fmla="*/ 7672105 w 9384838"/>
              <a:gd name="connsiteY979" fmla="*/ 1705789 h 6246801"/>
              <a:gd name="connsiteX980" fmla="*/ 7672105 w 9384838"/>
              <a:gd name="connsiteY980" fmla="*/ 1656009 h 6246801"/>
              <a:gd name="connsiteX981" fmla="*/ 7596885 w 9384838"/>
              <a:gd name="connsiteY981" fmla="*/ 1656009 h 6246801"/>
              <a:gd name="connsiteX982" fmla="*/ 7571443 w 9384838"/>
              <a:gd name="connsiteY982" fmla="*/ 1705789 h 6246801"/>
              <a:gd name="connsiteX983" fmla="*/ 7446445 w 9384838"/>
              <a:gd name="connsiteY983" fmla="*/ 1681452 h 6246801"/>
              <a:gd name="connsiteX984" fmla="*/ 7421002 w 9384838"/>
              <a:gd name="connsiteY984" fmla="*/ 1630565 h 6246801"/>
              <a:gd name="connsiteX985" fmla="*/ 7321446 w 9384838"/>
              <a:gd name="connsiteY985" fmla="*/ 1630565 h 6246801"/>
              <a:gd name="connsiteX986" fmla="*/ 7070344 w 9384838"/>
              <a:gd name="connsiteY986" fmla="*/ 1756674 h 6246801"/>
              <a:gd name="connsiteX987" fmla="*/ 6869020 w 9384838"/>
              <a:gd name="connsiteY987" fmla="*/ 1907113 h 6246801"/>
              <a:gd name="connsiteX988" fmla="*/ 6894462 w 9384838"/>
              <a:gd name="connsiteY988" fmla="*/ 1956897 h 6246801"/>
              <a:gd name="connsiteX989" fmla="*/ 6819242 w 9384838"/>
              <a:gd name="connsiteY989" fmla="*/ 2081899 h 6246801"/>
              <a:gd name="connsiteX990" fmla="*/ 6793800 w 9384838"/>
              <a:gd name="connsiteY990" fmla="*/ 2006676 h 6246801"/>
              <a:gd name="connsiteX991" fmla="*/ 6668802 w 9384838"/>
              <a:gd name="connsiteY991" fmla="*/ 1931450 h 6246801"/>
              <a:gd name="connsiteX992" fmla="*/ 6542697 w 9384838"/>
              <a:gd name="connsiteY992" fmla="*/ 1831894 h 6246801"/>
              <a:gd name="connsiteX993" fmla="*/ 6467477 w 9384838"/>
              <a:gd name="connsiteY993" fmla="*/ 1705789 h 6246801"/>
              <a:gd name="connsiteX994" fmla="*/ 6417699 w 9384838"/>
              <a:gd name="connsiteY994" fmla="*/ 1681452 h 6246801"/>
              <a:gd name="connsiteX995" fmla="*/ 6342479 w 9384838"/>
              <a:gd name="connsiteY995" fmla="*/ 1580786 h 6246801"/>
              <a:gd name="connsiteX996" fmla="*/ 6217481 w 9384838"/>
              <a:gd name="connsiteY996" fmla="*/ 1555343 h 6246801"/>
              <a:gd name="connsiteX997" fmla="*/ 6091377 w 9384838"/>
              <a:gd name="connsiteY997" fmla="*/ 1606229 h 6246801"/>
              <a:gd name="connsiteX998" fmla="*/ 5991821 w 9384838"/>
              <a:gd name="connsiteY998" fmla="*/ 1681452 h 6246801"/>
              <a:gd name="connsiteX999" fmla="*/ 5966379 w 9384838"/>
              <a:gd name="connsiteY999" fmla="*/ 1630565 h 6246801"/>
              <a:gd name="connsiteX1000" fmla="*/ 5966379 w 9384838"/>
              <a:gd name="connsiteY1000" fmla="*/ 1580786 h 6246801"/>
              <a:gd name="connsiteX1001" fmla="*/ 5916601 w 9384838"/>
              <a:gd name="connsiteY1001" fmla="*/ 1531005 h 6246801"/>
              <a:gd name="connsiteX1002" fmla="*/ 5940937 w 9384838"/>
              <a:gd name="connsiteY1002" fmla="*/ 1505563 h 6246801"/>
              <a:gd name="connsiteX1003" fmla="*/ 5891159 w 9384838"/>
              <a:gd name="connsiteY1003" fmla="*/ 1480122 h 6246801"/>
              <a:gd name="connsiteX1004" fmla="*/ 5840275 w 9384838"/>
              <a:gd name="connsiteY1004" fmla="*/ 1480122 h 6246801"/>
              <a:gd name="connsiteX1005" fmla="*/ 5815939 w 9384838"/>
              <a:gd name="connsiteY1005" fmla="*/ 1455784 h 6246801"/>
              <a:gd name="connsiteX1006" fmla="*/ 5740719 w 9384838"/>
              <a:gd name="connsiteY1006" fmla="*/ 1505563 h 6246801"/>
              <a:gd name="connsiteX1007" fmla="*/ 5665499 w 9384838"/>
              <a:gd name="connsiteY1007" fmla="*/ 1606229 h 6246801"/>
              <a:gd name="connsiteX1008" fmla="*/ 5715277 w 9384838"/>
              <a:gd name="connsiteY1008" fmla="*/ 1656009 h 6246801"/>
              <a:gd name="connsiteX1009" fmla="*/ 5765055 w 9384838"/>
              <a:gd name="connsiteY1009" fmla="*/ 1731231 h 6246801"/>
              <a:gd name="connsiteX1010" fmla="*/ 5840275 w 9384838"/>
              <a:gd name="connsiteY1010" fmla="*/ 1731231 h 6246801"/>
              <a:gd name="connsiteX1011" fmla="*/ 5916601 w 9384838"/>
              <a:gd name="connsiteY1011" fmla="*/ 1881669 h 6246801"/>
              <a:gd name="connsiteX1012" fmla="*/ 5966379 w 9384838"/>
              <a:gd name="connsiteY1012" fmla="*/ 1956897 h 6246801"/>
              <a:gd name="connsiteX1013" fmla="*/ 5891159 w 9384838"/>
              <a:gd name="connsiteY1013" fmla="*/ 2006676 h 6246801"/>
              <a:gd name="connsiteX1014" fmla="*/ 5815939 w 9384838"/>
              <a:gd name="connsiteY1014" fmla="*/ 1931450 h 6246801"/>
              <a:gd name="connsiteX1015" fmla="*/ 5765055 w 9384838"/>
              <a:gd name="connsiteY1015" fmla="*/ 1881669 h 6246801"/>
              <a:gd name="connsiteX1016" fmla="*/ 5715277 w 9384838"/>
              <a:gd name="connsiteY1016" fmla="*/ 1931450 h 6246801"/>
              <a:gd name="connsiteX1017" fmla="*/ 5665499 w 9384838"/>
              <a:gd name="connsiteY1017" fmla="*/ 1931450 h 6246801"/>
              <a:gd name="connsiteX1018" fmla="*/ 5640056 w 9384838"/>
              <a:gd name="connsiteY1018" fmla="*/ 2006676 h 6246801"/>
              <a:gd name="connsiteX1019" fmla="*/ 5590278 w 9384838"/>
              <a:gd name="connsiteY1019" fmla="*/ 2006676 h 6246801"/>
              <a:gd name="connsiteX1020" fmla="*/ 5515058 w 9384838"/>
              <a:gd name="connsiteY1020" fmla="*/ 2081899 h 6246801"/>
              <a:gd name="connsiteX1021" fmla="*/ 5464174 w 9384838"/>
              <a:gd name="connsiteY1021" fmla="*/ 2057559 h 6246801"/>
              <a:gd name="connsiteX1022" fmla="*/ 5464174 w 9384838"/>
              <a:gd name="connsiteY1022" fmla="*/ 1956897 h 6246801"/>
              <a:gd name="connsiteX1023" fmla="*/ 5489616 w 9384838"/>
              <a:gd name="connsiteY1023" fmla="*/ 1881669 h 6246801"/>
              <a:gd name="connsiteX1024" fmla="*/ 5564836 w 9384838"/>
              <a:gd name="connsiteY1024" fmla="*/ 1831894 h 6246801"/>
              <a:gd name="connsiteX1025" fmla="*/ 5590278 w 9384838"/>
              <a:gd name="connsiteY1025" fmla="*/ 1756674 h 6246801"/>
              <a:gd name="connsiteX1026" fmla="*/ 5539394 w 9384838"/>
              <a:gd name="connsiteY1026" fmla="*/ 1656009 h 6246801"/>
              <a:gd name="connsiteX1027" fmla="*/ 5515058 w 9384838"/>
              <a:gd name="connsiteY1027" fmla="*/ 1656009 h 6246801"/>
              <a:gd name="connsiteX1028" fmla="*/ 5515058 w 9384838"/>
              <a:gd name="connsiteY1028" fmla="*/ 1606229 h 6246801"/>
              <a:gd name="connsiteX1029" fmla="*/ 5489616 w 9384838"/>
              <a:gd name="connsiteY1029" fmla="*/ 1580786 h 6246801"/>
              <a:gd name="connsiteX1030" fmla="*/ 5489616 w 9384838"/>
              <a:gd name="connsiteY1030" fmla="*/ 1531005 h 6246801"/>
              <a:gd name="connsiteX1031" fmla="*/ 5539394 w 9384838"/>
              <a:gd name="connsiteY1031" fmla="*/ 1455784 h 6246801"/>
              <a:gd name="connsiteX1032" fmla="*/ 5539394 w 9384838"/>
              <a:gd name="connsiteY1032" fmla="*/ 1404898 h 6246801"/>
              <a:gd name="connsiteX1033" fmla="*/ 5564836 w 9384838"/>
              <a:gd name="connsiteY1033" fmla="*/ 1355118 h 6246801"/>
              <a:gd name="connsiteX1034" fmla="*/ 5614614 w 9384838"/>
              <a:gd name="connsiteY1034" fmla="*/ 1379454 h 6246801"/>
              <a:gd name="connsiteX1035" fmla="*/ 5689834 w 9384838"/>
              <a:gd name="connsiteY1035" fmla="*/ 1355118 h 6246801"/>
              <a:gd name="connsiteX1036" fmla="*/ 5740719 w 9384838"/>
              <a:gd name="connsiteY1036" fmla="*/ 1329675 h 6246801"/>
              <a:gd name="connsiteX1037" fmla="*/ 5765055 w 9384838"/>
              <a:gd name="connsiteY1037" fmla="*/ 1355118 h 6246801"/>
              <a:gd name="connsiteX1038" fmla="*/ 5815939 w 9384838"/>
              <a:gd name="connsiteY1038" fmla="*/ 1279895 h 6246801"/>
              <a:gd name="connsiteX1039" fmla="*/ 5891159 w 9384838"/>
              <a:gd name="connsiteY1039" fmla="*/ 1254452 h 6246801"/>
              <a:gd name="connsiteX1040" fmla="*/ 5891159 w 9384838"/>
              <a:gd name="connsiteY1040" fmla="*/ 1179229 h 6246801"/>
              <a:gd name="connsiteX1041" fmla="*/ 5840275 w 9384838"/>
              <a:gd name="connsiteY1041" fmla="*/ 1104007 h 6246801"/>
              <a:gd name="connsiteX1042" fmla="*/ 5865717 w 9384838"/>
              <a:gd name="connsiteY1042" fmla="*/ 1054227 h 6246801"/>
              <a:gd name="connsiteX1043" fmla="*/ 5916601 w 9384838"/>
              <a:gd name="connsiteY1043" fmla="*/ 1054227 h 6246801"/>
              <a:gd name="connsiteX1044" fmla="*/ 6041599 w 9384838"/>
              <a:gd name="connsiteY1044" fmla="*/ 1179229 h 6246801"/>
              <a:gd name="connsiteX1045" fmla="*/ 6091377 w 9384838"/>
              <a:gd name="connsiteY1045" fmla="*/ 1153786 h 6246801"/>
              <a:gd name="connsiteX1046" fmla="*/ 6091377 w 9384838"/>
              <a:gd name="connsiteY1046" fmla="*/ 1204672 h 6246801"/>
              <a:gd name="connsiteX1047" fmla="*/ 6166597 w 9384838"/>
              <a:gd name="connsiteY1047" fmla="*/ 1254452 h 6246801"/>
              <a:gd name="connsiteX1048" fmla="*/ 6292701 w 9384838"/>
              <a:gd name="connsiteY1048" fmla="*/ 1179229 h 6246801"/>
              <a:gd name="connsiteX1049" fmla="*/ 6317037 w 9384838"/>
              <a:gd name="connsiteY1049" fmla="*/ 1129449 h 6246801"/>
              <a:gd name="connsiteX1050" fmla="*/ 6292701 w 9384838"/>
              <a:gd name="connsiteY1050" fmla="*/ 1054227 h 6246801"/>
              <a:gd name="connsiteX1051" fmla="*/ 6317037 w 9384838"/>
              <a:gd name="connsiteY1051" fmla="*/ 1003341 h 6246801"/>
              <a:gd name="connsiteX1052" fmla="*/ 6317037 w 9384838"/>
              <a:gd name="connsiteY1052" fmla="*/ 953562 h 6246801"/>
              <a:gd name="connsiteX1053" fmla="*/ 6342479 w 9384838"/>
              <a:gd name="connsiteY1053" fmla="*/ 903783 h 6246801"/>
              <a:gd name="connsiteX1054" fmla="*/ 6443141 w 9384838"/>
              <a:gd name="connsiteY1054" fmla="*/ 878340 h 6246801"/>
              <a:gd name="connsiteX1055" fmla="*/ 6492919 w 9384838"/>
              <a:gd name="connsiteY1055" fmla="*/ 803117 h 6246801"/>
              <a:gd name="connsiteX1056" fmla="*/ 6518361 w 9384838"/>
              <a:gd name="connsiteY1056" fmla="*/ 652667 h 6246801"/>
              <a:gd name="connsiteX1057" fmla="*/ 6619024 w 9384838"/>
              <a:gd name="connsiteY1057" fmla="*/ 526559 h 6246801"/>
              <a:gd name="connsiteX1058" fmla="*/ 6643360 w 9384838"/>
              <a:gd name="connsiteY1058" fmla="*/ 300891 h 6246801"/>
              <a:gd name="connsiteX1059" fmla="*/ 6619024 w 9384838"/>
              <a:gd name="connsiteY1059" fmla="*/ 125002 h 6246801"/>
              <a:gd name="connsiteX1060" fmla="*/ 6694244 w 9384838"/>
              <a:gd name="connsiteY1060" fmla="*/ 49779 h 6246801"/>
              <a:gd name="connsiteX1061" fmla="*/ 6769464 w 9384838"/>
              <a:gd name="connsiteY1061" fmla="*/ 49779 h 6246801"/>
              <a:gd name="connsiteX1062" fmla="*/ 6819242 w 9384838"/>
              <a:gd name="connsiteY106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62479 w 9384838"/>
              <a:gd name="connsiteY183" fmla="*/ 5674309 h 6246801"/>
              <a:gd name="connsiteX184" fmla="*/ 446568 w 9384838"/>
              <a:gd name="connsiteY184" fmla="*/ 5670462 h 6246801"/>
              <a:gd name="connsiteX185" fmla="*/ 446567 w 9384838"/>
              <a:gd name="connsiteY185" fmla="*/ 5670462 h 6246801"/>
              <a:gd name="connsiteX186" fmla="*/ 521787 w 9384838"/>
              <a:gd name="connsiteY186" fmla="*/ 5595239 h 6246801"/>
              <a:gd name="connsiteX187" fmla="*/ 572672 w 9384838"/>
              <a:gd name="connsiteY187" fmla="*/ 5569796 h 6246801"/>
              <a:gd name="connsiteX188" fmla="*/ 572672 w 9384838"/>
              <a:gd name="connsiteY188" fmla="*/ 5520016 h 6246801"/>
              <a:gd name="connsiteX189" fmla="*/ 647892 w 9384838"/>
              <a:gd name="connsiteY189" fmla="*/ 5494573 h 6246801"/>
              <a:gd name="connsiteX190" fmla="*/ 622450 w 9384838"/>
              <a:gd name="connsiteY190" fmla="*/ 5469130 h 6246801"/>
              <a:gd name="connsiteX191" fmla="*/ 547230 w 9384838"/>
              <a:gd name="connsiteY191" fmla="*/ 5469130 h 6246801"/>
              <a:gd name="connsiteX192" fmla="*/ 622450 w 9384838"/>
              <a:gd name="connsiteY192" fmla="*/ 5444793 h 6246801"/>
              <a:gd name="connsiteX193" fmla="*/ 622450 w 9384838"/>
              <a:gd name="connsiteY193" fmla="*/ 5369570 h 6246801"/>
              <a:gd name="connsiteX194" fmla="*/ 597008 w 9384838"/>
              <a:gd name="connsiteY194" fmla="*/ 5369570 h 6246801"/>
              <a:gd name="connsiteX195" fmla="*/ 597008 w 9384838"/>
              <a:gd name="connsiteY195" fmla="*/ 5344127 h 6246801"/>
              <a:gd name="connsiteX196" fmla="*/ 572672 w 9384838"/>
              <a:gd name="connsiteY196" fmla="*/ 5318684 h 6246801"/>
              <a:gd name="connsiteX197" fmla="*/ 597008 w 9384838"/>
              <a:gd name="connsiteY197" fmla="*/ 5268904 h 6246801"/>
              <a:gd name="connsiteX198" fmla="*/ 572672 w 9384838"/>
              <a:gd name="connsiteY198" fmla="*/ 5268904 h 6246801"/>
              <a:gd name="connsiteX199" fmla="*/ 572672 w 9384838"/>
              <a:gd name="connsiteY199" fmla="*/ 5218018 h 6246801"/>
              <a:gd name="connsiteX200" fmla="*/ 547230 w 9384838"/>
              <a:gd name="connsiteY200" fmla="*/ 5193682 h 6246801"/>
              <a:gd name="connsiteX201" fmla="*/ 547229 w 9384838"/>
              <a:gd name="connsiteY201" fmla="*/ 5193682 h 6246801"/>
              <a:gd name="connsiteX202" fmla="*/ 521787 w 9384838"/>
              <a:gd name="connsiteY202" fmla="*/ 5168239 h 6246801"/>
              <a:gd name="connsiteX203" fmla="*/ 472009 w 9384838"/>
              <a:gd name="connsiteY203" fmla="*/ 5193682 h 6246801"/>
              <a:gd name="connsiteX204" fmla="*/ 472009 w 9384838"/>
              <a:gd name="connsiteY204" fmla="*/ 5293241 h 6246801"/>
              <a:gd name="connsiteX205" fmla="*/ 472009 w 9384838"/>
              <a:gd name="connsiteY205" fmla="*/ 5293241 h 6246801"/>
              <a:gd name="connsiteX206" fmla="*/ 422231 w 9384838"/>
              <a:gd name="connsiteY206" fmla="*/ 5318684 h 6246801"/>
              <a:gd name="connsiteX207" fmla="*/ 446567 w 9384838"/>
              <a:gd name="connsiteY207" fmla="*/ 5344127 h 6246801"/>
              <a:gd name="connsiteX208" fmla="*/ 497451 w 9384838"/>
              <a:gd name="connsiteY208" fmla="*/ 5344127 h 6246801"/>
              <a:gd name="connsiteX209" fmla="*/ 521787 w 9384838"/>
              <a:gd name="connsiteY209" fmla="*/ 5318684 h 6246801"/>
              <a:gd name="connsiteX210" fmla="*/ 521787 w 9384838"/>
              <a:gd name="connsiteY210" fmla="*/ 5369570 h 6246801"/>
              <a:gd name="connsiteX211" fmla="*/ 497451 w 9384838"/>
              <a:gd name="connsiteY211" fmla="*/ 5419350 h 6246801"/>
              <a:gd name="connsiteX212" fmla="*/ 472009 w 9384838"/>
              <a:gd name="connsiteY212" fmla="*/ 5419350 h 6246801"/>
              <a:gd name="connsiteX213" fmla="*/ 446567 w 9384838"/>
              <a:gd name="connsiteY213" fmla="*/ 5444793 h 6246801"/>
              <a:gd name="connsiteX214" fmla="*/ 422231 w 9384838"/>
              <a:gd name="connsiteY214" fmla="*/ 5419350 h 6246801"/>
              <a:gd name="connsiteX215" fmla="*/ 446567 w 9384838"/>
              <a:gd name="connsiteY215" fmla="*/ 5393907 h 6246801"/>
              <a:gd name="connsiteX216" fmla="*/ 446567 w 9384838"/>
              <a:gd name="connsiteY216" fmla="*/ 5369570 h 6246801"/>
              <a:gd name="connsiteX217" fmla="*/ 422231 w 9384838"/>
              <a:gd name="connsiteY217" fmla="*/ 5344127 h 6246801"/>
              <a:gd name="connsiteX218" fmla="*/ 371347 w 9384838"/>
              <a:gd name="connsiteY218" fmla="*/ 5369570 h 6246801"/>
              <a:gd name="connsiteX219" fmla="*/ 347011 w 9384838"/>
              <a:gd name="connsiteY219" fmla="*/ 5344127 h 6246801"/>
              <a:gd name="connsiteX220" fmla="*/ 321569 w 9384838"/>
              <a:gd name="connsiteY220" fmla="*/ 5393907 h 6246801"/>
              <a:gd name="connsiteX221" fmla="*/ 271791 w 9384838"/>
              <a:gd name="connsiteY221" fmla="*/ 5419350 h 6246801"/>
              <a:gd name="connsiteX222" fmla="*/ 321569 w 9384838"/>
              <a:gd name="connsiteY222" fmla="*/ 5369570 h 6246801"/>
              <a:gd name="connsiteX223" fmla="*/ 296127 w 9384838"/>
              <a:gd name="connsiteY223" fmla="*/ 5344127 h 6246801"/>
              <a:gd name="connsiteX224" fmla="*/ 296127 w 9384838"/>
              <a:gd name="connsiteY224" fmla="*/ 5293241 h 6246801"/>
              <a:gd name="connsiteX225" fmla="*/ 271791 w 9384838"/>
              <a:gd name="connsiteY225" fmla="*/ 5293241 h 6246801"/>
              <a:gd name="connsiteX226" fmla="*/ 246349 w 9384838"/>
              <a:gd name="connsiteY226" fmla="*/ 5243462 h 6246801"/>
              <a:gd name="connsiteX227" fmla="*/ 296127 w 9384838"/>
              <a:gd name="connsiteY227" fmla="*/ 5168239 h 6246801"/>
              <a:gd name="connsiteX228" fmla="*/ 321569 w 9384838"/>
              <a:gd name="connsiteY228" fmla="*/ 5193682 h 6246801"/>
              <a:gd name="connsiteX229" fmla="*/ 296127 w 9384838"/>
              <a:gd name="connsiteY229" fmla="*/ 5218019 h 6246801"/>
              <a:gd name="connsiteX230" fmla="*/ 321569 w 9384838"/>
              <a:gd name="connsiteY230" fmla="*/ 5218019 h 6246801"/>
              <a:gd name="connsiteX231" fmla="*/ 321569 w 9384838"/>
              <a:gd name="connsiteY231" fmla="*/ 5243462 h 6246801"/>
              <a:gd name="connsiteX232" fmla="*/ 296127 w 9384838"/>
              <a:gd name="connsiteY232" fmla="*/ 5268905 h 6246801"/>
              <a:gd name="connsiteX233" fmla="*/ 321569 w 9384838"/>
              <a:gd name="connsiteY233" fmla="*/ 5318684 h 6246801"/>
              <a:gd name="connsiteX234" fmla="*/ 347011 w 9384838"/>
              <a:gd name="connsiteY234" fmla="*/ 5293241 h 6246801"/>
              <a:gd name="connsiteX235" fmla="*/ 371347 w 9384838"/>
              <a:gd name="connsiteY235" fmla="*/ 5318684 h 6246801"/>
              <a:gd name="connsiteX236" fmla="*/ 396789 w 9384838"/>
              <a:gd name="connsiteY236" fmla="*/ 5318684 h 6246801"/>
              <a:gd name="connsiteX237" fmla="*/ 371347 w 9384838"/>
              <a:gd name="connsiteY237" fmla="*/ 5268905 h 6246801"/>
              <a:gd name="connsiteX238" fmla="*/ 396789 w 9384838"/>
              <a:gd name="connsiteY238" fmla="*/ 5243462 h 6246801"/>
              <a:gd name="connsiteX239" fmla="*/ 371347 w 9384838"/>
              <a:gd name="connsiteY239" fmla="*/ 5193682 h 6246801"/>
              <a:gd name="connsiteX240" fmla="*/ 321569 w 9384838"/>
              <a:gd name="connsiteY240" fmla="*/ 5168239 h 6246801"/>
              <a:gd name="connsiteX241" fmla="*/ 347011 w 9384838"/>
              <a:gd name="connsiteY241" fmla="*/ 5142796 h 6246801"/>
              <a:gd name="connsiteX242" fmla="*/ 296127 w 9384838"/>
              <a:gd name="connsiteY242" fmla="*/ 5142796 h 6246801"/>
              <a:gd name="connsiteX243" fmla="*/ 271791 w 9384838"/>
              <a:gd name="connsiteY243" fmla="*/ 5093016 h 6246801"/>
              <a:gd name="connsiteX244" fmla="*/ 296127 w 9384838"/>
              <a:gd name="connsiteY244" fmla="*/ 5067573 h 6246801"/>
              <a:gd name="connsiteX245" fmla="*/ 271791 w 9384838"/>
              <a:gd name="connsiteY245" fmla="*/ 5043236 h 6246801"/>
              <a:gd name="connsiteX246" fmla="*/ 271791 w 9384838"/>
              <a:gd name="connsiteY246" fmla="*/ 5017793 h 6246801"/>
              <a:gd name="connsiteX247" fmla="*/ 321569 w 9384838"/>
              <a:gd name="connsiteY247" fmla="*/ 5043236 h 6246801"/>
              <a:gd name="connsiteX248" fmla="*/ 347011 w 9384838"/>
              <a:gd name="connsiteY248" fmla="*/ 5043236 h 6246801"/>
              <a:gd name="connsiteX249" fmla="*/ 371347 w 9384838"/>
              <a:gd name="connsiteY249" fmla="*/ 5067573 h 6246801"/>
              <a:gd name="connsiteX250" fmla="*/ 371347 w 9384838"/>
              <a:gd name="connsiteY250" fmla="*/ 5093016 h 6246801"/>
              <a:gd name="connsiteX251" fmla="*/ 396789 w 9384838"/>
              <a:gd name="connsiteY251" fmla="*/ 5093016 h 6246801"/>
              <a:gd name="connsiteX252" fmla="*/ 396789 w 9384838"/>
              <a:gd name="connsiteY252" fmla="*/ 5067573 h 6246801"/>
              <a:gd name="connsiteX253" fmla="*/ 422231 w 9384838"/>
              <a:gd name="connsiteY253" fmla="*/ 5043236 h 6246801"/>
              <a:gd name="connsiteX254" fmla="*/ 371347 w 9384838"/>
              <a:gd name="connsiteY254" fmla="*/ 5017793 h 6246801"/>
              <a:gd name="connsiteX255" fmla="*/ 396789 w 9384838"/>
              <a:gd name="connsiteY255" fmla="*/ 4992350 h 6246801"/>
              <a:gd name="connsiteX256" fmla="*/ 422231 w 9384838"/>
              <a:gd name="connsiteY256" fmla="*/ 4968013 h 6246801"/>
              <a:gd name="connsiteX257" fmla="*/ 446567 w 9384838"/>
              <a:gd name="connsiteY257" fmla="*/ 4992350 h 6246801"/>
              <a:gd name="connsiteX258" fmla="*/ 446567 w 9384838"/>
              <a:gd name="connsiteY258" fmla="*/ 5017793 h 6246801"/>
              <a:gd name="connsiteX259" fmla="*/ 472009 w 9384838"/>
              <a:gd name="connsiteY259" fmla="*/ 5043236 h 6246801"/>
              <a:gd name="connsiteX260" fmla="*/ 497451 w 9384838"/>
              <a:gd name="connsiteY260" fmla="*/ 5017793 h 6246801"/>
              <a:gd name="connsiteX261" fmla="*/ 497452 w 9384838"/>
              <a:gd name="connsiteY261" fmla="*/ 5017793 h 6246801"/>
              <a:gd name="connsiteX262" fmla="*/ 547230 w 9384838"/>
              <a:gd name="connsiteY262" fmla="*/ 5017793 h 6246801"/>
              <a:gd name="connsiteX263" fmla="*/ 521788 w 9384838"/>
              <a:gd name="connsiteY263" fmla="*/ 4992350 h 6246801"/>
              <a:gd name="connsiteX264" fmla="*/ 572672 w 9384838"/>
              <a:gd name="connsiteY264" fmla="*/ 4968013 h 6246801"/>
              <a:gd name="connsiteX265" fmla="*/ 597008 w 9384838"/>
              <a:gd name="connsiteY265" fmla="*/ 4992350 h 6246801"/>
              <a:gd name="connsiteX266" fmla="*/ 647892 w 9384838"/>
              <a:gd name="connsiteY266" fmla="*/ 4992350 h 6246801"/>
              <a:gd name="connsiteX267" fmla="*/ 647892 w 9384838"/>
              <a:gd name="connsiteY267" fmla="*/ 4968013 h 6246801"/>
              <a:gd name="connsiteX268" fmla="*/ 672228 w 9384838"/>
              <a:gd name="connsiteY268" fmla="*/ 4942570 h 6246801"/>
              <a:gd name="connsiteX269" fmla="*/ 672228 w 9384838"/>
              <a:gd name="connsiteY269" fmla="*/ 4917127 h 6246801"/>
              <a:gd name="connsiteX270" fmla="*/ 723112 w 9384838"/>
              <a:gd name="connsiteY270" fmla="*/ 4892790 h 6246801"/>
              <a:gd name="connsiteX271" fmla="*/ 772890 w 9384838"/>
              <a:gd name="connsiteY271" fmla="*/ 4892790 h 6246801"/>
              <a:gd name="connsiteX272" fmla="*/ 798333 w 9384838"/>
              <a:gd name="connsiteY272" fmla="*/ 4867347 h 6246801"/>
              <a:gd name="connsiteX273" fmla="*/ 291494 w 9384838"/>
              <a:gd name="connsiteY273" fmla="*/ 3896294 h 6246801"/>
              <a:gd name="connsiteX274" fmla="*/ 319795 w 9384838"/>
              <a:gd name="connsiteY274" fmla="*/ 3947235 h 6246801"/>
              <a:gd name="connsiteX275" fmla="*/ 280174 w 9384838"/>
              <a:gd name="connsiteY275" fmla="*/ 4026476 h 6246801"/>
              <a:gd name="connsiteX276" fmla="*/ 234893 w 9384838"/>
              <a:gd name="connsiteY276" fmla="*/ 4026476 h 6246801"/>
              <a:gd name="connsiteX277" fmla="*/ 220743 w 9384838"/>
              <a:gd name="connsiteY277" fmla="*/ 4066097 h 6246801"/>
              <a:gd name="connsiteX278" fmla="*/ 178292 w 9384838"/>
              <a:gd name="connsiteY278" fmla="*/ 4074587 h 6246801"/>
              <a:gd name="connsiteX279" fmla="*/ 133012 w 9384838"/>
              <a:gd name="connsiteY279" fmla="*/ 4111377 h 6246801"/>
              <a:gd name="connsiteX280" fmla="*/ 93391 w 9384838"/>
              <a:gd name="connsiteY280" fmla="*/ 4125528 h 6246801"/>
              <a:gd name="connsiteX281" fmla="*/ 113201 w 9384838"/>
              <a:gd name="connsiteY281" fmla="*/ 4187789 h 6246801"/>
              <a:gd name="connsiteX282" fmla="*/ 82071 w 9384838"/>
              <a:gd name="connsiteY282" fmla="*/ 4187789 h 6246801"/>
              <a:gd name="connsiteX283" fmla="*/ 59430 w 9384838"/>
              <a:gd name="connsiteY283" fmla="*/ 4250050 h 6246801"/>
              <a:gd name="connsiteX284" fmla="*/ 76411 w 9384838"/>
              <a:gd name="connsiteY284" fmla="*/ 4275521 h 6246801"/>
              <a:gd name="connsiteX285" fmla="*/ 11320 w 9384838"/>
              <a:gd name="connsiteY285" fmla="*/ 4317971 h 6246801"/>
              <a:gd name="connsiteX286" fmla="*/ 0 w 9384838"/>
              <a:gd name="connsiteY286" fmla="*/ 4230240 h 6246801"/>
              <a:gd name="connsiteX287" fmla="*/ 31130 w 9384838"/>
              <a:gd name="connsiteY287" fmla="*/ 4218920 h 6246801"/>
              <a:gd name="connsiteX288" fmla="*/ 45280 w 9384838"/>
              <a:gd name="connsiteY288" fmla="*/ 4187789 h 6246801"/>
              <a:gd name="connsiteX289" fmla="*/ 53771 w 9384838"/>
              <a:gd name="connsiteY289" fmla="*/ 4131188 h 6246801"/>
              <a:gd name="connsiteX290" fmla="*/ 70751 w 9384838"/>
              <a:gd name="connsiteY290" fmla="*/ 4105717 h 6246801"/>
              <a:gd name="connsiteX291" fmla="*/ 124522 w 9384838"/>
              <a:gd name="connsiteY291" fmla="*/ 4083077 h 6246801"/>
              <a:gd name="connsiteX292" fmla="*/ 152822 w 9384838"/>
              <a:gd name="connsiteY292" fmla="*/ 4040626 h 6246801"/>
              <a:gd name="connsiteX293" fmla="*/ 104711 w 9384838"/>
              <a:gd name="connsiteY293" fmla="*/ 4023646 h 6246801"/>
              <a:gd name="connsiteX294" fmla="*/ 104711 w 9384838"/>
              <a:gd name="connsiteY294" fmla="*/ 3981195 h 6246801"/>
              <a:gd name="connsiteX295" fmla="*/ 144332 w 9384838"/>
              <a:gd name="connsiteY295" fmla="*/ 3981195 h 6246801"/>
              <a:gd name="connsiteX296" fmla="*/ 181122 w 9384838"/>
              <a:gd name="connsiteY296" fmla="*/ 4020816 h 6246801"/>
              <a:gd name="connsiteX297" fmla="*/ 240553 w 9384838"/>
              <a:gd name="connsiteY297" fmla="*/ 3955725 h 6246801"/>
              <a:gd name="connsiteX298" fmla="*/ 271684 w 9384838"/>
              <a:gd name="connsiteY298" fmla="*/ 3907614 h 6246801"/>
              <a:gd name="connsiteX299" fmla="*/ 291494 w 9384838"/>
              <a:gd name="connsiteY299" fmla="*/ 3896294 h 6246801"/>
              <a:gd name="connsiteX300" fmla="*/ 481106 w 9384838"/>
              <a:gd name="connsiteY300" fmla="*/ 3596309 h 6246801"/>
              <a:gd name="connsiteX301" fmla="*/ 435825 w 9384838"/>
              <a:gd name="connsiteY301" fmla="*/ 3664230 h 6246801"/>
              <a:gd name="connsiteX302" fmla="*/ 396205 w 9384838"/>
              <a:gd name="connsiteY302" fmla="*/ 3638759 h 6246801"/>
              <a:gd name="connsiteX303" fmla="*/ 481106 w 9384838"/>
              <a:gd name="connsiteY303" fmla="*/ 3596309 h 6246801"/>
              <a:gd name="connsiteX304" fmla="*/ 4460871 w 9384838"/>
              <a:gd name="connsiteY304" fmla="*/ 3512231 h 6246801"/>
              <a:gd name="connsiteX305" fmla="*/ 4435429 w 9384838"/>
              <a:gd name="connsiteY305" fmla="*/ 3563117 h 6246801"/>
              <a:gd name="connsiteX306" fmla="*/ 4385651 w 9384838"/>
              <a:gd name="connsiteY306" fmla="*/ 3612896 h 6246801"/>
              <a:gd name="connsiteX307" fmla="*/ 4385651 w 9384838"/>
              <a:gd name="connsiteY307" fmla="*/ 3638339 h 6246801"/>
              <a:gd name="connsiteX308" fmla="*/ 4435429 w 9384838"/>
              <a:gd name="connsiteY308" fmla="*/ 3638339 h 6246801"/>
              <a:gd name="connsiteX309" fmla="*/ 4435429 w 9384838"/>
              <a:gd name="connsiteY309" fmla="*/ 3662676 h 6246801"/>
              <a:gd name="connsiteX310" fmla="*/ 4385651 w 9384838"/>
              <a:gd name="connsiteY310" fmla="*/ 3713562 h 6246801"/>
              <a:gd name="connsiteX311" fmla="*/ 4284989 w 9384838"/>
              <a:gd name="connsiteY311" fmla="*/ 3737899 h 6246801"/>
              <a:gd name="connsiteX312" fmla="*/ 4310431 w 9384838"/>
              <a:gd name="connsiteY312" fmla="*/ 3688119 h 6246801"/>
              <a:gd name="connsiteX313" fmla="*/ 4335873 w 9384838"/>
              <a:gd name="connsiteY313" fmla="*/ 3662676 h 6246801"/>
              <a:gd name="connsiteX314" fmla="*/ 4335873 w 9384838"/>
              <a:gd name="connsiteY314" fmla="*/ 3638339 h 6246801"/>
              <a:gd name="connsiteX315" fmla="*/ 4284989 w 9384838"/>
              <a:gd name="connsiteY315" fmla="*/ 3662676 h 6246801"/>
              <a:gd name="connsiteX316" fmla="*/ 4284989 w 9384838"/>
              <a:gd name="connsiteY316" fmla="*/ 3612896 h 6246801"/>
              <a:gd name="connsiteX317" fmla="*/ 4360209 w 9384838"/>
              <a:gd name="connsiteY317" fmla="*/ 3537674 h 6246801"/>
              <a:gd name="connsiteX318" fmla="*/ 4460871 w 9384838"/>
              <a:gd name="connsiteY318" fmla="*/ 3512231 h 6246801"/>
              <a:gd name="connsiteX319" fmla="*/ 605629 w 9384838"/>
              <a:gd name="connsiteY319" fmla="*/ 3364245 h 6246801"/>
              <a:gd name="connsiteX320" fmla="*/ 611289 w 9384838"/>
              <a:gd name="connsiteY320" fmla="*/ 3409526 h 6246801"/>
              <a:gd name="connsiteX321" fmla="*/ 633929 w 9384838"/>
              <a:gd name="connsiteY321" fmla="*/ 3437826 h 6246801"/>
              <a:gd name="connsiteX322" fmla="*/ 616949 w 9384838"/>
              <a:gd name="connsiteY322" fmla="*/ 3485937 h 6246801"/>
              <a:gd name="connsiteX323" fmla="*/ 599969 w 9384838"/>
              <a:gd name="connsiteY323" fmla="*/ 3497257 h 6246801"/>
              <a:gd name="connsiteX324" fmla="*/ 560348 w 9384838"/>
              <a:gd name="connsiteY324" fmla="*/ 3451976 h 6246801"/>
              <a:gd name="connsiteX325" fmla="*/ 577328 w 9384838"/>
              <a:gd name="connsiteY325" fmla="*/ 3415186 h 6246801"/>
              <a:gd name="connsiteX326" fmla="*/ 574498 w 9384838"/>
              <a:gd name="connsiteY326" fmla="*/ 3369905 h 6246801"/>
              <a:gd name="connsiteX327" fmla="*/ 605629 w 9384838"/>
              <a:gd name="connsiteY327" fmla="*/ 3364245 h 6246801"/>
              <a:gd name="connsiteX328" fmla="*/ 1098059 w 9384838"/>
              <a:gd name="connsiteY328" fmla="*/ 3109544 h 6246801"/>
              <a:gd name="connsiteX329" fmla="*/ 1081079 w 9384838"/>
              <a:gd name="connsiteY329" fmla="*/ 3137841 h 6246801"/>
              <a:gd name="connsiteX330" fmla="*/ 1064099 w 9384838"/>
              <a:gd name="connsiteY330" fmla="*/ 3154822 h 6246801"/>
              <a:gd name="connsiteX331" fmla="*/ 1038628 w 9384838"/>
              <a:gd name="connsiteY331" fmla="*/ 3143502 h 6246801"/>
              <a:gd name="connsiteX332" fmla="*/ 1098059 w 9384838"/>
              <a:gd name="connsiteY332" fmla="*/ 3109544 h 6246801"/>
              <a:gd name="connsiteX333" fmla="*/ 905615 w 9384838"/>
              <a:gd name="connsiteY333" fmla="*/ 3061433 h 6246801"/>
              <a:gd name="connsiteX334" fmla="*/ 905615 w 9384838"/>
              <a:gd name="connsiteY334" fmla="*/ 3098224 h 6246801"/>
              <a:gd name="connsiteX335" fmla="*/ 874484 w 9384838"/>
              <a:gd name="connsiteY335" fmla="*/ 3149161 h 6246801"/>
              <a:gd name="connsiteX336" fmla="*/ 820713 w 9384838"/>
              <a:gd name="connsiteY336" fmla="*/ 3171802 h 6246801"/>
              <a:gd name="connsiteX337" fmla="*/ 826373 w 9384838"/>
              <a:gd name="connsiteY337" fmla="*/ 3205762 h 6246801"/>
              <a:gd name="connsiteX338" fmla="*/ 769772 w 9384838"/>
              <a:gd name="connsiteY338" fmla="*/ 3214252 h 6246801"/>
              <a:gd name="connsiteX339" fmla="*/ 775432 w 9384838"/>
              <a:gd name="connsiteY339" fmla="*/ 3253873 h 6246801"/>
              <a:gd name="connsiteX340" fmla="*/ 738642 w 9384838"/>
              <a:gd name="connsiteY340" fmla="*/ 3245383 h 6246801"/>
              <a:gd name="connsiteX341" fmla="*/ 724492 w 9384838"/>
              <a:gd name="connsiteY341" fmla="*/ 3214252 h 6246801"/>
              <a:gd name="connsiteX342" fmla="*/ 701851 w 9384838"/>
              <a:gd name="connsiteY342" fmla="*/ 3183122 h 6246801"/>
              <a:gd name="connsiteX343" fmla="*/ 724492 w 9384838"/>
              <a:gd name="connsiteY343" fmla="*/ 3168972 h 6246801"/>
              <a:gd name="connsiteX344" fmla="*/ 747132 w 9384838"/>
              <a:gd name="connsiteY344" fmla="*/ 3146331 h 6246801"/>
              <a:gd name="connsiteX345" fmla="*/ 843354 w 9384838"/>
              <a:gd name="connsiteY345" fmla="*/ 3098224 h 6246801"/>
              <a:gd name="connsiteX346" fmla="*/ 905615 w 9384838"/>
              <a:gd name="connsiteY346" fmla="*/ 3061433 h 6246801"/>
              <a:gd name="connsiteX347" fmla="*/ 936745 w 9384838"/>
              <a:gd name="connsiteY347" fmla="*/ 3033132 h 6246801"/>
              <a:gd name="connsiteX348" fmla="*/ 973535 w 9384838"/>
              <a:gd name="connsiteY348" fmla="*/ 3081244 h 6246801"/>
              <a:gd name="connsiteX349" fmla="*/ 948066 w 9384838"/>
              <a:gd name="connsiteY349" fmla="*/ 3115203 h 6246801"/>
              <a:gd name="connsiteX350" fmla="*/ 925424 w 9384838"/>
              <a:gd name="connsiteY350" fmla="*/ 3067093 h 6246801"/>
              <a:gd name="connsiteX351" fmla="*/ 936745 w 9384838"/>
              <a:gd name="connsiteY351" fmla="*/ 3033132 h 6246801"/>
              <a:gd name="connsiteX352" fmla="*/ 5840275 w 9384838"/>
              <a:gd name="connsiteY352" fmla="*/ 2081897 h 6246801"/>
              <a:gd name="connsiteX353" fmla="*/ 5891159 w 9384838"/>
              <a:gd name="connsiteY353" fmla="*/ 2132783 h 6246801"/>
              <a:gd name="connsiteX354" fmla="*/ 5891159 w 9384838"/>
              <a:gd name="connsiteY354" fmla="*/ 2158226 h 6246801"/>
              <a:gd name="connsiteX355" fmla="*/ 5966379 w 9384838"/>
              <a:gd name="connsiteY355" fmla="*/ 2208005 h 6246801"/>
              <a:gd name="connsiteX356" fmla="*/ 6016157 w 9384838"/>
              <a:gd name="connsiteY356" fmla="*/ 2208005 h 6246801"/>
              <a:gd name="connsiteX357" fmla="*/ 6041599 w 9384838"/>
              <a:gd name="connsiteY357" fmla="*/ 2208005 h 6246801"/>
              <a:gd name="connsiteX358" fmla="*/ 5966379 w 9384838"/>
              <a:gd name="connsiteY358" fmla="*/ 2308672 h 6246801"/>
              <a:gd name="connsiteX359" fmla="*/ 5916601 w 9384838"/>
              <a:gd name="connsiteY359" fmla="*/ 2558676 h 6246801"/>
              <a:gd name="connsiteX360" fmla="*/ 5916601 w 9384838"/>
              <a:gd name="connsiteY360" fmla="*/ 2659341 h 6246801"/>
              <a:gd name="connsiteX361" fmla="*/ 5966379 w 9384838"/>
              <a:gd name="connsiteY361" fmla="*/ 2684786 h 6246801"/>
              <a:gd name="connsiteX362" fmla="*/ 5991821 w 9384838"/>
              <a:gd name="connsiteY362" fmla="*/ 2734563 h 6246801"/>
              <a:gd name="connsiteX363" fmla="*/ 6016157 w 9384838"/>
              <a:gd name="connsiteY363" fmla="*/ 2785448 h 6246801"/>
              <a:gd name="connsiteX364" fmla="*/ 6016157 w 9384838"/>
              <a:gd name="connsiteY364" fmla="*/ 2860670 h 6246801"/>
              <a:gd name="connsiteX365" fmla="*/ 5991821 w 9384838"/>
              <a:gd name="connsiteY365" fmla="*/ 2885007 h 6246801"/>
              <a:gd name="connsiteX366" fmla="*/ 6016157 w 9384838"/>
              <a:gd name="connsiteY366" fmla="*/ 2910449 h 6246801"/>
              <a:gd name="connsiteX367" fmla="*/ 5991821 w 9384838"/>
              <a:gd name="connsiteY367" fmla="*/ 2935892 h 6246801"/>
              <a:gd name="connsiteX368" fmla="*/ 5991821 w 9384838"/>
              <a:gd name="connsiteY368" fmla="*/ 2960229 h 6246801"/>
              <a:gd name="connsiteX369" fmla="*/ 6041599 w 9384838"/>
              <a:gd name="connsiteY369" fmla="*/ 2985670 h 6246801"/>
              <a:gd name="connsiteX370" fmla="*/ 6016157 w 9384838"/>
              <a:gd name="connsiteY370" fmla="*/ 3035453 h 6246801"/>
              <a:gd name="connsiteX371" fmla="*/ 6041599 w 9384838"/>
              <a:gd name="connsiteY371" fmla="*/ 3086339 h 6246801"/>
              <a:gd name="connsiteX372" fmla="*/ 5991821 w 9384838"/>
              <a:gd name="connsiteY372" fmla="*/ 3185896 h 6246801"/>
              <a:gd name="connsiteX373" fmla="*/ 6016157 w 9384838"/>
              <a:gd name="connsiteY373" fmla="*/ 3185896 h 6246801"/>
              <a:gd name="connsiteX374" fmla="*/ 6016157 w 9384838"/>
              <a:gd name="connsiteY374" fmla="*/ 3236782 h 6246801"/>
              <a:gd name="connsiteX375" fmla="*/ 5966379 w 9384838"/>
              <a:gd name="connsiteY375" fmla="*/ 3261118 h 6246801"/>
              <a:gd name="connsiteX376" fmla="*/ 5966379 w 9384838"/>
              <a:gd name="connsiteY376" fmla="*/ 3286561 h 6246801"/>
              <a:gd name="connsiteX377" fmla="*/ 5916601 w 9384838"/>
              <a:gd name="connsiteY377" fmla="*/ 3361784 h 6246801"/>
              <a:gd name="connsiteX378" fmla="*/ 5916601 w 9384838"/>
              <a:gd name="connsiteY378" fmla="*/ 3412670 h 6246801"/>
              <a:gd name="connsiteX379" fmla="*/ 5865717 w 9384838"/>
              <a:gd name="connsiteY379" fmla="*/ 3437007 h 6246801"/>
              <a:gd name="connsiteX380" fmla="*/ 5840275 w 9384838"/>
              <a:gd name="connsiteY380" fmla="*/ 3462450 h 6246801"/>
              <a:gd name="connsiteX381" fmla="*/ 5815939 w 9384838"/>
              <a:gd name="connsiteY381" fmla="*/ 3437007 h 6246801"/>
              <a:gd name="connsiteX382" fmla="*/ 5815939 w 9384838"/>
              <a:gd name="connsiteY382" fmla="*/ 3487893 h 6246801"/>
              <a:gd name="connsiteX383" fmla="*/ 5765055 w 9384838"/>
              <a:gd name="connsiteY383" fmla="*/ 3462450 h 6246801"/>
              <a:gd name="connsiteX384" fmla="*/ 5765055 w 9384838"/>
              <a:gd name="connsiteY384" fmla="*/ 3462451 h 6246801"/>
              <a:gd name="connsiteX385" fmla="*/ 5790497 w 9384838"/>
              <a:gd name="connsiteY385" fmla="*/ 3512230 h 6246801"/>
              <a:gd name="connsiteX386" fmla="*/ 5740719 w 9384838"/>
              <a:gd name="connsiteY386" fmla="*/ 3537673 h 6246801"/>
              <a:gd name="connsiteX387" fmla="*/ 5715277 w 9384838"/>
              <a:gd name="connsiteY387" fmla="*/ 3563116 h 6246801"/>
              <a:gd name="connsiteX388" fmla="*/ 5689835 w 9384838"/>
              <a:gd name="connsiteY388" fmla="*/ 3587453 h 6246801"/>
              <a:gd name="connsiteX389" fmla="*/ 5715277 w 9384838"/>
              <a:gd name="connsiteY389" fmla="*/ 3612896 h 6246801"/>
              <a:gd name="connsiteX390" fmla="*/ 5665499 w 9384838"/>
              <a:gd name="connsiteY390" fmla="*/ 3612896 h 6246801"/>
              <a:gd name="connsiteX391" fmla="*/ 5640057 w 9384838"/>
              <a:gd name="connsiteY391" fmla="*/ 3638339 h 6246801"/>
              <a:gd name="connsiteX392" fmla="*/ 5665499 w 9384838"/>
              <a:gd name="connsiteY392" fmla="*/ 3638339 h 6246801"/>
              <a:gd name="connsiteX393" fmla="*/ 5665499 w 9384838"/>
              <a:gd name="connsiteY393" fmla="*/ 3662676 h 6246801"/>
              <a:gd name="connsiteX394" fmla="*/ 5640057 w 9384838"/>
              <a:gd name="connsiteY394" fmla="*/ 3662676 h 6246801"/>
              <a:gd name="connsiteX395" fmla="*/ 5665499 w 9384838"/>
              <a:gd name="connsiteY395" fmla="*/ 3688119 h 6246801"/>
              <a:gd name="connsiteX396" fmla="*/ 5640057 w 9384838"/>
              <a:gd name="connsiteY396" fmla="*/ 3763342 h 6246801"/>
              <a:gd name="connsiteX397" fmla="*/ 5590279 w 9384838"/>
              <a:gd name="connsiteY397" fmla="*/ 3737899 h 6246801"/>
              <a:gd name="connsiteX398" fmla="*/ 5515059 w 9384838"/>
              <a:gd name="connsiteY398" fmla="*/ 3737899 h 6246801"/>
              <a:gd name="connsiteX399" fmla="*/ 5464175 w 9384838"/>
              <a:gd name="connsiteY399" fmla="*/ 3713562 h 6246801"/>
              <a:gd name="connsiteX400" fmla="*/ 5439839 w 9384838"/>
              <a:gd name="connsiteY400" fmla="*/ 3737899 h 6246801"/>
              <a:gd name="connsiteX401" fmla="*/ 5464175 w 9384838"/>
              <a:gd name="connsiteY401" fmla="*/ 3763342 h 6246801"/>
              <a:gd name="connsiteX402" fmla="*/ 5414397 w 9384838"/>
              <a:gd name="connsiteY402" fmla="*/ 3788785 h 6246801"/>
              <a:gd name="connsiteX403" fmla="*/ 5339177 w 9384838"/>
              <a:gd name="connsiteY403" fmla="*/ 3939230 h 6246801"/>
              <a:gd name="connsiteX404" fmla="*/ 5364619 w 9384838"/>
              <a:gd name="connsiteY404" fmla="*/ 4014453 h 6246801"/>
              <a:gd name="connsiteX405" fmla="*/ 5364618 w 9384838"/>
              <a:gd name="connsiteY405" fmla="*/ 4014453 h 6246801"/>
              <a:gd name="connsiteX406" fmla="*/ 5364618 w 9384838"/>
              <a:gd name="connsiteY406" fmla="*/ 4089676 h 6246801"/>
              <a:gd name="connsiteX407" fmla="*/ 5313734 w 9384838"/>
              <a:gd name="connsiteY407" fmla="*/ 4289902 h 6246801"/>
              <a:gd name="connsiteX408" fmla="*/ 5238514 w 9384838"/>
              <a:gd name="connsiteY408" fmla="*/ 4416010 h 6246801"/>
              <a:gd name="connsiteX409" fmla="*/ 5213072 w 9384838"/>
              <a:gd name="connsiteY409" fmla="*/ 4440347 h 6246801"/>
              <a:gd name="connsiteX410" fmla="*/ 5163294 w 9384838"/>
              <a:gd name="connsiteY410" fmla="*/ 4440347 h 6246801"/>
              <a:gd name="connsiteX411" fmla="*/ 5137852 w 9384838"/>
              <a:gd name="connsiteY411" fmla="*/ 4465790 h 6246801"/>
              <a:gd name="connsiteX412" fmla="*/ 5163294 w 9384838"/>
              <a:gd name="connsiteY412" fmla="*/ 4465790 h 6246801"/>
              <a:gd name="connsiteX413" fmla="*/ 5062632 w 9384838"/>
              <a:gd name="connsiteY413" fmla="*/ 4616236 h 6246801"/>
              <a:gd name="connsiteX414" fmla="*/ 5038296 w 9384838"/>
              <a:gd name="connsiteY414" fmla="*/ 4691459 h 6246801"/>
              <a:gd name="connsiteX415" fmla="*/ 5012854 w 9384838"/>
              <a:gd name="connsiteY415" fmla="*/ 4716902 h 6246801"/>
              <a:gd name="connsiteX416" fmla="*/ 4987412 w 9384838"/>
              <a:gd name="connsiteY416" fmla="*/ 4792125 h 6246801"/>
              <a:gd name="connsiteX417" fmla="*/ 5012854 w 9384838"/>
              <a:gd name="connsiteY417" fmla="*/ 4917127 h 6246801"/>
              <a:gd name="connsiteX418" fmla="*/ 5062632 w 9384838"/>
              <a:gd name="connsiteY418" fmla="*/ 5043236 h 6246801"/>
              <a:gd name="connsiteX419" fmla="*/ 5013583 w 9384838"/>
              <a:gd name="connsiteY419" fmla="*/ 4993096 h 6246801"/>
              <a:gd name="connsiteX420" fmla="*/ 5062632 w 9384838"/>
              <a:gd name="connsiteY420" fmla="*/ 5043237 h 6246801"/>
              <a:gd name="connsiteX421" fmla="*/ 4987412 w 9384838"/>
              <a:gd name="connsiteY421" fmla="*/ 5043237 h 6246801"/>
              <a:gd name="connsiteX422" fmla="*/ 4963076 w 9384838"/>
              <a:gd name="connsiteY422" fmla="*/ 5017794 h 6246801"/>
              <a:gd name="connsiteX423" fmla="*/ 4862414 w 9384838"/>
              <a:gd name="connsiteY423" fmla="*/ 5067574 h 6246801"/>
              <a:gd name="connsiteX424" fmla="*/ 4812636 w 9384838"/>
              <a:gd name="connsiteY424" fmla="*/ 5142796 h 6246801"/>
              <a:gd name="connsiteX425" fmla="*/ 4812636 w 9384838"/>
              <a:gd name="connsiteY425" fmla="*/ 5193682 h 6246801"/>
              <a:gd name="connsiteX426" fmla="*/ 4787194 w 9384838"/>
              <a:gd name="connsiteY426" fmla="*/ 5243462 h 6246801"/>
              <a:gd name="connsiteX427" fmla="*/ 4711974 w 9384838"/>
              <a:gd name="connsiteY427" fmla="*/ 5268905 h 6246801"/>
              <a:gd name="connsiteX428" fmla="*/ 4686532 w 9384838"/>
              <a:gd name="connsiteY428" fmla="*/ 5243462 h 6246801"/>
              <a:gd name="connsiteX429" fmla="*/ 4636753 w 9384838"/>
              <a:gd name="connsiteY429" fmla="*/ 5268905 h 6246801"/>
              <a:gd name="connsiteX430" fmla="*/ 4611311 w 9384838"/>
              <a:gd name="connsiteY430" fmla="*/ 5293242 h 6246801"/>
              <a:gd name="connsiteX431" fmla="*/ 4561533 w 9384838"/>
              <a:gd name="connsiteY431" fmla="*/ 5344128 h 6246801"/>
              <a:gd name="connsiteX432" fmla="*/ 4536091 w 9384838"/>
              <a:gd name="connsiteY432" fmla="*/ 5293242 h 6246801"/>
              <a:gd name="connsiteX433" fmla="*/ 4561533 w 9384838"/>
              <a:gd name="connsiteY433" fmla="*/ 5293242 h 6246801"/>
              <a:gd name="connsiteX434" fmla="*/ 4561533 w 9384838"/>
              <a:gd name="connsiteY434" fmla="*/ 5268905 h 6246801"/>
              <a:gd name="connsiteX435" fmla="*/ 4585869 w 9384838"/>
              <a:gd name="connsiteY435" fmla="*/ 5218019 h 6246801"/>
              <a:gd name="connsiteX436" fmla="*/ 4585869 w 9384838"/>
              <a:gd name="connsiteY436" fmla="*/ 5193682 h 6246801"/>
              <a:gd name="connsiteX437" fmla="*/ 4611311 w 9384838"/>
              <a:gd name="connsiteY437" fmla="*/ 5168239 h 6246801"/>
              <a:gd name="connsiteX438" fmla="*/ 4611311 w 9384838"/>
              <a:gd name="connsiteY438" fmla="*/ 5142796 h 6246801"/>
              <a:gd name="connsiteX439" fmla="*/ 4585869 w 9384838"/>
              <a:gd name="connsiteY439" fmla="*/ 5142796 h 6246801"/>
              <a:gd name="connsiteX440" fmla="*/ 4611311 w 9384838"/>
              <a:gd name="connsiteY440" fmla="*/ 5118460 h 6246801"/>
              <a:gd name="connsiteX441" fmla="*/ 4636753 w 9384838"/>
              <a:gd name="connsiteY441" fmla="*/ 5118460 h 6246801"/>
              <a:gd name="connsiteX442" fmla="*/ 4636753 w 9384838"/>
              <a:gd name="connsiteY442" fmla="*/ 5093017 h 6246801"/>
              <a:gd name="connsiteX443" fmla="*/ 4686532 w 9384838"/>
              <a:gd name="connsiteY443" fmla="*/ 5067574 h 6246801"/>
              <a:gd name="connsiteX444" fmla="*/ 4737416 w 9384838"/>
              <a:gd name="connsiteY444" fmla="*/ 5043237 h 6246801"/>
              <a:gd name="connsiteX445" fmla="*/ 4737416 w 9384838"/>
              <a:gd name="connsiteY445" fmla="*/ 5017794 h 6246801"/>
              <a:gd name="connsiteX446" fmla="*/ 4737416 w 9384838"/>
              <a:gd name="connsiteY446" fmla="*/ 4992351 h 6246801"/>
              <a:gd name="connsiteX447" fmla="*/ 4686532 w 9384838"/>
              <a:gd name="connsiteY447" fmla="*/ 4942571 h 6246801"/>
              <a:gd name="connsiteX448" fmla="*/ 4662196 w 9384838"/>
              <a:gd name="connsiteY448" fmla="*/ 4968014 h 6246801"/>
              <a:gd name="connsiteX449" fmla="*/ 4636753 w 9384838"/>
              <a:gd name="connsiteY449" fmla="*/ 4968014 h 6246801"/>
              <a:gd name="connsiteX450" fmla="*/ 4611311 w 9384838"/>
              <a:gd name="connsiteY450" fmla="*/ 4942571 h 6246801"/>
              <a:gd name="connsiteX451" fmla="*/ 4585869 w 9384838"/>
              <a:gd name="connsiteY451" fmla="*/ 4992350 h 6246801"/>
              <a:gd name="connsiteX452" fmla="*/ 4611310 w 9384838"/>
              <a:gd name="connsiteY452" fmla="*/ 5017792 h 6246801"/>
              <a:gd name="connsiteX453" fmla="*/ 4611311 w 9384838"/>
              <a:gd name="connsiteY453" fmla="*/ 5017793 h 6246801"/>
              <a:gd name="connsiteX454" fmla="*/ 4536091 w 9384838"/>
              <a:gd name="connsiteY454" fmla="*/ 5043236 h 6246801"/>
              <a:gd name="connsiteX455" fmla="*/ 4510649 w 9384838"/>
              <a:gd name="connsiteY455" fmla="*/ 5043236 h 6246801"/>
              <a:gd name="connsiteX456" fmla="*/ 4510649 w 9384838"/>
              <a:gd name="connsiteY456" fmla="*/ 5118458 h 6246801"/>
              <a:gd name="connsiteX457" fmla="*/ 4561533 w 9384838"/>
              <a:gd name="connsiteY457" fmla="*/ 5168238 h 6246801"/>
              <a:gd name="connsiteX458" fmla="*/ 4536091 w 9384838"/>
              <a:gd name="connsiteY458" fmla="*/ 5168238 h 6246801"/>
              <a:gd name="connsiteX459" fmla="*/ 4510649 w 9384838"/>
              <a:gd name="connsiteY459" fmla="*/ 5168238 h 6246801"/>
              <a:gd name="connsiteX460" fmla="*/ 4510649 w 9384838"/>
              <a:gd name="connsiteY460" fmla="*/ 5193681 h 6246801"/>
              <a:gd name="connsiteX461" fmla="*/ 4486313 w 9384838"/>
              <a:gd name="connsiteY461" fmla="*/ 5168238 h 6246801"/>
              <a:gd name="connsiteX462" fmla="*/ 4486313 w 9384838"/>
              <a:gd name="connsiteY462" fmla="*/ 5118458 h 6246801"/>
              <a:gd name="connsiteX463" fmla="*/ 4460871 w 9384838"/>
              <a:gd name="connsiteY463" fmla="*/ 5093016 h 6246801"/>
              <a:gd name="connsiteX464" fmla="*/ 4385651 w 9384838"/>
              <a:gd name="connsiteY464" fmla="*/ 5067573 h 6246801"/>
              <a:gd name="connsiteX465" fmla="*/ 4310431 w 9384838"/>
              <a:gd name="connsiteY465" fmla="*/ 5093016 h 6246801"/>
              <a:gd name="connsiteX466" fmla="*/ 4284989 w 9384838"/>
              <a:gd name="connsiteY466" fmla="*/ 5142795 h 6246801"/>
              <a:gd name="connsiteX467" fmla="*/ 4284989 w 9384838"/>
              <a:gd name="connsiteY467" fmla="*/ 5142796 h 6246801"/>
              <a:gd name="connsiteX468" fmla="*/ 4260653 w 9384838"/>
              <a:gd name="connsiteY468" fmla="*/ 5168239 h 6246801"/>
              <a:gd name="connsiteX469" fmla="*/ 4260653 w 9384838"/>
              <a:gd name="connsiteY469" fmla="*/ 5193683 h 6246801"/>
              <a:gd name="connsiteX470" fmla="*/ 4284989 w 9384838"/>
              <a:gd name="connsiteY470" fmla="*/ 5243462 h 6246801"/>
              <a:gd name="connsiteX471" fmla="*/ 4235211 w 9384838"/>
              <a:gd name="connsiteY471" fmla="*/ 5268905 h 6246801"/>
              <a:gd name="connsiteX472" fmla="*/ 4185433 w 9384838"/>
              <a:gd name="connsiteY472" fmla="*/ 5344128 h 6246801"/>
              <a:gd name="connsiteX473" fmla="*/ 4110213 w 9384838"/>
              <a:gd name="connsiteY473" fmla="*/ 5369571 h 6246801"/>
              <a:gd name="connsiteX474" fmla="*/ 4084771 w 9384838"/>
              <a:gd name="connsiteY474" fmla="*/ 5318685 h 6246801"/>
              <a:gd name="connsiteX475" fmla="*/ 4110213 w 9384838"/>
              <a:gd name="connsiteY475" fmla="*/ 5243462 h 6246801"/>
              <a:gd name="connsiteX476" fmla="*/ 4134549 w 9384838"/>
              <a:gd name="connsiteY476" fmla="*/ 5193683 h 6246801"/>
              <a:gd name="connsiteX477" fmla="*/ 4134549 w 9384838"/>
              <a:gd name="connsiteY477" fmla="*/ 5168239 h 6246801"/>
              <a:gd name="connsiteX478" fmla="*/ 4185433 w 9384838"/>
              <a:gd name="connsiteY478" fmla="*/ 5168239 h 6246801"/>
              <a:gd name="connsiteX479" fmla="*/ 4209769 w 9384838"/>
              <a:gd name="connsiteY479" fmla="*/ 5142796 h 6246801"/>
              <a:gd name="connsiteX480" fmla="*/ 4185433 w 9384838"/>
              <a:gd name="connsiteY480" fmla="*/ 5118460 h 6246801"/>
              <a:gd name="connsiteX481" fmla="*/ 4084771 w 9384838"/>
              <a:gd name="connsiteY481" fmla="*/ 5093017 h 6246801"/>
              <a:gd name="connsiteX482" fmla="*/ 4034993 w 9384838"/>
              <a:gd name="connsiteY482" fmla="*/ 5142796 h 6246801"/>
              <a:gd name="connsiteX483" fmla="*/ 3958666 w 9384838"/>
              <a:gd name="connsiteY483" fmla="*/ 5168239 h 6246801"/>
              <a:gd name="connsiteX484" fmla="*/ 3908904 w 9384838"/>
              <a:gd name="connsiteY484" fmla="*/ 5218019 h 6246801"/>
              <a:gd name="connsiteX485" fmla="*/ 3859127 w 9384838"/>
              <a:gd name="connsiteY485" fmla="*/ 5293242 h 6246801"/>
              <a:gd name="connsiteX486" fmla="*/ 3758465 w 9384838"/>
              <a:gd name="connsiteY486" fmla="*/ 5243462 h 6246801"/>
              <a:gd name="connsiteX487" fmla="*/ 3708688 w 9384838"/>
              <a:gd name="connsiteY487" fmla="*/ 5243462 h 6246801"/>
              <a:gd name="connsiteX488" fmla="*/ 3582584 w 9384838"/>
              <a:gd name="connsiteY488" fmla="*/ 5193683 h 6246801"/>
              <a:gd name="connsiteX489" fmla="*/ 3589545 w 9384838"/>
              <a:gd name="connsiteY489" fmla="*/ 5173103 h 6246801"/>
              <a:gd name="connsiteX490" fmla="*/ 3589543 w 9384838"/>
              <a:gd name="connsiteY490" fmla="*/ 5173102 h 6246801"/>
              <a:gd name="connsiteX491" fmla="*/ 3582582 w 9384838"/>
              <a:gd name="connsiteY491" fmla="*/ 5193682 h 6246801"/>
              <a:gd name="connsiteX492" fmla="*/ 3382367 w 9384838"/>
              <a:gd name="connsiteY492" fmla="*/ 5193682 h 6246801"/>
              <a:gd name="connsiteX493" fmla="*/ 3421081 w 9384838"/>
              <a:gd name="connsiteY493" fmla="*/ 5164921 h 6246801"/>
              <a:gd name="connsiteX494" fmla="*/ 3483028 w 9384838"/>
              <a:gd name="connsiteY494" fmla="*/ 5168239 h 6246801"/>
              <a:gd name="connsiteX495" fmla="*/ 3532805 w 9384838"/>
              <a:gd name="connsiteY495" fmla="*/ 5168239 h 6246801"/>
              <a:gd name="connsiteX496" fmla="*/ 3532805 w 9384838"/>
              <a:gd name="connsiteY496" fmla="*/ 5118459 h 6246801"/>
              <a:gd name="connsiteX497" fmla="*/ 3507365 w 9384838"/>
              <a:gd name="connsiteY497" fmla="*/ 5093016 h 6246801"/>
              <a:gd name="connsiteX498" fmla="*/ 3483028 w 9384838"/>
              <a:gd name="connsiteY498" fmla="*/ 5118459 h 6246801"/>
              <a:gd name="connsiteX499" fmla="*/ 3432144 w 9384838"/>
              <a:gd name="connsiteY499" fmla="*/ 5093016 h 6246801"/>
              <a:gd name="connsiteX500" fmla="*/ 3407808 w 9384838"/>
              <a:gd name="connsiteY500" fmla="*/ 5093016 h 6246801"/>
              <a:gd name="connsiteX501" fmla="*/ 3407808 w 9384838"/>
              <a:gd name="connsiteY501" fmla="*/ 5043237 h 6246801"/>
              <a:gd name="connsiteX502" fmla="*/ 3382367 w 9384838"/>
              <a:gd name="connsiteY502" fmla="*/ 5043237 h 6246801"/>
              <a:gd name="connsiteX503" fmla="*/ 3356924 w 9384838"/>
              <a:gd name="connsiteY503" fmla="*/ 5093016 h 6246801"/>
              <a:gd name="connsiteX504" fmla="*/ 3382367 w 9384838"/>
              <a:gd name="connsiteY504" fmla="*/ 5118459 h 6246801"/>
              <a:gd name="connsiteX505" fmla="*/ 3382367 w 9384838"/>
              <a:gd name="connsiteY505" fmla="*/ 5142796 h 6246801"/>
              <a:gd name="connsiteX506" fmla="*/ 3331482 w 9384838"/>
              <a:gd name="connsiteY506" fmla="*/ 5093016 h 6246801"/>
              <a:gd name="connsiteX507" fmla="*/ 3356924 w 9384838"/>
              <a:gd name="connsiteY507" fmla="*/ 5067573 h 6246801"/>
              <a:gd name="connsiteX508" fmla="*/ 3356924 w 9384838"/>
              <a:gd name="connsiteY508" fmla="*/ 4992351 h 6246801"/>
              <a:gd name="connsiteX509" fmla="*/ 3407808 w 9384838"/>
              <a:gd name="connsiteY509" fmla="*/ 4942571 h 6246801"/>
              <a:gd name="connsiteX510" fmla="*/ 3356924 w 9384838"/>
              <a:gd name="connsiteY510" fmla="*/ 4942571 h 6246801"/>
              <a:gd name="connsiteX511" fmla="*/ 3349625 w 9384838"/>
              <a:gd name="connsiteY511" fmla="*/ 4928288 h 6246801"/>
              <a:gd name="connsiteX512" fmla="*/ 3349624 w 9384838"/>
              <a:gd name="connsiteY512" fmla="*/ 4928288 h 6246801"/>
              <a:gd name="connsiteX513" fmla="*/ 3356924 w 9384838"/>
              <a:gd name="connsiteY513" fmla="*/ 4942571 h 6246801"/>
              <a:gd name="connsiteX514" fmla="*/ 3281703 w 9384838"/>
              <a:gd name="connsiteY514" fmla="*/ 4968014 h 6246801"/>
              <a:gd name="connsiteX515" fmla="*/ 3256260 w 9384838"/>
              <a:gd name="connsiteY515" fmla="*/ 5017794 h 6246801"/>
              <a:gd name="connsiteX516" fmla="*/ 3181041 w 9384838"/>
              <a:gd name="connsiteY516" fmla="*/ 5067573 h 6246801"/>
              <a:gd name="connsiteX517" fmla="*/ 3206483 w 9384838"/>
              <a:gd name="connsiteY517" fmla="*/ 5118459 h 6246801"/>
              <a:gd name="connsiteX518" fmla="*/ 3181041 w 9384838"/>
              <a:gd name="connsiteY518" fmla="*/ 5142796 h 6246801"/>
              <a:gd name="connsiteX519" fmla="*/ 3231925 w 9384838"/>
              <a:gd name="connsiteY519" fmla="*/ 5168239 h 6246801"/>
              <a:gd name="connsiteX520" fmla="*/ 3281703 w 9384838"/>
              <a:gd name="connsiteY520" fmla="*/ 5218019 h 6246801"/>
              <a:gd name="connsiteX521" fmla="*/ 3331481 w 9384838"/>
              <a:gd name="connsiteY521" fmla="*/ 5268905 h 6246801"/>
              <a:gd name="connsiteX522" fmla="*/ 3281703 w 9384838"/>
              <a:gd name="connsiteY522" fmla="*/ 5293242 h 6246801"/>
              <a:gd name="connsiteX523" fmla="*/ 3281703 w 9384838"/>
              <a:gd name="connsiteY523" fmla="*/ 5318685 h 6246801"/>
              <a:gd name="connsiteX524" fmla="*/ 3256260 w 9384838"/>
              <a:gd name="connsiteY524" fmla="*/ 5293242 h 6246801"/>
              <a:gd name="connsiteX525" fmla="*/ 3206483 w 9384838"/>
              <a:gd name="connsiteY525" fmla="*/ 5293242 h 6246801"/>
              <a:gd name="connsiteX526" fmla="*/ 3181041 w 9384838"/>
              <a:gd name="connsiteY526" fmla="*/ 5293242 h 6246801"/>
              <a:gd name="connsiteX527" fmla="*/ 3056044 w 9384838"/>
              <a:gd name="connsiteY527" fmla="*/ 5293242 h 6246801"/>
              <a:gd name="connsiteX528" fmla="*/ 3030601 w 9384838"/>
              <a:gd name="connsiteY528" fmla="*/ 5344128 h 6246801"/>
              <a:gd name="connsiteX529" fmla="*/ 3006265 w 9384838"/>
              <a:gd name="connsiteY529" fmla="*/ 5344128 h 6246801"/>
              <a:gd name="connsiteX530" fmla="*/ 2980823 w 9384838"/>
              <a:gd name="connsiteY530" fmla="*/ 5369571 h 6246801"/>
              <a:gd name="connsiteX531" fmla="*/ 3006265 w 9384838"/>
              <a:gd name="connsiteY531" fmla="*/ 5393907 h 6246801"/>
              <a:gd name="connsiteX532" fmla="*/ 2980823 w 9384838"/>
              <a:gd name="connsiteY532" fmla="*/ 5419350 h 6246801"/>
              <a:gd name="connsiteX533" fmla="*/ 2905602 w 9384838"/>
              <a:gd name="connsiteY533" fmla="*/ 5444793 h 6246801"/>
              <a:gd name="connsiteX534" fmla="*/ 2880162 w 9384838"/>
              <a:gd name="connsiteY534" fmla="*/ 5520016 h 6246801"/>
              <a:gd name="connsiteX535" fmla="*/ 2880159 w 9384838"/>
              <a:gd name="connsiteY535" fmla="*/ 5520016 h 6246801"/>
              <a:gd name="connsiteX536" fmla="*/ 2830382 w 9384838"/>
              <a:gd name="connsiteY536" fmla="*/ 5544353 h 6246801"/>
              <a:gd name="connsiteX537" fmla="*/ 2804941 w 9384838"/>
              <a:gd name="connsiteY537" fmla="*/ 5569796 h 6246801"/>
              <a:gd name="connsiteX538" fmla="*/ 2755160 w 9384838"/>
              <a:gd name="connsiteY538" fmla="*/ 5595239 h 6246801"/>
              <a:gd name="connsiteX539" fmla="*/ 2679941 w 9384838"/>
              <a:gd name="connsiteY539" fmla="*/ 5569796 h 6246801"/>
              <a:gd name="connsiteX540" fmla="*/ 2629058 w 9384838"/>
              <a:gd name="connsiteY540" fmla="*/ 5494573 h 6246801"/>
              <a:gd name="connsiteX541" fmla="*/ 2629058 w 9384838"/>
              <a:gd name="connsiteY541" fmla="*/ 5444794 h 6246801"/>
              <a:gd name="connsiteX542" fmla="*/ 2579280 w 9384838"/>
              <a:gd name="connsiteY542" fmla="*/ 5393908 h 6246801"/>
              <a:gd name="connsiteX543" fmla="*/ 2579280 w 9384838"/>
              <a:gd name="connsiteY543" fmla="*/ 5344128 h 6246801"/>
              <a:gd name="connsiteX544" fmla="*/ 2529501 w 9384838"/>
              <a:gd name="connsiteY544" fmla="*/ 5318685 h 6246801"/>
              <a:gd name="connsiteX545" fmla="*/ 2553838 w 9384838"/>
              <a:gd name="connsiteY545" fmla="*/ 5293242 h 6246801"/>
              <a:gd name="connsiteX546" fmla="*/ 2579280 w 9384838"/>
              <a:gd name="connsiteY546" fmla="*/ 5268905 h 6246801"/>
              <a:gd name="connsiteX547" fmla="*/ 2579280 w 9384838"/>
              <a:gd name="connsiteY547" fmla="*/ 5243462 h 6246801"/>
              <a:gd name="connsiteX548" fmla="*/ 2629058 w 9384838"/>
              <a:gd name="connsiteY548" fmla="*/ 5218019 h 6246801"/>
              <a:gd name="connsiteX549" fmla="*/ 2604722 w 9384838"/>
              <a:gd name="connsiteY549" fmla="*/ 5193682 h 6246801"/>
              <a:gd name="connsiteX550" fmla="*/ 2579280 w 9384838"/>
              <a:gd name="connsiteY550" fmla="*/ 5142796 h 6246801"/>
              <a:gd name="connsiteX551" fmla="*/ 2579280 w 9384838"/>
              <a:gd name="connsiteY551" fmla="*/ 5142795 h 6246801"/>
              <a:gd name="connsiteX552" fmla="*/ 2705382 w 9384838"/>
              <a:gd name="connsiteY552" fmla="*/ 5093015 h 6246801"/>
              <a:gd name="connsiteX553" fmla="*/ 2755160 w 9384838"/>
              <a:gd name="connsiteY553" fmla="*/ 5043236 h 6246801"/>
              <a:gd name="connsiteX554" fmla="*/ 2755160 w 9384838"/>
              <a:gd name="connsiteY554" fmla="*/ 4992350 h 6246801"/>
              <a:gd name="connsiteX555" fmla="*/ 2729719 w 9384838"/>
              <a:gd name="connsiteY555" fmla="*/ 4968013 h 6246801"/>
              <a:gd name="connsiteX556" fmla="*/ 2705383 w 9384838"/>
              <a:gd name="connsiteY556" fmla="*/ 4942570 h 6246801"/>
              <a:gd name="connsiteX557" fmla="*/ 2679942 w 9384838"/>
              <a:gd name="connsiteY557" fmla="*/ 4942570 h 6246801"/>
              <a:gd name="connsiteX558" fmla="*/ 2654500 w 9384838"/>
              <a:gd name="connsiteY558" fmla="*/ 4968013 h 6246801"/>
              <a:gd name="connsiteX559" fmla="*/ 2604722 w 9384838"/>
              <a:gd name="connsiteY559" fmla="*/ 4968013 h 6246801"/>
              <a:gd name="connsiteX560" fmla="*/ 2529503 w 9384838"/>
              <a:gd name="connsiteY560" fmla="*/ 4917127 h 6246801"/>
              <a:gd name="connsiteX561" fmla="*/ 2529503 w 9384838"/>
              <a:gd name="connsiteY561" fmla="*/ 4867348 h 6246801"/>
              <a:gd name="connsiteX562" fmla="*/ 2454282 w 9384838"/>
              <a:gd name="connsiteY562" fmla="*/ 4841905 h 6246801"/>
              <a:gd name="connsiteX563" fmla="*/ 2454282 w 9384838"/>
              <a:gd name="connsiteY563" fmla="*/ 4867348 h 6246801"/>
              <a:gd name="connsiteX564" fmla="*/ 2428840 w 9384838"/>
              <a:gd name="connsiteY564" fmla="*/ 4841905 h 6246801"/>
              <a:gd name="connsiteX565" fmla="*/ 2379063 w 9384838"/>
              <a:gd name="connsiteY565" fmla="*/ 4841905 h 6246801"/>
              <a:gd name="connsiteX566" fmla="*/ 2353620 w 9384838"/>
              <a:gd name="connsiteY566" fmla="*/ 4867348 h 6246801"/>
              <a:gd name="connsiteX567" fmla="*/ 2353620 w 9384838"/>
              <a:gd name="connsiteY567" fmla="*/ 4867347 h 6246801"/>
              <a:gd name="connsiteX568" fmla="*/ 2328178 w 9384838"/>
              <a:gd name="connsiteY568" fmla="*/ 4841904 h 6246801"/>
              <a:gd name="connsiteX569" fmla="*/ 2303843 w 9384838"/>
              <a:gd name="connsiteY569" fmla="*/ 4841904 h 6246801"/>
              <a:gd name="connsiteX570" fmla="*/ 2278401 w 9384838"/>
              <a:gd name="connsiteY570" fmla="*/ 4817568 h 6246801"/>
              <a:gd name="connsiteX571" fmla="*/ 2252958 w 9384838"/>
              <a:gd name="connsiteY571" fmla="*/ 4841904 h 6246801"/>
              <a:gd name="connsiteX572" fmla="*/ 2303843 w 9384838"/>
              <a:gd name="connsiteY572" fmla="*/ 4867347 h 6246801"/>
              <a:gd name="connsiteX573" fmla="*/ 2228623 w 9384838"/>
              <a:gd name="connsiteY573" fmla="*/ 4892790 h 6246801"/>
              <a:gd name="connsiteX574" fmla="*/ 2177740 w 9384838"/>
              <a:gd name="connsiteY574" fmla="*/ 4841904 h 6246801"/>
              <a:gd name="connsiteX575" fmla="*/ 2153404 w 9384838"/>
              <a:gd name="connsiteY575" fmla="*/ 4867347 h 6246801"/>
              <a:gd name="connsiteX576" fmla="*/ 2153404 w 9384838"/>
              <a:gd name="connsiteY576" fmla="*/ 4892790 h 6246801"/>
              <a:gd name="connsiteX577" fmla="*/ 2127962 w 9384838"/>
              <a:gd name="connsiteY577" fmla="*/ 4942570 h 6246801"/>
              <a:gd name="connsiteX578" fmla="*/ 2102518 w 9384838"/>
              <a:gd name="connsiteY578" fmla="*/ 4917127 h 6246801"/>
              <a:gd name="connsiteX579" fmla="*/ 2078183 w 9384838"/>
              <a:gd name="connsiteY579" fmla="*/ 4917127 h 6246801"/>
              <a:gd name="connsiteX580" fmla="*/ 2078183 w 9384838"/>
              <a:gd name="connsiteY580" fmla="*/ 4867347 h 6246801"/>
              <a:gd name="connsiteX581" fmla="*/ 2027299 w 9384838"/>
              <a:gd name="connsiteY581" fmla="*/ 4867347 h 6246801"/>
              <a:gd name="connsiteX582" fmla="*/ 2001857 w 9384838"/>
              <a:gd name="connsiteY582" fmla="*/ 4892790 h 6246801"/>
              <a:gd name="connsiteX583" fmla="*/ 1952080 w 9384838"/>
              <a:gd name="connsiteY583" fmla="*/ 4892790 h 6246801"/>
              <a:gd name="connsiteX584" fmla="*/ 1902303 w 9384838"/>
              <a:gd name="connsiteY584" fmla="*/ 4917127 h 6246801"/>
              <a:gd name="connsiteX585" fmla="*/ 1876860 w 9384838"/>
              <a:gd name="connsiteY585" fmla="*/ 4892790 h 6246801"/>
              <a:gd name="connsiteX586" fmla="*/ 1876860 w 9384838"/>
              <a:gd name="connsiteY586" fmla="*/ 4867347 h 6246801"/>
              <a:gd name="connsiteX587" fmla="*/ 1851419 w 9384838"/>
              <a:gd name="connsiteY587" fmla="*/ 4892790 h 6246801"/>
              <a:gd name="connsiteX588" fmla="*/ 1827080 w 9384838"/>
              <a:gd name="connsiteY588" fmla="*/ 4892790 h 6246801"/>
              <a:gd name="connsiteX589" fmla="*/ 1801640 w 9384838"/>
              <a:gd name="connsiteY589" fmla="*/ 4867347 h 6246801"/>
              <a:gd name="connsiteX590" fmla="*/ 1801640 w 9384838"/>
              <a:gd name="connsiteY590" fmla="*/ 4892790 h 6246801"/>
              <a:gd name="connsiteX591" fmla="*/ 1776198 w 9384838"/>
              <a:gd name="connsiteY591" fmla="*/ 4917127 h 6246801"/>
              <a:gd name="connsiteX592" fmla="*/ 1751861 w 9384838"/>
              <a:gd name="connsiteY592" fmla="*/ 4892790 h 6246801"/>
              <a:gd name="connsiteX593" fmla="*/ 1726419 w 9384838"/>
              <a:gd name="connsiteY593" fmla="*/ 4892790 h 6246801"/>
              <a:gd name="connsiteX594" fmla="*/ 1700977 w 9384838"/>
              <a:gd name="connsiteY594" fmla="*/ 4917127 h 6246801"/>
              <a:gd name="connsiteX595" fmla="*/ 1676640 w 9384838"/>
              <a:gd name="connsiteY595" fmla="*/ 4892790 h 6246801"/>
              <a:gd name="connsiteX596" fmla="*/ 1625756 w 9384838"/>
              <a:gd name="connsiteY596" fmla="*/ 4917127 h 6246801"/>
              <a:gd name="connsiteX597" fmla="*/ 1601421 w 9384838"/>
              <a:gd name="connsiteY597" fmla="*/ 4917127 h 6246801"/>
              <a:gd name="connsiteX598" fmla="*/ 1575979 w 9384838"/>
              <a:gd name="connsiteY598" fmla="*/ 4892790 h 6246801"/>
              <a:gd name="connsiteX599" fmla="*/ 1575979 w 9384838"/>
              <a:gd name="connsiteY599" fmla="*/ 4867347 h 6246801"/>
              <a:gd name="connsiteX600" fmla="*/ 1575979 w 9384838"/>
              <a:gd name="connsiteY600" fmla="*/ 4841904 h 6246801"/>
              <a:gd name="connsiteX601" fmla="*/ 1526200 w 9384838"/>
              <a:gd name="connsiteY601" fmla="*/ 4817568 h 6246801"/>
              <a:gd name="connsiteX602" fmla="*/ 1450978 w 9384838"/>
              <a:gd name="connsiteY602" fmla="*/ 4867347 h 6246801"/>
              <a:gd name="connsiteX603" fmla="*/ 1425540 w 9384838"/>
              <a:gd name="connsiteY603" fmla="*/ 4867347 h 6246801"/>
              <a:gd name="connsiteX604" fmla="*/ 1425540 w 9384838"/>
              <a:gd name="connsiteY604" fmla="*/ 4867348 h 6246801"/>
              <a:gd name="connsiteX605" fmla="*/ 1425540 w 9384838"/>
              <a:gd name="connsiteY605" fmla="*/ 4917127 h 6246801"/>
              <a:gd name="connsiteX606" fmla="*/ 1400097 w 9384838"/>
              <a:gd name="connsiteY606" fmla="*/ 4942570 h 6246801"/>
              <a:gd name="connsiteX607" fmla="*/ 1400097 w 9384838"/>
              <a:gd name="connsiteY607" fmla="*/ 4992350 h 6246801"/>
              <a:gd name="connsiteX608" fmla="*/ 1350319 w 9384838"/>
              <a:gd name="connsiteY608" fmla="*/ 4992350 h 6246801"/>
              <a:gd name="connsiteX609" fmla="*/ 1350319 w 9384838"/>
              <a:gd name="connsiteY609" fmla="*/ 5043236 h 6246801"/>
              <a:gd name="connsiteX610" fmla="*/ 1299435 w 9384838"/>
              <a:gd name="connsiteY610" fmla="*/ 4992350 h 6246801"/>
              <a:gd name="connsiteX611" fmla="*/ 1249656 w 9384838"/>
              <a:gd name="connsiteY611" fmla="*/ 4917127 h 6246801"/>
              <a:gd name="connsiteX612" fmla="*/ 1224214 w 9384838"/>
              <a:gd name="connsiteY612" fmla="*/ 4917127 h 6246801"/>
              <a:gd name="connsiteX613" fmla="*/ 1148993 w 9384838"/>
              <a:gd name="connsiteY613" fmla="*/ 4892791 h 6246801"/>
              <a:gd name="connsiteX614" fmla="*/ 1124658 w 9384838"/>
              <a:gd name="connsiteY614" fmla="*/ 4917127 h 6246801"/>
              <a:gd name="connsiteX615" fmla="*/ 1124658 w 9384838"/>
              <a:gd name="connsiteY615" fmla="*/ 4892791 h 6246801"/>
              <a:gd name="connsiteX616" fmla="*/ 1099215 w 9384838"/>
              <a:gd name="connsiteY616" fmla="*/ 4917127 h 6246801"/>
              <a:gd name="connsiteX617" fmla="*/ 1073771 w 9384838"/>
              <a:gd name="connsiteY617" fmla="*/ 4892791 h 6246801"/>
              <a:gd name="connsiteX618" fmla="*/ 1049435 w 9384838"/>
              <a:gd name="connsiteY618" fmla="*/ 4917127 h 6246801"/>
              <a:gd name="connsiteX619" fmla="*/ 998551 w 9384838"/>
              <a:gd name="connsiteY619" fmla="*/ 4917127 h 6246801"/>
              <a:gd name="connsiteX620" fmla="*/ 998551 w 9384838"/>
              <a:gd name="connsiteY620" fmla="*/ 4892791 h 6246801"/>
              <a:gd name="connsiteX621" fmla="*/ 948773 w 9384838"/>
              <a:gd name="connsiteY621" fmla="*/ 4841905 h 6246801"/>
              <a:gd name="connsiteX622" fmla="*/ 898995 w 9384838"/>
              <a:gd name="connsiteY622" fmla="*/ 4867348 h 6246801"/>
              <a:gd name="connsiteX623" fmla="*/ 898995 w 9384838"/>
              <a:gd name="connsiteY623" fmla="*/ 4792125 h 6246801"/>
              <a:gd name="connsiteX624" fmla="*/ 923331 w 9384838"/>
              <a:gd name="connsiteY624" fmla="*/ 4766682 h 6246801"/>
              <a:gd name="connsiteX625" fmla="*/ 923331 w 9384838"/>
              <a:gd name="connsiteY625" fmla="*/ 4716902 h 6246801"/>
              <a:gd name="connsiteX626" fmla="*/ 923331 w 9384838"/>
              <a:gd name="connsiteY626" fmla="*/ 4691459 h 6246801"/>
              <a:gd name="connsiteX627" fmla="*/ 974215 w 9384838"/>
              <a:gd name="connsiteY627" fmla="*/ 4691459 h 6246801"/>
              <a:gd name="connsiteX628" fmla="*/ 998551 w 9384838"/>
              <a:gd name="connsiteY628" fmla="*/ 4667122 h 6246801"/>
              <a:gd name="connsiteX629" fmla="*/ 1049435 w 9384838"/>
              <a:gd name="connsiteY629" fmla="*/ 4716902 h 6246801"/>
              <a:gd name="connsiteX630" fmla="*/ 1148993 w 9384838"/>
              <a:gd name="connsiteY630" fmla="*/ 4716902 h 6246801"/>
              <a:gd name="connsiteX631" fmla="*/ 1174436 w 9384838"/>
              <a:gd name="connsiteY631" fmla="*/ 4667122 h 6246801"/>
              <a:gd name="connsiteX632" fmla="*/ 1224214 w 9384838"/>
              <a:gd name="connsiteY632" fmla="*/ 4667122 h 6246801"/>
              <a:gd name="connsiteX633" fmla="*/ 1249656 w 9384838"/>
              <a:gd name="connsiteY633" fmla="*/ 4616236 h 6246801"/>
              <a:gd name="connsiteX634" fmla="*/ 1275099 w 9384838"/>
              <a:gd name="connsiteY634" fmla="*/ 4616236 h 6246801"/>
              <a:gd name="connsiteX635" fmla="*/ 1275099 w 9384838"/>
              <a:gd name="connsiteY635" fmla="*/ 4616237 h 6246801"/>
              <a:gd name="connsiteX636" fmla="*/ 1350319 w 9384838"/>
              <a:gd name="connsiteY636" fmla="*/ 4616237 h 6246801"/>
              <a:gd name="connsiteX637" fmla="*/ 1374654 w 9384838"/>
              <a:gd name="connsiteY637" fmla="*/ 4590794 h 6246801"/>
              <a:gd name="connsiteX638" fmla="*/ 1425539 w 9384838"/>
              <a:gd name="connsiteY638" fmla="*/ 4566457 h 6246801"/>
              <a:gd name="connsiteX639" fmla="*/ 1550537 w 9384838"/>
              <a:gd name="connsiteY639" fmla="*/ 4491234 h 6246801"/>
              <a:gd name="connsiteX640" fmla="*/ 1651201 w 9384838"/>
              <a:gd name="connsiteY640" fmla="*/ 4440348 h 6246801"/>
              <a:gd name="connsiteX641" fmla="*/ 1751865 w 9384838"/>
              <a:gd name="connsiteY641" fmla="*/ 4416011 h 6246801"/>
              <a:gd name="connsiteX642" fmla="*/ 1776201 w 9384838"/>
              <a:gd name="connsiteY642" fmla="*/ 4365125 h 6246801"/>
              <a:gd name="connsiteX643" fmla="*/ 1751865 w 9384838"/>
              <a:gd name="connsiteY643" fmla="*/ 4340788 h 6246801"/>
              <a:gd name="connsiteX644" fmla="*/ 1801642 w 9384838"/>
              <a:gd name="connsiteY644" fmla="*/ 4340788 h 6246801"/>
              <a:gd name="connsiteX645" fmla="*/ 1827082 w 9384838"/>
              <a:gd name="connsiteY645" fmla="*/ 4315345 h 6246801"/>
              <a:gd name="connsiteX646" fmla="*/ 1902304 w 9384838"/>
              <a:gd name="connsiteY646" fmla="*/ 4340788 h 6246801"/>
              <a:gd name="connsiteX647" fmla="*/ 1952081 w 9384838"/>
              <a:gd name="connsiteY647" fmla="*/ 4315345 h 6246801"/>
              <a:gd name="connsiteX648" fmla="*/ 2001860 w 9384838"/>
              <a:gd name="connsiteY648" fmla="*/ 4340788 h 6246801"/>
              <a:gd name="connsiteX649" fmla="*/ 1952081 w 9384838"/>
              <a:gd name="connsiteY649" fmla="*/ 4340788 h 6246801"/>
              <a:gd name="connsiteX650" fmla="*/ 1952081 w 9384838"/>
              <a:gd name="connsiteY650" fmla="*/ 4390568 h 6246801"/>
              <a:gd name="connsiteX651" fmla="*/ 2027302 w 9384838"/>
              <a:gd name="connsiteY651" fmla="*/ 4416011 h 6246801"/>
              <a:gd name="connsiteX652" fmla="*/ 2052742 w 9384838"/>
              <a:gd name="connsiteY652" fmla="*/ 4416011 h 6246801"/>
              <a:gd name="connsiteX653" fmla="*/ 2102518 w 9384838"/>
              <a:gd name="connsiteY653" fmla="*/ 4390568 h 6246801"/>
              <a:gd name="connsiteX654" fmla="*/ 2127962 w 9384838"/>
              <a:gd name="connsiteY654" fmla="*/ 4390568 h 6246801"/>
              <a:gd name="connsiteX655" fmla="*/ 2203182 w 9384838"/>
              <a:gd name="connsiteY655" fmla="*/ 4440348 h 6246801"/>
              <a:gd name="connsiteX656" fmla="*/ 2328178 w 9384838"/>
              <a:gd name="connsiteY656" fmla="*/ 4465791 h 6246801"/>
              <a:gd name="connsiteX657" fmla="*/ 2428839 w 9384838"/>
              <a:gd name="connsiteY657" fmla="*/ 4465791 h 6246801"/>
              <a:gd name="connsiteX658" fmla="*/ 2478617 w 9384838"/>
              <a:gd name="connsiteY658" fmla="*/ 4440348 h 6246801"/>
              <a:gd name="connsiteX659" fmla="*/ 2529503 w 9384838"/>
              <a:gd name="connsiteY659" fmla="*/ 4416011 h 6246801"/>
              <a:gd name="connsiteX660" fmla="*/ 2579280 w 9384838"/>
              <a:gd name="connsiteY660" fmla="*/ 4440348 h 6246801"/>
              <a:gd name="connsiteX661" fmla="*/ 2629058 w 9384838"/>
              <a:gd name="connsiteY661" fmla="*/ 4440348 h 6246801"/>
              <a:gd name="connsiteX662" fmla="*/ 2679941 w 9384838"/>
              <a:gd name="connsiteY662" fmla="*/ 4465791 h 6246801"/>
              <a:gd name="connsiteX663" fmla="*/ 2679941 w 9384838"/>
              <a:gd name="connsiteY663" fmla="*/ 4465790 h 6246801"/>
              <a:gd name="connsiteX664" fmla="*/ 2705383 w 9384838"/>
              <a:gd name="connsiteY664" fmla="*/ 4465790 h 6246801"/>
              <a:gd name="connsiteX665" fmla="*/ 2804940 w 9384838"/>
              <a:gd name="connsiteY665" fmla="*/ 4440347 h 6246801"/>
              <a:gd name="connsiteX666" fmla="*/ 2830382 w 9384838"/>
              <a:gd name="connsiteY666" fmla="*/ 4491233 h 6246801"/>
              <a:gd name="connsiteX667" fmla="*/ 2804940 w 9384838"/>
              <a:gd name="connsiteY667" fmla="*/ 4515570 h 6246801"/>
              <a:gd name="connsiteX668" fmla="*/ 2780604 w 9384838"/>
              <a:gd name="connsiteY668" fmla="*/ 4541013 h 6246801"/>
              <a:gd name="connsiteX669" fmla="*/ 2804940 w 9384838"/>
              <a:gd name="connsiteY669" fmla="*/ 4566456 h 6246801"/>
              <a:gd name="connsiteX670" fmla="*/ 2804940 w 9384838"/>
              <a:gd name="connsiteY670" fmla="*/ 4590793 h 6246801"/>
              <a:gd name="connsiteX671" fmla="*/ 2855825 w 9384838"/>
              <a:gd name="connsiteY671" fmla="*/ 4590793 h 6246801"/>
              <a:gd name="connsiteX672" fmla="*/ 2855825 w 9384838"/>
              <a:gd name="connsiteY672" fmla="*/ 4566456 h 6246801"/>
              <a:gd name="connsiteX673" fmla="*/ 2880159 w 9384838"/>
              <a:gd name="connsiteY673" fmla="*/ 4566456 h 6246801"/>
              <a:gd name="connsiteX674" fmla="*/ 2880159 w 9384838"/>
              <a:gd name="connsiteY674" fmla="*/ 4605916 h 6246801"/>
              <a:gd name="connsiteX675" fmla="*/ 2880162 w 9384838"/>
              <a:gd name="connsiteY675" fmla="*/ 4605918 h 6246801"/>
              <a:gd name="connsiteX676" fmla="*/ 2880162 w 9384838"/>
              <a:gd name="connsiteY676" fmla="*/ 4566457 h 6246801"/>
              <a:gd name="connsiteX677" fmla="*/ 2931045 w 9384838"/>
              <a:gd name="connsiteY677" fmla="*/ 4616236 h 6246801"/>
              <a:gd name="connsiteX678" fmla="*/ 2980823 w 9384838"/>
              <a:gd name="connsiteY678" fmla="*/ 4641679 h 6246801"/>
              <a:gd name="connsiteX679" fmla="*/ 3006265 w 9384838"/>
              <a:gd name="connsiteY679" fmla="*/ 4616236 h 6246801"/>
              <a:gd name="connsiteX680" fmla="*/ 3030601 w 9384838"/>
              <a:gd name="connsiteY680" fmla="*/ 4616236 h 6246801"/>
              <a:gd name="connsiteX681" fmla="*/ 3056044 w 9384838"/>
              <a:gd name="connsiteY681" fmla="*/ 4590793 h 6246801"/>
              <a:gd name="connsiteX682" fmla="*/ 3105820 w 9384838"/>
              <a:gd name="connsiteY682" fmla="*/ 4590793 h 6246801"/>
              <a:gd name="connsiteX683" fmla="*/ 3131263 w 9384838"/>
              <a:gd name="connsiteY683" fmla="*/ 4541014 h 6246801"/>
              <a:gd name="connsiteX684" fmla="*/ 3131263 w 9384838"/>
              <a:gd name="connsiteY684" fmla="*/ 4590793 h 6246801"/>
              <a:gd name="connsiteX685" fmla="*/ 3156704 w 9384838"/>
              <a:gd name="connsiteY685" fmla="*/ 4566457 h 6246801"/>
              <a:gd name="connsiteX686" fmla="*/ 3181041 w 9384838"/>
              <a:gd name="connsiteY686" fmla="*/ 4515571 h 6246801"/>
              <a:gd name="connsiteX687" fmla="*/ 3156704 w 9384838"/>
              <a:gd name="connsiteY687" fmla="*/ 4440348 h 6246801"/>
              <a:gd name="connsiteX688" fmla="*/ 3131263 w 9384838"/>
              <a:gd name="connsiteY688" fmla="*/ 4416011 h 6246801"/>
              <a:gd name="connsiteX689" fmla="*/ 3181041 w 9384838"/>
              <a:gd name="connsiteY689" fmla="*/ 4365125 h 6246801"/>
              <a:gd name="connsiteX690" fmla="*/ 3231924 w 9384838"/>
              <a:gd name="connsiteY690" fmla="*/ 4340788 h 6246801"/>
              <a:gd name="connsiteX691" fmla="*/ 3256260 w 9384838"/>
              <a:gd name="connsiteY691" fmla="*/ 4289902 h 6246801"/>
              <a:gd name="connsiteX692" fmla="*/ 3281703 w 9384838"/>
              <a:gd name="connsiteY692" fmla="*/ 4289902 h 6246801"/>
              <a:gd name="connsiteX693" fmla="*/ 3281705 w 9384838"/>
              <a:gd name="connsiteY693" fmla="*/ 4289902 h 6246801"/>
              <a:gd name="connsiteX694" fmla="*/ 3307147 w 9384838"/>
              <a:gd name="connsiteY694" fmla="*/ 4265565 h 6246801"/>
              <a:gd name="connsiteX695" fmla="*/ 3356924 w 9384838"/>
              <a:gd name="connsiteY695" fmla="*/ 4265565 h 6246801"/>
              <a:gd name="connsiteX696" fmla="*/ 3457589 w 9384838"/>
              <a:gd name="connsiteY696" fmla="*/ 4190342 h 6246801"/>
              <a:gd name="connsiteX697" fmla="*/ 3558250 w 9384838"/>
              <a:gd name="connsiteY697" fmla="*/ 4089676 h 6246801"/>
              <a:gd name="connsiteX698" fmla="*/ 3582585 w 9384838"/>
              <a:gd name="connsiteY698" fmla="*/ 4014453 h 6246801"/>
              <a:gd name="connsiteX699" fmla="*/ 3608026 w 9384838"/>
              <a:gd name="connsiteY699" fmla="*/ 3989010 h 6246801"/>
              <a:gd name="connsiteX700" fmla="*/ 3582585 w 9384838"/>
              <a:gd name="connsiteY700" fmla="*/ 3963567 h 6246801"/>
              <a:gd name="connsiteX701" fmla="*/ 3608026 w 9384838"/>
              <a:gd name="connsiteY701" fmla="*/ 3913787 h 6246801"/>
              <a:gd name="connsiteX702" fmla="*/ 3582585 w 9384838"/>
              <a:gd name="connsiteY702" fmla="*/ 3888344 h 6246801"/>
              <a:gd name="connsiteX703" fmla="*/ 3608026 w 9384838"/>
              <a:gd name="connsiteY703" fmla="*/ 3838565 h 6246801"/>
              <a:gd name="connsiteX704" fmla="*/ 3633468 w 9384838"/>
              <a:gd name="connsiteY704" fmla="*/ 3813122 h 6246801"/>
              <a:gd name="connsiteX705" fmla="*/ 3683247 w 9384838"/>
              <a:gd name="connsiteY705" fmla="*/ 3788785 h 6246801"/>
              <a:gd name="connsiteX706" fmla="*/ 3708689 w 9384838"/>
              <a:gd name="connsiteY706" fmla="*/ 3813122 h 6246801"/>
              <a:gd name="connsiteX707" fmla="*/ 3783908 w 9384838"/>
              <a:gd name="connsiteY707" fmla="*/ 3788785 h 6246801"/>
              <a:gd name="connsiteX708" fmla="*/ 3883464 w 9384838"/>
              <a:gd name="connsiteY708" fmla="*/ 3763342 h 6246801"/>
              <a:gd name="connsiteX709" fmla="*/ 3883464 w 9384838"/>
              <a:gd name="connsiteY709" fmla="*/ 3813122 h 6246801"/>
              <a:gd name="connsiteX710" fmla="*/ 3833686 w 9384838"/>
              <a:gd name="connsiteY710" fmla="*/ 3813122 h 6246801"/>
              <a:gd name="connsiteX711" fmla="*/ 3808245 w 9384838"/>
              <a:gd name="connsiteY711" fmla="*/ 3838565 h 6246801"/>
              <a:gd name="connsiteX712" fmla="*/ 3808245 w 9384838"/>
              <a:gd name="connsiteY712" fmla="*/ 3888344 h 6246801"/>
              <a:gd name="connsiteX713" fmla="*/ 3758467 w 9384838"/>
              <a:gd name="connsiteY713" fmla="*/ 3864008 h 6246801"/>
              <a:gd name="connsiteX714" fmla="*/ 3708689 w 9384838"/>
              <a:gd name="connsiteY714" fmla="*/ 3913787 h 6246801"/>
              <a:gd name="connsiteX715" fmla="*/ 3683247 w 9384838"/>
              <a:gd name="connsiteY715" fmla="*/ 3888344 h 6246801"/>
              <a:gd name="connsiteX716" fmla="*/ 3633468 w 9384838"/>
              <a:gd name="connsiteY716" fmla="*/ 3913787 h 6246801"/>
              <a:gd name="connsiteX717" fmla="*/ 3657804 w 9384838"/>
              <a:gd name="connsiteY717" fmla="*/ 3939230 h 6246801"/>
              <a:gd name="connsiteX718" fmla="*/ 3633468 w 9384838"/>
              <a:gd name="connsiteY718" fmla="*/ 3963567 h 6246801"/>
              <a:gd name="connsiteX719" fmla="*/ 3657804 w 9384838"/>
              <a:gd name="connsiteY719" fmla="*/ 3963567 h 6246801"/>
              <a:gd name="connsiteX720" fmla="*/ 3683247 w 9384838"/>
              <a:gd name="connsiteY720" fmla="*/ 3989010 h 6246801"/>
              <a:gd name="connsiteX721" fmla="*/ 3708689 w 9384838"/>
              <a:gd name="connsiteY721" fmla="*/ 3989010 h 6246801"/>
              <a:gd name="connsiteX722" fmla="*/ 3708689 w 9384838"/>
              <a:gd name="connsiteY722" fmla="*/ 4014453 h 6246801"/>
              <a:gd name="connsiteX723" fmla="*/ 3708688 w 9384838"/>
              <a:gd name="connsiteY723" fmla="*/ 4014453 h 6246801"/>
              <a:gd name="connsiteX724" fmla="*/ 3657804 w 9384838"/>
              <a:gd name="connsiteY724" fmla="*/ 4064233 h 6246801"/>
              <a:gd name="connsiteX725" fmla="*/ 3683246 w 9384838"/>
              <a:gd name="connsiteY725" fmla="*/ 4139455 h 6246801"/>
              <a:gd name="connsiteX726" fmla="*/ 3808243 w 9384838"/>
              <a:gd name="connsiteY726" fmla="*/ 4164898 h 6246801"/>
              <a:gd name="connsiteX727" fmla="*/ 3833684 w 9384838"/>
              <a:gd name="connsiteY727" fmla="*/ 4089676 h 6246801"/>
              <a:gd name="connsiteX728" fmla="*/ 3958666 w 9384838"/>
              <a:gd name="connsiteY728" fmla="*/ 4089676 h 6246801"/>
              <a:gd name="connsiteX729" fmla="*/ 4084770 w 9384838"/>
              <a:gd name="connsiteY729" fmla="*/ 4064233 h 6246801"/>
              <a:gd name="connsiteX730" fmla="*/ 4185432 w 9384838"/>
              <a:gd name="connsiteY730" fmla="*/ 4064233 h 6246801"/>
              <a:gd name="connsiteX731" fmla="*/ 4460870 w 9384838"/>
              <a:gd name="connsiteY731" fmla="*/ 3888345 h 6246801"/>
              <a:gd name="connsiteX732" fmla="*/ 4510648 w 9384838"/>
              <a:gd name="connsiteY732" fmla="*/ 3763342 h 6246801"/>
              <a:gd name="connsiteX733" fmla="*/ 4761751 w 9384838"/>
              <a:gd name="connsiteY733" fmla="*/ 3713562 h 6246801"/>
              <a:gd name="connsiteX734" fmla="*/ 4836971 w 9384838"/>
              <a:gd name="connsiteY734" fmla="*/ 3612896 h 6246801"/>
              <a:gd name="connsiteX735" fmla="*/ 4887855 w 9384838"/>
              <a:gd name="connsiteY735" fmla="*/ 3487894 h 6246801"/>
              <a:gd name="connsiteX736" fmla="*/ 4887855 w 9384838"/>
              <a:gd name="connsiteY736" fmla="*/ 3487893 h 6246801"/>
              <a:gd name="connsiteX737" fmla="*/ 4937633 w 9384838"/>
              <a:gd name="connsiteY737" fmla="*/ 3437007 h 6246801"/>
              <a:gd name="connsiteX738" fmla="*/ 5012854 w 9384838"/>
              <a:gd name="connsiteY738" fmla="*/ 3387227 h 6246801"/>
              <a:gd name="connsiteX739" fmla="*/ 5038296 w 9384838"/>
              <a:gd name="connsiteY739" fmla="*/ 3336341 h 6246801"/>
              <a:gd name="connsiteX740" fmla="*/ 5113516 w 9384838"/>
              <a:gd name="connsiteY740" fmla="*/ 3236782 h 6246801"/>
              <a:gd name="connsiteX741" fmla="*/ 5137852 w 9384838"/>
              <a:gd name="connsiteY741" fmla="*/ 3185896 h 6246801"/>
              <a:gd name="connsiteX742" fmla="*/ 5163294 w 9384838"/>
              <a:gd name="connsiteY742" fmla="*/ 3161560 h 6246801"/>
              <a:gd name="connsiteX743" fmla="*/ 5238514 w 9384838"/>
              <a:gd name="connsiteY743" fmla="*/ 3011116 h 6246801"/>
              <a:gd name="connsiteX744" fmla="*/ 5263957 w 9384838"/>
              <a:gd name="connsiteY744" fmla="*/ 2860672 h 6246801"/>
              <a:gd name="connsiteX745" fmla="*/ 5188736 w 9384838"/>
              <a:gd name="connsiteY745" fmla="*/ 2809788 h 6246801"/>
              <a:gd name="connsiteX746" fmla="*/ 5163294 w 9384838"/>
              <a:gd name="connsiteY746" fmla="*/ 2835229 h 6246801"/>
              <a:gd name="connsiteX747" fmla="*/ 5137852 w 9384838"/>
              <a:gd name="connsiteY747" fmla="*/ 2835229 h 6246801"/>
              <a:gd name="connsiteX748" fmla="*/ 5137852 w 9384838"/>
              <a:gd name="connsiteY748" fmla="*/ 2785450 h 6246801"/>
              <a:gd name="connsiteX749" fmla="*/ 5188736 w 9384838"/>
              <a:gd name="connsiteY749" fmla="*/ 2785450 h 6246801"/>
              <a:gd name="connsiteX750" fmla="*/ 5263957 w 9384838"/>
              <a:gd name="connsiteY750" fmla="*/ 2734563 h 6246801"/>
              <a:gd name="connsiteX751" fmla="*/ 5339177 w 9384838"/>
              <a:gd name="connsiteY751" fmla="*/ 2609561 h 6246801"/>
              <a:gd name="connsiteX752" fmla="*/ 5289399 w 9384838"/>
              <a:gd name="connsiteY752" fmla="*/ 2534339 h 6246801"/>
              <a:gd name="connsiteX753" fmla="*/ 5289931 w 9384838"/>
              <a:gd name="connsiteY753" fmla="*/ 2534660 h 6246801"/>
              <a:gd name="connsiteX754" fmla="*/ 5289398 w 9384838"/>
              <a:gd name="connsiteY754" fmla="*/ 2534339 h 6246801"/>
              <a:gd name="connsiteX755" fmla="*/ 5313734 w 9384838"/>
              <a:gd name="connsiteY755" fmla="*/ 2483451 h 6246801"/>
              <a:gd name="connsiteX756" fmla="*/ 5289398 w 9384838"/>
              <a:gd name="connsiteY756" fmla="*/ 2459115 h 6246801"/>
              <a:gd name="connsiteX757" fmla="*/ 5364618 w 9384838"/>
              <a:gd name="connsiteY757" fmla="*/ 2408231 h 6246801"/>
              <a:gd name="connsiteX758" fmla="*/ 5388954 w 9384838"/>
              <a:gd name="connsiteY758" fmla="*/ 2433674 h 6246801"/>
              <a:gd name="connsiteX759" fmla="*/ 5464174 w 9384838"/>
              <a:gd name="connsiteY759" fmla="*/ 2408231 h 6246801"/>
              <a:gd name="connsiteX760" fmla="*/ 5515059 w 9384838"/>
              <a:gd name="connsiteY760" fmla="*/ 2333007 h 6246801"/>
              <a:gd name="connsiteX761" fmla="*/ 5539394 w 9384838"/>
              <a:gd name="connsiteY761" fmla="*/ 2257785 h 6246801"/>
              <a:gd name="connsiteX762" fmla="*/ 5539394 w 9384838"/>
              <a:gd name="connsiteY762" fmla="*/ 2233447 h 6246801"/>
              <a:gd name="connsiteX763" fmla="*/ 5564837 w 9384838"/>
              <a:gd name="connsiteY763" fmla="*/ 2182565 h 6246801"/>
              <a:gd name="connsiteX764" fmla="*/ 5614615 w 9384838"/>
              <a:gd name="connsiteY764" fmla="*/ 2233447 h 6246801"/>
              <a:gd name="connsiteX765" fmla="*/ 5640057 w 9384838"/>
              <a:gd name="connsiteY765" fmla="*/ 2208005 h 6246801"/>
              <a:gd name="connsiteX766" fmla="*/ 5665499 w 9384838"/>
              <a:gd name="connsiteY766" fmla="*/ 2233447 h 6246801"/>
              <a:gd name="connsiteX767" fmla="*/ 5665499 w 9384838"/>
              <a:gd name="connsiteY767" fmla="*/ 2257785 h 6246801"/>
              <a:gd name="connsiteX768" fmla="*/ 5640057 w 9384838"/>
              <a:gd name="connsiteY768" fmla="*/ 2408231 h 6246801"/>
              <a:gd name="connsiteX769" fmla="*/ 5689835 w 9384838"/>
              <a:gd name="connsiteY769" fmla="*/ 2433674 h 6246801"/>
              <a:gd name="connsiteX770" fmla="*/ 5740719 w 9384838"/>
              <a:gd name="connsiteY770" fmla="*/ 2408231 h 6246801"/>
              <a:gd name="connsiteX771" fmla="*/ 5765055 w 9384838"/>
              <a:gd name="connsiteY771" fmla="*/ 2358450 h 6246801"/>
              <a:gd name="connsiteX772" fmla="*/ 5840275 w 9384838"/>
              <a:gd name="connsiteY772" fmla="*/ 2459115 h 6246801"/>
              <a:gd name="connsiteX773" fmla="*/ 5891159 w 9384838"/>
              <a:gd name="connsiteY773" fmla="*/ 2408231 h 6246801"/>
              <a:gd name="connsiteX774" fmla="*/ 5940937 w 9384838"/>
              <a:gd name="connsiteY774" fmla="*/ 2283229 h 6246801"/>
              <a:gd name="connsiteX775" fmla="*/ 5891159 w 9384838"/>
              <a:gd name="connsiteY775" fmla="*/ 2208005 h 6246801"/>
              <a:gd name="connsiteX776" fmla="*/ 5840275 w 9384838"/>
              <a:gd name="connsiteY776" fmla="*/ 2257785 h 6246801"/>
              <a:gd name="connsiteX777" fmla="*/ 5715277 w 9384838"/>
              <a:gd name="connsiteY777" fmla="*/ 2283229 h 6246801"/>
              <a:gd name="connsiteX778" fmla="*/ 5765055 w 9384838"/>
              <a:gd name="connsiteY778" fmla="*/ 2132783 h 6246801"/>
              <a:gd name="connsiteX779" fmla="*/ 5840275 w 9384838"/>
              <a:gd name="connsiteY779" fmla="*/ 2081897 h 6246801"/>
              <a:gd name="connsiteX780" fmla="*/ 8270546 w 9384838"/>
              <a:gd name="connsiteY780" fmla="*/ 1474959 h 6246801"/>
              <a:gd name="connsiteX781" fmla="*/ 8282255 w 9384838"/>
              <a:gd name="connsiteY781" fmla="*/ 1480813 h 6246801"/>
              <a:gd name="connsiteX782" fmla="*/ 8274449 w 9384838"/>
              <a:gd name="connsiteY782" fmla="*/ 1490571 h 6246801"/>
              <a:gd name="connsiteX783" fmla="*/ 8264691 w 9384838"/>
              <a:gd name="connsiteY783" fmla="*/ 1491546 h 6246801"/>
              <a:gd name="connsiteX784" fmla="*/ 8247128 w 9384838"/>
              <a:gd name="connsiteY784" fmla="*/ 1501304 h 6246801"/>
              <a:gd name="connsiteX785" fmla="*/ 8250055 w 9384838"/>
              <a:gd name="connsiteY785" fmla="*/ 1485692 h 6246801"/>
              <a:gd name="connsiteX786" fmla="*/ 8265667 w 9384838"/>
              <a:gd name="connsiteY786" fmla="*/ 1485692 h 6246801"/>
              <a:gd name="connsiteX787" fmla="*/ 8270546 w 9384838"/>
              <a:gd name="connsiteY787" fmla="*/ 1474959 h 6246801"/>
              <a:gd name="connsiteX788" fmla="*/ 8187608 w 9384838"/>
              <a:gd name="connsiteY788" fmla="*/ 1463250 h 6246801"/>
              <a:gd name="connsiteX789" fmla="*/ 8203220 w 9384838"/>
              <a:gd name="connsiteY789" fmla="*/ 1472032 h 6246801"/>
              <a:gd name="connsiteX790" fmla="*/ 8215904 w 9384838"/>
              <a:gd name="connsiteY790" fmla="*/ 1471056 h 6246801"/>
              <a:gd name="connsiteX791" fmla="*/ 8214929 w 9384838"/>
              <a:gd name="connsiteY791" fmla="*/ 1479838 h 6246801"/>
              <a:gd name="connsiteX792" fmla="*/ 8216880 w 9384838"/>
              <a:gd name="connsiteY792" fmla="*/ 1484717 h 6246801"/>
              <a:gd name="connsiteX793" fmla="*/ 8195414 w 9384838"/>
              <a:gd name="connsiteY793" fmla="*/ 1482765 h 6246801"/>
              <a:gd name="connsiteX794" fmla="*/ 8197365 w 9384838"/>
              <a:gd name="connsiteY794" fmla="*/ 1476909 h 6246801"/>
              <a:gd name="connsiteX795" fmla="*/ 8187608 w 9384838"/>
              <a:gd name="connsiteY795" fmla="*/ 1463250 h 6246801"/>
              <a:gd name="connsiteX796" fmla="*/ 8289085 w 9384838"/>
              <a:gd name="connsiteY796" fmla="*/ 1415439 h 6246801"/>
              <a:gd name="connsiteX797" fmla="*/ 8307624 w 9384838"/>
              <a:gd name="connsiteY797" fmla="*/ 1425197 h 6246801"/>
              <a:gd name="connsiteX798" fmla="*/ 8318357 w 9384838"/>
              <a:gd name="connsiteY798" fmla="*/ 1429100 h 6246801"/>
              <a:gd name="connsiteX799" fmla="*/ 8307624 w 9384838"/>
              <a:gd name="connsiteY799" fmla="*/ 1443734 h 6246801"/>
              <a:gd name="connsiteX800" fmla="*/ 8313478 w 9384838"/>
              <a:gd name="connsiteY800" fmla="*/ 1452516 h 6246801"/>
              <a:gd name="connsiteX801" fmla="*/ 8282255 w 9384838"/>
              <a:gd name="connsiteY801" fmla="*/ 1469104 h 6246801"/>
              <a:gd name="connsiteX802" fmla="*/ 8280303 w 9384838"/>
              <a:gd name="connsiteY802" fmla="*/ 1453493 h 6246801"/>
              <a:gd name="connsiteX803" fmla="*/ 8269570 w 9384838"/>
              <a:gd name="connsiteY803" fmla="*/ 1425197 h 6246801"/>
              <a:gd name="connsiteX804" fmla="*/ 8289085 w 9384838"/>
              <a:gd name="connsiteY804" fmla="*/ 1415439 h 6246801"/>
              <a:gd name="connsiteX805" fmla="*/ 8360314 w 9384838"/>
              <a:gd name="connsiteY805" fmla="*/ 1357869 h 6246801"/>
              <a:gd name="connsiteX806" fmla="*/ 8376902 w 9384838"/>
              <a:gd name="connsiteY806" fmla="*/ 1366651 h 6246801"/>
              <a:gd name="connsiteX807" fmla="*/ 8379829 w 9384838"/>
              <a:gd name="connsiteY807" fmla="*/ 1382264 h 6246801"/>
              <a:gd name="connsiteX808" fmla="*/ 8349581 w 9384838"/>
              <a:gd name="connsiteY808" fmla="*/ 1375434 h 6246801"/>
              <a:gd name="connsiteX809" fmla="*/ 8360314 w 9384838"/>
              <a:gd name="connsiteY809" fmla="*/ 1357869 h 6246801"/>
              <a:gd name="connsiteX810" fmla="*/ 8571073 w 9384838"/>
              <a:gd name="connsiteY810" fmla="*/ 1228098 h 6246801"/>
              <a:gd name="connsiteX811" fmla="*/ 8597418 w 9384838"/>
              <a:gd name="connsiteY811" fmla="*/ 1253467 h 6246801"/>
              <a:gd name="connsiteX812" fmla="*/ 8592539 w 9384838"/>
              <a:gd name="connsiteY812" fmla="*/ 1260297 h 6246801"/>
              <a:gd name="connsiteX813" fmla="*/ 8592539 w 9384838"/>
              <a:gd name="connsiteY813" fmla="*/ 1272981 h 6246801"/>
              <a:gd name="connsiteX814" fmla="*/ 8572049 w 9384838"/>
              <a:gd name="connsiteY814" fmla="*/ 1273957 h 6246801"/>
              <a:gd name="connsiteX815" fmla="*/ 8561316 w 9384838"/>
              <a:gd name="connsiteY815" fmla="*/ 1285666 h 6246801"/>
              <a:gd name="connsiteX816" fmla="*/ 8554486 w 9384838"/>
              <a:gd name="connsiteY816" fmla="*/ 1302253 h 6246801"/>
              <a:gd name="connsiteX817" fmla="*/ 8533995 w 9384838"/>
              <a:gd name="connsiteY817" fmla="*/ 1311035 h 6246801"/>
              <a:gd name="connsiteX818" fmla="*/ 8510577 w 9384838"/>
              <a:gd name="connsiteY818" fmla="*/ 1309083 h 6246801"/>
              <a:gd name="connsiteX819" fmla="*/ 8505699 w 9384838"/>
              <a:gd name="connsiteY819" fmla="*/ 1331526 h 6246801"/>
              <a:gd name="connsiteX820" fmla="*/ 8494966 w 9384838"/>
              <a:gd name="connsiteY820" fmla="*/ 1335428 h 6246801"/>
              <a:gd name="connsiteX821" fmla="*/ 8482281 w 9384838"/>
              <a:gd name="connsiteY821" fmla="*/ 1312986 h 6246801"/>
              <a:gd name="connsiteX822" fmla="*/ 8474475 w 9384838"/>
              <a:gd name="connsiteY822" fmla="*/ 1303229 h 6246801"/>
              <a:gd name="connsiteX823" fmla="*/ 8467645 w 9384838"/>
              <a:gd name="connsiteY823" fmla="*/ 1279811 h 6246801"/>
              <a:gd name="connsiteX824" fmla="*/ 8476427 w 9384838"/>
              <a:gd name="connsiteY824" fmla="*/ 1270054 h 6246801"/>
              <a:gd name="connsiteX825" fmla="*/ 8524238 w 9384838"/>
              <a:gd name="connsiteY825" fmla="*/ 1261273 h 6246801"/>
              <a:gd name="connsiteX826" fmla="*/ 8551558 w 9384838"/>
              <a:gd name="connsiteY826" fmla="*/ 1236879 h 6246801"/>
              <a:gd name="connsiteX827" fmla="*/ 8567170 w 9384838"/>
              <a:gd name="connsiteY827" fmla="*/ 1237855 h 6246801"/>
              <a:gd name="connsiteX828" fmla="*/ 8571073 w 9384838"/>
              <a:gd name="connsiteY828" fmla="*/ 1228098 h 6246801"/>
              <a:gd name="connsiteX829" fmla="*/ 8306648 w 9384838"/>
              <a:gd name="connsiteY829" fmla="*/ 884639 h 6246801"/>
              <a:gd name="connsiteX830" fmla="*/ 8328114 w 9384838"/>
              <a:gd name="connsiteY830" fmla="*/ 903178 h 6246801"/>
              <a:gd name="connsiteX831" fmla="*/ 8334944 w 9384838"/>
              <a:gd name="connsiteY831" fmla="*/ 917814 h 6246801"/>
              <a:gd name="connsiteX832" fmla="*/ 8368119 w 9384838"/>
              <a:gd name="connsiteY832" fmla="*/ 935377 h 6246801"/>
              <a:gd name="connsiteX833" fmla="*/ 8422761 w 9384838"/>
              <a:gd name="connsiteY833" fmla="*/ 939280 h 6246801"/>
              <a:gd name="connsiteX834" fmla="*/ 8461790 w 9384838"/>
              <a:gd name="connsiteY834" fmla="*/ 922693 h 6246801"/>
              <a:gd name="connsiteX835" fmla="*/ 8450081 w 9384838"/>
              <a:gd name="connsiteY835" fmla="*/ 963674 h 6246801"/>
              <a:gd name="connsiteX836" fmla="*/ 8431542 w 9384838"/>
              <a:gd name="connsiteY836" fmla="*/ 975382 h 6246801"/>
              <a:gd name="connsiteX837" fmla="*/ 8415930 w 9384838"/>
              <a:gd name="connsiteY837" fmla="*/ 963674 h 6246801"/>
              <a:gd name="connsiteX838" fmla="*/ 8397391 w 9384838"/>
              <a:gd name="connsiteY838" fmla="*/ 963674 h 6246801"/>
              <a:gd name="connsiteX839" fmla="*/ 8359338 w 9384838"/>
              <a:gd name="connsiteY839" fmla="*/ 1014411 h 6246801"/>
              <a:gd name="connsiteX840" fmla="*/ 8284206 w 9384838"/>
              <a:gd name="connsiteY840" fmla="*/ 1020265 h 6246801"/>
              <a:gd name="connsiteX841" fmla="*/ 8247128 w 9384838"/>
              <a:gd name="connsiteY841" fmla="*/ 1070028 h 6246801"/>
              <a:gd name="connsiteX842" fmla="*/ 8212977 w 9384838"/>
              <a:gd name="connsiteY842" fmla="*/ 1083688 h 6246801"/>
              <a:gd name="connsiteX843" fmla="*/ 8184681 w 9384838"/>
              <a:gd name="connsiteY843" fmla="*/ 1151014 h 6246801"/>
              <a:gd name="connsiteX844" fmla="*/ 8163215 w 9384838"/>
              <a:gd name="connsiteY844" fmla="*/ 1151014 h 6246801"/>
              <a:gd name="connsiteX845" fmla="*/ 8155409 w 9384838"/>
              <a:gd name="connsiteY845" fmla="*/ 1207607 h 6246801"/>
              <a:gd name="connsiteX846" fmla="*/ 8099792 w 9384838"/>
              <a:gd name="connsiteY846" fmla="*/ 1223219 h 6246801"/>
              <a:gd name="connsiteX847" fmla="*/ 8077350 w 9384838"/>
              <a:gd name="connsiteY847" fmla="*/ 1247612 h 6246801"/>
              <a:gd name="connsiteX848" fmla="*/ 8066617 w 9384838"/>
              <a:gd name="connsiteY848" fmla="*/ 1319817 h 6246801"/>
              <a:gd name="connsiteX849" fmla="*/ 8057835 w 9384838"/>
              <a:gd name="connsiteY849" fmla="*/ 1315914 h 6246801"/>
              <a:gd name="connsiteX850" fmla="*/ 8009048 w 9384838"/>
              <a:gd name="connsiteY850" fmla="*/ 1320793 h 6246801"/>
              <a:gd name="connsiteX851" fmla="*/ 8009048 w 9384838"/>
              <a:gd name="connsiteY851" fmla="*/ 1309084 h 6246801"/>
              <a:gd name="connsiteX852" fmla="*/ 8010024 w 9384838"/>
              <a:gd name="connsiteY852" fmla="*/ 1293472 h 6246801"/>
              <a:gd name="connsiteX853" fmla="*/ 8002218 w 9384838"/>
              <a:gd name="connsiteY853" fmla="*/ 1262248 h 6246801"/>
              <a:gd name="connsiteX854" fmla="*/ 8013927 w 9384838"/>
              <a:gd name="connsiteY854" fmla="*/ 1254442 h 6246801"/>
              <a:gd name="connsiteX855" fmla="*/ 8038320 w 9384838"/>
              <a:gd name="connsiteY855" fmla="*/ 1219316 h 6246801"/>
              <a:gd name="connsiteX856" fmla="*/ 8077350 w 9384838"/>
              <a:gd name="connsiteY856" fmla="*/ 1190044 h 6246801"/>
              <a:gd name="connsiteX857" fmla="*/ 8108573 w 9384838"/>
              <a:gd name="connsiteY857" fmla="*/ 1167602 h 6246801"/>
              <a:gd name="connsiteX858" fmla="*/ 8111501 w 9384838"/>
              <a:gd name="connsiteY858" fmla="*/ 1154917 h 6246801"/>
              <a:gd name="connsiteX859" fmla="*/ 8135894 w 9384838"/>
              <a:gd name="connsiteY859" fmla="*/ 1148087 h 6246801"/>
              <a:gd name="connsiteX860" fmla="*/ 8141748 w 9384838"/>
              <a:gd name="connsiteY860" fmla="*/ 1130524 h 6246801"/>
              <a:gd name="connsiteX861" fmla="*/ 8135894 w 9384838"/>
              <a:gd name="connsiteY861" fmla="*/ 1121742 h 6246801"/>
              <a:gd name="connsiteX862" fmla="*/ 8143700 w 9384838"/>
              <a:gd name="connsiteY862" fmla="*/ 1104179 h 6246801"/>
              <a:gd name="connsiteX863" fmla="*/ 8200293 w 9384838"/>
              <a:gd name="connsiteY863" fmla="*/ 1030998 h 6246801"/>
              <a:gd name="connsiteX864" fmla="*/ 8231516 w 9384838"/>
              <a:gd name="connsiteY864" fmla="*/ 993920 h 6246801"/>
              <a:gd name="connsiteX865" fmla="*/ 8245176 w 9384838"/>
              <a:gd name="connsiteY865" fmla="*/ 957819 h 6246801"/>
              <a:gd name="connsiteX866" fmla="*/ 8258837 w 9384838"/>
              <a:gd name="connsiteY866" fmla="*/ 944159 h 6246801"/>
              <a:gd name="connsiteX867" fmla="*/ 8260788 w 9384838"/>
              <a:gd name="connsiteY867" fmla="*/ 920741 h 6246801"/>
              <a:gd name="connsiteX868" fmla="*/ 8289085 w 9384838"/>
              <a:gd name="connsiteY868" fmla="*/ 889516 h 6246801"/>
              <a:gd name="connsiteX869" fmla="*/ 8306648 w 9384838"/>
              <a:gd name="connsiteY869" fmla="*/ 884639 h 6246801"/>
              <a:gd name="connsiteX870" fmla="*/ 9328245 w 9384838"/>
              <a:gd name="connsiteY870" fmla="*/ 311878 h 6246801"/>
              <a:gd name="connsiteX871" fmla="*/ 9371178 w 9384838"/>
              <a:gd name="connsiteY871" fmla="*/ 317733 h 6246801"/>
              <a:gd name="connsiteX872" fmla="*/ 9384838 w 9384838"/>
              <a:gd name="connsiteY872" fmla="*/ 341150 h 6246801"/>
              <a:gd name="connsiteX873" fmla="*/ 9357517 w 9384838"/>
              <a:gd name="connsiteY873" fmla="*/ 360665 h 6246801"/>
              <a:gd name="connsiteX874" fmla="*/ 9357517 w 9384838"/>
              <a:gd name="connsiteY874" fmla="*/ 378228 h 6246801"/>
              <a:gd name="connsiteX875" fmla="*/ 9371178 w 9384838"/>
              <a:gd name="connsiteY875" fmla="*/ 393840 h 6246801"/>
              <a:gd name="connsiteX876" fmla="*/ 9367275 w 9384838"/>
              <a:gd name="connsiteY876" fmla="*/ 427015 h 6246801"/>
              <a:gd name="connsiteX877" fmla="*/ 9314585 w 9384838"/>
              <a:gd name="connsiteY877" fmla="*/ 427015 h 6246801"/>
              <a:gd name="connsiteX878" fmla="*/ 9250186 w 9384838"/>
              <a:gd name="connsiteY878" fmla="*/ 440675 h 6246801"/>
              <a:gd name="connsiteX879" fmla="*/ 9213108 w 9384838"/>
              <a:gd name="connsiteY879" fmla="*/ 471899 h 6246801"/>
              <a:gd name="connsiteX880" fmla="*/ 9162370 w 9384838"/>
              <a:gd name="connsiteY880" fmla="*/ 491414 h 6246801"/>
              <a:gd name="connsiteX881" fmla="*/ 9099923 w 9384838"/>
              <a:gd name="connsiteY881" fmla="*/ 526540 h 6246801"/>
              <a:gd name="connsiteX882" fmla="*/ 9035524 w 9384838"/>
              <a:gd name="connsiteY882" fmla="*/ 587036 h 6246801"/>
              <a:gd name="connsiteX883" fmla="*/ 8996494 w 9384838"/>
              <a:gd name="connsiteY883" fmla="*/ 635822 h 6246801"/>
              <a:gd name="connsiteX884" fmla="*/ 8961368 w 9384838"/>
              <a:gd name="connsiteY884" fmla="*/ 637774 h 6246801"/>
              <a:gd name="connsiteX885" fmla="*/ 8951610 w 9384838"/>
              <a:gd name="connsiteY885" fmla="*/ 647531 h 6246801"/>
              <a:gd name="connsiteX886" fmla="*/ 8926241 w 9384838"/>
              <a:gd name="connsiteY886" fmla="*/ 637774 h 6246801"/>
              <a:gd name="connsiteX887" fmla="*/ 8916484 w 9384838"/>
              <a:gd name="connsiteY887" fmla="*/ 608501 h 6246801"/>
              <a:gd name="connsiteX888" fmla="*/ 8883309 w 9384838"/>
              <a:gd name="connsiteY888" fmla="*/ 622162 h 6246801"/>
              <a:gd name="connsiteX889" fmla="*/ 8877454 w 9384838"/>
              <a:gd name="connsiteY889" fmla="*/ 651434 h 6246801"/>
              <a:gd name="connsiteX890" fmla="*/ 8887212 w 9384838"/>
              <a:gd name="connsiteY890" fmla="*/ 665094 h 6246801"/>
              <a:gd name="connsiteX891" fmla="*/ 8846231 w 9384838"/>
              <a:gd name="connsiteY891" fmla="*/ 719735 h 6246801"/>
              <a:gd name="connsiteX892" fmla="*/ 8799395 w 9384838"/>
              <a:gd name="connsiteY892" fmla="*/ 749008 h 6246801"/>
              <a:gd name="connsiteX893" fmla="*/ 8766220 w 9384838"/>
              <a:gd name="connsiteY893" fmla="*/ 774380 h 6246801"/>
              <a:gd name="connsiteX894" fmla="*/ 8731094 w 9384838"/>
              <a:gd name="connsiteY894" fmla="*/ 844633 h 6246801"/>
              <a:gd name="connsiteX895" fmla="*/ 8697919 w 9384838"/>
              <a:gd name="connsiteY895" fmla="*/ 862196 h 6246801"/>
              <a:gd name="connsiteX896" fmla="*/ 8666695 w 9384838"/>
              <a:gd name="connsiteY896" fmla="*/ 862196 h 6246801"/>
              <a:gd name="connsiteX897" fmla="*/ 8641326 w 9384838"/>
              <a:gd name="connsiteY897" fmla="*/ 887565 h 6246801"/>
              <a:gd name="connsiteX898" fmla="*/ 8614005 w 9384838"/>
              <a:gd name="connsiteY898" fmla="*/ 932449 h 6246801"/>
              <a:gd name="connsiteX899" fmla="*/ 8590587 w 9384838"/>
              <a:gd name="connsiteY899" fmla="*/ 936351 h 6246801"/>
              <a:gd name="connsiteX900" fmla="*/ 8576927 w 9384838"/>
              <a:gd name="connsiteY900" fmla="*/ 920740 h 6246801"/>
              <a:gd name="connsiteX901" fmla="*/ 8590587 w 9384838"/>
              <a:gd name="connsiteY901" fmla="*/ 885614 h 6246801"/>
              <a:gd name="connsiteX902" fmla="*/ 8602296 w 9384838"/>
              <a:gd name="connsiteY902" fmla="*/ 881711 h 6246801"/>
              <a:gd name="connsiteX903" fmla="*/ 8610102 w 9384838"/>
              <a:gd name="connsiteY903" fmla="*/ 868050 h 6246801"/>
              <a:gd name="connsiteX904" fmla="*/ 8606199 w 9384838"/>
              <a:gd name="connsiteY904" fmla="*/ 850487 h 6246801"/>
              <a:gd name="connsiteX905" fmla="*/ 8612054 w 9384838"/>
              <a:gd name="connsiteY905" fmla="*/ 825118 h 6246801"/>
              <a:gd name="connsiteX906" fmla="*/ 8623762 w 9384838"/>
              <a:gd name="connsiteY906" fmla="*/ 846584 h 6246801"/>
              <a:gd name="connsiteX907" fmla="*/ 8637423 w 9384838"/>
              <a:gd name="connsiteY907" fmla="*/ 848536 h 6246801"/>
              <a:gd name="connsiteX908" fmla="*/ 8649132 w 9384838"/>
              <a:gd name="connsiteY908" fmla="*/ 827069 h 6246801"/>
              <a:gd name="connsiteX909" fmla="*/ 8635471 w 9384838"/>
              <a:gd name="connsiteY909" fmla="*/ 807555 h 6246801"/>
              <a:gd name="connsiteX910" fmla="*/ 8654986 w 9384838"/>
              <a:gd name="connsiteY910" fmla="*/ 807555 h 6246801"/>
              <a:gd name="connsiteX911" fmla="*/ 8664743 w 9384838"/>
              <a:gd name="connsiteY911" fmla="*/ 819263 h 6246801"/>
              <a:gd name="connsiteX912" fmla="*/ 8692064 w 9384838"/>
              <a:gd name="connsiteY912" fmla="*/ 805603 h 6246801"/>
              <a:gd name="connsiteX913" fmla="*/ 8709627 w 9384838"/>
              <a:gd name="connsiteY913" fmla="*/ 778282 h 6246801"/>
              <a:gd name="connsiteX914" fmla="*/ 8711579 w 9384838"/>
              <a:gd name="connsiteY914" fmla="*/ 749008 h 6246801"/>
              <a:gd name="connsiteX915" fmla="*/ 8695967 w 9384838"/>
              <a:gd name="connsiteY915" fmla="*/ 749008 h 6246801"/>
              <a:gd name="connsiteX916" fmla="*/ 8672549 w 9384838"/>
              <a:gd name="connsiteY916" fmla="*/ 745105 h 6246801"/>
              <a:gd name="connsiteX917" fmla="*/ 8668646 w 9384838"/>
              <a:gd name="connsiteY917" fmla="*/ 713881 h 6246801"/>
              <a:gd name="connsiteX918" fmla="*/ 8697919 w 9384838"/>
              <a:gd name="connsiteY918" fmla="*/ 713881 h 6246801"/>
              <a:gd name="connsiteX919" fmla="*/ 8715482 w 9384838"/>
              <a:gd name="connsiteY919" fmla="*/ 731444 h 6246801"/>
              <a:gd name="connsiteX920" fmla="*/ 8733045 w 9384838"/>
              <a:gd name="connsiteY920" fmla="*/ 719735 h 6246801"/>
              <a:gd name="connsiteX921" fmla="*/ 8746705 w 9384838"/>
              <a:gd name="connsiteY921" fmla="*/ 688512 h 6246801"/>
              <a:gd name="connsiteX922" fmla="*/ 8787686 w 9384838"/>
              <a:gd name="connsiteY922" fmla="*/ 674851 h 6246801"/>
              <a:gd name="connsiteX923" fmla="*/ 8811104 w 9384838"/>
              <a:gd name="connsiteY923" fmla="*/ 624114 h 6246801"/>
              <a:gd name="connsiteX924" fmla="*/ 8830619 w 9384838"/>
              <a:gd name="connsiteY924" fmla="*/ 618260 h 6246801"/>
              <a:gd name="connsiteX925" fmla="*/ 8840376 w 9384838"/>
              <a:gd name="connsiteY925" fmla="*/ 600695 h 6246801"/>
              <a:gd name="connsiteX926" fmla="*/ 8832570 w 9384838"/>
              <a:gd name="connsiteY926" fmla="*/ 559715 h 6246801"/>
              <a:gd name="connsiteX927" fmla="*/ 8850134 w 9384838"/>
              <a:gd name="connsiteY927" fmla="*/ 559715 h 6246801"/>
              <a:gd name="connsiteX928" fmla="*/ 8885260 w 9384838"/>
              <a:gd name="connsiteY928" fmla="*/ 573376 h 6246801"/>
              <a:gd name="connsiteX929" fmla="*/ 8902823 w 9384838"/>
              <a:gd name="connsiteY929" fmla="*/ 559715 h 6246801"/>
              <a:gd name="connsiteX930" fmla="*/ 8904775 w 9384838"/>
              <a:gd name="connsiteY930" fmla="*/ 524589 h 6246801"/>
              <a:gd name="connsiteX931" fmla="*/ 8949659 w 9384838"/>
              <a:gd name="connsiteY931" fmla="*/ 497268 h 6246801"/>
              <a:gd name="connsiteX932" fmla="*/ 8976980 w 9384838"/>
              <a:gd name="connsiteY932" fmla="*/ 497268 h 6246801"/>
              <a:gd name="connsiteX933" fmla="*/ 8976980 w 9384838"/>
              <a:gd name="connsiteY933" fmla="*/ 462142 h 6246801"/>
              <a:gd name="connsiteX934" fmla="*/ 8965271 w 9384838"/>
              <a:gd name="connsiteY934" fmla="*/ 419209 h 6246801"/>
              <a:gd name="connsiteX935" fmla="*/ 8973077 w 9384838"/>
              <a:gd name="connsiteY935" fmla="*/ 393840 h 6246801"/>
              <a:gd name="connsiteX936" fmla="*/ 9002349 w 9384838"/>
              <a:gd name="connsiteY936" fmla="*/ 376277 h 6246801"/>
              <a:gd name="connsiteX937" fmla="*/ 9017961 w 9384838"/>
              <a:gd name="connsiteY937" fmla="*/ 403597 h 6246801"/>
              <a:gd name="connsiteX938" fmla="*/ 9041378 w 9384838"/>
              <a:gd name="connsiteY938" fmla="*/ 467996 h 6246801"/>
              <a:gd name="connsiteX939" fmla="*/ 9076505 w 9384838"/>
              <a:gd name="connsiteY939" fmla="*/ 475802 h 6246801"/>
              <a:gd name="connsiteX940" fmla="*/ 9154564 w 9384838"/>
              <a:gd name="connsiteY940" fmla="*/ 458239 h 6246801"/>
              <a:gd name="connsiteX941" fmla="*/ 9209205 w 9384838"/>
              <a:gd name="connsiteY941" fmla="*/ 409452 h 6246801"/>
              <a:gd name="connsiteX942" fmla="*/ 9218963 w 9384838"/>
              <a:gd name="connsiteY942" fmla="*/ 380180 h 6246801"/>
              <a:gd name="connsiteX943" fmla="*/ 9283361 w 9384838"/>
              <a:gd name="connsiteY943" fmla="*/ 325538 h 6246801"/>
              <a:gd name="connsiteX944" fmla="*/ 9328245 w 9384838"/>
              <a:gd name="connsiteY944" fmla="*/ 311878 h 6246801"/>
              <a:gd name="connsiteX945" fmla="*/ 6819242 w 9384838"/>
              <a:gd name="connsiteY945" fmla="*/ 0 h 6246801"/>
              <a:gd name="connsiteX946" fmla="*/ 6869020 w 9384838"/>
              <a:gd name="connsiteY946" fmla="*/ 125002 h 6246801"/>
              <a:gd name="connsiteX947" fmla="*/ 6969682 w 9384838"/>
              <a:gd name="connsiteY947" fmla="*/ 326334 h 6246801"/>
              <a:gd name="connsiteX948" fmla="*/ 6969682 w 9384838"/>
              <a:gd name="connsiteY948" fmla="*/ 401556 h 6246801"/>
              <a:gd name="connsiteX949" fmla="*/ 7094680 w 9384838"/>
              <a:gd name="connsiteY949" fmla="*/ 652667 h 6246801"/>
              <a:gd name="connsiteX950" fmla="*/ 7220784 w 9384838"/>
              <a:gd name="connsiteY950" fmla="*/ 803117 h 6246801"/>
              <a:gd name="connsiteX951" fmla="*/ 7321446 w 9384838"/>
              <a:gd name="connsiteY951" fmla="*/ 903783 h 6246801"/>
              <a:gd name="connsiteX952" fmla="*/ 7321446 w 9384838"/>
              <a:gd name="connsiteY952" fmla="*/ 979004 h 6246801"/>
              <a:gd name="connsiteX953" fmla="*/ 7345782 w 9384838"/>
              <a:gd name="connsiteY953" fmla="*/ 979004 h 6246801"/>
              <a:gd name="connsiteX954" fmla="*/ 7396667 w 9384838"/>
              <a:gd name="connsiteY954" fmla="*/ 1003341 h 6246801"/>
              <a:gd name="connsiteX955" fmla="*/ 7421002 w 9384838"/>
              <a:gd name="connsiteY955" fmla="*/ 979004 h 6246801"/>
              <a:gd name="connsiteX956" fmla="*/ 7496223 w 9384838"/>
              <a:gd name="connsiteY956" fmla="*/ 1003341 h 6246801"/>
              <a:gd name="connsiteX957" fmla="*/ 7446445 w 9384838"/>
              <a:gd name="connsiteY957" fmla="*/ 1054227 h 6246801"/>
              <a:gd name="connsiteX958" fmla="*/ 7471887 w 9384838"/>
              <a:gd name="connsiteY958" fmla="*/ 1078564 h 6246801"/>
              <a:gd name="connsiteX959" fmla="*/ 7521665 w 9384838"/>
              <a:gd name="connsiteY959" fmla="*/ 1054227 h 6246801"/>
              <a:gd name="connsiteX960" fmla="*/ 7547107 w 9384838"/>
              <a:gd name="connsiteY960" fmla="*/ 1129449 h 6246801"/>
              <a:gd name="connsiteX961" fmla="*/ 7672105 w 9384838"/>
              <a:gd name="connsiteY961" fmla="*/ 1179229 h 6246801"/>
              <a:gd name="connsiteX962" fmla="*/ 7747325 w 9384838"/>
              <a:gd name="connsiteY962" fmla="*/ 1179229 h 6246801"/>
              <a:gd name="connsiteX963" fmla="*/ 7847987 w 9384838"/>
              <a:gd name="connsiteY963" fmla="*/ 1104007 h 6246801"/>
              <a:gd name="connsiteX964" fmla="*/ 7923207 w 9384838"/>
              <a:gd name="connsiteY964" fmla="*/ 1078564 h 6246801"/>
              <a:gd name="connsiteX965" fmla="*/ 7998427 w 9384838"/>
              <a:gd name="connsiteY965" fmla="*/ 1003341 h 6246801"/>
              <a:gd name="connsiteX966" fmla="*/ 7998427 w 9384838"/>
              <a:gd name="connsiteY966" fmla="*/ 1054227 h 6246801"/>
              <a:gd name="connsiteX967" fmla="*/ 7948649 w 9384838"/>
              <a:gd name="connsiteY967" fmla="*/ 1104007 h 6246801"/>
              <a:gd name="connsiteX968" fmla="*/ 7948649 w 9384838"/>
              <a:gd name="connsiteY968" fmla="*/ 1129449 h 6246801"/>
              <a:gd name="connsiteX969" fmla="*/ 7822545 w 9384838"/>
              <a:gd name="connsiteY969" fmla="*/ 1279895 h 6246801"/>
              <a:gd name="connsiteX970" fmla="*/ 7822545 w 9384838"/>
              <a:gd name="connsiteY970" fmla="*/ 1379454 h 6246801"/>
              <a:gd name="connsiteX971" fmla="*/ 7873429 w 9384838"/>
              <a:gd name="connsiteY971" fmla="*/ 1379454 h 6246801"/>
              <a:gd name="connsiteX972" fmla="*/ 7847987 w 9384838"/>
              <a:gd name="connsiteY972" fmla="*/ 1505563 h 6246801"/>
              <a:gd name="connsiteX973" fmla="*/ 7797103 w 9384838"/>
              <a:gd name="connsiteY973" fmla="*/ 1531005 h 6246801"/>
              <a:gd name="connsiteX974" fmla="*/ 7873429 w 9384838"/>
              <a:gd name="connsiteY974" fmla="*/ 1606229 h 6246801"/>
              <a:gd name="connsiteX975" fmla="*/ 7948649 w 9384838"/>
              <a:gd name="connsiteY975" fmla="*/ 1606229 h 6246801"/>
              <a:gd name="connsiteX976" fmla="*/ 7923207 w 9384838"/>
              <a:gd name="connsiteY976" fmla="*/ 1656009 h 6246801"/>
              <a:gd name="connsiteX977" fmla="*/ 7772767 w 9384838"/>
              <a:gd name="connsiteY977" fmla="*/ 1630565 h 6246801"/>
              <a:gd name="connsiteX978" fmla="*/ 7672105 w 9384838"/>
              <a:gd name="connsiteY978" fmla="*/ 1705789 h 6246801"/>
              <a:gd name="connsiteX979" fmla="*/ 7672105 w 9384838"/>
              <a:gd name="connsiteY979" fmla="*/ 1656009 h 6246801"/>
              <a:gd name="connsiteX980" fmla="*/ 7596885 w 9384838"/>
              <a:gd name="connsiteY980" fmla="*/ 1656009 h 6246801"/>
              <a:gd name="connsiteX981" fmla="*/ 7571443 w 9384838"/>
              <a:gd name="connsiteY981" fmla="*/ 1705789 h 6246801"/>
              <a:gd name="connsiteX982" fmla="*/ 7446445 w 9384838"/>
              <a:gd name="connsiteY982" fmla="*/ 1681452 h 6246801"/>
              <a:gd name="connsiteX983" fmla="*/ 7421002 w 9384838"/>
              <a:gd name="connsiteY983" fmla="*/ 1630565 h 6246801"/>
              <a:gd name="connsiteX984" fmla="*/ 7321446 w 9384838"/>
              <a:gd name="connsiteY984" fmla="*/ 1630565 h 6246801"/>
              <a:gd name="connsiteX985" fmla="*/ 7070344 w 9384838"/>
              <a:gd name="connsiteY985" fmla="*/ 1756674 h 6246801"/>
              <a:gd name="connsiteX986" fmla="*/ 6869020 w 9384838"/>
              <a:gd name="connsiteY986" fmla="*/ 1907113 h 6246801"/>
              <a:gd name="connsiteX987" fmla="*/ 6894462 w 9384838"/>
              <a:gd name="connsiteY987" fmla="*/ 1956897 h 6246801"/>
              <a:gd name="connsiteX988" fmla="*/ 6819242 w 9384838"/>
              <a:gd name="connsiteY988" fmla="*/ 2081899 h 6246801"/>
              <a:gd name="connsiteX989" fmla="*/ 6793800 w 9384838"/>
              <a:gd name="connsiteY989" fmla="*/ 2006676 h 6246801"/>
              <a:gd name="connsiteX990" fmla="*/ 6668802 w 9384838"/>
              <a:gd name="connsiteY990" fmla="*/ 1931450 h 6246801"/>
              <a:gd name="connsiteX991" fmla="*/ 6542697 w 9384838"/>
              <a:gd name="connsiteY991" fmla="*/ 1831894 h 6246801"/>
              <a:gd name="connsiteX992" fmla="*/ 6467477 w 9384838"/>
              <a:gd name="connsiteY992" fmla="*/ 1705789 h 6246801"/>
              <a:gd name="connsiteX993" fmla="*/ 6417699 w 9384838"/>
              <a:gd name="connsiteY993" fmla="*/ 1681452 h 6246801"/>
              <a:gd name="connsiteX994" fmla="*/ 6342479 w 9384838"/>
              <a:gd name="connsiteY994" fmla="*/ 1580786 h 6246801"/>
              <a:gd name="connsiteX995" fmla="*/ 6217481 w 9384838"/>
              <a:gd name="connsiteY995" fmla="*/ 1555343 h 6246801"/>
              <a:gd name="connsiteX996" fmla="*/ 6091377 w 9384838"/>
              <a:gd name="connsiteY996" fmla="*/ 1606229 h 6246801"/>
              <a:gd name="connsiteX997" fmla="*/ 5991821 w 9384838"/>
              <a:gd name="connsiteY997" fmla="*/ 1681452 h 6246801"/>
              <a:gd name="connsiteX998" fmla="*/ 5966379 w 9384838"/>
              <a:gd name="connsiteY998" fmla="*/ 1630565 h 6246801"/>
              <a:gd name="connsiteX999" fmla="*/ 5966379 w 9384838"/>
              <a:gd name="connsiteY999" fmla="*/ 1580786 h 6246801"/>
              <a:gd name="connsiteX1000" fmla="*/ 5916601 w 9384838"/>
              <a:gd name="connsiteY1000" fmla="*/ 1531005 h 6246801"/>
              <a:gd name="connsiteX1001" fmla="*/ 5940937 w 9384838"/>
              <a:gd name="connsiteY1001" fmla="*/ 1505563 h 6246801"/>
              <a:gd name="connsiteX1002" fmla="*/ 5891159 w 9384838"/>
              <a:gd name="connsiteY1002" fmla="*/ 1480122 h 6246801"/>
              <a:gd name="connsiteX1003" fmla="*/ 5840275 w 9384838"/>
              <a:gd name="connsiteY1003" fmla="*/ 1480122 h 6246801"/>
              <a:gd name="connsiteX1004" fmla="*/ 5815939 w 9384838"/>
              <a:gd name="connsiteY1004" fmla="*/ 1455784 h 6246801"/>
              <a:gd name="connsiteX1005" fmla="*/ 5740719 w 9384838"/>
              <a:gd name="connsiteY1005" fmla="*/ 1505563 h 6246801"/>
              <a:gd name="connsiteX1006" fmla="*/ 5665499 w 9384838"/>
              <a:gd name="connsiteY1006" fmla="*/ 1606229 h 6246801"/>
              <a:gd name="connsiteX1007" fmla="*/ 5715277 w 9384838"/>
              <a:gd name="connsiteY1007" fmla="*/ 1656009 h 6246801"/>
              <a:gd name="connsiteX1008" fmla="*/ 5765055 w 9384838"/>
              <a:gd name="connsiteY1008" fmla="*/ 1731231 h 6246801"/>
              <a:gd name="connsiteX1009" fmla="*/ 5840275 w 9384838"/>
              <a:gd name="connsiteY1009" fmla="*/ 1731231 h 6246801"/>
              <a:gd name="connsiteX1010" fmla="*/ 5916601 w 9384838"/>
              <a:gd name="connsiteY1010" fmla="*/ 1881669 h 6246801"/>
              <a:gd name="connsiteX1011" fmla="*/ 5966379 w 9384838"/>
              <a:gd name="connsiteY1011" fmla="*/ 1956897 h 6246801"/>
              <a:gd name="connsiteX1012" fmla="*/ 5891159 w 9384838"/>
              <a:gd name="connsiteY1012" fmla="*/ 2006676 h 6246801"/>
              <a:gd name="connsiteX1013" fmla="*/ 5815939 w 9384838"/>
              <a:gd name="connsiteY1013" fmla="*/ 1931450 h 6246801"/>
              <a:gd name="connsiteX1014" fmla="*/ 5765055 w 9384838"/>
              <a:gd name="connsiteY1014" fmla="*/ 1881669 h 6246801"/>
              <a:gd name="connsiteX1015" fmla="*/ 5715277 w 9384838"/>
              <a:gd name="connsiteY1015" fmla="*/ 1931450 h 6246801"/>
              <a:gd name="connsiteX1016" fmla="*/ 5665499 w 9384838"/>
              <a:gd name="connsiteY1016" fmla="*/ 1931450 h 6246801"/>
              <a:gd name="connsiteX1017" fmla="*/ 5640056 w 9384838"/>
              <a:gd name="connsiteY1017" fmla="*/ 2006676 h 6246801"/>
              <a:gd name="connsiteX1018" fmla="*/ 5590278 w 9384838"/>
              <a:gd name="connsiteY1018" fmla="*/ 2006676 h 6246801"/>
              <a:gd name="connsiteX1019" fmla="*/ 5515058 w 9384838"/>
              <a:gd name="connsiteY1019" fmla="*/ 2081899 h 6246801"/>
              <a:gd name="connsiteX1020" fmla="*/ 5464174 w 9384838"/>
              <a:gd name="connsiteY1020" fmla="*/ 2057559 h 6246801"/>
              <a:gd name="connsiteX1021" fmla="*/ 5464174 w 9384838"/>
              <a:gd name="connsiteY1021" fmla="*/ 1956897 h 6246801"/>
              <a:gd name="connsiteX1022" fmla="*/ 5489616 w 9384838"/>
              <a:gd name="connsiteY1022" fmla="*/ 1881669 h 6246801"/>
              <a:gd name="connsiteX1023" fmla="*/ 5564836 w 9384838"/>
              <a:gd name="connsiteY1023" fmla="*/ 1831894 h 6246801"/>
              <a:gd name="connsiteX1024" fmla="*/ 5590278 w 9384838"/>
              <a:gd name="connsiteY1024" fmla="*/ 1756674 h 6246801"/>
              <a:gd name="connsiteX1025" fmla="*/ 5539394 w 9384838"/>
              <a:gd name="connsiteY1025" fmla="*/ 1656009 h 6246801"/>
              <a:gd name="connsiteX1026" fmla="*/ 5515058 w 9384838"/>
              <a:gd name="connsiteY1026" fmla="*/ 1656009 h 6246801"/>
              <a:gd name="connsiteX1027" fmla="*/ 5515058 w 9384838"/>
              <a:gd name="connsiteY1027" fmla="*/ 1606229 h 6246801"/>
              <a:gd name="connsiteX1028" fmla="*/ 5489616 w 9384838"/>
              <a:gd name="connsiteY1028" fmla="*/ 1580786 h 6246801"/>
              <a:gd name="connsiteX1029" fmla="*/ 5489616 w 9384838"/>
              <a:gd name="connsiteY1029" fmla="*/ 1531005 h 6246801"/>
              <a:gd name="connsiteX1030" fmla="*/ 5539394 w 9384838"/>
              <a:gd name="connsiteY1030" fmla="*/ 1455784 h 6246801"/>
              <a:gd name="connsiteX1031" fmla="*/ 5539394 w 9384838"/>
              <a:gd name="connsiteY1031" fmla="*/ 1404898 h 6246801"/>
              <a:gd name="connsiteX1032" fmla="*/ 5564836 w 9384838"/>
              <a:gd name="connsiteY1032" fmla="*/ 1355118 h 6246801"/>
              <a:gd name="connsiteX1033" fmla="*/ 5614614 w 9384838"/>
              <a:gd name="connsiteY1033" fmla="*/ 1379454 h 6246801"/>
              <a:gd name="connsiteX1034" fmla="*/ 5689834 w 9384838"/>
              <a:gd name="connsiteY1034" fmla="*/ 1355118 h 6246801"/>
              <a:gd name="connsiteX1035" fmla="*/ 5740719 w 9384838"/>
              <a:gd name="connsiteY1035" fmla="*/ 1329675 h 6246801"/>
              <a:gd name="connsiteX1036" fmla="*/ 5765055 w 9384838"/>
              <a:gd name="connsiteY1036" fmla="*/ 1355118 h 6246801"/>
              <a:gd name="connsiteX1037" fmla="*/ 5815939 w 9384838"/>
              <a:gd name="connsiteY1037" fmla="*/ 1279895 h 6246801"/>
              <a:gd name="connsiteX1038" fmla="*/ 5891159 w 9384838"/>
              <a:gd name="connsiteY1038" fmla="*/ 1254452 h 6246801"/>
              <a:gd name="connsiteX1039" fmla="*/ 5891159 w 9384838"/>
              <a:gd name="connsiteY1039" fmla="*/ 1179229 h 6246801"/>
              <a:gd name="connsiteX1040" fmla="*/ 5840275 w 9384838"/>
              <a:gd name="connsiteY1040" fmla="*/ 1104007 h 6246801"/>
              <a:gd name="connsiteX1041" fmla="*/ 5865717 w 9384838"/>
              <a:gd name="connsiteY1041" fmla="*/ 1054227 h 6246801"/>
              <a:gd name="connsiteX1042" fmla="*/ 5916601 w 9384838"/>
              <a:gd name="connsiteY1042" fmla="*/ 1054227 h 6246801"/>
              <a:gd name="connsiteX1043" fmla="*/ 6041599 w 9384838"/>
              <a:gd name="connsiteY1043" fmla="*/ 1179229 h 6246801"/>
              <a:gd name="connsiteX1044" fmla="*/ 6091377 w 9384838"/>
              <a:gd name="connsiteY1044" fmla="*/ 1153786 h 6246801"/>
              <a:gd name="connsiteX1045" fmla="*/ 6091377 w 9384838"/>
              <a:gd name="connsiteY1045" fmla="*/ 1204672 h 6246801"/>
              <a:gd name="connsiteX1046" fmla="*/ 6166597 w 9384838"/>
              <a:gd name="connsiteY1046" fmla="*/ 1254452 h 6246801"/>
              <a:gd name="connsiteX1047" fmla="*/ 6292701 w 9384838"/>
              <a:gd name="connsiteY1047" fmla="*/ 1179229 h 6246801"/>
              <a:gd name="connsiteX1048" fmla="*/ 6317037 w 9384838"/>
              <a:gd name="connsiteY1048" fmla="*/ 1129449 h 6246801"/>
              <a:gd name="connsiteX1049" fmla="*/ 6292701 w 9384838"/>
              <a:gd name="connsiteY1049" fmla="*/ 1054227 h 6246801"/>
              <a:gd name="connsiteX1050" fmla="*/ 6317037 w 9384838"/>
              <a:gd name="connsiteY1050" fmla="*/ 1003341 h 6246801"/>
              <a:gd name="connsiteX1051" fmla="*/ 6317037 w 9384838"/>
              <a:gd name="connsiteY1051" fmla="*/ 953562 h 6246801"/>
              <a:gd name="connsiteX1052" fmla="*/ 6342479 w 9384838"/>
              <a:gd name="connsiteY1052" fmla="*/ 903783 h 6246801"/>
              <a:gd name="connsiteX1053" fmla="*/ 6443141 w 9384838"/>
              <a:gd name="connsiteY1053" fmla="*/ 878340 h 6246801"/>
              <a:gd name="connsiteX1054" fmla="*/ 6492919 w 9384838"/>
              <a:gd name="connsiteY1054" fmla="*/ 803117 h 6246801"/>
              <a:gd name="connsiteX1055" fmla="*/ 6518361 w 9384838"/>
              <a:gd name="connsiteY1055" fmla="*/ 652667 h 6246801"/>
              <a:gd name="connsiteX1056" fmla="*/ 6619024 w 9384838"/>
              <a:gd name="connsiteY1056" fmla="*/ 526559 h 6246801"/>
              <a:gd name="connsiteX1057" fmla="*/ 6643360 w 9384838"/>
              <a:gd name="connsiteY1057" fmla="*/ 300891 h 6246801"/>
              <a:gd name="connsiteX1058" fmla="*/ 6619024 w 9384838"/>
              <a:gd name="connsiteY1058" fmla="*/ 125002 h 6246801"/>
              <a:gd name="connsiteX1059" fmla="*/ 6694244 w 9384838"/>
              <a:gd name="connsiteY1059" fmla="*/ 49779 h 6246801"/>
              <a:gd name="connsiteX1060" fmla="*/ 6769464 w 9384838"/>
              <a:gd name="connsiteY1060" fmla="*/ 49779 h 6246801"/>
              <a:gd name="connsiteX1061" fmla="*/ 6819242 w 9384838"/>
              <a:gd name="connsiteY106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46568 w 9384838"/>
              <a:gd name="connsiteY183" fmla="*/ 5670462 h 6246801"/>
              <a:gd name="connsiteX184" fmla="*/ 446567 w 9384838"/>
              <a:gd name="connsiteY184" fmla="*/ 5670462 h 6246801"/>
              <a:gd name="connsiteX185" fmla="*/ 521787 w 9384838"/>
              <a:gd name="connsiteY185" fmla="*/ 5595239 h 6246801"/>
              <a:gd name="connsiteX186" fmla="*/ 572672 w 9384838"/>
              <a:gd name="connsiteY186" fmla="*/ 5569796 h 6246801"/>
              <a:gd name="connsiteX187" fmla="*/ 572672 w 9384838"/>
              <a:gd name="connsiteY187" fmla="*/ 5520016 h 6246801"/>
              <a:gd name="connsiteX188" fmla="*/ 647892 w 9384838"/>
              <a:gd name="connsiteY188" fmla="*/ 5494573 h 6246801"/>
              <a:gd name="connsiteX189" fmla="*/ 622450 w 9384838"/>
              <a:gd name="connsiteY189" fmla="*/ 5469130 h 6246801"/>
              <a:gd name="connsiteX190" fmla="*/ 547230 w 9384838"/>
              <a:gd name="connsiteY190" fmla="*/ 5469130 h 6246801"/>
              <a:gd name="connsiteX191" fmla="*/ 622450 w 9384838"/>
              <a:gd name="connsiteY191" fmla="*/ 5444793 h 6246801"/>
              <a:gd name="connsiteX192" fmla="*/ 622450 w 9384838"/>
              <a:gd name="connsiteY192" fmla="*/ 5369570 h 6246801"/>
              <a:gd name="connsiteX193" fmla="*/ 597008 w 9384838"/>
              <a:gd name="connsiteY193" fmla="*/ 5369570 h 6246801"/>
              <a:gd name="connsiteX194" fmla="*/ 597008 w 9384838"/>
              <a:gd name="connsiteY194" fmla="*/ 5344127 h 6246801"/>
              <a:gd name="connsiteX195" fmla="*/ 572672 w 9384838"/>
              <a:gd name="connsiteY195" fmla="*/ 5318684 h 6246801"/>
              <a:gd name="connsiteX196" fmla="*/ 597008 w 9384838"/>
              <a:gd name="connsiteY196" fmla="*/ 5268904 h 6246801"/>
              <a:gd name="connsiteX197" fmla="*/ 572672 w 9384838"/>
              <a:gd name="connsiteY197" fmla="*/ 5268904 h 6246801"/>
              <a:gd name="connsiteX198" fmla="*/ 572672 w 9384838"/>
              <a:gd name="connsiteY198" fmla="*/ 5218018 h 6246801"/>
              <a:gd name="connsiteX199" fmla="*/ 547230 w 9384838"/>
              <a:gd name="connsiteY199" fmla="*/ 5193682 h 6246801"/>
              <a:gd name="connsiteX200" fmla="*/ 547229 w 9384838"/>
              <a:gd name="connsiteY200" fmla="*/ 5193682 h 6246801"/>
              <a:gd name="connsiteX201" fmla="*/ 521787 w 9384838"/>
              <a:gd name="connsiteY201" fmla="*/ 5168239 h 6246801"/>
              <a:gd name="connsiteX202" fmla="*/ 472009 w 9384838"/>
              <a:gd name="connsiteY202" fmla="*/ 5193682 h 6246801"/>
              <a:gd name="connsiteX203" fmla="*/ 472009 w 9384838"/>
              <a:gd name="connsiteY203" fmla="*/ 5293241 h 6246801"/>
              <a:gd name="connsiteX204" fmla="*/ 472009 w 9384838"/>
              <a:gd name="connsiteY204" fmla="*/ 5293241 h 6246801"/>
              <a:gd name="connsiteX205" fmla="*/ 422231 w 9384838"/>
              <a:gd name="connsiteY205" fmla="*/ 5318684 h 6246801"/>
              <a:gd name="connsiteX206" fmla="*/ 446567 w 9384838"/>
              <a:gd name="connsiteY206" fmla="*/ 5344127 h 6246801"/>
              <a:gd name="connsiteX207" fmla="*/ 497451 w 9384838"/>
              <a:gd name="connsiteY207" fmla="*/ 5344127 h 6246801"/>
              <a:gd name="connsiteX208" fmla="*/ 521787 w 9384838"/>
              <a:gd name="connsiteY208" fmla="*/ 5318684 h 6246801"/>
              <a:gd name="connsiteX209" fmla="*/ 521787 w 9384838"/>
              <a:gd name="connsiteY209" fmla="*/ 5369570 h 6246801"/>
              <a:gd name="connsiteX210" fmla="*/ 497451 w 9384838"/>
              <a:gd name="connsiteY210" fmla="*/ 5419350 h 6246801"/>
              <a:gd name="connsiteX211" fmla="*/ 472009 w 9384838"/>
              <a:gd name="connsiteY211" fmla="*/ 5419350 h 6246801"/>
              <a:gd name="connsiteX212" fmla="*/ 446567 w 9384838"/>
              <a:gd name="connsiteY212" fmla="*/ 5444793 h 6246801"/>
              <a:gd name="connsiteX213" fmla="*/ 422231 w 9384838"/>
              <a:gd name="connsiteY213" fmla="*/ 5419350 h 6246801"/>
              <a:gd name="connsiteX214" fmla="*/ 446567 w 9384838"/>
              <a:gd name="connsiteY214" fmla="*/ 5393907 h 6246801"/>
              <a:gd name="connsiteX215" fmla="*/ 446567 w 9384838"/>
              <a:gd name="connsiteY215" fmla="*/ 5369570 h 6246801"/>
              <a:gd name="connsiteX216" fmla="*/ 422231 w 9384838"/>
              <a:gd name="connsiteY216" fmla="*/ 5344127 h 6246801"/>
              <a:gd name="connsiteX217" fmla="*/ 371347 w 9384838"/>
              <a:gd name="connsiteY217" fmla="*/ 5369570 h 6246801"/>
              <a:gd name="connsiteX218" fmla="*/ 347011 w 9384838"/>
              <a:gd name="connsiteY218" fmla="*/ 5344127 h 6246801"/>
              <a:gd name="connsiteX219" fmla="*/ 321569 w 9384838"/>
              <a:gd name="connsiteY219" fmla="*/ 5393907 h 6246801"/>
              <a:gd name="connsiteX220" fmla="*/ 271791 w 9384838"/>
              <a:gd name="connsiteY220" fmla="*/ 5419350 h 6246801"/>
              <a:gd name="connsiteX221" fmla="*/ 321569 w 9384838"/>
              <a:gd name="connsiteY221" fmla="*/ 5369570 h 6246801"/>
              <a:gd name="connsiteX222" fmla="*/ 296127 w 9384838"/>
              <a:gd name="connsiteY222" fmla="*/ 5344127 h 6246801"/>
              <a:gd name="connsiteX223" fmla="*/ 296127 w 9384838"/>
              <a:gd name="connsiteY223" fmla="*/ 5293241 h 6246801"/>
              <a:gd name="connsiteX224" fmla="*/ 271791 w 9384838"/>
              <a:gd name="connsiteY224" fmla="*/ 5293241 h 6246801"/>
              <a:gd name="connsiteX225" fmla="*/ 246349 w 9384838"/>
              <a:gd name="connsiteY225" fmla="*/ 5243462 h 6246801"/>
              <a:gd name="connsiteX226" fmla="*/ 296127 w 9384838"/>
              <a:gd name="connsiteY226" fmla="*/ 5168239 h 6246801"/>
              <a:gd name="connsiteX227" fmla="*/ 321569 w 9384838"/>
              <a:gd name="connsiteY227" fmla="*/ 5193682 h 6246801"/>
              <a:gd name="connsiteX228" fmla="*/ 296127 w 9384838"/>
              <a:gd name="connsiteY228" fmla="*/ 5218019 h 6246801"/>
              <a:gd name="connsiteX229" fmla="*/ 321569 w 9384838"/>
              <a:gd name="connsiteY229" fmla="*/ 5218019 h 6246801"/>
              <a:gd name="connsiteX230" fmla="*/ 321569 w 9384838"/>
              <a:gd name="connsiteY230" fmla="*/ 5243462 h 6246801"/>
              <a:gd name="connsiteX231" fmla="*/ 296127 w 9384838"/>
              <a:gd name="connsiteY231" fmla="*/ 5268905 h 6246801"/>
              <a:gd name="connsiteX232" fmla="*/ 321569 w 9384838"/>
              <a:gd name="connsiteY232" fmla="*/ 5318684 h 6246801"/>
              <a:gd name="connsiteX233" fmla="*/ 347011 w 9384838"/>
              <a:gd name="connsiteY233" fmla="*/ 5293241 h 6246801"/>
              <a:gd name="connsiteX234" fmla="*/ 371347 w 9384838"/>
              <a:gd name="connsiteY234" fmla="*/ 5318684 h 6246801"/>
              <a:gd name="connsiteX235" fmla="*/ 396789 w 9384838"/>
              <a:gd name="connsiteY235" fmla="*/ 5318684 h 6246801"/>
              <a:gd name="connsiteX236" fmla="*/ 371347 w 9384838"/>
              <a:gd name="connsiteY236" fmla="*/ 5268905 h 6246801"/>
              <a:gd name="connsiteX237" fmla="*/ 396789 w 9384838"/>
              <a:gd name="connsiteY237" fmla="*/ 5243462 h 6246801"/>
              <a:gd name="connsiteX238" fmla="*/ 371347 w 9384838"/>
              <a:gd name="connsiteY238" fmla="*/ 5193682 h 6246801"/>
              <a:gd name="connsiteX239" fmla="*/ 321569 w 9384838"/>
              <a:gd name="connsiteY239" fmla="*/ 5168239 h 6246801"/>
              <a:gd name="connsiteX240" fmla="*/ 347011 w 9384838"/>
              <a:gd name="connsiteY240" fmla="*/ 5142796 h 6246801"/>
              <a:gd name="connsiteX241" fmla="*/ 296127 w 9384838"/>
              <a:gd name="connsiteY241" fmla="*/ 5142796 h 6246801"/>
              <a:gd name="connsiteX242" fmla="*/ 271791 w 9384838"/>
              <a:gd name="connsiteY242" fmla="*/ 5093016 h 6246801"/>
              <a:gd name="connsiteX243" fmla="*/ 296127 w 9384838"/>
              <a:gd name="connsiteY243" fmla="*/ 5067573 h 6246801"/>
              <a:gd name="connsiteX244" fmla="*/ 271791 w 9384838"/>
              <a:gd name="connsiteY244" fmla="*/ 5043236 h 6246801"/>
              <a:gd name="connsiteX245" fmla="*/ 271791 w 9384838"/>
              <a:gd name="connsiteY245" fmla="*/ 5017793 h 6246801"/>
              <a:gd name="connsiteX246" fmla="*/ 321569 w 9384838"/>
              <a:gd name="connsiteY246" fmla="*/ 5043236 h 6246801"/>
              <a:gd name="connsiteX247" fmla="*/ 347011 w 9384838"/>
              <a:gd name="connsiteY247" fmla="*/ 5043236 h 6246801"/>
              <a:gd name="connsiteX248" fmla="*/ 371347 w 9384838"/>
              <a:gd name="connsiteY248" fmla="*/ 5067573 h 6246801"/>
              <a:gd name="connsiteX249" fmla="*/ 371347 w 9384838"/>
              <a:gd name="connsiteY249" fmla="*/ 5093016 h 6246801"/>
              <a:gd name="connsiteX250" fmla="*/ 396789 w 9384838"/>
              <a:gd name="connsiteY250" fmla="*/ 5093016 h 6246801"/>
              <a:gd name="connsiteX251" fmla="*/ 396789 w 9384838"/>
              <a:gd name="connsiteY251" fmla="*/ 5067573 h 6246801"/>
              <a:gd name="connsiteX252" fmla="*/ 422231 w 9384838"/>
              <a:gd name="connsiteY252" fmla="*/ 5043236 h 6246801"/>
              <a:gd name="connsiteX253" fmla="*/ 371347 w 9384838"/>
              <a:gd name="connsiteY253" fmla="*/ 5017793 h 6246801"/>
              <a:gd name="connsiteX254" fmla="*/ 396789 w 9384838"/>
              <a:gd name="connsiteY254" fmla="*/ 4992350 h 6246801"/>
              <a:gd name="connsiteX255" fmla="*/ 422231 w 9384838"/>
              <a:gd name="connsiteY255" fmla="*/ 4968013 h 6246801"/>
              <a:gd name="connsiteX256" fmla="*/ 446567 w 9384838"/>
              <a:gd name="connsiteY256" fmla="*/ 4992350 h 6246801"/>
              <a:gd name="connsiteX257" fmla="*/ 446567 w 9384838"/>
              <a:gd name="connsiteY257" fmla="*/ 5017793 h 6246801"/>
              <a:gd name="connsiteX258" fmla="*/ 472009 w 9384838"/>
              <a:gd name="connsiteY258" fmla="*/ 5043236 h 6246801"/>
              <a:gd name="connsiteX259" fmla="*/ 497451 w 9384838"/>
              <a:gd name="connsiteY259" fmla="*/ 5017793 h 6246801"/>
              <a:gd name="connsiteX260" fmla="*/ 497452 w 9384838"/>
              <a:gd name="connsiteY260" fmla="*/ 5017793 h 6246801"/>
              <a:gd name="connsiteX261" fmla="*/ 547230 w 9384838"/>
              <a:gd name="connsiteY261" fmla="*/ 5017793 h 6246801"/>
              <a:gd name="connsiteX262" fmla="*/ 521788 w 9384838"/>
              <a:gd name="connsiteY262" fmla="*/ 4992350 h 6246801"/>
              <a:gd name="connsiteX263" fmla="*/ 572672 w 9384838"/>
              <a:gd name="connsiteY263" fmla="*/ 4968013 h 6246801"/>
              <a:gd name="connsiteX264" fmla="*/ 597008 w 9384838"/>
              <a:gd name="connsiteY264" fmla="*/ 4992350 h 6246801"/>
              <a:gd name="connsiteX265" fmla="*/ 647892 w 9384838"/>
              <a:gd name="connsiteY265" fmla="*/ 4992350 h 6246801"/>
              <a:gd name="connsiteX266" fmla="*/ 647892 w 9384838"/>
              <a:gd name="connsiteY266" fmla="*/ 4968013 h 6246801"/>
              <a:gd name="connsiteX267" fmla="*/ 672228 w 9384838"/>
              <a:gd name="connsiteY267" fmla="*/ 4942570 h 6246801"/>
              <a:gd name="connsiteX268" fmla="*/ 672228 w 9384838"/>
              <a:gd name="connsiteY268" fmla="*/ 4917127 h 6246801"/>
              <a:gd name="connsiteX269" fmla="*/ 723112 w 9384838"/>
              <a:gd name="connsiteY269" fmla="*/ 4892790 h 6246801"/>
              <a:gd name="connsiteX270" fmla="*/ 772890 w 9384838"/>
              <a:gd name="connsiteY270" fmla="*/ 4892790 h 6246801"/>
              <a:gd name="connsiteX271" fmla="*/ 798333 w 9384838"/>
              <a:gd name="connsiteY271" fmla="*/ 4867347 h 6246801"/>
              <a:gd name="connsiteX272" fmla="*/ 291494 w 9384838"/>
              <a:gd name="connsiteY272" fmla="*/ 3896294 h 6246801"/>
              <a:gd name="connsiteX273" fmla="*/ 319795 w 9384838"/>
              <a:gd name="connsiteY273" fmla="*/ 3947235 h 6246801"/>
              <a:gd name="connsiteX274" fmla="*/ 280174 w 9384838"/>
              <a:gd name="connsiteY274" fmla="*/ 4026476 h 6246801"/>
              <a:gd name="connsiteX275" fmla="*/ 234893 w 9384838"/>
              <a:gd name="connsiteY275" fmla="*/ 4026476 h 6246801"/>
              <a:gd name="connsiteX276" fmla="*/ 220743 w 9384838"/>
              <a:gd name="connsiteY276" fmla="*/ 4066097 h 6246801"/>
              <a:gd name="connsiteX277" fmla="*/ 178292 w 9384838"/>
              <a:gd name="connsiteY277" fmla="*/ 4074587 h 6246801"/>
              <a:gd name="connsiteX278" fmla="*/ 133012 w 9384838"/>
              <a:gd name="connsiteY278" fmla="*/ 4111377 h 6246801"/>
              <a:gd name="connsiteX279" fmla="*/ 93391 w 9384838"/>
              <a:gd name="connsiteY279" fmla="*/ 4125528 h 6246801"/>
              <a:gd name="connsiteX280" fmla="*/ 113201 w 9384838"/>
              <a:gd name="connsiteY280" fmla="*/ 4187789 h 6246801"/>
              <a:gd name="connsiteX281" fmla="*/ 82071 w 9384838"/>
              <a:gd name="connsiteY281" fmla="*/ 4187789 h 6246801"/>
              <a:gd name="connsiteX282" fmla="*/ 59430 w 9384838"/>
              <a:gd name="connsiteY282" fmla="*/ 4250050 h 6246801"/>
              <a:gd name="connsiteX283" fmla="*/ 76411 w 9384838"/>
              <a:gd name="connsiteY283" fmla="*/ 4275521 h 6246801"/>
              <a:gd name="connsiteX284" fmla="*/ 11320 w 9384838"/>
              <a:gd name="connsiteY284" fmla="*/ 4317971 h 6246801"/>
              <a:gd name="connsiteX285" fmla="*/ 0 w 9384838"/>
              <a:gd name="connsiteY285" fmla="*/ 4230240 h 6246801"/>
              <a:gd name="connsiteX286" fmla="*/ 31130 w 9384838"/>
              <a:gd name="connsiteY286" fmla="*/ 4218920 h 6246801"/>
              <a:gd name="connsiteX287" fmla="*/ 45280 w 9384838"/>
              <a:gd name="connsiteY287" fmla="*/ 4187789 h 6246801"/>
              <a:gd name="connsiteX288" fmla="*/ 53771 w 9384838"/>
              <a:gd name="connsiteY288" fmla="*/ 4131188 h 6246801"/>
              <a:gd name="connsiteX289" fmla="*/ 70751 w 9384838"/>
              <a:gd name="connsiteY289" fmla="*/ 4105717 h 6246801"/>
              <a:gd name="connsiteX290" fmla="*/ 124522 w 9384838"/>
              <a:gd name="connsiteY290" fmla="*/ 4083077 h 6246801"/>
              <a:gd name="connsiteX291" fmla="*/ 152822 w 9384838"/>
              <a:gd name="connsiteY291" fmla="*/ 4040626 h 6246801"/>
              <a:gd name="connsiteX292" fmla="*/ 104711 w 9384838"/>
              <a:gd name="connsiteY292" fmla="*/ 4023646 h 6246801"/>
              <a:gd name="connsiteX293" fmla="*/ 104711 w 9384838"/>
              <a:gd name="connsiteY293" fmla="*/ 3981195 h 6246801"/>
              <a:gd name="connsiteX294" fmla="*/ 144332 w 9384838"/>
              <a:gd name="connsiteY294" fmla="*/ 3981195 h 6246801"/>
              <a:gd name="connsiteX295" fmla="*/ 181122 w 9384838"/>
              <a:gd name="connsiteY295" fmla="*/ 4020816 h 6246801"/>
              <a:gd name="connsiteX296" fmla="*/ 240553 w 9384838"/>
              <a:gd name="connsiteY296" fmla="*/ 3955725 h 6246801"/>
              <a:gd name="connsiteX297" fmla="*/ 271684 w 9384838"/>
              <a:gd name="connsiteY297" fmla="*/ 3907614 h 6246801"/>
              <a:gd name="connsiteX298" fmla="*/ 291494 w 9384838"/>
              <a:gd name="connsiteY298" fmla="*/ 3896294 h 6246801"/>
              <a:gd name="connsiteX299" fmla="*/ 481106 w 9384838"/>
              <a:gd name="connsiteY299" fmla="*/ 3596309 h 6246801"/>
              <a:gd name="connsiteX300" fmla="*/ 435825 w 9384838"/>
              <a:gd name="connsiteY300" fmla="*/ 3664230 h 6246801"/>
              <a:gd name="connsiteX301" fmla="*/ 396205 w 9384838"/>
              <a:gd name="connsiteY301" fmla="*/ 3638759 h 6246801"/>
              <a:gd name="connsiteX302" fmla="*/ 481106 w 9384838"/>
              <a:gd name="connsiteY302" fmla="*/ 3596309 h 6246801"/>
              <a:gd name="connsiteX303" fmla="*/ 4460871 w 9384838"/>
              <a:gd name="connsiteY303" fmla="*/ 3512231 h 6246801"/>
              <a:gd name="connsiteX304" fmla="*/ 4435429 w 9384838"/>
              <a:gd name="connsiteY304" fmla="*/ 3563117 h 6246801"/>
              <a:gd name="connsiteX305" fmla="*/ 4385651 w 9384838"/>
              <a:gd name="connsiteY305" fmla="*/ 3612896 h 6246801"/>
              <a:gd name="connsiteX306" fmla="*/ 4385651 w 9384838"/>
              <a:gd name="connsiteY306" fmla="*/ 3638339 h 6246801"/>
              <a:gd name="connsiteX307" fmla="*/ 4435429 w 9384838"/>
              <a:gd name="connsiteY307" fmla="*/ 3638339 h 6246801"/>
              <a:gd name="connsiteX308" fmla="*/ 4435429 w 9384838"/>
              <a:gd name="connsiteY308" fmla="*/ 3662676 h 6246801"/>
              <a:gd name="connsiteX309" fmla="*/ 4385651 w 9384838"/>
              <a:gd name="connsiteY309" fmla="*/ 3713562 h 6246801"/>
              <a:gd name="connsiteX310" fmla="*/ 4284989 w 9384838"/>
              <a:gd name="connsiteY310" fmla="*/ 3737899 h 6246801"/>
              <a:gd name="connsiteX311" fmla="*/ 4310431 w 9384838"/>
              <a:gd name="connsiteY311" fmla="*/ 3688119 h 6246801"/>
              <a:gd name="connsiteX312" fmla="*/ 4335873 w 9384838"/>
              <a:gd name="connsiteY312" fmla="*/ 3662676 h 6246801"/>
              <a:gd name="connsiteX313" fmla="*/ 4335873 w 9384838"/>
              <a:gd name="connsiteY313" fmla="*/ 3638339 h 6246801"/>
              <a:gd name="connsiteX314" fmla="*/ 4284989 w 9384838"/>
              <a:gd name="connsiteY314" fmla="*/ 3662676 h 6246801"/>
              <a:gd name="connsiteX315" fmla="*/ 4284989 w 9384838"/>
              <a:gd name="connsiteY315" fmla="*/ 3612896 h 6246801"/>
              <a:gd name="connsiteX316" fmla="*/ 4360209 w 9384838"/>
              <a:gd name="connsiteY316" fmla="*/ 3537674 h 6246801"/>
              <a:gd name="connsiteX317" fmla="*/ 4460871 w 9384838"/>
              <a:gd name="connsiteY317" fmla="*/ 3512231 h 6246801"/>
              <a:gd name="connsiteX318" fmla="*/ 605629 w 9384838"/>
              <a:gd name="connsiteY318" fmla="*/ 3364245 h 6246801"/>
              <a:gd name="connsiteX319" fmla="*/ 611289 w 9384838"/>
              <a:gd name="connsiteY319" fmla="*/ 3409526 h 6246801"/>
              <a:gd name="connsiteX320" fmla="*/ 633929 w 9384838"/>
              <a:gd name="connsiteY320" fmla="*/ 3437826 h 6246801"/>
              <a:gd name="connsiteX321" fmla="*/ 616949 w 9384838"/>
              <a:gd name="connsiteY321" fmla="*/ 3485937 h 6246801"/>
              <a:gd name="connsiteX322" fmla="*/ 599969 w 9384838"/>
              <a:gd name="connsiteY322" fmla="*/ 3497257 h 6246801"/>
              <a:gd name="connsiteX323" fmla="*/ 560348 w 9384838"/>
              <a:gd name="connsiteY323" fmla="*/ 3451976 h 6246801"/>
              <a:gd name="connsiteX324" fmla="*/ 577328 w 9384838"/>
              <a:gd name="connsiteY324" fmla="*/ 3415186 h 6246801"/>
              <a:gd name="connsiteX325" fmla="*/ 574498 w 9384838"/>
              <a:gd name="connsiteY325" fmla="*/ 3369905 h 6246801"/>
              <a:gd name="connsiteX326" fmla="*/ 605629 w 9384838"/>
              <a:gd name="connsiteY326" fmla="*/ 3364245 h 6246801"/>
              <a:gd name="connsiteX327" fmla="*/ 1098059 w 9384838"/>
              <a:gd name="connsiteY327" fmla="*/ 3109544 h 6246801"/>
              <a:gd name="connsiteX328" fmla="*/ 1081079 w 9384838"/>
              <a:gd name="connsiteY328" fmla="*/ 3137841 h 6246801"/>
              <a:gd name="connsiteX329" fmla="*/ 1064099 w 9384838"/>
              <a:gd name="connsiteY329" fmla="*/ 3154822 h 6246801"/>
              <a:gd name="connsiteX330" fmla="*/ 1038628 w 9384838"/>
              <a:gd name="connsiteY330" fmla="*/ 3143502 h 6246801"/>
              <a:gd name="connsiteX331" fmla="*/ 1098059 w 9384838"/>
              <a:gd name="connsiteY331" fmla="*/ 3109544 h 6246801"/>
              <a:gd name="connsiteX332" fmla="*/ 905615 w 9384838"/>
              <a:gd name="connsiteY332" fmla="*/ 3061433 h 6246801"/>
              <a:gd name="connsiteX333" fmla="*/ 905615 w 9384838"/>
              <a:gd name="connsiteY333" fmla="*/ 3098224 h 6246801"/>
              <a:gd name="connsiteX334" fmla="*/ 874484 w 9384838"/>
              <a:gd name="connsiteY334" fmla="*/ 3149161 h 6246801"/>
              <a:gd name="connsiteX335" fmla="*/ 820713 w 9384838"/>
              <a:gd name="connsiteY335" fmla="*/ 3171802 h 6246801"/>
              <a:gd name="connsiteX336" fmla="*/ 826373 w 9384838"/>
              <a:gd name="connsiteY336" fmla="*/ 3205762 h 6246801"/>
              <a:gd name="connsiteX337" fmla="*/ 769772 w 9384838"/>
              <a:gd name="connsiteY337" fmla="*/ 3214252 h 6246801"/>
              <a:gd name="connsiteX338" fmla="*/ 775432 w 9384838"/>
              <a:gd name="connsiteY338" fmla="*/ 3253873 h 6246801"/>
              <a:gd name="connsiteX339" fmla="*/ 738642 w 9384838"/>
              <a:gd name="connsiteY339" fmla="*/ 3245383 h 6246801"/>
              <a:gd name="connsiteX340" fmla="*/ 724492 w 9384838"/>
              <a:gd name="connsiteY340" fmla="*/ 3214252 h 6246801"/>
              <a:gd name="connsiteX341" fmla="*/ 701851 w 9384838"/>
              <a:gd name="connsiteY341" fmla="*/ 3183122 h 6246801"/>
              <a:gd name="connsiteX342" fmla="*/ 724492 w 9384838"/>
              <a:gd name="connsiteY342" fmla="*/ 3168972 h 6246801"/>
              <a:gd name="connsiteX343" fmla="*/ 747132 w 9384838"/>
              <a:gd name="connsiteY343" fmla="*/ 3146331 h 6246801"/>
              <a:gd name="connsiteX344" fmla="*/ 843354 w 9384838"/>
              <a:gd name="connsiteY344" fmla="*/ 3098224 h 6246801"/>
              <a:gd name="connsiteX345" fmla="*/ 905615 w 9384838"/>
              <a:gd name="connsiteY345" fmla="*/ 3061433 h 6246801"/>
              <a:gd name="connsiteX346" fmla="*/ 936745 w 9384838"/>
              <a:gd name="connsiteY346" fmla="*/ 3033132 h 6246801"/>
              <a:gd name="connsiteX347" fmla="*/ 973535 w 9384838"/>
              <a:gd name="connsiteY347" fmla="*/ 3081244 h 6246801"/>
              <a:gd name="connsiteX348" fmla="*/ 948066 w 9384838"/>
              <a:gd name="connsiteY348" fmla="*/ 3115203 h 6246801"/>
              <a:gd name="connsiteX349" fmla="*/ 925424 w 9384838"/>
              <a:gd name="connsiteY349" fmla="*/ 3067093 h 6246801"/>
              <a:gd name="connsiteX350" fmla="*/ 936745 w 9384838"/>
              <a:gd name="connsiteY350" fmla="*/ 3033132 h 6246801"/>
              <a:gd name="connsiteX351" fmla="*/ 5840275 w 9384838"/>
              <a:gd name="connsiteY351" fmla="*/ 2081897 h 6246801"/>
              <a:gd name="connsiteX352" fmla="*/ 5891159 w 9384838"/>
              <a:gd name="connsiteY352" fmla="*/ 2132783 h 6246801"/>
              <a:gd name="connsiteX353" fmla="*/ 5891159 w 9384838"/>
              <a:gd name="connsiteY353" fmla="*/ 2158226 h 6246801"/>
              <a:gd name="connsiteX354" fmla="*/ 5966379 w 9384838"/>
              <a:gd name="connsiteY354" fmla="*/ 2208005 h 6246801"/>
              <a:gd name="connsiteX355" fmla="*/ 6016157 w 9384838"/>
              <a:gd name="connsiteY355" fmla="*/ 2208005 h 6246801"/>
              <a:gd name="connsiteX356" fmla="*/ 6041599 w 9384838"/>
              <a:gd name="connsiteY356" fmla="*/ 2208005 h 6246801"/>
              <a:gd name="connsiteX357" fmla="*/ 5966379 w 9384838"/>
              <a:gd name="connsiteY357" fmla="*/ 2308672 h 6246801"/>
              <a:gd name="connsiteX358" fmla="*/ 5916601 w 9384838"/>
              <a:gd name="connsiteY358" fmla="*/ 2558676 h 6246801"/>
              <a:gd name="connsiteX359" fmla="*/ 5916601 w 9384838"/>
              <a:gd name="connsiteY359" fmla="*/ 2659341 h 6246801"/>
              <a:gd name="connsiteX360" fmla="*/ 5966379 w 9384838"/>
              <a:gd name="connsiteY360" fmla="*/ 2684786 h 6246801"/>
              <a:gd name="connsiteX361" fmla="*/ 5991821 w 9384838"/>
              <a:gd name="connsiteY361" fmla="*/ 2734563 h 6246801"/>
              <a:gd name="connsiteX362" fmla="*/ 6016157 w 9384838"/>
              <a:gd name="connsiteY362" fmla="*/ 2785448 h 6246801"/>
              <a:gd name="connsiteX363" fmla="*/ 6016157 w 9384838"/>
              <a:gd name="connsiteY363" fmla="*/ 2860670 h 6246801"/>
              <a:gd name="connsiteX364" fmla="*/ 5991821 w 9384838"/>
              <a:gd name="connsiteY364" fmla="*/ 2885007 h 6246801"/>
              <a:gd name="connsiteX365" fmla="*/ 6016157 w 9384838"/>
              <a:gd name="connsiteY365" fmla="*/ 2910449 h 6246801"/>
              <a:gd name="connsiteX366" fmla="*/ 5991821 w 9384838"/>
              <a:gd name="connsiteY366" fmla="*/ 2935892 h 6246801"/>
              <a:gd name="connsiteX367" fmla="*/ 5991821 w 9384838"/>
              <a:gd name="connsiteY367" fmla="*/ 2960229 h 6246801"/>
              <a:gd name="connsiteX368" fmla="*/ 6041599 w 9384838"/>
              <a:gd name="connsiteY368" fmla="*/ 2985670 h 6246801"/>
              <a:gd name="connsiteX369" fmla="*/ 6016157 w 9384838"/>
              <a:gd name="connsiteY369" fmla="*/ 3035453 h 6246801"/>
              <a:gd name="connsiteX370" fmla="*/ 6041599 w 9384838"/>
              <a:gd name="connsiteY370" fmla="*/ 3086339 h 6246801"/>
              <a:gd name="connsiteX371" fmla="*/ 5991821 w 9384838"/>
              <a:gd name="connsiteY371" fmla="*/ 3185896 h 6246801"/>
              <a:gd name="connsiteX372" fmla="*/ 6016157 w 9384838"/>
              <a:gd name="connsiteY372" fmla="*/ 3185896 h 6246801"/>
              <a:gd name="connsiteX373" fmla="*/ 6016157 w 9384838"/>
              <a:gd name="connsiteY373" fmla="*/ 3236782 h 6246801"/>
              <a:gd name="connsiteX374" fmla="*/ 5966379 w 9384838"/>
              <a:gd name="connsiteY374" fmla="*/ 3261118 h 6246801"/>
              <a:gd name="connsiteX375" fmla="*/ 5966379 w 9384838"/>
              <a:gd name="connsiteY375" fmla="*/ 3286561 h 6246801"/>
              <a:gd name="connsiteX376" fmla="*/ 5916601 w 9384838"/>
              <a:gd name="connsiteY376" fmla="*/ 3361784 h 6246801"/>
              <a:gd name="connsiteX377" fmla="*/ 5916601 w 9384838"/>
              <a:gd name="connsiteY377" fmla="*/ 3412670 h 6246801"/>
              <a:gd name="connsiteX378" fmla="*/ 5865717 w 9384838"/>
              <a:gd name="connsiteY378" fmla="*/ 3437007 h 6246801"/>
              <a:gd name="connsiteX379" fmla="*/ 5840275 w 9384838"/>
              <a:gd name="connsiteY379" fmla="*/ 3462450 h 6246801"/>
              <a:gd name="connsiteX380" fmla="*/ 5815939 w 9384838"/>
              <a:gd name="connsiteY380" fmla="*/ 3437007 h 6246801"/>
              <a:gd name="connsiteX381" fmla="*/ 5815939 w 9384838"/>
              <a:gd name="connsiteY381" fmla="*/ 3487893 h 6246801"/>
              <a:gd name="connsiteX382" fmla="*/ 5765055 w 9384838"/>
              <a:gd name="connsiteY382" fmla="*/ 3462450 h 6246801"/>
              <a:gd name="connsiteX383" fmla="*/ 5765055 w 9384838"/>
              <a:gd name="connsiteY383" fmla="*/ 3462451 h 6246801"/>
              <a:gd name="connsiteX384" fmla="*/ 5790497 w 9384838"/>
              <a:gd name="connsiteY384" fmla="*/ 3512230 h 6246801"/>
              <a:gd name="connsiteX385" fmla="*/ 5740719 w 9384838"/>
              <a:gd name="connsiteY385" fmla="*/ 3537673 h 6246801"/>
              <a:gd name="connsiteX386" fmla="*/ 5715277 w 9384838"/>
              <a:gd name="connsiteY386" fmla="*/ 3563116 h 6246801"/>
              <a:gd name="connsiteX387" fmla="*/ 5689835 w 9384838"/>
              <a:gd name="connsiteY387" fmla="*/ 3587453 h 6246801"/>
              <a:gd name="connsiteX388" fmla="*/ 5715277 w 9384838"/>
              <a:gd name="connsiteY388" fmla="*/ 3612896 h 6246801"/>
              <a:gd name="connsiteX389" fmla="*/ 5665499 w 9384838"/>
              <a:gd name="connsiteY389" fmla="*/ 3612896 h 6246801"/>
              <a:gd name="connsiteX390" fmla="*/ 5640057 w 9384838"/>
              <a:gd name="connsiteY390" fmla="*/ 3638339 h 6246801"/>
              <a:gd name="connsiteX391" fmla="*/ 5665499 w 9384838"/>
              <a:gd name="connsiteY391" fmla="*/ 3638339 h 6246801"/>
              <a:gd name="connsiteX392" fmla="*/ 5665499 w 9384838"/>
              <a:gd name="connsiteY392" fmla="*/ 3662676 h 6246801"/>
              <a:gd name="connsiteX393" fmla="*/ 5640057 w 9384838"/>
              <a:gd name="connsiteY393" fmla="*/ 3662676 h 6246801"/>
              <a:gd name="connsiteX394" fmla="*/ 5665499 w 9384838"/>
              <a:gd name="connsiteY394" fmla="*/ 3688119 h 6246801"/>
              <a:gd name="connsiteX395" fmla="*/ 5640057 w 9384838"/>
              <a:gd name="connsiteY395" fmla="*/ 3763342 h 6246801"/>
              <a:gd name="connsiteX396" fmla="*/ 5590279 w 9384838"/>
              <a:gd name="connsiteY396" fmla="*/ 3737899 h 6246801"/>
              <a:gd name="connsiteX397" fmla="*/ 5515059 w 9384838"/>
              <a:gd name="connsiteY397" fmla="*/ 3737899 h 6246801"/>
              <a:gd name="connsiteX398" fmla="*/ 5464175 w 9384838"/>
              <a:gd name="connsiteY398" fmla="*/ 3713562 h 6246801"/>
              <a:gd name="connsiteX399" fmla="*/ 5439839 w 9384838"/>
              <a:gd name="connsiteY399" fmla="*/ 3737899 h 6246801"/>
              <a:gd name="connsiteX400" fmla="*/ 5464175 w 9384838"/>
              <a:gd name="connsiteY400" fmla="*/ 3763342 h 6246801"/>
              <a:gd name="connsiteX401" fmla="*/ 5414397 w 9384838"/>
              <a:gd name="connsiteY401" fmla="*/ 3788785 h 6246801"/>
              <a:gd name="connsiteX402" fmla="*/ 5339177 w 9384838"/>
              <a:gd name="connsiteY402" fmla="*/ 3939230 h 6246801"/>
              <a:gd name="connsiteX403" fmla="*/ 5364619 w 9384838"/>
              <a:gd name="connsiteY403" fmla="*/ 4014453 h 6246801"/>
              <a:gd name="connsiteX404" fmla="*/ 5364618 w 9384838"/>
              <a:gd name="connsiteY404" fmla="*/ 4014453 h 6246801"/>
              <a:gd name="connsiteX405" fmla="*/ 5364618 w 9384838"/>
              <a:gd name="connsiteY405" fmla="*/ 4089676 h 6246801"/>
              <a:gd name="connsiteX406" fmla="*/ 5313734 w 9384838"/>
              <a:gd name="connsiteY406" fmla="*/ 4289902 h 6246801"/>
              <a:gd name="connsiteX407" fmla="*/ 5238514 w 9384838"/>
              <a:gd name="connsiteY407" fmla="*/ 4416010 h 6246801"/>
              <a:gd name="connsiteX408" fmla="*/ 5213072 w 9384838"/>
              <a:gd name="connsiteY408" fmla="*/ 4440347 h 6246801"/>
              <a:gd name="connsiteX409" fmla="*/ 5163294 w 9384838"/>
              <a:gd name="connsiteY409" fmla="*/ 4440347 h 6246801"/>
              <a:gd name="connsiteX410" fmla="*/ 5137852 w 9384838"/>
              <a:gd name="connsiteY410" fmla="*/ 4465790 h 6246801"/>
              <a:gd name="connsiteX411" fmla="*/ 5163294 w 9384838"/>
              <a:gd name="connsiteY411" fmla="*/ 4465790 h 6246801"/>
              <a:gd name="connsiteX412" fmla="*/ 5062632 w 9384838"/>
              <a:gd name="connsiteY412" fmla="*/ 4616236 h 6246801"/>
              <a:gd name="connsiteX413" fmla="*/ 5038296 w 9384838"/>
              <a:gd name="connsiteY413" fmla="*/ 4691459 h 6246801"/>
              <a:gd name="connsiteX414" fmla="*/ 5012854 w 9384838"/>
              <a:gd name="connsiteY414" fmla="*/ 4716902 h 6246801"/>
              <a:gd name="connsiteX415" fmla="*/ 4987412 w 9384838"/>
              <a:gd name="connsiteY415" fmla="*/ 4792125 h 6246801"/>
              <a:gd name="connsiteX416" fmla="*/ 5012854 w 9384838"/>
              <a:gd name="connsiteY416" fmla="*/ 4917127 h 6246801"/>
              <a:gd name="connsiteX417" fmla="*/ 5062632 w 9384838"/>
              <a:gd name="connsiteY417" fmla="*/ 5043236 h 6246801"/>
              <a:gd name="connsiteX418" fmla="*/ 5013583 w 9384838"/>
              <a:gd name="connsiteY418" fmla="*/ 4993096 h 6246801"/>
              <a:gd name="connsiteX419" fmla="*/ 5062632 w 9384838"/>
              <a:gd name="connsiteY419" fmla="*/ 5043237 h 6246801"/>
              <a:gd name="connsiteX420" fmla="*/ 4987412 w 9384838"/>
              <a:gd name="connsiteY420" fmla="*/ 5043237 h 6246801"/>
              <a:gd name="connsiteX421" fmla="*/ 4963076 w 9384838"/>
              <a:gd name="connsiteY421" fmla="*/ 5017794 h 6246801"/>
              <a:gd name="connsiteX422" fmla="*/ 4862414 w 9384838"/>
              <a:gd name="connsiteY422" fmla="*/ 5067574 h 6246801"/>
              <a:gd name="connsiteX423" fmla="*/ 4812636 w 9384838"/>
              <a:gd name="connsiteY423" fmla="*/ 5142796 h 6246801"/>
              <a:gd name="connsiteX424" fmla="*/ 4812636 w 9384838"/>
              <a:gd name="connsiteY424" fmla="*/ 5193682 h 6246801"/>
              <a:gd name="connsiteX425" fmla="*/ 4787194 w 9384838"/>
              <a:gd name="connsiteY425" fmla="*/ 5243462 h 6246801"/>
              <a:gd name="connsiteX426" fmla="*/ 4711974 w 9384838"/>
              <a:gd name="connsiteY426" fmla="*/ 5268905 h 6246801"/>
              <a:gd name="connsiteX427" fmla="*/ 4686532 w 9384838"/>
              <a:gd name="connsiteY427" fmla="*/ 5243462 h 6246801"/>
              <a:gd name="connsiteX428" fmla="*/ 4636753 w 9384838"/>
              <a:gd name="connsiteY428" fmla="*/ 5268905 h 6246801"/>
              <a:gd name="connsiteX429" fmla="*/ 4611311 w 9384838"/>
              <a:gd name="connsiteY429" fmla="*/ 5293242 h 6246801"/>
              <a:gd name="connsiteX430" fmla="*/ 4561533 w 9384838"/>
              <a:gd name="connsiteY430" fmla="*/ 5344128 h 6246801"/>
              <a:gd name="connsiteX431" fmla="*/ 4536091 w 9384838"/>
              <a:gd name="connsiteY431" fmla="*/ 5293242 h 6246801"/>
              <a:gd name="connsiteX432" fmla="*/ 4561533 w 9384838"/>
              <a:gd name="connsiteY432" fmla="*/ 5293242 h 6246801"/>
              <a:gd name="connsiteX433" fmla="*/ 4561533 w 9384838"/>
              <a:gd name="connsiteY433" fmla="*/ 5268905 h 6246801"/>
              <a:gd name="connsiteX434" fmla="*/ 4585869 w 9384838"/>
              <a:gd name="connsiteY434" fmla="*/ 5218019 h 6246801"/>
              <a:gd name="connsiteX435" fmla="*/ 4585869 w 9384838"/>
              <a:gd name="connsiteY435" fmla="*/ 5193682 h 6246801"/>
              <a:gd name="connsiteX436" fmla="*/ 4611311 w 9384838"/>
              <a:gd name="connsiteY436" fmla="*/ 5168239 h 6246801"/>
              <a:gd name="connsiteX437" fmla="*/ 4611311 w 9384838"/>
              <a:gd name="connsiteY437" fmla="*/ 5142796 h 6246801"/>
              <a:gd name="connsiteX438" fmla="*/ 4585869 w 9384838"/>
              <a:gd name="connsiteY438" fmla="*/ 5142796 h 6246801"/>
              <a:gd name="connsiteX439" fmla="*/ 4611311 w 9384838"/>
              <a:gd name="connsiteY439" fmla="*/ 5118460 h 6246801"/>
              <a:gd name="connsiteX440" fmla="*/ 4636753 w 9384838"/>
              <a:gd name="connsiteY440" fmla="*/ 5118460 h 6246801"/>
              <a:gd name="connsiteX441" fmla="*/ 4636753 w 9384838"/>
              <a:gd name="connsiteY441" fmla="*/ 5093017 h 6246801"/>
              <a:gd name="connsiteX442" fmla="*/ 4686532 w 9384838"/>
              <a:gd name="connsiteY442" fmla="*/ 5067574 h 6246801"/>
              <a:gd name="connsiteX443" fmla="*/ 4737416 w 9384838"/>
              <a:gd name="connsiteY443" fmla="*/ 5043237 h 6246801"/>
              <a:gd name="connsiteX444" fmla="*/ 4737416 w 9384838"/>
              <a:gd name="connsiteY444" fmla="*/ 5017794 h 6246801"/>
              <a:gd name="connsiteX445" fmla="*/ 4737416 w 9384838"/>
              <a:gd name="connsiteY445" fmla="*/ 4992351 h 6246801"/>
              <a:gd name="connsiteX446" fmla="*/ 4686532 w 9384838"/>
              <a:gd name="connsiteY446" fmla="*/ 4942571 h 6246801"/>
              <a:gd name="connsiteX447" fmla="*/ 4662196 w 9384838"/>
              <a:gd name="connsiteY447" fmla="*/ 4968014 h 6246801"/>
              <a:gd name="connsiteX448" fmla="*/ 4636753 w 9384838"/>
              <a:gd name="connsiteY448" fmla="*/ 4968014 h 6246801"/>
              <a:gd name="connsiteX449" fmla="*/ 4611311 w 9384838"/>
              <a:gd name="connsiteY449" fmla="*/ 4942571 h 6246801"/>
              <a:gd name="connsiteX450" fmla="*/ 4585869 w 9384838"/>
              <a:gd name="connsiteY450" fmla="*/ 4992350 h 6246801"/>
              <a:gd name="connsiteX451" fmla="*/ 4611310 w 9384838"/>
              <a:gd name="connsiteY451" fmla="*/ 5017792 h 6246801"/>
              <a:gd name="connsiteX452" fmla="*/ 4611311 w 9384838"/>
              <a:gd name="connsiteY452" fmla="*/ 5017793 h 6246801"/>
              <a:gd name="connsiteX453" fmla="*/ 4536091 w 9384838"/>
              <a:gd name="connsiteY453" fmla="*/ 5043236 h 6246801"/>
              <a:gd name="connsiteX454" fmla="*/ 4510649 w 9384838"/>
              <a:gd name="connsiteY454" fmla="*/ 5043236 h 6246801"/>
              <a:gd name="connsiteX455" fmla="*/ 4510649 w 9384838"/>
              <a:gd name="connsiteY455" fmla="*/ 5118458 h 6246801"/>
              <a:gd name="connsiteX456" fmla="*/ 4561533 w 9384838"/>
              <a:gd name="connsiteY456" fmla="*/ 5168238 h 6246801"/>
              <a:gd name="connsiteX457" fmla="*/ 4536091 w 9384838"/>
              <a:gd name="connsiteY457" fmla="*/ 5168238 h 6246801"/>
              <a:gd name="connsiteX458" fmla="*/ 4510649 w 9384838"/>
              <a:gd name="connsiteY458" fmla="*/ 5168238 h 6246801"/>
              <a:gd name="connsiteX459" fmla="*/ 4510649 w 9384838"/>
              <a:gd name="connsiteY459" fmla="*/ 5193681 h 6246801"/>
              <a:gd name="connsiteX460" fmla="*/ 4486313 w 9384838"/>
              <a:gd name="connsiteY460" fmla="*/ 5168238 h 6246801"/>
              <a:gd name="connsiteX461" fmla="*/ 4486313 w 9384838"/>
              <a:gd name="connsiteY461" fmla="*/ 5118458 h 6246801"/>
              <a:gd name="connsiteX462" fmla="*/ 4460871 w 9384838"/>
              <a:gd name="connsiteY462" fmla="*/ 5093016 h 6246801"/>
              <a:gd name="connsiteX463" fmla="*/ 4385651 w 9384838"/>
              <a:gd name="connsiteY463" fmla="*/ 5067573 h 6246801"/>
              <a:gd name="connsiteX464" fmla="*/ 4310431 w 9384838"/>
              <a:gd name="connsiteY464" fmla="*/ 5093016 h 6246801"/>
              <a:gd name="connsiteX465" fmla="*/ 4284989 w 9384838"/>
              <a:gd name="connsiteY465" fmla="*/ 5142795 h 6246801"/>
              <a:gd name="connsiteX466" fmla="*/ 4284989 w 9384838"/>
              <a:gd name="connsiteY466" fmla="*/ 5142796 h 6246801"/>
              <a:gd name="connsiteX467" fmla="*/ 4260653 w 9384838"/>
              <a:gd name="connsiteY467" fmla="*/ 5168239 h 6246801"/>
              <a:gd name="connsiteX468" fmla="*/ 4260653 w 9384838"/>
              <a:gd name="connsiteY468" fmla="*/ 5193683 h 6246801"/>
              <a:gd name="connsiteX469" fmla="*/ 4284989 w 9384838"/>
              <a:gd name="connsiteY469" fmla="*/ 5243462 h 6246801"/>
              <a:gd name="connsiteX470" fmla="*/ 4235211 w 9384838"/>
              <a:gd name="connsiteY470" fmla="*/ 5268905 h 6246801"/>
              <a:gd name="connsiteX471" fmla="*/ 4185433 w 9384838"/>
              <a:gd name="connsiteY471" fmla="*/ 5344128 h 6246801"/>
              <a:gd name="connsiteX472" fmla="*/ 4110213 w 9384838"/>
              <a:gd name="connsiteY472" fmla="*/ 5369571 h 6246801"/>
              <a:gd name="connsiteX473" fmla="*/ 4084771 w 9384838"/>
              <a:gd name="connsiteY473" fmla="*/ 5318685 h 6246801"/>
              <a:gd name="connsiteX474" fmla="*/ 4110213 w 9384838"/>
              <a:gd name="connsiteY474" fmla="*/ 5243462 h 6246801"/>
              <a:gd name="connsiteX475" fmla="*/ 4134549 w 9384838"/>
              <a:gd name="connsiteY475" fmla="*/ 5193683 h 6246801"/>
              <a:gd name="connsiteX476" fmla="*/ 4134549 w 9384838"/>
              <a:gd name="connsiteY476" fmla="*/ 5168239 h 6246801"/>
              <a:gd name="connsiteX477" fmla="*/ 4185433 w 9384838"/>
              <a:gd name="connsiteY477" fmla="*/ 5168239 h 6246801"/>
              <a:gd name="connsiteX478" fmla="*/ 4209769 w 9384838"/>
              <a:gd name="connsiteY478" fmla="*/ 5142796 h 6246801"/>
              <a:gd name="connsiteX479" fmla="*/ 4185433 w 9384838"/>
              <a:gd name="connsiteY479" fmla="*/ 5118460 h 6246801"/>
              <a:gd name="connsiteX480" fmla="*/ 4084771 w 9384838"/>
              <a:gd name="connsiteY480" fmla="*/ 5093017 h 6246801"/>
              <a:gd name="connsiteX481" fmla="*/ 4034993 w 9384838"/>
              <a:gd name="connsiteY481" fmla="*/ 5142796 h 6246801"/>
              <a:gd name="connsiteX482" fmla="*/ 3958666 w 9384838"/>
              <a:gd name="connsiteY482" fmla="*/ 5168239 h 6246801"/>
              <a:gd name="connsiteX483" fmla="*/ 3908904 w 9384838"/>
              <a:gd name="connsiteY483" fmla="*/ 5218019 h 6246801"/>
              <a:gd name="connsiteX484" fmla="*/ 3859127 w 9384838"/>
              <a:gd name="connsiteY484" fmla="*/ 5293242 h 6246801"/>
              <a:gd name="connsiteX485" fmla="*/ 3758465 w 9384838"/>
              <a:gd name="connsiteY485" fmla="*/ 5243462 h 6246801"/>
              <a:gd name="connsiteX486" fmla="*/ 3708688 w 9384838"/>
              <a:gd name="connsiteY486" fmla="*/ 5243462 h 6246801"/>
              <a:gd name="connsiteX487" fmla="*/ 3582584 w 9384838"/>
              <a:gd name="connsiteY487" fmla="*/ 5193683 h 6246801"/>
              <a:gd name="connsiteX488" fmla="*/ 3589545 w 9384838"/>
              <a:gd name="connsiteY488" fmla="*/ 5173103 h 6246801"/>
              <a:gd name="connsiteX489" fmla="*/ 3589543 w 9384838"/>
              <a:gd name="connsiteY489" fmla="*/ 5173102 h 6246801"/>
              <a:gd name="connsiteX490" fmla="*/ 3582582 w 9384838"/>
              <a:gd name="connsiteY490" fmla="*/ 5193682 h 6246801"/>
              <a:gd name="connsiteX491" fmla="*/ 3382367 w 9384838"/>
              <a:gd name="connsiteY491" fmla="*/ 5193682 h 6246801"/>
              <a:gd name="connsiteX492" fmla="*/ 3421081 w 9384838"/>
              <a:gd name="connsiteY492" fmla="*/ 5164921 h 6246801"/>
              <a:gd name="connsiteX493" fmla="*/ 3483028 w 9384838"/>
              <a:gd name="connsiteY493" fmla="*/ 5168239 h 6246801"/>
              <a:gd name="connsiteX494" fmla="*/ 3532805 w 9384838"/>
              <a:gd name="connsiteY494" fmla="*/ 5168239 h 6246801"/>
              <a:gd name="connsiteX495" fmla="*/ 3532805 w 9384838"/>
              <a:gd name="connsiteY495" fmla="*/ 5118459 h 6246801"/>
              <a:gd name="connsiteX496" fmla="*/ 3507365 w 9384838"/>
              <a:gd name="connsiteY496" fmla="*/ 5093016 h 6246801"/>
              <a:gd name="connsiteX497" fmla="*/ 3483028 w 9384838"/>
              <a:gd name="connsiteY497" fmla="*/ 5118459 h 6246801"/>
              <a:gd name="connsiteX498" fmla="*/ 3432144 w 9384838"/>
              <a:gd name="connsiteY498" fmla="*/ 5093016 h 6246801"/>
              <a:gd name="connsiteX499" fmla="*/ 3407808 w 9384838"/>
              <a:gd name="connsiteY499" fmla="*/ 5093016 h 6246801"/>
              <a:gd name="connsiteX500" fmla="*/ 3407808 w 9384838"/>
              <a:gd name="connsiteY500" fmla="*/ 5043237 h 6246801"/>
              <a:gd name="connsiteX501" fmla="*/ 3382367 w 9384838"/>
              <a:gd name="connsiteY501" fmla="*/ 5043237 h 6246801"/>
              <a:gd name="connsiteX502" fmla="*/ 3356924 w 9384838"/>
              <a:gd name="connsiteY502" fmla="*/ 5093016 h 6246801"/>
              <a:gd name="connsiteX503" fmla="*/ 3382367 w 9384838"/>
              <a:gd name="connsiteY503" fmla="*/ 5118459 h 6246801"/>
              <a:gd name="connsiteX504" fmla="*/ 3382367 w 9384838"/>
              <a:gd name="connsiteY504" fmla="*/ 5142796 h 6246801"/>
              <a:gd name="connsiteX505" fmla="*/ 3331482 w 9384838"/>
              <a:gd name="connsiteY505" fmla="*/ 5093016 h 6246801"/>
              <a:gd name="connsiteX506" fmla="*/ 3356924 w 9384838"/>
              <a:gd name="connsiteY506" fmla="*/ 5067573 h 6246801"/>
              <a:gd name="connsiteX507" fmla="*/ 3356924 w 9384838"/>
              <a:gd name="connsiteY507" fmla="*/ 4992351 h 6246801"/>
              <a:gd name="connsiteX508" fmla="*/ 3407808 w 9384838"/>
              <a:gd name="connsiteY508" fmla="*/ 4942571 h 6246801"/>
              <a:gd name="connsiteX509" fmla="*/ 3356924 w 9384838"/>
              <a:gd name="connsiteY509" fmla="*/ 4942571 h 6246801"/>
              <a:gd name="connsiteX510" fmla="*/ 3349625 w 9384838"/>
              <a:gd name="connsiteY510" fmla="*/ 4928288 h 6246801"/>
              <a:gd name="connsiteX511" fmla="*/ 3349624 w 9384838"/>
              <a:gd name="connsiteY511" fmla="*/ 4928288 h 6246801"/>
              <a:gd name="connsiteX512" fmla="*/ 3356924 w 9384838"/>
              <a:gd name="connsiteY512" fmla="*/ 4942571 h 6246801"/>
              <a:gd name="connsiteX513" fmla="*/ 3281703 w 9384838"/>
              <a:gd name="connsiteY513" fmla="*/ 4968014 h 6246801"/>
              <a:gd name="connsiteX514" fmla="*/ 3256260 w 9384838"/>
              <a:gd name="connsiteY514" fmla="*/ 5017794 h 6246801"/>
              <a:gd name="connsiteX515" fmla="*/ 3181041 w 9384838"/>
              <a:gd name="connsiteY515" fmla="*/ 5067573 h 6246801"/>
              <a:gd name="connsiteX516" fmla="*/ 3206483 w 9384838"/>
              <a:gd name="connsiteY516" fmla="*/ 5118459 h 6246801"/>
              <a:gd name="connsiteX517" fmla="*/ 3181041 w 9384838"/>
              <a:gd name="connsiteY517" fmla="*/ 5142796 h 6246801"/>
              <a:gd name="connsiteX518" fmla="*/ 3231925 w 9384838"/>
              <a:gd name="connsiteY518" fmla="*/ 5168239 h 6246801"/>
              <a:gd name="connsiteX519" fmla="*/ 3281703 w 9384838"/>
              <a:gd name="connsiteY519" fmla="*/ 5218019 h 6246801"/>
              <a:gd name="connsiteX520" fmla="*/ 3331481 w 9384838"/>
              <a:gd name="connsiteY520" fmla="*/ 5268905 h 6246801"/>
              <a:gd name="connsiteX521" fmla="*/ 3281703 w 9384838"/>
              <a:gd name="connsiteY521" fmla="*/ 5293242 h 6246801"/>
              <a:gd name="connsiteX522" fmla="*/ 3281703 w 9384838"/>
              <a:gd name="connsiteY522" fmla="*/ 5318685 h 6246801"/>
              <a:gd name="connsiteX523" fmla="*/ 3256260 w 9384838"/>
              <a:gd name="connsiteY523" fmla="*/ 5293242 h 6246801"/>
              <a:gd name="connsiteX524" fmla="*/ 3206483 w 9384838"/>
              <a:gd name="connsiteY524" fmla="*/ 5293242 h 6246801"/>
              <a:gd name="connsiteX525" fmla="*/ 3181041 w 9384838"/>
              <a:gd name="connsiteY525" fmla="*/ 5293242 h 6246801"/>
              <a:gd name="connsiteX526" fmla="*/ 3056044 w 9384838"/>
              <a:gd name="connsiteY526" fmla="*/ 5293242 h 6246801"/>
              <a:gd name="connsiteX527" fmla="*/ 3030601 w 9384838"/>
              <a:gd name="connsiteY527" fmla="*/ 5344128 h 6246801"/>
              <a:gd name="connsiteX528" fmla="*/ 3006265 w 9384838"/>
              <a:gd name="connsiteY528" fmla="*/ 5344128 h 6246801"/>
              <a:gd name="connsiteX529" fmla="*/ 2980823 w 9384838"/>
              <a:gd name="connsiteY529" fmla="*/ 5369571 h 6246801"/>
              <a:gd name="connsiteX530" fmla="*/ 3006265 w 9384838"/>
              <a:gd name="connsiteY530" fmla="*/ 5393907 h 6246801"/>
              <a:gd name="connsiteX531" fmla="*/ 2980823 w 9384838"/>
              <a:gd name="connsiteY531" fmla="*/ 5419350 h 6246801"/>
              <a:gd name="connsiteX532" fmla="*/ 2905602 w 9384838"/>
              <a:gd name="connsiteY532" fmla="*/ 5444793 h 6246801"/>
              <a:gd name="connsiteX533" fmla="*/ 2880162 w 9384838"/>
              <a:gd name="connsiteY533" fmla="*/ 5520016 h 6246801"/>
              <a:gd name="connsiteX534" fmla="*/ 2880159 w 9384838"/>
              <a:gd name="connsiteY534" fmla="*/ 5520016 h 6246801"/>
              <a:gd name="connsiteX535" fmla="*/ 2830382 w 9384838"/>
              <a:gd name="connsiteY535" fmla="*/ 5544353 h 6246801"/>
              <a:gd name="connsiteX536" fmla="*/ 2804941 w 9384838"/>
              <a:gd name="connsiteY536" fmla="*/ 5569796 h 6246801"/>
              <a:gd name="connsiteX537" fmla="*/ 2755160 w 9384838"/>
              <a:gd name="connsiteY537" fmla="*/ 5595239 h 6246801"/>
              <a:gd name="connsiteX538" fmla="*/ 2679941 w 9384838"/>
              <a:gd name="connsiteY538" fmla="*/ 5569796 h 6246801"/>
              <a:gd name="connsiteX539" fmla="*/ 2629058 w 9384838"/>
              <a:gd name="connsiteY539" fmla="*/ 5494573 h 6246801"/>
              <a:gd name="connsiteX540" fmla="*/ 2629058 w 9384838"/>
              <a:gd name="connsiteY540" fmla="*/ 5444794 h 6246801"/>
              <a:gd name="connsiteX541" fmla="*/ 2579280 w 9384838"/>
              <a:gd name="connsiteY541" fmla="*/ 5393908 h 6246801"/>
              <a:gd name="connsiteX542" fmla="*/ 2579280 w 9384838"/>
              <a:gd name="connsiteY542" fmla="*/ 5344128 h 6246801"/>
              <a:gd name="connsiteX543" fmla="*/ 2529501 w 9384838"/>
              <a:gd name="connsiteY543" fmla="*/ 5318685 h 6246801"/>
              <a:gd name="connsiteX544" fmla="*/ 2553838 w 9384838"/>
              <a:gd name="connsiteY544" fmla="*/ 5293242 h 6246801"/>
              <a:gd name="connsiteX545" fmla="*/ 2579280 w 9384838"/>
              <a:gd name="connsiteY545" fmla="*/ 5268905 h 6246801"/>
              <a:gd name="connsiteX546" fmla="*/ 2579280 w 9384838"/>
              <a:gd name="connsiteY546" fmla="*/ 5243462 h 6246801"/>
              <a:gd name="connsiteX547" fmla="*/ 2629058 w 9384838"/>
              <a:gd name="connsiteY547" fmla="*/ 5218019 h 6246801"/>
              <a:gd name="connsiteX548" fmla="*/ 2604722 w 9384838"/>
              <a:gd name="connsiteY548" fmla="*/ 5193682 h 6246801"/>
              <a:gd name="connsiteX549" fmla="*/ 2579280 w 9384838"/>
              <a:gd name="connsiteY549" fmla="*/ 5142796 h 6246801"/>
              <a:gd name="connsiteX550" fmla="*/ 2579280 w 9384838"/>
              <a:gd name="connsiteY550" fmla="*/ 5142795 h 6246801"/>
              <a:gd name="connsiteX551" fmla="*/ 2705382 w 9384838"/>
              <a:gd name="connsiteY551" fmla="*/ 5093015 h 6246801"/>
              <a:gd name="connsiteX552" fmla="*/ 2755160 w 9384838"/>
              <a:gd name="connsiteY552" fmla="*/ 5043236 h 6246801"/>
              <a:gd name="connsiteX553" fmla="*/ 2755160 w 9384838"/>
              <a:gd name="connsiteY553" fmla="*/ 4992350 h 6246801"/>
              <a:gd name="connsiteX554" fmla="*/ 2729719 w 9384838"/>
              <a:gd name="connsiteY554" fmla="*/ 4968013 h 6246801"/>
              <a:gd name="connsiteX555" fmla="*/ 2705383 w 9384838"/>
              <a:gd name="connsiteY555" fmla="*/ 4942570 h 6246801"/>
              <a:gd name="connsiteX556" fmla="*/ 2679942 w 9384838"/>
              <a:gd name="connsiteY556" fmla="*/ 4942570 h 6246801"/>
              <a:gd name="connsiteX557" fmla="*/ 2654500 w 9384838"/>
              <a:gd name="connsiteY557" fmla="*/ 4968013 h 6246801"/>
              <a:gd name="connsiteX558" fmla="*/ 2604722 w 9384838"/>
              <a:gd name="connsiteY558" fmla="*/ 4968013 h 6246801"/>
              <a:gd name="connsiteX559" fmla="*/ 2529503 w 9384838"/>
              <a:gd name="connsiteY559" fmla="*/ 4917127 h 6246801"/>
              <a:gd name="connsiteX560" fmla="*/ 2529503 w 9384838"/>
              <a:gd name="connsiteY560" fmla="*/ 4867348 h 6246801"/>
              <a:gd name="connsiteX561" fmla="*/ 2454282 w 9384838"/>
              <a:gd name="connsiteY561" fmla="*/ 4841905 h 6246801"/>
              <a:gd name="connsiteX562" fmla="*/ 2454282 w 9384838"/>
              <a:gd name="connsiteY562" fmla="*/ 4867348 h 6246801"/>
              <a:gd name="connsiteX563" fmla="*/ 2428840 w 9384838"/>
              <a:gd name="connsiteY563" fmla="*/ 4841905 h 6246801"/>
              <a:gd name="connsiteX564" fmla="*/ 2379063 w 9384838"/>
              <a:gd name="connsiteY564" fmla="*/ 4841905 h 6246801"/>
              <a:gd name="connsiteX565" fmla="*/ 2353620 w 9384838"/>
              <a:gd name="connsiteY565" fmla="*/ 4867348 h 6246801"/>
              <a:gd name="connsiteX566" fmla="*/ 2353620 w 9384838"/>
              <a:gd name="connsiteY566" fmla="*/ 4867347 h 6246801"/>
              <a:gd name="connsiteX567" fmla="*/ 2328178 w 9384838"/>
              <a:gd name="connsiteY567" fmla="*/ 4841904 h 6246801"/>
              <a:gd name="connsiteX568" fmla="*/ 2303843 w 9384838"/>
              <a:gd name="connsiteY568" fmla="*/ 4841904 h 6246801"/>
              <a:gd name="connsiteX569" fmla="*/ 2278401 w 9384838"/>
              <a:gd name="connsiteY569" fmla="*/ 4817568 h 6246801"/>
              <a:gd name="connsiteX570" fmla="*/ 2252958 w 9384838"/>
              <a:gd name="connsiteY570" fmla="*/ 4841904 h 6246801"/>
              <a:gd name="connsiteX571" fmla="*/ 2303843 w 9384838"/>
              <a:gd name="connsiteY571" fmla="*/ 4867347 h 6246801"/>
              <a:gd name="connsiteX572" fmla="*/ 2228623 w 9384838"/>
              <a:gd name="connsiteY572" fmla="*/ 4892790 h 6246801"/>
              <a:gd name="connsiteX573" fmla="*/ 2177740 w 9384838"/>
              <a:gd name="connsiteY573" fmla="*/ 4841904 h 6246801"/>
              <a:gd name="connsiteX574" fmla="*/ 2153404 w 9384838"/>
              <a:gd name="connsiteY574" fmla="*/ 4867347 h 6246801"/>
              <a:gd name="connsiteX575" fmla="*/ 2153404 w 9384838"/>
              <a:gd name="connsiteY575" fmla="*/ 4892790 h 6246801"/>
              <a:gd name="connsiteX576" fmla="*/ 2127962 w 9384838"/>
              <a:gd name="connsiteY576" fmla="*/ 4942570 h 6246801"/>
              <a:gd name="connsiteX577" fmla="*/ 2102518 w 9384838"/>
              <a:gd name="connsiteY577" fmla="*/ 4917127 h 6246801"/>
              <a:gd name="connsiteX578" fmla="*/ 2078183 w 9384838"/>
              <a:gd name="connsiteY578" fmla="*/ 4917127 h 6246801"/>
              <a:gd name="connsiteX579" fmla="*/ 2078183 w 9384838"/>
              <a:gd name="connsiteY579" fmla="*/ 4867347 h 6246801"/>
              <a:gd name="connsiteX580" fmla="*/ 2027299 w 9384838"/>
              <a:gd name="connsiteY580" fmla="*/ 4867347 h 6246801"/>
              <a:gd name="connsiteX581" fmla="*/ 2001857 w 9384838"/>
              <a:gd name="connsiteY581" fmla="*/ 4892790 h 6246801"/>
              <a:gd name="connsiteX582" fmla="*/ 1952080 w 9384838"/>
              <a:gd name="connsiteY582" fmla="*/ 4892790 h 6246801"/>
              <a:gd name="connsiteX583" fmla="*/ 1902303 w 9384838"/>
              <a:gd name="connsiteY583" fmla="*/ 4917127 h 6246801"/>
              <a:gd name="connsiteX584" fmla="*/ 1876860 w 9384838"/>
              <a:gd name="connsiteY584" fmla="*/ 4892790 h 6246801"/>
              <a:gd name="connsiteX585" fmla="*/ 1876860 w 9384838"/>
              <a:gd name="connsiteY585" fmla="*/ 4867347 h 6246801"/>
              <a:gd name="connsiteX586" fmla="*/ 1851419 w 9384838"/>
              <a:gd name="connsiteY586" fmla="*/ 4892790 h 6246801"/>
              <a:gd name="connsiteX587" fmla="*/ 1827080 w 9384838"/>
              <a:gd name="connsiteY587" fmla="*/ 4892790 h 6246801"/>
              <a:gd name="connsiteX588" fmla="*/ 1801640 w 9384838"/>
              <a:gd name="connsiteY588" fmla="*/ 4867347 h 6246801"/>
              <a:gd name="connsiteX589" fmla="*/ 1801640 w 9384838"/>
              <a:gd name="connsiteY589" fmla="*/ 4892790 h 6246801"/>
              <a:gd name="connsiteX590" fmla="*/ 1776198 w 9384838"/>
              <a:gd name="connsiteY590" fmla="*/ 4917127 h 6246801"/>
              <a:gd name="connsiteX591" fmla="*/ 1751861 w 9384838"/>
              <a:gd name="connsiteY591" fmla="*/ 4892790 h 6246801"/>
              <a:gd name="connsiteX592" fmla="*/ 1726419 w 9384838"/>
              <a:gd name="connsiteY592" fmla="*/ 4892790 h 6246801"/>
              <a:gd name="connsiteX593" fmla="*/ 1700977 w 9384838"/>
              <a:gd name="connsiteY593" fmla="*/ 4917127 h 6246801"/>
              <a:gd name="connsiteX594" fmla="*/ 1676640 w 9384838"/>
              <a:gd name="connsiteY594" fmla="*/ 4892790 h 6246801"/>
              <a:gd name="connsiteX595" fmla="*/ 1625756 w 9384838"/>
              <a:gd name="connsiteY595" fmla="*/ 4917127 h 6246801"/>
              <a:gd name="connsiteX596" fmla="*/ 1601421 w 9384838"/>
              <a:gd name="connsiteY596" fmla="*/ 4917127 h 6246801"/>
              <a:gd name="connsiteX597" fmla="*/ 1575979 w 9384838"/>
              <a:gd name="connsiteY597" fmla="*/ 4892790 h 6246801"/>
              <a:gd name="connsiteX598" fmla="*/ 1575979 w 9384838"/>
              <a:gd name="connsiteY598" fmla="*/ 4867347 h 6246801"/>
              <a:gd name="connsiteX599" fmla="*/ 1575979 w 9384838"/>
              <a:gd name="connsiteY599" fmla="*/ 4841904 h 6246801"/>
              <a:gd name="connsiteX600" fmla="*/ 1526200 w 9384838"/>
              <a:gd name="connsiteY600" fmla="*/ 4817568 h 6246801"/>
              <a:gd name="connsiteX601" fmla="*/ 1450978 w 9384838"/>
              <a:gd name="connsiteY601" fmla="*/ 4867347 h 6246801"/>
              <a:gd name="connsiteX602" fmla="*/ 1425540 w 9384838"/>
              <a:gd name="connsiteY602" fmla="*/ 4867347 h 6246801"/>
              <a:gd name="connsiteX603" fmla="*/ 1425540 w 9384838"/>
              <a:gd name="connsiteY603" fmla="*/ 4867348 h 6246801"/>
              <a:gd name="connsiteX604" fmla="*/ 1425540 w 9384838"/>
              <a:gd name="connsiteY604" fmla="*/ 4917127 h 6246801"/>
              <a:gd name="connsiteX605" fmla="*/ 1400097 w 9384838"/>
              <a:gd name="connsiteY605" fmla="*/ 4942570 h 6246801"/>
              <a:gd name="connsiteX606" fmla="*/ 1400097 w 9384838"/>
              <a:gd name="connsiteY606" fmla="*/ 4992350 h 6246801"/>
              <a:gd name="connsiteX607" fmla="*/ 1350319 w 9384838"/>
              <a:gd name="connsiteY607" fmla="*/ 4992350 h 6246801"/>
              <a:gd name="connsiteX608" fmla="*/ 1350319 w 9384838"/>
              <a:gd name="connsiteY608" fmla="*/ 5043236 h 6246801"/>
              <a:gd name="connsiteX609" fmla="*/ 1299435 w 9384838"/>
              <a:gd name="connsiteY609" fmla="*/ 4992350 h 6246801"/>
              <a:gd name="connsiteX610" fmla="*/ 1249656 w 9384838"/>
              <a:gd name="connsiteY610" fmla="*/ 4917127 h 6246801"/>
              <a:gd name="connsiteX611" fmla="*/ 1224214 w 9384838"/>
              <a:gd name="connsiteY611" fmla="*/ 4917127 h 6246801"/>
              <a:gd name="connsiteX612" fmla="*/ 1148993 w 9384838"/>
              <a:gd name="connsiteY612" fmla="*/ 4892791 h 6246801"/>
              <a:gd name="connsiteX613" fmla="*/ 1124658 w 9384838"/>
              <a:gd name="connsiteY613" fmla="*/ 4917127 h 6246801"/>
              <a:gd name="connsiteX614" fmla="*/ 1124658 w 9384838"/>
              <a:gd name="connsiteY614" fmla="*/ 4892791 h 6246801"/>
              <a:gd name="connsiteX615" fmla="*/ 1099215 w 9384838"/>
              <a:gd name="connsiteY615" fmla="*/ 4917127 h 6246801"/>
              <a:gd name="connsiteX616" fmla="*/ 1073771 w 9384838"/>
              <a:gd name="connsiteY616" fmla="*/ 4892791 h 6246801"/>
              <a:gd name="connsiteX617" fmla="*/ 1049435 w 9384838"/>
              <a:gd name="connsiteY617" fmla="*/ 4917127 h 6246801"/>
              <a:gd name="connsiteX618" fmla="*/ 998551 w 9384838"/>
              <a:gd name="connsiteY618" fmla="*/ 4917127 h 6246801"/>
              <a:gd name="connsiteX619" fmla="*/ 998551 w 9384838"/>
              <a:gd name="connsiteY619" fmla="*/ 4892791 h 6246801"/>
              <a:gd name="connsiteX620" fmla="*/ 948773 w 9384838"/>
              <a:gd name="connsiteY620" fmla="*/ 4841905 h 6246801"/>
              <a:gd name="connsiteX621" fmla="*/ 898995 w 9384838"/>
              <a:gd name="connsiteY621" fmla="*/ 4867348 h 6246801"/>
              <a:gd name="connsiteX622" fmla="*/ 898995 w 9384838"/>
              <a:gd name="connsiteY622" fmla="*/ 4792125 h 6246801"/>
              <a:gd name="connsiteX623" fmla="*/ 923331 w 9384838"/>
              <a:gd name="connsiteY623" fmla="*/ 4766682 h 6246801"/>
              <a:gd name="connsiteX624" fmla="*/ 923331 w 9384838"/>
              <a:gd name="connsiteY624" fmla="*/ 4716902 h 6246801"/>
              <a:gd name="connsiteX625" fmla="*/ 923331 w 9384838"/>
              <a:gd name="connsiteY625" fmla="*/ 4691459 h 6246801"/>
              <a:gd name="connsiteX626" fmla="*/ 974215 w 9384838"/>
              <a:gd name="connsiteY626" fmla="*/ 4691459 h 6246801"/>
              <a:gd name="connsiteX627" fmla="*/ 998551 w 9384838"/>
              <a:gd name="connsiteY627" fmla="*/ 4667122 h 6246801"/>
              <a:gd name="connsiteX628" fmla="*/ 1049435 w 9384838"/>
              <a:gd name="connsiteY628" fmla="*/ 4716902 h 6246801"/>
              <a:gd name="connsiteX629" fmla="*/ 1148993 w 9384838"/>
              <a:gd name="connsiteY629" fmla="*/ 4716902 h 6246801"/>
              <a:gd name="connsiteX630" fmla="*/ 1174436 w 9384838"/>
              <a:gd name="connsiteY630" fmla="*/ 4667122 h 6246801"/>
              <a:gd name="connsiteX631" fmla="*/ 1224214 w 9384838"/>
              <a:gd name="connsiteY631" fmla="*/ 4667122 h 6246801"/>
              <a:gd name="connsiteX632" fmla="*/ 1249656 w 9384838"/>
              <a:gd name="connsiteY632" fmla="*/ 4616236 h 6246801"/>
              <a:gd name="connsiteX633" fmla="*/ 1275099 w 9384838"/>
              <a:gd name="connsiteY633" fmla="*/ 4616236 h 6246801"/>
              <a:gd name="connsiteX634" fmla="*/ 1275099 w 9384838"/>
              <a:gd name="connsiteY634" fmla="*/ 4616237 h 6246801"/>
              <a:gd name="connsiteX635" fmla="*/ 1350319 w 9384838"/>
              <a:gd name="connsiteY635" fmla="*/ 4616237 h 6246801"/>
              <a:gd name="connsiteX636" fmla="*/ 1374654 w 9384838"/>
              <a:gd name="connsiteY636" fmla="*/ 4590794 h 6246801"/>
              <a:gd name="connsiteX637" fmla="*/ 1425539 w 9384838"/>
              <a:gd name="connsiteY637" fmla="*/ 4566457 h 6246801"/>
              <a:gd name="connsiteX638" fmla="*/ 1550537 w 9384838"/>
              <a:gd name="connsiteY638" fmla="*/ 4491234 h 6246801"/>
              <a:gd name="connsiteX639" fmla="*/ 1651201 w 9384838"/>
              <a:gd name="connsiteY639" fmla="*/ 4440348 h 6246801"/>
              <a:gd name="connsiteX640" fmla="*/ 1751865 w 9384838"/>
              <a:gd name="connsiteY640" fmla="*/ 4416011 h 6246801"/>
              <a:gd name="connsiteX641" fmla="*/ 1776201 w 9384838"/>
              <a:gd name="connsiteY641" fmla="*/ 4365125 h 6246801"/>
              <a:gd name="connsiteX642" fmla="*/ 1751865 w 9384838"/>
              <a:gd name="connsiteY642" fmla="*/ 4340788 h 6246801"/>
              <a:gd name="connsiteX643" fmla="*/ 1801642 w 9384838"/>
              <a:gd name="connsiteY643" fmla="*/ 4340788 h 6246801"/>
              <a:gd name="connsiteX644" fmla="*/ 1827082 w 9384838"/>
              <a:gd name="connsiteY644" fmla="*/ 4315345 h 6246801"/>
              <a:gd name="connsiteX645" fmla="*/ 1902304 w 9384838"/>
              <a:gd name="connsiteY645" fmla="*/ 4340788 h 6246801"/>
              <a:gd name="connsiteX646" fmla="*/ 1952081 w 9384838"/>
              <a:gd name="connsiteY646" fmla="*/ 4315345 h 6246801"/>
              <a:gd name="connsiteX647" fmla="*/ 2001860 w 9384838"/>
              <a:gd name="connsiteY647" fmla="*/ 4340788 h 6246801"/>
              <a:gd name="connsiteX648" fmla="*/ 1952081 w 9384838"/>
              <a:gd name="connsiteY648" fmla="*/ 4340788 h 6246801"/>
              <a:gd name="connsiteX649" fmla="*/ 1952081 w 9384838"/>
              <a:gd name="connsiteY649" fmla="*/ 4390568 h 6246801"/>
              <a:gd name="connsiteX650" fmla="*/ 2027302 w 9384838"/>
              <a:gd name="connsiteY650" fmla="*/ 4416011 h 6246801"/>
              <a:gd name="connsiteX651" fmla="*/ 2052742 w 9384838"/>
              <a:gd name="connsiteY651" fmla="*/ 4416011 h 6246801"/>
              <a:gd name="connsiteX652" fmla="*/ 2102518 w 9384838"/>
              <a:gd name="connsiteY652" fmla="*/ 4390568 h 6246801"/>
              <a:gd name="connsiteX653" fmla="*/ 2127962 w 9384838"/>
              <a:gd name="connsiteY653" fmla="*/ 4390568 h 6246801"/>
              <a:gd name="connsiteX654" fmla="*/ 2203182 w 9384838"/>
              <a:gd name="connsiteY654" fmla="*/ 4440348 h 6246801"/>
              <a:gd name="connsiteX655" fmla="*/ 2328178 w 9384838"/>
              <a:gd name="connsiteY655" fmla="*/ 4465791 h 6246801"/>
              <a:gd name="connsiteX656" fmla="*/ 2428839 w 9384838"/>
              <a:gd name="connsiteY656" fmla="*/ 4465791 h 6246801"/>
              <a:gd name="connsiteX657" fmla="*/ 2478617 w 9384838"/>
              <a:gd name="connsiteY657" fmla="*/ 4440348 h 6246801"/>
              <a:gd name="connsiteX658" fmla="*/ 2529503 w 9384838"/>
              <a:gd name="connsiteY658" fmla="*/ 4416011 h 6246801"/>
              <a:gd name="connsiteX659" fmla="*/ 2579280 w 9384838"/>
              <a:gd name="connsiteY659" fmla="*/ 4440348 h 6246801"/>
              <a:gd name="connsiteX660" fmla="*/ 2629058 w 9384838"/>
              <a:gd name="connsiteY660" fmla="*/ 4440348 h 6246801"/>
              <a:gd name="connsiteX661" fmla="*/ 2679941 w 9384838"/>
              <a:gd name="connsiteY661" fmla="*/ 4465791 h 6246801"/>
              <a:gd name="connsiteX662" fmla="*/ 2679941 w 9384838"/>
              <a:gd name="connsiteY662" fmla="*/ 4465790 h 6246801"/>
              <a:gd name="connsiteX663" fmla="*/ 2705383 w 9384838"/>
              <a:gd name="connsiteY663" fmla="*/ 4465790 h 6246801"/>
              <a:gd name="connsiteX664" fmla="*/ 2804940 w 9384838"/>
              <a:gd name="connsiteY664" fmla="*/ 4440347 h 6246801"/>
              <a:gd name="connsiteX665" fmla="*/ 2830382 w 9384838"/>
              <a:gd name="connsiteY665" fmla="*/ 4491233 h 6246801"/>
              <a:gd name="connsiteX666" fmla="*/ 2804940 w 9384838"/>
              <a:gd name="connsiteY666" fmla="*/ 4515570 h 6246801"/>
              <a:gd name="connsiteX667" fmla="*/ 2780604 w 9384838"/>
              <a:gd name="connsiteY667" fmla="*/ 4541013 h 6246801"/>
              <a:gd name="connsiteX668" fmla="*/ 2804940 w 9384838"/>
              <a:gd name="connsiteY668" fmla="*/ 4566456 h 6246801"/>
              <a:gd name="connsiteX669" fmla="*/ 2804940 w 9384838"/>
              <a:gd name="connsiteY669" fmla="*/ 4590793 h 6246801"/>
              <a:gd name="connsiteX670" fmla="*/ 2855825 w 9384838"/>
              <a:gd name="connsiteY670" fmla="*/ 4590793 h 6246801"/>
              <a:gd name="connsiteX671" fmla="*/ 2855825 w 9384838"/>
              <a:gd name="connsiteY671" fmla="*/ 4566456 h 6246801"/>
              <a:gd name="connsiteX672" fmla="*/ 2880159 w 9384838"/>
              <a:gd name="connsiteY672" fmla="*/ 4566456 h 6246801"/>
              <a:gd name="connsiteX673" fmla="*/ 2880159 w 9384838"/>
              <a:gd name="connsiteY673" fmla="*/ 4605916 h 6246801"/>
              <a:gd name="connsiteX674" fmla="*/ 2880162 w 9384838"/>
              <a:gd name="connsiteY674" fmla="*/ 4605918 h 6246801"/>
              <a:gd name="connsiteX675" fmla="*/ 2880162 w 9384838"/>
              <a:gd name="connsiteY675" fmla="*/ 4566457 h 6246801"/>
              <a:gd name="connsiteX676" fmla="*/ 2931045 w 9384838"/>
              <a:gd name="connsiteY676" fmla="*/ 4616236 h 6246801"/>
              <a:gd name="connsiteX677" fmla="*/ 2980823 w 9384838"/>
              <a:gd name="connsiteY677" fmla="*/ 4641679 h 6246801"/>
              <a:gd name="connsiteX678" fmla="*/ 3006265 w 9384838"/>
              <a:gd name="connsiteY678" fmla="*/ 4616236 h 6246801"/>
              <a:gd name="connsiteX679" fmla="*/ 3030601 w 9384838"/>
              <a:gd name="connsiteY679" fmla="*/ 4616236 h 6246801"/>
              <a:gd name="connsiteX680" fmla="*/ 3056044 w 9384838"/>
              <a:gd name="connsiteY680" fmla="*/ 4590793 h 6246801"/>
              <a:gd name="connsiteX681" fmla="*/ 3105820 w 9384838"/>
              <a:gd name="connsiteY681" fmla="*/ 4590793 h 6246801"/>
              <a:gd name="connsiteX682" fmla="*/ 3131263 w 9384838"/>
              <a:gd name="connsiteY682" fmla="*/ 4541014 h 6246801"/>
              <a:gd name="connsiteX683" fmla="*/ 3131263 w 9384838"/>
              <a:gd name="connsiteY683" fmla="*/ 4590793 h 6246801"/>
              <a:gd name="connsiteX684" fmla="*/ 3156704 w 9384838"/>
              <a:gd name="connsiteY684" fmla="*/ 4566457 h 6246801"/>
              <a:gd name="connsiteX685" fmla="*/ 3181041 w 9384838"/>
              <a:gd name="connsiteY685" fmla="*/ 4515571 h 6246801"/>
              <a:gd name="connsiteX686" fmla="*/ 3156704 w 9384838"/>
              <a:gd name="connsiteY686" fmla="*/ 4440348 h 6246801"/>
              <a:gd name="connsiteX687" fmla="*/ 3131263 w 9384838"/>
              <a:gd name="connsiteY687" fmla="*/ 4416011 h 6246801"/>
              <a:gd name="connsiteX688" fmla="*/ 3181041 w 9384838"/>
              <a:gd name="connsiteY688" fmla="*/ 4365125 h 6246801"/>
              <a:gd name="connsiteX689" fmla="*/ 3231924 w 9384838"/>
              <a:gd name="connsiteY689" fmla="*/ 4340788 h 6246801"/>
              <a:gd name="connsiteX690" fmla="*/ 3256260 w 9384838"/>
              <a:gd name="connsiteY690" fmla="*/ 4289902 h 6246801"/>
              <a:gd name="connsiteX691" fmla="*/ 3281703 w 9384838"/>
              <a:gd name="connsiteY691" fmla="*/ 4289902 h 6246801"/>
              <a:gd name="connsiteX692" fmla="*/ 3281705 w 9384838"/>
              <a:gd name="connsiteY692" fmla="*/ 4289902 h 6246801"/>
              <a:gd name="connsiteX693" fmla="*/ 3307147 w 9384838"/>
              <a:gd name="connsiteY693" fmla="*/ 4265565 h 6246801"/>
              <a:gd name="connsiteX694" fmla="*/ 3356924 w 9384838"/>
              <a:gd name="connsiteY694" fmla="*/ 4265565 h 6246801"/>
              <a:gd name="connsiteX695" fmla="*/ 3457589 w 9384838"/>
              <a:gd name="connsiteY695" fmla="*/ 4190342 h 6246801"/>
              <a:gd name="connsiteX696" fmla="*/ 3558250 w 9384838"/>
              <a:gd name="connsiteY696" fmla="*/ 4089676 h 6246801"/>
              <a:gd name="connsiteX697" fmla="*/ 3582585 w 9384838"/>
              <a:gd name="connsiteY697" fmla="*/ 4014453 h 6246801"/>
              <a:gd name="connsiteX698" fmla="*/ 3608026 w 9384838"/>
              <a:gd name="connsiteY698" fmla="*/ 3989010 h 6246801"/>
              <a:gd name="connsiteX699" fmla="*/ 3582585 w 9384838"/>
              <a:gd name="connsiteY699" fmla="*/ 3963567 h 6246801"/>
              <a:gd name="connsiteX700" fmla="*/ 3608026 w 9384838"/>
              <a:gd name="connsiteY700" fmla="*/ 3913787 h 6246801"/>
              <a:gd name="connsiteX701" fmla="*/ 3582585 w 9384838"/>
              <a:gd name="connsiteY701" fmla="*/ 3888344 h 6246801"/>
              <a:gd name="connsiteX702" fmla="*/ 3608026 w 9384838"/>
              <a:gd name="connsiteY702" fmla="*/ 3838565 h 6246801"/>
              <a:gd name="connsiteX703" fmla="*/ 3633468 w 9384838"/>
              <a:gd name="connsiteY703" fmla="*/ 3813122 h 6246801"/>
              <a:gd name="connsiteX704" fmla="*/ 3683247 w 9384838"/>
              <a:gd name="connsiteY704" fmla="*/ 3788785 h 6246801"/>
              <a:gd name="connsiteX705" fmla="*/ 3708689 w 9384838"/>
              <a:gd name="connsiteY705" fmla="*/ 3813122 h 6246801"/>
              <a:gd name="connsiteX706" fmla="*/ 3783908 w 9384838"/>
              <a:gd name="connsiteY706" fmla="*/ 3788785 h 6246801"/>
              <a:gd name="connsiteX707" fmla="*/ 3883464 w 9384838"/>
              <a:gd name="connsiteY707" fmla="*/ 3763342 h 6246801"/>
              <a:gd name="connsiteX708" fmla="*/ 3883464 w 9384838"/>
              <a:gd name="connsiteY708" fmla="*/ 3813122 h 6246801"/>
              <a:gd name="connsiteX709" fmla="*/ 3833686 w 9384838"/>
              <a:gd name="connsiteY709" fmla="*/ 3813122 h 6246801"/>
              <a:gd name="connsiteX710" fmla="*/ 3808245 w 9384838"/>
              <a:gd name="connsiteY710" fmla="*/ 3838565 h 6246801"/>
              <a:gd name="connsiteX711" fmla="*/ 3808245 w 9384838"/>
              <a:gd name="connsiteY711" fmla="*/ 3888344 h 6246801"/>
              <a:gd name="connsiteX712" fmla="*/ 3758467 w 9384838"/>
              <a:gd name="connsiteY712" fmla="*/ 3864008 h 6246801"/>
              <a:gd name="connsiteX713" fmla="*/ 3708689 w 9384838"/>
              <a:gd name="connsiteY713" fmla="*/ 3913787 h 6246801"/>
              <a:gd name="connsiteX714" fmla="*/ 3683247 w 9384838"/>
              <a:gd name="connsiteY714" fmla="*/ 3888344 h 6246801"/>
              <a:gd name="connsiteX715" fmla="*/ 3633468 w 9384838"/>
              <a:gd name="connsiteY715" fmla="*/ 3913787 h 6246801"/>
              <a:gd name="connsiteX716" fmla="*/ 3657804 w 9384838"/>
              <a:gd name="connsiteY716" fmla="*/ 3939230 h 6246801"/>
              <a:gd name="connsiteX717" fmla="*/ 3633468 w 9384838"/>
              <a:gd name="connsiteY717" fmla="*/ 3963567 h 6246801"/>
              <a:gd name="connsiteX718" fmla="*/ 3657804 w 9384838"/>
              <a:gd name="connsiteY718" fmla="*/ 3963567 h 6246801"/>
              <a:gd name="connsiteX719" fmla="*/ 3683247 w 9384838"/>
              <a:gd name="connsiteY719" fmla="*/ 3989010 h 6246801"/>
              <a:gd name="connsiteX720" fmla="*/ 3708689 w 9384838"/>
              <a:gd name="connsiteY720" fmla="*/ 3989010 h 6246801"/>
              <a:gd name="connsiteX721" fmla="*/ 3708689 w 9384838"/>
              <a:gd name="connsiteY721" fmla="*/ 4014453 h 6246801"/>
              <a:gd name="connsiteX722" fmla="*/ 3708688 w 9384838"/>
              <a:gd name="connsiteY722" fmla="*/ 4014453 h 6246801"/>
              <a:gd name="connsiteX723" fmla="*/ 3657804 w 9384838"/>
              <a:gd name="connsiteY723" fmla="*/ 4064233 h 6246801"/>
              <a:gd name="connsiteX724" fmla="*/ 3683246 w 9384838"/>
              <a:gd name="connsiteY724" fmla="*/ 4139455 h 6246801"/>
              <a:gd name="connsiteX725" fmla="*/ 3808243 w 9384838"/>
              <a:gd name="connsiteY725" fmla="*/ 4164898 h 6246801"/>
              <a:gd name="connsiteX726" fmla="*/ 3833684 w 9384838"/>
              <a:gd name="connsiteY726" fmla="*/ 4089676 h 6246801"/>
              <a:gd name="connsiteX727" fmla="*/ 3958666 w 9384838"/>
              <a:gd name="connsiteY727" fmla="*/ 4089676 h 6246801"/>
              <a:gd name="connsiteX728" fmla="*/ 4084770 w 9384838"/>
              <a:gd name="connsiteY728" fmla="*/ 4064233 h 6246801"/>
              <a:gd name="connsiteX729" fmla="*/ 4185432 w 9384838"/>
              <a:gd name="connsiteY729" fmla="*/ 4064233 h 6246801"/>
              <a:gd name="connsiteX730" fmla="*/ 4460870 w 9384838"/>
              <a:gd name="connsiteY730" fmla="*/ 3888345 h 6246801"/>
              <a:gd name="connsiteX731" fmla="*/ 4510648 w 9384838"/>
              <a:gd name="connsiteY731" fmla="*/ 3763342 h 6246801"/>
              <a:gd name="connsiteX732" fmla="*/ 4761751 w 9384838"/>
              <a:gd name="connsiteY732" fmla="*/ 3713562 h 6246801"/>
              <a:gd name="connsiteX733" fmla="*/ 4836971 w 9384838"/>
              <a:gd name="connsiteY733" fmla="*/ 3612896 h 6246801"/>
              <a:gd name="connsiteX734" fmla="*/ 4887855 w 9384838"/>
              <a:gd name="connsiteY734" fmla="*/ 3487894 h 6246801"/>
              <a:gd name="connsiteX735" fmla="*/ 4887855 w 9384838"/>
              <a:gd name="connsiteY735" fmla="*/ 3487893 h 6246801"/>
              <a:gd name="connsiteX736" fmla="*/ 4937633 w 9384838"/>
              <a:gd name="connsiteY736" fmla="*/ 3437007 h 6246801"/>
              <a:gd name="connsiteX737" fmla="*/ 5012854 w 9384838"/>
              <a:gd name="connsiteY737" fmla="*/ 3387227 h 6246801"/>
              <a:gd name="connsiteX738" fmla="*/ 5038296 w 9384838"/>
              <a:gd name="connsiteY738" fmla="*/ 3336341 h 6246801"/>
              <a:gd name="connsiteX739" fmla="*/ 5113516 w 9384838"/>
              <a:gd name="connsiteY739" fmla="*/ 3236782 h 6246801"/>
              <a:gd name="connsiteX740" fmla="*/ 5137852 w 9384838"/>
              <a:gd name="connsiteY740" fmla="*/ 3185896 h 6246801"/>
              <a:gd name="connsiteX741" fmla="*/ 5163294 w 9384838"/>
              <a:gd name="connsiteY741" fmla="*/ 3161560 h 6246801"/>
              <a:gd name="connsiteX742" fmla="*/ 5238514 w 9384838"/>
              <a:gd name="connsiteY742" fmla="*/ 3011116 h 6246801"/>
              <a:gd name="connsiteX743" fmla="*/ 5263957 w 9384838"/>
              <a:gd name="connsiteY743" fmla="*/ 2860672 h 6246801"/>
              <a:gd name="connsiteX744" fmla="*/ 5188736 w 9384838"/>
              <a:gd name="connsiteY744" fmla="*/ 2809788 h 6246801"/>
              <a:gd name="connsiteX745" fmla="*/ 5163294 w 9384838"/>
              <a:gd name="connsiteY745" fmla="*/ 2835229 h 6246801"/>
              <a:gd name="connsiteX746" fmla="*/ 5137852 w 9384838"/>
              <a:gd name="connsiteY746" fmla="*/ 2835229 h 6246801"/>
              <a:gd name="connsiteX747" fmla="*/ 5137852 w 9384838"/>
              <a:gd name="connsiteY747" fmla="*/ 2785450 h 6246801"/>
              <a:gd name="connsiteX748" fmla="*/ 5188736 w 9384838"/>
              <a:gd name="connsiteY748" fmla="*/ 2785450 h 6246801"/>
              <a:gd name="connsiteX749" fmla="*/ 5263957 w 9384838"/>
              <a:gd name="connsiteY749" fmla="*/ 2734563 h 6246801"/>
              <a:gd name="connsiteX750" fmla="*/ 5339177 w 9384838"/>
              <a:gd name="connsiteY750" fmla="*/ 2609561 h 6246801"/>
              <a:gd name="connsiteX751" fmla="*/ 5289399 w 9384838"/>
              <a:gd name="connsiteY751" fmla="*/ 2534339 h 6246801"/>
              <a:gd name="connsiteX752" fmla="*/ 5289931 w 9384838"/>
              <a:gd name="connsiteY752" fmla="*/ 2534660 h 6246801"/>
              <a:gd name="connsiteX753" fmla="*/ 5289398 w 9384838"/>
              <a:gd name="connsiteY753" fmla="*/ 2534339 h 6246801"/>
              <a:gd name="connsiteX754" fmla="*/ 5313734 w 9384838"/>
              <a:gd name="connsiteY754" fmla="*/ 2483451 h 6246801"/>
              <a:gd name="connsiteX755" fmla="*/ 5289398 w 9384838"/>
              <a:gd name="connsiteY755" fmla="*/ 2459115 h 6246801"/>
              <a:gd name="connsiteX756" fmla="*/ 5364618 w 9384838"/>
              <a:gd name="connsiteY756" fmla="*/ 2408231 h 6246801"/>
              <a:gd name="connsiteX757" fmla="*/ 5388954 w 9384838"/>
              <a:gd name="connsiteY757" fmla="*/ 2433674 h 6246801"/>
              <a:gd name="connsiteX758" fmla="*/ 5464174 w 9384838"/>
              <a:gd name="connsiteY758" fmla="*/ 2408231 h 6246801"/>
              <a:gd name="connsiteX759" fmla="*/ 5515059 w 9384838"/>
              <a:gd name="connsiteY759" fmla="*/ 2333007 h 6246801"/>
              <a:gd name="connsiteX760" fmla="*/ 5539394 w 9384838"/>
              <a:gd name="connsiteY760" fmla="*/ 2257785 h 6246801"/>
              <a:gd name="connsiteX761" fmla="*/ 5539394 w 9384838"/>
              <a:gd name="connsiteY761" fmla="*/ 2233447 h 6246801"/>
              <a:gd name="connsiteX762" fmla="*/ 5564837 w 9384838"/>
              <a:gd name="connsiteY762" fmla="*/ 2182565 h 6246801"/>
              <a:gd name="connsiteX763" fmla="*/ 5614615 w 9384838"/>
              <a:gd name="connsiteY763" fmla="*/ 2233447 h 6246801"/>
              <a:gd name="connsiteX764" fmla="*/ 5640057 w 9384838"/>
              <a:gd name="connsiteY764" fmla="*/ 2208005 h 6246801"/>
              <a:gd name="connsiteX765" fmla="*/ 5665499 w 9384838"/>
              <a:gd name="connsiteY765" fmla="*/ 2233447 h 6246801"/>
              <a:gd name="connsiteX766" fmla="*/ 5665499 w 9384838"/>
              <a:gd name="connsiteY766" fmla="*/ 2257785 h 6246801"/>
              <a:gd name="connsiteX767" fmla="*/ 5640057 w 9384838"/>
              <a:gd name="connsiteY767" fmla="*/ 2408231 h 6246801"/>
              <a:gd name="connsiteX768" fmla="*/ 5689835 w 9384838"/>
              <a:gd name="connsiteY768" fmla="*/ 2433674 h 6246801"/>
              <a:gd name="connsiteX769" fmla="*/ 5740719 w 9384838"/>
              <a:gd name="connsiteY769" fmla="*/ 2408231 h 6246801"/>
              <a:gd name="connsiteX770" fmla="*/ 5765055 w 9384838"/>
              <a:gd name="connsiteY770" fmla="*/ 2358450 h 6246801"/>
              <a:gd name="connsiteX771" fmla="*/ 5840275 w 9384838"/>
              <a:gd name="connsiteY771" fmla="*/ 2459115 h 6246801"/>
              <a:gd name="connsiteX772" fmla="*/ 5891159 w 9384838"/>
              <a:gd name="connsiteY772" fmla="*/ 2408231 h 6246801"/>
              <a:gd name="connsiteX773" fmla="*/ 5940937 w 9384838"/>
              <a:gd name="connsiteY773" fmla="*/ 2283229 h 6246801"/>
              <a:gd name="connsiteX774" fmla="*/ 5891159 w 9384838"/>
              <a:gd name="connsiteY774" fmla="*/ 2208005 h 6246801"/>
              <a:gd name="connsiteX775" fmla="*/ 5840275 w 9384838"/>
              <a:gd name="connsiteY775" fmla="*/ 2257785 h 6246801"/>
              <a:gd name="connsiteX776" fmla="*/ 5715277 w 9384838"/>
              <a:gd name="connsiteY776" fmla="*/ 2283229 h 6246801"/>
              <a:gd name="connsiteX777" fmla="*/ 5765055 w 9384838"/>
              <a:gd name="connsiteY777" fmla="*/ 2132783 h 6246801"/>
              <a:gd name="connsiteX778" fmla="*/ 5840275 w 9384838"/>
              <a:gd name="connsiteY778" fmla="*/ 2081897 h 6246801"/>
              <a:gd name="connsiteX779" fmla="*/ 8270546 w 9384838"/>
              <a:gd name="connsiteY779" fmla="*/ 1474959 h 6246801"/>
              <a:gd name="connsiteX780" fmla="*/ 8282255 w 9384838"/>
              <a:gd name="connsiteY780" fmla="*/ 1480813 h 6246801"/>
              <a:gd name="connsiteX781" fmla="*/ 8274449 w 9384838"/>
              <a:gd name="connsiteY781" fmla="*/ 1490571 h 6246801"/>
              <a:gd name="connsiteX782" fmla="*/ 8264691 w 9384838"/>
              <a:gd name="connsiteY782" fmla="*/ 1491546 h 6246801"/>
              <a:gd name="connsiteX783" fmla="*/ 8247128 w 9384838"/>
              <a:gd name="connsiteY783" fmla="*/ 1501304 h 6246801"/>
              <a:gd name="connsiteX784" fmla="*/ 8250055 w 9384838"/>
              <a:gd name="connsiteY784" fmla="*/ 1485692 h 6246801"/>
              <a:gd name="connsiteX785" fmla="*/ 8265667 w 9384838"/>
              <a:gd name="connsiteY785" fmla="*/ 1485692 h 6246801"/>
              <a:gd name="connsiteX786" fmla="*/ 8270546 w 9384838"/>
              <a:gd name="connsiteY786" fmla="*/ 1474959 h 6246801"/>
              <a:gd name="connsiteX787" fmla="*/ 8187608 w 9384838"/>
              <a:gd name="connsiteY787" fmla="*/ 1463250 h 6246801"/>
              <a:gd name="connsiteX788" fmla="*/ 8203220 w 9384838"/>
              <a:gd name="connsiteY788" fmla="*/ 1472032 h 6246801"/>
              <a:gd name="connsiteX789" fmla="*/ 8215904 w 9384838"/>
              <a:gd name="connsiteY789" fmla="*/ 1471056 h 6246801"/>
              <a:gd name="connsiteX790" fmla="*/ 8214929 w 9384838"/>
              <a:gd name="connsiteY790" fmla="*/ 1479838 h 6246801"/>
              <a:gd name="connsiteX791" fmla="*/ 8216880 w 9384838"/>
              <a:gd name="connsiteY791" fmla="*/ 1484717 h 6246801"/>
              <a:gd name="connsiteX792" fmla="*/ 8195414 w 9384838"/>
              <a:gd name="connsiteY792" fmla="*/ 1482765 h 6246801"/>
              <a:gd name="connsiteX793" fmla="*/ 8197365 w 9384838"/>
              <a:gd name="connsiteY793" fmla="*/ 1476909 h 6246801"/>
              <a:gd name="connsiteX794" fmla="*/ 8187608 w 9384838"/>
              <a:gd name="connsiteY794" fmla="*/ 1463250 h 6246801"/>
              <a:gd name="connsiteX795" fmla="*/ 8289085 w 9384838"/>
              <a:gd name="connsiteY795" fmla="*/ 1415439 h 6246801"/>
              <a:gd name="connsiteX796" fmla="*/ 8307624 w 9384838"/>
              <a:gd name="connsiteY796" fmla="*/ 1425197 h 6246801"/>
              <a:gd name="connsiteX797" fmla="*/ 8318357 w 9384838"/>
              <a:gd name="connsiteY797" fmla="*/ 1429100 h 6246801"/>
              <a:gd name="connsiteX798" fmla="*/ 8307624 w 9384838"/>
              <a:gd name="connsiteY798" fmla="*/ 1443734 h 6246801"/>
              <a:gd name="connsiteX799" fmla="*/ 8313478 w 9384838"/>
              <a:gd name="connsiteY799" fmla="*/ 1452516 h 6246801"/>
              <a:gd name="connsiteX800" fmla="*/ 8282255 w 9384838"/>
              <a:gd name="connsiteY800" fmla="*/ 1469104 h 6246801"/>
              <a:gd name="connsiteX801" fmla="*/ 8280303 w 9384838"/>
              <a:gd name="connsiteY801" fmla="*/ 1453493 h 6246801"/>
              <a:gd name="connsiteX802" fmla="*/ 8269570 w 9384838"/>
              <a:gd name="connsiteY802" fmla="*/ 1425197 h 6246801"/>
              <a:gd name="connsiteX803" fmla="*/ 8289085 w 9384838"/>
              <a:gd name="connsiteY803" fmla="*/ 1415439 h 6246801"/>
              <a:gd name="connsiteX804" fmla="*/ 8360314 w 9384838"/>
              <a:gd name="connsiteY804" fmla="*/ 1357869 h 6246801"/>
              <a:gd name="connsiteX805" fmla="*/ 8376902 w 9384838"/>
              <a:gd name="connsiteY805" fmla="*/ 1366651 h 6246801"/>
              <a:gd name="connsiteX806" fmla="*/ 8379829 w 9384838"/>
              <a:gd name="connsiteY806" fmla="*/ 1382264 h 6246801"/>
              <a:gd name="connsiteX807" fmla="*/ 8349581 w 9384838"/>
              <a:gd name="connsiteY807" fmla="*/ 1375434 h 6246801"/>
              <a:gd name="connsiteX808" fmla="*/ 8360314 w 9384838"/>
              <a:gd name="connsiteY808" fmla="*/ 1357869 h 6246801"/>
              <a:gd name="connsiteX809" fmla="*/ 8571073 w 9384838"/>
              <a:gd name="connsiteY809" fmla="*/ 1228098 h 6246801"/>
              <a:gd name="connsiteX810" fmla="*/ 8597418 w 9384838"/>
              <a:gd name="connsiteY810" fmla="*/ 1253467 h 6246801"/>
              <a:gd name="connsiteX811" fmla="*/ 8592539 w 9384838"/>
              <a:gd name="connsiteY811" fmla="*/ 1260297 h 6246801"/>
              <a:gd name="connsiteX812" fmla="*/ 8592539 w 9384838"/>
              <a:gd name="connsiteY812" fmla="*/ 1272981 h 6246801"/>
              <a:gd name="connsiteX813" fmla="*/ 8572049 w 9384838"/>
              <a:gd name="connsiteY813" fmla="*/ 1273957 h 6246801"/>
              <a:gd name="connsiteX814" fmla="*/ 8561316 w 9384838"/>
              <a:gd name="connsiteY814" fmla="*/ 1285666 h 6246801"/>
              <a:gd name="connsiteX815" fmla="*/ 8554486 w 9384838"/>
              <a:gd name="connsiteY815" fmla="*/ 1302253 h 6246801"/>
              <a:gd name="connsiteX816" fmla="*/ 8533995 w 9384838"/>
              <a:gd name="connsiteY816" fmla="*/ 1311035 h 6246801"/>
              <a:gd name="connsiteX817" fmla="*/ 8510577 w 9384838"/>
              <a:gd name="connsiteY817" fmla="*/ 1309083 h 6246801"/>
              <a:gd name="connsiteX818" fmla="*/ 8505699 w 9384838"/>
              <a:gd name="connsiteY818" fmla="*/ 1331526 h 6246801"/>
              <a:gd name="connsiteX819" fmla="*/ 8494966 w 9384838"/>
              <a:gd name="connsiteY819" fmla="*/ 1335428 h 6246801"/>
              <a:gd name="connsiteX820" fmla="*/ 8482281 w 9384838"/>
              <a:gd name="connsiteY820" fmla="*/ 1312986 h 6246801"/>
              <a:gd name="connsiteX821" fmla="*/ 8474475 w 9384838"/>
              <a:gd name="connsiteY821" fmla="*/ 1303229 h 6246801"/>
              <a:gd name="connsiteX822" fmla="*/ 8467645 w 9384838"/>
              <a:gd name="connsiteY822" fmla="*/ 1279811 h 6246801"/>
              <a:gd name="connsiteX823" fmla="*/ 8476427 w 9384838"/>
              <a:gd name="connsiteY823" fmla="*/ 1270054 h 6246801"/>
              <a:gd name="connsiteX824" fmla="*/ 8524238 w 9384838"/>
              <a:gd name="connsiteY824" fmla="*/ 1261273 h 6246801"/>
              <a:gd name="connsiteX825" fmla="*/ 8551558 w 9384838"/>
              <a:gd name="connsiteY825" fmla="*/ 1236879 h 6246801"/>
              <a:gd name="connsiteX826" fmla="*/ 8567170 w 9384838"/>
              <a:gd name="connsiteY826" fmla="*/ 1237855 h 6246801"/>
              <a:gd name="connsiteX827" fmla="*/ 8571073 w 9384838"/>
              <a:gd name="connsiteY827" fmla="*/ 1228098 h 6246801"/>
              <a:gd name="connsiteX828" fmla="*/ 8306648 w 9384838"/>
              <a:gd name="connsiteY828" fmla="*/ 884639 h 6246801"/>
              <a:gd name="connsiteX829" fmla="*/ 8328114 w 9384838"/>
              <a:gd name="connsiteY829" fmla="*/ 903178 h 6246801"/>
              <a:gd name="connsiteX830" fmla="*/ 8334944 w 9384838"/>
              <a:gd name="connsiteY830" fmla="*/ 917814 h 6246801"/>
              <a:gd name="connsiteX831" fmla="*/ 8368119 w 9384838"/>
              <a:gd name="connsiteY831" fmla="*/ 935377 h 6246801"/>
              <a:gd name="connsiteX832" fmla="*/ 8422761 w 9384838"/>
              <a:gd name="connsiteY832" fmla="*/ 939280 h 6246801"/>
              <a:gd name="connsiteX833" fmla="*/ 8461790 w 9384838"/>
              <a:gd name="connsiteY833" fmla="*/ 922693 h 6246801"/>
              <a:gd name="connsiteX834" fmla="*/ 8450081 w 9384838"/>
              <a:gd name="connsiteY834" fmla="*/ 963674 h 6246801"/>
              <a:gd name="connsiteX835" fmla="*/ 8431542 w 9384838"/>
              <a:gd name="connsiteY835" fmla="*/ 975382 h 6246801"/>
              <a:gd name="connsiteX836" fmla="*/ 8415930 w 9384838"/>
              <a:gd name="connsiteY836" fmla="*/ 963674 h 6246801"/>
              <a:gd name="connsiteX837" fmla="*/ 8397391 w 9384838"/>
              <a:gd name="connsiteY837" fmla="*/ 963674 h 6246801"/>
              <a:gd name="connsiteX838" fmla="*/ 8359338 w 9384838"/>
              <a:gd name="connsiteY838" fmla="*/ 1014411 h 6246801"/>
              <a:gd name="connsiteX839" fmla="*/ 8284206 w 9384838"/>
              <a:gd name="connsiteY839" fmla="*/ 1020265 h 6246801"/>
              <a:gd name="connsiteX840" fmla="*/ 8247128 w 9384838"/>
              <a:gd name="connsiteY840" fmla="*/ 1070028 h 6246801"/>
              <a:gd name="connsiteX841" fmla="*/ 8212977 w 9384838"/>
              <a:gd name="connsiteY841" fmla="*/ 1083688 h 6246801"/>
              <a:gd name="connsiteX842" fmla="*/ 8184681 w 9384838"/>
              <a:gd name="connsiteY842" fmla="*/ 1151014 h 6246801"/>
              <a:gd name="connsiteX843" fmla="*/ 8163215 w 9384838"/>
              <a:gd name="connsiteY843" fmla="*/ 1151014 h 6246801"/>
              <a:gd name="connsiteX844" fmla="*/ 8155409 w 9384838"/>
              <a:gd name="connsiteY844" fmla="*/ 1207607 h 6246801"/>
              <a:gd name="connsiteX845" fmla="*/ 8099792 w 9384838"/>
              <a:gd name="connsiteY845" fmla="*/ 1223219 h 6246801"/>
              <a:gd name="connsiteX846" fmla="*/ 8077350 w 9384838"/>
              <a:gd name="connsiteY846" fmla="*/ 1247612 h 6246801"/>
              <a:gd name="connsiteX847" fmla="*/ 8066617 w 9384838"/>
              <a:gd name="connsiteY847" fmla="*/ 1319817 h 6246801"/>
              <a:gd name="connsiteX848" fmla="*/ 8057835 w 9384838"/>
              <a:gd name="connsiteY848" fmla="*/ 1315914 h 6246801"/>
              <a:gd name="connsiteX849" fmla="*/ 8009048 w 9384838"/>
              <a:gd name="connsiteY849" fmla="*/ 1320793 h 6246801"/>
              <a:gd name="connsiteX850" fmla="*/ 8009048 w 9384838"/>
              <a:gd name="connsiteY850" fmla="*/ 1309084 h 6246801"/>
              <a:gd name="connsiteX851" fmla="*/ 8010024 w 9384838"/>
              <a:gd name="connsiteY851" fmla="*/ 1293472 h 6246801"/>
              <a:gd name="connsiteX852" fmla="*/ 8002218 w 9384838"/>
              <a:gd name="connsiteY852" fmla="*/ 1262248 h 6246801"/>
              <a:gd name="connsiteX853" fmla="*/ 8013927 w 9384838"/>
              <a:gd name="connsiteY853" fmla="*/ 1254442 h 6246801"/>
              <a:gd name="connsiteX854" fmla="*/ 8038320 w 9384838"/>
              <a:gd name="connsiteY854" fmla="*/ 1219316 h 6246801"/>
              <a:gd name="connsiteX855" fmla="*/ 8077350 w 9384838"/>
              <a:gd name="connsiteY855" fmla="*/ 1190044 h 6246801"/>
              <a:gd name="connsiteX856" fmla="*/ 8108573 w 9384838"/>
              <a:gd name="connsiteY856" fmla="*/ 1167602 h 6246801"/>
              <a:gd name="connsiteX857" fmla="*/ 8111501 w 9384838"/>
              <a:gd name="connsiteY857" fmla="*/ 1154917 h 6246801"/>
              <a:gd name="connsiteX858" fmla="*/ 8135894 w 9384838"/>
              <a:gd name="connsiteY858" fmla="*/ 1148087 h 6246801"/>
              <a:gd name="connsiteX859" fmla="*/ 8141748 w 9384838"/>
              <a:gd name="connsiteY859" fmla="*/ 1130524 h 6246801"/>
              <a:gd name="connsiteX860" fmla="*/ 8135894 w 9384838"/>
              <a:gd name="connsiteY860" fmla="*/ 1121742 h 6246801"/>
              <a:gd name="connsiteX861" fmla="*/ 8143700 w 9384838"/>
              <a:gd name="connsiteY861" fmla="*/ 1104179 h 6246801"/>
              <a:gd name="connsiteX862" fmla="*/ 8200293 w 9384838"/>
              <a:gd name="connsiteY862" fmla="*/ 1030998 h 6246801"/>
              <a:gd name="connsiteX863" fmla="*/ 8231516 w 9384838"/>
              <a:gd name="connsiteY863" fmla="*/ 993920 h 6246801"/>
              <a:gd name="connsiteX864" fmla="*/ 8245176 w 9384838"/>
              <a:gd name="connsiteY864" fmla="*/ 957819 h 6246801"/>
              <a:gd name="connsiteX865" fmla="*/ 8258837 w 9384838"/>
              <a:gd name="connsiteY865" fmla="*/ 944159 h 6246801"/>
              <a:gd name="connsiteX866" fmla="*/ 8260788 w 9384838"/>
              <a:gd name="connsiteY866" fmla="*/ 920741 h 6246801"/>
              <a:gd name="connsiteX867" fmla="*/ 8289085 w 9384838"/>
              <a:gd name="connsiteY867" fmla="*/ 889516 h 6246801"/>
              <a:gd name="connsiteX868" fmla="*/ 8306648 w 9384838"/>
              <a:gd name="connsiteY868" fmla="*/ 884639 h 6246801"/>
              <a:gd name="connsiteX869" fmla="*/ 9328245 w 9384838"/>
              <a:gd name="connsiteY869" fmla="*/ 311878 h 6246801"/>
              <a:gd name="connsiteX870" fmla="*/ 9371178 w 9384838"/>
              <a:gd name="connsiteY870" fmla="*/ 317733 h 6246801"/>
              <a:gd name="connsiteX871" fmla="*/ 9384838 w 9384838"/>
              <a:gd name="connsiteY871" fmla="*/ 341150 h 6246801"/>
              <a:gd name="connsiteX872" fmla="*/ 9357517 w 9384838"/>
              <a:gd name="connsiteY872" fmla="*/ 360665 h 6246801"/>
              <a:gd name="connsiteX873" fmla="*/ 9357517 w 9384838"/>
              <a:gd name="connsiteY873" fmla="*/ 378228 h 6246801"/>
              <a:gd name="connsiteX874" fmla="*/ 9371178 w 9384838"/>
              <a:gd name="connsiteY874" fmla="*/ 393840 h 6246801"/>
              <a:gd name="connsiteX875" fmla="*/ 9367275 w 9384838"/>
              <a:gd name="connsiteY875" fmla="*/ 427015 h 6246801"/>
              <a:gd name="connsiteX876" fmla="*/ 9314585 w 9384838"/>
              <a:gd name="connsiteY876" fmla="*/ 427015 h 6246801"/>
              <a:gd name="connsiteX877" fmla="*/ 9250186 w 9384838"/>
              <a:gd name="connsiteY877" fmla="*/ 440675 h 6246801"/>
              <a:gd name="connsiteX878" fmla="*/ 9213108 w 9384838"/>
              <a:gd name="connsiteY878" fmla="*/ 471899 h 6246801"/>
              <a:gd name="connsiteX879" fmla="*/ 9162370 w 9384838"/>
              <a:gd name="connsiteY879" fmla="*/ 491414 h 6246801"/>
              <a:gd name="connsiteX880" fmla="*/ 9099923 w 9384838"/>
              <a:gd name="connsiteY880" fmla="*/ 526540 h 6246801"/>
              <a:gd name="connsiteX881" fmla="*/ 9035524 w 9384838"/>
              <a:gd name="connsiteY881" fmla="*/ 587036 h 6246801"/>
              <a:gd name="connsiteX882" fmla="*/ 8996494 w 9384838"/>
              <a:gd name="connsiteY882" fmla="*/ 635822 h 6246801"/>
              <a:gd name="connsiteX883" fmla="*/ 8961368 w 9384838"/>
              <a:gd name="connsiteY883" fmla="*/ 637774 h 6246801"/>
              <a:gd name="connsiteX884" fmla="*/ 8951610 w 9384838"/>
              <a:gd name="connsiteY884" fmla="*/ 647531 h 6246801"/>
              <a:gd name="connsiteX885" fmla="*/ 8926241 w 9384838"/>
              <a:gd name="connsiteY885" fmla="*/ 637774 h 6246801"/>
              <a:gd name="connsiteX886" fmla="*/ 8916484 w 9384838"/>
              <a:gd name="connsiteY886" fmla="*/ 608501 h 6246801"/>
              <a:gd name="connsiteX887" fmla="*/ 8883309 w 9384838"/>
              <a:gd name="connsiteY887" fmla="*/ 622162 h 6246801"/>
              <a:gd name="connsiteX888" fmla="*/ 8877454 w 9384838"/>
              <a:gd name="connsiteY888" fmla="*/ 651434 h 6246801"/>
              <a:gd name="connsiteX889" fmla="*/ 8887212 w 9384838"/>
              <a:gd name="connsiteY889" fmla="*/ 665094 h 6246801"/>
              <a:gd name="connsiteX890" fmla="*/ 8846231 w 9384838"/>
              <a:gd name="connsiteY890" fmla="*/ 719735 h 6246801"/>
              <a:gd name="connsiteX891" fmla="*/ 8799395 w 9384838"/>
              <a:gd name="connsiteY891" fmla="*/ 749008 h 6246801"/>
              <a:gd name="connsiteX892" fmla="*/ 8766220 w 9384838"/>
              <a:gd name="connsiteY892" fmla="*/ 774380 h 6246801"/>
              <a:gd name="connsiteX893" fmla="*/ 8731094 w 9384838"/>
              <a:gd name="connsiteY893" fmla="*/ 844633 h 6246801"/>
              <a:gd name="connsiteX894" fmla="*/ 8697919 w 9384838"/>
              <a:gd name="connsiteY894" fmla="*/ 862196 h 6246801"/>
              <a:gd name="connsiteX895" fmla="*/ 8666695 w 9384838"/>
              <a:gd name="connsiteY895" fmla="*/ 862196 h 6246801"/>
              <a:gd name="connsiteX896" fmla="*/ 8641326 w 9384838"/>
              <a:gd name="connsiteY896" fmla="*/ 887565 h 6246801"/>
              <a:gd name="connsiteX897" fmla="*/ 8614005 w 9384838"/>
              <a:gd name="connsiteY897" fmla="*/ 932449 h 6246801"/>
              <a:gd name="connsiteX898" fmla="*/ 8590587 w 9384838"/>
              <a:gd name="connsiteY898" fmla="*/ 936351 h 6246801"/>
              <a:gd name="connsiteX899" fmla="*/ 8576927 w 9384838"/>
              <a:gd name="connsiteY899" fmla="*/ 920740 h 6246801"/>
              <a:gd name="connsiteX900" fmla="*/ 8590587 w 9384838"/>
              <a:gd name="connsiteY900" fmla="*/ 885614 h 6246801"/>
              <a:gd name="connsiteX901" fmla="*/ 8602296 w 9384838"/>
              <a:gd name="connsiteY901" fmla="*/ 881711 h 6246801"/>
              <a:gd name="connsiteX902" fmla="*/ 8610102 w 9384838"/>
              <a:gd name="connsiteY902" fmla="*/ 868050 h 6246801"/>
              <a:gd name="connsiteX903" fmla="*/ 8606199 w 9384838"/>
              <a:gd name="connsiteY903" fmla="*/ 850487 h 6246801"/>
              <a:gd name="connsiteX904" fmla="*/ 8612054 w 9384838"/>
              <a:gd name="connsiteY904" fmla="*/ 825118 h 6246801"/>
              <a:gd name="connsiteX905" fmla="*/ 8623762 w 9384838"/>
              <a:gd name="connsiteY905" fmla="*/ 846584 h 6246801"/>
              <a:gd name="connsiteX906" fmla="*/ 8637423 w 9384838"/>
              <a:gd name="connsiteY906" fmla="*/ 848536 h 6246801"/>
              <a:gd name="connsiteX907" fmla="*/ 8649132 w 9384838"/>
              <a:gd name="connsiteY907" fmla="*/ 827069 h 6246801"/>
              <a:gd name="connsiteX908" fmla="*/ 8635471 w 9384838"/>
              <a:gd name="connsiteY908" fmla="*/ 807555 h 6246801"/>
              <a:gd name="connsiteX909" fmla="*/ 8654986 w 9384838"/>
              <a:gd name="connsiteY909" fmla="*/ 807555 h 6246801"/>
              <a:gd name="connsiteX910" fmla="*/ 8664743 w 9384838"/>
              <a:gd name="connsiteY910" fmla="*/ 819263 h 6246801"/>
              <a:gd name="connsiteX911" fmla="*/ 8692064 w 9384838"/>
              <a:gd name="connsiteY911" fmla="*/ 805603 h 6246801"/>
              <a:gd name="connsiteX912" fmla="*/ 8709627 w 9384838"/>
              <a:gd name="connsiteY912" fmla="*/ 778282 h 6246801"/>
              <a:gd name="connsiteX913" fmla="*/ 8711579 w 9384838"/>
              <a:gd name="connsiteY913" fmla="*/ 749008 h 6246801"/>
              <a:gd name="connsiteX914" fmla="*/ 8695967 w 9384838"/>
              <a:gd name="connsiteY914" fmla="*/ 749008 h 6246801"/>
              <a:gd name="connsiteX915" fmla="*/ 8672549 w 9384838"/>
              <a:gd name="connsiteY915" fmla="*/ 745105 h 6246801"/>
              <a:gd name="connsiteX916" fmla="*/ 8668646 w 9384838"/>
              <a:gd name="connsiteY916" fmla="*/ 713881 h 6246801"/>
              <a:gd name="connsiteX917" fmla="*/ 8697919 w 9384838"/>
              <a:gd name="connsiteY917" fmla="*/ 713881 h 6246801"/>
              <a:gd name="connsiteX918" fmla="*/ 8715482 w 9384838"/>
              <a:gd name="connsiteY918" fmla="*/ 731444 h 6246801"/>
              <a:gd name="connsiteX919" fmla="*/ 8733045 w 9384838"/>
              <a:gd name="connsiteY919" fmla="*/ 719735 h 6246801"/>
              <a:gd name="connsiteX920" fmla="*/ 8746705 w 9384838"/>
              <a:gd name="connsiteY920" fmla="*/ 688512 h 6246801"/>
              <a:gd name="connsiteX921" fmla="*/ 8787686 w 9384838"/>
              <a:gd name="connsiteY921" fmla="*/ 674851 h 6246801"/>
              <a:gd name="connsiteX922" fmla="*/ 8811104 w 9384838"/>
              <a:gd name="connsiteY922" fmla="*/ 624114 h 6246801"/>
              <a:gd name="connsiteX923" fmla="*/ 8830619 w 9384838"/>
              <a:gd name="connsiteY923" fmla="*/ 618260 h 6246801"/>
              <a:gd name="connsiteX924" fmla="*/ 8840376 w 9384838"/>
              <a:gd name="connsiteY924" fmla="*/ 600695 h 6246801"/>
              <a:gd name="connsiteX925" fmla="*/ 8832570 w 9384838"/>
              <a:gd name="connsiteY925" fmla="*/ 559715 h 6246801"/>
              <a:gd name="connsiteX926" fmla="*/ 8850134 w 9384838"/>
              <a:gd name="connsiteY926" fmla="*/ 559715 h 6246801"/>
              <a:gd name="connsiteX927" fmla="*/ 8885260 w 9384838"/>
              <a:gd name="connsiteY927" fmla="*/ 573376 h 6246801"/>
              <a:gd name="connsiteX928" fmla="*/ 8902823 w 9384838"/>
              <a:gd name="connsiteY928" fmla="*/ 559715 h 6246801"/>
              <a:gd name="connsiteX929" fmla="*/ 8904775 w 9384838"/>
              <a:gd name="connsiteY929" fmla="*/ 524589 h 6246801"/>
              <a:gd name="connsiteX930" fmla="*/ 8949659 w 9384838"/>
              <a:gd name="connsiteY930" fmla="*/ 497268 h 6246801"/>
              <a:gd name="connsiteX931" fmla="*/ 8976980 w 9384838"/>
              <a:gd name="connsiteY931" fmla="*/ 497268 h 6246801"/>
              <a:gd name="connsiteX932" fmla="*/ 8976980 w 9384838"/>
              <a:gd name="connsiteY932" fmla="*/ 462142 h 6246801"/>
              <a:gd name="connsiteX933" fmla="*/ 8965271 w 9384838"/>
              <a:gd name="connsiteY933" fmla="*/ 419209 h 6246801"/>
              <a:gd name="connsiteX934" fmla="*/ 8973077 w 9384838"/>
              <a:gd name="connsiteY934" fmla="*/ 393840 h 6246801"/>
              <a:gd name="connsiteX935" fmla="*/ 9002349 w 9384838"/>
              <a:gd name="connsiteY935" fmla="*/ 376277 h 6246801"/>
              <a:gd name="connsiteX936" fmla="*/ 9017961 w 9384838"/>
              <a:gd name="connsiteY936" fmla="*/ 403597 h 6246801"/>
              <a:gd name="connsiteX937" fmla="*/ 9041378 w 9384838"/>
              <a:gd name="connsiteY937" fmla="*/ 467996 h 6246801"/>
              <a:gd name="connsiteX938" fmla="*/ 9076505 w 9384838"/>
              <a:gd name="connsiteY938" fmla="*/ 475802 h 6246801"/>
              <a:gd name="connsiteX939" fmla="*/ 9154564 w 9384838"/>
              <a:gd name="connsiteY939" fmla="*/ 458239 h 6246801"/>
              <a:gd name="connsiteX940" fmla="*/ 9209205 w 9384838"/>
              <a:gd name="connsiteY940" fmla="*/ 409452 h 6246801"/>
              <a:gd name="connsiteX941" fmla="*/ 9218963 w 9384838"/>
              <a:gd name="connsiteY941" fmla="*/ 380180 h 6246801"/>
              <a:gd name="connsiteX942" fmla="*/ 9283361 w 9384838"/>
              <a:gd name="connsiteY942" fmla="*/ 325538 h 6246801"/>
              <a:gd name="connsiteX943" fmla="*/ 9328245 w 9384838"/>
              <a:gd name="connsiteY943" fmla="*/ 311878 h 6246801"/>
              <a:gd name="connsiteX944" fmla="*/ 6819242 w 9384838"/>
              <a:gd name="connsiteY944" fmla="*/ 0 h 6246801"/>
              <a:gd name="connsiteX945" fmla="*/ 6869020 w 9384838"/>
              <a:gd name="connsiteY945" fmla="*/ 125002 h 6246801"/>
              <a:gd name="connsiteX946" fmla="*/ 6969682 w 9384838"/>
              <a:gd name="connsiteY946" fmla="*/ 326334 h 6246801"/>
              <a:gd name="connsiteX947" fmla="*/ 6969682 w 9384838"/>
              <a:gd name="connsiteY947" fmla="*/ 401556 h 6246801"/>
              <a:gd name="connsiteX948" fmla="*/ 7094680 w 9384838"/>
              <a:gd name="connsiteY948" fmla="*/ 652667 h 6246801"/>
              <a:gd name="connsiteX949" fmla="*/ 7220784 w 9384838"/>
              <a:gd name="connsiteY949" fmla="*/ 803117 h 6246801"/>
              <a:gd name="connsiteX950" fmla="*/ 7321446 w 9384838"/>
              <a:gd name="connsiteY950" fmla="*/ 903783 h 6246801"/>
              <a:gd name="connsiteX951" fmla="*/ 7321446 w 9384838"/>
              <a:gd name="connsiteY951" fmla="*/ 979004 h 6246801"/>
              <a:gd name="connsiteX952" fmla="*/ 7345782 w 9384838"/>
              <a:gd name="connsiteY952" fmla="*/ 979004 h 6246801"/>
              <a:gd name="connsiteX953" fmla="*/ 7396667 w 9384838"/>
              <a:gd name="connsiteY953" fmla="*/ 1003341 h 6246801"/>
              <a:gd name="connsiteX954" fmla="*/ 7421002 w 9384838"/>
              <a:gd name="connsiteY954" fmla="*/ 979004 h 6246801"/>
              <a:gd name="connsiteX955" fmla="*/ 7496223 w 9384838"/>
              <a:gd name="connsiteY955" fmla="*/ 1003341 h 6246801"/>
              <a:gd name="connsiteX956" fmla="*/ 7446445 w 9384838"/>
              <a:gd name="connsiteY956" fmla="*/ 1054227 h 6246801"/>
              <a:gd name="connsiteX957" fmla="*/ 7471887 w 9384838"/>
              <a:gd name="connsiteY957" fmla="*/ 1078564 h 6246801"/>
              <a:gd name="connsiteX958" fmla="*/ 7521665 w 9384838"/>
              <a:gd name="connsiteY958" fmla="*/ 1054227 h 6246801"/>
              <a:gd name="connsiteX959" fmla="*/ 7547107 w 9384838"/>
              <a:gd name="connsiteY959" fmla="*/ 1129449 h 6246801"/>
              <a:gd name="connsiteX960" fmla="*/ 7672105 w 9384838"/>
              <a:gd name="connsiteY960" fmla="*/ 1179229 h 6246801"/>
              <a:gd name="connsiteX961" fmla="*/ 7747325 w 9384838"/>
              <a:gd name="connsiteY961" fmla="*/ 1179229 h 6246801"/>
              <a:gd name="connsiteX962" fmla="*/ 7847987 w 9384838"/>
              <a:gd name="connsiteY962" fmla="*/ 1104007 h 6246801"/>
              <a:gd name="connsiteX963" fmla="*/ 7923207 w 9384838"/>
              <a:gd name="connsiteY963" fmla="*/ 1078564 h 6246801"/>
              <a:gd name="connsiteX964" fmla="*/ 7998427 w 9384838"/>
              <a:gd name="connsiteY964" fmla="*/ 1003341 h 6246801"/>
              <a:gd name="connsiteX965" fmla="*/ 7998427 w 9384838"/>
              <a:gd name="connsiteY965" fmla="*/ 1054227 h 6246801"/>
              <a:gd name="connsiteX966" fmla="*/ 7948649 w 9384838"/>
              <a:gd name="connsiteY966" fmla="*/ 1104007 h 6246801"/>
              <a:gd name="connsiteX967" fmla="*/ 7948649 w 9384838"/>
              <a:gd name="connsiteY967" fmla="*/ 1129449 h 6246801"/>
              <a:gd name="connsiteX968" fmla="*/ 7822545 w 9384838"/>
              <a:gd name="connsiteY968" fmla="*/ 1279895 h 6246801"/>
              <a:gd name="connsiteX969" fmla="*/ 7822545 w 9384838"/>
              <a:gd name="connsiteY969" fmla="*/ 1379454 h 6246801"/>
              <a:gd name="connsiteX970" fmla="*/ 7873429 w 9384838"/>
              <a:gd name="connsiteY970" fmla="*/ 1379454 h 6246801"/>
              <a:gd name="connsiteX971" fmla="*/ 7847987 w 9384838"/>
              <a:gd name="connsiteY971" fmla="*/ 1505563 h 6246801"/>
              <a:gd name="connsiteX972" fmla="*/ 7797103 w 9384838"/>
              <a:gd name="connsiteY972" fmla="*/ 1531005 h 6246801"/>
              <a:gd name="connsiteX973" fmla="*/ 7873429 w 9384838"/>
              <a:gd name="connsiteY973" fmla="*/ 1606229 h 6246801"/>
              <a:gd name="connsiteX974" fmla="*/ 7948649 w 9384838"/>
              <a:gd name="connsiteY974" fmla="*/ 1606229 h 6246801"/>
              <a:gd name="connsiteX975" fmla="*/ 7923207 w 9384838"/>
              <a:gd name="connsiteY975" fmla="*/ 1656009 h 6246801"/>
              <a:gd name="connsiteX976" fmla="*/ 7772767 w 9384838"/>
              <a:gd name="connsiteY976" fmla="*/ 1630565 h 6246801"/>
              <a:gd name="connsiteX977" fmla="*/ 7672105 w 9384838"/>
              <a:gd name="connsiteY977" fmla="*/ 1705789 h 6246801"/>
              <a:gd name="connsiteX978" fmla="*/ 7672105 w 9384838"/>
              <a:gd name="connsiteY978" fmla="*/ 1656009 h 6246801"/>
              <a:gd name="connsiteX979" fmla="*/ 7596885 w 9384838"/>
              <a:gd name="connsiteY979" fmla="*/ 1656009 h 6246801"/>
              <a:gd name="connsiteX980" fmla="*/ 7571443 w 9384838"/>
              <a:gd name="connsiteY980" fmla="*/ 1705789 h 6246801"/>
              <a:gd name="connsiteX981" fmla="*/ 7446445 w 9384838"/>
              <a:gd name="connsiteY981" fmla="*/ 1681452 h 6246801"/>
              <a:gd name="connsiteX982" fmla="*/ 7421002 w 9384838"/>
              <a:gd name="connsiteY982" fmla="*/ 1630565 h 6246801"/>
              <a:gd name="connsiteX983" fmla="*/ 7321446 w 9384838"/>
              <a:gd name="connsiteY983" fmla="*/ 1630565 h 6246801"/>
              <a:gd name="connsiteX984" fmla="*/ 7070344 w 9384838"/>
              <a:gd name="connsiteY984" fmla="*/ 1756674 h 6246801"/>
              <a:gd name="connsiteX985" fmla="*/ 6869020 w 9384838"/>
              <a:gd name="connsiteY985" fmla="*/ 1907113 h 6246801"/>
              <a:gd name="connsiteX986" fmla="*/ 6894462 w 9384838"/>
              <a:gd name="connsiteY986" fmla="*/ 1956897 h 6246801"/>
              <a:gd name="connsiteX987" fmla="*/ 6819242 w 9384838"/>
              <a:gd name="connsiteY987" fmla="*/ 2081899 h 6246801"/>
              <a:gd name="connsiteX988" fmla="*/ 6793800 w 9384838"/>
              <a:gd name="connsiteY988" fmla="*/ 2006676 h 6246801"/>
              <a:gd name="connsiteX989" fmla="*/ 6668802 w 9384838"/>
              <a:gd name="connsiteY989" fmla="*/ 1931450 h 6246801"/>
              <a:gd name="connsiteX990" fmla="*/ 6542697 w 9384838"/>
              <a:gd name="connsiteY990" fmla="*/ 1831894 h 6246801"/>
              <a:gd name="connsiteX991" fmla="*/ 6467477 w 9384838"/>
              <a:gd name="connsiteY991" fmla="*/ 1705789 h 6246801"/>
              <a:gd name="connsiteX992" fmla="*/ 6417699 w 9384838"/>
              <a:gd name="connsiteY992" fmla="*/ 1681452 h 6246801"/>
              <a:gd name="connsiteX993" fmla="*/ 6342479 w 9384838"/>
              <a:gd name="connsiteY993" fmla="*/ 1580786 h 6246801"/>
              <a:gd name="connsiteX994" fmla="*/ 6217481 w 9384838"/>
              <a:gd name="connsiteY994" fmla="*/ 1555343 h 6246801"/>
              <a:gd name="connsiteX995" fmla="*/ 6091377 w 9384838"/>
              <a:gd name="connsiteY995" fmla="*/ 1606229 h 6246801"/>
              <a:gd name="connsiteX996" fmla="*/ 5991821 w 9384838"/>
              <a:gd name="connsiteY996" fmla="*/ 1681452 h 6246801"/>
              <a:gd name="connsiteX997" fmla="*/ 5966379 w 9384838"/>
              <a:gd name="connsiteY997" fmla="*/ 1630565 h 6246801"/>
              <a:gd name="connsiteX998" fmla="*/ 5966379 w 9384838"/>
              <a:gd name="connsiteY998" fmla="*/ 1580786 h 6246801"/>
              <a:gd name="connsiteX999" fmla="*/ 5916601 w 9384838"/>
              <a:gd name="connsiteY999" fmla="*/ 1531005 h 6246801"/>
              <a:gd name="connsiteX1000" fmla="*/ 5940937 w 9384838"/>
              <a:gd name="connsiteY1000" fmla="*/ 1505563 h 6246801"/>
              <a:gd name="connsiteX1001" fmla="*/ 5891159 w 9384838"/>
              <a:gd name="connsiteY1001" fmla="*/ 1480122 h 6246801"/>
              <a:gd name="connsiteX1002" fmla="*/ 5840275 w 9384838"/>
              <a:gd name="connsiteY1002" fmla="*/ 1480122 h 6246801"/>
              <a:gd name="connsiteX1003" fmla="*/ 5815939 w 9384838"/>
              <a:gd name="connsiteY1003" fmla="*/ 1455784 h 6246801"/>
              <a:gd name="connsiteX1004" fmla="*/ 5740719 w 9384838"/>
              <a:gd name="connsiteY1004" fmla="*/ 1505563 h 6246801"/>
              <a:gd name="connsiteX1005" fmla="*/ 5665499 w 9384838"/>
              <a:gd name="connsiteY1005" fmla="*/ 1606229 h 6246801"/>
              <a:gd name="connsiteX1006" fmla="*/ 5715277 w 9384838"/>
              <a:gd name="connsiteY1006" fmla="*/ 1656009 h 6246801"/>
              <a:gd name="connsiteX1007" fmla="*/ 5765055 w 9384838"/>
              <a:gd name="connsiteY1007" fmla="*/ 1731231 h 6246801"/>
              <a:gd name="connsiteX1008" fmla="*/ 5840275 w 9384838"/>
              <a:gd name="connsiteY1008" fmla="*/ 1731231 h 6246801"/>
              <a:gd name="connsiteX1009" fmla="*/ 5916601 w 9384838"/>
              <a:gd name="connsiteY1009" fmla="*/ 1881669 h 6246801"/>
              <a:gd name="connsiteX1010" fmla="*/ 5966379 w 9384838"/>
              <a:gd name="connsiteY1010" fmla="*/ 1956897 h 6246801"/>
              <a:gd name="connsiteX1011" fmla="*/ 5891159 w 9384838"/>
              <a:gd name="connsiteY1011" fmla="*/ 2006676 h 6246801"/>
              <a:gd name="connsiteX1012" fmla="*/ 5815939 w 9384838"/>
              <a:gd name="connsiteY1012" fmla="*/ 1931450 h 6246801"/>
              <a:gd name="connsiteX1013" fmla="*/ 5765055 w 9384838"/>
              <a:gd name="connsiteY1013" fmla="*/ 1881669 h 6246801"/>
              <a:gd name="connsiteX1014" fmla="*/ 5715277 w 9384838"/>
              <a:gd name="connsiteY1014" fmla="*/ 1931450 h 6246801"/>
              <a:gd name="connsiteX1015" fmla="*/ 5665499 w 9384838"/>
              <a:gd name="connsiteY1015" fmla="*/ 1931450 h 6246801"/>
              <a:gd name="connsiteX1016" fmla="*/ 5640056 w 9384838"/>
              <a:gd name="connsiteY1016" fmla="*/ 2006676 h 6246801"/>
              <a:gd name="connsiteX1017" fmla="*/ 5590278 w 9384838"/>
              <a:gd name="connsiteY1017" fmla="*/ 2006676 h 6246801"/>
              <a:gd name="connsiteX1018" fmla="*/ 5515058 w 9384838"/>
              <a:gd name="connsiteY1018" fmla="*/ 2081899 h 6246801"/>
              <a:gd name="connsiteX1019" fmla="*/ 5464174 w 9384838"/>
              <a:gd name="connsiteY1019" fmla="*/ 2057559 h 6246801"/>
              <a:gd name="connsiteX1020" fmla="*/ 5464174 w 9384838"/>
              <a:gd name="connsiteY1020" fmla="*/ 1956897 h 6246801"/>
              <a:gd name="connsiteX1021" fmla="*/ 5489616 w 9384838"/>
              <a:gd name="connsiteY1021" fmla="*/ 1881669 h 6246801"/>
              <a:gd name="connsiteX1022" fmla="*/ 5564836 w 9384838"/>
              <a:gd name="connsiteY1022" fmla="*/ 1831894 h 6246801"/>
              <a:gd name="connsiteX1023" fmla="*/ 5590278 w 9384838"/>
              <a:gd name="connsiteY1023" fmla="*/ 1756674 h 6246801"/>
              <a:gd name="connsiteX1024" fmla="*/ 5539394 w 9384838"/>
              <a:gd name="connsiteY1024" fmla="*/ 1656009 h 6246801"/>
              <a:gd name="connsiteX1025" fmla="*/ 5515058 w 9384838"/>
              <a:gd name="connsiteY1025" fmla="*/ 1656009 h 6246801"/>
              <a:gd name="connsiteX1026" fmla="*/ 5515058 w 9384838"/>
              <a:gd name="connsiteY1026" fmla="*/ 1606229 h 6246801"/>
              <a:gd name="connsiteX1027" fmla="*/ 5489616 w 9384838"/>
              <a:gd name="connsiteY1027" fmla="*/ 1580786 h 6246801"/>
              <a:gd name="connsiteX1028" fmla="*/ 5489616 w 9384838"/>
              <a:gd name="connsiteY1028" fmla="*/ 1531005 h 6246801"/>
              <a:gd name="connsiteX1029" fmla="*/ 5539394 w 9384838"/>
              <a:gd name="connsiteY1029" fmla="*/ 1455784 h 6246801"/>
              <a:gd name="connsiteX1030" fmla="*/ 5539394 w 9384838"/>
              <a:gd name="connsiteY1030" fmla="*/ 1404898 h 6246801"/>
              <a:gd name="connsiteX1031" fmla="*/ 5564836 w 9384838"/>
              <a:gd name="connsiteY1031" fmla="*/ 1355118 h 6246801"/>
              <a:gd name="connsiteX1032" fmla="*/ 5614614 w 9384838"/>
              <a:gd name="connsiteY1032" fmla="*/ 1379454 h 6246801"/>
              <a:gd name="connsiteX1033" fmla="*/ 5689834 w 9384838"/>
              <a:gd name="connsiteY1033" fmla="*/ 1355118 h 6246801"/>
              <a:gd name="connsiteX1034" fmla="*/ 5740719 w 9384838"/>
              <a:gd name="connsiteY1034" fmla="*/ 1329675 h 6246801"/>
              <a:gd name="connsiteX1035" fmla="*/ 5765055 w 9384838"/>
              <a:gd name="connsiteY1035" fmla="*/ 1355118 h 6246801"/>
              <a:gd name="connsiteX1036" fmla="*/ 5815939 w 9384838"/>
              <a:gd name="connsiteY1036" fmla="*/ 1279895 h 6246801"/>
              <a:gd name="connsiteX1037" fmla="*/ 5891159 w 9384838"/>
              <a:gd name="connsiteY1037" fmla="*/ 1254452 h 6246801"/>
              <a:gd name="connsiteX1038" fmla="*/ 5891159 w 9384838"/>
              <a:gd name="connsiteY1038" fmla="*/ 1179229 h 6246801"/>
              <a:gd name="connsiteX1039" fmla="*/ 5840275 w 9384838"/>
              <a:gd name="connsiteY1039" fmla="*/ 1104007 h 6246801"/>
              <a:gd name="connsiteX1040" fmla="*/ 5865717 w 9384838"/>
              <a:gd name="connsiteY1040" fmla="*/ 1054227 h 6246801"/>
              <a:gd name="connsiteX1041" fmla="*/ 5916601 w 9384838"/>
              <a:gd name="connsiteY1041" fmla="*/ 1054227 h 6246801"/>
              <a:gd name="connsiteX1042" fmla="*/ 6041599 w 9384838"/>
              <a:gd name="connsiteY1042" fmla="*/ 1179229 h 6246801"/>
              <a:gd name="connsiteX1043" fmla="*/ 6091377 w 9384838"/>
              <a:gd name="connsiteY1043" fmla="*/ 1153786 h 6246801"/>
              <a:gd name="connsiteX1044" fmla="*/ 6091377 w 9384838"/>
              <a:gd name="connsiteY1044" fmla="*/ 1204672 h 6246801"/>
              <a:gd name="connsiteX1045" fmla="*/ 6166597 w 9384838"/>
              <a:gd name="connsiteY1045" fmla="*/ 1254452 h 6246801"/>
              <a:gd name="connsiteX1046" fmla="*/ 6292701 w 9384838"/>
              <a:gd name="connsiteY1046" fmla="*/ 1179229 h 6246801"/>
              <a:gd name="connsiteX1047" fmla="*/ 6317037 w 9384838"/>
              <a:gd name="connsiteY1047" fmla="*/ 1129449 h 6246801"/>
              <a:gd name="connsiteX1048" fmla="*/ 6292701 w 9384838"/>
              <a:gd name="connsiteY1048" fmla="*/ 1054227 h 6246801"/>
              <a:gd name="connsiteX1049" fmla="*/ 6317037 w 9384838"/>
              <a:gd name="connsiteY1049" fmla="*/ 1003341 h 6246801"/>
              <a:gd name="connsiteX1050" fmla="*/ 6317037 w 9384838"/>
              <a:gd name="connsiteY1050" fmla="*/ 953562 h 6246801"/>
              <a:gd name="connsiteX1051" fmla="*/ 6342479 w 9384838"/>
              <a:gd name="connsiteY1051" fmla="*/ 903783 h 6246801"/>
              <a:gd name="connsiteX1052" fmla="*/ 6443141 w 9384838"/>
              <a:gd name="connsiteY1052" fmla="*/ 878340 h 6246801"/>
              <a:gd name="connsiteX1053" fmla="*/ 6492919 w 9384838"/>
              <a:gd name="connsiteY1053" fmla="*/ 803117 h 6246801"/>
              <a:gd name="connsiteX1054" fmla="*/ 6518361 w 9384838"/>
              <a:gd name="connsiteY1054" fmla="*/ 652667 h 6246801"/>
              <a:gd name="connsiteX1055" fmla="*/ 6619024 w 9384838"/>
              <a:gd name="connsiteY1055" fmla="*/ 526559 h 6246801"/>
              <a:gd name="connsiteX1056" fmla="*/ 6643360 w 9384838"/>
              <a:gd name="connsiteY1056" fmla="*/ 300891 h 6246801"/>
              <a:gd name="connsiteX1057" fmla="*/ 6619024 w 9384838"/>
              <a:gd name="connsiteY1057" fmla="*/ 125002 h 6246801"/>
              <a:gd name="connsiteX1058" fmla="*/ 6694244 w 9384838"/>
              <a:gd name="connsiteY1058" fmla="*/ 49779 h 6246801"/>
              <a:gd name="connsiteX1059" fmla="*/ 6769464 w 9384838"/>
              <a:gd name="connsiteY1059" fmla="*/ 49779 h 6246801"/>
              <a:gd name="connsiteX1060" fmla="*/ 6819242 w 9384838"/>
              <a:gd name="connsiteY106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46568 w 9384838"/>
              <a:gd name="connsiteY182" fmla="*/ 5670462 h 6246801"/>
              <a:gd name="connsiteX183" fmla="*/ 446567 w 9384838"/>
              <a:gd name="connsiteY183" fmla="*/ 5670462 h 6246801"/>
              <a:gd name="connsiteX184" fmla="*/ 521787 w 9384838"/>
              <a:gd name="connsiteY184" fmla="*/ 5595239 h 6246801"/>
              <a:gd name="connsiteX185" fmla="*/ 572672 w 9384838"/>
              <a:gd name="connsiteY185" fmla="*/ 5569796 h 6246801"/>
              <a:gd name="connsiteX186" fmla="*/ 572672 w 9384838"/>
              <a:gd name="connsiteY186" fmla="*/ 5520016 h 6246801"/>
              <a:gd name="connsiteX187" fmla="*/ 647892 w 9384838"/>
              <a:gd name="connsiteY187" fmla="*/ 5494573 h 6246801"/>
              <a:gd name="connsiteX188" fmla="*/ 622450 w 9384838"/>
              <a:gd name="connsiteY188" fmla="*/ 5469130 h 6246801"/>
              <a:gd name="connsiteX189" fmla="*/ 547230 w 9384838"/>
              <a:gd name="connsiteY189" fmla="*/ 5469130 h 6246801"/>
              <a:gd name="connsiteX190" fmla="*/ 622450 w 9384838"/>
              <a:gd name="connsiteY190" fmla="*/ 5444793 h 6246801"/>
              <a:gd name="connsiteX191" fmla="*/ 622450 w 9384838"/>
              <a:gd name="connsiteY191" fmla="*/ 5369570 h 6246801"/>
              <a:gd name="connsiteX192" fmla="*/ 597008 w 9384838"/>
              <a:gd name="connsiteY192" fmla="*/ 5369570 h 6246801"/>
              <a:gd name="connsiteX193" fmla="*/ 597008 w 9384838"/>
              <a:gd name="connsiteY193" fmla="*/ 5344127 h 6246801"/>
              <a:gd name="connsiteX194" fmla="*/ 572672 w 9384838"/>
              <a:gd name="connsiteY194" fmla="*/ 5318684 h 6246801"/>
              <a:gd name="connsiteX195" fmla="*/ 597008 w 9384838"/>
              <a:gd name="connsiteY195" fmla="*/ 5268904 h 6246801"/>
              <a:gd name="connsiteX196" fmla="*/ 572672 w 9384838"/>
              <a:gd name="connsiteY196" fmla="*/ 5268904 h 6246801"/>
              <a:gd name="connsiteX197" fmla="*/ 572672 w 9384838"/>
              <a:gd name="connsiteY197" fmla="*/ 5218018 h 6246801"/>
              <a:gd name="connsiteX198" fmla="*/ 547230 w 9384838"/>
              <a:gd name="connsiteY198" fmla="*/ 5193682 h 6246801"/>
              <a:gd name="connsiteX199" fmla="*/ 547229 w 9384838"/>
              <a:gd name="connsiteY199" fmla="*/ 5193682 h 6246801"/>
              <a:gd name="connsiteX200" fmla="*/ 521787 w 9384838"/>
              <a:gd name="connsiteY200" fmla="*/ 5168239 h 6246801"/>
              <a:gd name="connsiteX201" fmla="*/ 472009 w 9384838"/>
              <a:gd name="connsiteY201" fmla="*/ 5193682 h 6246801"/>
              <a:gd name="connsiteX202" fmla="*/ 472009 w 9384838"/>
              <a:gd name="connsiteY202" fmla="*/ 5293241 h 6246801"/>
              <a:gd name="connsiteX203" fmla="*/ 472009 w 9384838"/>
              <a:gd name="connsiteY203" fmla="*/ 5293241 h 6246801"/>
              <a:gd name="connsiteX204" fmla="*/ 422231 w 9384838"/>
              <a:gd name="connsiteY204" fmla="*/ 5318684 h 6246801"/>
              <a:gd name="connsiteX205" fmla="*/ 446567 w 9384838"/>
              <a:gd name="connsiteY205" fmla="*/ 5344127 h 6246801"/>
              <a:gd name="connsiteX206" fmla="*/ 497451 w 9384838"/>
              <a:gd name="connsiteY206" fmla="*/ 5344127 h 6246801"/>
              <a:gd name="connsiteX207" fmla="*/ 521787 w 9384838"/>
              <a:gd name="connsiteY207" fmla="*/ 5318684 h 6246801"/>
              <a:gd name="connsiteX208" fmla="*/ 521787 w 9384838"/>
              <a:gd name="connsiteY208" fmla="*/ 5369570 h 6246801"/>
              <a:gd name="connsiteX209" fmla="*/ 497451 w 9384838"/>
              <a:gd name="connsiteY209" fmla="*/ 5419350 h 6246801"/>
              <a:gd name="connsiteX210" fmla="*/ 472009 w 9384838"/>
              <a:gd name="connsiteY210" fmla="*/ 5419350 h 6246801"/>
              <a:gd name="connsiteX211" fmla="*/ 446567 w 9384838"/>
              <a:gd name="connsiteY211" fmla="*/ 5444793 h 6246801"/>
              <a:gd name="connsiteX212" fmla="*/ 422231 w 9384838"/>
              <a:gd name="connsiteY212" fmla="*/ 5419350 h 6246801"/>
              <a:gd name="connsiteX213" fmla="*/ 446567 w 9384838"/>
              <a:gd name="connsiteY213" fmla="*/ 5393907 h 6246801"/>
              <a:gd name="connsiteX214" fmla="*/ 446567 w 9384838"/>
              <a:gd name="connsiteY214" fmla="*/ 5369570 h 6246801"/>
              <a:gd name="connsiteX215" fmla="*/ 422231 w 9384838"/>
              <a:gd name="connsiteY215" fmla="*/ 5344127 h 6246801"/>
              <a:gd name="connsiteX216" fmla="*/ 371347 w 9384838"/>
              <a:gd name="connsiteY216" fmla="*/ 5369570 h 6246801"/>
              <a:gd name="connsiteX217" fmla="*/ 347011 w 9384838"/>
              <a:gd name="connsiteY217" fmla="*/ 5344127 h 6246801"/>
              <a:gd name="connsiteX218" fmla="*/ 321569 w 9384838"/>
              <a:gd name="connsiteY218" fmla="*/ 5393907 h 6246801"/>
              <a:gd name="connsiteX219" fmla="*/ 271791 w 9384838"/>
              <a:gd name="connsiteY219" fmla="*/ 5419350 h 6246801"/>
              <a:gd name="connsiteX220" fmla="*/ 321569 w 9384838"/>
              <a:gd name="connsiteY220" fmla="*/ 5369570 h 6246801"/>
              <a:gd name="connsiteX221" fmla="*/ 296127 w 9384838"/>
              <a:gd name="connsiteY221" fmla="*/ 5344127 h 6246801"/>
              <a:gd name="connsiteX222" fmla="*/ 296127 w 9384838"/>
              <a:gd name="connsiteY222" fmla="*/ 5293241 h 6246801"/>
              <a:gd name="connsiteX223" fmla="*/ 271791 w 9384838"/>
              <a:gd name="connsiteY223" fmla="*/ 5293241 h 6246801"/>
              <a:gd name="connsiteX224" fmla="*/ 246349 w 9384838"/>
              <a:gd name="connsiteY224" fmla="*/ 5243462 h 6246801"/>
              <a:gd name="connsiteX225" fmla="*/ 296127 w 9384838"/>
              <a:gd name="connsiteY225" fmla="*/ 5168239 h 6246801"/>
              <a:gd name="connsiteX226" fmla="*/ 321569 w 9384838"/>
              <a:gd name="connsiteY226" fmla="*/ 5193682 h 6246801"/>
              <a:gd name="connsiteX227" fmla="*/ 296127 w 9384838"/>
              <a:gd name="connsiteY227" fmla="*/ 5218019 h 6246801"/>
              <a:gd name="connsiteX228" fmla="*/ 321569 w 9384838"/>
              <a:gd name="connsiteY228" fmla="*/ 5218019 h 6246801"/>
              <a:gd name="connsiteX229" fmla="*/ 321569 w 9384838"/>
              <a:gd name="connsiteY229" fmla="*/ 5243462 h 6246801"/>
              <a:gd name="connsiteX230" fmla="*/ 296127 w 9384838"/>
              <a:gd name="connsiteY230" fmla="*/ 5268905 h 6246801"/>
              <a:gd name="connsiteX231" fmla="*/ 321569 w 9384838"/>
              <a:gd name="connsiteY231" fmla="*/ 5318684 h 6246801"/>
              <a:gd name="connsiteX232" fmla="*/ 347011 w 9384838"/>
              <a:gd name="connsiteY232" fmla="*/ 5293241 h 6246801"/>
              <a:gd name="connsiteX233" fmla="*/ 371347 w 9384838"/>
              <a:gd name="connsiteY233" fmla="*/ 5318684 h 6246801"/>
              <a:gd name="connsiteX234" fmla="*/ 396789 w 9384838"/>
              <a:gd name="connsiteY234" fmla="*/ 5318684 h 6246801"/>
              <a:gd name="connsiteX235" fmla="*/ 371347 w 9384838"/>
              <a:gd name="connsiteY235" fmla="*/ 5268905 h 6246801"/>
              <a:gd name="connsiteX236" fmla="*/ 396789 w 9384838"/>
              <a:gd name="connsiteY236" fmla="*/ 5243462 h 6246801"/>
              <a:gd name="connsiteX237" fmla="*/ 371347 w 9384838"/>
              <a:gd name="connsiteY237" fmla="*/ 5193682 h 6246801"/>
              <a:gd name="connsiteX238" fmla="*/ 321569 w 9384838"/>
              <a:gd name="connsiteY238" fmla="*/ 5168239 h 6246801"/>
              <a:gd name="connsiteX239" fmla="*/ 347011 w 9384838"/>
              <a:gd name="connsiteY239" fmla="*/ 5142796 h 6246801"/>
              <a:gd name="connsiteX240" fmla="*/ 296127 w 9384838"/>
              <a:gd name="connsiteY240" fmla="*/ 5142796 h 6246801"/>
              <a:gd name="connsiteX241" fmla="*/ 271791 w 9384838"/>
              <a:gd name="connsiteY241" fmla="*/ 5093016 h 6246801"/>
              <a:gd name="connsiteX242" fmla="*/ 296127 w 9384838"/>
              <a:gd name="connsiteY242" fmla="*/ 5067573 h 6246801"/>
              <a:gd name="connsiteX243" fmla="*/ 271791 w 9384838"/>
              <a:gd name="connsiteY243" fmla="*/ 5043236 h 6246801"/>
              <a:gd name="connsiteX244" fmla="*/ 271791 w 9384838"/>
              <a:gd name="connsiteY244" fmla="*/ 5017793 h 6246801"/>
              <a:gd name="connsiteX245" fmla="*/ 321569 w 9384838"/>
              <a:gd name="connsiteY245" fmla="*/ 5043236 h 6246801"/>
              <a:gd name="connsiteX246" fmla="*/ 347011 w 9384838"/>
              <a:gd name="connsiteY246" fmla="*/ 5043236 h 6246801"/>
              <a:gd name="connsiteX247" fmla="*/ 371347 w 9384838"/>
              <a:gd name="connsiteY247" fmla="*/ 5067573 h 6246801"/>
              <a:gd name="connsiteX248" fmla="*/ 371347 w 9384838"/>
              <a:gd name="connsiteY248" fmla="*/ 5093016 h 6246801"/>
              <a:gd name="connsiteX249" fmla="*/ 396789 w 9384838"/>
              <a:gd name="connsiteY249" fmla="*/ 5093016 h 6246801"/>
              <a:gd name="connsiteX250" fmla="*/ 396789 w 9384838"/>
              <a:gd name="connsiteY250" fmla="*/ 5067573 h 6246801"/>
              <a:gd name="connsiteX251" fmla="*/ 422231 w 9384838"/>
              <a:gd name="connsiteY251" fmla="*/ 5043236 h 6246801"/>
              <a:gd name="connsiteX252" fmla="*/ 371347 w 9384838"/>
              <a:gd name="connsiteY252" fmla="*/ 5017793 h 6246801"/>
              <a:gd name="connsiteX253" fmla="*/ 396789 w 9384838"/>
              <a:gd name="connsiteY253" fmla="*/ 4992350 h 6246801"/>
              <a:gd name="connsiteX254" fmla="*/ 422231 w 9384838"/>
              <a:gd name="connsiteY254" fmla="*/ 4968013 h 6246801"/>
              <a:gd name="connsiteX255" fmla="*/ 446567 w 9384838"/>
              <a:gd name="connsiteY255" fmla="*/ 4992350 h 6246801"/>
              <a:gd name="connsiteX256" fmla="*/ 446567 w 9384838"/>
              <a:gd name="connsiteY256" fmla="*/ 5017793 h 6246801"/>
              <a:gd name="connsiteX257" fmla="*/ 472009 w 9384838"/>
              <a:gd name="connsiteY257" fmla="*/ 5043236 h 6246801"/>
              <a:gd name="connsiteX258" fmla="*/ 497451 w 9384838"/>
              <a:gd name="connsiteY258" fmla="*/ 5017793 h 6246801"/>
              <a:gd name="connsiteX259" fmla="*/ 497452 w 9384838"/>
              <a:gd name="connsiteY259" fmla="*/ 5017793 h 6246801"/>
              <a:gd name="connsiteX260" fmla="*/ 547230 w 9384838"/>
              <a:gd name="connsiteY260" fmla="*/ 5017793 h 6246801"/>
              <a:gd name="connsiteX261" fmla="*/ 521788 w 9384838"/>
              <a:gd name="connsiteY261" fmla="*/ 4992350 h 6246801"/>
              <a:gd name="connsiteX262" fmla="*/ 572672 w 9384838"/>
              <a:gd name="connsiteY262" fmla="*/ 4968013 h 6246801"/>
              <a:gd name="connsiteX263" fmla="*/ 597008 w 9384838"/>
              <a:gd name="connsiteY263" fmla="*/ 4992350 h 6246801"/>
              <a:gd name="connsiteX264" fmla="*/ 647892 w 9384838"/>
              <a:gd name="connsiteY264" fmla="*/ 4992350 h 6246801"/>
              <a:gd name="connsiteX265" fmla="*/ 647892 w 9384838"/>
              <a:gd name="connsiteY265" fmla="*/ 4968013 h 6246801"/>
              <a:gd name="connsiteX266" fmla="*/ 672228 w 9384838"/>
              <a:gd name="connsiteY266" fmla="*/ 4942570 h 6246801"/>
              <a:gd name="connsiteX267" fmla="*/ 672228 w 9384838"/>
              <a:gd name="connsiteY267" fmla="*/ 4917127 h 6246801"/>
              <a:gd name="connsiteX268" fmla="*/ 723112 w 9384838"/>
              <a:gd name="connsiteY268" fmla="*/ 4892790 h 6246801"/>
              <a:gd name="connsiteX269" fmla="*/ 772890 w 9384838"/>
              <a:gd name="connsiteY269" fmla="*/ 4892790 h 6246801"/>
              <a:gd name="connsiteX270" fmla="*/ 798333 w 9384838"/>
              <a:gd name="connsiteY270" fmla="*/ 4867347 h 6246801"/>
              <a:gd name="connsiteX271" fmla="*/ 291494 w 9384838"/>
              <a:gd name="connsiteY271" fmla="*/ 3896294 h 6246801"/>
              <a:gd name="connsiteX272" fmla="*/ 319795 w 9384838"/>
              <a:gd name="connsiteY272" fmla="*/ 3947235 h 6246801"/>
              <a:gd name="connsiteX273" fmla="*/ 280174 w 9384838"/>
              <a:gd name="connsiteY273" fmla="*/ 4026476 h 6246801"/>
              <a:gd name="connsiteX274" fmla="*/ 234893 w 9384838"/>
              <a:gd name="connsiteY274" fmla="*/ 4026476 h 6246801"/>
              <a:gd name="connsiteX275" fmla="*/ 220743 w 9384838"/>
              <a:gd name="connsiteY275" fmla="*/ 4066097 h 6246801"/>
              <a:gd name="connsiteX276" fmla="*/ 178292 w 9384838"/>
              <a:gd name="connsiteY276" fmla="*/ 4074587 h 6246801"/>
              <a:gd name="connsiteX277" fmla="*/ 133012 w 9384838"/>
              <a:gd name="connsiteY277" fmla="*/ 4111377 h 6246801"/>
              <a:gd name="connsiteX278" fmla="*/ 93391 w 9384838"/>
              <a:gd name="connsiteY278" fmla="*/ 4125528 h 6246801"/>
              <a:gd name="connsiteX279" fmla="*/ 113201 w 9384838"/>
              <a:gd name="connsiteY279" fmla="*/ 4187789 h 6246801"/>
              <a:gd name="connsiteX280" fmla="*/ 82071 w 9384838"/>
              <a:gd name="connsiteY280" fmla="*/ 4187789 h 6246801"/>
              <a:gd name="connsiteX281" fmla="*/ 59430 w 9384838"/>
              <a:gd name="connsiteY281" fmla="*/ 4250050 h 6246801"/>
              <a:gd name="connsiteX282" fmla="*/ 76411 w 9384838"/>
              <a:gd name="connsiteY282" fmla="*/ 4275521 h 6246801"/>
              <a:gd name="connsiteX283" fmla="*/ 11320 w 9384838"/>
              <a:gd name="connsiteY283" fmla="*/ 4317971 h 6246801"/>
              <a:gd name="connsiteX284" fmla="*/ 0 w 9384838"/>
              <a:gd name="connsiteY284" fmla="*/ 4230240 h 6246801"/>
              <a:gd name="connsiteX285" fmla="*/ 31130 w 9384838"/>
              <a:gd name="connsiteY285" fmla="*/ 4218920 h 6246801"/>
              <a:gd name="connsiteX286" fmla="*/ 45280 w 9384838"/>
              <a:gd name="connsiteY286" fmla="*/ 4187789 h 6246801"/>
              <a:gd name="connsiteX287" fmla="*/ 53771 w 9384838"/>
              <a:gd name="connsiteY287" fmla="*/ 4131188 h 6246801"/>
              <a:gd name="connsiteX288" fmla="*/ 70751 w 9384838"/>
              <a:gd name="connsiteY288" fmla="*/ 4105717 h 6246801"/>
              <a:gd name="connsiteX289" fmla="*/ 124522 w 9384838"/>
              <a:gd name="connsiteY289" fmla="*/ 4083077 h 6246801"/>
              <a:gd name="connsiteX290" fmla="*/ 152822 w 9384838"/>
              <a:gd name="connsiteY290" fmla="*/ 4040626 h 6246801"/>
              <a:gd name="connsiteX291" fmla="*/ 104711 w 9384838"/>
              <a:gd name="connsiteY291" fmla="*/ 4023646 h 6246801"/>
              <a:gd name="connsiteX292" fmla="*/ 104711 w 9384838"/>
              <a:gd name="connsiteY292" fmla="*/ 3981195 h 6246801"/>
              <a:gd name="connsiteX293" fmla="*/ 144332 w 9384838"/>
              <a:gd name="connsiteY293" fmla="*/ 3981195 h 6246801"/>
              <a:gd name="connsiteX294" fmla="*/ 181122 w 9384838"/>
              <a:gd name="connsiteY294" fmla="*/ 4020816 h 6246801"/>
              <a:gd name="connsiteX295" fmla="*/ 240553 w 9384838"/>
              <a:gd name="connsiteY295" fmla="*/ 3955725 h 6246801"/>
              <a:gd name="connsiteX296" fmla="*/ 271684 w 9384838"/>
              <a:gd name="connsiteY296" fmla="*/ 3907614 h 6246801"/>
              <a:gd name="connsiteX297" fmla="*/ 291494 w 9384838"/>
              <a:gd name="connsiteY297" fmla="*/ 3896294 h 6246801"/>
              <a:gd name="connsiteX298" fmla="*/ 481106 w 9384838"/>
              <a:gd name="connsiteY298" fmla="*/ 3596309 h 6246801"/>
              <a:gd name="connsiteX299" fmla="*/ 435825 w 9384838"/>
              <a:gd name="connsiteY299" fmla="*/ 3664230 h 6246801"/>
              <a:gd name="connsiteX300" fmla="*/ 396205 w 9384838"/>
              <a:gd name="connsiteY300" fmla="*/ 3638759 h 6246801"/>
              <a:gd name="connsiteX301" fmla="*/ 481106 w 9384838"/>
              <a:gd name="connsiteY301" fmla="*/ 3596309 h 6246801"/>
              <a:gd name="connsiteX302" fmla="*/ 4460871 w 9384838"/>
              <a:gd name="connsiteY302" fmla="*/ 3512231 h 6246801"/>
              <a:gd name="connsiteX303" fmla="*/ 4435429 w 9384838"/>
              <a:gd name="connsiteY303" fmla="*/ 3563117 h 6246801"/>
              <a:gd name="connsiteX304" fmla="*/ 4385651 w 9384838"/>
              <a:gd name="connsiteY304" fmla="*/ 3612896 h 6246801"/>
              <a:gd name="connsiteX305" fmla="*/ 4385651 w 9384838"/>
              <a:gd name="connsiteY305" fmla="*/ 3638339 h 6246801"/>
              <a:gd name="connsiteX306" fmla="*/ 4435429 w 9384838"/>
              <a:gd name="connsiteY306" fmla="*/ 3638339 h 6246801"/>
              <a:gd name="connsiteX307" fmla="*/ 4435429 w 9384838"/>
              <a:gd name="connsiteY307" fmla="*/ 3662676 h 6246801"/>
              <a:gd name="connsiteX308" fmla="*/ 4385651 w 9384838"/>
              <a:gd name="connsiteY308" fmla="*/ 3713562 h 6246801"/>
              <a:gd name="connsiteX309" fmla="*/ 4284989 w 9384838"/>
              <a:gd name="connsiteY309" fmla="*/ 3737899 h 6246801"/>
              <a:gd name="connsiteX310" fmla="*/ 4310431 w 9384838"/>
              <a:gd name="connsiteY310" fmla="*/ 3688119 h 6246801"/>
              <a:gd name="connsiteX311" fmla="*/ 4335873 w 9384838"/>
              <a:gd name="connsiteY311" fmla="*/ 3662676 h 6246801"/>
              <a:gd name="connsiteX312" fmla="*/ 4335873 w 9384838"/>
              <a:gd name="connsiteY312" fmla="*/ 3638339 h 6246801"/>
              <a:gd name="connsiteX313" fmla="*/ 4284989 w 9384838"/>
              <a:gd name="connsiteY313" fmla="*/ 3662676 h 6246801"/>
              <a:gd name="connsiteX314" fmla="*/ 4284989 w 9384838"/>
              <a:gd name="connsiteY314" fmla="*/ 3612896 h 6246801"/>
              <a:gd name="connsiteX315" fmla="*/ 4360209 w 9384838"/>
              <a:gd name="connsiteY315" fmla="*/ 3537674 h 6246801"/>
              <a:gd name="connsiteX316" fmla="*/ 4460871 w 9384838"/>
              <a:gd name="connsiteY316" fmla="*/ 3512231 h 6246801"/>
              <a:gd name="connsiteX317" fmla="*/ 605629 w 9384838"/>
              <a:gd name="connsiteY317" fmla="*/ 3364245 h 6246801"/>
              <a:gd name="connsiteX318" fmla="*/ 611289 w 9384838"/>
              <a:gd name="connsiteY318" fmla="*/ 3409526 h 6246801"/>
              <a:gd name="connsiteX319" fmla="*/ 633929 w 9384838"/>
              <a:gd name="connsiteY319" fmla="*/ 3437826 h 6246801"/>
              <a:gd name="connsiteX320" fmla="*/ 616949 w 9384838"/>
              <a:gd name="connsiteY320" fmla="*/ 3485937 h 6246801"/>
              <a:gd name="connsiteX321" fmla="*/ 599969 w 9384838"/>
              <a:gd name="connsiteY321" fmla="*/ 3497257 h 6246801"/>
              <a:gd name="connsiteX322" fmla="*/ 560348 w 9384838"/>
              <a:gd name="connsiteY322" fmla="*/ 3451976 h 6246801"/>
              <a:gd name="connsiteX323" fmla="*/ 577328 w 9384838"/>
              <a:gd name="connsiteY323" fmla="*/ 3415186 h 6246801"/>
              <a:gd name="connsiteX324" fmla="*/ 574498 w 9384838"/>
              <a:gd name="connsiteY324" fmla="*/ 3369905 h 6246801"/>
              <a:gd name="connsiteX325" fmla="*/ 605629 w 9384838"/>
              <a:gd name="connsiteY325" fmla="*/ 3364245 h 6246801"/>
              <a:gd name="connsiteX326" fmla="*/ 1098059 w 9384838"/>
              <a:gd name="connsiteY326" fmla="*/ 3109544 h 6246801"/>
              <a:gd name="connsiteX327" fmla="*/ 1081079 w 9384838"/>
              <a:gd name="connsiteY327" fmla="*/ 3137841 h 6246801"/>
              <a:gd name="connsiteX328" fmla="*/ 1064099 w 9384838"/>
              <a:gd name="connsiteY328" fmla="*/ 3154822 h 6246801"/>
              <a:gd name="connsiteX329" fmla="*/ 1038628 w 9384838"/>
              <a:gd name="connsiteY329" fmla="*/ 3143502 h 6246801"/>
              <a:gd name="connsiteX330" fmla="*/ 1098059 w 9384838"/>
              <a:gd name="connsiteY330" fmla="*/ 3109544 h 6246801"/>
              <a:gd name="connsiteX331" fmla="*/ 905615 w 9384838"/>
              <a:gd name="connsiteY331" fmla="*/ 3061433 h 6246801"/>
              <a:gd name="connsiteX332" fmla="*/ 905615 w 9384838"/>
              <a:gd name="connsiteY332" fmla="*/ 3098224 h 6246801"/>
              <a:gd name="connsiteX333" fmla="*/ 874484 w 9384838"/>
              <a:gd name="connsiteY333" fmla="*/ 3149161 h 6246801"/>
              <a:gd name="connsiteX334" fmla="*/ 820713 w 9384838"/>
              <a:gd name="connsiteY334" fmla="*/ 3171802 h 6246801"/>
              <a:gd name="connsiteX335" fmla="*/ 826373 w 9384838"/>
              <a:gd name="connsiteY335" fmla="*/ 3205762 h 6246801"/>
              <a:gd name="connsiteX336" fmla="*/ 769772 w 9384838"/>
              <a:gd name="connsiteY336" fmla="*/ 3214252 h 6246801"/>
              <a:gd name="connsiteX337" fmla="*/ 775432 w 9384838"/>
              <a:gd name="connsiteY337" fmla="*/ 3253873 h 6246801"/>
              <a:gd name="connsiteX338" fmla="*/ 738642 w 9384838"/>
              <a:gd name="connsiteY338" fmla="*/ 3245383 h 6246801"/>
              <a:gd name="connsiteX339" fmla="*/ 724492 w 9384838"/>
              <a:gd name="connsiteY339" fmla="*/ 3214252 h 6246801"/>
              <a:gd name="connsiteX340" fmla="*/ 701851 w 9384838"/>
              <a:gd name="connsiteY340" fmla="*/ 3183122 h 6246801"/>
              <a:gd name="connsiteX341" fmla="*/ 724492 w 9384838"/>
              <a:gd name="connsiteY341" fmla="*/ 3168972 h 6246801"/>
              <a:gd name="connsiteX342" fmla="*/ 747132 w 9384838"/>
              <a:gd name="connsiteY342" fmla="*/ 3146331 h 6246801"/>
              <a:gd name="connsiteX343" fmla="*/ 843354 w 9384838"/>
              <a:gd name="connsiteY343" fmla="*/ 3098224 h 6246801"/>
              <a:gd name="connsiteX344" fmla="*/ 905615 w 9384838"/>
              <a:gd name="connsiteY344" fmla="*/ 3061433 h 6246801"/>
              <a:gd name="connsiteX345" fmla="*/ 936745 w 9384838"/>
              <a:gd name="connsiteY345" fmla="*/ 3033132 h 6246801"/>
              <a:gd name="connsiteX346" fmla="*/ 973535 w 9384838"/>
              <a:gd name="connsiteY346" fmla="*/ 3081244 h 6246801"/>
              <a:gd name="connsiteX347" fmla="*/ 948066 w 9384838"/>
              <a:gd name="connsiteY347" fmla="*/ 3115203 h 6246801"/>
              <a:gd name="connsiteX348" fmla="*/ 925424 w 9384838"/>
              <a:gd name="connsiteY348" fmla="*/ 3067093 h 6246801"/>
              <a:gd name="connsiteX349" fmla="*/ 936745 w 9384838"/>
              <a:gd name="connsiteY349" fmla="*/ 3033132 h 6246801"/>
              <a:gd name="connsiteX350" fmla="*/ 5840275 w 9384838"/>
              <a:gd name="connsiteY350" fmla="*/ 2081897 h 6246801"/>
              <a:gd name="connsiteX351" fmla="*/ 5891159 w 9384838"/>
              <a:gd name="connsiteY351" fmla="*/ 2132783 h 6246801"/>
              <a:gd name="connsiteX352" fmla="*/ 5891159 w 9384838"/>
              <a:gd name="connsiteY352" fmla="*/ 2158226 h 6246801"/>
              <a:gd name="connsiteX353" fmla="*/ 5966379 w 9384838"/>
              <a:gd name="connsiteY353" fmla="*/ 2208005 h 6246801"/>
              <a:gd name="connsiteX354" fmla="*/ 6016157 w 9384838"/>
              <a:gd name="connsiteY354" fmla="*/ 2208005 h 6246801"/>
              <a:gd name="connsiteX355" fmla="*/ 6041599 w 9384838"/>
              <a:gd name="connsiteY355" fmla="*/ 2208005 h 6246801"/>
              <a:gd name="connsiteX356" fmla="*/ 5966379 w 9384838"/>
              <a:gd name="connsiteY356" fmla="*/ 2308672 h 6246801"/>
              <a:gd name="connsiteX357" fmla="*/ 5916601 w 9384838"/>
              <a:gd name="connsiteY357" fmla="*/ 2558676 h 6246801"/>
              <a:gd name="connsiteX358" fmla="*/ 5916601 w 9384838"/>
              <a:gd name="connsiteY358" fmla="*/ 2659341 h 6246801"/>
              <a:gd name="connsiteX359" fmla="*/ 5966379 w 9384838"/>
              <a:gd name="connsiteY359" fmla="*/ 2684786 h 6246801"/>
              <a:gd name="connsiteX360" fmla="*/ 5991821 w 9384838"/>
              <a:gd name="connsiteY360" fmla="*/ 2734563 h 6246801"/>
              <a:gd name="connsiteX361" fmla="*/ 6016157 w 9384838"/>
              <a:gd name="connsiteY361" fmla="*/ 2785448 h 6246801"/>
              <a:gd name="connsiteX362" fmla="*/ 6016157 w 9384838"/>
              <a:gd name="connsiteY362" fmla="*/ 2860670 h 6246801"/>
              <a:gd name="connsiteX363" fmla="*/ 5991821 w 9384838"/>
              <a:gd name="connsiteY363" fmla="*/ 2885007 h 6246801"/>
              <a:gd name="connsiteX364" fmla="*/ 6016157 w 9384838"/>
              <a:gd name="connsiteY364" fmla="*/ 2910449 h 6246801"/>
              <a:gd name="connsiteX365" fmla="*/ 5991821 w 9384838"/>
              <a:gd name="connsiteY365" fmla="*/ 2935892 h 6246801"/>
              <a:gd name="connsiteX366" fmla="*/ 5991821 w 9384838"/>
              <a:gd name="connsiteY366" fmla="*/ 2960229 h 6246801"/>
              <a:gd name="connsiteX367" fmla="*/ 6041599 w 9384838"/>
              <a:gd name="connsiteY367" fmla="*/ 2985670 h 6246801"/>
              <a:gd name="connsiteX368" fmla="*/ 6016157 w 9384838"/>
              <a:gd name="connsiteY368" fmla="*/ 3035453 h 6246801"/>
              <a:gd name="connsiteX369" fmla="*/ 6041599 w 9384838"/>
              <a:gd name="connsiteY369" fmla="*/ 3086339 h 6246801"/>
              <a:gd name="connsiteX370" fmla="*/ 5991821 w 9384838"/>
              <a:gd name="connsiteY370" fmla="*/ 3185896 h 6246801"/>
              <a:gd name="connsiteX371" fmla="*/ 6016157 w 9384838"/>
              <a:gd name="connsiteY371" fmla="*/ 3185896 h 6246801"/>
              <a:gd name="connsiteX372" fmla="*/ 6016157 w 9384838"/>
              <a:gd name="connsiteY372" fmla="*/ 3236782 h 6246801"/>
              <a:gd name="connsiteX373" fmla="*/ 5966379 w 9384838"/>
              <a:gd name="connsiteY373" fmla="*/ 3261118 h 6246801"/>
              <a:gd name="connsiteX374" fmla="*/ 5966379 w 9384838"/>
              <a:gd name="connsiteY374" fmla="*/ 3286561 h 6246801"/>
              <a:gd name="connsiteX375" fmla="*/ 5916601 w 9384838"/>
              <a:gd name="connsiteY375" fmla="*/ 3361784 h 6246801"/>
              <a:gd name="connsiteX376" fmla="*/ 5916601 w 9384838"/>
              <a:gd name="connsiteY376" fmla="*/ 3412670 h 6246801"/>
              <a:gd name="connsiteX377" fmla="*/ 5865717 w 9384838"/>
              <a:gd name="connsiteY377" fmla="*/ 3437007 h 6246801"/>
              <a:gd name="connsiteX378" fmla="*/ 5840275 w 9384838"/>
              <a:gd name="connsiteY378" fmla="*/ 3462450 h 6246801"/>
              <a:gd name="connsiteX379" fmla="*/ 5815939 w 9384838"/>
              <a:gd name="connsiteY379" fmla="*/ 3437007 h 6246801"/>
              <a:gd name="connsiteX380" fmla="*/ 5815939 w 9384838"/>
              <a:gd name="connsiteY380" fmla="*/ 3487893 h 6246801"/>
              <a:gd name="connsiteX381" fmla="*/ 5765055 w 9384838"/>
              <a:gd name="connsiteY381" fmla="*/ 3462450 h 6246801"/>
              <a:gd name="connsiteX382" fmla="*/ 5765055 w 9384838"/>
              <a:gd name="connsiteY382" fmla="*/ 3462451 h 6246801"/>
              <a:gd name="connsiteX383" fmla="*/ 5790497 w 9384838"/>
              <a:gd name="connsiteY383" fmla="*/ 3512230 h 6246801"/>
              <a:gd name="connsiteX384" fmla="*/ 5740719 w 9384838"/>
              <a:gd name="connsiteY384" fmla="*/ 3537673 h 6246801"/>
              <a:gd name="connsiteX385" fmla="*/ 5715277 w 9384838"/>
              <a:gd name="connsiteY385" fmla="*/ 3563116 h 6246801"/>
              <a:gd name="connsiteX386" fmla="*/ 5689835 w 9384838"/>
              <a:gd name="connsiteY386" fmla="*/ 3587453 h 6246801"/>
              <a:gd name="connsiteX387" fmla="*/ 5715277 w 9384838"/>
              <a:gd name="connsiteY387" fmla="*/ 3612896 h 6246801"/>
              <a:gd name="connsiteX388" fmla="*/ 5665499 w 9384838"/>
              <a:gd name="connsiteY388" fmla="*/ 3612896 h 6246801"/>
              <a:gd name="connsiteX389" fmla="*/ 5640057 w 9384838"/>
              <a:gd name="connsiteY389" fmla="*/ 3638339 h 6246801"/>
              <a:gd name="connsiteX390" fmla="*/ 5665499 w 9384838"/>
              <a:gd name="connsiteY390" fmla="*/ 3638339 h 6246801"/>
              <a:gd name="connsiteX391" fmla="*/ 5665499 w 9384838"/>
              <a:gd name="connsiteY391" fmla="*/ 3662676 h 6246801"/>
              <a:gd name="connsiteX392" fmla="*/ 5640057 w 9384838"/>
              <a:gd name="connsiteY392" fmla="*/ 3662676 h 6246801"/>
              <a:gd name="connsiteX393" fmla="*/ 5665499 w 9384838"/>
              <a:gd name="connsiteY393" fmla="*/ 3688119 h 6246801"/>
              <a:gd name="connsiteX394" fmla="*/ 5640057 w 9384838"/>
              <a:gd name="connsiteY394" fmla="*/ 3763342 h 6246801"/>
              <a:gd name="connsiteX395" fmla="*/ 5590279 w 9384838"/>
              <a:gd name="connsiteY395" fmla="*/ 3737899 h 6246801"/>
              <a:gd name="connsiteX396" fmla="*/ 5515059 w 9384838"/>
              <a:gd name="connsiteY396" fmla="*/ 3737899 h 6246801"/>
              <a:gd name="connsiteX397" fmla="*/ 5464175 w 9384838"/>
              <a:gd name="connsiteY397" fmla="*/ 3713562 h 6246801"/>
              <a:gd name="connsiteX398" fmla="*/ 5439839 w 9384838"/>
              <a:gd name="connsiteY398" fmla="*/ 3737899 h 6246801"/>
              <a:gd name="connsiteX399" fmla="*/ 5464175 w 9384838"/>
              <a:gd name="connsiteY399" fmla="*/ 3763342 h 6246801"/>
              <a:gd name="connsiteX400" fmla="*/ 5414397 w 9384838"/>
              <a:gd name="connsiteY400" fmla="*/ 3788785 h 6246801"/>
              <a:gd name="connsiteX401" fmla="*/ 5339177 w 9384838"/>
              <a:gd name="connsiteY401" fmla="*/ 3939230 h 6246801"/>
              <a:gd name="connsiteX402" fmla="*/ 5364619 w 9384838"/>
              <a:gd name="connsiteY402" fmla="*/ 4014453 h 6246801"/>
              <a:gd name="connsiteX403" fmla="*/ 5364618 w 9384838"/>
              <a:gd name="connsiteY403" fmla="*/ 4014453 h 6246801"/>
              <a:gd name="connsiteX404" fmla="*/ 5364618 w 9384838"/>
              <a:gd name="connsiteY404" fmla="*/ 4089676 h 6246801"/>
              <a:gd name="connsiteX405" fmla="*/ 5313734 w 9384838"/>
              <a:gd name="connsiteY405" fmla="*/ 4289902 h 6246801"/>
              <a:gd name="connsiteX406" fmla="*/ 5238514 w 9384838"/>
              <a:gd name="connsiteY406" fmla="*/ 4416010 h 6246801"/>
              <a:gd name="connsiteX407" fmla="*/ 5213072 w 9384838"/>
              <a:gd name="connsiteY407" fmla="*/ 4440347 h 6246801"/>
              <a:gd name="connsiteX408" fmla="*/ 5163294 w 9384838"/>
              <a:gd name="connsiteY408" fmla="*/ 4440347 h 6246801"/>
              <a:gd name="connsiteX409" fmla="*/ 5137852 w 9384838"/>
              <a:gd name="connsiteY409" fmla="*/ 4465790 h 6246801"/>
              <a:gd name="connsiteX410" fmla="*/ 5163294 w 9384838"/>
              <a:gd name="connsiteY410" fmla="*/ 4465790 h 6246801"/>
              <a:gd name="connsiteX411" fmla="*/ 5062632 w 9384838"/>
              <a:gd name="connsiteY411" fmla="*/ 4616236 h 6246801"/>
              <a:gd name="connsiteX412" fmla="*/ 5038296 w 9384838"/>
              <a:gd name="connsiteY412" fmla="*/ 4691459 h 6246801"/>
              <a:gd name="connsiteX413" fmla="*/ 5012854 w 9384838"/>
              <a:gd name="connsiteY413" fmla="*/ 4716902 h 6246801"/>
              <a:gd name="connsiteX414" fmla="*/ 4987412 w 9384838"/>
              <a:gd name="connsiteY414" fmla="*/ 4792125 h 6246801"/>
              <a:gd name="connsiteX415" fmla="*/ 5012854 w 9384838"/>
              <a:gd name="connsiteY415" fmla="*/ 4917127 h 6246801"/>
              <a:gd name="connsiteX416" fmla="*/ 5062632 w 9384838"/>
              <a:gd name="connsiteY416" fmla="*/ 5043236 h 6246801"/>
              <a:gd name="connsiteX417" fmla="*/ 5013583 w 9384838"/>
              <a:gd name="connsiteY417" fmla="*/ 4993096 h 6246801"/>
              <a:gd name="connsiteX418" fmla="*/ 5062632 w 9384838"/>
              <a:gd name="connsiteY418" fmla="*/ 5043237 h 6246801"/>
              <a:gd name="connsiteX419" fmla="*/ 4987412 w 9384838"/>
              <a:gd name="connsiteY419" fmla="*/ 5043237 h 6246801"/>
              <a:gd name="connsiteX420" fmla="*/ 4963076 w 9384838"/>
              <a:gd name="connsiteY420" fmla="*/ 5017794 h 6246801"/>
              <a:gd name="connsiteX421" fmla="*/ 4862414 w 9384838"/>
              <a:gd name="connsiteY421" fmla="*/ 5067574 h 6246801"/>
              <a:gd name="connsiteX422" fmla="*/ 4812636 w 9384838"/>
              <a:gd name="connsiteY422" fmla="*/ 5142796 h 6246801"/>
              <a:gd name="connsiteX423" fmla="*/ 4812636 w 9384838"/>
              <a:gd name="connsiteY423" fmla="*/ 5193682 h 6246801"/>
              <a:gd name="connsiteX424" fmla="*/ 4787194 w 9384838"/>
              <a:gd name="connsiteY424" fmla="*/ 5243462 h 6246801"/>
              <a:gd name="connsiteX425" fmla="*/ 4711974 w 9384838"/>
              <a:gd name="connsiteY425" fmla="*/ 5268905 h 6246801"/>
              <a:gd name="connsiteX426" fmla="*/ 4686532 w 9384838"/>
              <a:gd name="connsiteY426" fmla="*/ 5243462 h 6246801"/>
              <a:gd name="connsiteX427" fmla="*/ 4636753 w 9384838"/>
              <a:gd name="connsiteY427" fmla="*/ 5268905 h 6246801"/>
              <a:gd name="connsiteX428" fmla="*/ 4611311 w 9384838"/>
              <a:gd name="connsiteY428" fmla="*/ 5293242 h 6246801"/>
              <a:gd name="connsiteX429" fmla="*/ 4561533 w 9384838"/>
              <a:gd name="connsiteY429" fmla="*/ 5344128 h 6246801"/>
              <a:gd name="connsiteX430" fmla="*/ 4536091 w 9384838"/>
              <a:gd name="connsiteY430" fmla="*/ 5293242 h 6246801"/>
              <a:gd name="connsiteX431" fmla="*/ 4561533 w 9384838"/>
              <a:gd name="connsiteY431" fmla="*/ 5293242 h 6246801"/>
              <a:gd name="connsiteX432" fmla="*/ 4561533 w 9384838"/>
              <a:gd name="connsiteY432" fmla="*/ 5268905 h 6246801"/>
              <a:gd name="connsiteX433" fmla="*/ 4585869 w 9384838"/>
              <a:gd name="connsiteY433" fmla="*/ 5218019 h 6246801"/>
              <a:gd name="connsiteX434" fmla="*/ 4585869 w 9384838"/>
              <a:gd name="connsiteY434" fmla="*/ 5193682 h 6246801"/>
              <a:gd name="connsiteX435" fmla="*/ 4611311 w 9384838"/>
              <a:gd name="connsiteY435" fmla="*/ 5168239 h 6246801"/>
              <a:gd name="connsiteX436" fmla="*/ 4611311 w 9384838"/>
              <a:gd name="connsiteY436" fmla="*/ 5142796 h 6246801"/>
              <a:gd name="connsiteX437" fmla="*/ 4585869 w 9384838"/>
              <a:gd name="connsiteY437" fmla="*/ 5142796 h 6246801"/>
              <a:gd name="connsiteX438" fmla="*/ 4611311 w 9384838"/>
              <a:gd name="connsiteY438" fmla="*/ 5118460 h 6246801"/>
              <a:gd name="connsiteX439" fmla="*/ 4636753 w 9384838"/>
              <a:gd name="connsiteY439" fmla="*/ 5118460 h 6246801"/>
              <a:gd name="connsiteX440" fmla="*/ 4636753 w 9384838"/>
              <a:gd name="connsiteY440" fmla="*/ 5093017 h 6246801"/>
              <a:gd name="connsiteX441" fmla="*/ 4686532 w 9384838"/>
              <a:gd name="connsiteY441" fmla="*/ 5067574 h 6246801"/>
              <a:gd name="connsiteX442" fmla="*/ 4737416 w 9384838"/>
              <a:gd name="connsiteY442" fmla="*/ 5043237 h 6246801"/>
              <a:gd name="connsiteX443" fmla="*/ 4737416 w 9384838"/>
              <a:gd name="connsiteY443" fmla="*/ 5017794 h 6246801"/>
              <a:gd name="connsiteX444" fmla="*/ 4737416 w 9384838"/>
              <a:gd name="connsiteY444" fmla="*/ 4992351 h 6246801"/>
              <a:gd name="connsiteX445" fmla="*/ 4686532 w 9384838"/>
              <a:gd name="connsiteY445" fmla="*/ 4942571 h 6246801"/>
              <a:gd name="connsiteX446" fmla="*/ 4662196 w 9384838"/>
              <a:gd name="connsiteY446" fmla="*/ 4968014 h 6246801"/>
              <a:gd name="connsiteX447" fmla="*/ 4636753 w 9384838"/>
              <a:gd name="connsiteY447" fmla="*/ 4968014 h 6246801"/>
              <a:gd name="connsiteX448" fmla="*/ 4611311 w 9384838"/>
              <a:gd name="connsiteY448" fmla="*/ 4942571 h 6246801"/>
              <a:gd name="connsiteX449" fmla="*/ 4585869 w 9384838"/>
              <a:gd name="connsiteY449" fmla="*/ 4992350 h 6246801"/>
              <a:gd name="connsiteX450" fmla="*/ 4611310 w 9384838"/>
              <a:gd name="connsiteY450" fmla="*/ 5017792 h 6246801"/>
              <a:gd name="connsiteX451" fmla="*/ 4611311 w 9384838"/>
              <a:gd name="connsiteY451" fmla="*/ 5017793 h 6246801"/>
              <a:gd name="connsiteX452" fmla="*/ 4536091 w 9384838"/>
              <a:gd name="connsiteY452" fmla="*/ 5043236 h 6246801"/>
              <a:gd name="connsiteX453" fmla="*/ 4510649 w 9384838"/>
              <a:gd name="connsiteY453" fmla="*/ 5043236 h 6246801"/>
              <a:gd name="connsiteX454" fmla="*/ 4510649 w 9384838"/>
              <a:gd name="connsiteY454" fmla="*/ 5118458 h 6246801"/>
              <a:gd name="connsiteX455" fmla="*/ 4561533 w 9384838"/>
              <a:gd name="connsiteY455" fmla="*/ 5168238 h 6246801"/>
              <a:gd name="connsiteX456" fmla="*/ 4536091 w 9384838"/>
              <a:gd name="connsiteY456" fmla="*/ 5168238 h 6246801"/>
              <a:gd name="connsiteX457" fmla="*/ 4510649 w 9384838"/>
              <a:gd name="connsiteY457" fmla="*/ 5168238 h 6246801"/>
              <a:gd name="connsiteX458" fmla="*/ 4510649 w 9384838"/>
              <a:gd name="connsiteY458" fmla="*/ 5193681 h 6246801"/>
              <a:gd name="connsiteX459" fmla="*/ 4486313 w 9384838"/>
              <a:gd name="connsiteY459" fmla="*/ 5168238 h 6246801"/>
              <a:gd name="connsiteX460" fmla="*/ 4486313 w 9384838"/>
              <a:gd name="connsiteY460" fmla="*/ 5118458 h 6246801"/>
              <a:gd name="connsiteX461" fmla="*/ 4460871 w 9384838"/>
              <a:gd name="connsiteY461" fmla="*/ 5093016 h 6246801"/>
              <a:gd name="connsiteX462" fmla="*/ 4385651 w 9384838"/>
              <a:gd name="connsiteY462" fmla="*/ 5067573 h 6246801"/>
              <a:gd name="connsiteX463" fmla="*/ 4310431 w 9384838"/>
              <a:gd name="connsiteY463" fmla="*/ 5093016 h 6246801"/>
              <a:gd name="connsiteX464" fmla="*/ 4284989 w 9384838"/>
              <a:gd name="connsiteY464" fmla="*/ 5142795 h 6246801"/>
              <a:gd name="connsiteX465" fmla="*/ 4284989 w 9384838"/>
              <a:gd name="connsiteY465" fmla="*/ 5142796 h 6246801"/>
              <a:gd name="connsiteX466" fmla="*/ 4260653 w 9384838"/>
              <a:gd name="connsiteY466" fmla="*/ 5168239 h 6246801"/>
              <a:gd name="connsiteX467" fmla="*/ 4260653 w 9384838"/>
              <a:gd name="connsiteY467" fmla="*/ 5193683 h 6246801"/>
              <a:gd name="connsiteX468" fmla="*/ 4284989 w 9384838"/>
              <a:gd name="connsiteY468" fmla="*/ 5243462 h 6246801"/>
              <a:gd name="connsiteX469" fmla="*/ 4235211 w 9384838"/>
              <a:gd name="connsiteY469" fmla="*/ 5268905 h 6246801"/>
              <a:gd name="connsiteX470" fmla="*/ 4185433 w 9384838"/>
              <a:gd name="connsiteY470" fmla="*/ 5344128 h 6246801"/>
              <a:gd name="connsiteX471" fmla="*/ 4110213 w 9384838"/>
              <a:gd name="connsiteY471" fmla="*/ 5369571 h 6246801"/>
              <a:gd name="connsiteX472" fmla="*/ 4084771 w 9384838"/>
              <a:gd name="connsiteY472" fmla="*/ 5318685 h 6246801"/>
              <a:gd name="connsiteX473" fmla="*/ 4110213 w 9384838"/>
              <a:gd name="connsiteY473" fmla="*/ 5243462 h 6246801"/>
              <a:gd name="connsiteX474" fmla="*/ 4134549 w 9384838"/>
              <a:gd name="connsiteY474" fmla="*/ 5193683 h 6246801"/>
              <a:gd name="connsiteX475" fmla="*/ 4134549 w 9384838"/>
              <a:gd name="connsiteY475" fmla="*/ 5168239 h 6246801"/>
              <a:gd name="connsiteX476" fmla="*/ 4185433 w 9384838"/>
              <a:gd name="connsiteY476" fmla="*/ 5168239 h 6246801"/>
              <a:gd name="connsiteX477" fmla="*/ 4209769 w 9384838"/>
              <a:gd name="connsiteY477" fmla="*/ 5142796 h 6246801"/>
              <a:gd name="connsiteX478" fmla="*/ 4185433 w 9384838"/>
              <a:gd name="connsiteY478" fmla="*/ 5118460 h 6246801"/>
              <a:gd name="connsiteX479" fmla="*/ 4084771 w 9384838"/>
              <a:gd name="connsiteY479" fmla="*/ 5093017 h 6246801"/>
              <a:gd name="connsiteX480" fmla="*/ 4034993 w 9384838"/>
              <a:gd name="connsiteY480" fmla="*/ 5142796 h 6246801"/>
              <a:gd name="connsiteX481" fmla="*/ 3958666 w 9384838"/>
              <a:gd name="connsiteY481" fmla="*/ 5168239 h 6246801"/>
              <a:gd name="connsiteX482" fmla="*/ 3908904 w 9384838"/>
              <a:gd name="connsiteY482" fmla="*/ 5218019 h 6246801"/>
              <a:gd name="connsiteX483" fmla="*/ 3859127 w 9384838"/>
              <a:gd name="connsiteY483" fmla="*/ 5293242 h 6246801"/>
              <a:gd name="connsiteX484" fmla="*/ 3758465 w 9384838"/>
              <a:gd name="connsiteY484" fmla="*/ 5243462 h 6246801"/>
              <a:gd name="connsiteX485" fmla="*/ 3708688 w 9384838"/>
              <a:gd name="connsiteY485" fmla="*/ 5243462 h 6246801"/>
              <a:gd name="connsiteX486" fmla="*/ 3582584 w 9384838"/>
              <a:gd name="connsiteY486" fmla="*/ 5193683 h 6246801"/>
              <a:gd name="connsiteX487" fmla="*/ 3589545 w 9384838"/>
              <a:gd name="connsiteY487" fmla="*/ 5173103 h 6246801"/>
              <a:gd name="connsiteX488" fmla="*/ 3589543 w 9384838"/>
              <a:gd name="connsiteY488" fmla="*/ 5173102 h 6246801"/>
              <a:gd name="connsiteX489" fmla="*/ 3582582 w 9384838"/>
              <a:gd name="connsiteY489" fmla="*/ 5193682 h 6246801"/>
              <a:gd name="connsiteX490" fmla="*/ 3382367 w 9384838"/>
              <a:gd name="connsiteY490" fmla="*/ 5193682 h 6246801"/>
              <a:gd name="connsiteX491" fmla="*/ 3421081 w 9384838"/>
              <a:gd name="connsiteY491" fmla="*/ 5164921 h 6246801"/>
              <a:gd name="connsiteX492" fmla="*/ 3483028 w 9384838"/>
              <a:gd name="connsiteY492" fmla="*/ 5168239 h 6246801"/>
              <a:gd name="connsiteX493" fmla="*/ 3532805 w 9384838"/>
              <a:gd name="connsiteY493" fmla="*/ 5168239 h 6246801"/>
              <a:gd name="connsiteX494" fmla="*/ 3532805 w 9384838"/>
              <a:gd name="connsiteY494" fmla="*/ 5118459 h 6246801"/>
              <a:gd name="connsiteX495" fmla="*/ 3507365 w 9384838"/>
              <a:gd name="connsiteY495" fmla="*/ 5093016 h 6246801"/>
              <a:gd name="connsiteX496" fmla="*/ 3483028 w 9384838"/>
              <a:gd name="connsiteY496" fmla="*/ 5118459 h 6246801"/>
              <a:gd name="connsiteX497" fmla="*/ 3432144 w 9384838"/>
              <a:gd name="connsiteY497" fmla="*/ 5093016 h 6246801"/>
              <a:gd name="connsiteX498" fmla="*/ 3407808 w 9384838"/>
              <a:gd name="connsiteY498" fmla="*/ 5093016 h 6246801"/>
              <a:gd name="connsiteX499" fmla="*/ 3407808 w 9384838"/>
              <a:gd name="connsiteY499" fmla="*/ 5043237 h 6246801"/>
              <a:gd name="connsiteX500" fmla="*/ 3382367 w 9384838"/>
              <a:gd name="connsiteY500" fmla="*/ 5043237 h 6246801"/>
              <a:gd name="connsiteX501" fmla="*/ 3356924 w 9384838"/>
              <a:gd name="connsiteY501" fmla="*/ 5093016 h 6246801"/>
              <a:gd name="connsiteX502" fmla="*/ 3382367 w 9384838"/>
              <a:gd name="connsiteY502" fmla="*/ 5118459 h 6246801"/>
              <a:gd name="connsiteX503" fmla="*/ 3382367 w 9384838"/>
              <a:gd name="connsiteY503" fmla="*/ 5142796 h 6246801"/>
              <a:gd name="connsiteX504" fmla="*/ 3331482 w 9384838"/>
              <a:gd name="connsiteY504" fmla="*/ 5093016 h 6246801"/>
              <a:gd name="connsiteX505" fmla="*/ 3356924 w 9384838"/>
              <a:gd name="connsiteY505" fmla="*/ 5067573 h 6246801"/>
              <a:gd name="connsiteX506" fmla="*/ 3356924 w 9384838"/>
              <a:gd name="connsiteY506" fmla="*/ 4992351 h 6246801"/>
              <a:gd name="connsiteX507" fmla="*/ 3407808 w 9384838"/>
              <a:gd name="connsiteY507" fmla="*/ 4942571 h 6246801"/>
              <a:gd name="connsiteX508" fmla="*/ 3356924 w 9384838"/>
              <a:gd name="connsiteY508" fmla="*/ 4942571 h 6246801"/>
              <a:gd name="connsiteX509" fmla="*/ 3349625 w 9384838"/>
              <a:gd name="connsiteY509" fmla="*/ 4928288 h 6246801"/>
              <a:gd name="connsiteX510" fmla="*/ 3349624 w 9384838"/>
              <a:gd name="connsiteY510" fmla="*/ 4928288 h 6246801"/>
              <a:gd name="connsiteX511" fmla="*/ 3356924 w 9384838"/>
              <a:gd name="connsiteY511" fmla="*/ 4942571 h 6246801"/>
              <a:gd name="connsiteX512" fmla="*/ 3281703 w 9384838"/>
              <a:gd name="connsiteY512" fmla="*/ 4968014 h 6246801"/>
              <a:gd name="connsiteX513" fmla="*/ 3256260 w 9384838"/>
              <a:gd name="connsiteY513" fmla="*/ 5017794 h 6246801"/>
              <a:gd name="connsiteX514" fmla="*/ 3181041 w 9384838"/>
              <a:gd name="connsiteY514" fmla="*/ 5067573 h 6246801"/>
              <a:gd name="connsiteX515" fmla="*/ 3206483 w 9384838"/>
              <a:gd name="connsiteY515" fmla="*/ 5118459 h 6246801"/>
              <a:gd name="connsiteX516" fmla="*/ 3181041 w 9384838"/>
              <a:gd name="connsiteY516" fmla="*/ 5142796 h 6246801"/>
              <a:gd name="connsiteX517" fmla="*/ 3231925 w 9384838"/>
              <a:gd name="connsiteY517" fmla="*/ 5168239 h 6246801"/>
              <a:gd name="connsiteX518" fmla="*/ 3281703 w 9384838"/>
              <a:gd name="connsiteY518" fmla="*/ 5218019 h 6246801"/>
              <a:gd name="connsiteX519" fmla="*/ 3331481 w 9384838"/>
              <a:gd name="connsiteY519" fmla="*/ 5268905 h 6246801"/>
              <a:gd name="connsiteX520" fmla="*/ 3281703 w 9384838"/>
              <a:gd name="connsiteY520" fmla="*/ 5293242 h 6246801"/>
              <a:gd name="connsiteX521" fmla="*/ 3281703 w 9384838"/>
              <a:gd name="connsiteY521" fmla="*/ 5318685 h 6246801"/>
              <a:gd name="connsiteX522" fmla="*/ 3256260 w 9384838"/>
              <a:gd name="connsiteY522" fmla="*/ 5293242 h 6246801"/>
              <a:gd name="connsiteX523" fmla="*/ 3206483 w 9384838"/>
              <a:gd name="connsiteY523" fmla="*/ 5293242 h 6246801"/>
              <a:gd name="connsiteX524" fmla="*/ 3181041 w 9384838"/>
              <a:gd name="connsiteY524" fmla="*/ 5293242 h 6246801"/>
              <a:gd name="connsiteX525" fmla="*/ 3056044 w 9384838"/>
              <a:gd name="connsiteY525" fmla="*/ 5293242 h 6246801"/>
              <a:gd name="connsiteX526" fmla="*/ 3030601 w 9384838"/>
              <a:gd name="connsiteY526" fmla="*/ 5344128 h 6246801"/>
              <a:gd name="connsiteX527" fmla="*/ 3006265 w 9384838"/>
              <a:gd name="connsiteY527" fmla="*/ 5344128 h 6246801"/>
              <a:gd name="connsiteX528" fmla="*/ 2980823 w 9384838"/>
              <a:gd name="connsiteY528" fmla="*/ 5369571 h 6246801"/>
              <a:gd name="connsiteX529" fmla="*/ 3006265 w 9384838"/>
              <a:gd name="connsiteY529" fmla="*/ 5393907 h 6246801"/>
              <a:gd name="connsiteX530" fmla="*/ 2980823 w 9384838"/>
              <a:gd name="connsiteY530" fmla="*/ 5419350 h 6246801"/>
              <a:gd name="connsiteX531" fmla="*/ 2905602 w 9384838"/>
              <a:gd name="connsiteY531" fmla="*/ 5444793 h 6246801"/>
              <a:gd name="connsiteX532" fmla="*/ 2880162 w 9384838"/>
              <a:gd name="connsiteY532" fmla="*/ 5520016 h 6246801"/>
              <a:gd name="connsiteX533" fmla="*/ 2880159 w 9384838"/>
              <a:gd name="connsiteY533" fmla="*/ 5520016 h 6246801"/>
              <a:gd name="connsiteX534" fmla="*/ 2830382 w 9384838"/>
              <a:gd name="connsiteY534" fmla="*/ 5544353 h 6246801"/>
              <a:gd name="connsiteX535" fmla="*/ 2804941 w 9384838"/>
              <a:gd name="connsiteY535" fmla="*/ 5569796 h 6246801"/>
              <a:gd name="connsiteX536" fmla="*/ 2755160 w 9384838"/>
              <a:gd name="connsiteY536" fmla="*/ 5595239 h 6246801"/>
              <a:gd name="connsiteX537" fmla="*/ 2679941 w 9384838"/>
              <a:gd name="connsiteY537" fmla="*/ 5569796 h 6246801"/>
              <a:gd name="connsiteX538" fmla="*/ 2629058 w 9384838"/>
              <a:gd name="connsiteY538" fmla="*/ 5494573 h 6246801"/>
              <a:gd name="connsiteX539" fmla="*/ 2629058 w 9384838"/>
              <a:gd name="connsiteY539" fmla="*/ 5444794 h 6246801"/>
              <a:gd name="connsiteX540" fmla="*/ 2579280 w 9384838"/>
              <a:gd name="connsiteY540" fmla="*/ 5393908 h 6246801"/>
              <a:gd name="connsiteX541" fmla="*/ 2579280 w 9384838"/>
              <a:gd name="connsiteY541" fmla="*/ 5344128 h 6246801"/>
              <a:gd name="connsiteX542" fmla="*/ 2529501 w 9384838"/>
              <a:gd name="connsiteY542" fmla="*/ 5318685 h 6246801"/>
              <a:gd name="connsiteX543" fmla="*/ 2553838 w 9384838"/>
              <a:gd name="connsiteY543" fmla="*/ 5293242 h 6246801"/>
              <a:gd name="connsiteX544" fmla="*/ 2579280 w 9384838"/>
              <a:gd name="connsiteY544" fmla="*/ 5268905 h 6246801"/>
              <a:gd name="connsiteX545" fmla="*/ 2579280 w 9384838"/>
              <a:gd name="connsiteY545" fmla="*/ 5243462 h 6246801"/>
              <a:gd name="connsiteX546" fmla="*/ 2629058 w 9384838"/>
              <a:gd name="connsiteY546" fmla="*/ 5218019 h 6246801"/>
              <a:gd name="connsiteX547" fmla="*/ 2604722 w 9384838"/>
              <a:gd name="connsiteY547" fmla="*/ 5193682 h 6246801"/>
              <a:gd name="connsiteX548" fmla="*/ 2579280 w 9384838"/>
              <a:gd name="connsiteY548" fmla="*/ 5142796 h 6246801"/>
              <a:gd name="connsiteX549" fmla="*/ 2579280 w 9384838"/>
              <a:gd name="connsiteY549" fmla="*/ 5142795 h 6246801"/>
              <a:gd name="connsiteX550" fmla="*/ 2705382 w 9384838"/>
              <a:gd name="connsiteY550" fmla="*/ 5093015 h 6246801"/>
              <a:gd name="connsiteX551" fmla="*/ 2755160 w 9384838"/>
              <a:gd name="connsiteY551" fmla="*/ 5043236 h 6246801"/>
              <a:gd name="connsiteX552" fmla="*/ 2755160 w 9384838"/>
              <a:gd name="connsiteY552" fmla="*/ 4992350 h 6246801"/>
              <a:gd name="connsiteX553" fmla="*/ 2729719 w 9384838"/>
              <a:gd name="connsiteY553" fmla="*/ 4968013 h 6246801"/>
              <a:gd name="connsiteX554" fmla="*/ 2705383 w 9384838"/>
              <a:gd name="connsiteY554" fmla="*/ 4942570 h 6246801"/>
              <a:gd name="connsiteX555" fmla="*/ 2679942 w 9384838"/>
              <a:gd name="connsiteY555" fmla="*/ 4942570 h 6246801"/>
              <a:gd name="connsiteX556" fmla="*/ 2654500 w 9384838"/>
              <a:gd name="connsiteY556" fmla="*/ 4968013 h 6246801"/>
              <a:gd name="connsiteX557" fmla="*/ 2604722 w 9384838"/>
              <a:gd name="connsiteY557" fmla="*/ 4968013 h 6246801"/>
              <a:gd name="connsiteX558" fmla="*/ 2529503 w 9384838"/>
              <a:gd name="connsiteY558" fmla="*/ 4917127 h 6246801"/>
              <a:gd name="connsiteX559" fmla="*/ 2529503 w 9384838"/>
              <a:gd name="connsiteY559" fmla="*/ 4867348 h 6246801"/>
              <a:gd name="connsiteX560" fmla="*/ 2454282 w 9384838"/>
              <a:gd name="connsiteY560" fmla="*/ 4841905 h 6246801"/>
              <a:gd name="connsiteX561" fmla="*/ 2454282 w 9384838"/>
              <a:gd name="connsiteY561" fmla="*/ 4867348 h 6246801"/>
              <a:gd name="connsiteX562" fmla="*/ 2428840 w 9384838"/>
              <a:gd name="connsiteY562" fmla="*/ 4841905 h 6246801"/>
              <a:gd name="connsiteX563" fmla="*/ 2379063 w 9384838"/>
              <a:gd name="connsiteY563" fmla="*/ 4841905 h 6246801"/>
              <a:gd name="connsiteX564" fmla="*/ 2353620 w 9384838"/>
              <a:gd name="connsiteY564" fmla="*/ 4867348 h 6246801"/>
              <a:gd name="connsiteX565" fmla="*/ 2353620 w 9384838"/>
              <a:gd name="connsiteY565" fmla="*/ 4867347 h 6246801"/>
              <a:gd name="connsiteX566" fmla="*/ 2328178 w 9384838"/>
              <a:gd name="connsiteY566" fmla="*/ 4841904 h 6246801"/>
              <a:gd name="connsiteX567" fmla="*/ 2303843 w 9384838"/>
              <a:gd name="connsiteY567" fmla="*/ 4841904 h 6246801"/>
              <a:gd name="connsiteX568" fmla="*/ 2278401 w 9384838"/>
              <a:gd name="connsiteY568" fmla="*/ 4817568 h 6246801"/>
              <a:gd name="connsiteX569" fmla="*/ 2252958 w 9384838"/>
              <a:gd name="connsiteY569" fmla="*/ 4841904 h 6246801"/>
              <a:gd name="connsiteX570" fmla="*/ 2303843 w 9384838"/>
              <a:gd name="connsiteY570" fmla="*/ 4867347 h 6246801"/>
              <a:gd name="connsiteX571" fmla="*/ 2228623 w 9384838"/>
              <a:gd name="connsiteY571" fmla="*/ 4892790 h 6246801"/>
              <a:gd name="connsiteX572" fmla="*/ 2177740 w 9384838"/>
              <a:gd name="connsiteY572" fmla="*/ 4841904 h 6246801"/>
              <a:gd name="connsiteX573" fmla="*/ 2153404 w 9384838"/>
              <a:gd name="connsiteY573" fmla="*/ 4867347 h 6246801"/>
              <a:gd name="connsiteX574" fmla="*/ 2153404 w 9384838"/>
              <a:gd name="connsiteY574" fmla="*/ 4892790 h 6246801"/>
              <a:gd name="connsiteX575" fmla="*/ 2127962 w 9384838"/>
              <a:gd name="connsiteY575" fmla="*/ 4942570 h 6246801"/>
              <a:gd name="connsiteX576" fmla="*/ 2102518 w 9384838"/>
              <a:gd name="connsiteY576" fmla="*/ 4917127 h 6246801"/>
              <a:gd name="connsiteX577" fmla="*/ 2078183 w 9384838"/>
              <a:gd name="connsiteY577" fmla="*/ 4917127 h 6246801"/>
              <a:gd name="connsiteX578" fmla="*/ 2078183 w 9384838"/>
              <a:gd name="connsiteY578" fmla="*/ 4867347 h 6246801"/>
              <a:gd name="connsiteX579" fmla="*/ 2027299 w 9384838"/>
              <a:gd name="connsiteY579" fmla="*/ 4867347 h 6246801"/>
              <a:gd name="connsiteX580" fmla="*/ 2001857 w 9384838"/>
              <a:gd name="connsiteY580" fmla="*/ 4892790 h 6246801"/>
              <a:gd name="connsiteX581" fmla="*/ 1952080 w 9384838"/>
              <a:gd name="connsiteY581" fmla="*/ 4892790 h 6246801"/>
              <a:gd name="connsiteX582" fmla="*/ 1902303 w 9384838"/>
              <a:gd name="connsiteY582" fmla="*/ 4917127 h 6246801"/>
              <a:gd name="connsiteX583" fmla="*/ 1876860 w 9384838"/>
              <a:gd name="connsiteY583" fmla="*/ 4892790 h 6246801"/>
              <a:gd name="connsiteX584" fmla="*/ 1876860 w 9384838"/>
              <a:gd name="connsiteY584" fmla="*/ 4867347 h 6246801"/>
              <a:gd name="connsiteX585" fmla="*/ 1851419 w 9384838"/>
              <a:gd name="connsiteY585" fmla="*/ 4892790 h 6246801"/>
              <a:gd name="connsiteX586" fmla="*/ 1827080 w 9384838"/>
              <a:gd name="connsiteY586" fmla="*/ 4892790 h 6246801"/>
              <a:gd name="connsiteX587" fmla="*/ 1801640 w 9384838"/>
              <a:gd name="connsiteY587" fmla="*/ 4867347 h 6246801"/>
              <a:gd name="connsiteX588" fmla="*/ 1801640 w 9384838"/>
              <a:gd name="connsiteY588" fmla="*/ 4892790 h 6246801"/>
              <a:gd name="connsiteX589" fmla="*/ 1776198 w 9384838"/>
              <a:gd name="connsiteY589" fmla="*/ 4917127 h 6246801"/>
              <a:gd name="connsiteX590" fmla="*/ 1751861 w 9384838"/>
              <a:gd name="connsiteY590" fmla="*/ 4892790 h 6246801"/>
              <a:gd name="connsiteX591" fmla="*/ 1726419 w 9384838"/>
              <a:gd name="connsiteY591" fmla="*/ 4892790 h 6246801"/>
              <a:gd name="connsiteX592" fmla="*/ 1700977 w 9384838"/>
              <a:gd name="connsiteY592" fmla="*/ 4917127 h 6246801"/>
              <a:gd name="connsiteX593" fmla="*/ 1676640 w 9384838"/>
              <a:gd name="connsiteY593" fmla="*/ 4892790 h 6246801"/>
              <a:gd name="connsiteX594" fmla="*/ 1625756 w 9384838"/>
              <a:gd name="connsiteY594" fmla="*/ 4917127 h 6246801"/>
              <a:gd name="connsiteX595" fmla="*/ 1601421 w 9384838"/>
              <a:gd name="connsiteY595" fmla="*/ 4917127 h 6246801"/>
              <a:gd name="connsiteX596" fmla="*/ 1575979 w 9384838"/>
              <a:gd name="connsiteY596" fmla="*/ 4892790 h 6246801"/>
              <a:gd name="connsiteX597" fmla="*/ 1575979 w 9384838"/>
              <a:gd name="connsiteY597" fmla="*/ 4867347 h 6246801"/>
              <a:gd name="connsiteX598" fmla="*/ 1575979 w 9384838"/>
              <a:gd name="connsiteY598" fmla="*/ 4841904 h 6246801"/>
              <a:gd name="connsiteX599" fmla="*/ 1526200 w 9384838"/>
              <a:gd name="connsiteY599" fmla="*/ 4817568 h 6246801"/>
              <a:gd name="connsiteX600" fmla="*/ 1450978 w 9384838"/>
              <a:gd name="connsiteY600" fmla="*/ 4867347 h 6246801"/>
              <a:gd name="connsiteX601" fmla="*/ 1425540 w 9384838"/>
              <a:gd name="connsiteY601" fmla="*/ 4867347 h 6246801"/>
              <a:gd name="connsiteX602" fmla="*/ 1425540 w 9384838"/>
              <a:gd name="connsiteY602" fmla="*/ 4867348 h 6246801"/>
              <a:gd name="connsiteX603" fmla="*/ 1425540 w 9384838"/>
              <a:gd name="connsiteY603" fmla="*/ 4917127 h 6246801"/>
              <a:gd name="connsiteX604" fmla="*/ 1400097 w 9384838"/>
              <a:gd name="connsiteY604" fmla="*/ 4942570 h 6246801"/>
              <a:gd name="connsiteX605" fmla="*/ 1400097 w 9384838"/>
              <a:gd name="connsiteY605" fmla="*/ 4992350 h 6246801"/>
              <a:gd name="connsiteX606" fmla="*/ 1350319 w 9384838"/>
              <a:gd name="connsiteY606" fmla="*/ 4992350 h 6246801"/>
              <a:gd name="connsiteX607" fmla="*/ 1350319 w 9384838"/>
              <a:gd name="connsiteY607" fmla="*/ 5043236 h 6246801"/>
              <a:gd name="connsiteX608" fmla="*/ 1299435 w 9384838"/>
              <a:gd name="connsiteY608" fmla="*/ 4992350 h 6246801"/>
              <a:gd name="connsiteX609" fmla="*/ 1249656 w 9384838"/>
              <a:gd name="connsiteY609" fmla="*/ 4917127 h 6246801"/>
              <a:gd name="connsiteX610" fmla="*/ 1224214 w 9384838"/>
              <a:gd name="connsiteY610" fmla="*/ 4917127 h 6246801"/>
              <a:gd name="connsiteX611" fmla="*/ 1148993 w 9384838"/>
              <a:gd name="connsiteY611" fmla="*/ 4892791 h 6246801"/>
              <a:gd name="connsiteX612" fmla="*/ 1124658 w 9384838"/>
              <a:gd name="connsiteY612" fmla="*/ 4917127 h 6246801"/>
              <a:gd name="connsiteX613" fmla="*/ 1124658 w 9384838"/>
              <a:gd name="connsiteY613" fmla="*/ 4892791 h 6246801"/>
              <a:gd name="connsiteX614" fmla="*/ 1099215 w 9384838"/>
              <a:gd name="connsiteY614" fmla="*/ 4917127 h 6246801"/>
              <a:gd name="connsiteX615" fmla="*/ 1073771 w 9384838"/>
              <a:gd name="connsiteY615" fmla="*/ 4892791 h 6246801"/>
              <a:gd name="connsiteX616" fmla="*/ 1049435 w 9384838"/>
              <a:gd name="connsiteY616" fmla="*/ 4917127 h 6246801"/>
              <a:gd name="connsiteX617" fmla="*/ 998551 w 9384838"/>
              <a:gd name="connsiteY617" fmla="*/ 4917127 h 6246801"/>
              <a:gd name="connsiteX618" fmla="*/ 998551 w 9384838"/>
              <a:gd name="connsiteY618" fmla="*/ 4892791 h 6246801"/>
              <a:gd name="connsiteX619" fmla="*/ 948773 w 9384838"/>
              <a:gd name="connsiteY619" fmla="*/ 4841905 h 6246801"/>
              <a:gd name="connsiteX620" fmla="*/ 898995 w 9384838"/>
              <a:gd name="connsiteY620" fmla="*/ 4867348 h 6246801"/>
              <a:gd name="connsiteX621" fmla="*/ 898995 w 9384838"/>
              <a:gd name="connsiteY621" fmla="*/ 4792125 h 6246801"/>
              <a:gd name="connsiteX622" fmla="*/ 923331 w 9384838"/>
              <a:gd name="connsiteY622" fmla="*/ 4766682 h 6246801"/>
              <a:gd name="connsiteX623" fmla="*/ 923331 w 9384838"/>
              <a:gd name="connsiteY623" fmla="*/ 4716902 h 6246801"/>
              <a:gd name="connsiteX624" fmla="*/ 923331 w 9384838"/>
              <a:gd name="connsiteY624" fmla="*/ 4691459 h 6246801"/>
              <a:gd name="connsiteX625" fmla="*/ 974215 w 9384838"/>
              <a:gd name="connsiteY625" fmla="*/ 4691459 h 6246801"/>
              <a:gd name="connsiteX626" fmla="*/ 998551 w 9384838"/>
              <a:gd name="connsiteY626" fmla="*/ 4667122 h 6246801"/>
              <a:gd name="connsiteX627" fmla="*/ 1049435 w 9384838"/>
              <a:gd name="connsiteY627" fmla="*/ 4716902 h 6246801"/>
              <a:gd name="connsiteX628" fmla="*/ 1148993 w 9384838"/>
              <a:gd name="connsiteY628" fmla="*/ 4716902 h 6246801"/>
              <a:gd name="connsiteX629" fmla="*/ 1174436 w 9384838"/>
              <a:gd name="connsiteY629" fmla="*/ 4667122 h 6246801"/>
              <a:gd name="connsiteX630" fmla="*/ 1224214 w 9384838"/>
              <a:gd name="connsiteY630" fmla="*/ 4667122 h 6246801"/>
              <a:gd name="connsiteX631" fmla="*/ 1249656 w 9384838"/>
              <a:gd name="connsiteY631" fmla="*/ 4616236 h 6246801"/>
              <a:gd name="connsiteX632" fmla="*/ 1275099 w 9384838"/>
              <a:gd name="connsiteY632" fmla="*/ 4616236 h 6246801"/>
              <a:gd name="connsiteX633" fmla="*/ 1275099 w 9384838"/>
              <a:gd name="connsiteY633" fmla="*/ 4616237 h 6246801"/>
              <a:gd name="connsiteX634" fmla="*/ 1350319 w 9384838"/>
              <a:gd name="connsiteY634" fmla="*/ 4616237 h 6246801"/>
              <a:gd name="connsiteX635" fmla="*/ 1374654 w 9384838"/>
              <a:gd name="connsiteY635" fmla="*/ 4590794 h 6246801"/>
              <a:gd name="connsiteX636" fmla="*/ 1425539 w 9384838"/>
              <a:gd name="connsiteY636" fmla="*/ 4566457 h 6246801"/>
              <a:gd name="connsiteX637" fmla="*/ 1550537 w 9384838"/>
              <a:gd name="connsiteY637" fmla="*/ 4491234 h 6246801"/>
              <a:gd name="connsiteX638" fmla="*/ 1651201 w 9384838"/>
              <a:gd name="connsiteY638" fmla="*/ 4440348 h 6246801"/>
              <a:gd name="connsiteX639" fmla="*/ 1751865 w 9384838"/>
              <a:gd name="connsiteY639" fmla="*/ 4416011 h 6246801"/>
              <a:gd name="connsiteX640" fmla="*/ 1776201 w 9384838"/>
              <a:gd name="connsiteY640" fmla="*/ 4365125 h 6246801"/>
              <a:gd name="connsiteX641" fmla="*/ 1751865 w 9384838"/>
              <a:gd name="connsiteY641" fmla="*/ 4340788 h 6246801"/>
              <a:gd name="connsiteX642" fmla="*/ 1801642 w 9384838"/>
              <a:gd name="connsiteY642" fmla="*/ 4340788 h 6246801"/>
              <a:gd name="connsiteX643" fmla="*/ 1827082 w 9384838"/>
              <a:gd name="connsiteY643" fmla="*/ 4315345 h 6246801"/>
              <a:gd name="connsiteX644" fmla="*/ 1902304 w 9384838"/>
              <a:gd name="connsiteY644" fmla="*/ 4340788 h 6246801"/>
              <a:gd name="connsiteX645" fmla="*/ 1952081 w 9384838"/>
              <a:gd name="connsiteY645" fmla="*/ 4315345 h 6246801"/>
              <a:gd name="connsiteX646" fmla="*/ 2001860 w 9384838"/>
              <a:gd name="connsiteY646" fmla="*/ 4340788 h 6246801"/>
              <a:gd name="connsiteX647" fmla="*/ 1952081 w 9384838"/>
              <a:gd name="connsiteY647" fmla="*/ 4340788 h 6246801"/>
              <a:gd name="connsiteX648" fmla="*/ 1952081 w 9384838"/>
              <a:gd name="connsiteY648" fmla="*/ 4390568 h 6246801"/>
              <a:gd name="connsiteX649" fmla="*/ 2027302 w 9384838"/>
              <a:gd name="connsiteY649" fmla="*/ 4416011 h 6246801"/>
              <a:gd name="connsiteX650" fmla="*/ 2052742 w 9384838"/>
              <a:gd name="connsiteY650" fmla="*/ 4416011 h 6246801"/>
              <a:gd name="connsiteX651" fmla="*/ 2102518 w 9384838"/>
              <a:gd name="connsiteY651" fmla="*/ 4390568 h 6246801"/>
              <a:gd name="connsiteX652" fmla="*/ 2127962 w 9384838"/>
              <a:gd name="connsiteY652" fmla="*/ 4390568 h 6246801"/>
              <a:gd name="connsiteX653" fmla="*/ 2203182 w 9384838"/>
              <a:gd name="connsiteY653" fmla="*/ 4440348 h 6246801"/>
              <a:gd name="connsiteX654" fmla="*/ 2328178 w 9384838"/>
              <a:gd name="connsiteY654" fmla="*/ 4465791 h 6246801"/>
              <a:gd name="connsiteX655" fmla="*/ 2428839 w 9384838"/>
              <a:gd name="connsiteY655" fmla="*/ 4465791 h 6246801"/>
              <a:gd name="connsiteX656" fmla="*/ 2478617 w 9384838"/>
              <a:gd name="connsiteY656" fmla="*/ 4440348 h 6246801"/>
              <a:gd name="connsiteX657" fmla="*/ 2529503 w 9384838"/>
              <a:gd name="connsiteY657" fmla="*/ 4416011 h 6246801"/>
              <a:gd name="connsiteX658" fmla="*/ 2579280 w 9384838"/>
              <a:gd name="connsiteY658" fmla="*/ 4440348 h 6246801"/>
              <a:gd name="connsiteX659" fmla="*/ 2629058 w 9384838"/>
              <a:gd name="connsiteY659" fmla="*/ 4440348 h 6246801"/>
              <a:gd name="connsiteX660" fmla="*/ 2679941 w 9384838"/>
              <a:gd name="connsiteY660" fmla="*/ 4465791 h 6246801"/>
              <a:gd name="connsiteX661" fmla="*/ 2679941 w 9384838"/>
              <a:gd name="connsiteY661" fmla="*/ 4465790 h 6246801"/>
              <a:gd name="connsiteX662" fmla="*/ 2705383 w 9384838"/>
              <a:gd name="connsiteY662" fmla="*/ 4465790 h 6246801"/>
              <a:gd name="connsiteX663" fmla="*/ 2804940 w 9384838"/>
              <a:gd name="connsiteY663" fmla="*/ 4440347 h 6246801"/>
              <a:gd name="connsiteX664" fmla="*/ 2830382 w 9384838"/>
              <a:gd name="connsiteY664" fmla="*/ 4491233 h 6246801"/>
              <a:gd name="connsiteX665" fmla="*/ 2804940 w 9384838"/>
              <a:gd name="connsiteY665" fmla="*/ 4515570 h 6246801"/>
              <a:gd name="connsiteX666" fmla="*/ 2780604 w 9384838"/>
              <a:gd name="connsiteY666" fmla="*/ 4541013 h 6246801"/>
              <a:gd name="connsiteX667" fmla="*/ 2804940 w 9384838"/>
              <a:gd name="connsiteY667" fmla="*/ 4566456 h 6246801"/>
              <a:gd name="connsiteX668" fmla="*/ 2804940 w 9384838"/>
              <a:gd name="connsiteY668" fmla="*/ 4590793 h 6246801"/>
              <a:gd name="connsiteX669" fmla="*/ 2855825 w 9384838"/>
              <a:gd name="connsiteY669" fmla="*/ 4590793 h 6246801"/>
              <a:gd name="connsiteX670" fmla="*/ 2855825 w 9384838"/>
              <a:gd name="connsiteY670" fmla="*/ 4566456 h 6246801"/>
              <a:gd name="connsiteX671" fmla="*/ 2880159 w 9384838"/>
              <a:gd name="connsiteY671" fmla="*/ 4566456 h 6246801"/>
              <a:gd name="connsiteX672" fmla="*/ 2880159 w 9384838"/>
              <a:gd name="connsiteY672" fmla="*/ 4605916 h 6246801"/>
              <a:gd name="connsiteX673" fmla="*/ 2880162 w 9384838"/>
              <a:gd name="connsiteY673" fmla="*/ 4605918 h 6246801"/>
              <a:gd name="connsiteX674" fmla="*/ 2880162 w 9384838"/>
              <a:gd name="connsiteY674" fmla="*/ 4566457 h 6246801"/>
              <a:gd name="connsiteX675" fmla="*/ 2931045 w 9384838"/>
              <a:gd name="connsiteY675" fmla="*/ 4616236 h 6246801"/>
              <a:gd name="connsiteX676" fmla="*/ 2980823 w 9384838"/>
              <a:gd name="connsiteY676" fmla="*/ 4641679 h 6246801"/>
              <a:gd name="connsiteX677" fmla="*/ 3006265 w 9384838"/>
              <a:gd name="connsiteY677" fmla="*/ 4616236 h 6246801"/>
              <a:gd name="connsiteX678" fmla="*/ 3030601 w 9384838"/>
              <a:gd name="connsiteY678" fmla="*/ 4616236 h 6246801"/>
              <a:gd name="connsiteX679" fmla="*/ 3056044 w 9384838"/>
              <a:gd name="connsiteY679" fmla="*/ 4590793 h 6246801"/>
              <a:gd name="connsiteX680" fmla="*/ 3105820 w 9384838"/>
              <a:gd name="connsiteY680" fmla="*/ 4590793 h 6246801"/>
              <a:gd name="connsiteX681" fmla="*/ 3131263 w 9384838"/>
              <a:gd name="connsiteY681" fmla="*/ 4541014 h 6246801"/>
              <a:gd name="connsiteX682" fmla="*/ 3131263 w 9384838"/>
              <a:gd name="connsiteY682" fmla="*/ 4590793 h 6246801"/>
              <a:gd name="connsiteX683" fmla="*/ 3156704 w 9384838"/>
              <a:gd name="connsiteY683" fmla="*/ 4566457 h 6246801"/>
              <a:gd name="connsiteX684" fmla="*/ 3181041 w 9384838"/>
              <a:gd name="connsiteY684" fmla="*/ 4515571 h 6246801"/>
              <a:gd name="connsiteX685" fmla="*/ 3156704 w 9384838"/>
              <a:gd name="connsiteY685" fmla="*/ 4440348 h 6246801"/>
              <a:gd name="connsiteX686" fmla="*/ 3131263 w 9384838"/>
              <a:gd name="connsiteY686" fmla="*/ 4416011 h 6246801"/>
              <a:gd name="connsiteX687" fmla="*/ 3181041 w 9384838"/>
              <a:gd name="connsiteY687" fmla="*/ 4365125 h 6246801"/>
              <a:gd name="connsiteX688" fmla="*/ 3231924 w 9384838"/>
              <a:gd name="connsiteY688" fmla="*/ 4340788 h 6246801"/>
              <a:gd name="connsiteX689" fmla="*/ 3256260 w 9384838"/>
              <a:gd name="connsiteY689" fmla="*/ 4289902 h 6246801"/>
              <a:gd name="connsiteX690" fmla="*/ 3281703 w 9384838"/>
              <a:gd name="connsiteY690" fmla="*/ 4289902 h 6246801"/>
              <a:gd name="connsiteX691" fmla="*/ 3281705 w 9384838"/>
              <a:gd name="connsiteY691" fmla="*/ 4289902 h 6246801"/>
              <a:gd name="connsiteX692" fmla="*/ 3307147 w 9384838"/>
              <a:gd name="connsiteY692" fmla="*/ 4265565 h 6246801"/>
              <a:gd name="connsiteX693" fmla="*/ 3356924 w 9384838"/>
              <a:gd name="connsiteY693" fmla="*/ 4265565 h 6246801"/>
              <a:gd name="connsiteX694" fmla="*/ 3457589 w 9384838"/>
              <a:gd name="connsiteY694" fmla="*/ 4190342 h 6246801"/>
              <a:gd name="connsiteX695" fmla="*/ 3558250 w 9384838"/>
              <a:gd name="connsiteY695" fmla="*/ 4089676 h 6246801"/>
              <a:gd name="connsiteX696" fmla="*/ 3582585 w 9384838"/>
              <a:gd name="connsiteY696" fmla="*/ 4014453 h 6246801"/>
              <a:gd name="connsiteX697" fmla="*/ 3608026 w 9384838"/>
              <a:gd name="connsiteY697" fmla="*/ 3989010 h 6246801"/>
              <a:gd name="connsiteX698" fmla="*/ 3582585 w 9384838"/>
              <a:gd name="connsiteY698" fmla="*/ 3963567 h 6246801"/>
              <a:gd name="connsiteX699" fmla="*/ 3608026 w 9384838"/>
              <a:gd name="connsiteY699" fmla="*/ 3913787 h 6246801"/>
              <a:gd name="connsiteX700" fmla="*/ 3582585 w 9384838"/>
              <a:gd name="connsiteY700" fmla="*/ 3888344 h 6246801"/>
              <a:gd name="connsiteX701" fmla="*/ 3608026 w 9384838"/>
              <a:gd name="connsiteY701" fmla="*/ 3838565 h 6246801"/>
              <a:gd name="connsiteX702" fmla="*/ 3633468 w 9384838"/>
              <a:gd name="connsiteY702" fmla="*/ 3813122 h 6246801"/>
              <a:gd name="connsiteX703" fmla="*/ 3683247 w 9384838"/>
              <a:gd name="connsiteY703" fmla="*/ 3788785 h 6246801"/>
              <a:gd name="connsiteX704" fmla="*/ 3708689 w 9384838"/>
              <a:gd name="connsiteY704" fmla="*/ 3813122 h 6246801"/>
              <a:gd name="connsiteX705" fmla="*/ 3783908 w 9384838"/>
              <a:gd name="connsiteY705" fmla="*/ 3788785 h 6246801"/>
              <a:gd name="connsiteX706" fmla="*/ 3883464 w 9384838"/>
              <a:gd name="connsiteY706" fmla="*/ 3763342 h 6246801"/>
              <a:gd name="connsiteX707" fmla="*/ 3883464 w 9384838"/>
              <a:gd name="connsiteY707" fmla="*/ 3813122 h 6246801"/>
              <a:gd name="connsiteX708" fmla="*/ 3833686 w 9384838"/>
              <a:gd name="connsiteY708" fmla="*/ 3813122 h 6246801"/>
              <a:gd name="connsiteX709" fmla="*/ 3808245 w 9384838"/>
              <a:gd name="connsiteY709" fmla="*/ 3838565 h 6246801"/>
              <a:gd name="connsiteX710" fmla="*/ 3808245 w 9384838"/>
              <a:gd name="connsiteY710" fmla="*/ 3888344 h 6246801"/>
              <a:gd name="connsiteX711" fmla="*/ 3758467 w 9384838"/>
              <a:gd name="connsiteY711" fmla="*/ 3864008 h 6246801"/>
              <a:gd name="connsiteX712" fmla="*/ 3708689 w 9384838"/>
              <a:gd name="connsiteY712" fmla="*/ 3913787 h 6246801"/>
              <a:gd name="connsiteX713" fmla="*/ 3683247 w 9384838"/>
              <a:gd name="connsiteY713" fmla="*/ 3888344 h 6246801"/>
              <a:gd name="connsiteX714" fmla="*/ 3633468 w 9384838"/>
              <a:gd name="connsiteY714" fmla="*/ 3913787 h 6246801"/>
              <a:gd name="connsiteX715" fmla="*/ 3657804 w 9384838"/>
              <a:gd name="connsiteY715" fmla="*/ 3939230 h 6246801"/>
              <a:gd name="connsiteX716" fmla="*/ 3633468 w 9384838"/>
              <a:gd name="connsiteY716" fmla="*/ 3963567 h 6246801"/>
              <a:gd name="connsiteX717" fmla="*/ 3657804 w 9384838"/>
              <a:gd name="connsiteY717" fmla="*/ 3963567 h 6246801"/>
              <a:gd name="connsiteX718" fmla="*/ 3683247 w 9384838"/>
              <a:gd name="connsiteY718" fmla="*/ 3989010 h 6246801"/>
              <a:gd name="connsiteX719" fmla="*/ 3708689 w 9384838"/>
              <a:gd name="connsiteY719" fmla="*/ 3989010 h 6246801"/>
              <a:gd name="connsiteX720" fmla="*/ 3708689 w 9384838"/>
              <a:gd name="connsiteY720" fmla="*/ 4014453 h 6246801"/>
              <a:gd name="connsiteX721" fmla="*/ 3708688 w 9384838"/>
              <a:gd name="connsiteY721" fmla="*/ 4014453 h 6246801"/>
              <a:gd name="connsiteX722" fmla="*/ 3657804 w 9384838"/>
              <a:gd name="connsiteY722" fmla="*/ 4064233 h 6246801"/>
              <a:gd name="connsiteX723" fmla="*/ 3683246 w 9384838"/>
              <a:gd name="connsiteY723" fmla="*/ 4139455 h 6246801"/>
              <a:gd name="connsiteX724" fmla="*/ 3808243 w 9384838"/>
              <a:gd name="connsiteY724" fmla="*/ 4164898 h 6246801"/>
              <a:gd name="connsiteX725" fmla="*/ 3833684 w 9384838"/>
              <a:gd name="connsiteY725" fmla="*/ 4089676 h 6246801"/>
              <a:gd name="connsiteX726" fmla="*/ 3958666 w 9384838"/>
              <a:gd name="connsiteY726" fmla="*/ 4089676 h 6246801"/>
              <a:gd name="connsiteX727" fmla="*/ 4084770 w 9384838"/>
              <a:gd name="connsiteY727" fmla="*/ 4064233 h 6246801"/>
              <a:gd name="connsiteX728" fmla="*/ 4185432 w 9384838"/>
              <a:gd name="connsiteY728" fmla="*/ 4064233 h 6246801"/>
              <a:gd name="connsiteX729" fmla="*/ 4460870 w 9384838"/>
              <a:gd name="connsiteY729" fmla="*/ 3888345 h 6246801"/>
              <a:gd name="connsiteX730" fmla="*/ 4510648 w 9384838"/>
              <a:gd name="connsiteY730" fmla="*/ 3763342 h 6246801"/>
              <a:gd name="connsiteX731" fmla="*/ 4761751 w 9384838"/>
              <a:gd name="connsiteY731" fmla="*/ 3713562 h 6246801"/>
              <a:gd name="connsiteX732" fmla="*/ 4836971 w 9384838"/>
              <a:gd name="connsiteY732" fmla="*/ 3612896 h 6246801"/>
              <a:gd name="connsiteX733" fmla="*/ 4887855 w 9384838"/>
              <a:gd name="connsiteY733" fmla="*/ 3487894 h 6246801"/>
              <a:gd name="connsiteX734" fmla="*/ 4887855 w 9384838"/>
              <a:gd name="connsiteY734" fmla="*/ 3487893 h 6246801"/>
              <a:gd name="connsiteX735" fmla="*/ 4937633 w 9384838"/>
              <a:gd name="connsiteY735" fmla="*/ 3437007 h 6246801"/>
              <a:gd name="connsiteX736" fmla="*/ 5012854 w 9384838"/>
              <a:gd name="connsiteY736" fmla="*/ 3387227 h 6246801"/>
              <a:gd name="connsiteX737" fmla="*/ 5038296 w 9384838"/>
              <a:gd name="connsiteY737" fmla="*/ 3336341 h 6246801"/>
              <a:gd name="connsiteX738" fmla="*/ 5113516 w 9384838"/>
              <a:gd name="connsiteY738" fmla="*/ 3236782 h 6246801"/>
              <a:gd name="connsiteX739" fmla="*/ 5137852 w 9384838"/>
              <a:gd name="connsiteY739" fmla="*/ 3185896 h 6246801"/>
              <a:gd name="connsiteX740" fmla="*/ 5163294 w 9384838"/>
              <a:gd name="connsiteY740" fmla="*/ 3161560 h 6246801"/>
              <a:gd name="connsiteX741" fmla="*/ 5238514 w 9384838"/>
              <a:gd name="connsiteY741" fmla="*/ 3011116 h 6246801"/>
              <a:gd name="connsiteX742" fmla="*/ 5263957 w 9384838"/>
              <a:gd name="connsiteY742" fmla="*/ 2860672 h 6246801"/>
              <a:gd name="connsiteX743" fmla="*/ 5188736 w 9384838"/>
              <a:gd name="connsiteY743" fmla="*/ 2809788 h 6246801"/>
              <a:gd name="connsiteX744" fmla="*/ 5163294 w 9384838"/>
              <a:gd name="connsiteY744" fmla="*/ 2835229 h 6246801"/>
              <a:gd name="connsiteX745" fmla="*/ 5137852 w 9384838"/>
              <a:gd name="connsiteY745" fmla="*/ 2835229 h 6246801"/>
              <a:gd name="connsiteX746" fmla="*/ 5137852 w 9384838"/>
              <a:gd name="connsiteY746" fmla="*/ 2785450 h 6246801"/>
              <a:gd name="connsiteX747" fmla="*/ 5188736 w 9384838"/>
              <a:gd name="connsiteY747" fmla="*/ 2785450 h 6246801"/>
              <a:gd name="connsiteX748" fmla="*/ 5263957 w 9384838"/>
              <a:gd name="connsiteY748" fmla="*/ 2734563 h 6246801"/>
              <a:gd name="connsiteX749" fmla="*/ 5339177 w 9384838"/>
              <a:gd name="connsiteY749" fmla="*/ 2609561 h 6246801"/>
              <a:gd name="connsiteX750" fmla="*/ 5289399 w 9384838"/>
              <a:gd name="connsiteY750" fmla="*/ 2534339 h 6246801"/>
              <a:gd name="connsiteX751" fmla="*/ 5289931 w 9384838"/>
              <a:gd name="connsiteY751" fmla="*/ 2534660 h 6246801"/>
              <a:gd name="connsiteX752" fmla="*/ 5289398 w 9384838"/>
              <a:gd name="connsiteY752" fmla="*/ 2534339 h 6246801"/>
              <a:gd name="connsiteX753" fmla="*/ 5313734 w 9384838"/>
              <a:gd name="connsiteY753" fmla="*/ 2483451 h 6246801"/>
              <a:gd name="connsiteX754" fmla="*/ 5289398 w 9384838"/>
              <a:gd name="connsiteY754" fmla="*/ 2459115 h 6246801"/>
              <a:gd name="connsiteX755" fmla="*/ 5364618 w 9384838"/>
              <a:gd name="connsiteY755" fmla="*/ 2408231 h 6246801"/>
              <a:gd name="connsiteX756" fmla="*/ 5388954 w 9384838"/>
              <a:gd name="connsiteY756" fmla="*/ 2433674 h 6246801"/>
              <a:gd name="connsiteX757" fmla="*/ 5464174 w 9384838"/>
              <a:gd name="connsiteY757" fmla="*/ 2408231 h 6246801"/>
              <a:gd name="connsiteX758" fmla="*/ 5515059 w 9384838"/>
              <a:gd name="connsiteY758" fmla="*/ 2333007 h 6246801"/>
              <a:gd name="connsiteX759" fmla="*/ 5539394 w 9384838"/>
              <a:gd name="connsiteY759" fmla="*/ 2257785 h 6246801"/>
              <a:gd name="connsiteX760" fmla="*/ 5539394 w 9384838"/>
              <a:gd name="connsiteY760" fmla="*/ 2233447 h 6246801"/>
              <a:gd name="connsiteX761" fmla="*/ 5564837 w 9384838"/>
              <a:gd name="connsiteY761" fmla="*/ 2182565 h 6246801"/>
              <a:gd name="connsiteX762" fmla="*/ 5614615 w 9384838"/>
              <a:gd name="connsiteY762" fmla="*/ 2233447 h 6246801"/>
              <a:gd name="connsiteX763" fmla="*/ 5640057 w 9384838"/>
              <a:gd name="connsiteY763" fmla="*/ 2208005 h 6246801"/>
              <a:gd name="connsiteX764" fmla="*/ 5665499 w 9384838"/>
              <a:gd name="connsiteY764" fmla="*/ 2233447 h 6246801"/>
              <a:gd name="connsiteX765" fmla="*/ 5665499 w 9384838"/>
              <a:gd name="connsiteY765" fmla="*/ 2257785 h 6246801"/>
              <a:gd name="connsiteX766" fmla="*/ 5640057 w 9384838"/>
              <a:gd name="connsiteY766" fmla="*/ 2408231 h 6246801"/>
              <a:gd name="connsiteX767" fmla="*/ 5689835 w 9384838"/>
              <a:gd name="connsiteY767" fmla="*/ 2433674 h 6246801"/>
              <a:gd name="connsiteX768" fmla="*/ 5740719 w 9384838"/>
              <a:gd name="connsiteY768" fmla="*/ 2408231 h 6246801"/>
              <a:gd name="connsiteX769" fmla="*/ 5765055 w 9384838"/>
              <a:gd name="connsiteY769" fmla="*/ 2358450 h 6246801"/>
              <a:gd name="connsiteX770" fmla="*/ 5840275 w 9384838"/>
              <a:gd name="connsiteY770" fmla="*/ 2459115 h 6246801"/>
              <a:gd name="connsiteX771" fmla="*/ 5891159 w 9384838"/>
              <a:gd name="connsiteY771" fmla="*/ 2408231 h 6246801"/>
              <a:gd name="connsiteX772" fmla="*/ 5940937 w 9384838"/>
              <a:gd name="connsiteY772" fmla="*/ 2283229 h 6246801"/>
              <a:gd name="connsiteX773" fmla="*/ 5891159 w 9384838"/>
              <a:gd name="connsiteY773" fmla="*/ 2208005 h 6246801"/>
              <a:gd name="connsiteX774" fmla="*/ 5840275 w 9384838"/>
              <a:gd name="connsiteY774" fmla="*/ 2257785 h 6246801"/>
              <a:gd name="connsiteX775" fmla="*/ 5715277 w 9384838"/>
              <a:gd name="connsiteY775" fmla="*/ 2283229 h 6246801"/>
              <a:gd name="connsiteX776" fmla="*/ 5765055 w 9384838"/>
              <a:gd name="connsiteY776" fmla="*/ 2132783 h 6246801"/>
              <a:gd name="connsiteX777" fmla="*/ 5840275 w 9384838"/>
              <a:gd name="connsiteY777" fmla="*/ 2081897 h 6246801"/>
              <a:gd name="connsiteX778" fmla="*/ 8270546 w 9384838"/>
              <a:gd name="connsiteY778" fmla="*/ 1474959 h 6246801"/>
              <a:gd name="connsiteX779" fmla="*/ 8282255 w 9384838"/>
              <a:gd name="connsiteY779" fmla="*/ 1480813 h 6246801"/>
              <a:gd name="connsiteX780" fmla="*/ 8274449 w 9384838"/>
              <a:gd name="connsiteY780" fmla="*/ 1490571 h 6246801"/>
              <a:gd name="connsiteX781" fmla="*/ 8264691 w 9384838"/>
              <a:gd name="connsiteY781" fmla="*/ 1491546 h 6246801"/>
              <a:gd name="connsiteX782" fmla="*/ 8247128 w 9384838"/>
              <a:gd name="connsiteY782" fmla="*/ 1501304 h 6246801"/>
              <a:gd name="connsiteX783" fmla="*/ 8250055 w 9384838"/>
              <a:gd name="connsiteY783" fmla="*/ 1485692 h 6246801"/>
              <a:gd name="connsiteX784" fmla="*/ 8265667 w 9384838"/>
              <a:gd name="connsiteY784" fmla="*/ 1485692 h 6246801"/>
              <a:gd name="connsiteX785" fmla="*/ 8270546 w 9384838"/>
              <a:gd name="connsiteY785" fmla="*/ 1474959 h 6246801"/>
              <a:gd name="connsiteX786" fmla="*/ 8187608 w 9384838"/>
              <a:gd name="connsiteY786" fmla="*/ 1463250 h 6246801"/>
              <a:gd name="connsiteX787" fmla="*/ 8203220 w 9384838"/>
              <a:gd name="connsiteY787" fmla="*/ 1472032 h 6246801"/>
              <a:gd name="connsiteX788" fmla="*/ 8215904 w 9384838"/>
              <a:gd name="connsiteY788" fmla="*/ 1471056 h 6246801"/>
              <a:gd name="connsiteX789" fmla="*/ 8214929 w 9384838"/>
              <a:gd name="connsiteY789" fmla="*/ 1479838 h 6246801"/>
              <a:gd name="connsiteX790" fmla="*/ 8216880 w 9384838"/>
              <a:gd name="connsiteY790" fmla="*/ 1484717 h 6246801"/>
              <a:gd name="connsiteX791" fmla="*/ 8195414 w 9384838"/>
              <a:gd name="connsiteY791" fmla="*/ 1482765 h 6246801"/>
              <a:gd name="connsiteX792" fmla="*/ 8197365 w 9384838"/>
              <a:gd name="connsiteY792" fmla="*/ 1476909 h 6246801"/>
              <a:gd name="connsiteX793" fmla="*/ 8187608 w 9384838"/>
              <a:gd name="connsiteY793" fmla="*/ 1463250 h 6246801"/>
              <a:gd name="connsiteX794" fmla="*/ 8289085 w 9384838"/>
              <a:gd name="connsiteY794" fmla="*/ 1415439 h 6246801"/>
              <a:gd name="connsiteX795" fmla="*/ 8307624 w 9384838"/>
              <a:gd name="connsiteY795" fmla="*/ 1425197 h 6246801"/>
              <a:gd name="connsiteX796" fmla="*/ 8318357 w 9384838"/>
              <a:gd name="connsiteY796" fmla="*/ 1429100 h 6246801"/>
              <a:gd name="connsiteX797" fmla="*/ 8307624 w 9384838"/>
              <a:gd name="connsiteY797" fmla="*/ 1443734 h 6246801"/>
              <a:gd name="connsiteX798" fmla="*/ 8313478 w 9384838"/>
              <a:gd name="connsiteY798" fmla="*/ 1452516 h 6246801"/>
              <a:gd name="connsiteX799" fmla="*/ 8282255 w 9384838"/>
              <a:gd name="connsiteY799" fmla="*/ 1469104 h 6246801"/>
              <a:gd name="connsiteX800" fmla="*/ 8280303 w 9384838"/>
              <a:gd name="connsiteY800" fmla="*/ 1453493 h 6246801"/>
              <a:gd name="connsiteX801" fmla="*/ 8269570 w 9384838"/>
              <a:gd name="connsiteY801" fmla="*/ 1425197 h 6246801"/>
              <a:gd name="connsiteX802" fmla="*/ 8289085 w 9384838"/>
              <a:gd name="connsiteY802" fmla="*/ 1415439 h 6246801"/>
              <a:gd name="connsiteX803" fmla="*/ 8360314 w 9384838"/>
              <a:gd name="connsiteY803" fmla="*/ 1357869 h 6246801"/>
              <a:gd name="connsiteX804" fmla="*/ 8376902 w 9384838"/>
              <a:gd name="connsiteY804" fmla="*/ 1366651 h 6246801"/>
              <a:gd name="connsiteX805" fmla="*/ 8379829 w 9384838"/>
              <a:gd name="connsiteY805" fmla="*/ 1382264 h 6246801"/>
              <a:gd name="connsiteX806" fmla="*/ 8349581 w 9384838"/>
              <a:gd name="connsiteY806" fmla="*/ 1375434 h 6246801"/>
              <a:gd name="connsiteX807" fmla="*/ 8360314 w 9384838"/>
              <a:gd name="connsiteY807" fmla="*/ 1357869 h 6246801"/>
              <a:gd name="connsiteX808" fmla="*/ 8571073 w 9384838"/>
              <a:gd name="connsiteY808" fmla="*/ 1228098 h 6246801"/>
              <a:gd name="connsiteX809" fmla="*/ 8597418 w 9384838"/>
              <a:gd name="connsiteY809" fmla="*/ 1253467 h 6246801"/>
              <a:gd name="connsiteX810" fmla="*/ 8592539 w 9384838"/>
              <a:gd name="connsiteY810" fmla="*/ 1260297 h 6246801"/>
              <a:gd name="connsiteX811" fmla="*/ 8592539 w 9384838"/>
              <a:gd name="connsiteY811" fmla="*/ 1272981 h 6246801"/>
              <a:gd name="connsiteX812" fmla="*/ 8572049 w 9384838"/>
              <a:gd name="connsiteY812" fmla="*/ 1273957 h 6246801"/>
              <a:gd name="connsiteX813" fmla="*/ 8561316 w 9384838"/>
              <a:gd name="connsiteY813" fmla="*/ 1285666 h 6246801"/>
              <a:gd name="connsiteX814" fmla="*/ 8554486 w 9384838"/>
              <a:gd name="connsiteY814" fmla="*/ 1302253 h 6246801"/>
              <a:gd name="connsiteX815" fmla="*/ 8533995 w 9384838"/>
              <a:gd name="connsiteY815" fmla="*/ 1311035 h 6246801"/>
              <a:gd name="connsiteX816" fmla="*/ 8510577 w 9384838"/>
              <a:gd name="connsiteY816" fmla="*/ 1309083 h 6246801"/>
              <a:gd name="connsiteX817" fmla="*/ 8505699 w 9384838"/>
              <a:gd name="connsiteY817" fmla="*/ 1331526 h 6246801"/>
              <a:gd name="connsiteX818" fmla="*/ 8494966 w 9384838"/>
              <a:gd name="connsiteY818" fmla="*/ 1335428 h 6246801"/>
              <a:gd name="connsiteX819" fmla="*/ 8482281 w 9384838"/>
              <a:gd name="connsiteY819" fmla="*/ 1312986 h 6246801"/>
              <a:gd name="connsiteX820" fmla="*/ 8474475 w 9384838"/>
              <a:gd name="connsiteY820" fmla="*/ 1303229 h 6246801"/>
              <a:gd name="connsiteX821" fmla="*/ 8467645 w 9384838"/>
              <a:gd name="connsiteY821" fmla="*/ 1279811 h 6246801"/>
              <a:gd name="connsiteX822" fmla="*/ 8476427 w 9384838"/>
              <a:gd name="connsiteY822" fmla="*/ 1270054 h 6246801"/>
              <a:gd name="connsiteX823" fmla="*/ 8524238 w 9384838"/>
              <a:gd name="connsiteY823" fmla="*/ 1261273 h 6246801"/>
              <a:gd name="connsiteX824" fmla="*/ 8551558 w 9384838"/>
              <a:gd name="connsiteY824" fmla="*/ 1236879 h 6246801"/>
              <a:gd name="connsiteX825" fmla="*/ 8567170 w 9384838"/>
              <a:gd name="connsiteY825" fmla="*/ 1237855 h 6246801"/>
              <a:gd name="connsiteX826" fmla="*/ 8571073 w 9384838"/>
              <a:gd name="connsiteY826" fmla="*/ 1228098 h 6246801"/>
              <a:gd name="connsiteX827" fmla="*/ 8306648 w 9384838"/>
              <a:gd name="connsiteY827" fmla="*/ 884639 h 6246801"/>
              <a:gd name="connsiteX828" fmla="*/ 8328114 w 9384838"/>
              <a:gd name="connsiteY828" fmla="*/ 903178 h 6246801"/>
              <a:gd name="connsiteX829" fmla="*/ 8334944 w 9384838"/>
              <a:gd name="connsiteY829" fmla="*/ 917814 h 6246801"/>
              <a:gd name="connsiteX830" fmla="*/ 8368119 w 9384838"/>
              <a:gd name="connsiteY830" fmla="*/ 935377 h 6246801"/>
              <a:gd name="connsiteX831" fmla="*/ 8422761 w 9384838"/>
              <a:gd name="connsiteY831" fmla="*/ 939280 h 6246801"/>
              <a:gd name="connsiteX832" fmla="*/ 8461790 w 9384838"/>
              <a:gd name="connsiteY832" fmla="*/ 922693 h 6246801"/>
              <a:gd name="connsiteX833" fmla="*/ 8450081 w 9384838"/>
              <a:gd name="connsiteY833" fmla="*/ 963674 h 6246801"/>
              <a:gd name="connsiteX834" fmla="*/ 8431542 w 9384838"/>
              <a:gd name="connsiteY834" fmla="*/ 975382 h 6246801"/>
              <a:gd name="connsiteX835" fmla="*/ 8415930 w 9384838"/>
              <a:gd name="connsiteY835" fmla="*/ 963674 h 6246801"/>
              <a:gd name="connsiteX836" fmla="*/ 8397391 w 9384838"/>
              <a:gd name="connsiteY836" fmla="*/ 963674 h 6246801"/>
              <a:gd name="connsiteX837" fmla="*/ 8359338 w 9384838"/>
              <a:gd name="connsiteY837" fmla="*/ 1014411 h 6246801"/>
              <a:gd name="connsiteX838" fmla="*/ 8284206 w 9384838"/>
              <a:gd name="connsiteY838" fmla="*/ 1020265 h 6246801"/>
              <a:gd name="connsiteX839" fmla="*/ 8247128 w 9384838"/>
              <a:gd name="connsiteY839" fmla="*/ 1070028 h 6246801"/>
              <a:gd name="connsiteX840" fmla="*/ 8212977 w 9384838"/>
              <a:gd name="connsiteY840" fmla="*/ 1083688 h 6246801"/>
              <a:gd name="connsiteX841" fmla="*/ 8184681 w 9384838"/>
              <a:gd name="connsiteY841" fmla="*/ 1151014 h 6246801"/>
              <a:gd name="connsiteX842" fmla="*/ 8163215 w 9384838"/>
              <a:gd name="connsiteY842" fmla="*/ 1151014 h 6246801"/>
              <a:gd name="connsiteX843" fmla="*/ 8155409 w 9384838"/>
              <a:gd name="connsiteY843" fmla="*/ 1207607 h 6246801"/>
              <a:gd name="connsiteX844" fmla="*/ 8099792 w 9384838"/>
              <a:gd name="connsiteY844" fmla="*/ 1223219 h 6246801"/>
              <a:gd name="connsiteX845" fmla="*/ 8077350 w 9384838"/>
              <a:gd name="connsiteY845" fmla="*/ 1247612 h 6246801"/>
              <a:gd name="connsiteX846" fmla="*/ 8066617 w 9384838"/>
              <a:gd name="connsiteY846" fmla="*/ 1319817 h 6246801"/>
              <a:gd name="connsiteX847" fmla="*/ 8057835 w 9384838"/>
              <a:gd name="connsiteY847" fmla="*/ 1315914 h 6246801"/>
              <a:gd name="connsiteX848" fmla="*/ 8009048 w 9384838"/>
              <a:gd name="connsiteY848" fmla="*/ 1320793 h 6246801"/>
              <a:gd name="connsiteX849" fmla="*/ 8009048 w 9384838"/>
              <a:gd name="connsiteY849" fmla="*/ 1309084 h 6246801"/>
              <a:gd name="connsiteX850" fmla="*/ 8010024 w 9384838"/>
              <a:gd name="connsiteY850" fmla="*/ 1293472 h 6246801"/>
              <a:gd name="connsiteX851" fmla="*/ 8002218 w 9384838"/>
              <a:gd name="connsiteY851" fmla="*/ 1262248 h 6246801"/>
              <a:gd name="connsiteX852" fmla="*/ 8013927 w 9384838"/>
              <a:gd name="connsiteY852" fmla="*/ 1254442 h 6246801"/>
              <a:gd name="connsiteX853" fmla="*/ 8038320 w 9384838"/>
              <a:gd name="connsiteY853" fmla="*/ 1219316 h 6246801"/>
              <a:gd name="connsiteX854" fmla="*/ 8077350 w 9384838"/>
              <a:gd name="connsiteY854" fmla="*/ 1190044 h 6246801"/>
              <a:gd name="connsiteX855" fmla="*/ 8108573 w 9384838"/>
              <a:gd name="connsiteY855" fmla="*/ 1167602 h 6246801"/>
              <a:gd name="connsiteX856" fmla="*/ 8111501 w 9384838"/>
              <a:gd name="connsiteY856" fmla="*/ 1154917 h 6246801"/>
              <a:gd name="connsiteX857" fmla="*/ 8135894 w 9384838"/>
              <a:gd name="connsiteY857" fmla="*/ 1148087 h 6246801"/>
              <a:gd name="connsiteX858" fmla="*/ 8141748 w 9384838"/>
              <a:gd name="connsiteY858" fmla="*/ 1130524 h 6246801"/>
              <a:gd name="connsiteX859" fmla="*/ 8135894 w 9384838"/>
              <a:gd name="connsiteY859" fmla="*/ 1121742 h 6246801"/>
              <a:gd name="connsiteX860" fmla="*/ 8143700 w 9384838"/>
              <a:gd name="connsiteY860" fmla="*/ 1104179 h 6246801"/>
              <a:gd name="connsiteX861" fmla="*/ 8200293 w 9384838"/>
              <a:gd name="connsiteY861" fmla="*/ 1030998 h 6246801"/>
              <a:gd name="connsiteX862" fmla="*/ 8231516 w 9384838"/>
              <a:gd name="connsiteY862" fmla="*/ 993920 h 6246801"/>
              <a:gd name="connsiteX863" fmla="*/ 8245176 w 9384838"/>
              <a:gd name="connsiteY863" fmla="*/ 957819 h 6246801"/>
              <a:gd name="connsiteX864" fmla="*/ 8258837 w 9384838"/>
              <a:gd name="connsiteY864" fmla="*/ 944159 h 6246801"/>
              <a:gd name="connsiteX865" fmla="*/ 8260788 w 9384838"/>
              <a:gd name="connsiteY865" fmla="*/ 920741 h 6246801"/>
              <a:gd name="connsiteX866" fmla="*/ 8289085 w 9384838"/>
              <a:gd name="connsiteY866" fmla="*/ 889516 h 6246801"/>
              <a:gd name="connsiteX867" fmla="*/ 8306648 w 9384838"/>
              <a:gd name="connsiteY867" fmla="*/ 884639 h 6246801"/>
              <a:gd name="connsiteX868" fmla="*/ 9328245 w 9384838"/>
              <a:gd name="connsiteY868" fmla="*/ 311878 h 6246801"/>
              <a:gd name="connsiteX869" fmla="*/ 9371178 w 9384838"/>
              <a:gd name="connsiteY869" fmla="*/ 317733 h 6246801"/>
              <a:gd name="connsiteX870" fmla="*/ 9384838 w 9384838"/>
              <a:gd name="connsiteY870" fmla="*/ 341150 h 6246801"/>
              <a:gd name="connsiteX871" fmla="*/ 9357517 w 9384838"/>
              <a:gd name="connsiteY871" fmla="*/ 360665 h 6246801"/>
              <a:gd name="connsiteX872" fmla="*/ 9357517 w 9384838"/>
              <a:gd name="connsiteY872" fmla="*/ 378228 h 6246801"/>
              <a:gd name="connsiteX873" fmla="*/ 9371178 w 9384838"/>
              <a:gd name="connsiteY873" fmla="*/ 393840 h 6246801"/>
              <a:gd name="connsiteX874" fmla="*/ 9367275 w 9384838"/>
              <a:gd name="connsiteY874" fmla="*/ 427015 h 6246801"/>
              <a:gd name="connsiteX875" fmla="*/ 9314585 w 9384838"/>
              <a:gd name="connsiteY875" fmla="*/ 427015 h 6246801"/>
              <a:gd name="connsiteX876" fmla="*/ 9250186 w 9384838"/>
              <a:gd name="connsiteY876" fmla="*/ 440675 h 6246801"/>
              <a:gd name="connsiteX877" fmla="*/ 9213108 w 9384838"/>
              <a:gd name="connsiteY877" fmla="*/ 471899 h 6246801"/>
              <a:gd name="connsiteX878" fmla="*/ 9162370 w 9384838"/>
              <a:gd name="connsiteY878" fmla="*/ 491414 h 6246801"/>
              <a:gd name="connsiteX879" fmla="*/ 9099923 w 9384838"/>
              <a:gd name="connsiteY879" fmla="*/ 526540 h 6246801"/>
              <a:gd name="connsiteX880" fmla="*/ 9035524 w 9384838"/>
              <a:gd name="connsiteY880" fmla="*/ 587036 h 6246801"/>
              <a:gd name="connsiteX881" fmla="*/ 8996494 w 9384838"/>
              <a:gd name="connsiteY881" fmla="*/ 635822 h 6246801"/>
              <a:gd name="connsiteX882" fmla="*/ 8961368 w 9384838"/>
              <a:gd name="connsiteY882" fmla="*/ 637774 h 6246801"/>
              <a:gd name="connsiteX883" fmla="*/ 8951610 w 9384838"/>
              <a:gd name="connsiteY883" fmla="*/ 647531 h 6246801"/>
              <a:gd name="connsiteX884" fmla="*/ 8926241 w 9384838"/>
              <a:gd name="connsiteY884" fmla="*/ 637774 h 6246801"/>
              <a:gd name="connsiteX885" fmla="*/ 8916484 w 9384838"/>
              <a:gd name="connsiteY885" fmla="*/ 608501 h 6246801"/>
              <a:gd name="connsiteX886" fmla="*/ 8883309 w 9384838"/>
              <a:gd name="connsiteY886" fmla="*/ 622162 h 6246801"/>
              <a:gd name="connsiteX887" fmla="*/ 8877454 w 9384838"/>
              <a:gd name="connsiteY887" fmla="*/ 651434 h 6246801"/>
              <a:gd name="connsiteX888" fmla="*/ 8887212 w 9384838"/>
              <a:gd name="connsiteY888" fmla="*/ 665094 h 6246801"/>
              <a:gd name="connsiteX889" fmla="*/ 8846231 w 9384838"/>
              <a:gd name="connsiteY889" fmla="*/ 719735 h 6246801"/>
              <a:gd name="connsiteX890" fmla="*/ 8799395 w 9384838"/>
              <a:gd name="connsiteY890" fmla="*/ 749008 h 6246801"/>
              <a:gd name="connsiteX891" fmla="*/ 8766220 w 9384838"/>
              <a:gd name="connsiteY891" fmla="*/ 774380 h 6246801"/>
              <a:gd name="connsiteX892" fmla="*/ 8731094 w 9384838"/>
              <a:gd name="connsiteY892" fmla="*/ 844633 h 6246801"/>
              <a:gd name="connsiteX893" fmla="*/ 8697919 w 9384838"/>
              <a:gd name="connsiteY893" fmla="*/ 862196 h 6246801"/>
              <a:gd name="connsiteX894" fmla="*/ 8666695 w 9384838"/>
              <a:gd name="connsiteY894" fmla="*/ 862196 h 6246801"/>
              <a:gd name="connsiteX895" fmla="*/ 8641326 w 9384838"/>
              <a:gd name="connsiteY895" fmla="*/ 887565 h 6246801"/>
              <a:gd name="connsiteX896" fmla="*/ 8614005 w 9384838"/>
              <a:gd name="connsiteY896" fmla="*/ 932449 h 6246801"/>
              <a:gd name="connsiteX897" fmla="*/ 8590587 w 9384838"/>
              <a:gd name="connsiteY897" fmla="*/ 936351 h 6246801"/>
              <a:gd name="connsiteX898" fmla="*/ 8576927 w 9384838"/>
              <a:gd name="connsiteY898" fmla="*/ 920740 h 6246801"/>
              <a:gd name="connsiteX899" fmla="*/ 8590587 w 9384838"/>
              <a:gd name="connsiteY899" fmla="*/ 885614 h 6246801"/>
              <a:gd name="connsiteX900" fmla="*/ 8602296 w 9384838"/>
              <a:gd name="connsiteY900" fmla="*/ 881711 h 6246801"/>
              <a:gd name="connsiteX901" fmla="*/ 8610102 w 9384838"/>
              <a:gd name="connsiteY901" fmla="*/ 868050 h 6246801"/>
              <a:gd name="connsiteX902" fmla="*/ 8606199 w 9384838"/>
              <a:gd name="connsiteY902" fmla="*/ 850487 h 6246801"/>
              <a:gd name="connsiteX903" fmla="*/ 8612054 w 9384838"/>
              <a:gd name="connsiteY903" fmla="*/ 825118 h 6246801"/>
              <a:gd name="connsiteX904" fmla="*/ 8623762 w 9384838"/>
              <a:gd name="connsiteY904" fmla="*/ 846584 h 6246801"/>
              <a:gd name="connsiteX905" fmla="*/ 8637423 w 9384838"/>
              <a:gd name="connsiteY905" fmla="*/ 848536 h 6246801"/>
              <a:gd name="connsiteX906" fmla="*/ 8649132 w 9384838"/>
              <a:gd name="connsiteY906" fmla="*/ 827069 h 6246801"/>
              <a:gd name="connsiteX907" fmla="*/ 8635471 w 9384838"/>
              <a:gd name="connsiteY907" fmla="*/ 807555 h 6246801"/>
              <a:gd name="connsiteX908" fmla="*/ 8654986 w 9384838"/>
              <a:gd name="connsiteY908" fmla="*/ 807555 h 6246801"/>
              <a:gd name="connsiteX909" fmla="*/ 8664743 w 9384838"/>
              <a:gd name="connsiteY909" fmla="*/ 819263 h 6246801"/>
              <a:gd name="connsiteX910" fmla="*/ 8692064 w 9384838"/>
              <a:gd name="connsiteY910" fmla="*/ 805603 h 6246801"/>
              <a:gd name="connsiteX911" fmla="*/ 8709627 w 9384838"/>
              <a:gd name="connsiteY911" fmla="*/ 778282 h 6246801"/>
              <a:gd name="connsiteX912" fmla="*/ 8711579 w 9384838"/>
              <a:gd name="connsiteY912" fmla="*/ 749008 h 6246801"/>
              <a:gd name="connsiteX913" fmla="*/ 8695967 w 9384838"/>
              <a:gd name="connsiteY913" fmla="*/ 749008 h 6246801"/>
              <a:gd name="connsiteX914" fmla="*/ 8672549 w 9384838"/>
              <a:gd name="connsiteY914" fmla="*/ 745105 h 6246801"/>
              <a:gd name="connsiteX915" fmla="*/ 8668646 w 9384838"/>
              <a:gd name="connsiteY915" fmla="*/ 713881 h 6246801"/>
              <a:gd name="connsiteX916" fmla="*/ 8697919 w 9384838"/>
              <a:gd name="connsiteY916" fmla="*/ 713881 h 6246801"/>
              <a:gd name="connsiteX917" fmla="*/ 8715482 w 9384838"/>
              <a:gd name="connsiteY917" fmla="*/ 731444 h 6246801"/>
              <a:gd name="connsiteX918" fmla="*/ 8733045 w 9384838"/>
              <a:gd name="connsiteY918" fmla="*/ 719735 h 6246801"/>
              <a:gd name="connsiteX919" fmla="*/ 8746705 w 9384838"/>
              <a:gd name="connsiteY919" fmla="*/ 688512 h 6246801"/>
              <a:gd name="connsiteX920" fmla="*/ 8787686 w 9384838"/>
              <a:gd name="connsiteY920" fmla="*/ 674851 h 6246801"/>
              <a:gd name="connsiteX921" fmla="*/ 8811104 w 9384838"/>
              <a:gd name="connsiteY921" fmla="*/ 624114 h 6246801"/>
              <a:gd name="connsiteX922" fmla="*/ 8830619 w 9384838"/>
              <a:gd name="connsiteY922" fmla="*/ 618260 h 6246801"/>
              <a:gd name="connsiteX923" fmla="*/ 8840376 w 9384838"/>
              <a:gd name="connsiteY923" fmla="*/ 600695 h 6246801"/>
              <a:gd name="connsiteX924" fmla="*/ 8832570 w 9384838"/>
              <a:gd name="connsiteY924" fmla="*/ 559715 h 6246801"/>
              <a:gd name="connsiteX925" fmla="*/ 8850134 w 9384838"/>
              <a:gd name="connsiteY925" fmla="*/ 559715 h 6246801"/>
              <a:gd name="connsiteX926" fmla="*/ 8885260 w 9384838"/>
              <a:gd name="connsiteY926" fmla="*/ 573376 h 6246801"/>
              <a:gd name="connsiteX927" fmla="*/ 8902823 w 9384838"/>
              <a:gd name="connsiteY927" fmla="*/ 559715 h 6246801"/>
              <a:gd name="connsiteX928" fmla="*/ 8904775 w 9384838"/>
              <a:gd name="connsiteY928" fmla="*/ 524589 h 6246801"/>
              <a:gd name="connsiteX929" fmla="*/ 8949659 w 9384838"/>
              <a:gd name="connsiteY929" fmla="*/ 497268 h 6246801"/>
              <a:gd name="connsiteX930" fmla="*/ 8976980 w 9384838"/>
              <a:gd name="connsiteY930" fmla="*/ 497268 h 6246801"/>
              <a:gd name="connsiteX931" fmla="*/ 8976980 w 9384838"/>
              <a:gd name="connsiteY931" fmla="*/ 462142 h 6246801"/>
              <a:gd name="connsiteX932" fmla="*/ 8965271 w 9384838"/>
              <a:gd name="connsiteY932" fmla="*/ 419209 h 6246801"/>
              <a:gd name="connsiteX933" fmla="*/ 8973077 w 9384838"/>
              <a:gd name="connsiteY933" fmla="*/ 393840 h 6246801"/>
              <a:gd name="connsiteX934" fmla="*/ 9002349 w 9384838"/>
              <a:gd name="connsiteY934" fmla="*/ 376277 h 6246801"/>
              <a:gd name="connsiteX935" fmla="*/ 9017961 w 9384838"/>
              <a:gd name="connsiteY935" fmla="*/ 403597 h 6246801"/>
              <a:gd name="connsiteX936" fmla="*/ 9041378 w 9384838"/>
              <a:gd name="connsiteY936" fmla="*/ 467996 h 6246801"/>
              <a:gd name="connsiteX937" fmla="*/ 9076505 w 9384838"/>
              <a:gd name="connsiteY937" fmla="*/ 475802 h 6246801"/>
              <a:gd name="connsiteX938" fmla="*/ 9154564 w 9384838"/>
              <a:gd name="connsiteY938" fmla="*/ 458239 h 6246801"/>
              <a:gd name="connsiteX939" fmla="*/ 9209205 w 9384838"/>
              <a:gd name="connsiteY939" fmla="*/ 409452 h 6246801"/>
              <a:gd name="connsiteX940" fmla="*/ 9218963 w 9384838"/>
              <a:gd name="connsiteY940" fmla="*/ 380180 h 6246801"/>
              <a:gd name="connsiteX941" fmla="*/ 9283361 w 9384838"/>
              <a:gd name="connsiteY941" fmla="*/ 325538 h 6246801"/>
              <a:gd name="connsiteX942" fmla="*/ 9328245 w 9384838"/>
              <a:gd name="connsiteY942" fmla="*/ 311878 h 6246801"/>
              <a:gd name="connsiteX943" fmla="*/ 6819242 w 9384838"/>
              <a:gd name="connsiteY943" fmla="*/ 0 h 6246801"/>
              <a:gd name="connsiteX944" fmla="*/ 6869020 w 9384838"/>
              <a:gd name="connsiteY944" fmla="*/ 125002 h 6246801"/>
              <a:gd name="connsiteX945" fmla="*/ 6969682 w 9384838"/>
              <a:gd name="connsiteY945" fmla="*/ 326334 h 6246801"/>
              <a:gd name="connsiteX946" fmla="*/ 6969682 w 9384838"/>
              <a:gd name="connsiteY946" fmla="*/ 401556 h 6246801"/>
              <a:gd name="connsiteX947" fmla="*/ 7094680 w 9384838"/>
              <a:gd name="connsiteY947" fmla="*/ 652667 h 6246801"/>
              <a:gd name="connsiteX948" fmla="*/ 7220784 w 9384838"/>
              <a:gd name="connsiteY948" fmla="*/ 803117 h 6246801"/>
              <a:gd name="connsiteX949" fmla="*/ 7321446 w 9384838"/>
              <a:gd name="connsiteY949" fmla="*/ 903783 h 6246801"/>
              <a:gd name="connsiteX950" fmla="*/ 7321446 w 9384838"/>
              <a:gd name="connsiteY950" fmla="*/ 979004 h 6246801"/>
              <a:gd name="connsiteX951" fmla="*/ 7345782 w 9384838"/>
              <a:gd name="connsiteY951" fmla="*/ 979004 h 6246801"/>
              <a:gd name="connsiteX952" fmla="*/ 7396667 w 9384838"/>
              <a:gd name="connsiteY952" fmla="*/ 1003341 h 6246801"/>
              <a:gd name="connsiteX953" fmla="*/ 7421002 w 9384838"/>
              <a:gd name="connsiteY953" fmla="*/ 979004 h 6246801"/>
              <a:gd name="connsiteX954" fmla="*/ 7496223 w 9384838"/>
              <a:gd name="connsiteY954" fmla="*/ 1003341 h 6246801"/>
              <a:gd name="connsiteX955" fmla="*/ 7446445 w 9384838"/>
              <a:gd name="connsiteY955" fmla="*/ 1054227 h 6246801"/>
              <a:gd name="connsiteX956" fmla="*/ 7471887 w 9384838"/>
              <a:gd name="connsiteY956" fmla="*/ 1078564 h 6246801"/>
              <a:gd name="connsiteX957" fmla="*/ 7521665 w 9384838"/>
              <a:gd name="connsiteY957" fmla="*/ 1054227 h 6246801"/>
              <a:gd name="connsiteX958" fmla="*/ 7547107 w 9384838"/>
              <a:gd name="connsiteY958" fmla="*/ 1129449 h 6246801"/>
              <a:gd name="connsiteX959" fmla="*/ 7672105 w 9384838"/>
              <a:gd name="connsiteY959" fmla="*/ 1179229 h 6246801"/>
              <a:gd name="connsiteX960" fmla="*/ 7747325 w 9384838"/>
              <a:gd name="connsiteY960" fmla="*/ 1179229 h 6246801"/>
              <a:gd name="connsiteX961" fmla="*/ 7847987 w 9384838"/>
              <a:gd name="connsiteY961" fmla="*/ 1104007 h 6246801"/>
              <a:gd name="connsiteX962" fmla="*/ 7923207 w 9384838"/>
              <a:gd name="connsiteY962" fmla="*/ 1078564 h 6246801"/>
              <a:gd name="connsiteX963" fmla="*/ 7998427 w 9384838"/>
              <a:gd name="connsiteY963" fmla="*/ 1003341 h 6246801"/>
              <a:gd name="connsiteX964" fmla="*/ 7998427 w 9384838"/>
              <a:gd name="connsiteY964" fmla="*/ 1054227 h 6246801"/>
              <a:gd name="connsiteX965" fmla="*/ 7948649 w 9384838"/>
              <a:gd name="connsiteY965" fmla="*/ 1104007 h 6246801"/>
              <a:gd name="connsiteX966" fmla="*/ 7948649 w 9384838"/>
              <a:gd name="connsiteY966" fmla="*/ 1129449 h 6246801"/>
              <a:gd name="connsiteX967" fmla="*/ 7822545 w 9384838"/>
              <a:gd name="connsiteY967" fmla="*/ 1279895 h 6246801"/>
              <a:gd name="connsiteX968" fmla="*/ 7822545 w 9384838"/>
              <a:gd name="connsiteY968" fmla="*/ 1379454 h 6246801"/>
              <a:gd name="connsiteX969" fmla="*/ 7873429 w 9384838"/>
              <a:gd name="connsiteY969" fmla="*/ 1379454 h 6246801"/>
              <a:gd name="connsiteX970" fmla="*/ 7847987 w 9384838"/>
              <a:gd name="connsiteY970" fmla="*/ 1505563 h 6246801"/>
              <a:gd name="connsiteX971" fmla="*/ 7797103 w 9384838"/>
              <a:gd name="connsiteY971" fmla="*/ 1531005 h 6246801"/>
              <a:gd name="connsiteX972" fmla="*/ 7873429 w 9384838"/>
              <a:gd name="connsiteY972" fmla="*/ 1606229 h 6246801"/>
              <a:gd name="connsiteX973" fmla="*/ 7948649 w 9384838"/>
              <a:gd name="connsiteY973" fmla="*/ 1606229 h 6246801"/>
              <a:gd name="connsiteX974" fmla="*/ 7923207 w 9384838"/>
              <a:gd name="connsiteY974" fmla="*/ 1656009 h 6246801"/>
              <a:gd name="connsiteX975" fmla="*/ 7772767 w 9384838"/>
              <a:gd name="connsiteY975" fmla="*/ 1630565 h 6246801"/>
              <a:gd name="connsiteX976" fmla="*/ 7672105 w 9384838"/>
              <a:gd name="connsiteY976" fmla="*/ 1705789 h 6246801"/>
              <a:gd name="connsiteX977" fmla="*/ 7672105 w 9384838"/>
              <a:gd name="connsiteY977" fmla="*/ 1656009 h 6246801"/>
              <a:gd name="connsiteX978" fmla="*/ 7596885 w 9384838"/>
              <a:gd name="connsiteY978" fmla="*/ 1656009 h 6246801"/>
              <a:gd name="connsiteX979" fmla="*/ 7571443 w 9384838"/>
              <a:gd name="connsiteY979" fmla="*/ 1705789 h 6246801"/>
              <a:gd name="connsiteX980" fmla="*/ 7446445 w 9384838"/>
              <a:gd name="connsiteY980" fmla="*/ 1681452 h 6246801"/>
              <a:gd name="connsiteX981" fmla="*/ 7421002 w 9384838"/>
              <a:gd name="connsiteY981" fmla="*/ 1630565 h 6246801"/>
              <a:gd name="connsiteX982" fmla="*/ 7321446 w 9384838"/>
              <a:gd name="connsiteY982" fmla="*/ 1630565 h 6246801"/>
              <a:gd name="connsiteX983" fmla="*/ 7070344 w 9384838"/>
              <a:gd name="connsiteY983" fmla="*/ 1756674 h 6246801"/>
              <a:gd name="connsiteX984" fmla="*/ 6869020 w 9384838"/>
              <a:gd name="connsiteY984" fmla="*/ 1907113 h 6246801"/>
              <a:gd name="connsiteX985" fmla="*/ 6894462 w 9384838"/>
              <a:gd name="connsiteY985" fmla="*/ 1956897 h 6246801"/>
              <a:gd name="connsiteX986" fmla="*/ 6819242 w 9384838"/>
              <a:gd name="connsiteY986" fmla="*/ 2081899 h 6246801"/>
              <a:gd name="connsiteX987" fmla="*/ 6793800 w 9384838"/>
              <a:gd name="connsiteY987" fmla="*/ 2006676 h 6246801"/>
              <a:gd name="connsiteX988" fmla="*/ 6668802 w 9384838"/>
              <a:gd name="connsiteY988" fmla="*/ 1931450 h 6246801"/>
              <a:gd name="connsiteX989" fmla="*/ 6542697 w 9384838"/>
              <a:gd name="connsiteY989" fmla="*/ 1831894 h 6246801"/>
              <a:gd name="connsiteX990" fmla="*/ 6467477 w 9384838"/>
              <a:gd name="connsiteY990" fmla="*/ 1705789 h 6246801"/>
              <a:gd name="connsiteX991" fmla="*/ 6417699 w 9384838"/>
              <a:gd name="connsiteY991" fmla="*/ 1681452 h 6246801"/>
              <a:gd name="connsiteX992" fmla="*/ 6342479 w 9384838"/>
              <a:gd name="connsiteY992" fmla="*/ 1580786 h 6246801"/>
              <a:gd name="connsiteX993" fmla="*/ 6217481 w 9384838"/>
              <a:gd name="connsiteY993" fmla="*/ 1555343 h 6246801"/>
              <a:gd name="connsiteX994" fmla="*/ 6091377 w 9384838"/>
              <a:gd name="connsiteY994" fmla="*/ 1606229 h 6246801"/>
              <a:gd name="connsiteX995" fmla="*/ 5991821 w 9384838"/>
              <a:gd name="connsiteY995" fmla="*/ 1681452 h 6246801"/>
              <a:gd name="connsiteX996" fmla="*/ 5966379 w 9384838"/>
              <a:gd name="connsiteY996" fmla="*/ 1630565 h 6246801"/>
              <a:gd name="connsiteX997" fmla="*/ 5966379 w 9384838"/>
              <a:gd name="connsiteY997" fmla="*/ 1580786 h 6246801"/>
              <a:gd name="connsiteX998" fmla="*/ 5916601 w 9384838"/>
              <a:gd name="connsiteY998" fmla="*/ 1531005 h 6246801"/>
              <a:gd name="connsiteX999" fmla="*/ 5940937 w 9384838"/>
              <a:gd name="connsiteY999" fmla="*/ 1505563 h 6246801"/>
              <a:gd name="connsiteX1000" fmla="*/ 5891159 w 9384838"/>
              <a:gd name="connsiteY1000" fmla="*/ 1480122 h 6246801"/>
              <a:gd name="connsiteX1001" fmla="*/ 5840275 w 9384838"/>
              <a:gd name="connsiteY1001" fmla="*/ 1480122 h 6246801"/>
              <a:gd name="connsiteX1002" fmla="*/ 5815939 w 9384838"/>
              <a:gd name="connsiteY1002" fmla="*/ 1455784 h 6246801"/>
              <a:gd name="connsiteX1003" fmla="*/ 5740719 w 9384838"/>
              <a:gd name="connsiteY1003" fmla="*/ 1505563 h 6246801"/>
              <a:gd name="connsiteX1004" fmla="*/ 5665499 w 9384838"/>
              <a:gd name="connsiteY1004" fmla="*/ 1606229 h 6246801"/>
              <a:gd name="connsiteX1005" fmla="*/ 5715277 w 9384838"/>
              <a:gd name="connsiteY1005" fmla="*/ 1656009 h 6246801"/>
              <a:gd name="connsiteX1006" fmla="*/ 5765055 w 9384838"/>
              <a:gd name="connsiteY1006" fmla="*/ 1731231 h 6246801"/>
              <a:gd name="connsiteX1007" fmla="*/ 5840275 w 9384838"/>
              <a:gd name="connsiteY1007" fmla="*/ 1731231 h 6246801"/>
              <a:gd name="connsiteX1008" fmla="*/ 5916601 w 9384838"/>
              <a:gd name="connsiteY1008" fmla="*/ 1881669 h 6246801"/>
              <a:gd name="connsiteX1009" fmla="*/ 5966379 w 9384838"/>
              <a:gd name="connsiteY1009" fmla="*/ 1956897 h 6246801"/>
              <a:gd name="connsiteX1010" fmla="*/ 5891159 w 9384838"/>
              <a:gd name="connsiteY1010" fmla="*/ 2006676 h 6246801"/>
              <a:gd name="connsiteX1011" fmla="*/ 5815939 w 9384838"/>
              <a:gd name="connsiteY1011" fmla="*/ 1931450 h 6246801"/>
              <a:gd name="connsiteX1012" fmla="*/ 5765055 w 9384838"/>
              <a:gd name="connsiteY1012" fmla="*/ 1881669 h 6246801"/>
              <a:gd name="connsiteX1013" fmla="*/ 5715277 w 9384838"/>
              <a:gd name="connsiteY1013" fmla="*/ 1931450 h 6246801"/>
              <a:gd name="connsiteX1014" fmla="*/ 5665499 w 9384838"/>
              <a:gd name="connsiteY1014" fmla="*/ 1931450 h 6246801"/>
              <a:gd name="connsiteX1015" fmla="*/ 5640056 w 9384838"/>
              <a:gd name="connsiteY1015" fmla="*/ 2006676 h 6246801"/>
              <a:gd name="connsiteX1016" fmla="*/ 5590278 w 9384838"/>
              <a:gd name="connsiteY1016" fmla="*/ 2006676 h 6246801"/>
              <a:gd name="connsiteX1017" fmla="*/ 5515058 w 9384838"/>
              <a:gd name="connsiteY1017" fmla="*/ 2081899 h 6246801"/>
              <a:gd name="connsiteX1018" fmla="*/ 5464174 w 9384838"/>
              <a:gd name="connsiteY1018" fmla="*/ 2057559 h 6246801"/>
              <a:gd name="connsiteX1019" fmla="*/ 5464174 w 9384838"/>
              <a:gd name="connsiteY1019" fmla="*/ 1956897 h 6246801"/>
              <a:gd name="connsiteX1020" fmla="*/ 5489616 w 9384838"/>
              <a:gd name="connsiteY1020" fmla="*/ 1881669 h 6246801"/>
              <a:gd name="connsiteX1021" fmla="*/ 5564836 w 9384838"/>
              <a:gd name="connsiteY1021" fmla="*/ 1831894 h 6246801"/>
              <a:gd name="connsiteX1022" fmla="*/ 5590278 w 9384838"/>
              <a:gd name="connsiteY1022" fmla="*/ 1756674 h 6246801"/>
              <a:gd name="connsiteX1023" fmla="*/ 5539394 w 9384838"/>
              <a:gd name="connsiteY1023" fmla="*/ 1656009 h 6246801"/>
              <a:gd name="connsiteX1024" fmla="*/ 5515058 w 9384838"/>
              <a:gd name="connsiteY1024" fmla="*/ 1656009 h 6246801"/>
              <a:gd name="connsiteX1025" fmla="*/ 5515058 w 9384838"/>
              <a:gd name="connsiteY1025" fmla="*/ 1606229 h 6246801"/>
              <a:gd name="connsiteX1026" fmla="*/ 5489616 w 9384838"/>
              <a:gd name="connsiteY1026" fmla="*/ 1580786 h 6246801"/>
              <a:gd name="connsiteX1027" fmla="*/ 5489616 w 9384838"/>
              <a:gd name="connsiteY1027" fmla="*/ 1531005 h 6246801"/>
              <a:gd name="connsiteX1028" fmla="*/ 5539394 w 9384838"/>
              <a:gd name="connsiteY1028" fmla="*/ 1455784 h 6246801"/>
              <a:gd name="connsiteX1029" fmla="*/ 5539394 w 9384838"/>
              <a:gd name="connsiteY1029" fmla="*/ 1404898 h 6246801"/>
              <a:gd name="connsiteX1030" fmla="*/ 5564836 w 9384838"/>
              <a:gd name="connsiteY1030" fmla="*/ 1355118 h 6246801"/>
              <a:gd name="connsiteX1031" fmla="*/ 5614614 w 9384838"/>
              <a:gd name="connsiteY1031" fmla="*/ 1379454 h 6246801"/>
              <a:gd name="connsiteX1032" fmla="*/ 5689834 w 9384838"/>
              <a:gd name="connsiteY1032" fmla="*/ 1355118 h 6246801"/>
              <a:gd name="connsiteX1033" fmla="*/ 5740719 w 9384838"/>
              <a:gd name="connsiteY1033" fmla="*/ 1329675 h 6246801"/>
              <a:gd name="connsiteX1034" fmla="*/ 5765055 w 9384838"/>
              <a:gd name="connsiteY1034" fmla="*/ 1355118 h 6246801"/>
              <a:gd name="connsiteX1035" fmla="*/ 5815939 w 9384838"/>
              <a:gd name="connsiteY1035" fmla="*/ 1279895 h 6246801"/>
              <a:gd name="connsiteX1036" fmla="*/ 5891159 w 9384838"/>
              <a:gd name="connsiteY1036" fmla="*/ 1254452 h 6246801"/>
              <a:gd name="connsiteX1037" fmla="*/ 5891159 w 9384838"/>
              <a:gd name="connsiteY1037" fmla="*/ 1179229 h 6246801"/>
              <a:gd name="connsiteX1038" fmla="*/ 5840275 w 9384838"/>
              <a:gd name="connsiteY1038" fmla="*/ 1104007 h 6246801"/>
              <a:gd name="connsiteX1039" fmla="*/ 5865717 w 9384838"/>
              <a:gd name="connsiteY1039" fmla="*/ 1054227 h 6246801"/>
              <a:gd name="connsiteX1040" fmla="*/ 5916601 w 9384838"/>
              <a:gd name="connsiteY1040" fmla="*/ 1054227 h 6246801"/>
              <a:gd name="connsiteX1041" fmla="*/ 6041599 w 9384838"/>
              <a:gd name="connsiteY1041" fmla="*/ 1179229 h 6246801"/>
              <a:gd name="connsiteX1042" fmla="*/ 6091377 w 9384838"/>
              <a:gd name="connsiteY1042" fmla="*/ 1153786 h 6246801"/>
              <a:gd name="connsiteX1043" fmla="*/ 6091377 w 9384838"/>
              <a:gd name="connsiteY1043" fmla="*/ 1204672 h 6246801"/>
              <a:gd name="connsiteX1044" fmla="*/ 6166597 w 9384838"/>
              <a:gd name="connsiteY1044" fmla="*/ 1254452 h 6246801"/>
              <a:gd name="connsiteX1045" fmla="*/ 6292701 w 9384838"/>
              <a:gd name="connsiteY1045" fmla="*/ 1179229 h 6246801"/>
              <a:gd name="connsiteX1046" fmla="*/ 6317037 w 9384838"/>
              <a:gd name="connsiteY1046" fmla="*/ 1129449 h 6246801"/>
              <a:gd name="connsiteX1047" fmla="*/ 6292701 w 9384838"/>
              <a:gd name="connsiteY1047" fmla="*/ 1054227 h 6246801"/>
              <a:gd name="connsiteX1048" fmla="*/ 6317037 w 9384838"/>
              <a:gd name="connsiteY1048" fmla="*/ 1003341 h 6246801"/>
              <a:gd name="connsiteX1049" fmla="*/ 6317037 w 9384838"/>
              <a:gd name="connsiteY1049" fmla="*/ 953562 h 6246801"/>
              <a:gd name="connsiteX1050" fmla="*/ 6342479 w 9384838"/>
              <a:gd name="connsiteY1050" fmla="*/ 903783 h 6246801"/>
              <a:gd name="connsiteX1051" fmla="*/ 6443141 w 9384838"/>
              <a:gd name="connsiteY1051" fmla="*/ 878340 h 6246801"/>
              <a:gd name="connsiteX1052" fmla="*/ 6492919 w 9384838"/>
              <a:gd name="connsiteY1052" fmla="*/ 803117 h 6246801"/>
              <a:gd name="connsiteX1053" fmla="*/ 6518361 w 9384838"/>
              <a:gd name="connsiteY1053" fmla="*/ 652667 h 6246801"/>
              <a:gd name="connsiteX1054" fmla="*/ 6619024 w 9384838"/>
              <a:gd name="connsiteY1054" fmla="*/ 526559 h 6246801"/>
              <a:gd name="connsiteX1055" fmla="*/ 6643360 w 9384838"/>
              <a:gd name="connsiteY1055" fmla="*/ 300891 h 6246801"/>
              <a:gd name="connsiteX1056" fmla="*/ 6619024 w 9384838"/>
              <a:gd name="connsiteY1056" fmla="*/ 125002 h 6246801"/>
              <a:gd name="connsiteX1057" fmla="*/ 6694244 w 9384838"/>
              <a:gd name="connsiteY1057" fmla="*/ 49779 h 6246801"/>
              <a:gd name="connsiteX1058" fmla="*/ 6769464 w 9384838"/>
              <a:gd name="connsiteY1058" fmla="*/ 49779 h 6246801"/>
              <a:gd name="connsiteX1059" fmla="*/ 6819242 w 9384838"/>
              <a:gd name="connsiteY105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46568 w 9384838"/>
              <a:gd name="connsiteY181" fmla="*/ 5670462 h 6246801"/>
              <a:gd name="connsiteX182" fmla="*/ 446567 w 9384838"/>
              <a:gd name="connsiteY182" fmla="*/ 5670462 h 6246801"/>
              <a:gd name="connsiteX183" fmla="*/ 521787 w 9384838"/>
              <a:gd name="connsiteY183" fmla="*/ 5595239 h 6246801"/>
              <a:gd name="connsiteX184" fmla="*/ 572672 w 9384838"/>
              <a:gd name="connsiteY184" fmla="*/ 5569796 h 6246801"/>
              <a:gd name="connsiteX185" fmla="*/ 572672 w 9384838"/>
              <a:gd name="connsiteY185" fmla="*/ 5520016 h 6246801"/>
              <a:gd name="connsiteX186" fmla="*/ 647892 w 9384838"/>
              <a:gd name="connsiteY186" fmla="*/ 5494573 h 6246801"/>
              <a:gd name="connsiteX187" fmla="*/ 622450 w 9384838"/>
              <a:gd name="connsiteY187" fmla="*/ 5469130 h 6246801"/>
              <a:gd name="connsiteX188" fmla="*/ 547230 w 9384838"/>
              <a:gd name="connsiteY188" fmla="*/ 5469130 h 6246801"/>
              <a:gd name="connsiteX189" fmla="*/ 622450 w 9384838"/>
              <a:gd name="connsiteY189" fmla="*/ 5444793 h 6246801"/>
              <a:gd name="connsiteX190" fmla="*/ 622450 w 9384838"/>
              <a:gd name="connsiteY190" fmla="*/ 5369570 h 6246801"/>
              <a:gd name="connsiteX191" fmla="*/ 597008 w 9384838"/>
              <a:gd name="connsiteY191" fmla="*/ 5369570 h 6246801"/>
              <a:gd name="connsiteX192" fmla="*/ 597008 w 9384838"/>
              <a:gd name="connsiteY192" fmla="*/ 5344127 h 6246801"/>
              <a:gd name="connsiteX193" fmla="*/ 572672 w 9384838"/>
              <a:gd name="connsiteY193" fmla="*/ 5318684 h 6246801"/>
              <a:gd name="connsiteX194" fmla="*/ 597008 w 9384838"/>
              <a:gd name="connsiteY194" fmla="*/ 5268904 h 6246801"/>
              <a:gd name="connsiteX195" fmla="*/ 572672 w 9384838"/>
              <a:gd name="connsiteY195" fmla="*/ 5268904 h 6246801"/>
              <a:gd name="connsiteX196" fmla="*/ 572672 w 9384838"/>
              <a:gd name="connsiteY196" fmla="*/ 5218018 h 6246801"/>
              <a:gd name="connsiteX197" fmla="*/ 547230 w 9384838"/>
              <a:gd name="connsiteY197" fmla="*/ 5193682 h 6246801"/>
              <a:gd name="connsiteX198" fmla="*/ 547229 w 9384838"/>
              <a:gd name="connsiteY198" fmla="*/ 5193682 h 6246801"/>
              <a:gd name="connsiteX199" fmla="*/ 521787 w 9384838"/>
              <a:gd name="connsiteY199" fmla="*/ 5168239 h 6246801"/>
              <a:gd name="connsiteX200" fmla="*/ 472009 w 9384838"/>
              <a:gd name="connsiteY200" fmla="*/ 5193682 h 6246801"/>
              <a:gd name="connsiteX201" fmla="*/ 472009 w 9384838"/>
              <a:gd name="connsiteY201" fmla="*/ 5293241 h 6246801"/>
              <a:gd name="connsiteX202" fmla="*/ 472009 w 9384838"/>
              <a:gd name="connsiteY202" fmla="*/ 5293241 h 6246801"/>
              <a:gd name="connsiteX203" fmla="*/ 422231 w 9384838"/>
              <a:gd name="connsiteY203" fmla="*/ 5318684 h 6246801"/>
              <a:gd name="connsiteX204" fmla="*/ 446567 w 9384838"/>
              <a:gd name="connsiteY204" fmla="*/ 5344127 h 6246801"/>
              <a:gd name="connsiteX205" fmla="*/ 497451 w 9384838"/>
              <a:gd name="connsiteY205" fmla="*/ 5344127 h 6246801"/>
              <a:gd name="connsiteX206" fmla="*/ 521787 w 9384838"/>
              <a:gd name="connsiteY206" fmla="*/ 5318684 h 6246801"/>
              <a:gd name="connsiteX207" fmla="*/ 521787 w 9384838"/>
              <a:gd name="connsiteY207" fmla="*/ 5369570 h 6246801"/>
              <a:gd name="connsiteX208" fmla="*/ 497451 w 9384838"/>
              <a:gd name="connsiteY208" fmla="*/ 5419350 h 6246801"/>
              <a:gd name="connsiteX209" fmla="*/ 472009 w 9384838"/>
              <a:gd name="connsiteY209" fmla="*/ 5419350 h 6246801"/>
              <a:gd name="connsiteX210" fmla="*/ 446567 w 9384838"/>
              <a:gd name="connsiteY210" fmla="*/ 5444793 h 6246801"/>
              <a:gd name="connsiteX211" fmla="*/ 422231 w 9384838"/>
              <a:gd name="connsiteY211" fmla="*/ 5419350 h 6246801"/>
              <a:gd name="connsiteX212" fmla="*/ 446567 w 9384838"/>
              <a:gd name="connsiteY212" fmla="*/ 5393907 h 6246801"/>
              <a:gd name="connsiteX213" fmla="*/ 446567 w 9384838"/>
              <a:gd name="connsiteY213" fmla="*/ 5369570 h 6246801"/>
              <a:gd name="connsiteX214" fmla="*/ 422231 w 9384838"/>
              <a:gd name="connsiteY214" fmla="*/ 5344127 h 6246801"/>
              <a:gd name="connsiteX215" fmla="*/ 371347 w 9384838"/>
              <a:gd name="connsiteY215" fmla="*/ 5369570 h 6246801"/>
              <a:gd name="connsiteX216" fmla="*/ 347011 w 9384838"/>
              <a:gd name="connsiteY216" fmla="*/ 5344127 h 6246801"/>
              <a:gd name="connsiteX217" fmla="*/ 321569 w 9384838"/>
              <a:gd name="connsiteY217" fmla="*/ 5393907 h 6246801"/>
              <a:gd name="connsiteX218" fmla="*/ 271791 w 9384838"/>
              <a:gd name="connsiteY218" fmla="*/ 5419350 h 6246801"/>
              <a:gd name="connsiteX219" fmla="*/ 321569 w 9384838"/>
              <a:gd name="connsiteY219" fmla="*/ 5369570 h 6246801"/>
              <a:gd name="connsiteX220" fmla="*/ 296127 w 9384838"/>
              <a:gd name="connsiteY220" fmla="*/ 5344127 h 6246801"/>
              <a:gd name="connsiteX221" fmla="*/ 296127 w 9384838"/>
              <a:gd name="connsiteY221" fmla="*/ 5293241 h 6246801"/>
              <a:gd name="connsiteX222" fmla="*/ 271791 w 9384838"/>
              <a:gd name="connsiteY222" fmla="*/ 5293241 h 6246801"/>
              <a:gd name="connsiteX223" fmla="*/ 246349 w 9384838"/>
              <a:gd name="connsiteY223" fmla="*/ 5243462 h 6246801"/>
              <a:gd name="connsiteX224" fmla="*/ 296127 w 9384838"/>
              <a:gd name="connsiteY224" fmla="*/ 5168239 h 6246801"/>
              <a:gd name="connsiteX225" fmla="*/ 321569 w 9384838"/>
              <a:gd name="connsiteY225" fmla="*/ 5193682 h 6246801"/>
              <a:gd name="connsiteX226" fmla="*/ 296127 w 9384838"/>
              <a:gd name="connsiteY226" fmla="*/ 5218019 h 6246801"/>
              <a:gd name="connsiteX227" fmla="*/ 321569 w 9384838"/>
              <a:gd name="connsiteY227" fmla="*/ 5218019 h 6246801"/>
              <a:gd name="connsiteX228" fmla="*/ 321569 w 9384838"/>
              <a:gd name="connsiteY228" fmla="*/ 5243462 h 6246801"/>
              <a:gd name="connsiteX229" fmla="*/ 296127 w 9384838"/>
              <a:gd name="connsiteY229" fmla="*/ 5268905 h 6246801"/>
              <a:gd name="connsiteX230" fmla="*/ 321569 w 9384838"/>
              <a:gd name="connsiteY230" fmla="*/ 5318684 h 6246801"/>
              <a:gd name="connsiteX231" fmla="*/ 347011 w 9384838"/>
              <a:gd name="connsiteY231" fmla="*/ 5293241 h 6246801"/>
              <a:gd name="connsiteX232" fmla="*/ 371347 w 9384838"/>
              <a:gd name="connsiteY232" fmla="*/ 5318684 h 6246801"/>
              <a:gd name="connsiteX233" fmla="*/ 396789 w 9384838"/>
              <a:gd name="connsiteY233" fmla="*/ 5318684 h 6246801"/>
              <a:gd name="connsiteX234" fmla="*/ 371347 w 9384838"/>
              <a:gd name="connsiteY234" fmla="*/ 5268905 h 6246801"/>
              <a:gd name="connsiteX235" fmla="*/ 396789 w 9384838"/>
              <a:gd name="connsiteY235" fmla="*/ 5243462 h 6246801"/>
              <a:gd name="connsiteX236" fmla="*/ 371347 w 9384838"/>
              <a:gd name="connsiteY236" fmla="*/ 5193682 h 6246801"/>
              <a:gd name="connsiteX237" fmla="*/ 321569 w 9384838"/>
              <a:gd name="connsiteY237" fmla="*/ 5168239 h 6246801"/>
              <a:gd name="connsiteX238" fmla="*/ 347011 w 9384838"/>
              <a:gd name="connsiteY238" fmla="*/ 5142796 h 6246801"/>
              <a:gd name="connsiteX239" fmla="*/ 296127 w 9384838"/>
              <a:gd name="connsiteY239" fmla="*/ 5142796 h 6246801"/>
              <a:gd name="connsiteX240" fmla="*/ 271791 w 9384838"/>
              <a:gd name="connsiteY240" fmla="*/ 5093016 h 6246801"/>
              <a:gd name="connsiteX241" fmla="*/ 296127 w 9384838"/>
              <a:gd name="connsiteY241" fmla="*/ 5067573 h 6246801"/>
              <a:gd name="connsiteX242" fmla="*/ 271791 w 9384838"/>
              <a:gd name="connsiteY242" fmla="*/ 5043236 h 6246801"/>
              <a:gd name="connsiteX243" fmla="*/ 271791 w 9384838"/>
              <a:gd name="connsiteY243" fmla="*/ 5017793 h 6246801"/>
              <a:gd name="connsiteX244" fmla="*/ 321569 w 9384838"/>
              <a:gd name="connsiteY244" fmla="*/ 5043236 h 6246801"/>
              <a:gd name="connsiteX245" fmla="*/ 347011 w 9384838"/>
              <a:gd name="connsiteY245" fmla="*/ 5043236 h 6246801"/>
              <a:gd name="connsiteX246" fmla="*/ 371347 w 9384838"/>
              <a:gd name="connsiteY246" fmla="*/ 5067573 h 6246801"/>
              <a:gd name="connsiteX247" fmla="*/ 371347 w 9384838"/>
              <a:gd name="connsiteY247" fmla="*/ 5093016 h 6246801"/>
              <a:gd name="connsiteX248" fmla="*/ 396789 w 9384838"/>
              <a:gd name="connsiteY248" fmla="*/ 5093016 h 6246801"/>
              <a:gd name="connsiteX249" fmla="*/ 396789 w 9384838"/>
              <a:gd name="connsiteY249" fmla="*/ 5067573 h 6246801"/>
              <a:gd name="connsiteX250" fmla="*/ 422231 w 9384838"/>
              <a:gd name="connsiteY250" fmla="*/ 5043236 h 6246801"/>
              <a:gd name="connsiteX251" fmla="*/ 371347 w 9384838"/>
              <a:gd name="connsiteY251" fmla="*/ 5017793 h 6246801"/>
              <a:gd name="connsiteX252" fmla="*/ 396789 w 9384838"/>
              <a:gd name="connsiteY252" fmla="*/ 4992350 h 6246801"/>
              <a:gd name="connsiteX253" fmla="*/ 422231 w 9384838"/>
              <a:gd name="connsiteY253" fmla="*/ 4968013 h 6246801"/>
              <a:gd name="connsiteX254" fmla="*/ 446567 w 9384838"/>
              <a:gd name="connsiteY254" fmla="*/ 4992350 h 6246801"/>
              <a:gd name="connsiteX255" fmla="*/ 446567 w 9384838"/>
              <a:gd name="connsiteY255" fmla="*/ 5017793 h 6246801"/>
              <a:gd name="connsiteX256" fmla="*/ 472009 w 9384838"/>
              <a:gd name="connsiteY256" fmla="*/ 5043236 h 6246801"/>
              <a:gd name="connsiteX257" fmla="*/ 497451 w 9384838"/>
              <a:gd name="connsiteY257" fmla="*/ 5017793 h 6246801"/>
              <a:gd name="connsiteX258" fmla="*/ 497452 w 9384838"/>
              <a:gd name="connsiteY258" fmla="*/ 5017793 h 6246801"/>
              <a:gd name="connsiteX259" fmla="*/ 547230 w 9384838"/>
              <a:gd name="connsiteY259" fmla="*/ 5017793 h 6246801"/>
              <a:gd name="connsiteX260" fmla="*/ 521788 w 9384838"/>
              <a:gd name="connsiteY260" fmla="*/ 4992350 h 6246801"/>
              <a:gd name="connsiteX261" fmla="*/ 572672 w 9384838"/>
              <a:gd name="connsiteY261" fmla="*/ 4968013 h 6246801"/>
              <a:gd name="connsiteX262" fmla="*/ 597008 w 9384838"/>
              <a:gd name="connsiteY262" fmla="*/ 4992350 h 6246801"/>
              <a:gd name="connsiteX263" fmla="*/ 647892 w 9384838"/>
              <a:gd name="connsiteY263" fmla="*/ 4992350 h 6246801"/>
              <a:gd name="connsiteX264" fmla="*/ 647892 w 9384838"/>
              <a:gd name="connsiteY264" fmla="*/ 4968013 h 6246801"/>
              <a:gd name="connsiteX265" fmla="*/ 672228 w 9384838"/>
              <a:gd name="connsiteY265" fmla="*/ 4942570 h 6246801"/>
              <a:gd name="connsiteX266" fmla="*/ 672228 w 9384838"/>
              <a:gd name="connsiteY266" fmla="*/ 4917127 h 6246801"/>
              <a:gd name="connsiteX267" fmla="*/ 723112 w 9384838"/>
              <a:gd name="connsiteY267" fmla="*/ 4892790 h 6246801"/>
              <a:gd name="connsiteX268" fmla="*/ 772890 w 9384838"/>
              <a:gd name="connsiteY268" fmla="*/ 4892790 h 6246801"/>
              <a:gd name="connsiteX269" fmla="*/ 798333 w 9384838"/>
              <a:gd name="connsiteY269" fmla="*/ 4867347 h 6246801"/>
              <a:gd name="connsiteX270" fmla="*/ 291494 w 9384838"/>
              <a:gd name="connsiteY270" fmla="*/ 3896294 h 6246801"/>
              <a:gd name="connsiteX271" fmla="*/ 319795 w 9384838"/>
              <a:gd name="connsiteY271" fmla="*/ 3947235 h 6246801"/>
              <a:gd name="connsiteX272" fmla="*/ 280174 w 9384838"/>
              <a:gd name="connsiteY272" fmla="*/ 4026476 h 6246801"/>
              <a:gd name="connsiteX273" fmla="*/ 234893 w 9384838"/>
              <a:gd name="connsiteY273" fmla="*/ 4026476 h 6246801"/>
              <a:gd name="connsiteX274" fmla="*/ 220743 w 9384838"/>
              <a:gd name="connsiteY274" fmla="*/ 4066097 h 6246801"/>
              <a:gd name="connsiteX275" fmla="*/ 178292 w 9384838"/>
              <a:gd name="connsiteY275" fmla="*/ 4074587 h 6246801"/>
              <a:gd name="connsiteX276" fmla="*/ 133012 w 9384838"/>
              <a:gd name="connsiteY276" fmla="*/ 4111377 h 6246801"/>
              <a:gd name="connsiteX277" fmla="*/ 93391 w 9384838"/>
              <a:gd name="connsiteY277" fmla="*/ 4125528 h 6246801"/>
              <a:gd name="connsiteX278" fmla="*/ 113201 w 9384838"/>
              <a:gd name="connsiteY278" fmla="*/ 4187789 h 6246801"/>
              <a:gd name="connsiteX279" fmla="*/ 82071 w 9384838"/>
              <a:gd name="connsiteY279" fmla="*/ 4187789 h 6246801"/>
              <a:gd name="connsiteX280" fmla="*/ 59430 w 9384838"/>
              <a:gd name="connsiteY280" fmla="*/ 4250050 h 6246801"/>
              <a:gd name="connsiteX281" fmla="*/ 76411 w 9384838"/>
              <a:gd name="connsiteY281" fmla="*/ 4275521 h 6246801"/>
              <a:gd name="connsiteX282" fmla="*/ 11320 w 9384838"/>
              <a:gd name="connsiteY282" fmla="*/ 4317971 h 6246801"/>
              <a:gd name="connsiteX283" fmla="*/ 0 w 9384838"/>
              <a:gd name="connsiteY283" fmla="*/ 4230240 h 6246801"/>
              <a:gd name="connsiteX284" fmla="*/ 31130 w 9384838"/>
              <a:gd name="connsiteY284" fmla="*/ 4218920 h 6246801"/>
              <a:gd name="connsiteX285" fmla="*/ 45280 w 9384838"/>
              <a:gd name="connsiteY285" fmla="*/ 4187789 h 6246801"/>
              <a:gd name="connsiteX286" fmla="*/ 53771 w 9384838"/>
              <a:gd name="connsiteY286" fmla="*/ 4131188 h 6246801"/>
              <a:gd name="connsiteX287" fmla="*/ 70751 w 9384838"/>
              <a:gd name="connsiteY287" fmla="*/ 4105717 h 6246801"/>
              <a:gd name="connsiteX288" fmla="*/ 124522 w 9384838"/>
              <a:gd name="connsiteY288" fmla="*/ 4083077 h 6246801"/>
              <a:gd name="connsiteX289" fmla="*/ 152822 w 9384838"/>
              <a:gd name="connsiteY289" fmla="*/ 4040626 h 6246801"/>
              <a:gd name="connsiteX290" fmla="*/ 104711 w 9384838"/>
              <a:gd name="connsiteY290" fmla="*/ 4023646 h 6246801"/>
              <a:gd name="connsiteX291" fmla="*/ 104711 w 9384838"/>
              <a:gd name="connsiteY291" fmla="*/ 3981195 h 6246801"/>
              <a:gd name="connsiteX292" fmla="*/ 144332 w 9384838"/>
              <a:gd name="connsiteY292" fmla="*/ 3981195 h 6246801"/>
              <a:gd name="connsiteX293" fmla="*/ 181122 w 9384838"/>
              <a:gd name="connsiteY293" fmla="*/ 4020816 h 6246801"/>
              <a:gd name="connsiteX294" fmla="*/ 240553 w 9384838"/>
              <a:gd name="connsiteY294" fmla="*/ 3955725 h 6246801"/>
              <a:gd name="connsiteX295" fmla="*/ 271684 w 9384838"/>
              <a:gd name="connsiteY295" fmla="*/ 3907614 h 6246801"/>
              <a:gd name="connsiteX296" fmla="*/ 291494 w 9384838"/>
              <a:gd name="connsiteY296" fmla="*/ 3896294 h 6246801"/>
              <a:gd name="connsiteX297" fmla="*/ 481106 w 9384838"/>
              <a:gd name="connsiteY297" fmla="*/ 3596309 h 6246801"/>
              <a:gd name="connsiteX298" fmla="*/ 435825 w 9384838"/>
              <a:gd name="connsiteY298" fmla="*/ 3664230 h 6246801"/>
              <a:gd name="connsiteX299" fmla="*/ 396205 w 9384838"/>
              <a:gd name="connsiteY299" fmla="*/ 3638759 h 6246801"/>
              <a:gd name="connsiteX300" fmla="*/ 481106 w 9384838"/>
              <a:gd name="connsiteY300" fmla="*/ 3596309 h 6246801"/>
              <a:gd name="connsiteX301" fmla="*/ 4460871 w 9384838"/>
              <a:gd name="connsiteY301" fmla="*/ 3512231 h 6246801"/>
              <a:gd name="connsiteX302" fmla="*/ 4435429 w 9384838"/>
              <a:gd name="connsiteY302" fmla="*/ 3563117 h 6246801"/>
              <a:gd name="connsiteX303" fmla="*/ 4385651 w 9384838"/>
              <a:gd name="connsiteY303" fmla="*/ 3612896 h 6246801"/>
              <a:gd name="connsiteX304" fmla="*/ 4385651 w 9384838"/>
              <a:gd name="connsiteY304" fmla="*/ 3638339 h 6246801"/>
              <a:gd name="connsiteX305" fmla="*/ 4435429 w 9384838"/>
              <a:gd name="connsiteY305" fmla="*/ 3638339 h 6246801"/>
              <a:gd name="connsiteX306" fmla="*/ 4435429 w 9384838"/>
              <a:gd name="connsiteY306" fmla="*/ 3662676 h 6246801"/>
              <a:gd name="connsiteX307" fmla="*/ 4385651 w 9384838"/>
              <a:gd name="connsiteY307" fmla="*/ 3713562 h 6246801"/>
              <a:gd name="connsiteX308" fmla="*/ 4284989 w 9384838"/>
              <a:gd name="connsiteY308" fmla="*/ 3737899 h 6246801"/>
              <a:gd name="connsiteX309" fmla="*/ 4310431 w 9384838"/>
              <a:gd name="connsiteY309" fmla="*/ 3688119 h 6246801"/>
              <a:gd name="connsiteX310" fmla="*/ 4335873 w 9384838"/>
              <a:gd name="connsiteY310" fmla="*/ 3662676 h 6246801"/>
              <a:gd name="connsiteX311" fmla="*/ 4335873 w 9384838"/>
              <a:gd name="connsiteY311" fmla="*/ 3638339 h 6246801"/>
              <a:gd name="connsiteX312" fmla="*/ 4284989 w 9384838"/>
              <a:gd name="connsiteY312" fmla="*/ 3662676 h 6246801"/>
              <a:gd name="connsiteX313" fmla="*/ 4284989 w 9384838"/>
              <a:gd name="connsiteY313" fmla="*/ 3612896 h 6246801"/>
              <a:gd name="connsiteX314" fmla="*/ 4360209 w 9384838"/>
              <a:gd name="connsiteY314" fmla="*/ 3537674 h 6246801"/>
              <a:gd name="connsiteX315" fmla="*/ 4460871 w 9384838"/>
              <a:gd name="connsiteY315" fmla="*/ 3512231 h 6246801"/>
              <a:gd name="connsiteX316" fmla="*/ 605629 w 9384838"/>
              <a:gd name="connsiteY316" fmla="*/ 3364245 h 6246801"/>
              <a:gd name="connsiteX317" fmla="*/ 611289 w 9384838"/>
              <a:gd name="connsiteY317" fmla="*/ 3409526 h 6246801"/>
              <a:gd name="connsiteX318" fmla="*/ 633929 w 9384838"/>
              <a:gd name="connsiteY318" fmla="*/ 3437826 h 6246801"/>
              <a:gd name="connsiteX319" fmla="*/ 616949 w 9384838"/>
              <a:gd name="connsiteY319" fmla="*/ 3485937 h 6246801"/>
              <a:gd name="connsiteX320" fmla="*/ 599969 w 9384838"/>
              <a:gd name="connsiteY320" fmla="*/ 3497257 h 6246801"/>
              <a:gd name="connsiteX321" fmla="*/ 560348 w 9384838"/>
              <a:gd name="connsiteY321" fmla="*/ 3451976 h 6246801"/>
              <a:gd name="connsiteX322" fmla="*/ 577328 w 9384838"/>
              <a:gd name="connsiteY322" fmla="*/ 3415186 h 6246801"/>
              <a:gd name="connsiteX323" fmla="*/ 574498 w 9384838"/>
              <a:gd name="connsiteY323" fmla="*/ 3369905 h 6246801"/>
              <a:gd name="connsiteX324" fmla="*/ 605629 w 9384838"/>
              <a:gd name="connsiteY324" fmla="*/ 3364245 h 6246801"/>
              <a:gd name="connsiteX325" fmla="*/ 1098059 w 9384838"/>
              <a:gd name="connsiteY325" fmla="*/ 3109544 h 6246801"/>
              <a:gd name="connsiteX326" fmla="*/ 1081079 w 9384838"/>
              <a:gd name="connsiteY326" fmla="*/ 3137841 h 6246801"/>
              <a:gd name="connsiteX327" fmla="*/ 1064099 w 9384838"/>
              <a:gd name="connsiteY327" fmla="*/ 3154822 h 6246801"/>
              <a:gd name="connsiteX328" fmla="*/ 1038628 w 9384838"/>
              <a:gd name="connsiteY328" fmla="*/ 3143502 h 6246801"/>
              <a:gd name="connsiteX329" fmla="*/ 1098059 w 9384838"/>
              <a:gd name="connsiteY329" fmla="*/ 3109544 h 6246801"/>
              <a:gd name="connsiteX330" fmla="*/ 905615 w 9384838"/>
              <a:gd name="connsiteY330" fmla="*/ 3061433 h 6246801"/>
              <a:gd name="connsiteX331" fmla="*/ 905615 w 9384838"/>
              <a:gd name="connsiteY331" fmla="*/ 3098224 h 6246801"/>
              <a:gd name="connsiteX332" fmla="*/ 874484 w 9384838"/>
              <a:gd name="connsiteY332" fmla="*/ 3149161 h 6246801"/>
              <a:gd name="connsiteX333" fmla="*/ 820713 w 9384838"/>
              <a:gd name="connsiteY333" fmla="*/ 3171802 h 6246801"/>
              <a:gd name="connsiteX334" fmla="*/ 826373 w 9384838"/>
              <a:gd name="connsiteY334" fmla="*/ 3205762 h 6246801"/>
              <a:gd name="connsiteX335" fmla="*/ 769772 w 9384838"/>
              <a:gd name="connsiteY335" fmla="*/ 3214252 h 6246801"/>
              <a:gd name="connsiteX336" fmla="*/ 775432 w 9384838"/>
              <a:gd name="connsiteY336" fmla="*/ 3253873 h 6246801"/>
              <a:gd name="connsiteX337" fmla="*/ 738642 w 9384838"/>
              <a:gd name="connsiteY337" fmla="*/ 3245383 h 6246801"/>
              <a:gd name="connsiteX338" fmla="*/ 724492 w 9384838"/>
              <a:gd name="connsiteY338" fmla="*/ 3214252 h 6246801"/>
              <a:gd name="connsiteX339" fmla="*/ 701851 w 9384838"/>
              <a:gd name="connsiteY339" fmla="*/ 3183122 h 6246801"/>
              <a:gd name="connsiteX340" fmla="*/ 724492 w 9384838"/>
              <a:gd name="connsiteY340" fmla="*/ 3168972 h 6246801"/>
              <a:gd name="connsiteX341" fmla="*/ 747132 w 9384838"/>
              <a:gd name="connsiteY341" fmla="*/ 3146331 h 6246801"/>
              <a:gd name="connsiteX342" fmla="*/ 843354 w 9384838"/>
              <a:gd name="connsiteY342" fmla="*/ 3098224 h 6246801"/>
              <a:gd name="connsiteX343" fmla="*/ 905615 w 9384838"/>
              <a:gd name="connsiteY343" fmla="*/ 3061433 h 6246801"/>
              <a:gd name="connsiteX344" fmla="*/ 936745 w 9384838"/>
              <a:gd name="connsiteY344" fmla="*/ 3033132 h 6246801"/>
              <a:gd name="connsiteX345" fmla="*/ 973535 w 9384838"/>
              <a:gd name="connsiteY345" fmla="*/ 3081244 h 6246801"/>
              <a:gd name="connsiteX346" fmla="*/ 948066 w 9384838"/>
              <a:gd name="connsiteY346" fmla="*/ 3115203 h 6246801"/>
              <a:gd name="connsiteX347" fmla="*/ 925424 w 9384838"/>
              <a:gd name="connsiteY347" fmla="*/ 3067093 h 6246801"/>
              <a:gd name="connsiteX348" fmla="*/ 936745 w 9384838"/>
              <a:gd name="connsiteY348" fmla="*/ 3033132 h 6246801"/>
              <a:gd name="connsiteX349" fmla="*/ 5840275 w 9384838"/>
              <a:gd name="connsiteY349" fmla="*/ 2081897 h 6246801"/>
              <a:gd name="connsiteX350" fmla="*/ 5891159 w 9384838"/>
              <a:gd name="connsiteY350" fmla="*/ 2132783 h 6246801"/>
              <a:gd name="connsiteX351" fmla="*/ 5891159 w 9384838"/>
              <a:gd name="connsiteY351" fmla="*/ 2158226 h 6246801"/>
              <a:gd name="connsiteX352" fmla="*/ 5966379 w 9384838"/>
              <a:gd name="connsiteY352" fmla="*/ 2208005 h 6246801"/>
              <a:gd name="connsiteX353" fmla="*/ 6016157 w 9384838"/>
              <a:gd name="connsiteY353" fmla="*/ 2208005 h 6246801"/>
              <a:gd name="connsiteX354" fmla="*/ 6041599 w 9384838"/>
              <a:gd name="connsiteY354" fmla="*/ 2208005 h 6246801"/>
              <a:gd name="connsiteX355" fmla="*/ 5966379 w 9384838"/>
              <a:gd name="connsiteY355" fmla="*/ 2308672 h 6246801"/>
              <a:gd name="connsiteX356" fmla="*/ 5916601 w 9384838"/>
              <a:gd name="connsiteY356" fmla="*/ 2558676 h 6246801"/>
              <a:gd name="connsiteX357" fmla="*/ 5916601 w 9384838"/>
              <a:gd name="connsiteY357" fmla="*/ 2659341 h 6246801"/>
              <a:gd name="connsiteX358" fmla="*/ 5966379 w 9384838"/>
              <a:gd name="connsiteY358" fmla="*/ 2684786 h 6246801"/>
              <a:gd name="connsiteX359" fmla="*/ 5991821 w 9384838"/>
              <a:gd name="connsiteY359" fmla="*/ 2734563 h 6246801"/>
              <a:gd name="connsiteX360" fmla="*/ 6016157 w 9384838"/>
              <a:gd name="connsiteY360" fmla="*/ 2785448 h 6246801"/>
              <a:gd name="connsiteX361" fmla="*/ 6016157 w 9384838"/>
              <a:gd name="connsiteY361" fmla="*/ 2860670 h 6246801"/>
              <a:gd name="connsiteX362" fmla="*/ 5991821 w 9384838"/>
              <a:gd name="connsiteY362" fmla="*/ 2885007 h 6246801"/>
              <a:gd name="connsiteX363" fmla="*/ 6016157 w 9384838"/>
              <a:gd name="connsiteY363" fmla="*/ 2910449 h 6246801"/>
              <a:gd name="connsiteX364" fmla="*/ 5991821 w 9384838"/>
              <a:gd name="connsiteY364" fmla="*/ 2935892 h 6246801"/>
              <a:gd name="connsiteX365" fmla="*/ 5991821 w 9384838"/>
              <a:gd name="connsiteY365" fmla="*/ 2960229 h 6246801"/>
              <a:gd name="connsiteX366" fmla="*/ 6041599 w 9384838"/>
              <a:gd name="connsiteY366" fmla="*/ 2985670 h 6246801"/>
              <a:gd name="connsiteX367" fmla="*/ 6016157 w 9384838"/>
              <a:gd name="connsiteY367" fmla="*/ 3035453 h 6246801"/>
              <a:gd name="connsiteX368" fmla="*/ 6041599 w 9384838"/>
              <a:gd name="connsiteY368" fmla="*/ 3086339 h 6246801"/>
              <a:gd name="connsiteX369" fmla="*/ 5991821 w 9384838"/>
              <a:gd name="connsiteY369" fmla="*/ 3185896 h 6246801"/>
              <a:gd name="connsiteX370" fmla="*/ 6016157 w 9384838"/>
              <a:gd name="connsiteY370" fmla="*/ 3185896 h 6246801"/>
              <a:gd name="connsiteX371" fmla="*/ 6016157 w 9384838"/>
              <a:gd name="connsiteY371" fmla="*/ 3236782 h 6246801"/>
              <a:gd name="connsiteX372" fmla="*/ 5966379 w 9384838"/>
              <a:gd name="connsiteY372" fmla="*/ 3261118 h 6246801"/>
              <a:gd name="connsiteX373" fmla="*/ 5966379 w 9384838"/>
              <a:gd name="connsiteY373" fmla="*/ 3286561 h 6246801"/>
              <a:gd name="connsiteX374" fmla="*/ 5916601 w 9384838"/>
              <a:gd name="connsiteY374" fmla="*/ 3361784 h 6246801"/>
              <a:gd name="connsiteX375" fmla="*/ 5916601 w 9384838"/>
              <a:gd name="connsiteY375" fmla="*/ 3412670 h 6246801"/>
              <a:gd name="connsiteX376" fmla="*/ 5865717 w 9384838"/>
              <a:gd name="connsiteY376" fmla="*/ 3437007 h 6246801"/>
              <a:gd name="connsiteX377" fmla="*/ 5840275 w 9384838"/>
              <a:gd name="connsiteY377" fmla="*/ 3462450 h 6246801"/>
              <a:gd name="connsiteX378" fmla="*/ 5815939 w 9384838"/>
              <a:gd name="connsiteY378" fmla="*/ 3437007 h 6246801"/>
              <a:gd name="connsiteX379" fmla="*/ 5815939 w 9384838"/>
              <a:gd name="connsiteY379" fmla="*/ 3487893 h 6246801"/>
              <a:gd name="connsiteX380" fmla="*/ 5765055 w 9384838"/>
              <a:gd name="connsiteY380" fmla="*/ 3462450 h 6246801"/>
              <a:gd name="connsiteX381" fmla="*/ 5765055 w 9384838"/>
              <a:gd name="connsiteY381" fmla="*/ 3462451 h 6246801"/>
              <a:gd name="connsiteX382" fmla="*/ 5790497 w 9384838"/>
              <a:gd name="connsiteY382" fmla="*/ 3512230 h 6246801"/>
              <a:gd name="connsiteX383" fmla="*/ 5740719 w 9384838"/>
              <a:gd name="connsiteY383" fmla="*/ 3537673 h 6246801"/>
              <a:gd name="connsiteX384" fmla="*/ 5715277 w 9384838"/>
              <a:gd name="connsiteY384" fmla="*/ 3563116 h 6246801"/>
              <a:gd name="connsiteX385" fmla="*/ 5689835 w 9384838"/>
              <a:gd name="connsiteY385" fmla="*/ 3587453 h 6246801"/>
              <a:gd name="connsiteX386" fmla="*/ 5715277 w 9384838"/>
              <a:gd name="connsiteY386" fmla="*/ 3612896 h 6246801"/>
              <a:gd name="connsiteX387" fmla="*/ 5665499 w 9384838"/>
              <a:gd name="connsiteY387" fmla="*/ 3612896 h 6246801"/>
              <a:gd name="connsiteX388" fmla="*/ 5640057 w 9384838"/>
              <a:gd name="connsiteY388" fmla="*/ 3638339 h 6246801"/>
              <a:gd name="connsiteX389" fmla="*/ 5665499 w 9384838"/>
              <a:gd name="connsiteY389" fmla="*/ 3638339 h 6246801"/>
              <a:gd name="connsiteX390" fmla="*/ 5665499 w 9384838"/>
              <a:gd name="connsiteY390" fmla="*/ 3662676 h 6246801"/>
              <a:gd name="connsiteX391" fmla="*/ 5640057 w 9384838"/>
              <a:gd name="connsiteY391" fmla="*/ 3662676 h 6246801"/>
              <a:gd name="connsiteX392" fmla="*/ 5665499 w 9384838"/>
              <a:gd name="connsiteY392" fmla="*/ 3688119 h 6246801"/>
              <a:gd name="connsiteX393" fmla="*/ 5640057 w 9384838"/>
              <a:gd name="connsiteY393" fmla="*/ 3763342 h 6246801"/>
              <a:gd name="connsiteX394" fmla="*/ 5590279 w 9384838"/>
              <a:gd name="connsiteY394" fmla="*/ 3737899 h 6246801"/>
              <a:gd name="connsiteX395" fmla="*/ 5515059 w 9384838"/>
              <a:gd name="connsiteY395" fmla="*/ 3737899 h 6246801"/>
              <a:gd name="connsiteX396" fmla="*/ 5464175 w 9384838"/>
              <a:gd name="connsiteY396" fmla="*/ 3713562 h 6246801"/>
              <a:gd name="connsiteX397" fmla="*/ 5439839 w 9384838"/>
              <a:gd name="connsiteY397" fmla="*/ 3737899 h 6246801"/>
              <a:gd name="connsiteX398" fmla="*/ 5464175 w 9384838"/>
              <a:gd name="connsiteY398" fmla="*/ 3763342 h 6246801"/>
              <a:gd name="connsiteX399" fmla="*/ 5414397 w 9384838"/>
              <a:gd name="connsiteY399" fmla="*/ 3788785 h 6246801"/>
              <a:gd name="connsiteX400" fmla="*/ 5339177 w 9384838"/>
              <a:gd name="connsiteY400" fmla="*/ 3939230 h 6246801"/>
              <a:gd name="connsiteX401" fmla="*/ 5364619 w 9384838"/>
              <a:gd name="connsiteY401" fmla="*/ 4014453 h 6246801"/>
              <a:gd name="connsiteX402" fmla="*/ 5364618 w 9384838"/>
              <a:gd name="connsiteY402" fmla="*/ 4014453 h 6246801"/>
              <a:gd name="connsiteX403" fmla="*/ 5364618 w 9384838"/>
              <a:gd name="connsiteY403" fmla="*/ 4089676 h 6246801"/>
              <a:gd name="connsiteX404" fmla="*/ 5313734 w 9384838"/>
              <a:gd name="connsiteY404" fmla="*/ 4289902 h 6246801"/>
              <a:gd name="connsiteX405" fmla="*/ 5238514 w 9384838"/>
              <a:gd name="connsiteY405" fmla="*/ 4416010 h 6246801"/>
              <a:gd name="connsiteX406" fmla="*/ 5213072 w 9384838"/>
              <a:gd name="connsiteY406" fmla="*/ 4440347 h 6246801"/>
              <a:gd name="connsiteX407" fmla="*/ 5163294 w 9384838"/>
              <a:gd name="connsiteY407" fmla="*/ 4440347 h 6246801"/>
              <a:gd name="connsiteX408" fmla="*/ 5137852 w 9384838"/>
              <a:gd name="connsiteY408" fmla="*/ 4465790 h 6246801"/>
              <a:gd name="connsiteX409" fmla="*/ 5163294 w 9384838"/>
              <a:gd name="connsiteY409" fmla="*/ 4465790 h 6246801"/>
              <a:gd name="connsiteX410" fmla="*/ 5062632 w 9384838"/>
              <a:gd name="connsiteY410" fmla="*/ 4616236 h 6246801"/>
              <a:gd name="connsiteX411" fmla="*/ 5038296 w 9384838"/>
              <a:gd name="connsiteY411" fmla="*/ 4691459 h 6246801"/>
              <a:gd name="connsiteX412" fmla="*/ 5012854 w 9384838"/>
              <a:gd name="connsiteY412" fmla="*/ 4716902 h 6246801"/>
              <a:gd name="connsiteX413" fmla="*/ 4987412 w 9384838"/>
              <a:gd name="connsiteY413" fmla="*/ 4792125 h 6246801"/>
              <a:gd name="connsiteX414" fmla="*/ 5012854 w 9384838"/>
              <a:gd name="connsiteY414" fmla="*/ 4917127 h 6246801"/>
              <a:gd name="connsiteX415" fmla="*/ 5062632 w 9384838"/>
              <a:gd name="connsiteY415" fmla="*/ 5043236 h 6246801"/>
              <a:gd name="connsiteX416" fmla="*/ 5013583 w 9384838"/>
              <a:gd name="connsiteY416" fmla="*/ 4993096 h 6246801"/>
              <a:gd name="connsiteX417" fmla="*/ 5062632 w 9384838"/>
              <a:gd name="connsiteY417" fmla="*/ 5043237 h 6246801"/>
              <a:gd name="connsiteX418" fmla="*/ 4987412 w 9384838"/>
              <a:gd name="connsiteY418" fmla="*/ 5043237 h 6246801"/>
              <a:gd name="connsiteX419" fmla="*/ 4963076 w 9384838"/>
              <a:gd name="connsiteY419" fmla="*/ 5017794 h 6246801"/>
              <a:gd name="connsiteX420" fmla="*/ 4862414 w 9384838"/>
              <a:gd name="connsiteY420" fmla="*/ 5067574 h 6246801"/>
              <a:gd name="connsiteX421" fmla="*/ 4812636 w 9384838"/>
              <a:gd name="connsiteY421" fmla="*/ 5142796 h 6246801"/>
              <a:gd name="connsiteX422" fmla="*/ 4812636 w 9384838"/>
              <a:gd name="connsiteY422" fmla="*/ 5193682 h 6246801"/>
              <a:gd name="connsiteX423" fmla="*/ 4787194 w 9384838"/>
              <a:gd name="connsiteY423" fmla="*/ 5243462 h 6246801"/>
              <a:gd name="connsiteX424" fmla="*/ 4711974 w 9384838"/>
              <a:gd name="connsiteY424" fmla="*/ 5268905 h 6246801"/>
              <a:gd name="connsiteX425" fmla="*/ 4686532 w 9384838"/>
              <a:gd name="connsiteY425" fmla="*/ 5243462 h 6246801"/>
              <a:gd name="connsiteX426" fmla="*/ 4636753 w 9384838"/>
              <a:gd name="connsiteY426" fmla="*/ 5268905 h 6246801"/>
              <a:gd name="connsiteX427" fmla="*/ 4611311 w 9384838"/>
              <a:gd name="connsiteY427" fmla="*/ 5293242 h 6246801"/>
              <a:gd name="connsiteX428" fmla="*/ 4561533 w 9384838"/>
              <a:gd name="connsiteY428" fmla="*/ 5344128 h 6246801"/>
              <a:gd name="connsiteX429" fmla="*/ 4536091 w 9384838"/>
              <a:gd name="connsiteY429" fmla="*/ 5293242 h 6246801"/>
              <a:gd name="connsiteX430" fmla="*/ 4561533 w 9384838"/>
              <a:gd name="connsiteY430" fmla="*/ 5293242 h 6246801"/>
              <a:gd name="connsiteX431" fmla="*/ 4561533 w 9384838"/>
              <a:gd name="connsiteY431" fmla="*/ 5268905 h 6246801"/>
              <a:gd name="connsiteX432" fmla="*/ 4585869 w 9384838"/>
              <a:gd name="connsiteY432" fmla="*/ 5218019 h 6246801"/>
              <a:gd name="connsiteX433" fmla="*/ 4585869 w 9384838"/>
              <a:gd name="connsiteY433" fmla="*/ 5193682 h 6246801"/>
              <a:gd name="connsiteX434" fmla="*/ 4611311 w 9384838"/>
              <a:gd name="connsiteY434" fmla="*/ 5168239 h 6246801"/>
              <a:gd name="connsiteX435" fmla="*/ 4611311 w 9384838"/>
              <a:gd name="connsiteY435" fmla="*/ 5142796 h 6246801"/>
              <a:gd name="connsiteX436" fmla="*/ 4585869 w 9384838"/>
              <a:gd name="connsiteY436" fmla="*/ 5142796 h 6246801"/>
              <a:gd name="connsiteX437" fmla="*/ 4611311 w 9384838"/>
              <a:gd name="connsiteY437" fmla="*/ 5118460 h 6246801"/>
              <a:gd name="connsiteX438" fmla="*/ 4636753 w 9384838"/>
              <a:gd name="connsiteY438" fmla="*/ 5118460 h 6246801"/>
              <a:gd name="connsiteX439" fmla="*/ 4636753 w 9384838"/>
              <a:gd name="connsiteY439" fmla="*/ 5093017 h 6246801"/>
              <a:gd name="connsiteX440" fmla="*/ 4686532 w 9384838"/>
              <a:gd name="connsiteY440" fmla="*/ 5067574 h 6246801"/>
              <a:gd name="connsiteX441" fmla="*/ 4737416 w 9384838"/>
              <a:gd name="connsiteY441" fmla="*/ 5043237 h 6246801"/>
              <a:gd name="connsiteX442" fmla="*/ 4737416 w 9384838"/>
              <a:gd name="connsiteY442" fmla="*/ 5017794 h 6246801"/>
              <a:gd name="connsiteX443" fmla="*/ 4737416 w 9384838"/>
              <a:gd name="connsiteY443" fmla="*/ 4992351 h 6246801"/>
              <a:gd name="connsiteX444" fmla="*/ 4686532 w 9384838"/>
              <a:gd name="connsiteY444" fmla="*/ 4942571 h 6246801"/>
              <a:gd name="connsiteX445" fmla="*/ 4662196 w 9384838"/>
              <a:gd name="connsiteY445" fmla="*/ 4968014 h 6246801"/>
              <a:gd name="connsiteX446" fmla="*/ 4636753 w 9384838"/>
              <a:gd name="connsiteY446" fmla="*/ 4968014 h 6246801"/>
              <a:gd name="connsiteX447" fmla="*/ 4611311 w 9384838"/>
              <a:gd name="connsiteY447" fmla="*/ 4942571 h 6246801"/>
              <a:gd name="connsiteX448" fmla="*/ 4585869 w 9384838"/>
              <a:gd name="connsiteY448" fmla="*/ 4992350 h 6246801"/>
              <a:gd name="connsiteX449" fmla="*/ 4611310 w 9384838"/>
              <a:gd name="connsiteY449" fmla="*/ 5017792 h 6246801"/>
              <a:gd name="connsiteX450" fmla="*/ 4611311 w 9384838"/>
              <a:gd name="connsiteY450" fmla="*/ 5017793 h 6246801"/>
              <a:gd name="connsiteX451" fmla="*/ 4536091 w 9384838"/>
              <a:gd name="connsiteY451" fmla="*/ 5043236 h 6246801"/>
              <a:gd name="connsiteX452" fmla="*/ 4510649 w 9384838"/>
              <a:gd name="connsiteY452" fmla="*/ 5043236 h 6246801"/>
              <a:gd name="connsiteX453" fmla="*/ 4510649 w 9384838"/>
              <a:gd name="connsiteY453" fmla="*/ 5118458 h 6246801"/>
              <a:gd name="connsiteX454" fmla="*/ 4561533 w 9384838"/>
              <a:gd name="connsiteY454" fmla="*/ 5168238 h 6246801"/>
              <a:gd name="connsiteX455" fmla="*/ 4536091 w 9384838"/>
              <a:gd name="connsiteY455" fmla="*/ 5168238 h 6246801"/>
              <a:gd name="connsiteX456" fmla="*/ 4510649 w 9384838"/>
              <a:gd name="connsiteY456" fmla="*/ 5168238 h 6246801"/>
              <a:gd name="connsiteX457" fmla="*/ 4510649 w 9384838"/>
              <a:gd name="connsiteY457" fmla="*/ 5193681 h 6246801"/>
              <a:gd name="connsiteX458" fmla="*/ 4486313 w 9384838"/>
              <a:gd name="connsiteY458" fmla="*/ 5168238 h 6246801"/>
              <a:gd name="connsiteX459" fmla="*/ 4486313 w 9384838"/>
              <a:gd name="connsiteY459" fmla="*/ 5118458 h 6246801"/>
              <a:gd name="connsiteX460" fmla="*/ 4460871 w 9384838"/>
              <a:gd name="connsiteY460" fmla="*/ 5093016 h 6246801"/>
              <a:gd name="connsiteX461" fmla="*/ 4385651 w 9384838"/>
              <a:gd name="connsiteY461" fmla="*/ 5067573 h 6246801"/>
              <a:gd name="connsiteX462" fmla="*/ 4310431 w 9384838"/>
              <a:gd name="connsiteY462" fmla="*/ 5093016 h 6246801"/>
              <a:gd name="connsiteX463" fmla="*/ 4284989 w 9384838"/>
              <a:gd name="connsiteY463" fmla="*/ 5142795 h 6246801"/>
              <a:gd name="connsiteX464" fmla="*/ 4284989 w 9384838"/>
              <a:gd name="connsiteY464" fmla="*/ 5142796 h 6246801"/>
              <a:gd name="connsiteX465" fmla="*/ 4260653 w 9384838"/>
              <a:gd name="connsiteY465" fmla="*/ 5168239 h 6246801"/>
              <a:gd name="connsiteX466" fmla="*/ 4260653 w 9384838"/>
              <a:gd name="connsiteY466" fmla="*/ 5193683 h 6246801"/>
              <a:gd name="connsiteX467" fmla="*/ 4284989 w 9384838"/>
              <a:gd name="connsiteY467" fmla="*/ 5243462 h 6246801"/>
              <a:gd name="connsiteX468" fmla="*/ 4235211 w 9384838"/>
              <a:gd name="connsiteY468" fmla="*/ 5268905 h 6246801"/>
              <a:gd name="connsiteX469" fmla="*/ 4185433 w 9384838"/>
              <a:gd name="connsiteY469" fmla="*/ 5344128 h 6246801"/>
              <a:gd name="connsiteX470" fmla="*/ 4110213 w 9384838"/>
              <a:gd name="connsiteY470" fmla="*/ 5369571 h 6246801"/>
              <a:gd name="connsiteX471" fmla="*/ 4084771 w 9384838"/>
              <a:gd name="connsiteY471" fmla="*/ 5318685 h 6246801"/>
              <a:gd name="connsiteX472" fmla="*/ 4110213 w 9384838"/>
              <a:gd name="connsiteY472" fmla="*/ 5243462 h 6246801"/>
              <a:gd name="connsiteX473" fmla="*/ 4134549 w 9384838"/>
              <a:gd name="connsiteY473" fmla="*/ 5193683 h 6246801"/>
              <a:gd name="connsiteX474" fmla="*/ 4134549 w 9384838"/>
              <a:gd name="connsiteY474" fmla="*/ 5168239 h 6246801"/>
              <a:gd name="connsiteX475" fmla="*/ 4185433 w 9384838"/>
              <a:gd name="connsiteY475" fmla="*/ 5168239 h 6246801"/>
              <a:gd name="connsiteX476" fmla="*/ 4209769 w 9384838"/>
              <a:gd name="connsiteY476" fmla="*/ 5142796 h 6246801"/>
              <a:gd name="connsiteX477" fmla="*/ 4185433 w 9384838"/>
              <a:gd name="connsiteY477" fmla="*/ 5118460 h 6246801"/>
              <a:gd name="connsiteX478" fmla="*/ 4084771 w 9384838"/>
              <a:gd name="connsiteY478" fmla="*/ 5093017 h 6246801"/>
              <a:gd name="connsiteX479" fmla="*/ 4034993 w 9384838"/>
              <a:gd name="connsiteY479" fmla="*/ 5142796 h 6246801"/>
              <a:gd name="connsiteX480" fmla="*/ 3958666 w 9384838"/>
              <a:gd name="connsiteY480" fmla="*/ 5168239 h 6246801"/>
              <a:gd name="connsiteX481" fmla="*/ 3908904 w 9384838"/>
              <a:gd name="connsiteY481" fmla="*/ 5218019 h 6246801"/>
              <a:gd name="connsiteX482" fmla="*/ 3859127 w 9384838"/>
              <a:gd name="connsiteY482" fmla="*/ 5293242 h 6246801"/>
              <a:gd name="connsiteX483" fmla="*/ 3758465 w 9384838"/>
              <a:gd name="connsiteY483" fmla="*/ 5243462 h 6246801"/>
              <a:gd name="connsiteX484" fmla="*/ 3708688 w 9384838"/>
              <a:gd name="connsiteY484" fmla="*/ 5243462 h 6246801"/>
              <a:gd name="connsiteX485" fmla="*/ 3582584 w 9384838"/>
              <a:gd name="connsiteY485" fmla="*/ 5193683 h 6246801"/>
              <a:gd name="connsiteX486" fmla="*/ 3589545 w 9384838"/>
              <a:gd name="connsiteY486" fmla="*/ 5173103 h 6246801"/>
              <a:gd name="connsiteX487" fmla="*/ 3589543 w 9384838"/>
              <a:gd name="connsiteY487" fmla="*/ 5173102 h 6246801"/>
              <a:gd name="connsiteX488" fmla="*/ 3582582 w 9384838"/>
              <a:gd name="connsiteY488" fmla="*/ 5193682 h 6246801"/>
              <a:gd name="connsiteX489" fmla="*/ 3382367 w 9384838"/>
              <a:gd name="connsiteY489" fmla="*/ 5193682 h 6246801"/>
              <a:gd name="connsiteX490" fmla="*/ 3421081 w 9384838"/>
              <a:gd name="connsiteY490" fmla="*/ 5164921 h 6246801"/>
              <a:gd name="connsiteX491" fmla="*/ 3483028 w 9384838"/>
              <a:gd name="connsiteY491" fmla="*/ 5168239 h 6246801"/>
              <a:gd name="connsiteX492" fmla="*/ 3532805 w 9384838"/>
              <a:gd name="connsiteY492" fmla="*/ 5168239 h 6246801"/>
              <a:gd name="connsiteX493" fmla="*/ 3532805 w 9384838"/>
              <a:gd name="connsiteY493" fmla="*/ 5118459 h 6246801"/>
              <a:gd name="connsiteX494" fmla="*/ 3507365 w 9384838"/>
              <a:gd name="connsiteY494" fmla="*/ 5093016 h 6246801"/>
              <a:gd name="connsiteX495" fmla="*/ 3483028 w 9384838"/>
              <a:gd name="connsiteY495" fmla="*/ 5118459 h 6246801"/>
              <a:gd name="connsiteX496" fmla="*/ 3432144 w 9384838"/>
              <a:gd name="connsiteY496" fmla="*/ 5093016 h 6246801"/>
              <a:gd name="connsiteX497" fmla="*/ 3407808 w 9384838"/>
              <a:gd name="connsiteY497" fmla="*/ 5093016 h 6246801"/>
              <a:gd name="connsiteX498" fmla="*/ 3407808 w 9384838"/>
              <a:gd name="connsiteY498" fmla="*/ 5043237 h 6246801"/>
              <a:gd name="connsiteX499" fmla="*/ 3382367 w 9384838"/>
              <a:gd name="connsiteY499" fmla="*/ 5043237 h 6246801"/>
              <a:gd name="connsiteX500" fmla="*/ 3356924 w 9384838"/>
              <a:gd name="connsiteY500" fmla="*/ 5093016 h 6246801"/>
              <a:gd name="connsiteX501" fmla="*/ 3382367 w 9384838"/>
              <a:gd name="connsiteY501" fmla="*/ 5118459 h 6246801"/>
              <a:gd name="connsiteX502" fmla="*/ 3382367 w 9384838"/>
              <a:gd name="connsiteY502" fmla="*/ 5142796 h 6246801"/>
              <a:gd name="connsiteX503" fmla="*/ 3331482 w 9384838"/>
              <a:gd name="connsiteY503" fmla="*/ 5093016 h 6246801"/>
              <a:gd name="connsiteX504" fmla="*/ 3356924 w 9384838"/>
              <a:gd name="connsiteY504" fmla="*/ 5067573 h 6246801"/>
              <a:gd name="connsiteX505" fmla="*/ 3356924 w 9384838"/>
              <a:gd name="connsiteY505" fmla="*/ 4992351 h 6246801"/>
              <a:gd name="connsiteX506" fmla="*/ 3407808 w 9384838"/>
              <a:gd name="connsiteY506" fmla="*/ 4942571 h 6246801"/>
              <a:gd name="connsiteX507" fmla="*/ 3356924 w 9384838"/>
              <a:gd name="connsiteY507" fmla="*/ 4942571 h 6246801"/>
              <a:gd name="connsiteX508" fmla="*/ 3349625 w 9384838"/>
              <a:gd name="connsiteY508" fmla="*/ 4928288 h 6246801"/>
              <a:gd name="connsiteX509" fmla="*/ 3349624 w 9384838"/>
              <a:gd name="connsiteY509" fmla="*/ 4928288 h 6246801"/>
              <a:gd name="connsiteX510" fmla="*/ 3356924 w 9384838"/>
              <a:gd name="connsiteY510" fmla="*/ 4942571 h 6246801"/>
              <a:gd name="connsiteX511" fmla="*/ 3281703 w 9384838"/>
              <a:gd name="connsiteY511" fmla="*/ 4968014 h 6246801"/>
              <a:gd name="connsiteX512" fmla="*/ 3256260 w 9384838"/>
              <a:gd name="connsiteY512" fmla="*/ 5017794 h 6246801"/>
              <a:gd name="connsiteX513" fmla="*/ 3181041 w 9384838"/>
              <a:gd name="connsiteY513" fmla="*/ 5067573 h 6246801"/>
              <a:gd name="connsiteX514" fmla="*/ 3206483 w 9384838"/>
              <a:gd name="connsiteY514" fmla="*/ 5118459 h 6246801"/>
              <a:gd name="connsiteX515" fmla="*/ 3181041 w 9384838"/>
              <a:gd name="connsiteY515" fmla="*/ 5142796 h 6246801"/>
              <a:gd name="connsiteX516" fmla="*/ 3231925 w 9384838"/>
              <a:gd name="connsiteY516" fmla="*/ 5168239 h 6246801"/>
              <a:gd name="connsiteX517" fmla="*/ 3281703 w 9384838"/>
              <a:gd name="connsiteY517" fmla="*/ 5218019 h 6246801"/>
              <a:gd name="connsiteX518" fmla="*/ 3331481 w 9384838"/>
              <a:gd name="connsiteY518" fmla="*/ 5268905 h 6246801"/>
              <a:gd name="connsiteX519" fmla="*/ 3281703 w 9384838"/>
              <a:gd name="connsiteY519" fmla="*/ 5293242 h 6246801"/>
              <a:gd name="connsiteX520" fmla="*/ 3281703 w 9384838"/>
              <a:gd name="connsiteY520" fmla="*/ 5318685 h 6246801"/>
              <a:gd name="connsiteX521" fmla="*/ 3256260 w 9384838"/>
              <a:gd name="connsiteY521" fmla="*/ 5293242 h 6246801"/>
              <a:gd name="connsiteX522" fmla="*/ 3206483 w 9384838"/>
              <a:gd name="connsiteY522" fmla="*/ 5293242 h 6246801"/>
              <a:gd name="connsiteX523" fmla="*/ 3181041 w 9384838"/>
              <a:gd name="connsiteY523" fmla="*/ 5293242 h 6246801"/>
              <a:gd name="connsiteX524" fmla="*/ 3056044 w 9384838"/>
              <a:gd name="connsiteY524" fmla="*/ 5293242 h 6246801"/>
              <a:gd name="connsiteX525" fmla="*/ 3030601 w 9384838"/>
              <a:gd name="connsiteY525" fmla="*/ 5344128 h 6246801"/>
              <a:gd name="connsiteX526" fmla="*/ 3006265 w 9384838"/>
              <a:gd name="connsiteY526" fmla="*/ 5344128 h 6246801"/>
              <a:gd name="connsiteX527" fmla="*/ 2980823 w 9384838"/>
              <a:gd name="connsiteY527" fmla="*/ 5369571 h 6246801"/>
              <a:gd name="connsiteX528" fmla="*/ 3006265 w 9384838"/>
              <a:gd name="connsiteY528" fmla="*/ 5393907 h 6246801"/>
              <a:gd name="connsiteX529" fmla="*/ 2980823 w 9384838"/>
              <a:gd name="connsiteY529" fmla="*/ 5419350 h 6246801"/>
              <a:gd name="connsiteX530" fmla="*/ 2905602 w 9384838"/>
              <a:gd name="connsiteY530" fmla="*/ 5444793 h 6246801"/>
              <a:gd name="connsiteX531" fmla="*/ 2880162 w 9384838"/>
              <a:gd name="connsiteY531" fmla="*/ 5520016 h 6246801"/>
              <a:gd name="connsiteX532" fmla="*/ 2880159 w 9384838"/>
              <a:gd name="connsiteY532" fmla="*/ 5520016 h 6246801"/>
              <a:gd name="connsiteX533" fmla="*/ 2830382 w 9384838"/>
              <a:gd name="connsiteY533" fmla="*/ 5544353 h 6246801"/>
              <a:gd name="connsiteX534" fmla="*/ 2804941 w 9384838"/>
              <a:gd name="connsiteY534" fmla="*/ 5569796 h 6246801"/>
              <a:gd name="connsiteX535" fmla="*/ 2755160 w 9384838"/>
              <a:gd name="connsiteY535" fmla="*/ 5595239 h 6246801"/>
              <a:gd name="connsiteX536" fmla="*/ 2679941 w 9384838"/>
              <a:gd name="connsiteY536" fmla="*/ 5569796 h 6246801"/>
              <a:gd name="connsiteX537" fmla="*/ 2629058 w 9384838"/>
              <a:gd name="connsiteY537" fmla="*/ 5494573 h 6246801"/>
              <a:gd name="connsiteX538" fmla="*/ 2629058 w 9384838"/>
              <a:gd name="connsiteY538" fmla="*/ 5444794 h 6246801"/>
              <a:gd name="connsiteX539" fmla="*/ 2579280 w 9384838"/>
              <a:gd name="connsiteY539" fmla="*/ 5393908 h 6246801"/>
              <a:gd name="connsiteX540" fmla="*/ 2579280 w 9384838"/>
              <a:gd name="connsiteY540" fmla="*/ 5344128 h 6246801"/>
              <a:gd name="connsiteX541" fmla="*/ 2529501 w 9384838"/>
              <a:gd name="connsiteY541" fmla="*/ 5318685 h 6246801"/>
              <a:gd name="connsiteX542" fmla="*/ 2553838 w 9384838"/>
              <a:gd name="connsiteY542" fmla="*/ 5293242 h 6246801"/>
              <a:gd name="connsiteX543" fmla="*/ 2579280 w 9384838"/>
              <a:gd name="connsiteY543" fmla="*/ 5268905 h 6246801"/>
              <a:gd name="connsiteX544" fmla="*/ 2579280 w 9384838"/>
              <a:gd name="connsiteY544" fmla="*/ 5243462 h 6246801"/>
              <a:gd name="connsiteX545" fmla="*/ 2629058 w 9384838"/>
              <a:gd name="connsiteY545" fmla="*/ 5218019 h 6246801"/>
              <a:gd name="connsiteX546" fmla="*/ 2604722 w 9384838"/>
              <a:gd name="connsiteY546" fmla="*/ 5193682 h 6246801"/>
              <a:gd name="connsiteX547" fmla="*/ 2579280 w 9384838"/>
              <a:gd name="connsiteY547" fmla="*/ 5142796 h 6246801"/>
              <a:gd name="connsiteX548" fmla="*/ 2579280 w 9384838"/>
              <a:gd name="connsiteY548" fmla="*/ 5142795 h 6246801"/>
              <a:gd name="connsiteX549" fmla="*/ 2705382 w 9384838"/>
              <a:gd name="connsiteY549" fmla="*/ 5093015 h 6246801"/>
              <a:gd name="connsiteX550" fmla="*/ 2755160 w 9384838"/>
              <a:gd name="connsiteY550" fmla="*/ 5043236 h 6246801"/>
              <a:gd name="connsiteX551" fmla="*/ 2755160 w 9384838"/>
              <a:gd name="connsiteY551" fmla="*/ 4992350 h 6246801"/>
              <a:gd name="connsiteX552" fmla="*/ 2729719 w 9384838"/>
              <a:gd name="connsiteY552" fmla="*/ 4968013 h 6246801"/>
              <a:gd name="connsiteX553" fmla="*/ 2705383 w 9384838"/>
              <a:gd name="connsiteY553" fmla="*/ 4942570 h 6246801"/>
              <a:gd name="connsiteX554" fmla="*/ 2679942 w 9384838"/>
              <a:gd name="connsiteY554" fmla="*/ 4942570 h 6246801"/>
              <a:gd name="connsiteX555" fmla="*/ 2654500 w 9384838"/>
              <a:gd name="connsiteY555" fmla="*/ 4968013 h 6246801"/>
              <a:gd name="connsiteX556" fmla="*/ 2604722 w 9384838"/>
              <a:gd name="connsiteY556" fmla="*/ 4968013 h 6246801"/>
              <a:gd name="connsiteX557" fmla="*/ 2529503 w 9384838"/>
              <a:gd name="connsiteY557" fmla="*/ 4917127 h 6246801"/>
              <a:gd name="connsiteX558" fmla="*/ 2529503 w 9384838"/>
              <a:gd name="connsiteY558" fmla="*/ 4867348 h 6246801"/>
              <a:gd name="connsiteX559" fmla="*/ 2454282 w 9384838"/>
              <a:gd name="connsiteY559" fmla="*/ 4841905 h 6246801"/>
              <a:gd name="connsiteX560" fmla="*/ 2454282 w 9384838"/>
              <a:gd name="connsiteY560" fmla="*/ 4867348 h 6246801"/>
              <a:gd name="connsiteX561" fmla="*/ 2428840 w 9384838"/>
              <a:gd name="connsiteY561" fmla="*/ 4841905 h 6246801"/>
              <a:gd name="connsiteX562" fmla="*/ 2379063 w 9384838"/>
              <a:gd name="connsiteY562" fmla="*/ 4841905 h 6246801"/>
              <a:gd name="connsiteX563" fmla="*/ 2353620 w 9384838"/>
              <a:gd name="connsiteY563" fmla="*/ 4867348 h 6246801"/>
              <a:gd name="connsiteX564" fmla="*/ 2353620 w 9384838"/>
              <a:gd name="connsiteY564" fmla="*/ 4867347 h 6246801"/>
              <a:gd name="connsiteX565" fmla="*/ 2328178 w 9384838"/>
              <a:gd name="connsiteY565" fmla="*/ 4841904 h 6246801"/>
              <a:gd name="connsiteX566" fmla="*/ 2303843 w 9384838"/>
              <a:gd name="connsiteY566" fmla="*/ 4841904 h 6246801"/>
              <a:gd name="connsiteX567" fmla="*/ 2278401 w 9384838"/>
              <a:gd name="connsiteY567" fmla="*/ 4817568 h 6246801"/>
              <a:gd name="connsiteX568" fmla="*/ 2252958 w 9384838"/>
              <a:gd name="connsiteY568" fmla="*/ 4841904 h 6246801"/>
              <a:gd name="connsiteX569" fmla="*/ 2303843 w 9384838"/>
              <a:gd name="connsiteY569" fmla="*/ 4867347 h 6246801"/>
              <a:gd name="connsiteX570" fmla="*/ 2228623 w 9384838"/>
              <a:gd name="connsiteY570" fmla="*/ 4892790 h 6246801"/>
              <a:gd name="connsiteX571" fmla="*/ 2177740 w 9384838"/>
              <a:gd name="connsiteY571" fmla="*/ 4841904 h 6246801"/>
              <a:gd name="connsiteX572" fmla="*/ 2153404 w 9384838"/>
              <a:gd name="connsiteY572" fmla="*/ 4867347 h 6246801"/>
              <a:gd name="connsiteX573" fmla="*/ 2153404 w 9384838"/>
              <a:gd name="connsiteY573" fmla="*/ 4892790 h 6246801"/>
              <a:gd name="connsiteX574" fmla="*/ 2127962 w 9384838"/>
              <a:gd name="connsiteY574" fmla="*/ 4942570 h 6246801"/>
              <a:gd name="connsiteX575" fmla="*/ 2102518 w 9384838"/>
              <a:gd name="connsiteY575" fmla="*/ 4917127 h 6246801"/>
              <a:gd name="connsiteX576" fmla="*/ 2078183 w 9384838"/>
              <a:gd name="connsiteY576" fmla="*/ 4917127 h 6246801"/>
              <a:gd name="connsiteX577" fmla="*/ 2078183 w 9384838"/>
              <a:gd name="connsiteY577" fmla="*/ 4867347 h 6246801"/>
              <a:gd name="connsiteX578" fmla="*/ 2027299 w 9384838"/>
              <a:gd name="connsiteY578" fmla="*/ 4867347 h 6246801"/>
              <a:gd name="connsiteX579" fmla="*/ 2001857 w 9384838"/>
              <a:gd name="connsiteY579" fmla="*/ 4892790 h 6246801"/>
              <a:gd name="connsiteX580" fmla="*/ 1952080 w 9384838"/>
              <a:gd name="connsiteY580" fmla="*/ 4892790 h 6246801"/>
              <a:gd name="connsiteX581" fmla="*/ 1902303 w 9384838"/>
              <a:gd name="connsiteY581" fmla="*/ 4917127 h 6246801"/>
              <a:gd name="connsiteX582" fmla="*/ 1876860 w 9384838"/>
              <a:gd name="connsiteY582" fmla="*/ 4892790 h 6246801"/>
              <a:gd name="connsiteX583" fmla="*/ 1876860 w 9384838"/>
              <a:gd name="connsiteY583" fmla="*/ 4867347 h 6246801"/>
              <a:gd name="connsiteX584" fmla="*/ 1851419 w 9384838"/>
              <a:gd name="connsiteY584" fmla="*/ 4892790 h 6246801"/>
              <a:gd name="connsiteX585" fmla="*/ 1827080 w 9384838"/>
              <a:gd name="connsiteY585" fmla="*/ 4892790 h 6246801"/>
              <a:gd name="connsiteX586" fmla="*/ 1801640 w 9384838"/>
              <a:gd name="connsiteY586" fmla="*/ 4867347 h 6246801"/>
              <a:gd name="connsiteX587" fmla="*/ 1801640 w 9384838"/>
              <a:gd name="connsiteY587" fmla="*/ 4892790 h 6246801"/>
              <a:gd name="connsiteX588" fmla="*/ 1776198 w 9384838"/>
              <a:gd name="connsiteY588" fmla="*/ 4917127 h 6246801"/>
              <a:gd name="connsiteX589" fmla="*/ 1751861 w 9384838"/>
              <a:gd name="connsiteY589" fmla="*/ 4892790 h 6246801"/>
              <a:gd name="connsiteX590" fmla="*/ 1726419 w 9384838"/>
              <a:gd name="connsiteY590" fmla="*/ 4892790 h 6246801"/>
              <a:gd name="connsiteX591" fmla="*/ 1700977 w 9384838"/>
              <a:gd name="connsiteY591" fmla="*/ 4917127 h 6246801"/>
              <a:gd name="connsiteX592" fmla="*/ 1676640 w 9384838"/>
              <a:gd name="connsiteY592" fmla="*/ 4892790 h 6246801"/>
              <a:gd name="connsiteX593" fmla="*/ 1625756 w 9384838"/>
              <a:gd name="connsiteY593" fmla="*/ 4917127 h 6246801"/>
              <a:gd name="connsiteX594" fmla="*/ 1601421 w 9384838"/>
              <a:gd name="connsiteY594" fmla="*/ 4917127 h 6246801"/>
              <a:gd name="connsiteX595" fmla="*/ 1575979 w 9384838"/>
              <a:gd name="connsiteY595" fmla="*/ 4892790 h 6246801"/>
              <a:gd name="connsiteX596" fmla="*/ 1575979 w 9384838"/>
              <a:gd name="connsiteY596" fmla="*/ 4867347 h 6246801"/>
              <a:gd name="connsiteX597" fmla="*/ 1575979 w 9384838"/>
              <a:gd name="connsiteY597" fmla="*/ 4841904 h 6246801"/>
              <a:gd name="connsiteX598" fmla="*/ 1526200 w 9384838"/>
              <a:gd name="connsiteY598" fmla="*/ 4817568 h 6246801"/>
              <a:gd name="connsiteX599" fmla="*/ 1450978 w 9384838"/>
              <a:gd name="connsiteY599" fmla="*/ 4867347 h 6246801"/>
              <a:gd name="connsiteX600" fmla="*/ 1425540 w 9384838"/>
              <a:gd name="connsiteY600" fmla="*/ 4867347 h 6246801"/>
              <a:gd name="connsiteX601" fmla="*/ 1425540 w 9384838"/>
              <a:gd name="connsiteY601" fmla="*/ 4867348 h 6246801"/>
              <a:gd name="connsiteX602" fmla="*/ 1425540 w 9384838"/>
              <a:gd name="connsiteY602" fmla="*/ 4917127 h 6246801"/>
              <a:gd name="connsiteX603" fmla="*/ 1400097 w 9384838"/>
              <a:gd name="connsiteY603" fmla="*/ 4942570 h 6246801"/>
              <a:gd name="connsiteX604" fmla="*/ 1400097 w 9384838"/>
              <a:gd name="connsiteY604" fmla="*/ 4992350 h 6246801"/>
              <a:gd name="connsiteX605" fmla="*/ 1350319 w 9384838"/>
              <a:gd name="connsiteY605" fmla="*/ 4992350 h 6246801"/>
              <a:gd name="connsiteX606" fmla="*/ 1350319 w 9384838"/>
              <a:gd name="connsiteY606" fmla="*/ 5043236 h 6246801"/>
              <a:gd name="connsiteX607" fmla="*/ 1299435 w 9384838"/>
              <a:gd name="connsiteY607" fmla="*/ 4992350 h 6246801"/>
              <a:gd name="connsiteX608" fmla="*/ 1249656 w 9384838"/>
              <a:gd name="connsiteY608" fmla="*/ 4917127 h 6246801"/>
              <a:gd name="connsiteX609" fmla="*/ 1224214 w 9384838"/>
              <a:gd name="connsiteY609" fmla="*/ 4917127 h 6246801"/>
              <a:gd name="connsiteX610" fmla="*/ 1148993 w 9384838"/>
              <a:gd name="connsiteY610" fmla="*/ 4892791 h 6246801"/>
              <a:gd name="connsiteX611" fmla="*/ 1124658 w 9384838"/>
              <a:gd name="connsiteY611" fmla="*/ 4917127 h 6246801"/>
              <a:gd name="connsiteX612" fmla="*/ 1124658 w 9384838"/>
              <a:gd name="connsiteY612" fmla="*/ 4892791 h 6246801"/>
              <a:gd name="connsiteX613" fmla="*/ 1099215 w 9384838"/>
              <a:gd name="connsiteY613" fmla="*/ 4917127 h 6246801"/>
              <a:gd name="connsiteX614" fmla="*/ 1073771 w 9384838"/>
              <a:gd name="connsiteY614" fmla="*/ 4892791 h 6246801"/>
              <a:gd name="connsiteX615" fmla="*/ 1049435 w 9384838"/>
              <a:gd name="connsiteY615" fmla="*/ 4917127 h 6246801"/>
              <a:gd name="connsiteX616" fmla="*/ 998551 w 9384838"/>
              <a:gd name="connsiteY616" fmla="*/ 4917127 h 6246801"/>
              <a:gd name="connsiteX617" fmla="*/ 998551 w 9384838"/>
              <a:gd name="connsiteY617" fmla="*/ 4892791 h 6246801"/>
              <a:gd name="connsiteX618" fmla="*/ 948773 w 9384838"/>
              <a:gd name="connsiteY618" fmla="*/ 4841905 h 6246801"/>
              <a:gd name="connsiteX619" fmla="*/ 898995 w 9384838"/>
              <a:gd name="connsiteY619" fmla="*/ 4867348 h 6246801"/>
              <a:gd name="connsiteX620" fmla="*/ 898995 w 9384838"/>
              <a:gd name="connsiteY620" fmla="*/ 4792125 h 6246801"/>
              <a:gd name="connsiteX621" fmla="*/ 923331 w 9384838"/>
              <a:gd name="connsiteY621" fmla="*/ 4766682 h 6246801"/>
              <a:gd name="connsiteX622" fmla="*/ 923331 w 9384838"/>
              <a:gd name="connsiteY622" fmla="*/ 4716902 h 6246801"/>
              <a:gd name="connsiteX623" fmla="*/ 923331 w 9384838"/>
              <a:gd name="connsiteY623" fmla="*/ 4691459 h 6246801"/>
              <a:gd name="connsiteX624" fmla="*/ 974215 w 9384838"/>
              <a:gd name="connsiteY624" fmla="*/ 4691459 h 6246801"/>
              <a:gd name="connsiteX625" fmla="*/ 998551 w 9384838"/>
              <a:gd name="connsiteY625" fmla="*/ 4667122 h 6246801"/>
              <a:gd name="connsiteX626" fmla="*/ 1049435 w 9384838"/>
              <a:gd name="connsiteY626" fmla="*/ 4716902 h 6246801"/>
              <a:gd name="connsiteX627" fmla="*/ 1148993 w 9384838"/>
              <a:gd name="connsiteY627" fmla="*/ 4716902 h 6246801"/>
              <a:gd name="connsiteX628" fmla="*/ 1174436 w 9384838"/>
              <a:gd name="connsiteY628" fmla="*/ 4667122 h 6246801"/>
              <a:gd name="connsiteX629" fmla="*/ 1224214 w 9384838"/>
              <a:gd name="connsiteY629" fmla="*/ 4667122 h 6246801"/>
              <a:gd name="connsiteX630" fmla="*/ 1249656 w 9384838"/>
              <a:gd name="connsiteY630" fmla="*/ 4616236 h 6246801"/>
              <a:gd name="connsiteX631" fmla="*/ 1275099 w 9384838"/>
              <a:gd name="connsiteY631" fmla="*/ 4616236 h 6246801"/>
              <a:gd name="connsiteX632" fmla="*/ 1275099 w 9384838"/>
              <a:gd name="connsiteY632" fmla="*/ 4616237 h 6246801"/>
              <a:gd name="connsiteX633" fmla="*/ 1350319 w 9384838"/>
              <a:gd name="connsiteY633" fmla="*/ 4616237 h 6246801"/>
              <a:gd name="connsiteX634" fmla="*/ 1374654 w 9384838"/>
              <a:gd name="connsiteY634" fmla="*/ 4590794 h 6246801"/>
              <a:gd name="connsiteX635" fmla="*/ 1425539 w 9384838"/>
              <a:gd name="connsiteY635" fmla="*/ 4566457 h 6246801"/>
              <a:gd name="connsiteX636" fmla="*/ 1550537 w 9384838"/>
              <a:gd name="connsiteY636" fmla="*/ 4491234 h 6246801"/>
              <a:gd name="connsiteX637" fmla="*/ 1651201 w 9384838"/>
              <a:gd name="connsiteY637" fmla="*/ 4440348 h 6246801"/>
              <a:gd name="connsiteX638" fmla="*/ 1751865 w 9384838"/>
              <a:gd name="connsiteY638" fmla="*/ 4416011 h 6246801"/>
              <a:gd name="connsiteX639" fmla="*/ 1776201 w 9384838"/>
              <a:gd name="connsiteY639" fmla="*/ 4365125 h 6246801"/>
              <a:gd name="connsiteX640" fmla="*/ 1751865 w 9384838"/>
              <a:gd name="connsiteY640" fmla="*/ 4340788 h 6246801"/>
              <a:gd name="connsiteX641" fmla="*/ 1801642 w 9384838"/>
              <a:gd name="connsiteY641" fmla="*/ 4340788 h 6246801"/>
              <a:gd name="connsiteX642" fmla="*/ 1827082 w 9384838"/>
              <a:gd name="connsiteY642" fmla="*/ 4315345 h 6246801"/>
              <a:gd name="connsiteX643" fmla="*/ 1902304 w 9384838"/>
              <a:gd name="connsiteY643" fmla="*/ 4340788 h 6246801"/>
              <a:gd name="connsiteX644" fmla="*/ 1952081 w 9384838"/>
              <a:gd name="connsiteY644" fmla="*/ 4315345 h 6246801"/>
              <a:gd name="connsiteX645" fmla="*/ 2001860 w 9384838"/>
              <a:gd name="connsiteY645" fmla="*/ 4340788 h 6246801"/>
              <a:gd name="connsiteX646" fmla="*/ 1952081 w 9384838"/>
              <a:gd name="connsiteY646" fmla="*/ 4340788 h 6246801"/>
              <a:gd name="connsiteX647" fmla="*/ 1952081 w 9384838"/>
              <a:gd name="connsiteY647" fmla="*/ 4390568 h 6246801"/>
              <a:gd name="connsiteX648" fmla="*/ 2027302 w 9384838"/>
              <a:gd name="connsiteY648" fmla="*/ 4416011 h 6246801"/>
              <a:gd name="connsiteX649" fmla="*/ 2052742 w 9384838"/>
              <a:gd name="connsiteY649" fmla="*/ 4416011 h 6246801"/>
              <a:gd name="connsiteX650" fmla="*/ 2102518 w 9384838"/>
              <a:gd name="connsiteY650" fmla="*/ 4390568 h 6246801"/>
              <a:gd name="connsiteX651" fmla="*/ 2127962 w 9384838"/>
              <a:gd name="connsiteY651" fmla="*/ 4390568 h 6246801"/>
              <a:gd name="connsiteX652" fmla="*/ 2203182 w 9384838"/>
              <a:gd name="connsiteY652" fmla="*/ 4440348 h 6246801"/>
              <a:gd name="connsiteX653" fmla="*/ 2328178 w 9384838"/>
              <a:gd name="connsiteY653" fmla="*/ 4465791 h 6246801"/>
              <a:gd name="connsiteX654" fmla="*/ 2428839 w 9384838"/>
              <a:gd name="connsiteY654" fmla="*/ 4465791 h 6246801"/>
              <a:gd name="connsiteX655" fmla="*/ 2478617 w 9384838"/>
              <a:gd name="connsiteY655" fmla="*/ 4440348 h 6246801"/>
              <a:gd name="connsiteX656" fmla="*/ 2529503 w 9384838"/>
              <a:gd name="connsiteY656" fmla="*/ 4416011 h 6246801"/>
              <a:gd name="connsiteX657" fmla="*/ 2579280 w 9384838"/>
              <a:gd name="connsiteY657" fmla="*/ 4440348 h 6246801"/>
              <a:gd name="connsiteX658" fmla="*/ 2629058 w 9384838"/>
              <a:gd name="connsiteY658" fmla="*/ 4440348 h 6246801"/>
              <a:gd name="connsiteX659" fmla="*/ 2679941 w 9384838"/>
              <a:gd name="connsiteY659" fmla="*/ 4465791 h 6246801"/>
              <a:gd name="connsiteX660" fmla="*/ 2679941 w 9384838"/>
              <a:gd name="connsiteY660" fmla="*/ 4465790 h 6246801"/>
              <a:gd name="connsiteX661" fmla="*/ 2705383 w 9384838"/>
              <a:gd name="connsiteY661" fmla="*/ 4465790 h 6246801"/>
              <a:gd name="connsiteX662" fmla="*/ 2804940 w 9384838"/>
              <a:gd name="connsiteY662" fmla="*/ 4440347 h 6246801"/>
              <a:gd name="connsiteX663" fmla="*/ 2830382 w 9384838"/>
              <a:gd name="connsiteY663" fmla="*/ 4491233 h 6246801"/>
              <a:gd name="connsiteX664" fmla="*/ 2804940 w 9384838"/>
              <a:gd name="connsiteY664" fmla="*/ 4515570 h 6246801"/>
              <a:gd name="connsiteX665" fmla="*/ 2780604 w 9384838"/>
              <a:gd name="connsiteY665" fmla="*/ 4541013 h 6246801"/>
              <a:gd name="connsiteX666" fmla="*/ 2804940 w 9384838"/>
              <a:gd name="connsiteY666" fmla="*/ 4566456 h 6246801"/>
              <a:gd name="connsiteX667" fmla="*/ 2804940 w 9384838"/>
              <a:gd name="connsiteY667" fmla="*/ 4590793 h 6246801"/>
              <a:gd name="connsiteX668" fmla="*/ 2855825 w 9384838"/>
              <a:gd name="connsiteY668" fmla="*/ 4590793 h 6246801"/>
              <a:gd name="connsiteX669" fmla="*/ 2855825 w 9384838"/>
              <a:gd name="connsiteY669" fmla="*/ 4566456 h 6246801"/>
              <a:gd name="connsiteX670" fmla="*/ 2880159 w 9384838"/>
              <a:gd name="connsiteY670" fmla="*/ 4566456 h 6246801"/>
              <a:gd name="connsiteX671" fmla="*/ 2880159 w 9384838"/>
              <a:gd name="connsiteY671" fmla="*/ 4605916 h 6246801"/>
              <a:gd name="connsiteX672" fmla="*/ 2880162 w 9384838"/>
              <a:gd name="connsiteY672" fmla="*/ 4605918 h 6246801"/>
              <a:gd name="connsiteX673" fmla="*/ 2880162 w 9384838"/>
              <a:gd name="connsiteY673" fmla="*/ 4566457 h 6246801"/>
              <a:gd name="connsiteX674" fmla="*/ 2931045 w 9384838"/>
              <a:gd name="connsiteY674" fmla="*/ 4616236 h 6246801"/>
              <a:gd name="connsiteX675" fmla="*/ 2980823 w 9384838"/>
              <a:gd name="connsiteY675" fmla="*/ 4641679 h 6246801"/>
              <a:gd name="connsiteX676" fmla="*/ 3006265 w 9384838"/>
              <a:gd name="connsiteY676" fmla="*/ 4616236 h 6246801"/>
              <a:gd name="connsiteX677" fmla="*/ 3030601 w 9384838"/>
              <a:gd name="connsiteY677" fmla="*/ 4616236 h 6246801"/>
              <a:gd name="connsiteX678" fmla="*/ 3056044 w 9384838"/>
              <a:gd name="connsiteY678" fmla="*/ 4590793 h 6246801"/>
              <a:gd name="connsiteX679" fmla="*/ 3105820 w 9384838"/>
              <a:gd name="connsiteY679" fmla="*/ 4590793 h 6246801"/>
              <a:gd name="connsiteX680" fmla="*/ 3131263 w 9384838"/>
              <a:gd name="connsiteY680" fmla="*/ 4541014 h 6246801"/>
              <a:gd name="connsiteX681" fmla="*/ 3131263 w 9384838"/>
              <a:gd name="connsiteY681" fmla="*/ 4590793 h 6246801"/>
              <a:gd name="connsiteX682" fmla="*/ 3156704 w 9384838"/>
              <a:gd name="connsiteY682" fmla="*/ 4566457 h 6246801"/>
              <a:gd name="connsiteX683" fmla="*/ 3181041 w 9384838"/>
              <a:gd name="connsiteY683" fmla="*/ 4515571 h 6246801"/>
              <a:gd name="connsiteX684" fmla="*/ 3156704 w 9384838"/>
              <a:gd name="connsiteY684" fmla="*/ 4440348 h 6246801"/>
              <a:gd name="connsiteX685" fmla="*/ 3131263 w 9384838"/>
              <a:gd name="connsiteY685" fmla="*/ 4416011 h 6246801"/>
              <a:gd name="connsiteX686" fmla="*/ 3181041 w 9384838"/>
              <a:gd name="connsiteY686" fmla="*/ 4365125 h 6246801"/>
              <a:gd name="connsiteX687" fmla="*/ 3231924 w 9384838"/>
              <a:gd name="connsiteY687" fmla="*/ 4340788 h 6246801"/>
              <a:gd name="connsiteX688" fmla="*/ 3256260 w 9384838"/>
              <a:gd name="connsiteY688" fmla="*/ 4289902 h 6246801"/>
              <a:gd name="connsiteX689" fmla="*/ 3281703 w 9384838"/>
              <a:gd name="connsiteY689" fmla="*/ 4289902 h 6246801"/>
              <a:gd name="connsiteX690" fmla="*/ 3281705 w 9384838"/>
              <a:gd name="connsiteY690" fmla="*/ 4289902 h 6246801"/>
              <a:gd name="connsiteX691" fmla="*/ 3307147 w 9384838"/>
              <a:gd name="connsiteY691" fmla="*/ 4265565 h 6246801"/>
              <a:gd name="connsiteX692" fmla="*/ 3356924 w 9384838"/>
              <a:gd name="connsiteY692" fmla="*/ 4265565 h 6246801"/>
              <a:gd name="connsiteX693" fmla="*/ 3457589 w 9384838"/>
              <a:gd name="connsiteY693" fmla="*/ 4190342 h 6246801"/>
              <a:gd name="connsiteX694" fmla="*/ 3558250 w 9384838"/>
              <a:gd name="connsiteY694" fmla="*/ 4089676 h 6246801"/>
              <a:gd name="connsiteX695" fmla="*/ 3582585 w 9384838"/>
              <a:gd name="connsiteY695" fmla="*/ 4014453 h 6246801"/>
              <a:gd name="connsiteX696" fmla="*/ 3608026 w 9384838"/>
              <a:gd name="connsiteY696" fmla="*/ 3989010 h 6246801"/>
              <a:gd name="connsiteX697" fmla="*/ 3582585 w 9384838"/>
              <a:gd name="connsiteY697" fmla="*/ 3963567 h 6246801"/>
              <a:gd name="connsiteX698" fmla="*/ 3608026 w 9384838"/>
              <a:gd name="connsiteY698" fmla="*/ 3913787 h 6246801"/>
              <a:gd name="connsiteX699" fmla="*/ 3582585 w 9384838"/>
              <a:gd name="connsiteY699" fmla="*/ 3888344 h 6246801"/>
              <a:gd name="connsiteX700" fmla="*/ 3608026 w 9384838"/>
              <a:gd name="connsiteY700" fmla="*/ 3838565 h 6246801"/>
              <a:gd name="connsiteX701" fmla="*/ 3633468 w 9384838"/>
              <a:gd name="connsiteY701" fmla="*/ 3813122 h 6246801"/>
              <a:gd name="connsiteX702" fmla="*/ 3683247 w 9384838"/>
              <a:gd name="connsiteY702" fmla="*/ 3788785 h 6246801"/>
              <a:gd name="connsiteX703" fmla="*/ 3708689 w 9384838"/>
              <a:gd name="connsiteY703" fmla="*/ 3813122 h 6246801"/>
              <a:gd name="connsiteX704" fmla="*/ 3783908 w 9384838"/>
              <a:gd name="connsiteY704" fmla="*/ 3788785 h 6246801"/>
              <a:gd name="connsiteX705" fmla="*/ 3883464 w 9384838"/>
              <a:gd name="connsiteY705" fmla="*/ 3763342 h 6246801"/>
              <a:gd name="connsiteX706" fmla="*/ 3883464 w 9384838"/>
              <a:gd name="connsiteY706" fmla="*/ 3813122 h 6246801"/>
              <a:gd name="connsiteX707" fmla="*/ 3833686 w 9384838"/>
              <a:gd name="connsiteY707" fmla="*/ 3813122 h 6246801"/>
              <a:gd name="connsiteX708" fmla="*/ 3808245 w 9384838"/>
              <a:gd name="connsiteY708" fmla="*/ 3838565 h 6246801"/>
              <a:gd name="connsiteX709" fmla="*/ 3808245 w 9384838"/>
              <a:gd name="connsiteY709" fmla="*/ 3888344 h 6246801"/>
              <a:gd name="connsiteX710" fmla="*/ 3758467 w 9384838"/>
              <a:gd name="connsiteY710" fmla="*/ 3864008 h 6246801"/>
              <a:gd name="connsiteX711" fmla="*/ 3708689 w 9384838"/>
              <a:gd name="connsiteY711" fmla="*/ 3913787 h 6246801"/>
              <a:gd name="connsiteX712" fmla="*/ 3683247 w 9384838"/>
              <a:gd name="connsiteY712" fmla="*/ 3888344 h 6246801"/>
              <a:gd name="connsiteX713" fmla="*/ 3633468 w 9384838"/>
              <a:gd name="connsiteY713" fmla="*/ 3913787 h 6246801"/>
              <a:gd name="connsiteX714" fmla="*/ 3657804 w 9384838"/>
              <a:gd name="connsiteY714" fmla="*/ 3939230 h 6246801"/>
              <a:gd name="connsiteX715" fmla="*/ 3633468 w 9384838"/>
              <a:gd name="connsiteY715" fmla="*/ 3963567 h 6246801"/>
              <a:gd name="connsiteX716" fmla="*/ 3657804 w 9384838"/>
              <a:gd name="connsiteY716" fmla="*/ 3963567 h 6246801"/>
              <a:gd name="connsiteX717" fmla="*/ 3683247 w 9384838"/>
              <a:gd name="connsiteY717" fmla="*/ 3989010 h 6246801"/>
              <a:gd name="connsiteX718" fmla="*/ 3708689 w 9384838"/>
              <a:gd name="connsiteY718" fmla="*/ 3989010 h 6246801"/>
              <a:gd name="connsiteX719" fmla="*/ 3708689 w 9384838"/>
              <a:gd name="connsiteY719" fmla="*/ 4014453 h 6246801"/>
              <a:gd name="connsiteX720" fmla="*/ 3708688 w 9384838"/>
              <a:gd name="connsiteY720" fmla="*/ 4014453 h 6246801"/>
              <a:gd name="connsiteX721" fmla="*/ 3657804 w 9384838"/>
              <a:gd name="connsiteY721" fmla="*/ 4064233 h 6246801"/>
              <a:gd name="connsiteX722" fmla="*/ 3683246 w 9384838"/>
              <a:gd name="connsiteY722" fmla="*/ 4139455 h 6246801"/>
              <a:gd name="connsiteX723" fmla="*/ 3808243 w 9384838"/>
              <a:gd name="connsiteY723" fmla="*/ 4164898 h 6246801"/>
              <a:gd name="connsiteX724" fmla="*/ 3833684 w 9384838"/>
              <a:gd name="connsiteY724" fmla="*/ 4089676 h 6246801"/>
              <a:gd name="connsiteX725" fmla="*/ 3958666 w 9384838"/>
              <a:gd name="connsiteY725" fmla="*/ 4089676 h 6246801"/>
              <a:gd name="connsiteX726" fmla="*/ 4084770 w 9384838"/>
              <a:gd name="connsiteY726" fmla="*/ 4064233 h 6246801"/>
              <a:gd name="connsiteX727" fmla="*/ 4185432 w 9384838"/>
              <a:gd name="connsiteY727" fmla="*/ 4064233 h 6246801"/>
              <a:gd name="connsiteX728" fmla="*/ 4460870 w 9384838"/>
              <a:gd name="connsiteY728" fmla="*/ 3888345 h 6246801"/>
              <a:gd name="connsiteX729" fmla="*/ 4510648 w 9384838"/>
              <a:gd name="connsiteY729" fmla="*/ 3763342 h 6246801"/>
              <a:gd name="connsiteX730" fmla="*/ 4761751 w 9384838"/>
              <a:gd name="connsiteY730" fmla="*/ 3713562 h 6246801"/>
              <a:gd name="connsiteX731" fmla="*/ 4836971 w 9384838"/>
              <a:gd name="connsiteY731" fmla="*/ 3612896 h 6246801"/>
              <a:gd name="connsiteX732" fmla="*/ 4887855 w 9384838"/>
              <a:gd name="connsiteY732" fmla="*/ 3487894 h 6246801"/>
              <a:gd name="connsiteX733" fmla="*/ 4887855 w 9384838"/>
              <a:gd name="connsiteY733" fmla="*/ 3487893 h 6246801"/>
              <a:gd name="connsiteX734" fmla="*/ 4937633 w 9384838"/>
              <a:gd name="connsiteY734" fmla="*/ 3437007 h 6246801"/>
              <a:gd name="connsiteX735" fmla="*/ 5012854 w 9384838"/>
              <a:gd name="connsiteY735" fmla="*/ 3387227 h 6246801"/>
              <a:gd name="connsiteX736" fmla="*/ 5038296 w 9384838"/>
              <a:gd name="connsiteY736" fmla="*/ 3336341 h 6246801"/>
              <a:gd name="connsiteX737" fmla="*/ 5113516 w 9384838"/>
              <a:gd name="connsiteY737" fmla="*/ 3236782 h 6246801"/>
              <a:gd name="connsiteX738" fmla="*/ 5137852 w 9384838"/>
              <a:gd name="connsiteY738" fmla="*/ 3185896 h 6246801"/>
              <a:gd name="connsiteX739" fmla="*/ 5163294 w 9384838"/>
              <a:gd name="connsiteY739" fmla="*/ 3161560 h 6246801"/>
              <a:gd name="connsiteX740" fmla="*/ 5238514 w 9384838"/>
              <a:gd name="connsiteY740" fmla="*/ 3011116 h 6246801"/>
              <a:gd name="connsiteX741" fmla="*/ 5263957 w 9384838"/>
              <a:gd name="connsiteY741" fmla="*/ 2860672 h 6246801"/>
              <a:gd name="connsiteX742" fmla="*/ 5188736 w 9384838"/>
              <a:gd name="connsiteY742" fmla="*/ 2809788 h 6246801"/>
              <a:gd name="connsiteX743" fmla="*/ 5163294 w 9384838"/>
              <a:gd name="connsiteY743" fmla="*/ 2835229 h 6246801"/>
              <a:gd name="connsiteX744" fmla="*/ 5137852 w 9384838"/>
              <a:gd name="connsiteY744" fmla="*/ 2835229 h 6246801"/>
              <a:gd name="connsiteX745" fmla="*/ 5137852 w 9384838"/>
              <a:gd name="connsiteY745" fmla="*/ 2785450 h 6246801"/>
              <a:gd name="connsiteX746" fmla="*/ 5188736 w 9384838"/>
              <a:gd name="connsiteY746" fmla="*/ 2785450 h 6246801"/>
              <a:gd name="connsiteX747" fmla="*/ 5263957 w 9384838"/>
              <a:gd name="connsiteY747" fmla="*/ 2734563 h 6246801"/>
              <a:gd name="connsiteX748" fmla="*/ 5339177 w 9384838"/>
              <a:gd name="connsiteY748" fmla="*/ 2609561 h 6246801"/>
              <a:gd name="connsiteX749" fmla="*/ 5289399 w 9384838"/>
              <a:gd name="connsiteY749" fmla="*/ 2534339 h 6246801"/>
              <a:gd name="connsiteX750" fmla="*/ 5289931 w 9384838"/>
              <a:gd name="connsiteY750" fmla="*/ 2534660 h 6246801"/>
              <a:gd name="connsiteX751" fmla="*/ 5289398 w 9384838"/>
              <a:gd name="connsiteY751" fmla="*/ 2534339 h 6246801"/>
              <a:gd name="connsiteX752" fmla="*/ 5313734 w 9384838"/>
              <a:gd name="connsiteY752" fmla="*/ 2483451 h 6246801"/>
              <a:gd name="connsiteX753" fmla="*/ 5289398 w 9384838"/>
              <a:gd name="connsiteY753" fmla="*/ 2459115 h 6246801"/>
              <a:gd name="connsiteX754" fmla="*/ 5364618 w 9384838"/>
              <a:gd name="connsiteY754" fmla="*/ 2408231 h 6246801"/>
              <a:gd name="connsiteX755" fmla="*/ 5388954 w 9384838"/>
              <a:gd name="connsiteY755" fmla="*/ 2433674 h 6246801"/>
              <a:gd name="connsiteX756" fmla="*/ 5464174 w 9384838"/>
              <a:gd name="connsiteY756" fmla="*/ 2408231 h 6246801"/>
              <a:gd name="connsiteX757" fmla="*/ 5515059 w 9384838"/>
              <a:gd name="connsiteY757" fmla="*/ 2333007 h 6246801"/>
              <a:gd name="connsiteX758" fmla="*/ 5539394 w 9384838"/>
              <a:gd name="connsiteY758" fmla="*/ 2257785 h 6246801"/>
              <a:gd name="connsiteX759" fmla="*/ 5539394 w 9384838"/>
              <a:gd name="connsiteY759" fmla="*/ 2233447 h 6246801"/>
              <a:gd name="connsiteX760" fmla="*/ 5564837 w 9384838"/>
              <a:gd name="connsiteY760" fmla="*/ 2182565 h 6246801"/>
              <a:gd name="connsiteX761" fmla="*/ 5614615 w 9384838"/>
              <a:gd name="connsiteY761" fmla="*/ 2233447 h 6246801"/>
              <a:gd name="connsiteX762" fmla="*/ 5640057 w 9384838"/>
              <a:gd name="connsiteY762" fmla="*/ 2208005 h 6246801"/>
              <a:gd name="connsiteX763" fmla="*/ 5665499 w 9384838"/>
              <a:gd name="connsiteY763" fmla="*/ 2233447 h 6246801"/>
              <a:gd name="connsiteX764" fmla="*/ 5665499 w 9384838"/>
              <a:gd name="connsiteY764" fmla="*/ 2257785 h 6246801"/>
              <a:gd name="connsiteX765" fmla="*/ 5640057 w 9384838"/>
              <a:gd name="connsiteY765" fmla="*/ 2408231 h 6246801"/>
              <a:gd name="connsiteX766" fmla="*/ 5689835 w 9384838"/>
              <a:gd name="connsiteY766" fmla="*/ 2433674 h 6246801"/>
              <a:gd name="connsiteX767" fmla="*/ 5740719 w 9384838"/>
              <a:gd name="connsiteY767" fmla="*/ 2408231 h 6246801"/>
              <a:gd name="connsiteX768" fmla="*/ 5765055 w 9384838"/>
              <a:gd name="connsiteY768" fmla="*/ 2358450 h 6246801"/>
              <a:gd name="connsiteX769" fmla="*/ 5840275 w 9384838"/>
              <a:gd name="connsiteY769" fmla="*/ 2459115 h 6246801"/>
              <a:gd name="connsiteX770" fmla="*/ 5891159 w 9384838"/>
              <a:gd name="connsiteY770" fmla="*/ 2408231 h 6246801"/>
              <a:gd name="connsiteX771" fmla="*/ 5940937 w 9384838"/>
              <a:gd name="connsiteY771" fmla="*/ 2283229 h 6246801"/>
              <a:gd name="connsiteX772" fmla="*/ 5891159 w 9384838"/>
              <a:gd name="connsiteY772" fmla="*/ 2208005 h 6246801"/>
              <a:gd name="connsiteX773" fmla="*/ 5840275 w 9384838"/>
              <a:gd name="connsiteY773" fmla="*/ 2257785 h 6246801"/>
              <a:gd name="connsiteX774" fmla="*/ 5715277 w 9384838"/>
              <a:gd name="connsiteY774" fmla="*/ 2283229 h 6246801"/>
              <a:gd name="connsiteX775" fmla="*/ 5765055 w 9384838"/>
              <a:gd name="connsiteY775" fmla="*/ 2132783 h 6246801"/>
              <a:gd name="connsiteX776" fmla="*/ 5840275 w 9384838"/>
              <a:gd name="connsiteY776" fmla="*/ 2081897 h 6246801"/>
              <a:gd name="connsiteX777" fmla="*/ 8270546 w 9384838"/>
              <a:gd name="connsiteY777" fmla="*/ 1474959 h 6246801"/>
              <a:gd name="connsiteX778" fmla="*/ 8282255 w 9384838"/>
              <a:gd name="connsiteY778" fmla="*/ 1480813 h 6246801"/>
              <a:gd name="connsiteX779" fmla="*/ 8274449 w 9384838"/>
              <a:gd name="connsiteY779" fmla="*/ 1490571 h 6246801"/>
              <a:gd name="connsiteX780" fmla="*/ 8264691 w 9384838"/>
              <a:gd name="connsiteY780" fmla="*/ 1491546 h 6246801"/>
              <a:gd name="connsiteX781" fmla="*/ 8247128 w 9384838"/>
              <a:gd name="connsiteY781" fmla="*/ 1501304 h 6246801"/>
              <a:gd name="connsiteX782" fmla="*/ 8250055 w 9384838"/>
              <a:gd name="connsiteY782" fmla="*/ 1485692 h 6246801"/>
              <a:gd name="connsiteX783" fmla="*/ 8265667 w 9384838"/>
              <a:gd name="connsiteY783" fmla="*/ 1485692 h 6246801"/>
              <a:gd name="connsiteX784" fmla="*/ 8270546 w 9384838"/>
              <a:gd name="connsiteY784" fmla="*/ 1474959 h 6246801"/>
              <a:gd name="connsiteX785" fmla="*/ 8187608 w 9384838"/>
              <a:gd name="connsiteY785" fmla="*/ 1463250 h 6246801"/>
              <a:gd name="connsiteX786" fmla="*/ 8203220 w 9384838"/>
              <a:gd name="connsiteY786" fmla="*/ 1472032 h 6246801"/>
              <a:gd name="connsiteX787" fmla="*/ 8215904 w 9384838"/>
              <a:gd name="connsiteY787" fmla="*/ 1471056 h 6246801"/>
              <a:gd name="connsiteX788" fmla="*/ 8214929 w 9384838"/>
              <a:gd name="connsiteY788" fmla="*/ 1479838 h 6246801"/>
              <a:gd name="connsiteX789" fmla="*/ 8216880 w 9384838"/>
              <a:gd name="connsiteY789" fmla="*/ 1484717 h 6246801"/>
              <a:gd name="connsiteX790" fmla="*/ 8195414 w 9384838"/>
              <a:gd name="connsiteY790" fmla="*/ 1482765 h 6246801"/>
              <a:gd name="connsiteX791" fmla="*/ 8197365 w 9384838"/>
              <a:gd name="connsiteY791" fmla="*/ 1476909 h 6246801"/>
              <a:gd name="connsiteX792" fmla="*/ 8187608 w 9384838"/>
              <a:gd name="connsiteY792" fmla="*/ 1463250 h 6246801"/>
              <a:gd name="connsiteX793" fmla="*/ 8289085 w 9384838"/>
              <a:gd name="connsiteY793" fmla="*/ 1415439 h 6246801"/>
              <a:gd name="connsiteX794" fmla="*/ 8307624 w 9384838"/>
              <a:gd name="connsiteY794" fmla="*/ 1425197 h 6246801"/>
              <a:gd name="connsiteX795" fmla="*/ 8318357 w 9384838"/>
              <a:gd name="connsiteY795" fmla="*/ 1429100 h 6246801"/>
              <a:gd name="connsiteX796" fmla="*/ 8307624 w 9384838"/>
              <a:gd name="connsiteY796" fmla="*/ 1443734 h 6246801"/>
              <a:gd name="connsiteX797" fmla="*/ 8313478 w 9384838"/>
              <a:gd name="connsiteY797" fmla="*/ 1452516 h 6246801"/>
              <a:gd name="connsiteX798" fmla="*/ 8282255 w 9384838"/>
              <a:gd name="connsiteY798" fmla="*/ 1469104 h 6246801"/>
              <a:gd name="connsiteX799" fmla="*/ 8280303 w 9384838"/>
              <a:gd name="connsiteY799" fmla="*/ 1453493 h 6246801"/>
              <a:gd name="connsiteX800" fmla="*/ 8269570 w 9384838"/>
              <a:gd name="connsiteY800" fmla="*/ 1425197 h 6246801"/>
              <a:gd name="connsiteX801" fmla="*/ 8289085 w 9384838"/>
              <a:gd name="connsiteY801" fmla="*/ 1415439 h 6246801"/>
              <a:gd name="connsiteX802" fmla="*/ 8360314 w 9384838"/>
              <a:gd name="connsiteY802" fmla="*/ 1357869 h 6246801"/>
              <a:gd name="connsiteX803" fmla="*/ 8376902 w 9384838"/>
              <a:gd name="connsiteY803" fmla="*/ 1366651 h 6246801"/>
              <a:gd name="connsiteX804" fmla="*/ 8379829 w 9384838"/>
              <a:gd name="connsiteY804" fmla="*/ 1382264 h 6246801"/>
              <a:gd name="connsiteX805" fmla="*/ 8349581 w 9384838"/>
              <a:gd name="connsiteY805" fmla="*/ 1375434 h 6246801"/>
              <a:gd name="connsiteX806" fmla="*/ 8360314 w 9384838"/>
              <a:gd name="connsiteY806" fmla="*/ 1357869 h 6246801"/>
              <a:gd name="connsiteX807" fmla="*/ 8571073 w 9384838"/>
              <a:gd name="connsiteY807" fmla="*/ 1228098 h 6246801"/>
              <a:gd name="connsiteX808" fmla="*/ 8597418 w 9384838"/>
              <a:gd name="connsiteY808" fmla="*/ 1253467 h 6246801"/>
              <a:gd name="connsiteX809" fmla="*/ 8592539 w 9384838"/>
              <a:gd name="connsiteY809" fmla="*/ 1260297 h 6246801"/>
              <a:gd name="connsiteX810" fmla="*/ 8592539 w 9384838"/>
              <a:gd name="connsiteY810" fmla="*/ 1272981 h 6246801"/>
              <a:gd name="connsiteX811" fmla="*/ 8572049 w 9384838"/>
              <a:gd name="connsiteY811" fmla="*/ 1273957 h 6246801"/>
              <a:gd name="connsiteX812" fmla="*/ 8561316 w 9384838"/>
              <a:gd name="connsiteY812" fmla="*/ 1285666 h 6246801"/>
              <a:gd name="connsiteX813" fmla="*/ 8554486 w 9384838"/>
              <a:gd name="connsiteY813" fmla="*/ 1302253 h 6246801"/>
              <a:gd name="connsiteX814" fmla="*/ 8533995 w 9384838"/>
              <a:gd name="connsiteY814" fmla="*/ 1311035 h 6246801"/>
              <a:gd name="connsiteX815" fmla="*/ 8510577 w 9384838"/>
              <a:gd name="connsiteY815" fmla="*/ 1309083 h 6246801"/>
              <a:gd name="connsiteX816" fmla="*/ 8505699 w 9384838"/>
              <a:gd name="connsiteY816" fmla="*/ 1331526 h 6246801"/>
              <a:gd name="connsiteX817" fmla="*/ 8494966 w 9384838"/>
              <a:gd name="connsiteY817" fmla="*/ 1335428 h 6246801"/>
              <a:gd name="connsiteX818" fmla="*/ 8482281 w 9384838"/>
              <a:gd name="connsiteY818" fmla="*/ 1312986 h 6246801"/>
              <a:gd name="connsiteX819" fmla="*/ 8474475 w 9384838"/>
              <a:gd name="connsiteY819" fmla="*/ 1303229 h 6246801"/>
              <a:gd name="connsiteX820" fmla="*/ 8467645 w 9384838"/>
              <a:gd name="connsiteY820" fmla="*/ 1279811 h 6246801"/>
              <a:gd name="connsiteX821" fmla="*/ 8476427 w 9384838"/>
              <a:gd name="connsiteY821" fmla="*/ 1270054 h 6246801"/>
              <a:gd name="connsiteX822" fmla="*/ 8524238 w 9384838"/>
              <a:gd name="connsiteY822" fmla="*/ 1261273 h 6246801"/>
              <a:gd name="connsiteX823" fmla="*/ 8551558 w 9384838"/>
              <a:gd name="connsiteY823" fmla="*/ 1236879 h 6246801"/>
              <a:gd name="connsiteX824" fmla="*/ 8567170 w 9384838"/>
              <a:gd name="connsiteY824" fmla="*/ 1237855 h 6246801"/>
              <a:gd name="connsiteX825" fmla="*/ 8571073 w 9384838"/>
              <a:gd name="connsiteY825" fmla="*/ 1228098 h 6246801"/>
              <a:gd name="connsiteX826" fmla="*/ 8306648 w 9384838"/>
              <a:gd name="connsiteY826" fmla="*/ 884639 h 6246801"/>
              <a:gd name="connsiteX827" fmla="*/ 8328114 w 9384838"/>
              <a:gd name="connsiteY827" fmla="*/ 903178 h 6246801"/>
              <a:gd name="connsiteX828" fmla="*/ 8334944 w 9384838"/>
              <a:gd name="connsiteY828" fmla="*/ 917814 h 6246801"/>
              <a:gd name="connsiteX829" fmla="*/ 8368119 w 9384838"/>
              <a:gd name="connsiteY829" fmla="*/ 935377 h 6246801"/>
              <a:gd name="connsiteX830" fmla="*/ 8422761 w 9384838"/>
              <a:gd name="connsiteY830" fmla="*/ 939280 h 6246801"/>
              <a:gd name="connsiteX831" fmla="*/ 8461790 w 9384838"/>
              <a:gd name="connsiteY831" fmla="*/ 922693 h 6246801"/>
              <a:gd name="connsiteX832" fmla="*/ 8450081 w 9384838"/>
              <a:gd name="connsiteY832" fmla="*/ 963674 h 6246801"/>
              <a:gd name="connsiteX833" fmla="*/ 8431542 w 9384838"/>
              <a:gd name="connsiteY833" fmla="*/ 975382 h 6246801"/>
              <a:gd name="connsiteX834" fmla="*/ 8415930 w 9384838"/>
              <a:gd name="connsiteY834" fmla="*/ 963674 h 6246801"/>
              <a:gd name="connsiteX835" fmla="*/ 8397391 w 9384838"/>
              <a:gd name="connsiteY835" fmla="*/ 963674 h 6246801"/>
              <a:gd name="connsiteX836" fmla="*/ 8359338 w 9384838"/>
              <a:gd name="connsiteY836" fmla="*/ 1014411 h 6246801"/>
              <a:gd name="connsiteX837" fmla="*/ 8284206 w 9384838"/>
              <a:gd name="connsiteY837" fmla="*/ 1020265 h 6246801"/>
              <a:gd name="connsiteX838" fmla="*/ 8247128 w 9384838"/>
              <a:gd name="connsiteY838" fmla="*/ 1070028 h 6246801"/>
              <a:gd name="connsiteX839" fmla="*/ 8212977 w 9384838"/>
              <a:gd name="connsiteY839" fmla="*/ 1083688 h 6246801"/>
              <a:gd name="connsiteX840" fmla="*/ 8184681 w 9384838"/>
              <a:gd name="connsiteY840" fmla="*/ 1151014 h 6246801"/>
              <a:gd name="connsiteX841" fmla="*/ 8163215 w 9384838"/>
              <a:gd name="connsiteY841" fmla="*/ 1151014 h 6246801"/>
              <a:gd name="connsiteX842" fmla="*/ 8155409 w 9384838"/>
              <a:gd name="connsiteY842" fmla="*/ 1207607 h 6246801"/>
              <a:gd name="connsiteX843" fmla="*/ 8099792 w 9384838"/>
              <a:gd name="connsiteY843" fmla="*/ 1223219 h 6246801"/>
              <a:gd name="connsiteX844" fmla="*/ 8077350 w 9384838"/>
              <a:gd name="connsiteY844" fmla="*/ 1247612 h 6246801"/>
              <a:gd name="connsiteX845" fmla="*/ 8066617 w 9384838"/>
              <a:gd name="connsiteY845" fmla="*/ 1319817 h 6246801"/>
              <a:gd name="connsiteX846" fmla="*/ 8057835 w 9384838"/>
              <a:gd name="connsiteY846" fmla="*/ 1315914 h 6246801"/>
              <a:gd name="connsiteX847" fmla="*/ 8009048 w 9384838"/>
              <a:gd name="connsiteY847" fmla="*/ 1320793 h 6246801"/>
              <a:gd name="connsiteX848" fmla="*/ 8009048 w 9384838"/>
              <a:gd name="connsiteY848" fmla="*/ 1309084 h 6246801"/>
              <a:gd name="connsiteX849" fmla="*/ 8010024 w 9384838"/>
              <a:gd name="connsiteY849" fmla="*/ 1293472 h 6246801"/>
              <a:gd name="connsiteX850" fmla="*/ 8002218 w 9384838"/>
              <a:gd name="connsiteY850" fmla="*/ 1262248 h 6246801"/>
              <a:gd name="connsiteX851" fmla="*/ 8013927 w 9384838"/>
              <a:gd name="connsiteY851" fmla="*/ 1254442 h 6246801"/>
              <a:gd name="connsiteX852" fmla="*/ 8038320 w 9384838"/>
              <a:gd name="connsiteY852" fmla="*/ 1219316 h 6246801"/>
              <a:gd name="connsiteX853" fmla="*/ 8077350 w 9384838"/>
              <a:gd name="connsiteY853" fmla="*/ 1190044 h 6246801"/>
              <a:gd name="connsiteX854" fmla="*/ 8108573 w 9384838"/>
              <a:gd name="connsiteY854" fmla="*/ 1167602 h 6246801"/>
              <a:gd name="connsiteX855" fmla="*/ 8111501 w 9384838"/>
              <a:gd name="connsiteY855" fmla="*/ 1154917 h 6246801"/>
              <a:gd name="connsiteX856" fmla="*/ 8135894 w 9384838"/>
              <a:gd name="connsiteY856" fmla="*/ 1148087 h 6246801"/>
              <a:gd name="connsiteX857" fmla="*/ 8141748 w 9384838"/>
              <a:gd name="connsiteY857" fmla="*/ 1130524 h 6246801"/>
              <a:gd name="connsiteX858" fmla="*/ 8135894 w 9384838"/>
              <a:gd name="connsiteY858" fmla="*/ 1121742 h 6246801"/>
              <a:gd name="connsiteX859" fmla="*/ 8143700 w 9384838"/>
              <a:gd name="connsiteY859" fmla="*/ 1104179 h 6246801"/>
              <a:gd name="connsiteX860" fmla="*/ 8200293 w 9384838"/>
              <a:gd name="connsiteY860" fmla="*/ 1030998 h 6246801"/>
              <a:gd name="connsiteX861" fmla="*/ 8231516 w 9384838"/>
              <a:gd name="connsiteY861" fmla="*/ 993920 h 6246801"/>
              <a:gd name="connsiteX862" fmla="*/ 8245176 w 9384838"/>
              <a:gd name="connsiteY862" fmla="*/ 957819 h 6246801"/>
              <a:gd name="connsiteX863" fmla="*/ 8258837 w 9384838"/>
              <a:gd name="connsiteY863" fmla="*/ 944159 h 6246801"/>
              <a:gd name="connsiteX864" fmla="*/ 8260788 w 9384838"/>
              <a:gd name="connsiteY864" fmla="*/ 920741 h 6246801"/>
              <a:gd name="connsiteX865" fmla="*/ 8289085 w 9384838"/>
              <a:gd name="connsiteY865" fmla="*/ 889516 h 6246801"/>
              <a:gd name="connsiteX866" fmla="*/ 8306648 w 9384838"/>
              <a:gd name="connsiteY866" fmla="*/ 884639 h 6246801"/>
              <a:gd name="connsiteX867" fmla="*/ 9328245 w 9384838"/>
              <a:gd name="connsiteY867" fmla="*/ 311878 h 6246801"/>
              <a:gd name="connsiteX868" fmla="*/ 9371178 w 9384838"/>
              <a:gd name="connsiteY868" fmla="*/ 317733 h 6246801"/>
              <a:gd name="connsiteX869" fmla="*/ 9384838 w 9384838"/>
              <a:gd name="connsiteY869" fmla="*/ 341150 h 6246801"/>
              <a:gd name="connsiteX870" fmla="*/ 9357517 w 9384838"/>
              <a:gd name="connsiteY870" fmla="*/ 360665 h 6246801"/>
              <a:gd name="connsiteX871" fmla="*/ 9357517 w 9384838"/>
              <a:gd name="connsiteY871" fmla="*/ 378228 h 6246801"/>
              <a:gd name="connsiteX872" fmla="*/ 9371178 w 9384838"/>
              <a:gd name="connsiteY872" fmla="*/ 393840 h 6246801"/>
              <a:gd name="connsiteX873" fmla="*/ 9367275 w 9384838"/>
              <a:gd name="connsiteY873" fmla="*/ 427015 h 6246801"/>
              <a:gd name="connsiteX874" fmla="*/ 9314585 w 9384838"/>
              <a:gd name="connsiteY874" fmla="*/ 427015 h 6246801"/>
              <a:gd name="connsiteX875" fmla="*/ 9250186 w 9384838"/>
              <a:gd name="connsiteY875" fmla="*/ 440675 h 6246801"/>
              <a:gd name="connsiteX876" fmla="*/ 9213108 w 9384838"/>
              <a:gd name="connsiteY876" fmla="*/ 471899 h 6246801"/>
              <a:gd name="connsiteX877" fmla="*/ 9162370 w 9384838"/>
              <a:gd name="connsiteY877" fmla="*/ 491414 h 6246801"/>
              <a:gd name="connsiteX878" fmla="*/ 9099923 w 9384838"/>
              <a:gd name="connsiteY878" fmla="*/ 526540 h 6246801"/>
              <a:gd name="connsiteX879" fmla="*/ 9035524 w 9384838"/>
              <a:gd name="connsiteY879" fmla="*/ 587036 h 6246801"/>
              <a:gd name="connsiteX880" fmla="*/ 8996494 w 9384838"/>
              <a:gd name="connsiteY880" fmla="*/ 635822 h 6246801"/>
              <a:gd name="connsiteX881" fmla="*/ 8961368 w 9384838"/>
              <a:gd name="connsiteY881" fmla="*/ 637774 h 6246801"/>
              <a:gd name="connsiteX882" fmla="*/ 8951610 w 9384838"/>
              <a:gd name="connsiteY882" fmla="*/ 647531 h 6246801"/>
              <a:gd name="connsiteX883" fmla="*/ 8926241 w 9384838"/>
              <a:gd name="connsiteY883" fmla="*/ 637774 h 6246801"/>
              <a:gd name="connsiteX884" fmla="*/ 8916484 w 9384838"/>
              <a:gd name="connsiteY884" fmla="*/ 608501 h 6246801"/>
              <a:gd name="connsiteX885" fmla="*/ 8883309 w 9384838"/>
              <a:gd name="connsiteY885" fmla="*/ 622162 h 6246801"/>
              <a:gd name="connsiteX886" fmla="*/ 8877454 w 9384838"/>
              <a:gd name="connsiteY886" fmla="*/ 651434 h 6246801"/>
              <a:gd name="connsiteX887" fmla="*/ 8887212 w 9384838"/>
              <a:gd name="connsiteY887" fmla="*/ 665094 h 6246801"/>
              <a:gd name="connsiteX888" fmla="*/ 8846231 w 9384838"/>
              <a:gd name="connsiteY888" fmla="*/ 719735 h 6246801"/>
              <a:gd name="connsiteX889" fmla="*/ 8799395 w 9384838"/>
              <a:gd name="connsiteY889" fmla="*/ 749008 h 6246801"/>
              <a:gd name="connsiteX890" fmla="*/ 8766220 w 9384838"/>
              <a:gd name="connsiteY890" fmla="*/ 774380 h 6246801"/>
              <a:gd name="connsiteX891" fmla="*/ 8731094 w 9384838"/>
              <a:gd name="connsiteY891" fmla="*/ 844633 h 6246801"/>
              <a:gd name="connsiteX892" fmla="*/ 8697919 w 9384838"/>
              <a:gd name="connsiteY892" fmla="*/ 862196 h 6246801"/>
              <a:gd name="connsiteX893" fmla="*/ 8666695 w 9384838"/>
              <a:gd name="connsiteY893" fmla="*/ 862196 h 6246801"/>
              <a:gd name="connsiteX894" fmla="*/ 8641326 w 9384838"/>
              <a:gd name="connsiteY894" fmla="*/ 887565 h 6246801"/>
              <a:gd name="connsiteX895" fmla="*/ 8614005 w 9384838"/>
              <a:gd name="connsiteY895" fmla="*/ 932449 h 6246801"/>
              <a:gd name="connsiteX896" fmla="*/ 8590587 w 9384838"/>
              <a:gd name="connsiteY896" fmla="*/ 936351 h 6246801"/>
              <a:gd name="connsiteX897" fmla="*/ 8576927 w 9384838"/>
              <a:gd name="connsiteY897" fmla="*/ 920740 h 6246801"/>
              <a:gd name="connsiteX898" fmla="*/ 8590587 w 9384838"/>
              <a:gd name="connsiteY898" fmla="*/ 885614 h 6246801"/>
              <a:gd name="connsiteX899" fmla="*/ 8602296 w 9384838"/>
              <a:gd name="connsiteY899" fmla="*/ 881711 h 6246801"/>
              <a:gd name="connsiteX900" fmla="*/ 8610102 w 9384838"/>
              <a:gd name="connsiteY900" fmla="*/ 868050 h 6246801"/>
              <a:gd name="connsiteX901" fmla="*/ 8606199 w 9384838"/>
              <a:gd name="connsiteY901" fmla="*/ 850487 h 6246801"/>
              <a:gd name="connsiteX902" fmla="*/ 8612054 w 9384838"/>
              <a:gd name="connsiteY902" fmla="*/ 825118 h 6246801"/>
              <a:gd name="connsiteX903" fmla="*/ 8623762 w 9384838"/>
              <a:gd name="connsiteY903" fmla="*/ 846584 h 6246801"/>
              <a:gd name="connsiteX904" fmla="*/ 8637423 w 9384838"/>
              <a:gd name="connsiteY904" fmla="*/ 848536 h 6246801"/>
              <a:gd name="connsiteX905" fmla="*/ 8649132 w 9384838"/>
              <a:gd name="connsiteY905" fmla="*/ 827069 h 6246801"/>
              <a:gd name="connsiteX906" fmla="*/ 8635471 w 9384838"/>
              <a:gd name="connsiteY906" fmla="*/ 807555 h 6246801"/>
              <a:gd name="connsiteX907" fmla="*/ 8654986 w 9384838"/>
              <a:gd name="connsiteY907" fmla="*/ 807555 h 6246801"/>
              <a:gd name="connsiteX908" fmla="*/ 8664743 w 9384838"/>
              <a:gd name="connsiteY908" fmla="*/ 819263 h 6246801"/>
              <a:gd name="connsiteX909" fmla="*/ 8692064 w 9384838"/>
              <a:gd name="connsiteY909" fmla="*/ 805603 h 6246801"/>
              <a:gd name="connsiteX910" fmla="*/ 8709627 w 9384838"/>
              <a:gd name="connsiteY910" fmla="*/ 778282 h 6246801"/>
              <a:gd name="connsiteX911" fmla="*/ 8711579 w 9384838"/>
              <a:gd name="connsiteY911" fmla="*/ 749008 h 6246801"/>
              <a:gd name="connsiteX912" fmla="*/ 8695967 w 9384838"/>
              <a:gd name="connsiteY912" fmla="*/ 749008 h 6246801"/>
              <a:gd name="connsiteX913" fmla="*/ 8672549 w 9384838"/>
              <a:gd name="connsiteY913" fmla="*/ 745105 h 6246801"/>
              <a:gd name="connsiteX914" fmla="*/ 8668646 w 9384838"/>
              <a:gd name="connsiteY914" fmla="*/ 713881 h 6246801"/>
              <a:gd name="connsiteX915" fmla="*/ 8697919 w 9384838"/>
              <a:gd name="connsiteY915" fmla="*/ 713881 h 6246801"/>
              <a:gd name="connsiteX916" fmla="*/ 8715482 w 9384838"/>
              <a:gd name="connsiteY916" fmla="*/ 731444 h 6246801"/>
              <a:gd name="connsiteX917" fmla="*/ 8733045 w 9384838"/>
              <a:gd name="connsiteY917" fmla="*/ 719735 h 6246801"/>
              <a:gd name="connsiteX918" fmla="*/ 8746705 w 9384838"/>
              <a:gd name="connsiteY918" fmla="*/ 688512 h 6246801"/>
              <a:gd name="connsiteX919" fmla="*/ 8787686 w 9384838"/>
              <a:gd name="connsiteY919" fmla="*/ 674851 h 6246801"/>
              <a:gd name="connsiteX920" fmla="*/ 8811104 w 9384838"/>
              <a:gd name="connsiteY920" fmla="*/ 624114 h 6246801"/>
              <a:gd name="connsiteX921" fmla="*/ 8830619 w 9384838"/>
              <a:gd name="connsiteY921" fmla="*/ 618260 h 6246801"/>
              <a:gd name="connsiteX922" fmla="*/ 8840376 w 9384838"/>
              <a:gd name="connsiteY922" fmla="*/ 600695 h 6246801"/>
              <a:gd name="connsiteX923" fmla="*/ 8832570 w 9384838"/>
              <a:gd name="connsiteY923" fmla="*/ 559715 h 6246801"/>
              <a:gd name="connsiteX924" fmla="*/ 8850134 w 9384838"/>
              <a:gd name="connsiteY924" fmla="*/ 559715 h 6246801"/>
              <a:gd name="connsiteX925" fmla="*/ 8885260 w 9384838"/>
              <a:gd name="connsiteY925" fmla="*/ 573376 h 6246801"/>
              <a:gd name="connsiteX926" fmla="*/ 8902823 w 9384838"/>
              <a:gd name="connsiteY926" fmla="*/ 559715 h 6246801"/>
              <a:gd name="connsiteX927" fmla="*/ 8904775 w 9384838"/>
              <a:gd name="connsiteY927" fmla="*/ 524589 h 6246801"/>
              <a:gd name="connsiteX928" fmla="*/ 8949659 w 9384838"/>
              <a:gd name="connsiteY928" fmla="*/ 497268 h 6246801"/>
              <a:gd name="connsiteX929" fmla="*/ 8976980 w 9384838"/>
              <a:gd name="connsiteY929" fmla="*/ 497268 h 6246801"/>
              <a:gd name="connsiteX930" fmla="*/ 8976980 w 9384838"/>
              <a:gd name="connsiteY930" fmla="*/ 462142 h 6246801"/>
              <a:gd name="connsiteX931" fmla="*/ 8965271 w 9384838"/>
              <a:gd name="connsiteY931" fmla="*/ 419209 h 6246801"/>
              <a:gd name="connsiteX932" fmla="*/ 8973077 w 9384838"/>
              <a:gd name="connsiteY932" fmla="*/ 393840 h 6246801"/>
              <a:gd name="connsiteX933" fmla="*/ 9002349 w 9384838"/>
              <a:gd name="connsiteY933" fmla="*/ 376277 h 6246801"/>
              <a:gd name="connsiteX934" fmla="*/ 9017961 w 9384838"/>
              <a:gd name="connsiteY934" fmla="*/ 403597 h 6246801"/>
              <a:gd name="connsiteX935" fmla="*/ 9041378 w 9384838"/>
              <a:gd name="connsiteY935" fmla="*/ 467996 h 6246801"/>
              <a:gd name="connsiteX936" fmla="*/ 9076505 w 9384838"/>
              <a:gd name="connsiteY936" fmla="*/ 475802 h 6246801"/>
              <a:gd name="connsiteX937" fmla="*/ 9154564 w 9384838"/>
              <a:gd name="connsiteY937" fmla="*/ 458239 h 6246801"/>
              <a:gd name="connsiteX938" fmla="*/ 9209205 w 9384838"/>
              <a:gd name="connsiteY938" fmla="*/ 409452 h 6246801"/>
              <a:gd name="connsiteX939" fmla="*/ 9218963 w 9384838"/>
              <a:gd name="connsiteY939" fmla="*/ 380180 h 6246801"/>
              <a:gd name="connsiteX940" fmla="*/ 9283361 w 9384838"/>
              <a:gd name="connsiteY940" fmla="*/ 325538 h 6246801"/>
              <a:gd name="connsiteX941" fmla="*/ 9328245 w 9384838"/>
              <a:gd name="connsiteY941" fmla="*/ 311878 h 6246801"/>
              <a:gd name="connsiteX942" fmla="*/ 6819242 w 9384838"/>
              <a:gd name="connsiteY942" fmla="*/ 0 h 6246801"/>
              <a:gd name="connsiteX943" fmla="*/ 6869020 w 9384838"/>
              <a:gd name="connsiteY943" fmla="*/ 125002 h 6246801"/>
              <a:gd name="connsiteX944" fmla="*/ 6969682 w 9384838"/>
              <a:gd name="connsiteY944" fmla="*/ 326334 h 6246801"/>
              <a:gd name="connsiteX945" fmla="*/ 6969682 w 9384838"/>
              <a:gd name="connsiteY945" fmla="*/ 401556 h 6246801"/>
              <a:gd name="connsiteX946" fmla="*/ 7094680 w 9384838"/>
              <a:gd name="connsiteY946" fmla="*/ 652667 h 6246801"/>
              <a:gd name="connsiteX947" fmla="*/ 7220784 w 9384838"/>
              <a:gd name="connsiteY947" fmla="*/ 803117 h 6246801"/>
              <a:gd name="connsiteX948" fmla="*/ 7321446 w 9384838"/>
              <a:gd name="connsiteY948" fmla="*/ 903783 h 6246801"/>
              <a:gd name="connsiteX949" fmla="*/ 7321446 w 9384838"/>
              <a:gd name="connsiteY949" fmla="*/ 979004 h 6246801"/>
              <a:gd name="connsiteX950" fmla="*/ 7345782 w 9384838"/>
              <a:gd name="connsiteY950" fmla="*/ 979004 h 6246801"/>
              <a:gd name="connsiteX951" fmla="*/ 7396667 w 9384838"/>
              <a:gd name="connsiteY951" fmla="*/ 1003341 h 6246801"/>
              <a:gd name="connsiteX952" fmla="*/ 7421002 w 9384838"/>
              <a:gd name="connsiteY952" fmla="*/ 979004 h 6246801"/>
              <a:gd name="connsiteX953" fmla="*/ 7496223 w 9384838"/>
              <a:gd name="connsiteY953" fmla="*/ 1003341 h 6246801"/>
              <a:gd name="connsiteX954" fmla="*/ 7446445 w 9384838"/>
              <a:gd name="connsiteY954" fmla="*/ 1054227 h 6246801"/>
              <a:gd name="connsiteX955" fmla="*/ 7471887 w 9384838"/>
              <a:gd name="connsiteY955" fmla="*/ 1078564 h 6246801"/>
              <a:gd name="connsiteX956" fmla="*/ 7521665 w 9384838"/>
              <a:gd name="connsiteY956" fmla="*/ 1054227 h 6246801"/>
              <a:gd name="connsiteX957" fmla="*/ 7547107 w 9384838"/>
              <a:gd name="connsiteY957" fmla="*/ 1129449 h 6246801"/>
              <a:gd name="connsiteX958" fmla="*/ 7672105 w 9384838"/>
              <a:gd name="connsiteY958" fmla="*/ 1179229 h 6246801"/>
              <a:gd name="connsiteX959" fmla="*/ 7747325 w 9384838"/>
              <a:gd name="connsiteY959" fmla="*/ 1179229 h 6246801"/>
              <a:gd name="connsiteX960" fmla="*/ 7847987 w 9384838"/>
              <a:gd name="connsiteY960" fmla="*/ 1104007 h 6246801"/>
              <a:gd name="connsiteX961" fmla="*/ 7923207 w 9384838"/>
              <a:gd name="connsiteY961" fmla="*/ 1078564 h 6246801"/>
              <a:gd name="connsiteX962" fmla="*/ 7998427 w 9384838"/>
              <a:gd name="connsiteY962" fmla="*/ 1003341 h 6246801"/>
              <a:gd name="connsiteX963" fmla="*/ 7998427 w 9384838"/>
              <a:gd name="connsiteY963" fmla="*/ 1054227 h 6246801"/>
              <a:gd name="connsiteX964" fmla="*/ 7948649 w 9384838"/>
              <a:gd name="connsiteY964" fmla="*/ 1104007 h 6246801"/>
              <a:gd name="connsiteX965" fmla="*/ 7948649 w 9384838"/>
              <a:gd name="connsiteY965" fmla="*/ 1129449 h 6246801"/>
              <a:gd name="connsiteX966" fmla="*/ 7822545 w 9384838"/>
              <a:gd name="connsiteY966" fmla="*/ 1279895 h 6246801"/>
              <a:gd name="connsiteX967" fmla="*/ 7822545 w 9384838"/>
              <a:gd name="connsiteY967" fmla="*/ 1379454 h 6246801"/>
              <a:gd name="connsiteX968" fmla="*/ 7873429 w 9384838"/>
              <a:gd name="connsiteY968" fmla="*/ 1379454 h 6246801"/>
              <a:gd name="connsiteX969" fmla="*/ 7847987 w 9384838"/>
              <a:gd name="connsiteY969" fmla="*/ 1505563 h 6246801"/>
              <a:gd name="connsiteX970" fmla="*/ 7797103 w 9384838"/>
              <a:gd name="connsiteY970" fmla="*/ 1531005 h 6246801"/>
              <a:gd name="connsiteX971" fmla="*/ 7873429 w 9384838"/>
              <a:gd name="connsiteY971" fmla="*/ 1606229 h 6246801"/>
              <a:gd name="connsiteX972" fmla="*/ 7948649 w 9384838"/>
              <a:gd name="connsiteY972" fmla="*/ 1606229 h 6246801"/>
              <a:gd name="connsiteX973" fmla="*/ 7923207 w 9384838"/>
              <a:gd name="connsiteY973" fmla="*/ 1656009 h 6246801"/>
              <a:gd name="connsiteX974" fmla="*/ 7772767 w 9384838"/>
              <a:gd name="connsiteY974" fmla="*/ 1630565 h 6246801"/>
              <a:gd name="connsiteX975" fmla="*/ 7672105 w 9384838"/>
              <a:gd name="connsiteY975" fmla="*/ 1705789 h 6246801"/>
              <a:gd name="connsiteX976" fmla="*/ 7672105 w 9384838"/>
              <a:gd name="connsiteY976" fmla="*/ 1656009 h 6246801"/>
              <a:gd name="connsiteX977" fmla="*/ 7596885 w 9384838"/>
              <a:gd name="connsiteY977" fmla="*/ 1656009 h 6246801"/>
              <a:gd name="connsiteX978" fmla="*/ 7571443 w 9384838"/>
              <a:gd name="connsiteY978" fmla="*/ 1705789 h 6246801"/>
              <a:gd name="connsiteX979" fmla="*/ 7446445 w 9384838"/>
              <a:gd name="connsiteY979" fmla="*/ 1681452 h 6246801"/>
              <a:gd name="connsiteX980" fmla="*/ 7421002 w 9384838"/>
              <a:gd name="connsiteY980" fmla="*/ 1630565 h 6246801"/>
              <a:gd name="connsiteX981" fmla="*/ 7321446 w 9384838"/>
              <a:gd name="connsiteY981" fmla="*/ 1630565 h 6246801"/>
              <a:gd name="connsiteX982" fmla="*/ 7070344 w 9384838"/>
              <a:gd name="connsiteY982" fmla="*/ 1756674 h 6246801"/>
              <a:gd name="connsiteX983" fmla="*/ 6869020 w 9384838"/>
              <a:gd name="connsiteY983" fmla="*/ 1907113 h 6246801"/>
              <a:gd name="connsiteX984" fmla="*/ 6894462 w 9384838"/>
              <a:gd name="connsiteY984" fmla="*/ 1956897 h 6246801"/>
              <a:gd name="connsiteX985" fmla="*/ 6819242 w 9384838"/>
              <a:gd name="connsiteY985" fmla="*/ 2081899 h 6246801"/>
              <a:gd name="connsiteX986" fmla="*/ 6793800 w 9384838"/>
              <a:gd name="connsiteY986" fmla="*/ 2006676 h 6246801"/>
              <a:gd name="connsiteX987" fmla="*/ 6668802 w 9384838"/>
              <a:gd name="connsiteY987" fmla="*/ 1931450 h 6246801"/>
              <a:gd name="connsiteX988" fmla="*/ 6542697 w 9384838"/>
              <a:gd name="connsiteY988" fmla="*/ 1831894 h 6246801"/>
              <a:gd name="connsiteX989" fmla="*/ 6467477 w 9384838"/>
              <a:gd name="connsiteY989" fmla="*/ 1705789 h 6246801"/>
              <a:gd name="connsiteX990" fmla="*/ 6417699 w 9384838"/>
              <a:gd name="connsiteY990" fmla="*/ 1681452 h 6246801"/>
              <a:gd name="connsiteX991" fmla="*/ 6342479 w 9384838"/>
              <a:gd name="connsiteY991" fmla="*/ 1580786 h 6246801"/>
              <a:gd name="connsiteX992" fmla="*/ 6217481 w 9384838"/>
              <a:gd name="connsiteY992" fmla="*/ 1555343 h 6246801"/>
              <a:gd name="connsiteX993" fmla="*/ 6091377 w 9384838"/>
              <a:gd name="connsiteY993" fmla="*/ 1606229 h 6246801"/>
              <a:gd name="connsiteX994" fmla="*/ 5991821 w 9384838"/>
              <a:gd name="connsiteY994" fmla="*/ 1681452 h 6246801"/>
              <a:gd name="connsiteX995" fmla="*/ 5966379 w 9384838"/>
              <a:gd name="connsiteY995" fmla="*/ 1630565 h 6246801"/>
              <a:gd name="connsiteX996" fmla="*/ 5966379 w 9384838"/>
              <a:gd name="connsiteY996" fmla="*/ 1580786 h 6246801"/>
              <a:gd name="connsiteX997" fmla="*/ 5916601 w 9384838"/>
              <a:gd name="connsiteY997" fmla="*/ 1531005 h 6246801"/>
              <a:gd name="connsiteX998" fmla="*/ 5940937 w 9384838"/>
              <a:gd name="connsiteY998" fmla="*/ 1505563 h 6246801"/>
              <a:gd name="connsiteX999" fmla="*/ 5891159 w 9384838"/>
              <a:gd name="connsiteY999" fmla="*/ 1480122 h 6246801"/>
              <a:gd name="connsiteX1000" fmla="*/ 5840275 w 9384838"/>
              <a:gd name="connsiteY1000" fmla="*/ 1480122 h 6246801"/>
              <a:gd name="connsiteX1001" fmla="*/ 5815939 w 9384838"/>
              <a:gd name="connsiteY1001" fmla="*/ 1455784 h 6246801"/>
              <a:gd name="connsiteX1002" fmla="*/ 5740719 w 9384838"/>
              <a:gd name="connsiteY1002" fmla="*/ 1505563 h 6246801"/>
              <a:gd name="connsiteX1003" fmla="*/ 5665499 w 9384838"/>
              <a:gd name="connsiteY1003" fmla="*/ 1606229 h 6246801"/>
              <a:gd name="connsiteX1004" fmla="*/ 5715277 w 9384838"/>
              <a:gd name="connsiteY1004" fmla="*/ 1656009 h 6246801"/>
              <a:gd name="connsiteX1005" fmla="*/ 5765055 w 9384838"/>
              <a:gd name="connsiteY1005" fmla="*/ 1731231 h 6246801"/>
              <a:gd name="connsiteX1006" fmla="*/ 5840275 w 9384838"/>
              <a:gd name="connsiteY1006" fmla="*/ 1731231 h 6246801"/>
              <a:gd name="connsiteX1007" fmla="*/ 5916601 w 9384838"/>
              <a:gd name="connsiteY1007" fmla="*/ 1881669 h 6246801"/>
              <a:gd name="connsiteX1008" fmla="*/ 5966379 w 9384838"/>
              <a:gd name="connsiteY1008" fmla="*/ 1956897 h 6246801"/>
              <a:gd name="connsiteX1009" fmla="*/ 5891159 w 9384838"/>
              <a:gd name="connsiteY1009" fmla="*/ 2006676 h 6246801"/>
              <a:gd name="connsiteX1010" fmla="*/ 5815939 w 9384838"/>
              <a:gd name="connsiteY1010" fmla="*/ 1931450 h 6246801"/>
              <a:gd name="connsiteX1011" fmla="*/ 5765055 w 9384838"/>
              <a:gd name="connsiteY1011" fmla="*/ 1881669 h 6246801"/>
              <a:gd name="connsiteX1012" fmla="*/ 5715277 w 9384838"/>
              <a:gd name="connsiteY1012" fmla="*/ 1931450 h 6246801"/>
              <a:gd name="connsiteX1013" fmla="*/ 5665499 w 9384838"/>
              <a:gd name="connsiteY1013" fmla="*/ 1931450 h 6246801"/>
              <a:gd name="connsiteX1014" fmla="*/ 5640056 w 9384838"/>
              <a:gd name="connsiteY1014" fmla="*/ 2006676 h 6246801"/>
              <a:gd name="connsiteX1015" fmla="*/ 5590278 w 9384838"/>
              <a:gd name="connsiteY1015" fmla="*/ 2006676 h 6246801"/>
              <a:gd name="connsiteX1016" fmla="*/ 5515058 w 9384838"/>
              <a:gd name="connsiteY1016" fmla="*/ 2081899 h 6246801"/>
              <a:gd name="connsiteX1017" fmla="*/ 5464174 w 9384838"/>
              <a:gd name="connsiteY1017" fmla="*/ 2057559 h 6246801"/>
              <a:gd name="connsiteX1018" fmla="*/ 5464174 w 9384838"/>
              <a:gd name="connsiteY1018" fmla="*/ 1956897 h 6246801"/>
              <a:gd name="connsiteX1019" fmla="*/ 5489616 w 9384838"/>
              <a:gd name="connsiteY1019" fmla="*/ 1881669 h 6246801"/>
              <a:gd name="connsiteX1020" fmla="*/ 5564836 w 9384838"/>
              <a:gd name="connsiteY1020" fmla="*/ 1831894 h 6246801"/>
              <a:gd name="connsiteX1021" fmla="*/ 5590278 w 9384838"/>
              <a:gd name="connsiteY1021" fmla="*/ 1756674 h 6246801"/>
              <a:gd name="connsiteX1022" fmla="*/ 5539394 w 9384838"/>
              <a:gd name="connsiteY1022" fmla="*/ 1656009 h 6246801"/>
              <a:gd name="connsiteX1023" fmla="*/ 5515058 w 9384838"/>
              <a:gd name="connsiteY1023" fmla="*/ 1656009 h 6246801"/>
              <a:gd name="connsiteX1024" fmla="*/ 5515058 w 9384838"/>
              <a:gd name="connsiteY1024" fmla="*/ 1606229 h 6246801"/>
              <a:gd name="connsiteX1025" fmla="*/ 5489616 w 9384838"/>
              <a:gd name="connsiteY1025" fmla="*/ 1580786 h 6246801"/>
              <a:gd name="connsiteX1026" fmla="*/ 5489616 w 9384838"/>
              <a:gd name="connsiteY1026" fmla="*/ 1531005 h 6246801"/>
              <a:gd name="connsiteX1027" fmla="*/ 5539394 w 9384838"/>
              <a:gd name="connsiteY1027" fmla="*/ 1455784 h 6246801"/>
              <a:gd name="connsiteX1028" fmla="*/ 5539394 w 9384838"/>
              <a:gd name="connsiteY1028" fmla="*/ 1404898 h 6246801"/>
              <a:gd name="connsiteX1029" fmla="*/ 5564836 w 9384838"/>
              <a:gd name="connsiteY1029" fmla="*/ 1355118 h 6246801"/>
              <a:gd name="connsiteX1030" fmla="*/ 5614614 w 9384838"/>
              <a:gd name="connsiteY1030" fmla="*/ 1379454 h 6246801"/>
              <a:gd name="connsiteX1031" fmla="*/ 5689834 w 9384838"/>
              <a:gd name="connsiteY1031" fmla="*/ 1355118 h 6246801"/>
              <a:gd name="connsiteX1032" fmla="*/ 5740719 w 9384838"/>
              <a:gd name="connsiteY1032" fmla="*/ 1329675 h 6246801"/>
              <a:gd name="connsiteX1033" fmla="*/ 5765055 w 9384838"/>
              <a:gd name="connsiteY1033" fmla="*/ 1355118 h 6246801"/>
              <a:gd name="connsiteX1034" fmla="*/ 5815939 w 9384838"/>
              <a:gd name="connsiteY1034" fmla="*/ 1279895 h 6246801"/>
              <a:gd name="connsiteX1035" fmla="*/ 5891159 w 9384838"/>
              <a:gd name="connsiteY1035" fmla="*/ 1254452 h 6246801"/>
              <a:gd name="connsiteX1036" fmla="*/ 5891159 w 9384838"/>
              <a:gd name="connsiteY1036" fmla="*/ 1179229 h 6246801"/>
              <a:gd name="connsiteX1037" fmla="*/ 5840275 w 9384838"/>
              <a:gd name="connsiteY1037" fmla="*/ 1104007 h 6246801"/>
              <a:gd name="connsiteX1038" fmla="*/ 5865717 w 9384838"/>
              <a:gd name="connsiteY1038" fmla="*/ 1054227 h 6246801"/>
              <a:gd name="connsiteX1039" fmla="*/ 5916601 w 9384838"/>
              <a:gd name="connsiteY1039" fmla="*/ 1054227 h 6246801"/>
              <a:gd name="connsiteX1040" fmla="*/ 6041599 w 9384838"/>
              <a:gd name="connsiteY1040" fmla="*/ 1179229 h 6246801"/>
              <a:gd name="connsiteX1041" fmla="*/ 6091377 w 9384838"/>
              <a:gd name="connsiteY1041" fmla="*/ 1153786 h 6246801"/>
              <a:gd name="connsiteX1042" fmla="*/ 6091377 w 9384838"/>
              <a:gd name="connsiteY1042" fmla="*/ 1204672 h 6246801"/>
              <a:gd name="connsiteX1043" fmla="*/ 6166597 w 9384838"/>
              <a:gd name="connsiteY1043" fmla="*/ 1254452 h 6246801"/>
              <a:gd name="connsiteX1044" fmla="*/ 6292701 w 9384838"/>
              <a:gd name="connsiteY1044" fmla="*/ 1179229 h 6246801"/>
              <a:gd name="connsiteX1045" fmla="*/ 6317037 w 9384838"/>
              <a:gd name="connsiteY1045" fmla="*/ 1129449 h 6246801"/>
              <a:gd name="connsiteX1046" fmla="*/ 6292701 w 9384838"/>
              <a:gd name="connsiteY1046" fmla="*/ 1054227 h 6246801"/>
              <a:gd name="connsiteX1047" fmla="*/ 6317037 w 9384838"/>
              <a:gd name="connsiteY1047" fmla="*/ 1003341 h 6246801"/>
              <a:gd name="connsiteX1048" fmla="*/ 6317037 w 9384838"/>
              <a:gd name="connsiteY1048" fmla="*/ 953562 h 6246801"/>
              <a:gd name="connsiteX1049" fmla="*/ 6342479 w 9384838"/>
              <a:gd name="connsiteY1049" fmla="*/ 903783 h 6246801"/>
              <a:gd name="connsiteX1050" fmla="*/ 6443141 w 9384838"/>
              <a:gd name="connsiteY1050" fmla="*/ 878340 h 6246801"/>
              <a:gd name="connsiteX1051" fmla="*/ 6492919 w 9384838"/>
              <a:gd name="connsiteY1051" fmla="*/ 803117 h 6246801"/>
              <a:gd name="connsiteX1052" fmla="*/ 6518361 w 9384838"/>
              <a:gd name="connsiteY1052" fmla="*/ 652667 h 6246801"/>
              <a:gd name="connsiteX1053" fmla="*/ 6619024 w 9384838"/>
              <a:gd name="connsiteY1053" fmla="*/ 526559 h 6246801"/>
              <a:gd name="connsiteX1054" fmla="*/ 6643360 w 9384838"/>
              <a:gd name="connsiteY1054" fmla="*/ 300891 h 6246801"/>
              <a:gd name="connsiteX1055" fmla="*/ 6619024 w 9384838"/>
              <a:gd name="connsiteY1055" fmla="*/ 125002 h 6246801"/>
              <a:gd name="connsiteX1056" fmla="*/ 6694244 w 9384838"/>
              <a:gd name="connsiteY1056" fmla="*/ 49779 h 6246801"/>
              <a:gd name="connsiteX1057" fmla="*/ 6769464 w 9384838"/>
              <a:gd name="connsiteY1057" fmla="*/ 49779 h 6246801"/>
              <a:gd name="connsiteX1058" fmla="*/ 6819242 w 9384838"/>
              <a:gd name="connsiteY105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46568 w 9384838"/>
              <a:gd name="connsiteY180" fmla="*/ 5670462 h 6246801"/>
              <a:gd name="connsiteX181" fmla="*/ 446567 w 9384838"/>
              <a:gd name="connsiteY181" fmla="*/ 5670462 h 6246801"/>
              <a:gd name="connsiteX182" fmla="*/ 521787 w 9384838"/>
              <a:gd name="connsiteY182" fmla="*/ 5595239 h 6246801"/>
              <a:gd name="connsiteX183" fmla="*/ 572672 w 9384838"/>
              <a:gd name="connsiteY183" fmla="*/ 5569796 h 6246801"/>
              <a:gd name="connsiteX184" fmla="*/ 572672 w 9384838"/>
              <a:gd name="connsiteY184" fmla="*/ 5520016 h 6246801"/>
              <a:gd name="connsiteX185" fmla="*/ 647892 w 9384838"/>
              <a:gd name="connsiteY185" fmla="*/ 5494573 h 6246801"/>
              <a:gd name="connsiteX186" fmla="*/ 622450 w 9384838"/>
              <a:gd name="connsiteY186" fmla="*/ 5469130 h 6246801"/>
              <a:gd name="connsiteX187" fmla="*/ 547230 w 9384838"/>
              <a:gd name="connsiteY187" fmla="*/ 5469130 h 6246801"/>
              <a:gd name="connsiteX188" fmla="*/ 622450 w 9384838"/>
              <a:gd name="connsiteY188" fmla="*/ 5444793 h 6246801"/>
              <a:gd name="connsiteX189" fmla="*/ 622450 w 9384838"/>
              <a:gd name="connsiteY189" fmla="*/ 5369570 h 6246801"/>
              <a:gd name="connsiteX190" fmla="*/ 597008 w 9384838"/>
              <a:gd name="connsiteY190" fmla="*/ 5369570 h 6246801"/>
              <a:gd name="connsiteX191" fmla="*/ 597008 w 9384838"/>
              <a:gd name="connsiteY191" fmla="*/ 5344127 h 6246801"/>
              <a:gd name="connsiteX192" fmla="*/ 572672 w 9384838"/>
              <a:gd name="connsiteY192" fmla="*/ 5318684 h 6246801"/>
              <a:gd name="connsiteX193" fmla="*/ 597008 w 9384838"/>
              <a:gd name="connsiteY193" fmla="*/ 5268904 h 6246801"/>
              <a:gd name="connsiteX194" fmla="*/ 572672 w 9384838"/>
              <a:gd name="connsiteY194" fmla="*/ 5268904 h 6246801"/>
              <a:gd name="connsiteX195" fmla="*/ 572672 w 9384838"/>
              <a:gd name="connsiteY195" fmla="*/ 5218018 h 6246801"/>
              <a:gd name="connsiteX196" fmla="*/ 547230 w 9384838"/>
              <a:gd name="connsiteY196" fmla="*/ 5193682 h 6246801"/>
              <a:gd name="connsiteX197" fmla="*/ 547229 w 9384838"/>
              <a:gd name="connsiteY197" fmla="*/ 5193682 h 6246801"/>
              <a:gd name="connsiteX198" fmla="*/ 521787 w 9384838"/>
              <a:gd name="connsiteY198" fmla="*/ 5168239 h 6246801"/>
              <a:gd name="connsiteX199" fmla="*/ 472009 w 9384838"/>
              <a:gd name="connsiteY199" fmla="*/ 5193682 h 6246801"/>
              <a:gd name="connsiteX200" fmla="*/ 472009 w 9384838"/>
              <a:gd name="connsiteY200" fmla="*/ 5293241 h 6246801"/>
              <a:gd name="connsiteX201" fmla="*/ 472009 w 9384838"/>
              <a:gd name="connsiteY201" fmla="*/ 5293241 h 6246801"/>
              <a:gd name="connsiteX202" fmla="*/ 422231 w 9384838"/>
              <a:gd name="connsiteY202" fmla="*/ 5318684 h 6246801"/>
              <a:gd name="connsiteX203" fmla="*/ 446567 w 9384838"/>
              <a:gd name="connsiteY203" fmla="*/ 5344127 h 6246801"/>
              <a:gd name="connsiteX204" fmla="*/ 497451 w 9384838"/>
              <a:gd name="connsiteY204" fmla="*/ 5344127 h 6246801"/>
              <a:gd name="connsiteX205" fmla="*/ 521787 w 9384838"/>
              <a:gd name="connsiteY205" fmla="*/ 5318684 h 6246801"/>
              <a:gd name="connsiteX206" fmla="*/ 521787 w 9384838"/>
              <a:gd name="connsiteY206" fmla="*/ 5369570 h 6246801"/>
              <a:gd name="connsiteX207" fmla="*/ 497451 w 9384838"/>
              <a:gd name="connsiteY207" fmla="*/ 5419350 h 6246801"/>
              <a:gd name="connsiteX208" fmla="*/ 472009 w 9384838"/>
              <a:gd name="connsiteY208" fmla="*/ 5419350 h 6246801"/>
              <a:gd name="connsiteX209" fmla="*/ 446567 w 9384838"/>
              <a:gd name="connsiteY209" fmla="*/ 5444793 h 6246801"/>
              <a:gd name="connsiteX210" fmla="*/ 422231 w 9384838"/>
              <a:gd name="connsiteY210" fmla="*/ 5419350 h 6246801"/>
              <a:gd name="connsiteX211" fmla="*/ 446567 w 9384838"/>
              <a:gd name="connsiteY211" fmla="*/ 5393907 h 6246801"/>
              <a:gd name="connsiteX212" fmla="*/ 446567 w 9384838"/>
              <a:gd name="connsiteY212" fmla="*/ 5369570 h 6246801"/>
              <a:gd name="connsiteX213" fmla="*/ 422231 w 9384838"/>
              <a:gd name="connsiteY213" fmla="*/ 5344127 h 6246801"/>
              <a:gd name="connsiteX214" fmla="*/ 371347 w 9384838"/>
              <a:gd name="connsiteY214" fmla="*/ 5369570 h 6246801"/>
              <a:gd name="connsiteX215" fmla="*/ 347011 w 9384838"/>
              <a:gd name="connsiteY215" fmla="*/ 5344127 h 6246801"/>
              <a:gd name="connsiteX216" fmla="*/ 321569 w 9384838"/>
              <a:gd name="connsiteY216" fmla="*/ 5393907 h 6246801"/>
              <a:gd name="connsiteX217" fmla="*/ 271791 w 9384838"/>
              <a:gd name="connsiteY217" fmla="*/ 5419350 h 6246801"/>
              <a:gd name="connsiteX218" fmla="*/ 321569 w 9384838"/>
              <a:gd name="connsiteY218" fmla="*/ 5369570 h 6246801"/>
              <a:gd name="connsiteX219" fmla="*/ 296127 w 9384838"/>
              <a:gd name="connsiteY219" fmla="*/ 5344127 h 6246801"/>
              <a:gd name="connsiteX220" fmla="*/ 296127 w 9384838"/>
              <a:gd name="connsiteY220" fmla="*/ 5293241 h 6246801"/>
              <a:gd name="connsiteX221" fmla="*/ 271791 w 9384838"/>
              <a:gd name="connsiteY221" fmla="*/ 5293241 h 6246801"/>
              <a:gd name="connsiteX222" fmla="*/ 246349 w 9384838"/>
              <a:gd name="connsiteY222" fmla="*/ 5243462 h 6246801"/>
              <a:gd name="connsiteX223" fmla="*/ 296127 w 9384838"/>
              <a:gd name="connsiteY223" fmla="*/ 5168239 h 6246801"/>
              <a:gd name="connsiteX224" fmla="*/ 321569 w 9384838"/>
              <a:gd name="connsiteY224" fmla="*/ 5193682 h 6246801"/>
              <a:gd name="connsiteX225" fmla="*/ 296127 w 9384838"/>
              <a:gd name="connsiteY225" fmla="*/ 5218019 h 6246801"/>
              <a:gd name="connsiteX226" fmla="*/ 321569 w 9384838"/>
              <a:gd name="connsiteY226" fmla="*/ 5218019 h 6246801"/>
              <a:gd name="connsiteX227" fmla="*/ 321569 w 9384838"/>
              <a:gd name="connsiteY227" fmla="*/ 5243462 h 6246801"/>
              <a:gd name="connsiteX228" fmla="*/ 296127 w 9384838"/>
              <a:gd name="connsiteY228" fmla="*/ 5268905 h 6246801"/>
              <a:gd name="connsiteX229" fmla="*/ 321569 w 9384838"/>
              <a:gd name="connsiteY229" fmla="*/ 5318684 h 6246801"/>
              <a:gd name="connsiteX230" fmla="*/ 347011 w 9384838"/>
              <a:gd name="connsiteY230" fmla="*/ 5293241 h 6246801"/>
              <a:gd name="connsiteX231" fmla="*/ 371347 w 9384838"/>
              <a:gd name="connsiteY231" fmla="*/ 5318684 h 6246801"/>
              <a:gd name="connsiteX232" fmla="*/ 396789 w 9384838"/>
              <a:gd name="connsiteY232" fmla="*/ 5318684 h 6246801"/>
              <a:gd name="connsiteX233" fmla="*/ 371347 w 9384838"/>
              <a:gd name="connsiteY233" fmla="*/ 5268905 h 6246801"/>
              <a:gd name="connsiteX234" fmla="*/ 396789 w 9384838"/>
              <a:gd name="connsiteY234" fmla="*/ 5243462 h 6246801"/>
              <a:gd name="connsiteX235" fmla="*/ 371347 w 9384838"/>
              <a:gd name="connsiteY235" fmla="*/ 5193682 h 6246801"/>
              <a:gd name="connsiteX236" fmla="*/ 321569 w 9384838"/>
              <a:gd name="connsiteY236" fmla="*/ 5168239 h 6246801"/>
              <a:gd name="connsiteX237" fmla="*/ 347011 w 9384838"/>
              <a:gd name="connsiteY237" fmla="*/ 5142796 h 6246801"/>
              <a:gd name="connsiteX238" fmla="*/ 296127 w 9384838"/>
              <a:gd name="connsiteY238" fmla="*/ 5142796 h 6246801"/>
              <a:gd name="connsiteX239" fmla="*/ 271791 w 9384838"/>
              <a:gd name="connsiteY239" fmla="*/ 5093016 h 6246801"/>
              <a:gd name="connsiteX240" fmla="*/ 296127 w 9384838"/>
              <a:gd name="connsiteY240" fmla="*/ 5067573 h 6246801"/>
              <a:gd name="connsiteX241" fmla="*/ 271791 w 9384838"/>
              <a:gd name="connsiteY241" fmla="*/ 5043236 h 6246801"/>
              <a:gd name="connsiteX242" fmla="*/ 271791 w 9384838"/>
              <a:gd name="connsiteY242" fmla="*/ 5017793 h 6246801"/>
              <a:gd name="connsiteX243" fmla="*/ 321569 w 9384838"/>
              <a:gd name="connsiteY243" fmla="*/ 5043236 h 6246801"/>
              <a:gd name="connsiteX244" fmla="*/ 347011 w 9384838"/>
              <a:gd name="connsiteY244" fmla="*/ 5043236 h 6246801"/>
              <a:gd name="connsiteX245" fmla="*/ 371347 w 9384838"/>
              <a:gd name="connsiteY245" fmla="*/ 5067573 h 6246801"/>
              <a:gd name="connsiteX246" fmla="*/ 371347 w 9384838"/>
              <a:gd name="connsiteY246" fmla="*/ 5093016 h 6246801"/>
              <a:gd name="connsiteX247" fmla="*/ 396789 w 9384838"/>
              <a:gd name="connsiteY247" fmla="*/ 5093016 h 6246801"/>
              <a:gd name="connsiteX248" fmla="*/ 396789 w 9384838"/>
              <a:gd name="connsiteY248" fmla="*/ 5067573 h 6246801"/>
              <a:gd name="connsiteX249" fmla="*/ 422231 w 9384838"/>
              <a:gd name="connsiteY249" fmla="*/ 5043236 h 6246801"/>
              <a:gd name="connsiteX250" fmla="*/ 371347 w 9384838"/>
              <a:gd name="connsiteY250" fmla="*/ 5017793 h 6246801"/>
              <a:gd name="connsiteX251" fmla="*/ 396789 w 9384838"/>
              <a:gd name="connsiteY251" fmla="*/ 4992350 h 6246801"/>
              <a:gd name="connsiteX252" fmla="*/ 422231 w 9384838"/>
              <a:gd name="connsiteY252" fmla="*/ 4968013 h 6246801"/>
              <a:gd name="connsiteX253" fmla="*/ 446567 w 9384838"/>
              <a:gd name="connsiteY253" fmla="*/ 4992350 h 6246801"/>
              <a:gd name="connsiteX254" fmla="*/ 446567 w 9384838"/>
              <a:gd name="connsiteY254" fmla="*/ 5017793 h 6246801"/>
              <a:gd name="connsiteX255" fmla="*/ 472009 w 9384838"/>
              <a:gd name="connsiteY255" fmla="*/ 5043236 h 6246801"/>
              <a:gd name="connsiteX256" fmla="*/ 497451 w 9384838"/>
              <a:gd name="connsiteY256" fmla="*/ 5017793 h 6246801"/>
              <a:gd name="connsiteX257" fmla="*/ 497452 w 9384838"/>
              <a:gd name="connsiteY257" fmla="*/ 5017793 h 6246801"/>
              <a:gd name="connsiteX258" fmla="*/ 547230 w 9384838"/>
              <a:gd name="connsiteY258" fmla="*/ 5017793 h 6246801"/>
              <a:gd name="connsiteX259" fmla="*/ 521788 w 9384838"/>
              <a:gd name="connsiteY259" fmla="*/ 4992350 h 6246801"/>
              <a:gd name="connsiteX260" fmla="*/ 572672 w 9384838"/>
              <a:gd name="connsiteY260" fmla="*/ 4968013 h 6246801"/>
              <a:gd name="connsiteX261" fmla="*/ 597008 w 9384838"/>
              <a:gd name="connsiteY261" fmla="*/ 4992350 h 6246801"/>
              <a:gd name="connsiteX262" fmla="*/ 647892 w 9384838"/>
              <a:gd name="connsiteY262" fmla="*/ 4992350 h 6246801"/>
              <a:gd name="connsiteX263" fmla="*/ 647892 w 9384838"/>
              <a:gd name="connsiteY263" fmla="*/ 4968013 h 6246801"/>
              <a:gd name="connsiteX264" fmla="*/ 672228 w 9384838"/>
              <a:gd name="connsiteY264" fmla="*/ 4942570 h 6246801"/>
              <a:gd name="connsiteX265" fmla="*/ 672228 w 9384838"/>
              <a:gd name="connsiteY265" fmla="*/ 4917127 h 6246801"/>
              <a:gd name="connsiteX266" fmla="*/ 723112 w 9384838"/>
              <a:gd name="connsiteY266" fmla="*/ 4892790 h 6246801"/>
              <a:gd name="connsiteX267" fmla="*/ 772890 w 9384838"/>
              <a:gd name="connsiteY267" fmla="*/ 4892790 h 6246801"/>
              <a:gd name="connsiteX268" fmla="*/ 798333 w 9384838"/>
              <a:gd name="connsiteY268" fmla="*/ 4867347 h 6246801"/>
              <a:gd name="connsiteX269" fmla="*/ 291494 w 9384838"/>
              <a:gd name="connsiteY269" fmla="*/ 3896294 h 6246801"/>
              <a:gd name="connsiteX270" fmla="*/ 319795 w 9384838"/>
              <a:gd name="connsiteY270" fmla="*/ 3947235 h 6246801"/>
              <a:gd name="connsiteX271" fmla="*/ 280174 w 9384838"/>
              <a:gd name="connsiteY271" fmla="*/ 4026476 h 6246801"/>
              <a:gd name="connsiteX272" fmla="*/ 234893 w 9384838"/>
              <a:gd name="connsiteY272" fmla="*/ 4026476 h 6246801"/>
              <a:gd name="connsiteX273" fmla="*/ 220743 w 9384838"/>
              <a:gd name="connsiteY273" fmla="*/ 4066097 h 6246801"/>
              <a:gd name="connsiteX274" fmla="*/ 178292 w 9384838"/>
              <a:gd name="connsiteY274" fmla="*/ 4074587 h 6246801"/>
              <a:gd name="connsiteX275" fmla="*/ 133012 w 9384838"/>
              <a:gd name="connsiteY275" fmla="*/ 4111377 h 6246801"/>
              <a:gd name="connsiteX276" fmla="*/ 93391 w 9384838"/>
              <a:gd name="connsiteY276" fmla="*/ 4125528 h 6246801"/>
              <a:gd name="connsiteX277" fmla="*/ 113201 w 9384838"/>
              <a:gd name="connsiteY277" fmla="*/ 4187789 h 6246801"/>
              <a:gd name="connsiteX278" fmla="*/ 82071 w 9384838"/>
              <a:gd name="connsiteY278" fmla="*/ 4187789 h 6246801"/>
              <a:gd name="connsiteX279" fmla="*/ 59430 w 9384838"/>
              <a:gd name="connsiteY279" fmla="*/ 4250050 h 6246801"/>
              <a:gd name="connsiteX280" fmla="*/ 76411 w 9384838"/>
              <a:gd name="connsiteY280" fmla="*/ 4275521 h 6246801"/>
              <a:gd name="connsiteX281" fmla="*/ 11320 w 9384838"/>
              <a:gd name="connsiteY281" fmla="*/ 4317971 h 6246801"/>
              <a:gd name="connsiteX282" fmla="*/ 0 w 9384838"/>
              <a:gd name="connsiteY282" fmla="*/ 4230240 h 6246801"/>
              <a:gd name="connsiteX283" fmla="*/ 31130 w 9384838"/>
              <a:gd name="connsiteY283" fmla="*/ 4218920 h 6246801"/>
              <a:gd name="connsiteX284" fmla="*/ 45280 w 9384838"/>
              <a:gd name="connsiteY284" fmla="*/ 4187789 h 6246801"/>
              <a:gd name="connsiteX285" fmla="*/ 53771 w 9384838"/>
              <a:gd name="connsiteY285" fmla="*/ 4131188 h 6246801"/>
              <a:gd name="connsiteX286" fmla="*/ 70751 w 9384838"/>
              <a:gd name="connsiteY286" fmla="*/ 4105717 h 6246801"/>
              <a:gd name="connsiteX287" fmla="*/ 124522 w 9384838"/>
              <a:gd name="connsiteY287" fmla="*/ 4083077 h 6246801"/>
              <a:gd name="connsiteX288" fmla="*/ 152822 w 9384838"/>
              <a:gd name="connsiteY288" fmla="*/ 4040626 h 6246801"/>
              <a:gd name="connsiteX289" fmla="*/ 104711 w 9384838"/>
              <a:gd name="connsiteY289" fmla="*/ 4023646 h 6246801"/>
              <a:gd name="connsiteX290" fmla="*/ 104711 w 9384838"/>
              <a:gd name="connsiteY290" fmla="*/ 3981195 h 6246801"/>
              <a:gd name="connsiteX291" fmla="*/ 144332 w 9384838"/>
              <a:gd name="connsiteY291" fmla="*/ 3981195 h 6246801"/>
              <a:gd name="connsiteX292" fmla="*/ 181122 w 9384838"/>
              <a:gd name="connsiteY292" fmla="*/ 4020816 h 6246801"/>
              <a:gd name="connsiteX293" fmla="*/ 240553 w 9384838"/>
              <a:gd name="connsiteY293" fmla="*/ 3955725 h 6246801"/>
              <a:gd name="connsiteX294" fmla="*/ 271684 w 9384838"/>
              <a:gd name="connsiteY294" fmla="*/ 3907614 h 6246801"/>
              <a:gd name="connsiteX295" fmla="*/ 291494 w 9384838"/>
              <a:gd name="connsiteY295" fmla="*/ 3896294 h 6246801"/>
              <a:gd name="connsiteX296" fmla="*/ 481106 w 9384838"/>
              <a:gd name="connsiteY296" fmla="*/ 3596309 h 6246801"/>
              <a:gd name="connsiteX297" fmla="*/ 435825 w 9384838"/>
              <a:gd name="connsiteY297" fmla="*/ 3664230 h 6246801"/>
              <a:gd name="connsiteX298" fmla="*/ 396205 w 9384838"/>
              <a:gd name="connsiteY298" fmla="*/ 3638759 h 6246801"/>
              <a:gd name="connsiteX299" fmla="*/ 481106 w 9384838"/>
              <a:gd name="connsiteY299" fmla="*/ 3596309 h 6246801"/>
              <a:gd name="connsiteX300" fmla="*/ 4460871 w 9384838"/>
              <a:gd name="connsiteY300" fmla="*/ 3512231 h 6246801"/>
              <a:gd name="connsiteX301" fmla="*/ 4435429 w 9384838"/>
              <a:gd name="connsiteY301" fmla="*/ 3563117 h 6246801"/>
              <a:gd name="connsiteX302" fmla="*/ 4385651 w 9384838"/>
              <a:gd name="connsiteY302" fmla="*/ 3612896 h 6246801"/>
              <a:gd name="connsiteX303" fmla="*/ 4385651 w 9384838"/>
              <a:gd name="connsiteY303" fmla="*/ 3638339 h 6246801"/>
              <a:gd name="connsiteX304" fmla="*/ 4435429 w 9384838"/>
              <a:gd name="connsiteY304" fmla="*/ 3638339 h 6246801"/>
              <a:gd name="connsiteX305" fmla="*/ 4435429 w 9384838"/>
              <a:gd name="connsiteY305" fmla="*/ 3662676 h 6246801"/>
              <a:gd name="connsiteX306" fmla="*/ 4385651 w 9384838"/>
              <a:gd name="connsiteY306" fmla="*/ 3713562 h 6246801"/>
              <a:gd name="connsiteX307" fmla="*/ 4284989 w 9384838"/>
              <a:gd name="connsiteY307" fmla="*/ 3737899 h 6246801"/>
              <a:gd name="connsiteX308" fmla="*/ 4310431 w 9384838"/>
              <a:gd name="connsiteY308" fmla="*/ 3688119 h 6246801"/>
              <a:gd name="connsiteX309" fmla="*/ 4335873 w 9384838"/>
              <a:gd name="connsiteY309" fmla="*/ 3662676 h 6246801"/>
              <a:gd name="connsiteX310" fmla="*/ 4335873 w 9384838"/>
              <a:gd name="connsiteY310" fmla="*/ 3638339 h 6246801"/>
              <a:gd name="connsiteX311" fmla="*/ 4284989 w 9384838"/>
              <a:gd name="connsiteY311" fmla="*/ 3662676 h 6246801"/>
              <a:gd name="connsiteX312" fmla="*/ 4284989 w 9384838"/>
              <a:gd name="connsiteY312" fmla="*/ 3612896 h 6246801"/>
              <a:gd name="connsiteX313" fmla="*/ 4360209 w 9384838"/>
              <a:gd name="connsiteY313" fmla="*/ 3537674 h 6246801"/>
              <a:gd name="connsiteX314" fmla="*/ 4460871 w 9384838"/>
              <a:gd name="connsiteY314" fmla="*/ 3512231 h 6246801"/>
              <a:gd name="connsiteX315" fmla="*/ 605629 w 9384838"/>
              <a:gd name="connsiteY315" fmla="*/ 3364245 h 6246801"/>
              <a:gd name="connsiteX316" fmla="*/ 611289 w 9384838"/>
              <a:gd name="connsiteY316" fmla="*/ 3409526 h 6246801"/>
              <a:gd name="connsiteX317" fmla="*/ 633929 w 9384838"/>
              <a:gd name="connsiteY317" fmla="*/ 3437826 h 6246801"/>
              <a:gd name="connsiteX318" fmla="*/ 616949 w 9384838"/>
              <a:gd name="connsiteY318" fmla="*/ 3485937 h 6246801"/>
              <a:gd name="connsiteX319" fmla="*/ 599969 w 9384838"/>
              <a:gd name="connsiteY319" fmla="*/ 3497257 h 6246801"/>
              <a:gd name="connsiteX320" fmla="*/ 560348 w 9384838"/>
              <a:gd name="connsiteY320" fmla="*/ 3451976 h 6246801"/>
              <a:gd name="connsiteX321" fmla="*/ 577328 w 9384838"/>
              <a:gd name="connsiteY321" fmla="*/ 3415186 h 6246801"/>
              <a:gd name="connsiteX322" fmla="*/ 574498 w 9384838"/>
              <a:gd name="connsiteY322" fmla="*/ 3369905 h 6246801"/>
              <a:gd name="connsiteX323" fmla="*/ 605629 w 9384838"/>
              <a:gd name="connsiteY323" fmla="*/ 3364245 h 6246801"/>
              <a:gd name="connsiteX324" fmla="*/ 1098059 w 9384838"/>
              <a:gd name="connsiteY324" fmla="*/ 3109544 h 6246801"/>
              <a:gd name="connsiteX325" fmla="*/ 1081079 w 9384838"/>
              <a:gd name="connsiteY325" fmla="*/ 3137841 h 6246801"/>
              <a:gd name="connsiteX326" fmla="*/ 1064099 w 9384838"/>
              <a:gd name="connsiteY326" fmla="*/ 3154822 h 6246801"/>
              <a:gd name="connsiteX327" fmla="*/ 1038628 w 9384838"/>
              <a:gd name="connsiteY327" fmla="*/ 3143502 h 6246801"/>
              <a:gd name="connsiteX328" fmla="*/ 1098059 w 9384838"/>
              <a:gd name="connsiteY328" fmla="*/ 3109544 h 6246801"/>
              <a:gd name="connsiteX329" fmla="*/ 905615 w 9384838"/>
              <a:gd name="connsiteY329" fmla="*/ 3061433 h 6246801"/>
              <a:gd name="connsiteX330" fmla="*/ 905615 w 9384838"/>
              <a:gd name="connsiteY330" fmla="*/ 3098224 h 6246801"/>
              <a:gd name="connsiteX331" fmla="*/ 874484 w 9384838"/>
              <a:gd name="connsiteY331" fmla="*/ 3149161 h 6246801"/>
              <a:gd name="connsiteX332" fmla="*/ 820713 w 9384838"/>
              <a:gd name="connsiteY332" fmla="*/ 3171802 h 6246801"/>
              <a:gd name="connsiteX333" fmla="*/ 826373 w 9384838"/>
              <a:gd name="connsiteY333" fmla="*/ 3205762 h 6246801"/>
              <a:gd name="connsiteX334" fmla="*/ 769772 w 9384838"/>
              <a:gd name="connsiteY334" fmla="*/ 3214252 h 6246801"/>
              <a:gd name="connsiteX335" fmla="*/ 775432 w 9384838"/>
              <a:gd name="connsiteY335" fmla="*/ 3253873 h 6246801"/>
              <a:gd name="connsiteX336" fmla="*/ 738642 w 9384838"/>
              <a:gd name="connsiteY336" fmla="*/ 3245383 h 6246801"/>
              <a:gd name="connsiteX337" fmla="*/ 724492 w 9384838"/>
              <a:gd name="connsiteY337" fmla="*/ 3214252 h 6246801"/>
              <a:gd name="connsiteX338" fmla="*/ 701851 w 9384838"/>
              <a:gd name="connsiteY338" fmla="*/ 3183122 h 6246801"/>
              <a:gd name="connsiteX339" fmla="*/ 724492 w 9384838"/>
              <a:gd name="connsiteY339" fmla="*/ 3168972 h 6246801"/>
              <a:gd name="connsiteX340" fmla="*/ 747132 w 9384838"/>
              <a:gd name="connsiteY340" fmla="*/ 3146331 h 6246801"/>
              <a:gd name="connsiteX341" fmla="*/ 843354 w 9384838"/>
              <a:gd name="connsiteY341" fmla="*/ 3098224 h 6246801"/>
              <a:gd name="connsiteX342" fmla="*/ 905615 w 9384838"/>
              <a:gd name="connsiteY342" fmla="*/ 3061433 h 6246801"/>
              <a:gd name="connsiteX343" fmla="*/ 936745 w 9384838"/>
              <a:gd name="connsiteY343" fmla="*/ 3033132 h 6246801"/>
              <a:gd name="connsiteX344" fmla="*/ 973535 w 9384838"/>
              <a:gd name="connsiteY344" fmla="*/ 3081244 h 6246801"/>
              <a:gd name="connsiteX345" fmla="*/ 948066 w 9384838"/>
              <a:gd name="connsiteY345" fmla="*/ 3115203 h 6246801"/>
              <a:gd name="connsiteX346" fmla="*/ 925424 w 9384838"/>
              <a:gd name="connsiteY346" fmla="*/ 3067093 h 6246801"/>
              <a:gd name="connsiteX347" fmla="*/ 936745 w 9384838"/>
              <a:gd name="connsiteY347" fmla="*/ 3033132 h 6246801"/>
              <a:gd name="connsiteX348" fmla="*/ 5840275 w 9384838"/>
              <a:gd name="connsiteY348" fmla="*/ 2081897 h 6246801"/>
              <a:gd name="connsiteX349" fmla="*/ 5891159 w 9384838"/>
              <a:gd name="connsiteY349" fmla="*/ 2132783 h 6246801"/>
              <a:gd name="connsiteX350" fmla="*/ 5891159 w 9384838"/>
              <a:gd name="connsiteY350" fmla="*/ 2158226 h 6246801"/>
              <a:gd name="connsiteX351" fmla="*/ 5966379 w 9384838"/>
              <a:gd name="connsiteY351" fmla="*/ 2208005 h 6246801"/>
              <a:gd name="connsiteX352" fmla="*/ 6016157 w 9384838"/>
              <a:gd name="connsiteY352" fmla="*/ 2208005 h 6246801"/>
              <a:gd name="connsiteX353" fmla="*/ 6041599 w 9384838"/>
              <a:gd name="connsiteY353" fmla="*/ 2208005 h 6246801"/>
              <a:gd name="connsiteX354" fmla="*/ 5966379 w 9384838"/>
              <a:gd name="connsiteY354" fmla="*/ 2308672 h 6246801"/>
              <a:gd name="connsiteX355" fmla="*/ 5916601 w 9384838"/>
              <a:gd name="connsiteY355" fmla="*/ 2558676 h 6246801"/>
              <a:gd name="connsiteX356" fmla="*/ 5916601 w 9384838"/>
              <a:gd name="connsiteY356" fmla="*/ 2659341 h 6246801"/>
              <a:gd name="connsiteX357" fmla="*/ 5966379 w 9384838"/>
              <a:gd name="connsiteY357" fmla="*/ 2684786 h 6246801"/>
              <a:gd name="connsiteX358" fmla="*/ 5991821 w 9384838"/>
              <a:gd name="connsiteY358" fmla="*/ 2734563 h 6246801"/>
              <a:gd name="connsiteX359" fmla="*/ 6016157 w 9384838"/>
              <a:gd name="connsiteY359" fmla="*/ 2785448 h 6246801"/>
              <a:gd name="connsiteX360" fmla="*/ 6016157 w 9384838"/>
              <a:gd name="connsiteY360" fmla="*/ 2860670 h 6246801"/>
              <a:gd name="connsiteX361" fmla="*/ 5991821 w 9384838"/>
              <a:gd name="connsiteY361" fmla="*/ 2885007 h 6246801"/>
              <a:gd name="connsiteX362" fmla="*/ 6016157 w 9384838"/>
              <a:gd name="connsiteY362" fmla="*/ 2910449 h 6246801"/>
              <a:gd name="connsiteX363" fmla="*/ 5991821 w 9384838"/>
              <a:gd name="connsiteY363" fmla="*/ 2935892 h 6246801"/>
              <a:gd name="connsiteX364" fmla="*/ 5991821 w 9384838"/>
              <a:gd name="connsiteY364" fmla="*/ 2960229 h 6246801"/>
              <a:gd name="connsiteX365" fmla="*/ 6041599 w 9384838"/>
              <a:gd name="connsiteY365" fmla="*/ 2985670 h 6246801"/>
              <a:gd name="connsiteX366" fmla="*/ 6016157 w 9384838"/>
              <a:gd name="connsiteY366" fmla="*/ 3035453 h 6246801"/>
              <a:gd name="connsiteX367" fmla="*/ 6041599 w 9384838"/>
              <a:gd name="connsiteY367" fmla="*/ 3086339 h 6246801"/>
              <a:gd name="connsiteX368" fmla="*/ 5991821 w 9384838"/>
              <a:gd name="connsiteY368" fmla="*/ 3185896 h 6246801"/>
              <a:gd name="connsiteX369" fmla="*/ 6016157 w 9384838"/>
              <a:gd name="connsiteY369" fmla="*/ 3185896 h 6246801"/>
              <a:gd name="connsiteX370" fmla="*/ 6016157 w 9384838"/>
              <a:gd name="connsiteY370" fmla="*/ 3236782 h 6246801"/>
              <a:gd name="connsiteX371" fmla="*/ 5966379 w 9384838"/>
              <a:gd name="connsiteY371" fmla="*/ 3261118 h 6246801"/>
              <a:gd name="connsiteX372" fmla="*/ 5966379 w 9384838"/>
              <a:gd name="connsiteY372" fmla="*/ 3286561 h 6246801"/>
              <a:gd name="connsiteX373" fmla="*/ 5916601 w 9384838"/>
              <a:gd name="connsiteY373" fmla="*/ 3361784 h 6246801"/>
              <a:gd name="connsiteX374" fmla="*/ 5916601 w 9384838"/>
              <a:gd name="connsiteY374" fmla="*/ 3412670 h 6246801"/>
              <a:gd name="connsiteX375" fmla="*/ 5865717 w 9384838"/>
              <a:gd name="connsiteY375" fmla="*/ 3437007 h 6246801"/>
              <a:gd name="connsiteX376" fmla="*/ 5840275 w 9384838"/>
              <a:gd name="connsiteY376" fmla="*/ 3462450 h 6246801"/>
              <a:gd name="connsiteX377" fmla="*/ 5815939 w 9384838"/>
              <a:gd name="connsiteY377" fmla="*/ 3437007 h 6246801"/>
              <a:gd name="connsiteX378" fmla="*/ 5815939 w 9384838"/>
              <a:gd name="connsiteY378" fmla="*/ 3487893 h 6246801"/>
              <a:gd name="connsiteX379" fmla="*/ 5765055 w 9384838"/>
              <a:gd name="connsiteY379" fmla="*/ 3462450 h 6246801"/>
              <a:gd name="connsiteX380" fmla="*/ 5765055 w 9384838"/>
              <a:gd name="connsiteY380" fmla="*/ 3462451 h 6246801"/>
              <a:gd name="connsiteX381" fmla="*/ 5790497 w 9384838"/>
              <a:gd name="connsiteY381" fmla="*/ 3512230 h 6246801"/>
              <a:gd name="connsiteX382" fmla="*/ 5740719 w 9384838"/>
              <a:gd name="connsiteY382" fmla="*/ 3537673 h 6246801"/>
              <a:gd name="connsiteX383" fmla="*/ 5715277 w 9384838"/>
              <a:gd name="connsiteY383" fmla="*/ 3563116 h 6246801"/>
              <a:gd name="connsiteX384" fmla="*/ 5689835 w 9384838"/>
              <a:gd name="connsiteY384" fmla="*/ 3587453 h 6246801"/>
              <a:gd name="connsiteX385" fmla="*/ 5715277 w 9384838"/>
              <a:gd name="connsiteY385" fmla="*/ 3612896 h 6246801"/>
              <a:gd name="connsiteX386" fmla="*/ 5665499 w 9384838"/>
              <a:gd name="connsiteY386" fmla="*/ 3612896 h 6246801"/>
              <a:gd name="connsiteX387" fmla="*/ 5640057 w 9384838"/>
              <a:gd name="connsiteY387" fmla="*/ 3638339 h 6246801"/>
              <a:gd name="connsiteX388" fmla="*/ 5665499 w 9384838"/>
              <a:gd name="connsiteY388" fmla="*/ 3638339 h 6246801"/>
              <a:gd name="connsiteX389" fmla="*/ 5665499 w 9384838"/>
              <a:gd name="connsiteY389" fmla="*/ 3662676 h 6246801"/>
              <a:gd name="connsiteX390" fmla="*/ 5640057 w 9384838"/>
              <a:gd name="connsiteY390" fmla="*/ 3662676 h 6246801"/>
              <a:gd name="connsiteX391" fmla="*/ 5665499 w 9384838"/>
              <a:gd name="connsiteY391" fmla="*/ 3688119 h 6246801"/>
              <a:gd name="connsiteX392" fmla="*/ 5640057 w 9384838"/>
              <a:gd name="connsiteY392" fmla="*/ 3763342 h 6246801"/>
              <a:gd name="connsiteX393" fmla="*/ 5590279 w 9384838"/>
              <a:gd name="connsiteY393" fmla="*/ 3737899 h 6246801"/>
              <a:gd name="connsiteX394" fmla="*/ 5515059 w 9384838"/>
              <a:gd name="connsiteY394" fmla="*/ 3737899 h 6246801"/>
              <a:gd name="connsiteX395" fmla="*/ 5464175 w 9384838"/>
              <a:gd name="connsiteY395" fmla="*/ 3713562 h 6246801"/>
              <a:gd name="connsiteX396" fmla="*/ 5439839 w 9384838"/>
              <a:gd name="connsiteY396" fmla="*/ 3737899 h 6246801"/>
              <a:gd name="connsiteX397" fmla="*/ 5464175 w 9384838"/>
              <a:gd name="connsiteY397" fmla="*/ 3763342 h 6246801"/>
              <a:gd name="connsiteX398" fmla="*/ 5414397 w 9384838"/>
              <a:gd name="connsiteY398" fmla="*/ 3788785 h 6246801"/>
              <a:gd name="connsiteX399" fmla="*/ 5339177 w 9384838"/>
              <a:gd name="connsiteY399" fmla="*/ 3939230 h 6246801"/>
              <a:gd name="connsiteX400" fmla="*/ 5364619 w 9384838"/>
              <a:gd name="connsiteY400" fmla="*/ 4014453 h 6246801"/>
              <a:gd name="connsiteX401" fmla="*/ 5364618 w 9384838"/>
              <a:gd name="connsiteY401" fmla="*/ 4014453 h 6246801"/>
              <a:gd name="connsiteX402" fmla="*/ 5364618 w 9384838"/>
              <a:gd name="connsiteY402" fmla="*/ 4089676 h 6246801"/>
              <a:gd name="connsiteX403" fmla="*/ 5313734 w 9384838"/>
              <a:gd name="connsiteY403" fmla="*/ 4289902 h 6246801"/>
              <a:gd name="connsiteX404" fmla="*/ 5238514 w 9384838"/>
              <a:gd name="connsiteY404" fmla="*/ 4416010 h 6246801"/>
              <a:gd name="connsiteX405" fmla="*/ 5213072 w 9384838"/>
              <a:gd name="connsiteY405" fmla="*/ 4440347 h 6246801"/>
              <a:gd name="connsiteX406" fmla="*/ 5163294 w 9384838"/>
              <a:gd name="connsiteY406" fmla="*/ 4440347 h 6246801"/>
              <a:gd name="connsiteX407" fmla="*/ 5137852 w 9384838"/>
              <a:gd name="connsiteY407" fmla="*/ 4465790 h 6246801"/>
              <a:gd name="connsiteX408" fmla="*/ 5163294 w 9384838"/>
              <a:gd name="connsiteY408" fmla="*/ 4465790 h 6246801"/>
              <a:gd name="connsiteX409" fmla="*/ 5062632 w 9384838"/>
              <a:gd name="connsiteY409" fmla="*/ 4616236 h 6246801"/>
              <a:gd name="connsiteX410" fmla="*/ 5038296 w 9384838"/>
              <a:gd name="connsiteY410" fmla="*/ 4691459 h 6246801"/>
              <a:gd name="connsiteX411" fmla="*/ 5012854 w 9384838"/>
              <a:gd name="connsiteY411" fmla="*/ 4716902 h 6246801"/>
              <a:gd name="connsiteX412" fmla="*/ 4987412 w 9384838"/>
              <a:gd name="connsiteY412" fmla="*/ 4792125 h 6246801"/>
              <a:gd name="connsiteX413" fmla="*/ 5012854 w 9384838"/>
              <a:gd name="connsiteY413" fmla="*/ 4917127 h 6246801"/>
              <a:gd name="connsiteX414" fmla="*/ 5062632 w 9384838"/>
              <a:gd name="connsiteY414" fmla="*/ 5043236 h 6246801"/>
              <a:gd name="connsiteX415" fmla="*/ 5013583 w 9384838"/>
              <a:gd name="connsiteY415" fmla="*/ 4993096 h 6246801"/>
              <a:gd name="connsiteX416" fmla="*/ 5062632 w 9384838"/>
              <a:gd name="connsiteY416" fmla="*/ 5043237 h 6246801"/>
              <a:gd name="connsiteX417" fmla="*/ 4987412 w 9384838"/>
              <a:gd name="connsiteY417" fmla="*/ 5043237 h 6246801"/>
              <a:gd name="connsiteX418" fmla="*/ 4963076 w 9384838"/>
              <a:gd name="connsiteY418" fmla="*/ 5017794 h 6246801"/>
              <a:gd name="connsiteX419" fmla="*/ 4862414 w 9384838"/>
              <a:gd name="connsiteY419" fmla="*/ 5067574 h 6246801"/>
              <a:gd name="connsiteX420" fmla="*/ 4812636 w 9384838"/>
              <a:gd name="connsiteY420" fmla="*/ 5142796 h 6246801"/>
              <a:gd name="connsiteX421" fmla="*/ 4812636 w 9384838"/>
              <a:gd name="connsiteY421" fmla="*/ 5193682 h 6246801"/>
              <a:gd name="connsiteX422" fmla="*/ 4787194 w 9384838"/>
              <a:gd name="connsiteY422" fmla="*/ 5243462 h 6246801"/>
              <a:gd name="connsiteX423" fmla="*/ 4711974 w 9384838"/>
              <a:gd name="connsiteY423" fmla="*/ 5268905 h 6246801"/>
              <a:gd name="connsiteX424" fmla="*/ 4686532 w 9384838"/>
              <a:gd name="connsiteY424" fmla="*/ 5243462 h 6246801"/>
              <a:gd name="connsiteX425" fmla="*/ 4636753 w 9384838"/>
              <a:gd name="connsiteY425" fmla="*/ 5268905 h 6246801"/>
              <a:gd name="connsiteX426" fmla="*/ 4611311 w 9384838"/>
              <a:gd name="connsiteY426" fmla="*/ 5293242 h 6246801"/>
              <a:gd name="connsiteX427" fmla="*/ 4561533 w 9384838"/>
              <a:gd name="connsiteY427" fmla="*/ 5344128 h 6246801"/>
              <a:gd name="connsiteX428" fmla="*/ 4536091 w 9384838"/>
              <a:gd name="connsiteY428" fmla="*/ 5293242 h 6246801"/>
              <a:gd name="connsiteX429" fmla="*/ 4561533 w 9384838"/>
              <a:gd name="connsiteY429" fmla="*/ 5293242 h 6246801"/>
              <a:gd name="connsiteX430" fmla="*/ 4561533 w 9384838"/>
              <a:gd name="connsiteY430" fmla="*/ 5268905 h 6246801"/>
              <a:gd name="connsiteX431" fmla="*/ 4585869 w 9384838"/>
              <a:gd name="connsiteY431" fmla="*/ 5218019 h 6246801"/>
              <a:gd name="connsiteX432" fmla="*/ 4585869 w 9384838"/>
              <a:gd name="connsiteY432" fmla="*/ 5193682 h 6246801"/>
              <a:gd name="connsiteX433" fmla="*/ 4611311 w 9384838"/>
              <a:gd name="connsiteY433" fmla="*/ 5168239 h 6246801"/>
              <a:gd name="connsiteX434" fmla="*/ 4611311 w 9384838"/>
              <a:gd name="connsiteY434" fmla="*/ 5142796 h 6246801"/>
              <a:gd name="connsiteX435" fmla="*/ 4585869 w 9384838"/>
              <a:gd name="connsiteY435" fmla="*/ 5142796 h 6246801"/>
              <a:gd name="connsiteX436" fmla="*/ 4611311 w 9384838"/>
              <a:gd name="connsiteY436" fmla="*/ 5118460 h 6246801"/>
              <a:gd name="connsiteX437" fmla="*/ 4636753 w 9384838"/>
              <a:gd name="connsiteY437" fmla="*/ 5118460 h 6246801"/>
              <a:gd name="connsiteX438" fmla="*/ 4636753 w 9384838"/>
              <a:gd name="connsiteY438" fmla="*/ 5093017 h 6246801"/>
              <a:gd name="connsiteX439" fmla="*/ 4686532 w 9384838"/>
              <a:gd name="connsiteY439" fmla="*/ 5067574 h 6246801"/>
              <a:gd name="connsiteX440" fmla="*/ 4737416 w 9384838"/>
              <a:gd name="connsiteY440" fmla="*/ 5043237 h 6246801"/>
              <a:gd name="connsiteX441" fmla="*/ 4737416 w 9384838"/>
              <a:gd name="connsiteY441" fmla="*/ 5017794 h 6246801"/>
              <a:gd name="connsiteX442" fmla="*/ 4737416 w 9384838"/>
              <a:gd name="connsiteY442" fmla="*/ 4992351 h 6246801"/>
              <a:gd name="connsiteX443" fmla="*/ 4686532 w 9384838"/>
              <a:gd name="connsiteY443" fmla="*/ 4942571 h 6246801"/>
              <a:gd name="connsiteX444" fmla="*/ 4662196 w 9384838"/>
              <a:gd name="connsiteY444" fmla="*/ 4968014 h 6246801"/>
              <a:gd name="connsiteX445" fmla="*/ 4636753 w 9384838"/>
              <a:gd name="connsiteY445" fmla="*/ 4968014 h 6246801"/>
              <a:gd name="connsiteX446" fmla="*/ 4611311 w 9384838"/>
              <a:gd name="connsiteY446" fmla="*/ 4942571 h 6246801"/>
              <a:gd name="connsiteX447" fmla="*/ 4585869 w 9384838"/>
              <a:gd name="connsiteY447" fmla="*/ 4992350 h 6246801"/>
              <a:gd name="connsiteX448" fmla="*/ 4611310 w 9384838"/>
              <a:gd name="connsiteY448" fmla="*/ 5017792 h 6246801"/>
              <a:gd name="connsiteX449" fmla="*/ 4611311 w 9384838"/>
              <a:gd name="connsiteY449" fmla="*/ 5017793 h 6246801"/>
              <a:gd name="connsiteX450" fmla="*/ 4536091 w 9384838"/>
              <a:gd name="connsiteY450" fmla="*/ 5043236 h 6246801"/>
              <a:gd name="connsiteX451" fmla="*/ 4510649 w 9384838"/>
              <a:gd name="connsiteY451" fmla="*/ 5043236 h 6246801"/>
              <a:gd name="connsiteX452" fmla="*/ 4510649 w 9384838"/>
              <a:gd name="connsiteY452" fmla="*/ 5118458 h 6246801"/>
              <a:gd name="connsiteX453" fmla="*/ 4561533 w 9384838"/>
              <a:gd name="connsiteY453" fmla="*/ 5168238 h 6246801"/>
              <a:gd name="connsiteX454" fmla="*/ 4536091 w 9384838"/>
              <a:gd name="connsiteY454" fmla="*/ 5168238 h 6246801"/>
              <a:gd name="connsiteX455" fmla="*/ 4510649 w 9384838"/>
              <a:gd name="connsiteY455" fmla="*/ 5168238 h 6246801"/>
              <a:gd name="connsiteX456" fmla="*/ 4510649 w 9384838"/>
              <a:gd name="connsiteY456" fmla="*/ 5193681 h 6246801"/>
              <a:gd name="connsiteX457" fmla="*/ 4486313 w 9384838"/>
              <a:gd name="connsiteY457" fmla="*/ 5168238 h 6246801"/>
              <a:gd name="connsiteX458" fmla="*/ 4486313 w 9384838"/>
              <a:gd name="connsiteY458" fmla="*/ 5118458 h 6246801"/>
              <a:gd name="connsiteX459" fmla="*/ 4460871 w 9384838"/>
              <a:gd name="connsiteY459" fmla="*/ 5093016 h 6246801"/>
              <a:gd name="connsiteX460" fmla="*/ 4385651 w 9384838"/>
              <a:gd name="connsiteY460" fmla="*/ 5067573 h 6246801"/>
              <a:gd name="connsiteX461" fmla="*/ 4310431 w 9384838"/>
              <a:gd name="connsiteY461" fmla="*/ 5093016 h 6246801"/>
              <a:gd name="connsiteX462" fmla="*/ 4284989 w 9384838"/>
              <a:gd name="connsiteY462" fmla="*/ 5142795 h 6246801"/>
              <a:gd name="connsiteX463" fmla="*/ 4284989 w 9384838"/>
              <a:gd name="connsiteY463" fmla="*/ 5142796 h 6246801"/>
              <a:gd name="connsiteX464" fmla="*/ 4260653 w 9384838"/>
              <a:gd name="connsiteY464" fmla="*/ 5168239 h 6246801"/>
              <a:gd name="connsiteX465" fmla="*/ 4260653 w 9384838"/>
              <a:gd name="connsiteY465" fmla="*/ 5193683 h 6246801"/>
              <a:gd name="connsiteX466" fmla="*/ 4284989 w 9384838"/>
              <a:gd name="connsiteY466" fmla="*/ 5243462 h 6246801"/>
              <a:gd name="connsiteX467" fmla="*/ 4235211 w 9384838"/>
              <a:gd name="connsiteY467" fmla="*/ 5268905 h 6246801"/>
              <a:gd name="connsiteX468" fmla="*/ 4185433 w 9384838"/>
              <a:gd name="connsiteY468" fmla="*/ 5344128 h 6246801"/>
              <a:gd name="connsiteX469" fmla="*/ 4110213 w 9384838"/>
              <a:gd name="connsiteY469" fmla="*/ 5369571 h 6246801"/>
              <a:gd name="connsiteX470" fmla="*/ 4084771 w 9384838"/>
              <a:gd name="connsiteY470" fmla="*/ 5318685 h 6246801"/>
              <a:gd name="connsiteX471" fmla="*/ 4110213 w 9384838"/>
              <a:gd name="connsiteY471" fmla="*/ 5243462 h 6246801"/>
              <a:gd name="connsiteX472" fmla="*/ 4134549 w 9384838"/>
              <a:gd name="connsiteY472" fmla="*/ 5193683 h 6246801"/>
              <a:gd name="connsiteX473" fmla="*/ 4134549 w 9384838"/>
              <a:gd name="connsiteY473" fmla="*/ 5168239 h 6246801"/>
              <a:gd name="connsiteX474" fmla="*/ 4185433 w 9384838"/>
              <a:gd name="connsiteY474" fmla="*/ 5168239 h 6246801"/>
              <a:gd name="connsiteX475" fmla="*/ 4209769 w 9384838"/>
              <a:gd name="connsiteY475" fmla="*/ 5142796 h 6246801"/>
              <a:gd name="connsiteX476" fmla="*/ 4185433 w 9384838"/>
              <a:gd name="connsiteY476" fmla="*/ 5118460 h 6246801"/>
              <a:gd name="connsiteX477" fmla="*/ 4084771 w 9384838"/>
              <a:gd name="connsiteY477" fmla="*/ 5093017 h 6246801"/>
              <a:gd name="connsiteX478" fmla="*/ 4034993 w 9384838"/>
              <a:gd name="connsiteY478" fmla="*/ 5142796 h 6246801"/>
              <a:gd name="connsiteX479" fmla="*/ 3958666 w 9384838"/>
              <a:gd name="connsiteY479" fmla="*/ 5168239 h 6246801"/>
              <a:gd name="connsiteX480" fmla="*/ 3908904 w 9384838"/>
              <a:gd name="connsiteY480" fmla="*/ 5218019 h 6246801"/>
              <a:gd name="connsiteX481" fmla="*/ 3859127 w 9384838"/>
              <a:gd name="connsiteY481" fmla="*/ 5293242 h 6246801"/>
              <a:gd name="connsiteX482" fmla="*/ 3758465 w 9384838"/>
              <a:gd name="connsiteY482" fmla="*/ 5243462 h 6246801"/>
              <a:gd name="connsiteX483" fmla="*/ 3708688 w 9384838"/>
              <a:gd name="connsiteY483" fmla="*/ 5243462 h 6246801"/>
              <a:gd name="connsiteX484" fmla="*/ 3582584 w 9384838"/>
              <a:gd name="connsiteY484" fmla="*/ 5193683 h 6246801"/>
              <a:gd name="connsiteX485" fmla="*/ 3589545 w 9384838"/>
              <a:gd name="connsiteY485" fmla="*/ 5173103 h 6246801"/>
              <a:gd name="connsiteX486" fmla="*/ 3589543 w 9384838"/>
              <a:gd name="connsiteY486" fmla="*/ 5173102 h 6246801"/>
              <a:gd name="connsiteX487" fmla="*/ 3582582 w 9384838"/>
              <a:gd name="connsiteY487" fmla="*/ 5193682 h 6246801"/>
              <a:gd name="connsiteX488" fmla="*/ 3382367 w 9384838"/>
              <a:gd name="connsiteY488" fmla="*/ 5193682 h 6246801"/>
              <a:gd name="connsiteX489" fmla="*/ 3421081 w 9384838"/>
              <a:gd name="connsiteY489" fmla="*/ 5164921 h 6246801"/>
              <a:gd name="connsiteX490" fmla="*/ 3483028 w 9384838"/>
              <a:gd name="connsiteY490" fmla="*/ 5168239 h 6246801"/>
              <a:gd name="connsiteX491" fmla="*/ 3532805 w 9384838"/>
              <a:gd name="connsiteY491" fmla="*/ 5168239 h 6246801"/>
              <a:gd name="connsiteX492" fmla="*/ 3532805 w 9384838"/>
              <a:gd name="connsiteY492" fmla="*/ 5118459 h 6246801"/>
              <a:gd name="connsiteX493" fmla="*/ 3507365 w 9384838"/>
              <a:gd name="connsiteY493" fmla="*/ 5093016 h 6246801"/>
              <a:gd name="connsiteX494" fmla="*/ 3483028 w 9384838"/>
              <a:gd name="connsiteY494" fmla="*/ 5118459 h 6246801"/>
              <a:gd name="connsiteX495" fmla="*/ 3432144 w 9384838"/>
              <a:gd name="connsiteY495" fmla="*/ 5093016 h 6246801"/>
              <a:gd name="connsiteX496" fmla="*/ 3407808 w 9384838"/>
              <a:gd name="connsiteY496" fmla="*/ 5093016 h 6246801"/>
              <a:gd name="connsiteX497" fmla="*/ 3407808 w 9384838"/>
              <a:gd name="connsiteY497" fmla="*/ 5043237 h 6246801"/>
              <a:gd name="connsiteX498" fmla="*/ 3382367 w 9384838"/>
              <a:gd name="connsiteY498" fmla="*/ 5043237 h 6246801"/>
              <a:gd name="connsiteX499" fmla="*/ 3356924 w 9384838"/>
              <a:gd name="connsiteY499" fmla="*/ 5093016 h 6246801"/>
              <a:gd name="connsiteX500" fmla="*/ 3382367 w 9384838"/>
              <a:gd name="connsiteY500" fmla="*/ 5118459 h 6246801"/>
              <a:gd name="connsiteX501" fmla="*/ 3382367 w 9384838"/>
              <a:gd name="connsiteY501" fmla="*/ 5142796 h 6246801"/>
              <a:gd name="connsiteX502" fmla="*/ 3331482 w 9384838"/>
              <a:gd name="connsiteY502" fmla="*/ 5093016 h 6246801"/>
              <a:gd name="connsiteX503" fmla="*/ 3356924 w 9384838"/>
              <a:gd name="connsiteY503" fmla="*/ 5067573 h 6246801"/>
              <a:gd name="connsiteX504" fmla="*/ 3356924 w 9384838"/>
              <a:gd name="connsiteY504" fmla="*/ 4992351 h 6246801"/>
              <a:gd name="connsiteX505" fmla="*/ 3407808 w 9384838"/>
              <a:gd name="connsiteY505" fmla="*/ 4942571 h 6246801"/>
              <a:gd name="connsiteX506" fmla="*/ 3356924 w 9384838"/>
              <a:gd name="connsiteY506" fmla="*/ 4942571 h 6246801"/>
              <a:gd name="connsiteX507" fmla="*/ 3349625 w 9384838"/>
              <a:gd name="connsiteY507" fmla="*/ 4928288 h 6246801"/>
              <a:gd name="connsiteX508" fmla="*/ 3349624 w 9384838"/>
              <a:gd name="connsiteY508" fmla="*/ 4928288 h 6246801"/>
              <a:gd name="connsiteX509" fmla="*/ 3356924 w 9384838"/>
              <a:gd name="connsiteY509" fmla="*/ 4942571 h 6246801"/>
              <a:gd name="connsiteX510" fmla="*/ 3281703 w 9384838"/>
              <a:gd name="connsiteY510" fmla="*/ 4968014 h 6246801"/>
              <a:gd name="connsiteX511" fmla="*/ 3256260 w 9384838"/>
              <a:gd name="connsiteY511" fmla="*/ 5017794 h 6246801"/>
              <a:gd name="connsiteX512" fmla="*/ 3181041 w 9384838"/>
              <a:gd name="connsiteY512" fmla="*/ 5067573 h 6246801"/>
              <a:gd name="connsiteX513" fmla="*/ 3206483 w 9384838"/>
              <a:gd name="connsiteY513" fmla="*/ 5118459 h 6246801"/>
              <a:gd name="connsiteX514" fmla="*/ 3181041 w 9384838"/>
              <a:gd name="connsiteY514" fmla="*/ 5142796 h 6246801"/>
              <a:gd name="connsiteX515" fmla="*/ 3231925 w 9384838"/>
              <a:gd name="connsiteY515" fmla="*/ 5168239 h 6246801"/>
              <a:gd name="connsiteX516" fmla="*/ 3281703 w 9384838"/>
              <a:gd name="connsiteY516" fmla="*/ 5218019 h 6246801"/>
              <a:gd name="connsiteX517" fmla="*/ 3331481 w 9384838"/>
              <a:gd name="connsiteY517" fmla="*/ 5268905 h 6246801"/>
              <a:gd name="connsiteX518" fmla="*/ 3281703 w 9384838"/>
              <a:gd name="connsiteY518" fmla="*/ 5293242 h 6246801"/>
              <a:gd name="connsiteX519" fmla="*/ 3281703 w 9384838"/>
              <a:gd name="connsiteY519" fmla="*/ 5318685 h 6246801"/>
              <a:gd name="connsiteX520" fmla="*/ 3256260 w 9384838"/>
              <a:gd name="connsiteY520" fmla="*/ 5293242 h 6246801"/>
              <a:gd name="connsiteX521" fmla="*/ 3206483 w 9384838"/>
              <a:gd name="connsiteY521" fmla="*/ 5293242 h 6246801"/>
              <a:gd name="connsiteX522" fmla="*/ 3181041 w 9384838"/>
              <a:gd name="connsiteY522" fmla="*/ 5293242 h 6246801"/>
              <a:gd name="connsiteX523" fmla="*/ 3056044 w 9384838"/>
              <a:gd name="connsiteY523" fmla="*/ 5293242 h 6246801"/>
              <a:gd name="connsiteX524" fmla="*/ 3030601 w 9384838"/>
              <a:gd name="connsiteY524" fmla="*/ 5344128 h 6246801"/>
              <a:gd name="connsiteX525" fmla="*/ 3006265 w 9384838"/>
              <a:gd name="connsiteY525" fmla="*/ 5344128 h 6246801"/>
              <a:gd name="connsiteX526" fmla="*/ 2980823 w 9384838"/>
              <a:gd name="connsiteY526" fmla="*/ 5369571 h 6246801"/>
              <a:gd name="connsiteX527" fmla="*/ 3006265 w 9384838"/>
              <a:gd name="connsiteY527" fmla="*/ 5393907 h 6246801"/>
              <a:gd name="connsiteX528" fmla="*/ 2980823 w 9384838"/>
              <a:gd name="connsiteY528" fmla="*/ 5419350 h 6246801"/>
              <a:gd name="connsiteX529" fmla="*/ 2905602 w 9384838"/>
              <a:gd name="connsiteY529" fmla="*/ 5444793 h 6246801"/>
              <a:gd name="connsiteX530" fmla="*/ 2880162 w 9384838"/>
              <a:gd name="connsiteY530" fmla="*/ 5520016 h 6246801"/>
              <a:gd name="connsiteX531" fmla="*/ 2880159 w 9384838"/>
              <a:gd name="connsiteY531" fmla="*/ 5520016 h 6246801"/>
              <a:gd name="connsiteX532" fmla="*/ 2830382 w 9384838"/>
              <a:gd name="connsiteY532" fmla="*/ 5544353 h 6246801"/>
              <a:gd name="connsiteX533" fmla="*/ 2804941 w 9384838"/>
              <a:gd name="connsiteY533" fmla="*/ 5569796 h 6246801"/>
              <a:gd name="connsiteX534" fmla="*/ 2755160 w 9384838"/>
              <a:gd name="connsiteY534" fmla="*/ 5595239 h 6246801"/>
              <a:gd name="connsiteX535" fmla="*/ 2679941 w 9384838"/>
              <a:gd name="connsiteY535" fmla="*/ 5569796 h 6246801"/>
              <a:gd name="connsiteX536" fmla="*/ 2629058 w 9384838"/>
              <a:gd name="connsiteY536" fmla="*/ 5494573 h 6246801"/>
              <a:gd name="connsiteX537" fmla="*/ 2629058 w 9384838"/>
              <a:gd name="connsiteY537" fmla="*/ 5444794 h 6246801"/>
              <a:gd name="connsiteX538" fmla="*/ 2579280 w 9384838"/>
              <a:gd name="connsiteY538" fmla="*/ 5393908 h 6246801"/>
              <a:gd name="connsiteX539" fmla="*/ 2579280 w 9384838"/>
              <a:gd name="connsiteY539" fmla="*/ 5344128 h 6246801"/>
              <a:gd name="connsiteX540" fmla="*/ 2529501 w 9384838"/>
              <a:gd name="connsiteY540" fmla="*/ 5318685 h 6246801"/>
              <a:gd name="connsiteX541" fmla="*/ 2553838 w 9384838"/>
              <a:gd name="connsiteY541" fmla="*/ 5293242 h 6246801"/>
              <a:gd name="connsiteX542" fmla="*/ 2579280 w 9384838"/>
              <a:gd name="connsiteY542" fmla="*/ 5268905 h 6246801"/>
              <a:gd name="connsiteX543" fmla="*/ 2579280 w 9384838"/>
              <a:gd name="connsiteY543" fmla="*/ 5243462 h 6246801"/>
              <a:gd name="connsiteX544" fmla="*/ 2629058 w 9384838"/>
              <a:gd name="connsiteY544" fmla="*/ 5218019 h 6246801"/>
              <a:gd name="connsiteX545" fmla="*/ 2604722 w 9384838"/>
              <a:gd name="connsiteY545" fmla="*/ 5193682 h 6246801"/>
              <a:gd name="connsiteX546" fmla="*/ 2579280 w 9384838"/>
              <a:gd name="connsiteY546" fmla="*/ 5142796 h 6246801"/>
              <a:gd name="connsiteX547" fmla="*/ 2579280 w 9384838"/>
              <a:gd name="connsiteY547" fmla="*/ 5142795 h 6246801"/>
              <a:gd name="connsiteX548" fmla="*/ 2705382 w 9384838"/>
              <a:gd name="connsiteY548" fmla="*/ 5093015 h 6246801"/>
              <a:gd name="connsiteX549" fmla="*/ 2755160 w 9384838"/>
              <a:gd name="connsiteY549" fmla="*/ 5043236 h 6246801"/>
              <a:gd name="connsiteX550" fmla="*/ 2755160 w 9384838"/>
              <a:gd name="connsiteY550" fmla="*/ 4992350 h 6246801"/>
              <a:gd name="connsiteX551" fmla="*/ 2729719 w 9384838"/>
              <a:gd name="connsiteY551" fmla="*/ 4968013 h 6246801"/>
              <a:gd name="connsiteX552" fmla="*/ 2705383 w 9384838"/>
              <a:gd name="connsiteY552" fmla="*/ 4942570 h 6246801"/>
              <a:gd name="connsiteX553" fmla="*/ 2679942 w 9384838"/>
              <a:gd name="connsiteY553" fmla="*/ 4942570 h 6246801"/>
              <a:gd name="connsiteX554" fmla="*/ 2654500 w 9384838"/>
              <a:gd name="connsiteY554" fmla="*/ 4968013 h 6246801"/>
              <a:gd name="connsiteX555" fmla="*/ 2604722 w 9384838"/>
              <a:gd name="connsiteY555" fmla="*/ 4968013 h 6246801"/>
              <a:gd name="connsiteX556" fmla="*/ 2529503 w 9384838"/>
              <a:gd name="connsiteY556" fmla="*/ 4917127 h 6246801"/>
              <a:gd name="connsiteX557" fmla="*/ 2529503 w 9384838"/>
              <a:gd name="connsiteY557" fmla="*/ 4867348 h 6246801"/>
              <a:gd name="connsiteX558" fmla="*/ 2454282 w 9384838"/>
              <a:gd name="connsiteY558" fmla="*/ 4841905 h 6246801"/>
              <a:gd name="connsiteX559" fmla="*/ 2454282 w 9384838"/>
              <a:gd name="connsiteY559" fmla="*/ 4867348 h 6246801"/>
              <a:gd name="connsiteX560" fmla="*/ 2428840 w 9384838"/>
              <a:gd name="connsiteY560" fmla="*/ 4841905 h 6246801"/>
              <a:gd name="connsiteX561" fmla="*/ 2379063 w 9384838"/>
              <a:gd name="connsiteY561" fmla="*/ 4841905 h 6246801"/>
              <a:gd name="connsiteX562" fmla="*/ 2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328178 w 9384838"/>
              <a:gd name="connsiteY564" fmla="*/ 4841904 h 6246801"/>
              <a:gd name="connsiteX565" fmla="*/ 2303843 w 9384838"/>
              <a:gd name="connsiteY565" fmla="*/ 4841904 h 6246801"/>
              <a:gd name="connsiteX566" fmla="*/ 2278401 w 9384838"/>
              <a:gd name="connsiteY566" fmla="*/ 4817568 h 6246801"/>
              <a:gd name="connsiteX567" fmla="*/ 2252958 w 9384838"/>
              <a:gd name="connsiteY567" fmla="*/ 4841904 h 6246801"/>
              <a:gd name="connsiteX568" fmla="*/ 2303843 w 9384838"/>
              <a:gd name="connsiteY568" fmla="*/ 4867347 h 6246801"/>
              <a:gd name="connsiteX569" fmla="*/ 2228623 w 9384838"/>
              <a:gd name="connsiteY569" fmla="*/ 4892790 h 6246801"/>
              <a:gd name="connsiteX570" fmla="*/ 2177740 w 9384838"/>
              <a:gd name="connsiteY570" fmla="*/ 4841904 h 6246801"/>
              <a:gd name="connsiteX571" fmla="*/ 2153404 w 9384838"/>
              <a:gd name="connsiteY571" fmla="*/ 4867347 h 6246801"/>
              <a:gd name="connsiteX572" fmla="*/ 2153404 w 9384838"/>
              <a:gd name="connsiteY572" fmla="*/ 4892790 h 6246801"/>
              <a:gd name="connsiteX573" fmla="*/ 2127962 w 9384838"/>
              <a:gd name="connsiteY573" fmla="*/ 4942570 h 6246801"/>
              <a:gd name="connsiteX574" fmla="*/ 2102518 w 9384838"/>
              <a:gd name="connsiteY574" fmla="*/ 4917127 h 6246801"/>
              <a:gd name="connsiteX575" fmla="*/ 2078183 w 9384838"/>
              <a:gd name="connsiteY575" fmla="*/ 4917127 h 6246801"/>
              <a:gd name="connsiteX576" fmla="*/ 2078183 w 9384838"/>
              <a:gd name="connsiteY576" fmla="*/ 4867347 h 6246801"/>
              <a:gd name="connsiteX577" fmla="*/ 2027299 w 9384838"/>
              <a:gd name="connsiteY577" fmla="*/ 4867347 h 6246801"/>
              <a:gd name="connsiteX578" fmla="*/ 2001857 w 9384838"/>
              <a:gd name="connsiteY578" fmla="*/ 4892790 h 6246801"/>
              <a:gd name="connsiteX579" fmla="*/ 1952080 w 9384838"/>
              <a:gd name="connsiteY579" fmla="*/ 4892790 h 6246801"/>
              <a:gd name="connsiteX580" fmla="*/ 1902303 w 9384838"/>
              <a:gd name="connsiteY580" fmla="*/ 4917127 h 6246801"/>
              <a:gd name="connsiteX581" fmla="*/ 1876860 w 9384838"/>
              <a:gd name="connsiteY581" fmla="*/ 4892790 h 6246801"/>
              <a:gd name="connsiteX582" fmla="*/ 1876860 w 9384838"/>
              <a:gd name="connsiteY582" fmla="*/ 4867347 h 6246801"/>
              <a:gd name="connsiteX583" fmla="*/ 1851419 w 9384838"/>
              <a:gd name="connsiteY583" fmla="*/ 4892790 h 6246801"/>
              <a:gd name="connsiteX584" fmla="*/ 1827080 w 9384838"/>
              <a:gd name="connsiteY584" fmla="*/ 4892790 h 6246801"/>
              <a:gd name="connsiteX585" fmla="*/ 1801640 w 9384838"/>
              <a:gd name="connsiteY585" fmla="*/ 4867347 h 6246801"/>
              <a:gd name="connsiteX586" fmla="*/ 1801640 w 9384838"/>
              <a:gd name="connsiteY586" fmla="*/ 4892790 h 6246801"/>
              <a:gd name="connsiteX587" fmla="*/ 1776198 w 9384838"/>
              <a:gd name="connsiteY587" fmla="*/ 4917127 h 6246801"/>
              <a:gd name="connsiteX588" fmla="*/ 1751861 w 9384838"/>
              <a:gd name="connsiteY588" fmla="*/ 4892790 h 6246801"/>
              <a:gd name="connsiteX589" fmla="*/ 1726419 w 9384838"/>
              <a:gd name="connsiteY589" fmla="*/ 4892790 h 6246801"/>
              <a:gd name="connsiteX590" fmla="*/ 1700977 w 9384838"/>
              <a:gd name="connsiteY590" fmla="*/ 4917127 h 6246801"/>
              <a:gd name="connsiteX591" fmla="*/ 1676640 w 9384838"/>
              <a:gd name="connsiteY591" fmla="*/ 4892790 h 6246801"/>
              <a:gd name="connsiteX592" fmla="*/ 1625756 w 9384838"/>
              <a:gd name="connsiteY592" fmla="*/ 4917127 h 6246801"/>
              <a:gd name="connsiteX593" fmla="*/ 1601421 w 9384838"/>
              <a:gd name="connsiteY593" fmla="*/ 4917127 h 6246801"/>
              <a:gd name="connsiteX594" fmla="*/ 1575979 w 9384838"/>
              <a:gd name="connsiteY594" fmla="*/ 4892790 h 6246801"/>
              <a:gd name="connsiteX595" fmla="*/ 1575979 w 9384838"/>
              <a:gd name="connsiteY595" fmla="*/ 4867347 h 6246801"/>
              <a:gd name="connsiteX596" fmla="*/ 1575979 w 9384838"/>
              <a:gd name="connsiteY596" fmla="*/ 4841904 h 6246801"/>
              <a:gd name="connsiteX597" fmla="*/ 1526200 w 9384838"/>
              <a:gd name="connsiteY597" fmla="*/ 4817568 h 6246801"/>
              <a:gd name="connsiteX598" fmla="*/ 1450978 w 9384838"/>
              <a:gd name="connsiteY598" fmla="*/ 4867347 h 6246801"/>
              <a:gd name="connsiteX599" fmla="*/ 1425540 w 9384838"/>
              <a:gd name="connsiteY599" fmla="*/ 4867347 h 6246801"/>
              <a:gd name="connsiteX600" fmla="*/ 1425540 w 9384838"/>
              <a:gd name="connsiteY600" fmla="*/ 4867348 h 6246801"/>
              <a:gd name="connsiteX601" fmla="*/ 1425540 w 9384838"/>
              <a:gd name="connsiteY601" fmla="*/ 4917127 h 6246801"/>
              <a:gd name="connsiteX602" fmla="*/ 1400097 w 9384838"/>
              <a:gd name="connsiteY602" fmla="*/ 4942570 h 6246801"/>
              <a:gd name="connsiteX603" fmla="*/ 1400097 w 9384838"/>
              <a:gd name="connsiteY603" fmla="*/ 4992350 h 6246801"/>
              <a:gd name="connsiteX604" fmla="*/ 1350319 w 9384838"/>
              <a:gd name="connsiteY604" fmla="*/ 4992350 h 6246801"/>
              <a:gd name="connsiteX605" fmla="*/ 1350319 w 9384838"/>
              <a:gd name="connsiteY605" fmla="*/ 5043236 h 6246801"/>
              <a:gd name="connsiteX606" fmla="*/ 1299435 w 9384838"/>
              <a:gd name="connsiteY606" fmla="*/ 4992350 h 6246801"/>
              <a:gd name="connsiteX607" fmla="*/ 1249656 w 9384838"/>
              <a:gd name="connsiteY607" fmla="*/ 4917127 h 6246801"/>
              <a:gd name="connsiteX608" fmla="*/ 1224214 w 9384838"/>
              <a:gd name="connsiteY608" fmla="*/ 4917127 h 6246801"/>
              <a:gd name="connsiteX609" fmla="*/ 1148993 w 9384838"/>
              <a:gd name="connsiteY609" fmla="*/ 4892791 h 6246801"/>
              <a:gd name="connsiteX610" fmla="*/ 1124658 w 9384838"/>
              <a:gd name="connsiteY610" fmla="*/ 4917127 h 6246801"/>
              <a:gd name="connsiteX611" fmla="*/ 1124658 w 9384838"/>
              <a:gd name="connsiteY611" fmla="*/ 4892791 h 6246801"/>
              <a:gd name="connsiteX612" fmla="*/ 1099215 w 9384838"/>
              <a:gd name="connsiteY612" fmla="*/ 4917127 h 6246801"/>
              <a:gd name="connsiteX613" fmla="*/ 1073771 w 9384838"/>
              <a:gd name="connsiteY613" fmla="*/ 4892791 h 6246801"/>
              <a:gd name="connsiteX614" fmla="*/ 1049435 w 9384838"/>
              <a:gd name="connsiteY614" fmla="*/ 4917127 h 6246801"/>
              <a:gd name="connsiteX615" fmla="*/ 998551 w 9384838"/>
              <a:gd name="connsiteY615" fmla="*/ 4917127 h 6246801"/>
              <a:gd name="connsiteX616" fmla="*/ 998551 w 9384838"/>
              <a:gd name="connsiteY616" fmla="*/ 4892791 h 6246801"/>
              <a:gd name="connsiteX617" fmla="*/ 948773 w 9384838"/>
              <a:gd name="connsiteY617" fmla="*/ 4841905 h 6246801"/>
              <a:gd name="connsiteX618" fmla="*/ 898995 w 9384838"/>
              <a:gd name="connsiteY618" fmla="*/ 4867348 h 6246801"/>
              <a:gd name="connsiteX619" fmla="*/ 898995 w 9384838"/>
              <a:gd name="connsiteY619" fmla="*/ 4792125 h 6246801"/>
              <a:gd name="connsiteX620" fmla="*/ 923331 w 9384838"/>
              <a:gd name="connsiteY620" fmla="*/ 4766682 h 6246801"/>
              <a:gd name="connsiteX621" fmla="*/ 923331 w 9384838"/>
              <a:gd name="connsiteY621" fmla="*/ 4716902 h 6246801"/>
              <a:gd name="connsiteX622" fmla="*/ 923331 w 9384838"/>
              <a:gd name="connsiteY622" fmla="*/ 4691459 h 6246801"/>
              <a:gd name="connsiteX623" fmla="*/ 974215 w 9384838"/>
              <a:gd name="connsiteY623" fmla="*/ 4691459 h 6246801"/>
              <a:gd name="connsiteX624" fmla="*/ 998551 w 9384838"/>
              <a:gd name="connsiteY624" fmla="*/ 4667122 h 6246801"/>
              <a:gd name="connsiteX625" fmla="*/ 1049435 w 9384838"/>
              <a:gd name="connsiteY625" fmla="*/ 4716902 h 6246801"/>
              <a:gd name="connsiteX626" fmla="*/ 1148993 w 9384838"/>
              <a:gd name="connsiteY626" fmla="*/ 4716902 h 6246801"/>
              <a:gd name="connsiteX627" fmla="*/ 1174436 w 9384838"/>
              <a:gd name="connsiteY627" fmla="*/ 4667122 h 6246801"/>
              <a:gd name="connsiteX628" fmla="*/ 1224214 w 9384838"/>
              <a:gd name="connsiteY628" fmla="*/ 4667122 h 6246801"/>
              <a:gd name="connsiteX629" fmla="*/ 1249656 w 9384838"/>
              <a:gd name="connsiteY629" fmla="*/ 4616236 h 6246801"/>
              <a:gd name="connsiteX630" fmla="*/ 1275099 w 9384838"/>
              <a:gd name="connsiteY630" fmla="*/ 4616236 h 6246801"/>
              <a:gd name="connsiteX631" fmla="*/ 1275099 w 9384838"/>
              <a:gd name="connsiteY631" fmla="*/ 4616237 h 6246801"/>
              <a:gd name="connsiteX632" fmla="*/ 1350319 w 9384838"/>
              <a:gd name="connsiteY632" fmla="*/ 4616237 h 6246801"/>
              <a:gd name="connsiteX633" fmla="*/ 1374654 w 9384838"/>
              <a:gd name="connsiteY633" fmla="*/ 4590794 h 6246801"/>
              <a:gd name="connsiteX634" fmla="*/ 1425539 w 9384838"/>
              <a:gd name="connsiteY634" fmla="*/ 4566457 h 6246801"/>
              <a:gd name="connsiteX635" fmla="*/ 1550537 w 9384838"/>
              <a:gd name="connsiteY635" fmla="*/ 4491234 h 6246801"/>
              <a:gd name="connsiteX636" fmla="*/ 1651201 w 9384838"/>
              <a:gd name="connsiteY636" fmla="*/ 4440348 h 6246801"/>
              <a:gd name="connsiteX637" fmla="*/ 1751865 w 9384838"/>
              <a:gd name="connsiteY637" fmla="*/ 4416011 h 6246801"/>
              <a:gd name="connsiteX638" fmla="*/ 1776201 w 9384838"/>
              <a:gd name="connsiteY638" fmla="*/ 4365125 h 6246801"/>
              <a:gd name="connsiteX639" fmla="*/ 1751865 w 9384838"/>
              <a:gd name="connsiteY639" fmla="*/ 4340788 h 6246801"/>
              <a:gd name="connsiteX640" fmla="*/ 1801642 w 9384838"/>
              <a:gd name="connsiteY640" fmla="*/ 4340788 h 6246801"/>
              <a:gd name="connsiteX641" fmla="*/ 1827082 w 9384838"/>
              <a:gd name="connsiteY641" fmla="*/ 4315345 h 6246801"/>
              <a:gd name="connsiteX642" fmla="*/ 1902304 w 9384838"/>
              <a:gd name="connsiteY642" fmla="*/ 4340788 h 6246801"/>
              <a:gd name="connsiteX643" fmla="*/ 1952081 w 9384838"/>
              <a:gd name="connsiteY643" fmla="*/ 4315345 h 6246801"/>
              <a:gd name="connsiteX644" fmla="*/ 2001860 w 9384838"/>
              <a:gd name="connsiteY644" fmla="*/ 4340788 h 6246801"/>
              <a:gd name="connsiteX645" fmla="*/ 1952081 w 9384838"/>
              <a:gd name="connsiteY645" fmla="*/ 4340788 h 6246801"/>
              <a:gd name="connsiteX646" fmla="*/ 1952081 w 9384838"/>
              <a:gd name="connsiteY646" fmla="*/ 4390568 h 6246801"/>
              <a:gd name="connsiteX647" fmla="*/ 2027302 w 9384838"/>
              <a:gd name="connsiteY647" fmla="*/ 4416011 h 6246801"/>
              <a:gd name="connsiteX648" fmla="*/ 2052742 w 9384838"/>
              <a:gd name="connsiteY648" fmla="*/ 4416011 h 6246801"/>
              <a:gd name="connsiteX649" fmla="*/ 2102518 w 9384838"/>
              <a:gd name="connsiteY649" fmla="*/ 4390568 h 6246801"/>
              <a:gd name="connsiteX650" fmla="*/ 2127962 w 9384838"/>
              <a:gd name="connsiteY650" fmla="*/ 4390568 h 6246801"/>
              <a:gd name="connsiteX651" fmla="*/ 2203182 w 9384838"/>
              <a:gd name="connsiteY651" fmla="*/ 4440348 h 6246801"/>
              <a:gd name="connsiteX652" fmla="*/ 2328178 w 9384838"/>
              <a:gd name="connsiteY652" fmla="*/ 4465791 h 6246801"/>
              <a:gd name="connsiteX653" fmla="*/ 2428839 w 9384838"/>
              <a:gd name="connsiteY653" fmla="*/ 4465791 h 6246801"/>
              <a:gd name="connsiteX654" fmla="*/ 2478617 w 9384838"/>
              <a:gd name="connsiteY654" fmla="*/ 4440348 h 6246801"/>
              <a:gd name="connsiteX655" fmla="*/ 2529503 w 9384838"/>
              <a:gd name="connsiteY655" fmla="*/ 4416011 h 6246801"/>
              <a:gd name="connsiteX656" fmla="*/ 2579280 w 9384838"/>
              <a:gd name="connsiteY656" fmla="*/ 4440348 h 6246801"/>
              <a:gd name="connsiteX657" fmla="*/ 2629058 w 9384838"/>
              <a:gd name="connsiteY657" fmla="*/ 4440348 h 6246801"/>
              <a:gd name="connsiteX658" fmla="*/ 2679941 w 9384838"/>
              <a:gd name="connsiteY658" fmla="*/ 4465791 h 6246801"/>
              <a:gd name="connsiteX659" fmla="*/ 2679941 w 9384838"/>
              <a:gd name="connsiteY659" fmla="*/ 4465790 h 6246801"/>
              <a:gd name="connsiteX660" fmla="*/ 2705383 w 9384838"/>
              <a:gd name="connsiteY660" fmla="*/ 4465790 h 6246801"/>
              <a:gd name="connsiteX661" fmla="*/ 2804940 w 9384838"/>
              <a:gd name="connsiteY661" fmla="*/ 4440347 h 6246801"/>
              <a:gd name="connsiteX662" fmla="*/ 2830382 w 9384838"/>
              <a:gd name="connsiteY662" fmla="*/ 4491233 h 6246801"/>
              <a:gd name="connsiteX663" fmla="*/ 2804940 w 9384838"/>
              <a:gd name="connsiteY663" fmla="*/ 4515570 h 6246801"/>
              <a:gd name="connsiteX664" fmla="*/ 2780604 w 9384838"/>
              <a:gd name="connsiteY664" fmla="*/ 4541013 h 6246801"/>
              <a:gd name="connsiteX665" fmla="*/ 2804940 w 9384838"/>
              <a:gd name="connsiteY665" fmla="*/ 4566456 h 6246801"/>
              <a:gd name="connsiteX666" fmla="*/ 2804940 w 9384838"/>
              <a:gd name="connsiteY666" fmla="*/ 4590793 h 6246801"/>
              <a:gd name="connsiteX667" fmla="*/ 2855825 w 9384838"/>
              <a:gd name="connsiteY667" fmla="*/ 4590793 h 6246801"/>
              <a:gd name="connsiteX668" fmla="*/ 2855825 w 9384838"/>
              <a:gd name="connsiteY668" fmla="*/ 4566456 h 6246801"/>
              <a:gd name="connsiteX669" fmla="*/ 2880159 w 9384838"/>
              <a:gd name="connsiteY669" fmla="*/ 4566456 h 6246801"/>
              <a:gd name="connsiteX670" fmla="*/ 2880159 w 9384838"/>
              <a:gd name="connsiteY670" fmla="*/ 4605916 h 6246801"/>
              <a:gd name="connsiteX671" fmla="*/ 2880162 w 9384838"/>
              <a:gd name="connsiteY671" fmla="*/ 4605918 h 6246801"/>
              <a:gd name="connsiteX672" fmla="*/ 2880162 w 9384838"/>
              <a:gd name="connsiteY672" fmla="*/ 4566457 h 6246801"/>
              <a:gd name="connsiteX673" fmla="*/ 2931045 w 9384838"/>
              <a:gd name="connsiteY673" fmla="*/ 4616236 h 6246801"/>
              <a:gd name="connsiteX674" fmla="*/ 2980823 w 9384838"/>
              <a:gd name="connsiteY674" fmla="*/ 4641679 h 6246801"/>
              <a:gd name="connsiteX675" fmla="*/ 3006265 w 9384838"/>
              <a:gd name="connsiteY675" fmla="*/ 4616236 h 6246801"/>
              <a:gd name="connsiteX676" fmla="*/ 3030601 w 9384838"/>
              <a:gd name="connsiteY676" fmla="*/ 4616236 h 6246801"/>
              <a:gd name="connsiteX677" fmla="*/ 3056044 w 9384838"/>
              <a:gd name="connsiteY677" fmla="*/ 4590793 h 6246801"/>
              <a:gd name="connsiteX678" fmla="*/ 3105820 w 9384838"/>
              <a:gd name="connsiteY678" fmla="*/ 4590793 h 6246801"/>
              <a:gd name="connsiteX679" fmla="*/ 3131263 w 9384838"/>
              <a:gd name="connsiteY679" fmla="*/ 4541014 h 6246801"/>
              <a:gd name="connsiteX680" fmla="*/ 3131263 w 9384838"/>
              <a:gd name="connsiteY680" fmla="*/ 4590793 h 6246801"/>
              <a:gd name="connsiteX681" fmla="*/ 3156704 w 9384838"/>
              <a:gd name="connsiteY681" fmla="*/ 4566457 h 6246801"/>
              <a:gd name="connsiteX682" fmla="*/ 3181041 w 9384838"/>
              <a:gd name="connsiteY682" fmla="*/ 4515571 h 6246801"/>
              <a:gd name="connsiteX683" fmla="*/ 3156704 w 9384838"/>
              <a:gd name="connsiteY683" fmla="*/ 4440348 h 6246801"/>
              <a:gd name="connsiteX684" fmla="*/ 3131263 w 9384838"/>
              <a:gd name="connsiteY684" fmla="*/ 4416011 h 6246801"/>
              <a:gd name="connsiteX685" fmla="*/ 3181041 w 9384838"/>
              <a:gd name="connsiteY685" fmla="*/ 4365125 h 6246801"/>
              <a:gd name="connsiteX686" fmla="*/ 3231924 w 9384838"/>
              <a:gd name="connsiteY686" fmla="*/ 4340788 h 6246801"/>
              <a:gd name="connsiteX687" fmla="*/ 3256260 w 9384838"/>
              <a:gd name="connsiteY687" fmla="*/ 4289902 h 6246801"/>
              <a:gd name="connsiteX688" fmla="*/ 3281703 w 9384838"/>
              <a:gd name="connsiteY688" fmla="*/ 4289902 h 6246801"/>
              <a:gd name="connsiteX689" fmla="*/ 3281705 w 9384838"/>
              <a:gd name="connsiteY689" fmla="*/ 4289902 h 6246801"/>
              <a:gd name="connsiteX690" fmla="*/ 3307147 w 9384838"/>
              <a:gd name="connsiteY690" fmla="*/ 4265565 h 6246801"/>
              <a:gd name="connsiteX691" fmla="*/ 3356924 w 9384838"/>
              <a:gd name="connsiteY691" fmla="*/ 4265565 h 6246801"/>
              <a:gd name="connsiteX692" fmla="*/ 3457589 w 9384838"/>
              <a:gd name="connsiteY692" fmla="*/ 4190342 h 6246801"/>
              <a:gd name="connsiteX693" fmla="*/ 3558250 w 9384838"/>
              <a:gd name="connsiteY693" fmla="*/ 4089676 h 6246801"/>
              <a:gd name="connsiteX694" fmla="*/ 3582585 w 9384838"/>
              <a:gd name="connsiteY694" fmla="*/ 4014453 h 6246801"/>
              <a:gd name="connsiteX695" fmla="*/ 3608026 w 9384838"/>
              <a:gd name="connsiteY695" fmla="*/ 3989010 h 6246801"/>
              <a:gd name="connsiteX696" fmla="*/ 3582585 w 9384838"/>
              <a:gd name="connsiteY696" fmla="*/ 3963567 h 6246801"/>
              <a:gd name="connsiteX697" fmla="*/ 3608026 w 9384838"/>
              <a:gd name="connsiteY697" fmla="*/ 3913787 h 6246801"/>
              <a:gd name="connsiteX698" fmla="*/ 3582585 w 9384838"/>
              <a:gd name="connsiteY698" fmla="*/ 3888344 h 6246801"/>
              <a:gd name="connsiteX699" fmla="*/ 3608026 w 9384838"/>
              <a:gd name="connsiteY699" fmla="*/ 3838565 h 6246801"/>
              <a:gd name="connsiteX700" fmla="*/ 3633468 w 9384838"/>
              <a:gd name="connsiteY700" fmla="*/ 3813122 h 6246801"/>
              <a:gd name="connsiteX701" fmla="*/ 3683247 w 9384838"/>
              <a:gd name="connsiteY701" fmla="*/ 3788785 h 6246801"/>
              <a:gd name="connsiteX702" fmla="*/ 3708689 w 9384838"/>
              <a:gd name="connsiteY702" fmla="*/ 3813122 h 6246801"/>
              <a:gd name="connsiteX703" fmla="*/ 3783908 w 9384838"/>
              <a:gd name="connsiteY703" fmla="*/ 3788785 h 6246801"/>
              <a:gd name="connsiteX704" fmla="*/ 3883464 w 9384838"/>
              <a:gd name="connsiteY704" fmla="*/ 3763342 h 6246801"/>
              <a:gd name="connsiteX705" fmla="*/ 3883464 w 9384838"/>
              <a:gd name="connsiteY705" fmla="*/ 3813122 h 6246801"/>
              <a:gd name="connsiteX706" fmla="*/ 3833686 w 9384838"/>
              <a:gd name="connsiteY706" fmla="*/ 3813122 h 6246801"/>
              <a:gd name="connsiteX707" fmla="*/ 3808245 w 9384838"/>
              <a:gd name="connsiteY707" fmla="*/ 3838565 h 6246801"/>
              <a:gd name="connsiteX708" fmla="*/ 3808245 w 9384838"/>
              <a:gd name="connsiteY708" fmla="*/ 3888344 h 6246801"/>
              <a:gd name="connsiteX709" fmla="*/ 3758467 w 9384838"/>
              <a:gd name="connsiteY709" fmla="*/ 3864008 h 6246801"/>
              <a:gd name="connsiteX710" fmla="*/ 3708689 w 9384838"/>
              <a:gd name="connsiteY710" fmla="*/ 3913787 h 6246801"/>
              <a:gd name="connsiteX711" fmla="*/ 3683247 w 9384838"/>
              <a:gd name="connsiteY711" fmla="*/ 3888344 h 6246801"/>
              <a:gd name="connsiteX712" fmla="*/ 3633468 w 9384838"/>
              <a:gd name="connsiteY712" fmla="*/ 3913787 h 6246801"/>
              <a:gd name="connsiteX713" fmla="*/ 3657804 w 9384838"/>
              <a:gd name="connsiteY713" fmla="*/ 3939230 h 6246801"/>
              <a:gd name="connsiteX714" fmla="*/ 3633468 w 9384838"/>
              <a:gd name="connsiteY714" fmla="*/ 3963567 h 6246801"/>
              <a:gd name="connsiteX715" fmla="*/ 3657804 w 9384838"/>
              <a:gd name="connsiteY715" fmla="*/ 3963567 h 6246801"/>
              <a:gd name="connsiteX716" fmla="*/ 3683247 w 9384838"/>
              <a:gd name="connsiteY716" fmla="*/ 3989010 h 6246801"/>
              <a:gd name="connsiteX717" fmla="*/ 3708689 w 9384838"/>
              <a:gd name="connsiteY717" fmla="*/ 3989010 h 6246801"/>
              <a:gd name="connsiteX718" fmla="*/ 3708689 w 9384838"/>
              <a:gd name="connsiteY718" fmla="*/ 4014453 h 6246801"/>
              <a:gd name="connsiteX719" fmla="*/ 3708688 w 9384838"/>
              <a:gd name="connsiteY719" fmla="*/ 4014453 h 6246801"/>
              <a:gd name="connsiteX720" fmla="*/ 3657804 w 9384838"/>
              <a:gd name="connsiteY720" fmla="*/ 4064233 h 6246801"/>
              <a:gd name="connsiteX721" fmla="*/ 3683246 w 9384838"/>
              <a:gd name="connsiteY721" fmla="*/ 4139455 h 6246801"/>
              <a:gd name="connsiteX722" fmla="*/ 3808243 w 9384838"/>
              <a:gd name="connsiteY722" fmla="*/ 4164898 h 6246801"/>
              <a:gd name="connsiteX723" fmla="*/ 3833684 w 9384838"/>
              <a:gd name="connsiteY723" fmla="*/ 4089676 h 6246801"/>
              <a:gd name="connsiteX724" fmla="*/ 3958666 w 9384838"/>
              <a:gd name="connsiteY724" fmla="*/ 4089676 h 6246801"/>
              <a:gd name="connsiteX725" fmla="*/ 4084770 w 9384838"/>
              <a:gd name="connsiteY725" fmla="*/ 4064233 h 6246801"/>
              <a:gd name="connsiteX726" fmla="*/ 4185432 w 9384838"/>
              <a:gd name="connsiteY726" fmla="*/ 4064233 h 6246801"/>
              <a:gd name="connsiteX727" fmla="*/ 4460870 w 9384838"/>
              <a:gd name="connsiteY727" fmla="*/ 3888345 h 6246801"/>
              <a:gd name="connsiteX728" fmla="*/ 4510648 w 9384838"/>
              <a:gd name="connsiteY728" fmla="*/ 3763342 h 6246801"/>
              <a:gd name="connsiteX729" fmla="*/ 4761751 w 9384838"/>
              <a:gd name="connsiteY729" fmla="*/ 3713562 h 6246801"/>
              <a:gd name="connsiteX730" fmla="*/ 4836971 w 9384838"/>
              <a:gd name="connsiteY730" fmla="*/ 3612896 h 6246801"/>
              <a:gd name="connsiteX731" fmla="*/ 4887855 w 9384838"/>
              <a:gd name="connsiteY731" fmla="*/ 3487894 h 6246801"/>
              <a:gd name="connsiteX732" fmla="*/ 4887855 w 9384838"/>
              <a:gd name="connsiteY732" fmla="*/ 3487893 h 6246801"/>
              <a:gd name="connsiteX733" fmla="*/ 4937633 w 9384838"/>
              <a:gd name="connsiteY733" fmla="*/ 3437007 h 6246801"/>
              <a:gd name="connsiteX734" fmla="*/ 5012854 w 9384838"/>
              <a:gd name="connsiteY734" fmla="*/ 3387227 h 6246801"/>
              <a:gd name="connsiteX735" fmla="*/ 5038296 w 9384838"/>
              <a:gd name="connsiteY735" fmla="*/ 3336341 h 6246801"/>
              <a:gd name="connsiteX736" fmla="*/ 5113516 w 9384838"/>
              <a:gd name="connsiteY736" fmla="*/ 3236782 h 6246801"/>
              <a:gd name="connsiteX737" fmla="*/ 5137852 w 9384838"/>
              <a:gd name="connsiteY737" fmla="*/ 3185896 h 6246801"/>
              <a:gd name="connsiteX738" fmla="*/ 5163294 w 9384838"/>
              <a:gd name="connsiteY738" fmla="*/ 3161560 h 6246801"/>
              <a:gd name="connsiteX739" fmla="*/ 5238514 w 9384838"/>
              <a:gd name="connsiteY739" fmla="*/ 3011116 h 6246801"/>
              <a:gd name="connsiteX740" fmla="*/ 5263957 w 9384838"/>
              <a:gd name="connsiteY740" fmla="*/ 2860672 h 6246801"/>
              <a:gd name="connsiteX741" fmla="*/ 5188736 w 9384838"/>
              <a:gd name="connsiteY741" fmla="*/ 2809788 h 6246801"/>
              <a:gd name="connsiteX742" fmla="*/ 5163294 w 9384838"/>
              <a:gd name="connsiteY742" fmla="*/ 2835229 h 6246801"/>
              <a:gd name="connsiteX743" fmla="*/ 5137852 w 9384838"/>
              <a:gd name="connsiteY743" fmla="*/ 2835229 h 6246801"/>
              <a:gd name="connsiteX744" fmla="*/ 5137852 w 9384838"/>
              <a:gd name="connsiteY744" fmla="*/ 2785450 h 6246801"/>
              <a:gd name="connsiteX745" fmla="*/ 5188736 w 9384838"/>
              <a:gd name="connsiteY745" fmla="*/ 2785450 h 6246801"/>
              <a:gd name="connsiteX746" fmla="*/ 5263957 w 9384838"/>
              <a:gd name="connsiteY746" fmla="*/ 2734563 h 6246801"/>
              <a:gd name="connsiteX747" fmla="*/ 5339177 w 9384838"/>
              <a:gd name="connsiteY747" fmla="*/ 2609561 h 6246801"/>
              <a:gd name="connsiteX748" fmla="*/ 5289399 w 9384838"/>
              <a:gd name="connsiteY748" fmla="*/ 2534339 h 6246801"/>
              <a:gd name="connsiteX749" fmla="*/ 5289931 w 9384838"/>
              <a:gd name="connsiteY749" fmla="*/ 2534660 h 6246801"/>
              <a:gd name="connsiteX750" fmla="*/ 5289398 w 9384838"/>
              <a:gd name="connsiteY750" fmla="*/ 2534339 h 6246801"/>
              <a:gd name="connsiteX751" fmla="*/ 5313734 w 9384838"/>
              <a:gd name="connsiteY751" fmla="*/ 2483451 h 6246801"/>
              <a:gd name="connsiteX752" fmla="*/ 5289398 w 9384838"/>
              <a:gd name="connsiteY752" fmla="*/ 2459115 h 6246801"/>
              <a:gd name="connsiteX753" fmla="*/ 5364618 w 9384838"/>
              <a:gd name="connsiteY753" fmla="*/ 2408231 h 6246801"/>
              <a:gd name="connsiteX754" fmla="*/ 5388954 w 9384838"/>
              <a:gd name="connsiteY754" fmla="*/ 2433674 h 6246801"/>
              <a:gd name="connsiteX755" fmla="*/ 5464174 w 9384838"/>
              <a:gd name="connsiteY755" fmla="*/ 2408231 h 6246801"/>
              <a:gd name="connsiteX756" fmla="*/ 5515059 w 9384838"/>
              <a:gd name="connsiteY756" fmla="*/ 2333007 h 6246801"/>
              <a:gd name="connsiteX757" fmla="*/ 5539394 w 9384838"/>
              <a:gd name="connsiteY757" fmla="*/ 2257785 h 6246801"/>
              <a:gd name="connsiteX758" fmla="*/ 5539394 w 9384838"/>
              <a:gd name="connsiteY758" fmla="*/ 2233447 h 6246801"/>
              <a:gd name="connsiteX759" fmla="*/ 5564837 w 9384838"/>
              <a:gd name="connsiteY759" fmla="*/ 2182565 h 6246801"/>
              <a:gd name="connsiteX760" fmla="*/ 5614615 w 9384838"/>
              <a:gd name="connsiteY760" fmla="*/ 2233447 h 6246801"/>
              <a:gd name="connsiteX761" fmla="*/ 5640057 w 9384838"/>
              <a:gd name="connsiteY761" fmla="*/ 2208005 h 6246801"/>
              <a:gd name="connsiteX762" fmla="*/ 5665499 w 9384838"/>
              <a:gd name="connsiteY762" fmla="*/ 2233447 h 6246801"/>
              <a:gd name="connsiteX763" fmla="*/ 5665499 w 9384838"/>
              <a:gd name="connsiteY763" fmla="*/ 2257785 h 6246801"/>
              <a:gd name="connsiteX764" fmla="*/ 5640057 w 9384838"/>
              <a:gd name="connsiteY764" fmla="*/ 2408231 h 6246801"/>
              <a:gd name="connsiteX765" fmla="*/ 5689835 w 9384838"/>
              <a:gd name="connsiteY765" fmla="*/ 2433674 h 6246801"/>
              <a:gd name="connsiteX766" fmla="*/ 5740719 w 9384838"/>
              <a:gd name="connsiteY766" fmla="*/ 2408231 h 6246801"/>
              <a:gd name="connsiteX767" fmla="*/ 5765055 w 9384838"/>
              <a:gd name="connsiteY767" fmla="*/ 2358450 h 6246801"/>
              <a:gd name="connsiteX768" fmla="*/ 5840275 w 9384838"/>
              <a:gd name="connsiteY768" fmla="*/ 2459115 h 6246801"/>
              <a:gd name="connsiteX769" fmla="*/ 5891159 w 9384838"/>
              <a:gd name="connsiteY769" fmla="*/ 2408231 h 6246801"/>
              <a:gd name="connsiteX770" fmla="*/ 5940937 w 9384838"/>
              <a:gd name="connsiteY770" fmla="*/ 2283229 h 6246801"/>
              <a:gd name="connsiteX771" fmla="*/ 5891159 w 9384838"/>
              <a:gd name="connsiteY771" fmla="*/ 2208005 h 6246801"/>
              <a:gd name="connsiteX772" fmla="*/ 5840275 w 9384838"/>
              <a:gd name="connsiteY772" fmla="*/ 2257785 h 6246801"/>
              <a:gd name="connsiteX773" fmla="*/ 5715277 w 9384838"/>
              <a:gd name="connsiteY773" fmla="*/ 2283229 h 6246801"/>
              <a:gd name="connsiteX774" fmla="*/ 5765055 w 9384838"/>
              <a:gd name="connsiteY774" fmla="*/ 2132783 h 6246801"/>
              <a:gd name="connsiteX775" fmla="*/ 5840275 w 9384838"/>
              <a:gd name="connsiteY775" fmla="*/ 2081897 h 6246801"/>
              <a:gd name="connsiteX776" fmla="*/ 8270546 w 9384838"/>
              <a:gd name="connsiteY776" fmla="*/ 1474959 h 6246801"/>
              <a:gd name="connsiteX777" fmla="*/ 8282255 w 9384838"/>
              <a:gd name="connsiteY777" fmla="*/ 1480813 h 6246801"/>
              <a:gd name="connsiteX778" fmla="*/ 8274449 w 9384838"/>
              <a:gd name="connsiteY778" fmla="*/ 1490571 h 6246801"/>
              <a:gd name="connsiteX779" fmla="*/ 8264691 w 9384838"/>
              <a:gd name="connsiteY779" fmla="*/ 1491546 h 6246801"/>
              <a:gd name="connsiteX780" fmla="*/ 8247128 w 9384838"/>
              <a:gd name="connsiteY780" fmla="*/ 1501304 h 6246801"/>
              <a:gd name="connsiteX781" fmla="*/ 8250055 w 9384838"/>
              <a:gd name="connsiteY781" fmla="*/ 1485692 h 6246801"/>
              <a:gd name="connsiteX782" fmla="*/ 8265667 w 9384838"/>
              <a:gd name="connsiteY782" fmla="*/ 1485692 h 6246801"/>
              <a:gd name="connsiteX783" fmla="*/ 8270546 w 9384838"/>
              <a:gd name="connsiteY783" fmla="*/ 1474959 h 6246801"/>
              <a:gd name="connsiteX784" fmla="*/ 8187608 w 9384838"/>
              <a:gd name="connsiteY784" fmla="*/ 1463250 h 6246801"/>
              <a:gd name="connsiteX785" fmla="*/ 8203220 w 9384838"/>
              <a:gd name="connsiteY785" fmla="*/ 1472032 h 6246801"/>
              <a:gd name="connsiteX786" fmla="*/ 8215904 w 9384838"/>
              <a:gd name="connsiteY786" fmla="*/ 1471056 h 6246801"/>
              <a:gd name="connsiteX787" fmla="*/ 8214929 w 9384838"/>
              <a:gd name="connsiteY787" fmla="*/ 1479838 h 6246801"/>
              <a:gd name="connsiteX788" fmla="*/ 8216880 w 9384838"/>
              <a:gd name="connsiteY788" fmla="*/ 1484717 h 6246801"/>
              <a:gd name="connsiteX789" fmla="*/ 8195414 w 9384838"/>
              <a:gd name="connsiteY789" fmla="*/ 1482765 h 6246801"/>
              <a:gd name="connsiteX790" fmla="*/ 8197365 w 9384838"/>
              <a:gd name="connsiteY790" fmla="*/ 1476909 h 6246801"/>
              <a:gd name="connsiteX791" fmla="*/ 8187608 w 9384838"/>
              <a:gd name="connsiteY791" fmla="*/ 1463250 h 6246801"/>
              <a:gd name="connsiteX792" fmla="*/ 8289085 w 9384838"/>
              <a:gd name="connsiteY792" fmla="*/ 1415439 h 6246801"/>
              <a:gd name="connsiteX793" fmla="*/ 8307624 w 9384838"/>
              <a:gd name="connsiteY793" fmla="*/ 1425197 h 6246801"/>
              <a:gd name="connsiteX794" fmla="*/ 8318357 w 9384838"/>
              <a:gd name="connsiteY794" fmla="*/ 1429100 h 6246801"/>
              <a:gd name="connsiteX795" fmla="*/ 8307624 w 9384838"/>
              <a:gd name="connsiteY795" fmla="*/ 1443734 h 6246801"/>
              <a:gd name="connsiteX796" fmla="*/ 8313478 w 9384838"/>
              <a:gd name="connsiteY796" fmla="*/ 1452516 h 6246801"/>
              <a:gd name="connsiteX797" fmla="*/ 8282255 w 9384838"/>
              <a:gd name="connsiteY797" fmla="*/ 1469104 h 6246801"/>
              <a:gd name="connsiteX798" fmla="*/ 8280303 w 9384838"/>
              <a:gd name="connsiteY798" fmla="*/ 1453493 h 6246801"/>
              <a:gd name="connsiteX799" fmla="*/ 8269570 w 9384838"/>
              <a:gd name="connsiteY799" fmla="*/ 1425197 h 6246801"/>
              <a:gd name="connsiteX800" fmla="*/ 8289085 w 9384838"/>
              <a:gd name="connsiteY800" fmla="*/ 1415439 h 6246801"/>
              <a:gd name="connsiteX801" fmla="*/ 8360314 w 9384838"/>
              <a:gd name="connsiteY801" fmla="*/ 1357869 h 6246801"/>
              <a:gd name="connsiteX802" fmla="*/ 8376902 w 9384838"/>
              <a:gd name="connsiteY802" fmla="*/ 1366651 h 6246801"/>
              <a:gd name="connsiteX803" fmla="*/ 8379829 w 9384838"/>
              <a:gd name="connsiteY803" fmla="*/ 1382264 h 6246801"/>
              <a:gd name="connsiteX804" fmla="*/ 8349581 w 9384838"/>
              <a:gd name="connsiteY804" fmla="*/ 1375434 h 6246801"/>
              <a:gd name="connsiteX805" fmla="*/ 8360314 w 9384838"/>
              <a:gd name="connsiteY805" fmla="*/ 1357869 h 6246801"/>
              <a:gd name="connsiteX806" fmla="*/ 8571073 w 9384838"/>
              <a:gd name="connsiteY806" fmla="*/ 1228098 h 6246801"/>
              <a:gd name="connsiteX807" fmla="*/ 8597418 w 9384838"/>
              <a:gd name="connsiteY807" fmla="*/ 1253467 h 6246801"/>
              <a:gd name="connsiteX808" fmla="*/ 8592539 w 9384838"/>
              <a:gd name="connsiteY808" fmla="*/ 1260297 h 6246801"/>
              <a:gd name="connsiteX809" fmla="*/ 8592539 w 9384838"/>
              <a:gd name="connsiteY809" fmla="*/ 1272981 h 6246801"/>
              <a:gd name="connsiteX810" fmla="*/ 8572049 w 9384838"/>
              <a:gd name="connsiteY810" fmla="*/ 1273957 h 6246801"/>
              <a:gd name="connsiteX811" fmla="*/ 8561316 w 9384838"/>
              <a:gd name="connsiteY811" fmla="*/ 1285666 h 6246801"/>
              <a:gd name="connsiteX812" fmla="*/ 8554486 w 9384838"/>
              <a:gd name="connsiteY812" fmla="*/ 1302253 h 6246801"/>
              <a:gd name="connsiteX813" fmla="*/ 8533995 w 9384838"/>
              <a:gd name="connsiteY813" fmla="*/ 1311035 h 6246801"/>
              <a:gd name="connsiteX814" fmla="*/ 8510577 w 9384838"/>
              <a:gd name="connsiteY814" fmla="*/ 1309083 h 6246801"/>
              <a:gd name="connsiteX815" fmla="*/ 8505699 w 9384838"/>
              <a:gd name="connsiteY815" fmla="*/ 1331526 h 6246801"/>
              <a:gd name="connsiteX816" fmla="*/ 8494966 w 9384838"/>
              <a:gd name="connsiteY816" fmla="*/ 1335428 h 6246801"/>
              <a:gd name="connsiteX817" fmla="*/ 8482281 w 9384838"/>
              <a:gd name="connsiteY817" fmla="*/ 1312986 h 6246801"/>
              <a:gd name="connsiteX818" fmla="*/ 8474475 w 9384838"/>
              <a:gd name="connsiteY818" fmla="*/ 1303229 h 6246801"/>
              <a:gd name="connsiteX819" fmla="*/ 8467645 w 9384838"/>
              <a:gd name="connsiteY819" fmla="*/ 1279811 h 6246801"/>
              <a:gd name="connsiteX820" fmla="*/ 8476427 w 9384838"/>
              <a:gd name="connsiteY820" fmla="*/ 1270054 h 6246801"/>
              <a:gd name="connsiteX821" fmla="*/ 8524238 w 9384838"/>
              <a:gd name="connsiteY821" fmla="*/ 1261273 h 6246801"/>
              <a:gd name="connsiteX822" fmla="*/ 8551558 w 9384838"/>
              <a:gd name="connsiteY822" fmla="*/ 1236879 h 6246801"/>
              <a:gd name="connsiteX823" fmla="*/ 8567170 w 9384838"/>
              <a:gd name="connsiteY823" fmla="*/ 1237855 h 6246801"/>
              <a:gd name="connsiteX824" fmla="*/ 8571073 w 9384838"/>
              <a:gd name="connsiteY824" fmla="*/ 1228098 h 6246801"/>
              <a:gd name="connsiteX825" fmla="*/ 8306648 w 9384838"/>
              <a:gd name="connsiteY825" fmla="*/ 884639 h 6246801"/>
              <a:gd name="connsiteX826" fmla="*/ 8328114 w 9384838"/>
              <a:gd name="connsiteY826" fmla="*/ 903178 h 6246801"/>
              <a:gd name="connsiteX827" fmla="*/ 8334944 w 9384838"/>
              <a:gd name="connsiteY827" fmla="*/ 917814 h 6246801"/>
              <a:gd name="connsiteX828" fmla="*/ 8368119 w 9384838"/>
              <a:gd name="connsiteY828" fmla="*/ 935377 h 6246801"/>
              <a:gd name="connsiteX829" fmla="*/ 8422761 w 9384838"/>
              <a:gd name="connsiteY829" fmla="*/ 939280 h 6246801"/>
              <a:gd name="connsiteX830" fmla="*/ 8461790 w 9384838"/>
              <a:gd name="connsiteY830" fmla="*/ 922693 h 6246801"/>
              <a:gd name="connsiteX831" fmla="*/ 8450081 w 9384838"/>
              <a:gd name="connsiteY831" fmla="*/ 963674 h 6246801"/>
              <a:gd name="connsiteX832" fmla="*/ 8431542 w 9384838"/>
              <a:gd name="connsiteY832" fmla="*/ 975382 h 6246801"/>
              <a:gd name="connsiteX833" fmla="*/ 8415930 w 9384838"/>
              <a:gd name="connsiteY833" fmla="*/ 963674 h 6246801"/>
              <a:gd name="connsiteX834" fmla="*/ 8397391 w 9384838"/>
              <a:gd name="connsiteY834" fmla="*/ 963674 h 6246801"/>
              <a:gd name="connsiteX835" fmla="*/ 8359338 w 9384838"/>
              <a:gd name="connsiteY835" fmla="*/ 1014411 h 6246801"/>
              <a:gd name="connsiteX836" fmla="*/ 8284206 w 9384838"/>
              <a:gd name="connsiteY836" fmla="*/ 1020265 h 6246801"/>
              <a:gd name="connsiteX837" fmla="*/ 8247128 w 9384838"/>
              <a:gd name="connsiteY837" fmla="*/ 1070028 h 6246801"/>
              <a:gd name="connsiteX838" fmla="*/ 8212977 w 9384838"/>
              <a:gd name="connsiteY838" fmla="*/ 1083688 h 6246801"/>
              <a:gd name="connsiteX839" fmla="*/ 8184681 w 9384838"/>
              <a:gd name="connsiteY839" fmla="*/ 1151014 h 6246801"/>
              <a:gd name="connsiteX840" fmla="*/ 8163215 w 9384838"/>
              <a:gd name="connsiteY840" fmla="*/ 1151014 h 6246801"/>
              <a:gd name="connsiteX841" fmla="*/ 8155409 w 9384838"/>
              <a:gd name="connsiteY841" fmla="*/ 1207607 h 6246801"/>
              <a:gd name="connsiteX842" fmla="*/ 8099792 w 9384838"/>
              <a:gd name="connsiteY842" fmla="*/ 1223219 h 6246801"/>
              <a:gd name="connsiteX843" fmla="*/ 8077350 w 9384838"/>
              <a:gd name="connsiteY843" fmla="*/ 1247612 h 6246801"/>
              <a:gd name="connsiteX844" fmla="*/ 8066617 w 9384838"/>
              <a:gd name="connsiteY844" fmla="*/ 1319817 h 6246801"/>
              <a:gd name="connsiteX845" fmla="*/ 8057835 w 9384838"/>
              <a:gd name="connsiteY845" fmla="*/ 1315914 h 6246801"/>
              <a:gd name="connsiteX846" fmla="*/ 8009048 w 9384838"/>
              <a:gd name="connsiteY846" fmla="*/ 1320793 h 6246801"/>
              <a:gd name="connsiteX847" fmla="*/ 8009048 w 9384838"/>
              <a:gd name="connsiteY847" fmla="*/ 1309084 h 6246801"/>
              <a:gd name="connsiteX848" fmla="*/ 8010024 w 9384838"/>
              <a:gd name="connsiteY848" fmla="*/ 1293472 h 6246801"/>
              <a:gd name="connsiteX849" fmla="*/ 8002218 w 9384838"/>
              <a:gd name="connsiteY849" fmla="*/ 1262248 h 6246801"/>
              <a:gd name="connsiteX850" fmla="*/ 8013927 w 9384838"/>
              <a:gd name="connsiteY850" fmla="*/ 1254442 h 6246801"/>
              <a:gd name="connsiteX851" fmla="*/ 8038320 w 9384838"/>
              <a:gd name="connsiteY851" fmla="*/ 1219316 h 6246801"/>
              <a:gd name="connsiteX852" fmla="*/ 8077350 w 9384838"/>
              <a:gd name="connsiteY852" fmla="*/ 1190044 h 6246801"/>
              <a:gd name="connsiteX853" fmla="*/ 8108573 w 9384838"/>
              <a:gd name="connsiteY853" fmla="*/ 1167602 h 6246801"/>
              <a:gd name="connsiteX854" fmla="*/ 8111501 w 9384838"/>
              <a:gd name="connsiteY854" fmla="*/ 1154917 h 6246801"/>
              <a:gd name="connsiteX855" fmla="*/ 8135894 w 9384838"/>
              <a:gd name="connsiteY855" fmla="*/ 1148087 h 6246801"/>
              <a:gd name="connsiteX856" fmla="*/ 8141748 w 9384838"/>
              <a:gd name="connsiteY856" fmla="*/ 1130524 h 6246801"/>
              <a:gd name="connsiteX857" fmla="*/ 8135894 w 9384838"/>
              <a:gd name="connsiteY857" fmla="*/ 1121742 h 6246801"/>
              <a:gd name="connsiteX858" fmla="*/ 8143700 w 9384838"/>
              <a:gd name="connsiteY858" fmla="*/ 1104179 h 6246801"/>
              <a:gd name="connsiteX859" fmla="*/ 8200293 w 9384838"/>
              <a:gd name="connsiteY859" fmla="*/ 1030998 h 6246801"/>
              <a:gd name="connsiteX860" fmla="*/ 8231516 w 9384838"/>
              <a:gd name="connsiteY860" fmla="*/ 993920 h 6246801"/>
              <a:gd name="connsiteX861" fmla="*/ 8245176 w 9384838"/>
              <a:gd name="connsiteY861" fmla="*/ 957819 h 6246801"/>
              <a:gd name="connsiteX862" fmla="*/ 8258837 w 9384838"/>
              <a:gd name="connsiteY862" fmla="*/ 944159 h 6246801"/>
              <a:gd name="connsiteX863" fmla="*/ 8260788 w 9384838"/>
              <a:gd name="connsiteY863" fmla="*/ 920741 h 6246801"/>
              <a:gd name="connsiteX864" fmla="*/ 8289085 w 9384838"/>
              <a:gd name="connsiteY864" fmla="*/ 889516 h 6246801"/>
              <a:gd name="connsiteX865" fmla="*/ 8306648 w 9384838"/>
              <a:gd name="connsiteY865" fmla="*/ 884639 h 6246801"/>
              <a:gd name="connsiteX866" fmla="*/ 9328245 w 9384838"/>
              <a:gd name="connsiteY866" fmla="*/ 311878 h 6246801"/>
              <a:gd name="connsiteX867" fmla="*/ 9371178 w 9384838"/>
              <a:gd name="connsiteY867" fmla="*/ 317733 h 6246801"/>
              <a:gd name="connsiteX868" fmla="*/ 9384838 w 9384838"/>
              <a:gd name="connsiteY868" fmla="*/ 341150 h 6246801"/>
              <a:gd name="connsiteX869" fmla="*/ 9357517 w 9384838"/>
              <a:gd name="connsiteY869" fmla="*/ 360665 h 6246801"/>
              <a:gd name="connsiteX870" fmla="*/ 9357517 w 9384838"/>
              <a:gd name="connsiteY870" fmla="*/ 378228 h 6246801"/>
              <a:gd name="connsiteX871" fmla="*/ 9371178 w 9384838"/>
              <a:gd name="connsiteY871" fmla="*/ 393840 h 6246801"/>
              <a:gd name="connsiteX872" fmla="*/ 9367275 w 9384838"/>
              <a:gd name="connsiteY872" fmla="*/ 427015 h 6246801"/>
              <a:gd name="connsiteX873" fmla="*/ 9314585 w 9384838"/>
              <a:gd name="connsiteY873" fmla="*/ 427015 h 6246801"/>
              <a:gd name="connsiteX874" fmla="*/ 9250186 w 9384838"/>
              <a:gd name="connsiteY874" fmla="*/ 440675 h 6246801"/>
              <a:gd name="connsiteX875" fmla="*/ 9213108 w 9384838"/>
              <a:gd name="connsiteY875" fmla="*/ 471899 h 6246801"/>
              <a:gd name="connsiteX876" fmla="*/ 9162370 w 9384838"/>
              <a:gd name="connsiteY876" fmla="*/ 491414 h 6246801"/>
              <a:gd name="connsiteX877" fmla="*/ 9099923 w 9384838"/>
              <a:gd name="connsiteY877" fmla="*/ 526540 h 6246801"/>
              <a:gd name="connsiteX878" fmla="*/ 9035524 w 9384838"/>
              <a:gd name="connsiteY878" fmla="*/ 587036 h 6246801"/>
              <a:gd name="connsiteX879" fmla="*/ 8996494 w 9384838"/>
              <a:gd name="connsiteY879" fmla="*/ 635822 h 6246801"/>
              <a:gd name="connsiteX880" fmla="*/ 8961368 w 9384838"/>
              <a:gd name="connsiteY880" fmla="*/ 637774 h 6246801"/>
              <a:gd name="connsiteX881" fmla="*/ 8951610 w 9384838"/>
              <a:gd name="connsiteY881" fmla="*/ 647531 h 6246801"/>
              <a:gd name="connsiteX882" fmla="*/ 8926241 w 9384838"/>
              <a:gd name="connsiteY882" fmla="*/ 637774 h 6246801"/>
              <a:gd name="connsiteX883" fmla="*/ 8916484 w 9384838"/>
              <a:gd name="connsiteY883" fmla="*/ 608501 h 6246801"/>
              <a:gd name="connsiteX884" fmla="*/ 8883309 w 9384838"/>
              <a:gd name="connsiteY884" fmla="*/ 622162 h 6246801"/>
              <a:gd name="connsiteX885" fmla="*/ 8877454 w 9384838"/>
              <a:gd name="connsiteY885" fmla="*/ 651434 h 6246801"/>
              <a:gd name="connsiteX886" fmla="*/ 8887212 w 9384838"/>
              <a:gd name="connsiteY886" fmla="*/ 665094 h 6246801"/>
              <a:gd name="connsiteX887" fmla="*/ 8846231 w 9384838"/>
              <a:gd name="connsiteY887" fmla="*/ 719735 h 6246801"/>
              <a:gd name="connsiteX888" fmla="*/ 8799395 w 9384838"/>
              <a:gd name="connsiteY888" fmla="*/ 749008 h 6246801"/>
              <a:gd name="connsiteX889" fmla="*/ 8766220 w 9384838"/>
              <a:gd name="connsiteY889" fmla="*/ 774380 h 6246801"/>
              <a:gd name="connsiteX890" fmla="*/ 8731094 w 9384838"/>
              <a:gd name="connsiteY890" fmla="*/ 844633 h 6246801"/>
              <a:gd name="connsiteX891" fmla="*/ 8697919 w 9384838"/>
              <a:gd name="connsiteY891" fmla="*/ 862196 h 6246801"/>
              <a:gd name="connsiteX892" fmla="*/ 8666695 w 9384838"/>
              <a:gd name="connsiteY892" fmla="*/ 862196 h 6246801"/>
              <a:gd name="connsiteX893" fmla="*/ 8641326 w 9384838"/>
              <a:gd name="connsiteY893" fmla="*/ 887565 h 6246801"/>
              <a:gd name="connsiteX894" fmla="*/ 8614005 w 9384838"/>
              <a:gd name="connsiteY894" fmla="*/ 932449 h 6246801"/>
              <a:gd name="connsiteX895" fmla="*/ 8590587 w 9384838"/>
              <a:gd name="connsiteY895" fmla="*/ 936351 h 6246801"/>
              <a:gd name="connsiteX896" fmla="*/ 8576927 w 9384838"/>
              <a:gd name="connsiteY896" fmla="*/ 920740 h 6246801"/>
              <a:gd name="connsiteX897" fmla="*/ 8590587 w 9384838"/>
              <a:gd name="connsiteY897" fmla="*/ 885614 h 6246801"/>
              <a:gd name="connsiteX898" fmla="*/ 8602296 w 9384838"/>
              <a:gd name="connsiteY898" fmla="*/ 881711 h 6246801"/>
              <a:gd name="connsiteX899" fmla="*/ 8610102 w 9384838"/>
              <a:gd name="connsiteY899" fmla="*/ 868050 h 6246801"/>
              <a:gd name="connsiteX900" fmla="*/ 8606199 w 9384838"/>
              <a:gd name="connsiteY900" fmla="*/ 850487 h 6246801"/>
              <a:gd name="connsiteX901" fmla="*/ 8612054 w 9384838"/>
              <a:gd name="connsiteY901" fmla="*/ 825118 h 6246801"/>
              <a:gd name="connsiteX902" fmla="*/ 8623762 w 9384838"/>
              <a:gd name="connsiteY902" fmla="*/ 846584 h 6246801"/>
              <a:gd name="connsiteX903" fmla="*/ 8637423 w 9384838"/>
              <a:gd name="connsiteY903" fmla="*/ 848536 h 6246801"/>
              <a:gd name="connsiteX904" fmla="*/ 8649132 w 9384838"/>
              <a:gd name="connsiteY904" fmla="*/ 827069 h 6246801"/>
              <a:gd name="connsiteX905" fmla="*/ 8635471 w 9384838"/>
              <a:gd name="connsiteY905" fmla="*/ 807555 h 6246801"/>
              <a:gd name="connsiteX906" fmla="*/ 8654986 w 9384838"/>
              <a:gd name="connsiteY906" fmla="*/ 807555 h 6246801"/>
              <a:gd name="connsiteX907" fmla="*/ 8664743 w 9384838"/>
              <a:gd name="connsiteY907" fmla="*/ 819263 h 6246801"/>
              <a:gd name="connsiteX908" fmla="*/ 8692064 w 9384838"/>
              <a:gd name="connsiteY908" fmla="*/ 805603 h 6246801"/>
              <a:gd name="connsiteX909" fmla="*/ 8709627 w 9384838"/>
              <a:gd name="connsiteY909" fmla="*/ 778282 h 6246801"/>
              <a:gd name="connsiteX910" fmla="*/ 8711579 w 9384838"/>
              <a:gd name="connsiteY910" fmla="*/ 749008 h 6246801"/>
              <a:gd name="connsiteX911" fmla="*/ 8695967 w 9384838"/>
              <a:gd name="connsiteY911" fmla="*/ 749008 h 6246801"/>
              <a:gd name="connsiteX912" fmla="*/ 8672549 w 9384838"/>
              <a:gd name="connsiteY912" fmla="*/ 745105 h 6246801"/>
              <a:gd name="connsiteX913" fmla="*/ 8668646 w 9384838"/>
              <a:gd name="connsiteY913" fmla="*/ 713881 h 6246801"/>
              <a:gd name="connsiteX914" fmla="*/ 8697919 w 9384838"/>
              <a:gd name="connsiteY914" fmla="*/ 713881 h 6246801"/>
              <a:gd name="connsiteX915" fmla="*/ 8715482 w 9384838"/>
              <a:gd name="connsiteY915" fmla="*/ 731444 h 6246801"/>
              <a:gd name="connsiteX916" fmla="*/ 8733045 w 9384838"/>
              <a:gd name="connsiteY916" fmla="*/ 719735 h 6246801"/>
              <a:gd name="connsiteX917" fmla="*/ 8746705 w 9384838"/>
              <a:gd name="connsiteY917" fmla="*/ 688512 h 6246801"/>
              <a:gd name="connsiteX918" fmla="*/ 8787686 w 9384838"/>
              <a:gd name="connsiteY918" fmla="*/ 674851 h 6246801"/>
              <a:gd name="connsiteX919" fmla="*/ 8811104 w 9384838"/>
              <a:gd name="connsiteY919" fmla="*/ 624114 h 6246801"/>
              <a:gd name="connsiteX920" fmla="*/ 8830619 w 9384838"/>
              <a:gd name="connsiteY920" fmla="*/ 618260 h 6246801"/>
              <a:gd name="connsiteX921" fmla="*/ 8840376 w 9384838"/>
              <a:gd name="connsiteY921" fmla="*/ 600695 h 6246801"/>
              <a:gd name="connsiteX922" fmla="*/ 8832570 w 9384838"/>
              <a:gd name="connsiteY922" fmla="*/ 559715 h 6246801"/>
              <a:gd name="connsiteX923" fmla="*/ 8850134 w 9384838"/>
              <a:gd name="connsiteY923" fmla="*/ 559715 h 6246801"/>
              <a:gd name="connsiteX924" fmla="*/ 8885260 w 9384838"/>
              <a:gd name="connsiteY924" fmla="*/ 573376 h 6246801"/>
              <a:gd name="connsiteX925" fmla="*/ 8902823 w 9384838"/>
              <a:gd name="connsiteY925" fmla="*/ 559715 h 6246801"/>
              <a:gd name="connsiteX926" fmla="*/ 8904775 w 9384838"/>
              <a:gd name="connsiteY926" fmla="*/ 524589 h 6246801"/>
              <a:gd name="connsiteX927" fmla="*/ 8949659 w 9384838"/>
              <a:gd name="connsiteY927" fmla="*/ 497268 h 6246801"/>
              <a:gd name="connsiteX928" fmla="*/ 8976980 w 9384838"/>
              <a:gd name="connsiteY928" fmla="*/ 497268 h 6246801"/>
              <a:gd name="connsiteX929" fmla="*/ 8976980 w 9384838"/>
              <a:gd name="connsiteY929" fmla="*/ 462142 h 6246801"/>
              <a:gd name="connsiteX930" fmla="*/ 8965271 w 9384838"/>
              <a:gd name="connsiteY930" fmla="*/ 419209 h 6246801"/>
              <a:gd name="connsiteX931" fmla="*/ 8973077 w 9384838"/>
              <a:gd name="connsiteY931" fmla="*/ 393840 h 6246801"/>
              <a:gd name="connsiteX932" fmla="*/ 9002349 w 9384838"/>
              <a:gd name="connsiteY932" fmla="*/ 376277 h 6246801"/>
              <a:gd name="connsiteX933" fmla="*/ 9017961 w 9384838"/>
              <a:gd name="connsiteY933" fmla="*/ 403597 h 6246801"/>
              <a:gd name="connsiteX934" fmla="*/ 9041378 w 9384838"/>
              <a:gd name="connsiteY934" fmla="*/ 467996 h 6246801"/>
              <a:gd name="connsiteX935" fmla="*/ 9076505 w 9384838"/>
              <a:gd name="connsiteY935" fmla="*/ 475802 h 6246801"/>
              <a:gd name="connsiteX936" fmla="*/ 9154564 w 9384838"/>
              <a:gd name="connsiteY936" fmla="*/ 458239 h 6246801"/>
              <a:gd name="connsiteX937" fmla="*/ 9209205 w 9384838"/>
              <a:gd name="connsiteY937" fmla="*/ 409452 h 6246801"/>
              <a:gd name="connsiteX938" fmla="*/ 9218963 w 9384838"/>
              <a:gd name="connsiteY938" fmla="*/ 380180 h 6246801"/>
              <a:gd name="connsiteX939" fmla="*/ 9283361 w 9384838"/>
              <a:gd name="connsiteY939" fmla="*/ 325538 h 6246801"/>
              <a:gd name="connsiteX940" fmla="*/ 9328245 w 9384838"/>
              <a:gd name="connsiteY940" fmla="*/ 311878 h 6246801"/>
              <a:gd name="connsiteX941" fmla="*/ 6819242 w 9384838"/>
              <a:gd name="connsiteY941" fmla="*/ 0 h 6246801"/>
              <a:gd name="connsiteX942" fmla="*/ 6869020 w 9384838"/>
              <a:gd name="connsiteY942" fmla="*/ 125002 h 6246801"/>
              <a:gd name="connsiteX943" fmla="*/ 6969682 w 9384838"/>
              <a:gd name="connsiteY943" fmla="*/ 326334 h 6246801"/>
              <a:gd name="connsiteX944" fmla="*/ 6969682 w 9384838"/>
              <a:gd name="connsiteY944" fmla="*/ 401556 h 6246801"/>
              <a:gd name="connsiteX945" fmla="*/ 7094680 w 9384838"/>
              <a:gd name="connsiteY945" fmla="*/ 652667 h 6246801"/>
              <a:gd name="connsiteX946" fmla="*/ 7220784 w 9384838"/>
              <a:gd name="connsiteY946" fmla="*/ 803117 h 6246801"/>
              <a:gd name="connsiteX947" fmla="*/ 7321446 w 9384838"/>
              <a:gd name="connsiteY947" fmla="*/ 903783 h 6246801"/>
              <a:gd name="connsiteX948" fmla="*/ 7321446 w 9384838"/>
              <a:gd name="connsiteY948" fmla="*/ 979004 h 6246801"/>
              <a:gd name="connsiteX949" fmla="*/ 7345782 w 9384838"/>
              <a:gd name="connsiteY949" fmla="*/ 979004 h 6246801"/>
              <a:gd name="connsiteX950" fmla="*/ 7396667 w 9384838"/>
              <a:gd name="connsiteY950" fmla="*/ 1003341 h 6246801"/>
              <a:gd name="connsiteX951" fmla="*/ 7421002 w 9384838"/>
              <a:gd name="connsiteY951" fmla="*/ 979004 h 6246801"/>
              <a:gd name="connsiteX952" fmla="*/ 7496223 w 9384838"/>
              <a:gd name="connsiteY952" fmla="*/ 1003341 h 6246801"/>
              <a:gd name="connsiteX953" fmla="*/ 7446445 w 9384838"/>
              <a:gd name="connsiteY953" fmla="*/ 1054227 h 6246801"/>
              <a:gd name="connsiteX954" fmla="*/ 7471887 w 9384838"/>
              <a:gd name="connsiteY954" fmla="*/ 1078564 h 6246801"/>
              <a:gd name="connsiteX955" fmla="*/ 7521665 w 9384838"/>
              <a:gd name="connsiteY955" fmla="*/ 1054227 h 6246801"/>
              <a:gd name="connsiteX956" fmla="*/ 7547107 w 9384838"/>
              <a:gd name="connsiteY956" fmla="*/ 1129449 h 6246801"/>
              <a:gd name="connsiteX957" fmla="*/ 7672105 w 9384838"/>
              <a:gd name="connsiteY957" fmla="*/ 1179229 h 6246801"/>
              <a:gd name="connsiteX958" fmla="*/ 7747325 w 9384838"/>
              <a:gd name="connsiteY958" fmla="*/ 1179229 h 6246801"/>
              <a:gd name="connsiteX959" fmla="*/ 7847987 w 9384838"/>
              <a:gd name="connsiteY959" fmla="*/ 1104007 h 6246801"/>
              <a:gd name="connsiteX960" fmla="*/ 7923207 w 9384838"/>
              <a:gd name="connsiteY960" fmla="*/ 1078564 h 6246801"/>
              <a:gd name="connsiteX961" fmla="*/ 7998427 w 9384838"/>
              <a:gd name="connsiteY961" fmla="*/ 1003341 h 6246801"/>
              <a:gd name="connsiteX962" fmla="*/ 7998427 w 9384838"/>
              <a:gd name="connsiteY962" fmla="*/ 1054227 h 6246801"/>
              <a:gd name="connsiteX963" fmla="*/ 7948649 w 9384838"/>
              <a:gd name="connsiteY963" fmla="*/ 1104007 h 6246801"/>
              <a:gd name="connsiteX964" fmla="*/ 7948649 w 9384838"/>
              <a:gd name="connsiteY964" fmla="*/ 1129449 h 6246801"/>
              <a:gd name="connsiteX965" fmla="*/ 7822545 w 9384838"/>
              <a:gd name="connsiteY965" fmla="*/ 1279895 h 6246801"/>
              <a:gd name="connsiteX966" fmla="*/ 7822545 w 9384838"/>
              <a:gd name="connsiteY966" fmla="*/ 1379454 h 6246801"/>
              <a:gd name="connsiteX967" fmla="*/ 7873429 w 9384838"/>
              <a:gd name="connsiteY967" fmla="*/ 1379454 h 6246801"/>
              <a:gd name="connsiteX968" fmla="*/ 7847987 w 9384838"/>
              <a:gd name="connsiteY968" fmla="*/ 1505563 h 6246801"/>
              <a:gd name="connsiteX969" fmla="*/ 7797103 w 9384838"/>
              <a:gd name="connsiteY969" fmla="*/ 1531005 h 6246801"/>
              <a:gd name="connsiteX970" fmla="*/ 7873429 w 9384838"/>
              <a:gd name="connsiteY970" fmla="*/ 1606229 h 6246801"/>
              <a:gd name="connsiteX971" fmla="*/ 7948649 w 9384838"/>
              <a:gd name="connsiteY971" fmla="*/ 1606229 h 6246801"/>
              <a:gd name="connsiteX972" fmla="*/ 7923207 w 9384838"/>
              <a:gd name="connsiteY972" fmla="*/ 1656009 h 6246801"/>
              <a:gd name="connsiteX973" fmla="*/ 7772767 w 9384838"/>
              <a:gd name="connsiteY973" fmla="*/ 1630565 h 6246801"/>
              <a:gd name="connsiteX974" fmla="*/ 7672105 w 9384838"/>
              <a:gd name="connsiteY974" fmla="*/ 1705789 h 6246801"/>
              <a:gd name="connsiteX975" fmla="*/ 7672105 w 9384838"/>
              <a:gd name="connsiteY975" fmla="*/ 1656009 h 6246801"/>
              <a:gd name="connsiteX976" fmla="*/ 7596885 w 9384838"/>
              <a:gd name="connsiteY976" fmla="*/ 1656009 h 6246801"/>
              <a:gd name="connsiteX977" fmla="*/ 7571443 w 9384838"/>
              <a:gd name="connsiteY977" fmla="*/ 1705789 h 6246801"/>
              <a:gd name="connsiteX978" fmla="*/ 7446445 w 9384838"/>
              <a:gd name="connsiteY978" fmla="*/ 1681452 h 6246801"/>
              <a:gd name="connsiteX979" fmla="*/ 7421002 w 9384838"/>
              <a:gd name="connsiteY979" fmla="*/ 1630565 h 6246801"/>
              <a:gd name="connsiteX980" fmla="*/ 7321446 w 9384838"/>
              <a:gd name="connsiteY980" fmla="*/ 1630565 h 6246801"/>
              <a:gd name="connsiteX981" fmla="*/ 7070344 w 9384838"/>
              <a:gd name="connsiteY981" fmla="*/ 1756674 h 6246801"/>
              <a:gd name="connsiteX982" fmla="*/ 6869020 w 9384838"/>
              <a:gd name="connsiteY982" fmla="*/ 1907113 h 6246801"/>
              <a:gd name="connsiteX983" fmla="*/ 6894462 w 9384838"/>
              <a:gd name="connsiteY983" fmla="*/ 1956897 h 6246801"/>
              <a:gd name="connsiteX984" fmla="*/ 6819242 w 9384838"/>
              <a:gd name="connsiteY984" fmla="*/ 2081899 h 6246801"/>
              <a:gd name="connsiteX985" fmla="*/ 6793800 w 9384838"/>
              <a:gd name="connsiteY985" fmla="*/ 2006676 h 6246801"/>
              <a:gd name="connsiteX986" fmla="*/ 6668802 w 9384838"/>
              <a:gd name="connsiteY986" fmla="*/ 1931450 h 6246801"/>
              <a:gd name="connsiteX987" fmla="*/ 6542697 w 9384838"/>
              <a:gd name="connsiteY987" fmla="*/ 1831894 h 6246801"/>
              <a:gd name="connsiteX988" fmla="*/ 6467477 w 9384838"/>
              <a:gd name="connsiteY988" fmla="*/ 1705789 h 6246801"/>
              <a:gd name="connsiteX989" fmla="*/ 6417699 w 9384838"/>
              <a:gd name="connsiteY989" fmla="*/ 1681452 h 6246801"/>
              <a:gd name="connsiteX990" fmla="*/ 6342479 w 9384838"/>
              <a:gd name="connsiteY990" fmla="*/ 1580786 h 6246801"/>
              <a:gd name="connsiteX991" fmla="*/ 6217481 w 9384838"/>
              <a:gd name="connsiteY991" fmla="*/ 1555343 h 6246801"/>
              <a:gd name="connsiteX992" fmla="*/ 6091377 w 9384838"/>
              <a:gd name="connsiteY992" fmla="*/ 1606229 h 6246801"/>
              <a:gd name="connsiteX993" fmla="*/ 5991821 w 9384838"/>
              <a:gd name="connsiteY993" fmla="*/ 1681452 h 6246801"/>
              <a:gd name="connsiteX994" fmla="*/ 5966379 w 9384838"/>
              <a:gd name="connsiteY994" fmla="*/ 1630565 h 6246801"/>
              <a:gd name="connsiteX995" fmla="*/ 5966379 w 9384838"/>
              <a:gd name="connsiteY995" fmla="*/ 1580786 h 6246801"/>
              <a:gd name="connsiteX996" fmla="*/ 5916601 w 9384838"/>
              <a:gd name="connsiteY996" fmla="*/ 1531005 h 6246801"/>
              <a:gd name="connsiteX997" fmla="*/ 5940937 w 9384838"/>
              <a:gd name="connsiteY997" fmla="*/ 1505563 h 6246801"/>
              <a:gd name="connsiteX998" fmla="*/ 5891159 w 9384838"/>
              <a:gd name="connsiteY998" fmla="*/ 1480122 h 6246801"/>
              <a:gd name="connsiteX999" fmla="*/ 5840275 w 9384838"/>
              <a:gd name="connsiteY999" fmla="*/ 1480122 h 6246801"/>
              <a:gd name="connsiteX1000" fmla="*/ 5815939 w 9384838"/>
              <a:gd name="connsiteY1000" fmla="*/ 1455784 h 6246801"/>
              <a:gd name="connsiteX1001" fmla="*/ 5740719 w 9384838"/>
              <a:gd name="connsiteY1001" fmla="*/ 1505563 h 6246801"/>
              <a:gd name="connsiteX1002" fmla="*/ 5665499 w 9384838"/>
              <a:gd name="connsiteY1002" fmla="*/ 1606229 h 6246801"/>
              <a:gd name="connsiteX1003" fmla="*/ 5715277 w 9384838"/>
              <a:gd name="connsiteY1003" fmla="*/ 1656009 h 6246801"/>
              <a:gd name="connsiteX1004" fmla="*/ 5765055 w 9384838"/>
              <a:gd name="connsiteY1004" fmla="*/ 1731231 h 6246801"/>
              <a:gd name="connsiteX1005" fmla="*/ 5840275 w 9384838"/>
              <a:gd name="connsiteY1005" fmla="*/ 1731231 h 6246801"/>
              <a:gd name="connsiteX1006" fmla="*/ 5916601 w 9384838"/>
              <a:gd name="connsiteY1006" fmla="*/ 1881669 h 6246801"/>
              <a:gd name="connsiteX1007" fmla="*/ 5966379 w 9384838"/>
              <a:gd name="connsiteY1007" fmla="*/ 1956897 h 6246801"/>
              <a:gd name="connsiteX1008" fmla="*/ 5891159 w 9384838"/>
              <a:gd name="connsiteY1008" fmla="*/ 2006676 h 6246801"/>
              <a:gd name="connsiteX1009" fmla="*/ 5815939 w 9384838"/>
              <a:gd name="connsiteY1009" fmla="*/ 1931450 h 6246801"/>
              <a:gd name="connsiteX1010" fmla="*/ 5765055 w 9384838"/>
              <a:gd name="connsiteY1010" fmla="*/ 1881669 h 6246801"/>
              <a:gd name="connsiteX1011" fmla="*/ 5715277 w 9384838"/>
              <a:gd name="connsiteY1011" fmla="*/ 1931450 h 6246801"/>
              <a:gd name="connsiteX1012" fmla="*/ 5665499 w 9384838"/>
              <a:gd name="connsiteY1012" fmla="*/ 1931450 h 6246801"/>
              <a:gd name="connsiteX1013" fmla="*/ 5640056 w 9384838"/>
              <a:gd name="connsiteY1013" fmla="*/ 2006676 h 6246801"/>
              <a:gd name="connsiteX1014" fmla="*/ 5590278 w 9384838"/>
              <a:gd name="connsiteY1014" fmla="*/ 2006676 h 6246801"/>
              <a:gd name="connsiteX1015" fmla="*/ 5515058 w 9384838"/>
              <a:gd name="connsiteY1015" fmla="*/ 2081899 h 6246801"/>
              <a:gd name="connsiteX1016" fmla="*/ 5464174 w 9384838"/>
              <a:gd name="connsiteY1016" fmla="*/ 2057559 h 6246801"/>
              <a:gd name="connsiteX1017" fmla="*/ 5464174 w 9384838"/>
              <a:gd name="connsiteY1017" fmla="*/ 1956897 h 6246801"/>
              <a:gd name="connsiteX1018" fmla="*/ 5489616 w 9384838"/>
              <a:gd name="connsiteY1018" fmla="*/ 1881669 h 6246801"/>
              <a:gd name="connsiteX1019" fmla="*/ 5564836 w 9384838"/>
              <a:gd name="connsiteY1019" fmla="*/ 1831894 h 6246801"/>
              <a:gd name="connsiteX1020" fmla="*/ 5590278 w 9384838"/>
              <a:gd name="connsiteY1020" fmla="*/ 1756674 h 6246801"/>
              <a:gd name="connsiteX1021" fmla="*/ 5539394 w 9384838"/>
              <a:gd name="connsiteY1021" fmla="*/ 1656009 h 6246801"/>
              <a:gd name="connsiteX1022" fmla="*/ 5515058 w 9384838"/>
              <a:gd name="connsiteY1022" fmla="*/ 1656009 h 6246801"/>
              <a:gd name="connsiteX1023" fmla="*/ 5515058 w 9384838"/>
              <a:gd name="connsiteY1023" fmla="*/ 1606229 h 6246801"/>
              <a:gd name="connsiteX1024" fmla="*/ 5489616 w 9384838"/>
              <a:gd name="connsiteY1024" fmla="*/ 1580786 h 6246801"/>
              <a:gd name="connsiteX1025" fmla="*/ 5489616 w 9384838"/>
              <a:gd name="connsiteY1025" fmla="*/ 1531005 h 6246801"/>
              <a:gd name="connsiteX1026" fmla="*/ 5539394 w 9384838"/>
              <a:gd name="connsiteY1026" fmla="*/ 1455784 h 6246801"/>
              <a:gd name="connsiteX1027" fmla="*/ 5539394 w 9384838"/>
              <a:gd name="connsiteY1027" fmla="*/ 1404898 h 6246801"/>
              <a:gd name="connsiteX1028" fmla="*/ 5564836 w 9384838"/>
              <a:gd name="connsiteY1028" fmla="*/ 1355118 h 6246801"/>
              <a:gd name="connsiteX1029" fmla="*/ 5614614 w 9384838"/>
              <a:gd name="connsiteY1029" fmla="*/ 1379454 h 6246801"/>
              <a:gd name="connsiteX1030" fmla="*/ 5689834 w 9384838"/>
              <a:gd name="connsiteY1030" fmla="*/ 1355118 h 6246801"/>
              <a:gd name="connsiteX1031" fmla="*/ 5740719 w 9384838"/>
              <a:gd name="connsiteY1031" fmla="*/ 1329675 h 6246801"/>
              <a:gd name="connsiteX1032" fmla="*/ 5765055 w 9384838"/>
              <a:gd name="connsiteY1032" fmla="*/ 1355118 h 6246801"/>
              <a:gd name="connsiteX1033" fmla="*/ 5815939 w 9384838"/>
              <a:gd name="connsiteY1033" fmla="*/ 1279895 h 6246801"/>
              <a:gd name="connsiteX1034" fmla="*/ 5891159 w 9384838"/>
              <a:gd name="connsiteY1034" fmla="*/ 1254452 h 6246801"/>
              <a:gd name="connsiteX1035" fmla="*/ 5891159 w 9384838"/>
              <a:gd name="connsiteY1035" fmla="*/ 1179229 h 6246801"/>
              <a:gd name="connsiteX1036" fmla="*/ 5840275 w 9384838"/>
              <a:gd name="connsiteY1036" fmla="*/ 1104007 h 6246801"/>
              <a:gd name="connsiteX1037" fmla="*/ 5865717 w 9384838"/>
              <a:gd name="connsiteY1037" fmla="*/ 1054227 h 6246801"/>
              <a:gd name="connsiteX1038" fmla="*/ 5916601 w 9384838"/>
              <a:gd name="connsiteY1038" fmla="*/ 1054227 h 6246801"/>
              <a:gd name="connsiteX1039" fmla="*/ 6041599 w 9384838"/>
              <a:gd name="connsiteY1039" fmla="*/ 1179229 h 6246801"/>
              <a:gd name="connsiteX1040" fmla="*/ 6091377 w 9384838"/>
              <a:gd name="connsiteY1040" fmla="*/ 1153786 h 6246801"/>
              <a:gd name="connsiteX1041" fmla="*/ 6091377 w 9384838"/>
              <a:gd name="connsiteY1041" fmla="*/ 1204672 h 6246801"/>
              <a:gd name="connsiteX1042" fmla="*/ 6166597 w 9384838"/>
              <a:gd name="connsiteY1042" fmla="*/ 1254452 h 6246801"/>
              <a:gd name="connsiteX1043" fmla="*/ 6292701 w 9384838"/>
              <a:gd name="connsiteY1043" fmla="*/ 1179229 h 6246801"/>
              <a:gd name="connsiteX1044" fmla="*/ 6317037 w 9384838"/>
              <a:gd name="connsiteY1044" fmla="*/ 1129449 h 6246801"/>
              <a:gd name="connsiteX1045" fmla="*/ 6292701 w 9384838"/>
              <a:gd name="connsiteY1045" fmla="*/ 1054227 h 6246801"/>
              <a:gd name="connsiteX1046" fmla="*/ 6317037 w 9384838"/>
              <a:gd name="connsiteY1046" fmla="*/ 1003341 h 6246801"/>
              <a:gd name="connsiteX1047" fmla="*/ 6317037 w 9384838"/>
              <a:gd name="connsiteY1047" fmla="*/ 953562 h 6246801"/>
              <a:gd name="connsiteX1048" fmla="*/ 6342479 w 9384838"/>
              <a:gd name="connsiteY1048" fmla="*/ 903783 h 6246801"/>
              <a:gd name="connsiteX1049" fmla="*/ 6443141 w 9384838"/>
              <a:gd name="connsiteY1049" fmla="*/ 878340 h 6246801"/>
              <a:gd name="connsiteX1050" fmla="*/ 6492919 w 9384838"/>
              <a:gd name="connsiteY1050" fmla="*/ 803117 h 6246801"/>
              <a:gd name="connsiteX1051" fmla="*/ 6518361 w 9384838"/>
              <a:gd name="connsiteY1051" fmla="*/ 652667 h 6246801"/>
              <a:gd name="connsiteX1052" fmla="*/ 6619024 w 9384838"/>
              <a:gd name="connsiteY1052" fmla="*/ 526559 h 6246801"/>
              <a:gd name="connsiteX1053" fmla="*/ 6643360 w 9384838"/>
              <a:gd name="connsiteY1053" fmla="*/ 300891 h 6246801"/>
              <a:gd name="connsiteX1054" fmla="*/ 6619024 w 9384838"/>
              <a:gd name="connsiteY1054" fmla="*/ 125002 h 6246801"/>
              <a:gd name="connsiteX1055" fmla="*/ 6694244 w 9384838"/>
              <a:gd name="connsiteY1055" fmla="*/ 49779 h 6246801"/>
              <a:gd name="connsiteX1056" fmla="*/ 6769464 w 9384838"/>
              <a:gd name="connsiteY1056" fmla="*/ 49779 h 6246801"/>
              <a:gd name="connsiteX1057" fmla="*/ 6819242 w 9384838"/>
              <a:gd name="connsiteY105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72228 w 9384838"/>
              <a:gd name="connsiteY143" fmla="*/ 6072019 h 6246801"/>
              <a:gd name="connsiteX144" fmla="*/ 647891 w 9384838"/>
              <a:gd name="connsiteY144" fmla="*/ 6046576 h 6246801"/>
              <a:gd name="connsiteX145" fmla="*/ 597007 w 9384838"/>
              <a:gd name="connsiteY145" fmla="*/ 6096356 h 6246801"/>
              <a:gd name="connsiteX146" fmla="*/ 622449 w 9384838"/>
              <a:gd name="connsiteY146" fmla="*/ 6147242 h 6246801"/>
              <a:gd name="connsiteX147" fmla="*/ 622449 w 9384838"/>
              <a:gd name="connsiteY147" fmla="*/ 6171578 h 6246801"/>
              <a:gd name="connsiteX148" fmla="*/ 597007 w 9384838"/>
              <a:gd name="connsiteY148" fmla="*/ 6171578 h 6246801"/>
              <a:gd name="connsiteX149" fmla="*/ 547229 w 9384838"/>
              <a:gd name="connsiteY149" fmla="*/ 6222464 h 6246801"/>
              <a:gd name="connsiteX150" fmla="*/ 497452 w 9384838"/>
              <a:gd name="connsiteY150" fmla="*/ 6222464 h 6246801"/>
              <a:gd name="connsiteX151" fmla="*/ 422232 w 9384838"/>
              <a:gd name="connsiteY151" fmla="*/ 6246801 h 6246801"/>
              <a:gd name="connsiteX152" fmla="*/ 472009 w 9384838"/>
              <a:gd name="connsiteY152" fmla="*/ 6171578 h 6246801"/>
              <a:gd name="connsiteX153" fmla="*/ 521787 w 9384838"/>
              <a:gd name="connsiteY153" fmla="*/ 6121799 h 6246801"/>
              <a:gd name="connsiteX154" fmla="*/ 497452 w 9384838"/>
              <a:gd name="connsiteY154" fmla="*/ 6046576 h 6246801"/>
              <a:gd name="connsiteX155" fmla="*/ 497452 w 9384838"/>
              <a:gd name="connsiteY155" fmla="*/ 5996796 h 6246801"/>
              <a:gd name="connsiteX156" fmla="*/ 521787 w 9384838"/>
              <a:gd name="connsiteY156" fmla="*/ 5996796 h 6246801"/>
              <a:gd name="connsiteX157" fmla="*/ 572672 w 9384838"/>
              <a:gd name="connsiteY157" fmla="*/ 5945910 h 6246801"/>
              <a:gd name="connsiteX158" fmla="*/ 547229 w 9384838"/>
              <a:gd name="connsiteY158" fmla="*/ 5920467 h 6246801"/>
              <a:gd name="connsiteX159" fmla="*/ 497452 w 9384838"/>
              <a:gd name="connsiteY159" fmla="*/ 5896130 h 6246801"/>
              <a:gd name="connsiteX160" fmla="*/ 472009 w 9384838"/>
              <a:gd name="connsiteY160" fmla="*/ 5920467 h 6246801"/>
              <a:gd name="connsiteX161" fmla="*/ 396790 w 9384838"/>
              <a:gd name="connsiteY161" fmla="*/ 6021133 h 6246801"/>
              <a:gd name="connsiteX162" fmla="*/ 422232 w 9384838"/>
              <a:gd name="connsiteY162" fmla="*/ 6046576 h 6246801"/>
              <a:gd name="connsiteX163" fmla="*/ 422232 w 9384838"/>
              <a:gd name="connsiteY163" fmla="*/ 6096356 h 6246801"/>
              <a:gd name="connsiteX164" fmla="*/ 446568 w 9384838"/>
              <a:gd name="connsiteY164" fmla="*/ 6121799 h 6246801"/>
              <a:gd name="connsiteX165" fmla="*/ 422232 w 9384838"/>
              <a:gd name="connsiteY165" fmla="*/ 6147242 h 6246801"/>
              <a:gd name="connsiteX166" fmla="*/ 396790 w 9384838"/>
              <a:gd name="connsiteY166" fmla="*/ 6147242 h 6246801"/>
              <a:gd name="connsiteX167" fmla="*/ 371348 w 9384838"/>
              <a:gd name="connsiteY167" fmla="*/ 6121799 h 6246801"/>
              <a:gd name="connsiteX168" fmla="*/ 296127 w 9384838"/>
              <a:gd name="connsiteY168" fmla="*/ 6072019 h 6246801"/>
              <a:gd name="connsiteX169" fmla="*/ 271792 w 9384838"/>
              <a:gd name="connsiteY169" fmla="*/ 5996796 h 6246801"/>
              <a:gd name="connsiteX170" fmla="*/ 321570 w 9384838"/>
              <a:gd name="connsiteY170" fmla="*/ 6021133 h 6246801"/>
              <a:gd name="connsiteX171" fmla="*/ 347012 w 9384838"/>
              <a:gd name="connsiteY171" fmla="*/ 5996796 h 6246801"/>
              <a:gd name="connsiteX172" fmla="*/ 371348 w 9384838"/>
              <a:gd name="connsiteY172" fmla="*/ 5920467 h 6246801"/>
              <a:gd name="connsiteX173" fmla="*/ 321570 w 9384838"/>
              <a:gd name="connsiteY173" fmla="*/ 5845245 h 6246801"/>
              <a:gd name="connsiteX174" fmla="*/ 371348 w 9384838"/>
              <a:gd name="connsiteY174" fmla="*/ 5795465 h 6246801"/>
              <a:gd name="connsiteX175" fmla="*/ 371348 w 9384838"/>
              <a:gd name="connsiteY175" fmla="*/ 5745685 h 6246801"/>
              <a:gd name="connsiteX176" fmla="*/ 371348 w 9384838"/>
              <a:gd name="connsiteY176" fmla="*/ 5720242 h 6246801"/>
              <a:gd name="connsiteX177" fmla="*/ 347012 w 9384838"/>
              <a:gd name="connsiteY177" fmla="*/ 5670462 h 6246801"/>
              <a:gd name="connsiteX178" fmla="*/ 446567 w 9384838"/>
              <a:gd name="connsiteY178" fmla="*/ 5670462 h 6246801"/>
              <a:gd name="connsiteX179" fmla="*/ 446568 w 9384838"/>
              <a:gd name="connsiteY179" fmla="*/ 5670462 h 6246801"/>
              <a:gd name="connsiteX180" fmla="*/ 446567 w 9384838"/>
              <a:gd name="connsiteY180" fmla="*/ 5670462 h 6246801"/>
              <a:gd name="connsiteX181" fmla="*/ 521787 w 9384838"/>
              <a:gd name="connsiteY181" fmla="*/ 5595239 h 6246801"/>
              <a:gd name="connsiteX182" fmla="*/ 572672 w 9384838"/>
              <a:gd name="connsiteY182" fmla="*/ 5569796 h 6246801"/>
              <a:gd name="connsiteX183" fmla="*/ 572672 w 9384838"/>
              <a:gd name="connsiteY183" fmla="*/ 5520016 h 6246801"/>
              <a:gd name="connsiteX184" fmla="*/ 647892 w 9384838"/>
              <a:gd name="connsiteY184" fmla="*/ 5494573 h 6246801"/>
              <a:gd name="connsiteX185" fmla="*/ 622450 w 9384838"/>
              <a:gd name="connsiteY185" fmla="*/ 5469130 h 6246801"/>
              <a:gd name="connsiteX186" fmla="*/ 547230 w 9384838"/>
              <a:gd name="connsiteY186" fmla="*/ 5469130 h 6246801"/>
              <a:gd name="connsiteX187" fmla="*/ 622450 w 9384838"/>
              <a:gd name="connsiteY187" fmla="*/ 5444793 h 6246801"/>
              <a:gd name="connsiteX188" fmla="*/ 622450 w 9384838"/>
              <a:gd name="connsiteY188" fmla="*/ 5369570 h 6246801"/>
              <a:gd name="connsiteX189" fmla="*/ 597008 w 9384838"/>
              <a:gd name="connsiteY189" fmla="*/ 5369570 h 6246801"/>
              <a:gd name="connsiteX190" fmla="*/ 597008 w 9384838"/>
              <a:gd name="connsiteY190" fmla="*/ 5344127 h 6246801"/>
              <a:gd name="connsiteX191" fmla="*/ 572672 w 9384838"/>
              <a:gd name="connsiteY191" fmla="*/ 5318684 h 6246801"/>
              <a:gd name="connsiteX192" fmla="*/ 597008 w 9384838"/>
              <a:gd name="connsiteY192" fmla="*/ 5268904 h 6246801"/>
              <a:gd name="connsiteX193" fmla="*/ 572672 w 9384838"/>
              <a:gd name="connsiteY193" fmla="*/ 5268904 h 6246801"/>
              <a:gd name="connsiteX194" fmla="*/ 572672 w 9384838"/>
              <a:gd name="connsiteY194" fmla="*/ 5218018 h 6246801"/>
              <a:gd name="connsiteX195" fmla="*/ 547230 w 9384838"/>
              <a:gd name="connsiteY195" fmla="*/ 5193682 h 6246801"/>
              <a:gd name="connsiteX196" fmla="*/ 547229 w 9384838"/>
              <a:gd name="connsiteY196" fmla="*/ 5193682 h 6246801"/>
              <a:gd name="connsiteX197" fmla="*/ 521787 w 9384838"/>
              <a:gd name="connsiteY197" fmla="*/ 5168239 h 6246801"/>
              <a:gd name="connsiteX198" fmla="*/ 472009 w 9384838"/>
              <a:gd name="connsiteY198" fmla="*/ 5193682 h 6246801"/>
              <a:gd name="connsiteX199" fmla="*/ 472009 w 9384838"/>
              <a:gd name="connsiteY199" fmla="*/ 5293241 h 6246801"/>
              <a:gd name="connsiteX200" fmla="*/ 472009 w 9384838"/>
              <a:gd name="connsiteY200" fmla="*/ 5293241 h 6246801"/>
              <a:gd name="connsiteX201" fmla="*/ 422231 w 9384838"/>
              <a:gd name="connsiteY201" fmla="*/ 5318684 h 6246801"/>
              <a:gd name="connsiteX202" fmla="*/ 446567 w 9384838"/>
              <a:gd name="connsiteY202" fmla="*/ 5344127 h 6246801"/>
              <a:gd name="connsiteX203" fmla="*/ 497451 w 9384838"/>
              <a:gd name="connsiteY203" fmla="*/ 5344127 h 6246801"/>
              <a:gd name="connsiteX204" fmla="*/ 521787 w 9384838"/>
              <a:gd name="connsiteY204" fmla="*/ 5318684 h 6246801"/>
              <a:gd name="connsiteX205" fmla="*/ 521787 w 9384838"/>
              <a:gd name="connsiteY205" fmla="*/ 5369570 h 6246801"/>
              <a:gd name="connsiteX206" fmla="*/ 497451 w 9384838"/>
              <a:gd name="connsiteY206" fmla="*/ 5419350 h 6246801"/>
              <a:gd name="connsiteX207" fmla="*/ 472009 w 9384838"/>
              <a:gd name="connsiteY207" fmla="*/ 5419350 h 6246801"/>
              <a:gd name="connsiteX208" fmla="*/ 446567 w 9384838"/>
              <a:gd name="connsiteY208" fmla="*/ 5444793 h 6246801"/>
              <a:gd name="connsiteX209" fmla="*/ 422231 w 9384838"/>
              <a:gd name="connsiteY209" fmla="*/ 5419350 h 6246801"/>
              <a:gd name="connsiteX210" fmla="*/ 446567 w 9384838"/>
              <a:gd name="connsiteY210" fmla="*/ 5393907 h 6246801"/>
              <a:gd name="connsiteX211" fmla="*/ 446567 w 9384838"/>
              <a:gd name="connsiteY211" fmla="*/ 5369570 h 6246801"/>
              <a:gd name="connsiteX212" fmla="*/ 422231 w 9384838"/>
              <a:gd name="connsiteY212" fmla="*/ 5344127 h 6246801"/>
              <a:gd name="connsiteX213" fmla="*/ 371347 w 9384838"/>
              <a:gd name="connsiteY213" fmla="*/ 5369570 h 6246801"/>
              <a:gd name="connsiteX214" fmla="*/ 347011 w 9384838"/>
              <a:gd name="connsiteY214" fmla="*/ 5344127 h 6246801"/>
              <a:gd name="connsiteX215" fmla="*/ 321569 w 9384838"/>
              <a:gd name="connsiteY215" fmla="*/ 5393907 h 6246801"/>
              <a:gd name="connsiteX216" fmla="*/ 271791 w 9384838"/>
              <a:gd name="connsiteY216" fmla="*/ 5419350 h 6246801"/>
              <a:gd name="connsiteX217" fmla="*/ 321569 w 9384838"/>
              <a:gd name="connsiteY217" fmla="*/ 5369570 h 6246801"/>
              <a:gd name="connsiteX218" fmla="*/ 296127 w 9384838"/>
              <a:gd name="connsiteY218" fmla="*/ 5344127 h 6246801"/>
              <a:gd name="connsiteX219" fmla="*/ 296127 w 9384838"/>
              <a:gd name="connsiteY219" fmla="*/ 5293241 h 6246801"/>
              <a:gd name="connsiteX220" fmla="*/ 271791 w 9384838"/>
              <a:gd name="connsiteY220" fmla="*/ 5293241 h 6246801"/>
              <a:gd name="connsiteX221" fmla="*/ 246349 w 9384838"/>
              <a:gd name="connsiteY221" fmla="*/ 5243462 h 6246801"/>
              <a:gd name="connsiteX222" fmla="*/ 296127 w 9384838"/>
              <a:gd name="connsiteY222" fmla="*/ 5168239 h 6246801"/>
              <a:gd name="connsiteX223" fmla="*/ 321569 w 9384838"/>
              <a:gd name="connsiteY223" fmla="*/ 5193682 h 6246801"/>
              <a:gd name="connsiteX224" fmla="*/ 296127 w 9384838"/>
              <a:gd name="connsiteY224" fmla="*/ 5218019 h 6246801"/>
              <a:gd name="connsiteX225" fmla="*/ 321569 w 9384838"/>
              <a:gd name="connsiteY225" fmla="*/ 5218019 h 6246801"/>
              <a:gd name="connsiteX226" fmla="*/ 321569 w 9384838"/>
              <a:gd name="connsiteY226" fmla="*/ 5243462 h 6246801"/>
              <a:gd name="connsiteX227" fmla="*/ 296127 w 9384838"/>
              <a:gd name="connsiteY227" fmla="*/ 5268905 h 6246801"/>
              <a:gd name="connsiteX228" fmla="*/ 321569 w 9384838"/>
              <a:gd name="connsiteY228" fmla="*/ 5318684 h 6246801"/>
              <a:gd name="connsiteX229" fmla="*/ 347011 w 9384838"/>
              <a:gd name="connsiteY229" fmla="*/ 5293241 h 6246801"/>
              <a:gd name="connsiteX230" fmla="*/ 371347 w 9384838"/>
              <a:gd name="connsiteY230" fmla="*/ 5318684 h 6246801"/>
              <a:gd name="connsiteX231" fmla="*/ 396789 w 9384838"/>
              <a:gd name="connsiteY231" fmla="*/ 5318684 h 6246801"/>
              <a:gd name="connsiteX232" fmla="*/ 371347 w 9384838"/>
              <a:gd name="connsiteY232" fmla="*/ 5268905 h 6246801"/>
              <a:gd name="connsiteX233" fmla="*/ 396789 w 9384838"/>
              <a:gd name="connsiteY233" fmla="*/ 5243462 h 6246801"/>
              <a:gd name="connsiteX234" fmla="*/ 371347 w 9384838"/>
              <a:gd name="connsiteY234" fmla="*/ 5193682 h 6246801"/>
              <a:gd name="connsiteX235" fmla="*/ 321569 w 9384838"/>
              <a:gd name="connsiteY235" fmla="*/ 5168239 h 6246801"/>
              <a:gd name="connsiteX236" fmla="*/ 347011 w 9384838"/>
              <a:gd name="connsiteY236" fmla="*/ 5142796 h 6246801"/>
              <a:gd name="connsiteX237" fmla="*/ 296127 w 9384838"/>
              <a:gd name="connsiteY237" fmla="*/ 5142796 h 6246801"/>
              <a:gd name="connsiteX238" fmla="*/ 271791 w 9384838"/>
              <a:gd name="connsiteY238" fmla="*/ 5093016 h 6246801"/>
              <a:gd name="connsiteX239" fmla="*/ 296127 w 9384838"/>
              <a:gd name="connsiteY239" fmla="*/ 5067573 h 6246801"/>
              <a:gd name="connsiteX240" fmla="*/ 271791 w 9384838"/>
              <a:gd name="connsiteY240" fmla="*/ 5043236 h 6246801"/>
              <a:gd name="connsiteX241" fmla="*/ 271791 w 9384838"/>
              <a:gd name="connsiteY241" fmla="*/ 5017793 h 6246801"/>
              <a:gd name="connsiteX242" fmla="*/ 321569 w 9384838"/>
              <a:gd name="connsiteY242" fmla="*/ 5043236 h 6246801"/>
              <a:gd name="connsiteX243" fmla="*/ 347011 w 9384838"/>
              <a:gd name="connsiteY243" fmla="*/ 5043236 h 6246801"/>
              <a:gd name="connsiteX244" fmla="*/ 371347 w 9384838"/>
              <a:gd name="connsiteY244" fmla="*/ 5067573 h 6246801"/>
              <a:gd name="connsiteX245" fmla="*/ 371347 w 9384838"/>
              <a:gd name="connsiteY245" fmla="*/ 5093016 h 6246801"/>
              <a:gd name="connsiteX246" fmla="*/ 396789 w 9384838"/>
              <a:gd name="connsiteY246" fmla="*/ 5093016 h 6246801"/>
              <a:gd name="connsiteX247" fmla="*/ 396789 w 9384838"/>
              <a:gd name="connsiteY247" fmla="*/ 5067573 h 6246801"/>
              <a:gd name="connsiteX248" fmla="*/ 422231 w 9384838"/>
              <a:gd name="connsiteY248" fmla="*/ 5043236 h 6246801"/>
              <a:gd name="connsiteX249" fmla="*/ 371347 w 9384838"/>
              <a:gd name="connsiteY249" fmla="*/ 5017793 h 6246801"/>
              <a:gd name="connsiteX250" fmla="*/ 396789 w 9384838"/>
              <a:gd name="connsiteY250" fmla="*/ 4992350 h 6246801"/>
              <a:gd name="connsiteX251" fmla="*/ 422231 w 9384838"/>
              <a:gd name="connsiteY251" fmla="*/ 4968013 h 6246801"/>
              <a:gd name="connsiteX252" fmla="*/ 446567 w 9384838"/>
              <a:gd name="connsiteY252" fmla="*/ 4992350 h 6246801"/>
              <a:gd name="connsiteX253" fmla="*/ 446567 w 9384838"/>
              <a:gd name="connsiteY253" fmla="*/ 5017793 h 6246801"/>
              <a:gd name="connsiteX254" fmla="*/ 472009 w 9384838"/>
              <a:gd name="connsiteY254" fmla="*/ 5043236 h 6246801"/>
              <a:gd name="connsiteX255" fmla="*/ 497451 w 9384838"/>
              <a:gd name="connsiteY255" fmla="*/ 5017793 h 6246801"/>
              <a:gd name="connsiteX256" fmla="*/ 497452 w 9384838"/>
              <a:gd name="connsiteY256" fmla="*/ 5017793 h 6246801"/>
              <a:gd name="connsiteX257" fmla="*/ 547230 w 9384838"/>
              <a:gd name="connsiteY257" fmla="*/ 5017793 h 6246801"/>
              <a:gd name="connsiteX258" fmla="*/ 521788 w 9384838"/>
              <a:gd name="connsiteY258" fmla="*/ 4992350 h 6246801"/>
              <a:gd name="connsiteX259" fmla="*/ 572672 w 9384838"/>
              <a:gd name="connsiteY259" fmla="*/ 4968013 h 6246801"/>
              <a:gd name="connsiteX260" fmla="*/ 597008 w 9384838"/>
              <a:gd name="connsiteY260" fmla="*/ 4992350 h 6246801"/>
              <a:gd name="connsiteX261" fmla="*/ 647892 w 9384838"/>
              <a:gd name="connsiteY261" fmla="*/ 4992350 h 6246801"/>
              <a:gd name="connsiteX262" fmla="*/ 647892 w 9384838"/>
              <a:gd name="connsiteY262" fmla="*/ 4968013 h 6246801"/>
              <a:gd name="connsiteX263" fmla="*/ 672228 w 9384838"/>
              <a:gd name="connsiteY263" fmla="*/ 4942570 h 6246801"/>
              <a:gd name="connsiteX264" fmla="*/ 672228 w 9384838"/>
              <a:gd name="connsiteY264" fmla="*/ 4917127 h 6246801"/>
              <a:gd name="connsiteX265" fmla="*/ 723112 w 9384838"/>
              <a:gd name="connsiteY265" fmla="*/ 4892790 h 6246801"/>
              <a:gd name="connsiteX266" fmla="*/ 772890 w 9384838"/>
              <a:gd name="connsiteY266" fmla="*/ 4892790 h 6246801"/>
              <a:gd name="connsiteX267" fmla="*/ 798333 w 9384838"/>
              <a:gd name="connsiteY267" fmla="*/ 4867347 h 6246801"/>
              <a:gd name="connsiteX268" fmla="*/ 291494 w 9384838"/>
              <a:gd name="connsiteY268" fmla="*/ 3896294 h 6246801"/>
              <a:gd name="connsiteX269" fmla="*/ 319795 w 9384838"/>
              <a:gd name="connsiteY269" fmla="*/ 3947235 h 6246801"/>
              <a:gd name="connsiteX270" fmla="*/ 280174 w 9384838"/>
              <a:gd name="connsiteY270" fmla="*/ 4026476 h 6246801"/>
              <a:gd name="connsiteX271" fmla="*/ 234893 w 9384838"/>
              <a:gd name="connsiteY271" fmla="*/ 4026476 h 6246801"/>
              <a:gd name="connsiteX272" fmla="*/ 220743 w 9384838"/>
              <a:gd name="connsiteY272" fmla="*/ 4066097 h 6246801"/>
              <a:gd name="connsiteX273" fmla="*/ 178292 w 9384838"/>
              <a:gd name="connsiteY273" fmla="*/ 4074587 h 6246801"/>
              <a:gd name="connsiteX274" fmla="*/ 133012 w 9384838"/>
              <a:gd name="connsiteY274" fmla="*/ 4111377 h 6246801"/>
              <a:gd name="connsiteX275" fmla="*/ 93391 w 9384838"/>
              <a:gd name="connsiteY275" fmla="*/ 4125528 h 6246801"/>
              <a:gd name="connsiteX276" fmla="*/ 113201 w 9384838"/>
              <a:gd name="connsiteY276" fmla="*/ 4187789 h 6246801"/>
              <a:gd name="connsiteX277" fmla="*/ 82071 w 9384838"/>
              <a:gd name="connsiteY277" fmla="*/ 4187789 h 6246801"/>
              <a:gd name="connsiteX278" fmla="*/ 59430 w 9384838"/>
              <a:gd name="connsiteY278" fmla="*/ 4250050 h 6246801"/>
              <a:gd name="connsiteX279" fmla="*/ 76411 w 9384838"/>
              <a:gd name="connsiteY279" fmla="*/ 4275521 h 6246801"/>
              <a:gd name="connsiteX280" fmla="*/ 11320 w 9384838"/>
              <a:gd name="connsiteY280" fmla="*/ 4317971 h 6246801"/>
              <a:gd name="connsiteX281" fmla="*/ 0 w 9384838"/>
              <a:gd name="connsiteY281" fmla="*/ 4230240 h 6246801"/>
              <a:gd name="connsiteX282" fmla="*/ 31130 w 9384838"/>
              <a:gd name="connsiteY282" fmla="*/ 4218920 h 6246801"/>
              <a:gd name="connsiteX283" fmla="*/ 45280 w 9384838"/>
              <a:gd name="connsiteY283" fmla="*/ 4187789 h 6246801"/>
              <a:gd name="connsiteX284" fmla="*/ 53771 w 9384838"/>
              <a:gd name="connsiteY284" fmla="*/ 4131188 h 6246801"/>
              <a:gd name="connsiteX285" fmla="*/ 70751 w 9384838"/>
              <a:gd name="connsiteY285" fmla="*/ 4105717 h 6246801"/>
              <a:gd name="connsiteX286" fmla="*/ 124522 w 9384838"/>
              <a:gd name="connsiteY286" fmla="*/ 4083077 h 6246801"/>
              <a:gd name="connsiteX287" fmla="*/ 152822 w 9384838"/>
              <a:gd name="connsiteY287" fmla="*/ 4040626 h 6246801"/>
              <a:gd name="connsiteX288" fmla="*/ 104711 w 9384838"/>
              <a:gd name="connsiteY288" fmla="*/ 4023646 h 6246801"/>
              <a:gd name="connsiteX289" fmla="*/ 104711 w 9384838"/>
              <a:gd name="connsiteY289" fmla="*/ 3981195 h 6246801"/>
              <a:gd name="connsiteX290" fmla="*/ 144332 w 9384838"/>
              <a:gd name="connsiteY290" fmla="*/ 3981195 h 6246801"/>
              <a:gd name="connsiteX291" fmla="*/ 181122 w 9384838"/>
              <a:gd name="connsiteY291" fmla="*/ 4020816 h 6246801"/>
              <a:gd name="connsiteX292" fmla="*/ 240553 w 9384838"/>
              <a:gd name="connsiteY292" fmla="*/ 3955725 h 6246801"/>
              <a:gd name="connsiteX293" fmla="*/ 271684 w 9384838"/>
              <a:gd name="connsiteY293" fmla="*/ 3907614 h 6246801"/>
              <a:gd name="connsiteX294" fmla="*/ 291494 w 9384838"/>
              <a:gd name="connsiteY294" fmla="*/ 3896294 h 6246801"/>
              <a:gd name="connsiteX295" fmla="*/ 481106 w 9384838"/>
              <a:gd name="connsiteY295" fmla="*/ 3596309 h 6246801"/>
              <a:gd name="connsiteX296" fmla="*/ 435825 w 9384838"/>
              <a:gd name="connsiteY296" fmla="*/ 3664230 h 6246801"/>
              <a:gd name="connsiteX297" fmla="*/ 396205 w 9384838"/>
              <a:gd name="connsiteY297" fmla="*/ 3638759 h 6246801"/>
              <a:gd name="connsiteX298" fmla="*/ 481106 w 9384838"/>
              <a:gd name="connsiteY298" fmla="*/ 3596309 h 6246801"/>
              <a:gd name="connsiteX299" fmla="*/ 4460871 w 9384838"/>
              <a:gd name="connsiteY299" fmla="*/ 3512231 h 6246801"/>
              <a:gd name="connsiteX300" fmla="*/ 4435429 w 9384838"/>
              <a:gd name="connsiteY300" fmla="*/ 3563117 h 6246801"/>
              <a:gd name="connsiteX301" fmla="*/ 4385651 w 9384838"/>
              <a:gd name="connsiteY301" fmla="*/ 3612896 h 6246801"/>
              <a:gd name="connsiteX302" fmla="*/ 4385651 w 9384838"/>
              <a:gd name="connsiteY302" fmla="*/ 3638339 h 6246801"/>
              <a:gd name="connsiteX303" fmla="*/ 4435429 w 9384838"/>
              <a:gd name="connsiteY303" fmla="*/ 3638339 h 6246801"/>
              <a:gd name="connsiteX304" fmla="*/ 4435429 w 9384838"/>
              <a:gd name="connsiteY304" fmla="*/ 3662676 h 6246801"/>
              <a:gd name="connsiteX305" fmla="*/ 4385651 w 9384838"/>
              <a:gd name="connsiteY305" fmla="*/ 3713562 h 6246801"/>
              <a:gd name="connsiteX306" fmla="*/ 4284989 w 9384838"/>
              <a:gd name="connsiteY306" fmla="*/ 3737899 h 6246801"/>
              <a:gd name="connsiteX307" fmla="*/ 4310431 w 9384838"/>
              <a:gd name="connsiteY307" fmla="*/ 3688119 h 6246801"/>
              <a:gd name="connsiteX308" fmla="*/ 4335873 w 9384838"/>
              <a:gd name="connsiteY308" fmla="*/ 3662676 h 6246801"/>
              <a:gd name="connsiteX309" fmla="*/ 4335873 w 9384838"/>
              <a:gd name="connsiteY309" fmla="*/ 3638339 h 6246801"/>
              <a:gd name="connsiteX310" fmla="*/ 4284989 w 9384838"/>
              <a:gd name="connsiteY310" fmla="*/ 3662676 h 6246801"/>
              <a:gd name="connsiteX311" fmla="*/ 4284989 w 9384838"/>
              <a:gd name="connsiteY311" fmla="*/ 3612896 h 6246801"/>
              <a:gd name="connsiteX312" fmla="*/ 4360209 w 9384838"/>
              <a:gd name="connsiteY312" fmla="*/ 3537674 h 6246801"/>
              <a:gd name="connsiteX313" fmla="*/ 4460871 w 9384838"/>
              <a:gd name="connsiteY313" fmla="*/ 3512231 h 6246801"/>
              <a:gd name="connsiteX314" fmla="*/ 605629 w 9384838"/>
              <a:gd name="connsiteY314" fmla="*/ 3364245 h 6246801"/>
              <a:gd name="connsiteX315" fmla="*/ 611289 w 9384838"/>
              <a:gd name="connsiteY315" fmla="*/ 3409526 h 6246801"/>
              <a:gd name="connsiteX316" fmla="*/ 633929 w 9384838"/>
              <a:gd name="connsiteY316" fmla="*/ 3437826 h 6246801"/>
              <a:gd name="connsiteX317" fmla="*/ 616949 w 9384838"/>
              <a:gd name="connsiteY317" fmla="*/ 3485937 h 6246801"/>
              <a:gd name="connsiteX318" fmla="*/ 599969 w 9384838"/>
              <a:gd name="connsiteY318" fmla="*/ 3497257 h 6246801"/>
              <a:gd name="connsiteX319" fmla="*/ 560348 w 9384838"/>
              <a:gd name="connsiteY319" fmla="*/ 3451976 h 6246801"/>
              <a:gd name="connsiteX320" fmla="*/ 577328 w 9384838"/>
              <a:gd name="connsiteY320" fmla="*/ 3415186 h 6246801"/>
              <a:gd name="connsiteX321" fmla="*/ 574498 w 9384838"/>
              <a:gd name="connsiteY321" fmla="*/ 3369905 h 6246801"/>
              <a:gd name="connsiteX322" fmla="*/ 605629 w 9384838"/>
              <a:gd name="connsiteY322" fmla="*/ 3364245 h 6246801"/>
              <a:gd name="connsiteX323" fmla="*/ 1098059 w 9384838"/>
              <a:gd name="connsiteY323" fmla="*/ 3109544 h 6246801"/>
              <a:gd name="connsiteX324" fmla="*/ 1081079 w 9384838"/>
              <a:gd name="connsiteY324" fmla="*/ 3137841 h 6246801"/>
              <a:gd name="connsiteX325" fmla="*/ 1064099 w 9384838"/>
              <a:gd name="connsiteY325" fmla="*/ 3154822 h 6246801"/>
              <a:gd name="connsiteX326" fmla="*/ 1038628 w 9384838"/>
              <a:gd name="connsiteY326" fmla="*/ 3143502 h 6246801"/>
              <a:gd name="connsiteX327" fmla="*/ 1098059 w 9384838"/>
              <a:gd name="connsiteY327" fmla="*/ 3109544 h 6246801"/>
              <a:gd name="connsiteX328" fmla="*/ 905615 w 9384838"/>
              <a:gd name="connsiteY328" fmla="*/ 3061433 h 6246801"/>
              <a:gd name="connsiteX329" fmla="*/ 905615 w 9384838"/>
              <a:gd name="connsiteY329" fmla="*/ 3098224 h 6246801"/>
              <a:gd name="connsiteX330" fmla="*/ 874484 w 9384838"/>
              <a:gd name="connsiteY330" fmla="*/ 3149161 h 6246801"/>
              <a:gd name="connsiteX331" fmla="*/ 820713 w 9384838"/>
              <a:gd name="connsiteY331" fmla="*/ 3171802 h 6246801"/>
              <a:gd name="connsiteX332" fmla="*/ 826373 w 9384838"/>
              <a:gd name="connsiteY332" fmla="*/ 3205762 h 6246801"/>
              <a:gd name="connsiteX333" fmla="*/ 769772 w 9384838"/>
              <a:gd name="connsiteY333" fmla="*/ 3214252 h 6246801"/>
              <a:gd name="connsiteX334" fmla="*/ 775432 w 9384838"/>
              <a:gd name="connsiteY334" fmla="*/ 3253873 h 6246801"/>
              <a:gd name="connsiteX335" fmla="*/ 738642 w 9384838"/>
              <a:gd name="connsiteY335" fmla="*/ 3245383 h 6246801"/>
              <a:gd name="connsiteX336" fmla="*/ 724492 w 9384838"/>
              <a:gd name="connsiteY336" fmla="*/ 3214252 h 6246801"/>
              <a:gd name="connsiteX337" fmla="*/ 701851 w 9384838"/>
              <a:gd name="connsiteY337" fmla="*/ 3183122 h 6246801"/>
              <a:gd name="connsiteX338" fmla="*/ 724492 w 9384838"/>
              <a:gd name="connsiteY338" fmla="*/ 3168972 h 6246801"/>
              <a:gd name="connsiteX339" fmla="*/ 747132 w 9384838"/>
              <a:gd name="connsiteY339" fmla="*/ 3146331 h 6246801"/>
              <a:gd name="connsiteX340" fmla="*/ 843354 w 9384838"/>
              <a:gd name="connsiteY340" fmla="*/ 3098224 h 6246801"/>
              <a:gd name="connsiteX341" fmla="*/ 905615 w 9384838"/>
              <a:gd name="connsiteY341" fmla="*/ 3061433 h 6246801"/>
              <a:gd name="connsiteX342" fmla="*/ 936745 w 9384838"/>
              <a:gd name="connsiteY342" fmla="*/ 3033132 h 6246801"/>
              <a:gd name="connsiteX343" fmla="*/ 973535 w 9384838"/>
              <a:gd name="connsiteY343" fmla="*/ 3081244 h 6246801"/>
              <a:gd name="connsiteX344" fmla="*/ 948066 w 9384838"/>
              <a:gd name="connsiteY344" fmla="*/ 3115203 h 6246801"/>
              <a:gd name="connsiteX345" fmla="*/ 925424 w 9384838"/>
              <a:gd name="connsiteY345" fmla="*/ 3067093 h 6246801"/>
              <a:gd name="connsiteX346" fmla="*/ 936745 w 9384838"/>
              <a:gd name="connsiteY346" fmla="*/ 3033132 h 6246801"/>
              <a:gd name="connsiteX347" fmla="*/ 5840275 w 9384838"/>
              <a:gd name="connsiteY347" fmla="*/ 2081897 h 6246801"/>
              <a:gd name="connsiteX348" fmla="*/ 5891159 w 9384838"/>
              <a:gd name="connsiteY348" fmla="*/ 2132783 h 6246801"/>
              <a:gd name="connsiteX349" fmla="*/ 5891159 w 9384838"/>
              <a:gd name="connsiteY349" fmla="*/ 2158226 h 6246801"/>
              <a:gd name="connsiteX350" fmla="*/ 5966379 w 9384838"/>
              <a:gd name="connsiteY350" fmla="*/ 2208005 h 6246801"/>
              <a:gd name="connsiteX351" fmla="*/ 6016157 w 9384838"/>
              <a:gd name="connsiteY351" fmla="*/ 2208005 h 6246801"/>
              <a:gd name="connsiteX352" fmla="*/ 6041599 w 9384838"/>
              <a:gd name="connsiteY352" fmla="*/ 2208005 h 6246801"/>
              <a:gd name="connsiteX353" fmla="*/ 5966379 w 9384838"/>
              <a:gd name="connsiteY353" fmla="*/ 2308672 h 6246801"/>
              <a:gd name="connsiteX354" fmla="*/ 5916601 w 9384838"/>
              <a:gd name="connsiteY354" fmla="*/ 2558676 h 6246801"/>
              <a:gd name="connsiteX355" fmla="*/ 5916601 w 9384838"/>
              <a:gd name="connsiteY355" fmla="*/ 2659341 h 6246801"/>
              <a:gd name="connsiteX356" fmla="*/ 5966379 w 9384838"/>
              <a:gd name="connsiteY356" fmla="*/ 2684786 h 6246801"/>
              <a:gd name="connsiteX357" fmla="*/ 5991821 w 9384838"/>
              <a:gd name="connsiteY357" fmla="*/ 2734563 h 6246801"/>
              <a:gd name="connsiteX358" fmla="*/ 6016157 w 9384838"/>
              <a:gd name="connsiteY358" fmla="*/ 2785448 h 6246801"/>
              <a:gd name="connsiteX359" fmla="*/ 6016157 w 9384838"/>
              <a:gd name="connsiteY359" fmla="*/ 2860670 h 6246801"/>
              <a:gd name="connsiteX360" fmla="*/ 5991821 w 9384838"/>
              <a:gd name="connsiteY360" fmla="*/ 2885007 h 6246801"/>
              <a:gd name="connsiteX361" fmla="*/ 6016157 w 9384838"/>
              <a:gd name="connsiteY361" fmla="*/ 2910449 h 6246801"/>
              <a:gd name="connsiteX362" fmla="*/ 5991821 w 9384838"/>
              <a:gd name="connsiteY362" fmla="*/ 2935892 h 6246801"/>
              <a:gd name="connsiteX363" fmla="*/ 5991821 w 9384838"/>
              <a:gd name="connsiteY363" fmla="*/ 2960229 h 6246801"/>
              <a:gd name="connsiteX364" fmla="*/ 6041599 w 9384838"/>
              <a:gd name="connsiteY364" fmla="*/ 2985670 h 6246801"/>
              <a:gd name="connsiteX365" fmla="*/ 6016157 w 9384838"/>
              <a:gd name="connsiteY365" fmla="*/ 3035453 h 6246801"/>
              <a:gd name="connsiteX366" fmla="*/ 6041599 w 9384838"/>
              <a:gd name="connsiteY366" fmla="*/ 3086339 h 6246801"/>
              <a:gd name="connsiteX367" fmla="*/ 5991821 w 9384838"/>
              <a:gd name="connsiteY367" fmla="*/ 3185896 h 6246801"/>
              <a:gd name="connsiteX368" fmla="*/ 6016157 w 9384838"/>
              <a:gd name="connsiteY368" fmla="*/ 3185896 h 6246801"/>
              <a:gd name="connsiteX369" fmla="*/ 6016157 w 9384838"/>
              <a:gd name="connsiteY369" fmla="*/ 3236782 h 6246801"/>
              <a:gd name="connsiteX370" fmla="*/ 5966379 w 9384838"/>
              <a:gd name="connsiteY370" fmla="*/ 3261118 h 6246801"/>
              <a:gd name="connsiteX371" fmla="*/ 5966379 w 9384838"/>
              <a:gd name="connsiteY371" fmla="*/ 3286561 h 6246801"/>
              <a:gd name="connsiteX372" fmla="*/ 5916601 w 9384838"/>
              <a:gd name="connsiteY372" fmla="*/ 3361784 h 6246801"/>
              <a:gd name="connsiteX373" fmla="*/ 5916601 w 9384838"/>
              <a:gd name="connsiteY373" fmla="*/ 3412670 h 6246801"/>
              <a:gd name="connsiteX374" fmla="*/ 5865717 w 9384838"/>
              <a:gd name="connsiteY374" fmla="*/ 3437007 h 6246801"/>
              <a:gd name="connsiteX375" fmla="*/ 5840275 w 9384838"/>
              <a:gd name="connsiteY375" fmla="*/ 3462450 h 6246801"/>
              <a:gd name="connsiteX376" fmla="*/ 5815939 w 9384838"/>
              <a:gd name="connsiteY376" fmla="*/ 3437007 h 6246801"/>
              <a:gd name="connsiteX377" fmla="*/ 5815939 w 9384838"/>
              <a:gd name="connsiteY377" fmla="*/ 3487893 h 6246801"/>
              <a:gd name="connsiteX378" fmla="*/ 5765055 w 9384838"/>
              <a:gd name="connsiteY378" fmla="*/ 3462450 h 6246801"/>
              <a:gd name="connsiteX379" fmla="*/ 5765055 w 9384838"/>
              <a:gd name="connsiteY379" fmla="*/ 3462451 h 6246801"/>
              <a:gd name="connsiteX380" fmla="*/ 5790497 w 9384838"/>
              <a:gd name="connsiteY380" fmla="*/ 3512230 h 6246801"/>
              <a:gd name="connsiteX381" fmla="*/ 5740719 w 9384838"/>
              <a:gd name="connsiteY381" fmla="*/ 3537673 h 6246801"/>
              <a:gd name="connsiteX382" fmla="*/ 5715277 w 9384838"/>
              <a:gd name="connsiteY382" fmla="*/ 3563116 h 6246801"/>
              <a:gd name="connsiteX383" fmla="*/ 5689835 w 9384838"/>
              <a:gd name="connsiteY383" fmla="*/ 3587453 h 6246801"/>
              <a:gd name="connsiteX384" fmla="*/ 5715277 w 9384838"/>
              <a:gd name="connsiteY384" fmla="*/ 3612896 h 6246801"/>
              <a:gd name="connsiteX385" fmla="*/ 5665499 w 9384838"/>
              <a:gd name="connsiteY385" fmla="*/ 3612896 h 6246801"/>
              <a:gd name="connsiteX386" fmla="*/ 5640057 w 9384838"/>
              <a:gd name="connsiteY386" fmla="*/ 3638339 h 6246801"/>
              <a:gd name="connsiteX387" fmla="*/ 5665499 w 9384838"/>
              <a:gd name="connsiteY387" fmla="*/ 3638339 h 6246801"/>
              <a:gd name="connsiteX388" fmla="*/ 5665499 w 9384838"/>
              <a:gd name="connsiteY388" fmla="*/ 3662676 h 6246801"/>
              <a:gd name="connsiteX389" fmla="*/ 5640057 w 9384838"/>
              <a:gd name="connsiteY389" fmla="*/ 3662676 h 6246801"/>
              <a:gd name="connsiteX390" fmla="*/ 5665499 w 9384838"/>
              <a:gd name="connsiteY390" fmla="*/ 3688119 h 6246801"/>
              <a:gd name="connsiteX391" fmla="*/ 5640057 w 9384838"/>
              <a:gd name="connsiteY391" fmla="*/ 3763342 h 6246801"/>
              <a:gd name="connsiteX392" fmla="*/ 5590279 w 9384838"/>
              <a:gd name="connsiteY392" fmla="*/ 3737899 h 6246801"/>
              <a:gd name="connsiteX393" fmla="*/ 5515059 w 9384838"/>
              <a:gd name="connsiteY393" fmla="*/ 3737899 h 6246801"/>
              <a:gd name="connsiteX394" fmla="*/ 5464175 w 9384838"/>
              <a:gd name="connsiteY394" fmla="*/ 3713562 h 6246801"/>
              <a:gd name="connsiteX395" fmla="*/ 5439839 w 9384838"/>
              <a:gd name="connsiteY395" fmla="*/ 3737899 h 6246801"/>
              <a:gd name="connsiteX396" fmla="*/ 5464175 w 9384838"/>
              <a:gd name="connsiteY396" fmla="*/ 3763342 h 6246801"/>
              <a:gd name="connsiteX397" fmla="*/ 5414397 w 9384838"/>
              <a:gd name="connsiteY397" fmla="*/ 3788785 h 6246801"/>
              <a:gd name="connsiteX398" fmla="*/ 5339177 w 9384838"/>
              <a:gd name="connsiteY398" fmla="*/ 3939230 h 6246801"/>
              <a:gd name="connsiteX399" fmla="*/ 5364619 w 9384838"/>
              <a:gd name="connsiteY399" fmla="*/ 4014453 h 6246801"/>
              <a:gd name="connsiteX400" fmla="*/ 5364618 w 9384838"/>
              <a:gd name="connsiteY400" fmla="*/ 4014453 h 6246801"/>
              <a:gd name="connsiteX401" fmla="*/ 5364618 w 9384838"/>
              <a:gd name="connsiteY401" fmla="*/ 4089676 h 6246801"/>
              <a:gd name="connsiteX402" fmla="*/ 5313734 w 9384838"/>
              <a:gd name="connsiteY402" fmla="*/ 4289902 h 6246801"/>
              <a:gd name="connsiteX403" fmla="*/ 5238514 w 9384838"/>
              <a:gd name="connsiteY403" fmla="*/ 4416010 h 6246801"/>
              <a:gd name="connsiteX404" fmla="*/ 5213072 w 9384838"/>
              <a:gd name="connsiteY404" fmla="*/ 4440347 h 6246801"/>
              <a:gd name="connsiteX405" fmla="*/ 5163294 w 9384838"/>
              <a:gd name="connsiteY405" fmla="*/ 4440347 h 6246801"/>
              <a:gd name="connsiteX406" fmla="*/ 5137852 w 9384838"/>
              <a:gd name="connsiteY406" fmla="*/ 4465790 h 6246801"/>
              <a:gd name="connsiteX407" fmla="*/ 5163294 w 9384838"/>
              <a:gd name="connsiteY407" fmla="*/ 4465790 h 6246801"/>
              <a:gd name="connsiteX408" fmla="*/ 5062632 w 9384838"/>
              <a:gd name="connsiteY408" fmla="*/ 4616236 h 6246801"/>
              <a:gd name="connsiteX409" fmla="*/ 5038296 w 9384838"/>
              <a:gd name="connsiteY409" fmla="*/ 4691459 h 6246801"/>
              <a:gd name="connsiteX410" fmla="*/ 5012854 w 9384838"/>
              <a:gd name="connsiteY410" fmla="*/ 4716902 h 6246801"/>
              <a:gd name="connsiteX411" fmla="*/ 4987412 w 9384838"/>
              <a:gd name="connsiteY411" fmla="*/ 4792125 h 6246801"/>
              <a:gd name="connsiteX412" fmla="*/ 5012854 w 9384838"/>
              <a:gd name="connsiteY412" fmla="*/ 4917127 h 6246801"/>
              <a:gd name="connsiteX413" fmla="*/ 5062632 w 9384838"/>
              <a:gd name="connsiteY413" fmla="*/ 5043236 h 6246801"/>
              <a:gd name="connsiteX414" fmla="*/ 5013583 w 9384838"/>
              <a:gd name="connsiteY414" fmla="*/ 4993096 h 6246801"/>
              <a:gd name="connsiteX415" fmla="*/ 5062632 w 9384838"/>
              <a:gd name="connsiteY415" fmla="*/ 5043237 h 6246801"/>
              <a:gd name="connsiteX416" fmla="*/ 4987412 w 9384838"/>
              <a:gd name="connsiteY416" fmla="*/ 5043237 h 6246801"/>
              <a:gd name="connsiteX417" fmla="*/ 4963076 w 9384838"/>
              <a:gd name="connsiteY417" fmla="*/ 5017794 h 6246801"/>
              <a:gd name="connsiteX418" fmla="*/ 4862414 w 9384838"/>
              <a:gd name="connsiteY418" fmla="*/ 5067574 h 6246801"/>
              <a:gd name="connsiteX419" fmla="*/ 4812636 w 9384838"/>
              <a:gd name="connsiteY419" fmla="*/ 5142796 h 6246801"/>
              <a:gd name="connsiteX420" fmla="*/ 4812636 w 9384838"/>
              <a:gd name="connsiteY420" fmla="*/ 5193682 h 6246801"/>
              <a:gd name="connsiteX421" fmla="*/ 4787194 w 9384838"/>
              <a:gd name="connsiteY421" fmla="*/ 5243462 h 6246801"/>
              <a:gd name="connsiteX422" fmla="*/ 4711974 w 9384838"/>
              <a:gd name="connsiteY422" fmla="*/ 5268905 h 6246801"/>
              <a:gd name="connsiteX423" fmla="*/ 4686532 w 9384838"/>
              <a:gd name="connsiteY423" fmla="*/ 5243462 h 6246801"/>
              <a:gd name="connsiteX424" fmla="*/ 4636753 w 9384838"/>
              <a:gd name="connsiteY424" fmla="*/ 5268905 h 6246801"/>
              <a:gd name="connsiteX425" fmla="*/ 4611311 w 9384838"/>
              <a:gd name="connsiteY425" fmla="*/ 5293242 h 6246801"/>
              <a:gd name="connsiteX426" fmla="*/ 4561533 w 9384838"/>
              <a:gd name="connsiteY426" fmla="*/ 5344128 h 6246801"/>
              <a:gd name="connsiteX427" fmla="*/ 4536091 w 9384838"/>
              <a:gd name="connsiteY427" fmla="*/ 5293242 h 6246801"/>
              <a:gd name="connsiteX428" fmla="*/ 4561533 w 9384838"/>
              <a:gd name="connsiteY428" fmla="*/ 5293242 h 6246801"/>
              <a:gd name="connsiteX429" fmla="*/ 4561533 w 9384838"/>
              <a:gd name="connsiteY429" fmla="*/ 5268905 h 6246801"/>
              <a:gd name="connsiteX430" fmla="*/ 4585869 w 9384838"/>
              <a:gd name="connsiteY430" fmla="*/ 5218019 h 6246801"/>
              <a:gd name="connsiteX431" fmla="*/ 4585869 w 9384838"/>
              <a:gd name="connsiteY431" fmla="*/ 5193682 h 6246801"/>
              <a:gd name="connsiteX432" fmla="*/ 4611311 w 9384838"/>
              <a:gd name="connsiteY432" fmla="*/ 5168239 h 6246801"/>
              <a:gd name="connsiteX433" fmla="*/ 4611311 w 9384838"/>
              <a:gd name="connsiteY433" fmla="*/ 5142796 h 6246801"/>
              <a:gd name="connsiteX434" fmla="*/ 4585869 w 9384838"/>
              <a:gd name="connsiteY434" fmla="*/ 5142796 h 6246801"/>
              <a:gd name="connsiteX435" fmla="*/ 4611311 w 9384838"/>
              <a:gd name="connsiteY435" fmla="*/ 5118460 h 6246801"/>
              <a:gd name="connsiteX436" fmla="*/ 4636753 w 9384838"/>
              <a:gd name="connsiteY436" fmla="*/ 5118460 h 6246801"/>
              <a:gd name="connsiteX437" fmla="*/ 4636753 w 9384838"/>
              <a:gd name="connsiteY437" fmla="*/ 5093017 h 6246801"/>
              <a:gd name="connsiteX438" fmla="*/ 4686532 w 9384838"/>
              <a:gd name="connsiteY438" fmla="*/ 5067574 h 6246801"/>
              <a:gd name="connsiteX439" fmla="*/ 4737416 w 9384838"/>
              <a:gd name="connsiteY439" fmla="*/ 5043237 h 6246801"/>
              <a:gd name="connsiteX440" fmla="*/ 4737416 w 9384838"/>
              <a:gd name="connsiteY440" fmla="*/ 5017794 h 6246801"/>
              <a:gd name="connsiteX441" fmla="*/ 4737416 w 9384838"/>
              <a:gd name="connsiteY441" fmla="*/ 4992351 h 6246801"/>
              <a:gd name="connsiteX442" fmla="*/ 4686532 w 9384838"/>
              <a:gd name="connsiteY442" fmla="*/ 4942571 h 6246801"/>
              <a:gd name="connsiteX443" fmla="*/ 4662196 w 9384838"/>
              <a:gd name="connsiteY443" fmla="*/ 4968014 h 6246801"/>
              <a:gd name="connsiteX444" fmla="*/ 4636753 w 9384838"/>
              <a:gd name="connsiteY444" fmla="*/ 4968014 h 6246801"/>
              <a:gd name="connsiteX445" fmla="*/ 4611311 w 9384838"/>
              <a:gd name="connsiteY445" fmla="*/ 4942571 h 6246801"/>
              <a:gd name="connsiteX446" fmla="*/ 4585869 w 9384838"/>
              <a:gd name="connsiteY446" fmla="*/ 4992350 h 6246801"/>
              <a:gd name="connsiteX447" fmla="*/ 4611310 w 9384838"/>
              <a:gd name="connsiteY447" fmla="*/ 5017792 h 6246801"/>
              <a:gd name="connsiteX448" fmla="*/ 4611311 w 9384838"/>
              <a:gd name="connsiteY448" fmla="*/ 5017793 h 6246801"/>
              <a:gd name="connsiteX449" fmla="*/ 4536091 w 9384838"/>
              <a:gd name="connsiteY449" fmla="*/ 5043236 h 6246801"/>
              <a:gd name="connsiteX450" fmla="*/ 4510649 w 9384838"/>
              <a:gd name="connsiteY450" fmla="*/ 5043236 h 6246801"/>
              <a:gd name="connsiteX451" fmla="*/ 4510649 w 9384838"/>
              <a:gd name="connsiteY451" fmla="*/ 5118458 h 6246801"/>
              <a:gd name="connsiteX452" fmla="*/ 4561533 w 9384838"/>
              <a:gd name="connsiteY452" fmla="*/ 5168238 h 6246801"/>
              <a:gd name="connsiteX453" fmla="*/ 4536091 w 9384838"/>
              <a:gd name="connsiteY453" fmla="*/ 5168238 h 6246801"/>
              <a:gd name="connsiteX454" fmla="*/ 4510649 w 9384838"/>
              <a:gd name="connsiteY454" fmla="*/ 5168238 h 6246801"/>
              <a:gd name="connsiteX455" fmla="*/ 4510649 w 9384838"/>
              <a:gd name="connsiteY455" fmla="*/ 5193681 h 6246801"/>
              <a:gd name="connsiteX456" fmla="*/ 4486313 w 9384838"/>
              <a:gd name="connsiteY456" fmla="*/ 5168238 h 6246801"/>
              <a:gd name="connsiteX457" fmla="*/ 4486313 w 9384838"/>
              <a:gd name="connsiteY457" fmla="*/ 5118458 h 6246801"/>
              <a:gd name="connsiteX458" fmla="*/ 4460871 w 9384838"/>
              <a:gd name="connsiteY458" fmla="*/ 5093016 h 6246801"/>
              <a:gd name="connsiteX459" fmla="*/ 4385651 w 9384838"/>
              <a:gd name="connsiteY459" fmla="*/ 5067573 h 6246801"/>
              <a:gd name="connsiteX460" fmla="*/ 4310431 w 9384838"/>
              <a:gd name="connsiteY460" fmla="*/ 5093016 h 6246801"/>
              <a:gd name="connsiteX461" fmla="*/ 4284989 w 9384838"/>
              <a:gd name="connsiteY461" fmla="*/ 5142795 h 6246801"/>
              <a:gd name="connsiteX462" fmla="*/ 4284989 w 9384838"/>
              <a:gd name="connsiteY462" fmla="*/ 5142796 h 6246801"/>
              <a:gd name="connsiteX463" fmla="*/ 4260653 w 9384838"/>
              <a:gd name="connsiteY463" fmla="*/ 5168239 h 6246801"/>
              <a:gd name="connsiteX464" fmla="*/ 4260653 w 9384838"/>
              <a:gd name="connsiteY464" fmla="*/ 5193683 h 6246801"/>
              <a:gd name="connsiteX465" fmla="*/ 4284989 w 9384838"/>
              <a:gd name="connsiteY465" fmla="*/ 5243462 h 6246801"/>
              <a:gd name="connsiteX466" fmla="*/ 4235211 w 9384838"/>
              <a:gd name="connsiteY466" fmla="*/ 5268905 h 6246801"/>
              <a:gd name="connsiteX467" fmla="*/ 4185433 w 9384838"/>
              <a:gd name="connsiteY467" fmla="*/ 5344128 h 6246801"/>
              <a:gd name="connsiteX468" fmla="*/ 4110213 w 9384838"/>
              <a:gd name="connsiteY468" fmla="*/ 5369571 h 6246801"/>
              <a:gd name="connsiteX469" fmla="*/ 4084771 w 9384838"/>
              <a:gd name="connsiteY469" fmla="*/ 5318685 h 6246801"/>
              <a:gd name="connsiteX470" fmla="*/ 4110213 w 9384838"/>
              <a:gd name="connsiteY470" fmla="*/ 5243462 h 6246801"/>
              <a:gd name="connsiteX471" fmla="*/ 4134549 w 9384838"/>
              <a:gd name="connsiteY471" fmla="*/ 5193683 h 6246801"/>
              <a:gd name="connsiteX472" fmla="*/ 4134549 w 9384838"/>
              <a:gd name="connsiteY472" fmla="*/ 5168239 h 6246801"/>
              <a:gd name="connsiteX473" fmla="*/ 4185433 w 9384838"/>
              <a:gd name="connsiteY473" fmla="*/ 5168239 h 6246801"/>
              <a:gd name="connsiteX474" fmla="*/ 4209769 w 9384838"/>
              <a:gd name="connsiteY474" fmla="*/ 5142796 h 6246801"/>
              <a:gd name="connsiteX475" fmla="*/ 4185433 w 9384838"/>
              <a:gd name="connsiteY475" fmla="*/ 5118460 h 6246801"/>
              <a:gd name="connsiteX476" fmla="*/ 4084771 w 9384838"/>
              <a:gd name="connsiteY476" fmla="*/ 5093017 h 6246801"/>
              <a:gd name="connsiteX477" fmla="*/ 4034993 w 9384838"/>
              <a:gd name="connsiteY477" fmla="*/ 5142796 h 6246801"/>
              <a:gd name="connsiteX478" fmla="*/ 3958666 w 9384838"/>
              <a:gd name="connsiteY478" fmla="*/ 5168239 h 6246801"/>
              <a:gd name="connsiteX479" fmla="*/ 3908904 w 9384838"/>
              <a:gd name="connsiteY479" fmla="*/ 5218019 h 6246801"/>
              <a:gd name="connsiteX480" fmla="*/ 3859127 w 9384838"/>
              <a:gd name="connsiteY480" fmla="*/ 5293242 h 6246801"/>
              <a:gd name="connsiteX481" fmla="*/ 3758465 w 9384838"/>
              <a:gd name="connsiteY481" fmla="*/ 5243462 h 6246801"/>
              <a:gd name="connsiteX482" fmla="*/ 3708688 w 9384838"/>
              <a:gd name="connsiteY482" fmla="*/ 5243462 h 6246801"/>
              <a:gd name="connsiteX483" fmla="*/ 3582584 w 9384838"/>
              <a:gd name="connsiteY483" fmla="*/ 5193683 h 6246801"/>
              <a:gd name="connsiteX484" fmla="*/ 3589545 w 9384838"/>
              <a:gd name="connsiteY484" fmla="*/ 5173103 h 6246801"/>
              <a:gd name="connsiteX485" fmla="*/ 3589543 w 9384838"/>
              <a:gd name="connsiteY485" fmla="*/ 5173102 h 6246801"/>
              <a:gd name="connsiteX486" fmla="*/ 3582582 w 9384838"/>
              <a:gd name="connsiteY486" fmla="*/ 5193682 h 6246801"/>
              <a:gd name="connsiteX487" fmla="*/ 3382367 w 9384838"/>
              <a:gd name="connsiteY487" fmla="*/ 5193682 h 6246801"/>
              <a:gd name="connsiteX488" fmla="*/ 3421081 w 9384838"/>
              <a:gd name="connsiteY488" fmla="*/ 5164921 h 6246801"/>
              <a:gd name="connsiteX489" fmla="*/ 3483028 w 9384838"/>
              <a:gd name="connsiteY489" fmla="*/ 5168239 h 6246801"/>
              <a:gd name="connsiteX490" fmla="*/ 3532805 w 9384838"/>
              <a:gd name="connsiteY490" fmla="*/ 5168239 h 6246801"/>
              <a:gd name="connsiteX491" fmla="*/ 3532805 w 9384838"/>
              <a:gd name="connsiteY491" fmla="*/ 5118459 h 6246801"/>
              <a:gd name="connsiteX492" fmla="*/ 3507365 w 9384838"/>
              <a:gd name="connsiteY492" fmla="*/ 5093016 h 6246801"/>
              <a:gd name="connsiteX493" fmla="*/ 3483028 w 9384838"/>
              <a:gd name="connsiteY493" fmla="*/ 5118459 h 6246801"/>
              <a:gd name="connsiteX494" fmla="*/ 3432144 w 9384838"/>
              <a:gd name="connsiteY494" fmla="*/ 5093016 h 6246801"/>
              <a:gd name="connsiteX495" fmla="*/ 3407808 w 9384838"/>
              <a:gd name="connsiteY495" fmla="*/ 5093016 h 6246801"/>
              <a:gd name="connsiteX496" fmla="*/ 3407808 w 9384838"/>
              <a:gd name="connsiteY496" fmla="*/ 5043237 h 6246801"/>
              <a:gd name="connsiteX497" fmla="*/ 3382367 w 9384838"/>
              <a:gd name="connsiteY497" fmla="*/ 5043237 h 6246801"/>
              <a:gd name="connsiteX498" fmla="*/ 3356924 w 9384838"/>
              <a:gd name="connsiteY498" fmla="*/ 5093016 h 6246801"/>
              <a:gd name="connsiteX499" fmla="*/ 3382367 w 9384838"/>
              <a:gd name="connsiteY499" fmla="*/ 5118459 h 6246801"/>
              <a:gd name="connsiteX500" fmla="*/ 3382367 w 9384838"/>
              <a:gd name="connsiteY500" fmla="*/ 5142796 h 6246801"/>
              <a:gd name="connsiteX501" fmla="*/ 3331482 w 9384838"/>
              <a:gd name="connsiteY501" fmla="*/ 5093016 h 6246801"/>
              <a:gd name="connsiteX502" fmla="*/ 3356924 w 9384838"/>
              <a:gd name="connsiteY502" fmla="*/ 5067573 h 6246801"/>
              <a:gd name="connsiteX503" fmla="*/ 3356924 w 9384838"/>
              <a:gd name="connsiteY503" fmla="*/ 4992351 h 6246801"/>
              <a:gd name="connsiteX504" fmla="*/ 3407808 w 9384838"/>
              <a:gd name="connsiteY504" fmla="*/ 4942571 h 6246801"/>
              <a:gd name="connsiteX505" fmla="*/ 3356924 w 9384838"/>
              <a:gd name="connsiteY505" fmla="*/ 4942571 h 6246801"/>
              <a:gd name="connsiteX506" fmla="*/ 3349625 w 9384838"/>
              <a:gd name="connsiteY506" fmla="*/ 4928288 h 6246801"/>
              <a:gd name="connsiteX507" fmla="*/ 3349624 w 9384838"/>
              <a:gd name="connsiteY507" fmla="*/ 4928288 h 6246801"/>
              <a:gd name="connsiteX508" fmla="*/ 3356924 w 9384838"/>
              <a:gd name="connsiteY508" fmla="*/ 4942571 h 6246801"/>
              <a:gd name="connsiteX509" fmla="*/ 3281703 w 9384838"/>
              <a:gd name="connsiteY509" fmla="*/ 4968014 h 6246801"/>
              <a:gd name="connsiteX510" fmla="*/ 3256260 w 9384838"/>
              <a:gd name="connsiteY510" fmla="*/ 5017794 h 6246801"/>
              <a:gd name="connsiteX511" fmla="*/ 3181041 w 9384838"/>
              <a:gd name="connsiteY511" fmla="*/ 5067573 h 6246801"/>
              <a:gd name="connsiteX512" fmla="*/ 3206483 w 9384838"/>
              <a:gd name="connsiteY512" fmla="*/ 5118459 h 6246801"/>
              <a:gd name="connsiteX513" fmla="*/ 3181041 w 9384838"/>
              <a:gd name="connsiteY513" fmla="*/ 5142796 h 6246801"/>
              <a:gd name="connsiteX514" fmla="*/ 3231925 w 9384838"/>
              <a:gd name="connsiteY514" fmla="*/ 5168239 h 6246801"/>
              <a:gd name="connsiteX515" fmla="*/ 3281703 w 9384838"/>
              <a:gd name="connsiteY515" fmla="*/ 5218019 h 6246801"/>
              <a:gd name="connsiteX516" fmla="*/ 3331481 w 9384838"/>
              <a:gd name="connsiteY516" fmla="*/ 5268905 h 6246801"/>
              <a:gd name="connsiteX517" fmla="*/ 3281703 w 9384838"/>
              <a:gd name="connsiteY517" fmla="*/ 5293242 h 6246801"/>
              <a:gd name="connsiteX518" fmla="*/ 3281703 w 9384838"/>
              <a:gd name="connsiteY518" fmla="*/ 5318685 h 6246801"/>
              <a:gd name="connsiteX519" fmla="*/ 3256260 w 9384838"/>
              <a:gd name="connsiteY519" fmla="*/ 5293242 h 6246801"/>
              <a:gd name="connsiteX520" fmla="*/ 3206483 w 9384838"/>
              <a:gd name="connsiteY520" fmla="*/ 5293242 h 6246801"/>
              <a:gd name="connsiteX521" fmla="*/ 3181041 w 9384838"/>
              <a:gd name="connsiteY521" fmla="*/ 5293242 h 6246801"/>
              <a:gd name="connsiteX522" fmla="*/ 3056044 w 9384838"/>
              <a:gd name="connsiteY522" fmla="*/ 5293242 h 6246801"/>
              <a:gd name="connsiteX523" fmla="*/ 3030601 w 9384838"/>
              <a:gd name="connsiteY523" fmla="*/ 5344128 h 6246801"/>
              <a:gd name="connsiteX524" fmla="*/ 3006265 w 9384838"/>
              <a:gd name="connsiteY524" fmla="*/ 5344128 h 6246801"/>
              <a:gd name="connsiteX525" fmla="*/ 2980823 w 9384838"/>
              <a:gd name="connsiteY525" fmla="*/ 5369571 h 6246801"/>
              <a:gd name="connsiteX526" fmla="*/ 3006265 w 9384838"/>
              <a:gd name="connsiteY526" fmla="*/ 5393907 h 6246801"/>
              <a:gd name="connsiteX527" fmla="*/ 2980823 w 9384838"/>
              <a:gd name="connsiteY527" fmla="*/ 5419350 h 6246801"/>
              <a:gd name="connsiteX528" fmla="*/ 2905602 w 9384838"/>
              <a:gd name="connsiteY528" fmla="*/ 5444793 h 6246801"/>
              <a:gd name="connsiteX529" fmla="*/ 2880162 w 9384838"/>
              <a:gd name="connsiteY529" fmla="*/ 5520016 h 6246801"/>
              <a:gd name="connsiteX530" fmla="*/ 2880159 w 9384838"/>
              <a:gd name="connsiteY530" fmla="*/ 5520016 h 6246801"/>
              <a:gd name="connsiteX531" fmla="*/ 2830382 w 9384838"/>
              <a:gd name="connsiteY531" fmla="*/ 5544353 h 6246801"/>
              <a:gd name="connsiteX532" fmla="*/ 2804941 w 9384838"/>
              <a:gd name="connsiteY532" fmla="*/ 5569796 h 6246801"/>
              <a:gd name="connsiteX533" fmla="*/ 2755160 w 9384838"/>
              <a:gd name="connsiteY533" fmla="*/ 5595239 h 6246801"/>
              <a:gd name="connsiteX534" fmla="*/ 2679941 w 9384838"/>
              <a:gd name="connsiteY534" fmla="*/ 5569796 h 6246801"/>
              <a:gd name="connsiteX535" fmla="*/ 2629058 w 9384838"/>
              <a:gd name="connsiteY535" fmla="*/ 5494573 h 6246801"/>
              <a:gd name="connsiteX536" fmla="*/ 2629058 w 9384838"/>
              <a:gd name="connsiteY536" fmla="*/ 5444794 h 6246801"/>
              <a:gd name="connsiteX537" fmla="*/ 2579280 w 9384838"/>
              <a:gd name="connsiteY537" fmla="*/ 5393908 h 6246801"/>
              <a:gd name="connsiteX538" fmla="*/ 2579280 w 9384838"/>
              <a:gd name="connsiteY538" fmla="*/ 5344128 h 6246801"/>
              <a:gd name="connsiteX539" fmla="*/ 2529501 w 9384838"/>
              <a:gd name="connsiteY539" fmla="*/ 5318685 h 6246801"/>
              <a:gd name="connsiteX540" fmla="*/ 2553838 w 9384838"/>
              <a:gd name="connsiteY540" fmla="*/ 5293242 h 6246801"/>
              <a:gd name="connsiteX541" fmla="*/ 2579280 w 9384838"/>
              <a:gd name="connsiteY541" fmla="*/ 5268905 h 6246801"/>
              <a:gd name="connsiteX542" fmla="*/ 2579280 w 9384838"/>
              <a:gd name="connsiteY542" fmla="*/ 5243462 h 6246801"/>
              <a:gd name="connsiteX543" fmla="*/ 2629058 w 9384838"/>
              <a:gd name="connsiteY543" fmla="*/ 5218019 h 6246801"/>
              <a:gd name="connsiteX544" fmla="*/ 2604722 w 9384838"/>
              <a:gd name="connsiteY544" fmla="*/ 5193682 h 6246801"/>
              <a:gd name="connsiteX545" fmla="*/ 2579280 w 9384838"/>
              <a:gd name="connsiteY545" fmla="*/ 5142796 h 6246801"/>
              <a:gd name="connsiteX546" fmla="*/ 2579280 w 9384838"/>
              <a:gd name="connsiteY546" fmla="*/ 5142795 h 6246801"/>
              <a:gd name="connsiteX547" fmla="*/ 2705382 w 9384838"/>
              <a:gd name="connsiteY547" fmla="*/ 5093015 h 6246801"/>
              <a:gd name="connsiteX548" fmla="*/ 2755160 w 9384838"/>
              <a:gd name="connsiteY548" fmla="*/ 5043236 h 6246801"/>
              <a:gd name="connsiteX549" fmla="*/ 2755160 w 9384838"/>
              <a:gd name="connsiteY549" fmla="*/ 4992350 h 6246801"/>
              <a:gd name="connsiteX550" fmla="*/ 2729719 w 9384838"/>
              <a:gd name="connsiteY550" fmla="*/ 4968013 h 6246801"/>
              <a:gd name="connsiteX551" fmla="*/ 2705383 w 9384838"/>
              <a:gd name="connsiteY551" fmla="*/ 4942570 h 6246801"/>
              <a:gd name="connsiteX552" fmla="*/ 2679942 w 9384838"/>
              <a:gd name="connsiteY552" fmla="*/ 4942570 h 6246801"/>
              <a:gd name="connsiteX553" fmla="*/ 2654500 w 9384838"/>
              <a:gd name="connsiteY553" fmla="*/ 4968013 h 6246801"/>
              <a:gd name="connsiteX554" fmla="*/ 2604722 w 9384838"/>
              <a:gd name="connsiteY554" fmla="*/ 4968013 h 6246801"/>
              <a:gd name="connsiteX555" fmla="*/ 2529503 w 9384838"/>
              <a:gd name="connsiteY555" fmla="*/ 4917127 h 6246801"/>
              <a:gd name="connsiteX556" fmla="*/ 2529503 w 9384838"/>
              <a:gd name="connsiteY556" fmla="*/ 4867348 h 6246801"/>
              <a:gd name="connsiteX557" fmla="*/ 2454282 w 9384838"/>
              <a:gd name="connsiteY557" fmla="*/ 4841905 h 6246801"/>
              <a:gd name="connsiteX558" fmla="*/ 2454282 w 9384838"/>
              <a:gd name="connsiteY558" fmla="*/ 4867348 h 6246801"/>
              <a:gd name="connsiteX559" fmla="*/ 2428840 w 9384838"/>
              <a:gd name="connsiteY559" fmla="*/ 4841905 h 6246801"/>
              <a:gd name="connsiteX560" fmla="*/ 2379063 w 9384838"/>
              <a:gd name="connsiteY560" fmla="*/ 4841905 h 6246801"/>
              <a:gd name="connsiteX561" fmla="*/ 2353620 w 9384838"/>
              <a:gd name="connsiteY561" fmla="*/ 4867348 h 6246801"/>
              <a:gd name="connsiteX562" fmla="*/ 2353620 w 9384838"/>
              <a:gd name="connsiteY562" fmla="*/ 4867347 h 6246801"/>
              <a:gd name="connsiteX563" fmla="*/ 2328178 w 9384838"/>
              <a:gd name="connsiteY563" fmla="*/ 4841904 h 6246801"/>
              <a:gd name="connsiteX564" fmla="*/ 2303843 w 9384838"/>
              <a:gd name="connsiteY564" fmla="*/ 4841904 h 6246801"/>
              <a:gd name="connsiteX565" fmla="*/ 2278401 w 9384838"/>
              <a:gd name="connsiteY565" fmla="*/ 4817568 h 6246801"/>
              <a:gd name="connsiteX566" fmla="*/ 2252958 w 9384838"/>
              <a:gd name="connsiteY566" fmla="*/ 4841904 h 6246801"/>
              <a:gd name="connsiteX567" fmla="*/ 2303843 w 9384838"/>
              <a:gd name="connsiteY567" fmla="*/ 4867347 h 6246801"/>
              <a:gd name="connsiteX568" fmla="*/ 2228623 w 9384838"/>
              <a:gd name="connsiteY568" fmla="*/ 4892790 h 6246801"/>
              <a:gd name="connsiteX569" fmla="*/ 2177740 w 9384838"/>
              <a:gd name="connsiteY569" fmla="*/ 4841904 h 6246801"/>
              <a:gd name="connsiteX570" fmla="*/ 2153404 w 9384838"/>
              <a:gd name="connsiteY570" fmla="*/ 4867347 h 6246801"/>
              <a:gd name="connsiteX571" fmla="*/ 2153404 w 9384838"/>
              <a:gd name="connsiteY571" fmla="*/ 4892790 h 6246801"/>
              <a:gd name="connsiteX572" fmla="*/ 2127962 w 9384838"/>
              <a:gd name="connsiteY572" fmla="*/ 4942570 h 6246801"/>
              <a:gd name="connsiteX573" fmla="*/ 2102518 w 9384838"/>
              <a:gd name="connsiteY573" fmla="*/ 4917127 h 6246801"/>
              <a:gd name="connsiteX574" fmla="*/ 2078183 w 9384838"/>
              <a:gd name="connsiteY574" fmla="*/ 4917127 h 6246801"/>
              <a:gd name="connsiteX575" fmla="*/ 2078183 w 9384838"/>
              <a:gd name="connsiteY575" fmla="*/ 4867347 h 6246801"/>
              <a:gd name="connsiteX576" fmla="*/ 2027299 w 9384838"/>
              <a:gd name="connsiteY576" fmla="*/ 4867347 h 6246801"/>
              <a:gd name="connsiteX577" fmla="*/ 2001857 w 9384838"/>
              <a:gd name="connsiteY577" fmla="*/ 4892790 h 6246801"/>
              <a:gd name="connsiteX578" fmla="*/ 1952080 w 9384838"/>
              <a:gd name="connsiteY578" fmla="*/ 4892790 h 6246801"/>
              <a:gd name="connsiteX579" fmla="*/ 1902303 w 9384838"/>
              <a:gd name="connsiteY579" fmla="*/ 4917127 h 6246801"/>
              <a:gd name="connsiteX580" fmla="*/ 1876860 w 9384838"/>
              <a:gd name="connsiteY580" fmla="*/ 4892790 h 6246801"/>
              <a:gd name="connsiteX581" fmla="*/ 1876860 w 9384838"/>
              <a:gd name="connsiteY581" fmla="*/ 4867347 h 6246801"/>
              <a:gd name="connsiteX582" fmla="*/ 1851419 w 9384838"/>
              <a:gd name="connsiteY582" fmla="*/ 4892790 h 6246801"/>
              <a:gd name="connsiteX583" fmla="*/ 1827080 w 9384838"/>
              <a:gd name="connsiteY583" fmla="*/ 4892790 h 6246801"/>
              <a:gd name="connsiteX584" fmla="*/ 1801640 w 9384838"/>
              <a:gd name="connsiteY584" fmla="*/ 4867347 h 6246801"/>
              <a:gd name="connsiteX585" fmla="*/ 1801640 w 9384838"/>
              <a:gd name="connsiteY585" fmla="*/ 4892790 h 6246801"/>
              <a:gd name="connsiteX586" fmla="*/ 1776198 w 9384838"/>
              <a:gd name="connsiteY586" fmla="*/ 4917127 h 6246801"/>
              <a:gd name="connsiteX587" fmla="*/ 1751861 w 9384838"/>
              <a:gd name="connsiteY587" fmla="*/ 4892790 h 6246801"/>
              <a:gd name="connsiteX588" fmla="*/ 1726419 w 9384838"/>
              <a:gd name="connsiteY588" fmla="*/ 4892790 h 6246801"/>
              <a:gd name="connsiteX589" fmla="*/ 1700977 w 9384838"/>
              <a:gd name="connsiteY589" fmla="*/ 4917127 h 6246801"/>
              <a:gd name="connsiteX590" fmla="*/ 1676640 w 9384838"/>
              <a:gd name="connsiteY590" fmla="*/ 4892790 h 6246801"/>
              <a:gd name="connsiteX591" fmla="*/ 1625756 w 9384838"/>
              <a:gd name="connsiteY591" fmla="*/ 4917127 h 6246801"/>
              <a:gd name="connsiteX592" fmla="*/ 1601421 w 9384838"/>
              <a:gd name="connsiteY592" fmla="*/ 4917127 h 6246801"/>
              <a:gd name="connsiteX593" fmla="*/ 1575979 w 9384838"/>
              <a:gd name="connsiteY593" fmla="*/ 4892790 h 6246801"/>
              <a:gd name="connsiteX594" fmla="*/ 1575979 w 9384838"/>
              <a:gd name="connsiteY594" fmla="*/ 4867347 h 6246801"/>
              <a:gd name="connsiteX595" fmla="*/ 1575979 w 9384838"/>
              <a:gd name="connsiteY595" fmla="*/ 4841904 h 6246801"/>
              <a:gd name="connsiteX596" fmla="*/ 1526200 w 9384838"/>
              <a:gd name="connsiteY596" fmla="*/ 4817568 h 6246801"/>
              <a:gd name="connsiteX597" fmla="*/ 1450978 w 9384838"/>
              <a:gd name="connsiteY597" fmla="*/ 4867347 h 6246801"/>
              <a:gd name="connsiteX598" fmla="*/ 1425540 w 9384838"/>
              <a:gd name="connsiteY598" fmla="*/ 4867347 h 6246801"/>
              <a:gd name="connsiteX599" fmla="*/ 1425540 w 9384838"/>
              <a:gd name="connsiteY599" fmla="*/ 4867348 h 6246801"/>
              <a:gd name="connsiteX600" fmla="*/ 1425540 w 9384838"/>
              <a:gd name="connsiteY600" fmla="*/ 4917127 h 6246801"/>
              <a:gd name="connsiteX601" fmla="*/ 1400097 w 9384838"/>
              <a:gd name="connsiteY601" fmla="*/ 4942570 h 6246801"/>
              <a:gd name="connsiteX602" fmla="*/ 1400097 w 9384838"/>
              <a:gd name="connsiteY602" fmla="*/ 4992350 h 6246801"/>
              <a:gd name="connsiteX603" fmla="*/ 1350319 w 9384838"/>
              <a:gd name="connsiteY603" fmla="*/ 4992350 h 6246801"/>
              <a:gd name="connsiteX604" fmla="*/ 1350319 w 9384838"/>
              <a:gd name="connsiteY604" fmla="*/ 5043236 h 6246801"/>
              <a:gd name="connsiteX605" fmla="*/ 1299435 w 9384838"/>
              <a:gd name="connsiteY605" fmla="*/ 4992350 h 6246801"/>
              <a:gd name="connsiteX606" fmla="*/ 1249656 w 9384838"/>
              <a:gd name="connsiteY606" fmla="*/ 4917127 h 6246801"/>
              <a:gd name="connsiteX607" fmla="*/ 1224214 w 9384838"/>
              <a:gd name="connsiteY607" fmla="*/ 4917127 h 6246801"/>
              <a:gd name="connsiteX608" fmla="*/ 1148993 w 9384838"/>
              <a:gd name="connsiteY608" fmla="*/ 4892791 h 6246801"/>
              <a:gd name="connsiteX609" fmla="*/ 1124658 w 9384838"/>
              <a:gd name="connsiteY609" fmla="*/ 4917127 h 6246801"/>
              <a:gd name="connsiteX610" fmla="*/ 1124658 w 9384838"/>
              <a:gd name="connsiteY610" fmla="*/ 4892791 h 6246801"/>
              <a:gd name="connsiteX611" fmla="*/ 1099215 w 9384838"/>
              <a:gd name="connsiteY611" fmla="*/ 4917127 h 6246801"/>
              <a:gd name="connsiteX612" fmla="*/ 1073771 w 9384838"/>
              <a:gd name="connsiteY612" fmla="*/ 4892791 h 6246801"/>
              <a:gd name="connsiteX613" fmla="*/ 1049435 w 9384838"/>
              <a:gd name="connsiteY613" fmla="*/ 4917127 h 6246801"/>
              <a:gd name="connsiteX614" fmla="*/ 998551 w 9384838"/>
              <a:gd name="connsiteY614" fmla="*/ 4917127 h 6246801"/>
              <a:gd name="connsiteX615" fmla="*/ 998551 w 9384838"/>
              <a:gd name="connsiteY615" fmla="*/ 4892791 h 6246801"/>
              <a:gd name="connsiteX616" fmla="*/ 948773 w 9384838"/>
              <a:gd name="connsiteY616" fmla="*/ 4841905 h 6246801"/>
              <a:gd name="connsiteX617" fmla="*/ 898995 w 9384838"/>
              <a:gd name="connsiteY617" fmla="*/ 4867348 h 6246801"/>
              <a:gd name="connsiteX618" fmla="*/ 898995 w 9384838"/>
              <a:gd name="connsiteY618" fmla="*/ 4792125 h 6246801"/>
              <a:gd name="connsiteX619" fmla="*/ 923331 w 9384838"/>
              <a:gd name="connsiteY619" fmla="*/ 4766682 h 6246801"/>
              <a:gd name="connsiteX620" fmla="*/ 923331 w 9384838"/>
              <a:gd name="connsiteY620" fmla="*/ 4716902 h 6246801"/>
              <a:gd name="connsiteX621" fmla="*/ 923331 w 9384838"/>
              <a:gd name="connsiteY621" fmla="*/ 4691459 h 6246801"/>
              <a:gd name="connsiteX622" fmla="*/ 974215 w 9384838"/>
              <a:gd name="connsiteY622" fmla="*/ 4691459 h 6246801"/>
              <a:gd name="connsiteX623" fmla="*/ 998551 w 9384838"/>
              <a:gd name="connsiteY623" fmla="*/ 4667122 h 6246801"/>
              <a:gd name="connsiteX624" fmla="*/ 1049435 w 9384838"/>
              <a:gd name="connsiteY624" fmla="*/ 4716902 h 6246801"/>
              <a:gd name="connsiteX625" fmla="*/ 1148993 w 9384838"/>
              <a:gd name="connsiteY625" fmla="*/ 4716902 h 6246801"/>
              <a:gd name="connsiteX626" fmla="*/ 1174436 w 9384838"/>
              <a:gd name="connsiteY626" fmla="*/ 4667122 h 6246801"/>
              <a:gd name="connsiteX627" fmla="*/ 1224214 w 9384838"/>
              <a:gd name="connsiteY627" fmla="*/ 4667122 h 6246801"/>
              <a:gd name="connsiteX628" fmla="*/ 1249656 w 9384838"/>
              <a:gd name="connsiteY628" fmla="*/ 4616236 h 6246801"/>
              <a:gd name="connsiteX629" fmla="*/ 1275099 w 9384838"/>
              <a:gd name="connsiteY629" fmla="*/ 4616236 h 6246801"/>
              <a:gd name="connsiteX630" fmla="*/ 1275099 w 9384838"/>
              <a:gd name="connsiteY630" fmla="*/ 4616237 h 6246801"/>
              <a:gd name="connsiteX631" fmla="*/ 1350319 w 9384838"/>
              <a:gd name="connsiteY631" fmla="*/ 4616237 h 6246801"/>
              <a:gd name="connsiteX632" fmla="*/ 1374654 w 9384838"/>
              <a:gd name="connsiteY632" fmla="*/ 4590794 h 6246801"/>
              <a:gd name="connsiteX633" fmla="*/ 1425539 w 9384838"/>
              <a:gd name="connsiteY633" fmla="*/ 4566457 h 6246801"/>
              <a:gd name="connsiteX634" fmla="*/ 1550537 w 9384838"/>
              <a:gd name="connsiteY634" fmla="*/ 4491234 h 6246801"/>
              <a:gd name="connsiteX635" fmla="*/ 1651201 w 9384838"/>
              <a:gd name="connsiteY635" fmla="*/ 4440348 h 6246801"/>
              <a:gd name="connsiteX636" fmla="*/ 1751865 w 9384838"/>
              <a:gd name="connsiteY636" fmla="*/ 4416011 h 6246801"/>
              <a:gd name="connsiteX637" fmla="*/ 1776201 w 9384838"/>
              <a:gd name="connsiteY637" fmla="*/ 4365125 h 6246801"/>
              <a:gd name="connsiteX638" fmla="*/ 1751865 w 9384838"/>
              <a:gd name="connsiteY638" fmla="*/ 4340788 h 6246801"/>
              <a:gd name="connsiteX639" fmla="*/ 1801642 w 9384838"/>
              <a:gd name="connsiteY639" fmla="*/ 4340788 h 6246801"/>
              <a:gd name="connsiteX640" fmla="*/ 1827082 w 9384838"/>
              <a:gd name="connsiteY640" fmla="*/ 4315345 h 6246801"/>
              <a:gd name="connsiteX641" fmla="*/ 1902304 w 9384838"/>
              <a:gd name="connsiteY641" fmla="*/ 4340788 h 6246801"/>
              <a:gd name="connsiteX642" fmla="*/ 1952081 w 9384838"/>
              <a:gd name="connsiteY642" fmla="*/ 4315345 h 6246801"/>
              <a:gd name="connsiteX643" fmla="*/ 2001860 w 9384838"/>
              <a:gd name="connsiteY643" fmla="*/ 4340788 h 6246801"/>
              <a:gd name="connsiteX644" fmla="*/ 1952081 w 9384838"/>
              <a:gd name="connsiteY644" fmla="*/ 4340788 h 6246801"/>
              <a:gd name="connsiteX645" fmla="*/ 1952081 w 9384838"/>
              <a:gd name="connsiteY645" fmla="*/ 4390568 h 6246801"/>
              <a:gd name="connsiteX646" fmla="*/ 2027302 w 9384838"/>
              <a:gd name="connsiteY646" fmla="*/ 4416011 h 6246801"/>
              <a:gd name="connsiteX647" fmla="*/ 2052742 w 9384838"/>
              <a:gd name="connsiteY647" fmla="*/ 4416011 h 6246801"/>
              <a:gd name="connsiteX648" fmla="*/ 2102518 w 9384838"/>
              <a:gd name="connsiteY648" fmla="*/ 4390568 h 6246801"/>
              <a:gd name="connsiteX649" fmla="*/ 2127962 w 9384838"/>
              <a:gd name="connsiteY649" fmla="*/ 4390568 h 6246801"/>
              <a:gd name="connsiteX650" fmla="*/ 2203182 w 9384838"/>
              <a:gd name="connsiteY650" fmla="*/ 4440348 h 6246801"/>
              <a:gd name="connsiteX651" fmla="*/ 2328178 w 9384838"/>
              <a:gd name="connsiteY651" fmla="*/ 4465791 h 6246801"/>
              <a:gd name="connsiteX652" fmla="*/ 2428839 w 9384838"/>
              <a:gd name="connsiteY652" fmla="*/ 4465791 h 6246801"/>
              <a:gd name="connsiteX653" fmla="*/ 2478617 w 9384838"/>
              <a:gd name="connsiteY653" fmla="*/ 4440348 h 6246801"/>
              <a:gd name="connsiteX654" fmla="*/ 2529503 w 9384838"/>
              <a:gd name="connsiteY654" fmla="*/ 4416011 h 6246801"/>
              <a:gd name="connsiteX655" fmla="*/ 2579280 w 9384838"/>
              <a:gd name="connsiteY655" fmla="*/ 4440348 h 6246801"/>
              <a:gd name="connsiteX656" fmla="*/ 2629058 w 9384838"/>
              <a:gd name="connsiteY656" fmla="*/ 4440348 h 6246801"/>
              <a:gd name="connsiteX657" fmla="*/ 2679941 w 9384838"/>
              <a:gd name="connsiteY657" fmla="*/ 4465791 h 6246801"/>
              <a:gd name="connsiteX658" fmla="*/ 2679941 w 9384838"/>
              <a:gd name="connsiteY658" fmla="*/ 4465790 h 6246801"/>
              <a:gd name="connsiteX659" fmla="*/ 2705383 w 9384838"/>
              <a:gd name="connsiteY659" fmla="*/ 4465790 h 6246801"/>
              <a:gd name="connsiteX660" fmla="*/ 2804940 w 9384838"/>
              <a:gd name="connsiteY660" fmla="*/ 4440347 h 6246801"/>
              <a:gd name="connsiteX661" fmla="*/ 2830382 w 9384838"/>
              <a:gd name="connsiteY661" fmla="*/ 4491233 h 6246801"/>
              <a:gd name="connsiteX662" fmla="*/ 2804940 w 9384838"/>
              <a:gd name="connsiteY662" fmla="*/ 4515570 h 6246801"/>
              <a:gd name="connsiteX663" fmla="*/ 2780604 w 9384838"/>
              <a:gd name="connsiteY663" fmla="*/ 4541013 h 6246801"/>
              <a:gd name="connsiteX664" fmla="*/ 2804940 w 9384838"/>
              <a:gd name="connsiteY664" fmla="*/ 4566456 h 6246801"/>
              <a:gd name="connsiteX665" fmla="*/ 2804940 w 9384838"/>
              <a:gd name="connsiteY665" fmla="*/ 4590793 h 6246801"/>
              <a:gd name="connsiteX666" fmla="*/ 2855825 w 9384838"/>
              <a:gd name="connsiteY666" fmla="*/ 4590793 h 6246801"/>
              <a:gd name="connsiteX667" fmla="*/ 2855825 w 9384838"/>
              <a:gd name="connsiteY667" fmla="*/ 4566456 h 6246801"/>
              <a:gd name="connsiteX668" fmla="*/ 2880159 w 9384838"/>
              <a:gd name="connsiteY668" fmla="*/ 4566456 h 6246801"/>
              <a:gd name="connsiteX669" fmla="*/ 2880159 w 9384838"/>
              <a:gd name="connsiteY669" fmla="*/ 4605916 h 6246801"/>
              <a:gd name="connsiteX670" fmla="*/ 2880162 w 9384838"/>
              <a:gd name="connsiteY670" fmla="*/ 4605918 h 6246801"/>
              <a:gd name="connsiteX671" fmla="*/ 2880162 w 9384838"/>
              <a:gd name="connsiteY671" fmla="*/ 4566457 h 6246801"/>
              <a:gd name="connsiteX672" fmla="*/ 2931045 w 9384838"/>
              <a:gd name="connsiteY672" fmla="*/ 4616236 h 6246801"/>
              <a:gd name="connsiteX673" fmla="*/ 2980823 w 9384838"/>
              <a:gd name="connsiteY673" fmla="*/ 4641679 h 6246801"/>
              <a:gd name="connsiteX674" fmla="*/ 3006265 w 9384838"/>
              <a:gd name="connsiteY674" fmla="*/ 4616236 h 6246801"/>
              <a:gd name="connsiteX675" fmla="*/ 3030601 w 9384838"/>
              <a:gd name="connsiteY675" fmla="*/ 4616236 h 6246801"/>
              <a:gd name="connsiteX676" fmla="*/ 3056044 w 9384838"/>
              <a:gd name="connsiteY676" fmla="*/ 4590793 h 6246801"/>
              <a:gd name="connsiteX677" fmla="*/ 3105820 w 9384838"/>
              <a:gd name="connsiteY677" fmla="*/ 4590793 h 6246801"/>
              <a:gd name="connsiteX678" fmla="*/ 3131263 w 9384838"/>
              <a:gd name="connsiteY678" fmla="*/ 4541014 h 6246801"/>
              <a:gd name="connsiteX679" fmla="*/ 3131263 w 9384838"/>
              <a:gd name="connsiteY679" fmla="*/ 4590793 h 6246801"/>
              <a:gd name="connsiteX680" fmla="*/ 3156704 w 9384838"/>
              <a:gd name="connsiteY680" fmla="*/ 4566457 h 6246801"/>
              <a:gd name="connsiteX681" fmla="*/ 3181041 w 9384838"/>
              <a:gd name="connsiteY681" fmla="*/ 4515571 h 6246801"/>
              <a:gd name="connsiteX682" fmla="*/ 3156704 w 9384838"/>
              <a:gd name="connsiteY682" fmla="*/ 4440348 h 6246801"/>
              <a:gd name="connsiteX683" fmla="*/ 3131263 w 9384838"/>
              <a:gd name="connsiteY683" fmla="*/ 4416011 h 6246801"/>
              <a:gd name="connsiteX684" fmla="*/ 3181041 w 9384838"/>
              <a:gd name="connsiteY684" fmla="*/ 4365125 h 6246801"/>
              <a:gd name="connsiteX685" fmla="*/ 3231924 w 9384838"/>
              <a:gd name="connsiteY685" fmla="*/ 4340788 h 6246801"/>
              <a:gd name="connsiteX686" fmla="*/ 3256260 w 9384838"/>
              <a:gd name="connsiteY686" fmla="*/ 4289902 h 6246801"/>
              <a:gd name="connsiteX687" fmla="*/ 3281703 w 9384838"/>
              <a:gd name="connsiteY687" fmla="*/ 4289902 h 6246801"/>
              <a:gd name="connsiteX688" fmla="*/ 3281705 w 9384838"/>
              <a:gd name="connsiteY688" fmla="*/ 4289902 h 6246801"/>
              <a:gd name="connsiteX689" fmla="*/ 3307147 w 9384838"/>
              <a:gd name="connsiteY689" fmla="*/ 4265565 h 6246801"/>
              <a:gd name="connsiteX690" fmla="*/ 3356924 w 9384838"/>
              <a:gd name="connsiteY690" fmla="*/ 4265565 h 6246801"/>
              <a:gd name="connsiteX691" fmla="*/ 3457589 w 9384838"/>
              <a:gd name="connsiteY691" fmla="*/ 4190342 h 6246801"/>
              <a:gd name="connsiteX692" fmla="*/ 3558250 w 9384838"/>
              <a:gd name="connsiteY692" fmla="*/ 4089676 h 6246801"/>
              <a:gd name="connsiteX693" fmla="*/ 3582585 w 9384838"/>
              <a:gd name="connsiteY693" fmla="*/ 4014453 h 6246801"/>
              <a:gd name="connsiteX694" fmla="*/ 3608026 w 9384838"/>
              <a:gd name="connsiteY694" fmla="*/ 3989010 h 6246801"/>
              <a:gd name="connsiteX695" fmla="*/ 3582585 w 9384838"/>
              <a:gd name="connsiteY695" fmla="*/ 3963567 h 6246801"/>
              <a:gd name="connsiteX696" fmla="*/ 3608026 w 9384838"/>
              <a:gd name="connsiteY696" fmla="*/ 3913787 h 6246801"/>
              <a:gd name="connsiteX697" fmla="*/ 3582585 w 9384838"/>
              <a:gd name="connsiteY697" fmla="*/ 3888344 h 6246801"/>
              <a:gd name="connsiteX698" fmla="*/ 3608026 w 9384838"/>
              <a:gd name="connsiteY698" fmla="*/ 3838565 h 6246801"/>
              <a:gd name="connsiteX699" fmla="*/ 3633468 w 9384838"/>
              <a:gd name="connsiteY699" fmla="*/ 3813122 h 6246801"/>
              <a:gd name="connsiteX700" fmla="*/ 3683247 w 9384838"/>
              <a:gd name="connsiteY700" fmla="*/ 3788785 h 6246801"/>
              <a:gd name="connsiteX701" fmla="*/ 3708689 w 9384838"/>
              <a:gd name="connsiteY701" fmla="*/ 3813122 h 6246801"/>
              <a:gd name="connsiteX702" fmla="*/ 3783908 w 9384838"/>
              <a:gd name="connsiteY702" fmla="*/ 3788785 h 6246801"/>
              <a:gd name="connsiteX703" fmla="*/ 3883464 w 9384838"/>
              <a:gd name="connsiteY703" fmla="*/ 3763342 h 6246801"/>
              <a:gd name="connsiteX704" fmla="*/ 3883464 w 9384838"/>
              <a:gd name="connsiteY704" fmla="*/ 3813122 h 6246801"/>
              <a:gd name="connsiteX705" fmla="*/ 3833686 w 9384838"/>
              <a:gd name="connsiteY705" fmla="*/ 3813122 h 6246801"/>
              <a:gd name="connsiteX706" fmla="*/ 3808245 w 9384838"/>
              <a:gd name="connsiteY706" fmla="*/ 3838565 h 6246801"/>
              <a:gd name="connsiteX707" fmla="*/ 3808245 w 9384838"/>
              <a:gd name="connsiteY707" fmla="*/ 3888344 h 6246801"/>
              <a:gd name="connsiteX708" fmla="*/ 3758467 w 9384838"/>
              <a:gd name="connsiteY708" fmla="*/ 3864008 h 6246801"/>
              <a:gd name="connsiteX709" fmla="*/ 3708689 w 9384838"/>
              <a:gd name="connsiteY709" fmla="*/ 3913787 h 6246801"/>
              <a:gd name="connsiteX710" fmla="*/ 3683247 w 9384838"/>
              <a:gd name="connsiteY710" fmla="*/ 3888344 h 6246801"/>
              <a:gd name="connsiteX711" fmla="*/ 3633468 w 9384838"/>
              <a:gd name="connsiteY711" fmla="*/ 3913787 h 6246801"/>
              <a:gd name="connsiteX712" fmla="*/ 3657804 w 9384838"/>
              <a:gd name="connsiteY712" fmla="*/ 3939230 h 6246801"/>
              <a:gd name="connsiteX713" fmla="*/ 3633468 w 9384838"/>
              <a:gd name="connsiteY713" fmla="*/ 3963567 h 6246801"/>
              <a:gd name="connsiteX714" fmla="*/ 3657804 w 9384838"/>
              <a:gd name="connsiteY714" fmla="*/ 3963567 h 6246801"/>
              <a:gd name="connsiteX715" fmla="*/ 3683247 w 9384838"/>
              <a:gd name="connsiteY715" fmla="*/ 3989010 h 6246801"/>
              <a:gd name="connsiteX716" fmla="*/ 3708689 w 9384838"/>
              <a:gd name="connsiteY716" fmla="*/ 3989010 h 6246801"/>
              <a:gd name="connsiteX717" fmla="*/ 3708689 w 9384838"/>
              <a:gd name="connsiteY717" fmla="*/ 4014453 h 6246801"/>
              <a:gd name="connsiteX718" fmla="*/ 3708688 w 9384838"/>
              <a:gd name="connsiteY718" fmla="*/ 4014453 h 6246801"/>
              <a:gd name="connsiteX719" fmla="*/ 3657804 w 9384838"/>
              <a:gd name="connsiteY719" fmla="*/ 4064233 h 6246801"/>
              <a:gd name="connsiteX720" fmla="*/ 3683246 w 9384838"/>
              <a:gd name="connsiteY720" fmla="*/ 4139455 h 6246801"/>
              <a:gd name="connsiteX721" fmla="*/ 3808243 w 9384838"/>
              <a:gd name="connsiteY721" fmla="*/ 4164898 h 6246801"/>
              <a:gd name="connsiteX722" fmla="*/ 3833684 w 9384838"/>
              <a:gd name="connsiteY722" fmla="*/ 4089676 h 6246801"/>
              <a:gd name="connsiteX723" fmla="*/ 3958666 w 9384838"/>
              <a:gd name="connsiteY723" fmla="*/ 4089676 h 6246801"/>
              <a:gd name="connsiteX724" fmla="*/ 4084770 w 9384838"/>
              <a:gd name="connsiteY724" fmla="*/ 4064233 h 6246801"/>
              <a:gd name="connsiteX725" fmla="*/ 4185432 w 9384838"/>
              <a:gd name="connsiteY725" fmla="*/ 4064233 h 6246801"/>
              <a:gd name="connsiteX726" fmla="*/ 4460870 w 9384838"/>
              <a:gd name="connsiteY726" fmla="*/ 3888345 h 6246801"/>
              <a:gd name="connsiteX727" fmla="*/ 4510648 w 9384838"/>
              <a:gd name="connsiteY727" fmla="*/ 3763342 h 6246801"/>
              <a:gd name="connsiteX728" fmla="*/ 4761751 w 9384838"/>
              <a:gd name="connsiteY728" fmla="*/ 3713562 h 6246801"/>
              <a:gd name="connsiteX729" fmla="*/ 4836971 w 9384838"/>
              <a:gd name="connsiteY729" fmla="*/ 3612896 h 6246801"/>
              <a:gd name="connsiteX730" fmla="*/ 4887855 w 9384838"/>
              <a:gd name="connsiteY730" fmla="*/ 3487894 h 6246801"/>
              <a:gd name="connsiteX731" fmla="*/ 4887855 w 9384838"/>
              <a:gd name="connsiteY731" fmla="*/ 3487893 h 6246801"/>
              <a:gd name="connsiteX732" fmla="*/ 4937633 w 9384838"/>
              <a:gd name="connsiteY732" fmla="*/ 3437007 h 6246801"/>
              <a:gd name="connsiteX733" fmla="*/ 5012854 w 9384838"/>
              <a:gd name="connsiteY733" fmla="*/ 3387227 h 6246801"/>
              <a:gd name="connsiteX734" fmla="*/ 5038296 w 9384838"/>
              <a:gd name="connsiteY734" fmla="*/ 3336341 h 6246801"/>
              <a:gd name="connsiteX735" fmla="*/ 5113516 w 9384838"/>
              <a:gd name="connsiteY735" fmla="*/ 3236782 h 6246801"/>
              <a:gd name="connsiteX736" fmla="*/ 5137852 w 9384838"/>
              <a:gd name="connsiteY736" fmla="*/ 3185896 h 6246801"/>
              <a:gd name="connsiteX737" fmla="*/ 5163294 w 9384838"/>
              <a:gd name="connsiteY737" fmla="*/ 3161560 h 6246801"/>
              <a:gd name="connsiteX738" fmla="*/ 5238514 w 9384838"/>
              <a:gd name="connsiteY738" fmla="*/ 3011116 h 6246801"/>
              <a:gd name="connsiteX739" fmla="*/ 5263957 w 9384838"/>
              <a:gd name="connsiteY739" fmla="*/ 2860672 h 6246801"/>
              <a:gd name="connsiteX740" fmla="*/ 5188736 w 9384838"/>
              <a:gd name="connsiteY740" fmla="*/ 2809788 h 6246801"/>
              <a:gd name="connsiteX741" fmla="*/ 5163294 w 9384838"/>
              <a:gd name="connsiteY741" fmla="*/ 2835229 h 6246801"/>
              <a:gd name="connsiteX742" fmla="*/ 5137852 w 9384838"/>
              <a:gd name="connsiteY742" fmla="*/ 2835229 h 6246801"/>
              <a:gd name="connsiteX743" fmla="*/ 5137852 w 9384838"/>
              <a:gd name="connsiteY743" fmla="*/ 2785450 h 6246801"/>
              <a:gd name="connsiteX744" fmla="*/ 5188736 w 9384838"/>
              <a:gd name="connsiteY744" fmla="*/ 2785450 h 6246801"/>
              <a:gd name="connsiteX745" fmla="*/ 5263957 w 9384838"/>
              <a:gd name="connsiteY745" fmla="*/ 2734563 h 6246801"/>
              <a:gd name="connsiteX746" fmla="*/ 5339177 w 9384838"/>
              <a:gd name="connsiteY746" fmla="*/ 2609561 h 6246801"/>
              <a:gd name="connsiteX747" fmla="*/ 5289399 w 9384838"/>
              <a:gd name="connsiteY747" fmla="*/ 2534339 h 6246801"/>
              <a:gd name="connsiteX748" fmla="*/ 5289931 w 9384838"/>
              <a:gd name="connsiteY748" fmla="*/ 2534660 h 6246801"/>
              <a:gd name="connsiteX749" fmla="*/ 5289398 w 9384838"/>
              <a:gd name="connsiteY749" fmla="*/ 2534339 h 6246801"/>
              <a:gd name="connsiteX750" fmla="*/ 5313734 w 9384838"/>
              <a:gd name="connsiteY750" fmla="*/ 2483451 h 6246801"/>
              <a:gd name="connsiteX751" fmla="*/ 5289398 w 9384838"/>
              <a:gd name="connsiteY751" fmla="*/ 2459115 h 6246801"/>
              <a:gd name="connsiteX752" fmla="*/ 5364618 w 9384838"/>
              <a:gd name="connsiteY752" fmla="*/ 2408231 h 6246801"/>
              <a:gd name="connsiteX753" fmla="*/ 5388954 w 9384838"/>
              <a:gd name="connsiteY753" fmla="*/ 2433674 h 6246801"/>
              <a:gd name="connsiteX754" fmla="*/ 5464174 w 9384838"/>
              <a:gd name="connsiteY754" fmla="*/ 2408231 h 6246801"/>
              <a:gd name="connsiteX755" fmla="*/ 5515059 w 9384838"/>
              <a:gd name="connsiteY755" fmla="*/ 2333007 h 6246801"/>
              <a:gd name="connsiteX756" fmla="*/ 5539394 w 9384838"/>
              <a:gd name="connsiteY756" fmla="*/ 2257785 h 6246801"/>
              <a:gd name="connsiteX757" fmla="*/ 5539394 w 9384838"/>
              <a:gd name="connsiteY757" fmla="*/ 2233447 h 6246801"/>
              <a:gd name="connsiteX758" fmla="*/ 5564837 w 9384838"/>
              <a:gd name="connsiteY758" fmla="*/ 2182565 h 6246801"/>
              <a:gd name="connsiteX759" fmla="*/ 5614615 w 9384838"/>
              <a:gd name="connsiteY759" fmla="*/ 2233447 h 6246801"/>
              <a:gd name="connsiteX760" fmla="*/ 5640057 w 9384838"/>
              <a:gd name="connsiteY760" fmla="*/ 2208005 h 6246801"/>
              <a:gd name="connsiteX761" fmla="*/ 5665499 w 9384838"/>
              <a:gd name="connsiteY761" fmla="*/ 2233447 h 6246801"/>
              <a:gd name="connsiteX762" fmla="*/ 5665499 w 9384838"/>
              <a:gd name="connsiteY762" fmla="*/ 2257785 h 6246801"/>
              <a:gd name="connsiteX763" fmla="*/ 5640057 w 9384838"/>
              <a:gd name="connsiteY763" fmla="*/ 2408231 h 6246801"/>
              <a:gd name="connsiteX764" fmla="*/ 5689835 w 9384838"/>
              <a:gd name="connsiteY764" fmla="*/ 2433674 h 6246801"/>
              <a:gd name="connsiteX765" fmla="*/ 5740719 w 9384838"/>
              <a:gd name="connsiteY765" fmla="*/ 2408231 h 6246801"/>
              <a:gd name="connsiteX766" fmla="*/ 5765055 w 9384838"/>
              <a:gd name="connsiteY766" fmla="*/ 2358450 h 6246801"/>
              <a:gd name="connsiteX767" fmla="*/ 5840275 w 9384838"/>
              <a:gd name="connsiteY767" fmla="*/ 2459115 h 6246801"/>
              <a:gd name="connsiteX768" fmla="*/ 5891159 w 9384838"/>
              <a:gd name="connsiteY768" fmla="*/ 2408231 h 6246801"/>
              <a:gd name="connsiteX769" fmla="*/ 5940937 w 9384838"/>
              <a:gd name="connsiteY769" fmla="*/ 2283229 h 6246801"/>
              <a:gd name="connsiteX770" fmla="*/ 5891159 w 9384838"/>
              <a:gd name="connsiteY770" fmla="*/ 2208005 h 6246801"/>
              <a:gd name="connsiteX771" fmla="*/ 5840275 w 9384838"/>
              <a:gd name="connsiteY771" fmla="*/ 2257785 h 6246801"/>
              <a:gd name="connsiteX772" fmla="*/ 5715277 w 9384838"/>
              <a:gd name="connsiteY772" fmla="*/ 2283229 h 6246801"/>
              <a:gd name="connsiteX773" fmla="*/ 5765055 w 9384838"/>
              <a:gd name="connsiteY773" fmla="*/ 2132783 h 6246801"/>
              <a:gd name="connsiteX774" fmla="*/ 5840275 w 9384838"/>
              <a:gd name="connsiteY774" fmla="*/ 2081897 h 6246801"/>
              <a:gd name="connsiteX775" fmla="*/ 8270546 w 9384838"/>
              <a:gd name="connsiteY775" fmla="*/ 1474959 h 6246801"/>
              <a:gd name="connsiteX776" fmla="*/ 8282255 w 9384838"/>
              <a:gd name="connsiteY776" fmla="*/ 1480813 h 6246801"/>
              <a:gd name="connsiteX777" fmla="*/ 8274449 w 9384838"/>
              <a:gd name="connsiteY777" fmla="*/ 1490571 h 6246801"/>
              <a:gd name="connsiteX778" fmla="*/ 8264691 w 9384838"/>
              <a:gd name="connsiteY778" fmla="*/ 1491546 h 6246801"/>
              <a:gd name="connsiteX779" fmla="*/ 8247128 w 9384838"/>
              <a:gd name="connsiteY779" fmla="*/ 1501304 h 6246801"/>
              <a:gd name="connsiteX780" fmla="*/ 8250055 w 9384838"/>
              <a:gd name="connsiteY780" fmla="*/ 1485692 h 6246801"/>
              <a:gd name="connsiteX781" fmla="*/ 8265667 w 9384838"/>
              <a:gd name="connsiteY781" fmla="*/ 1485692 h 6246801"/>
              <a:gd name="connsiteX782" fmla="*/ 8270546 w 9384838"/>
              <a:gd name="connsiteY782" fmla="*/ 1474959 h 6246801"/>
              <a:gd name="connsiteX783" fmla="*/ 8187608 w 9384838"/>
              <a:gd name="connsiteY783" fmla="*/ 1463250 h 6246801"/>
              <a:gd name="connsiteX784" fmla="*/ 8203220 w 9384838"/>
              <a:gd name="connsiteY784" fmla="*/ 1472032 h 6246801"/>
              <a:gd name="connsiteX785" fmla="*/ 8215904 w 9384838"/>
              <a:gd name="connsiteY785" fmla="*/ 1471056 h 6246801"/>
              <a:gd name="connsiteX786" fmla="*/ 8214929 w 9384838"/>
              <a:gd name="connsiteY786" fmla="*/ 1479838 h 6246801"/>
              <a:gd name="connsiteX787" fmla="*/ 8216880 w 9384838"/>
              <a:gd name="connsiteY787" fmla="*/ 1484717 h 6246801"/>
              <a:gd name="connsiteX788" fmla="*/ 8195414 w 9384838"/>
              <a:gd name="connsiteY788" fmla="*/ 1482765 h 6246801"/>
              <a:gd name="connsiteX789" fmla="*/ 8197365 w 9384838"/>
              <a:gd name="connsiteY789" fmla="*/ 1476909 h 6246801"/>
              <a:gd name="connsiteX790" fmla="*/ 8187608 w 9384838"/>
              <a:gd name="connsiteY790" fmla="*/ 1463250 h 6246801"/>
              <a:gd name="connsiteX791" fmla="*/ 8289085 w 9384838"/>
              <a:gd name="connsiteY791" fmla="*/ 1415439 h 6246801"/>
              <a:gd name="connsiteX792" fmla="*/ 8307624 w 9384838"/>
              <a:gd name="connsiteY792" fmla="*/ 1425197 h 6246801"/>
              <a:gd name="connsiteX793" fmla="*/ 8318357 w 9384838"/>
              <a:gd name="connsiteY793" fmla="*/ 1429100 h 6246801"/>
              <a:gd name="connsiteX794" fmla="*/ 8307624 w 9384838"/>
              <a:gd name="connsiteY794" fmla="*/ 1443734 h 6246801"/>
              <a:gd name="connsiteX795" fmla="*/ 8313478 w 9384838"/>
              <a:gd name="connsiteY795" fmla="*/ 1452516 h 6246801"/>
              <a:gd name="connsiteX796" fmla="*/ 8282255 w 9384838"/>
              <a:gd name="connsiteY796" fmla="*/ 1469104 h 6246801"/>
              <a:gd name="connsiteX797" fmla="*/ 8280303 w 9384838"/>
              <a:gd name="connsiteY797" fmla="*/ 1453493 h 6246801"/>
              <a:gd name="connsiteX798" fmla="*/ 8269570 w 9384838"/>
              <a:gd name="connsiteY798" fmla="*/ 1425197 h 6246801"/>
              <a:gd name="connsiteX799" fmla="*/ 8289085 w 9384838"/>
              <a:gd name="connsiteY799" fmla="*/ 1415439 h 6246801"/>
              <a:gd name="connsiteX800" fmla="*/ 8360314 w 9384838"/>
              <a:gd name="connsiteY800" fmla="*/ 1357869 h 6246801"/>
              <a:gd name="connsiteX801" fmla="*/ 8376902 w 9384838"/>
              <a:gd name="connsiteY801" fmla="*/ 1366651 h 6246801"/>
              <a:gd name="connsiteX802" fmla="*/ 8379829 w 9384838"/>
              <a:gd name="connsiteY802" fmla="*/ 1382264 h 6246801"/>
              <a:gd name="connsiteX803" fmla="*/ 8349581 w 9384838"/>
              <a:gd name="connsiteY803" fmla="*/ 1375434 h 6246801"/>
              <a:gd name="connsiteX804" fmla="*/ 8360314 w 9384838"/>
              <a:gd name="connsiteY804" fmla="*/ 1357869 h 6246801"/>
              <a:gd name="connsiteX805" fmla="*/ 8571073 w 9384838"/>
              <a:gd name="connsiteY805" fmla="*/ 1228098 h 6246801"/>
              <a:gd name="connsiteX806" fmla="*/ 8597418 w 9384838"/>
              <a:gd name="connsiteY806" fmla="*/ 1253467 h 6246801"/>
              <a:gd name="connsiteX807" fmla="*/ 8592539 w 9384838"/>
              <a:gd name="connsiteY807" fmla="*/ 1260297 h 6246801"/>
              <a:gd name="connsiteX808" fmla="*/ 8592539 w 9384838"/>
              <a:gd name="connsiteY808" fmla="*/ 1272981 h 6246801"/>
              <a:gd name="connsiteX809" fmla="*/ 8572049 w 9384838"/>
              <a:gd name="connsiteY809" fmla="*/ 1273957 h 6246801"/>
              <a:gd name="connsiteX810" fmla="*/ 8561316 w 9384838"/>
              <a:gd name="connsiteY810" fmla="*/ 1285666 h 6246801"/>
              <a:gd name="connsiteX811" fmla="*/ 8554486 w 9384838"/>
              <a:gd name="connsiteY811" fmla="*/ 1302253 h 6246801"/>
              <a:gd name="connsiteX812" fmla="*/ 8533995 w 9384838"/>
              <a:gd name="connsiteY812" fmla="*/ 1311035 h 6246801"/>
              <a:gd name="connsiteX813" fmla="*/ 8510577 w 9384838"/>
              <a:gd name="connsiteY813" fmla="*/ 1309083 h 6246801"/>
              <a:gd name="connsiteX814" fmla="*/ 8505699 w 9384838"/>
              <a:gd name="connsiteY814" fmla="*/ 1331526 h 6246801"/>
              <a:gd name="connsiteX815" fmla="*/ 8494966 w 9384838"/>
              <a:gd name="connsiteY815" fmla="*/ 1335428 h 6246801"/>
              <a:gd name="connsiteX816" fmla="*/ 8482281 w 9384838"/>
              <a:gd name="connsiteY816" fmla="*/ 1312986 h 6246801"/>
              <a:gd name="connsiteX817" fmla="*/ 8474475 w 9384838"/>
              <a:gd name="connsiteY817" fmla="*/ 1303229 h 6246801"/>
              <a:gd name="connsiteX818" fmla="*/ 8467645 w 9384838"/>
              <a:gd name="connsiteY818" fmla="*/ 1279811 h 6246801"/>
              <a:gd name="connsiteX819" fmla="*/ 8476427 w 9384838"/>
              <a:gd name="connsiteY819" fmla="*/ 1270054 h 6246801"/>
              <a:gd name="connsiteX820" fmla="*/ 8524238 w 9384838"/>
              <a:gd name="connsiteY820" fmla="*/ 1261273 h 6246801"/>
              <a:gd name="connsiteX821" fmla="*/ 8551558 w 9384838"/>
              <a:gd name="connsiteY821" fmla="*/ 1236879 h 6246801"/>
              <a:gd name="connsiteX822" fmla="*/ 8567170 w 9384838"/>
              <a:gd name="connsiteY822" fmla="*/ 1237855 h 6246801"/>
              <a:gd name="connsiteX823" fmla="*/ 8571073 w 9384838"/>
              <a:gd name="connsiteY823" fmla="*/ 1228098 h 6246801"/>
              <a:gd name="connsiteX824" fmla="*/ 8306648 w 9384838"/>
              <a:gd name="connsiteY824" fmla="*/ 884639 h 6246801"/>
              <a:gd name="connsiteX825" fmla="*/ 8328114 w 9384838"/>
              <a:gd name="connsiteY825" fmla="*/ 903178 h 6246801"/>
              <a:gd name="connsiteX826" fmla="*/ 8334944 w 9384838"/>
              <a:gd name="connsiteY826" fmla="*/ 917814 h 6246801"/>
              <a:gd name="connsiteX827" fmla="*/ 8368119 w 9384838"/>
              <a:gd name="connsiteY827" fmla="*/ 935377 h 6246801"/>
              <a:gd name="connsiteX828" fmla="*/ 8422761 w 9384838"/>
              <a:gd name="connsiteY828" fmla="*/ 939280 h 6246801"/>
              <a:gd name="connsiteX829" fmla="*/ 8461790 w 9384838"/>
              <a:gd name="connsiteY829" fmla="*/ 922693 h 6246801"/>
              <a:gd name="connsiteX830" fmla="*/ 8450081 w 9384838"/>
              <a:gd name="connsiteY830" fmla="*/ 963674 h 6246801"/>
              <a:gd name="connsiteX831" fmla="*/ 8431542 w 9384838"/>
              <a:gd name="connsiteY831" fmla="*/ 975382 h 6246801"/>
              <a:gd name="connsiteX832" fmla="*/ 8415930 w 9384838"/>
              <a:gd name="connsiteY832" fmla="*/ 963674 h 6246801"/>
              <a:gd name="connsiteX833" fmla="*/ 8397391 w 9384838"/>
              <a:gd name="connsiteY833" fmla="*/ 963674 h 6246801"/>
              <a:gd name="connsiteX834" fmla="*/ 8359338 w 9384838"/>
              <a:gd name="connsiteY834" fmla="*/ 1014411 h 6246801"/>
              <a:gd name="connsiteX835" fmla="*/ 8284206 w 9384838"/>
              <a:gd name="connsiteY835" fmla="*/ 1020265 h 6246801"/>
              <a:gd name="connsiteX836" fmla="*/ 8247128 w 9384838"/>
              <a:gd name="connsiteY836" fmla="*/ 1070028 h 6246801"/>
              <a:gd name="connsiteX837" fmla="*/ 8212977 w 9384838"/>
              <a:gd name="connsiteY837" fmla="*/ 1083688 h 6246801"/>
              <a:gd name="connsiteX838" fmla="*/ 8184681 w 9384838"/>
              <a:gd name="connsiteY838" fmla="*/ 1151014 h 6246801"/>
              <a:gd name="connsiteX839" fmla="*/ 8163215 w 9384838"/>
              <a:gd name="connsiteY839" fmla="*/ 1151014 h 6246801"/>
              <a:gd name="connsiteX840" fmla="*/ 8155409 w 9384838"/>
              <a:gd name="connsiteY840" fmla="*/ 1207607 h 6246801"/>
              <a:gd name="connsiteX841" fmla="*/ 8099792 w 9384838"/>
              <a:gd name="connsiteY841" fmla="*/ 1223219 h 6246801"/>
              <a:gd name="connsiteX842" fmla="*/ 8077350 w 9384838"/>
              <a:gd name="connsiteY842" fmla="*/ 1247612 h 6246801"/>
              <a:gd name="connsiteX843" fmla="*/ 8066617 w 9384838"/>
              <a:gd name="connsiteY843" fmla="*/ 1319817 h 6246801"/>
              <a:gd name="connsiteX844" fmla="*/ 8057835 w 9384838"/>
              <a:gd name="connsiteY844" fmla="*/ 1315914 h 6246801"/>
              <a:gd name="connsiteX845" fmla="*/ 8009048 w 9384838"/>
              <a:gd name="connsiteY845" fmla="*/ 1320793 h 6246801"/>
              <a:gd name="connsiteX846" fmla="*/ 8009048 w 9384838"/>
              <a:gd name="connsiteY846" fmla="*/ 1309084 h 6246801"/>
              <a:gd name="connsiteX847" fmla="*/ 8010024 w 9384838"/>
              <a:gd name="connsiteY847" fmla="*/ 1293472 h 6246801"/>
              <a:gd name="connsiteX848" fmla="*/ 8002218 w 9384838"/>
              <a:gd name="connsiteY848" fmla="*/ 1262248 h 6246801"/>
              <a:gd name="connsiteX849" fmla="*/ 8013927 w 9384838"/>
              <a:gd name="connsiteY849" fmla="*/ 1254442 h 6246801"/>
              <a:gd name="connsiteX850" fmla="*/ 8038320 w 9384838"/>
              <a:gd name="connsiteY850" fmla="*/ 1219316 h 6246801"/>
              <a:gd name="connsiteX851" fmla="*/ 8077350 w 9384838"/>
              <a:gd name="connsiteY851" fmla="*/ 1190044 h 6246801"/>
              <a:gd name="connsiteX852" fmla="*/ 8108573 w 9384838"/>
              <a:gd name="connsiteY852" fmla="*/ 1167602 h 6246801"/>
              <a:gd name="connsiteX853" fmla="*/ 8111501 w 9384838"/>
              <a:gd name="connsiteY853" fmla="*/ 1154917 h 6246801"/>
              <a:gd name="connsiteX854" fmla="*/ 8135894 w 9384838"/>
              <a:gd name="connsiteY854" fmla="*/ 1148087 h 6246801"/>
              <a:gd name="connsiteX855" fmla="*/ 8141748 w 9384838"/>
              <a:gd name="connsiteY855" fmla="*/ 1130524 h 6246801"/>
              <a:gd name="connsiteX856" fmla="*/ 8135894 w 9384838"/>
              <a:gd name="connsiteY856" fmla="*/ 1121742 h 6246801"/>
              <a:gd name="connsiteX857" fmla="*/ 8143700 w 9384838"/>
              <a:gd name="connsiteY857" fmla="*/ 1104179 h 6246801"/>
              <a:gd name="connsiteX858" fmla="*/ 8200293 w 9384838"/>
              <a:gd name="connsiteY858" fmla="*/ 1030998 h 6246801"/>
              <a:gd name="connsiteX859" fmla="*/ 8231516 w 9384838"/>
              <a:gd name="connsiteY859" fmla="*/ 993920 h 6246801"/>
              <a:gd name="connsiteX860" fmla="*/ 8245176 w 9384838"/>
              <a:gd name="connsiteY860" fmla="*/ 957819 h 6246801"/>
              <a:gd name="connsiteX861" fmla="*/ 8258837 w 9384838"/>
              <a:gd name="connsiteY861" fmla="*/ 944159 h 6246801"/>
              <a:gd name="connsiteX862" fmla="*/ 8260788 w 9384838"/>
              <a:gd name="connsiteY862" fmla="*/ 920741 h 6246801"/>
              <a:gd name="connsiteX863" fmla="*/ 8289085 w 9384838"/>
              <a:gd name="connsiteY863" fmla="*/ 889516 h 6246801"/>
              <a:gd name="connsiteX864" fmla="*/ 8306648 w 9384838"/>
              <a:gd name="connsiteY864" fmla="*/ 884639 h 6246801"/>
              <a:gd name="connsiteX865" fmla="*/ 9328245 w 9384838"/>
              <a:gd name="connsiteY865" fmla="*/ 311878 h 6246801"/>
              <a:gd name="connsiteX866" fmla="*/ 9371178 w 9384838"/>
              <a:gd name="connsiteY866" fmla="*/ 317733 h 6246801"/>
              <a:gd name="connsiteX867" fmla="*/ 9384838 w 9384838"/>
              <a:gd name="connsiteY867" fmla="*/ 341150 h 6246801"/>
              <a:gd name="connsiteX868" fmla="*/ 9357517 w 9384838"/>
              <a:gd name="connsiteY868" fmla="*/ 360665 h 6246801"/>
              <a:gd name="connsiteX869" fmla="*/ 9357517 w 9384838"/>
              <a:gd name="connsiteY869" fmla="*/ 378228 h 6246801"/>
              <a:gd name="connsiteX870" fmla="*/ 9371178 w 9384838"/>
              <a:gd name="connsiteY870" fmla="*/ 393840 h 6246801"/>
              <a:gd name="connsiteX871" fmla="*/ 9367275 w 9384838"/>
              <a:gd name="connsiteY871" fmla="*/ 427015 h 6246801"/>
              <a:gd name="connsiteX872" fmla="*/ 9314585 w 9384838"/>
              <a:gd name="connsiteY872" fmla="*/ 427015 h 6246801"/>
              <a:gd name="connsiteX873" fmla="*/ 9250186 w 9384838"/>
              <a:gd name="connsiteY873" fmla="*/ 440675 h 6246801"/>
              <a:gd name="connsiteX874" fmla="*/ 9213108 w 9384838"/>
              <a:gd name="connsiteY874" fmla="*/ 471899 h 6246801"/>
              <a:gd name="connsiteX875" fmla="*/ 9162370 w 9384838"/>
              <a:gd name="connsiteY875" fmla="*/ 491414 h 6246801"/>
              <a:gd name="connsiteX876" fmla="*/ 9099923 w 9384838"/>
              <a:gd name="connsiteY876" fmla="*/ 526540 h 6246801"/>
              <a:gd name="connsiteX877" fmla="*/ 9035524 w 9384838"/>
              <a:gd name="connsiteY877" fmla="*/ 587036 h 6246801"/>
              <a:gd name="connsiteX878" fmla="*/ 8996494 w 9384838"/>
              <a:gd name="connsiteY878" fmla="*/ 635822 h 6246801"/>
              <a:gd name="connsiteX879" fmla="*/ 8961368 w 9384838"/>
              <a:gd name="connsiteY879" fmla="*/ 637774 h 6246801"/>
              <a:gd name="connsiteX880" fmla="*/ 8951610 w 9384838"/>
              <a:gd name="connsiteY880" fmla="*/ 647531 h 6246801"/>
              <a:gd name="connsiteX881" fmla="*/ 8926241 w 9384838"/>
              <a:gd name="connsiteY881" fmla="*/ 637774 h 6246801"/>
              <a:gd name="connsiteX882" fmla="*/ 8916484 w 9384838"/>
              <a:gd name="connsiteY882" fmla="*/ 608501 h 6246801"/>
              <a:gd name="connsiteX883" fmla="*/ 8883309 w 9384838"/>
              <a:gd name="connsiteY883" fmla="*/ 622162 h 6246801"/>
              <a:gd name="connsiteX884" fmla="*/ 8877454 w 9384838"/>
              <a:gd name="connsiteY884" fmla="*/ 651434 h 6246801"/>
              <a:gd name="connsiteX885" fmla="*/ 8887212 w 9384838"/>
              <a:gd name="connsiteY885" fmla="*/ 665094 h 6246801"/>
              <a:gd name="connsiteX886" fmla="*/ 8846231 w 9384838"/>
              <a:gd name="connsiteY886" fmla="*/ 719735 h 6246801"/>
              <a:gd name="connsiteX887" fmla="*/ 8799395 w 9384838"/>
              <a:gd name="connsiteY887" fmla="*/ 749008 h 6246801"/>
              <a:gd name="connsiteX888" fmla="*/ 8766220 w 9384838"/>
              <a:gd name="connsiteY888" fmla="*/ 774380 h 6246801"/>
              <a:gd name="connsiteX889" fmla="*/ 8731094 w 9384838"/>
              <a:gd name="connsiteY889" fmla="*/ 844633 h 6246801"/>
              <a:gd name="connsiteX890" fmla="*/ 8697919 w 9384838"/>
              <a:gd name="connsiteY890" fmla="*/ 862196 h 6246801"/>
              <a:gd name="connsiteX891" fmla="*/ 8666695 w 9384838"/>
              <a:gd name="connsiteY891" fmla="*/ 862196 h 6246801"/>
              <a:gd name="connsiteX892" fmla="*/ 8641326 w 9384838"/>
              <a:gd name="connsiteY892" fmla="*/ 887565 h 6246801"/>
              <a:gd name="connsiteX893" fmla="*/ 8614005 w 9384838"/>
              <a:gd name="connsiteY893" fmla="*/ 932449 h 6246801"/>
              <a:gd name="connsiteX894" fmla="*/ 8590587 w 9384838"/>
              <a:gd name="connsiteY894" fmla="*/ 936351 h 6246801"/>
              <a:gd name="connsiteX895" fmla="*/ 8576927 w 9384838"/>
              <a:gd name="connsiteY895" fmla="*/ 920740 h 6246801"/>
              <a:gd name="connsiteX896" fmla="*/ 8590587 w 9384838"/>
              <a:gd name="connsiteY896" fmla="*/ 885614 h 6246801"/>
              <a:gd name="connsiteX897" fmla="*/ 8602296 w 9384838"/>
              <a:gd name="connsiteY897" fmla="*/ 881711 h 6246801"/>
              <a:gd name="connsiteX898" fmla="*/ 8610102 w 9384838"/>
              <a:gd name="connsiteY898" fmla="*/ 868050 h 6246801"/>
              <a:gd name="connsiteX899" fmla="*/ 8606199 w 9384838"/>
              <a:gd name="connsiteY899" fmla="*/ 850487 h 6246801"/>
              <a:gd name="connsiteX900" fmla="*/ 8612054 w 9384838"/>
              <a:gd name="connsiteY900" fmla="*/ 825118 h 6246801"/>
              <a:gd name="connsiteX901" fmla="*/ 8623762 w 9384838"/>
              <a:gd name="connsiteY901" fmla="*/ 846584 h 6246801"/>
              <a:gd name="connsiteX902" fmla="*/ 8637423 w 9384838"/>
              <a:gd name="connsiteY902" fmla="*/ 848536 h 6246801"/>
              <a:gd name="connsiteX903" fmla="*/ 8649132 w 9384838"/>
              <a:gd name="connsiteY903" fmla="*/ 827069 h 6246801"/>
              <a:gd name="connsiteX904" fmla="*/ 8635471 w 9384838"/>
              <a:gd name="connsiteY904" fmla="*/ 807555 h 6246801"/>
              <a:gd name="connsiteX905" fmla="*/ 8654986 w 9384838"/>
              <a:gd name="connsiteY905" fmla="*/ 807555 h 6246801"/>
              <a:gd name="connsiteX906" fmla="*/ 8664743 w 9384838"/>
              <a:gd name="connsiteY906" fmla="*/ 819263 h 6246801"/>
              <a:gd name="connsiteX907" fmla="*/ 8692064 w 9384838"/>
              <a:gd name="connsiteY907" fmla="*/ 805603 h 6246801"/>
              <a:gd name="connsiteX908" fmla="*/ 8709627 w 9384838"/>
              <a:gd name="connsiteY908" fmla="*/ 778282 h 6246801"/>
              <a:gd name="connsiteX909" fmla="*/ 8711579 w 9384838"/>
              <a:gd name="connsiteY909" fmla="*/ 749008 h 6246801"/>
              <a:gd name="connsiteX910" fmla="*/ 8695967 w 9384838"/>
              <a:gd name="connsiteY910" fmla="*/ 749008 h 6246801"/>
              <a:gd name="connsiteX911" fmla="*/ 8672549 w 9384838"/>
              <a:gd name="connsiteY911" fmla="*/ 745105 h 6246801"/>
              <a:gd name="connsiteX912" fmla="*/ 8668646 w 9384838"/>
              <a:gd name="connsiteY912" fmla="*/ 713881 h 6246801"/>
              <a:gd name="connsiteX913" fmla="*/ 8697919 w 9384838"/>
              <a:gd name="connsiteY913" fmla="*/ 713881 h 6246801"/>
              <a:gd name="connsiteX914" fmla="*/ 8715482 w 9384838"/>
              <a:gd name="connsiteY914" fmla="*/ 731444 h 6246801"/>
              <a:gd name="connsiteX915" fmla="*/ 8733045 w 9384838"/>
              <a:gd name="connsiteY915" fmla="*/ 719735 h 6246801"/>
              <a:gd name="connsiteX916" fmla="*/ 8746705 w 9384838"/>
              <a:gd name="connsiteY916" fmla="*/ 688512 h 6246801"/>
              <a:gd name="connsiteX917" fmla="*/ 8787686 w 9384838"/>
              <a:gd name="connsiteY917" fmla="*/ 674851 h 6246801"/>
              <a:gd name="connsiteX918" fmla="*/ 8811104 w 9384838"/>
              <a:gd name="connsiteY918" fmla="*/ 624114 h 6246801"/>
              <a:gd name="connsiteX919" fmla="*/ 8830619 w 9384838"/>
              <a:gd name="connsiteY919" fmla="*/ 618260 h 6246801"/>
              <a:gd name="connsiteX920" fmla="*/ 8840376 w 9384838"/>
              <a:gd name="connsiteY920" fmla="*/ 600695 h 6246801"/>
              <a:gd name="connsiteX921" fmla="*/ 8832570 w 9384838"/>
              <a:gd name="connsiteY921" fmla="*/ 559715 h 6246801"/>
              <a:gd name="connsiteX922" fmla="*/ 8850134 w 9384838"/>
              <a:gd name="connsiteY922" fmla="*/ 559715 h 6246801"/>
              <a:gd name="connsiteX923" fmla="*/ 8885260 w 9384838"/>
              <a:gd name="connsiteY923" fmla="*/ 573376 h 6246801"/>
              <a:gd name="connsiteX924" fmla="*/ 8902823 w 9384838"/>
              <a:gd name="connsiteY924" fmla="*/ 559715 h 6246801"/>
              <a:gd name="connsiteX925" fmla="*/ 8904775 w 9384838"/>
              <a:gd name="connsiteY925" fmla="*/ 524589 h 6246801"/>
              <a:gd name="connsiteX926" fmla="*/ 8949659 w 9384838"/>
              <a:gd name="connsiteY926" fmla="*/ 497268 h 6246801"/>
              <a:gd name="connsiteX927" fmla="*/ 8976980 w 9384838"/>
              <a:gd name="connsiteY927" fmla="*/ 497268 h 6246801"/>
              <a:gd name="connsiteX928" fmla="*/ 8976980 w 9384838"/>
              <a:gd name="connsiteY928" fmla="*/ 462142 h 6246801"/>
              <a:gd name="connsiteX929" fmla="*/ 8965271 w 9384838"/>
              <a:gd name="connsiteY929" fmla="*/ 419209 h 6246801"/>
              <a:gd name="connsiteX930" fmla="*/ 8973077 w 9384838"/>
              <a:gd name="connsiteY930" fmla="*/ 393840 h 6246801"/>
              <a:gd name="connsiteX931" fmla="*/ 9002349 w 9384838"/>
              <a:gd name="connsiteY931" fmla="*/ 376277 h 6246801"/>
              <a:gd name="connsiteX932" fmla="*/ 9017961 w 9384838"/>
              <a:gd name="connsiteY932" fmla="*/ 403597 h 6246801"/>
              <a:gd name="connsiteX933" fmla="*/ 9041378 w 9384838"/>
              <a:gd name="connsiteY933" fmla="*/ 467996 h 6246801"/>
              <a:gd name="connsiteX934" fmla="*/ 9076505 w 9384838"/>
              <a:gd name="connsiteY934" fmla="*/ 475802 h 6246801"/>
              <a:gd name="connsiteX935" fmla="*/ 9154564 w 9384838"/>
              <a:gd name="connsiteY935" fmla="*/ 458239 h 6246801"/>
              <a:gd name="connsiteX936" fmla="*/ 9209205 w 9384838"/>
              <a:gd name="connsiteY936" fmla="*/ 409452 h 6246801"/>
              <a:gd name="connsiteX937" fmla="*/ 9218963 w 9384838"/>
              <a:gd name="connsiteY937" fmla="*/ 380180 h 6246801"/>
              <a:gd name="connsiteX938" fmla="*/ 9283361 w 9384838"/>
              <a:gd name="connsiteY938" fmla="*/ 325538 h 6246801"/>
              <a:gd name="connsiteX939" fmla="*/ 9328245 w 9384838"/>
              <a:gd name="connsiteY939" fmla="*/ 311878 h 6246801"/>
              <a:gd name="connsiteX940" fmla="*/ 6819242 w 9384838"/>
              <a:gd name="connsiteY940" fmla="*/ 0 h 6246801"/>
              <a:gd name="connsiteX941" fmla="*/ 6869020 w 9384838"/>
              <a:gd name="connsiteY941" fmla="*/ 125002 h 6246801"/>
              <a:gd name="connsiteX942" fmla="*/ 6969682 w 9384838"/>
              <a:gd name="connsiteY942" fmla="*/ 326334 h 6246801"/>
              <a:gd name="connsiteX943" fmla="*/ 6969682 w 9384838"/>
              <a:gd name="connsiteY943" fmla="*/ 401556 h 6246801"/>
              <a:gd name="connsiteX944" fmla="*/ 7094680 w 9384838"/>
              <a:gd name="connsiteY944" fmla="*/ 652667 h 6246801"/>
              <a:gd name="connsiteX945" fmla="*/ 7220784 w 9384838"/>
              <a:gd name="connsiteY945" fmla="*/ 803117 h 6246801"/>
              <a:gd name="connsiteX946" fmla="*/ 7321446 w 9384838"/>
              <a:gd name="connsiteY946" fmla="*/ 903783 h 6246801"/>
              <a:gd name="connsiteX947" fmla="*/ 7321446 w 9384838"/>
              <a:gd name="connsiteY947" fmla="*/ 979004 h 6246801"/>
              <a:gd name="connsiteX948" fmla="*/ 7345782 w 9384838"/>
              <a:gd name="connsiteY948" fmla="*/ 979004 h 6246801"/>
              <a:gd name="connsiteX949" fmla="*/ 7396667 w 9384838"/>
              <a:gd name="connsiteY949" fmla="*/ 1003341 h 6246801"/>
              <a:gd name="connsiteX950" fmla="*/ 7421002 w 9384838"/>
              <a:gd name="connsiteY950" fmla="*/ 979004 h 6246801"/>
              <a:gd name="connsiteX951" fmla="*/ 7496223 w 9384838"/>
              <a:gd name="connsiteY951" fmla="*/ 1003341 h 6246801"/>
              <a:gd name="connsiteX952" fmla="*/ 7446445 w 9384838"/>
              <a:gd name="connsiteY952" fmla="*/ 1054227 h 6246801"/>
              <a:gd name="connsiteX953" fmla="*/ 7471887 w 9384838"/>
              <a:gd name="connsiteY953" fmla="*/ 1078564 h 6246801"/>
              <a:gd name="connsiteX954" fmla="*/ 7521665 w 9384838"/>
              <a:gd name="connsiteY954" fmla="*/ 1054227 h 6246801"/>
              <a:gd name="connsiteX955" fmla="*/ 7547107 w 9384838"/>
              <a:gd name="connsiteY955" fmla="*/ 1129449 h 6246801"/>
              <a:gd name="connsiteX956" fmla="*/ 7672105 w 9384838"/>
              <a:gd name="connsiteY956" fmla="*/ 1179229 h 6246801"/>
              <a:gd name="connsiteX957" fmla="*/ 7747325 w 9384838"/>
              <a:gd name="connsiteY957" fmla="*/ 1179229 h 6246801"/>
              <a:gd name="connsiteX958" fmla="*/ 7847987 w 9384838"/>
              <a:gd name="connsiteY958" fmla="*/ 1104007 h 6246801"/>
              <a:gd name="connsiteX959" fmla="*/ 7923207 w 9384838"/>
              <a:gd name="connsiteY959" fmla="*/ 1078564 h 6246801"/>
              <a:gd name="connsiteX960" fmla="*/ 7998427 w 9384838"/>
              <a:gd name="connsiteY960" fmla="*/ 1003341 h 6246801"/>
              <a:gd name="connsiteX961" fmla="*/ 7998427 w 9384838"/>
              <a:gd name="connsiteY961" fmla="*/ 1054227 h 6246801"/>
              <a:gd name="connsiteX962" fmla="*/ 7948649 w 9384838"/>
              <a:gd name="connsiteY962" fmla="*/ 1104007 h 6246801"/>
              <a:gd name="connsiteX963" fmla="*/ 7948649 w 9384838"/>
              <a:gd name="connsiteY963" fmla="*/ 1129449 h 6246801"/>
              <a:gd name="connsiteX964" fmla="*/ 7822545 w 9384838"/>
              <a:gd name="connsiteY964" fmla="*/ 1279895 h 6246801"/>
              <a:gd name="connsiteX965" fmla="*/ 7822545 w 9384838"/>
              <a:gd name="connsiteY965" fmla="*/ 1379454 h 6246801"/>
              <a:gd name="connsiteX966" fmla="*/ 7873429 w 9384838"/>
              <a:gd name="connsiteY966" fmla="*/ 1379454 h 6246801"/>
              <a:gd name="connsiteX967" fmla="*/ 7847987 w 9384838"/>
              <a:gd name="connsiteY967" fmla="*/ 1505563 h 6246801"/>
              <a:gd name="connsiteX968" fmla="*/ 7797103 w 9384838"/>
              <a:gd name="connsiteY968" fmla="*/ 1531005 h 6246801"/>
              <a:gd name="connsiteX969" fmla="*/ 7873429 w 9384838"/>
              <a:gd name="connsiteY969" fmla="*/ 1606229 h 6246801"/>
              <a:gd name="connsiteX970" fmla="*/ 7948649 w 9384838"/>
              <a:gd name="connsiteY970" fmla="*/ 1606229 h 6246801"/>
              <a:gd name="connsiteX971" fmla="*/ 7923207 w 9384838"/>
              <a:gd name="connsiteY971" fmla="*/ 1656009 h 6246801"/>
              <a:gd name="connsiteX972" fmla="*/ 7772767 w 9384838"/>
              <a:gd name="connsiteY972" fmla="*/ 1630565 h 6246801"/>
              <a:gd name="connsiteX973" fmla="*/ 7672105 w 9384838"/>
              <a:gd name="connsiteY973" fmla="*/ 1705789 h 6246801"/>
              <a:gd name="connsiteX974" fmla="*/ 7672105 w 9384838"/>
              <a:gd name="connsiteY974" fmla="*/ 1656009 h 6246801"/>
              <a:gd name="connsiteX975" fmla="*/ 7596885 w 9384838"/>
              <a:gd name="connsiteY975" fmla="*/ 1656009 h 6246801"/>
              <a:gd name="connsiteX976" fmla="*/ 7571443 w 9384838"/>
              <a:gd name="connsiteY976" fmla="*/ 1705789 h 6246801"/>
              <a:gd name="connsiteX977" fmla="*/ 7446445 w 9384838"/>
              <a:gd name="connsiteY977" fmla="*/ 1681452 h 6246801"/>
              <a:gd name="connsiteX978" fmla="*/ 7421002 w 9384838"/>
              <a:gd name="connsiteY978" fmla="*/ 1630565 h 6246801"/>
              <a:gd name="connsiteX979" fmla="*/ 7321446 w 9384838"/>
              <a:gd name="connsiteY979" fmla="*/ 1630565 h 6246801"/>
              <a:gd name="connsiteX980" fmla="*/ 7070344 w 9384838"/>
              <a:gd name="connsiteY980" fmla="*/ 1756674 h 6246801"/>
              <a:gd name="connsiteX981" fmla="*/ 6869020 w 9384838"/>
              <a:gd name="connsiteY981" fmla="*/ 1907113 h 6246801"/>
              <a:gd name="connsiteX982" fmla="*/ 6894462 w 9384838"/>
              <a:gd name="connsiteY982" fmla="*/ 1956897 h 6246801"/>
              <a:gd name="connsiteX983" fmla="*/ 6819242 w 9384838"/>
              <a:gd name="connsiteY983" fmla="*/ 2081899 h 6246801"/>
              <a:gd name="connsiteX984" fmla="*/ 6793800 w 9384838"/>
              <a:gd name="connsiteY984" fmla="*/ 2006676 h 6246801"/>
              <a:gd name="connsiteX985" fmla="*/ 6668802 w 9384838"/>
              <a:gd name="connsiteY985" fmla="*/ 1931450 h 6246801"/>
              <a:gd name="connsiteX986" fmla="*/ 6542697 w 9384838"/>
              <a:gd name="connsiteY986" fmla="*/ 1831894 h 6246801"/>
              <a:gd name="connsiteX987" fmla="*/ 6467477 w 9384838"/>
              <a:gd name="connsiteY987" fmla="*/ 1705789 h 6246801"/>
              <a:gd name="connsiteX988" fmla="*/ 6417699 w 9384838"/>
              <a:gd name="connsiteY988" fmla="*/ 1681452 h 6246801"/>
              <a:gd name="connsiteX989" fmla="*/ 6342479 w 9384838"/>
              <a:gd name="connsiteY989" fmla="*/ 1580786 h 6246801"/>
              <a:gd name="connsiteX990" fmla="*/ 6217481 w 9384838"/>
              <a:gd name="connsiteY990" fmla="*/ 1555343 h 6246801"/>
              <a:gd name="connsiteX991" fmla="*/ 6091377 w 9384838"/>
              <a:gd name="connsiteY991" fmla="*/ 1606229 h 6246801"/>
              <a:gd name="connsiteX992" fmla="*/ 5991821 w 9384838"/>
              <a:gd name="connsiteY992" fmla="*/ 1681452 h 6246801"/>
              <a:gd name="connsiteX993" fmla="*/ 5966379 w 9384838"/>
              <a:gd name="connsiteY993" fmla="*/ 1630565 h 6246801"/>
              <a:gd name="connsiteX994" fmla="*/ 5966379 w 9384838"/>
              <a:gd name="connsiteY994" fmla="*/ 1580786 h 6246801"/>
              <a:gd name="connsiteX995" fmla="*/ 5916601 w 9384838"/>
              <a:gd name="connsiteY995" fmla="*/ 1531005 h 6246801"/>
              <a:gd name="connsiteX996" fmla="*/ 5940937 w 9384838"/>
              <a:gd name="connsiteY996" fmla="*/ 1505563 h 6246801"/>
              <a:gd name="connsiteX997" fmla="*/ 5891159 w 9384838"/>
              <a:gd name="connsiteY997" fmla="*/ 1480122 h 6246801"/>
              <a:gd name="connsiteX998" fmla="*/ 5840275 w 9384838"/>
              <a:gd name="connsiteY998" fmla="*/ 1480122 h 6246801"/>
              <a:gd name="connsiteX999" fmla="*/ 5815939 w 9384838"/>
              <a:gd name="connsiteY999" fmla="*/ 1455784 h 6246801"/>
              <a:gd name="connsiteX1000" fmla="*/ 5740719 w 9384838"/>
              <a:gd name="connsiteY1000" fmla="*/ 1505563 h 6246801"/>
              <a:gd name="connsiteX1001" fmla="*/ 5665499 w 9384838"/>
              <a:gd name="connsiteY1001" fmla="*/ 1606229 h 6246801"/>
              <a:gd name="connsiteX1002" fmla="*/ 5715277 w 9384838"/>
              <a:gd name="connsiteY1002" fmla="*/ 1656009 h 6246801"/>
              <a:gd name="connsiteX1003" fmla="*/ 5765055 w 9384838"/>
              <a:gd name="connsiteY1003" fmla="*/ 1731231 h 6246801"/>
              <a:gd name="connsiteX1004" fmla="*/ 5840275 w 9384838"/>
              <a:gd name="connsiteY1004" fmla="*/ 1731231 h 6246801"/>
              <a:gd name="connsiteX1005" fmla="*/ 5916601 w 9384838"/>
              <a:gd name="connsiteY1005" fmla="*/ 1881669 h 6246801"/>
              <a:gd name="connsiteX1006" fmla="*/ 5966379 w 9384838"/>
              <a:gd name="connsiteY1006" fmla="*/ 1956897 h 6246801"/>
              <a:gd name="connsiteX1007" fmla="*/ 5891159 w 9384838"/>
              <a:gd name="connsiteY1007" fmla="*/ 2006676 h 6246801"/>
              <a:gd name="connsiteX1008" fmla="*/ 5815939 w 9384838"/>
              <a:gd name="connsiteY1008" fmla="*/ 1931450 h 6246801"/>
              <a:gd name="connsiteX1009" fmla="*/ 5765055 w 9384838"/>
              <a:gd name="connsiteY1009" fmla="*/ 1881669 h 6246801"/>
              <a:gd name="connsiteX1010" fmla="*/ 5715277 w 9384838"/>
              <a:gd name="connsiteY1010" fmla="*/ 1931450 h 6246801"/>
              <a:gd name="connsiteX1011" fmla="*/ 5665499 w 9384838"/>
              <a:gd name="connsiteY1011" fmla="*/ 1931450 h 6246801"/>
              <a:gd name="connsiteX1012" fmla="*/ 5640056 w 9384838"/>
              <a:gd name="connsiteY1012" fmla="*/ 2006676 h 6246801"/>
              <a:gd name="connsiteX1013" fmla="*/ 5590278 w 9384838"/>
              <a:gd name="connsiteY1013" fmla="*/ 2006676 h 6246801"/>
              <a:gd name="connsiteX1014" fmla="*/ 5515058 w 9384838"/>
              <a:gd name="connsiteY1014" fmla="*/ 2081899 h 6246801"/>
              <a:gd name="connsiteX1015" fmla="*/ 5464174 w 9384838"/>
              <a:gd name="connsiteY1015" fmla="*/ 2057559 h 6246801"/>
              <a:gd name="connsiteX1016" fmla="*/ 5464174 w 9384838"/>
              <a:gd name="connsiteY1016" fmla="*/ 1956897 h 6246801"/>
              <a:gd name="connsiteX1017" fmla="*/ 5489616 w 9384838"/>
              <a:gd name="connsiteY1017" fmla="*/ 1881669 h 6246801"/>
              <a:gd name="connsiteX1018" fmla="*/ 5564836 w 9384838"/>
              <a:gd name="connsiteY1018" fmla="*/ 1831894 h 6246801"/>
              <a:gd name="connsiteX1019" fmla="*/ 5590278 w 9384838"/>
              <a:gd name="connsiteY1019" fmla="*/ 1756674 h 6246801"/>
              <a:gd name="connsiteX1020" fmla="*/ 5539394 w 9384838"/>
              <a:gd name="connsiteY1020" fmla="*/ 1656009 h 6246801"/>
              <a:gd name="connsiteX1021" fmla="*/ 5515058 w 9384838"/>
              <a:gd name="connsiteY1021" fmla="*/ 1656009 h 6246801"/>
              <a:gd name="connsiteX1022" fmla="*/ 5515058 w 9384838"/>
              <a:gd name="connsiteY1022" fmla="*/ 1606229 h 6246801"/>
              <a:gd name="connsiteX1023" fmla="*/ 5489616 w 9384838"/>
              <a:gd name="connsiteY1023" fmla="*/ 1580786 h 6246801"/>
              <a:gd name="connsiteX1024" fmla="*/ 5489616 w 9384838"/>
              <a:gd name="connsiteY1024" fmla="*/ 1531005 h 6246801"/>
              <a:gd name="connsiteX1025" fmla="*/ 5539394 w 9384838"/>
              <a:gd name="connsiteY1025" fmla="*/ 1455784 h 6246801"/>
              <a:gd name="connsiteX1026" fmla="*/ 5539394 w 9384838"/>
              <a:gd name="connsiteY1026" fmla="*/ 1404898 h 6246801"/>
              <a:gd name="connsiteX1027" fmla="*/ 5564836 w 9384838"/>
              <a:gd name="connsiteY1027" fmla="*/ 1355118 h 6246801"/>
              <a:gd name="connsiteX1028" fmla="*/ 5614614 w 9384838"/>
              <a:gd name="connsiteY1028" fmla="*/ 1379454 h 6246801"/>
              <a:gd name="connsiteX1029" fmla="*/ 5689834 w 9384838"/>
              <a:gd name="connsiteY1029" fmla="*/ 1355118 h 6246801"/>
              <a:gd name="connsiteX1030" fmla="*/ 5740719 w 9384838"/>
              <a:gd name="connsiteY1030" fmla="*/ 1329675 h 6246801"/>
              <a:gd name="connsiteX1031" fmla="*/ 5765055 w 9384838"/>
              <a:gd name="connsiteY1031" fmla="*/ 1355118 h 6246801"/>
              <a:gd name="connsiteX1032" fmla="*/ 5815939 w 9384838"/>
              <a:gd name="connsiteY1032" fmla="*/ 1279895 h 6246801"/>
              <a:gd name="connsiteX1033" fmla="*/ 5891159 w 9384838"/>
              <a:gd name="connsiteY1033" fmla="*/ 1254452 h 6246801"/>
              <a:gd name="connsiteX1034" fmla="*/ 5891159 w 9384838"/>
              <a:gd name="connsiteY1034" fmla="*/ 1179229 h 6246801"/>
              <a:gd name="connsiteX1035" fmla="*/ 5840275 w 9384838"/>
              <a:gd name="connsiteY1035" fmla="*/ 1104007 h 6246801"/>
              <a:gd name="connsiteX1036" fmla="*/ 5865717 w 9384838"/>
              <a:gd name="connsiteY1036" fmla="*/ 1054227 h 6246801"/>
              <a:gd name="connsiteX1037" fmla="*/ 5916601 w 9384838"/>
              <a:gd name="connsiteY1037" fmla="*/ 1054227 h 6246801"/>
              <a:gd name="connsiteX1038" fmla="*/ 6041599 w 9384838"/>
              <a:gd name="connsiteY1038" fmla="*/ 1179229 h 6246801"/>
              <a:gd name="connsiteX1039" fmla="*/ 6091377 w 9384838"/>
              <a:gd name="connsiteY1039" fmla="*/ 1153786 h 6246801"/>
              <a:gd name="connsiteX1040" fmla="*/ 6091377 w 9384838"/>
              <a:gd name="connsiteY1040" fmla="*/ 1204672 h 6246801"/>
              <a:gd name="connsiteX1041" fmla="*/ 6166597 w 9384838"/>
              <a:gd name="connsiteY1041" fmla="*/ 1254452 h 6246801"/>
              <a:gd name="connsiteX1042" fmla="*/ 6292701 w 9384838"/>
              <a:gd name="connsiteY1042" fmla="*/ 1179229 h 6246801"/>
              <a:gd name="connsiteX1043" fmla="*/ 6317037 w 9384838"/>
              <a:gd name="connsiteY1043" fmla="*/ 1129449 h 6246801"/>
              <a:gd name="connsiteX1044" fmla="*/ 6292701 w 9384838"/>
              <a:gd name="connsiteY1044" fmla="*/ 1054227 h 6246801"/>
              <a:gd name="connsiteX1045" fmla="*/ 6317037 w 9384838"/>
              <a:gd name="connsiteY1045" fmla="*/ 1003341 h 6246801"/>
              <a:gd name="connsiteX1046" fmla="*/ 6317037 w 9384838"/>
              <a:gd name="connsiteY1046" fmla="*/ 953562 h 6246801"/>
              <a:gd name="connsiteX1047" fmla="*/ 6342479 w 9384838"/>
              <a:gd name="connsiteY1047" fmla="*/ 903783 h 6246801"/>
              <a:gd name="connsiteX1048" fmla="*/ 6443141 w 9384838"/>
              <a:gd name="connsiteY1048" fmla="*/ 878340 h 6246801"/>
              <a:gd name="connsiteX1049" fmla="*/ 6492919 w 9384838"/>
              <a:gd name="connsiteY1049" fmla="*/ 803117 h 6246801"/>
              <a:gd name="connsiteX1050" fmla="*/ 6518361 w 9384838"/>
              <a:gd name="connsiteY1050" fmla="*/ 652667 h 6246801"/>
              <a:gd name="connsiteX1051" fmla="*/ 6619024 w 9384838"/>
              <a:gd name="connsiteY1051" fmla="*/ 526559 h 6246801"/>
              <a:gd name="connsiteX1052" fmla="*/ 6643360 w 9384838"/>
              <a:gd name="connsiteY1052" fmla="*/ 300891 h 6246801"/>
              <a:gd name="connsiteX1053" fmla="*/ 6619024 w 9384838"/>
              <a:gd name="connsiteY1053" fmla="*/ 125002 h 6246801"/>
              <a:gd name="connsiteX1054" fmla="*/ 6694244 w 9384838"/>
              <a:gd name="connsiteY1054" fmla="*/ 49779 h 6246801"/>
              <a:gd name="connsiteX1055" fmla="*/ 6769464 w 9384838"/>
              <a:gd name="connsiteY1055" fmla="*/ 49779 h 6246801"/>
              <a:gd name="connsiteX1056" fmla="*/ 6819242 w 9384838"/>
              <a:gd name="connsiteY105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672228 w 9384838"/>
              <a:gd name="connsiteY142" fmla="*/ 6072019 h 6246801"/>
              <a:gd name="connsiteX143" fmla="*/ 647891 w 9384838"/>
              <a:gd name="connsiteY143" fmla="*/ 6046576 h 6246801"/>
              <a:gd name="connsiteX144" fmla="*/ 597007 w 9384838"/>
              <a:gd name="connsiteY144" fmla="*/ 6096356 h 6246801"/>
              <a:gd name="connsiteX145" fmla="*/ 622449 w 9384838"/>
              <a:gd name="connsiteY145" fmla="*/ 6147242 h 6246801"/>
              <a:gd name="connsiteX146" fmla="*/ 622449 w 9384838"/>
              <a:gd name="connsiteY146" fmla="*/ 6171578 h 6246801"/>
              <a:gd name="connsiteX147" fmla="*/ 597007 w 9384838"/>
              <a:gd name="connsiteY147" fmla="*/ 6171578 h 6246801"/>
              <a:gd name="connsiteX148" fmla="*/ 547229 w 9384838"/>
              <a:gd name="connsiteY148" fmla="*/ 6222464 h 6246801"/>
              <a:gd name="connsiteX149" fmla="*/ 497452 w 9384838"/>
              <a:gd name="connsiteY149" fmla="*/ 6222464 h 6246801"/>
              <a:gd name="connsiteX150" fmla="*/ 422232 w 9384838"/>
              <a:gd name="connsiteY150" fmla="*/ 6246801 h 6246801"/>
              <a:gd name="connsiteX151" fmla="*/ 472009 w 9384838"/>
              <a:gd name="connsiteY151" fmla="*/ 6171578 h 6246801"/>
              <a:gd name="connsiteX152" fmla="*/ 521787 w 9384838"/>
              <a:gd name="connsiteY152" fmla="*/ 6121799 h 6246801"/>
              <a:gd name="connsiteX153" fmla="*/ 497452 w 9384838"/>
              <a:gd name="connsiteY153" fmla="*/ 6046576 h 6246801"/>
              <a:gd name="connsiteX154" fmla="*/ 497452 w 9384838"/>
              <a:gd name="connsiteY154" fmla="*/ 5996796 h 6246801"/>
              <a:gd name="connsiteX155" fmla="*/ 521787 w 9384838"/>
              <a:gd name="connsiteY155" fmla="*/ 5996796 h 6246801"/>
              <a:gd name="connsiteX156" fmla="*/ 572672 w 9384838"/>
              <a:gd name="connsiteY156" fmla="*/ 5945910 h 6246801"/>
              <a:gd name="connsiteX157" fmla="*/ 547229 w 9384838"/>
              <a:gd name="connsiteY157" fmla="*/ 5920467 h 6246801"/>
              <a:gd name="connsiteX158" fmla="*/ 497452 w 9384838"/>
              <a:gd name="connsiteY158" fmla="*/ 5896130 h 6246801"/>
              <a:gd name="connsiteX159" fmla="*/ 472009 w 9384838"/>
              <a:gd name="connsiteY159" fmla="*/ 5920467 h 6246801"/>
              <a:gd name="connsiteX160" fmla="*/ 396790 w 9384838"/>
              <a:gd name="connsiteY160" fmla="*/ 6021133 h 6246801"/>
              <a:gd name="connsiteX161" fmla="*/ 422232 w 9384838"/>
              <a:gd name="connsiteY161" fmla="*/ 6046576 h 6246801"/>
              <a:gd name="connsiteX162" fmla="*/ 422232 w 9384838"/>
              <a:gd name="connsiteY162" fmla="*/ 6096356 h 6246801"/>
              <a:gd name="connsiteX163" fmla="*/ 446568 w 9384838"/>
              <a:gd name="connsiteY163" fmla="*/ 6121799 h 6246801"/>
              <a:gd name="connsiteX164" fmla="*/ 422232 w 9384838"/>
              <a:gd name="connsiteY164" fmla="*/ 6147242 h 6246801"/>
              <a:gd name="connsiteX165" fmla="*/ 396790 w 9384838"/>
              <a:gd name="connsiteY165" fmla="*/ 6147242 h 6246801"/>
              <a:gd name="connsiteX166" fmla="*/ 371348 w 9384838"/>
              <a:gd name="connsiteY166" fmla="*/ 6121799 h 6246801"/>
              <a:gd name="connsiteX167" fmla="*/ 296127 w 9384838"/>
              <a:gd name="connsiteY167" fmla="*/ 6072019 h 6246801"/>
              <a:gd name="connsiteX168" fmla="*/ 271792 w 9384838"/>
              <a:gd name="connsiteY168" fmla="*/ 5996796 h 6246801"/>
              <a:gd name="connsiteX169" fmla="*/ 321570 w 9384838"/>
              <a:gd name="connsiteY169" fmla="*/ 6021133 h 6246801"/>
              <a:gd name="connsiteX170" fmla="*/ 347012 w 9384838"/>
              <a:gd name="connsiteY170" fmla="*/ 5996796 h 6246801"/>
              <a:gd name="connsiteX171" fmla="*/ 371348 w 9384838"/>
              <a:gd name="connsiteY171" fmla="*/ 5920467 h 6246801"/>
              <a:gd name="connsiteX172" fmla="*/ 321570 w 9384838"/>
              <a:gd name="connsiteY172" fmla="*/ 5845245 h 6246801"/>
              <a:gd name="connsiteX173" fmla="*/ 371348 w 9384838"/>
              <a:gd name="connsiteY173" fmla="*/ 5795465 h 6246801"/>
              <a:gd name="connsiteX174" fmla="*/ 371348 w 9384838"/>
              <a:gd name="connsiteY174" fmla="*/ 5745685 h 6246801"/>
              <a:gd name="connsiteX175" fmla="*/ 371348 w 9384838"/>
              <a:gd name="connsiteY175" fmla="*/ 5720242 h 6246801"/>
              <a:gd name="connsiteX176" fmla="*/ 347012 w 9384838"/>
              <a:gd name="connsiteY176" fmla="*/ 5670462 h 6246801"/>
              <a:gd name="connsiteX177" fmla="*/ 446567 w 9384838"/>
              <a:gd name="connsiteY177" fmla="*/ 5670462 h 6246801"/>
              <a:gd name="connsiteX178" fmla="*/ 446568 w 9384838"/>
              <a:gd name="connsiteY178" fmla="*/ 5670462 h 6246801"/>
              <a:gd name="connsiteX179" fmla="*/ 446567 w 9384838"/>
              <a:gd name="connsiteY179" fmla="*/ 5670462 h 6246801"/>
              <a:gd name="connsiteX180" fmla="*/ 521787 w 9384838"/>
              <a:gd name="connsiteY180" fmla="*/ 5595239 h 6246801"/>
              <a:gd name="connsiteX181" fmla="*/ 572672 w 9384838"/>
              <a:gd name="connsiteY181" fmla="*/ 5569796 h 6246801"/>
              <a:gd name="connsiteX182" fmla="*/ 572672 w 9384838"/>
              <a:gd name="connsiteY182" fmla="*/ 5520016 h 6246801"/>
              <a:gd name="connsiteX183" fmla="*/ 647892 w 9384838"/>
              <a:gd name="connsiteY183" fmla="*/ 5494573 h 6246801"/>
              <a:gd name="connsiteX184" fmla="*/ 622450 w 9384838"/>
              <a:gd name="connsiteY184" fmla="*/ 5469130 h 6246801"/>
              <a:gd name="connsiteX185" fmla="*/ 547230 w 9384838"/>
              <a:gd name="connsiteY185" fmla="*/ 5469130 h 6246801"/>
              <a:gd name="connsiteX186" fmla="*/ 622450 w 9384838"/>
              <a:gd name="connsiteY186" fmla="*/ 5444793 h 6246801"/>
              <a:gd name="connsiteX187" fmla="*/ 622450 w 9384838"/>
              <a:gd name="connsiteY187" fmla="*/ 5369570 h 6246801"/>
              <a:gd name="connsiteX188" fmla="*/ 597008 w 9384838"/>
              <a:gd name="connsiteY188" fmla="*/ 5369570 h 6246801"/>
              <a:gd name="connsiteX189" fmla="*/ 597008 w 9384838"/>
              <a:gd name="connsiteY189" fmla="*/ 5344127 h 6246801"/>
              <a:gd name="connsiteX190" fmla="*/ 572672 w 9384838"/>
              <a:gd name="connsiteY190" fmla="*/ 5318684 h 6246801"/>
              <a:gd name="connsiteX191" fmla="*/ 597008 w 9384838"/>
              <a:gd name="connsiteY191" fmla="*/ 5268904 h 6246801"/>
              <a:gd name="connsiteX192" fmla="*/ 572672 w 9384838"/>
              <a:gd name="connsiteY192" fmla="*/ 5268904 h 6246801"/>
              <a:gd name="connsiteX193" fmla="*/ 572672 w 9384838"/>
              <a:gd name="connsiteY193" fmla="*/ 5218018 h 6246801"/>
              <a:gd name="connsiteX194" fmla="*/ 547230 w 9384838"/>
              <a:gd name="connsiteY194" fmla="*/ 5193682 h 6246801"/>
              <a:gd name="connsiteX195" fmla="*/ 547229 w 9384838"/>
              <a:gd name="connsiteY195" fmla="*/ 5193682 h 6246801"/>
              <a:gd name="connsiteX196" fmla="*/ 521787 w 9384838"/>
              <a:gd name="connsiteY196" fmla="*/ 5168239 h 6246801"/>
              <a:gd name="connsiteX197" fmla="*/ 472009 w 9384838"/>
              <a:gd name="connsiteY197" fmla="*/ 5193682 h 6246801"/>
              <a:gd name="connsiteX198" fmla="*/ 472009 w 9384838"/>
              <a:gd name="connsiteY198" fmla="*/ 5293241 h 6246801"/>
              <a:gd name="connsiteX199" fmla="*/ 472009 w 9384838"/>
              <a:gd name="connsiteY199" fmla="*/ 5293241 h 6246801"/>
              <a:gd name="connsiteX200" fmla="*/ 422231 w 9384838"/>
              <a:gd name="connsiteY200" fmla="*/ 5318684 h 6246801"/>
              <a:gd name="connsiteX201" fmla="*/ 446567 w 9384838"/>
              <a:gd name="connsiteY201" fmla="*/ 5344127 h 6246801"/>
              <a:gd name="connsiteX202" fmla="*/ 497451 w 9384838"/>
              <a:gd name="connsiteY202" fmla="*/ 5344127 h 6246801"/>
              <a:gd name="connsiteX203" fmla="*/ 521787 w 9384838"/>
              <a:gd name="connsiteY203" fmla="*/ 5318684 h 6246801"/>
              <a:gd name="connsiteX204" fmla="*/ 521787 w 9384838"/>
              <a:gd name="connsiteY204" fmla="*/ 5369570 h 6246801"/>
              <a:gd name="connsiteX205" fmla="*/ 497451 w 9384838"/>
              <a:gd name="connsiteY205" fmla="*/ 5419350 h 6246801"/>
              <a:gd name="connsiteX206" fmla="*/ 472009 w 9384838"/>
              <a:gd name="connsiteY206" fmla="*/ 5419350 h 6246801"/>
              <a:gd name="connsiteX207" fmla="*/ 446567 w 9384838"/>
              <a:gd name="connsiteY207" fmla="*/ 5444793 h 6246801"/>
              <a:gd name="connsiteX208" fmla="*/ 422231 w 9384838"/>
              <a:gd name="connsiteY208" fmla="*/ 5419350 h 6246801"/>
              <a:gd name="connsiteX209" fmla="*/ 446567 w 9384838"/>
              <a:gd name="connsiteY209" fmla="*/ 5393907 h 6246801"/>
              <a:gd name="connsiteX210" fmla="*/ 446567 w 9384838"/>
              <a:gd name="connsiteY210" fmla="*/ 5369570 h 6246801"/>
              <a:gd name="connsiteX211" fmla="*/ 422231 w 9384838"/>
              <a:gd name="connsiteY211" fmla="*/ 5344127 h 6246801"/>
              <a:gd name="connsiteX212" fmla="*/ 371347 w 9384838"/>
              <a:gd name="connsiteY212" fmla="*/ 5369570 h 6246801"/>
              <a:gd name="connsiteX213" fmla="*/ 347011 w 9384838"/>
              <a:gd name="connsiteY213" fmla="*/ 5344127 h 6246801"/>
              <a:gd name="connsiteX214" fmla="*/ 321569 w 9384838"/>
              <a:gd name="connsiteY214" fmla="*/ 5393907 h 6246801"/>
              <a:gd name="connsiteX215" fmla="*/ 271791 w 9384838"/>
              <a:gd name="connsiteY215" fmla="*/ 5419350 h 6246801"/>
              <a:gd name="connsiteX216" fmla="*/ 321569 w 9384838"/>
              <a:gd name="connsiteY216" fmla="*/ 5369570 h 6246801"/>
              <a:gd name="connsiteX217" fmla="*/ 296127 w 9384838"/>
              <a:gd name="connsiteY217" fmla="*/ 5344127 h 6246801"/>
              <a:gd name="connsiteX218" fmla="*/ 296127 w 9384838"/>
              <a:gd name="connsiteY218" fmla="*/ 5293241 h 6246801"/>
              <a:gd name="connsiteX219" fmla="*/ 271791 w 9384838"/>
              <a:gd name="connsiteY219" fmla="*/ 5293241 h 6246801"/>
              <a:gd name="connsiteX220" fmla="*/ 246349 w 9384838"/>
              <a:gd name="connsiteY220" fmla="*/ 5243462 h 6246801"/>
              <a:gd name="connsiteX221" fmla="*/ 296127 w 9384838"/>
              <a:gd name="connsiteY221" fmla="*/ 5168239 h 6246801"/>
              <a:gd name="connsiteX222" fmla="*/ 321569 w 9384838"/>
              <a:gd name="connsiteY222" fmla="*/ 5193682 h 6246801"/>
              <a:gd name="connsiteX223" fmla="*/ 296127 w 9384838"/>
              <a:gd name="connsiteY223" fmla="*/ 5218019 h 6246801"/>
              <a:gd name="connsiteX224" fmla="*/ 321569 w 9384838"/>
              <a:gd name="connsiteY224" fmla="*/ 5218019 h 6246801"/>
              <a:gd name="connsiteX225" fmla="*/ 321569 w 9384838"/>
              <a:gd name="connsiteY225" fmla="*/ 5243462 h 6246801"/>
              <a:gd name="connsiteX226" fmla="*/ 296127 w 9384838"/>
              <a:gd name="connsiteY226" fmla="*/ 5268905 h 6246801"/>
              <a:gd name="connsiteX227" fmla="*/ 321569 w 9384838"/>
              <a:gd name="connsiteY227" fmla="*/ 5318684 h 6246801"/>
              <a:gd name="connsiteX228" fmla="*/ 347011 w 9384838"/>
              <a:gd name="connsiteY228" fmla="*/ 5293241 h 6246801"/>
              <a:gd name="connsiteX229" fmla="*/ 371347 w 9384838"/>
              <a:gd name="connsiteY229" fmla="*/ 5318684 h 6246801"/>
              <a:gd name="connsiteX230" fmla="*/ 396789 w 9384838"/>
              <a:gd name="connsiteY230" fmla="*/ 5318684 h 6246801"/>
              <a:gd name="connsiteX231" fmla="*/ 371347 w 9384838"/>
              <a:gd name="connsiteY231" fmla="*/ 5268905 h 6246801"/>
              <a:gd name="connsiteX232" fmla="*/ 396789 w 9384838"/>
              <a:gd name="connsiteY232" fmla="*/ 5243462 h 6246801"/>
              <a:gd name="connsiteX233" fmla="*/ 371347 w 9384838"/>
              <a:gd name="connsiteY233" fmla="*/ 5193682 h 6246801"/>
              <a:gd name="connsiteX234" fmla="*/ 321569 w 9384838"/>
              <a:gd name="connsiteY234" fmla="*/ 5168239 h 6246801"/>
              <a:gd name="connsiteX235" fmla="*/ 347011 w 9384838"/>
              <a:gd name="connsiteY235" fmla="*/ 5142796 h 6246801"/>
              <a:gd name="connsiteX236" fmla="*/ 296127 w 9384838"/>
              <a:gd name="connsiteY236" fmla="*/ 5142796 h 6246801"/>
              <a:gd name="connsiteX237" fmla="*/ 271791 w 9384838"/>
              <a:gd name="connsiteY237" fmla="*/ 5093016 h 6246801"/>
              <a:gd name="connsiteX238" fmla="*/ 296127 w 9384838"/>
              <a:gd name="connsiteY238" fmla="*/ 5067573 h 6246801"/>
              <a:gd name="connsiteX239" fmla="*/ 271791 w 9384838"/>
              <a:gd name="connsiteY239" fmla="*/ 5043236 h 6246801"/>
              <a:gd name="connsiteX240" fmla="*/ 271791 w 9384838"/>
              <a:gd name="connsiteY240" fmla="*/ 5017793 h 6246801"/>
              <a:gd name="connsiteX241" fmla="*/ 321569 w 9384838"/>
              <a:gd name="connsiteY241" fmla="*/ 5043236 h 6246801"/>
              <a:gd name="connsiteX242" fmla="*/ 347011 w 9384838"/>
              <a:gd name="connsiteY242" fmla="*/ 5043236 h 6246801"/>
              <a:gd name="connsiteX243" fmla="*/ 371347 w 9384838"/>
              <a:gd name="connsiteY243" fmla="*/ 5067573 h 6246801"/>
              <a:gd name="connsiteX244" fmla="*/ 371347 w 9384838"/>
              <a:gd name="connsiteY244" fmla="*/ 5093016 h 6246801"/>
              <a:gd name="connsiteX245" fmla="*/ 396789 w 9384838"/>
              <a:gd name="connsiteY245" fmla="*/ 5093016 h 6246801"/>
              <a:gd name="connsiteX246" fmla="*/ 396789 w 9384838"/>
              <a:gd name="connsiteY246" fmla="*/ 5067573 h 6246801"/>
              <a:gd name="connsiteX247" fmla="*/ 422231 w 9384838"/>
              <a:gd name="connsiteY247" fmla="*/ 5043236 h 6246801"/>
              <a:gd name="connsiteX248" fmla="*/ 371347 w 9384838"/>
              <a:gd name="connsiteY248" fmla="*/ 5017793 h 6246801"/>
              <a:gd name="connsiteX249" fmla="*/ 396789 w 9384838"/>
              <a:gd name="connsiteY249" fmla="*/ 4992350 h 6246801"/>
              <a:gd name="connsiteX250" fmla="*/ 422231 w 9384838"/>
              <a:gd name="connsiteY250" fmla="*/ 4968013 h 6246801"/>
              <a:gd name="connsiteX251" fmla="*/ 446567 w 9384838"/>
              <a:gd name="connsiteY251" fmla="*/ 4992350 h 6246801"/>
              <a:gd name="connsiteX252" fmla="*/ 446567 w 9384838"/>
              <a:gd name="connsiteY252" fmla="*/ 5017793 h 6246801"/>
              <a:gd name="connsiteX253" fmla="*/ 472009 w 9384838"/>
              <a:gd name="connsiteY253" fmla="*/ 5043236 h 6246801"/>
              <a:gd name="connsiteX254" fmla="*/ 497451 w 9384838"/>
              <a:gd name="connsiteY254" fmla="*/ 5017793 h 6246801"/>
              <a:gd name="connsiteX255" fmla="*/ 497452 w 9384838"/>
              <a:gd name="connsiteY255" fmla="*/ 5017793 h 6246801"/>
              <a:gd name="connsiteX256" fmla="*/ 547230 w 9384838"/>
              <a:gd name="connsiteY256" fmla="*/ 5017793 h 6246801"/>
              <a:gd name="connsiteX257" fmla="*/ 521788 w 9384838"/>
              <a:gd name="connsiteY257" fmla="*/ 4992350 h 6246801"/>
              <a:gd name="connsiteX258" fmla="*/ 572672 w 9384838"/>
              <a:gd name="connsiteY258" fmla="*/ 4968013 h 6246801"/>
              <a:gd name="connsiteX259" fmla="*/ 597008 w 9384838"/>
              <a:gd name="connsiteY259" fmla="*/ 4992350 h 6246801"/>
              <a:gd name="connsiteX260" fmla="*/ 647892 w 9384838"/>
              <a:gd name="connsiteY260" fmla="*/ 4992350 h 6246801"/>
              <a:gd name="connsiteX261" fmla="*/ 647892 w 9384838"/>
              <a:gd name="connsiteY261" fmla="*/ 4968013 h 6246801"/>
              <a:gd name="connsiteX262" fmla="*/ 672228 w 9384838"/>
              <a:gd name="connsiteY262" fmla="*/ 4942570 h 6246801"/>
              <a:gd name="connsiteX263" fmla="*/ 672228 w 9384838"/>
              <a:gd name="connsiteY263" fmla="*/ 4917127 h 6246801"/>
              <a:gd name="connsiteX264" fmla="*/ 723112 w 9384838"/>
              <a:gd name="connsiteY264" fmla="*/ 4892790 h 6246801"/>
              <a:gd name="connsiteX265" fmla="*/ 772890 w 9384838"/>
              <a:gd name="connsiteY265" fmla="*/ 4892790 h 6246801"/>
              <a:gd name="connsiteX266" fmla="*/ 798333 w 9384838"/>
              <a:gd name="connsiteY266" fmla="*/ 4867347 h 6246801"/>
              <a:gd name="connsiteX267" fmla="*/ 291494 w 9384838"/>
              <a:gd name="connsiteY267" fmla="*/ 3896294 h 6246801"/>
              <a:gd name="connsiteX268" fmla="*/ 319795 w 9384838"/>
              <a:gd name="connsiteY268" fmla="*/ 3947235 h 6246801"/>
              <a:gd name="connsiteX269" fmla="*/ 280174 w 9384838"/>
              <a:gd name="connsiteY269" fmla="*/ 4026476 h 6246801"/>
              <a:gd name="connsiteX270" fmla="*/ 234893 w 9384838"/>
              <a:gd name="connsiteY270" fmla="*/ 4026476 h 6246801"/>
              <a:gd name="connsiteX271" fmla="*/ 220743 w 9384838"/>
              <a:gd name="connsiteY271" fmla="*/ 4066097 h 6246801"/>
              <a:gd name="connsiteX272" fmla="*/ 178292 w 9384838"/>
              <a:gd name="connsiteY272" fmla="*/ 4074587 h 6246801"/>
              <a:gd name="connsiteX273" fmla="*/ 133012 w 9384838"/>
              <a:gd name="connsiteY273" fmla="*/ 4111377 h 6246801"/>
              <a:gd name="connsiteX274" fmla="*/ 93391 w 9384838"/>
              <a:gd name="connsiteY274" fmla="*/ 4125528 h 6246801"/>
              <a:gd name="connsiteX275" fmla="*/ 113201 w 9384838"/>
              <a:gd name="connsiteY275" fmla="*/ 4187789 h 6246801"/>
              <a:gd name="connsiteX276" fmla="*/ 82071 w 9384838"/>
              <a:gd name="connsiteY276" fmla="*/ 4187789 h 6246801"/>
              <a:gd name="connsiteX277" fmla="*/ 59430 w 9384838"/>
              <a:gd name="connsiteY277" fmla="*/ 4250050 h 6246801"/>
              <a:gd name="connsiteX278" fmla="*/ 76411 w 9384838"/>
              <a:gd name="connsiteY278" fmla="*/ 4275521 h 6246801"/>
              <a:gd name="connsiteX279" fmla="*/ 11320 w 9384838"/>
              <a:gd name="connsiteY279" fmla="*/ 4317971 h 6246801"/>
              <a:gd name="connsiteX280" fmla="*/ 0 w 9384838"/>
              <a:gd name="connsiteY280" fmla="*/ 4230240 h 6246801"/>
              <a:gd name="connsiteX281" fmla="*/ 31130 w 9384838"/>
              <a:gd name="connsiteY281" fmla="*/ 4218920 h 6246801"/>
              <a:gd name="connsiteX282" fmla="*/ 45280 w 9384838"/>
              <a:gd name="connsiteY282" fmla="*/ 4187789 h 6246801"/>
              <a:gd name="connsiteX283" fmla="*/ 53771 w 9384838"/>
              <a:gd name="connsiteY283" fmla="*/ 4131188 h 6246801"/>
              <a:gd name="connsiteX284" fmla="*/ 70751 w 9384838"/>
              <a:gd name="connsiteY284" fmla="*/ 4105717 h 6246801"/>
              <a:gd name="connsiteX285" fmla="*/ 124522 w 9384838"/>
              <a:gd name="connsiteY285" fmla="*/ 4083077 h 6246801"/>
              <a:gd name="connsiteX286" fmla="*/ 152822 w 9384838"/>
              <a:gd name="connsiteY286" fmla="*/ 4040626 h 6246801"/>
              <a:gd name="connsiteX287" fmla="*/ 104711 w 9384838"/>
              <a:gd name="connsiteY287" fmla="*/ 4023646 h 6246801"/>
              <a:gd name="connsiteX288" fmla="*/ 104711 w 9384838"/>
              <a:gd name="connsiteY288" fmla="*/ 3981195 h 6246801"/>
              <a:gd name="connsiteX289" fmla="*/ 144332 w 9384838"/>
              <a:gd name="connsiteY289" fmla="*/ 3981195 h 6246801"/>
              <a:gd name="connsiteX290" fmla="*/ 181122 w 9384838"/>
              <a:gd name="connsiteY290" fmla="*/ 4020816 h 6246801"/>
              <a:gd name="connsiteX291" fmla="*/ 240553 w 9384838"/>
              <a:gd name="connsiteY291" fmla="*/ 3955725 h 6246801"/>
              <a:gd name="connsiteX292" fmla="*/ 271684 w 9384838"/>
              <a:gd name="connsiteY292" fmla="*/ 3907614 h 6246801"/>
              <a:gd name="connsiteX293" fmla="*/ 291494 w 9384838"/>
              <a:gd name="connsiteY293" fmla="*/ 3896294 h 6246801"/>
              <a:gd name="connsiteX294" fmla="*/ 481106 w 9384838"/>
              <a:gd name="connsiteY294" fmla="*/ 3596309 h 6246801"/>
              <a:gd name="connsiteX295" fmla="*/ 435825 w 9384838"/>
              <a:gd name="connsiteY295" fmla="*/ 3664230 h 6246801"/>
              <a:gd name="connsiteX296" fmla="*/ 396205 w 9384838"/>
              <a:gd name="connsiteY296" fmla="*/ 3638759 h 6246801"/>
              <a:gd name="connsiteX297" fmla="*/ 481106 w 9384838"/>
              <a:gd name="connsiteY297" fmla="*/ 3596309 h 6246801"/>
              <a:gd name="connsiteX298" fmla="*/ 4460871 w 9384838"/>
              <a:gd name="connsiteY298" fmla="*/ 3512231 h 6246801"/>
              <a:gd name="connsiteX299" fmla="*/ 4435429 w 9384838"/>
              <a:gd name="connsiteY299" fmla="*/ 3563117 h 6246801"/>
              <a:gd name="connsiteX300" fmla="*/ 4385651 w 9384838"/>
              <a:gd name="connsiteY300" fmla="*/ 3612896 h 6246801"/>
              <a:gd name="connsiteX301" fmla="*/ 4385651 w 9384838"/>
              <a:gd name="connsiteY301" fmla="*/ 3638339 h 6246801"/>
              <a:gd name="connsiteX302" fmla="*/ 4435429 w 9384838"/>
              <a:gd name="connsiteY302" fmla="*/ 3638339 h 6246801"/>
              <a:gd name="connsiteX303" fmla="*/ 4435429 w 9384838"/>
              <a:gd name="connsiteY303" fmla="*/ 3662676 h 6246801"/>
              <a:gd name="connsiteX304" fmla="*/ 4385651 w 9384838"/>
              <a:gd name="connsiteY304" fmla="*/ 3713562 h 6246801"/>
              <a:gd name="connsiteX305" fmla="*/ 4284989 w 9384838"/>
              <a:gd name="connsiteY305" fmla="*/ 3737899 h 6246801"/>
              <a:gd name="connsiteX306" fmla="*/ 4310431 w 9384838"/>
              <a:gd name="connsiteY306" fmla="*/ 3688119 h 6246801"/>
              <a:gd name="connsiteX307" fmla="*/ 4335873 w 9384838"/>
              <a:gd name="connsiteY307" fmla="*/ 3662676 h 6246801"/>
              <a:gd name="connsiteX308" fmla="*/ 4335873 w 9384838"/>
              <a:gd name="connsiteY308" fmla="*/ 3638339 h 6246801"/>
              <a:gd name="connsiteX309" fmla="*/ 4284989 w 9384838"/>
              <a:gd name="connsiteY309" fmla="*/ 3662676 h 6246801"/>
              <a:gd name="connsiteX310" fmla="*/ 4284989 w 9384838"/>
              <a:gd name="connsiteY310" fmla="*/ 3612896 h 6246801"/>
              <a:gd name="connsiteX311" fmla="*/ 4360209 w 9384838"/>
              <a:gd name="connsiteY311" fmla="*/ 3537674 h 6246801"/>
              <a:gd name="connsiteX312" fmla="*/ 4460871 w 9384838"/>
              <a:gd name="connsiteY312" fmla="*/ 3512231 h 6246801"/>
              <a:gd name="connsiteX313" fmla="*/ 605629 w 9384838"/>
              <a:gd name="connsiteY313" fmla="*/ 3364245 h 6246801"/>
              <a:gd name="connsiteX314" fmla="*/ 611289 w 9384838"/>
              <a:gd name="connsiteY314" fmla="*/ 3409526 h 6246801"/>
              <a:gd name="connsiteX315" fmla="*/ 633929 w 9384838"/>
              <a:gd name="connsiteY315" fmla="*/ 3437826 h 6246801"/>
              <a:gd name="connsiteX316" fmla="*/ 616949 w 9384838"/>
              <a:gd name="connsiteY316" fmla="*/ 3485937 h 6246801"/>
              <a:gd name="connsiteX317" fmla="*/ 599969 w 9384838"/>
              <a:gd name="connsiteY317" fmla="*/ 3497257 h 6246801"/>
              <a:gd name="connsiteX318" fmla="*/ 560348 w 9384838"/>
              <a:gd name="connsiteY318" fmla="*/ 3451976 h 6246801"/>
              <a:gd name="connsiteX319" fmla="*/ 577328 w 9384838"/>
              <a:gd name="connsiteY319" fmla="*/ 3415186 h 6246801"/>
              <a:gd name="connsiteX320" fmla="*/ 574498 w 9384838"/>
              <a:gd name="connsiteY320" fmla="*/ 3369905 h 6246801"/>
              <a:gd name="connsiteX321" fmla="*/ 605629 w 9384838"/>
              <a:gd name="connsiteY321" fmla="*/ 3364245 h 6246801"/>
              <a:gd name="connsiteX322" fmla="*/ 1098059 w 9384838"/>
              <a:gd name="connsiteY322" fmla="*/ 3109544 h 6246801"/>
              <a:gd name="connsiteX323" fmla="*/ 1081079 w 9384838"/>
              <a:gd name="connsiteY323" fmla="*/ 3137841 h 6246801"/>
              <a:gd name="connsiteX324" fmla="*/ 1064099 w 9384838"/>
              <a:gd name="connsiteY324" fmla="*/ 3154822 h 6246801"/>
              <a:gd name="connsiteX325" fmla="*/ 1038628 w 9384838"/>
              <a:gd name="connsiteY325" fmla="*/ 3143502 h 6246801"/>
              <a:gd name="connsiteX326" fmla="*/ 1098059 w 9384838"/>
              <a:gd name="connsiteY326" fmla="*/ 3109544 h 6246801"/>
              <a:gd name="connsiteX327" fmla="*/ 905615 w 9384838"/>
              <a:gd name="connsiteY327" fmla="*/ 3061433 h 6246801"/>
              <a:gd name="connsiteX328" fmla="*/ 905615 w 9384838"/>
              <a:gd name="connsiteY328" fmla="*/ 3098224 h 6246801"/>
              <a:gd name="connsiteX329" fmla="*/ 874484 w 9384838"/>
              <a:gd name="connsiteY329" fmla="*/ 3149161 h 6246801"/>
              <a:gd name="connsiteX330" fmla="*/ 820713 w 9384838"/>
              <a:gd name="connsiteY330" fmla="*/ 3171802 h 6246801"/>
              <a:gd name="connsiteX331" fmla="*/ 826373 w 9384838"/>
              <a:gd name="connsiteY331" fmla="*/ 3205762 h 6246801"/>
              <a:gd name="connsiteX332" fmla="*/ 769772 w 9384838"/>
              <a:gd name="connsiteY332" fmla="*/ 3214252 h 6246801"/>
              <a:gd name="connsiteX333" fmla="*/ 775432 w 9384838"/>
              <a:gd name="connsiteY333" fmla="*/ 3253873 h 6246801"/>
              <a:gd name="connsiteX334" fmla="*/ 738642 w 9384838"/>
              <a:gd name="connsiteY334" fmla="*/ 3245383 h 6246801"/>
              <a:gd name="connsiteX335" fmla="*/ 724492 w 9384838"/>
              <a:gd name="connsiteY335" fmla="*/ 3214252 h 6246801"/>
              <a:gd name="connsiteX336" fmla="*/ 701851 w 9384838"/>
              <a:gd name="connsiteY336" fmla="*/ 3183122 h 6246801"/>
              <a:gd name="connsiteX337" fmla="*/ 724492 w 9384838"/>
              <a:gd name="connsiteY337" fmla="*/ 3168972 h 6246801"/>
              <a:gd name="connsiteX338" fmla="*/ 747132 w 9384838"/>
              <a:gd name="connsiteY338" fmla="*/ 3146331 h 6246801"/>
              <a:gd name="connsiteX339" fmla="*/ 843354 w 9384838"/>
              <a:gd name="connsiteY339" fmla="*/ 3098224 h 6246801"/>
              <a:gd name="connsiteX340" fmla="*/ 905615 w 9384838"/>
              <a:gd name="connsiteY340" fmla="*/ 3061433 h 6246801"/>
              <a:gd name="connsiteX341" fmla="*/ 936745 w 9384838"/>
              <a:gd name="connsiteY341" fmla="*/ 3033132 h 6246801"/>
              <a:gd name="connsiteX342" fmla="*/ 973535 w 9384838"/>
              <a:gd name="connsiteY342" fmla="*/ 3081244 h 6246801"/>
              <a:gd name="connsiteX343" fmla="*/ 948066 w 9384838"/>
              <a:gd name="connsiteY343" fmla="*/ 3115203 h 6246801"/>
              <a:gd name="connsiteX344" fmla="*/ 925424 w 9384838"/>
              <a:gd name="connsiteY344" fmla="*/ 3067093 h 6246801"/>
              <a:gd name="connsiteX345" fmla="*/ 936745 w 9384838"/>
              <a:gd name="connsiteY345" fmla="*/ 3033132 h 6246801"/>
              <a:gd name="connsiteX346" fmla="*/ 5840275 w 9384838"/>
              <a:gd name="connsiteY346" fmla="*/ 2081897 h 6246801"/>
              <a:gd name="connsiteX347" fmla="*/ 5891159 w 9384838"/>
              <a:gd name="connsiteY347" fmla="*/ 2132783 h 6246801"/>
              <a:gd name="connsiteX348" fmla="*/ 5891159 w 9384838"/>
              <a:gd name="connsiteY348" fmla="*/ 2158226 h 6246801"/>
              <a:gd name="connsiteX349" fmla="*/ 5966379 w 9384838"/>
              <a:gd name="connsiteY349" fmla="*/ 2208005 h 6246801"/>
              <a:gd name="connsiteX350" fmla="*/ 6016157 w 9384838"/>
              <a:gd name="connsiteY350" fmla="*/ 2208005 h 6246801"/>
              <a:gd name="connsiteX351" fmla="*/ 6041599 w 9384838"/>
              <a:gd name="connsiteY351" fmla="*/ 2208005 h 6246801"/>
              <a:gd name="connsiteX352" fmla="*/ 5966379 w 9384838"/>
              <a:gd name="connsiteY352" fmla="*/ 2308672 h 6246801"/>
              <a:gd name="connsiteX353" fmla="*/ 5916601 w 9384838"/>
              <a:gd name="connsiteY353" fmla="*/ 2558676 h 6246801"/>
              <a:gd name="connsiteX354" fmla="*/ 5916601 w 9384838"/>
              <a:gd name="connsiteY354" fmla="*/ 2659341 h 6246801"/>
              <a:gd name="connsiteX355" fmla="*/ 5966379 w 9384838"/>
              <a:gd name="connsiteY355" fmla="*/ 2684786 h 6246801"/>
              <a:gd name="connsiteX356" fmla="*/ 5991821 w 9384838"/>
              <a:gd name="connsiteY356" fmla="*/ 2734563 h 6246801"/>
              <a:gd name="connsiteX357" fmla="*/ 6016157 w 9384838"/>
              <a:gd name="connsiteY357" fmla="*/ 2785448 h 6246801"/>
              <a:gd name="connsiteX358" fmla="*/ 6016157 w 9384838"/>
              <a:gd name="connsiteY358" fmla="*/ 2860670 h 6246801"/>
              <a:gd name="connsiteX359" fmla="*/ 5991821 w 9384838"/>
              <a:gd name="connsiteY359" fmla="*/ 2885007 h 6246801"/>
              <a:gd name="connsiteX360" fmla="*/ 6016157 w 9384838"/>
              <a:gd name="connsiteY360" fmla="*/ 2910449 h 6246801"/>
              <a:gd name="connsiteX361" fmla="*/ 5991821 w 9384838"/>
              <a:gd name="connsiteY361" fmla="*/ 2935892 h 6246801"/>
              <a:gd name="connsiteX362" fmla="*/ 5991821 w 9384838"/>
              <a:gd name="connsiteY362" fmla="*/ 2960229 h 6246801"/>
              <a:gd name="connsiteX363" fmla="*/ 6041599 w 9384838"/>
              <a:gd name="connsiteY363" fmla="*/ 2985670 h 6246801"/>
              <a:gd name="connsiteX364" fmla="*/ 6016157 w 9384838"/>
              <a:gd name="connsiteY364" fmla="*/ 3035453 h 6246801"/>
              <a:gd name="connsiteX365" fmla="*/ 6041599 w 9384838"/>
              <a:gd name="connsiteY365" fmla="*/ 3086339 h 6246801"/>
              <a:gd name="connsiteX366" fmla="*/ 5991821 w 9384838"/>
              <a:gd name="connsiteY366" fmla="*/ 3185896 h 6246801"/>
              <a:gd name="connsiteX367" fmla="*/ 6016157 w 9384838"/>
              <a:gd name="connsiteY367" fmla="*/ 3185896 h 6246801"/>
              <a:gd name="connsiteX368" fmla="*/ 6016157 w 9384838"/>
              <a:gd name="connsiteY368" fmla="*/ 3236782 h 6246801"/>
              <a:gd name="connsiteX369" fmla="*/ 5966379 w 9384838"/>
              <a:gd name="connsiteY369" fmla="*/ 3261118 h 6246801"/>
              <a:gd name="connsiteX370" fmla="*/ 5966379 w 9384838"/>
              <a:gd name="connsiteY370" fmla="*/ 3286561 h 6246801"/>
              <a:gd name="connsiteX371" fmla="*/ 5916601 w 9384838"/>
              <a:gd name="connsiteY371" fmla="*/ 3361784 h 6246801"/>
              <a:gd name="connsiteX372" fmla="*/ 5916601 w 9384838"/>
              <a:gd name="connsiteY372" fmla="*/ 3412670 h 6246801"/>
              <a:gd name="connsiteX373" fmla="*/ 5865717 w 9384838"/>
              <a:gd name="connsiteY373" fmla="*/ 3437007 h 6246801"/>
              <a:gd name="connsiteX374" fmla="*/ 5840275 w 9384838"/>
              <a:gd name="connsiteY374" fmla="*/ 3462450 h 6246801"/>
              <a:gd name="connsiteX375" fmla="*/ 5815939 w 9384838"/>
              <a:gd name="connsiteY375" fmla="*/ 3437007 h 6246801"/>
              <a:gd name="connsiteX376" fmla="*/ 5815939 w 9384838"/>
              <a:gd name="connsiteY376" fmla="*/ 3487893 h 6246801"/>
              <a:gd name="connsiteX377" fmla="*/ 5765055 w 9384838"/>
              <a:gd name="connsiteY377" fmla="*/ 3462450 h 6246801"/>
              <a:gd name="connsiteX378" fmla="*/ 5765055 w 9384838"/>
              <a:gd name="connsiteY378" fmla="*/ 3462451 h 6246801"/>
              <a:gd name="connsiteX379" fmla="*/ 5790497 w 9384838"/>
              <a:gd name="connsiteY379" fmla="*/ 3512230 h 6246801"/>
              <a:gd name="connsiteX380" fmla="*/ 5740719 w 9384838"/>
              <a:gd name="connsiteY380" fmla="*/ 3537673 h 6246801"/>
              <a:gd name="connsiteX381" fmla="*/ 5715277 w 9384838"/>
              <a:gd name="connsiteY381" fmla="*/ 3563116 h 6246801"/>
              <a:gd name="connsiteX382" fmla="*/ 5689835 w 9384838"/>
              <a:gd name="connsiteY382" fmla="*/ 3587453 h 6246801"/>
              <a:gd name="connsiteX383" fmla="*/ 5715277 w 9384838"/>
              <a:gd name="connsiteY383" fmla="*/ 3612896 h 6246801"/>
              <a:gd name="connsiteX384" fmla="*/ 5665499 w 9384838"/>
              <a:gd name="connsiteY384" fmla="*/ 3612896 h 6246801"/>
              <a:gd name="connsiteX385" fmla="*/ 5640057 w 9384838"/>
              <a:gd name="connsiteY385" fmla="*/ 3638339 h 6246801"/>
              <a:gd name="connsiteX386" fmla="*/ 5665499 w 9384838"/>
              <a:gd name="connsiteY386" fmla="*/ 3638339 h 6246801"/>
              <a:gd name="connsiteX387" fmla="*/ 5665499 w 9384838"/>
              <a:gd name="connsiteY387" fmla="*/ 3662676 h 6246801"/>
              <a:gd name="connsiteX388" fmla="*/ 5640057 w 9384838"/>
              <a:gd name="connsiteY388" fmla="*/ 3662676 h 6246801"/>
              <a:gd name="connsiteX389" fmla="*/ 5665499 w 9384838"/>
              <a:gd name="connsiteY389" fmla="*/ 3688119 h 6246801"/>
              <a:gd name="connsiteX390" fmla="*/ 5640057 w 9384838"/>
              <a:gd name="connsiteY390" fmla="*/ 3763342 h 6246801"/>
              <a:gd name="connsiteX391" fmla="*/ 5590279 w 9384838"/>
              <a:gd name="connsiteY391" fmla="*/ 3737899 h 6246801"/>
              <a:gd name="connsiteX392" fmla="*/ 5515059 w 9384838"/>
              <a:gd name="connsiteY392" fmla="*/ 3737899 h 6246801"/>
              <a:gd name="connsiteX393" fmla="*/ 5464175 w 9384838"/>
              <a:gd name="connsiteY393" fmla="*/ 3713562 h 6246801"/>
              <a:gd name="connsiteX394" fmla="*/ 5439839 w 9384838"/>
              <a:gd name="connsiteY394" fmla="*/ 3737899 h 6246801"/>
              <a:gd name="connsiteX395" fmla="*/ 5464175 w 9384838"/>
              <a:gd name="connsiteY395" fmla="*/ 3763342 h 6246801"/>
              <a:gd name="connsiteX396" fmla="*/ 5414397 w 9384838"/>
              <a:gd name="connsiteY396" fmla="*/ 3788785 h 6246801"/>
              <a:gd name="connsiteX397" fmla="*/ 5339177 w 9384838"/>
              <a:gd name="connsiteY397" fmla="*/ 3939230 h 6246801"/>
              <a:gd name="connsiteX398" fmla="*/ 5364619 w 9384838"/>
              <a:gd name="connsiteY398" fmla="*/ 4014453 h 6246801"/>
              <a:gd name="connsiteX399" fmla="*/ 5364618 w 9384838"/>
              <a:gd name="connsiteY399" fmla="*/ 4014453 h 6246801"/>
              <a:gd name="connsiteX400" fmla="*/ 5364618 w 9384838"/>
              <a:gd name="connsiteY400" fmla="*/ 4089676 h 6246801"/>
              <a:gd name="connsiteX401" fmla="*/ 5313734 w 9384838"/>
              <a:gd name="connsiteY401" fmla="*/ 4289902 h 6246801"/>
              <a:gd name="connsiteX402" fmla="*/ 5238514 w 9384838"/>
              <a:gd name="connsiteY402" fmla="*/ 4416010 h 6246801"/>
              <a:gd name="connsiteX403" fmla="*/ 5213072 w 9384838"/>
              <a:gd name="connsiteY403" fmla="*/ 4440347 h 6246801"/>
              <a:gd name="connsiteX404" fmla="*/ 5163294 w 9384838"/>
              <a:gd name="connsiteY404" fmla="*/ 4440347 h 6246801"/>
              <a:gd name="connsiteX405" fmla="*/ 5137852 w 9384838"/>
              <a:gd name="connsiteY405" fmla="*/ 4465790 h 6246801"/>
              <a:gd name="connsiteX406" fmla="*/ 5163294 w 9384838"/>
              <a:gd name="connsiteY406" fmla="*/ 4465790 h 6246801"/>
              <a:gd name="connsiteX407" fmla="*/ 5062632 w 9384838"/>
              <a:gd name="connsiteY407" fmla="*/ 4616236 h 6246801"/>
              <a:gd name="connsiteX408" fmla="*/ 5038296 w 9384838"/>
              <a:gd name="connsiteY408" fmla="*/ 4691459 h 6246801"/>
              <a:gd name="connsiteX409" fmla="*/ 5012854 w 9384838"/>
              <a:gd name="connsiteY409" fmla="*/ 4716902 h 6246801"/>
              <a:gd name="connsiteX410" fmla="*/ 4987412 w 9384838"/>
              <a:gd name="connsiteY410" fmla="*/ 4792125 h 6246801"/>
              <a:gd name="connsiteX411" fmla="*/ 5012854 w 9384838"/>
              <a:gd name="connsiteY411" fmla="*/ 4917127 h 6246801"/>
              <a:gd name="connsiteX412" fmla="*/ 5062632 w 9384838"/>
              <a:gd name="connsiteY412" fmla="*/ 5043236 h 6246801"/>
              <a:gd name="connsiteX413" fmla="*/ 5013583 w 9384838"/>
              <a:gd name="connsiteY413" fmla="*/ 4993096 h 6246801"/>
              <a:gd name="connsiteX414" fmla="*/ 5062632 w 9384838"/>
              <a:gd name="connsiteY414" fmla="*/ 5043237 h 6246801"/>
              <a:gd name="connsiteX415" fmla="*/ 4987412 w 9384838"/>
              <a:gd name="connsiteY415" fmla="*/ 5043237 h 6246801"/>
              <a:gd name="connsiteX416" fmla="*/ 4963076 w 9384838"/>
              <a:gd name="connsiteY416" fmla="*/ 5017794 h 6246801"/>
              <a:gd name="connsiteX417" fmla="*/ 4862414 w 9384838"/>
              <a:gd name="connsiteY417" fmla="*/ 5067574 h 6246801"/>
              <a:gd name="connsiteX418" fmla="*/ 4812636 w 9384838"/>
              <a:gd name="connsiteY418" fmla="*/ 5142796 h 6246801"/>
              <a:gd name="connsiteX419" fmla="*/ 4812636 w 9384838"/>
              <a:gd name="connsiteY419" fmla="*/ 5193682 h 6246801"/>
              <a:gd name="connsiteX420" fmla="*/ 4787194 w 9384838"/>
              <a:gd name="connsiteY420" fmla="*/ 5243462 h 6246801"/>
              <a:gd name="connsiteX421" fmla="*/ 4711974 w 9384838"/>
              <a:gd name="connsiteY421" fmla="*/ 5268905 h 6246801"/>
              <a:gd name="connsiteX422" fmla="*/ 4686532 w 9384838"/>
              <a:gd name="connsiteY422" fmla="*/ 5243462 h 6246801"/>
              <a:gd name="connsiteX423" fmla="*/ 4636753 w 9384838"/>
              <a:gd name="connsiteY423" fmla="*/ 5268905 h 6246801"/>
              <a:gd name="connsiteX424" fmla="*/ 4611311 w 9384838"/>
              <a:gd name="connsiteY424" fmla="*/ 5293242 h 6246801"/>
              <a:gd name="connsiteX425" fmla="*/ 4561533 w 9384838"/>
              <a:gd name="connsiteY425" fmla="*/ 5344128 h 6246801"/>
              <a:gd name="connsiteX426" fmla="*/ 4536091 w 9384838"/>
              <a:gd name="connsiteY426" fmla="*/ 5293242 h 6246801"/>
              <a:gd name="connsiteX427" fmla="*/ 4561533 w 9384838"/>
              <a:gd name="connsiteY427" fmla="*/ 5293242 h 6246801"/>
              <a:gd name="connsiteX428" fmla="*/ 4561533 w 9384838"/>
              <a:gd name="connsiteY428" fmla="*/ 5268905 h 6246801"/>
              <a:gd name="connsiteX429" fmla="*/ 4585869 w 9384838"/>
              <a:gd name="connsiteY429" fmla="*/ 5218019 h 6246801"/>
              <a:gd name="connsiteX430" fmla="*/ 4585869 w 9384838"/>
              <a:gd name="connsiteY430" fmla="*/ 5193682 h 6246801"/>
              <a:gd name="connsiteX431" fmla="*/ 4611311 w 9384838"/>
              <a:gd name="connsiteY431" fmla="*/ 5168239 h 6246801"/>
              <a:gd name="connsiteX432" fmla="*/ 4611311 w 9384838"/>
              <a:gd name="connsiteY432" fmla="*/ 5142796 h 6246801"/>
              <a:gd name="connsiteX433" fmla="*/ 4585869 w 9384838"/>
              <a:gd name="connsiteY433" fmla="*/ 5142796 h 6246801"/>
              <a:gd name="connsiteX434" fmla="*/ 4611311 w 9384838"/>
              <a:gd name="connsiteY434" fmla="*/ 5118460 h 6246801"/>
              <a:gd name="connsiteX435" fmla="*/ 4636753 w 9384838"/>
              <a:gd name="connsiteY435" fmla="*/ 5118460 h 6246801"/>
              <a:gd name="connsiteX436" fmla="*/ 4636753 w 9384838"/>
              <a:gd name="connsiteY436" fmla="*/ 5093017 h 6246801"/>
              <a:gd name="connsiteX437" fmla="*/ 4686532 w 9384838"/>
              <a:gd name="connsiteY437" fmla="*/ 5067574 h 6246801"/>
              <a:gd name="connsiteX438" fmla="*/ 4737416 w 9384838"/>
              <a:gd name="connsiteY438" fmla="*/ 5043237 h 6246801"/>
              <a:gd name="connsiteX439" fmla="*/ 4737416 w 9384838"/>
              <a:gd name="connsiteY439" fmla="*/ 5017794 h 6246801"/>
              <a:gd name="connsiteX440" fmla="*/ 4737416 w 9384838"/>
              <a:gd name="connsiteY440" fmla="*/ 4992351 h 6246801"/>
              <a:gd name="connsiteX441" fmla="*/ 4686532 w 9384838"/>
              <a:gd name="connsiteY441" fmla="*/ 4942571 h 6246801"/>
              <a:gd name="connsiteX442" fmla="*/ 4662196 w 9384838"/>
              <a:gd name="connsiteY442" fmla="*/ 4968014 h 6246801"/>
              <a:gd name="connsiteX443" fmla="*/ 4636753 w 9384838"/>
              <a:gd name="connsiteY443" fmla="*/ 4968014 h 6246801"/>
              <a:gd name="connsiteX444" fmla="*/ 4611311 w 9384838"/>
              <a:gd name="connsiteY444" fmla="*/ 4942571 h 6246801"/>
              <a:gd name="connsiteX445" fmla="*/ 4585869 w 9384838"/>
              <a:gd name="connsiteY445" fmla="*/ 4992350 h 6246801"/>
              <a:gd name="connsiteX446" fmla="*/ 4611310 w 9384838"/>
              <a:gd name="connsiteY446" fmla="*/ 5017792 h 6246801"/>
              <a:gd name="connsiteX447" fmla="*/ 4611311 w 9384838"/>
              <a:gd name="connsiteY447" fmla="*/ 5017793 h 6246801"/>
              <a:gd name="connsiteX448" fmla="*/ 4536091 w 9384838"/>
              <a:gd name="connsiteY448" fmla="*/ 5043236 h 6246801"/>
              <a:gd name="connsiteX449" fmla="*/ 4510649 w 9384838"/>
              <a:gd name="connsiteY449" fmla="*/ 5043236 h 6246801"/>
              <a:gd name="connsiteX450" fmla="*/ 4510649 w 9384838"/>
              <a:gd name="connsiteY450" fmla="*/ 5118458 h 6246801"/>
              <a:gd name="connsiteX451" fmla="*/ 4561533 w 9384838"/>
              <a:gd name="connsiteY451" fmla="*/ 5168238 h 6246801"/>
              <a:gd name="connsiteX452" fmla="*/ 4536091 w 9384838"/>
              <a:gd name="connsiteY452" fmla="*/ 5168238 h 6246801"/>
              <a:gd name="connsiteX453" fmla="*/ 4510649 w 9384838"/>
              <a:gd name="connsiteY453" fmla="*/ 5168238 h 6246801"/>
              <a:gd name="connsiteX454" fmla="*/ 4510649 w 9384838"/>
              <a:gd name="connsiteY454" fmla="*/ 5193681 h 6246801"/>
              <a:gd name="connsiteX455" fmla="*/ 4486313 w 9384838"/>
              <a:gd name="connsiteY455" fmla="*/ 5168238 h 6246801"/>
              <a:gd name="connsiteX456" fmla="*/ 4486313 w 9384838"/>
              <a:gd name="connsiteY456" fmla="*/ 5118458 h 6246801"/>
              <a:gd name="connsiteX457" fmla="*/ 4460871 w 9384838"/>
              <a:gd name="connsiteY457" fmla="*/ 5093016 h 6246801"/>
              <a:gd name="connsiteX458" fmla="*/ 4385651 w 9384838"/>
              <a:gd name="connsiteY458" fmla="*/ 5067573 h 6246801"/>
              <a:gd name="connsiteX459" fmla="*/ 4310431 w 9384838"/>
              <a:gd name="connsiteY459" fmla="*/ 5093016 h 6246801"/>
              <a:gd name="connsiteX460" fmla="*/ 4284989 w 9384838"/>
              <a:gd name="connsiteY460" fmla="*/ 5142795 h 6246801"/>
              <a:gd name="connsiteX461" fmla="*/ 4284989 w 9384838"/>
              <a:gd name="connsiteY461" fmla="*/ 5142796 h 6246801"/>
              <a:gd name="connsiteX462" fmla="*/ 4260653 w 9384838"/>
              <a:gd name="connsiteY462" fmla="*/ 5168239 h 6246801"/>
              <a:gd name="connsiteX463" fmla="*/ 4260653 w 9384838"/>
              <a:gd name="connsiteY463" fmla="*/ 5193683 h 6246801"/>
              <a:gd name="connsiteX464" fmla="*/ 4284989 w 9384838"/>
              <a:gd name="connsiteY464" fmla="*/ 5243462 h 6246801"/>
              <a:gd name="connsiteX465" fmla="*/ 4235211 w 9384838"/>
              <a:gd name="connsiteY465" fmla="*/ 5268905 h 6246801"/>
              <a:gd name="connsiteX466" fmla="*/ 4185433 w 9384838"/>
              <a:gd name="connsiteY466" fmla="*/ 5344128 h 6246801"/>
              <a:gd name="connsiteX467" fmla="*/ 4110213 w 9384838"/>
              <a:gd name="connsiteY467" fmla="*/ 5369571 h 6246801"/>
              <a:gd name="connsiteX468" fmla="*/ 4084771 w 9384838"/>
              <a:gd name="connsiteY468" fmla="*/ 5318685 h 6246801"/>
              <a:gd name="connsiteX469" fmla="*/ 4110213 w 9384838"/>
              <a:gd name="connsiteY469" fmla="*/ 5243462 h 6246801"/>
              <a:gd name="connsiteX470" fmla="*/ 4134549 w 9384838"/>
              <a:gd name="connsiteY470" fmla="*/ 5193683 h 6246801"/>
              <a:gd name="connsiteX471" fmla="*/ 4134549 w 9384838"/>
              <a:gd name="connsiteY471" fmla="*/ 5168239 h 6246801"/>
              <a:gd name="connsiteX472" fmla="*/ 4185433 w 9384838"/>
              <a:gd name="connsiteY472" fmla="*/ 5168239 h 6246801"/>
              <a:gd name="connsiteX473" fmla="*/ 4209769 w 9384838"/>
              <a:gd name="connsiteY473" fmla="*/ 5142796 h 6246801"/>
              <a:gd name="connsiteX474" fmla="*/ 4185433 w 9384838"/>
              <a:gd name="connsiteY474" fmla="*/ 5118460 h 6246801"/>
              <a:gd name="connsiteX475" fmla="*/ 4084771 w 9384838"/>
              <a:gd name="connsiteY475" fmla="*/ 5093017 h 6246801"/>
              <a:gd name="connsiteX476" fmla="*/ 4034993 w 9384838"/>
              <a:gd name="connsiteY476" fmla="*/ 5142796 h 6246801"/>
              <a:gd name="connsiteX477" fmla="*/ 3958666 w 9384838"/>
              <a:gd name="connsiteY477" fmla="*/ 5168239 h 6246801"/>
              <a:gd name="connsiteX478" fmla="*/ 3908904 w 9384838"/>
              <a:gd name="connsiteY478" fmla="*/ 5218019 h 6246801"/>
              <a:gd name="connsiteX479" fmla="*/ 3859127 w 9384838"/>
              <a:gd name="connsiteY479" fmla="*/ 5293242 h 6246801"/>
              <a:gd name="connsiteX480" fmla="*/ 3758465 w 9384838"/>
              <a:gd name="connsiteY480" fmla="*/ 5243462 h 6246801"/>
              <a:gd name="connsiteX481" fmla="*/ 3708688 w 9384838"/>
              <a:gd name="connsiteY481" fmla="*/ 5243462 h 6246801"/>
              <a:gd name="connsiteX482" fmla="*/ 3582584 w 9384838"/>
              <a:gd name="connsiteY482" fmla="*/ 5193683 h 6246801"/>
              <a:gd name="connsiteX483" fmla="*/ 3589545 w 9384838"/>
              <a:gd name="connsiteY483" fmla="*/ 5173103 h 6246801"/>
              <a:gd name="connsiteX484" fmla="*/ 3589543 w 9384838"/>
              <a:gd name="connsiteY484" fmla="*/ 5173102 h 6246801"/>
              <a:gd name="connsiteX485" fmla="*/ 3582582 w 9384838"/>
              <a:gd name="connsiteY485" fmla="*/ 5193682 h 6246801"/>
              <a:gd name="connsiteX486" fmla="*/ 3382367 w 9384838"/>
              <a:gd name="connsiteY486" fmla="*/ 5193682 h 6246801"/>
              <a:gd name="connsiteX487" fmla="*/ 3421081 w 9384838"/>
              <a:gd name="connsiteY487" fmla="*/ 5164921 h 6246801"/>
              <a:gd name="connsiteX488" fmla="*/ 3483028 w 9384838"/>
              <a:gd name="connsiteY488" fmla="*/ 5168239 h 6246801"/>
              <a:gd name="connsiteX489" fmla="*/ 3532805 w 9384838"/>
              <a:gd name="connsiteY489" fmla="*/ 5168239 h 6246801"/>
              <a:gd name="connsiteX490" fmla="*/ 3532805 w 9384838"/>
              <a:gd name="connsiteY490" fmla="*/ 5118459 h 6246801"/>
              <a:gd name="connsiteX491" fmla="*/ 3507365 w 9384838"/>
              <a:gd name="connsiteY491" fmla="*/ 5093016 h 6246801"/>
              <a:gd name="connsiteX492" fmla="*/ 3483028 w 9384838"/>
              <a:gd name="connsiteY492" fmla="*/ 5118459 h 6246801"/>
              <a:gd name="connsiteX493" fmla="*/ 3432144 w 9384838"/>
              <a:gd name="connsiteY493" fmla="*/ 5093016 h 6246801"/>
              <a:gd name="connsiteX494" fmla="*/ 3407808 w 9384838"/>
              <a:gd name="connsiteY494" fmla="*/ 5093016 h 6246801"/>
              <a:gd name="connsiteX495" fmla="*/ 3407808 w 9384838"/>
              <a:gd name="connsiteY495" fmla="*/ 5043237 h 6246801"/>
              <a:gd name="connsiteX496" fmla="*/ 3382367 w 9384838"/>
              <a:gd name="connsiteY496" fmla="*/ 5043237 h 6246801"/>
              <a:gd name="connsiteX497" fmla="*/ 3356924 w 9384838"/>
              <a:gd name="connsiteY497" fmla="*/ 5093016 h 6246801"/>
              <a:gd name="connsiteX498" fmla="*/ 3382367 w 9384838"/>
              <a:gd name="connsiteY498" fmla="*/ 5118459 h 6246801"/>
              <a:gd name="connsiteX499" fmla="*/ 3382367 w 9384838"/>
              <a:gd name="connsiteY499" fmla="*/ 5142796 h 6246801"/>
              <a:gd name="connsiteX500" fmla="*/ 3331482 w 9384838"/>
              <a:gd name="connsiteY500" fmla="*/ 5093016 h 6246801"/>
              <a:gd name="connsiteX501" fmla="*/ 3356924 w 9384838"/>
              <a:gd name="connsiteY501" fmla="*/ 5067573 h 6246801"/>
              <a:gd name="connsiteX502" fmla="*/ 3356924 w 9384838"/>
              <a:gd name="connsiteY502" fmla="*/ 4992351 h 6246801"/>
              <a:gd name="connsiteX503" fmla="*/ 3407808 w 9384838"/>
              <a:gd name="connsiteY503" fmla="*/ 4942571 h 6246801"/>
              <a:gd name="connsiteX504" fmla="*/ 3356924 w 9384838"/>
              <a:gd name="connsiteY504" fmla="*/ 4942571 h 6246801"/>
              <a:gd name="connsiteX505" fmla="*/ 3349625 w 9384838"/>
              <a:gd name="connsiteY505" fmla="*/ 4928288 h 6246801"/>
              <a:gd name="connsiteX506" fmla="*/ 3349624 w 9384838"/>
              <a:gd name="connsiteY506" fmla="*/ 4928288 h 6246801"/>
              <a:gd name="connsiteX507" fmla="*/ 3356924 w 9384838"/>
              <a:gd name="connsiteY507" fmla="*/ 4942571 h 6246801"/>
              <a:gd name="connsiteX508" fmla="*/ 3281703 w 9384838"/>
              <a:gd name="connsiteY508" fmla="*/ 4968014 h 6246801"/>
              <a:gd name="connsiteX509" fmla="*/ 3256260 w 9384838"/>
              <a:gd name="connsiteY509" fmla="*/ 5017794 h 6246801"/>
              <a:gd name="connsiteX510" fmla="*/ 3181041 w 9384838"/>
              <a:gd name="connsiteY510" fmla="*/ 5067573 h 6246801"/>
              <a:gd name="connsiteX511" fmla="*/ 3206483 w 9384838"/>
              <a:gd name="connsiteY511" fmla="*/ 5118459 h 6246801"/>
              <a:gd name="connsiteX512" fmla="*/ 3181041 w 9384838"/>
              <a:gd name="connsiteY512" fmla="*/ 5142796 h 6246801"/>
              <a:gd name="connsiteX513" fmla="*/ 3231925 w 9384838"/>
              <a:gd name="connsiteY513" fmla="*/ 5168239 h 6246801"/>
              <a:gd name="connsiteX514" fmla="*/ 3281703 w 9384838"/>
              <a:gd name="connsiteY514" fmla="*/ 5218019 h 6246801"/>
              <a:gd name="connsiteX515" fmla="*/ 3331481 w 9384838"/>
              <a:gd name="connsiteY515" fmla="*/ 5268905 h 6246801"/>
              <a:gd name="connsiteX516" fmla="*/ 3281703 w 9384838"/>
              <a:gd name="connsiteY516" fmla="*/ 5293242 h 6246801"/>
              <a:gd name="connsiteX517" fmla="*/ 3281703 w 9384838"/>
              <a:gd name="connsiteY517" fmla="*/ 5318685 h 6246801"/>
              <a:gd name="connsiteX518" fmla="*/ 3256260 w 9384838"/>
              <a:gd name="connsiteY518" fmla="*/ 5293242 h 6246801"/>
              <a:gd name="connsiteX519" fmla="*/ 3206483 w 9384838"/>
              <a:gd name="connsiteY519" fmla="*/ 5293242 h 6246801"/>
              <a:gd name="connsiteX520" fmla="*/ 3181041 w 9384838"/>
              <a:gd name="connsiteY520" fmla="*/ 5293242 h 6246801"/>
              <a:gd name="connsiteX521" fmla="*/ 3056044 w 9384838"/>
              <a:gd name="connsiteY521" fmla="*/ 5293242 h 6246801"/>
              <a:gd name="connsiteX522" fmla="*/ 3030601 w 9384838"/>
              <a:gd name="connsiteY522" fmla="*/ 5344128 h 6246801"/>
              <a:gd name="connsiteX523" fmla="*/ 3006265 w 9384838"/>
              <a:gd name="connsiteY523" fmla="*/ 5344128 h 6246801"/>
              <a:gd name="connsiteX524" fmla="*/ 2980823 w 9384838"/>
              <a:gd name="connsiteY524" fmla="*/ 5369571 h 6246801"/>
              <a:gd name="connsiteX525" fmla="*/ 3006265 w 9384838"/>
              <a:gd name="connsiteY525" fmla="*/ 5393907 h 6246801"/>
              <a:gd name="connsiteX526" fmla="*/ 2980823 w 9384838"/>
              <a:gd name="connsiteY526" fmla="*/ 5419350 h 6246801"/>
              <a:gd name="connsiteX527" fmla="*/ 2905602 w 9384838"/>
              <a:gd name="connsiteY527" fmla="*/ 5444793 h 6246801"/>
              <a:gd name="connsiteX528" fmla="*/ 2880162 w 9384838"/>
              <a:gd name="connsiteY528" fmla="*/ 5520016 h 6246801"/>
              <a:gd name="connsiteX529" fmla="*/ 2880159 w 9384838"/>
              <a:gd name="connsiteY529" fmla="*/ 5520016 h 6246801"/>
              <a:gd name="connsiteX530" fmla="*/ 2830382 w 9384838"/>
              <a:gd name="connsiteY530" fmla="*/ 5544353 h 6246801"/>
              <a:gd name="connsiteX531" fmla="*/ 2804941 w 9384838"/>
              <a:gd name="connsiteY531" fmla="*/ 5569796 h 6246801"/>
              <a:gd name="connsiteX532" fmla="*/ 2755160 w 9384838"/>
              <a:gd name="connsiteY532" fmla="*/ 5595239 h 6246801"/>
              <a:gd name="connsiteX533" fmla="*/ 2679941 w 9384838"/>
              <a:gd name="connsiteY533" fmla="*/ 5569796 h 6246801"/>
              <a:gd name="connsiteX534" fmla="*/ 2629058 w 9384838"/>
              <a:gd name="connsiteY534" fmla="*/ 5494573 h 6246801"/>
              <a:gd name="connsiteX535" fmla="*/ 2629058 w 9384838"/>
              <a:gd name="connsiteY535" fmla="*/ 5444794 h 6246801"/>
              <a:gd name="connsiteX536" fmla="*/ 2579280 w 9384838"/>
              <a:gd name="connsiteY536" fmla="*/ 5393908 h 6246801"/>
              <a:gd name="connsiteX537" fmla="*/ 2579280 w 9384838"/>
              <a:gd name="connsiteY537" fmla="*/ 5344128 h 6246801"/>
              <a:gd name="connsiteX538" fmla="*/ 2529501 w 9384838"/>
              <a:gd name="connsiteY538" fmla="*/ 5318685 h 6246801"/>
              <a:gd name="connsiteX539" fmla="*/ 2553838 w 9384838"/>
              <a:gd name="connsiteY539" fmla="*/ 5293242 h 6246801"/>
              <a:gd name="connsiteX540" fmla="*/ 2579280 w 9384838"/>
              <a:gd name="connsiteY540" fmla="*/ 5268905 h 6246801"/>
              <a:gd name="connsiteX541" fmla="*/ 2579280 w 9384838"/>
              <a:gd name="connsiteY541" fmla="*/ 5243462 h 6246801"/>
              <a:gd name="connsiteX542" fmla="*/ 2629058 w 9384838"/>
              <a:gd name="connsiteY542" fmla="*/ 5218019 h 6246801"/>
              <a:gd name="connsiteX543" fmla="*/ 2604722 w 9384838"/>
              <a:gd name="connsiteY543" fmla="*/ 5193682 h 6246801"/>
              <a:gd name="connsiteX544" fmla="*/ 2579280 w 9384838"/>
              <a:gd name="connsiteY544" fmla="*/ 5142796 h 6246801"/>
              <a:gd name="connsiteX545" fmla="*/ 2579280 w 9384838"/>
              <a:gd name="connsiteY545" fmla="*/ 5142795 h 6246801"/>
              <a:gd name="connsiteX546" fmla="*/ 2705382 w 9384838"/>
              <a:gd name="connsiteY546" fmla="*/ 5093015 h 6246801"/>
              <a:gd name="connsiteX547" fmla="*/ 2755160 w 9384838"/>
              <a:gd name="connsiteY547" fmla="*/ 5043236 h 6246801"/>
              <a:gd name="connsiteX548" fmla="*/ 2755160 w 9384838"/>
              <a:gd name="connsiteY548" fmla="*/ 4992350 h 6246801"/>
              <a:gd name="connsiteX549" fmla="*/ 2729719 w 9384838"/>
              <a:gd name="connsiteY549" fmla="*/ 4968013 h 6246801"/>
              <a:gd name="connsiteX550" fmla="*/ 2705383 w 9384838"/>
              <a:gd name="connsiteY550" fmla="*/ 4942570 h 6246801"/>
              <a:gd name="connsiteX551" fmla="*/ 2679942 w 9384838"/>
              <a:gd name="connsiteY551" fmla="*/ 4942570 h 6246801"/>
              <a:gd name="connsiteX552" fmla="*/ 2654500 w 9384838"/>
              <a:gd name="connsiteY552" fmla="*/ 4968013 h 6246801"/>
              <a:gd name="connsiteX553" fmla="*/ 2604722 w 9384838"/>
              <a:gd name="connsiteY553" fmla="*/ 4968013 h 6246801"/>
              <a:gd name="connsiteX554" fmla="*/ 2529503 w 9384838"/>
              <a:gd name="connsiteY554" fmla="*/ 4917127 h 6246801"/>
              <a:gd name="connsiteX555" fmla="*/ 2529503 w 9384838"/>
              <a:gd name="connsiteY555" fmla="*/ 4867348 h 6246801"/>
              <a:gd name="connsiteX556" fmla="*/ 2454282 w 9384838"/>
              <a:gd name="connsiteY556" fmla="*/ 4841905 h 6246801"/>
              <a:gd name="connsiteX557" fmla="*/ 2454282 w 9384838"/>
              <a:gd name="connsiteY557" fmla="*/ 4867348 h 6246801"/>
              <a:gd name="connsiteX558" fmla="*/ 2428840 w 9384838"/>
              <a:gd name="connsiteY558" fmla="*/ 4841905 h 6246801"/>
              <a:gd name="connsiteX559" fmla="*/ 2379063 w 9384838"/>
              <a:gd name="connsiteY559" fmla="*/ 4841905 h 6246801"/>
              <a:gd name="connsiteX560" fmla="*/ 2353620 w 9384838"/>
              <a:gd name="connsiteY560" fmla="*/ 4867348 h 6246801"/>
              <a:gd name="connsiteX561" fmla="*/ 2353620 w 9384838"/>
              <a:gd name="connsiteY561" fmla="*/ 4867347 h 6246801"/>
              <a:gd name="connsiteX562" fmla="*/ 2328178 w 9384838"/>
              <a:gd name="connsiteY562" fmla="*/ 4841904 h 6246801"/>
              <a:gd name="connsiteX563" fmla="*/ 2303843 w 9384838"/>
              <a:gd name="connsiteY563" fmla="*/ 4841904 h 6246801"/>
              <a:gd name="connsiteX564" fmla="*/ 2278401 w 9384838"/>
              <a:gd name="connsiteY564" fmla="*/ 4817568 h 6246801"/>
              <a:gd name="connsiteX565" fmla="*/ 2252958 w 9384838"/>
              <a:gd name="connsiteY565" fmla="*/ 4841904 h 6246801"/>
              <a:gd name="connsiteX566" fmla="*/ 2303843 w 9384838"/>
              <a:gd name="connsiteY566" fmla="*/ 4867347 h 6246801"/>
              <a:gd name="connsiteX567" fmla="*/ 2228623 w 9384838"/>
              <a:gd name="connsiteY567" fmla="*/ 4892790 h 6246801"/>
              <a:gd name="connsiteX568" fmla="*/ 2177740 w 9384838"/>
              <a:gd name="connsiteY568" fmla="*/ 4841904 h 6246801"/>
              <a:gd name="connsiteX569" fmla="*/ 2153404 w 9384838"/>
              <a:gd name="connsiteY569" fmla="*/ 4867347 h 6246801"/>
              <a:gd name="connsiteX570" fmla="*/ 2153404 w 9384838"/>
              <a:gd name="connsiteY570" fmla="*/ 4892790 h 6246801"/>
              <a:gd name="connsiteX571" fmla="*/ 2127962 w 9384838"/>
              <a:gd name="connsiteY571" fmla="*/ 4942570 h 6246801"/>
              <a:gd name="connsiteX572" fmla="*/ 2102518 w 9384838"/>
              <a:gd name="connsiteY572" fmla="*/ 4917127 h 6246801"/>
              <a:gd name="connsiteX573" fmla="*/ 2078183 w 9384838"/>
              <a:gd name="connsiteY573" fmla="*/ 4917127 h 6246801"/>
              <a:gd name="connsiteX574" fmla="*/ 2078183 w 9384838"/>
              <a:gd name="connsiteY574" fmla="*/ 4867347 h 6246801"/>
              <a:gd name="connsiteX575" fmla="*/ 2027299 w 9384838"/>
              <a:gd name="connsiteY575" fmla="*/ 4867347 h 6246801"/>
              <a:gd name="connsiteX576" fmla="*/ 2001857 w 9384838"/>
              <a:gd name="connsiteY576" fmla="*/ 4892790 h 6246801"/>
              <a:gd name="connsiteX577" fmla="*/ 1952080 w 9384838"/>
              <a:gd name="connsiteY577" fmla="*/ 4892790 h 6246801"/>
              <a:gd name="connsiteX578" fmla="*/ 1902303 w 9384838"/>
              <a:gd name="connsiteY578" fmla="*/ 4917127 h 6246801"/>
              <a:gd name="connsiteX579" fmla="*/ 1876860 w 9384838"/>
              <a:gd name="connsiteY579" fmla="*/ 4892790 h 6246801"/>
              <a:gd name="connsiteX580" fmla="*/ 1876860 w 9384838"/>
              <a:gd name="connsiteY580" fmla="*/ 4867347 h 6246801"/>
              <a:gd name="connsiteX581" fmla="*/ 1851419 w 9384838"/>
              <a:gd name="connsiteY581" fmla="*/ 4892790 h 6246801"/>
              <a:gd name="connsiteX582" fmla="*/ 1827080 w 9384838"/>
              <a:gd name="connsiteY582" fmla="*/ 4892790 h 6246801"/>
              <a:gd name="connsiteX583" fmla="*/ 1801640 w 9384838"/>
              <a:gd name="connsiteY583" fmla="*/ 4867347 h 6246801"/>
              <a:gd name="connsiteX584" fmla="*/ 1801640 w 9384838"/>
              <a:gd name="connsiteY584" fmla="*/ 4892790 h 6246801"/>
              <a:gd name="connsiteX585" fmla="*/ 1776198 w 9384838"/>
              <a:gd name="connsiteY585" fmla="*/ 4917127 h 6246801"/>
              <a:gd name="connsiteX586" fmla="*/ 1751861 w 9384838"/>
              <a:gd name="connsiteY586" fmla="*/ 4892790 h 6246801"/>
              <a:gd name="connsiteX587" fmla="*/ 1726419 w 9384838"/>
              <a:gd name="connsiteY587" fmla="*/ 4892790 h 6246801"/>
              <a:gd name="connsiteX588" fmla="*/ 1700977 w 9384838"/>
              <a:gd name="connsiteY588" fmla="*/ 4917127 h 6246801"/>
              <a:gd name="connsiteX589" fmla="*/ 1676640 w 9384838"/>
              <a:gd name="connsiteY589" fmla="*/ 4892790 h 6246801"/>
              <a:gd name="connsiteX590" fmla="*/ 1625756 w 9384838"/>
              <a:gd name="connsiteY590" fmla="*/ 4917127 h 6246801"/>
              <a:gd name="connsiteX591" fmla="*/ 1601421 w 9384838"/>
              <a:gd name="connsiteY591" fmla="*/ 4917127 h 6246801"/>
              <a:gd name="connsiteX592" fmla="*/ 1575979 w 9384838"/>
              <a:gd name="connsiteY592" fmla="*/ 4892790 h 6246801"/>
              <a:gd name="connsiteX593" fmla="*/ 1575979 w 9384838"/>
              <a:gd name="connsiteY593" fmla="*/ 4867347 h 6246801"/>
              <a:gd name="connsiteX594" fmla="*/ 1575979 w 9384838"/>
              <a:gd name="connsiteY594" fmla="*/ 4841904 h 6246801"/>
              <a:gd name="connsiteX595" fmla="*/ 1526200 w 9384838"/>
              <a:gd name="connsiteY595" fmla="*/ 4817568 h 6246801"/>
              <a:gd name="connsiteX596" fmla="*/ 1450978 w 9384838"/>
              <a:gd name="connsiteY596" fmla="*/ 4867347 h 6246801"/>
              <a:gd name="connsiteX597" fmla="*/ 1425540 w 9384838"/>
              <a:gd name="connsiteY597" fmla="*/ 4867347 h 6246801"/>
              <a:gd name="connsiteX598" fmla="*/ 1425540 w 9384838"/>
              <a:gd name="connsiteY598" fmla="*/ 4867348 h 6246801"/>
              <a:gd name="connsiteX599" fmla="*/ 1425540 w 9384838"/>
              <a:gd name="connsiteY599" fmla="*/ 4917127 h 6246801"/>
              <a:gd name="connsiteX600" fmla="*/ 1400097 w 9384838"/>
              <a:gd name="connsiteY600" fmla="*/ 4942570 h 6246801"/>
              <a:gd name="connsiteX601" fmla="*/ 1400097 w 9384838"/>
              <a:gd name="connsiteY601" fmla="*/ 4992350 h 6246801"/>
              <a:gd name="connsiteX602" fmla="*/ 1350319 w 9384838"/>
              <a:gd name="connsiteY602" fmla="*/ 4992350 h 6246801"/>
              <a:gd name="connsiteX603" fmla="*/ 1350319 w 9384838"/>
              <a:gd name="connsiteY603" fmla="*/ 5043236 h 6246801"/>
              <a:gd name="connsiteX604" fmla="*/ 1299435 w 9384838"/>
              <a:gd name="connsiteY604" fmla="*/ 4992350 h 6246801"/>
              <a:gd name="connsiteX605" fmla="*/ 1249656 w 9384838"/>
              <a:gd name="connsiteY605" fmla="*/ 4917127 h 6246801"/>
              <a:gd name="connsiteX606" fmla="*/ 1224214 w 9384838"/>
              <a:gd name="connsiteY606" fmla="*/ 4917127 h 6246801"/>
              <a:gd name="connsiteX607" fmla="*/ 1148993 w 9384838"/>
              <a:gd name="connsiteY607" fmla="*/ 4892791 h 6246801"/>
              <a:gd name="connsiteX608" fmla="*/ 1124658 w 9384838"/>
              <a:gd name="connsiteY608" fmla="*/ 4917127 h 6246801"/>
              <a:gd name="connsiteX609" fmla="*/ 1124658 w 9384838"/>
              <a:gd name="connsiteY609" fmla="*/ 4892791 h 6246801"/>
              <a:gd name="connsiteX610" fmla="*/ 1099215 w 9384838"/>
              <a:gd name="connsiteY610" fmla="*/ 4917127 h 6246801"/>
              <a:gd name="connsiteX611" fmla="*/ 1073771 w 9384838"/>
              <a:gd name="connsiteY611" fmla="*/ 4892791 h 6246801"/>
              <a:gd name="connsiteX612" fmla="*/ 1049435 w 9384838"/>
              <a:gd name="connsiteY612" fmla="*/ 4917127 h 6246801"/>
              <a:gd name="connsiteX613" fmla="*/ 998551 w 9384838"/>
              <a:gd name="connsiteY613" fmla="*/ 4917127 h 6246801"/>
              <a:gd name="connsiteX614" fmla="*/ 998551 w 9384838"/>
              <a:gd name="connsiteY614" fmla="*/ 4892791 h 6246801"/>
              <a:gd name="connsiteX615" fmla="*/ 948773 w 9384838"/>
              <a:gd name="connsiteY615" fmla="*/ 4841905 h 6246801"/>
              <a:gd name="connsiteX616" fmla="*/ 898995 w 9384838"/>
              <a:gd name="connsiteY616" fmla="*/ 4867348 h 6246801"/>
              <a:gd name="connsiteX617" fmla="*/ 898995 w 9384838"/>
              <a:gd name="connsiteY617" fmla="*/ 4792125 h 6246801"/>
              <a:gd name="connsiteX618" fmla="*/ 923331 w 9384838"/>
              <a:gd name="connsiteY618" fmla="*/ 4766682 h 6246801"/>
              <a:gd name="connsiteX619" fmla="*/ 923331 w 9384838"/>
              <a:gd name="connsiteY619" fmla="*/ 4716902 h 6246801"/>
              <a:gd name="connsiteX620" fmla="*/ 923331 w 9384838"/>
              <a:gd name="connsiteY620" fmla="*/ 4691459 h 6246801"/>
              <a:gd name="connsiteX621" fmla="*/ 974215 w 9384838"/>
              <a:gd name="connsiteY621" fmla="*/ 4691459 h 6246801"/>
              <a:gd name="connsiteX622" fmla="*/ 998551 w 9384838"/>
              <a:gd name="connsiteY622" fmla="*/ 4667122 h 6246801"/>
              <a:gd name="connsiteX623" fmla="*/ 1049435 w 9384838"/>
              <a:gd name="connsiteY623" fmla="*/ 4716902 h 6246801"/>
              <a:gd name="connsiteX624" fmla="*/ 1148993 w 9384838"/>
              <a:gd name="connsiteY624" fmla="*/ 4716902 h 6246801"/>
              <a:gd name="connsiteX625" fmla="*/ 1174436 w 9384838"/>
              <a:gd name="connsiteY625" fmla="*/ 4667122 h 6246801"/>
              <a:gd name="connsiteX626" fmla="*/ 1224214 w 9384838"/>
              <a:gd name="connsiteY626" fmla="*/ 4667122 h 6246801"/>
              <a:gd name="connsiteX627" fmla="*/ 1249656 w 9384838"/>
              <a:gd name="connsiteY627" fmla="*/ 4616236 h 6246801"/>
              <a:gd name="connsiteX628" fmla="*/ 1275099 w 9384838"/>
              <a:gd name="connsiteY628" fmla="*/ 4616236 h 6246801"/>
              <a:gd name="connsiteX629" fmla="*/ 1275099 w 9384838"/>
              <a:gd name="connsiteY629" fmla="*/ 4616237 h 6246801"/>
              <a:gd name="connsiteX630" fmla="*/ 1350319 w 9384838"/>
              <a:gd name="connsiteY630" fmla="*/ 4616237 h 6246801"/>
              <a:gd name="connsiteX631" fmla="*/ 1374654 w 9384838"/>
              <a:gd name="connsiteY631" fmla="*/ 4590794 h 6246801"/>
              <a:gd name="connsiteX632" fmla="*/ 1425539 w 9384838"/>
              <a:gd name="connsiteY632" fmla="*/ 4566457 h 6246801"/>
              <a:gd name="connsiteX633" fmla="*/ 1550537 w 9384838"/>
              <a:gd name="connsiteY633" fmla="*/ 4491234 h 6246801"/>
              <a:gd name="connsiteX634" fmla="*/ 1651201 w 9384838"/>
              <a:gd name="connsiteY634" fmla="*/ 4440348 h 6246801"/>
              <a:gd name="connsiteX635" fmla="*/ 1751865 w 9384838"/>
              <a:gd name="connsiteY635" fmla="*/ 4416011 h 6246801"/>
              <a:gd name="connsiteX636" fmla="*/ 1776201 w 9384838"/>
              <a:gd name="connsiteY636" fmla="*/ 4365125 h 6246801"/>
              <a:gd name="connsiteX637" fmla="*/ 1751865 w 9384838"/>
              <a:gd name="connsiteY637" fmla="*/ 4340788 h 6246801"/>
              <a:gd name="connsiteX638" fmla="*/ 1801642 w 9384838"/>
              <a:gd name="connsiteY638" fmla="*/ 4340788 h 6246801"/>
              <a:gd name="connsiteX639" fmla="*/ 1827082 w 9384838"/>
              <a:gd name="connsiteY639" fmla="*/ 4315345 h 6246801"/>
              <a:gd name="connsiteX640" fmla="*/ 1902304 w 9384838"/>
              <a:gd name="connsiteY640" fmla="*/ 4340788 h 6246801"/>
              <a:gd name="connsiteX641" fmla="*/ 1952081 w 9384838"/>
              <a:gd name="connsiteY641" fmla="*/ 4315345 h 6246801"/>
              <a:gd name="connsiteX642" fmla="*/ 2001860 w 9384838"/>
              <a:gd name="connsiteY642" fmla="*/ 4340788 h 6246801"/>
              <a:gd name="connsiteX643" fmla="*/ 1952081 w 9384838"/>
              <a:gd name="connsiteY643" fmla="*/ 4340788 h 6246801"/>
              <a:gd name="connsiteX644" fmla="*/ 1952081 w 9384838"/>
              <a:gd name="connsiteY644" fmla="*/ 4390568 h 6246801"/>
              <a:gd name="connsiteX645" fmla="*/ 2027302 w 9384838"/>
              <a:gd name="connsiteY645" fmla="*/ 4416011 h 6246801"/>
              <a:gd name="connsiteX646" fmla="*/ 2052742 w 9384838"/>
              <a:gd name="connsiteY646" fmla="*/ 4416011 h 6246801"/>
              <a:gd name="connsiteX647" fmla="*/ 2102518 w 9384838"/>
              <a:gd name="connsiteY647" fmla="*/ 4390568 h 6246801"/>
              <a:gd name="connsiteX648" fmla="*/ 2127962 w 9384838"/>
              <a:gd name="connsiteY648" fmla="*/ 4390568 h 6246801"/>
              <a:gd name="connsiteX649" fmla="*/ 2203182 w 9384838"/>
              <a:gd name="connsiteY649" fmla="*/ 4440348 h 6246801"/>
              <a:gd name="connsiteX650" fmla="*/ 2328178 w 9384838"/>
              <a:gd name="connsiteY650" fmla="*/ 4465791 h 6246801"/>
              <a:gd name="connsiteX651" fmla="*/ 2428839 w 9384838"/>
              <a:gd name="connsiteY651" fmla="*/ 4465791 h 6246801"/>
              <a:gd name="connsiteX652" fmla="*/ 2478617 w 9384838"/>
              <a:gd name="connsiteY652" fmla="*/ 4440348 h 6246801"/>
              <a:gd name="connsiteX653" fmla="*/ 2529503 w 9384838"/>
              <a:gd name="connsiteY653" fmla="*/ 4416011 h 6246801"/>
              <a:gd name="connsiteX654" fmla="*/ 2579280 w 9384838"/>
              <a:gd name="connsiteY654" fmla="*/ 4440348 h 6246801"/>
              <a:gd name="connsiteX655" fmla="*/ 2629058 w 9384838"/>
              <a:gd name="connsiteY655" fmla="*/ 4440348 h 6246801"/>
              <a:gd name="connsiteX656" fmla="*/ 2679941 w 9384838"/>
              <a:gd name="connsiteY656" fmla="*/ 4465791 h 6246801"/>
              <a:gd name="connsiteX657" fmla="*/ 2679941 w 9384838"/>
              <a:gd name="connsiteY657" fmla="*/ 4465790 h 6246801"/>
              <a:gd name="connsiteX658" fmla="*/ 2705383 w 9384838"/>
              <a:gd name="connsiteY658" fmla="*/ 4465790 h 6246801"/>
              <a:gd name="connsiteX659" fmla="*/ 2804940 w 9384838"/>
              <a:gd name="connsiteY659" fmla="*/ 4440347 h 6246801"/>
              <a:gd name="connsiteX660" fmla="*/ 2830382 w 9384838"/>
              <a:gd name="connsiteY660" fmla="*/ 4491233 h 6246801"/>
              <a:gd name="connsiteX661" fmla="*/ 2804940 w 9384838"/>
              <a:gd name="connsiteY661" fmla="*/ 4515570 h 6246801"/>
              <a:gd name="connsiteX662" fmla="*/ 2780604 w 9384838"/>
              <a:gd name="connsiteY662" fmla="*/ 4541013 h 6246801"/>
              <a:gd name="connsiteX663" fmla="*/ 2804940 w 9384838"/>
              <a:gd name="connsiteY663" fmla="*/ 4566456 h 6246801"/>
              <a:gd name="connsiteX664" fmla="*/ 2804940 w 9384838"/>
              <a:gd name="connsiteY664" fmla="*/ 4590793 h 6246801"/>
              <a:gd name="connsiteX665" fmla="*/ 2855825 w 9384838"/>
              <a:gd name="connsiteY665" fmla="*/ 4590793 h 6246801"/>
              <a:gd name="connsiteX666" fmla="*/ 2855825 w 9384838"/>
              <a:gd name="connsiteY666" fmla="*/ 4566456 h 6246801"/>
              <a:gd name="connsiteX667" fmla="*/ 2880159 w 9384838"/>
              <a:gd name="connsiteY667" fmla="*/ 4566456 h 6246801"/>
              <a:gd name="connsiteX668" fmla="*/ 2880159 w 9384838"/>
              <a:gd name="connsiteY668" fmla="*/ 4605916 h 6246801"/>
              <a:gd name="connsiteX669" fmla="*/ 2880162 w 9384838"/>
              <a:gd name="connsiteY669" fmla="*/ 4605918 h 6246801"/>
              <a:gd name="connsiteX670" fmla="*/ 2880162 w 9384838"/>
              <a:gd name="connsiteY670" fmla="*/ 4566457 h 6246801"/>
              <a:gd name="connsiteX671" fmla="*/ 2931045 w 9384838"/>
              <a:gd name="connsiteY671" fmla="*/ 4616236 h 6246801"/>
              <a:gd name="connsiteX672" fmla="*/ 2980823 w 9384838"/>
              <a:gd name="connsiteY672" fmla="*/ 4641679 h 6246801"/>
              <a:gd name="connsiteX673" fmla="*/ 3006265 w 9384838"/>
              <a:gd name="connsiteY673" fmla="*/ 4616236 h 6246801"/>
              <a:gd name="connsiteX674" fmla="*/ 3030601 w 9384838"/>
              <a:gd name="connsiteY674" fmla="*/ 4616236 h 6246801"/>
              <a:gd name="connsiteX675" fmla="*/ 3056044 w 9384838"/>
              <a:gd name="connsiteY675" fmla="*/ 4590793 h 6246801"/>
              <a:gd name="connsiteX676" fmla="*/ 3105820 w 9384838"/>
              <a:gd name="connsiteY676" fmla="*/ 4590793 h 6246801"/>
              <a:gd name="connsiteX677" fmla="*/ 3131263 w 9384838"/>
              <a:gd name="connsiteY677" fmla="*/ 4541014 h 6246801"/>
              <a:gd name="connsiteX678" fmla="*/ 3131263 w 9384838"/>
              <a:gd name="connsiteY678" fmla="*/ 4590793 h 6246801"/>
              <a:gd name="connsiteX679" fmla="*/ 3156704 w 9384838"/>
              <a:gd name="connsiteY679" fmla="*/ 4566457 h 6246801"/>
              <a:gd name="connsiteX680" fmla="*/ 3181041 w 9384838"/>
              <a:gd name="connsiteY680" fmla="*/ 4515571 h 6246801"/>
              <a:gd name="connsiteX681" fmla="*/ 3156704 w 9384838"/>
              <a:gd name="connsiteY681" fmla="*/ 4440348 h 6246801"/>
              <a:gd name="connsiteX682" fmla="*/ 3131263 w 9384838"/>
              <a:gd name="connsiteY682" fmla="*/ 4416011 h 6246801"/>
              <a:gd name="connsiteX683" fmla="*/ 3181041 w 9384838"/>
              <a:gd name="connsiteY683" fmla="*/ 4365125 h 6246801"/>
              <a:gd name="connsiteX684" fmla="*/ 3231924 w 9384838"/>
              <a:gd name="connsiteY684" fmla="*/ 4340788 h 6246801"/>
              <a:gd name="connsiteX685" fmla="*/ 3256260 w 9384838"/>
              <a:gd name="connsiteY685" fmla="*/ 4289902 h 6246801"/>
              <a:gd name="connsiteX686" fmla="*/ 3281703 w 9384838"/>
              <a:gd name="connsiteY686" fmla="*/ 4289902 h 6246801"/>
              <a:gd name="connsiteX687" fmla="*/ 3281705 w 9384838"/>
              <a:gd name="connsiteY687" fmla="*/ 4289902 h 6246801"/>
              <a:gd name="connsiteX688" fmla="*/ 3307147 w 9384838"/>
              <a:gd name="connsiteY688" fmla="*/ 4265565 h 6246801"/>
              <a:gd name="connsiteX689" fmla="*/ 3356924 w 9384838"/>
              <a:gd name="connsiteY689" fmla="*/ 4265565 h 6246801"/>
              <a:gd name="connsiteX690" fmla="*/ 3457589 w 9384838"/>
              <a:gd name="connsiteY690" fmla="*/ 4190342 h 6246801"/>
              <a:gd name="connsiteX691" fmla="*/ 3558250 w 9384838"/>
              <a:gd name="connsiteY691" fmla="*/ 4089676 h 6246801"/>
              <a:gd name="connsiteX692" fmla="*/ 3582585 w 9384838"/>
              <a:gd name="connsiteY692" fmla="*/ 4014453 h 6246801"/>
              <a:gd name="connsiteX693" fmla="*/ 3608026 w 9384838"/>
              <a:gd name="connsiteY693" fmla="*/ 3989010 h 6246801"/>
              <a:gd name="connsiteX694" fmla="*/ 3582585 w 9384838"/>
              <a:gd name="connsiteY694" fmla="*/ 3963567 h 6246801"/>
              <a:gd name="connsiteX695" fmla="*/ 3608026 w 9384838"/>
              <a:gd name="connsiteY695" fmla="*/ 3913787 h 6246801"/>
              <a:gd name="connsiteX696" fmla="*/ 3582585 w 9384838"/>
              <a:gd name="connsiteY696" fmla="*/ 3888344 h 6246801"/>
              <a:gd name="connsiteX697" fmla="*/ 3608026 w 9384838"/>
              <a:gd name="connsiteY697" fmla="*/ 3838565 h 6246801"/>
              <a:gd name="connsiteX698" fmla="*/ 3633468 w 9384838"/>
              <a:gd name="connsiteY698" fmla="*/ 3813122 h 6246801"/>
              <a:gd name="connsiteX699" fmla="*/ 3683247 w 9384838"/>
              <a:gd name="connsiteY699" fmla="*/ 3788785 h 6246801"/>
              <a:gd name="connsiteX700" fmla="*/ 3708689 w 9384838"/>
              <a:gd name="connsiteY700" fmla="*/ 3813122 h 6246801"/>
              <a:gd name="connsiteX701" fmla="*/ 3783908 w 9384838"/>
              <a:gd name="connsiteY701" fmla="*/ 3788785 h 6246801"/>
              <a:gd name="connsiteX702" fmla="*/ 3883464 w 9384838"/>
              <a:gd name="connsiteY702" fmla="*/ 3763342 h 6246801"/>
              <a:gd name="connsiteX703" fmla="*/ 3883464 w 9384838"/>
              <a:gd name="connsiteY703" fmla="*/ 3813122 h 6246801"/>
              <a:gd name="connsiteX704" fmla="*/ 3833686 w 9384838"/>
              <a:gd name="connsiteY704" fmla="*/ 3813122 h 6246801"/>
              <a:gd name="connsiteX705" fmla="*/ 3808245 w 9384838"/>
              <a:gd name="connsiteY705" fmla="*/ 3838565 h 6246801"/>
              <a:gd name="connsiteX706" fmla="*/ 3808245 w 9384838"/>
              <a:gd name="connsiteY706" fmla="*/ 3888344 h 6246801"/>
              <a:gd name="connsiteX707" fmla="*/ 3758467 w 9384838"/>
              <a:gd name="connsiteY707" fmla="*/ 3864008 h 6246801"/>
              <a:gd name="connsiteX708" fmla="*/ 3708689 w 9384838"/>
              <a:gd name="connsiteY708" fmla="*/ 3913787 h 6246801"/>
              <a:gd name="connsiteX709" fmla="*/ 3683247 w 9384838"/>
              <a:gd name="connsiteY709" fmla="*/ 3888344 h 6246801"/>
              <a:gd name="connsiteX710" fmla="*/ 3633468 w 9384838"/>
              <a:gd name="connsiteY710" fmla="*/ 3913787 h 6246801"/>
              <a:gd name="connsiteX711" fmla="*/ 3657804 w 9384838"/>
              <a:gd name="connsiteY711" fmla="*/ 3939230 h 6246801"/>
              <a:gd name="connsiteX712" fmla="*/ 3633468 w 9384838"/>
              <a:gd name="connsiteY712" fmla="*/ 3963567 h 6246801"/>
              <a:gd name="connsiteX713" fmla="*/ 3657804 w 9384838"/>
              <a:gd name="connsiteY713" fmla="*/ 3963567 h 6246801"/>
              <a:gd name="connsiteX714" fmla="*/ 3683247 w 9384838"/>
              <a:gd name="connsiteY714" fmla="*/ 3989010 h 6246801"/>
              <a:gd name="connsiteX715" fmla="*/ 3708689 w 9384838"/>
              <a:gd name="connsiteY715" fmla="*/ 3989010 h 6246801"/>
              <a:gd name="connsiteX716" fmla="*/ 3708689 w 9384838"/>
              <a:gd name="connsiteY716" fmla="*/ 4014453 h 6246801"/>
              <a:gd name="connsiteX717" fmla="*/ 3708688 w 9384838"/>
              <a:gd name="connsiteY717" fmla="*/ 4014453 h 6246801"/>
              <a:gd name="connsiteX718" fmla="*/ 3657804 w 9384838"/>
              <a:gd name="connsiteY718" fmla="*/ 4064233 h 6246801"/>
              <a:gd name="connsiteX719" fmla="*/ 3683246 w 9384838"/>
              <a:gd name="connsiteY719" fmla="*/ 4139455 h 6246801"/>
              <a:gd name="connsiteX720" fmla="*/ 3808243 w 9384838"/>
              <a:gd name="connsiteY720" fmla="*/ 4164898 h 6246801"/>
              <a:gd name="connsiteX721" fmla="*/ 3833684 w 9384838"/>
              <a:gd name="connsiteY721" fmla="*/ 4089676 h 6246801"/>
              <a:gd name="connsiteX722" fmla="*/ 3958666 w 9384838"/>
              <a:gd name="connsiteY722" fmla="*/ 4089676 h 6246801"/>
              <a:gd name="connsiteX723" fmla="*/ 4084770 w 9384838"/>
              <a:gd name="connsiteY723" fmla="*/ 4064233 h 6246801"/>
              <a:gd name="connsiteX724" fmla="*/ 4185432 w 9384838"/>
              <a:gd name="connsiteY724" fmla="*/ 4064233 h 6246801"/>
              <a:gd name="connsiteX725" fmla="*/ 4460870 w 9384838"/>
              <a:gd name="connsiteY725" fmla="*/ 3888345 h 6246801"/>
              <a:gd name="connsiteX726" fmla="*/ 4510648 w 9384838"/>
              <a:gd name="connsiteY726" fmla="*/ 3763342 h 6246801"/>
              <a:gd name="connsiteX727" fmla="*/ 4761751 w 9384838"/>
              <a:gd name="connsiteY727" fmla="*/ 3713562 h 6246801"/>
              <a:gd name="connsiteX728" fmla="*/ 4836971 w 9384838"/>
              <a:gd name="connsiteY728" fmla="*/ 3612896 h 6246801"/>
              <a:gd name="connsiteX729" fmla="*/ 4887855 w 9384838"/>
              <a:gd name="connsiteY729" fmla="*/ 3487894 h 6246801"/>
              <a:gd name="connsiteX730" fmla="*/ 4887855 w 9384838"/>
              <a:gd name="connsiteY730" fmla="*/ 3487893 h 6246801"/>
              <a:gd name="connsiteX731" fmla="*/ 4937633 w 9384838"/>
              <a:gd name="connsiteY731" fmla="*/ 3437007 h 6246801"/>
              <a:gd name="connsiteX732" fmla="*/ 5012854 w 9384838"/>
              <a:gd name="connsiteY732" fmla="*/ 3387227 h 6246801"/>
              <a:gd name="connsiteX733" fmla="*/ 5038296 w 9384838"/>
              <a:gd name="connsiteY733" fmla="*/ 3336341 h 6246801"/>
              <a:gd name="connsiteX734" fmla="*/ 5113516 w 9384838"/>
              <a:gd name="connsiteY734" fmla="*/ 3236782 h 6246801"/>
              <a:gd name="connsiteX735" fmla="*/ 5137852 w 9384838"/>
              <a:gd name="connsiteY735" fmla="*/ 3185896 h 6246801"/>
              <a:gd name="connsiteX736" fmla="*/ 5163294 w 9384838"/>
              <a:gd name="connsiteY736" fmla="*/ 3161560 h 6246801"/>
              <a:gd name="connsiteX737" fmla="*/ 5238514 w 9384838"/>
              <a:gd name="connsiteY737" fmla="*/ 3011116 h 6246801"/>
              <a:gd name="connsiteX738" fmla="*/ 5263957 w 9384838"/>
              <a:gd name="connsiteY738" fmla="*/ 2860672 h 6246801"/>
              <a:gd name="connsiteX739" fmla="*/ 5188736 w 9384838"/>
              <a:gd name="connsiteY739" fmla="*/ 2809788 h 6246801"/>
              <a:gd name="connsiteX740" fmla="*/ 5163294 w 9384838"/>
              <a:gd name="connsiteY740" fmla="*/ 2835229 h 6246801"/>
              <a:gd name="connsiteX741" fmla="*/ 5137852 w 9384838"/>
              <a:gd name="connsiteY741" fmla="*/ 2835229 h 6246801"/>
              <a:gd name="connsiteX742" fmla="*/ 5137852 w 9384838"/>
              <a:gd name="connsiteY742" fmla="*/ 2785450 h 6246801"/>
              <a:gd name="connsiteX743" fmla="*/ 5188736 w 9384838"/>
              <a:gd name="connsiteY743" fmla="*/ 2785450 h 6246801"/>
              <a:gd name="connsiteX744" fmla="*/ 5263957 w 9384838"/>
              <a:gd name="connsiteY744" fmla="*/ 2734563 h 6246801"/>
              <a:gd name="connsiteX745" fmla="*/ 5339177 w 9384838"/>
              <a:gd name="connsiteY745" fmla="*/ 2609561 h 6246801"/>
              <a:gd name="connsiteX746" fmla="*/ 5289399 w 9384838"/>
              <a:gd name="connsiteY746" fmla="*/ 2534339 h 6246801"/>
              <a:gd name="connsiteX747" fmla="*/ 5289931 w 9384838"/>
              <a:gd name="connsiteY747" fmla="*/ 2534660 h 6246801"/>
              <a:gd name="connsiteX748" fmla="*/ 5289398 w 9384838"/>
              <a:gd name="connsiteY748" fmla="*/ 2534339 h 6246801"/>
              <a:gd name="connsiteX749" fmla="*/ 5313734 w 9384838"/>
              <a:gd name="connsiteY749" fmla="*/ 2483451 h 6246801"/>
              <a:gd name="connsiteX750" fmla="*/ 5289398 w 9384838"/>
              <a:gd name="connsiteY750" fmla="*/ 2459115 h 6246801"/>
              <a:gd name="connsiteX751" fmla="*/ 5364618 w 9384838"/>
              <a:gd name="connsiteY751" fmla="*/ 2408231 h 6246801"/>
              <a:gd name="connsiteX752" fmla="*/ 5388954 w 9384838"/>
              <a:gd name="connsiteY752" fmla="*/ 2433674 h 6246801"/>
              <a:gd name="connsiteX753" fmla="*/ 5464174 w 9384838"/>
              <a:gd name="connsiteY753" fmla="*/ 2408231 h 6246801"/>
              <a:gd name="connsiteX754" fmla="*/ 5515059 w 9384838"/>
              <a:gd name="connsiteY754" fmla="*/ 2333007 h 6246801"/>
              <a:gd name="connsiteX755" fmla="*/ 5539394 w 9384838"/>
              <a:gd name="connsiteY755" fmla="*/ 2257785 h 6246801"/>
              <a:gd name="connsiteX756" fmla="*/ 5539394 w 9384838"/>
              <a:gd name="connsiteY756" fmla="*/ 2233447 h 6246801"/>
              <a:gd name="connsiteX757" fmla="*/ 5564837 w 9384838"/>
              <a:gd name="connsiteY757" fmla="*/ 2182565 h 6246801"/>
              <a:gd name="connsiteX758" fmla="*/ 5614615 w 9384838"/>
              <a:gd name="connsiteY758" fmla="*/ 2233447 h 6246801"/>
              <a:gd name="connsiteX759" fmla="*/ 5640057 w 9384838"/>
              <a:gd name="connsiteY759" fmla="*/ 2208005 h 6246801"/>
              <a:gd name="connsiteX760" fmla="*/ 5665499 w 9384838"/>
              <a:gd name="connsiteY760" fmla="*/ 2233447 h 6246801"/>
              <a:gd name="connsiteX761" fmla="*/ 5665499 w 9384838"/>
              <a:gd name="connsiteY761" fmla="*/ 2257785 h 6246801"/>
              <a:gd name="connsiteX762" fmla="*/ 5640057 w 9384838"/>
              <a:gd name="connsiteY762" fmla="*/ 2408231 h 6246801"/>
              <a:gd name="connsiteX763" fmla="*/ 5689835 w 9384838"/>
              <a:gd name="connsiteY763" fmla="*/ 2433674 h 6246801"/>
              <a:gd name="connsiteX764" fmla="*/ 5740719 w 9384838"/>
              <a:gd name="connsiteY764" fmla="*/ 2408231 h 6246801"/>
              <a:gd name="connsiteX765" fmla="*/ 5765055 w 9384838"/>
              <a:gd name="connsiteY765" fmla="*/ 2358450 h 6246801"/>
              <a:gd name="connsiteX766" fmla="*/ 5840275 w 9384838"/>
              <a:gd name="connsiteY766" fmla="*/ 2459115 h 6246801"/>
              <a:gd name="connsiteX767" fmla="*/ 5891159 w 9384838"/>
              <a:gd name="connsiteY767" fmla="*/ 2408231 h 6246801"/>
              <a:gd name="connsiteX768" fmla="*/ 5940937 w 9384838"/>
              <a:gd name="connsiteY768" fmla="*/ 2283229 h 6246801"/>
              <a:gd name="connsiteX769" fmla="*/ 5891159 w 9384838"/>
              <a:gd name="connsiteY769" fmla="*/ 2208005 h 6246801"/>
              <a:gd name="connsiteX770" fmla="*/ 5840275 w 9384838"/>
              <a:gd name="connsiteY770" fmla="*/ 2257785 h 6246801"/>
              <a:gd name="connsiteX771" fmla="*/ 5715277 w 9384838"/>
              <a:gd name="connsiteY771" fmla="*/ 2283229 h 6246801"/>
              <a:gd name="connsiteX772" fmla="*/ 5765055 w 9384838"/>
              <a:gd name="connsiteY772" fmla="*/ 2132783 h 6246801"/>
              <a:gd name="connsiteX773" fmla="*/ 5840275 w 9384838"/>
              <a:gd name="connsiteY773" fmla="*/ 2081897 h 6246801"/>
              <a:gd name="connsiteX774" fmla="*/ 8270546 w 9384838"/>
              <a:gd name="connsiteY774" fmla="*/ 1474959 h 6246801"/>
              <a:gd name="connsiteX775" fmla="*/ 8282255 w 9384838"/>
              <a:gd name="connsiteY775" fmla="*/ 1480813 h 6246801"/>
              <a:gd name="connsiteX776" fmla="*/ 8274449 w 9384838"/>
              <a:gd name="connsiteY776" fmla="*/ 1490571 h 6246801"/>
              <a:gd name="connsiteX777" fmla="*/ 8264691 w 9384838"/>
              <a:gd name="connsiteY777" fmla="*/ 1491546 h 6246801"/>
              <a:gd name="connsiteX778" fmla="*/ 8247128 w 9384838"/>
              <a:gd name="connsiteY778" fmla="*/ 1501304 h 6246801"/>
              <a:gd name="connsiteX779" fmla="*/ 8250055 w 9384838"/>
              <a:gd name="connsiteY779" fmla="*/ 1485692 h 6246801"/>
              <a:gd name="connsiteX780" fmla="*/ 8265667 w 9384838"/>
              <a:gd name="connsiteY780" fmla="*/ 1485692 h 6246801"/>
              <a:gd name="connsiteX781" fmla="*/ 8270546 w 9384838"/>
              <a:gd name="connsiteY781" fmla="*/ 1474959 h 6246801"/>
              <a:gd name="connsiteX782" fmla="*/ 8187608 w 9384838"/>
              <a:gd name="connsiteY782" fmla="*/ 1463250 h 6246801"/>
              <a:gd name="connsiteX783" fmla="*/ 8203220 w 9384838"/>
              <a:gd name="connsiteY783" fmla="*/ 1472032 h 6246801"/>
              <a:gd name="connsiteX784" fmla="*/ 8215904 w 9384838"/>
              <a:gd name="connsiteY784" fmla="*/ 1471056 h 6246801"/>
              <a:gd name="connsiteX785" fmla="*/ 8214929 w 9384838"/>
              <a:gd name="connsiteY785" fmla="*/ 1479838 h 6246801"/>
              <a:gd name="connsiteX786" fmla="*/ 8216880 w 9384838"/>
              <a:gd name="connsiteY786" fmla="*/ 1484717 h 6246801"/>
              <a:gd name="connsiteX787" fmla="*/ 8195414 w 9384838"/>
              <a:gd name="connsiteY787" fmla="*/ 1482765 h 6246801"/>
              <a:gd name="connsiteX788" fmla="*/ 8197365 w 9384838"/>
              <a:gd name="connsiteY788" fmla="*/ 1476909 h 6246801"/>
              <a:gd name="connsiteX789" fmla="*/ 8187608 w 9384838"/>
              <a:gd name="connsiteY789" fmla="*/ 1463250 h 6246801"/>
              <a:gd name="connsiteX790" fmla="*/ 8289085 w 9384838"/>
              <a:gd name="connsiteY790" fmla="*/ 1415439 h 6246801"/>
              <a:gd name="connsiteX791" fmla="*/ 8307624 w 9384838"/>
              <a:gd name="connsiteY791" fmla="*/ 1425197 h 6246801"/>
              <a:gd name="connsiteX792" fmla="*/ 8318357 w 9384838"/>
              <a:gd name="connsiteY792" fmla="*/ 1429100 h 6246801"/>
              <a:gd name="connsiteX793" fmla="*/ 8307624 w 9384838"/>
              <a:gd name="connsiteY793" fmla="*/ 1443734 h 6246801"/>
              <a:gd name="connsiteX794" fmla="*/ 8313478 w 9384838"/>
              <a:gd name="connsiteY794" fmla="*/ 1452516 h 6246801"/>
              <a:gd name="connsiteX795" fmla="*/ 8282255 w 9384838"/>
              <a:gd name="connsiteY795" fmla="*/ 1469104 h 6246801"/>
              <a:gd name="connsiteX796" fmla="*/ 8280303 w 9384838"/>
              <a:gd name="connsiteY796" fmla="*/ 1453493 h 6246801"/>
              <a:gd name="connsiteX797" fmla="*/ 8269570 w 9384838"/>
              <a:gd name="connsiteY797" fmla="*/ 1425197 h 6246801"/>
              <a:gd name="connsiteX798" fmla="*/ 8289085 w 9384838"/>
              <a:gd name="connsiteY798" fmla="*/ 1415439 h 6246801"/>
              <a:gd name="connsiteX799" fmla="*/ 8360314 w 9384838"/>
              <a:gd name="connsiteY799" fmla="*/ 1357869 h 6246801"/>
              <a:gd name="connsiteX800" fmla="*/ 8376902 w 9384838"/>
              <a:gd name="connsiteY800" fmla="*/ 1366651 h 6246801"/>
              <a:gd name="connsiteX801" fmla="*/ 8379829 w 9384838"/>
              <a:gd name="connsiteY801" fmla="*/ 1382264 h 6246801"/>
              <a:gd name="connsiteX802" fmla="*/ 8349581 w 9384838"/>
              <a:gd name="connsiteY802" fmla="*/ 1375434 h 6246801"/>
              <a:gd name="connsiteX803" fmla="*/ 8360314 w 9384838"/>
              <a:gd name="connsiteY803" fmla="*/ 1357869 h 6246801"/>
              <a:gd name="connsiteX804" fmla="*/ 8571073 w 9384838"/>
              <a:gd name="connsiteY804" fmla="*/ 1228098 h 6246801"/>
              <a:gd name="connsiteX805" fmla="*/ 8597418 w 9384838"/>
              <a:gd name="connsiteY805" fmla="*/ 1253467 h 6246801"/>
              <a:gd name="connsiteX806" fmla="*/ 8592539 w 9384838"/>
              <a:gd name="connsiteY806" fmla="*/ 1260297 h 6246801"/>
              <a:gd name="connsiteX807" fmla="*/ 8592539 w 9384838"/>
              <a:gd name="connsiteY807" fmla="*/ 1272981 h 6246801"/>
              <a:gd name="connsiteX808" fmla="*/ 8572049 w 9384838"/>
              <a:gd name="connsiteY808" fmla="*/ 1273957 h 6246801"/>
              <a:gd name="connsiteX809" fmla="*/ 8561316 w 9384838"/>
              <a:gd name="connsiteY809" fmla="*/ 1285666 h 6246801"/>
              <a:gd name="connsiteX810" fmla="*/ 8554486 w 9384838"/>
              <a:gd name="connsiteY810" fmla="*/ 1302253 h 6246801"/>
              <a:gd name="connsiteX811" fmla="*/ 8533995 w 9384838"/>
              <a:gd name="connsiteY811" fmla="*/ 1311035 h 6246801"/>
              <a:gd name="connsiteX812" fmla="*/ 8510577 w 9384838"/>
              <a:gd name="connsiteY812" fmla="*/ 1309083 h 6246801"/>
              <a:gd name="connsiteX813" fmla="*/ 8505699 w 9384838"/>
              <a:gd name="connsiteY813" fmla="*/ 1331526 h 6246801"/>
              <a:gd name="connsiteX814" fmla="*/ 8494966 w 9384838"/>
              <a:gd name="connsiteY814" fmla="*/ 1335428 h 6246801"/>
              <a:gd name="connsiteX815" fmla="*/ 8482281 w 9384838"/>
              <a:gd name="connsiteY815" fmla="*/ 1312986 h 6246801"/>
              <a:gd name="connsiteX816" fmla="*/ 8474475 w 9384838"/>
              <a:gd name="connsiteY816" fmla="*/ 1303229 h 6246801"/>
              <a:gd name="connsiteX817" fmla="*/ 8467645 w 9384838"/>
              <a:gd name="connsiteY817" fmla="*/ 1279811 h 6246801"/>
              <a:gd name="connsiteX818" fmla="*/ 8476427 w 9384838"/>
              <a:gd name="connsiteY818" fmla="*/ 1270054 h 6246801"/>
              <a:gd name="connsiteX819" fmla="*/ 8524238 w 9384838"/>
              <a:gd name="connsiteY819" fmla="*/ 1261273 h 6246801"/>
              <a:gd name="connsiteX820" fmla="*/ 8551558 w 9384838"/>
              <a:gd name="connsiteY820" fmla="*/ 1236879 h 6246801"/>
              <a:gd name="connsiteX821" fmla="*/ 8567170 w 9384838"/>
              <a:gd name="connsiteY821" fmla="*/ 1237855 h 6246801"/>
              <a:gd name="connsiteX822" fmla="*/ 8571073 w 9384838"/>
              <a:gd name="connsiteY822" fmla="*/ 1228098 h 6246801"/>
              <a:gd name="connsiteX823" fmla="*/ 8306648 w 9384838"/>
              <a:gd name="connsiteY823" fmla="*/ 884639 h 6246801"/>
              <a:gd name="connsiteX824" fmla="*/ 8328114 w 9384838"/>
              <a:gd name="connsiteY824" fmla="*/ 903178 h 6246801"/>
              <a:gd name="connsiteX825" fmla="*/ 8334944 w 9384838"/>
              <a:gd name="connsiteY825" fmla="*/ 917814 h 6246801"/>
              <a:gd name="connsiteX826" fmla="*/ 8368119 w 9384838"/>
              <a:gd name="connsiteY826" fmla="*/ 935377 h 6246801"/>
              <a:gd name="connsiteX827" fmla="*/ 8422761 w 9384838"/>
              <a:gd name="connsiteY827" fmla="*/ 939280 h 6246801"/>
              <a:gd name="connsiteX828" fmla="*/ 8461790 w 9384838"/>
              <a:gd name="connsiteY828" fmla="*/ 922693 h 6246801"/>
              <a:gd name="connsiteX829" fmla="*/ 8450081 w 9384838"/>
              <a:gd name="connsiteY829" fmla="*/ 963674 h 6246801"/>
              <a:gd name="connsiteX830" fmla="*/ 8431542 w 9384838"/>
              <a:gd name="connsiteY830" fmla="*/ 975382 h 6246801"/>
              <a:gd name="connsiteX831" fmla="*/ 8415930 w 9384838"/>
              <a:gd name="connsiteY831" fmla="*/ 963674 h 6246801"/>
              <a:gd name="connsiteX832" fmla="*/ 8397391 w 9384838"/>
              <a:gd name="connsiteY832" fmla="*/ 963674 h 6246801"/>
              <a:gd name="connsiteX833" fmla="*/ 8359338 w 9384838"/>
              <a:gd name="connsiteY833" fmla="*/ 1014411 h 6246801"/>
              <a:gd name="connsiteX834" fmla="*/ 8284206 w 9384838"/>
              <a:gd name="connsiteY834" fmla="*/ 1020265 h 6246801"/>
              <a:gd name="connsiteX835" fmla="*/ 8247128 w 9384838"/>
              <a:gd name="connsiteY835" fmla="*/ 1070028 h 6246801"/>
              <a:gd name="connsiteX836" fmla="*/ 8212977 w 9384838"/>
              <a:gd name="connsiteY836" fmla="*/ 1083688 h 6246801"/>
              <a:gd name="connsiteX837" fmla="*/ 8184681 w 9384838"/>
              <a:gd name="connsiteY837" fmla="*/ 1151014 h 6246801"/>
              <a:gd name="connsiteX838" fmla="*/ 8163215 w 9384838"/>
              <a:gd name="connsiteY838" fmla="*/ 1151014 h 6246801"/>
              <a:gd name="connsiteX839" fmla="*/ 8155409 w 9384838"/>
              <a:gd name="connsiteY839" fmla="*/ 1207607 h 6246801"/>
              <a:gd name="connsiteX840" fmla="*/ 8099792 w 9384838"/>
              <a:gd name="connsiteY840" fmla="*/ 1223219 h 6246801"/>
              <a:gd name="connsiteX841" fmla="*/ 8077350 w 9384838"/>
              <a:gd name="connsiteY841" fmla="*/ 1247612 h 6246801"/>
              <a:gd name="connsiteX842" fmla="*/ 8066617 w 9384838"/>
              <a:gd name="connsiteY842" fmla="*/ 1319817 h 6246801"/>
              <a:gd name="connsiteX843" fmla="*/ 8057835 w 9384838"/>
              <a:gd name="connsiteY843" fmla="*/ 1315914 h 6246801"/>
              <a:gd name="connsiteX844" fmla="*/ 8009048 w 9384838"/>
              <a:gd name="connsiteY844" fmla="*/ 1320793 h 6246801"/>
              <a:gd name="connsiteX845" fmla="*/ 8009048 w 9384838"/>
              <a:gd name="connsiteY845" fmla="*/ 1309084 h 6246801"/>
              <a:gd name="connsiteX846" fmla="*/ 8010024 w 9384838"/>
              <a:gd name="connsiteY846" fmla="*/ 1293472 h 6246801"/>
              <a:gd name="connsiteX847" fmla="*/ 8002218 w 9384838"/>
              <a:gd name="connsiteY847" fmla="*/ 1262248 h 6246801"/>
              <a:gd name="connsiteX848" fmla="*/ 8013927 w 9384838"/>
              <a:gd name="connsiteY848" fmla="*/ 1254442 h 6246801"/>
              <a:gd name="connsiteX849" fmla="*/ 8038320 w 9384838"/>
              <a:gd name="connsiteY849" fmla="*/ 1219316 h 6246801"/>
              <a:gd name="connsiteX850" fmla="*/ 8077350 w 9384838"/>
              <a:gd name="connsiteY850" fmla="*/ 1190044 h 6246801"/>
              <a:gd name="connsiteX851" fmla="*/ 8108573 w 9384838"/>
              <a:gd name="connsiteY851" fmla="*/ 1167602 h 6246801"/>
              <a:gd name="connsiteX852" fmla="*/ 8111501 w 9384838"/>
              <a:gd name="connsiteY852" fmla="*/ 1154917 h 6246801"/>
              <a:gd name="connsiteX853" fmla="*/ 8135894 w 9384838"/>
              <a:gd name="connsiteY853" fmla="*/ 1148087 h 6246801"/>
              <a:gd name="connsiteX854" fmla="*/ 8141748 w 9384838"/>
              <a:gd name="connsiteY854" fmla="*/ 1130524 h 6246801"/>
              <a:gd name="connsiteX855" fmla="*/ 8135894 w 9384838"/>
              <a:gd name="connsiteY855" fmla="*/ 1121742 h 6246801"/>
              <a:gd name="connsiteX856" fmla="*/ 8143700 w 9384838"/>
              <a:gd name="connsiteY856" fmla="*/ 1104179 h 6246801"/>
              <a:gd name="connsiteX857" fmla="*/ 8200293 w 9384838"/>
              <a:gd name="connsiteY857" fmla="*/ 1030998 h 6246801"/>
              <a:gd name="connsiteX858" fmla="*/ 8231516 w 9384838"/>
              <a:gd name="connsiteY858" fmla="*/ 993920 h 6246801"/>
              <a:gd name="connsiteX859" fmla="*/ 8245176 w 9384838"/>
              <a:gd name="connsiteY859" fmla="*/ 957819 h 6246801"/>
              <a:gd name="connsiteX860" fmla="*/ 8258837 w 9384838"/>
              <a:gd name="connsiteY860" fmla="*/ 944159 h 6246801"/>
              <a:gd name="connsiteX861" fmla="*/ 8260788 w 9384838"/>
              <a:gd name="connsiteY861" fmla="*/ 920741 h 6246801"/>
              <a:gd name="connsiteX862" fmla="*/ 8289085 w 9384838"/>
              <a:gd name="connsiteY862" fmla="*/ 889516 h 6246801"/>
              <a:gd name="connsiteX863" fmla="*/ 8306648 w 9384838"/>
              <a:gd name="connsiteY863" fmla="*/ 884639 h 6246801"/>
              <a:gd name="connsiteX864" fmla="*/ 9328245 w 9384838"/>
              <a:gd name="connsiteY864" fmla="*/ 311878 h 6246801"/>
              <a:gd name="connsiteX865" fmla="*/ 9371178 w 9384838"/>
              <a:gd name="connsiteY865" fmla="*/ 317733 h 6246801"/>
              <a:gd name="connsiteX866" fmla="*/ 9384838 w 9384838"/>
              <a:gd name="connsiteY866" fmla="*/ 341150 h 6246801"/>
              <a:gd name="connsiteX867" fmla="*/ 9357517 w 9384838"/>
              <a:gd name="connsiteY867" fmla="*/ 360665 h 6246801"/>
              <a:gd name="connsiteX868" fmla="*/ 9357517 w 9384838"/>
              <a:gd name="connsiteY868" fmla="*/ 378228 h 6246801"/>
              <a:gd name="connsiteX869" fmla="*/ 9371178 w 9384838"/>
              <a:gd name="connsiteY869" fmla="*/ 393840 h 6246801"/>
              <a:gd name="connsiteX870" fmla="*/ 9367275 w 9384838"/>
              <a:gd name="connsiteY870" fmla="*/ 427015 h 6246801"/>
              <a:gd name="connsiteX871" fmla="*/ 9314585 w 9384838"/>
              <a:gd name="connsiteY871" fmla="*/ 427015 h 6246801"/>
              <a:gd name="connsiteX872" fmla="*/ 9250186 w 9384838"/>
              <a:gd name="connsiteY872" fmla="*/ 440675 h 6246801"/>
              <a:gd name="connsiteX873" fmla="*/ 9213108 w 9384838"/>
              <a:gd name="connsiteY873" fmla="*/ 471899 h 6246801"/>
              <a:gd name="connsiteX874" fmla="*/ 9162370 w 9384838"/>
              <a:gd name="connsiteY874" fmla="*/ 491414 h 6246801"/>
              <a:gd name="connsiteX875" fmla="*/ 9099923 w 9384838"/>
              <a:gd name="connsiteY875" fmla="*/ 526540 h 6246801"/>
              <a:gd name="connsiteX876" fmla="*/ 9035524 w 9384838"/>
              <a:gd name="connsiteY876" fmla="*/ 587036 h 6246801"/>
              <a:gd name="connsiteX877" fmla="*/ 8996494 w 9384838"/>
              <a:gd name="connsiteY877" fmla="*/ 635822 h 6246801"/>
              <a:gd name="connsiteX878" fmla="*/ 8961368 w 9384838"/>
              <a:gd name="connsiteY878" fmla="*/ 637774 h 6246801"/>
              <a:gd name="connsiteX879" fmla="*/ 8951610 w 9384838"/>
              <a:gd name="connsiteY879" fmla="*/ 647531 h 6246801"/>
              <a:gd name="connsiteX880" fmla="*/ 8926241 w 9384838"/>
              <a:gd name="connsiteY880" fmla="*/ 637774 h 6246801"/>
              <a:gd name="connsiteX881" fmla="*/ 8916484 w 9384838"/>
              <a:gd name="connsiteY881" fmla="*/ 608501 h 6246801"/>
              <a:gd name="connsiteX882" fmla="*/ 8883309 w 9384838"/>
              <a:gd name="connsiteY882" fmla="*/ 622162 h 6246801"/>
              <a:gd name="connsiteX883" fmla="*/ 8877454 w 9384838"/>
              <a:gd name="connsiteY883" fmla="*/ 651434 h 6246801"/>
              <a:gd name="connsiteX884" fmla="*/ 8887212 w 9384838"/>
              <a:gd name="connsiteY884" fmla="*/ 665094 h 6246801"/>
              <a:gd name="connsiteX885" fmla="*/ 8846231 w 9384838"/>
              <a:gd name="connsiteY885" fmla="*/ 719735 h 6246801"/>
              <a:gd name="connsiteX886" fmla="*/ 8799395 w 9384838"/>
              <a:gd name="connsiteY886" fmla="*/ 749008 h 6246801"/>
              <a:gd name="connsiteX887" fmla="*/ 8766220 w 9384838"/>
              <a:gd name="connsiteY887" fmla="*/ 774380 h 6246801"/>
              <a:gd name="connsiteX888" fmla="*/ 8731094 w 9384838"/>
              <a:gd name="connsiteY888" fmla="*/ 844633 h 6246801"/>
              <a:gd name="connsiteX889" fmla="*/ 8697919 w 9384838"/>
              <a:gd name="connsiteY889" fmla="*/ 862196 h 6246801"/>
              <a:gd name="connsiteX890" fmla="*/ 8666695 w 9384838"/>
              <a:gd name="connsiteY890" fmla="*/ 862196 h 6246801"/>
              <a:gd name="connsiteX891" fmla="*/ 8641326 w 9384838"/>
              <a:gd name="connsiteY891" fmla="*/ 887565 h 6246801"/>
              <a:gd name="connsiteX892" fmla="*/ 8614005 w 9384838"/>
              <a:gd name="connsiteY892" fmla="*/ 932449 h 6246801"/>
              <a:gd name="connsiteX893" fmla="*/ 8590587 w 9384838"/>
              <a:gd name="connsiteY893" fmla="*/ 936351 h 6246801"/>
              <a:gd name="connsiteX894" fmla="*/ 8576927 w 9384838"/>
              <a:gd name="connsiteY894" fmla="*/ 920740 h 6246801"/>
              <a:gd name="connsiteX895" fmla="*/ 8590587 w 9384838"/>
              <a:gd name="connsiteY895" fmla="*/ 885614 h 6246801"/>
              <a:gd name="connsiteX896" fmla="*/ 8602296 w 9384838"/>
              <a:gd name="connsiteY896" fmla="*/ 881711 h 6246801"/>
              <a:gd name="connsiteX897" fmla="*/ 8610102 w 9384838"/>
              <a:gd name="connsiteY897" fmla="*/ 868050 h 6246801"/>
              <a:gd name="connsiteX898" fmla="*/ 8606199 w 9384838"/>
              <a:gd name="connsiteY898" fmla="*/ 850487 h 6246801"/>
              <a:gd name="connsiteX899" fmla="*/ 8612054 w 9384838"/>
              <a:gd name="connsiteY899" fmla="*/ 825118 h 6246801"/>
              <a:gd name="connsiteX900" fmla="*/ 8623762 w 9384838"/>
              <a:gd name="connsiteY900" fmla="*/ 846584 h 6246801"/>
              <a:gd name="connsiteX901" fmla="*/ 8637423 w 9384838"/>
              <a:gd name="connsiteY901" fmla="*/ 848536 h 6246801"/>
              <a:gd name="connsiteX902" fmla="*/ 8649132 w 9384838"/>
              <a:gd name="connsiteY902" fmla="*/ 827069 h 6246801"/>
              <a:gd name="connsiteX903" fmla="*/ 8635471 w 9384838"/>
              <a:gd name="connsiteY903" fmla="*/ 807555 h 6246801"/>
              <a:gd name="connsiteX904" fmla="*/ 8654986 w 9384838"/>
              <a:gd name="connsiteY904" fmla="*/ 807555 h 6246801"/>
              <a:gd name="connsiteX905" fmla="*/ 8664743 w 9384838"/>
              <a:gd name="connsiteY905" fmla="*/ 819263 h 6246801"/>
              <a:gd name="connsiteX906" fmla="*/ 8692064 w 9384838"/>
              <a:gd name="connsiteY906" fmla="*/ 805603 h 6246801"/>
              <a:gd name="connsiteX907" fmla="*/ 8709627 w 9384838"/>
              <a:gd name="connsiteY907" fmla="*/ 778282 h 6246801"/>
              <a:gd name="connsiteX908" fmla="*/ 8711579 w 9384838"/>
              <a:gd name="connsiteY908" fmla="*/ 749008 h 6246801"/>
              <a:gd name="connsiteX909" fmla="*/ 8695967 w 9384838"/>
              <a:gd name="connsiteY909" fmla="*/ 749008 h 6246801"/>
              <a:gd name="connsiteX910" fmla="*/ 8672549 w 9384838"/>
              <a:gd name="connsiteY910" fmla="*/ 745105 h 6246801"/>
              <a:gd name="connsiteX911" fmla="*/ 8668646 w 9384838"/>
              <a:gd name="connsiteY911" fmla="*/ 713881 h 6246801"/>
              <a:gd name="connsiteX912" fmla="*/ 8697919 w 9384838"/>
              <a:gd name="connsiteY912" fmla="*/ 713881 h 6246801"/>
              <a:gd name="connsiteX913" fmla="*/ 8715482 w 9384838"/>
              <a:gd name="connsiteY913" fmla="*/ 731444 h 6246801"/>
              <a:gd name="connsiteX914" fmla="*/ 8733045 w 9384838"/>
              <a:gd name="connsiteY914" fmla="*/ 719735 h 6246801"/>
              <a:gd name="connsiteX915" fmla="*/ 8746705 w 9384838"/>
              <a:gd name="connsiteY915" fmla="*/ 688512 h 6246801"/>
              <a:gd name="connsiteX916" fmla="*/ 8787686 w 9384838"/>
              <a:gd name="connsiteY916" fmla="*/ 674851 h 6246801"/>
              <a:gd name="connsiteX917" fmla="*/ 8811104 w 9384838"/>
              <a:gd name="connsiteY917" fmla="*/ 624114 h 6246801"/>
              <a:gd name="connsiteX918" fmla="*/ 8830619 w 9384838"/>
              <a:gd name="connsiteY918" fmla="*/ 618260 h 6246801"/>
              <a:gd name="connsiteX919" fmla="*/ 8840376 w 9384838"/>
              <a:gd name="connsiteY919" fmla="*/ 600695 h 6246801"/>
              <a:gd name="connsiteX920" fmla="*/ 8832570 w 9384838"/>
              <a:gd name="connsiteY920" fmla="*/ 559715 h 6246801"/>
              <a:gd name="connsiteX921" fmla="*/ 8850134 w 9384838"/>
              <a:gd name="connsiteY921" fmla="*/ 559715 h 6246801"/>
              <a:gd name="connsiteX922" fmla="*/ 8885260 w 9384838"/>
              <a:gd name="connsiteY922" fmla="*/ 573376 h 6246801"/>
              <a:gd name="connsiteX923" fmla="*/ 8902823 w 9384838"/>
              <a:gd name="connsiteY923" fmla="*/ 559715 h 6246801"/>
              <a:gd name="connsiteX924" fmla="*/ 8904775 w 9384838"/>
              <a:gd name="connsiteY924" fmla="*/ 524589 h 6246801"/>
              <a:gd name="connsiteX925" fmla="*/ 8949659 w 9384838"/>
              <a:gd name="connsiteY925" fmla="*/ 497268 h 6246801"/>
              <a:gd name="connsiteX926" fmla="*/ 8976980 w 9384838"/>
              <a:gd name="connsiteY926" fmla="*/ 497268 h 6246801"/>
              <a:gd name="connsiteX927" fmla="*/ 8976980 w 9384838"/>
              <a:gd name="connsiteY927" fmla="*/ 462142 h 6246801"/>
              <a:gd name="connsiteX928" fmla="*/ 8965271 w 9384838"/>
              <a:gd name="connsiteY928" fmla="*/ 419209 h 6246801"/>
              <a:gd name="connsiteX929" fmla="*/ 8973077 w 9384838"/>
              <a:gd name="connsiteY929" fmla="*/ 393840 h 6246801"/>
              <a:gd name="connsiteX930" fmla="*/ 9002349 w 9384838"/>
              <a:gd name="connsiteY930" fmla="*/ 376277 h 6246801"/>
              <a:gd name="connsiteX931" fmla="*/ 9017961 w 9384838"/>
              <a:gd name="connsiteY931" fmla="*/ 403597 h 6246801"/>
              <a:gd name="connsiteX932" fmla="*/ 9041378 w 9384838"/>
              <a:gd name="connsiteY932" fmla="*/ 467996 h 6246801"/>
              <a:gd name="connsiteX933" fmla="*/ 9076505 w 9384838"/>
              <a:gd name="connsiteY933" fmla="*/ 475802 h 6246801"/>
              <a:gd name="connsiteX934" fmla="*/ 9154564 w 9384838"/>
              <a:gd name="connsiteY934" fmla="*/ 458239 h 6246801"/>
              <a:gd name="connsiteX935" fmla="*/ 9209205 w 9384838"/>
              <a:gd name="connsiteY935" fmla="*/ 409452 h 6246801"/>
              <a:gd name="connsiteX936" fmla="*/ 9218963 w 9384838"/>
              <a:gd name="connsiteY936" fmla="*/ 380180 h 6246801"/>
              <a:gd name="connsiteX937" fmla="*/ 9283361 w 9384838"/>
              <a:gd name="connsiteY937" fmla="*/ 325538 h 6246801"/>
              <a:gd name="connsiteX938" fmla="*/ 9328245 w 9384838"/>
              <a:gd name="connsiteY938" fmla="*/ 311878 h 6246801"/>
              <a:gd name="connsiteX939" fmla="*/ 6819242 w 9384838"/>
              <a:gd name="connsiteY939" fmla="*/ 0 h 6246801"/>
              <a:gd name="connsiteX940" fmla="*/ 6869020 w 9384838"/>
              <a:gd name="connsiteY940" fmla="*/ 125002 h 6246801"/>
              <a:gd name="connsiteX941" fmla="*/ 6969682 w 9384838"/>
              <a:gd name="connsiteY941" fmla="*/ 326334 h 6246801"/>
              <a:gd name="connsiteX942" fmla="*/ 6969682 w 9384838"/>
              <a:gd name="connsiteY942" fmla="*/ 401556 h 6246801"/>
              <a:gd name="connsiteX943" fmla="*/ 7094680 w 9384838"/>
              <a:gd name="connsiteY943" fmla="*/ 652667 h 6246801"/>
              <a:gd name="connsiteX944" fmla="*/ 7220784 w 9384838"/>
              <a:gd name="connsiteY944" fmla="*/ 803117 h 6246801"/>
              <a:gd name="connsiteX945" fmla="*/ 7321446 w 9384838"/>
              <a:gd name="connsiteY945" fmla="*/ 903783 h 6246801"/>
              <a:gd name="connsiteX946" fmla="*/ 7321446 w 9384838"/>
              <a:gd name="connsiteY946" fmla="*/ 979004 h 6246801"/>
              <a:gd name="connsiteX947" fmla="*/ 7345782 w 9384838"/>
              <a:gd name="connsiteY947" fmla="*/ 979004 h 6246801"/>
              <a:gd name="connsiteX948" fmla="*/ 7396667 w 9384838"/>
              <a:gd name="connsiteY948" fmla="*/ 1003341 h 6246801"/>
              <a:gd name="connsiteX949" fmla="*/ 7421002 w 9384838"/>
              <a:gd name="connsiteY949" fmla="*/ 979004 h 6246801"/>
              <a:gd name="connsiteX950" fmla="*/ 7496223 w 9384838"/>
              <a:gd name="connsiteY950" fmla="*/ 1003341 h 6246801"/>
              <a:gd name="connsiteX951" fmla="*/ 7446445 w 9384838"/>
              <a:gd name="connsiteY951" fmla="*/ 1054227 h 6246801"/>
              <a:gd name="connsiteX952" fmla="*/ 7471887 w 9384838"/>
              <a:gd name="connsiteY952" fmla="*/ 1078564 h 6246801"/>
              <a:gd name="connsiteX953" fmla="*/ 7521665 w 9384838"/>
              <a:gd name="connsiteY953" fmla="*/ 1054227 h 6246801"/>
              <a:gd name="connsiteX954" fmla="*/ 7547107 w 9384838"/>
              <a:gd name="connsiteY954" fmla="*/ 1129449 h 6246801"/>
              <a:gd name="connsiteX955" fmla="*/ 7672105 w 9384838"/>
              <a:gd name="connsiteY955" fmla="*/ 1179229 h 6246801"/>
              <a:gd name="connsiteX956" fmla="*/ 7747325 w 9384838"/>
              <a:gd name="connsiteY956" fmla="*/ 1179229 h 6246801"/>
              <a:gd name="connsiteX957" fmla="*/ 7847987 w 9384838"/>
              <a:gd name="connsiteY957" fmla="*/ 1104007 h 6246801"/>
              <a:gd name="connsiteX958" fmla="*/ 7923207 w 9384838"/>
              <a:gd name="connsiteY958" fmla="*/ 1078564 h 6246801"/>
              <a:gd name="connsiteX959" fmla="*/ 7998427 w 9384838"/>
              <a:gd name="connsiteY959" fmla="*/ 1003341 h 6246801"/>
              <a:gd name="connsiteX960" fmla="*/ 7998427 w 9384838"/>
              <a:gd name="connsiteY960" fmla="*/ 1054227 h 6246801"/>
              <a:gd name="connsiteX961" fmla="*/ 7948649 w 9384838"/>
              <a:gd name="connsiteY961" fmla="*/ 1104007 h 6246801"/>
              <a:gd name="connsiteX962" fmla="*/ 7948649 w 9384838"/>
              <a:gd name="connsiteY962" fmla="*/ 1129449 h 6246801"/>
              <a:gd name="connsiteX963" fmla="*/ 7822545 w 9384838"/>
              <a:gd name="connsiteY963" fmla="*/ 1279895 h 6246801"/>
              <a:gd name="connsiteX964" fmla="*/ 7822545 w 9384838"/>
              <a:gd name="connsiteY964" fmla="*/ 1379454 h 6246801"/>
              <a:gd name="connsiteX965" fmla="*/ 7873429 w 9384838"/>
              <a:gd name="connsiteY965" fmla="*/ 1379454 h 6246801"/>
              <a:gd name="connsiteX966" fmla="*/ 7847987 w 9384838"/>
              <a:gd name="connsiteY966" fmla="*/ 1505563 h 6246801"/>
              <a:gd name="connsiteX967" fmla="*/ 7797103 w 9384838"/>
              <a:gd name="connsiteY967" fmla="*/ 1531005 h 6246801"/>
              <a:gd name="connsiteX968" fmla="*/ 7873429 w 9384838"/>
              <a:gd name="connsiteY968" fmla="*/ 1606229 h 6246801"/>
              <a:gd name="connsiteX969" fmla="*/ 7948649 w 9384838"/>
              <a:gd name="connsiteY969" fmla="*/ 1606229 h 6246801"/>
              <a:gd name="connsiteX970" fmla="*/ 7923207 w 9384838"/>
              <a:gd name="connsiteY970" fmla="*/ 1656009 h 6246801"/>
              <a:gd name="connsiteX971" fmla="*/ 7772767 w 9384838"/>
              <a:gd name="connsiteY971" fmla="*/ 1630565 h 6246801"/>
              <a:gd name="connsiteX972" fmla="*/ 7672105 w 9384838"/>
              <a:gd name="connsiteY972" fmla="*/ 1705789 h 6246801"/>
              <a:gd name="connsiteX973" fmla="*/ 7672105 w 9384838"/>
              <a:gd name="connsiteY973" fmla="*/ 1656009 h 6246801"/>
              <a:gd name="connsiteX974" fmla="*/ 7596885 w 9384838"/>
              <a:gd name="connsiteY974" fmla="*/ 1656009 h 6246801"/>
              <a:gd name="connsiteX975" fmla="*/ 7571443 w 9384838"/>
              <a:gd name="connsiteY975" fmla="*/ 1705789 h 6246801"/>
              <a:gd name="connsiteX976" fmla="*/ 7446445 w 9384838"/>
              <a:gd name="connsiteY976" fmla="*/ 1681452 h 6246801"/>
              <a:gd name="connsiteX977" fmla="*/ 7421002 w 9384838"/>
              <a:gd name="connsiteY977" fmla="*/ 1630565 h 6246801"/>
              <a:gd name="connsiteX978" fmla="*/ 7321446 w 9384838"/>
              <a:gd name="connsiteY978" fmla="*/ 1630565 h 6246801"/>
              <a:gd name="connsiteX979" fmla="*/ 7070344 w 9384838"/>
              <a:gd name="connsiteY979" fmla="*/ 1756674 h 6246801"/>
              <a:gd name="connsiteX980" fmla="*/ 6869020 w 9384838"/>
              <a:gd name="connsiteY980" fmla="*/ 1907113 h 6246801"/>
              <a:gd name="connsiteX981" fmla="*/ 6894462 w 9384838"/>
              <a:gd name="connsiteY981" fmla="*/ 1956897 h 6246801"/>
              <a:gd name="connsiteX982" fmla="*/ 6819242 w 9384838"/>
              <a:gd name="connsiteY982" fmla="*/ 2081899 h 6246801"/>
              <a:gd name="connsiteX983" fmla="*/ 6793800 w 9384838"/>
              <a:gd name="connsiteY983" fmla="*/ 2006676 h 6246801"/>
              <a:gd name="connsiteX984" fmla="*/ 6668802 w 9384838"/>
              <a:gd name="connsiteY984" fmla="*/ 1931450 h 6246801"/>
              <a:gd name="connsiteX985" fmla="*/ 6542697 w 9384838"/>
              <a:gd name="connsiteY985" fmla="*/ 1831894 h 6246801"/>
              <a:gd name="connsiteX986" fmla="*/ 6467477 w 9384838"/>
              <a:gd name="connsiteY986" fmla="*/ 1705789 h 6246801"/>
              <a:gd name="connsiteX987" fmla="*/ 6417699 w 9384838"/>
              <a:gd name="connsiteY987" fmla="*/ 1681452 h 6246801"/>
              <a:gd name="connsiteX988" fmla="*/ 6342479 w 9384838"/>
              <a:gd name="connsiteY988" fmla="*/ 1580786 h 6246801"/>
              <a:gd name="connsiteX989" fmla="*/ 6217481 w 9384838"/>
              <a:gd name="connsiteY989" fmla="*/ 1555343 h 6246801"/>
              <a:gd name="connsiteX990" fmla="*/ 6091377 w 9384838"/>
              <a:gd name="connsiteY990" fmla="*/ 1606229 h 6246801"/>
              <a:gd name="connsiteX991" fmla="*/ 5991821 w 9384838"/>
              <a:gd name="connsiteY991" fmla="*/ 1681452 h 6246801"/>
              <a:gd name="connsiteX992" fmla="*/ 5966379 w 9384838"/>
              <a:gd name="connsiteY992" fmla="*/ 1630565 h 6246801"/>
              <a:gd name="connsiteX993" fmla="*/ 5966379 w 9384838"/>
              <a:gd name="connsiteY993" fmla="*/ 1580786 h 6246801"/>
              <a:gd name="connsiteX994" fmla="*/ 5916601 w 9384838"/>
              <a:gd name="connsiteY994" fmla="*/ 1531005 h 6246801"/>
              <a:gd name="connsiteX995" fmla="*/ 5940937 w 9384838"/>
              <a:gd name="connsiteY995" fmla="*/ 1505563 h 6246801"/>
              <a:gd name="connsiteX996" fmla="*/ 5891159 w 9384838"/>
              <a:gd name="connsiteY996" fmla="*/ 1480122 h 6246801"/>
              <a:gd name="connsiteX997" fmla="*/ 5840275 w 9384838"/>
              <a:gd name="connsiteY997" fmla="*/ 1480122 h 6246801"/>
              <a:gd name="connsiteX998" fmla="*/ 5815939 w 9384838"/>
              <a:gd name="connsiteY998" fmla="*/ 1455784 h 6246801"/>
              <a:gd name="connsiteX999" fmla="*/ 5740719 w 9384838"/>
              <a:gd name="connsiteY999" fmla="*/ 1505563 h 6246801"/>
              <a:gd name="connsiteX1000" fmla="*/ 5665499 w 9384838"/>
              <a:gd name="connsiteY1000" fmla="*/ 1606229 h 6246801"/>
              <a:gd name="connsiteX1001" fmla="*/ 5715277 w 9384838"/>
              <a:gd name="connsiteY1001" fmla="*/ 1656009 h 6246801"/>
              <a:gd name="connsiteX1002" fmla="*/ 5765055 w 9384838"/>
              <a:gd name="connsiteY1002" fmla="*/ 1731231 h 6246801"/>
              <a:gd name="connsiteX1003" fmla="*/ 5840275 w 9384838"/>
              <a:gd name="connsiteY1003" fmla="*/ 1731231 h 6246801"/>
              <a:gd name="connsiteX1004" fmla="*/ 5916601 w 9384838"/>
              <a:gd name="connsiteY1004" fmla="*/ 1881669 h 6246801"/>
              <a:gd name="connsiteX1005" fmla="*/ 5966379 w 9384838"/>
              <a:gd name="connsiteY1005" fmla="*/ 1956897 h 6246801"/>
              <a:gd name="connsiteX1006" fmla="*/ 5891159 w 9384838"/>
              <a:gd name="connsiteY1006" fmla="*/ 2006676 h 6246801"/>
              <a:gd name="connsiteX1007" fmla="*/ 5815939 w 9384838"/>
              <a:gd name="connsiteY1007" fmla="*/ 1931450 h 6246801"/>
              <a:gd name="connsiteX1008" fmla="*/ 5765055 w 9384838"/>
              <a:gd name="connsiteY1008" fmla="*/ 1881669 h 6246801"/>
              <a:gd name="connsiteX1009" fmla="*/ 5715277 w 9384838"/>
              <a:gd name="connsiteY1009" fmla="*/ 1931450 h 6246801"/>
              <a:gd name="connsiteX1010" fmla="*/ 5665499 w 9384838"/>
              <a:gd name="connsiteY1010" fmla="*/ 1931450 h 6246801"/>
              <a:gd name="connsiteX1011" fmla="*/ 5640056 w 9384838"/>
              <a:gd name="connsiteY1011" fmla="*/ 2006676 h 6246801"/>
              <a:gd name="connsiteX1012" fmla="*/ 5590278 w 9384838"/>
              <a:gd name="connsiteY1012" fmla="*/ 2006676 h 6246801"/>
              <a:gd name="connsiteX1013" fmla="*/ 5515058 w 9384838"/>
              <a:gd name="connsiteY1013" fmla="*/ 2081899 h 6246801"/>
              <a:gd name="connsiteX1014" fmla="*/ 5464174 w 9384838"/>
              <a:gd name="connsiteY1014" fmla="*/ 2057559 h 6246801"/>
              <a:gd name="connsiteX1015" fmla="*/ 5464174 w 9384838"/>
              <a:gd name="connsiteY1015" fmla="*/ 1956897 h 6246801"/>
              <a:gd name="connsiteX1016" fmla="*/ 5489616 w 9384838"/>
              <a:gd name="connsiteY1016" fmla="*/ 1881669 h 6246801"/>
              <a:gd name="connsiteX1017" fmla="*/ 5564836 w 9384838"/>
              <a:gd name="connsiteY1017" fmla="*/ 1831894 h 6246801"/>
              <a:gd name="connsiteX1018" fmla="*/ 5590278 w 9384838"/>
              <a:gd name="connsiteY1018" fmla="*/ 1756674 h 6246801"/>
              <a:gd name="connsiteX1019" fmla="*/ 5539394 w 9384838"/>
              <a:gd name="connsiteY1019" fmla="*/ 1656009 h 6246801"/>
              <a:gd name="connsiteX1020" fmla="*/ 5515058 w 9384838"/>
              <a:gd name="connsiteY1020" fmla="*/ 1656009 h 6246801"/>
              <a:gd name="connsiteX1021" fmla="*/ 5515058 w 9384838"/>
              <a:gd name="connsiteY1021" fmla="*/ 1606229 h 6246801"/>
              <a:gd name="connsiteX1022" fmla="*/ 5489616 w 9384838"/>
              <a:gd name="connsiteY1022" fmla="*/ 1580786 h 6246801"/>
              <a:gd name="connsiteX1023" fmla="*/ 5489616 w 9384838"/>
              <a:gd name="connsiteY1023" fmla="*/ 1531005 h 6246801"/>
              <a:gd name="connsiteX1024" fmla="*/ 5539394 w 9384838"/>
              <a:gd name="connsiteY1024" fmla="*/ 1455784 h 6246801"/>
              <a:gd name="connsiteX1025" fmla="*/ 5539394 w 9384838"/>
              <a:gd name="connsiteY1025" fmla="*/ 1404898 h 6246801"/>
              <a:gd name="connsiteX1026" fmla="*/ 5564836 w 9384838"/>
              <a:gd name="connsiteY1026" fmla="*/ 1355118 h 6246801"/>
              <a:gd name="connsiteX1027" fmla="*/ 5614614 w 9384838"/>
              <a:gd name="connsiteY1027" fmla="*/ 1379454 h 6246801"/>
              <a:gd name="connsiteX1028" fmla="*/ 5689834 w 9384838"/>
              <a:gd name="connsiteY1028" fmla="*/ 1355118 h 6246801"/>
              <a:gd name="connsiteX1029" fmla="*/ 5740719 w 9384838"/>
              <a:gd name="connsiteY1029" fmla="*/ 1329675 h 6246801"/>
              <a:gd name="connsiteX1030" fmla="*/ 5765055 w 9384838"/>
              <a:gd name="connsiteY1030" fmla="*/ 1355118 h 6246801"/>
              <a:gd name="connsiteX1031" fmla="*/ 5815939 w 9384838"/>
              <a:gd name="connsiteY1031" fmla="*/ 1279895 h 6246801"/>
              <a:gd name="connsiteX1032" fmla="*/ 5891159 w 9384838"/>
              <a:gd name="connsiteY1032" fmla="*/ 1254452 h 6246801"/>
              <a:gd name="connsiteX1033" fmla="*/ 5891159 w 9384838"/>
              <a:gd name="connsiteY1033" fmla="*/ 1179229 h 6246801"/>
              <a:gd name="connsiteX1034" fmla="*/ 5840275 w 9384838"/>
              <a:gd name="connsiteY1034" fmla="*/ 1104007 h 6246801"/>
              <a:gd name="connsiteX1035" fmla="*/ 5865717 w 9384838"/>
              <a:gd name="connsiteY1035" fmla="*/ 1054227 h 6246801"/>
              <a:gd name="connsiteX1036" fmla="*/ 5916601 w 9384838"/>
              <a:gd name="connsiteY1036" fmla="*/ 1054227 h 6246801"/>
              <a:gd name="connsiteX1037" fmla="*/ 6041599 w 9384838"/>
              <a:gd name="connsiteY1037" fmla="*/ 1179229 h 6246801"/>
              <a:gd name="connsiteX1038" fmla="*/ 6091377 w 9384838"/>
              <a:gd name="connsiteY1038" fmla="*/ 1153786 h 6246801"/>
              <a:gd name="connsiteX1039" fmla="*/ 6091377 w 9384838"/>
              <a:gd name="connsiteY1039" fmla="*/ 1204672 h 6246801"/>
              <a:gd name="connsiteX1040" fmla="*/ 6166597 w 9384838"/>
              <a:gd name="connsiteY1040" fmla="*/ 1254452 h 6246801"/>
              <a:gd name="connsiteX1041" fmla="*/ 6292701 w 9384838"/>
              <a:gd name="connsiteY1041" fmla="*/ 1179229 h 6246801"/>
              <a:gd name="connsiteX1042" fmla="*/ 6317037 w 9384838"/>
              <a:gd name="connsiteY1042" fmla="*/ 1129449 h 6246801"/>
              <a:gd name="connsiteX1043" fmla="*/ 6292701 w 9384838"/>
              <a:gd name="connsiteY1043" fmla="*/ 1054227 h 6246801"/>
              <a:gd name="connsiteX1044" fmla="*/ 6317037 w 9384838"/>
              <a:gd name="connsiteY1044" fmla="*/ 1003341 h 6246801"/>
              <a:gd name="connsiteX1045" fmla="*/ 6317037 w 9384838"/>
              <a:gd name="connsiteY1045" fmla="*/ 953562 h 6246801"/>
              <a:gd name="connsiteX1046" fmla="*/ 6342479 w 9384838"/>
              <a:gd name="connsiteY1046" fmla="*/ 903783 h 6246801"/>
              <a:gd name="connsiteX1047" fmla="*/ 6443141 w 9384838"/>
              <a:gd name="connsiteY1047" fmla="*/ 878340 h 6246801"/>
              <a:gd name="connsiteX1048" fmla="*/ 6492919 w 9384838"/>
              <a:gd name="connsiteY1048" fmla="*/ 803117 h 6246801"/>
              <a:gd name="connsiteX1049" fmla="*/ 6518361 w 9384838"/>
              <a:gd name="connsiteY1049" fmla="*/ 652667 h 6246801"/>
              <a:gd name="connsiteX1050" fmla="*/ 6619024 w 9384838"/>
              <a:gd name="connsiteY1050" fmla="*/ 526559 h 6246801"/>
              <a:gd name="connsiteX1051" fmla="*/ 6643360 w 9384838"/>
              <a:gd name="connsiteY1051" fmla="*/ 300891 h 6246801"/>
              <a:gd name="connsiteX1052" fmla="*/ 6619024 w 9384838"/>
              <a:gd name="connsiteY1052" fmla="*/ 125002 h 6246801"/>
              <a:gd name="connsiteX1053" fmla="*/ 6694244 w 9384838"/>
              <a:gd name="connsiteY1053" fmla="*/ 49779 h 6246801"/>
              <a:gd name="connsiteX1054" fmla="*/ 6769464 w 9384838"/>
              <a:gd name="connsiteY1054" fmla="*/ 49779 h 6246801"/>
              <a:gd name="connsiteX1055" fmla="*/ 6819242 w 9384838"/>
              <a:gd name="connsiteY105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672228 w 9384838"/>
              <a:gd name="connsiteY141" fmla="*/ 6072019 h 6246801"/>
              <a:gd name="connsiteX142" fmla="*/ 647891 w 9384838"/>
              <a:gd name="connsiteY142" fmla="*/ 6046576 h 6246801"/>
              <a:gd name="connsiteX143" fmla="*/ 597007 w 9384838"/>
              <a:gd name="connsiteY143" fmla="*/ 6096356 h 6246801"/>
              <a:gd name="connsiteX144" fmla="*/ 622449 w 9384838"/>
              <a:gd name="connsiteY144" fmla="*/ 6147242 h 6246801"/>
              <a:gd name="connsiteX145" fmla="*/ 622449 w 9384838"/>
              <a:gd name="connsiteY145" fmla="*/ 6171578 h 6246801"/>
              <a:gd name="connsiteX146" fmla="*/ 597007 w 9384838"/>
              <a:gd name="connsiteY146" fmla="*/ 6171578 h 6246801"/>
              <a:gd name="connsiteX147" fmla="*/ 547229 w 9384838"/>
              <a:gd name="connsiteY147" fmla="*/ 6222464 h 6246801"/>
              <a:gd name="connsiteX148" fmla="*/ 497452 w 9384838"/>
              <a:gd name="connsiteY148" fmla="*/ 6222464 h 6246801"/>
              <a:gd name="connsiteX149" fmla="*/ 422232 w 9384838"/>
              <a:gd name="connsiteY149" fmla="*/ 6246801 h 6246801"/>
              <a:gd name="connsiteX150" fmla="*/ 472009 w 9384838"/>
              <a:gd name="connsiteY150" fmla="*/ 6171578 h 6246801"/>
              <a:gd name="connsiteX151" fmla="*/ 521787 w 9384838"/>
              <a:gd name="connsiteY151" fmla="*/ 6121799 h 6246801"/>
              <a:gd name="connsiteX152" fmla="*/ 497452 w 9384838"/>
              <a:gd name="connsiteY152" fmla="*/ 6046576 h 6246801"/>
              <a:gd name="connsiteX153" fmla="*/ 497452 w 9384838"/>
              <a:gd name="connsiteY153" fmla="*/ 5996796 h 6246801"/>
              <a:gd name="connsiteX154" fmla="*/ 521787 w 9384838"/>
              <a:gd name="connsiteY154" fmla="*/ 5996796 h 6246801"/>
              <a:gd name="connsiteX155" fmla="*/ 572672 w 9384838"/>
              <a:gd name="connsiteY155" fmla="*/ 5945910 h 6246801"/>
              <a:gd name="connsiteX156" fmla="*/ 547229 w 9384838"/>
              <a:gd name="connsiteY156" fmla="*/ 5920467 h 6246801"/>
              <a:gd name="connsiteX157" fmla="*/ 497452 w 9384838"/>
              <a:gd name="connsiteY157" fmla="*/ 5896130 h 6246801"/>
              <a:gd name="connsiteX158" fmla="*/ 472009 w 9384838"/>
              <a:gd name="connsiteY158" fmla="*/ 5920467 h 6246801"/>
              <a:gd name="connsiteX159" fmla="*/ 396790 w 9384838"/>
              <a:gd name="connsiteY159" fmla="*/ 6021133 h 6246801"/>
              <a:gd name="connsiteX160" fmla="*/ 422232 w 9384838"/>
              <a:gd name="connsiteY160" fmla="*/ 6046576 h 6246801"/>
              <a:gd name="connsiteX161" fmla="*/ 422232 w 9384838"/>
              <a:gd name="connsiteY161" fmla="*/ 6096356 h 6246801"/>
              <a:gd name="connsiteX162" fmla="*/ 446568 w 9384838"/>
              <a:gd name="connsiteY162" fmla="*/ 6121799 h 6246801"/>
              <a:gd name="connsiteX163" fmla="*/ 422232 w 9384838"/>
              <a:gd name="connsiteY163" fmla="*/ 6147242 h 6246801"/>
              <a:gd name="connsiteX164" fmla="*/ 396790 w 9384838"/>
              <a:gd name="connsiteY164" fmla="*/ 6147242 h 6246801"/>
              <a:gd name="connsiteX165" fmla="*/ 371348 w 9384838"/>
              <a:gd name="connsiteY165" fmla="*/ 6121799 h 6246801"/>
              <a:gd name="connsiteX166" fmla="*/ 296127 w 9384838"/>
              <a:gd name="connsiteY166" fmla="*/ 6072019 h 6246801"/>
              <a:gd name="connsiteX167" fmla="*/ 271792 w 9384838"/>
              <a:gd name="connsiteY167" fmla="*/ 5996796 h 6246801"/>
              <a:gd name="connsiteX168" fmla="*/ 321570 w 9384838"/>
              <a:gd name="connsiteY168" fmla="*/ 6021133 h 6246801"/>
              <a:gd name="connsiteX169" fmla="*/ 347012 w 9384838"/>
              <a:gd name="connsiteY169" fmla="*/ 5996796 h 6246801"/>
              <a:gd name="connsiteX170" fmla="*/ 371348 w 9384838"/>
              <a:gd name="connsiteY170" fmla="*/ 5920467 h 6246801"/>
              <a:gd name="connsiteX171" fmla="*/ 321570 w 9384838"/>
              <a:gd name="connsiteY171" fmla="*/ 5845245 h 6246801"/>
              <a:gd name="connsiteX172" fmla="*/ 371348 w 9384838"/>
              <a:gd name="connsiteY172" fmla="*/ 5795465 h 6246801"/>
              <a:gd name="connsiteX173" fmla="*/ 371348 w 9384838"/>
              <a:gd name="connsiteY173" fmla="*/ 5745685 h 6246801"/>
              <a:gd name="connsiteX174" fmla="*/ 371348 w 9384838"/>
              <a:gd name="connsiteY174" fmla="*/ 5720242 h 6246801"/>
              <a:gd name="connsiteX175" fmla="*/ 347012 w 9384838"/>
              <a:gd name="connsiteY175" fmla="*/ 5670462 h 6246801"/>
              <a:gd name="connsiteX176" fmla="*/ 446567 w 9384838"/>
              <a:gd name="connsiteY176" fmla="*/ 5670462 h 6246801"/>
              <a:gd name="connsiteX177" fmla="*/ 446568 w 9384838"/>
              <a:gd name="connsiteY177" fmla="*/ 5670462 h 6246801"/>
              <a:gd name="connsiteX178" fmla="*/ 446567 w 9384838"/>
              <a:gd name="connsiteY178" fmla="*/ 5670462 h 6246801"/>
              <a:gd name="connsiteX179" fmla="*/ 521787 w 9384838"/>
              <a:gd name="connsiteY179" fmla="*/ 5595239 h 6246801"/>
              <a:gd name="connsiteX180" fmla="*/ 572672 w 9384838"/>
              <a:gd name="connsiteY180" fmla="*/ 5569796 h 6246801"/>
              <a:gd name="connsiteX181" fmla="*/ 572672 w 9384838"/>
              <a:gd name="connsiteY181" fmla="*/ 5520016 h 6246801"/>
              <a:gd name="connsiteX182" fmla="*/ 647892 w 9384838"/>
              <a:gd name="connsiteY182" fmla="*/ 5494573 h 6246801"/>
              <a:gd name="connsiteX183" fmla="*/ 622450 w 9384838"/>
              <a:gd name="connsiteY183" fmla="*/ 5469130 h 6246801"/>
              <a:gd name="connsiteX184" fmla="*/ 547230 w 9384838"/>
              <a:gd name="connsiteY184" fmla="*/ 5469130 h 6246801"/>
              <a:gd name="connsiteX185" fmla="*/ 622450 w 9384838"/>
              <a:gd name="connsiteY185" fmla="*/ 5444793 h 6246801"/>
              <a:gd name="connsiteX186" fmla="*/ 622450 w 9384838"/>
              <a:gd name="connsiteY186" fmla="*/ 5369570 h 6246801"/>
              <a:gd name="connsiteX187" fmla="*/ 597008 w 9384838"/>
              <a:gd name="connsiteY187" fmla="*/ 5369570 h 6246801"/>
              <a:gd name="connsiteX188" fmla="*/ 597008 w 9384838"/>
              <a:gd name="connsiteY188" fmla="*/ 5344127 h 6246801"/>
              <a:gd name="connsiteX189" fmla="*/ 572672 w 9384838"/>
              <a:gd name="connsiteY189" fmla="*/ 5318684 h 6246801"/>
              <a:gd name="connsiteX190" fmla="*/ 597008 w 9384838"/>
              <a:gd name="connsiteY190" fmla="*/ 5268904 h 6246801"/>
              <a:gd name="connsiteX191" fmla="*/ 572672 w 9384838"/>
              <a:gd name="connsiteY191" fmla="*/ 5268904 h 6246801"/>
              <a:gd name="connsiteX192" fmla="*/ 572672 w 9384838"/>
              <a:gd name="connsiteY192" fmla="*/ 5218018 h 6246801"/>
              <a:gd name="connsiteX193" fmla="*/ 547230 w 9384838"/>
              <a:gd name="connsiteY193" fmla="*/ 5193682 h 6246801"/>
              <a:gd name="connsiteX194" fmla="*/ 547229 w 9384838"/>
              <a:gd name="connsiteY194" fmla="*/ 5193682 h 6246801"/>
              <a:gd name="connsiteX195" fmla="*/ 521787 w 9384838"/>
              <a:gd name="connsiteY195" fmla="*/ 5168239 h 6246801"/>
              <a:gd name="connsiteX196" fmla="*/ 472009 w 9384838"/>
              <a:gd name="connsiteY196" fmla="*/ 5193682 h 6246801"/>
              <a:gd name="connsiteX197" fmla="*/ 472009 w 9384838"/>
              <a:gd name="connsiteY197" fmla="*/ 5293241 h 6246801"/>
              <a:gd name="connsiteX198" fmla="*/ 472009 w 9384838"/>
              <a:gd name="connsiteY198" fmla="*/ 5293241 h 6246801"/>
              <a:gd name="connsiteX199" fmla="*/ 422231 w 9384838"/>
              <a:gd name="connsiteY199" fmla="*/ 5318684 h 6246801"/>
              <a:gd name="connsiteX200" fmla="*/ 446567 w 9384838"/>
              <a:gd name="connsiteY200" fmla="*/ 5344127 h 6246801"/>
              <a:gd name="connsiteX201" fmla="*/ 497451 w 9384838"/>
              <a:gd name="connsiteY201" fmla="*/ 5344127 h 6246801"/>
              <a:gd name="connsiteX202" fmla="*/ 521787 w 9384838"/>
              <a:gd name="connsiteY202" fmla="*/ 5318684 h 6246801"/>
              <a:gd name="connsiteX203" fmla="*/ 521787 w 9384838"/>
              <a:gd name="connsiteY203" fmla="*/ 5369570 h 6246801"/>
              <a:gd name="connsiteX204" fmla="*/ 497451 w 9384838"/>
              <a:gd name="connsiteY204" fmla="*/ 5419350 h 6246801"/>
              <a:gd name="connsiteX205" fmla="*/ 472009 w 9384838"/>
              <a:gd name="connsiteY205" fmla="*/ 5419350 h 6246801"/>
              <a:gd name="connsiteX206" fmla="*/ 446567 w 9384838"/>
              <a:gd name="connsiteY206" fmla="*/ 5444793 h 6246801"/>
              <a:gd name="connsiteX207" fmla="*/ 422231 w 9384838"/>
              <a:gd name="connsiteY207" fmla="*/ 5419350 h 6246801"/>
              <a:gd name="connsiteX208" fmla="*/ 446567 w 9384838"/>
              <a:gd name="connsiteY208" fmla="*/ 5393907 h 6246801"/>
              <a:gd name="connsiteX209" fmla="*/ 446567 w 9384838"/>
              <a:gd name="connsiteY209" fmla="*/ 5369570 h 6246801"/>
              <a:gd name="connsiteX210" fmla="*/ 422231 w 9384838"/>
              <a:gd name="connsiteY210" fmla="*/ 5344127 h 6246801"/>
              <a:gd name="connsiteX211" fmla="*/ 371347 w 9384838"/>
              <a:gd name="connsiteY211" fmla="*/ 5369570 h 6246801"/>
              <a:gd name="connsiteX212" fmla="*/ 347011 w 9384838"/>
              <a:gd name="connsiteY212" fmla="*/ 5344127 h 6246801"/>
              <a:gd name="connsiteX213" fmla="*/ 321569 w 9384838"/>
              <a:gd name="connsiteY213" fmla="*/ 5393907 h 6246801"/>
              <a:gd name="connsiteX214" fmla="*/ 271791 w 9384838"/>
              <a:gd name="connsiteY214" fmla="*/ 5419350 h 6246801"/>
              <a:gd name="connsiteX215" fmla="*/ 321569 w 9384838"/>
              <a:gd name="connsiteY215" fmla="*/ 5369570 h 6246801"/>
              <a:gd name="connsiteX216" fmla="*/ 296127 w 9384838"/>
              <a:gd name="connsiteY216" fmla="*/ 5344127 h 6246801"/>
              <a:gd name="connsiteX217" fmla="*/ 296127 w 9384838"/>
              <a:gd name="connsiteY217" fmla="*/ 5293241 h 6246801"/>
              <a:gd name="connsiteX218" fmla="*/ 271791 w 9384838"/>
              <a:gd name="connsiteY218" fmla="*/ 5293241 h 6246801"/>
              <a:gd name="connsiteX219" fmla="*/ 246349 w 9384838"/>
              <a:gd name="connsiteY219" fmla="*/ 5243462 h 6246801"/>
              <a:gd name="connsiteX220" fmla="*/ 296127 w 9384838"/>
              <a:gd name="connsiteY220" fmla="*/ 5168239 h 6246801"/>
              <a:gd name="connsiteX221" fmla="*/ 321569 w 9384838"/>
              <a:gd name="connsiteY221" fmla="*/ 5193682 h 6246801"/>
              <a:gd name="connsiteX222" fmla="*/ 296127 w 9384838"/>
              <a:gd name="connsiteY222" fmla="*/ 5218019 h 6246801"/>
              <a:gd name="connsiteX223" fmla="*/ 321569 w 9384838"/>
              <a:gd name="connsiteY223" fmla="*/ 5218019 h 6246801"/>
              <a:gd name="connsiteX224" fmla="*/ 321569 w 9384838"/>
              <a:gd name="connsiteY224" fmla="*/ 5243462 h 6246801"/>
              <a:gd name="connsiteX225" fmla="*/ 296127 w 9384838"/>
              <a:gd name="connsiteY225" fmla="*/ 5268905 h 6246801"/>
              <a:gd name="connsiteX226" fmla="*/ 321569 w 9384838"/>
              <a:gd name="connsiteY226" fmla="*/ 5318684 h 6246801"/>
              <a:gd name="connsiteX227" fmla="*/ 347011 w 9384838"/>
              <a:gd name="connsiteY227" fmla="*/ 5293241 h 6246801"/>
              <a:gd name="connsiteX228" fmla="*/ 371347 w 9384838"/>
              <a:gd name="connsiteY228" fmla="*/ 5318684 h 6246801"/>
              <a:gd name="connsiteX229" fmla="*/ 396789 w 9384838"/>
              <a:gd name="connsiteY229" fmla="*/ 5318684 h 6246801"/>
              <a:gd name="connsiteX230" fmla="*/ 371347 w 9384838"/>
              <a:gd name="connsiteY230" fmla="*/ 5268905 h 6246801"/>
              <a:gd name="connsiteX231" fmla="*/ 396789 w 9384838"/>
              <a:gd name="connsiteY231" fmla="*/ 5243462 h 6246801"/>
              <a:gd name="connsiteX232" fmla="*/ 371347 w 9384838"/>
              <a:gd name="connsiteY232" fmla="*/ 5193682 h 6246801"/>
              <a:gd name="connsiteX233" fmla="*/ 321569 w 9384838"/>
              <a:gd name="connsiteY233" fmla="*/ 5168239 h 6246801"/>
              <a:gd name="connsiteX234" fmla="*/ 347011 w 9384838"/>
              <a:gd name="connsiteY234" fmla="*/ 5142796 h 6246801"/>
              <a:gd name="connsiteX235" fmla="*/ 296127 w 9384838"/>
              <a:gd name="connsiteY235" fmla="*/ 5142796 h 6246801"/>
              <a:gd name="connsiteX236" fmla="*/ 271791 w 9384838"/>
              <a:gd name="connsiteY236" fmla="*/ 5093016 h 6246801"/>
              <a:gd name="connsiteX237" fmla="*/ 296127 w 9384838"/>
              <a:gd name="connsiteY237" fmla="*/ 5067573 h 6246801"/>
              <a:gd name="connsiteX238" fmla="*/ 271791 w 9384838"/>
              <a:gd name="connsiteY238" fmla="*/ 5043236 h 6246801"/>
              <a:gd name="connsiteX239" fmla="*/ 271791 w 9384838"/>
              <a:gd name="connsiteY239" fmla="*/ 5017793 h 6246801"/>
              <a:gd name="connsiteX240" fmla="*/ 321569 w 9384838"/>
              <a:gd name="connsiteY240" fmla="*/ 5043236 h 6246801"/>
              <a:gd name="connsiteX241" fmla="*/ 347011 w 9384838"/>
              <a:gd name="connsiteY241" fmla="*/ 5043236 h 6246801"/>
              <a:gd name="connsiteX242" fmla="*/ 371347 w 9384838"/>
              <a:gd name="connsiteY242" fmla="*/ 5067573 h 6246801"/>
              <a:gd name="connsiteX243" fmla="*/ 371347 w 9384838"/>
              <a:gd name="connsiteY243" fmla="*/ 5093016 h 6246801"/>
              <a:gd name="connsiteX244" fmla="*/ 396789 w 9384838"/>
              <a:gd name="connsiteY244" fmla="*/ 5093016 h 6246801"/>
              <a:gd name="connsiteX245" fmla="*/ 396789 w 9384838"/>
              <a:gd name="connsiteY245" fmla="*/ 5067573 h 6246801"/>
              <a:gd name="connsiteX246" fmla="*/ 422231 w 9384838"/>
              <a:gd name="connsiteY246" fmla="*/ 5043236 h 6246801"/>
              <a:gd name="connsiteX247" fmla="*/ 371347 w 9384838"/>
              <a:gd name="connsiteY247" fmla="*/ 5017793 h 6246801"/>
              <a:gd name="connsiteX248" fmla="*/ 396789 w 9384838"/>
              <a:gd name="connsiteY248" fmla="*/ 4992350 h 6246801"/>
              <a:gd name="connsiteX249" fmla="*/ 422231 w 9384838"/>
              <a:gd name="connsiteY249" fmla="*/ 4968013 h 6246801"/>
              <a:gd name="connsiteX250" fmla="*/ 446567 w 9384838"/>
              <a:gd name="connsiteY250" fmla="*/ 4992350 h 6246801"/>
              <a:gd name="connsiteX251" fmla="*/ 446567 w 9384838"/>
              <a:gd name="connsiteY251" fmla="*/ 5017793 h 6246801"/>
              <a:gd name="connsiteX252" fmla="*/ 472009 w 9384838"/>
              <a:gd name="connsiteY252" fmla="*/ 5043236 h 6246801"/>
              <a:gd name="connsiteX253" fmla="*/ 497451 w 9384838"/>
              <a:gd name="connsiteY253" fmla="*/ 5017793 h 6246801"/>
              <a:gd name="connsiteX254" fmla="*/ 497452 w 9384838"/>
              <a:gd name="connsiteY254" fmla="*/ 5017793 h 6246801"/>
              <a:gd name="connsiteX255" fmla="*/ 547230 w 9384838"/>
              <a:gd name="connsiteY255" fmla="*/ 5017793 h 6246801"/>
              <a:gd name="connsiteX256" fmla="*/ 521788 w 9384838"/>
              <a:gd name="connsiteY256" fmla="*/ 4992350 h 6246801"/>
              <a:gd name="connsiteX257" fmla="*/ 572672 w 9384838"/>
              <a:gd name="connsiteY257" fmla="*/ 4968013 h 6246801"/>
              <a:gd name="connsiteX258" fmla="*/ 597008 w 9384838"/>
              <a:gd name="connsiteY258" fmla="*/ 4992350 h 6246801"/>
              <a:gd name="connsiteX259" fmla="*/ 647892 w 9384838"/>
              <a:gd name="connsiteY259" fmla="*/ 4992350 h 6246801"/>
              <a:gd name="connsiteX260" fmla="*/ 647892 w 9384838"/>
              <a:gd name="connsiteY260" fmla="*/ 4968013 h 6246801"/>
              <a:gd name="connsiteX261" fmla="*/ 672228 w 9384838"/>
              <a:gd name="connsiteY261" fmla="*/ 4942570 h 6246801"/>
              <a:gd name="connsiteX262" fmla="*/ 672228 w 9384838"/>
              <a:gd name="connsiteY262" fmla="*/ 4917127 h 6246801"/>
              <a:gd name="connsiteX263" fmla="*/ 723112 w 9384838"/>
              <a:gd name="connsiteY263" fmla="*/ 4892790 h 6246801"/>
              <a:gd name="connsiteX264" fmla="*/ 772890 w 9384838"/>
              <a:gd name="connsiteY264" fmla="*/ 4892790 h 6246801"/>
              <a:gd name="connsiteX265" fmla="*/ 798333 w 9384838"/>
              <a:gd name="connsiteY265" fmla="*/ 4867347 h 6246801"/>
              <a:gd name="connsiteX266" fmla="*/ 291494 w 9384838"/>
              <a:gd name="connsiteY266" fmla="*/ 3896294 h 6246801"/>
              <a:gd name="connsiteX267" fmla="*/ 319795 w 9384838"/>
              <a:gd name="connsiteY267" fmla="*/ 3947235 h 6246801"/>
              <a:gd name="connsiteX268" fmla="*/ 280174 w 9384838"/>
              <a:gd name="connsiteY268" fmla="*/ 4026476 h 6246801"/>
              <a:gd name="connsiteX269" fmla="*/ 234893 w 9384838"/>
              <a:gd name="connsiteY269" fmla="*/ 4026476 h 6246801"/>
              <a:gd name="connsiteX270" fmla="*/ 220743 w 9384838"/>
              <a:gd name="connsiteY270" fmla="*/ 4066097 h 6246801"/>
              <a:gd name="connsiteX271" fmla="*/ 178292 w 9384838"/>
              <a:gd name="connsiteY271" fmla="*/ 4074587 h 6246801"/>
              <a:gd name="connsiteX272" fmla="*/ 133012 w 9384838"/>
              <a:gd name="connsiteY272" fmla="*/ 4111377 h 6246801"/>
              <a:gd name="connsiteX273" fmla="*/ 93391 w 9384838"/>
              <a:gd name="connsiteY273" fmla="*/ 4125528 h 6246801"/>
              <a:gd name="connsiteX274" fmla="*/ 113201 w 9384838"/>
              <a:gd name="connsiteY274" fmla="*/ 4187789 h 6246801"/>
              <a:gd name="connsiteX275" fmla="*/ 82071 w 9384838"/>
              <a:gd name="connsiteY275" fmla="*/ 4187789 h 6246801"/>
              <a:gd name="connsiteX276" fmla="*/ 59430 w 9384838"/>
              <a:gd name="connsiteY276" fmla="*/ 4250050 h 6246801"/>
              <a:gd name="connsiteX277" fmla="*/ 76411 w 9384838"/>
              <a:gd name="connsiteY277" fmla="*/ 4275521 h 6246801"/>
              <a:gd name="connsiteX278" fmla="*/ 11320 w 9384838"/>
              <a:gd name="connsiteY278" fmla="*/ 4317971 h 6246801"/>
              <a:gd name="connsiteX279" fmla="*/ 0 w 9384838"/>
              <a:gd name="connsiteY279" fmla="*/ 4230240 h 6246801"/>
              <a:gd name="connsiteX280" fmla="*/ 31130 w 9384838"/>
              <a:gd name="connsiteY280" fmla="*/ 4218920 h 6246801"/>
              <a:gd name="connsiteX281" fmla="*/ 45280 w 9384838"/>
              <a:gd name="connsiteY281" fmla="*/ 4187789 h 6246801"/>
              <a:gd name="connsiteX282" fmla="*/ 53771 w 9384838"/>
              <a:gd name="connsiteY282" fmla="*/ 4131188 h 6246801"/>
              <a:gd name="connsiteX283" fmla="*/ 70751 w 9384838"/>
              <a:gd name="connsiteY283" fmla="*/ 4105717 h 6246801"/>
              <a:gd name="connsiteX284" fmla="*/ 124522 w 9384838"/>
              <a:gd name="connsiteY284" fmla="*/ 4083077 h 6246801"/>
              <a:gd name="connsiteX285" fmla="*/ 152822 w 9384838"/>
              <a:gd name="connsiteY285" fmla="*/ 4040626 h 6246801"/>
              <a:gd name="connsiteX286" fmla="*/ 104711 w 9384838"/>
              <a:gd name="connsiteY286" fmla="*/ 4023646 h 6246801"/>
              <a:gd name="connsiteX287" fmla="*/ 104711 w 9384838"/>
              <a:gd name="connsiteY287" fmla="*/ 3981195 h 6246801"/>
              <a:gd name="connsiteX288" fmla="*/ 144332 w 9384838"/>
              <a:gd name="connsiteY288" fmla="*/ 3981195 h 6246801"/>
              <a:gd name="connsiteX289" fmla="*/ 181122 w 9384838"/>
              <a:gd name="connsiteY289" fmla="*/ 4020816 h 6246801"/>
              <a:gd name="connsiteX290" fmla="*/ 240553 w 9384838"/>
              <a:gd name="connsiteY290" fmla="*/ 3955725 h 6246801"/>
              <a:gd name="connsiteX291" fmla="*/ 271684 w 9384838"/>
              <a:gd name="connsiteY291" fmla="*/ 3907614 h 6246801"/>
              <a:gd name="connsiteX292" fmla="*/ 291494 w 9384838"/>
              <a:gd name="connsiteY292" fmla="*/ 3896294 h 6246801"/>
              <a:gd name="connsiteX293" fmla="*/ 481106 w 9384838"/>
              <a:gd name="connsiteY293" fmla="*/ 3596309 h 6246801"/>
              <a:gd name="connsiteX294" fmla="*/ 435825 w 9384838"/>
              <a:gd name="connsiteY294" fmla="*/ 3664230 h 6246801"/>
              <a:gd name="connsiteX295" fmla="*/ 396205 w 9384838"/>
              <a:gd name="connsiteY295" fmla="*/ 3638759 h 6246801"/>
              <a:gd name="connsiteX296" fmla="*/ 481106 w 9384838"/>
              <a:gd name="connsiteY296" fmla="*/ 3596309 h 6246801"/>
              <a:gd name="connsiteX297" fmla="*/ 4460871 w 9384838"/>
              <a:gd name="connsiteY297" fmla="*/ 3512231 h 6246801"/>
              <a:gd name="connsiteX298" fmla="*/ 4435429 w 9384838"/>
              <a:gd name="connsiteY298" fmla="*/ 3563117 h 6246801"/>
              <a:gd name="connsiteX299" fmla="*/ 4385651 w 9384838"/>
              <a:gd name="connsiteY299" fmla="*/ 3612896 h 6246801"/>
              <a:gd name="connsiteX300" fmla="*/ 4385651 w 9384838"/>
              <a:gd name="connsiteY300" fmla="*/ 3638339 h 6246801"/>
              <a:gd name="connsiteX301" fmla="*/ 4435429 w 9384838"/>
              <a:gd name="connsiteY301" fmla="*/ 3638339 h 6246801"/>
              <a:gd name="connsiteX302" fmla="*/ 4435429 w 9384838"/>
              <a:gd name="connsiteY302" fmla="*/ 3662676 h 6246801"/>
              <a:gd name="connsiteX303" fmla="*/ 4385651 w 9384838"/>
              <a:gd name="connsiteY303" fmla="*/ 3713562 h 6246801"/>
              <a:gd name="connsiteX304" fmla="*/ 4284989 w 9384838"/>
              <a:gd name="connsiteY304" fmla="*/ 3737899 h 6246801"/>
              <a:gd name="connsiteX305" fmla="*/ 4310431 w 9384838"/>
              <a:gd name="connsiteY305" fmla="*/ 3688119 h 6246801"/>
              <a:gd name="connsiteX306" fmla="*/ 4335873 w 9384838"/>
              <a:gd name="connsiteY306" fmla="*/ 3662676 h 6246801"/>
              <a:gd name="connsiteX307" fmla="*/ 4335873 w 9384838"/>
              <a:gd name="connsiteY307" fmla="*/ 3638339 h 6246801"/>
              <a:gd name="connsiteX308" fmla="*/ 4284989 w 9384838"/>
              <a:gd name="connsiteY308" fmla="*/ 3662676 h 6246801"/>
              <a:gd name="connsiteX309" fmla="*/ 4284989 w 9384838"/>
              <a:gd name="connsiteY309" fmla="*/ 3612896 h 6246801"/>
              <a:gd name="connsiteX310" fmla="*/ 4360209 w 9384838"/>
              <a:gd name="connsiteY310" fmla="*/ 3537674 h 6246801"/>
              <a:gd name="connsiteX311" fmla="*/ 4460871 w 9384838"/>
              <a:gd name="connsiteY311" fmla="*/ 3512231 h 6246801"/>
              <a:gd name="connsiteX312" fmla="*/ 605629 w 9384838"/>
              <a:gd name="connsiteY312" fmla="*/ 3364245 h 6246801"/>
              <a:gd name="connsiteX313" fmla="*/ 611289 w 9384838"/>
              <a:gd name="connsiteY313" fmla="*/ 3409526 h 6246801"/>
              <a:gd name="connsiteX314" fmla="*/ 633929 w 9384838"/>
              <a:gd name="connsiteY314" fmla="*/ 3437826 h 6246801"/>
              <a:gd name="connsiteX315" fmla="*/ 616949 w 9384838"/>
              <a:gd name="connsiteY315" fmla="*/ 3485937 h 6246801"/>
              <a:gd name="connsiteX316" fmla="*/ 599969 w 9384838"/>
              <a:gd name="connsiteY316" fmla="*/ 3497257 h 6246801"/>
              <a:gd name="connsiteX317" fmla="*/ 560348 w 9384838"/>
              <a:gd name="connsiteY317" fmla="*/ 3451976 h 6246801"/>
              <a:gd name="connsiteX318" fmla="*/ 577328 w 9384838"/>
              <a:gd name="connsiteY318" fmla="*/ 3415186 h 6246801"/>
              <a:gd name="connsiteX319" fmla="*/ 574498 w 9384838"/>
              <a:gd name="connsiteY319" fmla="*/ 3369905 h 6246801"/>
              <a:gd name="connsiteX320" fmla="*/ 605629 w 9384838"/>
              <a:gd name="connsiteY320" fmla="*/ 3364245 h 6246801"/>
              <a:gd name="connsiteX321" fmla="*/ 1098059 w 9384838"/>
              <a:gd name="connsiteY321" fmla="*/ 3109544 h 6246801"/>
              <a:gd name="connsiteX322" fmla="*/ 1081079 w 9384838"/>
              <a:gd name="connsiteY322" fmla="*/ 3137841 h 6246801"/>
              <a:gd name="connsiteX323" fmla="*/ 1064099 w 9384838"/>
              <a:gd name="connsiteY323" fmla="*/ 3154822 h 6246801"/>
              <a:gd name="connsiteX324" fmla="*/ 1038628 w 9384838"/>
              <a:gd name="connsiteY324" fmla="*/ 3143502 h 6246801"/>
              <a:gd name="connsiteX325" fmla="*/ 1098059 w 9384838"/>
              <a:gd name="connsiteY325" fmla="*/ 3109544 h 6246801"/>
              <a:gd name="connsiteX326" fmla="*/ 905615 w 9384838"/>
              <a:gd name="connsiteY326" fmla="*/ 3061433 h 6246801"/>
              <a:gd name="connsiteX327" fmla="*/ 905615 w 9384838"/>
              <a:gd name="connsiteY327" fmla="*/ 3098224 h 6246801"/>
              <a:gd name="connsiteX328" fmla="*/ 874484 w 9384838"/>
              <a:gd name="connsiteY328" fmla="*/ 3149161 h 6246801"/>
              <a:gd name="connsiteX329" fmla="*/ 820713 w 9384838"/>
              <a:gd name="connsiteY329" fmla="*/ 3171802 h 6246801"/>
              <a:gd name="connsiteX330" fmla="*/ 826373 w 9384838"/>
              <a:gd name="connsiteY330" fmla="*/ 3205762 h 6246801"/>
              <a:gd name="connsiteX331" fmla="*/ 769772 w 9384838"/>
              <a:gd name="connsiteY331" fmla="*/ 3214252 h 6246801"/>
              <a:gd name="connsiteX332" fmla="*/ 775432 w 9384838"/>
              <a:gd name="connsiteY332" fmla="*/ 3253873 h 6246801"/>
              <a:gd name="connsiteX333" fmla="*/ 738642 w 9384838"/>
              <a:gd name="connsiteY333" fmla="*/ 3245383 h 6246801"/>
              <a:gd name="connsiteX334" fmla="*/ 724492 w 9384838"/>
              <a:gd name="connsiteY334" fmla="*/ 3214252 h 6246801"/>
              <a:gd name="connsiteX335" fmla="*/ 701851 w 9384838"/>
              <a:gd name="connsiteY335" fmla="*/ 3183122 h 6246801"/>
              <a:gd name="connsiteX336" fmla="*/ 724492 w 9384838"/>
              <a:gd name="connsiteY336" fmla="*/ 3168972 h 6246801"/>
              <a:gd name="connsiteX337" fmla="*/ 747132 w 9384838"/>
              <a:gd name="connsiteY337" fmla="*/ 3146331 h 6246801"/>
              <a:gd name="connsiteX338" fmla="*/ 843354 w 9384838"/>
              <a:gd name="connsiteY338" fmla="*/ 3098224 h 6246801"/>
              <a:gd name="connsiteX339" fmla="*/ 905615 w 9384838"/>
              <a:gd name="connsiteY339" fmla="*/ 3061433 h 6246801"/>
              <a:gd name="connsiteX340" fmla="*/ 936745 w 9384838"/>
              <a:gd name="connsiteY340" fmla="*/ 3033132 h 6246801"/>
              <a:gd name="connsiteX341" fmla="*/ 973535 w 9384838"/>
              <a:gd name="connsiteY341" fmla="*/ 3081244 h 6246801"/>
              <a:gd name="connsiteX342" fmla="*/ 948066 w 9384838"/>
              <a:gd name="connsiteY342" fmla="*/ 3115203 h 6246801"/>
              <a:gd name="connsiteX343" fmla="*/ 925424 w 9384838"/>
              <a:gd name="connsiteY343" fmla="*/ 3067093 h 6246801"/>
              <a:gd name="connsiteX344" fmla="*/ 936745 w 9384838"/>
              <a:gd name="connsiteY344" fmla="*/ 3033132 h 6246801"/>
              <a:gd name="connsiteX345" fmla="*/ 5840275 w 9384838"/>
              <a:gd name="connsiteY345" fmla="*/ 2081897 h 6246801"/>
              <a:gd name="connsiteX346" fmla="*/ 5891159 w 9384838"/>
              <a:gd name="connsiteY346" fmla="*/ 2132783 h 6246801"/>
              <a:gd name="connsiteX347" fmla="*/ 5891159 w 9384838"/>
              <a:gd name="connsiteY347" fmla="*/ 2158226 h 6246801"/>
              <a:gd name="connsiteX348" fmla="*/ 5966379 w 9384838"/>
              <a:gd name="connsiteY348" fmla="*/ 2208005 h 6246801"/>
              <a:gd name="connsiteX349" fmla="*/ 6016157 w 9384838"/>
              <a:gd name="connsiteY349" fmla="*/ 2208005 h 6246801"/>
              <a:gd name="connsiteX350" fmla="*/ 6041599 w 9384838"/>
              <a:gd name="connsiteY350" fmla="*/ 2208005 h 6246801"/>
              <a:gd name="connsiteX351" fmla="*/ 5966379 w 9384838"/>
              <a:gd name="connsiteY351" fmla="*/ 2308672 h 6246801"/>
              <a:gd name="connsiteX352" fmla="*/ 5916601 w 9384838"/>
              <a:gd name="connsiteY352" fmla="*/ 2558676 h 6246801"/>
              <a:gd name="connsiteX353" fmla="*/ 5916601 w 9384838"/>
              <a:gd name="connsiteY353" fmla="*/ 2659341 h 6246801"/>
              <a:gd name="connsiteX354" fmla="*/ 5966379 w 9384838"/>
              <a:gd name="connsiteY354" fmla="*/ 2684786 h 6246801"/>
              <a:gd name="connsiteX355" fmla="*/ 5991821 w 9384838"/>
              <a:gd name="connsiteY355" fmla="*/ 2734563 h 6246801"/>
              <a:gd name="connsiteX356" fmla="*/ 6016157 w 9384838"/>
              <a:gd name="connsiteY356" fmla="*/ 2785448 h 6246801"/>
              <a:gd name="connsiteX357" fmla="*/ 6016157 w 9384838"/>
              <a:gd name="connsiteY357" fmla="*/ 2860670 h 6246801"/>
              <a:gd name="connsiteX358" fmla="*/ 5991821 w 9384838"/>
              <a:gd name="connsiteY358" fmla="*/ 2885007 h 6246801"/>
              <a:gd name="connsiteX359" fmla="*/ 6016157 w 9384838"/>
              <a:gd name="connsiteY359" fmla="*/ 2910449 h 6246801"/>
              <a:gd name="connsiteX360" fmla="*/ 5991821 w 9384838"/>
              <a:gd name="connsiteY360" fmla="*/ 2935892 h 6246801"/>
              <a:gd name="connsiteX361" fmla="*/ 5991821 w 9384838"/>
              <a:gd name="connsiteY361" fmla="*/ 2960229 h 6246801"/>
              <a:gd name="connsiteX362" fmla="*/ 6041599 w 9384838"/>
              <a:gd name="connsiteY362" fmla="*/ 2985670 h 6246801"/>
              <a:gd name="connsiteX363" fmla="*/ 6016157 w 9384838"/>
              <a:gd name="connsiteY363" fmla="*/ 3035453 h 6246801"/>
              <a:gd name="connsiteX364" fmla="*/ 6041599 w 9384838"/>
              <a:gd name="connsiteY364" fmla="*/ 3086339 h 6246801"/>
              <a:gd name="connsiteX365" fmla="*/ 5991821 w 9384838"/>
              <a:gd name="connsiteY365" fmla="*/ 3185896 h 6246801"/>
              <a:gd name="connsiteX366" fmla="*/ 6016157 w 9384838"/>
              <a:gd name="connsiteY366" fmla="*/ 3185896 h 6246801"/>
              <a:gd name="connsiteX367" fmla="*/ 6016157 w 9384838"/>
              <a:gd name="connsiteY367" fmla="*/ 3236782 h 6246801"/>
              <a:gd name="connsiteX368" fmla="*/ 5966379 w 9384838"/>
              <a:gd name="connsiteY368" fmla="*/ 3261118 h 6246801"/>
              <a:gd name="connsiteX369" fmla="*/ 5966379 w 9384838"/>
              <a:gd name="connsiteY369" fmla="*/ 3286561 h 6246801"/>
              <a:gd name="connsiteX370" fmla="*/ 5916601 w 9384838"/>
              <a:gd name="connsiteY370" fmla="*/ 3361784 h 6246801"/>
              <a:gd name="connsiteX371" fmla="*/ 5916601 w 9384838"/>
              <a:gd name="connsiteY371" fmla="*/ 3412670 h 6246801"/>
              <a:gd name="connsiteX372" fmla="*/ 5865717 w 9384838"/>
              <a:gd name="connsiteY372" fmla="*/ 3437007 h 6246801"/>
              <a:gd name="connsiteX373" fmla="*/ 5840275 w 9384838"/>
              <a:gd name="connsiteY373" fmla="*/ 3462450 h 6246801"/>
              <a:gd name="connsiteX374" fmla="*/ 5815939 w 9384838"/>
              <a:gd name="connsiteY374" fmla="*/ 3437007 h 6246801"/>
              <a:gd name="connsiteX375" fmla="*/ 5815939 w 9384838"/>
              <a:gd name="connsiteY375" fmla="*/ 3487893 h 6246801"/>
              <a:gd name="connsiteX376" fmla="*/ 5765055 w 9384838"/>
              <a:gd name="connsiteY376" fmla="*/ 3462450 h 6246801"/>
              <a:gd name="connsiteX377" fmla="*/ 5765055 w 9384838"/>
              <a:gd name="connsiteY377" fmla="*/ 3462451 h 6246801"/>
              <a:gd name="connsiteX378" fmla="*/ 5790497 w 9384838"/>
              <a:gd name="connsiteY378" fmla="*/ 3512230 h 6246801"/>
              <a:gd name="connsiteX379" fmla="*/ 5740719 w 9384838"/>
              <a:gd name="connsiteY379" fmla="*/ 3537673 h 6246801"/>
              <a:gd name="connsiteX380" fmla="*/ 5715277 w 9384838"/>
              <a:gd name="connsiteY380" fmla="*/ 3563116 h 6246801"/>
              <a:gd name="connsiteX381" fmla="*/ 5689835 w 9384838"/>
              <a:gd name="connsiteY381" fmla="*/ 3587453 h 6246801"/>
              <a:gd name="connsiteX382" fmla="*/ 5715277 w 9384838"/>
              <a:gd name="connsiteY382" fmla="*/ 3612896 h 6246801"/>
              <a:gd name="connsiteX383" fmla="*/ 5665499 w 9384838"/>
              <a:gd name="connsiteY383" fmla="*/ 3612896 h 6246801"/>
              <a:gd name="connsiteX384" fmla="*/ 5640057 w 9384838"/>
              <a:gd name="connsiteY384" fmla="*/ 3638339 h 6246801"/>
              <a:gd name="connsiteX385" fmla="*/ 5665499 w 9384838"/>
              <a:gd name="connsiteY385" fmla="*/ 3638339 h 6246801"/>
              <a:gd name="connsiteX386" fmla="*/ 5665499 w 9384838"/>
              <a:gd name="connsiteY386" fmla="*/ 3662676 h 6246801"/>
              <a:gd name="connsiteX387" fmla="*/ 5640057 w 9384838"/>
              <a:gd name="connsiteY387" fmla="*/ 3662676 h 6246801"/>
              <a:gd name="connsiteX388" fmla="*/ 5665499 w 9384838"/>
              <a:gd name="connsiteY388" fmla="*/ 3688119 h 6246801"/>
              <a:gd name="connsiteX389" fmla="*/ 5640057 w 9384838"/>
              <a:gd name="connsiteY389" fmla="*/ 3763342 h 6246801"/>
              <a:gd name="connsiteX390" fmla="*/ 5590279 w 9384838"/>
              <a:gd name="connsiteY390" fmla="*/ 3737899 h 6246801"/>
              <a:gd name="connsiteX391" fmla="*/ 5515059 w 9384838"/>
              <a:gd name="connsiteY391" fmla="*/ 3737899 h 6246801"/>
              <a:gd name="connsiteX392" fmla="*/ 5464175 w 9384838"/>
              <a:gd name="connsiteY392" fmla="*/ 3713562 h 6246801"/>
              <a:gd name="connsiteX393" fmla="*/ 5439839 w 9384838"/>
              <a:gd name="connsiteY393" fmla="*/ 3737899 h 6246801"/>
              <a:gd name="connsiteX394" fmla="*/ 5464175 w 9384838"/>
              <a:gd name="connsiteY394" fmla="*/ 3763342 h 6246801"/>
              <a:gd name="connsiteX395" fmla="*/ 5414397 w 9384838"/>
              <a:gd name="connsiteY395" fmla="*/ 3788785 h 6246801"/>
              <a:gd name="connsiteX396" fmla="*/ 5339177 w 9384838"/>
              <a:gd name="connsiteY396" fmla="*/ 3939230 h 6246801"/>
              <a:gd name="connsiteX397" fmla="*/ 5364619 w 9384838"/>
              <a:gd name="connsiteY397" fmla="*/ 4014453 h 6246801"/>
              <a:gd name="connsiteX398" fmla="*/ 5364618 w 9384838"/>
              <a:gd name="connsiteY398" fmla="*/ 4014453 h 6246801"/>
              <a:gd name="connsiteX399" fmla="*/ 5364618 w 9384838"/>
              <a:gd name="connsiteY399" fmla="*/ 4089676 h 6246801"/>
              <a:gd name="connsiteX400" fmla="*/ 5313734 w 9384838"/>
              <a:gd name="connsiteY400" fmla="*/ 4289902 h 6246801"/>
              <a:gd name="connsiteX401" fmla="*/ 5238514 w 9384838"/>
              <a:gd name="connsiteY401" fmla="*/ 4416010 h 6246801"/>
              <a:gd name="connsiteX402" fmla="*/ 5213072 w 9384838"/>
              <a:gd name="connsiteY402" fmla="*/ 4440347 h 6246801"/>
              <a:gd name="connsiteX403" fmla="*/ 5163294 w 9384838"/>
              <a:gd name="connsiteY403" fmla="*/ 4440347 h 6246801"/>
              <a:gd name="connsiteX404" fmla="*/ 5137852 w 9384838"/>
              <a:gd name="connsiteY404" fmla="*/ 4465790 h 6246801"/>
              <a:gd name="connsiteX405" fmla="*/ 5163294 w 9384838"/>
              <a:gd name="connsiteY405" fmla="*/ 4465790 h 6246801"/>
              <a:gd name="connsiteX406" fmla="*/ 5062632 w 9384838"/>
              <a:gd name="connsiteY406" fmla="*/ 4616236 h 6246801"/>
              <a:gd name="connsiteX407" fmla="*/ 5038296 w 9384838"/>
              <a:gd name="connsiteY407" fmla="*/ 4691459 h 6246801"/>
              <a:gd name="connsiteX408" fmla="*/ 5012854 w 9384838"/>
              <a:gd name="connsiteY408" fmla="*/ 4716902 h 6246801"/>
              <a:gd name="connsiteX409" fmla="*/ 4987412 w 9384838"/>
              <a:gd name="connsiteY409" fmla="*/ 4792125 h 6246801"/>
              <a:gd name="connsiteX410" fmla="*/ 5012854 w 9384838"/>
              <a:gd name="connsiteY410" fmla="*/ 4917127 h 6246801"/>
              <a:gd name="connsiteX411" fmla="*/ 5062632 w 9384838"/>
              <a:gd name="connsiteY411" fmla="*/ 5043236 h 6246801"/>
              <a:gd name="connsiteX412" fmla="*/ 5013583 w 9384838"/>
              <a:gd name="connsiteY412" fmla="*/ 4993096 h 6246801"/>
              <a:gd name="connsiteX413" fmla="*/ 5062632 w 9384838"/>
              <a:gd name="connsiteY413" fmla="*/ 5043237 h 6246801"/>
              <a:gd name="connsiteX414" fmla="*/ 4987412 w 9384838"/>
              <a:gd name="connsiteY414" fmla="*/ 5043237 h 6246801"/>
              <a:gd name="connsiteX415" fmla="*/ 4963076 w 9384838"/>
              <a:gd name="connsiteY415" fmla="*/ 5017794 h 6246801"/>
              <a:gd name="connsiteX416" fmla="*/ 4862414 w 9384838"/>
              <a:gd name="connsiteY416" fmla="*/ 5067574 h 6246801"/>
              <a:gd name="connsiteX417" fmla="*/ 4812636 w 9384838"/>
              <a:gd name="connsiteY417" fmla="*/ 5142796 h 6246801"/>
              <a:gd name="connsiteX418" fmla="*/ 4812636 w 9384838"/>
              <a:gd name="connsiteY418" fmla="*/ 5193682 h 6246801"/>
              <a:gd name="connsiteX419" fmla="*/ 4787194 w 9384838"/>
              <a:gd name="connsiteY419" fmla="*/ 5243462 h 6246801"/>
              <a:gd name="connsiteX420" fmla="*/ 4711974 w 9384838"/>
              <a:gd name="connsiteY420" fmla="*/ 5268905 h 6246801"/>
              <a:gd name="connsiteX421" fmla="*/ 4686532 w 9384838"/>
              <a:gd name="connsiteY421" fmla="*/ 5243462 h 6246801"/>
              <a:gd name="connsiteX422" fmla="*/ 4636753 w 9384838"/>
              <a:gd name="connsiteY422" fmla="*/ 5268905 h 6246801"/>
              <a:gd name="connsiteX423" fmla="*/ 4611311 w 9384838"/>
              <a:gd name="connsiteY423" fmla="*/ 5293242 h 6246801"/>
              <a:gd name="connsiteX424" fmla="*/ 4561533 w 9384838"/>
              <a:gd name="connsiteY424" fmla="*/ 5344128 h 6246801"/>
              <a:gd name="connsiteX425" fmla="*/ 4536091 w 9384838"/>
              <a:gd name="connsiteY425" fmla="*/ 5293242 h 6246801"/>
              <a:gd name="connsiteX426" fmla="*/ 4561533 w 9384838"/>
              <a:gd name="connsiteY426" fmla="*/ 5293242 h 6246801"/>
              <a:gd name="connsiteX427" fmla="*/ 4561533 w 9384838"/>
              <a:gd name="connsiteY427" fmla="*/ 5268905 h 6246801"/>
              <a:gd name="connsiteX428" fmla="*/ 4585869 w 9384838"/>
              <a:gd name="connsiteY428" fmla="*/ 5218019 h 6246801"/>
              <a:gd name="connsiteX429" fmla="*/ 4585869 w 9384838"/>
              <a:gd name="connsiteY429" fmla="*/ 5193682 h 6246801"/>
              <a:gd name="connsiteX430" fmla="*/ 4611311 w 9384838"/>
              <a:gd name="connsiteY430" fmla="*/ 5168239 h 6246801"/>
              <a:gd name="connsiteX431" fmla="*/ 4611311 w 9384838"/>
              <a:gd name="connsiteY431" fmla="*/ 5142796 h 6246801"/>
              <a:gd name="connsiteX432" fmla="*/ 4585869 w 9384838"/>
              <a:gd name="connsiteY432" fmla="*/ 5142796 h 6246801"/>
              <a:gd name="connsiteX433" fmla="*/ 4611311 w 9384838"/>
              <a:gd name="connsiteY433" fmla="*/ 5118460 h 6246801"/>
              <a:gd name="connsiteX434" fmla="*/ 4636753 w 9384838"/>
              <a:gd name="connsiteY434" fmla="*/ 5118460 h 6246801"/>
              <a:gd name="connsiteX435" fmla="*/ 4636753 w 9384838"/>
              <a:gd name="connsiteY435" fmla="*/ 5093017 h 6246801"/>
              <a:gd name="connsiteX436" fmla="*/ 4686532 w 9384838"/>
              <a:gd name="connsiteY436" fmla="*/ 5067574 h 6246801"/>
              <a:gd name="connsiteX437" fmla="*/ 4737416 w 9384838"/>
              <a:gd name="connsiteY437" fmla="*/ 5043237 h 6246801"/>
              <a:gd name="connsiteX438" fmla="*/ 4737416 w 9384838"/>
              <a:gd name="connsiteY438" fmla="*/ 5017794 h 6246801"/>
              <a:gd name="connsiteX439" fmla="*/ 4737416 w 9384838"/>
              <a:gd name="connsiteY439" fmla="*/ 4992351 h 6246801"/>
              <a:gd name="connsiteX440" fmla="*/ 4686532 w 9384838"/>
              <a:gd name="connsiteY440" fmla="*/ 4942571 h 6246801"/>
              <a:gd name="connsiteX441" fmla="*/ 4662196 w 9384838"/>
              <a:gd name="connsiteY441" fmla="*/ 4968014 h 6246801"/>
              <a:gd name="connsiteX442" fmla="*/ 4636753 w 9384838"/>
              <a:gd name="connsiteY442" fmla="*/ 4968014 h 6246801"/>
              <a:gd name="connsiteX443" fmla="*/ 4611311 w 9384838"/>
              <a:gd name="connsiteY443" fmla="*/ 4942571 h 6246801"/>
              <a:gd name="connsiteX444" fmla="*/ 4585869 w 9384838"/>
              <a:gd name="connsiteY444" fmla="*/ 4992350 h 6246801"/>
              <a:gd name="connsiteX445" fmla="*/ 4611310 w 9384838"/>
              <a:gd name="connsiteY445" fmla="*/ 5017792 h 6246801"/>
              <a:gd name="connsiteX446" fmla="*/ 4611311 w 9384838"/>
              <a:gd name="connsiteY446" fmla="*/ 5017793 h 6246801"/>
              <a:gd name="connsiteX447" fmla="*/ 4536091 w 9384838"/>
              <a:gd name="connsiteY447" fmla="*/ 5043236 h 6246801"/>
              <a:gd name="connsiteX448" fmla="*/ 4510649 w 9384838"/>
              <a:gd name="connsiteY448" fmla="*/ 5043236 h 6246801"/>
              <a:gd name="connsiteX449" fmla="*/ 4510649 w 9384838"/>
              <a:gd name="connsiteY449" fmla="*/ 5118458 h 6246801"/>
              <a:gd name="connsiteX450" fmla="*/ 4561533 w 9384838"/>
              <a:gd name="connsiteY450" fmla="*/ 5168238 h 6246801"/>
              <a:gd name="connsiteX451" fmla="*/ 4536091 w 9384838"/>
              <a:gd name="connsiteY451" fmla="*/ 5168238 h 6246801"/>
              <a:gd name="connsiteX452" fmla="*/ 4510649 w 9384838"/>
              <a:gd name="connsiteY452" fmla="*/ 5168238 h 6246801"/>
              <a:gd name="connsiteX453" fmla="*/ 4510649 w 9384838"/>
              <a:gd name="connsiteY453" fmla="*/ 5193681 h 6246801"/>
              <a:gd name="connsiteX454" fmla="*/ 4486313 w 9384838"/>
              <a:gd name="connsiteY454" fmla="*/ 5168238 h 6246801"/>
              <a:gd name="connsiteX455" fmla="*/ 4486313 w 9384838"/>
              <a:gd name="connsiteY455" fmla="*/ 5118458 h 6246801"/>
              <a:gd name="connsiteX456" fmla="*/ 4460871 w 9384838"/>
              <a:gd name="connsiteY456" fmla="*/ 5093016 h 6246801"/>
              <a:gd name="connsiteX457" fmla="*/ 4385651 w 9384838"/>
              <a:gd name="connsiteY457" fmla="*/ 5067573 h 6246801"/>
              <a:gd name="connsiteX458" fmla="*/ 4310431 w 9384838"/>
              <a:gd name="connsiteY458" fmla="*/ 5093016 h 6246801"/>
              <a:gd name="connsiteX459" fmla="*/ 4284989 w 9384838"/>
              <a:gd name="connsiteY459" fmla="*/ 5142795 h 6246801"/>
              <a:gd name="connsiteX460" fmla="*/ 4284989 w 9384838"/>
              <a:gd name="connsiteY460" fmla="*/ 5142796 h 6246801"/>
              <a:gd name="connsiteX461" fmla="*/ 4260653 w 9384838"/>
              <a:gd name="connsiteY461" fmla="*/ 5168239 h 6246801"/>
              <a:gd name="connsiteX462" fmla="*/ 4260653 w 9384838"/>
              <a:gd name="connsiteY462" fmla="*/ 5193683 h 6246801"/>
              <a:gd name="connsiteX463" fmla="*/ 4284989 w 9384838"/>
              <a:gd name="connsiteY463" fmla="*/ 5243462 h 6246801"/>
              <a:gd name="connsiteX464" fmla="*/ 4235211 w 9384838"/>
              <a:gd name="connsiteY464" fmla="*/ 5268905 h 6246801"/>
              <a:gd name="connsiteX465" fmla="*/ 4185433 w 9384838"/>
              <a:gd name="connsiteY465" fmla="*/ 5344128 h 6246801"/>
              <a:gd name="connsiteX466" fmla="*/ 4110213 w 9384838"/>
              <a:gd name="connsiteY466" fmla="*/ 5369571 h 6246801"/>
              <a:gd name="connsiteX467" fmla="*/ 4084771 w 9384838"/>
              <a:gd name="connsiteY467" fmla="*/ 5318685 h 6246801"/>
              <a:gd name="connsiteX468" fmla="*/ 4110213 w 9384838"/>
              <a:gd name="connsiteY468" fmla="*/ 5243462 h 6246801"/>
              <a:gd name="connsiteX469" fmla="*/ 4134549 w 9384838"/>
              <a:gd name="connsiteY469" fmla="*/ 5193683 h 6246801"/>
              <a:gd name="connsiteX470" fmla="*/ 4134549 w 9384838"/>
              <a:gd name="connsiteY470" fmla="*/ 5168239 h 6246801"/>
              <a:gd name="connsiteX471" fmla="*/ 4185433 w 9384838"/>
              <a:gd name="connsiteY471" fmla="*/ 5168239 h 6246801"/>
              <a:gd name="connsiteX472" fmla="*/ 4209769 w 9384838"/>
              <a:gd name="connsiteY472" fmla="*/ 5142796 h 6246801"/>
              <a:gd name="connsiteX473" fmla="*/ 4185433 w 9384838"/>
              <a:gd name="connsiteY473" fmla="*/ 5118460 h 6246801"/>
              <a:gd name="connsiteX474" fmla="*/ 4084771 w 9384838"/>
              <a:gd name="connsiteY474" fmla="*/ 5093017 h 6246801"/>
              <a:gd name="connsiteX475" fmla="*/ 4034993 w 9384838"/>
              <a:gd name="connsiteY475" fmla="*/ 5142796 h 6246801"/>
              <a:gd name="connsiteX476" fmla="*/ 3958666 w 9384838"/>
              <a:gd name="connsiteY476" fmla="*/ 5168239 h 6246801"/>
              <a:gd name="connsiteX477" fmla="*/ 3908904 w 9384838"/>
              <a:gd name="connsiteY477" fmla="*/ 5218019 h 6246801"/>
              <a:gd name="connsiteX478" fmla="*/ 3859127 w 9384838"/>
              <a:gd name="connsiteY478" fmla="*/ 5293242 h 6246801"/>
              <a:gd name="connsiteX479" fmla="*/ 3758465 w 9384838"/>
              <a:gd name="connsiteY479" fmla="*/ 5243462 h 6246801"/>
              <a:gd name="connsiteX480" fmla="*/ 3708688 w 9384838"/>
              <a:gd name="connsiteY480" fmla="*/ 5243462 h 6246801"/>
              <a:gd name="connsiteX481" fmla="*/ 3582584 w 9384838"/>
              <a:gd name="connsiteY481" fmla="*/ 5193683 h 6246801"/>
              <a:gd name="connsiteX482" fmla="*/ 3589545 w 9384838"/>
              <a:gd name="connsiteY482" fmla="*/ 5173103 h 6246801"/>
              <a:gd name="connsiteX483" fmla="*/ 3589543 w 9384838"/>
              <a:gd name="connsiteY483" fmla="*/ 5173102 h 6246801"/>
              <a:gd name="connsiteX484" fmla="*/ 3582582 w 9384838"/>
              <a:gd name="connsiteY484" fmla="*/ 5193682 h 6246801"/>
              <a:gd name="connsiteX485" fmla="*/ 3382367 w 9384838"/>
              <a:gd name="connsiteY485" fmla="*/ 5193682 h 6246801"/>
              <a:gd name="connsiteX486" fmla="*/ 3421081 w 9384838"/>
              <a:gd name="connsiteY486" fmla="*/ 5164921 h 6246801"/>
              <a:gd name="connsiteX487" fmla="*/ 3483028 w 9384838"/>
              <a:gd name="connsiteY487" fmla="*/ 5168239 h 6246801"/>
              <a:gd name="connsiteX488" fmla="*/ 3532805 w 9384838"/>
              <a:gd name="connsiteY488" fmla="*/ 5168239 h 6246801"/>
              <a:gd name="connsiteX489" fmla="*/ 3532805 w 9384838"/>
              <a:gd name="connsiteY489" fmla="*/ 5118459 h 6246801"/>
              <a:gd name="connsiteX490" fmla="*/ 3507365 w 9384838"/>
              <a:gd name="connsiteY490" fmla="*/ 5093016 h 6246801"/>
              <a:gd name="connsiteX491" fmla="*/ 3483028 w 9384838"/>
              <a:gd name="connsiteY491" fmla="*/ 5118459 h 6246801"/>
              <a:gd name="connsiteX492" fmla="*/ 3432144 w 9384838"/>
              <a:gd name="connsiteY492" fmla="*/ 5093016 h 6246801"/>
              <a:gd name="connsiteX493" fmla="*/ 3407808 w 9384838"/>
              <a:gd name="connsiteY493" fmla="*/ 5093016 h 6246801"/>
              <a:gd name="connsiteX494" fmla="*/ 3407808 w 9384838"/>
              <a:gd name="connsiteY494" fmla="*/ 5043237 h 6246801"/>
              <a:gd name="connsiteX495" fmla="*/ 3382367 w 9384838"/>
              <a:gd name="connsiteY495" fmla="*/ 5043237 h 6246801"/>
              <a:gd name="connsiteX496" fmla="*/ 3356924 w 9384838"/>
              <a:gd name="connsiteY496" fmla="*/ 5093016 h 6246801"/>
              <a:gd name="connsiteX497" fmla="*/ 3382367 w 9384838"/>
              <a:gd name="connsiteY497" fmla="*/ 5118459 h 6246801"/>
              <a:gd name="connsiteX498" fmla="*/ 3382367 w 9384838"/>
              <a:gd name="connsiteY498" fmla="*/ 5142796 h 6246801"/>
              <a:gd name="connsiteX499" fmla="*/ 3331482 w 9384838"/>
              <a:gd name="connsiteY499" fmla="*/ 5093016 h 6246801"/>
              <a:gd name="connsiteX500" fmla="*/ 3356924 w 9384838"/>
              <a:gd name="connsiteY500" fmla="*/ 5067573 h 6246801"/>
              <a:gd name="connsiteX501" fmla="*/ 3356924 w 9384838"/>
              <a:gd name="connsiteY501" fmla="*/ 4992351 h 6246801"/>
              <a:gd name="connsiteX502" fmla="*/ 3407808 w 9384838"/>
              <a:gd name="connsiteY502" fmla="*/ 4942571 h 6246801"/>
              <a:gd name="connsiteX503" fmla="*/ 3356924 w 9384838"/>
              <a:gd name="connsiteY503" fmla="*/ 4942571 h 6246801"/>
              <a:gd name="connsiteX504" fmla="*/ 3349625 w 9384838"/>
              <a:gd name="connsiteY504" fmla="*/ 4928288 h 6246801"/>
              <a:gd name="connsiteX505" fmla="*/ 3349624 w 9384838"/>
              <a:gd name="connsiteY505" fmla="*/ 4928288 h 6246801"/>
              <a:gd name="connsiteX506" fmla="*/ 3356924 w 9384838"/>
              <a:gd name="connsiteY506" fmla="*/ 4942571 h 6246801"/>
              <a:gd name="connsiteX507" fmla="*/ 3281703 w 9384838"/>
              <a:gd name="connsiteY507" fmla="*/ 4968014 h 6246801"/>
              <a:gd name="connsiteX508" fmla="*/ 3256260 w 9384838"/>
              <a:gd name="connsiteY508" fmla="*/ 5017794 h 6246801"/>
              <a:gd name="connsiteX509" fmla="*/ 3181041 w 9384838"/>
              <a:gd name="connsiteY509" fmla="*/ 5067573 h 6246801"/>
              <a:gd name="connsiteX510" fmla="*/ 3206483 w 9384838"/>
              <a:gd name="connsiteY510" fmla="*/ 5118459 h 6246801"/>
              <a:gd name="connsiteX511" fmla="*/ 3181041 w 9384838"/>
              <a:gd name="connsiteY511" fmla="*/ 5142796 h 6246801"/>
              <a:gd name="connsiteX512" fmla="*/ 3231925 w 9384838"/>
              <a:gd name="connsiteY512" fmla="*/ 5168239 h 6246801"/>
              <a:gd name="connsiteX513" fmla="*/ 3281703 w 9384838"/>
              <a:gd name="connsiteY513" fmla="*/ 5218019 h 6246801"/>
              <a:gd name="connsiteX514" fmla="*/ 3331481 w 9384838"/>
              <a:gd name="connsiteY514" fmla="*/ 5268905 h 6246801"/>
              <a:gd name="connsiteX515" fmla="*/ 3281703 w 9384838"/>
              <a:gd name="connsiteY515" fmla="*/ 5293242 h 6246801"/>
              <a:gd name="connsiteX516" fmla="*/ 3281703 w 9384838"/>
              <a:gd name="connsiteY516" fmla="*/ 5318685 h 6246801"/>
              <a:gd name="connsiteX517" fmla="*/ 3256260 w 9384838"/>
              <a:gd name="connsiteY517" fmla="*/ 5293242 h 6246801"/>
              <a:gd name="connsiteX518" fmla="*/ 3206483 w 9384838"/>
              <a:gd name="connsiteY518" fmla="*/ 5293242 h 6246801"/>
              <a:gd name="connsiteX519" fmla="*/ 3181041 w 9384838"/>
              <a:gd name="connsiteY519" fmla="*/ 5293242 h 6246801"/>
              <a:gd name="connsiteX520" fmla="*/ 3056044 w 9384838"/>
              <a:gd name="connsiteY520" fmla="*/ 5293242 h 6246801"/>
              <a:gd name="connsiteX521" fmla="*/ 3030601 w 9384838"/>
              <a:gd name="connsiteY521" fmla="*/ 5344128 h 6246801"/>
              <a:gd name="connsiteX522" fmla="*/ 3006265 w 9384838"/>
              <a:gd name="connsiteY522" fmla="*/ 5344128 h 6246801"/>
              <a:gd name="connsiteX523" fmla="*/ 2980823 w 9384838"/>
              <a:gd name="connsiteY523" fmla="*/ 5369571 h 6246801"/>
              <a:gd name="connsiteX524" fmla="*/ 3006265 w 9384838"/>
              <a:gd name="connsiteY524" fmla="*/ 5393907 h 6246801"/>
              <a:gd name="connsiteX525" fmla="*/ 2980823 w 9384838"/>
              <a:gd name="connsiteY525" fmla="*/ 5419350 h 6246801"/>
              <a:gd name="connsiteX526" fmla="*/ 2905602 w 9384838"/>
              <a:gd name="connsiteY526" fmla="*/ 5444793 h 6246801"/>
              <a:gd name="connsiteX527" fmla="*/ 2880162 w 9384838"/>
              <a:gd name="connsiteY527" fmla="*/ 5520016 h 6246801"/>
              <a:gd name="connsiteX528" fmla="*/ 2880159 w 9384838"/>
              <a:gd name="connsiteY528" fmla="*/ 5520016 h 6246801"/>
              <a:gd name="connsiteX529" fmla="*/ 2830382 w 9384838"/>
              <a:gd name="connsiteY529" fmla="*/ 5544353 h 6246801"/>
              <a:gd name="connsiteX530" fmla="*/ 2804941 w 9384838"/>
              <a:gd name="connsiteY530" fmla="*/ 5569796 h 6246801"/>
              <a:gd name="connsiteX531" fmla="*/ 2755160 w 9384838"/>
              <a:gd name="connsiteY531" fmla="*/ 5595239 h 6246801"/>
              <a:gd name="connsiteX532" fmla="*/ 2679941 w 9384838"/>
              <a:gd name="connsiteY532" fmla="*/ 5569796 h 6246801"/>
              <a:gd name="connsiteX533" fmla="*/ 2629058 w 9384838"/>
              <a:gd name="connsiteY533" fmla="*/ 5494573 h 6246801"/>
              <a:gd name="connsiteX534" fmla="*/ 2629058 w 9384838"/>
              <a:gd name="connsiteY534" fmla="*/ 5444794 h 6246801"/>
              <a:gd name="connsiteX535" fmla="*/ 2579280 w 9384838"/>
              <a:gd name="connsiteY535" fmla="*/ 5393908 h 6246801"/>
              <a:gd name="connsiteX536" fmla="*/ 2579280 w 9384838"/>
              <a:gd name="connsiteY536" fmla="*/ 5344128 h 6246801"/>
              <a:gd name="connsiteX537" fmla="*/ 2529501 w 9384838"/>
              <a:gd name="connsiteY537" fmla="*/ 5318685 h 6246801"/>
              <a:gd name="connsiteX538" fmla="*/ 2553838 w 9384838"/>
              <a:gd name="connsiteY538" fmla="*/ 5293242 h 6246801"/>
              <a:gd name="connsiteX539" fmla="*/ 2579280 w 9384838"/>
              <a:gd name="connsiteY539" fmla="*/ 5268905 h 6246801"/>
              <a:gd name="connsiteX540" fmla="*/ 2579280 w 9384838"/>
              <a:gd name="connsiteY540" fmla="*/ 5243462 h 6246801"/>
              <a:gd name="connsiteX541" fmla="*/ 2629058 w 9384838"/>
              <a:gd name="connsiteY541" fmla="*/ 5218019 h 6246801"/>
              <a:gd name="connsiteX542" fmla="*/ 2604722 w 9384838"/>
              <a:gd name="connsiteY542" fmla="*/ 5193682 h 6246801"/>
              <a:gd name="connsiteX543" fmla="*/ 2579280 w 9384838"/>
              <a:gd name="connsiteY543" fmla="*/ 5142796 h 6246801"/>
              <a:gd name="connsiteX544" fmla="*/ 2579280 w 9384838"/>
              <a:gd name="connsiteY544" fmla="*/ 5142795 h 6246801"/>
              <a:gd name="connsiteX545" fmla="*/ 2705382 w 9384838"/>
              <a:gd name="connsiteY545" fmla="*/ 5093015 h 6246801"/>
              <a:gd name="connsiteX546" fmla="*/ 2755160 w 9384838"/>
              <a:gd name="connsiteY546" fmla="*/ 5043236 h 6246801"/>
              <a:gd name="connsiteX547" fmla="*/ 2755160 w 9384838"/>
              <a:gd name="connsiteY547" fmla="*/ 4992350 h 6246801"/>
              <a:gd name="connsiteX548" fmla="*/ 2729719 w 9384838"/>
              <a:gd name="connsiteY548" fmla="*/ 4968013 h 6246801"/>
              <a:gd name="connsiteX549" fmla="*/ 2705383 w 9384838"/>
              <a:gd name="connsiteY549" fmla="*/ 4942570 h 6246801"/>
              <a:gd name="connsiteX550" fmla="*/ 2679942 w 9384838"/>
              <a:gd name="connsiteY550" fmla="*/ 4942570 h 6246801"/>
              <a:gd name="connsiteX551" fmla="*/ 2654500 w 9384838"/>
              <a:gd name="connsiteY551" fmla="*/ 4968013 h 6246801"/>
              <a:gd name="connsiteX552" fmla="*/ 2604722 w 9384838"/>
              <a:gd name="connsiteY552" fmla="*/ 4968013 h 6246801"/>
              <a:gd name="connsiteX553" fmla="*/ 2529503 w 9384838"/>
              <a:gd name="connsiteY553" fmla="*/ 4917127 h 6246801"/>
              <a:gd name="connsiteX554" fmla="*/ 2529503 w 9384838"/>
              <a:gd name="connsiteY554" fmla="*/ 4867348 h 6246801"/>
              <a:gd name="connsiteX555" fmla="*/ 2454282 w 9384838"/>
              <a:gd name="connsiteY555" fmla="*/ 4841905 h 6246801"/>
              <a:gd name="connsiteX556" fmla="*/ 2454282 w 9384838"/>
              <a:gd name="connsiteY556" fmla="*/ 4867348 h 6246801"/>
              <a:gd name="connsiteX557" fmla="*/ 2428840 w 9384838"/>
              <a:gd name="connsiteY557" fmla="*/ 4841905 h 6246801"/>
              <a:gd name="connsiteX558" fmla="*/ 2379063 w 9384838"/>
              <a:gd name="connsiteY558" fmla="*/ 4841905 h 6246801"/>
              <a:gd name="connsiteX559" fmla="*/ 2353620 w 9384838"/>
              <a:gd name="connsiteY559" fmla="*/ 4867348 h 6246801"/>
              <a:gd name="connsiteX560" fmla="*/ 2353620 w 9384838"/>
              <a:gd name="connsiteY560" fmla="*/ 4867347 h 6246801"/>
              <a:gd name="connsiteX561" fmla="*/ 2328178 w 9384838"/>
              <a:gd name="connsiteY561" fmla="*/ 4841904 h 6246801"/>
              <a:gd name="connsiteX562" fmla="*/ 2303843 w 9384838"/>
              <a:gd name="connsiteY562" fmla="*/ 4841904 h 6246801"/>
              <a:gd name="connsiteX563" fmla="*/ 2278401 w 9384838"/>
              <a:gd name="connsiteY563" fmla="*/ 4817568 h 6246801"/>
              <a:gd name="connsiteX564" fmla="*/ 2252958 w 9384838"/>
              <a:gd name="connsiteY564" fmla="*/ 4841904 h 6246801"/>
              <a:gd name="connsiteX565" fmla="*/ 2303843 w 9384838"/>
              <a:gd name="connsiteY565" fmla="*/ 4867347 h 6246801"/>
              <a:gd name="connsiteX566" fmla="*/ 2228623 w 9384838"/>
              <a:gd name="connsiteY566" fmla="*/ 4892790 h 6246801"/>
              <a:gd name="connsiteX567" fmla="*/ 2177740 w 9384838"/>
              <a:gd name="connsiteY567" fmla="*/ 4841904 h 6246801"/>
              <a:gd name="connsiteX568" fmla="*/ 2153404 w 9384838"/>
              <a:gd name="connsiteY568" fmla="*/ 4867347 h 6246801"/>
              <a:gd name="connsiteX569" fmla="*/ 2153404 w 9384838"/>
              <a:gd name="connsiteY569" fmla="*/ 4892790 h 6246801"/>
              <a:gd name="connsiteX570" fmla="*/ 2127962 w 9384838"/>
              <a:gd name="connsiteY570" fmla="*/ 4942570 h 6246801"/>
              <a:gd name="connsiteX571" fmla="*/ 2102518 w 9384838"/>
              <a:gd name="connsiteY571" fmla="*/ 4917127 h 6246801"/>
              <a:gd name="connsiteX572" fmla="*/ 2078183 w 9384838"/>
              <a:gd name="connsiteY572" fmla="*/ 4917127 h 6246801"/>
              <a:gd name="connsiteX573" fmla="*/ 2078183 w 9384838"/>
              <a:gd name="connsiteY573" fmla="*/ 4867347 h 6246801"/>
              <a:gd name="connsiteX574" fmla="*/ 2027299 w 9384838"/>
              <a:gd name="connsiteY574" fmla="*/ 4867347 h 6246801"/>
              <a:gd name="connsiteX575" fmla="*/ 2001857 w 9384838"/>
              <a:gd name="connsiteY575" fmla="*/ 4892790 h 6246801"/>
              <a:gd name="connsiteX576" fmla="*/ 1952080 w 9384838"/>
              <a:gd name="connsiteY576" fmla="*/ 4892790 h 6246801"/>
              <a:gd name="connsiteX577" fmla="*/ 1902303 w 9384838"/>
              <a:gd name="connsiteY577" fmla="*/ 4917127 h 6246801"/>
              <a:gd name="connsiteX578" fmla="*/ 1876860 w 9384838"/>
              <a:gd name="connsiteY578" fmla="*/ 4892790 h 6246801"/>
              <a:gd name="connsiteX579" fmla="*/ 1876860 w 9384838"/>
              <a:gd name="connsiteY579" fmla="*/ 4867347 h 6246801"/>
              <a:gd name="connsiteX580" fmla="*/ 1851419 w 9384838"/>
              <a:gd name="connsiteY580" fmla="*/ 4892790 h 6246801"/>
              <a:gd name="connsiteX581" fmla="*/ 1827080 w 9384838"/>
              <a:gd name="connsiteY581" fmla="*/ 4892790 h 6246801"/>
              <a:gd name="connsiteX582" fmla="*/ 1801640 w 9384838"/>
              <a:gd name="connsiteY582" fmla="*/ 4867347 h 6246801"/>
              <a:gd name="connsiteX583" fmla="*/ 1801640 w 9384838"/>
              <a:gd name="connsiteY583" fmla="*/ 4892790 h 6246801"/>
              <a:gd name="connsiteX584" fmla="*/ 1776198 w 9384838"/>
              <a:gd name="connsiteY584" fmla="*/ 4917127 h 6246801"/>
              <a:gd name="connsiteX585" fmla="*/ 1751861 w 9384838"/>
              <a:gd name="connsiteY585" fmla="*/ 4892790 h 6246801"/>
              <a:gd name="connsiteX586" fmla="*/ 1726419 w 9384838"/>
              <a:gd name="connsiteY586" fmla="*/ 4892790 h 6246801"/>
              <a:gd name="connsiteX587" fmla="*/ 1700977 w 9384838"/>
              <a:gd name="connsiteY587" fmla="*/ 4917127 h 6246801"/>
              <a:gd name="connsiteX588" fmla="*/ 1676640 w 9384838"/>
              <a:gd name="connsiteY588" fmla="*/ 4892790 h 6246801"/>
              <a:gd name="connsiteX589" fmla="*/ 1625756 w 9384838"/>
              <a:gd name="connsiteY589" fmla="*/ 4917127 h 6246801"/>
              <a:gd name="connsiteX590" fmla="*/ 1601421 w 9384838"/>
              <a:gd name="connsiteY590" fmla="*/ 4917127 h 6246801"/>
              <a:gd name="connsiteX591" fmla="*/ 1575979 w 9384838"/>
              <a:gd name="connsiteY591" fmla="*/ 4892790 h 6246801"/>
              <a:gd name="connsiteX592" fmla="*/ 1575979 w 9384838"/>
              <a:gd name="connsiteY592" fmla="*/ 4867347 h 6246801"/>
              <a:gd name="connsiteX593" fmla="*/ 1575979 w 9384838"/>
              <a:gd name="connsiteY593" fmla="*/ 4841904 h 6246801"/>
              <a:gd name="connsiteX594" fmla="*/ 1526200 w 9384838"/>
              <a:gd name="connsiteY594" fmla="*/ 4817568 h 6246801"/>
              <a:gd name="connsiteX595" fmla="*/ 1450978 w 9384838"/>
              <a:gd name="connsiteY595" fmla="*/ 4867347 h 6246801"/>
              <a:gd name="connsiteX596" fmla="*/ 1425540 w 9384838"/>
              <a:gd name="connsiteY596" fmla="*/ 4867347 h 6246801"/>
              <a:gd name="connsiteX597" fmla="*/ 1425540 w 9384838"/>
              <a:gd name="connsiteY597" fmla="*/ 4867348 h 6246801"/>
              <a:gd name="connsiteX598" fmla="*/ 1425540 w 9384838"/>
              <a:gd name="connsiteY598" fmla="*/ 4917127 h 6246801"/>
              <a:gd name="connsiteX599" fmla="*/ 1400097 w 9384838"/>
              <a:gd name="connsiteY599" fmla="*/ 4942570 h 6246801"/>
              <a:gd name="connsiteX600" fmla="*/ 1400097 w 9384838"/>
              <a:gd name="connsiteY600" fmla="*/ 4992350 h 6246801"/>
              <a:gd name="connsiteX601" fmla="*/ 1350319 w 9384838"/>
              <a:gd name="connsiteY601" fmla="*/ 4992350 h 6246801"/>
              <a:gd name="connsiteX602" fmla="*/ 1350319 w 9384838"/>
              <a:gd name="connsiteY602" fmla="*/ 5043236 h 6246801"/>
              <a:gd name="connsiteX603" fmla="*/ 1299435 w 9384838"/>
              <a:gd name="connsiteY603" fmla="*/ 4992350 h 6246801"/>
              <a:gd name="connsiteX604" fmla="*/ 1249656 w 9384838"/>
              <a:gd name="connsiteY604" fmla="*/ 4917127 h 6246801"/>
              <a:gd name="connsiteX605" fmla="*/ 1224214 w 9384838"/>
              <a:gd name="connsiteY605" fmla="*/ 4917127 h 6246801"/>
              <a:gd name="connsiteX606" fmla="*/ 1148993 w 9384838"/>
              <a:gd name="connsiteY606" fmla="*/ 4892791 h 6246801"/>
              <a:gd name="connsiteX607" fmla="*/ 1124658 w 9384838"/>
              <a:gd name="connsiteY607" fmla="*/ 4917127 h 6246801"/>
              <a:gd name="connsiteX608" fmla="*/ 1124658 w 9384838"/>
              <a:gd name="connsiteY608" fmla="*/ 4892791 h 6246801"/>
              <a:gd name="connsiteX609" fmla="*/ 1099215 w 9384838"/>
              <a:gd name="connsiteY609" fmla="*/ 4917127 h 6246801"/>
              <a:gd name="connsiteX610" fmla="*/ 1073771 w 9384838"/>
              <a:gd name="connsiteY610" fmla="*/ 4892791 h 6246801"/>
              <a:gd name="connsiteX611" fmla="*/ 1049435 w 9384838"/>
              <a:gd name="connsiteY611" fmla="*/ 4917127 h 6246801"/>
              <a:gd name="connsiteX612" fmla="*/ 998551 w 9384838"/>
              <a:gd name="connsiteY612" fmla="*/ 4917127 h 6246801"/>
              <a:gd name="connsiteX613" fmla="*/ 998551 w 9384838"/>
              <a:gd name="connsiteY613" fmla="*/ 4892791 h 6246801"/>
              <a:gd name="connsiteX614" fmla="*/ 948773 w 9384838"/>
              <a:gd name="connsiteY614" fmla="*/ 4841905 h 6246801"/>
              <a:gd name="connsiteX615" fmla="*/ 898995 w 9384838"/>
              <a:gd name="connsiteY615" fmla="*/ 4867348 h 6246801"/>
              <a:gd name="connsiteX616" fmla="*/ 898995 w 9384838"/>
              <a:gd name="connsiteY616" fmla="*/ 4792125 h 6246801"/>
              <a:gd name="connsiteX617" fmla="*/ 923331 w 9384838"/>
              <a:gd name="connsiteY617" fmla="*/ 4766682 h 6246801"/>
              <a:gd name="connsiteX618" fmla="*/ 923331 w 9384838"/>
              <a:gd name="connsiteY618" fmla="*/ 4716902 h 6246801"/>
              <a:gd name="connsiteX619" fmla="*/ 923331 w 9384838"/>
              <a:gd name="connsiteY619" fmla="*/ 4691459 h 6246801"/>
              <a:gd name="connsiteX620" fmla="*/ 974215 w 9384838"/>
              <a:gd name="connsiteY620" fmla="*/ 4691459 h 6246801"/>
              <a:gd name="connsiteX621" fmla="*/ 998551 w 9384838"/>
              <a:gd name="connsiteY621" fmla="*/ 4667122 h 6246801"/>
              <a:gd name="connsiteX622" fmla="*/ 1049435 w 9384838"/>
              <a:gd name="connsiteY622" fmla="*/ 4716902 h 6246801"/>
              <a:gd name="connsiteX623" fmla="*/ 1148993 w 9384838"/>
              <a:gd name="connsiteY623" fmla="*/ 4716902 h 6246801"/>
              <a:gd name="connsiteX624" fmla="*/ 1174436 w 9384838"/>
              <a:gd name="connsiteY624" fmla="*/ 4667122 h 6246801"/>
              <a:gd name="connsiteX625" fmla="*/ 1224214 w 9384838"/>
              <a:gd name="connsiteY625" fmla="*/ 4667122 h 6246801"/>
              <a:gd name="connsiteX626" fmla="*/ 1249656 w 9384838"/>
              <a:gd name="connsiteY626" fmla="*/ 4616236 h 6246801"/>
              <a:gd name="connsiteX627" fmla="*/ 1275099 w 9384838"/>
              <a:gd name="connsiteY627" fmla="*/ 4616236 h 6246801"/>
              <a:gd name="connsiteX628" fmla="*/ 1275099 w 9384838"/>
              <a:gd name="connsiteY628" fmla="*/ 4616237 h 6246801"/>
              <a:gd name="connsiteX629" fmla="*/ 1350319 w 9384838"/>
              <a:gd name="connsiteY629" fmla="*/ 4616237 h 6246801"/>
              <a:gd name="connsiteX630" fmla="*/ 1374654 w 9384838"/>
              <a:gd name="connsiteY630" fmla="*/ 4590794 h 6246801"/>
              <a:gd name="connsiteX631" fmla="*/ 1425539 w 9384838"/>
              <a:gd name="connsiteY631" fmla="*/ 4566457 h 6246801"/>
              <a:gd name="connsiteX632" fmla="*/ 1550537 w 9384838"/>
              <a:gd name="connsiteY632" fmla="*/ 4491234 h 6246801"/>
              <a:gd name="connsiteX633" fmla="*/ 1651201 w 9384838"/>
              <a:gd name="connsiteY633" fmla="*/ 4440348 h 6246801"/>
              <a:gd name="connsiteX634" fmla="*/ 1751865 w 9384838"/>
              <a:gd name="connsiteY634" fmla="*/ 4416011 h 6246801"/>
              <a:gd name="connsiteX635" fmla="*/ 1776201 w 9384838"/>
              <a:gd name="connsiteY635" fmla="*/ 4365125 h 6246801"/>
              <a:gd name="connsiteX636" fmla="*/ 1751865 w 9384838"/>
              <a:gd name="connsiteY636" fmla="*/ 4340788 h 6246801"/>
              <a:gd name="connsiteX637" fmla="*/ 1801642 w 9384838"/>
              <a:gd name="connsiteY637" fmla="*/ 4340788 h 6246801"/>
              <a:gd name="connsiteX638" fmla="*/ 1827082 w 9384838"/>
              <a:gd name="connsiteY638" fmla="*/ 4315345 h 6246801"/>
              <a:gd name="connsiteX639" fmla="*/ 1902304 w 9384838"/>
              <a:gd name="connsiteY639" fmla="*/ 4340788 h 6246801"/>
              <a:gd name="connsiteX640" fmla="*/ 1952081 w 9384838"/>
              <a:gd name="connsiteY640" fmla="*/ 4315345 h 6246801"/>
              <a:gd name="connsiteX641" fmla="*/ 2001860 w 9384838"/>
              <a:gd name="connsiteY641" fmla="*/ 4340788 h 6246801"/>
              <a:gd name="connsiteX642" fmla="*/ 1952081 w 9384838"/>
              <a:gd name="connsiteY642" fmla="*/ 4340788 h 6246801"/>
              <a:gd name="connsiteX643" fmla="*/ 1952081 w 9384838"/>
              <a:gd name="connsiteY643" fmla="*/ 4390568 h 6246801"/>
              <a:gd name="connsiteX644" fmla="*/ 2027302 w 9384838"/>
              <a:gd name="connsiteY644" fmla="*/ 4416011 h 6246801"/>
              <a:gd name="connsiteX645" fmla="*/ 2052742 w 9384838"/>
              <a:gd name="connsiteY645" fmla="*/ 4416011 h 6246801"/>
              <a:gd name="connsiteX646" fmla="*/ 2102518 w 9384838"/>
              <a:gd name="connsiteY646" fmla="*/ 4390568 h 6246801"/>
              <a:gd name="connsiteX647" fmla="*/ 2127962 w 9384838"/>
              <a:gd name="connsiteY647" fmla="*/ 4390568 h 6246801"/>
              <a:gd name="connsiteX648" fmla="*/ 2203182 w 9384838"/>
              <a:gd name="connsiteY648" fmla="*/ 4440348 h 6246801"/>
              <a:gd name="connsiteX649" fmla="*/ 2328178 w 9384838"/>
              <a:gd name="connsiteY649" fmla="*/ 4465791 h 6246801"/>
              <a:gd name="connsiteX650" fmla="*/ 2428839 w 9384838"/>
              <a:gd name="connsiteY650" fmla="*/ 4465791 h 6246801"/>
              <a:gd name="connsiteX651" fmla="*/ 2478617 w 9384838"/>
              <a:gd name="connsiteY651" fmla="*/ 4440348 h 6246801"/>
              <a:gd name="connsiteX652" fmla="*/ 2529503 w 9384838"/>
              <a:gd name="connsiteY652" fmla="*/ 4416011 h 6246801"/>
              <a:gd name="connsiteX653" fmla="*/ 2579280 w 9384838"/>
              <a:gd name="connsiteY653" fmla="*/ 4440348 h 6246801"/>
              <a:gd name="connsiteX654" fmla="*/ 2629058 w 9384838"/>
              <a:gd name="connsiteY654" fmla="*/ 4440348 h 6246801"/>
              <a:gd name="connsiteX655" fmla="*/ 2679941 w 9384838"/>
              <a:gd name="connsiteY655" fmla="*/ 4465791 h 6246801"/>
              <a:gd name="connsiteX656" fmla="*/ 2679941 w 9384838"/>
              <a:gd name="connsiteY656" fmla="*/ 4465790 h 6246801"/>
              <a:gd name="connsiteX657" fmla="*/ 2705383 w 9384838"/>
              <a:gd name="connsiteY657" fmla="*/ 4465790 h 6246801"/>
              <a:gd name="connsiteX658" fmla="*/ 2804940 w 9384838"/>
              <a:gd name="connsiteY658" fmla="*/ 4440347 h 6246801"/>
              <a:gd name="connsiteX659" fmla="*/ 2830382 w 9384838"/>
              <a:gd name="connsiteY659" fmla="*/ 4491233 h 6246801"/>
              <a:gd name="connsiteX660" fmla="*/ 2804940 w 9384838"/>
              <a:gd name="connsiteY660" fmla="*/ 4515570 h 6246801"/>
              <a:gd name="connsiteX661" fmla="*/ 2780604 w 9384838"/>
              <a:gd name="connsiteY661" fmla="*/ 4541013 h 6246801"/>
              <a:gd name="connsiteX662" fmla="*/ 2804940 w 9384838"/>
              <a:gd name="connsiteY662" fmla="*/ 4566456 h 6246801"/>
              <a:gd name="connsiteX663" fmla="*/ 2804940 w 9384838"/>
              <a:gd name="connsiteY663" fmla="*/ 4590793 h 6246801"/>
              <a:gd name="connsiteX664" fmla="*/ 2855825 w 9384838"/>
              <a:gd name="connsiteY664" fmla="*/ 4590793 h 6246801"/>
              <a:gd name="connsiteX665" fmla="*/ 2855825 w 9384838"/>
              <a:gd name="connsiteY665" fmla="*/ 4566456 h 6246801"/>
              <a:gd name="connsiteX666" fmla="*/ 2880159 w 9384838"/>
              <a:gd name="connsiteY666" fmla="*/ 4566456 h 6246801"/>
              <a:gd name="connsiteX667" fmla="*/ 2880159 w 9384838"/>
              <a:gd name="connsiteY667" fmla="*/ 4605916 h 6246801"/>
              <a:gd name="connsiteX668" fmla="*/ 2880162 w 9384838"/>
              <a:gd name="connsiteY668" fmla="*/ 4605918 h 6246801"/>
              <a:gd name="connsiteX669" fmla="*/ 2880162 w 9384838"/>
              <a:gd name="connsiteY669" fmla="*/ 4566457 h 6246801"/>
              <a:gd name="connsiteX670" fmla="*/ 2931045 w 9384838"/>
              <a:gd name="connsiteY670" fmla="*/ 4616236 h 6246801"/>
              <a:gd name="connsiteX671" fmla="*/ 2980823 w 9384838"/>
              <a:gd name="connsiteY671" fmla="*/ 4641679 h 6246801"/>
              <a:gd name="connsiteX672" fmla="*/ 3006265 w 9384838"/>
              <a:gd name="connsiteY672" fmla="*/ 4616236 h 6246801"/>
              <a:gd name="connsiteX673" fmla="*/ 3030601 w 9384838"/>
              <a:gd name="connsiteY673" fmla="*/ 4616236 h 6246801"/>
              <a:gd name="connsiteX674" fmla="*/ 3056044 w 9384838"/>
              <a:gd name="connsiteY674" fmla="*/ 4590793 h 6246801"/>
              <a:gd name="connsiteX675" fmla="*/ 3105820 w 9384838"/>
              <a:gd name="connsiteY675" fmla="*/ 4590793 h 6246801"/>
              <a:gd name="connsiteX676" fmla="*/ 3131263 w 9384838"/>
              <a:gd name="connsiteY676" fmla="*/ 4541014 h 6246801"/>
              <a:gd name="connsiteX677" fmla="*/ 3131263 w 9384838"/>
              <a:gd name="connsiteY677" fmla="*/ 4590793 h 6246801"/>
              <a:gd name="connsiteX678" fmla="*/ 3156704 w 9384838"/>
              <a:gd name="connsiteY678" fmla="*/ 4566457 h 6246801"/>
              <a:gd name="connsiteX679" fmla="*/ 3181041 w 9384838"/>
              <a:gd name="connsiteY679" fmla="*/ 4515571 h 6246801"/>
              <a:gd name="connsiteX680" fmla="*/ 3156704 w 9384838"/>
              <a:gd name="connsiteY680" fmla="*/ 4440348 h 6246801"/>
              <a:gd name="connsiteX681" fmla="*/ 3131263 w 9384838"/>
              <a:gd name="connsiteY681" fmla="*/ 4416011 h 6246801"/>
              <a:gd name="connsiteX682" fmla="*/ 3181041 w 9384838"/>
              <a:gd name="connsiteY682" fmla="*/ 4365125 h 6246801"/>
              <a:gd name="connsiteX683" fmla="*/ 3231924 w 9384838"/>
              <a:gd name="connsiteY683" fmla="*/ 4340788 h 6246801"/>
              <a:gd name="connsiteX684" fmla="*/ 3256260 w 9384838"/>
              <a:gd name="connsiteY684" fmla="*/ 4289902 h 6246801"/>
              <a:gd name="connsiteX685" fmla="*/ 3281703 w 9384838"/>
              <a:gd name="connsiteY685" fmla="*/ 4289902 h 6246801"/>
              <a:gd name="connsiteX686" fmla="*/ 3281705 w 9384838"/>
              <a:gd name="connsiteY686" fmla="*/ 4289902 h 6246801"/>
              <a:gd name="connsiteX687" fmla="*/ 3307147 w 9384838"/>
              <a:gd name="connsiteY687" fmla="*/ 4265565 h 6246801"/>
              <a:gd name="connsiteX688" fmla="*/ 3356924 w 9384838"/>
              <a:gd name="connsiteY688" fmla="*/ 4265565 h 6246801"/>
              <a:gd name="connsiteX689" fmla="*/ 3457589 w 9384838"/>
              <a:gd name="connsiteY689" fmla="*/ 4190342 h 6246801"/>
              <a:gd name="connsiteX690" fmla="*/ 3558250 w 9384838"/>
              <a:gd name="connsiteY690" fmla="*/ 4089676 h 6246801"/>
              <a:gd name="connsiteX691" fmla="*/ 3582585 w 9384838"/>
              <a:gd name="connsiteY691" fmla="*/ 4014453 h 6246801"/>
              <a:gd name="connsiteX692" fmla="*/ 3608026 w 9384838"/>
              <a:gd name="connsiteY692" fmla="*/ 3989010 h 6246801"/>
              <a:gd name="connsiteX693" fmla="*/ 3582585 w 9384838"/>
              <a:gd name="connsiteY693" fmla="*/ 3963567 h 6246801"/>
              <a:gd name="connsiteX694" fmla="*/ 3608026 w 9384838"/>
              <a:gd name="connsiteY694" fmla="*/ 3913787 h 6246801"/>
              <a:gd name="connsiteX695" fmla="*/ 3582585 w 9384838"/>
              <a:gd name="connsiteY695" fmla="*/ 3888344 h 6246801"/>
              <a:gd name="connsiteX696" fmla="*/ 3608026 w 9384838"/>
              <a:gd name="connsiteY696" fmla="*/ 3838565 h 6246801"/>
              <a:gd name="connsiteX697" fmla="*/ 3633468 w 9384838"/>
              <a:gd name="connsiteY697" fmla="*/ 3813122 h 6246801"/>
              <a:gd name="connsiteX698" fmla="*/ 3683247 w 9384838"/>
              <a:gd name="connsiteY698" fmla="*/ 3788785 h 6246801"/>
              <a:gd name="connsiteX699" fmla="*/ 3708689 w 9384838"/>
              <a:gd name="connsiteY699" fmla="*/ 3813122 h 6246801"/>
              <a:gd name="connsiteX700" fmla="*/ 3783908 w 9384838"/>
              <a:gd name="connsiteY700" fmla="*/ 3788785 h 6246801"/>
              <a:gd name="connsiteX701" fmla="*/ 3883464 w 9384838"/>
              <a:gd name="connsiteY701" fmla="*/ 3763342 h 6246801"/>
              <a:gd name="connsiteX702" fmla="*/ 3883464 w 9384838"/>
              <a:gd name="connsiteY702" fmla="*/ 3813122 h 6246801"/>
              <a:gd name="connsiteX703" fmla="*/ 3833686 w 9384838"/>
              <a:gd name="connsiteY703" fmla="*/ 3813122 h 6246801"/>
              <a:gd name="connsiteX704" fmla="*/ 3808245 w 9384838"/>
              <a:gd name="connsiteY704" fmla="*/ 3838565 h 6246801"/>
              <a:gd name="connsiteX705" fmla="*/ 3808245 w 9384838"/>
              <a:gd name="connsiteY705" fmla="*/ 3888344 h 6246801"/>
              <a:gd name="connsiteX706" fmla="*/ 3758467 w 9384838"/>
              <a:gd name="connsiteY706" fmla="*/ 3864008 h 6246801"/>
              <a:gd name="connsiteX707" fmla="*/ 3708689 w 9384838"/>
              <a:gd name="connsiteY707" fmla="*/ 3913787 h 6246801"/>
              <a:gd name="connsiteX708" fmla="*/ 3683247 w 9384838"/>
              <a:gd name="connsiteY708" fmla="*/ 3888344 h 6246801"/>
              <a:gd name="connsiteX709" fmla="*/ 3633468 w 9384838"/>
              <a:gd name="connsiteY709" fmla="*/ 3913787 h 6246801"/>
              <a:gd name="connsiteX710" fmla="*/ 3657804 w 9384838"/>
              <a:gd name="connsiteY710" fmla="*/ 3939230 h 6246801"/>
              <a:gd name="connsiteX711" fmla="*/ 3633468 w 9384838"/>
              <a:gd name="connsiteY711" fmla="*/ 3963567 h 6246801"/>
              <a:gd name="connsiteX712" fmla="*/ 3657804 w 9384838"/>
              <a:gd name="connsiteY712" fmla="*/ 3963567 h 6246801"/>
              <a:gd name="connsiteX713" fmla="*/ 3683247 w 9384838"/>
              <a:gd name="connsiteY713" fmla="*/ 3989010 h 6246801"/>
              <a:gd name="connsiteX714" fmla="*/ 3708689 w 9384838"/>
              <a:gd name="connsiteY714" fmla="*/ 3989010 h 6246801"/>
              <a:gd name="connsiteX715" fmla="*/ 3708689 w 9384838"/>
              <a:gd name="connsiteY715" fmla="*/ 4014453 h 6246801"/>
              <a:gd name="connsiteX716" fmla="*/ 3708688 w 9384838"/>
              <a:gd name="connsiteY716" fmla="*/ 4014453 h 6246801"/>
              <a:gd name="connsiteX717" fmla="*/ 3657804 w 9384838"/>
              <a:gd name="connsiteY717" fmla="*/ 4064233 h 6246801"/>
              <a:gd name="connsiteX718" fmla="*/ 3683246 w 9384838"/>
              <a:gd name="connsiteY718" fmla="*/ 4139455 h 6246801"/>
              <a:gd name="connsiteX719" fmla="*/ 3808243 w 9384838"/>
              <a:gd name="connsiteY719" fmla="*/ 4164898 h 6246801"/>
              <a:gd name="connsiteX720" fmla="*/ 3833684 w 9384838"/>
              <a:gd name="connsiteY720" fmla="*/ 4089676 h 6246801"/>
              <a:gd name="connsiteX721" fmla="*/ 3958666 w 9384838"/>
              <a:gd name="connsiteY721" fmla="*/ 4089676 h 6246801"/>
              <a:gd name="connsiteX722" fmla="*/ 4084770 w 9384838"/>
              <a:gd name="connsiteY722" fmla="*/ 4064233 h 6246801"/>
              <a:gd name="connsiteX723" fmla="*/ 4185432 w 9384838"/>
              <a:gd name="connsiteY723" fmla="*/ 4064233 h 6246801"/>
              <a:gd name="connsiteX724" fmla="*/ 4460870 w 9384838"/>
              <a:gd name="connsiteY724" fmla="*/ 3888345 h 6246801"/>
              <a:gd name="connsiteX725" fmla="*/ 4510648 w 9384838"/>
              <a:gd name="connsiteY725" fmla="*/ 3763342 h 6246801"/>
              <a:gd name="connsiteX726" fmla="*/ 4761751 w 9384838"/>
              <a:gd name="connsiteY726" fmla="*/ 3713562 h 6246801"/>
              <a:gd name="connsiteX727" fmla="*/ 4836971 w 9384838"/>
              <a:gd name="connsiteY727" fmla="*/ 3612896 h 6246801"/>
              <a:gd name="connsiteX728" fmla="*/ 4887855 w 9384838"/>
              <a:gd name="connsiteY728" fmla="*/ 3487894 h 6246801"/>
              <a:gd name="connsiteX729" fmla="*/ 4887855 w 9384838"/>
              <a:gd name="connsiteY729" fmla="*/ 3487893 h 6246801"/>
              <a:gd name="connsiteX730" fmla="*/ 4937633 w 9384838"/>
              <a:gd name="connsiteY730" fmla="*/ 3437007 h 6246801"/>
              <a:gd name="connsiteX731" fmla="*/ 5012854 w 9384838"/>
              <a:gd name="connsiteY731" fmla="*/ 3387227 h 6246801"/>
              <a:gd name="connsiteX732" fmla="*/ 5038296 w 9384838"/>
              <a:gd name="connsiteY732" fmla="*/ 3336341 h 6246801"/>
              <a:gd name="connsiteX733" fmla="*/ 5113516 w 9384838"/>
              <a:gd name="connsiteY733" fmla="*/ 3236782 h 6246801"/>
              <a:gd name="connsiteX734" fmla="*/ 5137852 w 9384838"/>
              <a:gd name="connsiteY734" fmla="*/ 3185896 h 6246801"/>
              <a:gd name="connsiteX735" fmla="*/ 5163294 w 9384838"/>
              <a:gd name="connsiteY735" fmla="*/ 3161560 h 6246801"/>
              <a:gd name="connsiteX736" fmla="*/ 5238514 w 9384838"/>
              <a:gd name="connsiteY736" fmla="*/ 3011116 h 6246801"/>
              <a:gd name="connsiteX737" fmla="*/ 5263957 w 9384838"/>
              <a:gd name="connsiteY737" fmla="*/ 2860672 h 6246801"/>
              <a:gd name="connsiteX738" fmla="*/ 5188736 w 9384838"/>
              <a:gd name="connsiteY738" fmla="*/ 2809788 h 6246801"/>
              <a:gd name="connsiteX739" fmla="*/ 5163294 w 9384838"/>
              <a:gd name="connsiteY739" fmla="*/ 2835229 h 6246801"/>
              <a:gd name="connsiteX740" fmla="*/ 5137852 w 9384838"/>
              <a:gd name="connsiteY740" fmla="*/ 2835229 h 6246801"/>
              <a:gd name="connsiteX741" fmla="*/ 5137852 w 9384838"/>
              <a:gd name="connsiteY741" fmla="*/ 2785450 h 6246801"/>
              <a:gd name="connsiteX742" fmla="*/ 5188736 w 9384838"/>
              <a:gd name="connsiteY742" fmla="*/ 2785450 h 6246801"/>
              <a:gd name="connsiteX743" fmla="*/ 5263957 w 9384838"/>
              <a:gd name="connsiteY743" fmla="*/ 2734563 h 6246801"/>
              <a:gd name="connsiteX744" fmla="*/ 5339177 w 9384838"/>
              <a:gd name="connsiteY744" fmla="*/ 2609561 h 6246801"/>
              <a:gd name="connsiteX745" fmla="*/ 5289399 w 9384838"/>
              <a:gd name="connsiteY745" fmla="*/ 2534339 h 6246801"/>
              <a:gd name="connsiteX746" fmla="*/ 5289931 w 9384838"/>
              <a:gd name="connsiteY746" fmla="*/ 2534660 h 6246801"/>
              <a:gd name="connsiteX747" fmla="*/ 5289398 w 9384838"/>
              <a:gd name="connsiteY747" fmla="*/ 2534339 h 6246801"/>
              <a:gd name="connsiteX748" fmla="*/ 5313734 w 9384838"/>
              <a:gd name="connsiteY748" fmla="*/ 2483451 h 6246801"/>
              <a:gd name="connsiteX749" fmla="*/ 5289398 w 9384838"/>
              <a:gd name="connsiteY749" fmla="*/ 2459115 h 6246801"/>
              <a:gd name="connsiteX750" fmla="*/ 5364618 w 9384838"/>
              <a:gd name="connsiteY750" fmla="*/ 2408231 h 6246801"/>
              <a:gd name="connsiteX751" fmla="*/ 5388954 w 9384838"/>
              <a:gd name="connsiteY751" fmla="*/ 2433674 h 6246801"/>
              <a:gd name="connsiteX752" fmla="*/ 5464174 w 9384838"/>
              <a:gd name="connsiteY752" fmla="*/ 2408231 h 6246801"/>
              <a:gd name="connsiteX753" fmla="*/ 5515059 w 9384838"/>
              <a:gd name="connsiteY753" fmla="*/ 2333007 h 6246801"/>
              <a:gd name="connsiteX754" fmla="*/ 5539394 w 9384838"/>
              <a:gd name="connsiteY754" fmla="*/ 2257785 h 6246801"/>
              <a:gd name="connsiteX755" fmla="*/ 5539394 w 9384838"/>
              <a:gd name="connsiteY755" fmla="*/ 2233447 h 6246801"/>
              <a:gd name="connsiteX756" fmla="*/ 5564837 w 9384838"/>
              <a:gd name="connsiteY756" fmla="*/ 2182565 h 6246801"/>
              <a:gd name="connsiteX757" fmla="*/ 5614615 w 9384838"/>
              <a:gd name="connsiteY757" fmla="*/ 2233447 h 6246801"/>
              <a:gd name="connsiteX758" fmla="*/ 5640057 w 9384838"/>
              <a:gd name="connsiteY758" fmla="*/ 2208005 h 6246801"/>
              <a:gd name="connsiteX759" fmla="*/ 5665499 w 9384838"/>
              <a:gd name="connsiteY759" fmla="*/ 2233447 h 6246801"/>
              <a:gd name="connsiteX760" fmla="*/ 5665499 w 9384838"/>
              <a:gd name="connsiteY760" fmla="*/ 2257785 h 6246801"/>
              <a:gd name="connsiteX761" fmla="*/ 5640057 w 9384838"/>
              <a:gd name="connsiteY761" fmla="*/ 2408231 h 6246801"/>
              <a:gd name="connsiteX762" fmla="*/ 5689835 w 9384838"/>
              <a:gd name="connsiteY762" fmla="*/ 2433674 h 6246801"/>
              <a:gd name="connsiteX763" fmla="*/ 5740719 w 9384838"/>
              <a:gd name="connsiteY763" fmla="*/ 2408231 h 6246801"/>
              <a:gd name="connsiteX764" fmla="*/ 5765055 w 9384838"/>
              <a:gd name="connsiteY764" fmla="*/ 2358450 h 6246801"/>
              <a:gd name="connsiteX765" fmla="*/ 5840275 w 9384838"/>
              <a:gd name="connsiteY765" fmla="*/ 2459115 h 6246801"/>
              <a:gd name="connsiteX766" fmla="*/ 5891159 w 9384838"/>
              <a:gd name="connsiteY766" fmla="*/ 2408231 h 6246801"/>
              <a:gd name="connsiteX767" fmla="*/ 5940937 w 9384838"/>
              <a:gd name="connsiteY767" fmla="*/ 2283229 h 6246801"/>
              <a:gd name="connsiteX768" fmla="*/ 5891159 w 9384838"/>
              <a:gd name="connsiteY768" fmla="*/ 2208005 h 6246801"/>
              <a:gd name="connsiteX769" fmla="*/ 5840275 w 9384838"/>
              <a:gd name="connsiteY769" fmla="*/ 2257785 h 6246801"/>
              <a:gd name="connsiteX770" fmla="*/ 5715277 w 9384838"/>
              <a:gd name="connsiteY770" fmla="*/ 2283229 h 6246801"/>
              <a:gd name="connsiteX771" fmla="*/ 5765055 w 9384838"/>
              <a:gd name="connsiteY771" fmla="*/ 2132783 h 6246801"/>
              <a:gd name="connsiteX772" fmla="*/ 5840275 w 9384838"/>
              <a:gd name="connsiteY772" fmla="*/ 2081897 h 6246801"/>
              <a:gd name="connsiteX773" fmla="*/ 8270546 w 9384838"/>
              <a:gd name="connsiteY773" fmla="*/ 1474959 h 6246801"/>
              <a:gd name="connsiteX774" fmla="*/ 8282255 w 9384838"/>
              <a:gd name="connsiteY774" fmla="*/ 1480813 h 6246801"/>
              <a:gd name="connsiteX775" fmla="*/ 8274449 w 9384838"/>
              <a:gd name="connsiteY775" fmla="*/ 1490571 h 6246801"/>
              <a:gd name="connsiteX776" fmla="*/ 8264691 w 9384838"/>
              <a:gd name="connsiteY776" fmla="*/ 1491546 h 6246801"/>
              <a:gd name="connsiteX777" fmla="*/ 8247128 w 9384838"/>
              <a:gd name="connsiteY777" fmla="*/ 1501304 h 6246801"/>
              <a:gd name="connsiteX778" fmla="*/ 8250055 w 9384838"/>
              <a:gd name="connsiteY778" fmla="*/ 1485692 h 6246801"/>
              <a:gd name="connsiteX779" fmla="*/ 8265667 w 9384838"/>
              <a:gd name="connsiteY779" fmla="*/ 1485692 h 6246801"/>
              <a:gd name="connsiteX780" fmla="*/ 8270546 w 9384838"/>
              <a:gd name="connsiteY780" fmla="*/ 1474959 h 6246801"/>
              <a:gd name="connsiteX781" fmla="*/ 8187608 w 9384838"/>
              <a:gd name="connsiteY781" fmla="*/ 1463250 h 6246801"/>
              <a:gd name="connsiteX782" fmla="*/ 8203220 w 9384838"/>
              <a:gd name="connsiteY782" fmla="*/ 1472032 h 6246801"/>
              <a:gd name="connsiteX783" fmla="*/ 8215904 w 9384838"/>
              <a:gd name="connsiteY783" fmla="*/ 1471056 h 6246801"/>
              <a:gd name="connsiteX784" fmla="*/ 8214929 w 9384838"/>
              <a:gd name="connsiteY784" fmla="*/ 1479838 h 6246801"/>
              <a:gd name="connsiteX785" fmla="*/ 8216880 w 9384838"/>
              <a:gd name="connsiteY785" fmla="*/ 1484717 h 6246801"/>
              <a:gd name="connsiteX786" fmla="*/ 8195414 w 9384838"/>
              <a:gd name="connsiteY786" fmla="*/ 1482765 h 6246801"/>
              <a:gd name="connsiteX787" fmla="*/ 8197365 w 9384838"/>
              <a:gd name="connsiteY787" fmla="*/ 1476909 h 6246801"/>
              <a:gd name="connsiteX788" fmla="*/ 8187608 w 9384838"/>
              <a:gd name="connsiteY788" fmla="*/ 1463250 h 6246801"/>
              <a:gd name="connsiteX789" fmla="*/ 8289085 w 9384838"/>
              <a:gd name="connsiteY789" fmla="*/ 1415439 h 6246801"/>
              <a:gd name="connsiteX790" fmla="*/ 8307624 w 9384838"/>
              <a:gd name="connsiteY790" fmla="*/ 1425197 h 6246801"/>
              <a:gd name="connsiteX791" fmla="*/ 8318357 w 9384838"/>
              <a:gd name="connsiteY791" fmla="*/ 1429100 h 6246801"/>
              <a:gd name="connsiteX792" fmla="*/ 8307624 w 9384838"/>
              <a:gd name="connsiteY792" fmla="*/ 1443734 h 6246801"/>
              <a:gd name="connsiteX793" fmla="*/ 8313478 w 9384838"/>
              <a:gd name="connsiteY793" fmla="*/ 1452516 h 6246801"/>
              <a:gd name="connsiteX794" fmla="*/ 8282255 w 9384838"/>
              <a:gd name="connsiteY794" fmla="*/ 1469104 h 6246801"/>
              <a:gd name="connsiteX795" fmla="*/ 8280303 w 9384838"/>
              <a:gd name="connsiteY795" fmla="*/ 1453493 h 6246801"/>
              <a:gd name="connsiteX796" fmla="*/ 8269570 w 9384838"/>
              <a:gd name="connsiteY796" fmla="*/ 1425197 h 6246801"/>
              <a:gd name="connsiteX797" fmla="*/ 8289085 w 9384838"/>
              <a:gd name="connsiteY797" fmla="*/ 1415439 h 6246801"/>
              <a:gd name="connsiteX798" fmla="*/ 8360314 w 9384838"/>
              <a:gd name="connsiteY798" fmla="*/ 1357869 h 6246801"/>
              <a:gd name="connsiteX799" fmla="*/ 8376902 w 9384838"/>
              <a:gd name="connsiteY799" fmla="*/ 1366651 h 6246801"/>
              <a:gd name="connsiteX800" fmla="*/ 8379829 w 9384838"/>
              <a:gd name="connsiteY800" fmla="*/ 1382264 h 6246801"/>
              <a:gd name="connsiteX801" fmla="*/ 8349581 w 9384838"/>
              <a:gd name="connsiteY801" fmla="*/ 1375434 h 6246801"/>
              <a:gd name="connsiteX802" fmla="*/ 8360314 w 9384838"/>
              <a:gd name="connsiteY802" fmla="*/ 1357869 h 6246801"/>
              <a:gd name="connsiteX803" fmla="*/ 8571073 w 9384838"/>
              <a:gd name="connsiteY803" fmla="*/ 1228098 h 6246801"/>
              <a:gd name="connsiteX804" fmla="*/ 8597418 w 9384838"/>
              <a:gd name="connsiteY804" fmla="*/ 1253467 h 6246801"/>
              <a:gd name="connsiteX805" fmla="*/ 8592539 w 9384838"/>
              <a:gd name="connsiteY805" fmla="*/ 1260297 h 6246801"/>
              <a:gd name="connsiteX806" fmla="*/ 8592539 w 9384838"/>
              <a:gd name="connsiteY806" fmla="*/ 1272981 h 6246801"/>
              <a:gd name="connsiteX807" fmla="*/ 8572049 w 9384838"/>
              <a:gd name="connsiteY807" fmla="*/ 1273957 h 6246801"/>
              <a:gd name="connsiteX808" fmla="*/ 8561316 w 9384838"/>
              <a:gd name="connsiteY808" fmla="*/ 1285666 h 6246801"/>
              <a:gd name="connsiteX809" fmla="*/ 8554486 w 9384838"/>
              <a:gd name="connsiteY809" fmla="*/ 1302253 h 6246801"/>
              <a:gd name="connsiteX810" fmla="*/ 8533995 w 9384838"/>
              <a:gd name="connsiteY810" fmla="*/ 1311035 h 6246801"/>
              <a:gd name="connsiteX811" fmla="*/ 8510577 w 9384838"/>
              <a:gd name="connsiteY811" fmla="*/ 1309083 h 6246801"/>
              <a:gd name="connsiteX812" fmla="*/ 8505699 w 9384838"/>
              <a:gd name="connsiteY812" fmla="*/ 1331526 h 6246801"/>
              <a:gd name="connsiteX813" fmla="*/ 8494966 w 9384838"/>
              <a:gd name="connsiteY813" fmla="*/ 1335428 h 6246801"/>
              <a:gd name="connsiteX814" fmla="*/ 8482281 w 9384838"/>
              <a:gd name="connsiteY814" fmla="*/ 1312986 h 6246801"/>
              <a:gd name="connsiteX815" fmla="*/ 8474475 w 9384838"/>
              <a:gd name="connsiteY815" fmla="*/ 1303229 h 6246801"/>
              <a:gd name="connsiteX816" fmla="*/ 8467645 w 9384838"/>
              <a:gd name="connsiteY816" fmla="*/ 1279811 h 6246801"/>
              <a:gd name="connsiteX817" fmla="*/ 8476427 w 9384838"/>
              <a:gd name="connsiteY817" fmla="*/ 1270054 h 6246801"/>
              <a:gd name="connsiteX818" fmla="*/ 8524238 w 9384838"/>
              <a:gd name="connsiteY818" fmla="*/ 1261273 h 6246801"/>
              <a:gd name="connsiteX819" fmla="*/ 8551558 w 9384838"/>
              <a:gd name="connsiteY819" fmla="*/ 1236879 h 6246801"/>
              <a:gd name="connsiteX820" fmla="*/ 8567170 w 9384838"/>
              <a:gd name="connsiteY820" fmla="*/ 1237855 h 6246801"/>
              <a:gd name="connsiteX821" fmla="*/ 8571073 w 9384838"/>
              <a:gd name="connsiteY821" fmla="*/ 1228098 h 6246801"/>
              <a:gd name="connsiteX822" fmla="*/ 8306648 w 9384838"/>
              <a:gd name="connsiteY822" fmla="*/ 884639 h 6246801"/>
              <a:gd name="connsiteX823" fmla="*/ 8328114 w 9384838"/>
              <a:gd name="connsiteY823" fmla="*/ 903178 h 6246801"/>
              <a:gd name="connsiteX824" fmla="*/ 8334944 w 9384838"/>
              <a:gd name="connsiteY824" fmla="*/ 917814 h 6246801"/>
              <a:gd name="connsiteX825" fmla="*/ 8368119 w 9384838"/>
              <a:gd name="connsiteY825" fmla="*/ 935377 h 6246801"/>
              <a:gd name="connsiteX826" fmla="*/ 8422761 w 9384838"/>
              <a:gd name="connsiteY826" fmla="*/ 939280 h 6246801"/>
              <a:gd name="connsiteX827" fmla="*/ 8461790 w 9384838"/>
              <a:gd name="connsiteY827" fmla="*/ 922693 h 6246801"/>
              <a:gd name="connsiteX828" fmla="*/ 8450081 w 9384838"/>
              <a:gd name="connsiteY828" fmla="*/ 963674 h 6246801"/>
              <a:gd name="connsiteX829" fmla="*/ 8431542 w 9384838"/>
              <a:gd name="connsiteY829" fmla="*/ 975382 h 6246801"/>
              <a:gd name="connsiteX830" fmla="*/ 8415930 w 9384838"/>
              <a:gd name="connsiteY830" fmla="*/ 963674 h 6246801"/>
              <a:gd name="connsiteX831" fmla="*/ 8397391 w 9384838"/>
              <a:gd name="connsiteY831" fmla="*/ 963674 h 6246801"/>
              <a:gd name="connsiteX832" fmla="*/ 8359338 w 9384838"/>
              <a:gd name="connsiteY832" fmla="*/ 1014411 h 6246801"/>
              <a:gd name="connsiteX833" fmla="*/ 8284206 w 9384838"/>
              <a:gd name="connsiteY833" fmla="*/ 1020265 h 6246801"/>
              <a:gd name="connsiteX834" fmla="*/ 8247128 w 9384838"/>
              <a:gd name="connsiteY834" fmla="*/ 1070028 h 6246801"/>
              <a:gd name="connsiteX835" fmla="*/ 8212977 w 9384838"/>
              <a:gd name="connsiteY835" fmla="*/ 1083688 h 6246801"/>
              <a:gd name="connsiteX836" fmla="*/ 8184681 w 9384838"/>
              <a:gd name="connsiteY836" fmla="*/ 1151014 h 6246801"/>
              <a:gd name="connsiteX837" fmla="*/ 8163215 w 9384838"/>
              <a:gd name="connsiteY837" fmla="*/ 1151014 h 6246801"/>
              <a:gd name="connsiteX838" fmla="*/ 8155409 w 9384838"/>
              <a:gd name="connsiteY838" fmla="*/ 1207607 h 6246801"/>
              <a:gd name="connsiteX839" fmla="*/ 8099792 w 9384838"/>
              <a:gd name="connsiteY839" fmla="*/ 1223219 h 6246801"/>
              <a:gd name="connsiteX840" fmla="*/ 8077350 w 9384838"/>
              <a:gd name="connsiteY840" fmla="*/ 1247612 h 6246801"/>
              <a:gd name="connsiteX841" fmla="*/ 8066617 w 9384838"/>
              <a:gd name="connsiteY841" fmla="*/ 1319817 h 6246801"/>
              <a:gd name="connsiteX842" fmla="*/ 8057835 w 9384838"/>
              <a:gd name="connsiteY842" fmla="*/ 1315914 h 6246801"/>
              <a:gd name="connsiteX843" fmla="*/ 8009048 w 9384838"/>
              <a:gd name="connsiteY843" fmla="*/ 1320793 h 6246801"/>
              <a:gd name="connsiteX844" fmla="*/ 8009048 w 9384838"/>
              <a:gd name="connsiteY844" fmla="*/ 1309084 h 6246801"/>
              <a:gd name="connsiteX845" fmla="*/ 8010024 w 9384838"/>
              <a:gd name="connsiteY845" fmla="*/ 1293472 h 6246801"/>
              <a:gd name="connsiteX846" fmla="*/ 8002218 w 9384838"/>
              <a:gd name="connsiteY846" fmla="*/ 1262248 h 6246801"/>
              <a:gd name="connsiteX847" fmla="*/ 8013927 w 9384838"/>
              <a:gd name="connsiteY847" fmla="*/ 1254442 h 6246801"/>
              <a:gd name="connsiteX848" fmla="*/ 8038320 w 9384838"/>
              <a:gd name="connsiteY848" fmla="*/ 1219316 h 6246801"/>
              <a:gd name="connsiteX849" fmla="*/ 8077350 w 9384838"/>
              <a:gd name="connsiteY849" fmla="*/ 1190044 h 6246801"/>
              <a:gd name="connsiteX850" fmla="*/ 8108573 w 9384838"/>
              <a:gd name="connsiteY850" fmla="*/ 1167602 h 6246801"/>
              <a:gd name="connsiteX851" fmla="*/ 8111501 w 9384838"/>
              <a:gd name="connsiteY851" fmla="*/ 1154917 h 6246801"/>
              <a:gd name="connsiteX852" fmla="*/ 8135894 w 9384838"/>
              <a:gd name="connsiteY852" fmla="*/ 1148087 h 6246801"/>
              <a:gd name="connsiteX853" fmla="*/ 8141748 w 9384838"/>
              <a:gd name="connsiteY853" fmla="*/ 1130524 h 6246801"/>
              <a:gd name="connsiteX854" fmla="*/ 8135894 w 9384838"/>
              <a:gd name="connsiteY854" fmla="*/ 1121742 h 6246801"/>
              <a:gd name="connsiteX855" fmla="*/ 8143700 w 9384838"/>
              <a:gd name="connsiteY855" fmla="*/ 1104179 h 6246801"/>
              <a:gd name="connsiteX856" fmla="*/ 8200293 w 9384838"/>
              <a:gd name="connsiteY856" fmla="*/ 1030998 h 6246801"/>
              <a:gd name="connsiteX857" fmla="*/ 8231516 w 9384838"/>
              <a:gd name="connsiteY857" fmla="*/ 993920 h 6246801"/>
              <a:gd name="connsiteX858" fmla="*/ 8245176 w 9384838"/>
              <a:gd name="connsiteY858" fmla="*/ 957819 h 6246801"/>
              <a:gd name="connsiteX859" fmla="*/ 8258837 w 9384838"/>
              <a:gd name="connsiteY859" fmla="*/ 944159 h 6246801"/>
              <a:gd name="connsiteX860" fmla="*/ 8260788 w 9384838"/>
              <a:gd name="connsiteY860" fmla="*/ 920741 h 6246801"/>
              <a:gd name="connsiteX861" fmla="*/ 8289085 w 9384838"/>
              <a:gd name="connsiteY861" fmla="*/ 889516 h 6246801"/>
              <a:gd name="connsiteX862" fmla="*/ 8306648 w 9384838"/>
              <a:gd name="connsiteY862" fmla="*/ 884639 h 6246801"/>
              <a:gd name="connsiteX863" fmla="*/ 9328245 w 9384838"/>
              <a:gd name="connsiteY863" fmla="*/ 311878 h 6246801"/>
              <a:gd name="connsiteX864" fmla="*/ 9371178 w 9384838"/>
              <a:gd name="connsiteY864" fmla="*/ 317733 h 6246801"/>
              <a:gd name="connsiteX865" fmla="*/ 9384838 w 9384838"/>
              <a:gd name="connsiteY865" fmla="*/ 341150 h 6246801"/>
              <a:gd name="connsiteX866" fmla="*/ 9357517 w 9384838"/>
              <a:gd name="connsiteY866" fmla="*/ 360665 h 6246801"/>
              <a:gd name="connsiteX867" fmla="*/ 9357517 w 9384838"/>
              <a:gd name="connsiteY867" fmla="*/ 378228 h 6246801"/>
              <a:gd name="connsiteX868" fmla="*/ 9371178 w 9384838"/>
              <a:gd name="connsiteY868" fmla="*/ 393840 h 6246801"/>
              <a:gd name="connsiteX869" fmla="*/ 9367275 w 9384838"/>
              <a:gd name="connsiteY869" fmla="*/ 427015 h 6246801"/>
              <a:gd name="connsiteX870" fmla="*/ 9314585 w 9384838"/>
              <a:gd name="connsiteY870" fmla="*/ 427015 h 6246801"/>
              <a:gd name="connsiteX871" fmla="*/ 9250186 w 9384838"/>
              <a:gd name="connsiteY871" fmla="*/ 440675 h 6246801"/>
              <a:gd name="connsiteX872" fmla="*/ 9213108 w 9384838"/>
              <a:gd name="connsiteY872" fmla="*/ 471899 h 6246801"/>
              <a:gd name="connsiteX873" fmla="*/ 9162370 w 9384838"/>
              <a:gd name="connsiteY873" fmla="*/ 491414 h 6246801"/>
              <a:gd name="connsiteX874" fmla="*/ 9099923 w 9384838"/>
              <a:gd name="connsiteY874" fmla="*/ 526540 h 6246801"/>
              <a:gd name="connsiteX875" fmla="*/ 9035524 w 9384838"/>
              <a:gd name="connsiteY875" fmla="*/ 587036 h 6246801"/>
              <a:gd name="connsiteX876" fmla="*/ 8996494 w 9384838"/>
              <a:gd name="connsiteY876" fmla="*/ 635822 h 6246801"/>
              <a:gd name="connsiteX877" fmla="*/ 8961368 w 9384838"/>
              <a:gd name="connsiteY877" fmla="*/ 637774 h 6246801"/>
              <a:gd name="connsiteX878" fmla="*/ 8951610 w 9384838"/>
              <a:gd name="connsiteY878" fmla="*/ 647531 h 6246801"/>
              <a:gd name="connsiteX879" fmla="*/ 8926241 w 9384838"/>
              <a:gd name="connsiteY879" fmla="*/ 637774 h 6246801"/>
              <a:gd name="connsiteX880" fmla="*/ 8916484 w 9384838"/>
              <a:gd name="connsiteY880" fmla="*/ 608501 h 6246801"/>
              <a:gd name="connsiteX881" fmla="*/ 8883309 w 9384838"/>
              <a:gd name="connsiteY881" fmla="*/ 622162 h 6246801"/>
              <a:gd name="connsiteX882" fmla="*/ 8877454 w 9384838"/>
              <a:gd name="connsiteY882" fmla="*/ 651434 h 6246801"/>
              <a:gd name="connsiteX883" fmla="*/ 8887212 w 9384838"/>
              <a:gd name="connsiteY883" fmla="*/ 665094 h 6246801"/>
              <a:gd name="connsiteX884" fmla="*/ 8846231 w 9384838"/>
              <a:gd name="connsiteY884" fmla="*/ 719735 h 6246801"/>
              <a:gd name="connsiteX885" fmla="*/ 8799395 w 9384838"/>
              <a:gd name="connsiteY885" fmla="*/ 749008 h 6246801"/>
              <a:gd name="connsiteX886" fmla="*/ 8766220 w 9384838"/>
              <a:gd name="connsiteY886" fmla="*/ 774380 h 6246801"/>
              <a:gd name="connsiteX887" fmla="*/ 8731094 w 9384838"/>
              <a:gd name="connsiteY887" fmla="*/ 844633 h 6246801"/>
              <a:gd name="connsiteX888" fmla="*/ 8697919 w 9384838"/>
              <a:gd name="connsiteY888" fmla="*/ 862196 h 6246801"/>
              <a:gd name="connsiteX889" fmla="*/ 8666695 w 9384838"/>
              <a:gd name="connsiteY889" fmla="*/ 862196 h 6246801"/>
              <a:gd name="connsiteX890" fmla="*/ 8641326 w 9384838"/>
              <a:gd name="connsiteY890" fmla="*/ 887565 h 6246801"/>
              <a:gd name="connsiteX891" fmla="*/ 8614005 w 9384838"/>
              <a:gd name="connsiteY891" fmla="*/ 932449 h 6246801"/>
              <a:gd name="connsiteX892" fmla="*/ 8590587 w 9384838"/>
              <a:gd name="connsiteY892" fmla="*/ 936351 h 6246801"/>
              <a:gd name="connsiteX893" fmla="*/ 8576927 w 9384838"/>
              <a:gd name="connsiteY893" fmla="*/ 920740 h 6246801"/>
              <a:gd name="connsiteX894" fmla="*/ 8590587 w 9384838"/>
              <a:gd name="connsiteY894" fmla="*/ 885614 h 6246801"/>
              <a:gd name="connsiteX895" fmla="*/ 8602296 w 9384838"/>
              <a:gd name="connsiteY895" fmla="*/ 881711 h 6246801"/>
              <a:gd name="connsiteX896" fmla="*/ 8610102 w 9384838"/>
              <a:gd name="connsiteY896" fmla="*/ 868050 h 6246801"/>
              <a:gd name="connsiteX897" fmla="*/ 8606199 w 9384838"/>
              <a:gd name="connsiteY897" fmla="*/ 850487 h 6246801"/>
              <a:gd name="connsiteX898" fmla="*/ 8612054 w 9384838"/>
              <a:gd name="connsiteY898" fmla="*/ 825118 h 6246801"/>
              <a:gd name="connsiteX899" fmla="*/ 8623762 w 9384838"/>
              <a:gd name="connsiteY899" fmla="*/ 846584 h 6246801"/>
              <a:gd name="connsiteX900" fmla="*/ 8637423 w 9384838"/>
              <a:gd name="connsiteY900" fmla="*/ 848536 h 6246801"/>
              <a:gd name="connsiteX901" fmla="*/ 8649132 w 9384838"/>
              <a:gd name="connsiteY901" fmla="*/ 827069 h 6246801"/>
              <a:gd name="connsiteX902" fmla="*/ 8635471 w 9384838"/>
              <a:gd name="connsiteY902" fmla="*/ 807555 h 6246801"/>
              <a:gd name="connsiteX903" fmla="*/ 8654986 w 9384838"/>
              <a:gd name="connsiteY903" fmla="*/ 807555 h 6246801"/>
              <a:gd name="connsiteX904" fmla="*/ 8664743 w 9384838"/>
              <a:gd name="connsiteY904" fmla="*/ 819263 h 6246801"/>
              <a:gd name="connsiteX905" fmla="*/ 8692064 w 9384838"/>
              <a:gd name="connsiteY905" fmla="*/ 805603 h 6246801"/>
              <a:gd name="connsiteX906" fmla="*/ 8709627 w 9384838"/>
              <a:gd name="connsiteY906" fmla="*/ 778282 h 6246801"/>
              <a:gd name="connsiteX907" fmla="*/ 8711579 w 9384838"/>
              <a:gd name="connsiteY907" fmla="*/ 749008 h 6246801"/>
              <a:gd name="connsiteX908" fmla="*/ 8695967 w 9384838"/>
              <a:gd name="connsiteY908" fmla="*/ 749008 h 6246801"/>
              <a:gd name="connsiteX909" fmla="*/ 8672549 w 9384838"/>
              <a:gd name="connsiteY909" fmla="*/ 745105 h 6246801"/>
              <a:gd name="connsiteX910" fmla="*/ 8668646 w 9384838"/>
              <a:gd name="connsiteY910" fmla="*/ 713881 h 6246801"/>
              <a:gd name="connsiteX911" fmla="*/ 8697919 w 9384838"/>
              <a:gd name="connsiteY911" fmla="*/ 713881 h 6246801"/>
              <a:gd name="connsiteX912" fmla="*/ 8715482 w 9384838"/>
              <a:gd name="connsiteY912" fmla="*/ 731444 h 6246801"/>
              <a:gd name="connsiteX913" fmla="*/ 8733045 w 9384838"/>
              <a:gd name="connsiteY913" fmla="*/ 719735 h 6246801"/>
              <a:gd name="connsiteX914" fmla="*/ 8746705 w 9384838"/>
              <a:gd name="connsiteY914" fmla="*/ 688512 h 6246801"/>
              <a:gd name="connsiteX915" fmla="*/ 8787686 w 9384838"/>
              <a:gd name="connsiteY915" fmla="*/ 674851 h 6246801"/>
              <a:gd name="connsiteX916" fmla="*/ 8811104 w 9384838"/>
              <a:gd name="connsiteY916" fmla="*/ 624114 h 6246801"/>
              <a:gd name="connsiteX917" fmla="*/ 8830619 w 9384838"/>
              <a:gd name="connsiteY917" fmla="*/ 618260 h 6246801"/>
              <a:gd name="connsiteX918" fmla="*/ 8840376 w 9384838"/>
              <a:gd name="connsiteY918" fmla="*/ 600695 h 6246801"/>
              <a:gd name="connsiteX919" fmla="*/ 8832570 w 9384838"/>
              <a:gd name="connsiteY919" fmla="*/ 559715 h 6246801"/>
              <a:gd name="connsiteX920" fmla="*/ 8850134 w 9384838"/>
              <a:gd name="connsiteY920" fmla="*/ 559715 h 6246801"/>
              <a:gd name="connsiteX921" fmla="*/ 8885260 w 9384838"/>
              <a:gd name="connsiteY921" fmla="*/ 573376 h 6246801"/>
              <a:gd name="connsiteX922" fmla="*/ 8902823 w 9384838"/>
              <a:gd name="connsiteY922" fmla="*/ 559715 h 6246801"/>
              <a:gd name="connsiteX923" fmla="*/ 8904775 w 9384838"/>
              <a:gd name="connsiteY923" fmla="*/ 524589 h 6246801"/>
              <a:gd name="connsiteX924" fmla="*/ 8949659 w 9384838"/>
              <a:gd name="connsiteY924" fmla="*/ 497268 h 6246801"/>
              <a:gd name="connsiteX925" fmla="*/ 8976980 w 9384838"/>
              <a:gd name="connsiteY925" fmla="*/ 497268 h 6246801"/>
              <a:gd name="connsiteX926" fmla="*/ 8976980 w 9384838"/>
              <a:gd name="connsiteY926" fmla="*/ 462142 h 6246801"/>
              <a:gd name="connsiteX927" fmla="*/ 8965271 w 9384838"/>
              <a:gd name="connsiteY927" fmla="*/ 419209 h 6246801"/>
              <a:gd name="connsiteX928" fmla="*/ 8973077 w 9384838"/>
              <a:gd name="connsiteY928" fmla="*/ 393840 h 6246801"/>
              <a:gd name="connsiteX929" fmla="*/ 9002349 w 9384838"/>
              <a:gd name="connsiteY929" fmla="*/ 376277 h 6246801"/>
              <a:gd name="connsiteX930" fmla="*/ 9017961 w 9384838"/>
              <a:gd name="connsiteY930" fmla="*/ 403597 h 6246801"/>
              <a:gd name="connsiteX931" fmla="*/ 9041378 w 9384838"/>
              <a:gd name="connsiteY931" fmla="*/ 467996 h 6246801"/>
              <a:gd name="connsiteX932" fmla="*/ 9076505 w 9384838"/>
              <a:gd name="connsiteY932" fmla="*/ 475802 h 6246801"/>
              <a:gd name="connsiteX933" fmla="*/ 9154564 w 9384838"/>
              <a:gd name="connsiteY933" fmla="*/ 458239 h 6246801"/>
              <a:gd name="connsiteX934" fmla="*/ 9209205 w 9384838"/>
              <a:gd name="connsiteY934" fmla="*/ 409452 h 6246801"/>
              <a:gd name="connsiteX935" fmla="*/ 9218963 w 9384838"/>
              <a:gd name="connsiteY935" fmla="*/ 380180 h 6246801"/>
              <a:gd name="connsiteX936" fmla="*/ 9283361 w 9384838"/>
              <a:gd name="connsiteY936" fmla="*/ 325538 h 6246801"/>
              <a:gd name="connsiteX937" fmla="*/ 9328245 w 9384838"/>
              <a:gd name="connsiteY937" fmla="*/ 311878 h 6246801"/>
              <a:gd name="connsiteX938" fmla="*/ 6819242 w 9384838"/>
              <a:gd name="connsiteY938" fmla="*/ 0 h 6246801"/>
              <a:gd name="connsiteX939" fmla="*/ 6869020 w 9384838"/>
              <a:gd name="connsiteY939" fmla="*/ 125002 h 6246801"/>
              <a:gd name="connsiteX940" fmla="*/ 6969682 w 9384838"/>
              <a:gd name="connsiteY940" fmla="*/ 326334 h 6246801"/>
              <a:gd name="connsiteX941" fmla="*/ 6969682 w 9384838"/>
              <a:gd name="connsiteY941" fmla="*/ 401556 h 6246801"/>
              <a:gd name="connsiteX942" fmla="*/ 7094680 w 9384838"/>
              <a:gd name="connsiteY942" fmla="*/ 652667 h 6246801"/>
              <a:gd name="connsiteX943" fmla="*/ 7220784 w 9384838"/>
              <a:gd name="connsiteY943" fmla="*/ 803117 h 6246801"/>
              <a:gd name="connsiteX944" fmla="*/ 7321446 w 9384838"/>
              <a:gd name="connsiteY944" fmla="*/ 903783 h 6246801"/>
              <a:gd name="connsiteX945" fmla="*/ 7321446 w 9384838"/>
              <a:gd name="connsiteY945" fmla="*/ 979004 h 6246801"/>
              <a:gd name="connsiteX946" fmla="*/ 7345782 w 9384838"/>
              <a:gd name="connsiteY946" fmla="*/ 979004 h 6246801"/>
              <a:gd name="connsiteX947" fmla="*/ 7396667 w 9384838"/>
              <a:gd name="connsiteY947" fmla="*/ 1003341 h 6246801"/>
              <a:gd name="connsiteX948" fmla="*/ 7421002 w 9384838"/>
              <a:gd name="connsiteY948" fmla="*/ 979004 h 6246801"/>
              <a:gd name="connsiteX949" fmla="*/ 7496223 w 9384838"/>
              <a:gd name="connsiteY949" fmla="*/ 1003341 h 6246801"/>
              <a:gd name="connsiteX950" fmla="*/ 7446445 w 9384838"/>
              <a:gd name="connsiteY950" fmla="*/ 1054227 h 6246801"/>
              <a:gd name="connsiteX951" fmla="*/ 7471887 w 9384838"/>
              <a:gd name="connsiteY951" fmla="*/ 1078564 h 6246801"/>
              <a:gd name="connsiteX952" fmla="*/ 7521665 w 9384838"/>
              <a:gd name="connsiteY952" fmla="*/ 1054227 h 6246801"/>
              <a:gd name="connsiteX953" fmla="*/ 7547107 w 9384838"/>
              <a:gd name="connsiteY953" fmla="*/ 1129449 h 6246801"/>
              <a:gd name="connsiteX954" fmla="*/ 7672105 w 9384838"/>
              <a:gd name="connsiteY954" fmla="*/ 1179229 h 6246801"/>
              <a:gd name="connsiteX955" fmla="*/ 7747325 w 9384838"/>
              <a:gd name="connsiteY955" fmla="*/ 1179229 h 6246801"/>
              <a:gd name="connsiteX956" fmla="*/ 7847987 w 9384838"/>
              <a:gd name="connsiteY956" fmla="*/ 1104007 h 6246801"/>
              <a:gd name="connsiteX957" fmla="*/ 7923207 w 9384838"/>
              <a:gd name="connsiteY957" fmla="*/ 1078564 h 6246801"/>
              <a:gd name="connsiteX958" fmla="*/ 7998427 w 9384838"/>
              <a:gd name="connsiteY958" fmla="*/ 1003341 h 6246801"/>
              <a:gd name="connsiteX959" fmla="*/ 7998427 w 9384838"/>
              <a:gd name="connsiteY959" fmla="*/ 1054227 h 6246801"/>
              <a:gd name="connsiteX960" fmla="*/ 7948649 w 9384838"/>
              <a:gd name="connsiteY960" fmla="*/ 1104007 h 6246801"/>
              <a:gd name="connsiteX961" fmla="*/ 7948649 w 9384838"/>
              <a:gd name="connsiteY961" fmla="*/ 1129449 h 6246801"/>
              <a:gd name="connsiteX962" fmla="*/ 7822545 w 9384838"/>
              <a:gd name="connsiteY962" fmla="*/ 1279895 h 6246801"/>
              <a:gd name="connsiteX963" fmla="*/ 7822545 w 9384838"/>
              <a:gd name="connsiteY963" fmla="*/ 1379454 h 6246801"/>
              <a:gd name="connsiteX964" fmla="*/ 7873429 w 9384838"/>
              <a:gd name="connsiteY964" fmla="*/ 1379454 h 6246801"/>
              <a:gd name="connsiteX965" fmla="*/ 7847987 w 9384838"/>
              <a:gd name="connsiteY965" fmla="*/ 1505563 h 6246801"/>
              <a:gd name="connsiteX966" fmla="*/ 7797103 w 9384838"/>
              <a:gd name="connsiteY966" fmla="*/ 1531005 h 6246801"/>
              <a:gd name="connsiteX967" fmla="*/ 7873429 w 9384838"/>
              <a:gd name="connsiteY967" fmla="*/ 1606229 h 6246801"/>
              <a:gd name="connsiteX968" fmla="*/ 7948649 w 9384838"/>
              <a:gd name="connsiteY968" fmla="*/ 1606229 h 6246801"/>
              <a:gd name="connsiteX969" fmla="*/ 7923207 w 9384838"/>
              <a:gd name="connsiteY969" fmla="*/ 1656009 h 6246801"/>
              <a:gd name="connsiteX970" fmla="*/ 7772767 w 9384838"/>
              <a:gd name="connsiteY970" fmla="*/ 1630565 h 6246801"/>
              <a:gd name="connsiteX971" fmla="*/ 7672105 w 9384838"/>
              <a:gd name="connsiteY971" fmla="*/ 1705789 h 6246801"/>
              <a:gd name="connsiteX972" fmla="*/ 7672105 w 9384838"/>
              <a:gd name="connsiteY972" fmla="*/ 1656009 h 6246801"/>
              <a:gd name="connsiteX973" fmla="*/ 7596885 w 9384838"/>
              <a:gd name="connsiteY973" fmla="*/ 1656009 h 6246801"/>
              <a:gd name="connsiteX974" fmla="*/ 7571443 w 9384838"/>
              <a:gd name="connsiteY974" fmla="*/ 1705789 h 6246801"/>
              <a:gd name="connsiteX975" fmla="*/ 7446445 w 9384838"/>
              <a:gd name="connsiteY975" fmla="*/ 1681452 h 6246801"/>
              <a:gd name="connsiteX976" fmla="*/ 7421002 w 9384838"/>
              <a:gd name="connsiteY976" fmla="*/ 1630565 h 6246801"/>
              <a:gd name="connsiteX977" fmla="*/ 7321446 w 9384838"/>
              <a:gd name="connsiteY977" fmla="*/ 1630565 h 6246801"/>
              <a:gd name="connsiteX978" fmla="*/ 7070344 w 9384838"/>
              <a:gd name="connsiteY978" fmla="*/ 1756674 h 6246801"/>
              <a:gd name="connsiteX979" fmla="*/ 6869020 w 9384838"/>
              <a:gd name="connsiteY979" fmla="*/ 1907113 h 6246801"/>
              <a:gd name="connsiteX980" fmla="*/ 6894462 w 9384838"/>
              <a:gd name="connsiteY980" fmla="*/ 1956897 h 6246801"/>
              <a:gd name="connsiteX981" fmla="*/ 6819242 w 9384838"/>
              <a:gd name="connsiteY981" fmla="*/ 2081899 h 6246801"/>
              <a:gd name="connsiteX982" fmla="*/ 6793800 w 9384838"/>
              <a:gd name="connsiteY982" fmla="*/ 2006676 h 6246801"/>
              <a:gd name="connsiteX983" fmla="*/ 6668802 w 9384838"/>
              <a:gd name="connsiteY983" fmla="*/ 1931450 h 6246801"/>
              <a:gd name="connsiteX984" fmla="*/ 6542697 w 9384838"/>
              <a:gd name="connsiteY984" fmla="*/ 1831894 h 6246801"/>
              <a:gd name="connsiteX985" fmla="*/ 6467477 w 9384838"/>
              <a:gd name="connsiteY985" fmla="*/ 1705789 h 6246801"/>
              <a:gd name="connsiteX986" fmla="*/ 6417699 w 9384838"/>
              <a:gd name="connsiteY986" fmla="*/ 1681452 h 6246801"/>
              <a:gd name="connsiteX987" fmla="*/ 6342479 w 9384838"/>
              <a:gd name="connsiteY987" fmla="*/ 1580786 h 6246801"/>
              <a:gd name="connsiteX988" fmla="*/ 6217481 w 9384838"/>
              <a:gd name="connsiteY988" fmla="*/ 1555343 h 6246801"/>
              <a:gd name="connsiteX989" fmla="*/ 6091377 w 9384838"/>
              <a:gd name="connsiteY989" fmla="*/ 1606229 h 6246801"/>
              <a:gd name="connsiteX990" fmla="*/ 5991821 w 9384838"/>
              <a:gd name="connsiteY990" fmla="*/ 1681452 h 6246801"/>
              <a:gd name="connsiteX991" fmla="*/ 5966379 w 9384838"/>
              <a:gd name="connsiteY991" fmla="*/ 1630565 h 6246801"/>
              <a:gd name="connsiteX992" fmla="*/ 5966379 w 9384838"/>
              <a:gd name="connsiteY992" fmla="*/ 1580786 h 6246801"/>
              <a:gd name="connsiteX993" fmla="*/ 5916601 w 9384838"/>
              <a:gd name="connsiteY993" fmla="*/ 1531005 h 6246801"/>
              <a:gd name="connsiteX994" fmla="*/ 5940937 w 9384838"/>
              <a:gd name="connsiteY994" fmla="*/ 1505563 h 6246801"/>
              <a:gd name="connsiteX995" fmla="*/ 5891159 w 9384838"/>
              <a:gd name="connsiteY995" fmla="*/ 1480122 h 6246801"/>
              <a:gd name="connsiteX996" fmla="*/ 5840275 w 9384838"/>
              <a:gd name="connsiteY996" fmla="*/ 1480122 h 6246801"/>
              <a:gd name="connsiteX997" fmla="*/ 5815939 w 9384838"/>
              <a:gd name="connsiteY997" fmla="*/ 1455784 h 6246801"/>
              <a:gd name="connsiteX998" fmla="*/ 5740719 w 9384838"/>
              <a:gd name="connsiteY998" fmla="*/ 1505563 h 6246801"/>
              <a:gd name="connsiteX999" fmla="*/ 5665499 w 9384838"/>
              <a:gd name="connsiteY999" fmla="*/ 1606229 h 6246801"/>
              <a:gd name="connsiteX1000" fmla="*/ 5715277 w 9384838"/>
              <a:gd name="connsiteY1000" fmla="*/ 1656009 h 6246801"/>
              <a:gd name="connsiteX1001" fmla="*/ 5765055 w 9384838"/>
              <a:gd name="connsiteY1001" fmla="*/ 1731231 h 6246801"/>
              <a:gd name="connsiteX1002" fmla="*/ 5840275 w 9384838"/>
              <a:gd name="connsiteY1002" fmla="*/ 1731231 h 6246801"/>
              <a:gd name="connsiteX1003" fmla="*/ 5916601 w 9384838"/>
              <a:gd name="connsiteY1003" fmla="*/ 1881669 h 6246801"/>
              <a:gd name="connsiteX1004" fmla="*/ 5966379 w 9384838"/>
              <a:gd name="connsiteY1004" fmla="*/ 1956897 h 6246801"/>
              <a:gd name="connsiteX1005" fmla="*/ 5891159 w 9384838"/>
              <a:gd name="connsiteY1005" fmla="*/ 2006676 h 6246801"/>
              <a:gd name="connsiteX1006" fmla="*/ 5815939 w 9384838"/>
              <a:gd name="connsiteY1006" fmla="*/ 1931450 h 6246801"/>
              <a:gd name="connsiteX1007" fmla="*/ 5765055 w 9384838"/>
              <a:gd name="connsiteY1007" fmla="*/ 1881669 h 6246801"/>
              <a:gd name="connsiteX1008" fmla="*/ 5715277 w 9384838"/>
              <a:gd name="connsiteY1008" fmla="*/ 1931450 h 6246801"/>
              <a:gd name="connsiteX1009" fmla="*/ 5665499 w 9384838"/>
              <a:gd name="connsiteY1009" fmla="*/ 1931450 h 6246801"/>
              <a:gd name="connsiteX1010" fmla="*/ 5640056 w 9384838"/>
              <a:gd name="connsiteY1010" fmla="*/ 2006676 h 6246801"/>
              <a:gd name="connsiteX1011" fmla="*/ 5590278 w 9384838"/>
              <a:gd name="connsiteY1011" fmla="*/ 2006676 h 6246801"/>
              <a:gd name="connsiteX1012" fmla="*/ 5515058 w 9384838"/>
              <a:gd name="connsiteY1012" fmla="*/ 2081899 h 6246801"/>
              <a:gd name="connsiteX1013" fmla="*/ 5464174 w 9384838"/>
              <a:gd name="connsiteY1013" fmla="*/ 2057559 h 6246801"/>
              <a:gd name="connsiteX1014" fmla="*/ 5464174 w 9384838"/>
              <a:gd name="connsiteY1014" fmla="*/ 1956897 h 6246801"/>
              <a:gd name="connsiteX1015" fmla="*/ 5489616 w 9384838"/>
              <a:gd name="connsiteY1015" fmla="*/ 1881669 h 6246801"/>
              <a:gd name="connsiteX1016" fmla="*/ 5564836 w 9384838"/>
              <a:gd name="connsiteY1016" fmla="*/ 1831894 h 6246801"/>
              <a:gd name="connsiteX1017" fmla="*/ 5590278 w 9384838"/>
              <a:gd name="connsiteY1017" fmla="*/ 1756674 h 6246801"/>
              <a:gd name="connsiteX1018" fmla="*/ 5539394 w 9384838"/>
              <a:gd name="connsiteY1018" fmla="*/ 1656009 h 6246801"/>
              <a:gd name="connsiteX1019" fmla="*/ 5515058 w 9384838"/>
              <a:gd name="connsiteY1019" fmla="*/ 1656009 h 6246801"/>
              <a:gd name="connsiteX1020" fmla="*/ 5515058 w 9384838"/>
              <a:gd name="connsiteY1020" fmla="*/ 1606229 h 6246801"/>
              <a:gd name="connsiteX1021" fmla="*/ 5489616 w 9384838"/>
              <a:gd name="connsiteY1021" fmla="*/ 1580786 h 6246801"/>
              <a:gd name="connsiteX1022" fmla="*/ 5489616 w 9384838"/>
              <a:gd name="connsiteY1022" fmla="*/ 1531005 h 6246801"/>
              <a:gd name="connsiteX1023" fmla="*/ 5539394 w 9384838"/>
              <a:gd name="connsiteY1023" fmla="*/ 1455784 h 6246801"/>
              <a:gd name="connsiteX1024" fmla="*/ 5539394 w 9384838"/>
              <a:gd name="connsiteY1024" fmla="*/ 1404898 h 6246801"/>
              <a:gd name="connsiteX1025" fmla="*/ 5564836 w 9384838"/>
              <a:gd name="connsiteY1025" fmla="*/ 1355118 h 6246801"/>
              <a:gd name="connsiteX1026" fmla="*/ 5614614 w 9384838"/>
              <a:gd name="connsiteY1026" fmla="*/ 1379454 h 6246801"/>
              <a:gd name="connsiteX1027" fmla="*/ 5689834 w 9384838"/>
              <a:gd name="connsiteY1027" fmla="*/ 1355118 h 6246801"/>
              <a:gd name="connsiteX1028" fmla="*/ 5740719 w 9384838"/>
              <a:gd name="connsiteY1028" fmla="*/ 1329675 h 6246801"/>
              <a:gd name="connsiteX1029" fmla="*/ 5765055 w 9384838"/>
              <a:gd name="connsiteY1029" fmla="*/ 1355118 h 6246801"/>
              <a:gd name="connsiteX1030" fmla="*/ 5815939 w 9384838"/>
              <a:gd name="connsiteY1030" fmla="*/ 1279895 h 6246801"/>
              <a:gd name="connsiteX1031" fmla="*/ 5891159 w 9384838"/>
              <a:gd name="connsiteY1031" fmla="*/ 1254452 h 6246801"/>
              <a:gd name="connsiteX1032" fmla="*/ 5891159 w 9384838"/>
              <a:gd name="connsiteY1032" fmla="*/ 1179229 h 6246801"/>
              <a:gd name="connsiteX1033" fmla="*/ 5840275 w 9384838"/>
              <a:gd name="connsiteY1033" fmla="*/ 1104007 h 6246801"/>
              <a:gd name="connsiteX1034" fmla="*/ 5865717 w 9384838"/>
              <a:gd name="connsiteY1034" fmla="*/ 1054227 h 6246801"/>
              <a:gd name="connsiteX1035" fmla="*/ 5916601 w 9384838"/>
              <a:gd name="connsiteY1035" fmla="*/ 1054227 h 6246801"/>
              <a:gd name="connsiteX1036" fmla="*/ 6041599 w 9384838"/>
              <a:gd name="connsiteY1036" fmla="*/ 1179229 h 6246801"/>
              <a:gd name="connsiteX1037" fmla="*/ 6091377 w 9384838"/>
              <a:gd name="connsiteY1037" fmla="*/ 1153786 h 6246801"/>
              <a:gd name="connsiteX1038" fmla="*/ 6091377 w 9384838"/>
              <a:gd name="connsiteY1038" fmla="*/ 1204672 h 6246801"/>
              <a:gd name="connsiteX1039" fmla="*/ 6166597 w 9384838"/>
              <a:gd name="connsiteY1039" fmla="*/ 1254452 h 6246801"/>
              <a:gd name="connsiteX1040" fmla="*/ 6292701 w 9384838"/>
              <a:gd name="connsiteY1040" fmla="*/ 1179229 h 6246801"/>
              <a:gd name="connsiteX1041" fmla="*/ 6317037 w 9384838"/>
              <a:gd name="connsiteY1041" fmla="*/ 1129449 h 6246801"/>
              <a:gd name="connsiteX1042" fmla="*/ 6292701 w 9384838"/>
              <a:gd name="connsiteY1042" fmla="*/ 1054227 h 6246801"/>
              <a:gd name="connsiteX1043" fmla="*/ 6317037 w 9384838"/>
              <a:gd name="connsiteY1043" fmla="*/ 1003341 h 6246801"/>
              <a:gd name="connsiteX1044" fmla="*/ 6317037 w 9384838"/>
              <a:gd name="connsiteY1044" fmla="*/ 953562 h 6246801"/>
              <a:gd name="connsiteX1045" fmla="*/ 6342479 w 9384838"/>
              <a:gd name="connsiteY1045" fmla="*/ 903783 h 6246801"/>
              <a:gd name="connsiteX1046" fmla="*/ 6443141 w 9384838"/>
              <a:gd name="connsiteY1046" fmla="*/ 878340 h 6246801"/>
              <a:gd name="connsiteX1047" fmla="*/ 6492919 w 9384838"/>
              <a:gd name="connsiteY1047" fmla="*/ 803117 h 6246801"/>
              <a:gd name="connsiteX1048" fmla="*/ 6518361 w 9384838"/>
              <a:gd name="connsiteY1048" fmla="*/ 652667 h 6246801"/>
              <a:gd name="connsiteX1049" fmla="*/ 6619024 w 9384838"/>
              <a:gd name="connsiteY1049" fmla="*/ 526559 h 6246801"/>
              <a:gd name="connsiteX1050" fmla="*/ 6643360 w 9384838"/>
              <a:gd name="connsiteY1050" fmla="*/ 300891 h 6246801"/>
              <a:gd name="connsiteX1051" fmla="*/ 6619024 w 9384838"/>
              <a:gd name="connsiteY1051" fmla="*/ 125002 h 6246801"/>
              <a:gd name="connsiteX1052" fmla="*/ 6694244 w 9384838"/>
              <a:gd name="connsiteY1052" fmla="*/ 49779 h 6246801"/>
              <a:gd name="connsiteX1053" fmla="*/ 6769464 w 9384838"/>
              <a:gd name="connsiteY1053" fmla="*/ 49779 h 6246801"/>
              <a:gd name="connsiteX1054" fmla="*/ 6819242 w 9384838"/>
              <a:gd name="connsiteY105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605918 h 6246801"/>
              <a:gd name="connsiteX668" fmla="*/ 2880162 w 9384838"/>
              <a:gd name="connsiteY668" fmla="*/ 4566457 h 6246801"/>
              <a:gd name="connsiteX669" fmla="*/ 2931045 w 9384838"/>
              <a:gd name="connsiteY669" fmla="*/ 4616236 h 6246801"/>
              <a:gd name="connsiteX670" fmla="*/ 2980823 w 9384838"/>
              <a:gd name="connsiteY670" fmla="*/ 4641679 h 6246801"/>
              <a:gd name="connsiteX671" fmla="*/ 3006265 w 9384838"/>
              <a:gd name="connsiteY671" fmla="*/ 4616236 h 6246801"/>
              <a:gd name="connsiteX672" fmla="*/ 3030601 w 9384838"/>
              <a:gd name="connsiteY672" fmla="*/ 4616236 h 6246801"/>
              <a:gd name="connsiteX673" fmla="*/ 3056044 w 9384838"/>
              <a:gd name="connsiteY673" fmla="*/ 4590793 h 6246801"/>
              <a:gd name="connsiteX674" fmla="*/ 3105820 w 9384838"/>
              <a:gd name="connsiteY674" fmla="*/ 4590793 h 6246801"/>
              <a:gd name="connsiteX675" fmla="*/ 3131263 w 9384838"/>
              <a:gd name="connsiteY675" fmla="*/ 4541014 h 6246801"/>
              <a:gd name="connsiteX676" fmla="*/ 3131263 w 9384838"/>
              <a:gd name="connsiteY676" fmla="*/ 4590793 h 6246801"/>
              <a:gd name="connsiteX677" fmla="*/ 3156704 w 9384838"/>
              <a:gd name="connsiteY677" fmla="*/ 4566457 h 6246801"/>
              <a:gd name="connsiteX678" fmla="*/ 3181041 w 9384838"/>
              <a:gd name="connsiteY678" fmla="*/ 4515571 h 6246801"/>
              <a:gd name="connsiteX679" fmla="*/ 3156704 w 9384838"/>
              <a:gd name="connsiteY679" fmla="*/ 4440348 h 6246801"/>
              <a:gd name="connsiteX680" fmla="*/ 3131263 w 9384838"/>
              <a:gd name="connsiteY680" fmla="*/ 4416011 h 6246801"/>
              <a:gd name="connsiteX681" fmla="*/ 3181041 w 9384838"/>
              <a:gd name="connsiteY681" fmla="*/ 4365125 h 6246801"/>
              <a:gd name="connsiteX682" fmla="*/ 3231924 w 9384838"/>
              <a:gd name="connsiteY682" fmla="*/ 4340788 h 6246801"/>
              <a:gd name="connsiteX683" fmla="*/ 3256260 w 9384838"/>
              <a:gd name="connsiteY683" fmla="*/ 4289902 h 6246801"/>
              <a:gd name="connsiteX684" fmla="*/ 3281703 w 9384838"/>
              <a:gd name="connsiteY684" fmla="*/ 4289902 h 6246801"/>
              <a:gd name="connsiteX685" fmla="*/ 3281705 w 9384838"/>
              <a:gd name="connsiteY685" fmla="*/ 4289902 h 6246801"/>
              <a:gd name="connsiteX686" fmla="*/ 3307147 w 9384838"/>
              <a:gd name="connsiteY686" fmla="*/ 4265565 h 6246801"/>
              <a:gd name="connsiteX687" fmla="*/ 3356924 w 9384838"/>
              <a:gd name="connsiteY687" fmla="*/ 4265565 h 6246801"/>
              <a:gd name="connsiteX688" fmla="*/ 3457589 w 9384838"/>
              <a:gd name="connsiteY688" fmla="*/ 4190342 h 6246801"/>
              <a:gd name="connsiteX689" fmla="*/ 3558250 w 9384838"/>
              <a:gd name="connsiteY689" fmla="*/ 4089676 h 6246801"/>
              <a:gd name="connsiteX690" fmla="*/ 3582585 w 9384838"/>
              <a:gd name="connsiteY690" fmla="*/ 4014453 h 6246801"/>
              <a:gd name="connsiteX691" fmla="*/ 3608026 w 9384838"/>
              <a:gd name="connsiteY691" fmla="*/ 3989010 h 6246801"/>
              <a:gd name="connsiteX692" fmla="*/ 3582585 w 9384838"/>
              <a:gd name="connsiteY692" fmla="*/ 3963567 h 6246801"/>
              <a:gd name="connsiteX693" fmla="*/ 3608026 w 9384838"/>
              <a:gd name="connsiteY693" fmla="*/ 3913787 h 6246801"/>
              <a:gd name="connsiteX694" fmla="*/ 3582585 w 9384838"/>
              <a:gd name="connsiteY694" fmla="*/ 3888344 h 6246801"/>
              <a:gd name="connsiteX695" fmla="*/ 3608026 w 9384838"/>
              <a:gd name="connsiteY695" fmla="*/ 3838565 h 6246801"/>
              <a:gd name="connsiteX696" fmla="*/ 3633468 w 9384838"/>
              <a:gd name="connsiteY696" fmla="*/ 3813122 h 6246801"/>
              <a:gd name="connsiteX697" fmla="*/ 3683247 w 9384838"/>
              <a:gd name="connsiteY697" fmla="*/ 3788785 h 6246801"/>
              <a:gd name="connsiteX698" fmla="*/ 3708689 w 9384838"/>
              <a:gd name="connsiteY698" fmla="*/ 3813122 h 6246801"/>
              <a:gd name="connsiteX699" fmla="*/ 3783908 w 9384838"/>
              <a:gd name="connsiteY699" fmla="*/ 3788785 h 6246801"/>
              <a:gd name="connsiteX700" fmla="*/ 3883464 w 9384838"/>
              <a:gd name="connsiteY700" fmla="*/ 3763342 h 6246801"/>
              <a:gd name="connsiteX701" fmla="*/ 3883464 w 9384838"/>
              <a:gd name="connsiteY701" fmla="*/ 3813122 h 6246801"/>
              <a:gd name="connsiteX702" fmla="*/ 3833686 w 9384838"/>
              <a:gd name="connsiteY702" fmla="*/ 3813122 h 6246801"/>
              <a:gd name="connsiteX703" fmla="*/ 3808245 w 9384838"/>
              <a:gd name="connsiteY703" fmla="*/ 3838565 h 6246801"/>
              <a:gd name="connsiteX704" fmla="*/ 3808245 w 9384838"/>
              <a:gd name="connsiteY704" fmla="*/ 3888344 h 6246801"/>
              <a:gd name="connsiteX705" fmla="*/ 3758467 w 9384838"/>
              <a:gd name="connsiteY705" fmla="*/ 3864008 h 6246801"/>
              <a:gd name="connsiteX706" fmla="*/ 3708689 w 9384838"/>
              <a:gd name="connsiteY706" fmla="*/ 3913787 h 6246801"/>
              <a:gd name="connsiteX707" fmla="*/ 3683247 w 9384838"/>
              <a:gd name="connsiteY707" fmla="*/ 3888344 h 6246801"/>
              <a:gd name="connsiteX708" fmla="*/ 3633468 w 9384838"/>
              <a:gd name="connsiteY708" fmla="*/ 3913787 h 6246801"/>
              <a:gd name="connsiteX709" fmla="*/ 3657804 w 9384838"/>
              <a:gd name="connsiteY709" fmla="*/ 3939230 h 6246801"/>
              <a:gd name="connsiteX710" fmla="*/ 3633468 w 9384838"/>
              <a:gd name="connsiteY710" fmla="*/ 3963567 h 6246801"/>
              <a:gd name="connsiteX711" fmla="*/ 3657804 w 9384838"/>
              <a:gd name="connsiteY711" fmla="*/ 3963567 h 6246801"/>
              <a:gd name="connsiteX712" fmla="*/ 3683247 w 9384838"/>
              <a:gd name="connsiteY712" fmla="*/ 3989010 h 6246801"/>
              <a:gd name="connsiteX713" fmla="*/ 3708689 w 9384838"/>
              <a:gd name="connsiteY713" fmla="*/ 3989010 h 6246801"/>
              <a:gd name="connsiteX714" fmla="*/ 3708689 w 9384838"/>
              <a:gd name="connsiteY714" fmla="*/ 4014453 h 6246801"/>
              <a:gd name="connsiteX715" fmla="*/ 3708688 w 9384838"/>
              <a:gd name="connsiteY715" fmla="*/ 4014453 h 6246801"/>
              <a:gd name="connsiteX716" fmla="*/ 3657804 w 9384838"/>
              <a:gd name="connsiteY716" fmla="*/ 4064233 h 6246801"/>
              <a:gd name="connsiteX717" fmla="*/ 3683246 w 9384838"/>
              <a:gd name="connsiteY717" fmla="*/ 4139455 h 6246801"/>
              <a:gd name="connsiteX718" fmla="*/ 3808243 w 9384838"/>
              <a:gd name="connsiteY718" fmla="*/ 4164898 h 6246801"/>
              <a:gd name="connsiteX719" fmla="*/ 3833684 w 9384838"/>
              <a:gd name="connsiteY719" fmla="*/ 4089676 h 6246801"/>
              <a:gd name="connsiteX720" fmla="*/ 3958666 w 9384838"/>
              <a:gd name="connsiteY720" fmla="*/ 4089676 h 6246801"/>
              <a:gd name="connsiteX721" fmla="*/ 4084770 w 9384838"/>
              <a:gd name="connsiteY721" fmla="*/ 4064233 h 6246801"/>
              <a:gd name="connsiteX722" fmla="*/ 4185432 w 9384838"/>
              <a:gd name="connsiteY722" fmla="*/ 4064233 h 6246801"/>
              <a:gd name="connsiteX723" fmla="*/ 4460870 w 9384838"/>
              <a:gd name="connsiteY723" fmla="*/ 3888345 h 6246801"/>
              <a:gd name="connsiteX724" fmla="*/ 4510648 w 9384838"/>
              <a:gd name="connsiteY724" fmla="*/ 3763342 h 6246801"/>
              <a:gd name="connsiteX725" fmla="*/ 4761751 w 9384838"/>
              <a:gd name="connsiteY725" fmla="*/ 3713562 h 6246801"/>
              <a:gd name="connsiteX726" fmla="*/ 4836971 w 9384838"/>
              <a:gd name="connsiteY726" fmla="*/ 3612896 h 6246801"/>
              <a:gd name="connsiteX727" fmla="*/ 4887855 w 9384838"/>
              <a:gd name="connsiteY727" fmla="*/ 3487894 h 6246801"/>
              <a:gd name="connsiteX728" fmla="*/ 4887855 w 9384838"/>
              <a:gd name="connsiteY728" fmla="*/ 3487893 h 6246801"/>
              <a:gd name="connsiteX729" fmla="*/ 4937633 w 9384838"/>
              <a:gd name="connsiteY729" fmla="*/ 3437007 h 6246801"/>
              <a:gd name="connsiteX730" fmla="*/ 5012854 w 9384838"/>
              <a:gd name="connsiteY730" fmla="*/ 3387227 h 6246801"/>
              <a:gd name="connsiteX731" fmla="*/ 5038296 w 9384838"/>
              <a:gd name="connsiteY731" fmla="*/ 3336341 h 6246801"/>
              <a:gd name="connsiteX732" fmla="*/ 5113516 w 9384838"/>
              <a:gd name="connsiteY732" fmla="*/ 3236782 h 6246801"/>
              <a:gd name="connsiteX733" fmla="*/ 5137852 w 9384838"/>
              <a:gd name="connsiteY733" fmla="*/ 3185896 h 6246801"/>
              <a:gd name="connsiteX734" fmla="*/ 5163294 w 9384838"/>
              <a:gd name="connsiteY734" fmla="*/ 3161560 h 6246801"/>
              <a:gd name="connsiteX735" fmla="*/ 5238514 w 9384838"/>
              <a:gd name="connsiteY735" fmla="*/ 3011116 h 6246801"/>
              <a:gd name="connsiteX736" fmla="*/ 5263957 w 9384838"/>
              <a:gd name="connsiteY736" fmla="*/ 2860672 h 6246801"/>
              <a:gd name="connsiteX737" fmla="*/ 5188736 w 9384838"/>
              <a:gd name="connsiteY737" fmla="*/ 2809788 h 6246801"/>
              <a:gd name="connsiteX738" fmla="*/ 5163294 w 9384838"/>
              <a:gd name="connsiteY738" fmla="*/ 2835229 h 6246801"/>
              <a:gd name="connsiteX739" fmla="*/ 5137852 w 9384838"/>
              <a:gd name="connsiteY739" fmla="*/ 2835229 h 6246801"/>
              <a:gd name="connsiteX740" fmla="*/ 5137852 w 9384838"/>
              <a:gd name="connsiteY740" fmla="*/ 2785450 h 6246801"/>
              <a:gd name="connsiteX741" fmla="*/ 5188736 w 9384838"/>
              <a:gd name="connsiteY741" fmla="*/ 2785450 h 6246801"/>
              <a:gd name="connsiteX742" fmla="*/ 5263957 w 9384838"/>
              <a:gd name="connsiteY742" fmla="*/ 2734563 h 6246801"/>
              <a:gd name="connsiteX743" fmla="*/ 5339177 w 9384838"/>
              <a:gd name="connsiteY743" fmla="*/ 2609561 h 6246801"/>
              <a:gd name="connsiteX744" fmla="*/ 5289399 w 9384838"/>
              <a:gd name="connsiteY744" fmla="*/ 2534339 h 6246801"/>
              <a:gd name="connsiteX745" fmla="*/ 5289931 w 9384838"/>
              <a:gd name="connsiteY745" fmla="*/ 2534660 h 6246801"/>
              <a:gd name="connsiteX746" fmla="*/ 5289398 w 9384838"/>
              <a:gd name="connsiteY746" fmla="*/ 2534339 h 6246801"/>
              <a:gd name="connsiteX747" fmla="*/ 5313734 w 9384838"/>
              <a:gd name="connsiteY747" fmla="*/ 2483451 h 6246801"/>
              <a:gd name="connsiteX748" fmla="*/ 5289398 w 9384838"/>
              <a:gd name="connsiteY748" fmla="*/ 2459115 h 6246801"/>
              <a:gd name="connsiteX749" fmla="*/ 5364618 w 9384838"/>
              <a:gd name="connsiteY749" fmla="*/ 2408231 h 6246801"/>
              <a:gd name="connsiteX750" fmla="*/ 5388954 w 9384838"/>
              <a:gd name="connsiteY750" fmla="*/ 2433674 h 6246801"/>
              <a:gd name="connsiteX751" fmla="*/ 5464174 w 9384838"/>
              <a:gd name="connsiteY751" fmla="*/ 2408231 h 6246801"/>
              <a:gd name="connsiteX752" fmla="*/ 5515059 w 9384838"/>
              <a:gd name="connsiteY752" fmla="*/ 2333007 h 6246801"/>
              <a:gd name="connsiteX753" fmla="*/ 5539394 w 9384838"/>
              <a:gd name="connsiteY753" fmla="*/ 2257785 h 6246801"/>
              <a:gd name="connsiteX754" fmla="*/ 5539394 w 9384838"/>
              <a:gd name="connsiteY754" fmla="*/ 2233447 h 6246801"/>
              <a:gd name="connsiteX755" fmla="*/ 5564837 w 9384838"/>
              <a:gd name="connsiteY755" fmla="*/ 2182565 h 6246801"/>
              <a:gd name="connsiteX756" fmla="*/ 5614615 w 9384838"/>
              <a:gd name="connsiteY756" fmla="*/ 2233447 h 6246801"/>
              <a:gd name="connsiteX757" fmla="*/ 5640057 w 9384838"/>
              <a:gd name="connsiteY757" fmla="*/ 2208005 h 6246801"/>
              <a:gd name="connsiteX758" fmla="*/ 5665499 w 9384838"/>
              <a:gd name="connsiteY758" fmla="*/ 2233447 h 6246801"/>
              <a:gd name="connsiteX759" fmla="*/ 5665499 w 9384838"/>
              <a:gd name="connsiteY759" fmla="*/ 2257785 h 6246801"/>
              <a:gd name="connsiteX760" fmla="*/ 5640057 w 9384838"/>
              <a:gd name="connsiteY760" fmla="*/ 2408231 h 6246801"/>
              <a:gd name="connsiteX761" fmla="*/ 5689835 w 9384838"/>
              <a:gd name="connsiteY761" fmla="*/ 2433674 h 6246801"/>
              <a:gd name="connsiteX762" fmla="*/ 5740719 w 9384838"/>
              <a:gd name="connsiteY762" fmla="*/ 2408231 h 6246801"/>
              <a:gd name="connsiteX763" fmla="*/ 5765055 w 9384838"/>
              <a:gd name="connsiteY763" fmla="*/ 2358450 h 6246801"/>
              <a:gd name="connsiteX764" fmla="*/ 5840275 w 9384838"/>
              <a:gd name="connsiteY764" fmla="*/ 2459115 h 6246801"/>
              <a:gd name="connsiteX765" fmla="*/ 5891159 w 9384838"/>
              <a:gd name="connsiteY765" fmla="*/ 2408231 h 6246801"/>
              <a:gd name="connsiteX766" fmla="*/ 5940937 w 9384838"/>
              <a:gd name="connsiteY766" fmla="*/ 2283229 h 6246801"/>
              <a:gd name="connsiteX767" fmla="*/ 5891159 w 9384838"/>
              <a:gd name="connsiteY767" fmla="*/ 2208005 h 6246801"/>
              <a:gd name="connsiteX768" fmla="*/ 5840275 w 9384838"/>
              <a:gd name="connsiteY768" fmla="*/ 2257785 h 6246801"/>
              <a:gd name="connsiteX769" fmla="*/ 5715277 w 9384838"/>
              <a:gd name="connsiteY769" fmla="*/ 2283229 h 6246801"/>
              <a:gd name="connsiteX770" fmla="*/ 5765055 w 9384838"/>
              <a:gd name="connsiteY770" fmla="*/ 2132783 h 6246801"/>
              <a:gd name="connsiteX771" fmla="*/ 5840275 w 9384838"/>
              <a:gd name="connsiteY771" fmla="*/ 2081897 h 6246801"/>
              <a:gd name="connsiteX772" fmla="*/ 8270546 w 9384838"/>
              <a:gd name="connsiteY772" fmla="*/ 1474959 h 6246801"/>
              <a:gd name="connsiteX773" fmla="*/ 8282255 w 9384838"/>
              <a:gd name="connsiteY773" fmla="*/ 1480813 h 6246801"/>
              <a:gd name="connsiteX774" fmla="*/ 8274449 w 9384838"/>
              <a:gd name="connsiteY774" fmla="*/ 1490571 h 6246801"/>
              <a:gd name="connsiteX775" fmla="*/ 8264691 w 9384838"/>
              <a:gd name="connsiteY775" fmla="*/ 1491546 h 6246801"/>
              <a:gd name="connsiteX776" fmla="*/ 8247128 w 9384838"/>
              <a:gd name="connsiteY776" fmla="*/ 1501304 h 6246801"/>
              <a:gd name="connsiteX777" fmla="*/ 8250055 w 9384838"/>
              <a:gd name="connsiteY777" fmla="*/ 1485692 h 6246801"/>
              <a:gd name="connsiteX778" fmla="*/ 8265667 w 9384838"/>
              <a:gd name="connsiteY778" fmla="*/ 1485692 h 6246801"/>
              <a:gd name="connsiteX779" fmla="*/ 8270546 w 9384838"/>
              <a:gd name="connsiteY779" fmla="*/ 1474959 h 6246801"/>
              <a:gd name="connsiteX780" fmla="*/ 8187608 w 9384838"/>
              <a:gd name="connsiteY780" fmla="*/ 1463250 h 6246801"/>
              <a:gd name="connsiteX781" fmla="*/ 8203220 w 9384838"/>
              <a:gd name="connsiteY781" fmla="*/ 1472032 h 6246801"/>
              <a:gd name="connsiteX782" fmla="*/ 8215904 w 9384838"/>
              <a:gd name="connsiteY782" fmla="*/ 1471056 h 6246801"/>
              <a:gd name="connsiteX783" fmla="*/ 8214929 w 9384838"/>
              <a:gd name="connsiteY783" fmla="*/ 1479838 h 6246801"/>
              <a:gd name="connsiteX784" fmla="*/ 8216880 w 9384838"/>
              <a:gd name="connsiteY784" fmla="*/ 1484717 h 6246801"/>
              <a:gd name="connsiteX785" fmla="*/ 8195414 w 9384838"/>
              <a:gd name="connsiteY785" fmla="*/ 1482765 h 6246801"/>
              <a:gd name="connsiteX786" fmla="*/ 8197365 w 9384838"/>
              <a:gd name="connsiteY786" fmla="*/ 1476909 h 6246801"/>
              <a:gd name="connsiteX787" fmla="*/ 8187608 w 9384838"/>
              <a:gd name="connsiteY787" fmla="*/ 1463250 h 6246801"/>
              <a:gd name="connsiteX788" fmla="*/ 8289085 w 9384838"/>
              <a:gd name="connsiteY788" fmla="*/ 1415439 h 6246801"/>
              <a:gd name="connsiteX789" fmla="*/ 8307624 w 9384838"/>
              <a:gd name="connsiteY789" fmla="*/ 1425197 h 6246801"/>
              <a:gd name="connsiteX790" fmla="*/ 8318357 w 9384838"/>
              <a:gd name="connsiteY790" fmla="*/ 1429100 h 6246801"/>
              <a:gd name="connsiteX791" fmla="*/ 8307624 w 9384838"/>
              <a:gd name="connsiteY791" fmla="*/ 1443734 h 6246801"/>
              <a:gd name="connsiteX792" fmla="*/ 8313478 w 9384838"/>
              <a:gd name="connsiteY792" fmla="*/ 1452516 h 6246801"/>
              <a:gd name="connsiteX793" fmla="*/ 8282255 w 9384838"/>
              <a:gd name="connsiteY793" fmla="*/ 1469104 h 6246801"/>
              <a:gd name="connsiteX794" fmla="*/ 8280303 w 9384838"/>
              <a:gd name="connsiteY794" fmla="*/ 1453493 h 6246801"/>
              <a:gd name="connsiteX795" fmla="*/ 8269570 w 9384838"/>
              <a:gd name="connsiteY795" fmla="*/ 1425197 h 6246801"/>
              <a:gd name="connsiteX796" fmla="*/ 8289085 w 9384838"/>
              <a:gd name="connsiteY796" fmla="*/ 1415439 h 6246801"/>
              <a:gd name="connsiteX797" fmla="*/ 8360314 w 9384838"/>
              <a:gd name="connsiteY797" fmla="*/ 1357869 h 6246801"/>
              <a:gd name="connsiteX798" fmla="*/ 8376902 w 9384838"/>
              <a:gd name="connsiteY798" fmla="*/ 1366651 h 6246801"/>
              <a:gd name="connsiteX799" fmla="*/ 8379829 w 9384838"/>
              <a:gd name="connsiteY799" fmla="*/ 1382264 h 6246801"/>
              <a:gd name="connsiteX800" fmla="*/ 8349581 w 9384838"/>
              <a:gd name="connsiteY800" fmla="*/ 1375434 h 6246801"/>
              <a:gd name="connsiteX801" fmla="*/ 8360314 w 9384838"/>
              <a:gd name="connsiteY801" fmla="*/ 1357869 h 6246801"/>
              <a:gd name="connsiteX802" fmla="*/ 8571073 w 9384838"/>
              <a:gd name="connsiteY802" fmla="*/ 1228098 h 6246801"/>
              <a:gd name="connsiteX803" fmla="*/ 8597418 w 9384838"/>
              <a:gd name="connsiteY803" fmla="*/ 1253467 h 6246801"/>
              <a:gd name="connsiteX804" fmla="*/ 8592539 w 9384838"/>
              <a:gd name="connsiteY804" fmla="*/ 1260297 h 6246801"/>
              <a:gd name="connsiteX805" fmla="*/ 8592539 w 9384838"/>
              <a:gd name="connsiteY805" fmla="*/ 1272981 h 6246801"/>
              <a:gd name="connsiteX806" fmla="*/ 8572049 w 9384838"/>
              <a:gd name="connsiteY806" fmla="*/ 1273957 h 6246801"/>
              <a:gd name="connsiteX807" fmla="*/ 8561316 w 9384838"/>
              <a:gd name="connsiteY807" fmla="*/ 1285666 h 6246801"/>
              <a:gd name="connsiteX808" fmla="*/ 8554486 w 9384838"/>
              <a:gd name="connsiteY808" fmla="*/ 1302253 h 6246801"/>
              <a:gd name="connsiteX809" fmla="*/ 8533995 w 9384838"/>
              <a:gd name="connsiteY809" fmla="*/ 1311035 h 6246801"/>
              <a:gd name="connsiteX810" fmla="*/ 8510577 w 9384838"/>
              <a:gd name="connsiteY810" fmla="*/ 1309083 h 6246801"/>
              <a:gd name="connsiteX811" fmla="*/ 8505699 w 9384838"/>
              <a:gd name="connsiteY811" fmla="*/ 1331526 h 6246801"/>
              <a:gd name="connsiteX812" fmla="*/ 8494966 w 9384838"/>
              <a:gd name="connsiteY812" fmla="*/ 1335428 h 6246801"/>
              <a:gd name="connsiteX813" fmla="*/ 8482281 w 9384838"/>
              <a:gd name="connsiteY813" fmla="*/ 1312986 h 6246801"/>
              <a:gd name="connsiteX814" fmla="*/ 8474475 w 9384838"/>
              <a:gd name="connsiteY814" fmla="*/ 1303229 h 6246801"/>
              <a:gd name="connsiteX815" fmla="*/ 8467645 w 9384838"/>
              <a:gd name="connsiteY815" fmla="*/ 1279811 h 6246801"/>
              <a:gd name="connsiteX816" fmla="*/ 8476427 w 9384838"/>
              <a:gd name="connsiteY816" fmla="*/ 1270054 h 6246801"/>
              <a:gd name="connsiteX817" fmla="*/ 8524238 w 9384838"/>
              <a:gd name="connsiteY817" fmla="*/ 1261273 h 6246801"/>
              <a:gd name="connsiteX818" fmla="*/ 8551558 w 9384838"/>
              <a:gd name="connsiteY818" fmla="*/ 1236879 h 6246801"/>
              <a:gd name="connsiteX819" fmla="*/ 8567170 w 9384838"/>
              <a:gd name="connsiteY819" fmla="*/ 1237855 h 6246801"/>
              <a:gd name="connsiteX820" fmla="*/ 8571073 w 9384838"/>
              <a:gd name="connsiteY820" fmla="*/ 1228098 h 6246801"/>
              <a:gd name="connsiteX821" fmla="*/ 8306648 w 9384838"/>
              <a:gd name="connsiteY821" fmla="*/ 884639 h 6246801"/>
              <a:gd name="connsiteX822" fmla="*/ 8328114 w 9384838"/>
              <a:gd name="connsiteY822" fmla="*/ 903178 h 6246801"/>
              <a:gd name="connsiteX823" fmla="*/ 8334944 w 9384838"/>
              <a:gd name="connsiteY823" fmla="*/ 917814 h 6246801"/>
              <a:gd name="connsiteX824" fmla="*/ 8368119 w 9384838"/>
              <a:gd name="connsiteY824" fmla="*/ 935377 h 6246801"/>
              <a:gd name="connsiteX825" fmla="*/ 8422761 w 9384838"/>
              <a:gd name="connsiteY825" fmla="*/ 939280 h 6246801"/>
              <a:gd name="connsiteX826" fmla="*/ 8461790 w 9384838"/>
              <a:gd name="connsiteY826" fmla="*/ 922693 h 6246801"/>
              <a:gd name="connsiteX827" fmla="*/ 8450081 w 9384838"/>
              <a:gd name="connsiteY827" fmla="*/ 963674 h 6246801"/>
              <a:gd name="connsiteX828" fmla="*/ 8431542 w 9384838"/>
              <a:gd name="connsiteY828" fmla="*/ 975382 h 6246801"/>
              <a:gd name="connsiteX829" fmla="*/ 8415930 w 9384838"/>
              <a:gd name="connsiteY829" fmla="*/ 963674 h 6246801"/>
              <a:gd name="connsiteX830" fmla="*/ 8397391 w 9384838"/>
              <a:gd name="connsiteY830" fmla="*/ 963674 h 6246801"/>
              <a:gd name="connsiteX831" fmla="*/ 8359338 w 9384838"/>
              <a:gd name="connsiteY831" fmla="*/ 1014411 h 6246801"/>
              <a:gd name="connsiteX832" fmla="*/ 8284206 w 9384838"/>
              <a:gd name="connsiteY832" fmla="*/ 1020265 h 6246801"/>
              <a:gd name="connsiteX833" fmla="*/ 8247128 w 9384838"/>
              <a:gd name="connsiteY833" fmla="*/ 1070028 h 6246801"/>
              <a:gd name="connsiteX834" fmla="*/ 8212977 w 9384838"/>
              <a:gd name="connsiteY834" fmla="*/ 1083688 h 6246801"/>
              <a:gd name="connsiteX835" fmla="*/ 8184681 w 9384838"/>
              <a:gd name="connsiteY835" fmla="*/ 1151014 h 6246801"/>
              <a:gd name="connsiteX836" fmla="*/ 8163215 w 9384838"/>
              <a:gd name="connsiteY836" fmla="*/ 1151014 h 6246801"/>
              <a:gd name="connsiteX837" fmla="*/ 8155409 w 9384838"/>
              <a:gd name="connsiteY837" fmla="*/ 1207607 h 6246801"/>
              <a:gd name="connsiteX838" fmla="*/ 8099792 w 9384838"/>
              <a:gd name="connsiteY838" fmla="*/ 1223219 h 6246801"/>
              <a:gd name="connsiteX839" fmla="*/ 8077350 w 9384838"/>
              <a:gd name="connsiteY839" fmla="*/ 1247612 h 6246801"/>
              <a:gd name="connsiteX840" fmla="*/ 8066617 w 9384838"/>
              <a:gd name="connsiteY840" fmla="*/ 1319817 h 6246801"/>
              <a:gd name="connsiteX841" fmla="*/ 8057835 w 9384838"/>
              <a:gd name="connsiteY841" fmla="*/ 1315914 h 6246801"/>
              <a:gd name="connsiteX842" fmla="*/ 8009048 w 9384838"/>
              <a:gd name="connsiteY842" fmla="*/ 1320793 h 6246801"/>
              <a:gd name="connsiteX843" fmla="*/ 8009048 w 9384838"/>
              <a:gd name="connsiteY843" fmla="*/ 1309084 h 6246801"/>
              <a:gd name="connsiteX844" fmla="*/ 8010024 w 9384838"/>
              <a:gd name="connsiteY844" fmla="*/ 1293472 h 6246801"/>
              <a:gd name="connsiteX845" fmla="*/ 8002218 w 9384838"/>
              <a:gd name="connsiteY845" fmla="*/ 1262248 h 6246801"/>
              <a:gd name="connsiteX846" fmla="*/ 8013927 w 9384838"/>
              <a:gd name="connsiteY846" fmla="*/ 1254442 h 6246801"/>
              <a:gd name="connsiteX847" fmla="*/ 8038320 w 9384838"/>
              <a:gd name="connsiteY847" fmla="*/ 1219316 h 6246801"/>
              <a:gd name="connsiteX848" fmla="*/ 8077350 w 9384838"/>
              <a:gd name="connsiteY848" fmla="*/ 1190044 h 6246801"/>
              <a:gd name="connsiteX849" fmla="*/ 8108573 w 9384838"/>
              <a:gd name="connsiteY849" fmla="*/ 1167602 h 6246801"/>
              <a:gd name="connsiteX850" fmla="*/ 8111501 w 9384838"/>
              <a:gd name="connsiteY850" fmla="*/ 1154917 h 6246801"/>
              <a:gd name="connsiteX851" fmla="*/ 8135894 w 9384838"/>
              <a:gd name="connsiteY851" fmla="*/ 1148087 h 6246801"/>
              <a:gd name="connsiteX852" fmla="*/ 8141748 w 9384838"/>
              <a:gd name="connsiteY852" fmla="*/ 1130524 h 6246801"/>
              <a:gd name="connsiteX853" fmla="*/ 8135894 w 9384838"/>
              <a:gd name="connsiteY853" fmla="*/ 1121742 h 6246801"/>
              <a:gd name="connsiteX854" fmla="*/ 8143700 w 9384838"/>
              <a:gd name="connsiteY854" fmla="*/ 1104179 h 6246801"/>
              <a:gd name="connsiteX855" fmla="*/ 8200293 w 9384838"/>
              <a:gd name="connsiteY855" fmla="*/ 1030998 h 6246801"/>
              <a:gd name="connsiteX856" fmla="*/ 8231516 w 9384838"/>
              <a:gd name="connsiteY856" fmla="*/ 993920 h 6246801"/>
              <a:gd name="connsiteX857" fmla="*/ 8245176 w 9384838"/>
              <a:gd name="connsiteY857" fmla="*/ 957819 h 6246801"/>
              <a:gd name="connsiteX858" fmla="*/ 8258837 w 9384838"/>
              <a:gd name="connsiteY858" fmla="*/ 944159 h 6246801"/>
              <a:gd name="connsiteX859" fmla="*/ 8260788 w 9384838"/>
              <a:gd name="connsiteY859" fmla="*/ 920741 h 6246801"/>
              <a:gd name="connsiteX860" fmla="*/ 8289085 w 9384838"/>
              <a:gd name="connsiteY860" fmla="*/ 889516 h 6246801"/>
              <a:gd name="connsiteX861" fmla="*/ 8306648 w 9384838"/>
              <a:gd name="connsiteY861" fmla="*/ 884639 h 6246801"/>
              <a:gd name="connsiteX862" fmla="*/ 9328245 w 9384838"/>
              <a:gd name="connsiteY862" fmla="*/ 311878 h 6246801"/>
              <a:gd name="connsiteX863" fmla="*/ 9371178 w 9384838"/>
              <a:gd name="connsiteY863" fmla="*/ 317733 h 6246801"/>
              <a:gd name="connsiteX864" fmla="*/ 9384838 w 9384838"/>
              <a:gd name="connsiteY864" fmla="*/ 341150 h 6246801"/>
              <a:gd name="connsiteX865" fmla="*/ 9357517 w 9384838"/>
              <a:gd name="connsiteY865" fmla="*/ 360665 h 6246801"/>
              <a:gd name="connsiteX866" fmla="*/ 9357517 w 9384838"/>
              <a:gd name="connsiteY866" fmla="*/ 378228 h 6246801"/>
              <a:gd name="connsiteX867" fmla="*/ 9371178 w 9384838"/>
              <a:gd name="connsiteY867" fmla="*/ 393840 h 6246801"/>
              <a:gd name="connsiteX868" fmla="*/ 9367275 w 9384838"/>
              <a:gd name="connsiteY868" fmla="*/ 427015 h 6246801"/>
              <a:gd name="connsiteX869" fmla="*/ 9314585 w 9384838"/>
              <a:gd name="connsiteY869" fmla="*/ 427015 h 6246801"/>
              <a:gd name="connsiteX870" fmla="*/ 9250186 w 9384838"/>
              <a:gd name="connsiteY870" fmla="*/ 440675 h 6246801"/>
              <a:gd name="connsiteX871" fmla="*/ 9213108 w 9384838"/>
              <a:gd name="connsiteY871" fmla="*/ 471899 h 6246801"/>
              <a:gd name="connsiteX872" fmla="*/ 9162370 w 9384838"/>
              <a:gd name="connsiteY872" fmla="*/ 491414 h 6246801"/>
              <a:gd name="connsiteX873" fmla="*/ 9099923 w 9384838"/>
              <a:gd name="connsiteY873" fmla="*/ 526540 h 6246801"/>
              <a:gd name="connsiteX874" fmla="*/ 9035524 w 9384838"/>
              <a:gd name="connsiteY874" fmla="*/ 587036 h 6246801"/>
              <a:gd name="connsiteX875" fmla="*/ 8996494 w 9384838"/>
              <a:gd name="connsiteY875" fmla="*/ 635822 h 6246801"/>
              <a:gd name="connsiteX876" fmla="*/ 8961368 w 9384838"/>
              <a:gd name="connsiteY876" fmla="*/ 637774 h 6246801"/>
              <a:gd name="connsiteX877" fmla="*/ 8951610 w 9384838"/>
              <a:gd name="connsiteY877" fmla="*/ 647531 h 6246801"/>
              <a:gd name="connsiteX878" fmla="*/ 8926241 w 9384838"/>
              <a:gd name="connsiteY878" fmla="*/ 637774 h 6246801"/>
              <a:gd name="connsiteX879" fmla="*/ 8916484 w 9384838"/>
              <a:gd name="connsiteY879" fmla="*/ 608501 h 6246801"/>
              <a:gd name="connsiteX880" fmla="*/ 8883309 w 9384838"/>
              <a:gd name="connsiteY880" fmla="*/ 622162 h 6246801"/>
              <a:gd name="connsiteX881" fmla="*/ 8877454 w 9384838"/>
              <a:gd name="connsiteY881" fmla="*/ 651434 h 6246801"/>
              <a:gd name="connsiteX882" fmla="*/ 8887212 w 9384838"/>
              <a:gd name="connsiteY882" fmla="*/ 665094 h 6246801"/>
              <a:gd name="connsiteX883" fmla="*/ 8846231 w 9384838"/>
              <a:gd name="connsiteY883" fmla="*/ 719735 h 6246801"/>
              <a:gd name="connsiteX884" fmla="*/ 8799395 w 9384838"/>
              <a:gd name="connsiteY884" fmla="*/ 749008 h 6246801"/>
              <a:gd name="connsiteX885" fmla="*/ 8766220 w 9384838"/>
              <a:gd name="connsiteY885" fmla="*/ 774380 h 6246801"/>
              <a:gd name="connsiteX886" fmla="*/ 8731094 w 9384838"/>
              <a:gd name="connsiteY886" fmla="*/ 844633 h 6246801"/>
              <a:gd name="connsiteX887" fmla="*/ 8697919 w 9384838"/>
              <a:gd name="connsiteY887" fmla="*/ 862196 h 6246801"/>
              <a:gd name="connsiteX888" fmla="*/ 8666695 w 9384838"/>
              <a:gd name="connsiteY888" fmla="*/ 862196 h 6246801"/>
              <a:gd name="connsiteX889" fmla="*/ 8641326 w 9384838"/>
              <a:gd name="connsiteY889" fmla="*/ 887565 h 6246801"/>
              <a:gd name="connsiteX890" fmla="*/ 8614005 w 9384838"/>
              <a:gd name="connsiteY890" fmla="*/ 932449 h 6246801"/>
              <a:gd name="connsiteX891" fmla="*/ 8590587 w 9384838"/>
              <a:gd name="connsiteY891" fmla="*/ 936351 h 6246801"/>
              <a:gd name="connsiteX892" fmla="*/ 8576927 w 9384838"/>
              <a:gd name="connsiteY892" fmla="*/ 920740 h 6246801"/>
              <a:gd name="connsiteX893" fmla="*/ 8590587 w 9384838"/>
              <a:gd name="connsiteY893" fmla="*/ 885614 h 6246801"/>
              <a:gd name="connsiteX894" fmla="*/ 8602296 w 9384838"/>
              <a:gd name="connsiteY894" fmla="*/ 881711 h 6246801"/>
              <a:gd name="connsiteX895" fmla="*/ 8610102 w 9384838"/>
              <a:gd name="connsiteY895" fmla="*/ 868050 h 6246801"/>
              <a:gd name="connsiteX896" fmla="*/ 8606199 w 9384838"/>
              <a:gd name="connsiteY896" fmla="*/ 850487 h 6246801"/>
              <a:gd name="connsiteX897" fmla="*/ 8612054 w 9384838"/>
              <a:gd name="connsiteY897" fmla="*/ 825118 h 6246801"/>
              <a:gd name="connsiteX898" fmla="*/ 8623762 w 9384838"/>
              <a:gd name="connsiteY898" fmla="*/ 846584 h 6246801"/>
              <a:gd name="connsiteX899" fmla="*/ 8637423 w 9384838"/>
              <a:gd name="connsiteY899" fmla="*/ 848536 h 6246801"/>
              <a:gd name="connsiteX900" fmla="*/ 8649132 w 9384838"/>
              <a:gd name="connsiteY900" fmla="*/ 827069 h 6246801"/>
              <a:gd name="connsiteX901" fmla="*/ 8635471 w 9384838"/>
              <a:gd name="connsiteY901" fmla="*/ 807555 h 6246801"/>
              <a:gd name="connsiteX902" fmla="*/ 8654986 w 9384838"/>
              <a:gd name="connsiteY902" fmla="*/ 807555 h 6246801"/>
              <a:gd name="connsiteX903" fmla="*/ 8664743 w 9384838"/>
              <a:gd name="connsiteY903" fmla="*/ 819263 h 6246801"/>
              <a:gd name="connsiteX904" fmla="*/ 8692064 w 9384838"/>
              <a:gd name="connsiteY904" fmla="*/ 805603 h 6246801"/>
              <a:gd name="connsiteX905" fmla="*/ 8709627 w 9384838"/>
              <a:gd name="connsiteY905" fmla="*/ 778282 h 6246801"/>
              <a:gd name="connsiteX906" fmla="*/ 8711579 w 9384838"/>
              <a:gd name="connsiteY906" fmla="*/ 749008 h 6246801"/>
              <a:gd name="connsiteX907" fmla="*/ 8695967 w 9384838"/>
              <a:gd name="connsiteY907" fmla="*/ 749008 h 6246801"/>
              <a:gd name="connsiteX908" fmla="*/ 8672549 w 9384838"/>
              <a:gd name="connsiteY908" fmla="*/ 745105 h 6246801"/>
              <a:gd name="connsiteX909" fmla="*/ 8668646 w 9384838"/>
              <a:gd name="connsiteY909" fmla="*/ 713881 h 6246801"/>
              <a:gd name="connsiteX910" fmla="*/ 8697919 w 9384838"/>
              <a:gd name="connsiteY910" fmla="*/ 713881 h 6246801"/>
              <a:gd name="connsiteX911" fmla="*/ 8715482 w 9384838"/>
              <a:gd name="connsiteY911" fmla="*/ 731444 h 6246801"/>
              <a:gd name="connsiteX912" fmla="*/ 8733045 w 9384838"/>
              <a:gd name="connsiteY912" fmla="*/ 719735 h 6246801"/>
              <a:gd name="connsiteX913" fmla="*/ 8746705 w 9384838"/>
              <a:gd name="connsiteY913" fmla="*/ 688512 h 6246801"/>
              <a:gd name="connsiteX914" fmla="*/ 8787686 w 9384838"/>
              <a:gd name="connsiteY914" fmla="*/ 674851 h 6246801"/>
              <a:gd name="connsiteX915" fmla="*/ 8811104 w 9384838"/>
              <a:gd name="connsiteY915" fmla="*/ 624114 h 6246801"/>
              <a:gd name="connsiteX916" fmla="*/ 8830619 w 9384838"/>
              <a:gd name="connsiteY916" fmla="*/ 618260 h 6246801"/>
              <a:gd name="connsiteX917" fmla="*/ 8840376 w 9384838"/>
              <a:gd name="connsiteY917" fmla="*/ 600695 h 6246801"/>
              <a:gd name="connsiteX918" fmla="*/ 8832570 w 9384838"/>
              <a:gd name="connsiteY918" fmla="*/ 559715 h 6246801"/>
              <a:gd name="connsiteX919" fmla="*/ 8850134 w 9384838"/>
              <a:gd name="connsiteY919" fmla="*/ 559715 h 6246801"/>
              <a:gd name="connsiteX920" fmla="*/ 8885260 w 9384838"/>
              <a:gd name="connsiteY920" fmla="*/ 573376 h 6246801"/>
              <a:gd name="connsiteX921" fmla="*/ 8902823 w 9384838"/>
              <a:gd name="connsiteY921" fmla="*/ 559715 h 6246801"/>
              <a:gd name="connsiteX922" fmla="*/ 8904775 w 9384838"/>
              <a:gd name="connsiteY922" fmla="*/ 524589 h 6246801"/>
              <a:gd name="connsiteX923" fmla="*/ 8949659 w 9384838"/>
              <a:gd name="connsiteY923" fmla="*/ 497268 h 6246801"/>
              <a:gd name="connsiteX924" fmla="*/ 8976980 w 9384838"/>
              <a:gd name="connsiteY924" fmla="*/ 497268 h 6246801"/>
              <a:gd name="connsiteX925" fmla="*/ 8976980 w 9384838"/>
              <a:gd name="connsiteY925" fmla="*/ 462142 h 6246801"/>
              <a:gd name="connsiteX926" fmla="*/ 8965271 w 9384838"/>
              <a:gd name="connsiteY926" fmla="*/ 419209 h 6246801"/>
              <a:gd name="connsiteX927" fmla="*/ 8973077 w 9384838"/>
              <a:gd name="connsiteY927" fmla="*/ 393840 h 6246801"/>
              <a:gd name="connsiteX928" fmla="*/ 9002349 w 9384838"/>
              <a:gd name="connsiteY928" fmla="*/ 376277 h 6246801"/>
              <a:gd name="connsiteX929" fmla="*/ 9017961 w 9384838"/>
              <a:gd name="connsiteY929" fmla="*/ 403597 h 6246801"/>
              <a:gd name="connsiteX930" fmla="*/ 9041378 w 9384838"/>
              <a:gd name="connsiteY930" fmla="*/ 467996 h 6246801"/>
              <a:gd name="connsiteX931" fmla="*/ 9076505 w 9384838"/>
              <a:gd name="connsiteY931" fmla="*/ 475802 h 6246801"/>
              <a:gd name="connsiteX932" fmla="*/ 9154564 w 9384838"/>
              <a:gd name="connsiteY932" fmla="*/ 458239 h 6246801"/>
              <a:gd name="connsiteX933" fmla="*/ 9209205 w 9384838"/>
              <a:gd name="connsiteY933" fmla="*/ 409452 h 6246801"/>
              <a:gd name="connsiteX934" fmla="*/ 9218963 w 9384838"/>
              <a:gd name="connsiteY934" fmla="*/ 380180 h 6246801"/>
              <a:gd name="connsiteX935" fmla="*/ 9283361 w 9384838"/>
              <a:gd name="connsiteY935" fmla="*/ 325538 h 6246801"/>
              <a:gd name="connsiteX936" fmla="*/ 9328245 w 9384838"/>
              <a:gd name="connsiteY936" fmla="*/ 311878 h 6246801"/>
              <a:gd name="connsiteX937" fmla="*/ 6819242 w 9384838"/>
              <a:gd name="connsiteY937" fmla="*/ 0 h 6246801"/>
              <a:gd name="connsiteX938" fmla="*/ 6869020 w 9384838"/>
              <a:gd name="connsiteY938" fmla="*/ 125002 h 6246801"/>
              <a:gd name="connsiteX939" fmla="*/ 6969682 w 9384838"/>
              <a:gd name="connsiteY939" fmla="*/ 326334 h 6246801"/>
              <a:gd name="connsiteX940" fmla="*/ 6969682 w 9384838"/>
              <a:gd name="connsiteY940" fmla="*/ 401556 h 6246801"/>
              <a:gd name="connsiteX941" fmla="*/ 7094680 w 9384838"/>
              <a:gd name="connsiteY941" fmla="*/ 652667 h 6246801"/>
              <a:gd name="connsiteX942" fmla="*/ 7220784 w 9384838"/>
              <a:gd name="connsiteY942" fmla="*/ 803117 h 6246801"/>
              <a:gd name="connsiteX943" fmla="*/ 7321446 w 9384838"/>
              <a:gd name="connsiteY943" fmla="*/ 903783 h 6246801"/>
              <a:gd name="connsiteX944" fmla="*/ 7321446 w 9384838"/>
              <a:gd name="connsiteY944" fmla="*/ 979004 h 6246801"/>
              <a:gd name="connsiteX945" fmla="*/ 7345782 w 9384838"/>
              <a:gd name="connsiteY945" fmla="*/ 979004 h 6246801"/>
              <a:gd name="connsiteX946" fmla="*/ 7396667 w 9384838"/>
              <a:gd name="connsiteY946" fmla="*/ 1003341 h 6246801"/>
              <a:gd name="connsiteX947" fmla="*/ 7421002 w 9384838"/>
              <a:gd name="connsiteY947" fmla="*/ 979004 h 6246801"/>
              <a:gd name="connsiteX948" fmla="*/ 7496223 w 9384838"/>
              <a:gd name="connsiteY948" fmla="*/ 1003341 h 6246801"/>
              <a:gd name="connsiteX949" fmla="*/ 7446445 w 9384838"/>
              <a:gd name="connsiteY949" fmla="*/ 1054227 h 6246801"/>
              <a:gd name="connsiteX950" fmla="*/ 7471887 w 9384838"/>
              <a:gd name="connsiteY950" fmla="*/ 1078564 h 6246801"/>
              <a:gd name="connsiteX951" fmla="*/ 7521665 w 9384838"/>
              <a:gd name="connsiteY951" fmla="*/ 1054227 h 6246801"/>
              <a:gd name="connsiteX952" fmla="*/ 7547107 w 9384838"/>
              <a:gd name="connsiteY952" fmla="*/ 1129449 h 6246801"/>
              <a:gd name="connsiteX953" fmla="*/ 7672105 w 9384838"/>
              <a:gd name="connsiteY953" fmla="*/ 1179229 h 6246801"/>
              <a:gd name="connsiteX954" fmla="*/ 7747325 w 9384838"/>
              <a:gd name="connsiteY954" fmla="*/ 1179229 h 6246801"/>
              <a:gd name="connsiteX955" fmla="*/ 7847987 w 9384838"/>
              <a:gd name="connsiteY955" fmla="*/ 1104007 h 6246801"/>
              <a:gd name="connsiteX956" fmla="*/ 7923207 w 9384838"/>
              <a:gd name="connsiteY956" fmla="*/ 1078564 h 6246801"/>
              <a:gd name="connsiteX957" fmla="*/ 7998427 w 9384838"/>
              <a:gd name="connsiteY957" fmla="*/ 1003341 h 6246801"/>
              <a:gd name="connsiteX958" fmla="*/ 7998427 w 9384838"/>
              <a:gd name="connsiteY958" fmla="*/ 1054227 h 6246801"/>
              <a:gd name="connsiteX959" fmla="*/ 7948649 w 9384838"/>
              <a:gd name="connsiteY959" fmla="*/ 1104007 h 6246801"/>
              <a:gd name="connsiteX960" fmla="*/ 7948649 w 9384838"/>
              <a:gd name="connsiteY960" fmla="*/ 1129449 h 6246801"/>
              <a:gd name="connsiteX961" fmla="*/ 7822545 w 9384838"/>
              <a:gd name="connsiteY961" fmla="*/ 1279895 h 6246801"/>
              <a:gd name="connsiteX962" fmla="*/ 7822545 w 9384838"/>
              <a:gd name="connsiteY962" fmla="*/ 1379454 h 6246801"/>
              <a:gd name="connsiteX963" fmla="*/ 7873429 w 9384838"/>
              <a:gd name="connsiteY963" fmla="*/ 1379454 h 6246801"/>
              <a:gd name="connsiteX964" fmla="*/ 7847987 w 9384838"/>
              <a:gd name="connsiteY964" fmla="*/ 1505563 h 6246801"/>
              <a:gd name="connsiteX965" fmla="*/ 7797103 w 9384838"/>
              <a:gd name="connsiteY965" fmla="*/ 1531005 h 6246801"/>
              <a:gd name="connsiteX966" fmla="*/ 7873429 w 9384838"/>
              <a:gd name="connsiteY966" fmla="*/ 1606229 h 6246801"/>
              <a:gd name="connsiteX967" fmla="*/ 7948649 w 9384838"/>
              <a:gd name="connsiteY967" fmla="*/ 1606229 h 6246801"/>
              <a:gd name="connsiteX968" fmla="*/ 7923207 w 9384838"/>
              <a:gd name="connsiteY968" fmla="*/ 1656009 h 6246801"/>
              <a:gd name="connsiteX969" fmla="*/ 7772767 w 9384838"/>
              <a:gd name="connsiteY969" fmla="*/ 1630565 h 6246801"/>
              <a:gd name="connsiteX970" fmla="*/ 7672105 w 9384838"/>
              <a:gd name="connsiteY970" fmla="*/ 1705789 h 6246801"/>
              <a:gd name="connsiteX971" fmla="*/ 7672105 w 9384838"/>
              <a:gd name="connsiteY971" fmla="*/ 1656009 h 6246801"/>
              <a:gd name="connsiteX972" fmla="*/ 7596885 w 9384838"/>
              <a:gd name="connsiteY972" fmla="*/ 1656009 h 6246801"/>
              <a:gd name="connsiteX973" fmla="*/ 7571443 w 9384838"/>
              <a:gd name="connsiteY973" fmla="*/ 1705789 h 6246801"/>
              <a:gd name="connsiteX974" fmla="*/ 7446445 w 9384838"/>
              <a:gd name="connsiteY974" fmla="*/ 1681452 h 6246801"/>
              <a:gd name="connsiteX975" fmla="*/ 7421002 w 9384838"/>
              <a:gd name="connsiteY975" fmla="*/ 1630565 h 6246801"/>
              <a:gd name="connsiteX976" fmla="*/ 7321446 w 9384838"/>
              <a:gd name="connsiteY976" fmla="*/ 1630565 h 6246801"/>
              <a:gd name="connsiteX977" fmla="*/ 7070344 w 9384838"/>
              <a:gd name="connsiteY977" fmla="*/ 1756674 h 6246801"/>
              <a:gd name="connsiteX978" fmla="*/ 6869020 w 9384838"/>
              <a:gd name="connsiteY978" fmla="*/ 1907113 h 6246801"/>
              <a:gd name="connsiteX979" fmla="*/ 6894462 w 9384838"/>
              <a:gd name="connsiteY979" fmla="*/ 1956897 h 6246801"/>
              <a:gd name="connsiteX980" fmla="*/ 6819242 w 9384838"/>
              <a:gd name="connsiteY980" fmla="*/ 2081899 h 6246801"/>
              <a:gd name="connsiteX981" fmla="*/ 6793800 w 9384838"/>
              <a:gd name="connsiteY981" fmla="*/ 2006676 h 6246801"/>
              <a:gd name="connsiteX982" fmla="*/ 6668802 w 9384838"/>
              <a:gd name="connsiteY982" fmla="*/ 1931450 h 6246801"/>
              <a:gd name="connsiteX983" fmla="*/ 6542697 w 9384838"/>
              <a:gd name="connsiteY983" fmla="*/ 1831894 h 6246801"/>
              <a:gd name="connsiteX984" fmla="*/ 6467477 w 9384838"/>
              <a:gd name="connsiteY984" fmla="*/ 1705789 h 6246801"/>
              <a:gd name="connsiteX985" fmla="*/ 6417699 w 9384838"/>
              <a:gd name="connsiteY985" fmla="*/ 1681452 h 6246801"/>
              <a:gd name="connsiteX986" fmla="*/ 6342479 w 9384838"/>
              <a:gd name="connsiteY986" fmla="*/ 1580786 h 6246801"/>
              <a:gd name="connsiteX987" fmla="*/ 6217481 w 9384838"/>
              <a:gd name="connsiteY987" fmla="*/ 1555343 h 6246801"/>
              <a:gd name="connsiteX988" fmla="*/ 6091377 w 9384838"/>
              <a:gd name="connsiteY988" fmla="*/ 1606229 h 6246801"/>
              <a:gd name="connsiteX989" fmla="*/ 5991821 w 9384838"/>
              <a:gd name="connsiteY989" fmla="*/ 1681452 h 6246801"/>
              <a:gd name="connsiteX990" fmla="*/ 5966379 w 9384838"/>
              <a:gd name="connsiteY990" fmla="*/ 1630565 h 6246801"/>
              <a:gd name="connsiteX991" fmla="*/ 5966379 w 9384838"/>
              <a:gd name="connsiteY991" fmla="*/ 1580786 h 6246801"/>
              <a:gd name="connsiteX992" fmla="*/ 5916601 w 9384838"/>
              <a:gd name="connsiteY992" fmla="*/ 1531005 h 6246801"/>
              <a:gd name="connsiteX993" fmla="*/ 5940937 w 9384838"/>
              <a:gd name="connsiteY993" fmla="*/ 1505563 h 6246801"/>
              <a:gd name="connsiteX994" fmla="*/ 5891159 w 9384838"/>
              <a:gd name="connsiteY994" fmla="*/ 1480122 h 6246801"/>
              <a:gd name="connsiteX995" fmla="*/ 5840275 w 9384838"/>
              <a:gd name="connsiteY995" fmla="*/ 1480122 h 6246801"/>
              <a:gd name="connsiteX996" fmla="*/ 5815939 w 9384838"/>
              <a:gd name="connsiteY996" fmla="*/ 1455784 h 6246801"/>
              <a:gd name="connsiteX997" fmla="*/ 5740719 w 9384838"/>
              <a:gd name="connsiteY997" fmla="*/ 1505563 h 6246801"/>
              <a:gd name="connsiteX998" fmla="*/ 5665499 w 9384838"/>
              <a:gd name="connsiteY998" fmla="*/ 1606229 h 6246801"/>
              <a:gd name="connsiteX999" fmla="*/ 5715277 w 9384838"/>
              <a:gd name="connsiteY999" fmla="*/ 1656009 h 6246801"/>
              <a:gd name="connsiteX1000" fmla="*/ 5765055 w 9384838"/>
              <a:gd name="connsiteY1000" fmla="*/ 1731231 h 6246801"/>
              <a:gd name="connsiteX1001" fmla="*/ 5840275 w 9384838"/>
              <a:gd name="connsiteY1001" fmla="*/ 1731231 h 6246801"/>
              <a:gd name="connsiteX1002" fmla="*/ 5916601 w 9384838"/>
              <a:gd name="connsiteY1002" fmla="*/ 1881669 h 6246801"/>
              <a:gd name="connsiteX1003" fmla="*/ 5966379 w 9384838"/>
              <a:gd name="connsiteY1003" fmla="*/ 1956897 h 6246801"/>
              <a:gd name="connsiteX1004" fmla="*/ 5891159 w 9384838"/>
              <a:gd name="connsiteY1004" fmla="*/ 2006676 h 6246801"/>
              <a:gd name="connsiteX1005" fmla="*/ 5815939 w 9384838"/>
              <a:gd name="connsiteY1005" fmla="*/ 1931450 h 6246801"/>
              <a:gd name="connsiteX1006" fmla="*/ 5765055 w 9384838"/>
              <a:gd name="connsiteY1006" fmla="*/ 1881669 h 6246801"/>
              <a:gd name="connsiteX1007" fmla="*/ 5715277 w 9384838"/>
              <a:gd name="connsiteY1007" fmla="*/ 1931450 h 6246801"/>
              <a:gd name="connsiteX1008" fmla="*/ 5665499 w 9384838"/>
              <a:gd name="connsiteY1008" fmla="*/ 1931450 h 6246801"/>
              <a:gd name="connsiteX1009" fmla="*/ 5640056 w 9384838"/>
              <a:gd name="connsiteY1009" fmla="*/ 2006676 h 6246801"/>
              <a:gd name="connsiteX1010" fmla="*/ 5590278 w 9384838"/>
              <a:gd name="connsiteY1010" fmla="*/ 2006676 h 6246801"/>
              <a:gd name="connsiteX1011" fmla="*/ 5515058 w 9384838"/>
              <a:gd name="connsiteY1011" fmla="*/ 2081899 h 6246801"/>
              <a:gd name="connsiteX1012" fmla="*/ 5464174 w 9384838"/>
              <a:gd name="connsiteY1012" fmla="*/ 2057559 h 6246801"/>
              <a:gd name="connsiteX1013" fmla="*/ 5464174 w 9384838"/>
              <a:gd name="connsiteY1013" fmla="*/ 1956897 h 6246801"/>
              <a:gd name="connsiteX1014" fmla="*/ 5489616 w 9384838"/>
              <a:gd name="connsiteY1014" fmla="*/ 1881669 h 6246801"/>
              <a:gd name="connsiteX1015" fmla="*/ 5564836 w 9384838"/>
              <a:gd name="connsiteY1015" fmla="*/ 1831894 h 6246801"/>
              <a:gd name="connsiteX1016" fmla="*/ 5590278 w 9384838"/>
              <a:gd name="connsiteY1016" fmla="*/ 1756674 h 6246801"/>
              <a:gd name="connsiteX1017" fmla="*/ 5539394 w 9384838"/>
              <a:gd name="connsiteY1017" fmla="*/ 1656009 h 6246801"/>
              <a:gd name="connsiteX1018" fmla="*/ 5515058 w 9384838"/>
              <a:gd name="connsiteY1018" fmla="*/ 1656009 h 6246801"/>
              <a:gd name="connsiteX1019" fmla="*/ 5515058 w 9384838"/>
              <a:gd name="connsiteY1019" fmla="*/ 1606229 h 6246801"/>
              <a:gd name="connsiteX1020" fmla="*/ 5489616 w 9384838"/>
              <a:gd name="connsiteY1020" fmla="*/ 1580786 h 6246801"/>
              <a:gd name="connsiteX1021" fmla="*/ 5489616 w 9384838"/>
              <a:gd name="connsiteY1021" fmla="*/ 1531005 h 6246801"/>
              <a:gd name="connsiteX1022" fmla="*/ 5539394 w 9384838"/>
              <a:gd name="connsiteY1022" fmla="*/ 1455784 h 6246801"/>
              <a:gd name="connsiteX1023" fmla="*/ 5539394 w 9384838"/>
              <a:gd name="connsiteY1023" fmla="*/ 1404898 h 6246801"/>
              <a:gd name="connsiteX1024" fmla="*/ 5564836 w 9384838"/>
              <a:gd name="connsiteY1024" fmla="*/ 1355118 h 6246801"/>
              <a:gd name="connsiteX1025" fmla="*/ 5614614 w 9384838"/>
              <a:gd name="connsiteY1025" fmla="*/ 1379454 h 6246801"/>
              <a:gd name="connsiteX1026" fmla="*/ 5689834 w 9384838"/>
              <a:gd name="connsiteY1026" fmla="*/ 1355118 h 6246801"/>
              <a:gd name="connsiteX1027" fmla="*/ 5740719 w 9384838"/>
              <a:gd name="connsiteY1027" fmla="*/ 1329675 h 6246801"/>
              <a:gd name="connsiteX1028" fmla="*/ 5765055 w 9384838"/>
              <a:gd name="connsiteY1028" fmla="*/ 1355118 h 6246801"/>
              <a:gd name="connsiteX1029" fmla="*/ 5815939 w 9384838"/>
              <a:gd name="connsiteY1029" fmla="*/ 1279895 h 6246801"/>
              <a:gd name="connsiteX1030" fmla="*/ 5891159 w 9384838"/>
              <a:gd name="connsiteY1030" fmla="*/ 1254452 h 6246801"/>
              <a:gd name="connsiteX1031" fmla="*/ 5891159 w 9384838"/>
              <a:gd name="connsiteY1031" fmla="*/ 1179229 h 6246801"/>
              <a:gd name="connsiteX1032" fmla="*/ 5840275 w 9384838"/>
              <a:gd name="connsiteY1032" fmla="*/ 1104007 h 6246801"/>
              <a:gd name="connsiteX1033" fmla="*/ 5865717 w 9384838"/>
              <a:gd name="connsiteY1033" fmla="*/ 1054227 h 6246801"/>
              <a:gd name="connsiteX1034" fmla="*/ 5916601 w 9384838"/>
              <a:gd name="connsiteY1034" fmla="*/ 1054227 h 6246801"/>
              <a:gd name="connsiteX1035" fmla="*/ 6041599 w 9384838"/>
              <a:gd name="connsiteY1035" fmla="*/ 1179229 h 6246801"/>
              <a:gd name="connsiteX1036" fmla="*/ 6091377 w 9384838"/>
              <a:gd name="connsiteY1036" fmla="*/ 1153786 h 6246801"/>
              <a:gd name="connsiteX1037" fmla="*/ 6091377 w 9384838"/>
              <a:gd name="connsiteY1037" fmla="*/ 1204672 h 6246801"/>
              <a:gd name="connsiteX1038" fmla="*/ 6166597 w 9384838"/>
              <a:gd name="connsiteY1038" fmla="*/ 1254452 h 6246801"/>
              <a:gd name="connsiteX1039" fmla="*/ 6292701 w 9384838"/>
              <a:gd name="connsiteY1039" fmla="*/ 1179229 h 6246801"/>
              <a:gd name="connsiteX1040" fmla="*/ 6317037 w 9384838"/>
              <a:gd name="connsiteY1040" fmla="*/ 1129449 h 6246801"/>
              <a:gd name="connsiteX1041" fmla="*/ 6292701 w 9384838"/>
              <a:gd name="connsiteY1041" fmla="*/ 1054227 h 6246801"/>
              <a:gd name="connsiteX1042" fmla="*/ 6317037 w 9384838"/>
              <a:gd name="connsiteY1042" fmla="*/ 1003341 h 6246801"/>
              <a:gd name="connsiteX1043" fmla="*/ 6317037 w 9384838"/>
              <a:gd name="connsiteY1043" fmla="*/ 953562 h 6246801"/>
              <a:gd name="connsiteX1044" fmla="*/ 6342479 w 9384838"/>
              <a:gd name="connsiteY1044" fmla="*/ 903783 h 6246801"/>
              <a:gd name="connsiteX1045" fmla="*/ 6443141 w 9384838"/>
              <a:gd name="connsiteY1045" fmla="*/ 878340 h 6246801"/>
              <a:gd name="connsiteX1046" fmla="*/ 6492919 w 9384838"/>
              <a:gd name="connsiteY1046" fmla="*/ 803117 h 6246801"/>
              <a:gd name="connsiteX1047" fmla="*/ 6518361 w 9384838"/>
              <a:gd name="connsiteY1047" fmla="*/ 652667 h 6246801"/>
              <a:gd name="connsiteX1048" fmla="*/ 6619024 w 9384838"/>
              <a:gd name="connsiteY1048" fmla="*/ 526559 h 6246801"/>
              <a:gd name="connsiteX1049" fmla="*/ 6643360 w 9384838"/>
              <a:gd name="connsiteY1049" fmla="*/ 300891 h 6246801"/>
              <a:gd name="connsiteX1050" fmla="*/ 6619024 w 9384838"/>
              <a:gd name="connsiteY1050" fmla="*/ 125002 h 6246801"/>
              <a:gd name="connsiteX1051" fmla="*/ 6694244 w 9384838"/>
              <a:gd name="connsiteY1051" fmla="*/ 49779 h 6246801"/>
              <a:gd name="connsiteX1052" fmla="*/ 6769464 w 9384838"/>
              <a:gd name="connsiteY1052" fmla="*/ 49779 h 6246801"/>
              <a:gd name="connsiteX1053" fmla="*/ 6819242 w 9384838"/>
              <a:gd name="connsiteY105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566457 h 6246801"/>
              <a:gd name="connsiteX668" fmla="*/ 2931045 w 9384838"/>
              <a:gd name="connsiteY668" fmla="*/ 4616236 h 6246801"/>
              <a:gd name="connsiteX669" fmla="*/ 2980823 w 9384838"/>
              <a:gd name="connsiteY669" fmla="*/ 4641679 h 6246801"/>
              <a:gd name="connsiteX670" fmla="*/ 3006265 w 9384838"/>
              <a:gd name="connsiteY670" fmla="*/ 4616236 h 6246801"/>
              <a:gd name="connsiteX671" fmla="*/ 3030601 w 9384838"/>
              <a:gd name="connsiteY671" fmla="*/ 4616236 h 6246801"/>
              <a:gd name="connsiteX672" fmla="*/ 3056044 w 9384838"/>
              <a:gd name="connsiteY672" fmla="*/ 4590793 h 6246801"/>
              <a:gd name="connsiteX673" fmla="*/ 3105820 w 9384838"/>
              <a:gd name="connsiteY673" fmla="*/ 4590793 h 6246801"/>
              <a:gd name="connsiteX674" fmla="*/ 3131263 w 9384838"/>
              <a:gd name="connsiteY674" fmla="*/ 4541014 h 6246801"/>
              <a:gd name="connsiteX675" fmla="*/ 3131263 w 9384838"/>
              <a:gd name="connsiteY675" fmla="*/ 4590793 h 6246801"/>
              <a:gd name="connsiteX676" fmla="*/ 3156704 w 9384838"/>
              <a:gd name="connsiteY676" fmla="*/ 4566457 h 6246801"/>
              <a:gd name="connsiteX677" fmla="*/ 3181041 w 9384838"/>
              <a:gd name="connsiteY677" fmla="*/ 4515571 h 6246801"/>
              <a:gd name="connsiteX678" fmla="*/ 3156704 w 9384838"/>
              <a:gd name="connsiteY678" fmla="*/ 4440348 h 6246801"/>
              <a:gd name="connsiteX679" fmla="*/ 3131263 w 9384838"/>
              <a:gd name="connsiteY679" fmla="*/ 4416011 h 6246801"/>
              <a:gd name="connsiteX680" fmla="*/ 3181041 w 9384838"/>
              <a:gd name="connsiteY680" fmla="*/ 4365125 h 6246801"/>
              <a:gd name="connsiteX681" fmla="*/ 3231924 w 9384838"/>
              <a:gd name="connsiteY681" fmla="*/ 4340788 h 6246801"/>
              <a:gd name="connsiteX682" fmla="*/ 3256260 w 9384838"/>
              <a:gd name="connsiteY682" fmla="*/ 4289902 h 6246801"/>
              <a:gd name="connsiteX683" fmla="*/ 3281703 w 9384838"/>
              <a:gd name="connsiteY683" fmla="*/ 4289902 h 6246801"/>
              <a:gd name="connsiteX684" fmla="*/ 3281705 w 9384838"/>
              <a:gd name="connsiteY684" fmla="*/ 4289902 h 6246801"/>
              <a:gd name="connsiteX685" fmla="*/ 3307147 w 9384838"/>
              <a:gd name="connsiteY685" fmla="*/ 4265565 h 6246801"/>
              <a:gd name="connsiteX686" fmla="*/ 3356924 w 9384838"/>
              <a:gd name="connsiteY686" fmla="*/ 4265565 h 6246801"/>
              <a:gd name="connsiteX687" fmla="*/ 3457589 w 9384838"/>
              <a:gd name="connsiteY687" fmla="*/ 4190342 h 6246801"/>
              <a:gd name="connsiteX688" fmla="*/ 3558250 w 9384838"/>
              <a:gd name="connsiteY688" fmla="*/ 4089676 h 6246801"/>
              <a:gd name="connsiteX689" fmla="*/ 3582585 w 9384838"/>
              <a:gd name="connsiteY689" fmla="*/ 4014453 h 6246801"/>
              <a:gd name="connsiteX690" fmla="*/ 3608026 w 9384838"/>
              <a:gd name="connsiteY690" fmla="*/ 3989010 h 6246801"/>
              <a:gd name="connsiteX691" fmla="*/ 3582585 w 9384838"/>
              <a:gd name="connsiteY691" fmla="*/ 3963567 h 6246801"/>
              <a:gd name="connsiteX692" fmla="*/ 3608026 w 9384838"/>
              <a:gd name="connsiteY692" fmla="*/ 3913787 h 6246801"/>
              <a:gd name="connsiteX693" fmla="*/ 3582585 w 9384838"/>
              <a:gd name="connsiteY693" fmla="*/ 3888344 h 6246801"/>
              <a:gd name="connsiteX694" fmla="*/ 3608026 w 9384838"/>
              <a:gd name="connsiteY694" fmla="*/ 3838565 h 6246801"/>
              <a:gd name="connsiteX695" fmla="*/ 3633468 w 9384838"/>
              <a:gd name="connsiteY695" fmla="*/ 3813122 h 6246801"/>
              <a:gd name="connsiteX696" fmla="*/ 3683247 w 9384838"/>
              <a:gd name="connsiteY696" fmla="*/ 3788785 h 6246801"/>
              <a:gd name="connsiteX697" fmla="*/ 3708689 w 9384838"/>
              <a:gd name="connsiteY697" fmla="*/ 3813122 h 6246801"/>
              <a:gd name="connsiteX698" fmla="*/ 3783908 w 9384838"/>
              <a:gd name="connsiteY698" fmla="*/ 3788785 h 6246801"/>
              <a:gd name="connsiteX699" fmla="*/ 3883464 w 9384838"/>
              <a:gd name="connsiteY699" fmla="*/ 3763342 h 6246801"/>
              <a:gd name="connsiteX700" fmla="*/ 3883464 w 9384838"/>
              <a:gd name="connsiteY700" fmla="*/ 3813122 h 6246801"/>
              <a:gd name="connsiteX701" fmla="*/ 3833686 w 9384838"/>
              <a:gd name="connsiteY701" fmla="*/ 3813122 h 6246801"/>
              <a:gd name="connsiteX702" fmla="*/ 3808245 w 9384838"/>
              <a:gd name="connsiteY702" fmla="*/ 3838565 h 6246801"/>
              <a:gd name="connsiteX703" fmla="*/ 3808245 w 9384838"/>
              <a:gd name="connsiteY703" fmla="*/ 3888344 h 6246801"/>
              <a:gd name="connsiteX704" fmla="*/ 3758467 w 9384838"/>
              <a:gd name="connsiteY704" fmla="*/ 3864008 h 6246801"/>
              <a:gd name="connsiteX705" fmla="*/ 3708689 w 9384838"/>
              <a:gd name="connsiteY705" fmla="*/ 3913787 h 6246801"/>
              <a:gd name="connsiteX706" fmla="*/ 3683247 w 9384838"/>
              <a:gd name="connsiteY706" fmla="*/ 3888344 h 6246801"/>
              <a:gd name="connsiteX707" fmla="*/ 3633468 w 9384838"/>
              <a:gd name="connsiteY707" fmla="*/ 3913787 h 6246801"/>
              <a:gd name="connsiteX708" fmla="*/ 3657804 w 9384838"/>
              <a:gd name="connsiteY708" fmla="*/ 3939230 h 6246801"/>
              <a:gd name="connsiteX709" fmla="*/ 3633468 w 9384838"/>
              <a:gd name="connsiteY709" fmla="*/ 3963567 h 6246801"/>
              <a:gd name="connsiteX710" fmla="*/ 3657804 w 9384838"/>
              <a:gd name="connsiteY710" fmla="*/ 3963567 h 6246801"/>
              <a:gd name="connsiteX711" fmla="*/ 3683247 w 9384838"/>
              <a:gd name="connsiteY711" fmla="*/ 3989010 h 6246801"/>
              <a:gd name="connsiteX712" fmla="*/ 3708689 w 9384838"/>
              <a:gd name="connsiteY712" fmla="*/ 3989010 h 6246801"/>
              <a:gd name="connsiteX713" fmla="*/ 3708689 w 9384838"/>
              <a:gd name="connsiteY713" fmla="*/ 4014453 h 6246801"/>
              <a:gd name="connsiteX714" fmla="*/ 3708688 w 9384838"/>
              <a:gd name="connsiteY714" fmla="*/ 4014453 h 6246801"/>
              <a:gd name="connsiteX715" fmla="*/ 3657804 w 9384838"/>
              <a:gd name="connsiteY715" fmla="*/ 4064233 h 6246801"/>
              <a:gd name="connsiteX716" fmla="*/ 3683246 w 9384838"/>
              <a:gd name="connsiteY716" fmla="*/ 4139455 h 6246801"/>
              <a:gd name="connsiteX717" fmla="*/ 3808243 w 9384838"/>
              <a:gd name="connsiteY717" fmla="*/ 4164898 h 6246801"/>
              <a:gd name="connsiteX718" fmla="*/ 3833684 w 9384838"/>
              <a:gd name="connsiteY718" fmla="*/ 4089676 h 6246801"/>
              <a:gd name="connsiteX719" fmla="*/ 3958666 w 9384838"/>
              <a:gd name="connsiteY719" fmla="*/ 4089676 h 6246801"/>
              <a:gd name="connsiteX720" fmla="*/ 4084770 w 9384838"/>
              <a:gd name="connsiteY720" fmla="*/ 4064233 h 6246801"/>
              <a:gd name="connsiteX721" fmla="*/ 4185432 w 9384838"/>
              <a:gd name="connsiteY721" fmla="*/ 4064233 h 6246801"/>
              <a:gd name="connsiteX722" fmla="*/ 4460870 w 9384838"/>
              <a:gd name="connsiteY722" fmla="*/ 3888345 h 6246801"/>
              <a:gd name="connsiteX723" fmla="*/ 4510648 w 9384838"/>
              <a:gd name="connsiteY723" fmla="*/ 3763342 h 6246801"/>
              <a:gd name="connsiteX724" fmla="*/ 4761751 w 9384838"/>
              <a:gd name="connsiteY724" fmla="*/ 3713562 h 6246801"/>
              <a:gd name="connsiteX725" fmla="*/ 4836971 w 9384838"/>
              <a:gd name="connsiteY725" fmla="*/ 3612896 h 6246801"/>
              <a:gd name="connsiteX726" fmla="*/ 4887855 w 9384838"/>
              <a:gd name="connsiteY726" fmla="*/ 3487894 h 6246801"/>
              <a:gd name="connsiteX727" fmla="*/ 4887855 w 9384838"/>
              <a:gd name="connsiteY727" fmla="*/ 3487893 h 6246801"/>
              <a:gd name="connsiteX728" fmla="*/ 4937633 w 9384838"/>
              <a:gd name="connsiteY728" fmla="*/ 3437007 h 6246801"/>
              <a:gd name="connsiteX729" fmla="*/ 5012854 w 9384838"/>
              <a:gd name="connsiteY729" fmla="*/ 3387227 h 6246801"/>
              <a:gd name="connsiteX730" fmla="*/ 5038296 w 9384838"/>
              <a:gd name="connsiteY730" fmla="*/ 3336341 h 6246801"/>
              <a:gd name="connsiteX731" fmla="*/ 5113516 w 9384838"/>
              <a:gd name="connsiteY731" fmla="*/ 3236782 h 6246801"/>
              <a:gd name="connsiteX732" fmla="*/ 5137852 w 9384838"/>
              <a:gd name="connsiteY732" fmla="*/ 3185896 h 6246801"/>
              <a:gd name="connsiteX733" fmla="*/ 5163294 w 9384838"/>
              <a:gd name="connsiteY733" fmla="*/ 3161560 h 6246801"/>
              <a:gd name="connsiteX734" fmla="*/ 5238514 w 9384838"/>
              <a:gd name="connsiteY734" fmla="*/ 3011116 h 6246801"/>
              <a:gd name="connsiteX735" fmla="*/ 5263957 w 9384838"/>
              <a:gd name="connsiteY735" fmla="*/ 2860672 h 6246801"/>
              <a:gd name="connsiteX736" fmla="*/ 5188736 w 9384838"/>
              <a:gd name="connsiteY736" fmla="*/ 2809788 h 6246801"/>
              <a:gd name="connsiteX737" fmla="*/ 5163294 w 9384838"/>
              <a:gd name="connsiteY737" fmla="*/ 2835229 h 6246801"/>
              <a:gd name="connsiteX738" fmla="*/ 5137852 w 9384838"/>
              <a:gd name="connsiteY738" fmla="*/ 2835229 h 6246801"/>
              <a:gd name="connsiteX739" fmla="*/ 5137852 w 9384838"/>
              <a:gd name="connsiteY739" fmla="*/ 2785450 h 6246801"/>
              <a:gd name="connsiteX740" fmla="*/ 5188736 w 9384838"/>
              <a:gd name="connsiteY740" fmla="*/ 2785450 h 6246801"/>
              <a:gd name="connsiteX741" fmla="*/ 5263957 w 9384838"/>
              <a:gd name="connsiteY741" fmla="*/ 2734563 h 6246801"/>
              <a:gd name="connsiteX742" fmla="*/ 5339177 w 9384838"/>
              <a:gd name="connsiteY742" fmla="*/ 2609561 h 6246801"/>
              <a:gd name="connsiteX743" fmla="*/ 5289399 w 9384838"/>
              <a:gd name="connsiteY743" fmla="*/ 2534339 h 6246801"/>
              <a:gd name="connsiteX744" fmla="*/ 5289931 w 9384838"/>
              <a:gd name="connsiteY744" fmla="*/ 2534660 h 6246801"/>
              <a:gd name="connsiteX745" fmla="*/ 5289398 w 9384838"/>
              <a:gd name="connsiteY745" fmla="*/ 2534339 h 6246801"/>
              <a:gd name="connsiteX746" fmla="*/ 5313734 w 9384838"/>
              <a:gd name="connsiteY746" fmla="*/ 2483451 h 6246801"/>
              <a:gd name="connsiteX747" fmla="*/ 5289398 w 9384838"/>
              <a:gd name="connsiteY747" fmla="*/ 2459115 h 6246801"/>
              <a:gd name="connsiteX748" fmla="*/ 5364618 w 9384838"/>
              <a:gd name="connsiteY748" fmla="*/ 2408231 h 6246801"/>
              <a:gd name="connsiteX749" fmla="*/ 5388954 w 9384838"/>
              <a:gd name="connsiteY749" fmla="*/ 2433674 h 6246801"/>
              <a:gd name="connsiteX750" fmla="*/ 5464174 w 9384838"/>
              <a:gd name="connsiteY750" fmla="*/ 2408231 h 6246801"/>
              <a:gd name="connsiteX751" fmla="*/ 5515059 w 9384838"/>
              <a:gd name="connsiteY751" fmla="*/ 2333007 h 6246801"/>
              <a:gd name="connsiteX752" fmla="*/ 5539394 w 9384838"/>
              <a:gd name="connsiteY752" fmla="*/ 2257785 h 6246801"/>
              <a:gd name="connsiteX753" fmla="*/ 5539394 w 9384838"/>
              <a:gd name="connsiteY753" fmla="*/ 2233447 h 6246801"/>
              <a:gd name="connsiteX754" fmla="*/ 5564837 w 9384838"/>
              <a:gd name="connsiteY754" fmla="*/ 2182565 h 6246801"/>
              <a:gd name="connsiteX755" fmla="*/ 5614615 w 9384838"/>
              <a:gd name="connsiteY755" fmla="*/ 2233447 h 6246801"/>
              <a:gd name="connsiteX756" fmla="*/ 5640057 w 9384838"/>
              <a:gd name="connsiteY756" fmla="*/ 2208005 h 6246801"/>
              <a:gd name="connsiteX757" fmla="*/ 5665499 w 9384838"/>
              <a:gd name="connsiteY757" fmla="*/ 2233447 h 6246801"/>
              <a:gd name="connsiteX758" fmla="*/ 5665499 w 9384838"/>
              <a:gd name="connsiteY758" fmla="*/ 2257785 h 6246801"/>
              <a:gd name="connsiteX759" fmla="*/ 5640057 w 9384838"/>
              <a:gd name="connsiteY759" fmla="*/ 2408231 h 6246801"/>
              <a:gd name="connsiteX760" fmla="*/ 5689835 w 9384838"/>
              <a:gd name="connsiteY760" fmla="*/ 2433674 h 6246801"/>
              <a:gd name="connsiteX761" fmla="*/ 5740719 w 9384838"/>
              <a:gd name="connsiteY761" fmla="*/ 2408231 h 6246801"/>
              <a:gd name="connsiteX762" fmla="*/ 5765055 w 9384838"/>
              <a:gd name="connsiteY762" fmla="*/ 2358450 h 6246801"/>
              <a:gd name="connsiteX763" fmla="*/ 5840275 w 9384838"/>
              <a:gd name="connsiteY763" fmla="*/ 2459115 h 6246801"/>
              <a:gd name="connsiteX764" fmla="*/ 5891159 w 9384838"/>
              <a:gd name="connsiteY764" fmla="*/ 2408231 h 6246801"/>
              <a:gd name="connsiteX765" fmla="*/ 5940937 w 9384838"/>
              <a:gd name="connsiteY765" fmla="*/ 2283229 h 6246801"/>
              <a:gd name="connsiteX766" fmla="*/ 5891159 w 9384838"/>
              <a:gd name="connsiteY766" fmla="*/ 2208005 h 6246801"/>
              <a:gd name="connsiteX767" fmla="*/ 5840275 w 9384838"/>
              <a:gd name="connsiteY767" fmla="*/ 2257785 h 6246801"/>
              <a:gd name="connsiteX768" fmla="*/ 5715277 w 9384838"/>
              <a:gd name="connsiteY768" fmla="*/ 2283229 h 6246801"/>
              <a:gd name="connsiteX769" fmla="*/ 5765055 w 9384838"/>
              <a:gd name="connsiteY769" fmla="*/ 2132783 h 6246801"/>
              <a:gd name="connsiteX770" fmla="*/ 5840275 w 9384838"/>
              <a:gd name="connsiteY770" fmla="*/ 2081897 h 6246801"/>
              <a:gd name="connsiteX771" fmla="*/ 8270546 w 9384838"/>
              <a:gd name="connsiteY771" fmla="*/ 1474959 h 6246801"/>
              <a:gd name="connsiteX772" fmla="*/ 8282255 w 9384838"/>
              <a:gd name="connsiteY772" fmla="*/ 1480813 h 6246801"/>
              <a:gd name="connsiteX773" fmla="*/ 8274449 w 9384838"/>
              <a:gd name="connsiteY773" fmla="*/ 1490571 h 6246801"/>
              <a:gd name="connsiteX774" fmla="*/ 8264691 w 9384838"/>
              <a:gd name="connsiteY774" fmla="*/ 1491546 h 6246801"/>
              <a:gd name="connsiteX775" fmla="*/ 8247128 w 9384838"/>
              <a:gd name="connsiteY775" fmla="*/ 1501304 h 6246801"/>
              <a:gd name="connsiteX776" fmla="*/ 8250055 w 9384838"/>
              <a:gd name="connsiteY776" fmla="*/ 1485692 h 6246801"/>
              <a:gd name="connsiteX777" fmla="*/ 8265667 w 9384838"/>
              <a:gd name="connsiteY777" fmla="*/ 1485692 h 6246801"/>
              <a:gd name="connsiteX778" fmla="*/ 8270546 w 9384838"/>
              <a:gd name="connsiteY778" fmla="*/ 1474959 h 6246801"/>
              <a:gd name="connsiteX779" fmla="*/ 8187608 w 9384838"/>
              <a:gd name="connsiteY779" fmla="*/ 1463250 h 6246801"/>
              <a:gd name="connsiteX780" fmla="*/ 8203220 w 9384838"/>
              <a:gd name="connsiteY780" fmla="*/ 1472032 h 6246801"/>
              <a:gd name="connsiteX781" fmla="*/ 8215904 w 9384838"/>
              <a:gd name="connsiteY781" fmla="*/ 1471056 h 6246801"/>
              <a:gd name="connsiteX782" fmla="*/ 8214929 w 9384838"/>
              <a:gd name="connsiteY782" fmla="*/ 1479838 h 6246801"/>
              <a:gd name="connsiteX783" fmla="*/ 8216880 w 9384838"/>
              <a:gd name="connsiteY783" fmla="*/ 1484717 h 6246801"/>
              <a:gd name="connsiteX784" fmla="*/ 8195414 w 9384838"/>
              <a:gd name="connsiteY784" fmla="*/ 1482765 h 6246801"/>
              <a:gd name="connsiteX785" fmla="*/ 8197365 w 9384838"/>
              <a:gd name="connsiteY785" fmla="*/ 1476909 h 6246801"/>
              <a:gd name="connsiteX786" fmla="*/ 8187608 w 9384838"/>
              <a:gd name="connsiteY786" fmla="*/ 1463250 h 6246801"/>
              <a:gd name="connsiteX787" fmla="*/ 8289085 w 9384838"/>
              <a:gd name="connsiteY787" fmla="*/ 1415439 h 6246801"/>
              <a:gd name="connsiteX788" fmla="*/ 8307624 w 9384838"/>
              <a:gd name="connsiteY788" fmla="*/ 1425197 h 6246801"/>
              <a:gd name="connsiteX789" fmla="*/ 8318357 w 9384838"/>
              <a:gd name="connsiteY789" fmla="*/ 1429100 h 6246801"/>
              <a:gd name="connsiteX790" fmla="*/ 8307624 w 9384838"/>
              <a:gd name="connsiteY790" fmla="*/ 1443734 h 6246801"/>
              <a:gd name="connsiteX791" fmla="*/ 8313478 w 9384838"/>
              <a:gd name="connsiteY791" fmla="*/ 1452516 h 6246801"/>
              <a:gd name="connsiteX792" fmla="*/ 8282255 w 9384838"/>
              <a:gd name="connsiteY792" fmla="*/ 1469104 h 6246801"/>
              <a:gd name="connsiteX793" fmla="*/ 8280303 w 9384838"/>
              <a:gd name="connsiteY793" fmla="*/ 1453493 h 6246801"/>
              <a:gd name="connsiteX794" fmla="*/ 8269570 w 9384838"/>
              <a:gd name="connsiteY794" fmla="*/ 1425197 h 6246801"/>
              <a:gd name="connsiteX795" fmla="*/ 8289085 w 9384838"/>
              <a:gd name="connsiteY795" fmla="*/ 1415439 h 6246801"/>
              <a:gd name="connsiteX796" fmla="*/ 8360314 w 9384838"/>
              <a:gd name="connsiteY796" fmla="*/ 1357869 h 6246801"/>
              <a:gd name="connsiteX797" fmla="*/ 8376902 w 9384838"/>
              <a:gd name="connsiteY797" fmla="*/ 1366651 h 6246801"/>
              <a:gd name="connsiteX798" fmla="*/ 8379829 w 9384838"/>
              <a:gd name="connsiteY798" fmla="*/ 1382264 h 6246801"/>
              <a:gd name="connsiteX799" fmla="*/ 8349581 w 9384838"/>
              <a:gd name="connsiteY799" fmla="*/ 1375434 h 6246801"/>
              <a:gd name="connsiteX800" fmla="*/ 8360314 w 9384838"/>
              <a:gd name="connsiteY800" fmla="*/ 1357869 h 6246801"/>
              <a:gd name="connsiteX801" fmla="*/ 8571073 w 9384838"/>
              <a:gd name="connsiteY801" fmla="*/ 1228098 h 6246801"/>
              <a:gd name="connsiteX802" fmla="*/ 8597418 w 9384838"/>
              <a:gd name="connsiteY802" fmla="*/ 1253467 h 6246801"/>
              <a:gd name="connsiteX803" fmla="*/ 8592539 w 9384838"/>
              <a:gd name="connsiteY803" fmla="*/ 1260297 h 6246801"/>
              <a:gd name="connsiteX804" fmla="*/ 8592539 w 9384838"/>
              <a:gd name="connsiteY804" fmla="*/ 1272981 h 6246801"/>
              <a:gd name="connsiteX805" fmla="*/ 8572049 w 9384838"/>
              <a:gd name="connsiteY805" fmla="*/ 1273957 h 6246801"/>
              <a:gd name="connsiteX806" fmla="*/ 8561316 w 9384838"/>
              <a:gd name="connsiteY806" fmla="*/ 1285666 h 6246801"/>
              <a:gd name="connsiteX807" fmla="*/ 8554486 w 9384838"/>
              <a:gd name="connsiteY807" fmla="*/ 1302253 h 6246801"/>
              <a:gd name="connsiteX808" fmla="*/ 8533995 w 9384838"/>
              <a:gd name="connsiteY808" fmla="*/ 1311035 h 6246801"/>
              <a:gd name="connsiteX809" fmla="*/ 8510577 w 9384838"/>
              <a:gd name="connsiteY809" fmla="*/ 1309083 h 6246801"/>
              <a:gd name="connsiteX810" fmla="*/ 8505699 w 9384838"/>
              <a:gd name="connsiteY810" fmla="*/ 1331526 h 6246801"/>
              <a:gd name="connsiteX811" fmla="*/ 8494966 w 9384838"/>
              <a:gd name="connsiteY811" fmla="*/ 1335428 h 6246801"/>
              <a:gd name="connsiteX812" fmla="*/ 8482281 w 9384838"/>
              <a:gd name="connsiteY812" fmla="*/ 1312986 h 6246801"/>
              <a:gd name="connsiteX813" fmla="*/ 8474475 w 9384838"/>
              <a:gd name="connsiteY813" fmla="*/ 1303229 h 6246801"/>
              <a:gd name="connsiteX814" fmla="*/ 8467645 w 9384838"/>
              <a:gd name="connsiteY814" fmla="*/ 1279811 h 6246801"/>
              <a:gd name="connsiteX815" fmla="*/ 8476427 w 9384838"/>
              <a:gd name="connsiteY815" fmla="*/ 1270054 h 6246801"/>
              <a:gd name="connsiteX816" fmla="*/ 8524238 w 9384838"/>
              <a:gd name="connsiteY816" fmla="*/ 1261273 h 6246801"/>
              <a:gd name="connsiteX817" fmla="*/ 8551558 w 9384838"/>
              <a:gd name="connsiteY817" fmla="*/ 1236879 h 6246801"/>
              <a:gd name="connsiteX818" fmla="*/ 8567170 w 9384838"/>
              <a:gd name="connsiteY818" fmla="*/ 1237855 h 6246801"/>
              <a:gd name="connsiteX819" fmla="*/ 8571073 w 9384838"/>
              <a:gd name="connsiteY819" fmla="*/ 1228098 h 6246801"/>
              <a:gd name="connsiteX820" fmla="*/ 8306648 w 9384838"/>
              <a:gd name="connsiteY820" fmla="*/ 884639 h 6246801"/>
              <a:gd name="connsiteX821" fmla="*/ 8328114 w 9384838"/>
              <a:gd name="connsiteY821" fmla="*/ 903178 h 6246801"/>
              <a:gd name="connsiteX822" fmla="*/ 8334944 w 9384838"/>
              <a:gd name="connsiteY822" fmla="*/ 917814 h 6246801"/>
              <a:gd name="connsiteX823" fmla="*/ 8368119 w 9384838"/>
              <a:gd name="connsiteY823" fmla="*/ 935377 h 6246801"/>
              <a:gd name="connsiteX824" fmla="*/ 8422761 w 9384838"/>
              <a:gd name="connsiteY824" fmla="*/ 939280 h 6246801"/>
              <a:gd name="connsiteX825" fmla="*/ 8461790 w 9384838"/>
              <a:gd name="connsiteY825" fmla="*/ 922693 h 6246801"/>
              <a:gd name="connsiteX826" fmla="*/ 8450081 w 9384838"/>
              <a:gd name="connsiteY826" fmla="*/ 963674 h 6246801"/>
              <a:gd name="connsiteX827" fmla="*/ 8431542 w 9384838"/>
              <a:gd name="connsiteY827" fmla="*/ 975382 h 6246801"/>
              <a:gd name="connsiteX828" fmla="*/ 8415930 w 9384838"/>
              <a:gd name="connsiteY828" fmla="*/ 963674 h 6246801"/>
              <a:gd name="connsiteX829" fmla="*/ 8397391 w 9384838"/>
              <a:gd name="connsiteY829" fmla="*/ 963674 h 6246801"/>
              <a:gd name="connsiteX830" fmla="*/ 8359338 w 9384838"/>
              <a:gd name="connsiteY830" fmla="*/ 1014411 h 6246801"/>
              <a:gd name="connsiteX831" fmla="*/ 8284206 w 9384838"/>
              <a:gd name="connsiteY831" fmla="*/ 1020265 h 6246801"/>
              <a:gd name="connsiteX832" fmla="*/ 8247128 w 9384838"/>
              <a:gd name="connsiteY832" fmla="*/ 1070028 h 6246801"/>
              <a:gd name="connsiteX833" fmla="*/ 8212977 w 9384838"/>
              <a:gd name="connsiteY833" fmla="*/ 1083688 h 6246801"/>
              <a:gd name="connsiteX834" fmla="*/ 8184681 w 9384838"/>
              <a:gd name="connsiteY834" fmla="*/ 1151014 h 6246801"/>
              <a:gd name="connsiteX835" fmla="*/ 8163215 w 9384838"/>
              <a:gd name="connsiteY835" fmla="*/ 1151014 h 6246801"/>
              <a:gd name="connsiteX836" fmla="*/ 8155409 w 9384838"/>
              <a:gd name="connsiteY836" fmla="*/ 1207607 h 6246801"/>
              <a:gd name="connsiteX837" fmla="*/ 8099792 w 9384838"/>
              <a:gd name="connsiteY837" fmla="*/ 1223219 h 6246801"/>
              <a:gd name="connsiteX838" fmla="*/ 8077350 w 9384838"/>
              <a:gd name="connsiteY838" fmla="*/ 1247612 h 6246801"/>
              <a:gd name="connsiteX839" fmla="*/ 8066617 w 9384838"/>
              <a:gd name="connsiteY839" fmla="*/ 1319817 h 6246801"/>
              <a:gd name="connsiteX840" fmla="*/ 8057835 w 9384838"/>
              <a:gd name="connsiteY840" fmla="*/ 1315914 h 6246801"/>
              <a:gd name="connsiteX841" fmla="*/ 8009048 w 9384838"/>
              <a:gd name="connsiteY841" fmla="*/ 1320793 h 6246801"/>
              <a:gd name="connsiteX842" fmla="*/ 8009048 w 9384838"/>
              <a:gd name="connsiteY842" fmla="*/ 1309084 h 6246801"/>
              <a:gd name="connsiteX843" fmla="*/ 8010024 w 9384838"/>
              <a:gd name="connsiteY843" fmla="*/ 1293472 h 6246801"/>
              <a:gd name="connsiteX844" fmla="*/ 8002218 w 9384838"/>
              <a:gd name="connsiteY844" fmla="*/ 1262248 h 6246801"/>
              <a:gd name="connsiteX845" fmla="*/ 8013927 w 9384838"/>
              <a:gd name="connsiteY845" fmla="*/ 1254442 h 6246801"/>
              <a:gd name="connsiteX846" fmla="*/ 8038320 w 9384838"/>
              <a:gd name="connsiteY846" fmla="*/ 1219316 h 6246801"/>
              <a:gd name="connsiteX847" fmla="*/ 8077350 w 9384838"/>
              <a:gd name="connsiteY847" fmla="*/ 1190044 h 6246801"/>
              <a:gd name="connsiteX848" fmla="*/ 8108573 w 9384838"/>
              <a:gd name="connsiteY848" fmla="*/ 1167602 h 6246801"/>
              <a:gd name="connsiteX849" fmla="*/ 8111501 w 9384838"/>
              <a:gd name="connsiteY849" fmla="*/ 1154917 h 6246801"/>
              <a:gd name="connsiteX850" fmla="*/ 8135894 w 9384838"/>
              <a:gd name="connsiteY850" fmla="*/ 1148087 h 6246801"/>
              <a:gd name="connsiteX851" fmla="*/ 8141748 w 9384838"/>
              <a:gd name="connsiteY851" fmla="*/ 1130524 h 6246801"/>
              <a:gd name="connsiteX852" fmla="*/ 8135894 w 9384838"/>
              <a:gd name="connsiteY852" fmla="*/ 1121742 h 6246801"/>
              <a:gd name="connsiteX853" fmla="*/ 8143700 w 9384838"/>
              <a:gd name="connsiteY853" fmla="*/ 1104179 h 6246801"/>
              <a:gd name="connsiteX854" fmla="*/ 8200293 w 9384838"/>
              <a:gd name="connsiteY854" fmla="*/ 1030998 h 6246801"/>
              <a:gd name="connsiteX855" fmla="*/ 8231516 w 9384838"/>
              <a:gd name="connsiteY855" fmla="*/ 993920 h 6246801"/>
              <a:gd name="connsiteX856" fmla="*/ 8245176 w 9384838"/>
              <a:gd name="connsiteY856" fmla="*/ 957819 h 6246801"/>
              <a:gd name="connsiteX857" fmla="*/ 8258837 w 9384838"/>
              <a:gd name="connsiteY857" fmla="*/ 944159 h 6246801"/>
              <a:gd name="connsiteX858" fmla="*/ 8260788 w 9384838"/>
              <a:gd name="connsiteY858" fmla="*/ 920741 h 6246801"/>
              <a:gd name="connsiteX859" fmla="*/ 8289085 w 9384838"/>
              <a:gd name="connsiteY859" fmla="*/ 889516 h 6246801"/>
              <a:gd name="connsiteX860" fmla="*/ 8306648 w 9384838"/>
              <a:gd name="connsiteY860" fmla="*/ 884639 h 6246801"/>
              <a:gd name="connsiteX861" fmla="*/ 9328245 w 9384838"/>
              <a:gd name="connsiteY861" fmla="*/ 311878 h 6246801"/>
              <a:gd name="connsiteX862" fmla="*/ 9371178 w 9384838"/>
              <a:gd name="connsiteY862" fmla="*/ 317733 h 6246801"/>
              <a:gd name="connsiteX863" fmla="*/ 9384838 w 9384838"/>
              <a:gd name="connsiteY863" fmla="*/ 341150 h 6246801"/>
              <a:gd name="connsiteX864" fmla="*/ 9357517 w 9384838"/>
              <a:gd name="connsiteY864" fmla="*/ 360665 h 6246801"/>
              <a:gd name="connsiteX865" fmla="*/ 9357517 w 9384838"/>
              <a:gd name="connsiteY865" fmla="*/ 378228 h 6246801"/>
              <a:gd name="connsiteX866" fmla="*/ 9371178 w 9384838"/>
              <a:gd name="connsiteY866" fmla="*/ 393840 h 6246801"/>
              <a:gd name="connsiteX867" fmla="*/ 9367275 w 9384838"/>
              <a:gd name="connsiteY867" fmla="*/ 427015 h 6246801"/>
              <a:gd name="connsiteX868" fmla="*/ 9314585 w 9384838"/>
              <a:gd name="connsiteY868" fmla="*/ 427015 h 6246801"/>
              <a:gd name="connsiteX869" fmla="*/ 9250186 w 9384838"/>
              <a:gd name="connsiteY869" fmla="*/ 440675 h 6246801"/>
              <a:gd name="connsiteX870" fmla="*/ 9213108 w 9384838"/>
              <a:gd name="connsiteY870" fmla="*/ 471899 h 6246801"/>
              <a:gd name="connsiteX871" fmla="*/ 9162370 w 9384838"/>
              <a:gd name="connsiteY871" fmla="*/ 491414 h 6246801"/>
              <a:gd name="connsiteX872" fmla="*/ 9099923 w 9384838"/>
              <a:gd name="connsiteY872" fmla="*/ 526540 h 6246801"/>
              <a:gd name="connsiteX873" fmla="*/ 9035524 w 9384838"/>
              <a:gd name="connsiteY873" fmla="*/ 587036 h 6246801"/>
              <a:gd name="connsiteX874" fmla="*/ 8996494 w 9384838"/>
              <a:gd name="connsiteY874" fmla="*/ 635822 h 6246801"/>
              <a:gd name="connsiteX875" fmla="*/ 8961368 w 9384838"/>
              <a:gd name="connsiteY875" fmla="*/ 637774 h 6246801"/>
              <a:gd name="connsiteX876" fmla="*/ 8951610 w 9384838"/>
              <a:gd name="connsiteY876" fmla="*/ 647531 h 6246801"/>
              <a:gd name="connsiteX877" fmla="*/ 8926241 w 9384838"/>
              <a:gd name="connsiteY877" fmla="*/ 637774 h 6246801"/>
              <a:gd name="connsiteX878" fmla="*/ 8916484 w 9384838"/>
              <a:gd name="connsiteY878" fmla="*/ 608501 h 6246801"/>
              <a:gd name="connsiteX879" fmla="*/ 8883309 w 9384838"/>
              <a:gd name="connsiteY879" fmla="*/ 622162 h 6246801"/>
              <a:gd name="connsiteX880" fmla="*/ 8877454 w 9384838"/>
              <a:gd name="connsiteY880" fmla="*/ 651434 h 6246801"/>
              <a:gd name="connsiteX881" fmla="*/ 8887212 w 9384838"/>
              <a:gd name="connsiteY881" fmla="*/ 665094 h 6246801"/>
              <a:gd name="connsiteX882" fmla="*/ 8846231 w 9384838"/>
              <a:gd name="connsiteY882" fmla="*/ 719735 h 6246801"/>
              <a:gd name="connsiteX883" fmla="*/ 8799395 w 9384838"/>
              <a:gd name="connsiteY883" fmla="*/ 749008 h 6246801"/>
              <a:gd name="connsiteX884" fmla="*/ 8766220 w 9384838"/>
              <a:gd name="connsiteY884" fmla="*/ 774380 h 6246801"/>
              <a:gd name="connsiteX885" fmla="*/ 8731094 w 9384838"/>
              <a:gd name="connsiteY885" fmla="*/ 844633 h 6246801"/>
              <a:gd name="connsiteX886" fmla="*/ 8697919 w 9384838"/>
              <a:gd name="connsiteY886" fmla="*/ 862196 h 6246801"/>
              <a:gd name="connsiteX887" fmla="*/ 8666695 w 9384838"/>
              <a:gd name="connsiteY887" fmla="*/ 862196 h 6246801"/>
              <a:gd name="connsiteX888" fmla="*/ 8641326 w 9384838"/>
              <a:gd name="connsiteY888" fmla="*/ 887565 h 6246801"/>
              <a:gd name="connsiteX889" fmla="*/ 8614005 w 9384838"/>
              <a:gd name="connsiteY889" fmla="*/ 932449 h 6246801"/>
              <a:gd name="connsiteX890" fmla="*/ 8590587 w 9384838"/>
              <a:gd name="connsiteY890" fmla="*/ 936351 h 6246801"/>
              <a:gd name="connsiteX891" fmla="*/ 8576927 w 9384838"/>
              <a:gd name="connsiteY891" fmla="*/ 920740 h 6246801"/>
              <a:gd name="connsiteX892" fmla="*/ 8590587 w 9384838"/>
              <a:gd name="connsiteY892" fmla="*/ 885614 h 6246801"/>
              <a:gd name="connsiteX893" fmla="*/ 8602296 w 9384838"/>
              <a:gd name="connsiteY893" fmla="*/ 881711 h 6246801"/>
              <a:gd name="connsiteX894" fmla="*/ 8610102 w 9384838"/>
              <a:gd name="connsiteY894" fmla="*/ 868050 h 6246801"/>
              <a:gd name="connsiteX895" fmla="*/ 8606199 w 9384838"/>
              <a:gd name="connsiteY895" fmla="*/ 850487 h 6246801"/>
              <a:gd name="connsiteX896" fmla="*/ 8612054 w 9384838"/>
              <a:gd name="connsiteY896" fmla="*/ 825118 h 6246801"/>
              <a:gd name="connsiteX897" fmla="*/ 8623762 w 9384838"/>
              <a:gd name="connsiteY897" fmla="*/ 846584 h 6246801"/>
              <a:gd name="connsiteX898" fmla="*/ 8637423 w 9384838"/>
              <a:gd name="connsiteY898" fmla="*/ 848536 h 6246801"/>
              <a:gd name="connsiteX899" fmla="*/ 8649132 w 9384838"/>
              <a:gd name="connsiteY899" fmla="*/ 827069 h 6246801"/>
              <a:gd name="connsiteX900" fmla="*/ 8635471 w 9384838"/>
              <a:gd name="connsiteY900" fmla="*/ 807555 h 6246801"/>
              <a:gd name="connsiteX901" fmla="*/ 8654986 w 9384838"/>
              <a:gd name="connsiteY901" fmla="*/ 807555 h 6246801"/>
              <a:gd name="connsiteX902" fmla="*/ 8664743 w 9384838"/>
              <a:gd name="connsiteY902" fmla="*/ 819263 h 6246801"/>
              <a:gd name="connsiteX903" fmla="*/ 8692064 w 9384838"/>
              <a:gd name="connsiteY903" fmla="*/ 805603 h 6246801"/>
              <a:gd name="connsiteX904" fmla="*/ 8709627 w 9384838"/>
              <a:gd name="connsiteY904" fmla="*/ 778282 h 6246801"/>
              <a:gd name="connsiteX905" fmla="*/ 8711579 w 9384838"/>
              <a:gd name="connsiteY905" fmla="*/ 749008 h 6246801"/>
              <a:gd name="connsiteX906" fmla="*/ 8695967 w 9384838"/>
              <a:gd name="connsiteY906" fmla="*/ 749008 h 6246801"/>
              <a:gd name="connsiteX907" fmla="*/ 8672549 w 9384838"/>
              <a:gd name="connsiteY907" fmla="*/ 745105 h 6246801"/>
              <a:gd name="connsiteX908" fmla="*/ 8668646 w 9384838"/>
              <a:gd name="connsiteY908" fmla="*/ 713881 h 6246801"/>
              <a:gd name="connsiteX909" fmla="*/ 8697919 w 9384838"/>
              <a:gd name="connsiteY909" fmla="*/ 713881 h 6246801"/>
              <a:gd name="connsiteX910" fmla="*/ 8715482 w 9384838"/>
              <a:gd name="connsiteY910" fmla="*/ 731444 h 6246801"/>
              <a:gd name="connsiteX911" fmla="*/ 8733045 w 9384838"/>
              <a:gd name="connsiteY911" fmla="*/ 719735 h 6246801"/>
              <a:gd name="connsiteX912" fmla="*/ 8746705 w 9384838"/>
              <a:gd name="connsiteY912" fmla="*/ 688512 h 6246801"/>
              <a:gd name="connsiteX913" fmla="*/ 8787686 w 9384838"/>
              <a:gd name="connsiteY913" fmla="*/ 674851 h 6246801"/>
              <a:gd name="connsiteX914" fmla="*/ 8811104 w 9384838"/>
              <a:gd name="connsiteY914" fmla="*/ 624114 h 6246801"/>
              <a:gd name="connsiteX915" fmla="*/ 8830619 w 9384838"/>
              <a:gd name="connsiteY915" fmla="*/ 618260 h 6246801"/>
              <a:gd name="connsiteX916" fmla="*/ 8840376 w 9384838"/>
              <a:gd name="connsiteY916" fmla="*/ 600695 h 6246801"/>
              <a:gd name="connsiteX917" fmla="*/ 8832570 w 9384838"/>
              <a:gd name="connsiteY917" fmla="*/ 559715 h 6246801"/>
              <a:gd name="connsiteX918" fmla="*/ 8850134 w 9384838"/>
              <a:gd name="connsiteY918" fmla="*/ 559715 h 6246801"/>
              <a:gd name="connsiteX919" fmla="*/ 8885260 w 9384838"/>
              <a:gd name="connsiteY919" fmla="*/ 573376 h 6246801"/>
              <a:gd name="connsiteX920" fmla="*/ 8902823 w 9384838"/>
              <a:gd name="connsiteY920" fmla="*/ 559715 h 6246801"/>
              <a:gd name="connsiteX921" fmla="*/ 8904775 w 9384838"/>
              <a:gd name="connsiteY921" fmla="*/ 524589 h 6246801"/>
              <a:gd name="connsiteX922" fmla="*/ 8949659 w 9384838"/>
              <a:gd name="connsiteY922" fmla="*/ 497268 h 6246801"/>
              <a:gd name="connsiteX923" fmla="*/ 8976980 w 9384838"/>
              <a:gd name="connsiteY923" fmla="*/ 497268 h 6246801"/>
              <a:gd name="connsiteX924" fmla="*/ 8976980 w 9384838"/>
              <a:gd name="connsiteY924" fmla="*/ 462142 h 6246801"/>
              <a:gd name="connsiteX925" fmla="*/ 8965271 w 9384838"/>
              <a:gd name="connsiteY925" fmla="*/ 419209 h 6246801"/>
              <a:gd name="connsiteX926" fmla="*/ 8973077 w 9384838"/>
              <a:gd name="connsiteY926" fmla="*/ 393840 h 6246801"/>
              <a:gd name="connsiteX927" fmla="*/ 9002349 w 9384838"/>
              <a:gd name="connsiteY927" fmla="*/ 376277 h 6246801"/>
              <a:gd name="connsiteX928" fmla="*/ 9017961 w 9384838"/>
              <a:gd name="connsiteY928" fmla="*/ 403597 h 6246801"/>
              <a:gd name="connsiteX929" fmla="*/ 9041378 w 9384838"/>
              <a:gd name="connsiteY929" fmla="*/ 467996 h 6246801"/>
              <a:gd name="connsiteX930" fmla="*/ 9076505 w 9384838"/>
              <a:gd name="connsiteY930" fmla="*/ 475802 h 6246801"/>
              <a:gd name="connsiteX931" fmla="*/ 9154564 w 9384838"/>
              <a:gd name="connsiteY931" fmla="*/ 458239 h 6246801"/>
              <a:gd name="connsiteX932" fmla="*/ 9209205 w 9384838"/>
              <a:gd name="connsiteY932" fmla="*/ 409452 h 6246801"/>
              <a:gd name="connsiteX933" fmla="*/ 9218963 w 9384838"/>
              <a:gd name="connsiteY933" fmla="*/ 380180 h 6246801"/>
              <a:gd name="connsiteX934" fmla="*/ 9283361 w 9384838"/>
              <a:gd name="connsiteY934" fmla="*/ 325538 h 6246801"/>
              <a:gd name="connsiteX935" fmla="*/ 9328245 w 9384838"/>
              <a:gd name="connsiteY935" fmla="*/ 311878 h 6246801"/>
              <a:gd name="connsiteX936" fmla="*/ 6819242 w 9384838"/>
              <a:gd name="connsiteY936" fmla="*/ 0 h 6246801"/>
              <a:gd name="connsiteX937" fmla="*/ 6869020 w 9384838"/>
              <a:gd name="connsiteY937" fmla="*/ 125002 h 6246801"/>
              <a:gd name="connsiteX938" fmla="*/ 6969682 w 9384838"/>
              <a:gd name="connsiteY938" fmla="*/ 326334 h 6246801"/>
              <a:gd name="connsiteX939" fmla="*/ 6969682 w 9384838"/>
              <a:gd name="connsiteY939" fmla="*/ 401556 h 6246801"/>
              <a:gd name="connsiteX940" fmla="*/ 7094680 w 9384838"/>
              <a:gd name="connsiteY940" fmla="*/ 652667 h 6246801"/>
              <a:gd name="connsiteX941" fmla="*/ 7220784 w 9384838"/>
              <a:gd name="connsiteY941" fmla="*/ 803117 h 6246801"/>
              <a:gd name="connsiteX942" fmla="*/ 7321446 w 9384838"/>
              <a:gd name="connsiteY942" fmla="*/ 903783 h 6246801"/>
              <a:gd name="connsiteX943" fmla="*/ 7321446 w 9384838"/>
              <a:gd name="connsiteY943" fmla="*/ 979004 h 6246801"/>
              <a:gd name="connsiteX944" fmla="*/ 7345782 w 9384838"/>
              <a:gd name="connsiteY944" fmla="*/ 979004 h 6246801"/>
              <a:gd name="connsiteX945" fmla="*/ 7396667 w 9384838"/>
              <a:gd name="connsiteY945" fmla="*/ 1003341 h 6246801"/>
              <a:gd name="connsiteX946" fmla="*/ 7421002 w 9384838"/>
              <a:gd name="connsiteY946" fmla="*/ 979004 h 6246801"/>
              <a:gd name="connsiteX947" fmla="*/ 7496223 w 9384838"/>
              <a:gd name="connsiteY947" fmla="*/ 1003341 h 6246801"/>
              <a:gd name="connsiteX948" fmla="*/ 7446445 w 9384838"/>
              <a:gd name="connsiteY948" fmla="*/ 1054227 h 6246801"/>
              <a:gd name="connsiteX949" fmla="*/ 7471887 w 9384838"/>
              <a:gd name="connsiteY949" fmla="*/ 1078564 h 6246801"/>
              <a:gd name="connsiteX950" fmla="*/ 7521665 w 9384838"/>
              <a:gd name="connsiteY950" fmla="*/ 1054227 h 6246801"/>
              <a:gd name="connsiteX951" fmla="*/ 7547107 w 9384838"/>
              <a:gd name="connsiteY951" fmla="*/ 1129449 h 6246801"/>
              <a:gd name="connsiteX952" fmla="*/ 7672105 w 9384838"/>
              <a:gd name="connsiteY952" fmla="*/ 1179229 h 6246801"/>
              <a:gd name="connsiteX953" fmla="*/ 7747325 w 9384838"/>
              <a:gd name="connsiteY953" fmla="*/ 1179229 h 6246801"/>
              <a:gd name="connsiteX954" fmla="*/ 7847987 w 9384838"/>
              <a:gd name="connsiteY954" fmla="*/ 1104007 h 6246801"/>
              <a:gd name="connsiteX955" fmla="*/ 7923207 w 9384838"/>
              <a:gd name="connsiteY955" fmla="*/ 1078564 h 6246801"/>
              <a:gd name="connsiteX956" fmla="*/ 7998427 w 9384838"/>
              <a:gd name="connsiteY956" fmla="*/ 1003341 h 6246801"/>
              <a:gd name="connsiteX957" fmla="*/ 7998427 w 9384838"/>
              <a:gd name="connsiteY957" fmla="*/ 1054227 h 6246801"/>
              <a:gd name="connsiteX958" fmla="*/ 7948649 w 9384838"/>
              <a:gd name="connsiteY958" fmla="*/ 1104007 h 6246801"/>
              <a:gd name="connsiteX959" fmla="*/ 7948649 w 9384838"/>
              <a:gd name="connsiteY959" fmla="*/ 1129449 h 6246801"/>
              <a:gd name="connsiteX960" fmla="*/ 7822545 w 9384838"/>
              <a:gd name="connsiteY960" fmla="*/ 1279895 h 6246801"/>
              <a:gd name="connsiteX961" fmla="*/ 7822545 w 9384838"/>
              <a:gd name="connsiteY961" fmla="*/ 1379454 h 6246801"/>
              <a:gd name="connsiteX962" fmla="*/ 7873429 w 9384838"/>
              <a:gd name="connsiteY962" fmla="*/ 1379454 h 6246801"/>
              <a:gd name="connsiteX963" fmla="*/ 7847987 w 9384838"/>
              <a:gd name="connsiteY963" fmla="*/ 1505563 h 6246801"/>
              <a:gd name="connsiteX964" fmla="*/ 7797103 w 9384838"/>
              <a:gd name="connsiteY964" fmla="*/ 1531005 h 6246801"/>
              <a:gd name="connsiteX965" fmla="*/ 7873429 w 9384838"/>
              <a:gd name="connsiteY965" fmla="*/ 1606229 h 6246801"/>
              <a:gd name="connsiteX966" fmla="*/ 7948649 w 9384838"/>
              <a:gd name="connsiteY966" fmla="*/ 1606229 h 6246801"/>
              <a:gd name="connsiteX967" fmla="*/ 7923207 w 9384838"/>
              <a:gd name="connsiteY967" fmla="*/ 1656009 h 6246801"/>
              <a:gd name="connsiteX968" fmla="*/ 7772767 w 9384838"/>
              <a:gd name="connsiteY968" fmla="*/ 1630565 h 6246801"/>
              <a:gd name="connsiteX969" fmla="*/ 7672105 w 9384838"/>
              <a:gd name="connsiteY969" fmla="*/ 1705789 h 6246801"/>
              <a:gd name="connsiteX970" fmla="*/ 7672105 w 9384838"/>
              <a:gd name="connsiteY970" fmla="*/ 1656009 h 6246801"/>
              <a:gd name="connsiteX971" fmla="*/ 7596885 w 9384838"/>
              <a:gd name="connsiteY971" fmla="*/ 1656009 h 6246801"/>
              <a:gd name="connsiteX972" fmla="*/ 7571443 w 9384838"/>
              <a:gd name="connsiteY972" fmla="*/ 1705789 h 6246801"/>
              <a:gd name="connsiteX973" fmla="*/ 7446445 w 9384838"/>
              <a:gd name="connsiteY973" fmla="*/ 1681452 h 6246801"/>
              <a:gd name="connsiteX974" fmla="*/ 7421002 w 9384838"/>
              <a:gd name="connsiteY974" fmla="*/ 1630565 h 6246801"/>
              <a:gd name="connsiteX975" fmla="*/ 7321446 w 9384838"/>
              <a:gd name="connsiteY975" fmla="*/ 1630565 h 6246801"/>
              <a:gd name="connsiteX976" fmla="*/ 7070344 w 9384838"/>
              <a:gd name="connsiteY976" fmla="*/ 1756674 h 6246801"/>
              <a:gd name="connsiteX977" fmla="*/ 6869020 w 9384838"/>
              <a:gd name="connsiteY977" fmla="*/ 1907113 h 6246801"/>
              <a:gd name="connsiteX978" fmla="*/ 6894462 w 9384838"/>
              <a:gd name="connsiteY978" fmla="*/ 1956897 h 6246801"/>
              <a:gd name="connsiteX979" fmla="*/ 6819242 w 9384838"/>
              <a:gd name="connsiteY979" fmla="*/ 2081899 h 6246801"/>
              <a:gd name="connsiteX980" fmla="*/ 6793800 w 9384838"/>
              <a:gd name="connsiteY980" fmla="*/ 2006676 h 6246801"/>
              <a:gd name="connsiteX981" fmla="*/ 6668802 w 9384838"/>
              <a:gd name="connsiteY981" fmla="*/ 1931450 h 6246801"/>
              <a:gd name="connsiteX982" fmla="*/ 6542697 w 9384838"/>
              <a:gd name="connsiteY982" fmla="*/ 1831894 h 6246801"/>
              <a:gd name="connsiteX983" fmla="*/ 6467477 w 9384838"/>
              <a:gd name="connsiteY983" fmla="*/ 1705789 h 6246801"/>
              <a:gd name="connsiteX984" fmla="*/ 6417699 w 9384838"/>
              <a:gd name="connsiteY984" fmla="*/ 1681452 h 6246801"/>
              <a:gd name="connsiteX985" fmla="*/ 6342479 w 9384838"/>
              <a:gd name="connsiteY985" fmla="*/ 1580786 h 6246801"/>
              <a:gd name="connsiteX986" fmla="*/ 6217481 w 9384838"/>
              <a:gd name="connsiteY986" fmla="*/ 1555343 h 6246801"/>
              <a:gd name="connsiteX987" fmla="*/ 6091377 w 9384838"/>
              <a:gd name="connsiteY987" fmla="*/ 1606229 h 6246801"/>
              <a:gd name="connsiteX988" fmla="*/ 5991821 w 9384838"/>
              <a:gd name="connsiteY988" fmla="*/ 1681452 h 6246801"/>
              <a:gd name="connsiteX989" fmla="*/ 5966379 w 9384838"/>
              <a:gd name="connsiteY989" fmla="*/ 1630565 h 6246801"/>
              <a:gd name="connsiteX990" fmla="*/ 5966379 w 9384838"/>
              <a:gd name="connsiteY990" fmla="*/ 1580786 h 6246801"/>
              <a:gd name="connsiteX991" fmla="*/ 5916601 w 9384838"/>
              <a:gd name="connsiteY991" fmla="*/ 1531005 h 6246801"/>
              <a:gd name="connsiteX992" fmla="*/ 5940937 w 9384838"/>
              <a:gd name="connsiteY992" fmla="*/ 1505563 h 6246801"/>
              <a:gd name="connsiteX993" fmla="*/ 5891159 w 9384838"/>
              <a:gd name="connsiteY993" fmla="*/ 1480122 h 6246801"/>
              <a:gd name="connsiteX994" fmla="*/ 5840275 w 9384838"/>
              <a:gd name="connsiteY994" fmla="*/ 1480122 h 6246801"/>
              <a:gd name="connsiteX995" fmla="*/ 5815939 w 9384838"/>
              <a:gd name="connsiteY995" fmla="*/ 1455784 h 6246801"/>
              <a:gd name="connsiteX996" fmla="*/ 5740719 w 9384838"/>
              <a:gd name="connsiteY996" fmla="*/ 1505563 h 6246801"/>
              <a:gd name="connsiteX997" fmla="*/ 5665499 w 9384838"/>
              <a:gd name="connsiteY997" fmla="*/ 1606229 h 6246801"/>
              <a:gd name="connsiteX998" fmla="*/ 5715277 w 9384838"/>
              <a:gd name="connsiteY998" fmla="*/ 1656009 h 6246801"/>
              <a:gd name="connsiteX999" fmla="*/ 5765055 w 9384838"/>
              <a:gd name="connsiteY999" fmla="*/ 1731231 h 6246801"/>
              <a:gd name="connsiteX1000" fmla="*/ 5840275 w 9384838"/>
              <a:gd name="connsiteY1000" fmla="*/ 1731231 h 6246801"/>
              <a:gd name="connsiteX1001" fmla="*/ 5916601 w 9384838"/>
              <a:gd name="connsiteY1001" fmla="*/ 1881669 h 6246801"/>
              <a:gd name="connsiteX1002" fmla="*/ 5966379 w 9384838"/>
              <a:gd name="connsiteY1002" fmla="*/ 1956897 h 6246801"/>
              <a:gd name="connsiteX1003" fmla="*/ 5891159 w 9384838"/>
              <a:gd name="connsiteY1003" fmla="*/ 2006676 h 6246801"/>
              <a:gd name="connsiteX1004" fmla="*/ 5815939 w 9384838"/>
              <a:gd name="connsiteY1004" fmla="*/ 1931450 h 6246801"/>
              <a:gd name="connsiteX1005" fmla="*/ 5765055 w 9384838"/>
              <a:gd name="connsiteY1005" fmla="*/ 1881669 h 6246801"/>
              <a:gd name="connsiteX1006" fmla="*/ 5715277 w 9384838"/>
              <a:gd name="connsiteY1006" fmla="*/ 1931450 h 6246801"/>
              <a:gd name="connsiteX1007" fmla="*/ 5665499 w 9384838"/>
              <a:gd name="connsiteY1007" fmla="*/ 1931450 h 6246801"/>
              <a:gd name="connsiteX1008" fmla="*/ 5640056 w 9384838"/>
              <a:gd name="connsiteY1008" fmla="*/ 2006676 h 6246801"/>
              <a:gd name="connsiteX1009" fmla="*/ 5590278 w 9384838"/>
              <a:gd name="connsiteY1009" fmla="*/ 2006676 h 6246801"/>
              <a:gd name="connsiteX1010" fmla="*/ 5515058 w 9384838"/>
              <a:gd name="connsiteY1010" fmla="*/ 2081899 h 6246801"/>
              <a:gd name="connsiteX1011" fmla="*/ 5464174 w 9384838"/>
              <a:gd name="connsiteY1011" fmla="*/ 2057559 h 6246801"/>
              <a:gd name="connsiteX1012" fmla="*/ 5464174 w 9384838"/>
              <a:gd name="connsiteY1012" fmla="*/ 1956897 h 6246801"/>
              <a:gd name="connsiteX1013" fmla="*/ 5489616 w 9384838"/>
              <a:gd name="connsiteY1013" fmla="*/ 1881669 h 6246801"/>
              <a:gd name="connsiteX1014" fmla="*/ 5564836 w 9384838"/>
              <a:gd name="connsiteY1014" fmla="*/ 1831894 h 6246801"/>
              <a:gd name="connsiteX1015" fmla="*/ 5590278 w 9384838"/>
              <a:gd name="connsiteY1015" fmla="*/ 1756674 h 6246801"/>
              <a:gd name="connsiteX1016" fmla="*/ 5539394 w 9384838"/>
              <a:gd name="connsiteY1016" fmla="*/ 1656009 h 6246801"/>
              <a:gd name="connsiteX1017" fmla="*/ 5515058 w 9384838"/>
              <a:gd name="connsiteY1017" fmla="*/ 1656009 h 6246801"/>
              <a:gd name="connsiteX1018" fmla="*/ 5515058 w 9384838"/>
              <a:gd name="connsiteY1018" fmla="*/ 1606229 h 6246801"/>
              <a:gd name="connsiteX1019" fmla="*/ 5489616 w 9384838"/>
              <a:gd name="connsiteY1019" fmla="*/ 1580786 h 6246801"/>
              <a:gd name="connsiteX1020" fmla="*/ 5489616 w 9384838"/>
              <a:gd name="connsiteY1020" fmla="*/ 1531005 h 6246801"/>
              <a:gd name="connsiteX1021" fmla="*/ 5539394 w 9384838"/>
              <a:gd name="connsiteY1021" fmla="*/ 1455784 h 6246801"/>
              <a:gd name="connsiteX1022" fmla="*/ 5539394 w 9384838"/>
              <a:gd name="connsiteY1022" fmla="*/ 1404898 h 6246801"/>
              <a:gd name="connsiteX1023" fmla="*/ 5564836 w 9384838"/>
              <a:gd name="connsiteY1023" fmla="*/ 1355118 h 6246801"/>
              <a:gd name="connsiteX1024" fmla="*/ 5614614 w 9384838"/>
              <a:gd name="connsiteY1024" fmla="*/ 1379454 h 6246801"/>
              <a:gd name="connsiteX1025" fmla="*/ 5689834 w 9384838"/>
              <a:gd name="connsiteY1025" fmla="*/ 1355118 h 6246801"/>
              <a:gd name="connsiteX1026" fmla="*/ 5740719 w 9384838"/>
              <a:gd name="connsiteY1026" fmla="*/ 1329675 h 6246801"/>
              <a:gd name="connsiteX1027" fmla="*/ 5765055 w 9384838"/>
              <a:gd name="connsiteY1027" fmla="*/ 1355118 h 6246801"/>
              <a:gd name="connsiteX1028" fmla="*/ 5815939 w 9384838"/>
              <a:gd name="connsiteY1028" fmla="*/ 1279895 h 6246801"/>
              <a:gd name="connsiteX1029" fmla="*/ 5891159 w 9384838"/>
              <a:gd name="connsiteY1029" fmla="*/ 1254452 h 6246801"/>
              <a:gd name="connsiteX1030" fmla="*/ 5891159 w 9384838"/>
              <a:gd name="connsiteY1030" fmla="*/ 1179229 h 6246801"/>
              <a:gd name="connsiteX1031" fmla="*/ 5840275 w 9384838"/>
              <a:gd name="connsiteY1031" fmla="*/ 1104007 h 6246801"/>
              <a:gd name="connsiteX1032" fmla="*/ 5865717 w 9384838"/>
              <a:gd name="connsiteY1032" fmla="*/ 1054227 h 6246801"/>
              <a:gd name="connsiteX1033" fmla="*/ 5916601 w 9384838"/>
              <a:gd name="connsiteY1033" fmla="*/ 1054227 h 6246801"/>
              <a:gd name="connsiteX1034" fmla="*/ 6041599 w 9384838"/>
              <a:gd name="connsiteY1034" fmla="*/ 1179229 h 6246801"/>
              <a:gd name="connsiteX1035" fmla="*/ 6091377 w 9384838"/>
              <a:gd name="connsiteY1035" fmla="*/ 1153786 h 6246801"/>
              <a:gd name="connsiteX1036" fmla="*/ 6091377 w 9384838"/>
              <a:gd name="connsiteY1036" fmla="*/ 1204672 h 6246801"/>
              <a:gd name="connsiteX1037" fmla="*/ 6166597 w 9384838"/>
              <a:gd name="connsiteY1037" fmla="*/ 1254452 h 6246801"/>
              <a:gd name="connsiteX1038" fmla="*/ 6292701 w 9384838"/>
              <a:gd name="connsiteY1038" fmla="*/ 1179229 h 6246801"/>
              <a:gd name="connsiteX1039" fmla="*/ 6317037 w 9384838"/>
              <a:gd name="connsiteY1039" fmla="*/ 1129449 h 6246801"/>
              <a:gd name="connsiteX1040" fmla="*/ 6292701 w 9384838"/>
              <a:gd name="connsiteY1040" fmla="*/ 1054227 h 6246801"/>
              <a:gd name="connsiteX1041" fmla="*/ 6317037 w 9384838"/>
              <a:gd name="connsiteY1041" fmla="*/ 1003341 h 6246801"/>
              <a:gd name="connsiteX1042" fmla="*/ 6317037 w 9384838"/>
              <a:gd name="connsiteY1042" fmla="*/ 953562 h 6246801"/>
              <a:gd name="connsiteX1043" fmla="*/ 6342479 w 9384838"/>
              <a:gd name="connsiteY1043" fmla="*/ 903783 h 6246801"/>
              <a:gd name="connsiteX1044" fmla="*/ 6443141 w 9384838"/>
              <a:gd name="connsiteY1044" fmla="*/ 878340 h 6246801"/>
              <a:gd name="connsiteX1045" fmla="*/ 6492919 w 9384838"/>
              <a:gd name="connsiteY1045" fmla="*/ 803117 h 6246801"/>
              <a:gd name="connsiteX1046" fmla="*/ 6518361 w 9384838"/>
              <a:gd name="connsiteY1046" fmla="*/ 652667 h 6246801"/>
              <a:gd name="connsiteX1047" fmla="*/ 6619024 w 9384838"/>
              <a:gd name="connsiteY1047" fmla="*/ 526559 h 6246801"/>
              <a:gd name="connsiteX1048" fmla="*/ 6643360 w 9384838"/>
              <a:gd name="connsiteY1048" fmla="*/ 300891 h 6246801"/>
              <a:gd name="connsiteX1049" fmla="*/ 6619024 w 9384838"/>
              <a:gd name="connsiteY1049" fmla="*/ 125002 h 6246801"/>
              <a:gd name="connsiteX1050" fmla="*/ 6694244 w 9384838"/>
              <a:gd name="connsiteY1050" fmla="*/ 49779 h 6246801"/>
              <a:gd name="connsiteX1051" fmla="*/ 6769464 w 9384838"/>
              <a:gd name="connsiteY1051" fmla="*/ 49779 h 6246801"/>
              <a:gd name="connsiteX1052" fmla="*/ 6819242 w 9384838"/>
              <a:gd name="connsiteY105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62 w 9384838"/>
              <a:gd name="connsiteY666" fmla="*/ 4566457 h 6246801"/>
              <a:gd name="connsiteX667" fmla="*/ 2931045 w 9384838"/>
              <a:gd name="connsiteY667" fmla="*/ 4616236 h 6246801"/>
              <a:gd name="connsiteX668" fmla="*/ 2980823 w 9384838"/>
              <a:gd name="connsiteY668" fmla="*/ 4641679 h 6246801"/>
              <a:gd name="connsiteX669" fmla="*/ 3006265 w 9384838"/>
              <a:gd name="connsiteY669" fmla="*/ 4616236 h 6246801"/>
              <a:gd name="connsiteX670" fmla="*/ 3030601 w 9384838"/>
              <a:gd name="connsiteY670" fmla="*/ 4616236 h 6246801"/>
              <a:gd name="connsiteX671" fmla="*/ 3056044 w 9384838"/>
              <a:gd name="connsiteY671" fmla="*/ 4590793 h 6246801"/>
              <a:gd name="connsiteX672" fmla="*/ 3105820 w 9384838"/>
              <a:gd name="connsiteY672" fmla="*/ 4590793 h 6246801"/>
              <a:gd name="connsiteX673" fmla="*/ 3131263 w 9384838"/>
              <a:gd name="connsiteY673" fmla="*/ 4541014 h 6246801"/>
              <a:gd name="connsiteX674" fmla="*/ 3131263 w 9384838"/>
              <a:gd name="connsiteY674" fmla="*/ 4590793 h 6246801"/>
              <a:gd name="connsiteX675" fmla="*/ 3156704 w 9384838"/>
              <a:gd name="connsiteY675" fmla="*/ 4566457 h 6246801"/>
              <a:gd name="connsiteX676" fmla="*/ 3181041 w 9384838"/>
              <a:gd name="connsiteY676" fmla="*/ 4515571 h 6246801"/>
              <a:gd name="connsiteX677" fmla="*/ 3156704 w 9384838"/>
              <a:gd name="connsiteY677" fmla="*/ 4440348 h 6246801"/>
              <a:gd name="connsiteX678" fmla="*/ 3131263 w 9384838"/>
              <a:gd name="connsiteY678" fmla="*/ 4416011 h 6246801"/>
              <a:gd name="connsiteX679" fmla="*/ 3181041 w 9384838"/>
              <a:gd name="connsiteY679" fmla="*/ 4365125 h 6246801"/>
              <a:gd name="connsiteX680" fmla="*/ 3231924 w 9384838"/>
              <a:gd name="connsiteY680" fmla="*/ 4340788 h 6246801"/>
              <a:gd name="connsiteX681" fmla="*/ 3256260 w 9384838"/>
              <a:gd name="connsiteY681" fmla="*/ 4289902 h 6246801"/>
              <a:gd name="connsiteX682" fmla="*/ 3281703 w 9384838"/>
              <a:gd name="connsiteY682" fmla="*/ 4289902 h 6246801"/>
              <a:gd name="connsiteX683" fmla="*/ 3281705 w 9384838"/>
              <a:gd name="connsiteY683" fmla="*/ 4289902 h 6246801"/>
              <a:gd name="connsiteX684" fmla="*/ 3307147 w 9384838"/>
              <a:gd name="connsiteY684" fmla="*/ 4265565 h 6246801"/>
              <a:gd name="connsiteX685" fmla="*/ 3356924 w 9384838"/>
              <a:gd name="connsiteY685" fmla="*/ 4265565 h 6246801"/>
              <a:gd name="connsiteX686" fmla="*/ 3457589 w 9384838"/>
              <a:gd name="connsiteY686" fmla="*/ 4190342 h 6246801"/>
              <a:gd name="connsiteX687" fmla="*/ 3558250 w 9384838"/>
              <a:gd name="connsiteY687" fmla="*/ 4089676 h 6246801"/>
              <a:gd name="connsiteX688" fmla="*/ 3582585 w 9384838"/>
              <a:gd name="connsiteY688" fmla="*/ 4014453 h 6246801"/>
              <a:gd name="connsiteX689" fmla="*/ 3608026 w 9384838"/>
              <a:gd name="connsiteY689" fmla="*/ 3989010 h 6246801"/>
              <a:gd name="connsiteX690" fmla="*/ 3582585 w 9384838"/>
              <a:gd name="connsiteY690" fmla="*/ 3963567 h 6246801"/>
              <a:gd name="connsiteX691" fmla="*/ 3608026 w 9384838"/>
              <a:gd name="connsiteY691" fmla="*/ 3913787 h 6246801"/>
              <a:gd name="connsiteX692" fmla="*/ 3582585 w 9384838"/>
              <a:gd name="connsiteY692" fmla="*/ 3888344 h 6246801"/>
              <a:gd name="connsiteX693" fmla="*/ 3608026 w 9384838"/>
              <a:gd name="connsiteY693" fmla="*/ 3838565 h 6246801"/>
              <a:gd name="connsiteX694" fmla="*/ 3633468 w 9384838"/>
              <a:gd name="connsiteY694" fmla="*/ 3813122 h 6246801"/>
              <a:gd name="connsiteX695" fmla="*/ 3683247 w 9384838"/>
              <a:gd name="connsiteY695" fmla="*/ 3788785 h 6246801"/>
              <a:gd name="connsiteX696" fmla="*/ 3708689 w 9384838"/>
              <a:gd name="connsiteY696" fmla="*/ 3813122 h 6246801"/>
              <a:gd name="connsiteX697" fmla="*/ 3783908 w 9384838"/>
              <a:gd name="connsiteY697" fmla="*/ 3788785 h 6246801"/>
              <a:gd name="connsiteX698" fmla="*/ 3883464 w 9384838"/>
              <a:gd name="connsiteY698" fmla="*/ 3763342 h 6246801"/>
              <a:gd name="connsiteX699" fmla="*/ 3883464 w 9384838"/>
              <a:gd name="connsiteY699" fmla="*/ 3813122 h 6246801"/>
              <a:gd name="connsiteX700" fmla="*/ 3833686 w 9384838"/>
              <a:gd name="connsiteY700" fmla="*/ 3813122 h 6246801"/>
              <a:gd name="connsiteX701" fmla="*/ 3808245 w 9384838"/>
              <a:gd name="connsiteY701" fmla="*/ 3838565 h 6246801"/>
              <a:gd name="connsiteX702" fmla="*/ 3808245 w 9384838"/>
              <a:gd name="connsiteY702" fmla="*/ 3888344 h 6246801"/>
              <a:gd name="connsiteX703" fmla="*/ 3758467 w 9384838"/>
              <a:gd name="connsiteY703" fmla="*/ 3864008 h 6246801"/>
              <a:gd name="connsiteX704" fmla="*/ 3708689 w 9384838"/>
              <a:gd name="connsiteY704" fmla="*/ 3913787 h 6246801"/>
              <a:gd name="connsiteX705" fmla="*/ 3683247 w 9384838"/>
              <a:gd name="connsiteY705" fmla="*/ 3888344 h 6246801"/>
              <a:gd name="connsiteX706" fmla="*/ 3633468 w 9384838"/>
              <a:gd name="connsiteY706" fmla="*/ 3913787 h 6246801"/>
              <a:gd name="connsiteX707" fmla="*/ 3657804 w 9384838"/>
              <a:gd name="connsiteY707" fmla="*/ 3939230 h 6246801"/>
              <a:gd name="connsiteX708" fmla="*/ 3633468 w 9384838"/>
              <a:gd name="connsiteY708" fmla="*/ 3963567 h 6246801"/>
              <a:gd name="connsiteX709" fmla="*/ 3657804 w 9384838"/>
              <a:gd name="connsiteY709" fmla="*/ 3963567 h 6246801"/>
              <a:gd name="connsiteX710" fmla="*/ 3683247 w 9384838"/>
              <a:gd name="connsiteY710" fmla="*/ 3989010 h 6246801"/>
              <a:gd name="connsiteX711" fmla="*/ 3708689 w 9384838"/>
              <a:gd name="connsiteY711" fmla="*/ 3989010 h 6246801"/>
              <a:gd name="connsiteX712" fmla="*/ 3708689 w 9384838"/>
              <a:gd name="connsiteY712" fmla="*/ 4014453 h 6246801"/>
              <a:gd name="connsiteX713" fmla="*/ 3708688 w 9384838"/>
              <a:gd name="connsiteY713" fmla="*/ 4014453 h 6246801"/>
              <a:gd name="connsiteX714" fmla="*/ 3657804 w 9384838"/>
              <a:gd name="connsiteY714" fmla="*/ 4064233 h 6246801"/>
              <a:gd name="connsiteX715" fmla="*/ 3683246 w 9384838"/>
              <a:gd name="connsiteY715" fmla="*/ 4139455 h 6246801"/>
              <a:gd name="connsiteX716" fmla="*/ 3808243 w 9384838"/>
              <a:gd name="connsiteY716" fmla="*/ 4164898 h 6246801"/>
              <a:gd name="connsiteX717" fmla="*/ 3833684 w 9384838"/>
              <a:gd name="connsiteY717" fmla="*/ 4089676 h 6246801"/>
              <a:gd name="connsiteX718" fmla="*/ 3958666 w 9384838"/>
              <a:gd name="connsiteY718" fmla="*/ 4089676 h 6246801"/>
              <a:gd name="connsiteX719" fmla="*/ 4084770 w 9384838"/>
              <a:gd name="connsiteY719" fmla="*/ 4064233 h 6246801"/>
              <a:gd name="connsiteX720" fmla="*/ 4185432 w 9384838"/>
              <a:gd name="connsiteY720" fmla="*/ 4064233 h 6246801"/>
              <a:gd name="connsiteX721" fmla="*/ 4460870 w 9384838"/>
              <a:gd name="connsiteY721" fmla="*/ 3888345 h 6246801"/>
              <a:gd name="connsiteX722" fmla="*/ 4510648 w 9384838"/>
              <a:gd name="connsiteY722" fmla="*/ 3763342 h 6246801"/>
              <a:gd name="connsiteX723" fmla="*/ 4761751 w 9384838"/>
              <a:gd name="connsiteY723" fmla="*/ 3713562 h 6246801"/>
              <a:gd name="connsiteX724" fmla="*/ 4836971 w 9384838"/>
              <a:gd name="connsiteY724" fmla="*/ 3612896 h 6246801"/>
              <a:gd name="connsiteX725" fmla="*/ 4887855 w 9384838"/>
              <a:gd name="connsiteY725" fmla="*/ 3487894 h 6246801"/>
              <a:gd name="connsiteX726" fmla="*/ 4887855 w 9384838"/>
              <a:gd name="connsiteY726" fmla="*/ 3487893 h 6246801"/>
              <a:gd name="connsiteX727" fmla="*/ 4937633 w 9384838"/>
              <a:gd name="connsiteY727" fmla="*/ 3437007 h 6246801"/>
              <a:gd name="connsiteX728" fmla="*/ 5012854 w 9384838"/>
              <a:gd name="connsiteY728" fmla="*/ 3387227 h 6246801"/>
              <a:gd name="connsiteX729" fmla="*/ 5038296 w 9384838"/>
              <a:gd name="connsiteY729" fmla="*/ 3336341 h 6246801"/>
              <a:gd name="connsiteX730" fmla="*/ 5113516 w 9384838"/>
              <a:gd name="connsiteY730" fmla="*/ 3236782 h 6246801"/>
              <a:gd name="connsiteX731" fmla="*/ 5137852 w 9384838"/>
              <a:gd name="connsiteY731" fmla="*/ 3185896 h 6246801"/>
              <a:gd name="connsiteX732" fmla="*/ 5163294 w 9384838"/>
              <a:gd name="connsiteY732" fmla="*/ 3161560 h 6246801"/>
              <a:gd name="connsiteX733" fmla="*/ 5238514 w 9384838"/>
              <a:gd name="connsiteY733" fmla="*/ 3011116 h 6246801"/>
              <a:gd name="connsiteX734" fmla="*/ 5263957 w 9384838"/>
              <a:gd name="connsiteY734" fmla="*/ 2860672 h 6246801"/>
              <a:gd name="connsiteX735" fmla="*/ 5188736 w 9384838"/>
              <a:gd name="connsiteY735" fmla="*/ 2809788 h 6246801"/>
              <a:gd name="connsiteX736" fmla="*/ 5163294 w 9384838"/>
              <a:gd name="connsiteY736" fmla="*/ 2835229 h 6246801"/>
              <a:gd name="connsiteX737" fmla="*/ 5137852 w 9384838"/>
              <a:gd name="connsiteY737" fmla="*/ 2835229 h 6246801"/>
              <a:gd name="connsiteX738" fmla="*/ 5137852 w 9384838"/>
              <a:gd name="connsiteY738" fmla="*/ 2785450 h 6246801"/>
              <a:gd name="connsiteX739" fmla="*/ 5188736 w 9384838"/>
              <a:gd name="connsiteY739" fmla="*/ 2785450 h 6246801"/>
              <a:gd name="connsiteX740" fmla="*/ 5263957 w 9384838"/>
              <a:gd name="connsiteY740" fmla="*/ 2734563 h 6246801"/>
              <a:gd name="connsiteX741" fmla="*/ 5339177 w 9384838"/>
              <a:gd name="connsiteY741" fmla="*/ 2609561 h 6246801"/>
              <a:gd name="connsiteX742" fmla="*/ 5289399 w 9384838"/>
              <a:gd name="connsiteY742" fmla="*/ 2534339 h 6246801"/>
              <a:gd name="connsiteX743" fmla="*/ 5289931 w 9384838"/>
              <a:gd name="connsiteY743" fmla="*/ 2534660 h 6246801"/>
              <a:gd name="connsiteX744" fmla="*/ 5289398 w 9384838"/>
              <a:gd name="connsiteY744" fmla="*/ 2534339 h 6246801"/>
              <a:gd name="connsiteX745" fmla="*/ 5313734 w 9384838"/>
              <a:gd name="connsiteY745" fmla="*/ 2483451 h 6246801"/>
              <a:gd name="connsiteX746" fmla="*/ 5289398 w 9384838"/>
              <a:gd name="connsiteY746" fmla="*/ 2459115 h 6246801"/>
              <a:gd name="connsiteX747" fmla="*/ 5364618 w 9384838"/>
              <a:gd name="connsiteY747" fmla="*/ 2408231 h 6246801"/>
              <a:gd name="connsiteX748" fmla="*/ 5388954 w 9384838"/>
              <a:gd name="connsiteY748" fmla="*/ 2433674 h 6246801"/>
              <a:gd name="connsiteX749" fmla="*/ 5464174 w 9384838"/>
              <a:gd name="connsiteY749" fmla="*/ 2408231 h 6246801"/>
              <a:gd name="connsiteX750" fmla="*/ 5515059 w 9384838"/>
              <a:gd name="connsiteY750" fmla="*/ 2333007 h 6246801"/>
              <a:gd name="connsiteX751" fmla="*/ 5539394 w 9384838"/>
              <a:gd name="connsiteY751" fmla="*/ 2257785 h 6246801"/>
              <a:gd name="connsiteX752" fmla="*/ 5539394 w 9384838"/>
              <a:gd name="connsiteY752" fmla="*/ 2233447 h 6246801"/>
              <a:gd name="connsiteX753" fmla="*/ 5564837 w 9384838"/>
              <a:gd name="connsiteY753" fmla="*/ 2182565 h 6246801"/>
              <a:gd name="connsiteX754" fmla="*/ 5614615 w 9384838"/>
              <a:gd name="connsiteY754" fmla="*/ 2233447 h 6246801"/>
              <a:gd name="connsiteX755" fmla="*/ 5640057 w 9384838"/>
              <a:gd name="connsiteY755" fmla="*/ 2208005 h 6246801"/>
              <a:gd name="connsiteX756" fmla="*/ 5665499 w 9384838"/>
              <a:gd name="connsiteY756" fmla="*/ 2233447 h 6246801"/>
              <a:gd name="connsiteX757" fmla="*/ 5665499 w 9384838"/>
              <a:gd name="connsiteY757" fmla="*/ 2257785 h 6246801"/>
              <a:gd name="connsiteX758" fmla="*/ 5640057 w 9384838"/>
              <a:gd name="connsiteY758" fmla="*/ 2408231 h 6246801"/>
              <a:gd name="connsiteX759" fmla="*/ 5689835 w 9384838"/>
              <a:gd name="connsiteY759" fmla="*/ 2433674 h 6246801"/>
              <a:gd name="connsiteX760" fmla="*/ 5740719 w 9384838"/>
              <a:gd name="connsiteY760" fmla="*/ 2408231 h 6246801"/>
              <a:gd name="connsiteX761" fmla="*/ 5765055 w 9384838"/>
              <a:gd name="connsiteY761" fmla="*/ 2358450 h 6246801"/>
              <a:gd name="connsiteX762" fmla="*/ 5840275 w 9384838"/>
              <a:gd name="connsiteY762" fmla="*/ 2459115 h 6246801"/>
              <a:gd name="connsiteX763" fmla="*/ 5891159 w 9384838"/>
              <a:gd name="connsiteY763" fmla="*/ 2408231 h 6246801"/>
              <a:gd name="connsiteX764" fmla="*/ 5940937 w 9384838"/>
              <a:gd name="connsiteY764" fmla="*/ 2283229 h 6246801"/>
              <a:gd name="connsiteX765" fmla="*/ 5891159 w 9384838"/>
              <a:gd name="connsiteY765" fmla="*/ 2208005 h 6246801"/>
              <a:gd name="connsiteX766" fmla="*/ 5840275 w 9384838"/>
              <a:gd name="connsiteY766" fmla="*/ 2257785 h 6246801"/>
              <a:gd name="connsiteX767" fmla="*/ 5715277 w 9384838"/>
              <a:gd name="connsiteY767" fmla="*/ 2283229 h 6246801"/>
              <a:gd name="connsiteX768" fmla="*/ 5765055 w 9384838"/>
              <a:gd name="connsiteY768" fmla="*/ 2132783 h 6246801"/>
              <a:gd name="connsiteX769" fmla="*/ 5840275 w 9384838"/>
              <a:gd name="connsiteY769" fmla="*/ 2081897 h 6246801"/>
              <a:gd name="connsiteX770" fmla="*/ 8270546 w 9384838"/>
              <a:gd name="connsiteY770" fmla="*/ 1474959 h 6246801"/>
              <a:gd name="connsiteX771" fmla="*/ 8282255 w 9384838"/>
              <a:gd name="connsiteY771" fmla="*/ 1480813 h 6246801"/>
              <a:gd name="connsiteX772" fmla="*/ 8274449 w 9384838"/>
              <a:gd name="connsiteY772" fmla="*/ 1490571 h 6246801"/>
              <a:gd name="connsiteX773" fmla="*/ 8264691 w 9384838"/>
              <a:gd name="connsiteY773" fmla="*/ 1491546 h 6246801"/>
              <a:gd name="connsiteX774" fmla="*/ 8247128 w 9384838"/>
              <a:gd name="connsiteY774" fmla="*/ 1501304 h 6246801"/>
              <a:gd name="connsiteX775" fmla="*/ 8250055 w 9384838"/>
              <a:gd name="connsiteY775" fmla="*/ 1485692 h 6246801"/>
              <a:gd name="connsiteX776" fmla="*/ 8265667 w 9384838"/>
              <a:gd name="connsiteY776" fmla="*/ 1485692 h 6246801"/>
              <a:gd name="connsiteX777" fmla="*/ 8270546 w 9384838"/>
              <a:gd name="connsiteY777" fmla="*/ 1474959 h 6246801"/>
              <a:gd name="connsiteX778" fmla="*/ 8187608 w 9384838"/>
              <a:gd name="connsiteY778" fmla="*/ 1463250 h 6246801"/>
              <a:gd name="connsiteX779" fmla="*/ 8203220 w 9384838"/>
              <a:gd name="connsiteY779" fmla="*/ 1472032 h 6246801"/>
              <a:gd name="connsiteX780" fmla="*/ 8215904 w 9384838"/>
              <a:gd name="connsiteY780" fmla="*/ 1471056 h 6246801"/>
              <a:gd name="connsiteX781" fmla="*/ 8214929 w 9384838"/>
              <a:gd name="connsiteY781" fmla="*/ 1479838 h 6246801"/>
              <a:gd name="connsiteX782" fmla="*/ 8216880 w 9384838"/>
              <a:gd name="connsiteY782" fmla="*/ 1484717 h 6246801"/>
              <a:gd name="connsiteX783" fmla="*/ 8195414 w 9384838"/>
              <a:gd name="connsiteY783" fmla="*/ 1482765 h 6246801"/>
              <a:gd name="connsiteX784" fmla="*/ 8197365 w 9384838"/>
              <a:gd name="connsiteY784" fmla="*/ 1476909 h 6246801"/>
              <a:gd name="connsiteX785" fmla="*/ 8187608 w 9384838"/>
              <a:gd name="connsiteY785" fmla="*/ 1463250 h 6246801"/>
              <a:gd name="connsiteX786" fmla="*/ 8289085 w 9384838"/>
              <a:gd name="connsiteY786" fmla="*/ 1415439 h 6246801"/>
              <a:gd name="connsiteX787" fmla="*/ 8307624 w 9384838"/>
              <a:gd name="connsiteY787" fmla="*/ 1425197 h 6246801"/>
              <a:gd name="connsiteX788" fmla="*/ 8318357 w 9384838"/>
              <a:gd name="connsiteY788" fmla="*/ 1429100 h 6246801"/>
              <a:gd name="connsiteX789" fmla="*/ 8307624 w 9384838"/>
              <a:gd name="connsiteY789" fmla="*/ 1443734 h 6246801"/>
              <a:gd name="connsiteX790" fmla="*/ 8313478 w 9384838"/>
              <a:gd name="connsiteY790" fmla="*/ 1452516 h 6246801"/>
              <a:gd name="connsiteX791" fmla="*/ 8282255 w 9384838"/>
              <a:gd name="connsiteY791" fmla="*/ 1469104 h 6246801"/>
              <a:gd name="connsiteX792" fmla="*/ 8280303 w 9384838"/>
              <a:gd name="connsiteY792" fmla="*/ 1453493 h 6246801"/>
              <a:gd name="connsiteX793" fmla="*/ 8269570 w 9384838"/>
              <a:gd name="connsiteY793" fmla="*/ 1425197 h 6246801"/>
              <a:gd name="connsiteX794" fmla="*/ 8289085 w 9384838"/>
              <a:gd name="connsiteY794" fmla="*/ 1415439 h 6246801"/>
              <a:gd name="connsiteX795" fmla="*/ 8360314 w 9384838"/>
              <a:gd name="connsiteY795" fmla="*/ 1357869 h 6246801"/>
              <a:gd name="connsiteX796" fmla="*/ 8376902 w 9384838"/>
              <a:gd name="connsiteY796" fmla="*/ 1366651 h 6246801"/>
              <a:gd name="connsiteX797" fmla="*/ 8379829 w 9384838"/>
              <a:gd name="connsiteY797" fmla="*/ 1382264 h 6246801"/>
              <a:gd name="connsiteX798" fmla="*/ 8349581 w 9384838"/>
              <a:gd name="connsiteY798" fmla="*/ 1375434 h 6246801"/>
              <a:gd name="connsiteX799" fmla="*/ 8360314 w 9384838"/>
              <a:gd name="connsiteY799" fmla="*/ 1357869 h 6246801"/>
              <a:gd name="connsiteX800" fmla="*/ 8571073 w 9384838"/>
              <a:gd name="connsiteY800" fmla="*/ 1228098 h 6246801"/>
              <a:gd name="connsiteX801" fmla="*/ 8597418 w 9384838"/>
              <a:gd name="connsiteY801" fmla="*/ 1253467 h 6246801"/>
              <a:gd name="connsiteX802" fmla="*/ 8592539 w 9384838"/>
              <a:gd name="connsiteY802" fmla="*/ 1260297 h 6246801"/>
              <a:gd name="connsiteX803" fmla="*/ 8592539 w 9384838"/>
              <a:gd name="connsiteY803" fmla="*/ 1272981 h 6246801"/>
              <a:gd name="connsiteX804" fmla="*/ 8572049 w 9384838"/>
              <a:gd name="connsiteY804" fmla="*/ 1273957 h 6246801"/>
              <a:gd name="connsiteX805" fmla="*/ 8561316 w 9384838"/>
              <a:gd name="connsiteY805" fmla="*/ 1285666 h 6246801"/>
              <a:gd name="connsiteX806" fmla="*/ 8554486 w 9384838"/>
              <a:gd name="connsiteY806" fmla="*/ 1302253 h 6246801"/>
              <a:gd name="connsiteX807" fmla="*/ 8533995 w 9384838"/>
              <a:gd name="connsiteY807" fmla="*/ 1311035 h 6246801"/>
              <a:gd name="connsiteX808" fmla="*/ 8510577 w 9384838"/>
              <a:gd name="connsiteY808" fmla="*/ 1309083 h 6246801"/>
              <a:gd name="connsiteX809" fmla="*/ 8505699 w 9384838"/>
              <a:gd name="connsiteY809" fmla="*/ 1331526 h 6246801"/>
              <a:gd name="connsiteX810" fmla="*/ 8494966 w 9384838"/>
              <a:gd name="connsiteY810" fmla="*/ 1335428 h 6246801"/>
              <a:gd name="connsiteX811" fmla="*/ 8482281 w 9384838"/>
              <a:gd name="connsiteY811" fmla="*/ 1312986 h 6246801"/>
              <a:gd name="connsiteX812" fmla="*/ 8474475 w 9384838"/>
              <a:gd name="connsiteY812" fmla="*/ 1303229 h 6246801"/>
              <a:gd name="connsiteX813" fmla="*/ 8467645 w 9384838"/>
              <a:gd name="connsiteY813" fmla="*/ 1279811 h 6246801"/>
              <a:gd name="connsiteX814" fmla="*/ 8476427 w 9384838"/>
              <a:gd name="connsiteY814" fmla="*/ 1270054 h 6246801"/>
              <a:gd name="connsiteX815" fmla="*/ 8524238 w 9384838"/>
              <a:gd name="connsiteY815" fmla="*/ 1261273 h 6246801"/>
              <a:gd name="connsiteX816" fmla="*/ 8551558 w 9384838"/>
              <a:gd name="connsiteY816" fmla="*/ 1236879 h 6246801"/>
              <a:gd name="connsiteX817" fmla="*/ 8567170 w 9384838"/>
              <a:gd name="connsiteY817" fmla="*/ 1237855 h 6246801"/>
              <a:gd name="connsiteX818" fmla="*/ 8571073 w 9384838"/>
              <a:gd name="connsiteY818" fmla="*/ 1228098 h 6246801"/>
              <a:gd name="connsiteX819" fmla="*/ 8306648 w 9384838"/>
              <a:gd name="connsiteY819" fmla="*/ 884639 h 6246801"/>
              <a:gd name="connsiteX820" fmla="*/ 8328114 w 9384838"/>
              <a:gd name="connsiteY820" fmla="*/ 903178 h 6246801"/>
              <a:gd name="connsiteX821" fmla="*/ 8334944 w 9384838"/>
              <a:gd name="connsiteY821" fmla="*/ 917814 h 6246801"/>
              <a:gd name="connsiteX822" fmla="*/ 8368119 w 9384838"/>
              <a:gd name="connsiteY822" fmla="*/ 935377 h 6246801"/>
              <a:gd name="connsiteX823" fmla="*/ 8422761 w 9384838"/>
              <a:gd name="connsiteY823" fmla="*/ 939280 h 6246801"/>
              <a:gd name="connsiteX824" fmla="*/ 8461790 w 9384838"/>
              <a:gd name="connsiteY824" fmla="*/ 922693 h 6246801"/>
              <a:gd name="connsiteX825" fmla="*/ 8450081 w 9384838"/>
              <a:gd name="connsiteY825" fmla="*/ 963674 h 6246801"/>
              <a:gd name="connsiteX826" fmla="*/ 8431542 w 9384838"/>
              <a:gd name="connsiteY826" fmla="*/ 975382 h 6246801"/>
              <a:gd name="connsiteX827" fmla="*/ 8415930 w 9384838"/>
              <a:gd name="connsiteY827" fmla="*/ 963674 h 6246801"/>
              <a:gd name="connsiteX828" fmla="*/ 8397391 w 9384838"/>
              <a:gd name="connsiteY828" fmla="*/ 963674 h 6246801"/>
              <a:gd name="connsiteX829" fmla="*/ 8359338 w 9384838"/>
              <a:gd name="connsiteY829" fmla="*/ 1014411 h 6246801"/>
              <a:gd name="connsiteX830" fmla="*/ 8284206 w 9384838"/>
              <a:gd name="connsiteY830" fmla="*/ 1020265 h 6246801"/>
              <a:gd name="connsiteX831" fmla="*/ 8247128 w 9384838"/>
              <a:gd name="connsiteY831" fmla="*/ 1070028 h 6246801"/>
              <a:gd name="connsiteX832" fmla="*/ 8212977 w 9384838"/>
              <a:gd name="connsiteY832" fmla="*/ 1083688 h 6246801"/>
              <a:gd name="connsiteX833" fmla="*/ 8184681 w 9384838"/>
              <a:gd name="connsiteY833" fmla="*/ 1151014 h 6246801"/>
              <a:gd name="connsiteX834" fmla="*/ 8163215 w 9384838"/>
              <a:gd name="connsiteY834" fmla="*/ 1151014 h 6246801"/>
              <a:gd name="connsiteX835" fmla="*/ 8155409 w 9384838"/>
              <a:gd name="connsiteY835" fmla="*/ 1207607 h 6246801"/>
              <a:gd name="connsiteX836" fmla="*/ 8099792 w 9384838"/>
              <a:gd name="connsiteY836" fmla="*/ 1223219 h 6246801"/>
              <a:gd name="connsiteX837" fmla="*/ 8077350 w 9384838"/>
              <a:gd name="connsiteY837" fmla="*/ 1247612 h 6246801"/>
              <a:gd name="connsiteX838" fmla="*/ 8066617 w 9384838"/>
              <a:gd name="connsiteY838" fmla="*/ 1319817 h 6246801"/>
              <a:gd name="connsiteX839" fmla="*/ 8057835 w 9384838"/>
              <a:gd name="connsiteY839" fmla="*/ 1315914 h 6246801"/>
              <a:gd name="connsiteX840" fmla="*/ 8009048 w 9384838"/>
              <a:gd name="connsiteY840" fmla="*/ 1320793 h 6246801"/>
              <a:gd name="connsiteX841" fmla="*/ 8009048 w 9384838"/>
              <a:gd name="connsiteY841" fmla="*/ 1309084 h 6246801"/>
              <a:gd name="connsiteX842" fmla="*/ 8010024 w 9384838"/>
              <a:gd name="connsiteY842" fmla="*/ 1293472 h 6246801"/>
              <a:gd name="connsiteX843" fmla="*/ 8002218 w 9384838"/>
              <a:gd name="connsiteY843" fmla="*/ 1262248 h 6246801"/>
              <a:gd name="connsiteX844" fmla="*/ 8013927 w 9384838"/>
              <a:gd name="connsiteY844" fmla="*/ 1254442 h 6246801"/>
              <a:gd name="connsiteX845" fmla="*/ 8038320 w 9384838"/>
              <a:gd name="connsiteY845" fmla="*/ 1219316 h 6246801"/>
              <a:gd name="connsiteX846" fmla="*/ 8077350 w 9384838"/>
              <a:gd name="connsiteY846" fmla="*/ 1190044 h 6246801"/>
              <a:gd name="connsiteX847" fmla="*/ 8108573 w 9384838"/>
              <a:gd name="connsiteY847" fmla="*/ 1167602 h 6246801"/>
              <a:gd name="connsiteX848" fmla="*/ 8111501 w 9384838"/>
              <a:gd name="connsiteY848" fmla="*/ 1154917 h 6246801"/>
              <a:gd name="connsiteX849" fmla="*/ 8135894 w 9384838"/>
              <a:gd name="connsiteY849" fmla="*/ 1148087 h 6246801"/>
              <a:gd name="connsiteX850" fmla="*/ 8141748 w 9384838"/>
              <a:gd name="connsiteY850" fmla="*/ 1130524 h 6246801"/>
              <a:gd name="connsiteX851" fmla="*/ 8135894 w 9384838"/>
              <a:gd name="connsiteY851" fmla="*/ 1121742 h 6246801"/>
              <a:gd name="connsiteX852" fmla="*/ 8143700 w 9384838"/>
              <a:gd name="connsiteY852" fmla="*/ 1104179 h 6246801"/>
              <a:gd name="connsiteX853" fmla="*/ 8200293 w 9384838"/>
              <a:gd name="connsiteY853" fmla="*/ 1030998 h 6246801"/>
              <a:gd name="connsiteX854" fmla="*/ 8231516 w 9384838"/>
              <a:gd name="connsiteY854" fmla="*/ 993920 h 6246801"/>
              <a:gd name="connsiteX855" fmla="*/ 8245176 w 9384838"/>
              <a:gd name="connsiteY855" fmla="*/ 957819 h 6246801"/>
              <a:gd name="connsiteX856" fmla="*/ 8258837 w 9384838"/>
              <a:gd name="connsiteY856" fmla="*/ 944159 h 6246801"/>
              <a:gd name="connsiteX857" fmla="*/ 8260788 w 9384838"/>
              <a:gd name="connsiteY857" fmla="*/ 920741 h 6246801"/>
              <a:gd name="connsiteX858" fmla="*/ 8289085 w 9384838"/>
              <a:gd name="connsiteY858" fmla="*/ 889516 h 6246801"/>
              <a:gd name="connsiteX859" fmla="*/ 8306648 w 9384838"/>
              <a:gd name="connsiteY859" fmla="*/ 884639 h 6246801"/>
              <a:gd name="connsiteX860" fmla="*/ 9328245 w 9384838"/>
              <a:gd name="connsiteY860" fmla="*/ 311878 h 6246801"/>
              <a:gd name="connsiteX861" fmla="*/ 9371178 w 9384838"/>
              <a:gd name="connsiteY861" fmla="*/ 317733 h 6246801"/>
              <a:gd name="connsiteX862" fmla="*/ 9384838 w 9384838"/>
              <a:gd name="connsiteY862" fmla="*/ 341150 h 6246801"/>
              <a:gd name="connsiteX863" fmla="*/ 9357517 w 9384838"/>
              <a:gd name="connsiteY863" fmla="*/ 360665 h 6246801"/>
              <a:gd name="connsiteX864" fmla="*/ 9357517 w 9384838"/>
              <a:gd name="connsiteY864" fmla="*/ 378228 h 6246801"/>
              <a:gd name="connsiteX865" fmla="*/ 9371178 w 9384838"/>
              <a:gd name="connsiteY865" fmla="*/ 393840 h 6246801"/>
              <a:gd name="connsiteX866" fmla="*/ 9367275 w 9384838"/>
              <a:gd name="connsiteY866" fmla="*/ 427015 h 6246801"/>
              <a:gd name="connsiteX867" fmla="*/ 9314585 w 9384838"/>
              <a:gd name="connsiteY867" fmla="*/ 427015 h 6246801"/>
              <a:gd name="connsiteX868" fmla="*/ 9250186 w 9384838"/>
              <a:gd name="connsiteY868" fmla="*/ 440675 h 6246801"/>
              <a:gd name="connsiteX869" fmla="*/ 9213108 w 9384838"/>
              <a:gd name="connsiteY869" fmla="*/ 471899 h 6246801"/>
              <a:gd name="connsiteX870" fmla="*/ 9162370 w 9384838"/>
              <a:gd name="connsiteY870" fmla="*/ 491414 h 6246801"/>
              <a:gd name="connsiteX871" fmla="*/ 9099923 w 9384838"/>
              <a:gd name="connsiteY871" fmla="*/ 526540 h 6246801"/>
              <a:gd name="connsiteX872" fmla="*/ 9035524 w 9384838"/>
              <a:gd name="connsiteY872" fmla="*/ 587036 h 6246801"/>
              <a:gd name="connsiteX873" fmla="*/ 8996494 w 9384838"/>
              <a:gd name="connsiteY873" fmla="*/ 635822 h 6246801"/>
              <a:gd name="connsiteX874" fmla="*/ 8961368 w 9384838"/>
              <a:gd name="connsiteY874" fmla="*/ 637774 h 6246801"/>
              <a:gd name="connsiteX875" fmla="*/ 8951610 w 9384838"/>
              <a:gd name="connsiteY875" fmla="*/ 647531 h 6246801"/>
              <a:gd name="connsiteX876" fmla="*/ 8926241 w 9384838"/>
              <a:gd name="connsiteY876" fmla="*/ 637774 h 6246801"/>
              <a:gd name="connsiteX877" fmla="*/ 8916484 w 9384838"/>
              <a:gd name="connsiteY877" fmla="*/ 608501 h 6246801"/>
              <a:gd name="connsiteX878" fmla="*/ 8883309 w 9384838"/>
              <a:gd name="connsiteY878" fmla="*/ 622162 h 6246801"/>
              <a:gd name="connsiteX879" fmla="*/ 8877454 w 9384838"/>
              <a:gd name="connsiteY879" fmla="*/ 651434 h 6246801"/>
              <a:gd name="connsiteX880" fmla="*/ 8887212 w 9384838"/>
              <a:gd name="connsiteY880" fmla="*/ 665094 h 6246801"/>
              <a:gd name="connsiteX881" fmla="*/ 8846231 w 9384838"/>
              <a:gd name="connsiteY881" fmla="*/ 719735 h 6246801"/>
              <a:gd name="connsiteX882" fmla="*/ 8799395 w 9384838"/>
              <a:gd name="connsiteY882" fmla="*/ 749008 h 6246801"/>
              <a:gd name="connsiteX883" fmla="*/ 8766220 w 9384838"/>
              <a:gd name="connsiteY883" fmla="*/ 774380 h 6246801"/>
              <a:gd name="connsiteX884" fmla="*/ 8731094 w 9384838"/>
              <a:gd name="connsiteY884" fmla="*/ 844633 h 6246801"/>
              <a:gd name="connsiteX885" fmla="*/ 8697919 w 9384838"/>
              <a:gd name="connsiteY885" fmla="*/ 862196 h 6246801"/>
              <a:gd name="connsiteX886" fmla="*/ 8666695 w 9384838"/>
              <a:gd name="connsiteY886" fmla="*/ 862196 h 6246801"/>
              <a:gd name="connsiteX887" fmla="*/ 8641326 w 9384838"/>
              <a:gd name="connsiteY887" fmla="*/ 887565 h 6246801"/>
              <a:gd name="connsiteX888" fmla="*/ 8614005 w 9384838"/>
              <a:gd name="connsiteY888" fmla="*/ 932449 h 6246801"/>
              <a:gd name="connsiteX889" fmla="*/ 8590587 w 9384838"/>
              <a:gd name="connsiteY889" fmla="*/ 936351 h 6246801"/>
              <a:gd name="connsiteX890" fmla="*/ 8576927 w 9384838"/>
              <a:gd name="connsiteY890" fmla="*/ 920740 h 6246801"/>
              <a:gd name="connsiteX891" fmla="*/ 8590587 w 9384838"/>
              <a:gd name="connsiteY891" fmla="*/ 885614 h 6246801"/>
              <a:gd name="connsiteX892" fmla="*/ 8602296 w 9384838"/>
              <a:gd name="connsiteY892" fmla="*/ 881711 h 6246801"/>
              <a:gd name="connsiteX893" fmla="*/ 8610102 w 9384838"/>
              <a:gd name="connsiteY893" fmla="*/ 868050 h 6246801"/>
              <a:gd name="connsiteX894" fmla="*/ 8606199 w 9384838"/>
              <a:gd name="connsiteY894" fmla="*/ 850487 h 6246801"/>
              <a:gd name="connsiteX895" fmla="*/ 8612054 w 9384838"/>
              <a:gd name="connsiteY895" fmla="*/ 825118 h 6246801"/>
              <a:gd name="connsiteX896" fmla="*/ 8623762 w 9384838"/>
              <a:gd name="connsiteY896" fmla="*/ 846584 h 6246801"/>
              <a:gd name="connsiteX897" fmla="*/ 8637423 w 9384838"/>
              <a:gd name="connsiteY897" fmla="*/ 848536 h 6246801"/>
              <a:gd name="connsiteX898" fmla="*/ 8649132 w 9384838"/>
              <a:gd name="connsiteY898" fmla="*/ 827069 h 6246801"/>
              <a:gd name="connsiteX899" fmla="*/ 8635471 w 9384838"/>
              <a:gd name="connsiteY899" fmla="*/ 807555 h 6246801"/>
              <a:gd name="connsiteX900" fmla="*/ 8654986 w 9384838"/>
              <a:gd name="connsiteY900" fmla="*/ 807555 h 6246801"/>
              <a:gd name="connsiteX901" fmla="*/ 8664743 w 9384838"/>
              <a:gd name="connsiteY901" fmla="*/ 819263 h 6246801"/>
              <a:gd name="connsiteX902" fmla="*/ 8692064 w 9384838"/>
              <a:gd name="connsiteY902" fmla="*/ 805603 h 6246801"/>
              <a:gd name="connsiteX903" fmla="*/ 8709627 w 9384838"/>
              <a:gd name="connsiteY903" fmla="*/ 778282 h 6246801"/>
              <a:gd name="connsiteX904" fmla="*/ 8711579 w 9384838"/>
              <a:gd name="connsiteY904" fmla="*/ 749008 h 6246801"/>
              <a:gd name="connsiteX905" fmla="*/ 8695967 w 9384838"/>
              <a:gd name="connsiteY905" fmla="*/ 749008 h 6246801"/>
              <a:gd name="connsiteX906" fmla="*/ 8672549 w 9384838"/>
              <a:gd name="connsiteY906" fmla="*/ 745105 h 6246801"/>
              <a:gd name="connsiteX907" fmla="*/ 8668646 w 9384838"/>
              <a:gd name="connsiteY907" fmla="*/ 713881 h 6246801"/>
              <a:gd name="connsiteX908" fmla="*/ 8697919 w 9384838"/>
              <a:gd name="connsiteY908" fmla="*/ 713881 h 6246801"/>
              <a:gd name="connsiteX909" fmla="*/ 8715482 w 9384838"/>
              <a:gd name="connsiteY909" fmla="*/ 731444 h 6246801"/>
              <a:gd name="connsiteX910" fmla="*/ 8733045 w 9384838"/>
              <a:gd name="connsiteY910" fmla="*/ 719735 h 6246801"/>
              <a:gd name="connsiteX911" fmla="*/ 8746705 w 9384838"/>
              <a:gd name="connsiteY911" fmla="*/ 688512 h 6246801"/>
              <a:gd name="connsiteX912" fmla="*/ 8787686 w 9384838"/>
              <a:gd name="connsiteY912" fmla="*/ 674851 h 6246801"/>
              <a:gd name="connsiteX913" fmla="*/ 8811104 w 9384838"/>
              <a:gd name="connsiteY913" fmla="*/ 624114 h 6246801"/>
              <a:gd name="connsiteX914" fmla="*/ 8830619 w 9384838"/>
              <a:gd name="connsiteY914" fmla="*/ 618260 h 6246801"/>
              <a:gd name="connsiteX915" fmla="*/ 8840376 w 9384838"/>
              <a:gd name="connsiteY915" fmla="*/ 600695 h 6246801"/>
              <a:gd name="connsiteX916" fmla="*/ 8832570 w 9384838"/>
              <a:gd name="connsiteY916" fmla="*/ 559715 h 6246801"/>
              <a:gd name="connsiteX917" fmla="*/ 8850134 w 9384838"/>
              <a:gd name="connsiteY917" fmla="*/ 559715 h 6246801"/>
              <a:gd name="connsiteX918" fmla="*/ 8885260 w 9384838"/>
              <a:gd name="connsiteY918" fmla="*/ 573376 h 6246801"/>
              <a:gd name="connsiteX919" fmla="*/ 8902823 w 9384838"/>
              <a:gd name="connsiteY919" fmla="*/ 559715 h 6246801"/>
              <a:gd name="connsiteX920" fmla="*/ 8904775 w 9384838"/>
              <a:gd name="connsiteY920" fmla="*/ 524589 h 6246801"/>
              <a:gd name="connsiteX921" fmla="*/ 8949659 w 9384838"/>
              <a:gd name="connsiteY921" fmla="*/ 497268 h 6246801"/>
              <a:gd name="connsiteX922" fmla="*/ 8976980 w 9384838"/>
              <a:gd name="connsiteY922" fmla="*/ 497268 h 6246801"/>
              <a:gd name="connsiteX923" fmla="*/ 8976980 w 9384838"/>
              <a:gd name="connsiteY923" fmla="*/ 462142 h 6246801"/>
              <a:gd name="connsiteX924" fmla="*/ 8965271 w 9384838"/>
              <a:gd name="connsiteY924" fmla="*/ 419209 h 6246801"/>
              <a:gd name="connsiteX925" fmla="*/ 8973077 w 9384838"/>
              <a:gd name="connsiteY925" fmla="*/ 393840 h 6246801"/>
              <a:gd name="connsiteX926" fmla="*/ 9002349 w 9384838"/>
              <a:gd name="connsiteY926" fmla="*/ 376277 h 6246801"/>
              <a:gd name="connsiteX927" fmla="*/ 9017961 w 9384838"/>
              <a:gd name="connsiteY927" fmla="*/ 403597 h 6246801"/>
              <a:gd name="connsiteX928" fmla="*/ 9041378 w 9384838"/>
              <a:gd name="connsiteY928" fmla="*/ 467996 h 6246801"/>
              <a:gd name="connsiteX929" fmla="*/ 9076505 w 9384838"/>
              <a:gd name="connsiteY929" fmla="*/ 475802 h 6246801"/>
              <a:gd name="connsiteX930" fmla="*/ 9154564 w 9384838"/>
              <a:gd name="connsiteY930" fmla="*/ 458239 h 6246801"/>
              <a:gd name="connsiteX931" fmla="*/ 9209205 w 9384838"/>
              <a:gd name="connsiteY931" fmla="*/ 409452 h 6246801"/>
              <a:gd name="connsiteX932" fmla="*/ 9218963 w 9384838"/>
              <a:gd name="connsiteY932" fmla="*/ 380180 h 6246801"/>
              <a:gd name="connsiteX933" fmla="*/ 9283361 w 9384838"/>
              <a:gd name="connsiteY933" fmla="*/ 325538 h 6246801"/>
              <a:gd name="connsiteX934" fmla="*/ 9328245 w 9384838"/>
              <a:gd name="connsiteY934" fmla="*/ 311878 h 6246801"/>
              <a:gd name="connsiteX935" fmla="*/ 6819242 w 9384838"/>
              <a:gd name="connsiteY935" fmla="*/ 0 h 6246801"/>
              <a:gd name="connsiteX936" fmla="*/ 6869020 w 9384838"/>
              <a:gd name="connsiteY936" fmla="*/ 125002 h 6246801"/>
              <a:gd name="connsiteX937" fmla="*/ 6969682 w 9384838"/>
              <a:gd name="connsiteY937" fmla="*/ 326334 h 6246801"/>
              <a:gd name="connsiteX938" fmla="*/ 6969682 w 9384838"/>
              <a:gd name="connsiteY938" fmla="*/ 401556 h 6246801"/>
              <a:gd name="connsiteX939" fmla="*/ 7094680 w 9384838"/>
              <a:gd name="connsiteY939" fmla="*/ 652667 h 6246801"/>
              <a:gd name="connsiteX940" fmla="*/ 7220784 w 9384838"/>
              <a:gd name="connsiteY940" fmla="*/ 803117 h 6246801"/>
              <a:gd name="connsiteX941" fmla="*/ 7321446 w 9384838"/>
              <a:gd name="connsiteY941" fmla="*/ 903783 h 6246801"/>
              <a:gd name="connsiteX942" fmla="*/ 7321446 w 9384838"/>
              <a:gd name="connsiteY942" fmla="*/ 979004 h 6246801"/>
              <a:gd name="connsiteX943" fmla="*/ 7345782 w 9384838"/>
              <a:gd name="connsiteY943" fmla="*/ 979004 h 6246801"/>
              <a:gd name="connsiteX944" fmla="*/ 7396667 w 9384838"/>
              <a:gd name="connsiteY944" fmla="*/ 1003341 h 6246801"/>
              <a:gd name="connsiteX945" fmla="*/ 7421002 w 9384838"/>
              <a:gd name="connsiteY945" fmla="*/ 979004 h 6246801"/>
              <a:gd name="connsiteX946" fmla="*/ 7496223 w 9384838"/>
              <a:gd name="connsiteY946" fmla="*/ 1003341 h 6246801"/>
              <a:gd name="connsiteX947" fmla="*/ 7446445 w 9384838"/>
              <a:gd name="connsiteY947" fmla="*/ 1054227 h 6246801"/>
              <a:gd name="connsiteX948" fmla="*/ 7471887 w 9384838"/>
              <a:gd name="connsiteY948" fmla="*/ 1078564 h 6246801"/>
              <a:gd name="connsiteX949" fmla="*/ 7521665 w 9384838"/>
              <a:gd name="connsiteY949" fmla="*/ 1054227 h 6246801"/>
              <a:gd name="connsiteX950" fmla="*/ 7547107 w 9384838"/>
              <a:gd name="connsiteY950" fmla="*/ 1129449 h 6246801"/>
              <a:gd name="connsiteX951" fmla="*/ 7672105 w 9384838"/>
              <a:gd name="connsiteY951" fmla="*/ 1179229 h 6246801"/>
              <a:gd name="connsiteX952" fmla="*/ 7747325 w 9384838"/>
              <a:gd name="connsiteY952" fmla="*/ 1179229 h 6246801"/>
              <a:gd name="connsiteX953" fmla="*/ 7847987 w 9384838"/>
              <a:gd name="connsiteY953" fmla="*/ 1104007 h 6246801"/>
              <a:gd name="connsiteX954" fmla="*/ 7923207 w 9384838"/>
              <a:gd name="connsiteY954" fmla="*/ 1078564 h 6246801"/>
              <a:gd name="connsiteX955" fmla="*/ 7998427 w 9384838"/>
              <a:gd name="connsiteY955" fmla="*/ 1003341 h 6246801"/>
              <a:gd name="connsiteX956" fmla="*/ 7998427 w 9384838"/>
              <a:gd name="connsiteY956" fmla="*/ 1054227 h 6246801"/>
              <a:gd name="connsiteX957" fmla="*/ 7948649 w 9384838"/>
              <a:gd name="connsiteY957" fmla="*/ 1104007 h 6246801"/>
              <a:gd name="connsiteX958" fmla="*/ 7948649 w 9384838"/>
              <a:gd name="connsiteY958" fmla="*/ 1129449 h 6246801"/>
              <a:gd name="connsiteX959" fmla="*/ 7822545 w 9384838"/>
              <a:gd name="connsiteY959" fmla="*/ 1279895 h 6246801"/>
              <a:gd name="connsiteX960" fmla="*/ 7822545 w 9384838"/>
              <a:gd name="connsiteY960" fmla="*/ 1379454 h 6246801"/>
              <a:gd name="connsiteX961" fmla="*/ 7873429 w 9384838"/>
              <a:gd name="connsiteY961" fmla="*/ 1379454 h 6246801"/>
              <a:gd name="connsiteX962" fmla="*/ 7847987 w 9384838"/>
              <a:gd name="connsiteY962" fmla="*/ 1505563 h 6246801"/>
              <a:gd name="connsiteX963" fmla="*/ 7797103 w 9384838"/>
              <a:gd name="connsiteY963" fmla="*/ 1531005 h 6246801"/>
              <a:gd name="connsiteX964" fmla="*/ 7873429 w 9384838"/>
              <a:gd name="connsiteY964" fmla="*/ 1606229 h 6246801"/>
              <a:gd name="connsiteX965" fmla="*/ 7948649 w 9384838"/>
              <a:gd name="connsiteY965" fmla="*/ 1606229 h 6246801"/>
              <a:gd name="connsiteX966" fmla="*/ 7923207 w 9384838"/>
              <a:gd name="connsiteY966" fmla="*/ 1656009 h 6246801"/>
              <a:gd name="connsiteX967" fmla="*/ 7772767 w 9384838"/>
              <a:gd name="connsiteY967" fmla="*/ 1630565 h 6246801"/>
              <a:gd name="connsiteX968" fmla="*/ 7672105 w 9384838"/>
              <a:gd name="connsiteY968" fmla="*/ 1705789 h 6246801"/>
              <a:gd name="connsiteX969" fmla="*/ 7672105 w 9384838"/>
              <a:gd name="connsiteY969" fmla="*/ 1656009 h 6246801"/>
              <a:gd name="connsiteX970" fmla="*/ 7596885 w 9384838"/>
              <a:gd name="connsiteY970" fmla="*/ 1656009 h 6246801"/>
              <a:gd name="connsiteX971" fmla="*/ 7571443 w 9384838"/>
              <a:gd name="connsiteY971" fmla="*/ 1705789 h 6246801"/>
              <a:gd name="connsiteX972" fmla="*/ 7446445 w 9384838"/>
              <a:gd name="connsiteY972" fmla="*/ 1681452 h 6246801"/>
              <a:gd name="connsiteX973" fmla="*/ 7421002 w 9384838"/>
              <a:gd name="connsiteY973" fmla="*/ 1630565 h 6246801"/>
              <a:gd name="connsiteX974" fmla="*/ 7321446 w 9384838"/>
              <a:gd name="connsiteY974" fmla="*/ 1630565 h 6246801"/>
              <a:gd name="connsiteX975" fmla="*/ 7070344 w 9384838"/>
              <a:gd name="connsiteY975" fmla="*/ 1756674 h 6246801"/>
              <a:gd name="connsiteX976" fmla="*/ 6869020 w 9384838"/>
              <a:gd name="connsiteY976" fmla="*/ 1907113 h 6246801"/>
              <a:gd name="connsiteX977" fmla="*/ 6894462 w 9384838"/>
              <a:gd name="connsiteY977" fmla="*/ 1956897 h 6246801"/>
              <a:gd name="connsiteX978" fmla="*/ 6819242 w 9384838"/>
              <a:gd name="connsiteY978" fmla="*/ 2081899 h 6246801"/>
              <a:gd name="connsiteX979" fmla="*/ 6793800 w 9384838"/>
              <a:gd name="connsiteY979" fmla="*/ 2006676 h 6246801"/>
              <a:gd name="connsiteX980" fmla="*/ 6668802 w 9384838"/>
              <a:gd name="connsiteY980" fmla="*/ 1931450 h 6246801"/>
              <a:gd name="connsiteX981" fmla="*/ 6542697 w 9384838"/>
              <a:gd name="connsiteY981" fmla="*/ 1831894 h 6246801"/>
              <a:gd name="connsiteX982" fmla="*/ 6467477 w 9384838"/>
              <a:gd name="connsiteY982" fmla="*/ 1705789 h 6246801"/>
              <a:gd name="connsiteX983" fmla="*/ 6417699 w 9384838"/>
              <a:gd name="connsiteY983" fmla="*/ 1681452 h 6246801"/>
              <a:gd name="connsiteX984" fmla="*/ 6342479 w 9384838"/>
              <a:gd name="connsiteY984" fmla="*/ 1580786 h 6246801"/>
              <a:gd name="connsiteX985" fmla="*/ 6217481 w 9384838"/>
              <a:gd name="connsiteY985" fmla="*/ 1555343 h 6246801"/>
              <a:gd name="connsiteX986" fmla="*/ 6091377 w 9384838"/>
              <a:gd name="connsiteY986" fmla="*/ 1606229 h 6246801"/>
              <a:gd name="connsiteX987" fmla="*/ 5991821 w 9384838"/>
              <a:gd name="connsiteY987" fmla="*/ 1681452 h 6246801"/>
              <a:gd name="connsiteX988" fmla="*/ 5966379 w 9384838"/>
              <a:gd name="connsiteY988" fmla="*/ 1630565 h 6246801"/>
              <a:gd name="connsiteX989" fmla="*/ 5966379 w 9384838"/>
              <a:gd name="connsiteY989" fmla="*/ 1580786 h 6246801"/>
              <a:gd name="connsiteX990" fmla="*/ 5916601 w 9384838"/>
              <a:gd name="connsiteY990" fmla="*/ 1531005 h 6246801"/>
              <a:gd name="connsiteX991" fmla="*/ 5940937 w 9384838"/>
              <a:gd name="connsiteY991" fmla="*/ 1505563 h 6246801"/>
              <a:gd name="connsiteX992" fmla="*/ 5891159 w 9384838"/>
              <a:gd name="connsiteY992" fmla="*/ 1480122 h 6246801"/>
              <a:gd name="connsiteX993" fmla="*/ 5840275 w 9384838"/>
              <a:gd name="connsiteY993" fmla="*/ 1480122 h 6246801"/>
              <a:gd name="connsiteX994" fmla="*/ 5815939 w 9384838"/>
              <a:gd name="connsiteY994" fmla="*/ 1455784 h 6246801"/>
              <a:gd name="connsiteX995" fmla="*/ 5740719 w 9384838"/>
              <a:gd name="connsiteY995" fmla="*/ 1505563 h 6246801"/>
              <a:gd name="connsiteX996" fmla="*/ 5665499 w 9384838"/>
              <a:gd name="connsiteY996" fmla="*/ 1606229 h 6246801"/>
              <a:gd name="connsiteX997" fmla="*/ 5715277 w 9384838"/>
              <a:gd name="connsiteY997" fmla="*/ 1656009 h 6246801"/>
              <a:gd name="connsiteX998" fmla="*/ 5765055 w 9384838"/>
              <a:gd name="connsiteY998" fmla="*/ 1731231 h 6246801"/>
              <a:gd name="connsiteX999" fmla="*/ 5840275 w 9384838"/>
              <a:gd name="connsiteY999" fmla="*/ 1731231 h 6246801"/>
              <a:gd name="connsiteX1000" fmla="*/ 5916601 w 9384838"/>
              <a:gd name="connsiteY1000" fmla="*/ 1881669 h 6246801"/>
              <a:gd name="connsiteX1001" fmla="*/ 5966379 w 9384838"/>
              <a:gd name="connsiteY1001" fmla="*/ 1956897 h 6246801"/>
              <a:gd name="connsiteX1002" fmla="*/ 5891159 w 9384838"/>
              <a:gd name="connsiteY1002" fmla="*/ 2006676 h 6246801"/>
              <a:gd name="connsiteX1003" fmla="*/ 5815939 w 9384838"/>
              <a:gd name="connsiteY1003" fmla="*/ 1931450 h 6246801"/>
              <a:gd name="connsiteX1004" fmla="*/ 5765055 w 9384838"/>
              <a:gd name="connsiteY1004" fmla="*/ 1881669 h 6246801"/>
              <a:gd name="connsiteX1005" fmla="*/ 5715277 w 9384838"/>
              <a:gd name="connsiteY1005" fmla="*/ 1931450 h 6246801"/>
              <a:gd name="connsiteX1006" fmla="*/ 5665499 w 9384838"/>
              <a:gd name="connsiteY1006" fmla="*/ 1931450 h 6246801"/>
              <a:gd name="connsiteX1007" fmla="*/ 5640056 w 9384838"/>
              <a:gd name="connsiteY1007" fmla="*/ 2006676 h 6246801"/>
              <a:gd name="connsiteX1008" fmla="*/ 5590278 w 9384838"/>
              <a:gd name="connsiteY1008" fmla="*/ 2006676 h 6246801"/>
              <a:gd name="connsiteX1009" fmla="*/ 5515058 w 9384838"/>
              <a:gd name="connsiteY1009" fmla="*/ 2081899 h 6246801"/>
              <a:gd name="connsiteX1010" fmla="*/ 5464174 w 9384838"/>
              <a:gd name="connsiteY1010" fmla="*/ 2057559 h 6246801"/>
              <a:gd name="connsiteX1011" fmla="*/ 5464174 w 9384838"/>
              <a:gd name="connsiteY1011" fmla="*/ 1956897 h 6246801"/>
              <a:gd name="connsiteX1012" fmla="*/ 5489616 w 9384838"/>
              <a:gd name="connsiteY1012" fmla="*/ 1881669 h 6246801"/>
              <a:gd name="connsiteX1013" fmla="*/ 5564836 w 9384838"/>
              <a:gd name="connsiteY1013" fmla="*/ 1831894 h 6246801"/>
              <a:gd name="connsiteX1014" fmla="*/ 5590278 w 9384838"/>
              <a:gd name="connsiteY1014" fmla="*/ 1756674 h 6246801"/>
              <a:gd name="connsiteX1015" fmla="*/ 5539394 w 9384838"/>
              <a:gd name="connsiteY1015" fmla="*/ 1656009 h 6246801"/>
              <a:gd name="connsiteX1016" fmla="*/ 5515058 w 9384838"/>
              <a:gd name="connsiteY1016" fmla="*/ 1656009 h 6246801"/>
              <a:gd name="connsiteX1017" fmla="*/ 5515058 w 9384838"/>
              <a:gd name="connsiteY1017" fmla="*/ 1606229 h 6246801"/>
              <a:gd name="connsiteX1018" fmla="*/ 5489616 w 9384838"/>
              <a:gd name="connsiteY1018" fmla="*/ 1580786 h 6246801"/>
              <a:gd name="connsiteX1019" fmla="*/ 5489616 w 9384838"/>
              <a:gd name="connsiteY1019" fmla="*/ 1531005 h 6246801"/>
              <a:gd name="connsiteX1020" fmla="*/ 5539394 w 9384838"/>
              <a:gd name="connsiteY1020" fmla="*/ 1455784 h 6246801"/>
              <a:gd name="connsiteX1021" fmla="*/ 5539394 w 9384838"/>
              <a:gd name="connsiteY1021" fmla="*/ 1404898 h 6246801"/>
              <a:gd name="connsiteX1022" fmla="*/ 5564836 w 9384838"/>
              <a:gd name="connsiteY1022" fmla="*/ 1355118 h 6246801"/>
              <a:gd name="connsiteX1023" fmla="*/ 5614614 w 9384838"/>
              <a:gd name="connsiteY1023" fmla="*/ 1379454 h 6246801"/>
              <a:gd name="connsiteX1024" fmla="*/ 5689834 w 9384838"/>
              <a:gd name="connsiteY1024" fmla="*/ 1355118 h 6246801"/>
              <a:gd name="connsiteX1025" fmla="*/ 5740719 w 9384838"/>
              <a:gd name="connsiteY1025" fmla="*/ 1329675 h 6246801"/>
              <a:gd name="connsiteX1026" fmla="*/ 5765055 w 9384838"/>
              <a:gd name="connsiteY1026" fmla="*/ 1355118 h 6246801"/>
              <a:gd name="connsiteX1027" fmla="*/ 5815939 w 9384838"/>
              <a:gd name="connsiteY1027" fmla="*/ 1279895 h 6246801"/>
              <a:gd name="connsiteX1028" fmla="*/ 5891159 w 9384838"/>
              <a:gd name="connsiteY1028" fmla="*/ 1254452 h 6246801"/>
              <a:gd name="connsiteX1029" fmla="*/ 5891159 w 9384838"/>
              <a:gd name="connsiteY1029" fmla="*/ 1179229 h 6246801"/>
              <a:gd name="connsiteX1030" fmla="*/ 5840275 w 9384838"/>
              <a:gd name="connsiteY1030" fmla="*/ 1104007 h 6246801"/>
              <a:gd name="connsiteX1031" fmla="*/ 5865717 w 9384838"/>
              <a:gd name="connsiteY1031" fmla="*/ 1054227 h 6246801"/>
              <a:gd name="connsiteX1032" fmla="*/ 5916601 w 9384838"/>
              <a:gd name="connsiteY1032" fmla="*/ 1054227 h 6246801"/>
              <a:gd name="connsiteX1033" fmla="*/ 6041599 w 9384838"/>
              <a:gd name="connsiteY1033" fmla="*/ 1179229 h 6246801"/>
              <a:gd name="connsiteX1034" fmla="*/ 6091377 w 9384838"/>
              <a:gd name="connsiteY1034" fmla="*/ 1153786 h 6246801"/>
              <a:gd name="connsiteX1035" fmla="*/ 6091377 w 9384838"/>
              <a:gd name="connsiteY1035" fmla="*/ 1204672 h 6246801"/>
              <a:gd name="connsiteX1036" fmla="*/ 6166597 w 9384838"/>
              <a:gd name="connsiteY1036" fmla="*/ 1254452 h 6246801"/>
              <a:gd name="connsiteX1037" fmla="*/ 6292701 w 9384838"/>
              <a:gd name="connsiteY1037" fmla="*/ 1179229 h 6246801"/>
              <a:gd name="connsiteX1038" fmla="*/ 6317037 w 9384838"/>
              <a:gd name="connsiteY1038" fmla="*/ 1129449 h 6246801"/>
              <a:gd name="connsiteX1039" fmla="*/ 6292701 w 9384838"/>
              <a:gd name="connsiteY1039" fmla="*/ 1054227 h 6246801"/>
              <a:gd name="connsiteX1040" fmla="*/ 6317037 w 9384838"/>
              <a:gd name="connsiteY1040" fmla="*/ 1003341 h 6246801"/>
              <a:gd name="connsiteX1041" fmla="*/ 6317037 w 9384838"/>
              <a:gd name="connsiteY1041" fmla="*/ 953562 h 6246801"/>
              <a:gd name="connsiteX1042" fmla="*/ 6342479 w 9384838"/>
              <a:gd name="connsiteY1042" fmla="*/ 903783 h 6246801"/>
              <a:gd name="connsiteX1043" fmla="*/ 6443141 w 9384838"/>
              <a:gd name="connsiteY1043" fmla="*/ 878340 h 6246801"/>
              <a:gd name="connsiteX1044" fmla="*/ 6492919 w 9384838"/>
              <a:gd name="connsiteY1044" fmla="*/ 803117 h 6246801"/>
              <a:gd name="connsiteX1045" fmla="*/ 6518361 w 9384838"/>
              <a:gd name="connsiteY1045" fmla="*/ 652667 h 6246801"/>
              <a:gd name="connsiteX1046" fmla="*/ 6619024 w 9384838"/>
              <a:gd name="connsiteY1046" fmla="*/ 526559 h 6246801"/>
              <a:gd name="connsiteX1047" fmla="*/ 6643360 w 9384838"/>
              <a:gd name="connsiteY1047" fmla="*/ 300891 h 6246801"/>
              <a:gd name="connsiteX1048" fmla="*/ 6619024 w 9384838"/>
              <a:gd name="connsiteY1048" fmla="*/ 125002 h 6246801"/>
              <a:gd name="connsiteX1049" fmla="*/ 6694244 w 9384838"/>
              <a:gd name="connsiteY1049" fmla="*/ 49779 h 6246801"/>
              <a:gd name="connsiteX1050" fmla="*/ 6769464 w 9384838"/>
              <a:gd name="connsiteY1050" fmla="*/ 49779 h 6246801"/>
              <a:gd name="connsiteX1051" fmla="*/ 6819242 w 9384838"/>
              <a:gd name="connsiteY1051" fmla="*/ 0 h 624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</a:cxnLst>
            <a:rect l="l" t="t" r="r" b="b"/>
            <a:pathLst>
              <a:path w="9384838" h="6246801">
                <a:moveTo>
                  <a:pt x="371347" y="5469130"/>
                </a:moveTo>
                <a:lnTo>
                  <a:pt x="422231" y="5469130"/>
                </a:lnTo>
                <a:lnTo>
                  <a:pt x="396789" y="5520016"/>
                </a:lnTo>
                <a:lnTo>
                  <a:pt x="472009" y="5494573"/>
                </a:lnTo>
                <a:lnTo>
                  <a:pt x="521787" y="5520016"/>
                </a:lnTo>
                <a:lnTo>
                  <a:pt x="497451" y="5569796"/>
                </a:lnTo>
                <a:lnTo>
                  <a:pt x="472009" y="5544353"/>
                </a:lnTo>
                <a:lnTo>
                  <a:pt x="422231" y="5544353"/>
                </a:lnTo>
                <a:lnTo>
                  <a:pt x="396789" y="5569796"/>
                </a:lnTo>
                <a:lnTo>
                  <a:pt x="321569" y="5619576"/>
                </a:lnTo>
                <a:lnTo>
                  <a:pt x="296127" y="5595239"/>
                </a:lnTo>
                <a:lnTo>
                  <a:pt x="321569" y="5569796"/>
                </a:lnTo>
                <a:lnTo>
                  <a:pt x="296127" y="5544353"/>
                </a:lnTo>
                <a:lnTo>
                  <a:pt x="371347" y="5469130"/>
                </a:lnTo>
                <a:close/>
                <a:moveTo>
                  <a:pt x="2579281" y="4992350"/>
                </a:moveTo>
                <a:lnTo>
                  <a:pt x="2579281" y="5017793"/>
                </a:lnTo>
                <a:lnTo>
                  <a:pt x="2529503" y="5043236"/>
                </a:lnTo>
                <a:lnTo>
                  <a:pt x="2504061" y="5093016"/>
                </a:lnTo>
                <a:lnTo>
                  <a:pt x="2529503" y="5118459"/>
                </a:lnTo>
                <a:lnTo>
                  <a:pt x="2504061" y="5142796"/>
                </a:lnTo>
                <a:lnTo>
                  <a:pt x="2478619" y="5142796"/>
                </a:lnTo>
                <a:lnTo>
                  <a:pt x="2454284" y="5168239"/>
                </a:lnTo>
                <a:lnTo>
                  <a:pt x="2428843" y="5142796"/>
                </a:lnTo>
                <a:lnTo>
                  <a:pt x="2403401" y="5093016"/>
                </a:lnTo>
                <a:lnTo>
                  <a:pt x="2428843" y="5093016"/>
                </a:lnTo>
                <a:lnTo>
                  <a:pt x="2504061" y="5017793"/>
                </a:lnTo>
                <a:lnTo>
                  <a:pt x="2579281" y="4992350"/>
                </a:lnTo>
                <a:close/>
                <a:moveTo>
                  <a:pt x="2127963" y="4992350"/>
                </a:moveTo>
                <a:lnTo>
                  <a:pt x="2177741" y="5017793"/>
                </a:lnTo>
                <a:lnTo>
                  <a:pt x="2203182" y="4992350"/>
                </a:lnTo>
                <a:lnTo>
                  <a:pt x="2228624" y="5043236"/>
                </a:lnTo>
                <a:lnTo>
                  <a:pt x="2278402" y="5093016"/>
                </a:lnTo>
                <a:lnTo>
                  <a:pt x="2328179" y="5118459"/>
                </a:lnTo>
                <a:lnTo>
                  <a:pt x="2328180" y="5118459"/>
                </a:lnTo>
                <a:lnTo>
                  <a:pt x="2353623" y="5118459"/>
                </a:lnTo>
                <a:lnTo>
                  <a:pt x="2379065" y="5142796"/>
                </a:lnTo>
                <a:lnTo>
                  <a:pt x="2353623" y="5168239"/>
                </a:lnTo>
                <a:lnTo>
                  <a:pt x="2328180" y="5218019"/>
                </a:lnTo>
                <a:lnTo>
                  <a:pt x="2379065" y="5268905"/>
                </a:lnTo>
                <a:lnTo>
                  <a:pt x="2353623" y="5293242"/>
                </a:lnTo>
                <a:lnTo>
                  <a:pt x="2353623" y="5318684"/>
                </a:lnTo>
                <a:lnTo>
                  <a:pt x="2328180" y="5318684"/>
                </a:lnTo>
                <a:lnTo>
                  <a:pt x="2278402" y="5369570"/>
                </a:lnTo>
                <a:lnTo>
                  <a:pt x="2228625" y="5369570"/>
                </a:lnTo>
                <a:lnTo>
                  <a:pt x="2203182" y="5393907"/>
                </a:lnTo>
                <a:lnTo>
                  <a:pt x="2177742" y="5419350"/>
                </a:lnTo>
                <a:lnTo>
                  <a:pt x="2177742" y="5419351"/>
                </a:lnTo>
                <a:lnTo>
                  <a:pt x="2153406" y="5444794"/>
                </a:lnTo>
                <a:lnTo>
                  <a:pt x="2089246" y="5541035"/>
                </a:lnTo>
                <a:lnTo>
                  <a:pt x="2052745" y="5444794"/>
                </a:lnTo>
                <a:lnTo>
                  <a:pt x="2031728" y="5401651"/>
                </a:lnTo>
                <a:lnTo>
                  <a:pt x="1976418" y="5379527"/>
                </a:lnTo>
                <a:lnTo>
                  <a:pt x="1952840" y="5345230"/>
                </a:lnTo>
                <a:lnTo>
                  <a:pt x="1949964" y="5344664"/>
                </a:lnTo>
                <a:lnTo>
                  <a:pt x="1851420" y="5369571"/>
                </a:lnTo>
                <a:lnTo>
                  <a:pt x="1827084" y="5393908"/>
                </a:lnTo>
                <a:lnTo>
                  <a:pt x="1751865" y="5393908"/>
                </a:lnTo>
                <a:lnTo>
                  <a:pt x="1726423" y="5419351"/>
                </a:lnTo>
                <a:lnTo>
                  <a:pt x="1726423" y="5444794"/>
                </a:lnTo>
                <a:lnTo>
                  <a:pt x="1625760" y="5544353"/>
                </a:lnTo>
                <a:lnTo>
                  <a:pt x="1601424" y="5520017"/>
                </a:lnTo>
                <a:lnTo>
                  <a:pt x="1575982" y="5544353"/>
                </a:lnTo>
                <a:lnTo>
                  <a:pt x="1575982" y="5595239"/>
                </a:lnTo>
                <a:lnTo>
                  <a:pt x="1550540" y="5595239"/>
                </a:lnTo>
                <a:lnTo>
                  <a:pt x="1550540" y="5645019"/>
                </a:lnTo>
                <a:lnTo>
                  <a:pt x="1500761" y="5619576"/>
                </a:lnTo>
                <a:lnTo>
                  <a:pt x="1475319" y="5619576"/>
                </a:lnTo>
                <a:lnTo>
                  <a:pt x="1425540" y="5595239"/>
                </a:lnTo>
                <a:lnTo>
                  <a:pt x="1475319" y="5569796"/>
                </a:lnTo>
                <a:lnTo>
                  <a:pt x="1450982" y="5544353"/>
                </a:lnTo>
                <a:lnTo>
                  <a:pt x="1450982" y="5544353"/>
                </a:lnTo>
                <a:lnTo>
                  <a:pt x="1425539" y="5544353"/>
                </a:lnTo>
                <a:lnTo>
                  <a:pt x="1400097" y="5469130"/>
                </a:lnTo>
                <a:lnTo>
                  <a:pt x="1400097" y="5419351"/>
                </a:lnTo>
                <a:lnTo>
                  <a:pt x="1450982" y="5369571"/>
                </a:lnTo>
                <a:lnTo>
                  <a:pt x="1450982" y="5344128"/>
                </a:lnTo>
                <a:lnTo>
                  <a:pt x="1400097" y="5318685"/>
                </a:lnTo>
                <a:lnTo>
                  <a:pt x="1425539" y="5268905"/>
                </a:lnTo>
                <a:lnTo>
                  <a:pt x="1400097" y="5243462"/>
                </a:lnTo>
                <a:lnTo>
                  <a:pt x="1450982" y="5218019"/>
                </a:lnTo>
                <a:lnTo>
                  <a:pt x="1526203" y="5193682"/>
                </a:lnTo>
                <a:lnTo>
                  <a:pt x="1575981" y="5168239"/>
                </a:lnTo>
                <a:lnTo>
                  <a:pt x="1575981" y="5118459"/>
                </a:lnTo>
                <a:lnTo>
                  <a:pt x="1625759" y="5093016"/>
                </a:lnTo>
                <a:lnTo>
                  <a:pt x="1625759" y="5043236"/>
                </a:lnTo>
                <a:lnTo>
                  <a:pt x="1726423" y="5017793"/>
                </a:lnTo>
                <a:lnTo>
                  <a:pt x="1726423" y="5067573"/>
                </a:lnTo>
                <a:lnTo>
                  <a:pt x="1751865" y="5118459"/>
                </a:lnTo>
                <a:lnTo>
                  <a:pt x="1851420" y="5118459"/>
                </a:lnTo>
                <a:lnTo>
                  <a:pt x="1902304" y="5142796"/>
                </a:lnTo>
                <a:lnTo>
                  <a:pt x="1977523" y="5093016"/>
                </a:lnTo>
                <a:lnTo>
                  <a:pt x="1999647" y="5047661"/>
                </a:lnTo>
                <a:lnTo>
                  <a:pt x="1989691" y="5011156"/>
                </a:lnTo>
                <a:lnTo>
                  <a:pt x="2030620" y="5032174"/>
                </a:lnTo>
                <a:lnTo>
                  <a:pt x="2050531" y="5012262"/>
                </a:lnTo>
                <a:lnTo>
                  <a:pt x="2127963" y="4992350"/>
                </a:lnTo>
                <a:close/>
                <a:moveTo>
                  <a:pt x="798333" y="4867347"/>
                </a:moveTo>
                <a:lnTo>
                  <a:pt x="848111" y="4867347"/>
                </a:lnTo>
                <a:lnTo>
                  <a:pt x="873554" y="4917127"/>
                </a:lnTo>
                <a:lnTo>
                  <a:pt x="898996" y="4892790"/>
                </a:lnTo>
                <a:lnTo>
                  <a:pt x="923332" y="4892790"/>
                </a:lnTo>
                <a:lnTo>
                  <a:pt x="873554" y="4942570"/>
                </a:lnTo>
                <a:lnTo>
                  <a:pt x="898996" y="4968013"/>
                </a:lnTo>
                <a:lnTo>
                  <a:pt x="873554" y="4992350"/>
                </a:lnTo>
                <a:lnTo>
                  <a:pt x="898996" y="5017793"/>
                </a:lnTo>
                <a:lnTo>
                  <a:pt x="898996" y="5043236"/>
                </a:lnTo>
                <a:lnTo>
                  <a:pt x="948774" y="5067573"/>
                </a:lnTo>
                <a:lnTo>
                  <a:pt x="974217" y="5093016"/>
                </a:lnTo>
                <a:lnTo>
                  <a:pt x="998553" y="5118459"/>
                </a:lnTo>
                <a:lnTo>
                  <a:pt x="1049437" y="5118459"/>
                </a:lnTo>
                <a:lnTo>
                  <a:pt x="1099216" y="5067573"/>
                </a:lnTo>
                <a:lnTo>
                  <a:pt x="1148994" y="5093016"/>
                </a:lnTo>
                <a:lnTo>
                  <a:pt x="1174436" y="5142796"/>
                </a:lnTo>
                <a:lnTo>
                  <a:pt x="1148994" y="5193682"/>
                </a:lnTo>
                <a:lnTo>
                  <a:pt x="1099216" y="5218019"/>
                </a:lnTo>
                <a:lnTo>
                  <a:pt x="1073773" y="5218019"/>
                </a:lnTo>
                <a:lnTo>
                  <a:pt x="1049437" y="5193682"/>
                </a:lnTo>
                <a:lnTo>
                  <a:pt x="1023995" y="5243462"/>
                </a:lnTo>
                <a:lnTo>
                  <a:pt x="1049437" y="5293242"/>
                </a:lnTo>
                <a:lnTo>
                  <a:pt x="1099216" y="5293242"/>
                </a:lnTo>
                <a:lnTo>
                  <a:pt x="1199879" y="5318685"/>
                </a:lnTo>
                <a:lnTo>
                  <a:pt x="1124658" y="5369571"/>
                </a:lnTo>
                <a:lnTo>
                  <a:pt x="1148994" y="5393907"/>
                </a:lnTo>
                <a:lnTo>
                  <a:pt x="1199879" y="5393907"/>
                </a:lnTo>
                <a:lnTo>
                  <a:pt x="1148994" y="5444793"/>
                </a:lnTo>
                <a:lnTo>
                  <a:pt x="1199879" y="5469130"/>
                </a:lnTo>
                <a:lnTo>
                  <a:pt x="1174436" y="5520016"/>
                </a:lnTo>
                <a:lnTo>
                  <a:pt x="1124658" y="5520016"/>
                </a:lnTo>
                <a:lnTo>
                  <a:pt x="1099216" y="5544353"/>
                </a:lnTo>
                <a:lnTo>
                  <a:pt x="1023995" y="5619576"/>
                </a:lnTo>
                <a:lnTo>
                  <a:pt x="1023995" y="5645019"/>
                </a:lnTo>
                <a:lnTo>
                  <a:pt x="998553" y="5670462"/>
                </a:lnTo>
                <a:lnTo>
                  <a:pt x="823775" y="5920467"/>
                </a:lnTo>
                <a:lnTo>
                  <a:pt x="848111" y="5971353"/>
                </a:lnTo>
                <a:lnTo>
                  <a:pt x="798334" y="6021132"/>
                </a:lnTo>
                <a:lnTo>
                  <a:pt x="772890" y="6046575"/>
                </a:lnTo>
                <a:lnTo>
                  <a:pt x="772890" y="6096355"/>
                </a:lnTo>
                <a:lnTo>
                  <a:pt x="723113" y="6147241"/>
                </a:lnTo>
                <a:lnTo>
                  <a:pt x="697671" y="6096355"/>
                </a:lnTo>
                <a:lnTo>
                  <a:pt x="672229" y="6072018"/>
                </a:lnTo>
                <a:lnTo>
                  <a:pt x="672228" y="6072019"/>
                </a:lnTo>
                <a:lnTo>
                  <a:pt x="647891" y="6046576"/>
                </a:lnTo>
                <a:lnTo>
                  <a:pt x="597007" y="6096356"/>
                </a:lnTo>
                <a:lnTo>
                  <a:pt x="622449" y="6147242"/>
                </a:lnTo>
                <a:lnTo>
                  <a:pt x="622449" y="6171578"/>
                </a:lnTo>
                <a:lnTo>
                  <a:pt x="597007" y="6171578"/>
                </a:lnTo>
                <a:lnTo>
                  <a:pt x="547229" y="6222464"/>
                </a:lnTo>
                <a:lnTo>
                  <a:pt x="497452" y="6222464"/>
                </a:lnTo>
                <a:lnTo>
                  <a:pt x="422232" y="6246801"/>
                </a:lnTo>
                <a:lnTo>
                  <a:pt x="472009" y="6171578"/>
                </a:lnTo>
                <a:lnTo>
                  <a:pt x="521787" y="6121799"/>
                </a:lnTo>
                <a:lnTo>
                  <a:pt x="497452" y="6046576"/>
                </a:lnTo>
                <a:lnTo>
                  <a:pt x="497452" y="5996796"/>
                </a:lnTo>
                <a:lnTo>
                  <a:pt x="521787" y="5996796"/>
                </a:lnTo>
                <a:lnTo>
                  <a:pt x="572672" y="5945910"/>
                </a:lnTo>
                <a:lnTo>
                  <a:pt x="547229" y="5920467"/>
                </a:lnTo>
                <a:lnTo>
                  <a:pt x="497452" y="5896130"/>
                </a:lnTo>
                <a:lnTo>
                  <a:pt x="472009" y="5920467"/>
                </a:lnTo>
                <a:lnTo>
                  <a:pt x="396790" y="6021133"/>
                </a:lnTo>
                <a:lnTo>
                  <a:pt x="422232" y="6046576"/>
                </a:lnTo>
                <a:lnTo>
                  <a:pt x="422232" y="6096356"/>
                </a:lnTo>
                <a:lnTo>
                  <a:pt x="446568" y="6121799"/>
                </a:lnTo>
                <a:lnTo>
                  <a:pt x="422232" y="6147242"/>
                </a:lnTo>
                <a:lnTo>
                  <a:pt x="396790" y="6147242"/>
                </a:lnTo>
                <a:lnTo>
                  <a:pt x="371348" y="6121799"/>
                </a:lnTo>
                <a:lnTo>
                  <a:pt x="296127" y="6072019"/>
                </a:lnTo>
                <a:lnTo>
                  <a:pt x="271792" y="5996796"/>
                </a:lnTo>
                <a:lnTo>
                  <a:pt x="321570" y="6021133"/>
                </a:lnTo>
                <a:lnTo>
                  <a:pt x="347012" y="5996796"/>
                </a:lnTo>
                <a:lnTo>
                  <a:pt x="371348" y="5920467"/>
                </a:lnTo>
                <a:lnTo>
                  <a:pt x="321570" y="5845245"/>
                </a:lnTo>
                <a:lnTo>
                  <a:pt x="371348" y="5795465"/>
                </a:lnTo>
                <a:lnTo>
                  <a:pt x="371348" y="5745685"/>
                </a:lnTo>
                <a:lnTo>
                  <a:pt x="371348" y="5720242"/>
                </a:lnTo>
                <a:lnTo>
                  <a:pt x="347012" y="5670462"/>
                </a:lnTo>
                <a:lnTo>
                  <a:pt x="446567" y="5670462"/>
                </a:lnTo>
                <a:lnTo>
                  <a:pt x="446568" y="5670462"/>
                </a:lnTo>
                <a:lnTo>
                  <a:pt x="446567" y="5670462"/>
                </a:lnTo>
                <a:lnTo>
                  <a:pt x="521787" y="5595239"/>
                </a:lnTo>
                <a:lnTo>
                  <a:pt x="572672" y="5569796"/>
                </a:lnTo>
                <a:lnTo>
                  <a:pt x="572672" y="5520016"/>
                </a:lnTo>
                <a:lnTo>
                  <a:pt x="647892" y="5494573"/>
                </a:lnTo>
                <a:lnTo>
                  <a:pt x="622450" y="5469130"/>
                </a:lnTo>
                <a:lnTo>
                  <a:pt x="547230" y="5469130"/>
                </a:lnTo>
                <a:lnTo>
                  <a:pt x="622450" y="5444793"/>
                </a:lnTo>
                <a:lnTo>
                  <a:pt x="622450" y="5369570"/>
                </a:lnTo>
                <a:lnTo>
                  <a:pt x="597008" y="5369570"/>
                </a:lnTo>
                <a:lnTo>
                  <a:pt x="597008" y="5344127"/>
                </a:lnTo>
                <a:lnTo>
                  <a:pt x="572672" y="5318684"/>
                </a:lnTo>
                <a:lnTo>
                  <a:pt x="597008" y="5268904"/>
                </a:lnTo>
                <a:lnTo>
                  <a:pt x="572672" y="5268904"/>
                </a:lnTo>
                <a:lnTo>
                  <a:pt x="572672" y="5218018"/>
                </a:lnTo>
                <a:lnTo>
                  <a:pt x="547230" y="5193682"/>
                </a:lnTo>
                <a:lnTo>
                  <a:pt x="547229" y="5193682"/>
                </a:lnTo>
                <a:lnTo>
                  <a:pt x="521787" y="5168239"/>
                </a:lnTo>
                <a:lnTo>
                  <a:pt x="472009" y="5193682"/>
                </a:lnTo>
                <a:lnTo>
                  <a:pt x="472009" y="5293241"/>
                </a:lnTo>
                <a:lnTo>
                  <a:pt x="472009" y="5293241"/>
                </a:lnTo>
                <a:lnTo>
                  <a:pt x="422231" y="5318684"/>
                </a:lnTo>
                <a:lnTo>
                  <a:pt x="446567" y="5344127"/>
                </a:lnTo>
                <a:lnTo>
                  <a:pt x="497451" y="5344127"/>
                </a:lnTo>
                <a:lnTo>
                  <a:pt x="521787" y="5318684"/>
                </a:lnTo>
                <a:lnTo>
                  <a:pt x="521787" y="5369570"/>
                </a:lnTo>
                <a:lnTo>
                  <a:pt x="497451" y="5419350"/>
                </a:lnTo>
                <a:lnTo>
                  <a:pt x="472009" y="5419350"/>
                </a:lnTo>
                <a:lnTo>
                  <a:pt x="446567" y="5444793"/>
                </a:lnTo>
                <a:lnTo>
                  <a:pt x="422231" y="5419350"/>
                </a:lnTo>
                <a:lnTo>
                  <a:pt x="446567" y="5393907"/>
                </a:lnTo>
                <a:lnTo>
                  <a:pt x="446567" y="5369570"/>
                </a:lnTo>
                <a:lnTo>
                  <a:pt x="422231" y="5344127"/>
                </a:lnTo>
                <a:lnTo>
                  <a:pt x="371347" y="5369570"/>
                </a:lnTo>
                <a:lnTo>
                  <a:pt x="347011" y="5344127"/>
                </a:lnTo>
                <a:lnTo>
                  <a:pt x="321569" y="5393907"/>
                </a:lnTo>
                <a:lnTo>
                  <a:pt x="271791" y="5419350"/>
                </a:lnTo>
                <a:lnTo>
                  <a:pt x="321569" y="5369570"/>
                </a:lnTo>
                <a:lnTo>
                  <a:pt x="296127" y="5344127"/>
                </a:lnTo>
                <a:lnTo>
                  <a:pt x="296127" y="5293241"/>
                </a:lnTo>
                <a:lnTo>
                  <a:pt x="271791" y="5293241"/>
                </a:lnTo>
                <a:lnTo>
                  <a:pt x="246349" y="5243462"/>
                </a:lnTo>
                <a:lnTo>
                  <a:pt x="296127" y="5168239"/>
                </a:lnTo>
                <a:lnTo>
                  <a:pt x="321569" y="5193682"/>
                </a:lnTo>
                <a:lnTo>
                  <a:pt x="296127" y="5218019"/>
                </a:lnTo>
                <a:lnTo>
                  <a:pt x="321569" y="5218019"/>
                </a:lnTo>
                <a:lnTo>
                  <a:pt x="321569" y="5243462"/>
                </a:lnTo>
                <a:lnTo>
                  <a:pt x="296127" y="5268905"/>
                </a:lnTo>
                <a:lnTo>
                  <a:pt x="321569" y="5318684"/>
                </a:lnTo>
                <a:lnTo>
                  <a:pt x="347011" y="5293241"/>
                </a:lnTo>
                <a:lnTo>
                  <a:pt x="371347" y="5318684"/>
                </a:lnTo>
                <a:lnTo>
                  <a:pt x="396789" y="5318684"/>
                </a:lnTo>
                <a:lnTo>
                  <a:pt x="371347" y="5268905"/>
                </a:lnTo>
                <a:lnTo>
                  <a:pt x="396789" y="5243462"/>
                </a:lnTo>
                <a:lnTo>
                  <a:pt x="371347" y="5193682"/>
                </a:lnTo>
                <a:lnTo>
                  <a:pt x="321569" y="5168239"/>
                </a:lnTo>
                <a:lnTo>
                  <a:pt x="347011" y="5142796"/>
                </a:lnTo>
                <a:lnTo>
                  <a:pt x="296127" y="5142796"/>
                </a:lnTo>
                <a:lnTo>
                  <a:pt x="271791" y="5093016"/>
                </a:lnTo>
                <a:lnTo>
                  <a:pt x="296127" y="5067573"/>
                </a:lnTo>
                <a:lnTo>
                  <a:pt x="271791" y="5043236"/>
                </a:lnTo>
                <a:lnTo>
                  <a:pt x="271791" y="5017793"/>
                </a:lnTo>
                <a:lnTo>
                  <a:pt x="321569" y="5043236"/>
                </a:lnTo>
                <a:lnTo>
                  <a:pt x="347011" y="5043236"/>
                </a:lnTo>
                <a:lnTo>
                  <a:pt x="371347" y="5067573"/>
                </a:lnTo>
                <a:lnTo>
                  <a:pt x="371347" y="5093016"/>
                </a:lnTo>
                <a:lnTo>
                  <a:pt x="396789" y="5093016"/>
                </a:lnTo>
                <a:lnTo>
                  <a:pt x="396789" y="5067573"/>
                </a:lnTo>
                <a:lnTo>
                  <a:pt x="422231" y="5043236"/>
                </a:lnTo>
                <a:lnTo>
                  <a:pt x="371347" y="5017793"/>
                </a:lnTo>
                <a:lnTo>
                  <a:pt x="396789" y="4992350"/>
                </a:lnTo>
                <a:lnTo>
                  <a:pt x="422231" y="4968013"/>
                </a:lnTo>
                <a:lnTo>
                  <a:pt x="446567" y="4992350"/>
                </a:lnTo>
                <a:lnTo>
                  <a:pt x="446567" y="5017793"/>
                </a:lnTo>
                <a:lnTo>
                  <a:pt x="472009" y="5043236"/>
                </a:lnTo>
                <a:lnTo>
                  <a:pt x="497451" y="5017793"/>
                </a:lnTo>
                <a:lnTo>
                  <a:pt x="497452" y="5017793"/>
                </a:lnTo>
                <a:lnTo>
                  <a:pt x="547230" y="5017793"/>
                </a:lnTo>
                <a:lnTo>
                  <a:pt x="521788" y="4992350"/>
                </a:lnTo>
                <a:lnTo>
                  <a:pt x="572672" y="4968013"/>
                </a:lnTo>
                <a:lnTo>
                  <a:pt x="597008" y="4992350"/>
                </a:lnTo>
                <a:lnTo>
                  <a:pt x="647892" y="4992350"/>
                </a:lnTo>
                <a:lnTo>
                  <a:pt x="647892" y="4968013"/>
                </a:lnTo>
                <a:lnTo>
                  <a:pt x="672228" y="4942570"/>
                </a:lnTo>
                <a:lnTo>
                  <a:pt x="672228" y="4917127"/>
                </a:lnTo>
                <a:lnTo>
                  <a:pt x="723112" y="4892790"/>
                </a:lnTo>
                <a:lnTo>
                  <a:pt x="772890" y="4892790"/>
                </a:lnTo>
                <a:lnTo>
                  <a:pt x="798333" y="4867347"/>
                </a:lnTo>
                <a:close/>
                <a:moveTo>
                  <a:pt x="291494" y="3896294"/>
                </a:moveTo>
                <a:lnTo>
                  <a:pt x="319795" y="3947235"/>
                </a:lnTo>
                <a:lnTo>
                  <a:pt x="280174" y="4026476"/>
                </a:lnTo>
                <a:lnTo>
                  <a:pt x="234893" y="4026476"/>
                </a:lnTo>
                <a:lnTo>
                  <a:pt x="220743" y="4066097"/>
                </a:lnTo>
                <a:lnTo>
                  <a:pt x="178292" y="4074587"/>
                </a:lnTo>
                <a:lnTo>
                  <a:pt x="133012" y="4111377"/>
                </a:lnTo>
                <a:lnTo>
                  <a:pt x="93391" y="4125528"/>
                </a:lnTo>
                <a:lnTo>
                  <a:pt x="113201" y="4187789"/>
                </a:lnTo>
                <a:lnTo>
                  <a:pt x="82071" y="4187789"/>
                </a:lnTo>
                <a:lnTo>
                  <a:pt x="59430" y="4250050"/>
                </a:lnTo>
                <a:lnTo>
                  <a:pt x="76411" y="4275521"/>
                </a:lnTo>
                <a:lnTo>
                  <a:pt x="11320" y="4317971"/>
                </a:lnTo>
                <a:lnTo>
                  <a:pt x="0" y="4230240"/>
                </a:lnTo>
                <a:lnTo>
                  <a:pt x="31130" y="4218920"/>
                </a:lnTo>
                <a:lnTo>
                  <a:pt x="45280" y="4187789"/>
                </a:lnTo>
                <a:lnTo>
                  <a:pt x="53771" y="4131188"/>
                </a:lnTo>
                <a:lnTo>
                  <a:pt x="70751" y="4105717"/>
                </a:lnTo>
                <a:lnTo>
                  <a:pt x="124522" y="4083077"/>
                </a:lnTo>
                <a:lnTo>
                  <a:pt x="152822" y="4040626"/>
                </a:lnTo>
                <a:lnTo>
                  <a:pt x="104711" y="4023646"/>
                </a:lnTo>
                <a:lnTo>
                  <a:pt x="104711" y="3981195"/>
                </a:lnTo>
                <a:lnTo>
                  <a:pt x="144332" y="3981195"/>
                </a:lnTo>
                <a:lnTo>
                  <a:pt x="181122" y="4020816"/>
                </a:lnTo>
                <a:lnTo>
                  <a:pt x="240553" y="3955725"/>
                </a:lnTo>
                <a:lnTo>
                  <a:pt x="271684" y="3907614"/>
                </a:lnTo>
                <a:lnTo>
                  <a:pt x="291494" y="3896294"/>
                </a:lnTo>
                <a:close/>
                <a:moveTo>
                  <a:pt x="481106" y="3596309"/>
                </a:moveTo>
                <a:lnTo>
                  <a:pt x="435825" y="3664230"/>
                </a:lnTo>
                <a:lnTo>
                  <a:pt x="396205" y="3638759"/>
                </a:lnTo>
                <a:lnTo>
                  <a:pt x="481106" y="3596309"/>
                </a:lnTo>
                <a:close/>
                <a:moveTo>
                  <a:pt x="4460871" y="3512231"/>
                </a:moveTo>
                <a:lnTo>
                  <a:pt x="4435429" y="3563117"/>
                </a:lnTo>
                <a:lnTo>
                  <a:pt x="4385651" y="3612896"/>
                </a:lnTo>
                <a:lnTo>
                  <a:pt x="4385651" y="3638339"/>
                </a:lnTo>
                <a:lnTo>
                  <a:pt x="4435429" y="3638339"/>
                </a:lnTo>
                <a:lnTo>
                  <a:pt x="4435429" y="3662676"/>
                </a:lnTo>
                <a:lnTo>
                  <a:pt x="4385651" y="3713562"/>
                </a:lnTo>
                <a:lnTo>
                  <a:pt x="4284989" y="3737899"/>
                </a:lnTo>
                <a:lnTo>
                  <a:pt x="4310431" y="3688119"/>
                </a:lnTo>
                <a:lnTo>
                  <a:pt x="4335873" y="3662676"/>
                </a:lnTo>
                <a:lnTo>
                  <a:pt x="4335873" y="3638339"/>
                </a:lnTo>
                <a:lnTo>
                  <a:pt x="4284989" y="3662676"/>
                </a:lnTo>
                <a:lnTo>
                  <a:pt x="4284989" y="3612896"/>
                </a:lnTo>
                <a:lnTo>
                  <a:pt x="4360209" y="3537674"/>
                </a:lnTo>
                <a:lnTo>
                  <a:pt x="4460871" y="3512231"/>
                </a:lnTo>
                <a:close/>
                <a:moveTo>
                  <a:pt x="605629" y="3364245"/>
                </a:moveTo>
                <a:lnTo>
                  <a:pt x="611289" y="3409526"/>
                </a:lnTo>
                <a:lnTo>
                  <a:pt x="633929" y="3437826"/>
                </a:lnTo>
                <a:lnTo>
                  <a:pt x="616949" y="3485937"/>
                </a:lnTo>
                <a:lnTo>
                  <a:pt x="599969" y="3497257"/>
                </a:lnTo>
                <a:lnTo>
                  <a:pt x="560348" y="3451976"/>
                </a:lnTo>
                <a:lnTo>
                  <a:pt x="577328" y="3415186"/>
                </a:lnTo>
                <a:lnTo>
                  <a:pt x="574498" y="3369905"/>
                </a:lnTo>
                <a:lnTo>
                  <a:pt x="605629" y="3364245"/>
                </a:lnTo>
                <a:close/>
                <a:moveTo>
                  <a:pt x="1098059" y="3109544"/>
                </a:moveTo>
                <a:lnTo>
                  <a:pt x="1081079" y="3137841"/>
                </a:lnTo>
                <a:lnTo>
                  <a:pt x="1064099" y="3154822"/>
                </a:lnTo>
                <a:lnTo>
                  <a:pt x="1038628" y="3143502"/>
                </a:lnTo>
                <a:lnTo>
                  <a:pt x="1098059" y="3109544"/>
                </a:lnTo>
                <a:close/>
                <a:moveTo>
                  <a:pt x="905615" y="3061433"/>
                </a:moveTo>
                <a:lnTo>
                  <a:pt x="905615" y="3098224"/>
                </a:lnTo>
                <a:lnTo>
                  <a:pt x="874484" y="3149161"/>
                </a:lnTo>
                <a:lnTo>
                  <a:pt x="820713" y="3171802"/>
                </a:lnTo>
                <a:lnTo>
                  <a:pt x="826373" y="3205762"/>
                </a:lnTo>
                <a:lnTo>
                  <a:pt x="769772" y="3214252"/>
                </a:lnTo>
                <a:lnTo>
                  <a:pt x="775432" y="3253873"/>
                </a:lnTo>
                <a:lnTo>
                  <a:pt x="738642" y="3245383"/>
                </a:lnTo>
                <a:lnTo>
                  <a:pt x="724492" y="3214252"/>
                </a:lnTo>
                <a:lnTo>
                  <a:pt x="701851" y="3183122"/>
                </a:lnTo>
                <a:lnTo>
                  <a:pt x="724492" y="3168972"/>
                </a:lnTo>
                <a:lnTo>
                  <a:pt x="747132" y="3146331"/>
                </a:lnTo>
                <a:lnTo>
                  <a:pt x="843354" y="3098224"/>
                </a:lnTo>
                <a:lnTo>
                  <a:pt x="905615" y="3061433"/>
                </a:lnTo>
                <a:close/>
                <a:moveTo>
                  <a:pt x="936745" y="3033132"/>
                </a:moveTo>
                <a:lnTo>
                  <a:pt x="973535" y="3081244"/>
                </a:lnTo>
                <a:lnTo>
                  <a:pt x="948066" y="3115203"/>
                </a:lnTo>
                <a:lnTo>
                  <a:pt x="925424" y="3067093"/>
                </a:lnTo>
                <a:lnTo>
                  <a:pt x="936745" y="3033132"/>
                </a:lnTo>
                <a:close/>
                <a:moveTo>
                  <a:pt x="5840275" y="2081897"/>
                </a:moveTo>
                <a:lnTo>
                  <a:pt x="5891159" y="2132783"/>
                </a:lnTo>
                <a:lnTo>
                  <a:pt x="5891159" y="2158226"/>
                </a:lnTo>
                <a:lnTo>
                  <a:pt x="5966379" y="2208005"/>
                </a:lnTo>
                <a:lnTo>
                  <a:pt x="6016157" y="2208005"/>
                </a:lnTo>
                <a:lnTo>
                  <a:pt x="6041599" y="2208005"/>
                </a:lnTo>
                <a:lnTo>
                  <a:pt x="5966379" y="2308672"/>
                </a:lnTo>
                <a:lnTo>
                  <a:pt x="5916601" y="2558676"/>
                </a:lnTo>
                <a:lnTo>
                  <a:pt x="5916601" y="2659341"/>
                </a:lnTo>
                <a:lnTo>
                  <a:pt x="5966379" y="2684786"/>
                </a:lnTo>
                <a:lnTo>
                  <a:pt x="5991821" y="2734563"/>
                </a:lnTo>
                <a:lnTo>
                  <a:pt x="6016157" y="2785448"/>
                </a:lnTo>
                <a:lnTo>
                  <a:pt x="6016157" y="2860670"/>
                </a:lnTo>
                <a:lnTo>
                  <a:pt x="5991821" y="2885007"/>
                </a:lnTo>
                <a:lnTo>
                  <a:pt x="6016157" y="2910449"/>
                </a:lnTo>
                <a:lnTo>
                  <a:pt x="5991821" y="2935892"/>
                </a:lnTo>
                <a:lnTo>
                  <a:pt x="5991821" y="2960229"/>
                </a:lnTo>
                <a:lnTo>
                  <a:pt x="6041599" y="2985670"/>
                </a:lnTo>
                <a:lnTo>
                  <a:pt x="6016157" y="3035453"/>
                </a:lnTo>
                <a:lnTo>
                  <a:pt x="6041599" y="3086339"/>
                </a:lnTo>
                <a:lnTo>
                  <a:pt x="5991821" y="3185896"/>
                </a:lnTo>
                <a:lnTo>
                  <a:pt x="6016157" y="3185896"/>
                </a:lnTo>
                <a:lnTo>
                  <a:pt x="6016157" y="3236782"/>
                </a:lnTo>
                <a:lnTo>
                  <a:pt x="5966379" y="3261118"/>
                </a:lnTo>
                <a:lnTo>
                  <a:pt x="5966379" y="3286561"/>
                </a:lnTo>
                <a:lnTo>
                  <a:pt x="5916601" y="3361784"/>
                </a:lnTo>
                <a:lnTo>
                  <a:pt x="5916601" y="3412670"/>
                </a:lnTo>
                <a:lnTo>
                  <a:pt x="5865717" y="3437007"/>
                </a:lnTo>
                <a:lnTo>
                  <a:pt x="5840275" y="3462450"/>
                </a:lnTo>
                <a:lnTo>
                  <a:pt x="5815939" y="3437007"/>
                </a:lnTo>
                <a:lnTo>
                  <a:pt x="5815939" y="3487893"/>
                </a:lnTo>
                <a:lnTo>
                  <a:pt x="5765055" y="3462450"/>
                </a:lnTo>
                <a:lnTo>
                  <a:pt x="5765055" y="3462451"/>
                </a:lnTo>
                <a:lnTo>
                  <a:pt x="5790497" y="3512230"/>
                </a:lnTo>
                <a:lnTo>
                  <a:pt x="5740719" y="3537673"/>
                </a:lnTo>
                <a:lnTo>
                  <a:pt x="5715277" y="3563116"/>
                </a:lnTo>
                <a:lnTo>
                  <a:pt x="5689835" y="3587453"/>
                </a:lnTo>
                <a:lnTo>
                  <a:pt x="5715277" y="3612896"/>
                </a:lnTo>
                <a:lnTo>
                  <a:pt x="5665499" y="3612896"/>
                </a:lnTo>
                <a:lnTo>
                  <a:pt x="5640057" y="3638339"/>
                </a:lnTo>
                <a:lnTo>
                  <a:pt x="5665499" y="3638339"/>
                </a:lnTo>
                <a:lnTo>
                  <a:pt x="5665499" y="3662676"/>
                </a:lnTo>
                <a:lnTo>
                  <a:pt x="5640057" y="3662676"/>
                </a:lnTo>
                <a:lnTo>
                  <a:pt x="5665499" y="3688119"/>
                </a:lnTo>
                <a:lnTo>
                  <a:pt x="5640057" y="3763342"/>
                </a:lnTo>
                <a:lnTo>
                  <a:pt x="5590279" y="3737899"/>
                </a:lnTo>
                <a:lnTo>
                  <a:pt x="5515059" y="3737899"/>
                </a:lnTo>
                <a:lnTo>
                  <a:pt x="5464175" y="3713562"/>
                </a:lnTo>
                <a:lnTo>
                  <a:pt x="5439839" y="3737899"/>
                </a:lnTo>
                <a:lnTo>
                  <a:pt x="5464175" y="3763342"/>
                </a:lnTo>
                <a:lnTo>
                  <a:pt x="5414397" y="3788785"/>
                </a:lnTo>
                <a:lnTo>
                  <a:pt x="5339177" y="3939230"/>
                </a:lnTo>
                <a:lnTo>
                  <a:pt x="5364619" y="4014453"/>
                </a:lnTo>
                <a:lnTo>
                  <a:pt x="5364618" y="4014453"/>
                </a:lnTo>
                <a:lnTo>
                  <a:pt x="5364618" y="4089676"/>
                </a:lnTo>
                <a:lnTo>
                  <a:pt x="5313734" y="4289902"/>
                </a:lnTo>
                <a:lnTo>
                  <a:pt x="5238514" y="4416010"/>
                </a:lnTo>
                <a:lnTo>
                  <a:pt x="5213072" y="4440347"/>
                </a:lnTo>
                <a:lnTo>
                  <a:pt x="5163294" y="4440347"/>
                </a:lnTo>
                <a:lnTo>
                  <a:pt x="5137852" y="4465790"/>
                </a:lnTo>
                <a:lnTo>
                  <a:pt x="5163294" y="4465790"/>
                </a:lnTo>
                <a:lnTo>
                  <a:pt x="5062632" y="4616236"/>
                </a:lnTo>
                <a:lnTo>
                  <a:pt x="5038296" y="4691459"/>
                </a:lnTo>
                <a:lnTo>
                  <a:pt x="5012854" y="4716902"/>
                </a:lnTo>
                <a:lnTo>
                  <a:pt x="4987412" y="4792125"/>
                </a:lnTo>
                <a:lnTo>
                  <a:pt x="5012854" y="4917127"/>
                </a:lnTo>
                <a:lnTo>
                  <a:pt x="5062632" y="5043236"/>
                </a:lnTo>
                <a:lnTo>
                  <a:pt x="5013583" y="4993096"/>
                </a:lnTo>
                <a:lnTo>
                  <a:pt x="5062632" y="5043237"/>
                </a:lnTo>
                <a:lnTo>
                  <a:pt x="4987412" y="5043237"/>
                </a:lnTo>
                <a:lnTo>
                  <a:pt x="4963076" y="5017794"/>
                </a:lnTo>
                <a:lnTo>
                  <a:pt x="4862414" y="5067574"/>
                </a:lnTo>
                <a:lnTo>
                  <a:pt x="4812636" y="5142796"/>
                </a:lnTo>
                <a:lnTo>
                  <a:pt x="4812636" y="5193682"/>
                </a:lnTo>
                <a:lnTo>
                  <a:pt x="4787194" y="5243462"/>
                </a:lnTo>
                <a:lnTo>
                  <a:pt x="4711974" y="5268905"/>
                </a:lnTo>
                <a:lnTo>
                  <a:pt x="4686532" y="5243462"/>
                </a:lnTo>
                <a:lnTo>
                  <a:pt x="4636753" y="5268905"/>
                </a:lnTo>
                <a:lnTo>
                  <a:pt x="4611311" y="5293242"/>
                </a:lnTo>
                <a:lnTo>
                  <a:pt x="4561533" y="5344128"/>
                </a:lnTo>
                <a:lnTo>
                  <a:pt x="4536091" y="5293242"/>
                </a:lnTo>
                <a:lnTo>
                  <a:pt x="4561533" y="5293242"/>
                </a:lnTo>
                <a:lnTo>
                  <a:pt x="4561533" y="5268905"/>
                </a:lnTo>
                <a:lnTo>
                  <a:pt x="4585869" y="5218019"/>
                </a:lnTo>
                <a:lnTo>
                  <a:pt x="4585869" y="5193682"/>
                </a:lnTo>
                <a:lnTo>
                  <a:pt x="4611311" y="5168239"/>
                </a:lnTo>
                <a:lnTo>
                  <a:pt x="4611311" y="5142796"/>
                </a:lnTo>
                <a:lnTo>
                  <a:pt x="4585869" y="5142796"/>
                </a:lnTo>
                <a:lnTo>
                  <a:pt x="4611311" y="5118460"/>
                </a:lnTo>
                <a:lnTo>
                  <a:pt x="4636753" y="5118460"/>
                </a:lnTo>
                <a:lnTo>
                  <a:pt x="4636753" y="5093017"/>
                </a:lnTo>
                <a:lnTo>
                  <a:pt x="4686532" y="5067574"/>
                </a:lnTo>
                <a:lnTo>
                  <a:pt x="4737416" y="5043237"/>
                </a:lnTo>
                <a:lnTo>
                  <a:pt x="4737416" y="5017794"/>
                </a:lnTo>
                <a:lnTo>
                  <a:pt x="4737416" y="4992351"/>
                </a:lnTo>
                <a:lnTo>
                  <a:pt x="4686532" y="4942571"/>
                </a:lnTo>
                <a:lnTo>
                  <a:pt x="4662196" y="4968014"/>
                </a:lnTo>
                <a:lnTo>
                  <a:pt x="4636753" y="4968014"/>
                </a:lnTo>
                <a:lnTo>
                  <a:pt x="4611311" y="4942571"/>
                </a:lnTo>
                <a:lnTo>
                  <a:pt x="4585869" y="4992350"/>
                </a:lnTo>
                <a:lnTo>
                  <a:pt x="4611310" y="5017792"/>
                </a:lnTo>
                <a:lnTo>
                  <a:pt x="4611311" y="5017793"/>
                </a:lnTo>
                <a:lnTo>
                  <a:pt x="4536091" y="5043236"/>
                </a:lnTo>
                <a:lnTo>
                  <a:pt x="4510649" y="5043236"/>
                </a:lnTo>
                <a:lnTo>
                  <a:pt x="4510649" y="5118458"/>
                </a:lnTo>
                <a:lnTo>
                  <a:pt x="4561533" y="5168238"/>
                </a:lnTo>
                <a:lnTo>
                  <a:pt x="4536091" y="5168238"/>
                </a:lnTo>
                <a:lnTo>
                  <a:pt x="4510649" y="5168238"/>
                </a:lnTo>
                <a:lnTo>
                  <a:pt x="4510649" y="5193681"/>
                </a:lnTo>
                <a:lnTo>
                  <a:pt x="4486313" y="5168238"/>
                </a:lnTo>
                <a:lnTo>
                  <a:pt x="4486313" y="5118458"/>
                </a:lnTo>
                <a:lnTo>
                  <a:pt x="4460871" y="5093016"/>
                </a:lnTo>
                <a:lnTo>
                  <a:pt x="4385651" y="5067573"/>
                </a:lnTo>
                <a:lnTo>
                  <a:pt x="4310431" y="5093016"/>
                </a:lnTo>
                <a:lnTo>
                  <a:pt x="4284989" y="5142795"/>
                </a:lnTo>
                <a:lnTo>
                  <a:pt x="4284989" y="5142796"/>
                </a:lnTo>
                <a:lnTo>
                  <a:pt x="4260653" y="5168239"/>
                </a:lnTo>
                <a:lnTo>
                  <a:pt x="4260653" y="5193683"/>
                </a:lnTo>
                <a:lnTo>
                  <a:pt x="4284989" y="5243462"/>
                </a:lnTo>
                <a:lnTo>
                  <a:pt x="4235211" y="5268905"/>
                </a:lnTo>
                <a:lnTo>
                  <a:pt x="4185433" y="5344128"/>
                </a:lnTo>
                <a:lnTo>
                  <a:pt x="4110213" y="5369571"/>
                </a:lnTo>
                <a:lnTo>
                  <a:pt x="4084771" y="5318685"/>
                </a:lnTo>
                <a:lnTo>
                  <a:pt x="4110213" y="5243462"/>
                </a:lnTo>
                <a:lnTo>
                  <a:pt x="4134549" y="5193683"/>
                </a:lnTo>
                <a:lnTo>
                  <a:pt x="4134549" y="5168239"/>
                </a:lnTo>
                <a:lnTo>
                  <a:pt x="4185433" y="5168239"/>
                </a:lnTo>
                <a:lnTo>
                  <a:pt x="4209769" y="5142796"/>
                </a:lnTo>
                <a:lnTo>
                  <a:pt x="4185433" y="5118460"/>
                </a:lnTo>
                <a:lnTo>
                  <a:pt x="4084771" y="5093017"/>
                </a:lnTo>
                <a:lnTo>
                  <a:pt x="4034993" y="5142796"/>
                </a:lnTo>
                <a:lnTo>
                  <a:pt x="3958666" y="5168239"/>
                </a:lnTo>
                <a:lnTo>
                  <a:pt x="3908904" y="5218019"/>
                </a:lnTo>
                <a:lnTo>
                  <a:pt x="3859127" y="5293242"/>
                </a:lnTo>
                <a:lnTo>
                  <a:pt x="3758465" y="5243462"/>
                </a:lnTo>
                <a:lnTo>
                  <a:pt x="3708688" y="5243462"/>
                </a:lnTo>
                <a:lnTo>
                  <a:pt x="3582584" y="5193683"/>
                </a:lnTo>
                <a:lnTo>
                  <a:pt x="3589545" y="5173103"/>
                </a:lnTo>
                <a:cubicBezTo>
                  <a:pt x="3589544" y="5173103"/>
                  <a:pt x="3589544" y="5173102"/>
                  <a:pt x="3589543" y="5173102"/>
                </a:cubicBezTo>
                <a:lnTo>
                  <a:pt x="3582582" y="5193682"/>
                </a:lnTo>
                <a:lnTo>
                  <a:pt x="3382367" y="5193682"/>
                </a:lnTo>
                <a:lnTo>
                  <a:pt x="3421081" y="5164921"/>
                </a:lnTo>
                <a:lnTo>
                  <a:pt x="3483028" y="5168239"/>
                </a:lnTo>
                <a:lnTo>
                  <a:pt x="3532805" y="5168239"/>
                </a:lnTo>
                <a:lnTo>
                  <a:pt x="3532805" y="5118459"/>
                </a:lnTo>
                <a:lnTo>
                  <a:pt x="3507365" y="5093016"/>
                </a:lnTo>
                <a:lnTo>
                  <a:pt x="3483028" y="5118459"/>
                </a:lnTo>
                <a:lnTo>
                  <a:pt x="3432144" y="5093016"/>
                </a:lnTo>
                <a:lnTo>
                  <a:pt x="3407808" y="5093016"/>
                </a:lnTo>
                <a:lnTo>
                  <a:pt x="3407808" y="5043237"/>
                </a:lnTo>
                <a:lnTo>
                  <a:pt x="3382367" y="5043237"/>
                </a:lnTo>
                <a:lnTo>
                  <a:pt x="3356924" y="5093016"/>
                </a:lnTo>
                <a:lnTo>
                  <a:pt x="3382367" y="5118459"/>
                </a:lnTo>
                <a:lnTo>
                  <a:pt x="3382367" y="5142796"/>
                </a:lnTo>
                <a:lnTo>
                  <a:pt x="3331482" y="5093016"/>
                </a:lnTo>
                <a:lnTo>
                  <a:pt x="3356924" y="5067573"/>
                </a:lnTo>
                <a:lnTo>
                  <a:pt x="3356924" y="4992351"/>
                </a:lnTo>
                <a:lnTo>
                  <a:pt x="3407808" y="4942571"/>
                </a:lnTo>
                <a:lnTo>
                  <a:pt x="3356924" y="4942571"/>
                </a:lnTo>
                <a:lnTo>
                  <a:pt x="3349625" y="4928288"/>
                </a:lnTo>
                <a:lnTo>
                  <a:pt x="3349624" y="4928288"/>
                </a:lnTo>
                <a:lnTo>
                  <a:pt x="3356924" y="4942571"/>
                </a:lnTo>
                <a:lnTo>
                  <a:pt x="3281703" y="4968014"/>
                </a:lnTo>
                <a:lnTo>
                  <a:pt x="3256260" y="5017794"/>
                </a:lnTo>
                <a:lnTo>
                  <a:pt x="3181041" y="5067573"/>
                </a:lnTo>
                <a:lnTo>
                  <a:pt x="3206483" y="5118459"/>
                </a:lnTo>
                <a:lnTo>
                  <a:pt x="3181041" y="5142796"/>
                </a:lnTo>
                <a:lnTo>
                  <a:pt x="3231925" y="5168239"/>
                </a:lnTo>
                <a:lnTo>
                  <a:pt x="3281703" y="5218019"/>
                </a:lnTo>
                <a:lnTo>
                  <a:pt x="3331481" y="5268905"/>
                </a:lnTo>
                <a:lnTo>
                  <a:pt x="3281703" y="5293242"/>
                </a:lnTo>
                <a:lnTo>
                  <a:pt x="3281703" y="5318685"/>
                </a:lnTo>
                <a:lnTo>
                  <a:pt x="3256260" y="5293242"/>
                </a:lnTo>
                <a:lnTo>
                  <a:pt x="3206483" y="5293242"/>
                </a:lnTo>
                <a:lnTo>
                  <a:pt x="3181041" y="5293242"/>
                </a:lnTo>
                <a:lnTo>
                  <a:pt x="3056044" y="5293242"/>
                </a:lnTo>
                <a:lnTo>
                  <a:pt x="3030601" y="5344128"/>
                </a:lnTo>
                <a:lnTo>
                  <a:pt x="3006265" y="5344128"/>
                </a:lnTo>
                <a:lnTo>
                  <a:pt x="2980823" y="5369571"/>
                </a:lnTo>
                <a:lnTo>
                  <a:pt x="3006265" y="5393907"/>
                </a:lnTo>
                <a:lnTo>
                  <a:pt x="2980823" y="5419350"/>
                </a:lnTo>
                <a:lnTo>
                  <a:pt x="2905602" y="5444793"/>
                </a:lnTo>
                <a:lnTo>
                  <a:pt x="2880162" y="5520016"/>
                </a:lnTo>
                <a:lnTo>
                  <a:pt x="2880159" y="5520016"/>
                </a:lnTo>
                <a:lnTo>
                  <a:pt x="2830382" y="5544353"/>
                </a:lnTo>
                <a:lnTo>
                  <a:pt x="2804941" y="5569796"/>
                </a:lnTo>
                <a:lnTo>
                  <a:pt x="2755160" y="5595239"/>
                </a:lnTo>
                <a:lnTo>
                  <a:pt x="2679941" y="5569796"/>
                </a:lnTo>
                <a:lnTo>
                  <a:pt x="2629058" y="5494573"/>
                </a:lnTo>
                <a:lnTo>
                  <a:pt x="2629058" y="5444794"/>
                </a:lnTo>
                <a:lnTo>
                  <a:pt x="2579280" y="5393908"/>
                </a:lnTo>
                <a:lnTo>
                  <a:pt x="2579280" y="5344128"/>
                </a:lnTo>
                <a:lnTo>
                  <a:pt x="2529501" y="5318685"/>
                </a:lnTo>
                <a:lnTo>
                  <a:pt x="2553838" y="5293242"/>
                </a:lnTo>
                <a:lnTo>
                  <a:pt x="2579280" y="5268905"/>
                </a:lnTo>
                <a:lnTo>
                  <a:pt x="2579280" y="5243462"/>
                </a:lnTo>
                <a:lnTo>
                  <a:pt x="2629058" y="5218019"/>
                </a:lnTo>
                <a:lnTo>
                  <a:pt x="2604722" y="5193682"/>
                </a:lnTo>
                <a:lnTo>
                  <a:pt x="2579280" y="5142796"/>
                </a:lnTo>
                <a:lnTo>
                  <a:pt x="2579280" y="5142795"/>
                </a:lnTo>
                <a:lnTo>
                  <a:pt x="2705382" y="5093015"/>
                </a:lnTo>
                <a:lnTo>
                  <a:pt x="2755160" y="5043236"/>
                </a:lnTo>
                <a:lnTo>
                  <a:pt x="2755160" y="4992350"/>
                </a:lnTo>
                <a:lnTo>
                  <a:pt x="2729719" y="4968013"/>
                </a:lnTo>
                <a:lnTo>
                  <a:pt x="2705383" y="4942570"/>
                </a:lnTo>
                <a:lnTo>
                  <a:pt x="2679942" y="4942570"/>
                </a:lnTo>
                <a:lnTo>
                  <a:pt x="2654500" y="4968013"/>
                </a:lnTo>
                <a:lnTo>
                  <a:pt x="2604722" y="4968013"/>
                </a:lnTo>
                <a:lnTo>
                  <a:pt x="2529503" y="4917127"/>
                </a:lnTo>
                <a:lnTo>
                  <a:pt x="2529503" y="4867348"/>
                </a:lnTo>
                <a:lnTo>
                  <a:pt x="2454282" y="4841905"/>
                </a:lnTo>
                <a:lnTo>
                  <a:pt x="2454282" y="4867348"/>
                </a:lnTo>
                <a:lnTo>
                  <a:pt x="2428840" y="4841905"/>
                </a:lnTo>
                <a:lnTo>
                  <a:pt x="2379063" y="4841905"/>
                </a:lnTo>
                <a:lnTo>
                  <a:pt x="2353620" y="4867348"/>
                </a:lnTo>
                <a:lnTo>
                  <a:pt x="2353620" y="4867347"/>
                </a:lnTo>
                <a:lnTo>
                  <a:pt x="2328178" y="4841904"/>
                </a:lnTo>
                <a:lnTo>
                  <a:pt x="2303843" y="4841904"/>
                </a:lnTo>
                <a:lnTo>
                  <a:pt x="2278401" y="4817568"/>
                </a:lnTo>
                <a:lnTo>
                  <a:pt x="2252958" y="4841904"/>
                </a:lnTo>
                <a:lnTo>
                  <a:pt x="2303843" y="4867347"/>
                </a:lnTo>
                <a:lnTo>
                  <a:pt x="2228623" y="4892790"/>
                </a:lnTo>
                <a:lnTo>
                  <a:pt x="2177740" y="4841904"/>
                </a:lnTo>
                <a:lnTo>
                  <a:pt x="2153404" y="4867347"/>
                </a:lnTo>
                <a:lnTo>
                  <a:pt x="2153404" y="4892790"/>
                </a:lnTo>
                <a:lnTo>
                  <a:pt x="2127962" y="4942570"/>
                </a:lnTo>
                <a:lnTo>
                  <a:pt x="2102518" y="4917127"/>
                </a:lnTo>
                <a:lnTo>
                  <a:pt x="2078183" y="4917127"/>
                </a:lnTo>
                <a:lnTo>
                  <a:pt x="2078183" y="4867347"/>
                </a:lnTo>
                <a:lnTo>
                  <a:pt x="2027299" y="4867347"/>
                </a:lnTo>
                <a:lnTo>
                  <a:pt x="2001857" y="4892790"/>
                </a:lnTo>
                <a:lnTo>
                  <a:pt x="1952080" y="4892790"/>
                </a:lnTo>
                <a:lnTo>
                  <a:pt x="1902303" y="4917127"/>
                </a:lnTo>
                <a:lnTo>
                  <a:pt x="1876860" y="4892790"/>
                </a:lnTo>
                <a:lnTo>
                  <a:pt x="1876860" y="4867347"/>
                </a:lnTo>
                <a:lnTo>
                  <a:pt x="1851419" y="4892790"/>
                </a:lnTo>
                <a:lnTo>
                  <a:pt x="1827080" y="4892790"/>
                </a:lnTo>
                <a:lnTo>
                  <a:pt x="1801640" y="4867347"/>
                </a:lnTo>
                <a:lnTo>
                  <a:pt x="1801640" y="4892790"/>
                </a:lnTo>
                <a:lnTo>
                  <a:pt x="1776198" y="4917127"/>
                </a:lnTo>
                <a:lnTo>
                  <a:pt x="1751861" y="4892790"/>
                </a:lnTo>
                <a:lnTo>
                  <a:pt x="1726419" y="4892790"/>
                </a:lnTo>
                <a:lnTo>
                  <a:pt x="1700977" y="4917127"/>
                </a:lnTo>
                <a:lnTo>
                  <a:pt x="1676640" y="4892790"/>
                </a:lnTo>
                <a:lnTo>
                  <a:pt x="1625756" y="4917127"/>
                </a:lnTo>
                <a:lnTo>
                  <a:pt x="1601421" y="4917127"/>
                </a:lnTo>
                <a:lnTo>
                  <a:pt x="1575979" y="4892790"/>
                </a:lnTo>
                <a:lnTo>
                  <a:pt x="1575979" y="4867347"/>
                </a:lnTo>
                <a:lnTo>
                  <a:pt x="1575979" y="4841904"/>
                </a:lnTo>
                <a:lnTo>
                  <a:pt x="1526200" y="4817568"/>
                </a:lnTo>
                <a:lnTo>
                  <a:pt x="1450978" y="4867347"/>
                </a:lnTo>
                <a:lnTo>
                  <a:pt x="1425540" y="4867347"/>
                </a:lnTo>
                <a:lnTo>
                  <a:pt x="1425540" y="4867348"/>
                </a:lnTo>
                <a:lnTo>
                  <a:pt x="1425540" y="4917127"/>
                </a:lnTo>
                <a:lnTo>
                  <a:pt x="1400097" y="4942570"/>
                </a:lnTo>
                <a:lnTo>
                  <a:pt x="1400097" y="4992350"/>
                </a:lnTo>
                <a:lnTo>
                  <a:pt x="1350319" y="4992350"/>
                </a:lnTo>
                <a:lnTo>
                  <a:pt x="1350319" y="5043236"/>
                </a:lnTo>
                <a:lnTo>
                  <a:pt x="1299435" y="4992350"/>
                </a:lnTo>
                <a:lnTo>
                  <a:pt x="1249656" y="4917127"/>
                </a:lnTo>
                <a:lnTo>
                  <a:pt x="1224214" y="4917127"/>
                </a:lnTo>
                <a:lnTo>
                  <a:pt x="1148993" y="4892791"/>
                </a:lnTo>
                <a:lnTo>
                  <a:pt x="1124658" y="4917127"/>
                </a:lnTo>
                <a:lnTo>
                  <a:pt x="1124658" y="4892791"/>
                </a:lnTo>
                <a:lnTo>
                  <a:pt x="1099215" y="4917127"/>
                </a:lnTo>
                <a:lnTo>
                  <a:pt x="1073771" y="4892791"/>
                </a:lnTo>
                <a:lnTo>
                  <a:pt x="1049435" y="4917127"/>
                </a:lnTo>
                <a:lnTo>
                  <a:pt x="998551" y="4917127"/>
                </a:lnTo>
                <a:lnTo>
                  <a:pt x="998551" y="4892791"/>
                </a:lnTo>
                <a:lnTo>
                  <a:pt x="948773" y="4841905"/>
                </a:lnTo>
                <a:lnTo>
                  <a:pt x="898995" y="4867348"/>
                </a:lnTo>
                <a:lnTo>
                  <a:pt x="898995" y="4792125"/>
                </a:lnTo>
                <a:lnTo>
                  <a:pt x="923331" y="4766682"/>
                </a:lnTo>
                <a:lnTo>
                  <a:pt x="923331" y="4716902"/>
                </a:lnTo>
                <a:lnTo>
                  <a:pt x="923331" y="4691459"/>
                </a:lnTo>
                <a:lnTo>
                  <a:pt x="974215" y="4691459"/>
                </a:lnTo>
                <a:lnTo>
                  <a:pt x="998551" y="4667122"/>
                </a:lnTo>
                <a:lnTo>
                  <a:pt x="1049435" y="4716902"/>
                </a:lnTo>
                <a:lnTo>
                  <a:pt x="1148993" y="4716902"/>
                </a:lnTo>
                <a:lnTo>
                  <a:pt x="1174436" y="4667122"/>
                </a:lnTo>
                <a:lnTo>
                  <a:pt x="1224214" y="4667122"/>
                </a:lnTo>
                <a:lnTo>
                  <a:pt x="1249656" y="4616236"/>
                </a:lnTo>
                <a:lnTo>
                  <a:pt x="1275099" y="4616236"/>
                </a:lnTo>
                <a:lnTo>
                  <a:pt x="1275099" y="4616237"/>
                </a:lnTo>
                <a:lnTo>
                  <a:pt x="1350319" y="4616237"/>
                </a:lnTo>
                <a:lnTo>
                  <a:pt x="1374654" y="4590794"/>
                </a:lnTo>
                <a:lnTo>
                  <a:pt x="1425539" y="4566457"/>
                </a:lnTo>
                <a:lnTo>
                  <a:pt x="1550537" y="4491234"/>
                </a:lnTo>
                <a:lnTo>
                  <a:pt x="1651201" y="4440348"/>
                </a:lnTo>
                <a:lnTo>
                  <a:pt x="1751865" y="4416011"/>
                </a:lnTo>
                <a:lnTo>
                  <a:pt x="1776201" y="4365125"/>
                </a:lnTo>
                <a:lnTo>
                  <a:pt x="1751865" y="4340788"/>
                </a:lnTo>
                <a:lnTo>
                  <a:pt x="1801642" y="4340788"/>
                </a:lnTo>
                <a:lnTo>
                  <a:pt x="1827082" y="4315345"/>
                </a:lnTo>
                <a:lnTo>
                  <a:pt x="1902304" y="4340788"/>
                </a:lnTo>
                <a:lnTo>
                  <a:pt x="1952081" y="4315345"/>
                </a:lnTo>
                <a:lnTo>
                  <a:pt x="2001860" y="4340788"/>
                </a:lnTo>
                <a:lnTo>
                  <a:pt x="1952081" y="4340788"/>
                </a:lnTo>
                <a:lnTo>
                  <a:pt x="1952081" y="4390568"/>
                </a:lnTo>
                <a:lnTo>
                  <a:pt x="2027302" y="4416011"/>
                </a:lnTo>
                <a:lnTo>
                  <a:pt x="2052742" y="4416011"/>
                </a:lnTo>
                <a:lnTo>
                  <a:pt x="2102518" y="4390568"/>
                </a:lnTo>
                <a:lnTo>
                  <a:pt x="2127962" y="4390568"/>
                </a:lnTo>
                <a:lnTo>
                  <a:pt x="2203182" y="4440348"/>
                </a:lnTo>
                <a:lnTo>
                  <a:pt x="2328178" y="4465791"/>
                </a:lnTo>
                <a:lnTo>
                  <a:pt x="2428839" y="4465791"/>
                </a:lnTo>
                <a:lnTo>
                  <a:pt x="2478617" y="4440348"/>
                </a:lnTo>
                <a:lnTo>
                  <a:pt x="2529503" y="4416011"/>
                </a:lnTo>
                <a:lnTo>
                  <a:pt x="2579280" y="4440348"/>
                </a:lnTo>
                <a:lnTo>
                  <a:pt x="2629058" y="4440348"/>
                </a:lnTo>
                <a:lnTo>
                  <a:pt x="2679941" y="4465791"/>
                </a:lnTo>
                <a:lnTo>
                  <a:pt x="2679941" y="4465790"/>
                </a:lnTo>
                <a:lnTo>
                  <a:pt x="2705383" y="4465790"/>
                </a:lnTo>
                <a:lnTo>
                  <a:pt x="2804940" y="4440347"/>
                </a:lnTo>
                <a:lnTo>
                  <a:pt x="2830382" y="4491233"/>
                </a:lnTo>
                <a:lnTo>
                  <a:pt x="2804940" y="4515570"/>
                </a:lnTo>
                <a:lnTo>
                  <a:pt x="2780604" y="4541013"/>
                </a:lnTo>
                <a:lnTo>
                  <a:pt x="2804940" y="4566456"/>
                </a:lnTo>
                <a:lnTo>
                  <a:pt x="2804940" y="4590793"/>
                </a:lnTo>
                <a:lnTo>
                  <a:pt x="2855825" y="4590793"/>
                </a:lnTo>
                <a:lnTo>
                  <a:pt x="2855825" y="4566456"/>
                </a:lnTo>
                <a:lnTo>
                  <a:pt x="2880159" y="4566456"/>
                </a:lnTo>
                <a:cubicBezTo>
                  <a:pt x="2880160" y="4566456"/>
                  <a:pt x="2880161" y="4566457"/>
                  <a:pt x="2880162" y="4566457"/>
                </a:cubicBezTo>
                <a:lnTo>
                  <a:pt x="2931045" y="4616236"/>
                </a:lnTo>
                <a:lnTo>
                  <a:pt x="2980823" y="4641679"/>
                </a:lnTo>
                <a:lnTo>
                  <a:pt x="3006265" y="4616236"/>
                </a:lnTo>
                <a:lnTo>
                  <a:pt x="3030601" y="4616236"/>
                </a:lnTo>
                <a:lnTo>
                  <a:pt x="3056044" y="4590793"/>
                </a:lnTo>
                <a:lnTo>
                  <a:pt x="3105820" y="4590793"/>
                </a:lnTo>
                <a:lnTo>
                  <a:pt x="3131263" y="4541014"/>
                </a:lnTo>
                <a:lnTo>
                  <a:pt x="3131263" y="4590793"/>
                </a:lnTo>
                <a:lnTo>
                  <a:pt x="3156704" y="4566457"/>
                </a:lnTo>
                <a:lnTo>
                  <a:pt x="3181041" y="4515571"/>
                </a:lnTo>
                <a:lnTo>
                  <a:pt x="3156704" y="4440348"/>
                </a:lnTo>
                <a:lnTo>
                  <a:pt x="3131263" y="4416011"/>
                </a:lnTo>
                <a:lnTo>
                  <a:pt x="3181041" y="4365125"/>
                </a:lnTo>
                <a:lnTo>
                  <a:pt x="3231924" y="4340788"/>
                </a:lnTo>
                <a:lnTo>
                  <a:pt x="3256260" y="4289902"/>
                </a:lnTo>
                <a:lnTo>
                  <a:pt x="3281703" y="4289902"/>
                </a:lnTo>
                <a:lnTo>
                  <a:pt x="3281705" y="4289902"/>
                </a:lnTo>
                <a:lnTo>
                  <a:pt x="3307147" y="4265565"/>
                </a:lnTo>
                <a:lnTo>
                  <a:pt x="3356924" y="4265565"/>
                </a:lnTo>
                <a:lnTo>
                  <a:pt x="3457589" y="4190342"/>
                </a:lnTo>
                <a:lnTo>
                  <a:pt x="3558250" y="4089676"/>
                </a:lnTo>
                <a:lnTo>
                  <a:pt x="3582585" y="4014453"/>
                </a:lnTo>
                <a:lnTo>
                  <a:pt x="3608026" y="3989010"/>
                </a:lnTo>
                <a:lnTo>
                  <a:pt x="3582585" y="3963567"/>
                </a:lnTo>
                <a:lnTo>
                  <a:pt x="3608026" y="3913787"/>
                </a:lnTo>
                <a:lnTo>
                  <a:pt x="3582585" y="3888344"/>
                </a:lnTo>
                <a:lnTo>
                  <a:pt x="3608026" y="3838565"/>
                </a:lnTo>
                <a:lnTo>
                  <a:pt x="3633468" y="3813122"/>
                </a:lnTo>
                <a:lnTo>
                  <a:pt x="3683247" y="3788785"/>
                </a:lnTo>
                <a:lnTo>
                  <a:pt x="3708689" y="3813122"/>
                </a:lnTo>
                <a:lnTo>
                  <a:pt x="3783908" y="3788785"/>
                </a:lnTo>
                <a:lnTo>
                  <a:pt x="3883464" y="3763342"/>
                </a:lnTo>
                <a:lnTo>
                  <a:pt x="3883464" y="3813122"/>
                </a:lnTo>
                <a:lnTo>
                  <a:pt x="3833686" y="3813122"/>
                </a:lnTo>
                <a:lnTo>
                  <a:pt x="3808245" y="3838565"/>
                </a:lnTo>
                <a:lnTo>
                  <a:pt x="3808245" y="3888344"/>
                </a:lnTo>
                <a:lnTo>
                  <a:pt x="3758467" y="3864008"/>
                </a:lnTo>
                <a:lnTo>
                  <a:pt x="3708689" y="3913787"/>
                </a:lnTo>
                <a:lnTo>
                  <a:pt x="3683247" y="3888344"/>
                </a:lnTo>
                <a:lnTo>
                  <a:pt x="3633468" y="3913787"/>
                </a:lnTo>
                <a:lnTo>
                  <a:pt x="3657804" y="3939230"/>
                </a:lnTo>
                <a:lnTo>
                  <a:pt x="3633468" y="3963567"/>
                </a:lnTo>
                <a:lnTo>
                  <a:pt x="3657804" y="3963567"/>
                </a:lnTo>
                <a:lnTo>
                  <a:pt x="3683247" y="3989010"/>
                </a:lnTo>
                <a:lnTo>
                  <a:pt x="3708689" y="3989010"/>
                </a:lnTo>
                <a:lnTo>
                  <a:pt x="3708689" y="4014453"/>
                </a:lnTo>
                <a:lnTo>
                  <a:pt x="3708688" y="4014453"/>
                </a:lnTo>
                <a:lnTo>
                  <a:pt x="3657804" y="4064233"/>
                </a:lnTo>
                <a:lnTo>
                  <a:pt x="3683246" y="4139455"/>
                </a:lnTo>
                <a:lnTo>
                  <a:pt x="3808243" y="4164898"/>
                </a:lnTo>
                <a:lnTo>
                  <a:pt x="3833684" y="4089676"/>
                </a:lnTo>
                <a:lnTo>
                  <a:pt x="3958666" y="4089676"/>
                </a:lnTo>
                <a:lnTo>
                  <a:pt x="4084770" y="4064233"/>
                </a:lnTo>
                <a:lnTo>
                  <a:pt x="4185432" y="4064233"/>
                </a:lnTo>
                <a:lnTo>
                  <a:pt x="4460870" y="3888345"/>
                </a:lnTo>
                <a:lnTo>
                  <a:pt x="4510648" y="3763342"/>
                </a:lnTo>
                <a:lnTo>
                  <a:pt x="4761751" y="3713562"/>
                </a:lnTo>
                <a:lnTo>
                  <a:pt x="4836971" y="3612896"/>
                </a:lnTo>
                <a:lnTo>
                  <a:pt x="4887855" y="3487894"/>
                </a:lnTo>
                <a:lnTo>
                  <a:pt x="4887855" y="3487893"/>
                </a:lnTo>
                <a:lnTo>
                  <a:pt x="4937633" y="3437007"/>
                </a:lnTo>
                <a:lnTo>
                  <a:pt x="5012854" y="3387227"/>
                </a:lnTo>
                <a:lnTo>
                  <a:pt x="5038296" y="3336341"/>
                </a:lnTo>
                <a:lnTo>
                  <a:pt x="5113516" y="3236782"/>
                </a:lnTo>
                <a:lnTo>
                  <a:pt x="5137852" y="3185896"/>
                </a:lnTo>
                <a:lnTo>
                  <a:pt x="5163294" y="3161560"/>
                </a:lnTo>
                <a:lnTo>
                  <a:pt x="5238514" y="3011116"/>
                </a:lnTo>
                <a:lnTo>
                  <a:pt x="5263957" y="2860672"/>
                </a:lnTo>
                <a:lnTo>
                  <a:pt x="5188736" y="2809788"/>
                </a:lnTo>
                <a:lnTo>
                  <a:pt x="5163294" y="2835229"/>
                </a:lnTo>
                <a:lnTo>
                  <a:pt x="5137852" y="2835229"/>
                </a:lnTo>
                <a:lnTo>
                  <a:pt x="5137852" y="2785450"/>
                </a:lnTo>
                <a:lnTo>
                  <a:pt x="5188736" y="2785450"/>
                </a:lnTo>
                <a:lnTo>
                  <a:pt x="5263957" y="2734563"/>
                </a:lnTo>
                <a:lnTo>
                  <a:pt x="5339177" y="2609561"/>
                </a:lnTo>
                <a:lnTo>
                  <a:pt x="5289399" y="2534339"/>
                </a:lnTo>
                <a:lnTo>
                  <a:pt x="5289931" y="2534660"/>
                </a:lnTo>
                <a:lnTo>
                  <a:pt x="5289398" y="2534339"/>
                </a:lnTo>
                <a:lnTo>
                  <a:pt x="5313734" y="2483451"/>
                </a:lnTo>
                <a:lnTo>
                  <a:pt x="5289398" y="2459115"/>
                </a:lnTo>
                <a:lnTo>
                  <a:pt x="5364618" y="2408231"/>
                </a:lnTo>
                <a:lnTo>
                  <a:pt x="5388954" y="2433674"/>
                </a:lnTo>
                <a:lnTo>
                  <a:pt x="5464174" y="2408231"/>
                </a:lnTo>
                <a:lnTo>
                  <a:pt x="5515059" y="2333007"/>
                </a:lnTo>
                <a:lnTo>
                  <a:pt x="5539394" y="2257785"/>
                </a:lnTo>
                <a:lnTo>
                  <a:pt x="5539394" y="2233447"/>
                </a:lnTo>
                <a:lnTo>
                  <a:pt x="5564837" y="2182565"/>
                </a:lnTo>
                <a:lnTo>
                  <a:pt x="5614615" y="2233447"/>
                </a:lnTo>
                <a:lnTo>
                  <a:pt x="5640057" y="2208005"/>
                </a:lnTo>
                <a:lnTo>
                  <a:pt x="5665499" y="2233447"/>
                </a:lnTo>
                <a:lnTo>
                  <a:pt x="5665499" y="2257785"/>
                </a:lnTo>
                <a:lnTo>
                  <a:pt x="5640057" y="2408231"/>
                </a:lnTo>
                <a:lnTo>
                  <a:pt x="5689835" y="2433674"/>
                </a:lnTo>
                <a:lnTo>
                  <a:pt x="5740719" y="2408231"/>
                </a:lnTo>
                <a:lnTo>
                  <a:pt x="5765055" y="2358450"/>
                </a:lnTo>
                <a:lnTo>
                  <a:pt x="5840275" y="2459115"/>
                </a:lnTo>
                <a:lnTo>
                  <a:pt x="5891159" y="2408231"/>
                </a:lnTo>
                <a:lnTo>
                  <a:pt x="5940937" y="2283229"/>
                </a:lnTo>
                <a:lnTo>
                  <a:pt x="5891159" y="2208005"/>
                </a:lnTo>
                <a:lnTo>
                  <a:pt x="5840275" y="2257785"/>
                </a:lnTo>
                <a:lnTo>
                  <a:pt x="5715277" y="2283229"/>
                </a:lnTo>
                <a:lnTo>
                  <a:pt x="5765055" y="2132783"/>
                </a:lnTo>
                <a:lnTo>
                  <a:pt x="5840275" y="2081897"/>
                </a:lnTo>
                <a:close/>
                <a:moveTo>
                  <a:pt x="8270546" y="1474959"/>
                </a:moveTo>
                <a:lnTo>
                  <a:pt x="8282255" y="1480813"/>
                </a:lnTo>
                <a:lnTo>
                  <a:pt x="8274449" y="1490571"/>
                </a:lnTo>
                <a:lnTo>
                  <a:pt x="8264691" y="1491546"/>
                </a:lnTo>
                <a:lnTo>
                  <a:pt x="8247128" y="1501304"/>
                </a:lnTo>
                <a:lnTo>
                  <a:pt x="8250055" y="1485692"/>
                </a:lnTo>
                <a:lnTo>
                  <a:pt x="8265667" y="1485692"/>
                </a:lnTo>
                <a:lnTo>
                  <a:pt x="8270546" y="1474959"/>
                </a:lnTo>
                <a:close/>
                <a:moveTo>
                  <a:pt x="8187608" y="1463250"/>
                </a:moveTo>
                <a:lnTo>
                  <a:pt x="8203220" y="1472032"/>
                </a:lnTo>
                <a:lnTo>
                  <a:pt x="8215904" y="1471056"/>
                </a:lnTo>
                <a:lnTo>
                  <a:pt x="8214929" y="1479838"/>
                </a:lnTo>
                <a:lnTo>
                  <a:pt x="8216880" y="1484717"/>
                </a:lnTo>
                <a:lnTo>
                  <a:pt x="8195414" y="1482765"/>
                </a:lnTo>
                <a:lnTo>
                  <a:pt x="8197365" y="1476909"/>
                </a:lnTo>
                <a:lnTo>
                  <a:pt x="8187608" y="1463250"/>
                </a:lnTo>
                <a:close/>
                <a:moveTo>
                  <a:pt x="8289085" y="1415439"/>
                </a:moveTo>
                <a:lnTo>
                  <a:pt x="8307624" y="1425197"/>
                </a:lnTo>
                <a:lnTo>
                  <a:pt x="8318357" y="1429100"/>
                </a:lnTo>
                <a:lnTo>
                  <a:pt x="8307624" y="1443734"/>
                </a:lnTo>
                <a:lnTo>
                  <a:pt x="8313478" y="1452516"/>
                </a:lnTo>
                <a:lnTo>
                  <a:pt x="8282255" y="1469104"/>
                </a:lnTo>
                <a:lnTo>
                  <a:pt x="8280303" y="1453493"/>
                </a:lnTo>
                <a:lnTo>
                  <a:pt x="8269570" y="1425197"/>
                </a:lnTo>
                <a:lnTo>
                  <a:pt x="8289085" y="1415439"/>
                </a:lnTo>
                <a:close/>
                <a:moveTo>
                  <a:pt x="8360314" y="1357869"/>
                </a:moveTo>
                <a:lnTo>
                  <a:pt x="8376902" y="1366651"/>
                </a:lnTo>
                <a:lnTo>
                  <a:pt x="8379829" y="1382264"/>
                </a:lnTo>
                <a:lnTo>
                  <a:pt x="8349581" y="1375434"/>
                </a:lnTo>
                <a:lnTo>
                  <a:pt x="8360314" y="1357869"/>
                </a:lnTo>
                <a:close/>
                <a:moveTo>
                  <a:pt x="8571073" y="1228098"/>
                </a:moveTo>
                <a:lnTo>
                  <a:pt x="8597418" y="1253467"/>
                </a:lnTo>
                <a:lnTo>
                  <a:pt x="8592539" y="1260297"/>
                </a:lnTo>
                <a:lnTo>
                  <a:pt x="8592539" y="1272981"/>
                </a:lnTo>
                <a:lnTo>
                  <a:pt x="8572049" y="1273957"/>
                </a:lnTo>
                <a:lnTo>
                  <a:pt x="8561316" y="1285666"/>
                </a:lnTo>
                <a:lnTo>
                  <a:pt x="8554486" y="1302253"/>
                </a:lnTo>
                <a:lnTo>
                  <a:pt x="8533995" y="1311035"/>
                </a:lnTo>
                <a:lnTo>
                  <a:pt x="8510577" y="1309083"/>
                </a:lnTo>
                <a:lnTo>
                  <a:pt x="8505699" y="1331526"/>
                </a:lnTo>
                <a:lnTo>
                  <a:pt x="8494966" y="1335428"/>
                </a:lnTo>
                <a:lnTo>
                  <a:pt x="8482281" y="1312986"/>
                </a:lnTo>
                <a:lnTo>
                  <a:pt x="8474475" y="1303229"/>
                </a:lnTo>
                <a:lnTo>
                  <a:pt x="8467645" y="1279811"/>
                </a:lnTo>
                <a:lnTo>
                  <a:pt x="8476427" y="1270054"/>
                </a:lnTo>
                <a:lnTo>
                  <a:pt x="8524238" y="1261273"/>
                </a:lnTo>
                <a:lnTo>
                  <a:pt x="8551558" y="1236879"/>
                </a:lnTo>
                <a:lnTo>
                  <a:pt x="8567170" y="1237855"/>
                </a:lnTo>
                <a:lnTo>
                  <a:pt x="8571073" y="1228098"/>
                </a:lnTo>
                <a:close/>
                <a:moveTo>
                  <a:pt x="8306648" y="884639"/>
                </a:moveTo>
                <a:lnTo>
                  <a:pt x="8328114" y="903178"/>
                </a:lnTo>
                <a:lnTo>
                  <a:pt x="8334944" y="917814"/>
                </a:lnTo>
                <a:lnTo>
                  <a:pt x="8368119" y="935377"/>
                </a:lnTo>
                <a:lnTo>
                  <a:pt x="8422761" y="939280"/>
                </a:lnTo>
                <a:lnTo>
                  <a:pt x="8461790" y="922693"/>
                </a:lnTo>
                <a:lnTo>
                  <a:pt x="8450081" y="963674"/>
                </a:lnTo>
                <a:lnTo>
                  <a:pt x="8431542" y="975382"/>
                </a:lnTo>
                <a:lnTo>
                  <a:pt x="8415930" y="963674"/>
                </a:lnTo>
                <a:lnTo>
                  <a:pt x="8397391" y="963674"/>
                </a:lnTo>
                <a:lnTo>
                  <a:pt x="8359338" y="1014411"/>
                </a:lnTo>
                <a:lnTo>
                  <a:pt x="8284206" y="1020265"/>
                </a:lnTo>
                <a:lnTo>
                  <a:pt x="8247128" y="1070028"/>
                </a:lnTo>
                <a:lnTo>
                  <a:pt x="8212977" y="1083688"/>
                </a:lnTo>
                <a:lnTo>
                  <a:pt x="8184681" y="1151014"/>
                </a:lnTo>
                <a:lnTo>
                  <a:pt x="8163215" y="1151014"/>
                </a:lnTo>
                <a:lnTo>
                  <a:pt x="8155409" y="1207607"/>
                </a:lnTo>
                <a:lnTo>
                  <a:pt x="8099792" y="1223219"/>
                </a:lnTo>
                <a:lnTo>
                  <a:pt x="8077350" y="1247612"/>
                </a:lnTo>
                <a:lnTo>
                  <a:pt x="8066617" y="1319817"/>
                </a:lnTo>
                <a:lnTo>
                  <a:pt x="8057835" y="1315914"/>
                </a:lnTo>
                <a:lnTo>
                  <a:pt x="8009048" y="1320793"/>
                </a:lnTo>
                <a:lnTo>
                  <a:pt x="8009048" y="1309084"/>
                </a:lnTo>
                <a:cubicBezTo>
                  <a:pt x="8009373" y="1303880"/>
                  <a:pt x="8009699" y="1298676"/>
                  <a:pt x="8010024" y="1293472"/>
                </a:cubicBezTo>
                <a:lnTo>
                  <a:pt x="8002218" y="1262248"/>
                </a:lnTo>
                <a:lnTo>
                  <a:pt x="8013927" y="1254442"/>
                </a:lnTo>
                <a:lnTo>
                  <a:pt x="8038320" y="1219316"/>
                </a:lnTo>
                <a:lnTo>
                  <a:pt x="8077350" y="1190044"/>
                </a:lnTo>
                <a:lnTo>
                  <a:pt x="8108573" y="1167602"/>
                </a:lnTo>
                <a:lnTo>
                  <a:pt x="8111501" y="1154917"/>
                </a:lnTo>
                <a:lnTo>
                  <a:pt x="8135894" y="1148087"/>
                </a:lnTo>
                <a:lnTo>
                  <a:pt x="8141748" y="1130524"/>
                </a:lnTo>
                <a:lnTo>
                  <a:pt x="8135894" y="1121742"/>
                </a:lnTo>
                <a:lnTo>
                  <a:pt x="8143700" y="1104179"/>
                </a:lnTo>
                <a:lnTo>
                  <a:pt x="8200293" y="1030998"/>
                </a:lnTo>
                <a:lnTo>
                  <a:pt x="8231516" y="993920"/>
                </a:lnTo>
                <a:lnTo>
                  <a:pt x="8245176" y="957819"/>
                </a:lnTo>
                <a:lnTo>
                  <a:pt x="8258837" y="944159"/>
                </a:lnTo>
                <a:lnTo>
                  <a:pt x="8260788" y="920741"/>
                </a:lnTo>
                <a:lnTo>
                  <a:pt x="8289085" y="889516"/>
                </a:lnTo>
                <a:lnTo>
                  <a:pt x="8306648" y="884639"/>
                </a:lnTo>
                <a:close/>
                <a:moveTo>
                  <a:pt x="9328245" y="311878"/>
                </a:moveTo>
                <a:lnTo>
                  <a:pt x="9371178" y="317733"/>
                </a:lnTo>
                <a:lnTo>
                  <a:pt x="9384838" y="341150"/>
                </a:lnTo>
                <a:lnTo>
                  <a:pt x="9357517" y="360665"/>
                </a:lnTo>
                <a:lnTo>
                  <a:pt x="9357517" y="378228"/>
                </a:lnTo>
                <a:lnTo>
                  <a:pt x="9371178" y="393840"/>
                </a:lnTo>
                <a:lnTo>
                  <a:pt x="9367275" y="427015"/>
                </a:lnTo>
                <a:lnTo>
                  <a:pt x="9314585" y="427015"/>
                </a:lnTo>
                <a:lnTo>
                  <a:pt x="9250186" y="440675"/>
                </a:lnTo>
                <a:lnTo>
                  <a:pt x="9213108" y="471899"/>
                </a:lnTo>
                <a:lnTo>
                  <a:pt x="9162370" y="491414"/>
                </a:lnTo>
                <a:lnTo>
                  <a:pt x="9099923" y="526540"/>
                </a:lnTo>
                <a:lnTo>
                  <a:pt x="9035524" y="587036"/>
                </a:lnTo>
                <a:lnTo>
                  <a:pt x="8996494" y="635822"/>
                </a:lnTo>
                <a:lnTo>
                  <a:pt x="8961368" y="637774"/>
                </a:lnTo>
                <a:lnTo>
                  <a:pt x="8951610" y="647531"/>
                </a:lnTo>
                <a:lnTo>
                  <a:pt x="8926241" y="637774"/>
                </a:lnTo>
                <a:lnTo>
                  <a:pt x="8916484" y="608501"/>
                </a:lnTo>
                <a:lnTo>
                  <a:pt x="8883309" y="622162"/>
                </a:lnTo>
                <a:lnTo>
                  <a:pt x="8877454" y="651434"/>
                </a:lnTo>
                <a:lnTo>
                  <a:pt x="8887212" y="665094"/>
                </a:lnTo>
                <a:lnTo>
                  <a:pt x="8846231" y="719735"/>
                </a:lnTo>
                <a:lnTo>
                  <a:pt x="8799395" y="749008"/>
                </a:lnTo>
                <a:lnTo>
                  <a:pt x="8766220" y="774380"/>
                </a:lnTo>
                <a:lnTo>
                  <a:pt x="8731094" y="844633"/>
                </a:lnTo>
                <a:lnTo>
                  <a:pt x="8697919" y="862196"/>
                </a:lnTo>
                <a:lnTo>
                  <a:pt x="8666695" y="862196"/>
                </a:lnTo>
                <a:lnTo>
                  <a:pt x="8641326" y="887565"/>
                </a:lnTo>
                <a:lnTo>
                  <a:pt x="8614005" y="932449"/>
                </a:lnTo>
                <a:lnTo>
                  <a:pt x="8590587" y="936351"/>
                </a:lnTo>
                <a:lnTo>
                  <a:pt x="8576927" y="920740"/>
                </a:lnTo>
                <a:lnTo>
                  <a:pt x="8590587" y="885614"/>
                </a:lnTo>
                <a:lnTo>
                  <a:pt x="8602296" y="881711"/>
                </a:lnTo>
                <a:lnTo>
                  <a:pt x="8610102" y="868050"/>
                </a:lnTo>
                <a:lnTo>
                  <a:pt x="8606199" y="850487"/>
                </a:lnTo>
                <a:lnTo>
                  <a:pt x="8612054" y="825118"/>
                </a:lnTo>
                <a:lnTo>
                  <a:pt x="8623762" y="846584"/>
                </a:lnTo>
                <a:lnTo>
                  <a:pt x="8637423" y="848536"/>
                </a:lnTo>
                <a:lnTo>
                  <a:pt x="8649132" y="827069"/>
                </a:lnTo>
                <a:lnTo>
                  <a:pt x="8635471" y="807555"/>
                </a:lnTo>
                <a:lnTo>
                  <a:pt x="8654986" y="807555"/>
                </a:lnTo>
                <a:lnTo>
                  <a:pt x="8664743" y="819263"/>
                </a:lnTo>
                <a:lnTo>
                  <a:pt x="8692064" y="805603"/>
                </a:lnTo>
                <a:lnTo>
                  <a:pt x="8709627" y="778282"/>
                </a:lnTo>
                <a:lnTo>
                  <a:pt x="8711579" y="749008"/>
                </a:lnTo>
                <a:lnTo>
                  <a:pt x="8695967" y="749008"/>
                </a:lnTo>
                <a:lnTo>
                  <a:pt x="8672549" y="745105"/>
                </a:lnTo>
                <a:lnTo>
                  <a:pt x="8668646" y="713881"/>
                </a:lnTo>
                <a:lnTo>
                  <a:pt x="8697919" y="713881"/>
                </a:lnTo>
                <a:lnTo>
                  <a:pt x="8715482" y="731444"/>
                </a:lnTo>
                <a:lnTo>
                  <a:pt x="8733045" y="719735"/>
                </a:lnTo>
                <a:lnTo>
                  <a:pt x="8746705" y="688512"/>
                </a:lnTo>
                <a:lnTo>
                  <a:pt x="8787686" y="674851"/>
                </a:lnTo>
                <a:lnTo>
                  <a:pt x="8811104" y="624114"/>
                </a:lnTo>
                <a:lnTo>
                  <a:pt x="8830619" y="618260"/>
                </a:lnTo>
                <a:lnTo>
                  <a:pt x="8840376" y="600695"/>
                </a:lnTo>
                <a:lnTo>
                  <a:pt x="8832570" y="559715"/>
                </a:lnTo>
                <a:lnTo>
                  <a:pt x="8850134" y="559715"/>
                </a:lnTo>
                <a:lnTo>
                  <a:pt x="8885260" y="573376"/>
                </a:lnTo>
                <a:lnTo>
                  <a:pt x="8902823" y="559715"/>
                </a:lnTo>
                <a:lnTo>
                  <a:pt x="8904775" y="524589"/>
                </a:lnTo>
                <a:lnTo>
                  <a:pt x="8949659" y="497268"/>
                </a:lnTo>
                <a:lnTo>
                  <a:pt x="8976980" y="497268"/>
                </a:lnTo>
                <a:lnTo>
                  <a:pt x="8976980" y="462142"/>
                </a:lnTo>
                <a:lnTo>
                  <a:pt x="8965271" y="419209"/>
                </a:lnTo>
                <a:lnTo>
                  <a:pt x="8973077" y="393840"/>
                </a:lnTo>
                <a:lnTo>
                  <a:pt x="9002349" y="376277"/>
                </a:lnTo>
                <a:lnTo>
                  <a:pt x="9017961" y="403597"/>
                </a:lnTo>
                <a:lnTo>
                  <a:pt x="9041378" y="467996"/>
                </a:lnTo>
                <a:lnTo>
                  <a:pt x="9076505" y="475802"/>
                </a:lnTo>
                <a:lnTo>
                  <a:pt x="9154564" y="458239"/>
                </a:lnTo>
                <a:lnTo>
                  <a:pt x="9209205" y="409452"/>
                </a:lnTo>
                <a:lnTo>
                  <a:pt x="9218963" y="380180"/>
                </a:lnTo>
                <a:lnTo>
                  <a:pt x="9283361" y="325538"/>
                </a:lnTo>
                <a:lnTo>
                  <a:pt x="9328245" y="311878"/>
                </a:lnTo>
                <a:close/>
                <a:moveTo>
                  <a:pt x="6819242" y="0"/>
                </a:moveTo>
                <a:lnTo>
                  <a:pt x="6869020" y="125002"/>
                </a:lnTo>
                <a:lnTo>
                  <a:pt x="6969682" y="326334"/>
                </a:lnTo>
                <a:lnTo>
                  <a:pt x="6969682" y="401556"/>
                </a:lnTo>
                <a:lnTo>
                  <a:pt x="7094680" y="652667"/>
                </a:lnTo>
                <a:lnTo>
                  <a:pt x="7220784" y="803117"/>
                </a:lnTo>
                <a:lnTo>
                  <a:pt x="7321446" y="903783"/>
                </a:lnTo>
                <a:lnTo>
                  <a:pt x="7321446" y="979004"/>
                </a:lnTo>
                <a:lnTo>
                  <a:pt x="7345782" y="979004"/>
                </a:lnTo>
                <a:lnTo>
                  <a:pt x="7396667" y="1003341"/>
                </a:lnTo>
                <a:lnTo>
                  <a:pt x="7421002" y="979004"/>
                </a:lnTo>
                <a:lnTo>
                  <a:pt x="7496223" y="1003341"/>
                </a:lnTo>
                <a:lnTo>
                  <a:pt x="7446445" y="1054227"/>
                </a:lnTo>
                <a:lnTo>
                  <a:pt x="7471887" y="1078564"/>
                </a:lnTo>
                <a:lnTo>
                  <a:pt x="7521665" y="1054227"/>
                </a:lnTo>
                <a:lnTo>
                  <a:pt x="7547107" y="1129449"/>
                </a:lnTo>
                <a:lnTo>
                  <a:pt x="7672105" y="1179229"/>
                </a:lnTo>
                <a:lnTo>
                  <a:pt x="7747325" y="1179229"/>
                </a:lnTo>
                <a:lnTo>
                  <a:pt x="7847987" y="1104007"/>
                </a:lnTo>
                <a:lnTo>
                  <a:pt x="7923207" y="1078564"/>
                </a:lnTo>
                <a:lnTo>
                  <a:pt x="7998427" y="1003341"/>
                </a:lnTo>
                <a:lnTo>
                  <a:pt x="7998427" y="1054227"/>
                </a:lnTo>
                <a:lnTo>
                  <a:pt x="7948649" y="1104007"/>
                </a:lnTo>
                <a:lnTo>
                  <a:pt x="7948649" y="1129449"/>
                </a:lnTo>
                <a:lnTo>
                  <a:pt x="7822545" y="1279895"/>
                </a:lnTo>
                <a:lnTo>
                  <a:pt x="7822545" y="1379454"/>
                </a:lnTo>
                <a:lnTo>
                  <a:pt x="7873429" y="1379454"/>
                </a:lnTo>
                <a:lnTo>
                  <a:pt x="7847987" y="1505563"/>
                </a:lnTo>
                <a:lnTo>
                  <a:pt x="7797103" y="1531005"/>
                </a:lnTo>
                <a:lnTo>
                  <a:pt x="7873429" y="1606229"/>
                </a:lnTo>
                <a:lnTo>
                  <a:pt x="7948649" y="1606229"/>
                </a:lnTo>
                <a:lnTo>
                  <a:pt x="7923207" y="1656009"/>
                </a:lnTo>
                <a:lnTo>
                  <a:pt x="7772767" y="1630565"/>
                </a:lnTo>
                <a:lnTo>
                  <a:pt x="7672105" y="1705789"/>
                </a:lnTo>
                <a:lnTo>
                  <a:pt x="7672105" y="1656009"/>
                </a:lnTo>
                <a:lnTo>
                  <a:pt x="7596885" y="1656009"/>
                </a:lnTo>
                <a:lnTo>
                  <a:pt x="7571443" y="1705789"/>
                </a:lnTo>
                <a:lnTo>
                  <a:pt x="7446445" y="1681452"/>
                </a:lnTo>
                <a:lnTo>
                  <a:pt x="7421002" y="1630565"/>
                </a:lnTo>
                <a:lnTo>
                  <a:pt x="7321446" y="1630565"/>
                </a:lnTo>
                <a:lnTo>
                  <a:pt x="7070344" y="1756674"/>
                </a:lnTo>
                <a:lnTo>
                  <a:pt x="6869020" y="1907113"/>
                </a:lnTo>
                <a:lnTo>
                  <a:pt x="6894462" y="1956897"/>
                </a:lnTo>
                <a:lnTo>
                  <a:pt x="6819242" y="2081899"/>
                </a:lnTo>
                <a:lnTo>
                  <a:pt x="6793800" y="2006676"/>
                </a:lnTo>
                <a:lnTo>
                  <a:pt x="6668802" y="1931450"/>
                </a:lnTo>
                <a:lnTo>
                  <a:pt x="6542697" y="1831894"/>
                </a:lnTo>
                <a:lnTo>
                  <a:pt x="6467477" y="1705789"/>
                </a:lnTo>
                <a:lnTo>
                  <a:pt x="6417699" y="1681452"/>
                </a:lnTo>
                <a:lnTo>
                  <a:pt x="6342479" y="1580786"/>
                </a:lnTo>
                <a:lnTo>
                  <a:pt x="6217481" y="1555343"/>
                </a:lnTo>
                <a:lnTo>
                  <a:pt x="6091377" y="1606229"/>
                </a:lnTo>
                <a:lnTo>
                  <a:pt x="5991821" y="1681452"/>
                </a:lnTo>
                <a:lnTo>
                  <a:pt x="5966379" y="1630565"/>
                </a:lnTo>
                <a:lnTo>
                  <a:pt x="5966379" y="1580786"/>
                </a:lnTo>
                <a:lnTo>
                  <a:pt x="5916601" y="1531005"/>
                </a:lnTo>
                <a:lnTo>
                  <a:pt x="5940937" y="1505563"/>
                </a:lnTo>
                <a:lnTo>
                  <a:pt x="5891159" y="1480122"/>
                </a:lnTo>
                <a:lnTo>
                  <a:pt x="5840275" y="1480122"/>
                </a:lnTo>
                <a:lnTo>
                  <a:pt x="5815939" y="1455784"/>
                </a:lnTo>
                <a:lnTo>
                  <a:pt x="5740719" y="1505563"/>
                </a:lnTo>
                <a:lnTo>
                  <a:pt x="5665499" y="1606229"/>
                </a:lnTo>
                <a:lnTo>
                  <a:pt x="5715277" y="1656009"/>
                </a:lnTo>
                <a:lnTo>
                  <a:pt x="5765055" y="1731231"/>
                </a:lnTo>
                <a:lnTo>
                  <a:pt x="5840275" y="1731231"/>
                </a:lnTo>
                <a:lnTo>
                  <a:pt x="5916601" y="1881669"/>
                </a:lnTo>
                <a:lnTo>
                  <a:pt x="5966379" y="1956897"/>
                </a:lnTo>
                <a:lnTo>
                  <a:pt x="5891159" y="2006676"/>
                </a:lnTo>
                <a:lnTo>
                  <a:pt x="5815939" y="1931450"/>
                </a:lnTo>
                <a:lnTo>
                  <a:pt x="5765055" y="1881669"/>
                </a:lnTo>
                <a:lnTo>
                  <a:pt x="5715277" y="1931450"/>
                </a:lnTo>
                <a:lnTo>
                  <a:pt x="5665499" y="1931450"/>
                </a:lnTo>
                <a:lnTo>
                  <a:pt x="5640056" y="2006676"/>
                </a:lnTo>
                <a:lnTo>
                  <a:pt x="5590278" y="2006676"/>
                </a:lnTo>
                <a:lnTo>
                  <a:pt x="5515058" y="2081899"/>
                </a:lnTo>
                <a:lnTo>
                  <a:pt x="5464174" y="2057559"/>
                </a:lnTo>
                <a:lnTo>
                  <a:pt x="5464174" y="1956897"/>
                </a:lnTo>
                <a:lnTo>
                  <a:pt x="5489616" y="1881669"/>
                </a:lnTo>
                <a:lnTo>
                  <a:pt x="5564836" y="1831894"/>
                </a:lnTo>
                <a:lnTo>
                  <a:pt x="5590278" y="1756674"/>
                </a:lnTo>
                <a:lnTo>
                  <a:pt x="5539394" y="1656009"/>
                </a:lnTo>
                <a:lnTo>
                  <a:pt x="5515058" y="1656009"/>
                </a:lnTo>
                <a:lnTo>
                  <a:pt x="5515058" y="1606229"/>
                </a:lnTo>
                <a:lnTo>
                  <a:pt x="5489616" y="1580786"/>
                </a:lnTo>
                <a:lnTo>
                  <a:pt x="5489616" y="1531005"/>
                </a:lnTo>
                <a:lnTo>
                  <a:pt x="5539394" y="1455784"/>
                </a:lnTo>
                <a:lnTo>
                  <a:pt x="5539394" y="1404898"/>
                </a:lnTo>
                <a:lnTo>
                  <a:pt x="5564836" y="1355118"/>
                </a:lnTo>
                <a:lnTo>
                  <a:pt x="5614614" y="1379454"/>
                </a:lnTo>
                <a:lnTo>
                  <a:pt x="5689834" y="1355118"/>
                </a:lnTo>
                <a:lnTo>
                  <a:pt x="5740719" y="1329675"/>
                </a:lnTo>
                <a:lnTo>
                  <a:pt x="5765055" y="1355118"/>
                </a:lnTo>
                <a:lnTo>
                  <a:pt x="5815939" y="1279895"/>
                </a:lnTo>
                <a:lnTo>
                  <a:pt x="5891159" y="1254452"/>
                </a:lnTo>
                <a:lnTo>
                  <a:pt x="5891159" y="1179229"/>
                </a:lnTo>
                <a:lnTo>
                  <a:pt x="5840275" y="1104007"/>
                </a:lnTo>
                <a:lnTo>
                  <a:pt x="5865717" y="1054227"/>
                </a:lnTo>
                <a:lnTo>
                  <a:pt x="5916601" y="1054227"/>
                </a:lnTo>
                <a:lnTo>
                  <a:pt x="6041599" y="1179229"/>
                </a:lnTo>
                <a:lnTo>
                  <a:pt x="6091377" y="1153786"/>
                </a:lnTo>
                <a:lnTo>
                  <a:pt x="6091377" y="1204672"/>
                </a:lnTo>
                <a:lnTo>
                  <a:pt x="6166597" y="1254452"/>
                </a:lnTo>
                <a:lnTo>
                  <a:pt x="6292701" y="1179229"/>
                </a:lnTo>
                <a:lnTo>
                  <a:pt x="6317037" y="1129449"/>
                </a:lnTo>
                <a:lnTo>
                  <a:pt x="6292701" y="1054227"/>
                </a:lnTo>
                <a:lnTo>
                  <a:pt x="6317037" y="1003341"/>
                </a:lnTo>
                <a:lnTo>
                  <a:pt x="6317037" y="953562"/>
                </a:lnTo>
                <a:lnTo>
                  <a:pt x="6342479" y="903783"/>
                </a:lnTo>
                <a:lnTo>
                  <a:pt x="6443141" y="878340"/>
                </a:lnTo>
                <a:lnTo>
                  <a:pt x="6492919" y="803117"/>
                </a:lnTo>
                <a:lnTo>
                  <a:pt x="6518361" y="652667"/>
                </a:lnTo>
                <a:lnTo>
                  <a:pt x="6619024" y="526559"/>
                </a:lnTo>
                <a:lnTo>
                  <a:pt x="6643360" y="300891"/>
                </a:lnTo>
                <a:lnTo>
                  <a:pt x="6619024" y="125002"/>
                </a:lnTo>
                <a:lnTo>
                  <a:pt x="6694244" y="49779"/>
                </a:lnTo>
                <a:lnTo>
                  <a:pt x="6769464" y="49779"/>
                </a:lnTo>
                <a:lnTo>
                  <a:pt x="6819242" y="0"/>
                </a:lnTo>
                <a:close/>
              </a:path>
            </a:pathLst>
          </a:custGeom>
          <a:solidFill>
            <a:schemeClr val="tx1"/>
          </a:solidFill>
          <a:ln w="57150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6681E9-B19B-4C23-B873-8F6A195F6CC0}"/>
              </a:ext>
            </a:extLst>
          </p:cNvPr>
          <p:cNvGrpSpPr/>
          <p:nvPr/>
        </p:nvGrpSpPr>
        <p:grpSpPr>
          <a:xfrm>
            <a:off x="260575" y="296863"/>
            <a:ext cx="9384850" cy="6246812"/>
            <a:chOff x="260575" y="296863"/>
            <a:chExt cx="9384850" cy="6246812"/>
          </a:xfrm>
          <a:solidFill>
            <a:srgbClr val="92D050"/>
          </a:solidFill>
        </p:grpSpPr>
        <p:grpSp>
          <p:nvGrpSpPr>
            <p:cNvPr id="3" name="Group 124">
              <a:extLst>
                <a:ext uri="{FF2B5EF4-FFF2-40B4-BE49-F238E27FC236}">
                  <a16:creationId xmlns:a16="http://schemas.microsoft.com/office/drawing/2014/main" id="{48409EBB-AE6D-4361-9EEE-4F14447F2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921" y="296863"/>
              <a:ext cx="7752093" cy="6246812"/>
              <a:chOff x="630" y="212"/>
              <a:chExt cx="7008" cy="5647"/>
            </a:xfrm>
            <a:grpFill/>
          </p:grpSpPr>
          <p:sp>
            <p:nvSpPr>
              <p:cNvPr id="4" name="Freeform 125">
                <a:extLst>
                  <a:ext uri="{FF2B5EF4-FFF2-40B4-BE49-F238E27FC236}">
                    <a16:creationId xmlns:a16="http://schemas.microsoft.com/office/drawing/2014/main" id="{60117E78-8A0A-4CC6-8290-B3AB2A627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022"/>
                <a:ext cx="408" cy="409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26">
                <a:extLst>
                  <a:ext uri="{FF2B5EF4-FFF2-40B4-BE49-F238E27FC236}">
                    <a16:creationId xmlns:a16="http://schemas.microsoft.com/office/drawing/2014/main" id="{D04C69F9-FFA0-4082-A04B-7BDC8472C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4158"/>
                <a:ext cx="476" cy="613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" name="Freeform 127">
                <a:extLst>
                  <a:ext uri="{FF2B5EF4-FFF2-40B4-BE49-F238E27FC236}">
                    <a16:creationId xmlns:a16="http://schemas.microsoft.com/office/drawing/2014/main" id="{CD7EA273-1CD9-4D08-85DC-E97AC9B8C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503"/>
                <a:ext cx="521" cy="839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" name="Freeform 128">
                <a:extLst>
                  <a:ext uri="{FF2B5EF4-FFF2-40B4-BE49-F238E27FC236}">
                    <a16:creationId xmlns:a16="http://schemas.microsoft.com/office/drawing/2014/main" id="{B2517220-992F-4B71-9AF5-62821EE2E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387"/>
                <a:ext cx="159" cy="204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Freeform 129">
                <a:extLst>
                  <a:ext uri="{FF2B5EF4-FFF2-40B4-BE49-F238E27FC236}">
                    <a16:creationId xmlns:a16="http://schemas.microsoft.com/office/drawing/2014/main" id="{3157CBEB-011A-48D7-905C-033B858C6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3841"/>
                <a:ext cx="385" cy="317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130">
                <a:extLst>
                  <a:ext uri="{FF2B5EF4-FFF2-40B4-BE49-F238E27FC236}">
                    <a16:creationId xmlns:a16="http://schemas.microsoft.com/office/drawing/2014/main" id="{FDF4DD28-9857-4723-A88B-C22FDDFEF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" y="5338"/>
                <a:ext cx="408" cy="521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131">
                <a:extLst>
                  <a:ext uri="{FF2B5EF4-FFF2-40B4-BE49-F238E27FC236}">
                    <a16:creationId xmlns:a16="http://schemas.microsoft.com/office/drawing/2014/main" id="{5C926A64-548A-437F-BB43-7D8D078BD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" y="5134"/>
                <a:ext cx="499" cy="635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132">
                <a:extLst>
                  <a:ext uri="{FF2B5EF4-FFF2-40B4-BE49-F238E27FC236}">
                    <a16:creationId xmlns:a16="http://schemas.microsoft.com/office/drawing/2014/main" id="{2497AA1F-840F-4094-ADD6-F5B61175D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" y="4793"/>
                <a:ext cx="386" cy="409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133">
                <a:extLst>
                  <a:ext uri="{FF2B5EF4-FFF2-40B4-BE49-F238E27FC236}">
                    <a16:creationId xmlns:a16="http://schemas.microsoft.com/office/drawing/2014/main" id="{D4A72BCA-C51F-47A2-B3E9-50D621632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" y="4929"/>
                <a:ext cx="431" cy="499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134">
                <a:extLst>
                  <a:ext uri="{FF2B5EF4-FFF2-40B4-BE49-F238E27FC236}">
                    <a16:creationId xmlns:a16="http://schemas.microsoft.com/office/drawing/2014/main" id="{138DF7E0-586D-4C9A-BBBB-8C195B3BD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" y="4612"/>
                <a:ext cx="408" cy="431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135">
                <a:extLst>
                  <a:ext uri="{FF2B5EF4-FFF2-40B4-BE49-F238E27FC236}">
                    <a16:creationId xmlns:a16="http://schemas.microsoft.com/office/drawing/2014/main" id="{93EE7272-F081-44F4-B48E-C42AFE487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4703"/>
                <a:ext cx="294" cy="294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136">
                <a:extLst>
                  <a:ext uri="{FF2B5EF4-FFF2-40B4-BE49-F238E27FC236}">
                    <a16:creationId xmlns:a16="http://schemas.microsoft.com/office/drawing/2014/main" id="{E4377148-F06C-4C91-928B-4596C60F9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3614"/>
                <a:ext cx="544" cy="612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137">
                <a:extLst>
                  <a:ext uri="{FF2B5EF4-FFF2-40B4-BE49-F238E27FC236}">
                    <a16:creationId xmlns:a16="http://schemas.microsoft.com/office/drawing/2014/main" id="{73C4042B-5C6E-43A8-95E0-0AF002237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" y="5156"/>
                <a:ext cx="204" cy="136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138">
                <a:extLst>
                  <a:ext uri="{FF2B5EF4-FFF2-40B4-BE49-F238E27FC236}">
                    <a16:creationId xmlns:a16="http://schemas.microsoft.com/office/drawing/2014/main" id="{3F4A4C16-70FE-4E5E-A1BE-FD3DC83E4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" y="4748"/>
                <a:ext cx="249" cy="386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139">
                <a:extLst>
                  <a:ext uri="{FF2B5EF4-FFF2-40B4-BE49-F238E27FC236}">
                    <a16:creationId xmlns:a16="http://schemas.microsoft.com/office/drawing/2014/main" id="{1C5EA367-FA13-4A79-9EB2-81F2A8FF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748"/>
                <a:ext cx="544" cy="476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140">
                <a:extLst>
                  <a:ext uri="{FF2B5EF4-FFF2-40B4-BE49-F238E27FC236}">
                    <a16:creationId xmlns:a16="http://schemas.microsoft.com/office/drawing/2014/main" id="{C9142CB4-4A8C-4D8B-9D16-E6AF5586C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4884"/>
                <a:ext cx="680" cy="431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141">
                <a:extLst>
                  <a:ext uri="{FF2B5EF4-FFF2-40B4-BE49-F238E27FC236}">
                    <a16:creationId xmlns:a16="http://schemas.microsoft.com/office/drawing/2014/main" id="{7D2BDCC2-48A3-43D6-98E9-28F5C106E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4725"/>
                <a:ext cx="317" cy="136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142">
                <a:extLst>
                  <a:ext uri="{FF2B5EF4-FFF2-40B4-BE49-F238E27FC236}">
                    <a16:creationId xmlns:a16="http://schemas.microsoft.com/office/drawing/2014/main" id="{AF764AFD-0E84-46CC-9DA0-6A32157CD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4816"/>
                <a:ext cx="386" cy="295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396DBD1B-3D55-41E2-A948-C3C5D8EBA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4725"/>
                <a:ext cx="159" cy="159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144">
                <a:extLst>
                  <a:ext uri="{FF2B5EF4-FFF2-40B4-BE49-F238E27FC236}">
                    <a16:creationId xmlns:a16="http://schemas.microsoft.com/office/drawing/2014/main" id="{52630B33-3A55-4627-A0A5-7F4D515FB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0" y="4385"/>
                <a:ext cx="476" cy="386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145">
                <a:extLst>
                  <a:ext uri="{FF2B5EF4-FFF2-40B4-BE49-F238E27FC236}">
                    <a16:creationId xmlns:a16="http://schemas.microsoft.com/office/drawing/2014/main" id="{C370526D-7B2E-497B-AA71-5016740F9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4113"/>
                <a:ext cx="703" cy="454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148">
                <a:extLst>
                  <a:ext uri="{FF2B5EF4-FFF2-40B4-BE49-F238E27FC236}">
                    <a16:creationId xmlns:a16="http://schemas.microsoft.com/office/drawing/2014/main" id="{AFC40454-0953-4599-BB6C-55BA3E3A8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212"/>
                <a:ext cx="2291" cy="1882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Freeform 149">
                <a:extLst>
                  <a:ext uri="{FF2B5EF4-FFF2-40B4-BE49-F238E27FC236}">
                    <a16:creationId xmlns:a16="http://schemas.microsoft.com/office/drawing/2014/main" id="{4D31BCE5-C2D2-4C3F-892C-4BFDB64C6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8" y="4022"/>
                <a:ext cx="431" cy="431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Freeform 150">
                <a:extLst>
                  <a:ext uri="{FF2B5EF4-FFF2-40B4-BE49-F238E27FC236}">
                    <a16:creationId xmlns:a16="http://schemas.microsoft.com/office/drawing/2014/main" id="{E3679F96-9575-42E0-B121-9734439CE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476"/>
                <a:ext cx="476" cy="567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151">
                <a:extLst>
                  <a:ext uri="{FF2B5EF4-FFF2-40B4-BE49-F238E27FC236}">
                    <a16:creationId xmlns:a16="http://schemas.microsoft.com/office/drawing/2014/main" id="{C0579794-83D1-41DA-9DAB-19114EEBB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362"/>
                <a:ext cx="408" cy="29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152">
                <a:extLst>
                  <a:ext uri="{FF2B5EF4-FFF2-40B4-BE49-F238E27FC236}">
                    <a16:creationId xmlns:a16="http://schemas.microsoft.com/office/drawing/2014/main" id="{0F5CF194-EAA3-4CED-86FE-884DC667E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4521"/>
                <a:ext cx="340" cy="227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153">
                <a:extLst>
                  <a:ext uri="{FF2B5EF4-FFF2-40B4-BE49-F238E27FC236}">
                    <a16:creationId xmlns:a16="http://schemas.microsoft.com/office/drawing/2014/main" id="{E904FC4F-B086-4D72-B1E5-C3CF53083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635"/>
                <a:ext cx="340" cy="272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154">
                <a:extLst>
                  <a:ext uri="{FF2B5EF4-FFF2-40B4-BE49-F238E27FC236}">
                    <a16:creationId xmlns:a16="http://schemas.microsoft.com/office/drawing/2014/main" id="{966987D3-DBAD-4E4F-B52F-B37A3B3CE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" y="4567"/>
                <a:ext cx="635" cy="499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155">
                <a:extLst>
                  <a:ext uri="{FF2B5EF4-FFF2-40B4-BE49-F238E27FC236}">
                    <a16:creationId xmlns:a16="http://schemas.microsoft.com/office/drawing/2014/main" id="{1CF48EE0-F04F-461F-BF74-0586B1860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4431"/>
                <a:ext cx="363" cy="36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156">
                <a:extLst>
                  <a:ext uri="{FF2B5EF4-FFF2-40B4-BE49-F238E27FC236}">
                    <a16:creationId xmlns:a16="http://schemas.microsoft.com/office/drawing/2014/main" id="{B38487B6-301F-4467-9C04-688E2BDC9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" y="3954"/>
                <a:ext cx="613" cy="749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157">
                <a:extLst>
                  <a:ext uri="{FF2B5EF4-FFF2-40B4-BE49-F238E27FC236}">
                    <a16:creationId xmlns:a16="http://schemas.microsoft.com/office/drawing/2014/main" id="{AB2B250A-5BB6-4B43-8F77-BE11BA080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4090"/>
                <a:ext cx="590" cy="590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158">
                <a:extLst>
                  <a:ext uri="{FF2B5EF4-FFF2-40B4-BE49-F238E27FC236}">
                    <a16:creationId xmlns:a16="http://schemas.microsoft.com/office/drawing/2014/main" id="{6C96BB51-04E4-4474-80B5-768A07DA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" y="4544"/>
                <a:ext cx="408" cy="36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159">
                <a:extLst>
                  <a:ext uri="{FF2B5EF4-FFF2-40B4-BE49-F238E27FC236}">
                    <a16:creationId xmlns:a16="http://schemas.microsoft.com/office/drawing/2014/main" id="{3C563C2B-60E1-4E0E-82F4-74A0AB3F7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6" y="4567"/>
                <a:ext cx="476" cy="635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160">
                <a:extLst>
                  <a:ext uri="{FF2B5EF4-FFF2-40B4-BE49-F238E27FC236}">
                    <a16:creationId xmlns:a16="http://schemas.microsoft.com/office/drawing/2014/main" id="{054E568F-BD2C-4A3C-AE6D-173C2CC3B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4703"/>
                <a:ext cx="295" cy="43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161">
                <a:extLst>
                  <a:ext uri="{FF2B5EF4-FFF2-40B4-BE49-F238E27FC236}">
                    <a16:creationId xmlns:a16="http://schemas.microsoft.com/office/drawing/2014/main" id="{8425230E-83DF-4CA1-9239-FA946BABF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4090"/>
                <a:ext cx="545" cy="36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Freeform 162">
                <a:extLst>
                  <a:ext uri="{FF2B5EF4-FFF2-40B4-BE49-F238E27FC236}">
                    <a16:creationId xmlns:a16="http://schemas.microsoft.com/office/drawing/2014/main" id="{77474CB2-A8C9-4713-995A-48270DBA8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" y="4362"/>
                <a:ext cx="272" cy="36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163">
                <a:extLst>
                  <a:ext uri="{FF2B5EF4-FFF2-40B4-BE49-F238E27FC236}">
                    <a16:creationId xmlns:a16="http://schemas.microsoft.com/office/drawing/2014/main" id="{6CAD5961-BD5E-4B60-B55F-8FCE185F5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4861"/>
                <a:ext cx="317" cy="409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164">
                <a:extLst>
                  <a:ext uri="{FF2B5EF4-FFF2-40B4-BE49-F238E27FC236}">
                    <a16:creationId xmlns:a16="http://schemas.microsoft.com/office/drawing/2014/main" id="{90A3DD59-62AA-4012-A5D1-D9CEF1CE4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4589"/>
                <a:ext cx="295" cy="272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165">
                <a:extLst>
                  <a:ext uri="{FF2B5EF4-FFF2-40B4-BE49-F238E27FC236}">
                    <a16:creationId xmlns:a16="http://schemas.microsoft.com/office/drawing/2014/main" id="{64D16293-9BA0-4BA9-B2BC-F8FF75079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4226"/>
                <a:ext cx="363" cy="522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166">
                <a:extLst>
                  <a:ext uri="{FF2B5EF4-FFF2-40B4-BE49-F238E27FC236}">
                    <a16:creationId xmlns:a16="http://schemas.microsoft.com/office/drawing/2014/main" id="{D00A132E-B7D0-407D-8F80-1BD58340C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2" y="4204"/>
                <a:ext cx="454" cy="521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167">
                <a:extLst>
                  <a:ext uri="{FF2B5EF4-FFF2-40B4-BE49-F238E27FC236}">
                    <a16:creationId xmlns:a16="http://schemas.microsoft.com/office/drawing/2014/main" id="{1B7C6FF0-84F6-4472-863D-0330E3447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181"/>
                <a:ext cx="521" cy="204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168">
                <a:extLst>
                  <a:ext uri="{FF2B5EF4-FFF2-40B4-BE49-F238E27FC236}">
                    <a16:creationId xmlns:a16="http://schemas.microsoft.com/office/drawing/2014/main" id="{B0D39AF0-89BF-430D-8548-FCB2D449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272"/>
                <a:ext cx="476" cy="408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169">
                <a:extLst>
                  <a:ext uri="{FF2B5EF4-FFF2-40B4-BE49-F238E27FC236}">
                    <a16:creationId xmlns:a16="http://schemas.microsoft.com/office/drawing/2014/main" id="{4DAF37A6-18A2-454E-99FF-C972054A8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294"/>
                <a:ext cx="522" cy="36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170">
                <a:extLst>
                  <a:ext uri="{FF2B5EF4-FFF2-40B4-BE49-F238E27FC236}">
                    <a16:creationId xmlns:a16="http://schemas.microsoft.com/office/drawing/2014/main" id="{28E7BE73-57AB-4287-AD84-659911217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" y="3637"/>
                <a:ext cx="704" cy="612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171">
                <a:extLst>
                  <a:ext uri="{FF2B5EF4-FFF2-40B4-BE49-F238E27FC236}">
                    <a16:creationId xmlns:a16="http://schemas.microsoft.com/office/drawing/2014/main" id="{12AC8FAB-4553-40E9-809F-6CDC6D6CF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" y="3297"/>
                <a:ext cx="567" cy="544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" name="Freeform 172">
                <a:extLst>
                  <a:ext uri="{FF2B5EF4-FFF2-40B4-BE49-F238E27FC236}">
                    <a16:creationId xmlns:a16="http://schemas.microsoft.com/office/drawing/2014/main" id="{81ABB33E-F9BB-46EF-9BA8-FFF0D0786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2684"/>
                <a:ext cx="544" cy="749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173">
                <a:extLst>
                  <a:ext uri="{FF2B5EF4-FFF2-40B4-BE49-F238E27FC236}">
                    <a16:creationId xmlns:a16="http://schemas.microsoft.com/office/drawing/2014/main" id="{2DBFDC3A-5846-4D18-8755-3DC4F5DB1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094"/>
                <a:ext cx="680" cy="613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74">
                <a:extLst>
                  <a:ext uri="{FF2B5EF4-FFF2-40B4-BE49-F238E27FC236}">
                    <a16:creationId xmlns:a16="http://schemas.microsoft.com/office/drawing/2014/main" id="{64245F2F-BE01-4CA0-83AC-1EABA9E92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3365"/>
                <a:ext cx="930" cy="748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175">
                <a:extLst>
                  <a:ext uri="{FF2B5EF4-FFF2-40B4-BE49-F238E27FC236}">
                    <a16:creationId xmlns:a16="http://schemas.microsoft.com/office/drawing/2014/main" id="{3923EB08-6509-4CA7-9BB1-C4225C61A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3138"/>
                <a:ext cx="476" cy="657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C0950B0-838E-4805-8C0E-8650242C8310}"/>
                </a:ext>
              </a:extLst>
            </p:cNvPr>
            <p:cNvGrpSpPr/>
            <p:nvPr/>
          </p:nvGrpSpPr>
          <p:grpSpPr>
            <a:xfrm>
              <a:off x="8262805" y="608745"/>
              <a:ext cx="1382620" cy="1189425"/>
              <a:chOff x="2243138" y="-171450"/>
              <a:chExt cx="6748462" cy="5805488"/>
            </a:xfrm>
            <a:grpFill/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EE1C337-09C0-4822-9F18-3B9D17EA9EE5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83CF059-0695-48A9-BCC0-B8FFE54967A3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F5880CF-D148-42C3-B347-6305D603B386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846F1FF-74F2-4ACB-8157-49034DF36A73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0058B87-7B77-449D-AE48-F4477D09D596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969441C-4C2D-49CE-A379-2B49D8F1BFD8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7F617B2-A943-4B22-963F-F947D2F946C9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2" name="グループ化 108">
              <a:extLst>
                <a:ext uri="{FF2B5EF4-FFF2-40B4-BE49-F238E27FC236}">
                  <a16:creationId xmlns:a16="http://schemas.microsoft.com/office/drawing/2014/main" id="{34A09AA5-038D-40A5-A700-49DC5EDA12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75" y="3330004"/>
              <a:ext cx="1098058" cy="1284841"/>
              <a:chOff x="-1981200" y="482600"/>
              <a:chExt cx="4927600" cy="5765800"/>
            </a:xfrm>
            <a:grpFill/>
          </p:grpSpPr>
          <p:sp>
            <p:nvSpPr>
              <p:cNvPr id="63" name="フリーフォーム 109">
                <a:extLst>
                  <a:ext uri="{FF2B5EF4-FFF2-40B4-BE49-F238E27FC236}">
                    <a16:creationId xmlns:a16="http://schemas.microsoft.com/office/drawing/2014/main" id="{6DE63250-4547-4D92-AA1E-D27A1FAEA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フリーフォーム 110">
                <a:extLst>
                  <a:ext uri="{FF2B5EF4-FFF2-40B4-BE49-F238E27FC236}">
                    <a16:creationId xmlns:a16="http://schemas.microsoft.com/office/drawing/2014/main" id="{D26B183C-7BEE-4C4C-8047-2485B16E4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フリーフォーム 111">
                <a:extLst>
                  <a:ext uri="{FF2B5EF4-FFF2-40B4-BE49-F238E27FC236}">
                    <a16:creationId xmlns:a16="http://schemas.microsoft.com/office/drawing/2014/main" id="{67EF0D3B-47CE-4149-8825-018AA025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フリーフォーム 112">
                <a:extLst>
                  <a:ext uri="{FF2B5EF4-FFF2-40B4-BE49-F238E27FC236}">
                    <a16:creationId xmlns:a16="http://schemas.microsoft.com/office/drawing/2014/main" id="{43F83223-FA8D-4A40-8D8C-A5D238889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フリーフォーム 113">
                <a:extLst>
                  <a:ext uri="{FF2B5EF4-FFF2-40B4-BE49-F238E27FC236}">
                    <a16:creationId xmlns:a16="http://schemas.microsoft.com/office/drawing/2014/main" id="{F39A7F6F-99D5-4E43-8BAE-3265B9E43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フリーフォーム 114">
                <a:extLst>
                  <a:ext uri="{FF2B5EF4-FFF2-40B4-BE49-F238E27FC236}">
                    <a16:creationId xmlns:a16="http://schemas.microsoft.com/office/drawing/2014/main" id="{6F9D95E2-D72F-4880-887C-C637AC84A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70" name="Freeform 176">
            <a:extLst>
              <a:ext uri="{FF2B5EF4-FFF2-40B4-BE49-F238E27FC236}">
                <a16:creationId xmlns:a16="http://schemas.microsoft.com/office/drawing/2014/main" id="{8F2EFD50-A73D-439B-A0D1-01A23C9DEE8B}"/>
              </a:ext>
            </a:extLst>
          </p:cNvPr>
          <p:cNvSpPr>
            <a:spLocks/>
          </p:cNvSpPr>
          <p:nvPr/>
        </p:nvSpPr>
        <p:spPr bwMode="auto">
          <a:xfrm>
            <a:off x="331039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A6AC1A88-D985-4F26-A1EE-6D404C07ED47}"/>
              </a:ext>
            </a:extLst>
          </p:cNvPr>
          <p:cNvSpPr/>
          <p:nvPr/>
        </p:nvSpPr>
        <p:spPr>
          <a:xfrm flipV="1">
            <a:off x="2657162" y="5145857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FE5653D-EBEF-4BB4-9E56-4F37044D0597}"/>
              </a:ext>
            </a:extLst>
          </p:cNvPr>
          <p:cNvSpPr txBox="1"/>
          <p:nvPr/>
        </p:nvSpPr>
        <p:spPr>
          <a:xfrm>
            <a:off x="1422836" y="6081329"/>
            <a:ext cx="2266967" cy="6001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兵庫県南部地震（阪神・淡路大震災）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1995/01/17 </a:t>
            </a:r>
          </a:p>
          <a:p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M7.3 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最大震度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  <a:p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死者 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6,434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　不明 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名負傷者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43,792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  <a:b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住家全壊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104,906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棟、住家半壊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144,274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棟、全半焼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7,132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AC6CE7C4-5B57-4FA6-AFC1-DA36A081277A}"/>
              </a:ext>
            </a:extLst>
          </p:cNvPr>
          <p:cNvCxnSpPr>
            <a:cxnSpLocks/>
            <a:stCxn id="53" idx="1"/>
            <a:endCxn id="69" idx="0"/>
          </p:cNvCxnSpPr>
          <p:nvPr/>
        </p:nvCxnSpPr>
        <p:spPr>
          <a:xfrm flipH="1">
            <a:off x="2556320" y="5338499"/>
            <a:ext cx="133894" cy="7428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1E1889-B99E-422E-8F77-D4FB69CA4523}"/>
              </a:ext>
            </a:extLst>
          </p:cNvPr>
          <p:cNvSpPr txBox="1"/>
          <p:nvPr/>
        </p:nvSpPr>
        <p:spPr>
          <a:xfrm>
            <a:off x="5442754" y="6492344"/>
            <a:ext cx="4302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参考文献：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国土交通省気象庁ホームページ</a:t>
            </a:r>
            <a:b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日本付近で発生した主な被害地震（</a:t>
            </a:r>
            <a:r>
              <a:rPr lang="en-US" altLang="ja-JP" sz="6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https://www.data.jma.go.jp/svd/eqev/data/higai/higai1996-new.html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）より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047BC32-27DE-45BB-AC5D-2474E1C7B7B2}"/>
              </a:ext>
            </a:extLst>
          </p:cNvPr>
          <p:cNvSpPr txBox="1"/>
          <p:nvPr/>
        </p:nvSpPr>
        <p:spPr>
          <a:xfrm>
            <a:off x="273664" y="365230"/>
            <a:ext cx="364715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日本付近で発生した大地震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マップ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2C73CC62-B0BD-4606-8B42-007F9724D582}"/>
              </a:ext>
            </a:extLst>
          </p:cNvPr>
          <p:cNvSpPr/>
          <p:nvPr/>
        </p:nvSpPr>
        <p:spPr>
          <a:xfrm flipV="1">
            <a:off x="2235274" y="462935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6AB0F3B8-A4AA-4967-9B62-A2E31667047E}"/>
              </a:ext>
            </a:extLst>
          </p:cNvPr>
          <p:cNvSpPr txBox="1"/>
          <p:nvPr/>
        </p:nvSpPr>
        <p:spPr>
          <a:xfrm>
            <a:off x="2151086" y="3818421"/>
            <a:ext cx="992579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sz="900" b="1" dirty="0"/>
              <a:t>鳥取県西部地震</a:t>
            </a:r>
            <a:endParaRPr lang="en-US" altLang="ja-JP" sz="900" b="1" dirty="0"/>
          </a:p>
          <a:p>
            <a:r>
              <a:rPr lang="en-US" altLang="ja-JP" sz="600" dirty="0"/>
              <a:t>2000/10/06</a:t>
            </a:r>
          </a:p>
          <a:p>
            <a:r>
              <a:rPr lang="en-US" altLang="ja-JP" sz="600" dirty="0"/>
              <a:t>M7.3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br>
              <a:rPr lang="en-US" altLang="ja-JP" sz="600" dirty="0"/>
            </a:br>
            <a:r>
              <a:rPr lang="ja-JP" altLang="en-US" sz="600" dirty="0"/>
              <a:t>負傷者</a:t>
            </a:r>
            <a:r>
              <a:rPr lang="en-US" altLang="ja-JP" sz="600" dirty="0"/>
              <a:t>182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435</a:t>
            </a:r>
            <a:r>
              <a:rPr lang="ja-JP" altLang="en-US" sz="600" dirty="0"/>
              <a:t>棟</a:t>
            </a:r>
            <a:endParaRPr lang="en-US" altLang="ja-JP" sz="600" dirty="0"/>
          </a:p>
          <a:p>
            <a:r>
              <a:rPr lang="ja-JP" altLang="en-US" sz="600" dirty="0"/>
              <a:t>半壊 </a:t>
            </a:r>
            <a:r>
              <a:rPr lang="en-US" altLang="ja-JP" sz="600" dirty="0"/>
              <a:t>3,101</a:t>
            </a:r>
            <a:r>
              <a:rPr lang="ja-JP" altLang="en-US" sz="600" dirty="0"/>
              <a:t>棟など</a:t>
            </a: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A0404C37-F6B2-4076-92B1-2444A58010C7}"/>
              </a:ext>
            </a:extLst>
          </p:cNvPr>
          <p:cNvSpPr/>
          <p:nvPr/>
        </p:nvSpPr>
        <p:spPr>
          <a:xfrm flipV="1">
            <a:off x="1803954" y="5103812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03A81A8-3B65-482C-B7C2-1E5955C9DFE2}"/>
              </a:ext>
            </a:extLst>
          </p:cNvPr>
          <p:cNvSpPr txBox="1"/>
          <p:nvPr/>
        </p:nvSpPr>
        <p:spPr>
          <a:xfrm>
            <a:off x="1355543" y="2940506"/>
            <a:ext cx="992579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芸予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2001/03/24</a:t>
            </a:r>
          </a:p>
          <a:p>
            <a:r>
              <a:rPr lang="en-US" altLang="ja-JP" sz="600" dirty="0"/>
              <a:t>M6.7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弱</a:t>
            </a:r>
            <a:endParaRPr lang="en-US" altLang="ja-JP" sz="600" dirty="0"/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288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70</a:t>
            </a:r>
            <a:r>
              <a:rPr lang="ja-JP" altLang="en-US" sz="600" dirty="0"/>
              <a:t>棟</a:t>
            </a:r>
            <a:br>
              <a:rPr lang="en-US" altLang="ja-JP" sz="600" dirty="0"/>
            </a:br>
            <a:r>
              <a:rPr lang="ja-JP" altLang="en-US" sz="600" dirty="0"/>
              <a:t>半壊 </a:t>
            </a:r>
            <a:r>
              <a:rPr lang="en-US" altLang="ja-JP" sz="600" dirty="0"/>
              <a:t>774</a:t>
            </a:r>
            <a:r>
              <a:rPr lang="ja-JP" altLang="en-US" sz="600" dirty="0"/>
              <a:t>棟など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CA95812-2908-4216-99B1-0A3FC0F1F388}"/>
              </a:ext>
            </a:extLst>
          </p:cNvPr>
          <p:cNvSpPr txBox="1"/>
          <p:nvPr/>
        </p:nvSpPr>
        <p:spPr>
          <a:xfrm>
            <a:off x="7966193" y="2230727"/>
            <a:ext cx="1348446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十勝沖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2003/09/26</a:t>
            </a:r>
          </a:p>
          <a:p>
            <a:r>
              <a:rPr lang="en-US" altLang="ja-JP" sz="600" dirty="0"/>
              <a:t>M8.0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弱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ja-JP" sz="600" dirty="0"/>
              <a:t>1</a:t>
            </a:r>
            <a:r>
              <a:rPr lang="ja-JP" altLang="en-US" sz="600" dirty="0"/>
              <a:t>名　不明</a:t>
            </a:r>
            <a:r>
              <a:rPr lang="en-US" altLang="ja-JP" sz="600" dirty="0"/>
              <a:t>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849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住宅全壊 </a:t>
            </a:r>
            <a:r>
              <a:rPr lang="en-US" altLang="ja-JP" sz="600" dirty="0"/>
              <a:t>116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住宅半壊 </a:t>
            </a:r>
            <a:r>
              <a:rPr lang="en-US" altLang="ja-JP" sz="600" dirty="0"/>
              <a:t>368</a:t>
            </a:r>
            <a:r>
              <a:rPr lang="ja-JP" altLang="en-US" sz="600" dirty="0"/>
              <a:t>棟など</a:t>
            </a: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EA041E2F-68AA-454D-AEB3-ABE75D0C2C13}"/>
              </a:ext>
            </a:extLst>
          </p:cNvPr>
          <p:cNvSpPr/>
          <p:nvPr/>
        </p:nvSpPr>
        <p:spPr>
          <a:xfrm flipV="1">
            <a:off x="7273101" y="246412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14977DD9-03E7-476A-953A-2B1FFBFBBA81}"/>
              </a:ext>
            </a:extLst>
          </p:cNvPr>
          <p:cNvSpPr txBox="1"/>
          <p:nvPr/>
        </p:nvSpPr>
        <p:spPr>
          <a:xfrm>
            <a:off x="4414418" y="2147777"/>
            <a:ext cx="1067921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sz="900" b="1" dirty="0"/>
              <a:t>新潟県中越地震</a:t>
            </a:r>
            <a:endParaRPr lang="en-US" altLang="ja-JP" sz="900" b="1" dirty="0"/>
          </a:p>
          <a:p>
            <a:r>
              <a:rPr lang="en-US" altLang="ja-JP" sz="600" dirty="0"/>
              <a:t>2004/10/23</a:t>
            </a:r>
          </a:p>
          <a:p>
            <a:r>
              <a:rPr lang="en-US" altLang="ja-JP" sz="600" dirty="0"/>
              <a:t>M6.8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6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4,805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3,175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13,810</a:t>
            </a:r>
            <a:r>
              <a:rPr lang="ja-JP" altLang="en-US" sz="600" dirty="0"/>
              <a:t>棟など</a:t>
            </a: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5162FC59-37BD-403F-AE76-05F5B6CD4621}"/>
              </a:ext>
            </a:extLst>
          </p:cNvPr>
          <p:cNvSpPr/>
          <p:nvPr/>
        </p:nvSpPr>
        <p:spPr>
          <a:xfrm flipV="1">
            <a:off x="4693803" y="4129027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C823C4C2-E9CF-47A8-9F0A-64381A241A26}"/>
              </a:ext>
            </a:extLst>
          </p:cNvPr>
          <p:cNvSpPr/>
          <p:nvPr/>
        </p:nvSpPr>
        <p:spPr>
          <a:xfrm flipV="1">
            <a:off x="3650007" y="402551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D51B6A3-56B5-4FFA-946A-F3A80AAC1375}"/>
              </a:ext>
            </a:extLst>
          </p:cNvPr>
          <p:cNvSpPr txBox="1"/>
          <p:nvPr/>
        </p:nvSpPr>
        <p:spPr>
          <a:xfrm>
            <a:off x="2403889" y="2927807"/>
            <a:ext cx="1018227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能登半島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2007/03/25</a:t>
            </a:r>
          </a:p>
          <a:p>
            <a:r>
              <a:rPr lang="en-US" altLang="ja-JP" sz="600" dirty="0"/>
              <a:t>M6.9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endParaRPr lang="en-US" altLang="ja-JP" sz="600" dirty="0"/>
          </a:p>
          <a:p>
            <a:r>
              <a:rPr lang="ja-JP" altLang="en-US" sz="600" dirty="0"/>
              <a:t>死者 </a:t>
            </a:r>
            <a:r>
              <a:rPr lang="en-US" altLang="ja-JP" sz="600" dirty="0"/>
              <a:t>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356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686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1,740</a:t>
            </a:r>
            <a:r>
              <a:rPr lang="ja-JP" altLang="en-US" sz="600" dirty="0"/>
              <a:t>棟など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B5AE767C-2DAA-41FB-8CEA-8AFBA15BE848}"/>
              </a:ext>
            </a:extLst>
          </p:cNvPr>
          <p:cNvSpPr txBox="1"/>
          <p:nvPr/>
        </p:nvSpPr>
        <p:spPr>
          <a:xfrm>
            <a:off x="3490621" y="1162438"/>
            <a:ext cx="1170513" cy="7848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新潟県中越</a:t>
            </a:r>
            <a:r>
              <a:rPr lang="zh-TW" altLang="en-US" sz="900" b="1" dirty="0"/>
              <a:t>沖地震</a:t>
            </a:r>
            <a:endParaRPr lang="en-US" altLang="ja-JP" sz="900" b="1" dirty="0"/>
          </a:p>
          <a:p>
            <a:r>
              <a:rPr lang="en-US" altLang="ja-JP" sz="600" dirty="0"/>
              <a:t>2007/07/16</a:t>
            </a:r>
          </a:p>
          <a:p>
            <a:r>
              <a:rPr lang="en-US" altLang="ja-JP" sz="600" dirty="0"/>
              <a:t>M6.8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endParaRPr lang="en-US" altLang="ja-JP" sz="600" dirty="0"/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15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2,346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1,331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5,710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37,633</a:t>
            </a:r>
            <a:r>
              <a:rPr lang="ja-JP" altLang="en-US" sz="600" dirty="0"/>
              <a:t>棟など</a:t>
            </a: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97D62EC5-2EB4-401A-86D4-F5BE4E45A7C6}"/>
              </a:ext>
            </a:extLst>
          </p:cNvPr>
          <p:cNvSpPr/>
          <p:nvPr/>
        </p:nvSpPr>
        <p:spPr>
          <a:xfrm flipV="1">
            <a:off x="4635255" y="389701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5441F1E9-AE1D-4C43-A8F7-212EE76F94A5}"/>
              </a:ext>
            </a:extLst>
          </p:cNvPr>
          <p:cNvSpPr txBox="1"/>
          <p:nvPr/>
        </p:nvSpPr>
        <p:spPr>
          <a:xfrm>
            <a:off x="6660146" y="3312238"/>
            <a:ext cx="1396536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岩手・宮城内陸地震</a:t>
            </a:r>
            <a:br>
              <a:rPr lang="en-US" altLang="ja-JP" sz="900" b="1" dirty="0"/>
            </a:br>
            <a:r>
              <a:rPr lang="en-US" altLang="ja-JP" sz="600" dirty="0"/>
              <a:t>2008/06/14</a:t>
            </a:r>
          </a:p>
          <a:p>
            <a:r>
              <a:rPr lang="en-US" altLang="ja-JP" sz="600" dirty="0"/>
              <a:t>M7.2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ja-JP" sz="600" dirty="0"/>
              <a:t>17</a:t>
            </a:r>
            <a:r>
              <a:rPr lang="ja-JP" altLang="en-US" sz="600" dirty="0"/>
              <a:t>名　不明</a:t>
            </a:r>
            <a:r>
              <a:rPr lang="en-US" altLang="ja-JP" sz="600" dirty="0"/>
              <a:t>6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426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30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146</a:t>
            </a:r>
            <a:r>
              <a:rPr lang="ja-JP" altLang="en-US" sz="600" dirty="0"/>
              <a:t>棟など</a:t>
            </a: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7B60DE90-95F6-4A3D-9653-31CDD8242469}"/>
              </a:ext>
            </a:extLst>
          </p:cNvPr>
          <p:cNvSpPr/>
          <p:nvPr/>
        </p:nvSpPr>
        <p:spPr>
          <a:xfrm flipV="1">
            <a:off x="5750203" y="354564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2FD38211-CE58-4AC0-A30A-A1DC26F387FC}"/>
              </a:ext>
            </a:extLst>
          </p:cNvPr>
          <p:cNvCxnSpPr>
            <a:cxnSpLocks/>
            <a:stCxn id="93" idx="1"/>
            <a:endCxn id="95" idx="6"/>
          </p:cNvCxnSpPr>
          <p:nvPr/>
        </p:nvCxnSpPr>
        <p:spPr>
          <a:xfrm flipH="1">
            <a:off x="5975899" y="3658487"/>
            <a:ext cx="6842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49385D42-38B8-4466-BF50-915B047BF153}"/>
              </a:ext>
            </a:extLst>
          </p:cNvPr>
          <p:cNvCxnSpPr>
            <a:cxnSpLocks/>
            <a:stCxn id="85" idx="1"/>
            <a:endCxn id="86" idx="6"/>
          </p:cNvCxnSpPr>
          <p:nvPr/>
        </p:nvCxnSpPr>
        <p:spPr>
          <a:xfrm flipH="1">
            <a:off x="7498797" y="2576976"/>
            <a:ext cx="4673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4A8AB8BD-FF67-49A0-9123-CF0491EE78A8}"/>
              </a:ext>
            </a:extLst>
          </p:cNvPr>
          <p:cNvCxnSpPr>
            <a:cxnSpLocks/>
            <a:stCxn id="82" idx="2"/>
            <a:endCxn id="79" idx="4"/>
          </p:cNvCxnSpPr>
          <p:nvPr/>
        </p:nvCxnSpPr>
        <p:spPr>
          <a:xfrm flipH="1">
            <a:off x="2348122" y="4510918"/>
            <a:ext cx="299254" cy="1184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A15EC5E5-7E45-4BEE-BBC7-9CFC27A2C595}"/>
              </a:ext>
            </a:extLst>
          </p:cNvPr>
          <p:cNvCxnSpPr>
            <a:cxnSpLocks/>
            <a:stCxn id="84" idx="2"/>
            <a:endCxn id="83" idx="4"/>
          </p:cNvCxnSpPr>
          <p:nvPr/>
        </p:nvCxnSpPr>
        <p:spPr>
          <a:xfrm>
            <a:off x="1851833" y="3633003"/>
            <a:ext cx="64969" cy="14708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E93F29DC-E6B4-4D8B-812A-06B2767BA3CB}"/>
              </a:ext>
            </a:extLst>
          </p:cNvPr>
          <p:cNvCxnSpPr>
            <a:cxnSpLocks/>
            <a:stCxn id="90" idx="2"/>
            <a:endCxn id="89" idx="3"/>
          </p:cNvCxnSpPr>
          <p:nvPr/>
        </p:nvCxnSpPr>
        <p:spPr>
          <a:xfrm>
            <a:off x="2913003" y="3620304"/>
            <a:ext cx="770056" cy="438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D2672CC9-9746-4C52-B837-CCA1B8C4846B}"/>
              </a:ext>
            </a:extLst>
          </p:cNvPr>
          <p:cNvCxnSpPr>
            <a:cxnSpLocks/>
            <a:stCxn id="91" idx="2"/>
            <a:endCxn id="92" idx="3"/>
          </p:cNvCxnSpPr>
          <p:nvPr/>
        </p:nvCxnSpPr>
        <p:spPr>
          <a:xfrm>
            <a:off x="4075878" y="1947268"/>
            <a:ext cx="592429" cy="1982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2EAEB63D-2B1A-41EC-A182-5C05438F1F00}"/>
              </a:ext>
            </a:extLst>
          </p:cNvPr>
          <p:cNvCxnSpPr>
            <a:cxnSpLocks/>
            <a:stCxn id="87" idx="2"/>
            <a:endCxn id="88" idx="4"/>
          </p:cNvCxnSpPr>
          <p:nvPr/>
        </p:nvCxnSpPr>
        <p:spPr>
          <a:xfrm flipH="1">
            <a:off x="4806651" y="2840274"/>
            <a:ext cx="141728" cy="12887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4E8C5CDE-407B-490F-A707-90800B105792}"/>
              </a:ext>
            </a:extLst>
          </p:cNvPr>
          <p:cNvSpPr txBox="1"/>
          <p:nvPr/>
        </p:nvSpPr>
        <p:spPr>
          <a:xfrm>
            <a:off x="5820395" y="4666973"/>
            <a:ext cx="2121093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b="1" dirty="0"/>
              <a:t>東北地方太平洋沖地震</a:t>
            </a:r>
            <a:r>
              <a:rPr lang="ja-JP" altLang="en-US" b="1" dirty="0"/>
              <a:t>（</a:t>
            </a:r>
            <a:r>
              <a:rPr lang="zh-TW" altLang="en-US" sz="900" b="1" dirty="0"/>
              <a:t>東日本大震災</a:t>
            </a:r>
            <a:r>
              <a:rPr lang="ja-JP" altLang="en-US" sz="900" b="1" dirty="0"/>
              <a:t>）</a:t>
            </a:r>
            <a:br>
              <a:rPr lang="en-US" altLang="ja-JP" dirty="0"/>
            </a:br>
            <a:r>
              <a:rPr lang="en-US" altLang="ja-JP" sz="600" dirty="0"/>
              <a:t>2011/03/11</a:t>
            </a:r>
          </a:p>
          <a:p>
            <a:r>
              <a:rPr lang="en-US" altLang="ja-JP" sz="600" dirty="0"/>
              <a:t>M9.0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zh-TW" sz="600" dirty="0"/>
              <a:t>19,689</a:t>
            </a:r>
            <a:r>
              <a:rPr lang="ja-JP" altLang="en-US" sz="600" dirty="0"/>
              <a:t>名　</a:t>
            </a:r>
            <a:r>
              <a:rPr lang="zh-TW" altLang="en-US" sz="600" dirty="0"/>
              <a:t>不明</a:t>
            </a:r>
            <a:r>
              <a:rPr lang="en-US" altLang="zh-TW" sz="600" dirty="0"/>
              <a:t>2,563</a:t>
            </a:r>
            <a:r>
              <a:rPr lang="ja-JP" altLang="en-US" sz="600" dirty="0"/>
              <a:t>名　負傷者</a:t>
            </a:r>
            <a:r>
              <a:rPr lang="en-US" altLang="zh-TW" sz="600" dirty="0"/>
              <a:t>6,233</a:t>
            </a:r>
            <a:r>
              <a:rPr lang="ja-JP" altLang="en-US" sz="600" dirty="0"/>
              <a:t>名</a:t>
            </a:r>
            <a:endParaRPr lang="en-US" altLang="zh-TW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121,995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282,939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748,109</a:t>
            </a:r>
            <a:r>
              <a:rPr lang="ja-JP" altLang="en-US" sz="600" dirty="0"/>
              <a:t>棟など</a:t>
            </a: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8038F6A0-B3A1-471D-BFF4-F10B4A223B71}"/>
              </a:ext>
            </a:extLst>
          </p:cNvPr>
          <p:cNvSpPr/>
          <p:nvPr/>
        </p:nvSpPr>
        <p:spPr>
          <a:xfrm flipV="1">
            <a:off x="6176222" y="412983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59B191A1-AB46-474D-AC01-216601B7AE43}"/>
              </a:ext>
            </a:extLst>
          </p:cNvPr>
          <p:cNvCxnSpPr>
            <a:cxnSpLocks/>
            <a:stCxn id="122" idx="0"/>
            <a:endCxn id="124" idx="7"/>
          </p:cNvCxnSpPr>
          <p:nvPr/>
        </p:nvCxnSpPr>
        <p:spPr>
          <a:xfrm flipH="1" flipV="1">
            <a:off x="6368866" y="4322481"/>
            <a:ext cx="512076" cy="3444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楕円 129">
            <a:extLst>
              <a:ext uri="{FF2B5EF4-FFF2-40B4-BE49-F238E27FC236}">
                <a16:creationId xmlns:a16="http://schemas.microsoft.com/office/drawing/2014/main" id="{7F4E11CB-8777-4BDA-9802-93C9AF5D797D}"/>
              </a:ext>
            </a:extLst>
          </p:cNvPr>
          <p:cNvSpPr/>
          <p:nvPr/>
        </p:nvSpPr>
        <p:spPr>
          <a:xfrm flipV="1">
            <a:off x="817954" y="558947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04827F78-6116-4859-81D9-D9E05B4E036B}"/>
              </a:ext>
            </a:extLst>
          </p:cNvPr>
          <p:cNvSpPr txBox="1"/>
          <p:nvPr/>
        </p:nvSpPr>
        <p:spPr>
          <a:xfrm>
            <a:off x="471175" y="2087066"/>
            <a:ext cx="1569660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熊本地震</a:t>
            </a:r>
            <a:br>
              <a:rPr lang="en-US" altLang="ja-JP" dirty="0"/>
            </a:br>
            <a:r>
              <a:rPr lang="en-US" altLang="ja-JP" sz="600" dirty="0"/>
              <a:t>2016/04/14</a:t>
            </a:r>
            <a:r>
              <a:rPr lang="ja-JP" altLang="en-US" sz="600" dirty="0"/>
              <a:t>～</a:t>
            </a:r>
            <a:endParaRPr lang="en-US" altLang="ja-JP" sz="600" dirty="0"/>
          </a:p>
          <a:p>
            <a:r>
              <a:rPr lang="en-US" altLang="ja-JP" sz="600" dirty="0"/>
              <a:t>M7.3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273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2809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8,667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34,719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162,500</a:t>
            </a:r>
            <a:r>
              <a:rPr lang="ja-JP" altLang="en-US" sz="600" dirty="0"/>
              <a:t>棟　など</a:t>
            </a:r>
          </a:p>
        </p:txBody>
      </p: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9EE518FF-A652-404F-8093-CBBBE66FBBE5}"/>
              </a:ext>
            </a:extLst>
          </p:cNvPr>
          <p:cNvCxnSpPr>
            <a:cxnSpLocks/>
            <a:stCxn id="132" idx="2"/>
            <a:endCxn id="130" idx="4"/>
          </p:cNvCxnSpPr>
          <p:nvPr/>
        </p:nvCxnSpPr>
        <p:spPr>
          <a:xfrm flipH="1">
            <a:off x="930802" y="2779563"/>
            <a:ext cx="325203" cy="28099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F0E2D70-BF56-4686-AEB6-44E52953A5D7}"/>
              </a:ext>
            </a:extLst>
          </p:cNvPr>
          <p:cNvSpPr txBox="1"/>
          <p:nvPr/>
        </p:nvSpPr>
        <p:spPr>
          <a:xfrm>
            <a:off x="4984680" y="478309"/>
            <a:ext cx="1446230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北海道胆振東部地震</a:t>
            </a:r>
            <a:br>
              <a:rPr lang="en-US" altLang="ja-JP" dirty="0"/>
            </a:br>
            <a:r>
              <a:rPr lang="en-US" altLang="ja-JP" sz="600" dirty="0"/>
              <a:t>2018/09/06</a:t>
            </a:r>
          </a:p>
          <a:p>
            <a:r>
              <a:rPr lang="en-US" altLang="ja-JP" sz="600" dirty="0"/>
              <a:t>M6.7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43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782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469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1,660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13,849</a:t>
            </a:r>
            <a:r>
              <a:rPr lang="ja-JP" altLang="en-US" sz="600" dirty="0"/>
              <a:t>棟など</a:t>
            </a:r>
          </a:p>
        </p:txBody>
      </p:sp>
      <p:sp>
        <p:nvSpPr>
          <p:cNvPr id="140" name="楕円 139">
            <a:extLst>
              <a:ext uri="{FF2B5EF4-FFF2-40B4-BE49-F238E27FC236}">
                <a16:creationId xmlns:a16="http://schemas.microsoft.com/office/drawing/2014/main" id="{3B60FC69-2EC3-441F-A9B4-9FCE31576A32}"/>
              </a:ext>
            </a:extLst>
          </p:cNvPr>
          <p:cNvSpPr/>
          <p:nvPr/>
        </p:nvSpPr>
        <p:spPr>
          <a:xfrm flipV="1">
            <a:off x="6627094" y="1760116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04EC80E2-3F6E-48B4-9291-D50B6C882029}"/>
              </a:ext>
            </a:extLst>
          </p:cNvPr>
          <p:cNvCxnSpPr>
            <a:cxnSpLocks/>
            <a:stCxn id="140" idx="3"/>
            <a:endCxn id="138" idx="2"/>
          </p:cNvCxnSpPr>
          <p:nvPr/>
        </p:nvCxnSpPr>
        <p:spPr>
          <a:xfrm flipH="1" flipV="1">
            <a:off x="5707795" y="1170806"/>
            <a:ext cx="952351" cy="622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楕円 145">
            <a:extLst>
              <a:ext uri="{FF2B5EF4-FFF2-40B4-BE49-F238E27FC236}">
                <a16:creationId xmlns:a16="http://schemas.microsoft.com/office/drawing/2014/main" id="{0BF44A34-DB94-4009-A7F0-95DDDCC24773}"/>
              </a:ext>
            </a:extLst>
          </p:cNvPr>
          <p:cNvSpPr/>
          <p:nvPr/>
        </p:nvSpPr>
        <p:spPr>
          <a:xfrm flipV="1">
            <a:off x="4705072" y="5138518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CB700C2A-82D9-405A-B001-ADD992EC0B05}"/>
              </a:ext>
            </a:extLst>
          </p:cNvPr>
          <p:cNvSpPr txBox="1"/>
          <p:nvPr/>
        </p:nvSpPr>
        <p:spPr>
          <a:xfrm>
            <a:off x="4398555" y="5802546"/>
            <a:ext cx="1047082" cy="5078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関東</a:t>
            </a:r>
            <a:r>
              <a:rPr lang="zh-TW" altLang="en-US" sz="900" b="1" dirty="0"/>
              <a:t>大震災</a:t>
            </a:r>
            <a:br>
              <a:rPr lang="en-US" altLang="ja-JP" dirty="0"/>
            </a:br>
            <a:r>
              <a:rPr lang="en-US" altLang="ja-JP" sz="600" dirty="0"/>
              <a:t>1923/09/01</a:t>
            </a:r>
          </a:p>
          <a:p>
            <a:r>
              <a:rPr lang="en-US" altLang="ja-JP" sz="600" dirty="0"/>
              <a:t>M7.9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br>
              <a:rPr lang="en-US" altLang="ja-JP" sz="600" dirty="0"/>
            </a:br>
            <a:r>
              <a:rPr lang="ja-JP" altLang="en-US" sz="600" dirty="0"/>
              <a:t>死者・不明 </a:t>
            </a:r>
            <a:r>
              <a:rPr lang="en-US" altLang="ja-JP" sz="600" dirty="0"/>
              <a:t>10</a:t>
            </a:r>
            <a:r>
              <a:rPr lang="ja-JP" altLang="en-US" sz="600" dirty="0"/>
              <a:t>万</a:t>
            </a:r>
            <a:r>
              <a:rPr lang="en-US" altLang="ja-JP" sz="600" dirty="0"/>
              <a:t>5</a:t>
            </a:r>
            <a:r>
              <a:rPr lang="ja-JP" altLang="en-US" sz="600" dirty="0"/>
              <a:t>千余名</a:t>
            </a:r>
          </a:p>
        </p:txBody>
      </p:sp>
      <p:cxnSp>
        <p:nvCxnSpPr>
          <p:cNvPr id="149" name="直線コネクタ 148">
            <a:extLst>
              <a:ext uri="{FF2B5EF4-FFF2-40B4-BE49-F238E27FC236}">
                <a16:creationId xmlns:a16="http://schemas.microsoft.com/office/drawing/2014/main" id="{4302E19B-47C7-417B-B4C3-B0C030888870}"/>
              </a:ext>
            </a:extLst>
          </p:cNvPr>
          <p:cNvCxnSpPr>
            <a:cxnSpLocks/>
            <a:stCxn id="146" idx="0"/>
            <a:endCxn id="148" idx="0"/>
          </p:cNvCxnSpPr>
          <p:nvPr/>
        </p:nvCxnSpPr>
        <p:spPr>
          <a:xfrm>
            <a:off x="4817920" y="5364212"/>
            <a:ext cx="104176" cy="438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B92CF182-C47B-4A5F-BA0C-BE66BB927210}"/>
              </a:ext>
            </a:extLst>
          </p:cNvPr>
          <p:cNvSpPr txBox="1"/>
          <p:nvPr/>
        </p:nvSpPr>
        <p:spPr>
          <a:xfrm>
            <a:off x="208505" y="816889"/>
            <a:ext cx="3556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日本付近で発生した主な大きな地震の震源地と地震規模、被害内容です。（～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年）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1A84273E-7F6F-4013-BF8C-C405D9C80242}"/>
              </a:ext>
            </a:extLst>
          </p:cNvPr>
          <p:cNvSpPr txBox="1"/>
          <p:nvPr/>
        </p:nvSpPr>
        <p:spPr>
          <a:xfrm>
            <a:off x="384696" y="364146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</a:t>
            </a:r>
            <a:endParaRPr kumimoji="1" lang="ja-JP" altLang="en-US" sz="10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C4F5344E-EFF7-56F0-227E-8B476FD72C7F}"/>
              </a:ext>
            </a:extLst>
          </p:cNvPr>
          <p:cNvSpPr txBox="1"/>
          <p:nvPr/>
        </p:nvSpPr>
        <p:spPr>
          <a:xfrm>
            <a:off x="2882858" y="2089031"/>
            <a:ext cx="1170513" cy="7848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能登半島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2024/01/1</a:t>
            </a:r>
          </a:p>
          <a:p>
            <a:r>
              <a:rPr lang="en-US" altLang="ja-JP" sz="600" dirty="0"/>
              <a:t>M7.6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241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1,299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8,789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18,813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83,154</a:t>
            </a:r>
            <a:r>
              <a:rPr lang="ja-JP" altLang="en-US" sz="600" dirty="0"/>
              <a:t>棟など</a:t>
            </a:r>
          </a:p>
        </p:txBody>
      </p:sp>
      <p:sp>
        <p:nvSpPr>
          <p:cNvPr id="97" name="楕円 96">
            <a:extLst>
              <a:ext uri="{FF2B5EF4-FFF2-40B4-BE49-F238E27FC236}">
                <a16:creationId xmlns:a16="http://schemas.microsoft.com/office/drawing/2014/main" id="{36022A14-9CA6-5B52-57E8-05D99674C227}"/>
              </a:ext>
            </a:extLst>
          </p:cNvPr>
          <p:cNvSpPr/>
          <p:nvPr/>
        </p:nvSpPr>
        <p:spPr>
          <a:xfrm flipV="1">
            <a:off x="3940523" y="3979295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E48E7C67-583D-96A9-14C2-1E719682316F}"/>
              </a:ext>
            </a:extLst>
          </p:cNvPr>
          <p:cNvCxnSpPr>
            <a:cxnSpLocks/>
            <a:stCxn id="74" idx="2"/>
            <a:endCxn id="97" idx="3"/>
          </p:cNvCxnSpPr>
          <p:nvPr/>
        </p:nvCxnSpPr>
        <p:spPr>
          <a:xfrm>
            <a:off x="3468115" y="2873861"/>
            <a:ext cx="505460" cy="11384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078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フリーフォーム: 図形 155">
            <a:extLst>
              <a:ext uri="{FF2B5EF4-FFF2-40B4-BE49-F238E27FC236}">
                <a16:creationId xmlns:a16="http://schemas.microsoft.com/office/drawing/2014/main" id="{5C5F9F19-C604-474C-A2C8-DDD0A578CB1C}"/>
              </a:ext>
            </a:extLst>
          </p:cNvPr>
          <p:cNvSpPr>
            <a:spLocks/>
          </p:cNvSpPr>
          <p:nvPr/>
        </p:nvSpPr>
        <p:spPr bwMode="auto">
          <a:xfrm>
            <a:off x="260588" y="296874"/>
            <a:ext cx="9384838" cy="6246801"/>
          </a:xfrm>
          <a:custGeom>
            <a:avLst/>
            <a:gdLst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2579281 w 9384838"/>
              <a:gd name="connsiteY13" fmla="*/ 4992350 h 6246801"/>
              <a:gd name="connsiteX14" fmla="*/ 2579281 w 9384838"/>
              <a:gd name="connsiteY14" fmla="*/ 5017793 h 6246801"/>
              <a:gd name="connsiteX15" fmla="*/ 2529503 w 9384838"/>
              <a:gd name="connsiteY15" fmla="*/ 5043236 h 6246801"/>
              <a:gd name="connsiteX16" fmla="*/ 2504061 w 9384838"/>
              <a:gd name="connsiteY16" fmla="*/ 5093016 h 6246801"/>
              <a:gd name="connsiteX17" fmla="*/ 2529503 w 9384838"/>
              <a:gd name="connsiteY17" fmla="*/ 5118459 h 6246801"/>
              <a:gd name="connsiteX18" fmla="*/ 2504061 w 9384838"/>
              <a:gd name="connsiteY18" fmla="*/ 5142796 h 6246801"/>
              <a:gd name="connsiteX19" fmla="*/ 2478619 w 9384838"/>
              <a:gd name="connsiteY19" fmla="*/ 5142796 h 6246801"/>
              <a:gd name="connsiteX20" fmla="*/ 2454284 w 9384838"/>
              <a:gd name="connsiteY20" fmla="*/ 5168239 h 6246801"/>
              <a:gd name="connsiteX21" fmla="*/ 2428843 w 9384838"/>
              <a:gd name="connsiteY21" fmla="*/ 5142796 h 6246801"/>
              <a:gd name="connsiteX22" fmla="*/ 2403401 w 9384838"/>
              <a:gd name="connsiteY22" fmla="*/ 5093016 h 6246801"/>
              <a:gd name="connsiteX23" fmla="*/ 2428843 w 9384838"/>
              <a:gd name="connsiteY23" fmla="*/ 5093016 h 6246801"/>
              <a:gd name="connsiteX24" fmla="*/ 2504061 w 9384838"/>
              <a:gd name="connsiteY24" fmla="*/ 5017793 h 6246801"/>
              <a:gd name="connsiteX25" fmla="*/ 2127963 w 9384838"/>
              <a:gd name="connsiteY25" fmla="*/ 4992350 h 6246801"/>
              <a:gd name="connsiteX26" fmla="*/ 2177741 w 9384838"/>
              <a:gd name="connsiteY26" fmla="*/ 5017793 h 6246801"/>
              <a:gd name="connsiteX27" fmla="*/ 2203182 w 9384838"/>
              <a:gd name="connsiteY27" fmla="*/ 4992350 h 6246801"/>
              <a:gd name="connsiteX28" fmla="*/ 2228624 w 9384838"/>
              <a:gd name="connsiteY28" fmla="*/ 5043236 h 6246801"/>
              <a:gd name="connsiteX29" fmla="*/ 2278402 w 9384838"/>
              <a:gd name="connsiteY29" fmla="*/ 5093016 h 6246801"/>
              <a:gd name="connsiteX30" fmla="*/ 2328179 w 9384838"/>
              <a:gd name="connsiteY30" fmla="*/ 5118459 h 6246801"/>
              <a:gd name="connsiteX31" fmla="*/ 2303844 w 9384838"/>
              <a:gd name="connsiteY31" fmla="*/ 5142796 h 6246801"/>
              <a:gd name="connsiteX32" fmla="*/ 2303844 w 9384838"/>
              <a:gd name="connsiteY32" fmla="*/ 5142796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27963 w 9384838"/>
              <a:gd name="connsiteY47" fmla="*/ 5393908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75319 w 9384838"/>
              <a:gd name="connsiteY72" fmla="*/ 5469131 h 6246801"/>
              <a:gd name="connsiteX73" fmla="*/ 1475346 w 9384838"/>
              <a:gd name="connsiteY73" fmla="*/ 5469103 h 6246801"/>
              <a:gd name="connsiteX74" fmla="*/ 1475319 w 9384838"/>
              <a:gd name="connsiteY74" fmla="*/ 5469130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35211 w 9384838"/>
              <a:gd name="connsiteY471" fmla="*/ 5093016 h 6246801"/>
              <a:gd name="connsiteX472" fmla="*/ 4235211 w 9384838"/>
              <a:gd name="connsiteY472" fmla="*/ 5093017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30382 w 9384838"/>
              <a:gd name="connsiteY541" fmla="*/ 5444793 h 6246801"/>
              <a:gd name="connsiteX542" fmla="*/ 2797447 w 9384838"/>
              <a:gd name="connsiteY542" fmla="*/ 5420181 h 6246801"/>
              <a:gd name="connsiteX543" fmla="*/ 2797446 w 9384838"/>
              <a:gd name="connsiteY543" fmla="*/ 5420182 h 6246801"/>
              <a:gd name="connsiteX544" fmla="*/ 2830382 w 9384838"/>
              <a:gd name="connsiteY544" fmla="*/ 5444794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654500 w 9384838"/>
              <a:gd name="connsiteY561" fmla="*/ 5142796 h 6246801"/>
              <a:gd name="connsiteX562" fmla="*/ 2662914 w 9384838"/>
              <a:gd name="connsiteY562" fmla="*/ 5142796 h 6246801"/>
              <a:gd name="connsiteX563" fmla="*/ 2662915 w 9384838"/>
              <a:gd name="connsiteY563" fmla="*/ 5142795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99939 w 9384838"/>
              <a:gd name="connsiteY706" fmla="*/ 4317461 h 6246801"/>
              <a:gd name="connsiteX707" fmla="*/ 3299942 w 9384838"/>
              <a:gd name="connsiteY707" fmla="*/ 4317460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99939 w 9384838"/>
              <a:gd name="connsiteY717" fmla="*/ 4317461 h 6246801"/>
              <a:gd name="connsiteX718" fmla="*/ 3281705 w 9384838"/>
              <a:gd name="connsiteY718" fmla="*/ 4289902 h 6246801"/>
              <a:gd name="connsiteX719" fmla="*/ 3307147 w 9384838"/>
              <a:gd name="connsiteY719" fmla="*/ 4265565 h 6246801"/>
              <a:gd name="connsiteX720" fmla="*/ 3356924 w 9384838"/>
              <a:gd name="connsiteY720" fmla="*/ 4265565 h 6246801"/>
              <a:gd name="connsiteX721" fmla="*/ 3457589 w 9384838"/>
              <a:gd name="connsiteY721" fmla="*/ 4190342 h 6246801"/>
              <a:gd name="connsiteX722" fmla="*/ 3558250 w 9384838"/>
              <a:gd name="connsiteY722" fmla="*/ 4089676 h 6246801"/>
              <a:gd name="connsiteX723" fmla="*/ 3582585 w 9384838"/>
              <a:gd name="connsiteY723" fmla="*/ 4014453 h 6246801"/>
              <a:gd name="connsiteX724" fmla="*/ 3608026 w 9384838"/>
              <a:gd name="connsiteY724" fmla="*/ 3989010 h 6246801"/>
              <a:gd name="connsiteX725" fmla="*/ 3582585 w 9384838"/>
              <a:gd name="connsiteY725" fmla="*/ 3963567 h 6246801"/>
              <a:gd name="connsiteX726" fmla="*/ 3608026 w 9384838"/>
              <a:gd name="connsiteY726" fmla="*/ 3913787 h 6246801"/>
              <a:gd name="connsiteX727" fmla="*/ 3582585 w 9384838"/>
              <a:gd name="connsiteY727" fmla="*/ 3888344 h 6246801"/>
              <a:gd name="connsiteX728" fmla="*/ 3608026 w 9384838"/>
              <a:gd name="connsiteY728" fmla="*/ 3838565 h 6246801"/>
              <a:gd name="connsiteX729" fmla="*/ 3633468 w 9384838"/>
              <a:gd name="connsiteY729" fmla="*/ 3813122 h 6246801"/>
              <a:gd name="connsiteX730" fmla="*/ 3683247 w 9384838"/>
              <a:gd name="connsiteY730" fmla="*/ 3788785 h 6246801"/>
              <a:gd name="connsiteX731" fmla="*/ 3708689 w 9384838"/>
              <a:gd name="connsiteY731" fmla="*/ 3813122 h 6246801"/>
              <a:gd name="connsiteX732" fmla="*/ 3783908 w 9384838"/>
              <a:gd name="connsiteY732" fmla="*/ 3788785 h 6246801"/>
              <a:gd name="connsiteX733" fmla="*/ 3883464 w 9384838"/>
              <a:gd name="connsiteY733" fmla="*/ 3763342 h 6246801"/>
              <a:gd name="connsiteX734" fmla="*/ 3883464 w 9384838"/>
              <a:gd name="connsiteY734" fmla="*/ 3813122 h 6246801"/>
              <a:gd name="connsiteX735" fmla="*/ 3833686 w 9384838"/>
              <a:gd name="connsiteY735" fmla="*/ 3813122 h 6246801"/>
              <a:gd name="connsiteX736" fmla="*/ 3808245 w 9384838"/>
              <a:gd name="connsiteY736" fmla="*/ 3838565 h 6246801"/>
              <a:gd name="connsiteX737" fmla="*/ 3808245 w 9384838"/>
              <a:gd name="connsiteY737" fmla="*/ 3888344 h 6246801"/>
              <a:gd name="connsiteX738" fmla="*/ 3758467 w 9384838"/>
              <a:gd name="connsiteY738" fmla="*/ 3864008 h 6246801"/>
              <a:gd name="connsiteX739" fmla="*/ 3708689 w 9384838"/>
              <a:gd name="connsiteY739" fmla="*/ 3913787 h 6246801"/>
              <a:gd name="connsiteX740" fmla="*/ 3683247 w 9384838"/>
              <a:gd name="connsiteY740" fmla="*/ 3888344 h 6246801"/>
              <a:gd name="connsiteX741" fmla="*/ 3633468 w 9384838"/>
              <a:gd name="connsiteY741" fmla="*/ 3913787 h 6246801"/>
              <a:gd name="connsiteX742" fmla="*/ 3657804 w 9384838"/>
              <a:gd name="connsiteY742" fmla="*/ 3939230 h 6246801"/>
              <a:gd name="connsiteX743" fmla="*/ 3633468 w 9384838"/>
              <a:gd name="connsiteY743" fmla="*/ 3963567 h 6246801"/>
              <a:gd name="connsiteX744" fmla="*/ 3657804 w 9384838"/>
              <a:gd name="connsiteY744" fmla="*/ 3963567 h 6246801"/>
              <a:gd name="connsiteX745" fmla="*/ 3683247 w 9384838"/>
              <a:gd name="connsiteY745" fmla="*/ 3989010 h 6246801"/>
              <a:gd name="connsiteX746" fmla="*/ 3708689 w 9384838"/>
              <a:gd name="connsiteY746" fmla="*/ 3989010 h 6246801"/>
              <a:gd name="connsiteX747" fmla="*/ 3708689 w 9384838"/>
              <a:gd name="connsiteY747" fmla="*/ 4014453 h 6246801"/>
              <a:gd name="connsiteX748" fmla="*/ 3708688 w 9384838"/>
              <a:gd name="connsiteY748" fmla="*/ 4014453 h 6246801"/>
              <a:gd name="connsiteX749" fmla="*/ 3657804 w 9384838"/>
              <a:gd name="connsiteY749" fmla="*/ 4064233 h 6246801"/>
              <a:gd name="connsiteX750" fmla="*/ 3683246 w 9384838"/>
              <a:gd name="connsiteY750" fmla="*/ 4139455 h 6246801"/>
              <a:gd name="connsiteX751" fmla="*/ 3808243 w 9384838"/>
              <a:gd name="connsiteY751" fmla="*/ 4164898 h 6246801"/>
              <a:gd name="connsiteX752" fmla="*/ 3833684 w 9384838"/>
              <a:gd name="connsiteY752" fmla="*/ 4089676 h 6246801"/>
              <a:gd name="connsiteX753" fmla="*/ 3958666 w 9384838"/>
              <a:gd name="connsiteY753" fmla="*/ 4089676 h 6246801"/>
              <a:gd name="connsiteX754" fmla="*/ 4084770 w 9384838"/>
              <a:gd name="connsiteY754" fmla="*/ 4064233 h 6246801"/>
              <a:gd name="connsiteX755" fmla="*/ 4185432 w 9384838"/>
              <a:gd name="connsiteY755" fmla="*/ 4064233 h 6246801"/>
              <a:gd name="connsiteX756" fmla="*/ 4460870 w 9384838"/>
              <a:gd name="connsiteY756" fmla="*/ 3888345 h 6246801"/>
              <a:gd name="connsiteX757" fmla="*/ 4510648 w 9384838"/>
              <a:gd name="connsiteY757" fmla="*/ 3763342 h 6246801"/>
              <a:gd name="connsiteX758" fmla="*/ 4761751 w 9384838"/>
              <a:gd name="connsiteY758" fmla="*/ 3713562 h 6246801"/>
              <a:gd name="connsiteX759" fmla="*/ 4836971 w 9384838"/>
              <a:gd name="connsiteY759" fmla="*/ 3612896 h 6246801"/>
              <a:gd name="connsiteX760" fmla="*/ 4887855 w 9384838"/>
              <a:gd name="connsiteY760" fmla="*/ 3487894 h 6246801"/>
              <a:gd name="connsiteX761" fmla="*/ 4887855 w 9384838"/>
              <a:gd name="connsiteY761" fmla="*/ 3487893 h 6246801"/>
              <a:gd name="connsiteX762" fmla="*/ 4937633 w 9384838"/>
              <a:gd name="connsiteY762" fmla="*/ 3437007 h 6246801"/>
              <a:gd name="connsiteX763" fmla="*/ 5012854 w 9384838"/>
              <a:gd name="connsiteY763" fmla="*/ 3387227 h 6246801"/>
              <a:gd name="connsiteX764" fmla="*/ 5038296 w 9384838"/>
              <a:gd name="connsiteY764" fmla="*/ 3336341 h 6246801"/>
              <a:gd name="connsiteX765" fmla="*/ 5113516 w 9384838"/>
              <a:gd name="connsiteY765" fmla="*/ 3236782 h 6246801"/>
              <a:gd name="connsiteX766" fmla="*/ 5137852 w 9384838"/>
              <a:gd name="connsiteY766" fmla="*/ 3185896 h 6246801"/>
              <a:gd name="connsiteX767" fmla="*/ 5163294 w 9384838"/>
              <a:gd name="connsiteY767" fmla="*/ 3161560 h 6246801"/>
              <a:gd name="connsiteX768" fmla="*/ 5238514 w 9384838"/>
              <a:gd name="connsiteY768" fmla="*/ 3011116 h 6246801"/>
              <a:gd name="connsiteX769" fmla="*/ 5263957 w 9384838"/>
              <a:gd name="connsiteY769" fmla="*/ 2860672 h 6246801"/>
              <a:gd name="connsiteX770" fmla="*/ 5188736 w 9384838"/>
              <a:gd name="connsiteY770" fmla="*/ 2809788 h 6246801"/>
              <a:gd name="connsiteX771" fmla="*/ 5163294 w 9384838"/>
              <a:gd name="connsiteY771" fmla="*/ 2835229 h 6246801"/>
              <a:gd name="connsiteX772" fmla="*/ 5137852 w 9384838"/>
              <a:gd name="connsiteY772" fmla="*/ 2835229 h 6246801"/>
              <a:gd name="connsiteX773" fmla="*/ 5137852 w 9384838"/>
              <a:gd name="connsiteY773" fmla="*/ 2785450 h 6246801"/>
              <a:gd name="connsiteX774" fmla="*/ 5188736 w 9384838"/>
              <a:gd name="connsiteY774" fmla="*/ 2785450 h 6246801"/>
              <a:gd name="connsiteX775" fmla="*/ 5263957 w 9384838"/>
              <a:gd name="connsiteY775" fmla="*/ 2734563 h 6246801"/>
              <a:gd name="connsiteX776" fmla="*/ 5339177 w 9384838"/>
              <a:gd name="connsiteY776" fmla="*/ 2609561 h 6246801"/>
              <a:gd name="connsiteX777" fmla="*/ 5289399 w 9384838"/>
              <a:gd name="connsiteY777" fmla="*/ 2534339 h 6246801"/>
              <a:gd name="connsiteX778" fmla="*/ 5289931 w 9384838"/>
              <a:gd name="connsiteY778" fmla="*/ 2534660 h 6246801"/>
              <a:gd name="connsiteX779" fmla="*/ 5289398 w 9384838"/>
              <a:gd name="connsiteY779" fmla="*/ 2534339 h 6246801"/>
              <a:gd name="connsiteX780" fmla="*/ 5313734 w 9384838"/>
              <a:gd name="connsiteY780" fmla="*/ 2483451 h 6246801"/>
              <a:gd name="connsiteX781" fmla="*/ 5289398 w 9384838"/>
              <a:gd name="connsiteY781" fmla="*/ 2459115 h 6246801"/>
              <a:gd name="connsiteX782" fmla="*/ 5364618 w 9384838"/>
              <a:gd name="connsiteY782" fmla="*/ 2408231 h 6246801"/>
              <a:gd name="connsiteX783" fmla="*/ 5388954 w 9384838"/>
              <a:gd name="connsiteY783" fmla="*/ 2433674 h 6246801"/>
              <a:gd name="connsiteX784" fmla="*/ 5464174 w 9384838"/>
              <a:gd name="connsiteY784" fmla="*/ 2408231 h 6246801"/>
              <a:gd name="connsiteX785" fmla="*/ 5515059 w 9384838"/>
              <a:gd name="connsiteY785" fmla="*/ 2333007 h 6246801"/>
              <a:gd name="connsiteX786" fmla="*/ 5539394 w 9384838"/>
              <a:gd name="connsiteY786" fmla="*/ 2257785 h 6246801"/>
              <a:gd name="connsiteX787" fmla="*/ 5539394 w 9384838"/>
              <a:gd name="connsiteY787" fmla="*/ 2233447 h 6246801"/>
              <a:gd name="connsiteX788" fmla="*/ 5564837 w 9384838"/>
              <a:gd name="connsiteY788" fmla="*/ 2182565 h 6246801"/>
              <a:gd name="connsiteX789" fmla="*/ 5614615 w 9384838"/>
              <a:gd name="connsiteY789" fmla="*/ 2233447 h 6246801"/>
              <a:gd name="connsiteX790" fmla="*/ 5640057 w 9384838"/>
              <a:gd name="connsiteY790" fmla="*/ 2208005 h 6246801"/>
              <a:gd name="connsiteX791" fmla="*/ 5665499 w 9384838"/>
              <a:gd name="connsiteY791" fmla="*/ 2233447 h 6246801"/>
              <a:gd name="connsiteX792" fmla="*/ 5665499 w 9384838"/>
              <a:gd name="connsiteY792" fmla="*/ 2257785 h 6246801"/>
              <a:gd name="connsiteX793" fmla="*/ 5640057 w 9384838"/>
              <a:gd name="connsiteY793" fmla="*/ 2408231 h 6246801"/>
              <a:gd name="connsiteX794" fmla="*/ 5689835 w 9384838"/>
              <a:gd name="connsiteY794" fmla="*/ 2433674 h 6246801"/>
              <a:gd name="connsiteX795" fmla="*/ 5740719 w 9384838"/>
              <a:gd name="connsiteY795" fmla="*/ 2408231 h 6246801"/>
              <a:gd name="connsiteX796" fmla="*/ 5765055 w 9384838"/>
              <a:gd name="connsiteY796" fmla="*/ 2358450 h 6246801"/>
              <a:gd name="connsiteX797" fmla="*/ 5840275 w 9384838"/>
              <a:gd name="connsiteY797" fmla="*/ 2459115 h 6246801"/>
              <a:gd name="connsiteX798" fmla="*/ 5891159 w 9384838"/>
              <a:gd name="connsiteY798" fmla="*/ 2408231 h 6246801"/>
              <a:gd name="connsiteX799" fmla="*/ 5940937 w 9384838"/>
              <a:gd name="connsiteY799" fmla="*/ 2283229 h 6246801"/>
              <a:gd name="connsiteX800" fmla="*/ 5891159 w 9384838"/>
              <a:gd name="connsiteY800" fmla="*/ 2208005 h 6246801"/>
              <a:gd name="connsiteX801" fmla="*/ 5840275 w 9384838"/>
              <a:gd name="connsiteY801" fmla="*/ 2257785 h 6246801"/>
              <a:gd name="connsiteX802" fmla="*/ 5715277 w 9384838"/>
              <a:gd name="connsiteY802" fmla="*/ 2283229 h 6246801"/>
              <a:gd name="connsiteX803" fmla="*/ 5765055 w 9384838"/>
              <a:gd name="connsiteY803" fmla="*/ 2132783 h 6246801"/>
              <a:gd name="connsiteX804" fmla="*/ 5840275 w 9384838"/>
              <a:gd name="connsiteY804" fmla="*/ 2081897 h 6246801"/>
              <a:gd name="connsiteX805" fmla="*/ 8270546 w 9384838"/>
              <a:gd name="connsiteY805" fmla="*/ 1474959 h 6246801"/>
              <a:gd name="connsiteX806" fmla="*/ 8282255 w 9384838"/>
              <a:gd name="connsiteY806" fmla="*/ 1480813 h 6246801"/>
              <a:gd name="connsiteX807" fmla="*/ 8274449 w 9384838"/>
              <a:gd name="connsiteY807" fmla="*/ 1490571 h 6246801"/>
              <a:gd name="connsiteX808" fmla="*/ 8264691 w 9384838"/>
              <a:gd name="connsiteY808" fmla="*/ 1491546 h 6246801"/>
              <a:gd name="connsiteX809" fmla="*/ 8247128 w 9384838"/>
              <a:gd name="connsiteY809" fmla="*/ 1501304 h 6246801"/>
              <a:gd name="connsiteX810" fmla="*/ 8250055 w 9384838"/>
              <a:gd name="connsiteY810" fmla="*/ 1485692 h 6246801"/>
              <a:gd name="connsiteX811" fmla="*/ 8265667 w 9384838"/>
              <a:gd name="connsiteY811" fmla="*/ 1485692 h 6246801"/>
              <a:gd name="connsiteX812" fmla="*/ 8270546 w 9384838"/>
              <a:gd name="connsiteY812" fmla="*/ 1474959 h 6246801"/>
              <a:gd name="connsiteX813" fmla="*/ 8187608 w 9384838"/>
              <a:gd name="connsiteY813" fmla="*/ 1463250 h 6246801"/>
              <a:gd name="connsiteX814" fmla="*/ 8203220 w 9384838"/>
              <a:gd name="connsiteY814" fmla="*/ 1472032 h 6246801"/>
              <a:gd name="connsiteX815" fmla="*/ 8215904 w 9384838"/>
              <a:gd name="connsiteY815" fmla="*/ 1471056 h 6246801"/>
              <a:gd name="connsiteX816" fmla="*/ 8214929 w 9384838"/>
              <a:gd name="connsiteY816" fmla="*/ 1479838 h 6246801"/>
              <a:gd name="connsiteX817" fmla="*/ 8216880 w 9384838"/>
              <a:gd name="connsiteY817" fmla="*/ 1484717 h 6246801"/>
              <a:gd name="connsiteX818" fmla="*/ 8195414 w 9384838"/>
              <a:gd name="connsiteY818" fmla="*/ 1482765 h 6246801"/>
              <a:gd name="connsiteX819" fmla="*/ 8197365 w 9384838"/>
              <a:gd name="connsiteY819" fmla="*/ 1476909 h 6246801"/>
              <a:gd name="connsiteX820" fmla="*/ 8187608 w 9384838"/>
              <a:gd name="connsiteY820" fmla="*/ 1463250 h 6246801"/>
              <a:gd name="connsiteX821" fmla="*/ 8289085 w 9384838"/>
              <a:gd name="connsiteY821" fmla="*/ 1415439 h 6246801"/>
              <a:gd name="connsiteX822" fmla="*/ 8307624 w 9384838"/>
              <a:gd name="connsiteY822" fmla="*/ 1425197 h 6246801"/>
              <a:gd name="connsiteX823" fmla="*/ 8318357 w 9384838"/>
              <a:gd name="connsiteY823" fmla="*/ 1429100 h 6246801"/>
              <a:gd name="connsiteX824" fmla="*/ 8307624 w 9384838"/>
              <a:gd name="connsiteY824" fmla="*/ 1443734 h 6246801"/>
              <a:gd name="connsiteX825" fmla="*/ 8313478 w 9384838"/>
              <a:gd name="connsiteY825" fmla="*/ 1452516 h 6246801"/>
              <a:gd name="connsiteX826" fmla="*/ 8282255 w 9384838"/>
              <a:gd name="connsiteY826" fmla="*/ 1469104 h 6246801"/>
              <a:gd name="connsiteX827" fmla="*/ 8280303 w 9384838"/>
              <a:gd name="connsiteY827" fmla="*/ 1453493 h 6246801"/>
              <a:gd name="connsiteX828" fmla="*/ 8269570 w 9384838"/>
              <a:gd name="connsiteY828" fmla="*/ 1425197 h 6246801"/>
              <a:gd name="connsiteX829" fmla="*/ 8289085 w 9384838"/>
              <a:gd name="connsiteY829" fmla="*/ 1415439 h 6246801"/>
              <a:gd name="connsiteX830" fmla="*/ 8360314 w 9384838"/>
              <a:gd name="connsiteY830" fmla="*/ 1357869 h 6246801"/>
              <a:gd name="connsiteX831" fmla="*/ 8376902 w 9384838"/>
              <a:gd name="connsiteY831" fmla="*/ 1366651 h 6246801"/>
              <a:gd name="connsiteX832" fmla="*/ 8379829 w 9384838"/>
              <a:gd name="connsiteY832" fmla="*/ 1382264 h 6246801"/>
              <a:gd name="connsiteX833" fmla="*/ 8349581 w 9384838"/>
              <a:gd name="connsiteY833" fmla="*/ 1375434 h 6246801"/>
              <a:gd name="connsiteX834" fmla="*/ 8360314 w 9384838"/>
              <a:gd name="connsiteY834" fmla="*/ 1357869 h 6246801"/>
              <a:gd name="connsiteX835" fmla="*/ 8571073 w 9384838"/>
              <a:gd name="connsiteY835" fmla="*/ 1228098 h 6246801"/>
              <a:gd name="connsiteX836" fmla="*/ 8597418 w 9384838"/>
              <a:gd name="connsiteY836" fmla="*/ 1253467 h 6246801"/>
              <a:gd name="connsiteX837" fmla="*/ 8592539 w 9384838"/>
              <a:gd name="connsiteY837" fmla="*/ 1260297 h 6246801"/>
              <a:gd name="connsiteX838" fmla="*/ 8592539 w 9384838"/>
              <a:gd name="connsiteY838" fmla="*/ 1272981 h 6246801"/>
              <a:gd name="connsiteX839" fmla="*/ 8572049 w 9384838"/>
              <a:gd name="connsiteY839" fmla="*/ 1273957 h 6246801"/>
              <a:gd name="connsiteX840" fmla="*/ 8561316 w 9384838"/>
              <a:gd name="connsiteY840" fmla="*/ 1285666 h 6246801"/>
              <a:gd name="connsiteX841" fmla="*/ 8554486 w 9384838"/>
              <a:gd name="connsiteY841" fmla="*/ 1302253 h 6246801"/>
              <a:gd name="connsiteX842" fmla="*/ 8533995 w 9384838"/>
              <a:gd name="connsiteY842" fmla="*/ 1311035 h 6246801"/>
              <a:gd name="connsiteX843" fmla="*/ 8510577 w 9384838"/>
              <a:gd name="connsiteY843" fmla="*/ 1309083 h 6246801"/>
              <a:gd name="connsiteX844" fmla="*/ 8505699 w 9384838"/>
              <a:gd name="connsiteY844" fmla="*/ 1331526 h 6246801"/>
              <a:gd name="connsiteX845" fmla="*/ 8494966 w 9384838"/>
              <a:gd name="connsiteY845" fmla="*/ 1335428 h 6246801"/>
              <a:gd name="connsiteX846" fmla="*/ 8482281 w 9384838"/>
              <a:gd name="connsiteY846" fmla="*/ 1312986 h 6246801"/>
              <a:gd name="connsiteX847" fmla="*/ 8474475 w 9384838"/>
              <a:gd name="connsiteY847" fmla="*/ 1303229 h 6246801"/>
              <a:gd name="connsiteX848" fmla="*/ 8467645 w 9384838"/>
              <a:gd name="connsiteY848" fmla="*/ 1279811 h 6246801"/>
              <a:gd name="connsiteX849" fmla="*/ 8476427 w 9384838"/>
              <a:gd name="connsiteY849" fmla="*/ 1270054 h 6246801"/>
              <a:gd name="connsiteX850" fmla="*/ 8524238 w 9384838"/>
              <a:gd name="connsiteY850" fmla="*/ 1261273 h 6246801"/>
              <a:gd name="connsiteX851" fmla="*/ 8551558 w 9384838"/>
              <a:gd name="connsiteY851" fmla="*/ 1236879 h 6246801"/>
              <a:gd name="connsiteX852" fmla="*/ 8567170 w 9384838"/>
              <a:gd name="connsiteY852" fmla="*/ 1237855 h 6246801"/>
              <a:gd name="connsiteX853" fmla="*/ 8571073 w 9384838"/>
              <a:gd name="connsiteY853" fmla="*/ 1228098 h 6246801"/>
              <a:gd name="connsiteX854" fmla="*/ 8306648 w 9384838"/>
              <a:gd name="connsiteY854" fmla="*/ 884639 h 6246801"/>
              <a:gd name="connsiteX855" fmla="*/ 8328114 w 9384838"/>
              <a:gd name="connsiteY855" fmla="*/ 903178 h 6246801"/>
              <a:gd name="connsiteX856" fmla="*/ 8334944 w 9384838"/>
              <a:gd name="connsiteY856" fmla="*/ 917814 h 6246801"/>
              <a:gd name="connsiteX857" fmla="*/ 8368119 w 9384838"/>
              <a:gd name="connsiteY857" fmla="*/ 935377 h 6246801"/>
              <a:gd name="connsiteX858" fmla="*/ 8422761 w 9384838"/>
              <a:gd name="connsiteY858" fmla="*/ 939280 h 6246801"/>
              <a:gd name="connsiteX859" fmla="*/ 8461790 w 9384838"/>
              <a:gd name="connsiteY859" fmla="*/ 922693 h 6246801"/>
              <a:gd name="connsiteX860" fmla="*/ 8450081 w 9384838"/>
              <a:gd name="connsiteY860" fmla="*/ 963674 h 6246801"/>
              <a:gd name="connsiteX861" fmla="*/ 8431542 w 9384838"/>
              <a:gd name="connsiteY861" fmla="*/ 975382 h 6246801"/>
              <a:gd name="connsiteX862" fmla="*/ 8415930 w 9384838"/>
              <a:gd name="connsiteY862" fmla="*/ 963674 h 6246801"/>
              <a:gd name="connsiteX863" fmla="*/ 8397391 w 9384838"/>
              <a:gd name="connsiteY863" fmla="*/ 963674 h 6246801"/>
              <a:gd name="connsiteX864" fmla="*/ 8359338 w 9384838"/>
              <a:gd name="connsiteY864" fmla="*/ 1014411 h 6246801"/>
              <a:gd name="connsiteX865" fmla="*/ 8284206 w 9384838"/>
              <a:gd name="connsiteY865" fmla="*/ 1020265 h 6246801"/>
              <a:gd name="connsiteX866" fmla="*/ 8247128 w 9384838"/>
              <a:gd name="connsiteY866" fmla="*/ 1070028 h 6246801"/>
              <a:gd name="connsiteX867" fmla="*/ 8212977 w 9384838"/>
              <a:gd name="connsiteY867" fmla="*/ 1083688 h 6246801"/>
              <a:gd name="connsiteX868" fmla="*/ 8184681 w 9384838"/>
              <a:gd name="connsiteY868" fmla="*/ 1151014 h 6246801"/>
              <a:gd name="connsiteX869" fmla="*/ 8163215 w 9384838"/>
              <a:gd name="connsiteY869" fmla="*/ 1151014 h 6246801"/>
              <a:gd name="connsiteX870" fmla="*/ 8155409 w 9384838"/>
              <a:gd name="connsiteY870" fmla="*/ 1207607 h 6246801"/>
              <a:gd name="connsiteX871" fmla="*/ 8099792 w 9384838"/>
              <a:gd name="connsiteY871" fmla="*/ 1223219 h 6246801"/>
              <a:gd name="connsiteX872" fmla="*/ 8077350 w 9384838"/>
              <a:gd name="connsiteY872" fmla="*/ 1247612 h 6246801"/>
              <a:gd name="connsiteX873" fmla="*/ 8066617 w 9384838"/>
              <a:gd name="connsiteY873" fmla="*/ 1319817 h 6246801"/>
              <a:gd name="connsiteX874" fmla="*/ 8057835 w 9384838"/>
              <a:gd name="connsiteY874" fmla="*/ 1315914 h 6246801"/>
              <a:gd name="connsiteX875" fmla="*/ 8009048 w 9384838"/>
              <a:gd name="connsiteY875" fmla="*/ 1320793 h 6246801"/>
              <a:gd name="connsiteX876" fmla="*/ 8009048 w 9384838"/>
              <a:gd name="connsiteY876" fmla="*/ 1309084 h 6246801"/>
              <a:gd name="connsiteX877" fmla="*/ 8010024 w 9384838"/>
              <a:gd name="connsiteY877" fmla="*/ 1293472 h 6246801"/>
              <a:gd name="connsiteX878" fmla="*/ 8002218 w 9384838"/>
              <a:gd name="connsiteY878" fmla="*/ 1262248 h 6246801"/>
              <a:gd name="connsiteX879" fmla="*/ 8013927 w 9384838"/>
              <a:gd name="connsiteY879" fmla="*/ 1254442 h 6246801"/>
              <a:gd name="connsiteX880" fmla="*/ 8038320 w 9384838"/>
              <a:gd name="connsiteY880" fmla="*/ 1219316 h 6246801"/>
              <a:gd name="connsiteX881" fmla="*/ 8077350 w 9384838"/>
              <a:gd name="connsiteY881" fmla="*/ 1190044 h 6246801"/>
              <a:gd name="connsiteX882" fmla="*/ 8108573 w 9384838"/>
              <a:gd name="connsiteY882" fmla="*/ 1167602 h 6246801"/>
              <a:gd name="connsiteX883" fmla="*/ 8111501 w 9384838"/>
              <a:gd name="connsiteY883" fmla="*/ 1154917 h 6246801"/>
              <a:gd name="connsiteX884" fmla="*/ 8135894 w 9384838"/>
              <a:gd name="connsiteY884" fmla="*/ 1148087 h 6246801"/>
              <a:gd name="connsiteX885" fmla="*/ 8141748 w 9384838"/>
              <a:gd name="connsiteY885" fmla="*/ 1130524 h 6246801"/>
              <a:gd name="connsiteX886" fmla="*/ 8135894 w 9384838"/>
              <a:gd name="connsiteY886" fmla="*/ 1121742 h 6246801"/>
              <a:gd name="connsiteX887" fmla="*/ 8143700 w 9384838"/>
              <a:gd name="connsiteY887" fmla="*/ 1104179 h 6246801"/>
              <a:gd name="connsiteX888" fmla="*/ 8200293 w 9384838"/>
              <a:gd name="connsiteY888" fmla="*/ 1030998 h 6246801"/>
              <a:gd name="connsiteX889" fmla="*/ 8231516 w 9384838"/>
              <a:gd name="connsiteY889" fmla="*/ 993920 h 6246801"/>
              <a:gd name="connsiteX890" fmla="*/ 8245176 w 9384838"/>
              <a:gd name="connsiteY890" fmla="*/ 957819 h 6246801"/>
              <a:gd name="connsiteX891" fmla="*/ 8258837 w 9384838"/>
              <a:gd name="connsiteY891" fmla="*/ 944159 h 6246801"/>
              <a:gd name="connsiteX892" fmla="*/ 8260788 w 9384838"/>
              <a:gd name="connsiteY892" fmla="*/ 920741 h 6246801"/>
              <a:gd name="connsiteX893" fmla="*/ 8289085 w 9384838"/>
              <a:gd name="connsiteY893" fmla="*/ 889516 h 6246801"/>
              <a:gd name="connsiteX894" fmla="*/ 8306648 w 9384838"/>
              <a:gd name="connsiteY894" fmla="*/ 884639 h 6246801"/>
              <a:gd name="connsiteX895" fmla="*/ 9328245 w 9384838"/>
              <a:gd name="connsiteY895" fmla="*/ 311878 h 6246801"/>
              <a:gd name="connsiteX896" fmla="*/ 9371178 w 9384838"/>
              <a:gd name="connsiteY896" fmla="*/ 317733 h 6246801"/>
              <a:gd name="connsiteX897" fmla="*/ 9384838 w 9384838"/>
              <a:gd name="connsiteY897" fmla="*/ 341150 h 6246801"/>
              <a:gd name="connsiteX898" fmla="*/ 9357517 w 9384838"/>
              <a:gd name="connsiteY898" fmla="*/ 360665 h 6246801"/>
              <a:gd name="connsiteX899" fmla="*/ 9357517 w 9384838"/>
              <a:gd name="connsiteY899" fmla="*/ 378228 h 6246801"/>
              <a:gd name="connsiteX900" fmla="*/ 9371178 w 9384838"/>
              <a:gd name="connsiteY900" fmla="*/ 393840 h 6246801"/>
              <a:gd name="connsiteX901" fmla="*/ 9367275 w 9384838"/>
              <a:gd name="connsiteY901" fmla="*/ 427015 h 6246801"/>
              <a:gd name="connsiteX902" fmla="*/ 9314585 w 9384838"/>
              <a:gd name="connsiteY902" fmla="*/ 427015 h 6246801"/>
              <a:gd name="connsiteX903" fmla="*/ 9250186 w 9384838"/>
              <a:gd name="connsiteY903" fmla="*/ 440675 h 6246801"/>
              <a:gd name="connsiteX904" fmla="*/ 9213108 w 9384838"/>
              <a:gd name="connsiteY904" fmla="*/ 471899 h 6246801"/>
              <a:gd name="connsiteX905" fmla="*/ 9162370 w 9384838"/>
              <a:gd name="connsiteY905" fmla="*/ 491414 h 6246801"/>
              <a:gd name="connsiteX906" fmla="*/ 9099923 w 9384838"/>
              <a:gd name="connsiteY906" fmla="*/ 526540 h 6246801"/>
              <a:gd name="connsiteX907" fmla="*/ 9035524 w 9384838"/>
              <a:gd name="connsiteY907" fmla="*/ 587036 h 6246801"/>
              <a:gd name="connsiteX908" fmla="*/ 8996494 w 9384838"/>
              <a:gd name="connsiteY908" fmla="*/ 635822 h 6246801"/>
              <a:gd name="connsiteX909" fmla="*/ 8961368 w 9384838"/>
              <a:gd name="connsiteY909" fmla="*/ 637774 h 6246801"/>
              <a:gd name="connsiteX910" fmla="*/ 8951610 w 9384838"/>
              <a:gd name="connsiteY910" fmla="*/ 647531 h 6246801"/>
              <a:gd name="connsiteX911" fmla="*/ 8926241 w 9384838"/>
              <a:gd name="connsiteY911" fmla="*/ 637774 h 6246801"/>
              <a:gd name="connsiteX912" fmla="*/ 8916484 w 9384838"/>
              <a:gd name="connsiteY912" fmla="*/ 608501 h 6246801"/>
              <a:gd name="connsiteX913" fmla="*/ 8883309 w 9384838"/>
              <a:gd name="connsiteY913" fmla="*/ 622162 h 6246801"/>
              <a:gd name="connsiteX914" fmla="*/ 8877454 w 9384838"/>
              <a:gd name="connsiteY914" fmla="*/ 651434 h 6246801"/>
              <a:gd name="connsiteX915" fmla="*/ 8887212 w 9384838"/>
              <a:gd name="connsiteY915" fmla="*/ 665094 h 6246801"/>
              <a:gd name="connsiteX916" fmla="*/ 8846231 w 9384838"/>
              <a:gd name="connsiteY916" fmla="*/ 719735 h 6246801"/>
              <a:gd name="connsiteX917" fmla="*/ 8799395 w 9384838"/>
              <a:gd name="connsiteY917" fmla="*/ 749008 h 6246801"/>
              <a:gd name="connsiteX918" fmla="*/ 8766220 w 9384838"/>
              <a:gd name="connsiteY918" fmla="*/ 774380 h 6246801"/>
              <a:gd name="connsiteX919" fmla="*/ 8731094 w 9384838"/>
              <a:gd name="connsiteY919" fmla="*/ 844633 h 6246801"/>
              <a:gd name="connsiteX920" fmla="*/ 8697919 w 9384838"/>
              <a:gd name="connsiteY920" fmla="*/ 862196 h 6246801"/>
              <a:gd name="connsiteX921" fmla="*/ 8666695 w 9384838"/>
              <a:gd name="connsiteY921" fmla="*/ 862196 h 6246801"/>
              <a:gd name="connsiteX922" fmla="*/ 8641326 w 9384838"/>
              <a:gd name="connsiteY922" fmla="*/ 887565 h 6246801"/>
              <a:gd name="connsiteX923" fmla="*/ 8614005 w 9384838"/>
              <a:gd name="connsiteY923" fmla="*/ 932449 h 6246801"/>
              <a:gd name="connsiteX924" fmla="*/ 8590587 w 9384838"/>
              <a:gd name="connsiteY924" fmla="*/ 936351 h 6246801"/>
              <a:gd name="connsiteX925" fmla="*/ 8576927 w 9384838"/>
              <a:gd name="connsiteY925" fmla="*/ 920740 h 6246801"/>
              <a:gd name="connsiteX926" fmla="*/ 8590587 w 9384838"/>
              <a:gd name="connsiteY926" fmla="*/ 885614 h 6246801"/>
              <a:gd name="connsiteX927" fmla="*/ 8602296 w 9384838"/>
              <a:gd name="connsiteY927" fmla="*/ 881711 h 6246801"/>
              <a:gd name="connsiteX928" fmla="*/ 8610102 w 9384838"/>
              <a:gd name="connsiteY928" fmla="*/ 868050 h 6246801"/>
              <a:gd name="connsiteX929" fmla="*/ 8606199 w 9384838"/>
              <a:gd name="connsiteY929" fmla="*/ 850487 h 6246801"/>
              <a:gd name="connsiteX930" fmla="*/ 8612054 w 9384838"/>
              <a:gd name="connsiteY930" fmla="*/ 825118 h 6246801"/>
              <a:gd name="connsiteX931" fmla="*/ 8623762 w 9384838"/>
              <a:gd name="connsiteY931" fmla="*/ 846584 h 6246801"/>
              <a:gd name="connsiteX932" fmla="*/ 8637423 w 9384838"/>
              <a:gd name="connsiteY932" fmla="*/ 848536 h 6246801"/>
              <a:gd name="connsiteX933" fmla="*/ 8649132 w 9384838"/>
              <a:gd name="connsiteY933" fmla="*/ 827069 h 6246801"/>
              <a:gd name="connsiteX934" fmla="*/ 8635471 w 9384838"/>
              <a:gd name="connsiteY934" fmla="*/ 807555 h 6246801"/>
              <a:gd name="connsiteX935" fmla="*/ 8654986 w 9384838"/>
              <a:gd name="connsiteY935" fmla="*/ 807555 h 6246801"/>
              <a:gd name="connsiteX936" fmla="*/ 8664743 w 9384838"/>
              <a:gd name="connsiteY936" fmla="*/ 819263 h 6246801"/>
              <a:gd name="connsiteX937" fmla="*/ 8692064 w 9384838"/>
              <a:gd name="connsiteY937" fmla="*/ 805603 h 6246801"/>
              <a:gd name="connsiteX938" fmla="*/ 8709627 w 9384838"/>
              <a:gd name="connsiteY938" fmla="*/ 778282 h 6246801"/>
              <a:gd name="connsiteX939" fmla="*/ 8711579 w 9384838"/>
              <a:gd name="connsiteY939" fmla="*/ 749008 h 6246801"/>
              <a:gd name="connsiteX940" fmla="*/ 8695967 w 9384838"/>
              <a:gd name="connsiteY940" fmla="*/ 749008 h 6246801"/>
              <a:gd name="connsiteX941" fmla="*/ 8672549 w 9384838"/>
              <a:gd name="connsiteY941" fmla="*/ 745105 h 6246801"/>
              <a:gd name="connsiteX942" fmla="*/ 8668646 w 9384838"/>
              <a:gd name="connsiteY942" fmla="*/ 713881 h 6246801"/>
              <a:gd name="connsiteX943" fmla="*/ 8697919 w 9384838"/>
              <a:gd name="connsiteY943" fmla="*/ 713881 h 6246801"/>
              <a:gd name="connsiteX944" fmla="*/ 8715482 w 9384838"/>
              <a:gd name="connsiteY944" fmla="*/ 731444 h 6246801"/>
              <a:gd name="connsiteX945" fmla="*/ 8733045 w 9384838"/>
              <a:gd name="connsiteY945" fmla="*/ 719735 h 6246801"/>
              <a:gd name="connsiteX946" fmla="*/ 8746705 w 9384838"/>
              <a:gd name="connsiteY946" fmla="*/ 688512 h 6246801"/>
              <a:gd name="connsiteX947" fmla="*/ 8787686 w 9384838"/>
              <a:gd name="connsiteY947" fmla="*/ 674851 h 6246801"/>
              <a:gd name="connsiteX948" fmla="*/ 8811104 w 9384838"/>
              <a:gd name="connsiteY948" fmla="*/ 624114 h 6246801"/>
              <a:gd name="connsiteX949" fmla="*/ 8830619 w 9384838"/>
              <a:gd name="connsiteY949" fmla="*/ 618260 h 6246801"/>
              <a:gd name="connsiteX950" fmla="*/ 8840376 w 9384838"/>
              <a:gd name="connsiteY950" fmla="*/ 600695 h 6246801"/>
              <a:gd name="connsiteX951" fmla="*/ 8832570 w 9384838"/>
              <a:gd name="connsiteY951" fmla="*/ 559715 h 6246801"/>
              <a:gd name="connsiteX952" fmla="*/ 8850134 w 9384838"/>
              <a:gd name="connsiteY952" fmla="*/ 559715 h 6246801"/>
              <a:gd name="connsiteX953" fmla="*/ 8885260 w 9384838"/>
              <a:gd name="connsiteY953" fmla="*/ 573376 h 6246801"/>
              <a:gd name="connsiteX954" fmla="*/ 8902823 w 9384838"/>
              <a:gd name="connsiteY954" fmla="*/ 559715 h 6246801"/>
              <a:gd name="connsiteX955" fmla="*/ 8904775 w 9384838"/>
              <a:gd name="connsiteY955" fmla="*/ 524589 h 6246801"/>
              <a:gd name="connsiteX956" fmla="*/ 8949659 w 9384838"/>
              <a:gd name="connsiteY956" fmla="*/ 497268 h 6246801"/>
              <a:gd name="connsiteX957" fmla="*/ 8976980 w 9384838"/>
              <a:gd name="connsiteY957" fmla="*/ 497268 h 6246801"/>
              <a:gd name="connsiteX958" fmla="*/ 8976980 w 9384838"/>
              <a:gd name="connsiteY958" fmla="*/ 462142 h 6246801"/>
              <a:gd name="connsiteX959" fmla="*/ 8965271 w 9384838"/>
              <a:gd name="connsiteY959" fmla="*/ 419209 h 6246801"/>
              <a:gd name="connsiteX960" fmla="*/ 8973077 w 9384838"/>
              <a:gd name="connsiteY960" fmla="*/ 393840 h 6246801"/>
              <a:gd name="connsiteX961" fmla="*/ 9002349 w 9384838"/>
              <a:gd name="connsiteY961" fmla="*/ 376277 h 6246801"/>
              <a:gd name="connsiteX962" fmla="*/ 9017961 w 9384838"/>
              <a:gd name="connsiteY962" fmla="*/ 403597 h 6246801"/>
              <a:gd name="connsiteX963" fmla="*/ 9041378 w 9384838"/>
              <a:gd name="connsiteY963" fmla="*/ 467996 h 6246801"/>
              <a:gd name="connsiteX964" fmla="*/ 9076505 w 9384838"/>
              <a:gd name="connsiteY964" fmla="*/ 475802 h 6246801"/>
              <a:gd name="connsiteX965" fmla="*/ 9154564 w 9384838"/>
              <a:gd name="connsiteY965" fmla="*/ 458239 h 6246801"/>
              <a:gd name="connsiteX966" fmla="*/ 9209205 w 9384838"/>
              <a:gd name="connsiteY966" fmla="*/ 409452 h 6246801"/>
              <a:gd name="connsiteX967" fmla="*/ 9218963 w 9384838"/>
              <a:gd name="connsiteY967" fmla="*/ 380180 h 6246801"/>
              <a:gd name="connsiteX968" fmla="*/ 9283361 w 9384838"/>
              <a:gd name="connsiteY968" fmla="*/ 325538 h 6246801"/>
              <a:gd name="connsiteX969" fmla="*/ 9328245 w 9384838"/>
              <a:gd name="connsiteY969" fmla="*/ 311878 h 6246801"/>
              <a:gd name="connsiteX970" fmla="*/ 6819242 w 9384838"/>
              <a:gd name="connsiteY970" fmla="*/ 0 h 6246801"/>
              <a:gd name="connsiteX971" fmla="*/ 6869020 w 9384838"/>
              <a:gd name="connsiteY971" fmla="*/ 125002 h 6246801"/>
              <a:gd name="connsiteX972" fmla="*/ 6969682 w 9384838"/>
              <a:gd name="connsiteY972" fmla="*/ 326334 h 6246801"/>
              <a:gd name="connsiteX973" fmla="*/ 6969682 w 9384838"/>
              <a:gd name="connsiteY973" fmla="*/ 401556 h 6246801"/>
              <a:gd name="connsiteX974" fmla="*/ 7094680 w 9384838"/>
              <a:gd name="connsiteY974" fmla="*/ 652667 h 6246801"/>
              <a:gd name="connsiteX975" fmla="*/ 7220784 w 9384838"/>
              <a:gd name="connsiteY975" fmla="*/ 803117 h 6246801"/>
              <a:gd name="connsiteX976" fmla="*/ 7321446 w 9384838"/>
              <a:gd name="connsiteY976" fmla="*/ 903783 h 6246801"/>
              <a:gd name="connsiteX977" fmla="*/ 7321446 w 9384838"/>
              <a:gd name="connsiteY977" fmla="*/ 979004 h 6246801"/>
              <a:gd name="connsiteX978" fmla="*/ 7345782 w 9384838"/>
              <a:gd name="connsiteY978" fmla="*/ 979004 h 6246801"/>
              <a:gd name="connsiteX979" fmla="*/ 7396667 w 9384838"/>
              <a:gd name="connsiteY979" fmla="*/ 1003341 h 6246801"/>
              <a:gd name="connsiteX980" fmla="*/ 7421002 w 9384838"/>
              <a:gd name="connsiteY980" fmla="*/ 979004 h 6246801"/>
              <a:gd name="connsiteX981" fmla="*/ 7496223 w 9384838"/>
              <a:gd name="connsiteY981" fmla="*/ 1003341 h 6246801"/>
              <a:gd name="connsiteX982" fmla="*/ 7446445 w 9384838"/>
              <a:gd name="connsiteY982" fmla="*/ 1054227 h 6246801"/>
              <a:gd name="connsiteX983" fmla="*/ 7471887 w 9384838"/>
              <a:gd name="connsiteY983" fmla="*/ 1078564 h 6246801"/>
              <a:gd name="connsiteX984" fmla="*/ 7521665 w 9384838"/>
              <a:gd name="connsiteY984" fmla="*/ 1054227 h 6246801"/>
              <a:gd name="connsiteX985" fmla="*/ 7547107 w 9384838"/>
              <a:gd name="connsiteY985" fmla="*/ 1129449 h 6246801"/>
              <a:gd name="connsiteX986" fmla="*/ 7672105 w 9384838"/>
              <a:gd name="connsiteY986" fmla="*/ 1179229 h 6246801"/>
              <a:gd name="connsiteX987" fmla="*/ 7747325 w 9384838"/>
              <a:gd name="connsiteY987" fmla="*/ 1179229 h 6246801"/>
              <a:gd name="connsiteX988" fmla="*/ 7847987 w 9384838"/>
              <a:gd name="connsiteY988" fmla="*/ 1104007 h 6246801"/>
              <a:gd name="connsiteX989" fmla="*/ 7923207 w 9384838"/>
              <a:gd name="connsiteY989" fmla="*/ 1078564 h 6246801"/>
              <a:gd name="connsiteX990" fmla="*/ 7998427 w 9384838"/>
              <a:gd name="connsiteY990" fmla="*/ 1003341 h 6246801"/>
              <a:gd name="connsiteX991" fmla="*/ 7998427 w 9384838"/>
              <a:gd name="connsiteY991" fmla="*/ 1054227 h 6246801"/>
              <a:gd name="connsiteX992" fmla="*/ 7948649 w 9384838"/>
              <a:gd name="connsiteY992" fmla="*/ 1104007 h 6246801"/>
              <a:gd name="connsiteX993" fmla="*/ 7948649 w 9384838"/>
              <a:gd name="connsiteY993" fmla="*/ 1129449 h 6246801"/>
              <a:gd name="connsiteX994" fmla="*/ 7822545 w 9384838"/>
              <a:gd name="connsiteY994" fmla="*/ 1279895 h 6246801"/>
              <a:gd name="connsiteX995" fmla="*/ 7822545 w 9384838"/>
              <a:gd name="connsiteY995" fmla="*/ 1379454 h 6246801"/>
              <a:gd name="connsiteX996" fmla="*/ 7873429 w 9384838"/>
              <a:gd name="connsiteY996" fmla="*/ 1379454 h 6246801"/>
              <a:gd name="connsiteX997" fmla="*/ 7847987 w 9384838"/>
              <a:gd name="connsiteY997" fmla="*/ 1505563 h 6246801"/>
              <a:gd name="connsiteX998" fmla="*/ 7797103 w 9384838"/>
              <a:gd name="connsiteY998" fmla="*/ 1531005 h 6246801"/>
              <a:gd name="connsiteX999" fmla="*/ 7873429 w 9384838"/>
              <a:gd name="connsiteY999" fmla="*/ 1606229 h 6246801"/>
              <a:gd name="connsiteX1000" fmla="*/ 7948649 w 9384838"/>
              <a:gd name="connsiteY1000" fmla="*/ 1606229 h 6246801"/>
              <a:gd name="connsiteX1001" fmla="*/ 7923207 w 9384838"/>
              <a:gd name="connsiteY1001" fmla="*/ 1656009 h 6246801"/>
              <a:gd name="connsiteX1002" fmla="*/ 7772767 w 9384838"/>
              <a:gd name="connsiteY1002" fmla="*/ 1630565 h 6246801"/>
              <a:gd name="connsiteX1003" fmla="*/ 7672105 w 9384838"/>
              <a:gd name="connsiteY1003" fmla="*/ 1705789 h 6246801"/>
              <a:gd name="connsiteX1004" fmla="*/ 7672105 w 9384838"/>
              <a:gd name="connsiteY1004" fmla="*/ 1656009 h 6246801"/>
              <a:gd name="connsiteX1005" fmla="*/ 7596885 w 9384838"/>
              <a:gd name="connsiteY1005" fmla="*/ 1656009 h 6246801"/>
              <a:gd name="connsiteX1006" fmla="*/ 7571443 w 9384838"/>
              <a:gd name="connsiteY1006" fmla="*/ 1705789 h 6246801"/>
              <a:gd name="connsiteX1007" fmla="*/ 7446445 w 9384838"/>
              <a:gd name="connsiteY1007" fmla="*/ 1681452 h 6246801"/>
              <a:gd name="connsiteX1008" fmla="*/ 7421002 w 9384838"/>
              <a:gd name="connsiteY1008" fmla="*/ 1630565 h 6246801"/>
              <a:gd name="connsiteX1009" fmla="*/ 7321446 w 9384838"/>
              <a:gd name="connsiteY1009" fmla="*/ 1630565 h 6246801"/>
              <a:gd name="connsiteX1010" fmla="*/ 7070344 w 9384838"/>
              <a:gd name="connsiteY1010" fmla="*/ 1756674 h 6246801"/>
              <a:gd name="connsiteX1011" fmla="*/ 6869020 w 9384838"/>
              <a:gd name="connsiteY1011" fmla="*/ 1907113 h 6246801"/>
              <a:gd name="connsiteX1012" fmla="*/ 6894462 w 9384838"/>
              <a:gd name="connsiteY1012" fmla="*/ 1956897 h 6246801"/>
              <a:gd name="connsiteX1013" fmla="*/ 6819242 w 9384838"/>
              <a:gd name="connsiteY1013" fmla="*/ 2081899 h 6246801"/>
              <a:gd name="connsiteX1014" fmla="*/ 6793800 w 9384838"/>
              <a:gd name="connsiteY1014" fmla="*/ 2006676 h 6246801"/>
              <a:gd name="connsiteX1015" fmla="*/ 6668802 w 9384838"/>
              <a:gd name="connsiteY1015" fmla="*/ 1931450 h 6246801"/>
              <a:gd name="connsiteX1016" fmla="*/ 6542697 w 9384838"/>
              <a:gd name="connsiteY1016" fmla="*/ 1831894 h 6246801"/>
              <a:gd name="connsiteX1017" fmla="*/ 6467477 w 9384838"/>
              <a:gd name="connsiteY1017" fmla="*/ 1705789 h 6246801"/>
              <a:gd name="connsiteX1018" fmla="*/ 6417699 w 9384838"/>
              <a:gd name="connsiteY1018" fmla="*/ 1681452 h 6246801"/>
              <a:gd name="connsiteX1019" fmla="*/ 6342479 w 9384838"/>
              <a:gd name="connsiteY1019" fmla="*/ 1580786 h 6246801"/>
              <a:gd name="connsiteX1020" fmla="*/ 6217481 w 9384838"/>
              <a:gd name="connsiteY1020" fmla="*/ 1555343 h 6246801"/>
              <a:gd name="connsiteX1021" fmla="*/ 6091377 w 9384838"/>
              <a:gd name="connsiteY1021" fmla="*/ 1606229 h 6246801"/>
              <a:gd name="connsiteX1022" fmla="*/ 5991821 w 9384838"/>
              <a:gd name="connsiteY1022" fmla="*/ 1681452 h 6246801"/>
              <a:gd name="connsiteX1023" fmla="*/ 5966379 w 9384838"/>
              <a:gd name="connsiteY1023" fmla="*/ 1630565 h 6246801"/>
              <a:gd name="connsiteX1024" fmla="*/ 5966379 w 9384838"/>
              <a:gd name="connsiteY1024" fmla="*/ 1580786 h 6246801"/>
              <a:gd name="connsiteX1025" fmla="*/ 5916601 w 9384838"/>
              <a:gd name="connsiteY1025" fmla="*/ 1531005 h 6246801"/>
              <a:gd name="connsiteX1026" fmla="*/ 5940937 w 9384838"/>
              <a:gd name="connsiteY1026" fmla="*/ 1505563 h 6246801"/>
              <a:gd name="connsiteX1027" fmla="*/ 5891159 w 9384838"/>
              <a:gd name="connsiteY1027" fmla="*/ 1480122 h 6246801"/>
              <a:gd name="connsiteX1028" fmla="*/ 5840275 w 9384838"/>
              <a:gd name="connsiteY1028" fmla="*/ 1480122 h 6246801"/>
              <a:gd name="connsiteX1029" fmla="*/ 5815939 w 9384838"/>
              <a:gd name="connsiteY1029" fmla="*/ 1455784 h 6246801"/>
              <a:gd name="connsiteX1030" fmla="*/ 5740719 w 9384838"/>
              <a:gd name="connsiteY1030" fmla="*/ 1505563 h 6246801"/>
              <a:gd name="connsiteX1031" fmla="*/ 5665499 w 9384838"/>
              <a:gd name="connsiteY1031" fmla="*/ 1606229 h 6246801"/>
              <a:gd name="connsiteX1032" fmla="*/ 5715277 w 9384838"/>
              <a:gd name="connsiteY1032" fmla="*/ 1656009 h 6246801"/>
              <a:gd name="connsiteX1033" fmla="*/ 5765055 w 9384838"/>
              <a:gd name="connsiteY1033" fmla="*/ 1731231 h 6246801"/>
              <a:gd name="connsiteX1034" fmla="*/ 5840275 w 9384838"/>
              <a:gd name="connsiteY1034" fmla="*/ 1731231 h 6246801"/>
              <a:gd name="connsiteX1035" fmla="*/ 5916601 w 9384838"/>
              <a:gd name="connsiteY1035" fmla="*/ 1881669 h 6246801"/>
              <a:gd name="connsiteX1036" fmla="*/ 5966379 w 9384838"/>
              <a:gd name="connsiteY1036" fmla="*/ 1956897 h 6246801"/>
              <a:gd name="connsiteX1037" fmla="*/ 5891159 w 9384838"/>
              <a:gd name="connsiteY1037" fmla="*/ 2006676 h 6246801"/>
              <a:gd name="connsiteX1038" fmla="*/ 5815939 w 9384838"/>
              <a:gd name="connsiteY1038" fmla="*/ 1931450 h 6246801"/>
              <a:gd name="connsiteX1039" fmla="*/ 5765055 w 9384838"/>
              <a:gd name="connsiteY1039" fmla="*/ 1881669 h 6246801"/>
              <a:gd name="connsiteX1040" fmla="*/ 5715277 w 9384838"/>
              <a:gd name="connsiteY1040" fmla="*/ 1931450 h 6246801"/>
              <a:gd name="connsiteX1041" fmla="*/ 5665499 w 9384838"/>
              <a:gd name="connsiteY1041" fmla="*/ 1931450 h 6246801"/>
              <a:gd name="connsiteX1042" fmla="*/ 5640056 w 9384838"/>
              <a:gd name="connsiteY1042" fmla="*/ 2006676 h 6246801"/>
              <a:gd name="connsiteX1043" fmla="*/ 5590278 w 9384838"/>
              <a:gd name="connsiteY1043" fmla="*/ 2006676 h 6246801"/>
              <a:gd name="connsiteX1044" fmla="*/ 5515058 w 9384838"/>
              <a:gd name="connsiteY1044" fmla="*/ 2081899 h 6246801"/>
              <a:gd name="connsiteX1045" fmla="*/ 5464174 w 9384838"/>
              <a:gd name="connsiteY1045" fmla="*/ 2057559 h 6246801"/>
              <a:gd name="connsiteX1046" fmla="*/ 5464174 w 9384838"/>
              <a:gd name="connsiteY1046" fmla="*/ 1956897 h 6246801"/>
              <a:gd name="connsiteX1047" fmla="*/ 5489616 w 9384838"/>
              <a:gd name="connsiteY1047" fmla="*/ 1881669 h 6246801"/>
              <a:gd name="connsiteX1048" fmla="*/ 5564836 w 9384838"/>
              <a:gd name="connsiteY1048" fmla="*/ 1831894 h 6246801"/>
              <a:gd name="connsiteX1049" fmla="*/ 5590278 w 9384838"/>
              <a:gd name="connsiteY1049" fmla="*/ 1756674 h 6246801"/>
              <a:gd name="connsiteX1050" fmla="*/ 5539394 w 9384838"/>
              <a:gd name="connsiteY1050" fmla="*/ 1656009 h 6246801"/>
              <a:gd name="connsiteX1051" fmla="*/ 5515058 w 9384838"/>
              <a:gd name="connsiteY1051" fmla="*/ 1656009 h 6246801"/>
              <a:gd name="connsiteX1052" fmla="*/ 5515058 w 9384838"/>
              <a:gd name="connsiteY1052" fmla="*/ 1606229 h 6246801"/>
              <a:gd name="connsiteX1053" fmla="*/ 5489616 w 9384838"/>
              <a:gd name="connsiteY1053" fmla="*/ 1580786 h 6246801"/>
              <a:gd name="connsiteX1054" fmla="*/ 5489616 w 9384838"/>
              <a:gd name="connsiteY1054" fmla="*/ 1531005 h 6246801"/>
              <a:gd name="connsiteX1055" fmla="*/ 5539394 w 9384838"/>
              <a:gd name="connsiteY1055" fmla="*/ 1455784 h 6246801"/>
              <a:gd name="connsiteX1056" fmla="*/ 5539394 w 9384838"/>
              <a:gd name="connsiteY1056" fmla="*/ 1404898 h 6246801"/>
              <a:gd name="connsiteX1057" fmla="*/ 5564836 w 9384838"/>
              <a:gd name="connsiteY1057" fmla="*/ 1355118 h 6246801"/>
              <a:gd name="connsiteX1058" fmla="*/ 5614614 w 9384838"/>
              <a:gd name="connsiteY1058" fmla="*/ 1379454 h 6246801"/>
              <a:gd name="connsiteX1059" fmla="*/ 5689834 w 9384838"/>
              <a:gd name="connsiteY1059" fmla="*/ 1355118 h 6246801"/>
              <a:gd name="connsiteX1060" fmla="*/ 5740719 w 9384838"/>
              <a:gd name="connsiteY1060" fmla="*/ 1329675 h 6246801"/>
              <a:gd name="connsiteX1061" fmla="*/ 5765055 w 9384838"/>
              <a:gd name="connsiteY1061" fmla="*/ 1355118 h 6246801"/>
              <a:gd name="connsiteX1062" fmla="*/ 5815939 w 9384838"/>
              <a:gd name="connsiteY1062" fmla="*/ 1279895 h 6246801"/>
              <a:gd name="connsiteX1063" fmla="*/ 5891159 w 9384838"/>
              <a:gd name="connsiteY1063" fmla="*/ 1254452 h 6246801"/>
              <a:gd name="connsiteX1064" fmla="*/ 5891159 w 9384838"/>
              <a:gd name="connsiteY1064" fmla="*/ 1179229 h 6246801"/>
              <a:gd name="connsiteX1065" fmla="*/ 5840275 w 9384838"/>
              <a:gd name="connsiteY1065" fmla="*/ 1104007 h 6246801"/>
              <a:gd name="connsiteX1066" fmla="*/ 5865717 w 9384838"/>
              <a:gd name="connsiteY1066" fmla="*/ 1054227 h 6246801"/>
              <a:gd name="connsiteX1067" fmla="*/ 5916601 w 9384838"/>
              <a:gd name="connsiteY1067" fmla="*/ 1054227 h 6246801"/>
              <a:gd name="connsiteX1068" fmla="*/ 6041599 w 9384838"/>
              <a:gd name="connsiteY1068" fmla="*/ 1179229 h 6246801"/>
              <a:gd name="connsiteX1069" fmla="*/ 6091377 w 9384838"/>
              <a:gd name="connsiteY1069" fmla="*/ 1153786 h 6246801"/>
              <a:gd name="connsiteX1070" fmla="*/ 6091377 w 9384838"/>
              <a:gd name="connsiteY1070" fmla="*/ 1204672 h 6246801"/>
              <a:gd name="connsiteX1071" fmla="*/ 6166597 w 9384838"/>
              <a:gd name="connsiteY1071" fmla="*/ 1254452 h 6246801"/>
              <a:gd name="connsiteX1072" fmla="*/ 6292701 w 9384838"/>
              <a:gd name="connsiteY1072" fmla="*/ 1179229 h 6246801"/>
              <a:gd name="connsiteX1073" fmla="*/ 6317037 w 9384838"/>
              <a:gd name="connsiteY1073" fmla="*/ 1129449 h 6246801"/>
              <a:gd name="connsiteX1074" fmla="*/ 6292701 w 9384838"/>
              <a:gd name="connsiteY1074" fmla="*/ 1054227 h 6246801"/>
              <a:gd name="connsiteX1075" fmla="*/ 6317037 w 9384838"/>
              <a:gd name="connsiteY1075" fmla="*/ 1003341 h 6246801"/>
              <a:gd name="connsiteX1076" fmla="*/ 6317037 w 9384838"/>
              <a:gd name="connsiteY1076" fmla="*/ 953562 h 6246801"/>
              <a:gd name="connsiteX1077" fmla="*/ 6342479 w 9384838"/>
              <a:gd name="connsiteY1077" fmla="*/ 903783 h 6246801"/>
              <a:gd name="connsiteX1078" fmla="*/ 6443141 w 9384838"/>
              <a:gd name="connsiteY1078" fmla="*/ 878340 h 6246801"/>
              <a:gd name="connsiteX1079" fmla="*/ 6492919 w 9384838"/>
              <a:gd name="connsiteY1079" fmla="*/ 803117 h 6246801"/>
              <a:gd name="connsiteX1080" fmla="*/ 6518361 w 9384838"/>
              <a:gd name="connsiteY1080" fmla="*/ 652667 h 6246801"/>
              <a:gd name="connsiteX1081" fmla="*/ 6619024 w 9384838"/>
              <a:gd name="connsiteY1081" fmla="*/ 526559 h 6246801"/>
              <a:gd name="connsiteX1082" fmla="*/ 6643360 w 9384838"/>
              <a:gd name="connsiteY1082" fmla="*/ 300891 h 6246801"/>
              <a:gd name="connsiteX1083" fmla="*/ 6619024 w 9384838"/>
              <a:gd name="connsiteY1083" fmla="*/ 125002 h 6246801"/>
              <a:gd name="connsiteX1084" fmla="*/ 6694244 w 9384838"/>
              <a:gd name="connsiteY1084" fmla="*/ 49779 h 6246801"/>
              <a:gd name="connsiteX1085" fmla="*/ 6769464 w 9384838"/>
              <a:gd name="connsiteY1085" fmla="*/ 49779 h 6246801"/>
              <a:gd name="connsiteX1086" fmla="*/ 6819242 w 9384838"/>
              <a:gd name="connsiteY108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81705 w 9384838"/>
              <a:gd name="connsiteY717" fmla="*/ 4289902 h 6246801"/>
              <a:gd name="connsiteX718" fmla="*/ 3307147 w 9384838"/>
              <a:gd name="connsiteY718" fmla="*/ 4265565 h 6246801"/>
              <a:gd name="connsiteX719" fmla="*/ 3356924 w 9384838"/>
              <a:gd name="connsiteY719" fmla="*/ 4265565 h 6246801"/>
              <a:gd name="connsiteX720" fmla="*/ 3457589 w 9384838"/>
              <a:gd name="connsiteY720" fmla="*/ 4190342 h 6246801"/>
              <a:gd name="connsiteX721" fmla="*/ 3558250 w 9384838"/>
              <a:gd name="connsiteY721" fmla="*/ 4089676 h 6246801"/>
              <a:gd name="connsiteX722" fmla="*/ 3582585 w 9384838"/>
              <a:gd name="connsiteY722" fmla="*/ 4014453 h 6246801"/>
              <a:gd name="connsiteX723" fmla="*/ 3608026 w 9384838"/>
              <a:gd name="connsiteY723" fmla="*/ 3989010 h 6246801"/>
              <a:gd name="connsiteX724" fmla="*/ 3582585 w 9384838"/>
              <a:gd name="connsiteY724" fmla="*/ 3963567 h 6246801"/>
              <a:gd name="connsiteX725" fmla="*/ 3608026 w 9384838"/>
              <a:gd name="connsiteY725" fmla="*/ 3913787 h 6246801"/>
              <a:gd name="connsiteX726" fmla="*/ 3582585 w 9384838"/>
              <a:gd name="connsiteY726" fmla="*/ 3888344 h 6246801"/>
              <a:gd name="connsiteX727" fmla="*/ 3608026 w 9384838"/>
              <a:gd name="connsiteY727" fmla="*/ 3838565 h 6246801"/>
              <a:gd name="connsiteX728" fmla="*/ 3633468 w 9384838"/>
              <a:gd name="connsiteY728" fmla="*/ 3813122 h 6246801"/>
              <a:gd name="connsiteX729" fmla="*/ 3683247 w 9384838"/>
              <a:gd name="connsiteY729" fmla="*/ 3788785 h 6246801"/>
              <a:gd name="connsiteX730" fmla="*/ 3708689 w 9384838"/>
              <a:gd name="connsiteY730" fmla="*/ 3813122 h 6246801"/>
              <a:gd name="connsiteX731" fmla="*/ 3783908 w 9384838"/>
              <a:gd name="connsiteY731" fmla="*/ 3788785 h 6246801"/>
              <a:gd name="connsiteX732" fmla="*/ 3883464 w 9384838"/>
              <a:gd name="connsiteY732" fmla="*/ 3763342 h 6246801"/>
              <a:gd name="connsiteX733" fmla="*/ 3883464 w 9384838"/>
              <a:gd name="connsiteY733" fmla="*/ 3813122 h 6246801"/>
              <a:gd name="connsiteX734" fmla="*/ 3833686 w 9384838"/>
              <a:gd name="connsiteY734" fmla="*/ 3813122 h 6246801"/>
              <a:gd name="connsiteX735" fmla="*/ 3808245 w 9384838"/>
              <a:gd name="connsiteY735" fmla="*/ 3838565 h 6246801"/>
              <a:gd name="connsiteX736" fmla="*/ 3808245 w 9384838"/>
              <a:gd name="connsiteY736" fmla="*/ 3888344 h 6246801"/>
              <a:gd name="connsiteX737" fmla="*/ 3758467 w 9384838"/>
              <a:gd name="connsiteY737" fmla="*/ 3864008 h 6246801"/>
              <a:gd name="connsiteX738" fmla="*/ 3708689 w 9384838"/>
              <a:gd name="connsiteY738" fmla="*/ 3913787 h 6246801"/>
              <a:gd name="connsiteX739" fmla="*/ 3683247 w 9384838"/>
              <a:gd name="connsiteY739" fmla="*/ 3888344 h 6246801"/>
              <a:gd name="connsiteX740" fmla="*/ 3633468 w 9384838"/>
              <a:gd name="connsiteY740" fmla="*/ 3913787 h 6246801"/>
              <a:gd name="connsiteX741" fmla="*/ 3657804 w 9384838"/>
              <a:gd name="connsiteY741" fmla="*/ 3939230 h 6246801"/>
              <a:gd name="connsiteX742" fmla="*/ 3633468 w 9384838"/>
              <a:gd name="connsiteY742" fmla="*/ 3963567 h 6246801"/>
              <a:gd name="connsiteX743" fmla="*/ 3657804 w 9384838"/>
              <a:gd name="connsiteY743" fmla="*/ 3963567 h 6246801"/>
              <a:gd name="connsiteX744" fmla="*/ 3683247 w 9384838"/>
              <a:gd name="connsiteY744" fmla="*/ 3989010 h 6246801"/>
              <a:gd name="connsiteX745" fmla="*/ 3708689 w 9384838"/>
              <a:gd name="connsiteY745" fmla="*/ 3989010 h 6246801"/>
              <a:gd name="connsiteX746" fmla="*/ 3708689 w 9384838"/>
              <a:gd name="connsiteY746" fmla="*/ 4014453 h 6246801"/>
              <a:gd name="connsiteX747" fmla="*/ 3708688 w 9384838"/>
              <a:gd name="connsiteY747" fmla="*/ 4014453 h 6246801"/>
              <a:gd name="connsiteX748" fmla="*/ 3657804 w 9384838"/>
              <a:gd name="connsiteY748" fmla="*/ 4064233 h 6246801"/>
              <a:gd name="connsiteX749" fmla="*/ 3683246 w 9384838"/>
              <a:gd name="connsiteY749" fmla="*/ 4139455 h 6246801"/>
              <a:gd name="connsiteX750" fmla="*/ 3808243 w 9384838"/>
              <a:gd name="connsiteY750" fmla="*/ 4164898 h 6246801"/>
              <a:gd name="connsiteX751" fmla="*/ 3833684 w 9384838"/>
              <a:gd name="connsiteY751" fmla="*/ 4089676 h 6246801"/>
              <a:gd name="connsiteX752" fmla="*/ 3958666 w 9384838"/>
              <a:gd name="connsiteY752" fmla="*/ 4089676 h 6246801"/>
              <a:gd name="connsiteX753" fmla="*/ 4084770 w 9384838"/>
              <a:gd name="connsiteY753" fmla="*/ 4064233 h 6246801"/>
              <a:gd name="connsiteX754" fmla="*/ 4185432 w 9384838"/>
              <a:gd name="connsiteY754" fmla="*/ 4064233 h 6246801"/>
              <a:gd name="connsiteX755" fmla="*/ 4460870 w 9384838"/>
              <a:gd name="connsiteY755" fmla="*/ 3888345 h 6246801"/>
              <a:gd name="connsiteX756" fmla="*/ 4510648 w 9384838"/>
              <a:gd name="connsiteY756" fmla="*/ 3763342 h 6246801"/>
              <a:gd name="connsiteX757" fmla="*/ 4761751 w 9384838"/>
              <a:gd name="connsiteY757" fmla="*/ 3713562 h 6246801"/>
              <a:gd name="connsiteX758" fmla="*/ 4836971 w 9384838"/>
              <a:gd name="connsiteY758" fmla="*/ 3612896 h 6246801"/>
              <a:gd name="connsiteX759" fmla="*/ 4887855 w 9384838"/>
              <a:gd name="connsiteY759" fmla="*/ 3487894 h 6246801"/>
              <a:gd name="connsiteX760" fmla="*/ 4887855 w 9384838"/>
              <a:gd name="connsiteY760" fmla="*/ 3487893 h 6246801"/>
              <a:gd name="connsiteX761" fmla="*/ 4937633 w 9384838"/>
              <a:gd name="connsiteY761" fmla="*/ 3437007 h 6246801"/>
              <a:gd name="connsiteX762" fmla="*/ 5012854 w 9384838"/>
              <a:gd name="connsiteY762" fmla="*/ 3387227 h 6246801"/>
              <a:gd name="connsiteX763" fmla="*/ 5038296 w 9384838"/>
              <a:gd name="connsiteY763" fmla="*/ 3336341 h 6246801"/>
              <a:gd name="connsiteX764" fmla="*/ 5113516 w 9384838"/>
              <a:gd name="connsiteY764" fmla="*/ 3236782 h 6246801"/>
              <a:gd name="connsiteX765" fmla="*/ 5137852 w 9384838"/>
              <a:gd name="connsiteY765" fmla="*/ 3185896 h 6246801"/>
              <a:gd name="connsiteX766" fmla="*/ 5163294 w 9384838"/>
              <a:gd name="connsiteY766" fmla="*/ 3161560 h 6246801"/>
              <a:gd name="connsiteX767" fmla="*/ 5238514 w 9384838"/>
              <a:gd name="connsiteY767" fmla="*/ 3011116 h 6246801"/>
              <a:gd name="connsiteX768" fmla="*/ 5263957 w 9384838"/>
              <a:gd name="connsiteY768" fmla="*/ 2860672 h 6246801"/>
              <a:gd name="connsiteX769" fmla="*/ 5188736 w 9384838"/>
              <a:gd name="connsiteY769" fmla="*/ 2809788 h 6246801"/>
              <a:gd name="connsiteX770" fmla="*/ 5163294 w 9384838"/>
              <a:gd name="connsiteY770" fmla="*/ 2835229 h 6246801"/>
              <a:gd name="connsiteX771" fmla="*/ 5137852 w 9384838"/>
              <a:gd name="connsiteY771" fmla="*/ 2835229 h 6246801"/>
              <a:gd name="connsiteX772" fmla="*/ 5137852 w 9384838"/>
              <a:gd name="connsiteY772" fmla="*/ 2785450 h 6246801"/>
              <a:gd name="connsiteX773" fmla="*/ 5188736 w 9384838"/>
              <a:gd name="connsiteY773" fmla="*/ 2785450 h 6246801"/>
              <a:gd name="connsiteX774" fmla="*/ 5263957 w 9384838"/>
              <a:gd name="connsiteY774" fmla="*/ 2734563 h 6246801"/>
              <a:gd name="connsiteX775" fmla="*/ 5339177 w 9384838"/>
              <a:gd name="connsiteY775" fmla="*/ 2609561 h 6246801"/>
              <a:gd name="connsiteX776" fmla="*/ 5289399 w 9384838"/>
              <a:gd name="connsiteY776" fmla="*/ 2534339 h 6246801"/>
              <a:gd name="connsiteX777" fmla="*/ 5289931 w 9384838"/>
              <a:gd name="connsiteY777" fmla="*/ 2534660 h 6246801"/>
              <a:gd name="connsiteX778" fmla="*/ 5289398 w 9384838"/>
              <a:gd name="connsiteY778" fmla="*/ 2534339 h 6246801"/>
              <a:gd name="connsiteX779" fmla="*/ 5313734 w 9384838"/>
              <a:gd name="connsiteY779" fmla="*/ 2483451 h 6246801"/>
              <a:gd name="connsiteX780" fmla="*/ 5289398 w 9384838"/>
              <a:gd name="connsiteY780" fmla="*/ 2459115 h 6246801"/>
              <a:gd name="connsiteX781" fmla="*/ 5364618 w 9384838"/>
              <a:gd name="connsiteY781" fmla="*/ 2408231 h 6246801"/>
              <a:gd name="connsiteX782" fmla="*/ 5388954 w 9384838"/>
              <a:gd name="connsiteY782" fmla="*/ 2433674 h 6246801"/>
              <a:gd name="connsiteX783" fmla="*/ 5464174 w 9384838"/>
              <a:gd name="connsiteY783" fmla="*/ 2408231 h 6246801"/>
              <a:gd name="connsiteX784" fmla="*/ 5515059 w 9384838"/>
              <a:gd name="connsiteY784" fmla="*/ 2333007 h 6246801"/>
              <a:gd name="connsiteX785" fmla="*/ 5539394 w 9384838"/>
              <a:gd name="connsiteY785" fmla="*/ 2257785 h 6246801"/>
              <a:gd name="connsiteX786" fmla="*/ 5539394 w 9384838"/>
              <a:gd name="connsiteY786" fmla="*/ 2233447 h 6246801"/>
              <a:gd name="connsiteX787" fmla="*/ 5564837 w 9384838"/>
              <a:gd name="connsiteY787" fmla="*/ 2182565 h 6246801"/>
              <a:gd name="connsiteX788" fmla="*/ 5614615 w 9384838"/>
              <a:gd name="connsiteY788" fmla="*/ 2233447 h 6246801"/>
              <a:gd name="connsiteX789" fmla="*/ 5640057 w 9384838"/>
              <a:gd name="connsiteY789" fmla="*/ 2208005 h 6246801"/>
              <a:gd name="connsiteX790" fmla="*/ 5665499 w 9384838"/>
              <a:gd name="connsiteY790" fmla="*/ 2233447 h 6246801"/>
              <a:gd name="connsiteX791" fmla="*/ 5665499 w 9384838"/>
              <a:gd name="connsiteY791" fmla="*/ 2257785 h 6246801"/>
              <a:gd name="connsiteX792" fmla="*/ 5640057 w 9384838"/>
              <a:gd name="connsiteY792" fmla="*/ 2408231 h 6246801"/>
              <a:gd name="connsiteX793" fmla="*/ 5689835 w 9384838"/>
              <a:gd name="connsiteY793" fmla="*/ 2433674 h 6246801"/>
              <a:gd name="connsiteX794" fmla="*/ 5740719 w 9384838"/>
              <a:gd name="connsiteY794" fmla="*/ 2408231 h 6246801"/>
              <a:gd name="connsiteX795" fmla="*/ 5765055 w 9384838"/>
              <a:gd name="connsiteY795" fmla="*/ 2358450 h 6246801"/>
              <a:gd name="connsiteX796" fmla="*/ 5840275 w 9384838"/>
              <a:gd name="connsiteY796" fmla="*/ 2459115 h 6246801"/>
              <a:gd name="connsiteX797" fmla="*/ 5891159 w 9384838"/>
              <a:gd name="connsiteY797" fmla="*/ 2408231 h 6246801"/>
              <a:gd name="connsiteX798" fmla="*/ 5940937 w 9384838"/>
              <a:gd name="connsiteY798" fmla="*/ 2283229 h 6246801"/>
              <a:gd name="connsiteX799" fmla="*/ 5891159 w 9384838"/>
              <a:gd name="connsiteY799" fmla="*/ 2208005 h 6246801"/>
              <a:gd name="connsiteX800" fmla="*/ 5840275 w 9384838"/>
              <a:gd name="connsiteY800" fmla="*/ 2257785 h 6246801"/>
              <a:gd name="connsiteX801" fmla="*/ 5715277 w 9384838"/>
              <a:gd name="connsiteY801" fmla="*/ 2283229 h 6246801"/>
              <a:gd name="connsiteX802" fmla="*/ 5765055 w 9384838"/>
              <a:gd name="connsiteY802" fmla="*/ 2132783 h 6246801"/>
              <a:gd name="connsiteX803" fmla="*/ 5840275 w 9384838"/>
              <a:gd name="connsiteY803" fmla="*/ 2081897 h 6246801"/>
              <a:gd name="connsiteX804" fmla="*/ 8270546 w 9384838"/>
              <a:gd name="connsiteY804" fmla="*/ 1474959 h 6246801"/>
              <a:gd name="connsiteX805" fmla="*/ 8282255 w 9384838"/>
              <a:gd name="connsiteY805" fmla="*/ 1480813 h 6246801"/>
              <a:gd name="connsiteX806" fmla="*/ 8274449 w 9384838"/>
              <a:gd name="connsiteY806" fmla="*/ 1490571 h 6246801"/>
              <a:gd name="connsiteX807" fmla="*/ 8264691 w 9384838"/>
              <a:gd name="connsiteY807" fmla="*/ 1491546 h 6246801"/>
              <a:gd name="connsiteX808" fmla="*/ 8247128 w 9384838"/>
              <a:gd name="connsiteY808" fmla="*/ 1501304 h 6246801"/>
              <a:gd name="connsiteX809" fmla="*/ 8250055 w 9384838"/>
              <a:gd name="connsiteY809" fmla="*/ 1485692 h 6246801"/>
              <a:gd name="connsiteX810" fmla="*/ 8265667 w 9384838"/>
              <a:gd name="connsiteY810" fmla="*/ 1485692 h 6246801"/>
              <a:gd name="connsiteX811" fmla="*/ 8270546 w 9384838"/>
              <a:gd name="connsiteY811" fmla="*/ 1474959 h 6246801"/>
              <a:gd name="connsiteX812" fmla="*/ 8187608 w 9384838"/>
              <a:gd name="connsiteY812" fmla="*/ 1463250 h 6246801"/>
              <a:gd name="connsiteX813" fmla="*/ 8203220 w 9384838"/>
              <a:gd name="connsiteY813" fmla="*/ 1472032 h 6246801"/>
              <a:gd name="connsiteX814" fmla="*/ 8215904 w 9384838"/>
              <a:gd name="connsiteY814" fmla="*/ 1471056 h 6246801"/>
              <a:gd name="connsiteX815" fmla="*/ 8214929 w 9384838"/>
              <a:gd name="connsiteY815" fmla="*/ 1479838 h 6246801"/>
              <a:gd name="connsiteX816" fmla="*/ 8216880 w 9384838"/>
              <a:gd name="connsiteY816" fmla="*/ 1484717 h 6246801"/>
              <a:gd name="connsiteX817" fmla="*/ 8195414 w 9384838"/>
              <a:gd name="connsiteY817" fmla="*/ 1482765 h 6246801"/>
              <a:gd name="connsiteX818" fmla="*/ 8197365 w 9384838"/>
              <a:gd name="connsiteY818" fmla="*/ 1476909 h 6246801"/>
              <a:gd name="connsiteX819" fmla="*/ 8187608 w 9384838"/>
              <a:gd name="connsiteY819" fmla="*/ 1463250 h 6246801"/>
              <a:gd name="connsiteX820" fmla="*/ 8289085 w 9384838"/>
              <a:gd name="connsiteY820" fmla="*/ 1415439 h 6246801"/>
              <a:gd name="connsiteX821" fmla="*/ 8307624 w 9384838"/>
              <a:gd name="connsiteY821" fmla="*/ 1425197 h 6246801"/>
              <a:gd name="connsiteX822" fmla="*/ 8318357 w 9384838"/>
              <a:gd name="connsiteY822" fmla="*/ 1429100 h 6246801"/>
              <a:gd name="connsiteX823" fmla="*/ 8307624 w 9384838"/>
              <a:gd name="connsiteY823" fmla="*/ 1443734 h 6246801"/>
              <a:gd name="connsiteX824" fmla="*/ 8313478 w 9384838"/>
              <a:gd name="connsiteY824" fmla="*/ 1452516 h 6246801"/>
              <a:gd name="connsiteX825" fmla="*/ 8282255 w 9384838"/>
              <a:gd name="connsiteY825" fmla="*/ 1469104 h 6246801"/>
              <a:gd name="connsiteX826" fmla="*/ 8280303 w 9384838"/>
              <a:gd name="connsiteY826" fmla="*/ 1453493 h 6246801"/>
              <a:gd name="connsiteX827" fmla="*/ 8269570 w 9384838"/>
              <a:gd name="connsiteY827" fmla="*/ 1425197 h 6246801"/>
              <a:gd name="connsiteX828" fmla="*/ 8289085 w 9384838"/>
              <a:gd name="connsiteY828" fmla="*/ 1415439 h 6246801"/>
              <a:gd name="connsiteX829" fmla="*/ 8360314 w 9384838"/>
              <a:gd name="connsiteY829" fmla="*/ 1357869 h 6246801"/>
              <a:gd name="connsiteX830" fmla="*/ 8376902 w 9384838"/>
              <a:gd name="connsiteY830" fmla="*/ 1366651 h 6246801"/>
              <a:gd name="connsiteX831" fmla="*/ 8379829 w 9384838"/>
              <a:gd name="connsiteY831" fmla="*/ 1382264 h 6246801"/>
              <a:gd name="connsiteX832" fmla="*/ 8349581 w 9384838"/>
              <a:gd name="connsiteY832" fmla="*/ 1375434 h 6246801"/>
              <a:gd name="connsiteX833" fmla="*/ 8360314 w 9384838"/>
              <a:gd name="connsiteY833" fmla="*/ 1357869 h 6246801"/>
              <a:gd name="connsiteX834" fmla="*/ 8571073 w 9384838"/>
              <a:gd name="connsiteY834" fmla="*/ 1228098 h 6246801"/>
              <a:gd name="connsiteX835" fmla="*/ 8597418 w 9384838"/>
              <a:gd name="connsiteY835" fmla="*/ 1253467 h 6246801"/>
              <a:gd name="connsiteX836" fmla="*/ 8592539 w 9384838"/>
              <a:gd name="connsiteY836" fmla="*/ 1260297 h 6246801"/>
              <a:gd name="connsiteX837" fmla="*/ 8592539 w 9384838"/>
              <a:gd name="connsiteY837" fmla="*/ 1272981 h 6246801"/>
              <a:gd name="connsiteX838" fmla="*/ 8572049 w 9384838"/>
              <a:gd name="connsiteY838" fmla="*/ 1273957 h 6246801"/>
              <a:gd name="connsiteX839" fmla="*/ 8561316 w 9384838"/>
              <a:gd name="connsiteY839" fmla="*/ 1285666 h 6246801"/>
              <a:gd name="connsiteX840" fmla="*/ 8554486 w 9384838"/>
              <a:gd name="connsiteY840" fmla="*/ 1302253 h 6246801"/>
              <a:gd name="connsiteX841" fmla="*/ 8533995 w 9384838"/>
              <a:gd name="connsiteY841" fmla="*/ 1311035 h 6246801"/>
              <a:gd name="connsiteX842" fmla="*/ 8510577 w 9384838"/>
              <a:gd name="connsiteY842" fmla="*/ 1309083 h 6246801"/>
              <a:gd name="connsiteX843" fmla="*/ 8505699 w 9384838"/>
              <a:gd name="connsiteY843" fmla="*/ 1331526 h 6246801"/>
              <a:gd name="connsiteX844" fmla="*/ 8494966 w 9384838"/>
              <a:gd name="connsiteY844" fmla="*/ 1335428 h 6246801"/>
              <a:gd name="connsiteX845" fmla="*/ 8482281 w 9384838"/>
              <a:gd name="connsiteY845" fmla="*/ 1312986 h 6246801"/>
              <a:gd name="connsiteX846" fmla="*/ 8474475 w 9384838"/>
              <a:gd name="connsiteY846" fmla="*/ 1303229 h 6246801"/>
              <a:gd name="connsiteX847" fmla="*/ 8467645 w 9384838"/>
              <a:gd name="connsiteY847" fmla="*/ 1279811 h 6246801"/>
              <a:gd name="connsiteX848" fmla="*/ 8476427 w 9384838"/>
              <a:gd name="connsiteY848" fmla="*/ 1270054 h 6246801"/>
              <a:gd name="connsiteX849" fmla="*/ 8524238 w 9384838"/>
              <a:gd name="connsiteY849" fmla="*/ 1261273 h 6246801"/>
              <a:gd name="connsiteX850" fmla="*/ 8551558 w 9384838"/>
              <a:gd name="connsiteY850" fmla="*/ 1236879 h 6246801"/>
              <a:gd name="connsiteX851" fmla="*/ 8567170 w 9384838"/>
              <a:gd name="connsiteY851" fmla="*/ 1237855 h 6246801"/>
              <a:gd name="connsiteX852" fmla="*/ 8571073 w 9384838"/>
              <a:gd name="connsiteY852" fmla="*/ 1228098 h 6246801"/>
              <a:gd name="connsiteX853" fmla="*/ 8306648 w 9384838"/>
              <a:gd name="connsiteY853" fmla="*/ 884639 h 6246801"/>
              <a:gd name="connsiteX854" fmla="*/ 8328114 w 9384838"/>
              <a:gd name="connsiteY854" fmla="*/ 903178 h 6246801"/>
              <a:gd name="connsiteX855" fmla="*/ 8334944 w 9384838"/>
              <a:gd name="connsiteY855" fmla="*/ 917814 h 6246801"/>
              <a:gd name="connsiteX856" fmla="*/ 8368119 w 9384838"/>
              <a:gd name="connsiteY856" fmla="*/ 935377 h 6246801"/>
              <a:gd name="connsiteX857" fmla="*/ 8422761 w 9384838"/>
              <a:gd name="connsiteY857" fmla="*/ 939280 h 6246801"/>
              <a:gd name="connsiteX858" fmla="*/ 8461790 w 9384838"/>
              <a:gd name="connsiteY858" fmla="*/ 922693 h 6246801"/>
              <a:gd name="connsiteX859" fmla="*/ 8450081 w 9384838"/>
              <a:gd name="connsiteY859" fmla="*/ 963674 h 6246801"/>
              <a:gd name="connsiteX860" fmla="*/ 8431542 w 9384838"/>
              <a:gd name="connsiteY860" fmla="*/ 975382 h 6246801"/>
              <a:gd name="connsiteX861" fmla="*/ 8415930 w 9384838"/>
              <a:gd name="connsiteY861" fmla="*/ 963674 h 6246801"/>
              <a:gd name="connsiteX862" fmla="*/ 8397391 w 9384838"/>
              <a:gd name="connsiteY862" fmla="*/ 963674 h 6246801"/>
              <a:gd name="connsiteX863" fmla="*/ 8359338 w 9384838"/>
              <a:gd name="connsiteY863" fmla="*/ 1014411 h 6246801"/>
              <a:gd name="connsiteX864" fmla="*/ 8284206 w 9384838"/>
              <a:gd name="connsiteY864" fmla="*/ 1020265 h 6246801"/>
              <a:gd name="connsiteX865" fmla="*/ 8247128 w 9384838"/>
              <a:gd name="connsiteY865" fmla="*/ 1070028 h 6246801"/>
              <a:gd name="connsiteX866" fmla="*/ 8212977 w 9384838"/>
              <a:gd name="connsiteY866" fmla="*/ 1083688 h 6246801"/>
              <a:gd name="connsiteX867" fmla="*/ 8184681 w 9384838"/>
              <a:gd name="connsiteY867" fmla="*/ 1151014 h 6246801"/>
              <a:gd name="connsiteX868" fmla="*/ 8163215 w 9384838"/>
              <a:gd name="connsiteY868" fmla="*/ 1151014 h 6246801"/>
              <a:gd name="connsiteX869" fmla="*/ 8155409 w 9384838"/>
              <a:gd name="connsiteY869" fmla="*/ 1207607 h 6246801"/>
              <a:gd name="connsiteX870" fmla="*/ 8099792 w 9384838"/>
              <a:gd name="connsiteY870" fmla="*/ 1223219 h 6246801"/>
              <a:gd name="connsiteX871" fmla="*/ 8077350 w 9384838"/>
              <a:gd name="connsiteY871" fmla="*/ 1247612 h 6246801"/>
              <a:gd name="connsiteX872" fmla="*/ 8066617 w 9384838"/>
              <a:gd name="connsiteY872" fmla="*/ 1319817 h 6246801"/>
              <a:gd name="connsiteX873" fmla="*/ 8057835 w 9384838"/>
              <a:gd name="connsiteY873" fmla="*/ 1315914 h 6246801"/>
              <a:gd name="connsiteX874" fmla="*/ 8009048 w 9384838"/>
              <a:gd name="connsiteY874" fmla="*/ 1320793 h 6246801"/>
              <a:gd name="connsiteX875" fmla="*/ 8009048 w 9384838"/>
              <a:gd name="connsiteY875" fmla="*/ 1309084 h 6246801"/>
              <a:gd name="connsiteX876" fmla="*/ 8010024 w 9384838"/>
              <a:gd name="connsiteY876" fmla="*/ 1293472 h 6246801"/>
              <a:gd name="connsiteX877" fmla="*/ 8002218 w 9384838"/>
              <a:gd name="connsiteY877" fmla="*/ 1262248 h 6246801"/>
              <a:gd name="connsiteX878" fmla="*/ 8013927 w 9384838"/>
              <a:gd name="connsiteY878" fmla="*/ 1254442 h 6246801"/>
              <a:gd name="connsiteX879" fmla="*/ 8038320 w 9384838"/>
              <a:gd name="connsiteY879" fmla="*/ 1219316 h 6246801"/>
              <a:gd name="connsiteX880" fmla="*/ 8077350 w 9384838"/>
              <a:gd name="connsiteY880" fmla="*/ 1190044 h 6246801"/>
              <a:gd name="connsiteX881" fmla="*/ 8108573 w 9384838"/>
              <a:gd name="connsiteY881" fmla="*/ 1167602 h 6246801"/>
              <a:gd name="connsiteX882" fmla="*/ 8111501 w 9384838"/>
              <a:gd name="connsiteY882" fmla="*/ 1154917 h 6246801"/>
              <a:gd name="connsiteX883" fmla="*/ 8135894 w 9384838"/>
              <a:gd name="connsiteY883" fmla="*/ 1148087 h 6246801"/>
              <a:gd name="connsiteX884" fmla="*/ 8141748 w 9384838"/>
              <a:gd name="connsiteY884" fmla="*/ 1130524 h 6246801"/>
              <a:gd name="connsiteX885" fmla="*/ 8135894 w 9384838"/>
              <a:gd name="connsiteY885" fmla="*/ 1121742 h 6246801"/>
              <a:gd name="connsiteX886" fmla="*/ 8143700 w 9384838"/>
              <a:gd name="connsiteY886" fmla="*/ 1104179 h 6246801"/>
              <a:gd name="connsiteX887" fmla="*/ 8200293 w 9384838"/>
              <a:gd name="connsiteY887" fmla="*/ 1030998 h 6246801"/>
              <a:gd name="connsiteX888" fmla="*/ 8231516 w 9384838"/>
              <a:gd name="connsiteY888" fmla="*/ 993920 h 6246801"/>
              <a:gd name="connsiteX889" fmla="*/ 8245176 w 9384838"/>
              <a:gd name="connsiteY889" fmla="*/ 957819 h 6246801"/>
              <a:gd name="connsiteX890" fmla="*/ 8258837 w 9384838"/>
              <a:gd name="connsiteY890" fmla="*/ 944159 h 6246801"/>
              <a:gd name="connsiteX891" fmla="*/ 8260788 w 9384838"/>
              <a:gd name="connsiteY891" fmla="*/ 920741 h 6246801"/>
              <a:gd name="connsiteX892" fmla="*/ 8289085 w 9384838"/>
              <a:gd name="connsiteY892" fmla="*/ 889516 h 6246801"/>
              <a:gd name="connsiteX893" fmla="*/ 8306648 w 9384838"/>
              <a:gd name="connsiteY893" fmla="*/ 884639 h 6246801"/>
              <a:gd name="connsiteX894" fmla="*/ 9328245 w 9384838"/>
              <a:gd name="connsiteY894" fmla="*/ 311878 h 6246801"/>
              <a:gd name="connsiteX895" fmla="*/ 9371178 w 9384838"/>
              <a:gd name="connsiteY895" fmla="*/ 317733 h 6246801"/>
              <a:gd name="connsiteX896" fmla="*/ 9384838 w 9384838"/>
              <a:gd name="connsiteY896" fmla="*/ 341150 h 6246801"/>
              <a:gd name="connsiteX897" fmla="*/ 9357517 w 9384838"/>
              <a:gd name="connsiteY897" fmla="*/ 360665 h 6246801"/>
              <a:gd name="connsiteX898" fmla="*/ 9357517 w 9384838"/>
              <a:gd name="connsiteY898" fmla="*/ 378228 h 6246801"/>
              <a:gd name="connsiteX899" fmla="*/ 9371178 w 9384838"/>
              <a:gd name="connsiteY899" fmla="*/ 393840 h 6246801"/>
              <a:gd name="connsiteX900" fmla="*/ 9367275 w 9384838"/>
              <a:gd name="connsiteY900" fmla="*/ 427015 h 6246801"/>
              <a:gd name="connsiteX901" fmla="*/ 9314585 w 9384838"/>
              <a:gd name="connsiteY901" fmla="*/ 427015 h 6246801"/>
              <a:gd name="connsiteX902" fmla="*/ 9250186 w 9384838"/>
              <a:gd name="connsiteY902" fmla="*/ 440675 h 6246801"/>
              <a:gd name="connsiteX903" fmla="*/ 9213108 w 9384838"/>
              <a:gd name="connsiteY903" fmla="*/ 471899 h 6246801"/>
              <a:gd name="connsiteX904" fmla="*/ 9162370 w 9384838"/>
              <a:gd name="connsiteY904" fmla="*/ 491414 h 6246801"/>
              <a:gd name="connsiteX905" fmla="*/ 9099923 w 9384838"/>
              <a:gd name="connsiteY905" fmla="*/ 526540 h 6246801"/>
              <a:gd name="connsiteX906" fmla="*/ 9035524 w 9384838"/>
              <a:gd name="connsiteY906" fmla="*/ 587036 h 6246801"/>
              <a:gd name="connsiteX907" fmla="*/ 8996494 w 9384838"/>
              <a:gd name="connsiteY907" fmla="*/ 635822 h 6246801"/>
              <a:gd name="connsiteX908" fmla="*/ 8961368 w 9384838"/>
              <a:gd name="connsiteY908" fmla="*/ 637774 h 6246801"/>
              <a:gd name="connsiteX909" fmla="*/ 8951610 w 9384838"/>
              <a:gd name="connsiteY909" fmla="*/ 647531 h 6246801"/>
              <a:gd name="connsiteX910" fmla="*/ 8926241 w 9384838"/>
              <a:gd name="connsiteY910" fmla="*/ 637774 h 6246801"/>
              <a:gd name="connsiteX911" fmla="*/ 8916484 w 9384838"/>
              <a:gd name="connsiteY911" fmla="*/ 608501 h 6246801"/>
              <a:gd name="connsiteX912" fmla="*/ 8883309 w 9384838"/>
              <a:gd name="connsiteY912" fmla="*/ 622162 h 6246801"/>
              <a:gd name="connsiteX913" fmla="*/ 8877454 w 9384838"/>
              <a:gd name="connsiteY913" fmla="*/ 651434 h 6246801"/>
              <a:gd name="connsiteX914" fmla="*/ 8887212 w 9384838"/>
              <a:gd name="connsiteY914" fmla="*/ 665094 h 6246801"/>
              <a:gd name="connsiteX915" fmla="*/ 8846231 w 9384838"/>
              <a:gd name="connsiteY915" fmla="*/ 719735 h 6246801"/>
              <a:gd name="connsiteX916" fmla="*/ 8799395 w 9384838"/>
              <a:gd name="connsiteY916" fmla="*/ 749008 h 6246801"/>
              <a:gd name="connsiteX917" fmla="*/ 8766220 w 9384838"/>
              <a:gd name="connsiteY917" fmla="*/ 774380 h 6246801"/>
              <a:gd name="connsiteX918" fmla="*/ 8731094 w 9384838"/>
              <a:gd name="connsiteY918" fmla="*/ 844633 h 6246801"/>
              <a:gd name="connsiteX919" fmla="*/ 8697919 w 9384838"/>
              <a:gd name="connsiteY919" fmla="*/ 862196 h 6246801"/>
              <a:gd name="connsiteX920" fmla="*/ 8666695 w 9384838"/>
              <a:gd name="connsiteY920" fmla="*/ 862196 h 6246801"/>
              <a:gd name="connsiteX921" fmla="*/ 8641326 w 9384838"/>
              <a:gd name="connsiteY921" fmla="*/ 887565 h 6246801"/>
              <a:gd name="connsiteX922" fmla="*/ 8614005 w 9384838"/>
              <a:gd name="connsiteY922" fmla="*/ 932449 h 6246801"/>
              <a:gd name="connsiteX923" fmla="*/ 8590587 w 9384838"/>
              <a:gd name="connsiteY923" fmla="*/ 936351 h 6246801"/>
              <a:gd name="connsiteX924" fmla="*/ 8576927 w 9384838"/>
              <a:gd name="connsiteY924" fmla="*/ 920740 h 6246801"/>
              <a:gd name="connsiteX925" fmla="*/ 8590587 w 9384838"/>
              <a:gd name="connsiteY925" fmla="*/ 885614 h 6246801"/>
              <a:gd name="connsiteX926" fmla="*/ 8602296 w 9384838"/>
              <a:gd name="connsiteY926" fmla="*/ 881711 h 6246801"/>
              <a:gd name="connsiteX927" fmla="*/ 8610102 w 9384838"/>
              <a:gd name="connsiteY927" fmla="*/ 868050 h 6246801"/>
              <a:gd name="connsiteX928" fmla="*/ 8606199 w 9384838"/>
              <a:gd name="connsiteY928" fmla="*/ 850487 h 6246801"/>
              <a:gd name="connsiteX929" fmla="*/ 8612054 w 9384838"/>
              <a:gd name="connsiteY929" fmla="*/ 825118 h 6246801"/>
              <a:gd name="connsiteX930" fmla="*/ 8623762 w 9384838"/>
              <a:gd name="connsiteY930" fmla="*/ 846584 h 6246801"/>
              <a:gd name="connsiteX931" fmla="*/ 8637423 w 9384838"/>
              <a:gd name="connsiteY931" fmla="*/ 848536 h 6246801"/>
              <a:gd name="connsiteX932" fmla="*/ 8649132 w 9384838"/>
              <a:gd name="connsiteY932" fmla="*/ 827069 h 6246801"/>
              <a:gd name="connsiteX933" fmla="*/ 8635471 w 9384838"/>
              <a:gd name="connsiteY933" fmla="*/ 807555 h 6246801"/>
              <a:gd name="connsiteX934" fmla="*/ 8654986 w 9384838"/>
              <a:gd name="connsiteY934" fmla="*/ 807555 h 6246801"/>
              <a:gd name="connsiteX935" fmla="*/ 8664743 w 9384838"/>
              <a:gd name="connsiteY935" fmla="*/ 819263 h 6246801"/>
              <a:gd name="connsiteX936" fmla="*/ 8692064 w 9384838"/>
              <a:gd name="connsiteY936" fmla="*/ 805603 h 6246801"/>
              <a:gd name="connsiteX937" fmla="*/ 8709627 w 9384838"/>
              <a:gd name="connsiteY937" fmla="*/ 778282 h 6246801"/>
              <a:gd name="connsiteX938" fmla="*/ 8711579 w 9384838"/>
              <a:gd name="connsiteY938" fmla="*/ 749008 h 6246801"/>
              <a:gd name="connsiteX939" fmla="*/ 8695967 w 9384838"/>
              <a:gd name="connsiteY939" fmla="*/ 749008 h 6246801"/>
              <a:gd name="connsiteX940" fmla="*/ 8672549 w 9384838"/>
              <a:gd name="connsiteY940" fmla="*/ 745105 h 6246801"/>
              <a:gd name="connsiteX941" fmla="*/ 8668646 w 9384838"/>
              <a:gd name="connsiteY941" fmla="*/ 713881 h 6246801"/>
              <a:gd name="connsiteX942" fmla="*/ 8697919 w 9384838"/>
              <a:gd name="connsiteY942" fmla="*/ 713881 h 6246801"/>
              <a:gd name="connsiteX943" fmla="*/ 8715482 w 9384838"/>
              <a:gd name="connsiteY943" fmla="*/ 731444 h 6246801"/>
              <a:gd name="connsiteX944" fmla="*/ 8733045 w 9384838"/>
              <a:gd name="connsiteY944" fmla="*/ 719735 h 6246801"/>
              <a:gd name="connsiteX945" fmla="*/ 8746705 w 9384838"/>
              <a:gd name="connsiteY945" fmla="*/ 688512 h 6246801"/>
              <a:gd name="connsiteX946" fmla="*/ 8787686 w 9384838"/>
              <a:gd name="connsiteY946" fmla="*/ 674851 h 6246801"/>
              <a:gd name="connsiteX947" fmla="*/ 8811104 w 9384838"/>
              <a:gd name="connsiteY947" fmla="*/ 624114 h 6246801"/>
              <a:gd name="connsiteX948" fmla="*/ 8830619 w 9384838"/>
              <a:gd name="connsiteY948" fmla="*/ 618260 h 6246801"/>
              <a:gd name="connsiteX949" fmla="*/ 8840376 w 9384838"/>
              <a:gd name="connsiteY949" fmla="*/ 600695 h 6246801"/>
              <a:gd name="connsiteX950" fmla="*/ 8832570 w 9384838"/>
              <a:gd name="connsiteY950" fmla="*/ 559715 h 6246801"/>
              <a:gd name="connsiteX951" fmla="*/ 8850134 w 9384838"/>
              <a:gd name="connsiteY951" fmla="*/ 559715 h 6246801"/>
              <a:gd name="connsiteX952" fmla="*/ 8885260 w 9384838"/>
              <a:gd name="connsiteY952" fmla="*/ 573376 h 6246801"/>
              <a:gd name="connsiteX953" fmla="*/ 8902823 w 9384838"/>
              <a:gd name="connsiteY953" fmla="*/ 559715 h 6246801"/>
              <a:gd name="connsiteX954" fmla="*/ 8904775 w 9384838"/>
              <a:gd name="connsiteY954" fmla="*/ 524589 h 6246801"/>
              <a:gd name="connsiteX955" fmla="*/ 8949659 w 9384838"/>
              <a:gd name="connsiteY955" fmla="*/ 497268 h 6246801"/>
              <a:gd name="connsiteX956" fmla="*/ 8976980 w 9384838"/>
              <a:gd name="connsiteY956" fmla="*/ 497268 h 6246801"/>
              <a:gd name="connsiteX957" fmla="*/ 8976980 w 9384838"/>
              <a:gd name="connsiteY957" fmla="*/ 462142 h 6246801"/>
              <a:gd name="connsiteX958" fmla="*/ 8965271 w 9384838"/>
              <a:gd name="connsiteY958" fmla="*/ 419209 h 6246801"/>
              <a:gd name="connsiteX959" fmla="*/ 8973077 w 9384838"/>
              <a:gd name="connsiteY959" fmla="*/ 393840 h 6246801"/>
              <a:gd name="connsiteX960" fmla="*/ 9002349 w 9384838"/>
              <a:gd name="connsiteY960" fmla="*/ 376277 h 6246801"/>
              <a:gd name="connsiteX961" fmla="*/ 9017961 w 9384838"/>
              <a:gd name="connsiteY961" fmla="*/ 403597 h 6246801"/>
              <a:gd name="connsiteX962" fmla="*/ 9041378 w 9384838"/>
              <a:gd name="connsiteY962" fmla="*/ 467996 h 6246801"/>
              <a:gd name="connsiteX963" fmla="*/ 9076505 w 9384838"/>
              <a:gd name="connsiteY963" fmla="*/ 475802 h 6246801"/>
              <a:gd name="connsiteX964" fmla="*/ 9154564 w 9384838"/>
              <a:gd name="connsiteY964" fmla="*/ 458239 h 6246801"/>
              <a:gd name="connsiteX965" fmla="*/ 9209205 w 9384838"/>
              <a:gd name="connsiteY965" fmla="*/ 409452 h 6246801"/>
              <a:gd name="connsiteX966" fmla="*/ 9218963 w 9384838"/>
              <a:gd name="connsiteY966" fmla="*/ 380180 h 6246801"/>
              <a:gd name="connsiteX967" fmla="*/ 9283361 w 9384838"/>
              <a:gd name="connsiteY967" fmla="*/ 325538 h 6246801"/>
              <a:gd name="connsiteX968" fmla="*/ 9328245 w 9384838"/>
              <a:gd name="connsiteY968" fmla="*/ 311878 h 6246801"/>
              <a:gd name="connsiteX969" fmla="*/ 6819242 w 9384838"/>
              <a:gd name="connsiteY969" fmla="*/ 0 h 6246801"/>
              <a:gd name="connsiteX970" fmla="*/ 6869020 w 9384838"/>
              <a:gd name="connsiteY970" fmla="*/ 125002 h 6246801"/>
              <a:gd name="connsiteX971" fmla="*/ 6969682 w 9384838"/>
              <a:gd name="connsiteY971" fmla="*/ 326334 h 6246801"/>
              <a:gd name="connsiteX972" fmla="*/ 6969682 w 9384838"/>
              <a:gd name="connsiteY972" fmla="*/ 401556 h 6246801"/>
              <a:gd name="connsiteX973" fmla="*/ 7094680 w 9384838"/>
              <a:gd name="connsiteY973" fmla="*/ 652667 h 6246801"/>
              <a:gd name="connsiteX974" fmla="*/ 7220784 w 9384838"/>
              <a:gd name="connsiteY974" fmla="*/ 803117 h 6246801"/>
              <a:gd name="connsiteX975" fmla="*/ 7321446 w 9384838"/>
              <a:gd name="connsiteY975" fmla="*/ 903783 h 6246801"/>
              <a:gd name="connsiteX976" fmla="*/ 7321446 w 9384838"/>
              <a:gd name="connsiteY976" fmla="*/ 979004 h 6246801"/>
              <a:gd name="connsiteX977" fmla="*/ 7345782 w 9384838"/>
              <a:gd name="connsiteY977" fmla="*/ 979004 h 6246801"/>
              <a:gd name="connsiteX978" fmla="*/ 7396667 w 9384838"/>
              <a:gd name="connsiteY978" fmla="*/ 1003341 h 6246801"/>
              <a:gd name="connsiteX979" fmla="*/ 7421002 w 9384838"/>
              <a:gd name="connsiteY979" fmla="*/ 979004 h 6246801"/>
              <a:gd name="connsiteX980" fmla="*/ 7496223 w 9384838"/>
              <a:gd name="connsiteY980" fmla="*/ 1003341 h 6246801"/>
              <a:gd name="connsiteX981" fmla="*/ 7446445 w 9384838"/>
              <a:gd name="connsiteY981" fmla="*/ 1054227 h 6246801"/>
              <a:gd name="connsiteX982" fmla="*/ 7471887 w 9384838"/>
              <a:gd name="connsiteY982" fmla="*/ 1078564 h 6246801"/>
              <a:gd name="connsiteX983" fmla="*/ 7521665 w 9384838"/>
              <a:gd name="connsiteY983" fmla="*/ 1054227 h 6246801"/>
              <a:gd name="connsiteX984" fmla="*/ 7547107 w 9384838"/>
              <a:gd name="connsiteY984" fmla="*/ 1129449 h 6246801"/>
              <a:gd name="connsiteX985" fmla="*/ 7672105 w 9384838"/>
              <a:gd name="connsiteY985" fmla="*/ 1179229 h 6246801"/>
              <a:gd name="connsiteX986" fmla="*/ 7747325 w 9384838"/>
              <a:gd name="connsiteY986" fmla="*/ 1179229 h 6246801"/>
              <a:gd name="connsiteX987" fmla="*/ 7847987 w 9384838"/>
              <a:gd name="connsiteY987" fmla="*/ 1104007 h 6246801"/>
              <a:gd name="connsiteX988" fmla="*/ 7923207 w 9384838"/>
              <a:gd name="connsiteY988" fmla="*/ 1078564 h 6246801"/>
              <a:gd name="connsiteX989" fmla="*/ 7998427 w 9384838"/>
              <a:gd name="connsiteY989" fmla="*/ 1003341 h 6246801"/>
              <a:gd name="connsiteX990" fmla="*/ 7998427 w 9384838"/>
              <a:gd name="connsiteY990" fmla="*/ 1054227 h 6246801"/>
              <a:gd name="connsiteX991" fmla="*/ 7948649 w 9384838"/>
              <a:gd name="connsiteY991" fmla="*/ 1104007 h 6246801"/>
              <a:gd name="connsiteX992" fmla="*/ 7948649 w 9384838"/>
              <a:gd name="connsiteY992" fmla="*/ 1129449 h 6246801"/>
              <a:gd name="connsiteX993" fmla="*/ 7822545 w 9384838"/>
              <a:gd name="connsiteY993" fmla="*/ 1279895 h 6246801"/>
              <a:gd name="connsiteX994" fmla="*/ 7822545 w 9384838"/>
              <a:gd name="connsiteY994" fmla="*/ 1379454 h 6246801"/>
              <a:gd name="connsiteX995" fmla="*/ 7873429 w 9384838"/>
              <a:gd name="connsiteY995" fmla="*/ 1379454 h 6246801"/>
              <a:gd name="connsiteX996" fmla="*/ 7847987 w 9384838"/>
              <a:gd name="connsiteY996" fmla="*/ 1505563 h 6246801"/>
              <a:gd name="connsiteX997" fmla="*/ 7797103 w 9384838"/>
              <a:gd name="connsiteY997" fmla="*/ 1531005 h 6246801"/>
              <a:gd name="connsiteX998" fmla="*/ 7873429 w 9384838"/>
              <a:gd name="connsiteY998" fmla="*/ 1606229 h 6246801"/>
              <a:gd name="connsiteX999" fmla="*/ 7948649 w 9384838"/>
              <a:gd name="connsiteY999" fmla="*/ 1606229 h 6246801"/>
              <a:gd name="connsiteX1000" fmla="*/ 7923207 w 9384838"/>
              <a:gd name="connsiteY1000" fmla="*/ 1656009 h 6246801"/>
              <a:gd name="connsiteX1001" fmla="*/ 7772767 w 9384838"/>
              <a:gd name="connsiteY1001" fmla="*/ 1630565 h 6246801"/>
              <a:gd name="connsiteX1002" fmla="*/ 7672105 w 9384838"/>
              <a:gd name="connsiteY1002" fmla="*/ 1705789 h 6246801"/>
              <a:gd name="connsiteX1003" fmla="*/ 7672105 w 9384838"/>
              <a:gd name="connsiteY1003" fmla="*/ 1656009 h 6246801"/>
              <a:gd name="connsiteX1004" fmla="*/ 7596885 w 9384838"/>
              <a:gd name="connsiteY1004" fmla="*/ 1656009 h 6246801"/>
              <a:gd name="connsiteX1005" fmla="*/ 7571443 w 9384838"/>
              <a:gd name="connsiteY1005" fmla="*/ 1705789 h 6246801"/>
              <a:gd name="connsiteX1006" fmla="*/ 7446445 w 9384838"/>
              <a:gd name="connsiteY1006" fmla="*/ 1681452 h 6246801"/>
              <a:gd name="connsiteX1007" fmla="*/ 7421002 w 9384838"/>
              <a:gd name="connsiteY1007" fmla="*/ 1630565 h 6246801"/>
              <a:gd name="connsiteX1008" fmla="*/ 7321446 w 9384838"/>
              <a:gd name="connsiteY1008" fmla="*/ 1630565 h 6246801"/>
              <a:gd name="connsiteX1009" fmla="*/ 7070344 w 9384838"/>
              <a:gd name="connsiteY1009" fmla="*/ 1756674 h 6246801"/>
              <a:gd name="connsiteX1010" fmla="*/ 6869020 w 9384838"/>
              <a:gd name="connsiteY1010" fmla="*/ 1907113 h 6246801"/>
              <a:gd name="connsiteX1011" fmla="*/ 6894462 w 9384838"/>
              <a:gd name="connsiteY1011" fmla="*/ 1956897 h 6246801"/>
              <a:gd name="connsiteX1012" fmla="*/ 6819242 w 9384838"/>
              <a:gd name="connsiteY1012" fmla="*/ 2081899 h 6246801"/>
              <a:gd name="connsiteX1013" fmla="*/ 6793800 w 9384838"/>
              <a:gd name="connsiteY1013" fmla="*/ 2006676 h 6246801"/>
              <a:gd name="connsiteX1014" fmla="*/ 6668802 w 9384838"/>
              <a:gd name="connsiteY1014" fmla="*/ 1931450 h 6246801"/>
              <a:gd name="connsiteX1015" fmla="*/ 6542697 w 9384838"/>
              <a:gd name="connsiteY1015" fmla="*/ 1831894 h 6246801"/>
              <a:gd name="connsiteX1016" fmla="*/ 6467477 w 9384838"/>
              <a:gd name="connsiteY1016" fmla="*/ 1705789 h 6246801"/>
              <a:gd name="connsiteX1017" fmla="*/ 6417699 w 9384838"/>
              <a:gd name="connsiteY1017" fmla="*/ 1681452 h 6246801"/>
              <a:gd name="connsiteX1018" fmla="*/ 6342479 w 9384838"/>
              <a:gd name="connsiteY1018" fmla="*/ 1580786 h 6246801"/>
              <a:gd name="connsiteX1019" fmla="*/ 6217481 w 9384838"/>
              <a:gd name="connsiteY1019" fmla="*/ 1555343 h 6246801"/>
              <a:gd name="connsiteX1020" fmla="*/ 6091377 w 9384838"/>
              <a:gd name="connsiteY1020" fmla="*/ 1606229 h 6246801"/>
              <a:gd name="connsiteX1021" fmla="*/ 5991821 w 9384838"/>
              <a:gd name="connsiteY1021" fmla="*/ 1681452 h 6246801"/>
              <a:gd name="connsiteX1022" fmla="*/ 5966379 w 9384838"/>
              <a:gd name="connsiteY1022" fmla="*/ 1630565 h 6246801"/>
              <a:gd name="connsiteX1023" fmla="*/ 5966379 w 9384838"/>
              <a:gd name="connsiteY1023" fmla="*/ 1580786 h 6246801"/>
              <a:gd name="connsiteX1024" fmla="*/ 5916601 w 9384838"/>
              <a:gd name="connsiteY1024" fmla="*/ 1531005 h 6246801"/>
              <a:gd name="connsiteX1025" fmla="*/ 5940937 w 9384838"/>
              <a:gd name="connsiteY1025" fmla="*/ 1505563 h 6246801"/>
              <a:gd name="connsiteX1026" fmla="*/ 5891159 w 9384838"/>
              <a:gd name="connsiteY1026" fmla="*/ 1480122 h 6246801"/>
              <a:gd name="connsiteX1027" fmla="*/ 5840275 w 9384838"/>
              <a:gd name="connsiteY1027" fmla="*/ 1480122 h 6246801"/>
              <a:gd name="connsiteX1028" fmla="*/ 5815939 w 9384838"/>
              <a:gd name="connsiteY1028" fmla="*/ 1455784 h 6246801"/>
              <a:gd name="connsiteX1029" fmla="*/ 5740719 w 9384838"/>
              <a:gd name="connsiteY1029" fmla="*/ 1505563 h 6246801"/>
              <a:gd name="connsiteX1030" fmla="*/ 5665499 w 9384838"/>
              <a:gd name="connsiteY1030" fmla="*/ 1606229 h 6246801"/>
              <a:gd name="connsiteX1031" fmla="*/ 5715277 w 9384838"/>
              <a:gd name="connsiteY1031" fmla="*/ 1656009 h 6246801"/>
              <a:gd name="connsiteX1032" fmla="*/ 5765055 w 9384838"/>
              <a:gd name="connsiteY1032" fmla="*/ 1731231 h 6246801"/>
              <a:gd name="connsiteX1033" fmla="*/ 5840275 w 9384838"/>
              <a:gd name="connsiteY1033" fmla="*/ 1731231 h 6246801"/>
              <a:gd name="connsiteX1034" fmla="*/ 5916601 w 9384838"/>
              <a:gd name="connsiteY1034" fmla="*/ 1881669 h 6246801"/>
              <a:gd name="connsiteX1035" fmla="*/ 5966379 w 9384838"/>
              <a:gd name="connsiteY1035" fmla="*/ 1956897 h 6246801"/>
              <a:gd name="connsiteX1036" fmla="*/ 5891159 w 9384838"/>
              <a:gd name="connsiteY1036" fmla="*/ 2006676 h 6246801"/>
              <a:gd name="connsiteX1037" fmla="*/ 5815939 w 9384838"/>
              <a:gd name="connsiteY1037" fmla="*/ 1931450 h 6246801"/>
              <a:gd name="connsiteX1038" fmla="*/ 5765055 w 9384838"/>
              <a:gd name="connsiteY1038" fmla="*/ 1881669 h 6246801"/>
              <a:gd name="connsiteX1039" fmla="*/ 5715277 w 9384838"/>
              <a:gd name="connsiteY1039" fmla="*/ 1931450 h 6246801"/>
              <a:gd name="connsiteX1040" fmla="*/ 5665499 w 9384838"/>
              <a:gd name="connsiteY1040" fmla="*/ 1931450 h 6246801"/>
              <a:gd name="connsiteX1041" fmla="*/ 5640056 w 9384838"/>
              <a:gd name="connsiteY1041" fmla="*/ 2006676 h 6246801"/>
              <a:gd name="connsiteX1042" fmla="*/ 5590278 w 9384838"/>
              <a:gd name="connsiteY1042" fmla="*/ 2006676 h 6246801"/>
              <a:gd name="connsiteX1043" fmla="*/ 5515058 w 9384838"/>
              <a:gd name="connsiteY1043" fmla="*/ 2081899 h 6246801"/>
              <a:gd name="connsiteX1044" fmla="*/ 5464174 w 9384838"/>
              <a:gd name="connsiteY1044" fmla="*/ 2057559 h 6246801"/>
              <a:gd name="connsiteX1045" fmla="*/ 5464174 w 9384838"/>
              <a:gd name="connsiteY1045" fmla="*/ 1956897 h 6246801"/>
              <a:gd name="connsiteX1046" fmla="*/ 5489616 w 9384838"/>
              <a:gd name="connsiteY1046" fmla="*/ 1881669 h 6246801"/>
              <a:gd name="connsiteX1047" fmla="*/ 5564836 w 9384838"/>
              <a:gd name="connsiteY1047" fmla="*/ 1831894 h 6246801"/>
              <a:gd name="connsiteX1048" fmla="*/ 5590278 w 9384838"/>
              <a:gd name="connsiteY1048" fmla="*/ 1756674 h 6246801"/>
              <a:gd name="connsiteX1049" fmla="*/ 5539394 w 9384838"/>
              <a:gd name="connsiteY1049" fmla="*/ 1656009 h 6246801"/>
              <a:gd name="connsiteX1050" fmla="*/ 5515058 w 9384838"/>
              <a:gd name="connsiteY1050" fmla="*/ 1656009 h 6246801"/>
              <a:gd name="connsiteX1051" fmla="*/ 5515058 w 9384838"/>
              <a:gd name="connsiteY1051" fmla="*/ 1606229 h 6246801"/>
              <a:gd name="connsiteX1052" fmla="*/ 5489616 w 9384838"/>
              <a:gd name="connsiteY1052" fmla="*/ 1580786 h 6246801"/>
              <a:gd name="connsiteX1053" fmla="*/ 5489616 w 9384838"/>
              <a:gd name="connsiteY1053" fmla="*/ 1531005 h 6246801"/>
              <a:gd name="connsiteX1054" fmla="*/ 5539394 w 9384838"/>
              <a:gd name="connsiteY1054" fmla="*/ 1455784 h 6246801"/>
              <a:gd name="connsiteX1055" fmla="*/ 5539394 w 9384838"/>
              <a:gd name="connsiteY1055" fmla="*/ 1404898 h 6246801"/>
              <a:gd name="connsiteX1056" fmla="*/ 5564836 w 9384838"/>
              <a:gd name="connsiteY1056" fmla="*/ 1355118 h 6246801"/>
              <a:gd name="connsiteX1057" fmla="*/ 5614614 w 9384838"/>
              <a:gd name="connsiteY1057" fmla="*/ 1379454 h 6246801"/>
              <a:gd name="connsiteX1058" fmla="*/ 5689834 w 9384838"/>
              <a:gd name="connsiteY1058" fmla="*/ 1355118 h 6246801"/>
              <a:gd name="connsiteX1059" fmla="*/ 5740719 w 9384838"/>
              <a:gd name="connsiteY1059" fmla="*/ 1329675 h 6246801"/>
              <a:gd name="connsiteX1060" fmla="*/ 5765055 w 9384838"/>
              <a:gd name="connsiteY1060" fmla="*/ 1355118 h 6246801"/>
              <a:gd name="connsiteX1061" fmla="*/ 5815939 w 9384838"/>
              <a:gd name="connsiteY1061" fmla="*/ 1279895 h 6246801"/>
              <a:gd name="connsiteX1062" fmla="*/ 5891159 w 9384838"/>
              <a:gd name="connsiteY1062" fmla="*/ 1254452 h 6246801"/>
              <a:gd name="connsiteX1063" fmla="*/ 5891159 w 9384838"/>
              <a:gd name="connsiteY1063" fmla="*/ 1179229 h 6246801"/>
              <a:gd name="connsiteX1064" fmla="*/ 5840275 w 9384838"/>
              <a:gd name="connsiteY1064" fmla="*/ 1104007 h 6246801"/>
              <a:gd name="connsiteX1065" fmla="*/ 5865717 w 9384838"/>
              <a:gd name="connsiteY1065" fmla="*/ 1054227 h 6246801"/>
              <a:gd name="connsiteX1066" fmla="*/ 5916601 w 9384838"/>
              <a:gd name="connsiteY1066" fmla="*/ 1054227 h 6246801"/>
              <a:gd name="connsiteX1067" fmla="*/ 6041599 w 9384838"/>
              <a:gd name="connsiteY1067" fmla="*/ 1179229 h 6246801"/>
              <a:gd name="connsiteX1068" fmla="*/ 6091377 w 9384838"/>
              <a:gd name="connsiteY1068" fmla="*/ 1153786 h 6246801"/>
              <a:gd name="connsiteX1069" fmla="*/ 6091377 w 9384838"/>
              <a:gd name="connsiteY1069" fmla="*/ 1204672 h 6246801"/>
              <a:gd name="connsiteX1070" fmla="*/ 6166597 w 9384838"/>
              <a:gd name="connsiteY1070" fmla="*/ 1254452 h 6246801"/>
              <a:gd name="connsiteX1071" fmla="*/ 6292701 w 9384838"/>
              <a:gd name="connsiteY1071" fmla="*/ 1179229 h 6246801"/>
              <a:gd name="connsiteX1072" fmla="*/ 6317037 w 9384838"/>
              <a:gd name="connsiteY1072" fmla="*/ 1129449 h 6246801"/>
              <a:gd name="connsiteX1073" fmla="*/ 6292701 w 9384838"/>
              <a:gd name="connsiteY1073" fmla="*/ 1054227 h 6246801"/>
              <a:gd name="connsiteX1074" fmla="*/ 6317037 w 9384838"/>
              <a:gd name="connsiteY1074" fmla="*/ 1003341 h 6246801"/>
              <a:gd name="connsiteX1075" fmla="*/ 6317037 w 9384838"/>
              <a:gd name="connsiteY1075" fmla="*/ 953562 h 6246801"/>
              <a:gd name="connsiteX1076" fmla="*/ 6342479 w 9384838"/>
              <a:gd name="connsiteY1076" fmla="*/ 903783 h 6246801"/>
              <a:gd name="connsiteX1077" fmla="*/ 6443141 w 9384838"/>
              <a:gd name="connsiteY1077" fmla="*/ 878340 h 6246801"/>
              <a:gd name="connsiteX1078" fmla="*/ 6492919 w 9384838"/>
              <a:gd name="connsiteY1078" fmla="*/ 803117 h 6246801"/>
              <a:gd name="connsiteX1079" fmla="*/ 6518361 w 9384838"/>
              <a:gd name="connsiteY1079" fmla="*/ 652667 h 6246801"/>
              <a:gd name="connsiteX1080" fmla="*/ 6619024 w 9384838"/>
              <a:gd name="connsiteY1080" fmla="*/ 526559 h 6246801"/>
              <a:gd name="connsiteX1081" fmla="*/ 6643360 w 9384838"/>
              <a:gd name="connsiteY1081" fmla="*/ 300891 h 6246801"/>
              <a:gd name="connsiteX1082" fmla="*/ 6619024 w 9384838"/>
              <a:gd name="connsiteY1082" fmla="*/ 125002 h 6246801"/>
              <a:gd name="connsiteX1083" fmla="*/ 6694244 w 9384838"/>
              <a:gd name="connsiteY1083" fmla="*/ 49779 h 6246801"/>
              <a:gd name="connsiteX1084" fmla="*/ 6769464 w 9384838"/>
              <a:gd name="connsiteY1084" fmla="*/ 49779 h 6246801"/>
              <a:gd name="connsiteX1085" fmla="*/ 6819242 w 9384838"/>
              <a:gd name="connsiteY108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84989 w 9384838"/>
              <a:gd name="connsiteY483" fmla="*/ 5142796 h 6246801"/>
              <a:gd name="connsiteX484" fmla="*/ 4260653 w 9384838"/>
              <a:gd name="connsiteY484" fmla="*/ 5168239 h 6246801"/>
              <a:gd name="connsiteX485" fmla="*/ 4260653 w 9384838"/>
              <a:gd name="connsiteY485" fmla="*/ 5193683 h 6246801"/>
              <a:gd name="connsiteX486" fmla="*/ 4284989 w 9384838"/>
              <a:gd name="connsiteY486" fmla="*/ 5243462 h 6246801"/>
              <a:gd name="connsiteX487" fmla="*/ 4235211 w 9384838"/>
              <a:gd name="connsiteY487" fmla="*/ 5268905 h 6246801"/>
              <a:gd name="connsiteX488" fmla="*/ 4185433 w 9384838"/>
              <a:gd name="connsiteY488" fmla="*/ 5344128 h 6246801"/>
              <a:gd name="connsiteX489" fmla="*/ 4110213 w 9384838"/>
              <a:gd name="connsiteY489" fmla="*/ 5369571 h 6246801"/>
              <a:gd name="connsiteX490" fmla="*/ 4084771 w 9384838"/>
              <a:gd name="connsiteY490" fmla="*/ 5318685 h 6246801"/>
              <a:gd name="connsiteX491" fmla="*/ 4110213 w 9384838"/>
              <a:gd name="connsiteY491" fmla="*/ 5243462 h 6246801"/>
              <a:gd name="connsiteX492" fmla="*/ 4134549 w 9384838"/>
              <a:gd name="connsiteY492" fmla="*/ 5193683 h 6246801"/>
              <a:gd name="connsiteX493" fmla="*/ 4134549 w 9384838"/>
              <a:gd name="connsiteY493" fmla="*/ 5168239 h 6246801"/>
              <a:gd name="connsiteX494" fmla="*/ 4185433 w 9384838"/>
              <a:gd name="connsiteY494" fmla="*/ 5168239 h 6246801"/>
              <a:gd name="connsiteX495" fmla="*/ 4209769 w 9384838"/>
              <a:gd name="connsiteY495" fmla="*/ 5142796 h 6246801"/>
              <a:gd name="connsiteX496" fmla="*/ 4185433 w 9384838"/>
              <a:gd name="connsiteY496" fmla="*/ 5118460 h 6246801"/>
              <a:gd name="connsiteX497" fmla="*/ 4084771 w 9384838"/>
              <a:gd name="connsiteY497" fmla="*/ 5093017 h 6246801"/>
              <a:gd name="connsiteX498" fmla="*/ 4034993 w 9384838"/>
              <a:gd name="connsiteY498" fmla="*/ 5142796 h 6246801"/>
              <a:gd name="connsiteX499" fmla="*/ 3958666 w 9384838"/>
              <a:gd name="connsiteY499" fmla="*/ 5168239 h 6246801"/>
              <a:gd name="connsiteX500" fmla="*/ 3908904 w 9384838"/>
              <a:gd name="connsiteY500" fmla="*/ 5218019 h 6246801"/>
              <a:gd name="connsiteX501" fmla="*/ 3859127 w 9384838"/>
              <a:gd name="connsiteY501" fmla="*/ 5293242 h 6246801"/>
              <a:gd name="connsiteX502" fmla="*/ 3758465 w 9384838"/>
              <a:gd name="connsiteY502" fmla="*/ 5243462 h 6246801"/>
              <a:gd name="connsiteX503" fmla="*/ 3708688 w 9384838"/>
              <a:gd name="connsiteY503" fmla="*/ 5243462 h 6246801"/>
              <a:gd name="connsiteX504" fmla="*/ 3582584 w 9384838"/>
              <a:gd name="connsiteY504" fmla="*/ 5193683 h 6246801"/>
              <a:gd name="connsiteX505" fmla="*/ 3589545 w 9384838"/>
              <a:gd name="connsiteY505" fmla="*/ 5173103 h 6246801"/>
              <a:gd name="connsiteX506" fmla="*/ 3589543 w 9384838"/>
              <a:gd name="connsiteY506" fmla="*/ 5173102 h 6246801"/>
              <a:gd name="connsiteX507" fmla="*/ 3582582 w 9384838"/>
              <a:gd name="connsiteY507" fmla="*/ 5193682 h 6246801"/>
              <a:gd name="connsiteX508" fmla="*/ 3382367 w 9384838"/>
              <a:gd name="connsiteY508" fmla="*/ 5193682 h 6246801"/>
              <a:gd name="connsiteX509" fmla="*/ 3421081 w 9384838"/>
              <a:gd name="connsiteY509" fmla="*/ 5164921 h 6246801"/>
              <a:gd name="connsiteX510" fmla="*/ 3483028 w 9384838"/>
              <a:gd name="connsiteY510" fmla="*/ 5168239 h 6246801"/>
              <a:gd name="connsiteX511" fmla="*/ 3532805 w 9384838"/>
              <a:gd name="connsiteY511" fmla="*/ 5168239 h 6246801"/>
              <a:gd name="connsiteX512" fmla="*/ 3532805 w 9384838"/>
              <a:gd name="connsiteY512" fmla="*/ 5118459 h 6246801"/>
              <a:gd name="connsiteX513" fmla="*/ 3507365 w 9384838"/>
              <a:gd name="connsiteY513" fmla="*/ 5093016 h 6246801"/>
              <a:gd name="connsiteX514" fmla="*/ 3483028 w 9384838"/>
              <a:gd name="connsiteY514" fmla="*/ 5118459 h 6246801"/>
              <a:gd name="connsiteX515" fmla="*/ 3432144 w 9384838"/>
              <a:gd name="connsiteY515" fmla="*/ 5093016 h 6246801"/>
              <a:gd name="connsiteX516" fmla="*/ 3407808 w 9384838"/>
              <a:gd name="connsiteY516" fmla="*/ 5093016 h 6246801"/>
              <a:gd name="connsiteX517" fmla="*/ 3407808 w 9384838"/>
              <a:gd name="connsiteY517" fmla="*/ 5043237 h 6246801"/>
              <a:gd name="connsiteX518" fmla="*/ 3382367 w 9384838"/>
              <a:gd name="connsiteY518" fmla="*/ 5043237 h 6246801"/>
              <a:gd name="connsiteX519" fmla="*/ 3356924 w 9384838"/>
              <a:gd name="connsiteY519" fmla="*/ 5093016 h 6246801"/>
              <a:gd name="connsiteX520" fmla="*/ 3382367 w 9384838"/>
              <a:gd name="connsiteY520" fmla="*/ 5118459 h 6246801"/>
              <a:gd name="connsiteX521" fmla="*/ 3382367 w 9384838"/>
              <a:gd name="connsiteY521" fmla="*/ 5142796 h 6246801"/>
              <a:gd name="connsiteX522" fmla="*/ 3331482 w 9384838"/>
              <a:gd name="connsiteY522" fmla="*/ 5093016 h 6246801"/>
              <a:gd name="connsiteX523" fmla="*/ 3356924 w 9384838"/>
              <a:gd name="connsiteY523" fmla="*/ 5067573 h 6246801"/>
              <a:gd name="connsiteX524" fmla="*/ 3356924 w 9384838"/>
              <a:gd name="connsiteY524" fmla="*/ 4992351 h 6246801"/>
              <a:gd name="connsiteX525" fmla="*/ 3407808 w 9384838"/>
              <a:gd name="connsiteY525" fmla="*/ 4942571 h 6246801"/>
              <a:gd name="connsiteX526" fmla="*/ 3356924 w 9384838"/>
              <a:gd name="connsiteY526" fmla="*/ 4942571 h 6246801"/>
              <a:gd name="connsiteX527" fmla="*/ 3349625 w 9384838"/>
              <a:gd name="connsiteY527" fmla="*/ 4928288 h 6246801"/>
              <a:gd name="connsiteX528" fmla="*/ 3349624 w 9384838"/>
              <a:gd name="connsiteY528" fmla="*/ 4928288 h 6246801"/>
              <a:gd name="connsiteX529" fmla="*/ 3356924 w 9384838"/>
              <a:gd name="connsiteY529" fmla="*/ 4942571 h 6246801"/>
              <a:gd name="connsiteX530" fmla="*/ 3281703 w 9384838"/>
              <a:gd name="connsiteY530" fmla="*/ 4968014 h 6246801"/>
              <a:gd name="connsiteX531" fmla="*/ 3256260 w 9384838"/>
              <a:gd name="connsiteY531" fmla="*/ 5017794 h 6246801"/>
              <a:gd name="connsiteX532" fmla="*/ 3181041 w 9384838"/>
              <a:gd name="connsiteY532" fmla="*/ 5067573 h 6246801"/>
              <a:gd name="connsiteX533" fmla="*/ 3206483 w 9384838"/>
              <a:gd name="connsiteY533" fmla="*/ 5118459 h 6246801"/>
              <a:gd name="connsiteX534" fmla="*/ 3181041 w 9384838"/>
              <a:gd name="connsiteY534" fmla="*/ 5142796 h 6246801"/>
              <a:gd name="connsiteX535" fmla="*/ 3231925 w 9384838"/>
              <a:gd name="connsiteY535" fmla="*/ 5168239 h 6246801"/>
              <a:gd name="connsiteX536" fmla="*/ 3281703 w 9384838"/>
              <a:gd name="connsiteY536" fmla="*/ 5218019 h 6246801"/>
              <a:gd name="connsiteX537" fmla="*/ 3331481 w 9384838"/>
              <a:gd name="connsiteY537" fmla="*/ 5268905 h 6246801"/>
              <a:gd name="connsiteX538" fmla="*/ 3281703 w 9384838"/>
              <a:gd name="connsiteY538" fmla="*/ 5293242 h 6246801"/>
              <a:gd name="connsiteX539" fmla="*/ 3281703 w 9384838"/>
              <a:gd name="connsiteY539" fmla="*/ 5318685 h 6246801"/>
              <a:gd name="connsiteX540" fmla="*/ 3256260 w 9384838"/>
              <a:gd name="connsiteY540" fmla="*/ 5293242 h 6246801"/>
              <a:gd name="connsiteX541" fmla="*/ 3206483 w 9384838"/>
              <a:gd name="connsiteY541" fmla="*/ 5293242 h 6246801"/>
              <a:gd name="connsiteX542" fmla="*/ 3181041 w 9384838"/>
              <a:gd name="connsiteY542" fmla="*/ 5293242 h 6246801"/>
              <a:gd name="connsiteX543" fmla="*/ 3056044 w 9384838"/>
              <a:gd name="connsiteY543" fmla="*/ 5293242 h 6246801"/>
              <a:gd name="connsiteX544" fmla="*/ 3030601 w 9384838"/>
              <a:gd name="connsiteY544" fmla="*/ 5344128 h 6246801"/>
              <a:gd name="connsiteX545" fmla="*/ 3006265 w 9384838"/>
              <a:gd name="connsiteY545" fmla="*/ 5344128 h 6246801"/>
              <a:gd name="connsiteX546" fmla="*/ 2980823 w 9384838"/>
              <a:gd name="connsiteY546" fmla="*/ 5369571 h 6246801"/>
              <a:gd name="connsiteX547" fmla="*/ 3006265 w 9384838"/>
              <a:gd name="connsiteY547" fmla="*/ 5393907 h 6246801"/>
              <a:gd name="connsiteX548" fmla="*/ 2980823 w 9384838"/>
              <a:gd name="connsiteY548" fmla="*/ 5419350 h 6246801"/>
              <a:gd name="connsiteX549" fmla="*/ 2905602 w 9384838"/>
              <a:gd name="connsiteY549" fmla="*/ 5444793 h 6246801"/>
              <a:gd name="connsiteX550" fmla="*/ 2880162 w 9384838"/>
              <a:gd name="connsiteY550" fmla="*/ 5520016 h 6246801"/>
              <a:gd name="connsiteX551" fmla="*/ 2830382 w 9384838"/>
              <a:gd name="connsiteY551" fmla="*/ 5444793 h 6246801"/>
              <a:gd name="connsiteX552" fmla="*/ 2797447 w 9384838"/>
              <a:gd name="connsiteY552" fmla="*/ 5420181 h 6246801"/>
              <a:gd name="connsiteX553" fmla="*/ 2797446 w 9384838"/>
              <a:gd name="connsiteY553" fmla="*/ 5420182 h 6246801"/>
              <a:gd name="connsiteX554" fmla="*/ 2830382 w 9384838"/>
              <a:gd name="connsiteY554" fmla="*/ 5444794 h 6246801"/>
              <a:gd name="connsiteX555" fmla="*/ 2880159 w 9384838"/>
              <a:gd name="connsiteY555" fmla="*/ 5520016 h 6246801"/>
              <a:gd name="connsiteX556" fmla="*/ 2830382 w 9384838"/>
              <a:gd name="connsiteY556" fmla="*/ 5544353 h 6246801"/>
              <a:gd name="connsiteX557" fmla="*/ 2804941 w 9384838"/>
              <a:gd name="connsiteY557" fmla="*/ 5569796 h 6246801"/>
              <a:gd name="connsiteX558" fmla="*/ 2755160 w 9384838"/>
              <a:gd name="connsiteY558" fmla="*/ 5595239 h 6246801"/>
              <a:gd name="connsiteX559" fmla="*/ 2679941 w 9384838"/>
              <a:gd name="connsiteY559" fmla="*/ 5569796 h 6246801"/>
              <a:gd name="connsiteX560" fmla="*/ 2629058 w 9384838"/>
              <a:gd name="connsiteY560" fmla="*/ 5494573 h 6246801"/>
              <a:gd name="connsiteX561" fmla="*/ 2629058 w 9384838"/>
              <a:gd name="connsiteY561" fmla="*/ 5444794 h 6246801"/>
              <a:gd name="connsiteX562" fmla="*/ 2579280 w 9384838"/>
              <a:gd name="connsiteY562" fmla="*/ 5393908 h 6246801"/>
              <a:gd name="connsiteX563" fmla="*/ 2579280 w 9384838"/>
              <a:gd name="connsiteY563" fmla="*/ 5344128 h 6246801"/>
              <a:gd name="connsiteX564" fmla="*/ 2529501 w 9384838"/>
              <a:gd name="connsiteY564" fmla="*/ 5318685 h 6246801"/>
              <a:gd name="connsiteX565" fmla="*/ 2553838 w 9384838"/>
              <a:gd name="connsiteY565" fmla="*/ 5293242 h 6246801"/>
              <a:gd name="connsiteX566" fmla="*/ 2579280 w 9384838"/>
              <a:gd name="connsiteY566" fmla="*/ 5268905 h 6246801"/>
              <a:gd name="connsiteX567" fmla="*/ 2579280 w 9384838"/>
              <a:gd name="connsiteY567" fmla="*/ 5243462 h 6246801"/>
              <a:gd name="connsiteX568" fmla="*/ 2629058 w 9384838"/>
              <a:gd name="connsiteY568" fmla="*/ 5218019 h 6246801"/>
              <a:gd name="connsiteX569" fmla="*/ 2604722 w 9384838"/>
              <a:gd name="connsiteY569" fmla="*/ 5193682 h 6246801"/>
              <a:gd name="connsiteX570" fmla="*/ 2579280 w 9384838"/>
              <a:gd name="connsiteY570" fmla="*/ 5142796 h 6246801"/>
              <a:gd name="connsiteX571" fmla="*/ 2654500 w 9384838"/>
              <a:gd name="connsiteY571" fmla="*/ 5142796 h 6246801"/>
              <a:gd name="connsiteX572" fmla="*/ 2662914 w 9384838"/>
              <a:gd name="connsiteY572" fmla="*/ 5142796 h 6246801"/>
              <a:gd name="connsiteX573" fmla="*/ 2662915 w 9384838"/>
              <a:gd name="connsiteY573" fmla="*/ 5142795 h 6246801"/>
              <a:gd name="connsiteX574" fmla="*/ 2579280 w 9384838"/>
              <a:gd name="connsiteY574" fmla="*/ 5142795 h 6246801"/>
              <a:gd name="connsiteX575" fmla="*/ 2705382 w 9384838"/>
              <a:gd name="connsiteY575" fmla="*/ 5093015 h 6246801"/>
              <a:gd name="connsiteX576" fmla="*/ 2755160 w 9384838"/>
              <a:gd name="connsiteY576" fmla="*/ 5043236 h 6246801"/>
              <a:gd name="connsiteX577" fmla="*/ 2755160 w 9384838"/>
              <a:gd name="connsiteY577" fmla="*/ 4992350 h 6246801"/>
              <a:gd name="connsiteX578" fmla="*/ 2729719 w 9384838"/>
              <a:gd name="connsiteY578" fmla="*/ 4968013 h 6246801"/>
              <a:gd name="connsiteX579" fmla="*/ 2705383 w 9384838"/>
              <a:gd name="connsiteY579" fmla="*/ 4942570 h 6246801"/>
              <a:gd name="connsiteX580" fmla="*/ 2679942 w 9384838"/>
              <a:gd name="connsiteY580" fmla="*/ 4942570 h 6246801"/>
              <a:gd name="connsiteX581" fmla="*/ 2654500 w 9384838"/>
              <a:gd name="connsiteY581" fmla="*/ 4968013 h 6246801"/>
              <a:gd name="connsiteX582" fmla="*/ 2604722 w 9384838"/>
              <a:gd name="connsiteY582" fmla="*/ 4968013 h 6246801"/>
              <a:gd name="connsiteX583" fmla="*/ 2529503 w 9384838"/>
              <a:gd name="connsiteY583" fmla="*/ 4917127 h 6246801"/>
              <a:gd name="connsiteX584" fmla="*/ 2529503 w 9384838"/>
              <a:gd name="connsiteY584" fmla="*/ 4867348 h 6246801"/>
              <a:gd name="connsiteX585" fmla="*/ 2454282 w 9384838"/>
              <a:gd name="connsiteY585" fmla="*/ 4841905 h 6246801"/>
              <a:gd name="connsiteX586" fmla="*/ 2454282 w 9384838"/>
              <a:gd name="connsiteY586" fmla="*/ 4867348 h 6246801"/>
              <a:gd name="connsiteX587" fmla="*/ 2428840 w 9384838"/>
              <a:gd name="connsiteY587" fmla="*/ 4841905 h 6246801"/>
              <a:gd name="connsiteX588" fmla="*/ 2379063 w 9384838"/>
              <a:gd name="connsiteY588" fmla="*/ 4841905 h 6246801"/>
              <a:gd name="connsiteX589" fmla="*/ 2353620 w 9384838"/>
              <a:gd name="connsiteY589" fmla="*/ 4867348 h 6246801"/>
              <a:gd name="connsiteX590" fmla="*/ 2353620 w 9384838"/>
              <a:gd name="connsiteY590" fmla="*/ 4867347 h 6246801"/>
              <a:gd name="connsiteX591" fmla="*/ 2328178 w 9384838"/>
              <a:gd name="connsiteY591" fmla="*/ 4841904 h 6246801"/>
              <a:gd name="connsiteX592" fmla="*/ 2303843 w 9384838"/>
              <a:gd name="connsiteY592" fmla="*/ 4841904 h 6246801"/>
              <a:gd name="connsiteX593" fmla="*/ 2278401 w 9384838"/>
              <a:gd name="connsiteY593" fmla="*/ 4817568 h 6246801"/>
              <a:gd name="connsiteX594" fmla="*/ 2252958 w 9384838"/>
              <a:gd name="connsiteY594" fmla="*/ 4841904 h 6246801"/>
              <a:gd name="connsiteX595" fmla="*/ 2303843 w 9384838"/>
              <a:gd name="connsiteY595" fmla="*/ 4867347 h 6246801"/>
              <a:gd name="connsiteX596" fmla="*/ 2228623 w 9384838"/>
              <a:gd name="connsiteY596" fmla="*/ 4892790 h 6246801"/>
              <a:gd name="connsiteX597" fmla="*/ 2177740 w 9384838"/>
              <a:gd name="connsiteY597" fmla="*/ 4841904 h 6246801"/>
              <a:gd name="connsiteX598" fmla="*/ 2153404 w 9384838"/>
              <a:gd name="connsiteY598" fmla="*/ 4867347 h 6246801"/>
              <a:gd name="connsiteX599" fmla="*/ 2153404 w 9384838"/>
              <a:gd name="connsiteY599" fmla="*/ 4892790 h 6246801"/>
              <a:gd name="connsiteX600" fmla="*/ 2127962 w 9384838"/>
              <a:gd name="connsiteY600" fmla="*/ 4942570 h 6246801"/>
              <a:gd name="connsiteX601" fmla="*/ 2102518 w 9384838"/>
              <a:gd name="connsiteY601" fmla="*/ 4917127 h 6246801"/>
              <a:gd name="connsiteX602" fmla="*/ 2078183 w 9384838"/>
              <a:gd name="connsiteY602" fmla="*/ 4917127 h 6246801"/>
              <a:gd name="connsiteX603" fmla="*/ 2078183 w 9384838"/>
              <a:gd name="connsiteY603" fmla="*/ 4867347 h 6246801"/>
              <a:gd name="connsiteX604" fmla="*/ 2027299 w 9384838"/>
              <a:gd name="connsiteY604" fmla="*/ 4867347 h 6246801"/>
              <a:gd name="connsiteX605" fmla="*/ 2001857 w 9384838"/>
              <a:gd name="connsiteY605" fmla="*/ 4892790 h 6246801"/>
              <a:gd name="connsiteX606" fmla="*/ 1952080 w 9384838"/>
              <a:gd name="connsiteY606" fmla="*/ 4892790 h 6246801"/>
              <a:gd name="connsiteX607" fmla="*/ 1902303 w 9384838"/>
              <a:gd name="connsiteY607" fmla="*/ 4917127 h 6246801"/>
              <a:gd name="connsiteX608" fmla="*/ 1876860 w 9384838"/>
              <a:gd name="connsiteY608" fmla="*/ 4892790 h 6246801"/>
              <a:gd name="connsiteX609" fmla="*/ 1876860 w 9384838"/>
              <a:gd name="connsiteY609" fmla="*/ 4867347 h 6246801"/>
              <a:gd name="connsiteX610" fmla="*/ 1851419 w 9384838"/>
              <a:gd name="connsiteY610" fmla="*/ 4892790 h 6246801"/>
              <a:gd name="connsiteX611" fmla="*/ 1827080 w 9384838"/>
              <a:gd name="connsiteY611" fmla="*/ 4892790 h 6246801"/>
              <a:gd name="connsiteX612" fmla="*/ 1801640 w 9384838"/>
              <a:gd name="connsiteY612" fmla="*/ 4867347 h 6246801"/>
              <a:gd name="connsiteX613" fmla="*/ 1801640 w 9384838"/>
              <a:gd name="connsiteY613" fmla="*/ 4892790 h 6246801"/>
              <a:gd name="connsiteX614" fmla="*/ 1776198 w 9384838"/>
              <a:gd name="connsiteY614" fmla="*/ 4917127 h 6246801"/>
              <a:gd name="connsiteX615" fmla="*/ 1751861 w 9384838"/>
              <a:gd name="connsiteY615" fmla="*/ 4892790 h 6246801"/>
              <a:gd name="connsiteX616" fmla="*/ 1726419 w 9384838"/>
              <a:gd name="connsiteY616" fmla="*/ 4892790 h 6246801"/>
              <a:gd name="connsiteX617" fmla="*/ 1700977 w 9384838"/>
              <a:gd name="connsiteY617" fmla="*/ 4917127 h 6246801"/>
              <a:gd name="connsiteX618" fmla="*/ 1676640 w 9384838"/>
              <a:gd name="connsiteY618" fmla="*/ 4892790 h 6246801"/>
              <a:gd name="connsiteX619" fmla="*/ 1625756 w 9384838"/>
              <a:gd name="connsiteY619" fmla="*/ 4917127 h 6246801"/>
              <a:gd name="connsiteX620" fmla="*/ 1601421 w 9384838"/>
              <a:gd name="connsiteY620" fmla="*/ 4917127 h 6246801"/>
              <a:gd name="connsiteX621" fmla="*/ 1575979 w 9384838"/>
              <a:gd name="connsiteY621" fmla="*/ 4892790 h 6246801"/>
              <a:gd name="connsiteX622" fmla="*/ 1575979 w 9384838"/>
              <a:gd name="connsiteY622" fmla="*/ 4867347 h 6246801"/>
              <a:gd name="connsiteX623" fmla="*/ 1575979 w 9384838"/>
              <a:gd name="connsiteY623" fmla="*/ 4841904 h 6246801"/>
              <a:gd name="connsiteX624" fmla="*/ 1526200 w 9384838"/>
              <a:gd name="connsiteY624" fmla="*/ 4817568 h 6246801"/>
              <a:gd name="connsiteX625" fmla="*/ 1450978 w 9384838"/>
              <a:gd name="connsiteY625" fmla="*/ 4867347 h 6246801"/>
              <a:gd name="connsiteX626" fmla="*/ 1425540 w 9384838"/>
              <a:gd name="connsiteY626" fmla="*/ 4867347 h 6246801"/>
              <a:gd name="connsiteX627" fmla="*/ 1425540 w 9384838"/>
              <a:gd name="connsiteY627" fmla="*/ 4867348 h 6246801"/>
              <a:gd name="connsiteX628" fmla="*/ 1425540 w 9384838"/>
              <a:gd name="connsiteY628" fmla="*/ 4917127 h 6246801"/>
              <a:gd name="connsiteX629" fmla="*/ 1400097 w 9384838"/>
              <a:gd name="connsiteY629" fmla="*/ 4942570 h 6246801"/>
              <a:gd name="connsiteX630" fmla="*/ 1400097 w 9384838"/>
              <a:gd name="connsiteY630" fmla="*/ 4992350 h 6246801"/>
              <a:gd name="connsiteX631" fmla="*/ 1350319 w 9384838"/>
              <a:gd name="connsiteY631" fmla="*/ 4992350 h 6246801"/>
              <a:gd name="connsiteX632" fmla="*/ 1350319 w 9384838"/>
              <a:gd name="connsiteY632" fmla="*/ 5043236 h 6246801"/>
              <a:gd name="connsiteX633" fmla="*/ 1299435 w 9384838"/>
              <a:gd name="connsiteY633" fmla="*/ 4992350 h 6246801"/>
              <a:gd name="connsiteX634" fmla="*/ 1249656 w 9384838"/>
              <a:gd name="connsiteY634" fmla="*/ 4917127 h 6246801"/>
              <a:gd name="connsiteX635" fmla="*/ 1224214 w 9384838"/>
              <a:gd name="connsiteY635" fmla="*/ 4917127 h 6246801"/>
              <a:gd name="connsiteX636" fmla="*/ 1148993 w 9384838"/>
              <a:gd name="connsiteY636" fmla="*/ 4892791 h 6246801"/>
              <a:gd name="connsiteX637" fmla="*/ 1124658 w 9384838"/>
              <a:gd name="connsiteY637" fmla="*/ 4917127 h 6246801"/>
              <a:gd name="connsiteX638" fmla="*/ 1124658 w 9384838"/>
              <a:gd name="connsiteY638" fmla="*/ 4892791 h 6246801"/>
              <a:gd name="connsiteX639" fmla="*/ 1099215 w 9384838"/>
              <a:gd name="connsiteY639" fmla="*/ 4917127 h 6246801"/>
              <a:gd name="connsiteX640" fmla="*/ 1073771 w 9384838"/>
              <a:gd name="connsiteY640" fmla="*/ 4892791 h 6246801"/>
              <a:gd name="connsiteX641" fmla="*/ 1049435 w 9384838"/>
              <a:gd name="connsiteY641" fmla="*/ 4917127 h 6246801"/>
              <a:gd name="connsiteX642" fmla="*/ 998551 w 9384838"/>
              <a:gd name="connsiteY642" fmla="*/ 4917127 h 6246801"/>
              <a:gd name="connsiteX643" fmla="*/ 998551 w 9384838"/>
              <a:gd name="connsiteY643" fmla="*/ 4892791 h 6246801"/>
              <a:gd name="connsiteX644" fmla="*/ 948773 w 9384838"/>
              <a:gd name="connsiteY644" fmla="*/ 4841905 h 6246801"/>
              <a:gd name="connsiteX645" fmla="*/ 898995 w 9384838"/>
              <a:gd name="connsiteY645" fmla="*/ 4867348 h 6246801"/>
              <a:gd name="connsiteX646" fmla="*/ 898995 w 9384838"/>
              <a:gd name="connsiteY646" fmla="*/ 4792125 h 6246801"/>
              <a:gd name="connsiteX647" fmla="*/ 923331 w 9384838"/>
              <a:gd name="connsiteY647" fmla="*/ 4766682 h 6246801"/>
              <a:gd name="connsiteX648" fmla="*/ 923331 w 9384838"/>
              <a:gd name="connsiteY648" fmla="*/ 4716902 h 6246801"/>
              <a:gd name="connsiteX649" fmla="*/ 923331 w 9384838"/>
              <a:gd name="connsiteY649" fmla="*/ 4691459 h 6246801"/>
              <a:gd name="connsiteX650" fmla="*/ 974215 w 9384838"/>
              <a:gd name="connsiteY650" fmla="*/ 4691459 h 6246801"/>
              <a:gd name="connsiteX651" fmla="*/ 998551 w 9384838"/>
              <a:gd name="connsiteY651" fmla="*/ 4667122 h 6246801"/>
              <a:gd name="connsiteX652" fmla="*/ 1049435 w 9384838"/>
              <a:gd name="connsiteY652" fmla="*/ 4716902 h 6246801"/>
              <a:gd name="connsiteX653" fmla="*/ 1148993 w 9384838"/>
              <a:gd name="connsiteY653" fmla="*/ 4716902 h 6246801"/>
              <a:gd name="connsiteX654" fmla="*/ 1174436 w 9384838"/>
              <a:gd name="connsiteY654" fmla="*/ 4667122 h 6246801"/>
              <a:gd name="connsiteX655" fmla="*/ 1224214 w 9384838"/>
              <a:gd name="connsiteY655" fmla="*/ 4667122 h 6246801"/>
              <a:gd name="connsiteX656" fmla="*/ 1249656 w 9384838"/>
              <a:gd name="connsiteY656" fmla="*/ 4616236 h 6246801"/>
              <a:gd name="connsiteX657" fmla="*/ 1275099 w 9384838"/>
              <a:gd name="connsiteY657" fmla="*/ 4616236 h 6246801"/>
              <a:gd name="connsiteX658" fmla="*/ 1275099 w 9384838"/>
              <a:gd name="connsiteY658" fmla="*/ 4616237 h 6246801"/>
              <a:gd name="connsiteX659" fmla="*/ 1350319 w 9384838"/>
              <a:gd name="connsiteY659" fmla="*/ 4616237 h 6246801"/>
              <a:gd name="connsiteX660" fmla="*/ 1374654 w 9384838"/>
              <a:gd name="connsiteY660" fmla="*/ 4590794 h 6246801"/>
              <a:gd name="connsiteX661" fmla="*/ 1425539 w 9384838"/>
              <a:gd name="connsiteY661" fmla="*/ 4566457 h 6246801"/>
              <a:gd name="connsiteX662" fmla="*/ 1550537 w 9384838"/>
              <a:gd name="connsiteY662" fmla="*/ 4491234 h 6246801"/>
              <a:gd name="connsiteX663" fmla="*/ 1651201 w 9384838"/>
              <a:gd name="connsiteY663" fmla="*/ 4440348 h 6246801"/>
              <a:gd name="connsiteX664" fmla="*/ 1751865 w 9384838"/>
              <a:gd name="connsiteY664" fmla="*/ 4416011 h 6246801"/>
              <a:gd name="connsiteX665" fmla="*/ 1776201 w 9384838"/>
              <a:gd name="connsiteY665" fmla="*/ 4365125 h 6246801"/>
              <a:gd name="connsiteX666" fmla="*/ 1751865 w 9384838"/>
              <a:gd name="connsiteY666" fmla="*/ 4340788 h 6246801"/>
              <a:gd name="connsiteX667" fmla="*/ 1801642 w 9384838"/>
              <a:gd name="connsiteY667" fmla="*/ 4340788 h 6246801"/>
              <a:gd name="connsiteX668" fmla="*/ 1827082 w 9384838"/>
              <a:gd name="connsiteY668" fmla="*/ 4315345 h 6246801"/>
              <a:gd name="connsiteX669" fmla="*/ 1902304 w 9384838"/>
              <a:gd name="connsiteY669" fmla="*/ 4340788 h 6246801"/>
              <a:gd name="connsiteX670" fmla="*/ 1952081 w 9384838"/>
              <a:gd name="connsiteY670" fmla="*/ 4315345 h 6246801"/>
              <a:gd name="connsiteX671" fmla="*/ 2001860 w 9384838"/>
              <a:gd name="connsiteY671" fmla="*/ 4340788 h 6246801"/>
              <a:gd name="connsiteX672" fmla="*/ 1952081 w 9384838"/>
              <a:gd name="connsiteY672" fmla="*/ 4340788 h 6246801"/>
              <a:gd name="connsiteX673" fmla="*/ 1952081 w 9384838"/>
              <a:gd name="connsiteY673" fmla="*/ 4390568 h 6246801"/>
              <a:gd name="connsiteX674" fmla="*/ 2027302 w 9384838"/>
              <a:gd name="connsiteY674" fmla="*/ 4416011 h 6246801"/>
              <a:gd name="connsiteX675" fmla="*/ 2052742 w 9384838"/>
              <a:gd name="connsiteY675" fmla="*/ 4416011 h 6246801"/>
              <a:gd name="connsiteX676" fmla="*/ 2102518 w 9384838"/>
              <a:gd name="connsiteY676" fmla="*/ 4390568 h 6246801"/>
              <a:gd name="connsiteX677" fmla="*/ 2127962 w 9384838"/>
              <a:gd name="connsiteY677" fmla="*/ 4390568 h 6246801"/>
              <a:gd name="connsiteX678" fmla="*/ 2203182 w 9384838"/>
              <a:gd name="connsiteY678" fmla="*/ 4440348 h 6246801"/>
              <a:gd name="connsiteX679" fmla="*/ 2328178 w 9384838"/>
              <a:gd name="connsiteY679" fmla="*/ 4465791 h 6246801"/>
              <a:gd name="connsiteX680" fmla="*/ 2428839 w 9384838"/>
              <a:gd name="connsiteY680" fmla="*/ 4465791 h 6246801"/>
              <a:gd name="connsiteX681" fmla="*/ 2478617 w 9384838"/>
              <a:gd name="connsiteY681" fmla="*/ 4440348 h 6246801"/>
              <a:gd name="connsiteX682" fmla="*/ 2529503 w 9384838"/>
              <a:gd name="connsiteY682" fmla="*/ 4416011 h 6246801"/>
              <a:gd name="connsiteX683" fmla="*/ 2579280 w 9384838"/>
              <a:gd name="connsiteY683" fmla="*/ 4440348 h 6246801"/>
              <a:gd name="connsiteX684" fmla="*/ 2629058 w 9384838"/>
              <a:gd name="connsiteY684" fmla="*/ 4440348 h 6246801"/>
              <a:gd name="connsiteX685" fmla="*/ 2679941 w 9384838"/>
              <a:gd name="connsiteY685" fmla="*/ 4465791 h 6246801"/>
              <a:gd name="connsiteX686" fmla="*/ 2679941 w 9384838"/>
              <a:gd name="connsiteY686" fmla="*/ 4465790 h 6246801"/>
              <a:gd name="connsiteX687" fmla="*/ 2705383 w 9384838"/>
              <a:gd name="connsiteY687" fmla="*/ 4465790 h 6246801"/>
              <a:gd name="connsiteX688" fmla="*/ 2804940 w 9384838"/>
              <a:gd name="connsiteY688" fmla="*/ 4440347 h 6246801"/>
              <a:gd name="connsiteX689" fmla="*/ 2830382 w 9384838"/>
              <a:gd name="connsiteY689" fmla="*/ 4491233 h 6246801"/>
              <a:gd name="connsiteX690" fmla="*/ 2804940 w 9384838"/>
              <a:gd name="connsiteY690" fmla="*/ 4515570 h 6246801"/>
              <a:gd name="connsiteX691" fmla="*/ 2780604 w 9384838"/>
              <a:gd name="connsiteY691" fmla="*/ 4541013 h 6246801"/>
              <a:gd name="connsiteX692" fmla="*/ 2804940 w 9384838"/>
              <a:gd name="connsiteY692" fmla="*/ 4566456 h 6246801"/>
              <a:gd name="connsiteX693" fmla="*/ 2804940 w 9384838"/>
              <a:gd name="connsiteY693" fmla="*/ 4590793 h 6246801"/>
              <a:gd name="connsiteX694" fmla="*/ 2855825 w 9384838"/>
              <a:gd name="connsiteY694" fmla="*/ 4590793 h 6246801"/>
              <a:gd name="connsiteX695" fmla="*/ 2855825 w 9384838"/>
              <a:gd name="connsiteY695" fmla="*/ 4566456 h 6246801"/>
              <a:gd name="connsiteX696" fmla="*/ 2880159 w 9384838"/>
              <a:gd name="connsiteY696" fmla="*/ 4566456 h 6246801"/>
              <a:gd name="connsiteX697" fmla="*/ 2880159 w 9384838"/>
              <a:gd name="connsiteY697" fmla="*/ 4605916 h 6246801"/>
              <a:gd name="connsiteX698" fmla="*/ 2880162 w 9384838"/>
              <a:gd name="connsiteY698" fmla="*/ 4605918 h 6246801"/>
              <a:gd name="connsiteX699" fmla="*/ 2880162 w 9384838"/>
              <a:gd name="connsiteY699" fmla="*/ 4566457 h 6246801"/>
              <a:gd name="connsiteX700" fmla="*/ 2931045 w 9384838"/>
              <a:gd name="connsiteY700" fmla="*/ 4616236 h 6246801"/>
              <a:gd name="connsiteX701" fmla="*/ 2980823 w 9384838"/>
              <a:gd name="connsiteY701" fmla="*/ 4641679 h 6246801"/>
              <a:gd name="connsiteX702" fmla="*/ 3006265 w 9384838"/>
              <a:gd name="connsiteY702" fmla="*/ 4616236 h 6246801"/>
              <a:gd name="connsiteX703" fmla="*/ 3030601 w 9384838"/>
              <a:gd name="connsiteY703" fmla="*/ 4616236 h 6246801"/>
              <a:gd name="connsiteX704" fmla="*/ 3056044 w 9384838"/>
              <a:gd name="connsiteY704" fmla="*/ 4590793 h 6246801"/>
              <a:gd name="connsiteX705" fmla="*/ 3105820 w 9384838"/>
              <a:gd name="connsiteY705" fmla="*/ 4590793 h 6246801"/>
              <a:gd name="connsiteX706" fmla="*/ 3131263 w 9384838"/>
              <a:gd name="connsiteY706" fmla="*/ 4541014 h 6246801"/>
              <a:gd name="connsiteX707" fmla="*/ 3131263 w 9384838"/>
              <a:gd name="connsiteY707" fmla="*/ 4590793 h 6246801"/>
              <a:gd name="connsiteX708" fmla="*/ 3156704 w 9384838"/>
              <a:gd name="connsiteY708" fmla="*/ 4566457 h 6246801"/>
              <a:gd name="connsiteX709" fmla="*/ 3181041 w 9384838"/>
              <a:gd name="connsiteY709" fmla="*/ 4515571 h 6246801"/>
              <a:gd name="connsiteX710" fmla="*/ 3156704 w 9384838"/>
              <a:gd name="connsiteY710" fmla="*/ 4440348 h 6246801"/>
              <a:gd name="connsiteX711" fmla="*/ 3131263 w 9384838"/>
              <a:gd name="connsiteY711" fmla="*/ 4416011 h 6246801"/>
              <a:gd name="connsiteX712" fmla="*/ 3181041 w 9384838"/>
              <a:gd name="connsiteY712" fmla="*/ 4365125 h 6246801"/>
              <a:gd name="connsiteX713" fmla="*/ 3231924 w 9384838"/>
              <a:gd name="connsiteY713" fmla="*/ 4340788 h 6246801"/>
              <a:gd name="connsiteX714" fmla="*/ 3256260 w 9384838"/>
              <a:gd name="connsiteY714" fmla="*/ 4289902 h 6246801"/>
              <a:gd name="connsiteX715" fmla="*/ 3281703 w 9384838"/>
              <a:gd name="connsiteY715" fmla="*/ 4289902 h 6246801"/>
              <a:gd name="connsiteX716" fmla="*/ 3281705 w 9384838"/>
              <a:gd name="connsiteY716" fmla="*/ 4289902 h 6246801"/>
              <a:gd name="connsiteX717" fmla="*/ 3307147 w 9384838"/>
              <a:gd name="connsiteY717" fmla="*/ 4265565 h 6246801"/>
              <a:gd name="connsiteX718" fmla="*/ 3356924 w 9384838"/>
              <a:gd name="connsiteY718" fmla="*/ 4265565 h 6246801"/>
              <a:gd name="connsiteX719" fmla="*/ 3457589 w 9384838"/>
              <a:gd name="connsiteY719" fmla="*/ 4190342 h 6246801"/>
              <a:gd name="connsiteX720" fmla="*/ 3558250 w 9384838"/>
              <a:gd name="connsiteY720" fmla="*/ 4089676 h 6246801"/>
              <a:gd name="connsiteX721" fmla="*/ 3582585 w 9384838"/>
              <a:gd name="connsiteY721" fmla="*/ 4014453 h 6246801"/>
              <a:gd name="connsiteX722" fmla="*/ 3608026 w 9384838"/>
              <a:gd name="connsiteY722" fmla="*/ 3989010 h 6246801"/>
              <a:gd name="connsiteX723" fmla="*/ 3582585 w 9384838"/>
              <a:gd name="connsiteY723" fmla="*/ 3963567 h 6246801"/>
              <a:gd name="connsiteX724" fmla="*/ 3608026 w 9384838"/>
              <a:gd name="connsiteY724" fmla="*/ 3913787 h 6246801"/>
              <a:gd name="connsiteX725" fmla="*/ 3582585 w 9384838"/>
              <a:gd name="connsiteY725" fmla="*/ 3888344 h 6246801"/>
              <a:gd name="connsiteX726" fmla="*/ 3608026 w 9384838"/>
              <a:gd name="connsiteY726" fmla="*/ 3838565 h 6246801"/>
              <a:gd name="connsiteX727" fmla="*/ 3633468 w 9384838"/>
              <a:gd name="connsiteY727" fmla="*/ 3813122 h 6246801"/>
              <a:gd name="connsiteX728" fmla="*/ 3683247 w 9384838"/>
              <a:gd name="connsiteY728" fmla="*/ 3788785 h 6246801"/>
              <a:gd name="connsiteX729" fmla="*/ 3708689 w 9384838"/>
              <a:gd name="connsiteY729" fmla="*/ 3813122 h 6246801"/>
              <a:gd name="connsiteX730" fmla="*/ 3783908 w 9384838"/>
              <a:gd name="connsiteY730" fmla="*/ 3788785 h 6246801"/>
              <a:gd name="connsiteX731" fmla="*/ 3883464 w 9384838"/>
              <a:gd name="connsiteY731" fmla="*/ 3763342 h 6246801"/>
              <a:gd name="connsiteX732" fmla="*/ 3883464 w 9384838"/>
              <a:gd name="connsiteY732" fmla="*/ 3813122 h 6246801"/>
              <a:gd name="connsiteX733" fmla="*/ 3833686 w 9384838"/>
              <a:gd name="connsiteY733" fmla="*/ 3813122 h 6246801"/>
              <a:gd name="connsiteX734" fmla="*/ 3808245 w 9384838"/>
              <a:gd name="connsiteY734" fmla="*/ 3838565 h 6246801"/>
              <a:gd name="connsiteX735" fmla="*/ 3808245 w 9384838"/>
              <a:gd name="connsiteY735" fmla="*/ 3888344 h 6246801"/>
              <a:gd name="connsiteX736" fmla="*/ 3758467 w 9384838"/>
              <a:gd name="connsiteY736" fmla="*/ 3864008 h 6246801"/>
              <a:gd name="connsiteX737" fmla="*/ 3708689 w 9384838"/>
              <a:gd name="connsiteY737" fmla="*/ 3913787 h 6246801"/>
              <a:gd name="connsiteX738" fmla="*/ 3683247 w 9384838"/>
              <a:gd name="connsiteY738" fmla="*/ 3888344 h 6246801"/>
              <a:gd name="connsiteX739" fmla="*/ 3633468 w 9384838"/>
              <a:gd name="connsiteY739" fmla="*/ 3913787 h 6246801"/>
              <a:gd name="connsiteX740" fmla="*/ 3657804 w 9384838"/>
              <a:gd name="connsiteY740" fmla="*/ 3939230 h 6246801"/>
              <a:gd name="connsiteX741" fmla="*/ 3633468 w 9384838"/>
              <a:gd name="connsiteY741" fmla="*/ 3963567 h 6246801"/>
              <a:gd name="connsiteX742" fmla="*/ 3657804 w 9384838"/>
              <a:gd name="connsiteY742" fmla="*/ 3963567 h 6246801"/>
              <a:gd name="connsiteX743" fmla="*/ 3683247 w 9384838"/>
              <a:gd name="connsiteY743" fmla="*/ 3989010 h 6246801"/>
              <a:gd name="connsiteX744" fmla="*/ 3708689 w 9384838"/>
              <a:gd name="connsiteY744" fmla="*/ 3989010 h 6246801"/>
              <a:gd name="connsiteX745" fmla="*/ 3708689 w 9384838"/>
              <a:gd name="connsiteY745" fmla="*/ 4014453 h 6246801"/>
              <a:gd name="connsiteX746" fmla="*/ 3708688 w 9384838"/>
              <a:gd name="connsiteY746" fmla="*/ 4014453 h 6246801"/>
              <a:gd name="connsiteX747" fmla="*/ 3657804 w 9384838"/>
              <a:gd name="connsiteY747" fmla="*/ 4064233 h 6246801"/>
              <a:gd name="connsiteX748" fmla="*/ 3683246 w 9384838"/>
              <a:gd name="connsiteY748" fmla="*/ 4139455 h 6246801"/>
              <a:gd name="connsiteX749" fmla="*/ 3808243 w 9384838"/>
              <a:gd name="connsiteY749" fmla="*/ 4164898 h 6246801"/>
              <a:gd name="connsiteX750" fmla="*/ 3833684 w 9384838"/>
              <a:gd name="connsiteY750" fmla="*/ 4089676 h 6246801"/>
              <a:gd name="connsiteX751" fmla="*/ 3958666 w 9384838"/>
              <a:gd name="connsiteY751" fmla="*/ 4089676 h 6246801"/>
              <a:gd name="connsiteX752" fmla="*/ 4084770 w 9384838"/>
              <a:gd name="connsiteY752" fmla="*/ 4064233 h 6246801"/>
              <a:gd name="connsiteX753" fmla="*/ 4185432 w 9384838"/>
              <a:gd name="connsiteY753" fmla="*/ 4064233 h 6246801"/>
              <a:gd name="connsiteX754" fmla="*/ 4460870 w 9384838"/>
              <a:gd name="connsiteY754" fmla="*/ 3888345 h 6246801"/>
              <a:gd name="connsiteX755" fmla="*/ 4510648 w 9384838"/>
              <a:gd name="connsiteY755" fmla="*/ 3763342 h 6246801"/>
              <a:gd name="connsiteX756" fmla="*/ 4761751 w 9384838"/>
              <a:gd name="connsiteY756" fmla="*/ 3713562 h 6246801"/>
              <a:gd name="connsiteX757" fmla="*/ 4836971 w 9384838"/>
              <a:gd name="connsiteY757" fmla="*/ 3612896 h 6246801"/>
              <a:gd name="connsiteX758" fmla="*/ 4887855 w 9384838"/>
              <a:gd name="connsiteY758" fmla="*/ 3487894 h 6246801"/>
              <a:gd name="connsiteX759" fmla="*/ 4887855 w 9384838"/>
              <a:gd name="connsiteY759" fmla="*/ 3487893 h 6246801"/>
              <a:gd name="connsiteX760" fmla="*/ 4937633 w 9384838"/>
              <a:gd name="connsiteY760" fmla="*/ 3437007 h 6246801"/>
              <a:gd name="connsiteX761" fmla="*/ 5012854 w 9384838"/>
              <a:gd name="connsiteY761" fmla="*/ 3387227 h 6246801"/>
              <a:gd name="connsiteX762" fmla="*/ 5038296 w 9384838"/>
              <a:gd name="connsiteY762" fmla="*/ 3336341 h 6246801"/>
              <a:gd name="connsiteX763" fmla="*/ 5113516 w 9384838"/>
              <a:gd name="connsiteY763" fmla="*/ 3236782 h 6246801"/>
              <a:gd name="connsiteX764" fmla="*/ 5137852 w 9384838"/>
              <a:gd name="connsiteY764" fmla="*/ 3185896 h 6246801"/>
              <a:gd name="connsiteX765" fmla="*/ 5163294 w 9384838"/>
              <a:gd name="connsiteY765" fmla="*/ 3161560 h 6246801"/>
              <a:gd name="connsiteX766" fmla="*/ 5238514 w 9384838"/>
              <a:gd name="connsiteY766" fmla="*/ 3011116 h 6246801"/>
              <a:gd name="connsiteX767" fmla="*/ 5263957 w 9384838"/>
              <a:gd name="connsiteY767" fmla="*/ 2860672 h 6246801"/>
              <a:gd name="connsiteX768" fmla="*/ 5188736 w 9384838"/>
              <a:gd name="connsiteY768" fmla="*/ 2809788 h 6246801"/>
              <a:gd name="connsiteX769" fmla="*/ 5163294 w 9384838"/>
              <a:gd name="connsiteY769" fmla="*/ 2835229 h 6246801"/>
              <a:gd name="connsiteX770" fmla="*/ 5137852 w 9384838"/>
              <a:gd name="connsiteY770" fmla="*/ 2835229 h 6246801"/>
              <a:gd name="connsiteX771" fmla="*/ 5137852 w 9384838"/>
              <a:gd name="connsiteY771" fmla="*/ 2785450 h 6246801"/>
              <a:gd name="connsiteX772" fmla="*/ 5188736 w 9384838"/>
              <a:gd name="connsiteY772" fmla="*/ 2785450 h 6246801"/>
              <a:gd name="connsiteX773" fmla="*/ 5263957 w 9384838"/>
              <a:gd name="connsiteY773" fmla="*/ 2734563 h 6246801"/>
              <a:gd name="connsiteX774" fmla="*/ 5339177 w 9384838"/>
              <a:gd name="connsiteY774" fmla="*/ 2609561 h 6246801"/>
              <a:gd name="connsiteX775" fmla="*/ 5289399 w 9384838"/>
              <a:gd name="connsiteY775" fmla="*/ 2534339 h 6246801"/>
              <a:gd name="connsiteX776" fmla="*/ 5289931 w 9384838"/>
              <a:gd name="connsiteY776" fmla="*/ 2534660 h 6246801"/>
              <a:gd name="connsiteX777" fmla="*/ 5289398 w 9384838"/>
              <a:gd name="connsiteY777" fmla="*/ 2534339 h 6246801"/>
              <a:gd name="connsiteX778" fmla="*/ 5313734 w 9384838"/>
              <a:gd name="connsiteY778" fmla="*/ 2483451 h 6246801"/>
              <a:gd name="connsiteX779" fmla="*/ 5289398 w 9384838"/>
              <a:gd name="connsiteY779" fmla="*/ 2459115 h 6246801"/>
              <a:gd name="connsiteX780" fmla="*/ 5364618 w 9384838"/>
              <a:gd name="connsiteY780" fmla="*/ 2408231 h 6246801"/>
              <a:gd name="connsiteX781" fmla="*/ 5388954 w 9384838"/>
              <a:gd name="connsiteY781" fmla="*/ 2433674 h 6246801"/>
              <a:gd name="connsiteX782" fmla="*/ 5464174 w 9384838"/>
              <a:gd name="connsiteY782" fmla="*/ 2408231 h 6246801"/>
              <a:gd name="connsiteX783" fmla="*/ 5515059 w 9384838"/>
              <a:gd name="connsiteY783" fmla="*/ 2333007 h 6246801"/>
              <a:gd name="connsiteX784" fmla="*/ 5539394 w 9384838"/>
              <a:gd name="connsiteY784" fmla="*/ 2257785 h 6246801"/>
              <a:gd name="connsiteX785" fmla="*/ 5539394 w 9384838"/>
              <a:gd name="connsiteY785" fmla="*/ 2233447 h 6246801"/>
              <a:gd name="connsiteX786" fmla="*/ 5564837 w 9384838"/>
              <a:gd name="connsiteY786" fmla="*/ 2182565 h 6246801"/>
              <a:gd name="connsiteX787" fmla="*/ 5614615 w 9384838"/>
              <a:gd name="connsiteY787" fmla="*/ 2233447 h 6246801"/>
              <a:gd name="connsiteX788" fmla="*/ 5640057 w 9384838"/>
              <a:gd name="connsiteY788" fmla="*/ 2208005 h 6246801"/>
              <a:gd name="connsiteX789" fmla="*/ 5665499 w 9384838"/>
              <a:gd name="connsiteY789" fmla="*/ 2233447 h 6246801"/>
              <a:gd name="connsiteX790" fmla="*/ 5665499 w 9384838"/>
              <a:gd name="connsiteY790" fmla="*/ 2257785 h 6246801"/>
              <a:gd name="connsiteX791" fmla="*/ 5640057 w 9384838"/>
              <a:gd name="connsiteY791" fmla="*/ 2408231 h 6246801"/>
              <a:gd name="connsiteX792" fmla="*/ 5689835 w 9384838"/>
              <a:gd name="connsiteY792" fmla="*/ 2433674 h 6246801"/>
              <a:gd name="connsiteX793" fmla="*/ 5740719 w 9384838"/>
              <a:gd name="connsiteY793" fmla="*/ 2408231 h 6246801"/>
              <a:gd name="connsiteX794" fmla="*/ 5765055 w 9384838"/>
              <a:gd name="connsiteY794" fmla="*/ 2358450 h 6246801"/>
              <a:gd name="connsiteX795" fmla="*/ 5840275 w 9384838"/>
              <a:gd name="connsiteY795" fmla="*/ 2459115 h 6246801"/>
              <a:gd name="connsiteX796" fmla="*/ 5891159 w 9384838"/>
              <a:gd name="connsiteY796" fmla="*/ 2408231 h 6246801"/>
              <a:gd name="connsiteX797" fmla="*/ 5940937 w 9384838"/>
              <a:gd name="connsiteY797" fmla="*/ 2283229 h 6246801"/>
              <a:gd name="connsiteX798" fmla="*/ 5891159 w 9384838"/>
              <a:gd name="connsiteY798" fmla="*/ 2208005 h 6246801"/>
              <a:gd name="connsiteX799" fmla="*/ 5840275 w 9384838"/>
              <a:gd name="connsiteY799" fmla="*/ 2257785 h 6246801"/>
              <a:gd name="connsiteX800" fmla="*/ 5715277 w 9384838"/>
              <a:gd name="connsiteY800" fmla="*/ 2283229 h 6246801"/>
              <a:gd name="connsiteX801" fmla="*/ 5765055 w 9384838"/>
              <a:gd name="connsiteY801" fmla="*/ 2132783 h 6246801"/>
              <a:gd name="connsiteX802" fmla="*/ 5840275 w 9384838"/>
              <a:gd name="connsiteY802" fmla="*/ 2081897 h 6246801"/>
              <a:gd name="connsiteX803" fmla="*/ 8270546 w 9384838"/>
              <a:gd name="connsiteY803" fmla="*/ 1474959 h 6246801"/>
              <a:gd name="connsiteX804" fmla="*/ 8282255 w 9384838"/>
              <a:gd name="connsiteY804" fmla="*/ 1480813 h 6246801"/>
              <a:gd name="connsiteX805" fmla="*/ 8274449 w 9384838"/>
              <a:gd name="connsiteY805" fmla="*/ 1490571 h 6246801"/>
              <a:gd name="connsiteX806" fmla="*/ 8264691 w 9384838"/>
              <a:gd name="connsiteY806" fmla="*/ 1491546 h 6246801"/>
              <a:gd name="connsiteX807" fmla="*/ 8247128 w 9384838"/>
              <a:gd name="connsiteY807" fmla="*/ 1501304 h 6246801"/>
              <a:gd name="connsiteX808" fmla="*/ 8250055 w 9384838"/>
              <a:gd name="connsiteY808" fmla="*/ 1485692 h 6246801"/>
              <a:gd name="connsiteX809" fmla="*/ 8265667 w 9384838"/>
              <a:gd name="connsiteY809" fmla="*/ 1485692 h 6246801"/>
              <a:gd name="connsiteX810" fmla="*/ 8270546 w 9384838"/>
              <a:gd name="connsiteY810" fmla="*/ 1474959 h 6246801"/>
              <a:gd name="connsiteX811" fmla="*/ 8187608 w 9384838"/>
              <a:gd name="connsiteY811" fmla="*/ 1463250 h 6246801"/>
              <a:gd name="connsiteX812" fmla="*/ 8203220 w 9384838"/>
              <a:gd name="connsiteY812" fmla="*/ 1472032 h 6246801"/>
              <a:gd name="connsiteX813" fmla="*/ 8215904 w 9384838"/>
              <a:gd name="connsiteY813" fmla="*/ 1471056 h 6246801"/>
              <a:gd name="connsiteX814" fmla="*/ 8214929 w 9384838"/>
              <a:gd name="connsiteY814" fmla="*/ 1479838 h 6246801"/>
              <a:gd name="connsiteX815" fmla="*/ 8216880 w 9384838"/>
              <a:gd name="connsiteY815" fmla="*/ 1484717 h 6246801"/>
              <a:gd name="connsiteX816" fmla="*/ 8195414 w 9384838"/>
              <a:gd name="connsiteY816" fmla="*/ 1482765 h 6246801"/>
              <a:gd name="connsiteX817" fmla="*/ 8197365 w 9384838"/>
              <a:gd name="connsiteY817" fmla="*/ 1476909 h 6246801"/>
              <a:gd name="connsiteX818" fmla="*/ 8187608 w 9384838"/>
              <a:gd name="connsiteY818" fmla="*/ 1463250 h 6246801"/>
              <a:gd name="connsiteX819" fmla="*/ 8289085 w 9384838"/>
              <a:gd name="connsiteY819" fmla="*/ 1415439 h 6246801"/>
              <a:gd name="connsiteX820" fmla="*/ 8307624 w 9384838"/>
              <a:gd name="connsiteY820" fmla="*/ 1425197 h 6246801"/>
              <a:gd name="connsiteX821" fmla="*/ 8318357 w 9384838"/>
              <a:gd name="connsiteY821" fmla="*/ 1429100 h 6246801"/>
              <a:gd name="connsiteX822" fmla="*/ 8307624 w 9384838"/>
              <a:gd name="connsiteY822" fmla="*/ 1443734 h 6246801"/>
              <a:gd name="connsiteX823" fmla="*/ 8313478 w 9384838"/>
              <a:gd name="connsiteY823" fmla="*/ 1452516 h 6246801"/>
              <a:gd name="connsiteX824" fmla="*/ 8282255 w 9384838"/>
              <a:gd name="connsiteY824" fmla="*/ 1469104 h 6246801"/>
              <a:gd name="connsiteX825" fmla="*/ 8280303 w 9384838"/>
              <a:gd name="connsiteY825" fmla="*/ 1453493 h 6246801"/>
              <a:gd name="connsiteX826" fmla="*/ 8269570 w 9384838"/>
              <a:gd name="connsiteY826" fmla="*/ 1425197 h 6246801"/>
              <a:gd name="connsiteX827" fmla="*/ 8289085 w 9384838"/>
              <a:gd name="connsiteY827" fmla="*/ 1415439 h 6246801"/>
              <a:gd name="connsiteX828" fmla="*/ 8360314 w 9384838"/>
              <a:gd name="connsiteY828" fmla="*/ 1357869 h 6246801"/>
              <a:gd name="connsiteX829" fmla="*/ 8376902 w 9384838"/>
              <a:gd name="connsiteY829" fmla="*/ 1366651 h 6246801"/>
              <a:gd name="connsiteX830" fmla="*/ 8379829 w 9384838"/>
              <a:gd name="connsiteY830" fmla="*/ 1382264 h 6246801"/>
              <a:gd name="connsiteX831" fmla="*/ 8349581 w 9384838"/>
              <a:gd name="connsiteY831" fmla="*/ 1375434 h 6246801"/>
              <a:gd name="connsiteX832" fmla="*/ 8360314 w 9384838"/>
              <a:gd name="connsiteY832" fmla="*/ 1357869 h 6246801"/>
              <a:gd name="connsiteX833" fmla="*/ 8571073 w 9384838"/>
              <a:gd name="connsiteY833" fmla="*/ 1228098 h 6246801"/>
              <a:gd name="connsiteX834" fmla="*/ 8597418 w 9384838"/>
              <a:gd name="connsiteY834" fmla="*/ 1253467 h 6246801"/>
              <a:gd name="connsiteX835" fmla="*/ 8592539 w 9384838"/>
              <a:gd name="connsiteY835" fmla="*/ 1260297 h 6246801"/>
              <a:gd name="connsiteX836" fmla="*/ 8592539 w 9384838"/>
              <a:gd name="connsiteY836" fmla="*/ 1272981 h 6246801"/>
              <a:gd name="connsiteX837" fmla="*/ 8572049 w 9384838"/>
              <a:gd name="connsiteY837" fmla="*/ 1273957 h 6246801"/>
              <a:gd name="connsiteX838" fmla="*/ 8561316 w 9384838"/>
              <a:gd name="connsiteY838" fmla="*/ 1285666 h 6246801"/>
              <a:gd name="connsiteX839" fmla="*/ 8554486 w 9384838"/>
              <a:gd name="connsiteY839" fmla="*/ 1302253 h 6246801"/>
              <a:gd name="connsiteX840" fmla="*/ 8533995 w 9384838"/>
              <a:gd name="connsiteY840" fmla="*/ 1311035 h 6246801"/>
              <a:gd name="connsiteX841" fmla="*/ 8510577 w 9384838"/>
              <a:gd name="connsiteY841" fmla="*/ 1309083 h 6246801"/>
              <a:gd name="connsiteX842" fmla="*/ 8505699 w 9384838"/>
              <a:gd name="connsiteY842" fmla="*/ 1331526 h 6246801"/>
              <a:gd name="connsiteX843" fmla="*/ 8494966 w 9384838"/>
              <a:gd name="connsiteY843" fmla="*/ 1335428 h 6246801"/>
              <a:gd name="connsiteX844" fmla="*/ 8482281 w 9384838"/>
              <a:gd name="connsiteY844" fmla="*/ 1312986 h 6246801"/>
              <a:gd name="connsiteX845" fmla="*/ 8474475 w 9384838"/>
              <a:gd name="connsiteY845" fmla="*/ 1303229 h 6246801"/>
              <a:gd name="connsiteX846" fmla="*/ 8467645 w 9384838"/>
              <a:gd name="connsiteY846" fmla="*/ 1279811 h 6246801"/>
              <a:gd name="connsiteX847" fmla="*/ 8476427 w 9384838"/>
              <a:gd name="connsiteY847" fmla="*/ 1270054 h 6246801"/>
              <a:gd name="connsiteX848" fmla="*/ 8524238 w 9384838"/>
              <a:gd name="connsiteY848" fmla="*/ 1261273 h 6246801"/>
              <a:gd name="connsiteX849" fmla="*/ 8551558 w 9384838"/>
              <a:gd name="connsiteY849" fmla="*/ 1236879 h 6246801"/>
              <a:gd name="connsiteX850" fmla="*/ 8567170 w 9384838"/>
              <a:gd name="connsiteY850" fmla="*/ 1237855 h 6246801"/>
              <a:gd name="connsiteX851" fmla="*/ 8571073 w 9384838"/>
              <a:gd name="connsiteY851" fmla="*/ 1228098 h 6246801"/>
              <a:gd name="connsiteX852" fmla="*/ 8306648 w 9384838"/>
              <a:gd name="connsiteY852" fmla="*/ 884639 h 6246801"/>
              <a:gd name="connsiteX853" fmla="*/ 8328114 w 9384838"/>
              <a:gd name="connsiteY853" fmla="*/ 903178 h 6246801"/>
              <a:gd name="connsiteX854" fmla="*/ 8334944 w 9384838"/>
              <a:gd name="connsiteY854" fmla="*/ 917814 h 6246801"/>
              <a:gd name="connsiteX855" fmla="*/ 8368119 w 9384838"/>
              <a:gd name="connsiteY855" fmla="*/ 935377 h 6246801"/>
              <a:gd name="connsiteX856" fmla="*/ 8422761 w 9384838"/>
              <a:gd name="connsiteY856" fmla="*/ 939280 h 6246801"/>
              <a:gd name="connsiteX857" fmla="*/ 8461790 w 9384838"/>
              <a:gd name="connsiteY857" fmla="*/ 922693 h 6246801"/>
              <a:gd name="connsiteX858" fmla="*/ 8450081 w 9384838"/>
              <a:gd name="connsiteY858" fmla="*/ 963674 h 6246801"/>
              <a:gd name="connsiteX859" fmla="*/ 8431542 w 9384838"/>
              <a:gd name="connsiteY859" fmla="*/ 975382 h 6246801"/>
              <a:gd name="connsiteX860" fmla="*/ 8415930 w 9384838"/>
              <a:gd name="connsiteY860" fmla="*/ 963674 h 6246801"/>
              <a:gd name="connsiteX861" fmla="*/ 8397391 w 9384838"/>
              <a:gd name="connsiteY861" fmla="*/ 963674 h 6246801"/>
              <a:gd name="connsiteX862" fmla="*/ 8359338 w 9384838"/>
              <a:gd name="connsiteY862" fmla="*/ 1014411 h 6246801"/>
              <a:gd name="connsiteX863" fmla="*/ 8284206 w 9384838"/>
              <a:gd name="connsiteY863" fmla="*/ 1020265 h 6246801"/>
              <a:gd name="connsiteX864" fmla="*/ 8247128 w 9384838"/>
              <a:gd name="connsiteY864" fmla="*/ 1070028 h 6246801"/>
              <a:gd name="connsiteX865" fmla="*/ 8212977 w 9384838"/>
              <a:gd name="connsiteY865" fmla="*/ 1083688 h 6246801"/>
              <a:gd name="connsiteX866" fmla="*/ 8184681 w 9384838"/>
              <a:gd name="connsiteY866" fmla="*/ 1151014 h 6246801"/>
              <a:gd name="connsiteX867" fmla="*/ 8163215 w 9384838"/>
              <a:gd name="connsiteY867" fmla="*/ 1151014 h 6246801"/>
              <a:gd name="connsiteX868" fmla="*/ 8155409 w 9384838"/>
              <a:gd name="connsiteY868" fmla="*/ 1207607 h 6246801"/>
              <a:gd name="connsiteX869" fmla="*/ 8099792 w 9384838"/>
              <a:gd name="connsiteY869" fmla="*/ 1223219 h 6246801"/>
              <a:gd name="connsiteX870" fmla="*/ 8077350 w 9384838"/>
              <a:gd name="connsiteY870" fmla="*/ 1247612 h 6246801"/>
              <a:gd name="connsiteX871" fmla="*/ 8066617 w 9384838"/>
              <a:gd name="connsiteY871" fmla="*/ 1319817 h 6246801"/>
              <a:gd name="connsiteX872" fmla="*/ 8057835 w 9384838"/>
              <a:gd name="connsiteY872" fmla="*/ 1315914 h 6246801"/>
              <a:gd name="connsiteX873" fmla="*/ 8009048 w 9384838"/>
              <a:gd name="connsiteY873" fmla="*/ 1320793 h 6246801"/>
              <a:gd name="connsiteX874" fmla="*/ 8009048 w 9384838"/>
              <a:gd name="connsiteY874" fmla="*/ 1309084 h 6246801"/>
              <a:gd name="connsiteX875" fmla="*/ 8010024 w 9384838"/>
              <a:gd name="connsiteY875" fmla="*/ 1293472 h 6246801"/>
              <a:gd name="connsiteX876" fmla="*/ 8002218 w 9384838"/>
              <a:gd name="connsiteY876" fmla="*/ 1262248 h 6246801"/>
              <a:gd name="connsiteX877" fmla="*/ 8013927 w 9384838"/>
              <a:gd name="connsiteY877" fmla="*/ 1254442 h 6246801"/>
              <a:gd name="connsiteX878" fmla="*/ 8038320 w 9384838"/>
              <a:gd name="connsiteY878" fmla="*/ 1219316 h 6246801"/>
              <a:gd name="connsiteX879" fmla="*/ 8077350 w 9384838"/>
              <a:gd name="connsiteY879" fmla="*/ 1190044 h 6246801"/>
              <a:gd name="connsiteX880" fmla="*/ 8108573 w 9384838"/>
              <a:gd name="connsiteY880" fmla="*/ 1167602 h 6246801"/>
              <a:gd name="connsiteX881" fmla="*/ 8111501 w 9384838"/>
              <a:gd name="connsiteY881" fmla="*/ 1154917 h 6246801"/>
              <a:gd name="connsiteX882" fmla="*/ 8135894 w 9384838"/>
              <a:gd name="connsiteY882" fmla="*/ 1148087 h 6246801"/>
              <a:gd name="connsiteX883" fmla="*/ 8141748 w 9384838"/>
              <a:gd name="connsiteY883" fmla="*/ 1130524 h 6246801"/>
              <a:gd name="connsiteX884" fmla="*/ 8135894 w 9384838"/>
              <a:gd name="connsiteY884" fmla="*/ 1121742 h 6246801"/>
              <a:gd name="connsiteX885" fmla="*/ 8143700 w 9384838"/>
              <a:gd name="connsiteY885" fmla="*/ 1104179 h 6246801"/>
              <a:gd name="connsiteX886" fmla="*/ 8200293 w 9384838"/>
              <a:gd name="connsiteY886" fmla="*/ 1030998 h 6246801"/>
              <a:gd name="connsiteX887" fmla="*/ 8231516 w 9384838"/>
              <a:gd name="connsiteY887" fmla="*/ 993920 h 6246801"/>
              <a:gd name="connsiteX888" fmla="*/ 8245176 w 9384838"/>
              <a:gd name="connsiteY888" fmla="*/ 957819 h 6246801"/>
              <a:gd name="connsiteX889" fmla="*/ 8258837 w 9384838"/>
              <a:gd name="connsiteY889" fmla="*/ 944159 h 6246801"/>
              <a:gd name="connsiteX890" fmla="*/ 8260788 w 9384838"/>
              <a:gd name="connsiteY890" fmla="*/ 920741 h 6246801"/>
              <a:gd name="connsiteX891" fmla="*/ 8289085 w 9384838"/>
              <a:gd name="connsiteY891" fmla="*/ 889516 h 6246801"/>
              <a:gd name="connsiteX892" fmla="*/ 8306648 w 9384838"/>
              <a:gd name="connsiteY892" fmla="*/ 884639 h 6246801"/>
              <a:gd name="connsiteX893" fmla="*/ 9328245 w 9384838"/>
              <a:gd name="connsiteY893" fmla="*/ 311878 h 6246801"/>
              <a:gd name="connsiteX894" fmla="*/ 9371178 w 9384838"/>
              <a:gd name="connsiteY894" fmla="*/ 317733 h 6246801"/>
              <a:gd name="connsiteX895" fmla="*/ 9384838 w 9384838"/>
              <a:gd name="connsiteY895" fmla="*/ 341150 h 6246801"/>
              <a:gd name="connsiteX896" fmla="*/ 9357517 w 9384838"/>
              <a:gd name="connsiteY896" fmla="*/ 360665 h 6246801"/>
              <a:gd name="connsiteX897" fmla="*/ 9357517 w 9384838"/>
              <a:gd name="connsiteY897" fmla="*/ 378228 h 6246801"/>
              <a:gd name="connsiteX898" fmla="*/ 9371178 w 9384838"/>
              <a:gd name="connsiteY898" fmla="*/ 393840 h 6246801"/>
              <a:gd name="connsiteX899" fmla="*/ 9367275 w 9384838"/>
              <a:gd name="connsiteY899" fmla="*/ 427015 h 6246801"/>
              <a:gd name="connsiteX900" fmla="*/ 9314585 w 9384838"/>
              <a:gd name="connsiteY900" fmla="*/ 427015 h 6246801"/>
              <a:gd name="connsiteX901" fmla="*/ 9250186 w 9384838"/>
              <a:gd name="connsiteY901" fmla="*/ 440675 h 6246801"/>
              <a:gd name="connsiteX902" fmla="*/ 9213108 w 9384838"/>
              <a:gd name="connsiteY902" fmla="*/ 471899 h 6246801"/>
              <a:gd name="connsiteX903" fmla="*/ 9162370 w 9384838"/>
              <a:gd name="connsiteY903" fmla="*/ 491414 h 6246801"/>
              <a:gd name="connsiteX904" fmla="*/ 9099923 w 9384838"/>
              <a:gd name="connsiteY904" fmla="*/ 526540 h 6246801"/>
              <a:gd name="connsiteX905" fmla="*/ 9035524 w 9384838"/>
              <a:gd name="connsiteY905" fmla="*/ 587036 h 6246801"/>
              <a:gd name="connsiteX906" fmla="*/ 8996494 w 9384838"/>
              <a:gd name="connsiteY906" fmla="*/ 635822 h 6246801"/>
              <a:gd name="connsiteX907" fmla="*/ 8961368 w 9384838"/>
              <a:gd name="connsiteY907" fmla="*/ 637774 h 6246801"/>
              <a:gd name="connsiteX908" fmla="*/ 8951610 w 9384838"/>
              <a:gd name="connsiteY908" fmla="*/ 647531 h 6246801"/>
              <a:gd name="connsiteX909" fmla="*/ 8926241 w 9384838"/>
              <a:gd name="connsiteY909" fmla="*/ 637774 h 6246801"/>
              <a:gd name="connsiteX910" fmla="*/ 8916484 w 9384838"/>
              <a:gd name="connsiteY910" fmla="*/ 608501 h 6246801"/>
              <a:gd name="connsiteX911" fmla="*/ 8883309 w 9384838"/>
              <a:gd name="connsiteY911" fmla="*/ 622162 h 6246801"/>
              <a:gd name="connsiteX912" fmla="*/ 8877454 w 9384838"/>
              <a:gd name="connsiteY912" fmla="*/ 651434 h 6246801"/>
              <a:gd name="connsiteX913" fmla="*/ 8887212 w 9384838"/>
              <a:gd name="connsiteY913" fmla="*/ 665094 h 6246801"/>
              <a:gd name="connsiteX914" fmla="*/ 8846231 w 9384838"/>
              <a:gd name="connsiteY914" fmla="*/ 719735 h 6246801"/>
              <a:gd name="connsiteX915" fmla="*/ 8799395 w 9384838"/>
              <a:gd name="connsiteY915" fmla="*/ 749008 h 6246801"/>
              <a:gd name="connsiteX916" fmla="*/ 8766220 w 9384838"/>
              <a:gd name="connsiteY916" fmla="*/ 774380 h 6246801"/>
              <a:gd name="connsiteX917" fmla="*/ 8731094 w 9384838"/>
              <a:gd name="connsiteY917" fmla="*/ 844633 h 6246801"/>
              <a:gd name="connsiteX918" fmla="*/ 8697919 w 9384838"/>
              <a:gd name="connsiteY918" fmla="*/ 862196 h 6246801"/>
              <a:gd name="connsiteX919" fmla="*/ 8666695 w 9384838"/>
              <a:gd name="connsiteY919" fmla="*/ 862196 h 6246801"/>
              <a:gd name="connsiteX920" fmla="*/ 8641326 w 9384838"/>
              <a:gd name="connsiteY920" fmla="*/ 887565 h 6246801"/>
              <a:gd name="connsiteX921" fmla="*/ 8614005 w 9384838"/>
              <a:gd name="connsiteY921" fmla="*/ 932449 h 6246801"/>
              <a:gd name="connsiteX922" fmla="*/ 8590587 w 9384838"/>
              <a:gd name="connsiteY922" fmla="*/ 936351 h 6246801"/>
              <a:gd name="connsiteX923" fmla="*/ 8576927 w 9384838"/>
              <a:gd name="connsiteY923" fmla="*/ 920740 h 6246801"/>
              <a:gd name="connsiteX924" fmla="*/ 8590587 w 9384838"/>
              <a:gd name="connsiteY924" fmla="*/ 885614 h 6246801"/>
              <a:gd name="connsiteX925" fmla="*/ 8602296 w 9384838"/>
              <a:gd name="connsiteY925" fmla="*/ 881711 h 6246801"/>
              <a:gd name="connsiteX926" fmla="*/ 8610102 w 9384838"/>
              <a:gd name="connsiteY926" fmla="*/ 868050 h 6246801"/>
              <a:gd name="connsiteX927" fmla="*/ 8606199 w 9384838"/>
              <a:gd name="connsiteY927" fmla="*/ 850487 h 6246801"/>
              <a:gd name="connsiteX928" fmla="*/ 8612054 w 9384838"/>
              <a:gd name="connsiteY928" fmla="*/ 825118 h 6246801"/>
              <a:gd name="connsiteX929" fmla="*/ 8623762 w 9384838"/>
              <a:gd name="connsiteY929" fmla="*/ 846584 h 6246801"/>
              <a:gd name="connsiteX930" fmla="*/ 8637423 w 9384838"/>
              <a:gd name="connsiteY930" fmla="*/ 848536 h 6246801"/>
              <a:gd name="connsiteX931" fmla="*/ 8649132 w 9384838"/>
              <a:gd name="connsiteY931" fmla="*/ 827069 h 6246801"/>
              <a:gd name="connsiteX932" fmla="*/ 8635471 w 9384838"/>
              <a:gd name="connsiteY932" fmla="*/ 807555 h 6246801"/>
              <a:gd name="connsiteX933" fmla="*/ 8654986 w 9384838"/>
              <a:gd name="connsiteY933" fmla="*/ 807555 h 6246801"/>
              <a:gd name="connsiteX934" fmla="*/ 8664743 w 9384838"/>
              <a:gd name="connsiteY934" fmla="*/ 819263 h 6246801"/>
              <a:gd name="connsiteX935" fmla="*/ 8692064 w 9384838"/>
              <a:gd name="connsiteY935" fmla="*/ 805603 h 6246801"/>
              <a:gd name="connsiteX936" fmla="*/ 8709627 w 9384838"/>
              <a:gd name="connsiteY936" fmla="*/ 778282 h 6246801"/>
              <a:gd name="connsiteX937" fmla="*/ 8711579 w 9384838"/>
              <a:gd name="connsiteY937" fmla="*/ 749008 h 6246801"/>
              <a:gd name="connsiteX938" fmla="*/ 8695967 w 9384838"/>
              <a:gd name="connsiteY938" fmla="*/ 749008 h 6246801"/>
              <a:gd name="connsiteX939" fmla="*/ 8672549 w 9384838"/>
              <a:gd name="connsiteY939" fmla="*/ 745105 h 6246801"/>
              <a:gd name="connsiteX940" fmla="*/ 8668646 w 9384838"/>
              <a:gd name="connsiteY940" fmla="*/ 713881 h 6246801"/>
              <a:gd name="connsiteX941" fmla="*/ 8697919 w 9384838"/>
              <a:gd name="connsiteY941" fmla="*/ 713881 h 6246801"/>
              <a:gd name="connsiteX942" fmla="*/ 8715482 w 9384838"/>
              <a:gd name="connsiteY942" fmla="*/ 731444 h 6246801"/>
              <a:gd name="connsiteX943" fmla="*/ 8733045 w 9384838"/>
              <a:gd name="connsiteY943" fmla="*/ 719735 h 6246801"/>
              <a:gd name="connsiteX944" fmla="*/ 8746705 w 9384838"/>
              <a:gd name="connsiteY944" fmla="*/ 688512 h 6246801"/>
              <a:gd name="connsiteX945" fmla="*/ 8787686 w 9384838"/>
              <a:gd name="connsiteY945" fmla="*/ 674851 h 6246801"/>
              <a:gd name="connsiteX946" fmla="*/ 8811104 w 9384838"/>
              <a:gd name="connsiteY946" fmla="*/ 624114 h 6246801"/>
              <a:gd name="connsiteX947" fmla="*/ 8830619 w 9384838"/>
              <a:gd name="connsiteY947" fmla="*/ 618260 h 6246801"/>
              <a:gd name="connsiteX948" fmla="*/ 8840376 w 9384838"/>
              <a:gd name="connsiteY948" fmla="*/ 600695 h 6246801"/>
              <a:gd name="connsiteX949" fmla="*/ 8832570 w 9384838"/>
              <a:gd name="connsiteY949" fmla="*/ 559715 h 6246801"/>
              <a:gd name="connsiteX950" fmla="*/ 8850134 w 9384838"/>
              <a:gd name="connsiteY950" fmla="*/ 559715 h 6246801"/>
              <a:gd name="connsiteX951" fmla="*/ 8885260 w 9384838"/>
              <a:gd name="connsiteY951" fmla="*/ 573376 h 6246801"/>
              <a:gd name="connsiteX952" fmla="*/ 8902823 w 9384838"/>
              <a:gd name="connsiteY952" fmla="*/ 559715 h 6246801"/>
              <a:gd name="connsiteX953" fmla="*/ 8904775 w 9384838"/>
              <a:gd name="connsiteY953" fmla="*/ 524589 h 6246801"/>
              <a:gd name="connsiteX954" fmla="*/ 8949659 w 9384838"/>
              <a:gd name="connsiteY954" fmla="*/ 497268 h 6246801"/>
              <a:gd name="connsiteX955" fmla="*/ 8976980 w 9384838"/>
              <a:gd name="connsiteY955" fmla="*/ 497268 h 6246801"/>
              <a:gd name="connsiteX956" fmla="*/ 8976980 w 9384838"/>
              <a:gd name="connsiteY956" fmla="*/ 462142 h 6246801"/>
              <a:gd name="connsiteX957" fmla="*/ 8965271 w 9384838"/>
              <a:gd name="connsiteY957" fmla="*/ 419209 h 6246801"/>
              <a:gd name="connsiteX958" fmla="*/ 8973077 w 9384838"/>
              <a:gd name="connsiteY958" fmla="*/ 393840 h 6246801"/>
              <a:gd name="connsiteX959" fmla="*/ 9002349 w 9384838"/>
              <a:gd name="connsiteY959" fmla="*/ 376277 h 6246801"/>
              <a:gd name="connsiteX960" fmla="*/ 9017961 w 9384838"/>
              <a:gd name="connsiteY960" fmla="*/ 403597 h 6246801"/>
              <a:gd name="connsiteX961" fmla="*/ 9041378 w 9384838"/>
              <a:gd name="connsiteY961" fmla="*/ 467996 h 6246801"/>
              <a:gd name="connsiteX962" fmla="*/ 9076505 w 9384838"/>
              <a:gd name="connsiteY962" fmla="*/ 475802 h 6246801"/>
              <a:gd name="connsiteX963" fmla="*/ 9154564 w 9384838"/>
              <a:gd name="connsiteY963" fmla="*/ 458239 h 6246801"/>
              <a:gd name="connsiteX964" fmla="*/ 9209205 w 9384838"/>
              <a:gd name="connsiteY964" fmla="*/ 409452 h 6246801"/>
              <a:gd name="connsiteX965" fmla="*/ 9218963 w 9384838"/>
              <a:gd name="connsiteY965" fmla="*/ 380180 h 6246801"/>
              <a:gd name="connsiteX966" fmla="*/ 9283361 w 9384838"/>
              <a:gd name="connsiteY966" fmla="*/ 325538 h 6246801"/>
              <a:gd name="connsiteX967" fmla="*/ 9328245 w 9384838"/>
              <a:gd name="connsiteY967" fmla="*/ 311878 h 6246801"/>
              <a:gd name="connsiteX968" fmla="*/ 6819242 w 9384838"/>
              <a:gd name="connsiteY968" fmla="*/ 0 h 6246801"/>
              <a:gd name="connsiteX969" fmla="*/ 6869020 w 9384838"/>
              <a:gd name="connsiteY969" fmla="*/ 125002 h 6246801"/>
              <a:gd name="connsiteX970" fmla="*/ 6969682 w 9384838"/>
              <a:gd name="connsiteY970" fmla="*/ 326334 h 6246801"/>
              <a:gd name="connsiteX971" fmla="*/ 6969682 w 9384838"/>
              <a:gd name="connsiteY971" fmla="*/ 401556 h 6246801"/>
              <a:gd name="connsiteX972" fmla="*/ 7094680 w 9384838"/>
              <a:gd name="connsiteY972" fmla="*/ 652667 h 6246801"/>
              <a:gd name="connsiteX973" fmla="*/ 7220784 w 9384838"/>
              <a:gd name="connsiteY973" fmla="*/ 803117 h 6246801"/>
              <a:gd name="connsiteX974" fmla="*/ 7321446 w 9384838"/>
              <a:gd name="connsiteY974" fmla="*/ 903783 h 6246801"/>
              <a:gd name="connsiteX975" fmla="*/ 7321446 w 9384838"/>
              <a:gd name="connsiteY975" fmla="*/ 979004 h 6246801"/>
              <a:gd name="connsiteX976" fmla="*/ 7345782 w 9384838"/>
              <a:gd name="connsiteY976" fmla="*/ 979004 h 6246801"/>
              <a:gd name="connsiteX977" fmla="*/ 7396667 w 9384838"/>
              <a:gd name="connsiteY977" fmla="*/ 1003341 h 6246801"/>
              <a:gd name="connsiteX978" fmla="*/ 7421002 w 9384838"/>
              <a:gd name="connsiteY978" fmla="*/ 979004 h 6246801"/>
              <a:gd name="connsiteX979" fmla="*/ 7496223 w 9384838"/>
              <a:gd name="connsiteY979" fmla="*/ 1003341 h 6246801"/>
              <a:gd name="connsiteX980" fmla="*/ 7446445 w 9384838"/>
              <a:gd name="connsiteY980" fmla="*/ 1054227 h 6246801"/>
              <a:gd name="connsiteX981" fmla="*/ 7471887 w 9384838"/>
              <a:gd name="connsiteY981" fmla="*/ 1078564 h 6246801"/>
              <a:gd name="connsiteX982" fmla="*/ 7521665 w 9384838"/>
              <a:gd name="connsiteY982" fmla="*/ 1054227 h 6246801"/>
              <a:gd name="connsiteX983" fmla="*/ 7547107 w 9384838"/>
              <a:gd name="connsiteY983" fmla="*/ 1129449 h 6246801"/>
              <a:gd name="connsiteX984" fmla="*/ 7672105 w 9384838"/>
              <a:gd name="connsiteY984" fmla="*/ 1179229 h 6246801"/>
              <a:gd name="connsiteX985" fmla="*/ 7747325 w 9384838"/>
              <a:gd name="connsiteY985" fmla="*/ 1179229 h 6246801"/>
              <a:gd name="connsiteX986" fmla="*/ 7847987 w 9384838"/>
              <a:gd name="connsiteY986" fmla="*/ 1104007 h 6246801"/>
              <a:gd name="connsiteX987" fmla="*/ 7923207 w 9384838"/>
              <a:gd name="connsiteY987" fmla="*/ 1078564 h 6246801"/>
              <a:gd name="connsiteX988" fmla="*/ 7998427 w 9384838"/>
              <a:gd name="connsiteY988" fmla="*/ 1003341 h 6246801"/>
              <a:gd name="connsiteX989" fmla="*/ 7998427 w 9384838"/>
              <a:gd name="connsiteY989" fmla="*/ 1054227 h 6246801"/>
              <a:gd name="connsiteX990" fmla="*/ 7948649 w 9384838"/>
              <a:gd name="connsiteY990" fmla="*/ 1104007 h 6246801"/>
              <a:gd name="connsiteX991" fmla="*/ 7948649 w 9384838"/>
              <a:gd name="connsiteY991" fmla="*/ 1129449 h 6246801"/>
              <a:gd name="connsiteX992" fmla="*/ 7822545 w 9384838"/>
              <a:gd name="connsiteY992" fmla="*/ 1279895 h 6246801"/>
              <a:gd name="connsiteX993" fmla="*/ 7822545 w 9384838"/>
              <a:gd name="connsiteY993" fmla="*/ 1379454 h 6246801"/>
              <a:gd name="connsiteX994" fmla="*/ 7873429 w 9384838"/>
              <a:gd name="connsiteY994" fmla="*/ 1379454 h 6246801"/>
              <a:gd name="connsiteX995" fmla="*/ 7847987 w 9384838"/>
              <a:gd name="connsiteY995" fmla="*/ 1505563 h 6246801"/>
              <a:gd name="connsiteX996" fmla="*/ 7797103 w 9384838"/>
              <a:gd name="connsiteY996" fmla="*/ 1531005 h 6246801"/>
              <a:gd name="connsiteX997" fmla="*/ 7873429 w 9384838"/>
              <a:gd name="connsiteY997" fmla="*/ 1606229 h 6246801"/>
              <a:gd name="connsiteX998" fmla="*/ 7948649 w 9384838"/>
              <a:gd name="connsiteY998" fmla="*/ 1606229 h 6246801"/>
              <a:gd name="connsiteX999" fmla="*/ 7923207 w 9384838"/>
              <a:gd name="connsiteY999" fmla="*/ 1656009 h 6246801"/>
              <a:gd name="connsiteX1000" fmla="*/ 7772767 w 9384838"/>
              <a:gd name="connsiteY1000" fmla="*/ 1630565 h 6246801"/>
              <a:gd name="connsiteX1001" fmla="*/ 7672105 w 9384838"/>
              <a:gd name="connsiteY1001" fmla="*/ 1705789 h 6246801"/>
              <a:gd name="connsiteX1002" fmla="*/ 7672105 w 9384838"/>
              <a:gd name="connsiteY1002" fmla="*/ 1656009 h 6246801"/>
              <a:gd name="connsiteX1003" fmla="*/ 7596885 w 9384838"/>
              <a:gd name="connsiteY1003" fmla="*/ 1656009 h 6246801"/>
              <a:gd name="connsiteX1004" fmla="*/ 7571443 w 9384838"/>
              <a:gd name="connsiteY1004" fmla="*/ 1705789 h 6246801"/>
              <a:gd name="connsiteX1005" fmla="*/ 7446445 w 9384838"/>
              <a:gd name="connsiteY1005" fmla="*/ 1681452 h 6246801"/>
              <a:gd name="connsiteX1006" fmla="*/ 7421002 w 9384838"/>
              <a:gd name="connsiteY1006" fmla="*/ 1630565 h 6246801"/>
              <a:gd name="connsiteX1007" fmla="*/ 7321446 w 9384838"/>
              <a:gd name="connsiteY1007" fmla="*/ 1630565 h 6246801"/>
              <a:gd name="connsiteX1008" fmla="*/ 7070344 w 9384838"/>
              <a:gd name="connsiteY1008" fmla="*/ 1756674 h 6246801"/>
              <a:gd name="connsiteX1009" fmla="*/ 6869020 w 9384838"/>
              <a:gd name="connsiteY1009" fmla="*/ 1907113 h 6246801"/>
              <a:gd name="connsiteX1010" fmla="*/ 6894462 w 9384838"/>
              <a:gd name="connsiteY1010" fmla="*/ 1956897 h 6246801"/>
              <a:gd name="connsiteX1011" fmla="*/ 6819242 w 9384838"/>
              <a:gd name="connsiteY1011" fmla="*/ 2081899 h 6246801"/>
              <a:gd name="connsiteX1012" fmla="*/ 6793800 w 9384838"/>
              <a:gd name="connsiteY1012" fmla="*/ 2006676 h 6246801"/>
              <a:gd name="connsiteX1013" fmla="*/ 6668802 w 9384838"/>
              <a:gd name="connsiteY1013" fmla="*/ 1931450 h 6246801"/>
              <a:gd name="connsiteX1014" fmla="*/ 6542697 w 9384838"/>
              <a:gd name="connsiteY1014" fmla="*/ 1831894 h 6246801"/>
              <a:gd name="connsiteX1015" fmla="*/ 6467477 w 9384838"/>
              <a:gd name="connsiteY1015" fmla="*/ 1705789 h 6246801"/>
              <a:gd name="connsiteX1016" fmla="*/ 6417699 w 9384838"/>
              <a:gd name="connsiteY1016" fmla="*/ 1681452 h 6246801"/>
              <a:gd name="connsiteX1017" fmla="*/ 6342479 w 9384838"/>
              <a:gd name="connsiteY1017" fmla="*/ 1580786 h 6246801"/>
              <a:gd name="connsiteX1018" fmla="*/ 6217481 w 9384838"/>
              <a:gd name="connsiteY1018" fmla="*/ 1555343 h 6246801"/>
              <a:gd name="connsiteX1019" fmla="*/ 6091377 w 9384838"/>
              <a:gd name="connsiteY1019" fmla="*/ 1606229 h 6246801"/>
              <a:gd name="connsiteX1020" fmla="*/ 5991821 w 9384838"/>
              <a:gd name="connsiteY1020" fmla="*/ 1681452 h 6246801"/>
              <a:gd name="connsiteX1021" fmla="*/ 5966379 w 9384838"/>
              <a:gd name="connsiteY1021" fmla="*/ 1630565 h 6246801"/>
              <a:gd name="connsiteX1022" fmla="*/ 5966379 w 9384838"/>
              <a:gd name="connsiteY1022" fmla="*/ 1580786 h 6246801"/>
              <a:gd name="connsiteX1023" fmla="*/ 5916601 w 9384838"/>
              <a:gd name="connsiteY1023" fmla="*/ 1531005 h 6246801"/>
              <a:gd name="connsiteX1024" fmla="*/ 5940937 w 9384838"/>
              <a:gd name="connsiteY1024" fmla="*/ 1505563 h 6246801"/>
              <a:gd name="connsiteX1025" fmla="*/ 5891159 w 9384838"/>
              <a:gd name="connsiteY1025" fmla="*/ 1480122 h 6246801"/>
              <a:gd name="connsiteX1026" fmla="*/ 5840275 w 9384838"/>
              <a:gd name="connsiteY1026" fmla="*/ 1480122 h 6246801"/>
              <a:gd name="connsiteX1027" fmla="*/ 5815939 w 9384838"/>
              <a:gd name="connsiteY1027" fmla="*/ 1455784 h 6246801"/>
              <a:gd name="connsiteX1028" fmla="*/ 5740719 w 9384838"/>
              <a:gd name="connsiteY1028" fmla="*/ 1505563 h 6246801"/>
              <a:gd name="connsiteX1029" fmla="*/ 5665499 w 9384838"/>
              <a:gd name="connsiteY1029" fmla="*/ 1606229 h 6246801"/>
              <a:gd name="connsiteX1030" fmla="*/ 5715277 w 9384838"/>
              <a:gd name="connsiteY1030" fmla="*/ 1656009 h 6246801"/>
              <a:gd name="connsiteX1031" fmla="*/ 5765055 w 9384838"/>
              <a:gd name="connsiteY1031" fmla="*/ 1731231 h 6246801"/>
              <a:gd name="connsiteX1032" fmla="*/ 5840275 w 9384838"/>
              <a:gd name="connsiteY1032" fmla="*/ 1731231 h 6246801"/>
              <a:gd name="connsiteX1033" fmla="*/ 5916601 w 9384838"/>
              <a:gd name="connsiteY1033" fmla="*/ 1881669 h 6246801"/>
              <a:gd name="connsiteX1034" fmla="*/ 5966379 w 9384838"/>
              <a:gd name="connsiteY1034" fmla="*/ 1956897 h 6246801"/>
              <a:gd name="connsiteX1035" fmla="*/ 5891159 w 9384838"/>
              <a:gd name="connsiteY1035" fmla="*/ 2006676 h 6246801"/>
              <a:gd name="connsiteX1036" fmla="*/ 5815939 w 9384838"/>
              <a:gd name="connsiteY1036" fmla="*/ 1931450 h 6246801"/>
              <a:gd name="connsiteX1037" fmla="*/ 5765055 w 9384838"/>
              <a:gd name="connsiteY1037" fmla="*/ 1881669 h 6246801"/>
              <a:gd name="connsiteX1038" fmla="*/ 5715277 w 9384838"/>
              <a:gd name="connsiteY1038" fmla="*/ 1931450 h 6246801"/>
              <a:gd name="connsiteX1039" fmla="*/ 5665499 w 9384838"/>
              <a:gd name="connsiteY1039" fmla="*/ 1931450 h 6246801"/>
              <a:gd name="connsiteX1040" fmla="*/ 5640056 w 9384838"/>
              <a:gd name="connsiteY1040" fmla="*/ 2006676 h 6246801"/>
              <a:gd name="connsiteX1041" fmla="*/ 5590278 w 9384838"/>
              <a:gd name="connsiteY1041" fmla="*/ 2006676 h 6246801"/>
              <a:gd name="connsiteX1042" fmla="*/ 5515058 w 9384838"/>
              <a:gd name="connsiteY1042" fmla="*/ 2081899 h 6246801"/>
              <a:gd name="connsiteX1043" fmla="*/ 5464174 w 9384838"/>
              <a:gd name="connsiteY1043" fmla="*/ 2057559 h 6246801"/>
              <a:gd name="connsiteX1044" fmla="*/ 5464174 w 9384838"/>
              <a:gd name="connsiteY1044" fmla="*/ 1956897 h 6246801"/>
              <a:gd name="connsiteX1045" fmla="*/ 5489616 w 9384838"/>
              <a:gd name="connsiteY1045" fmla="*/ 1881669 h 6246801"/>
              <a:gd name="connsiteX1046" fmla="*/ 5564836 w 9384838"/>
              <a:gd name="connsiteY1046" fmla="*/ 1831894 h 6246801"/>
              <a:gd name="connsiteX1047" fmla="*/ 5590278 w 9384838"/>
              <a:gd name="connsiteY1047" fmla="*/ 1756674 h 6246801"/>
              <a:gd name="connsiteX1048" fmla="*/ 5539394 w 9384838"/>
              <a:gd name="connsiteY1048" fmla="*/ 1656009 h 6246801"/>
              <a:gd name="connsiteX1049" fmla="*/ 5515058 w 9384838"/>
              <a:gd name="connsiteY1049" fmla="*/ 1656009 h 6246801"/>
              <a:gd name="connsiteX1050" fmla="*/ 5515058 w 9384838"/>
              <a:gd name="connsiteY1050" fmla="*/ 1606229 h 6246801"/>
              <a:gd name="connsiteX1051" fmla="*/ 5489616 w 9384838"/>
              <a:gd name="connsiteY1051" fmla="*/ 1580786 h 6246801"/>
              <a:gd name="connsiteX1052" fmla="*/ 5489616 w 9384838"/>
              <a:gd name="connsiteY1052" fmla="*/ 1531005 h 6246801"/>
              <a:gd name="connsiteX1053" fmla="*/ 5539394 w 9384838"/>
              <a:gd name="connsiteY1053" fmla="*/ 1455784 h 6246801"/>
              <a:gd name="connsiteX1054" fmla="*/ 5539394 w 9384838"/>
              <a:gd name="connsiteY1054" fmla="*/ 1404898 h 6246801"/>
              <a:gd name="connsiteX1055" fmla="*/ 5564836 w 9384838"/>
              <a:gd name="connsiteY1055" fmla="*/ 1355118 h 6246801"/>
              <a:gd name="connsiteX1056" fmla="*/ 5614614 w 9384838"/>
              <a:gd name="connsiteY1056" fmla="*/ 1379454 h 6246801"/>
              <a:gd name="connsiteX1057" fmla="*/ 5689834 w 9384838"/>
              <a:gd name="connsiteY1057" fmla="*/ 1355118 h 6246801"/>
              <a:gd name="connsiteX1058" fmla="*/ 5740719 w 9384838"/>
              <a:gd name="connsiteY1058" fmla="*/ 1329675 h 6246801"/>
              <a:gd name="connsiteX1059" fmla="*/ 5765055 w 9384838"/>
              <a:gd name="connsiteY1059" fmla="*/ 1355118 h 6246801"/>
              <a:gd name="connsiteX1060" fmla="*/ 5815939 w 9384838"/>
              <a:gd name="connsiteY1060" fmla="*/ 1279895 h 6246801"/>
              <a:gd name="connsiteX1061" fmla="*/ 5891159 w 9384838"/>
              <a:gd name="connsiteY1061" fmla="*/ 1254452 h 6246801"/>
              <a:gd name="connsiteX1062" fmla="*/ 5891159 w 9384838"/>
              <a:gd name="connsiteY1062" fmla="*/ 1179229 h 6246801"/>
              <a:gd name="connsiteX1063" fmla="*/ 5840275 w 9384838"/>
              <a:gd name="connsiteY1063" fmla="*/ 1104007 h 6246801"/>
              <a:gd name="connsiteX1064" fmla="*/ 5865717 w 9384838"/>
              <a:gd name="connsiteY1064" fmla="*/ 1054227 h 6246801"/>
              <a:gd name="connsiteX1065" fmla="*/ 5916601 w 9384838"/>
              <a:gd name="connsiteY1065" fmla="*/ 1054227 h 6246801"/>
              <a:gd name="connsiteX1066" fmla="*/ 6041599 w 9384838"/>
              <a:gd name="connsiteY1066" fmla="*/ 1179229 h 6246801"/>
              <a:gd name="connsiteX1067" fmla="*/ 6091377 w 9384838"/>
              <a:gd name="connsiteY1067" fmla="*/ 1153786 h 6246801"/>
              <a:gd name="connsiteX1068" fmla="*/ 6091377 w 9384838"/>
              <a:gd name="connsiteY1068" fmla="*/ 1204672 h 6246801"/>
              <a:gd name="connsiteX1069" fmla="*/ 6166597 w 9384838"/>
              <a:gd name="connsiteY1069" fmla="*/ 1254452 h 6246801"/>
              <a:gd name="connsiteX1070" fmla="*/ 6292701 w 9384838"/>
              <a:gd name="connsiteY1070" fmla="*/ 1179229 h 6246801"/>
              <a:gd name="connsiteX1071" fmla="*/ 6317037 w 9384838"/>
              <a:gd name="connsiteY1071" fmla="*/ 1129449 h 6246801"/>
              <a:gd name="connsiteX1072" fmla="*/ 6292701 w 9384838"/>
              <a:gd name="connsiteY1072" fmla="*/ 1054227 h 6246801"/>
              <a:gd name="connsiteX1073" fmla="*/ 6317037 w 9384838"/>
              <a:gd name="connsiteY1073" fmla="*/ 1003341 h 6246801"/>
              <a:gd name="connsiteX1074" fmla="*/ 6317037 w 9384838"/>
              <a:gd name="connsiteY1074" fmla="*/ 953562 h 6246801"/>
              <a:gd name="connsiteX1075" fmla="*/ 6342479 w 9384838"/>
              <a:gd name="connsiteY1075" fmla="*/ 903783 h 6246801"/>
              <a:gd name="connsiteX1076" fmla="*/ 6443141 w 9384838"/>
              <a:gd name="connsiteY1076" fmla="*/ 878340 h 6246801"/>
              <a:gd name="connsiteX1077" fmla="*/ 6492919 w 9384838"/>
              <a:gd name="connsiteY1077" fmla="*/ 803117 h 6246801"/>
              <a:gd name="connsiteX1078" fmla="*/ 6518361 w 9384838"/>
              <a:gd name="connsiteY1078" fmla="*/ 652667 h 6246801"/>
              <a:gd name="connsiteX1079" fmla="*/ 6619024 w 9384838"/>
              <a:gd name="connsiteY1079" fmla="*/ 526559 h 6246801"/>
              <a:gd name="connsiteX1080" fmla="*/ 6643360 w 9384838"/>
              <a:gd name="connsiteY1080" fmla="*/ 300891 h 6246801"/>
              <a:gd name="connsiteX1081" fmla="*/ 6619024 w 9384838"/>
              <a:gd name="connsiteY1081" fmla="*/ 125002 h 6246801"/>
              <a:gd name="connsiteX1082" fmla="*/ 6694244 w 9384838"/>
              <a:gd name="connsiteY1082" fmla="*/ 49779 h 6246801"/>
              <a:gd name="connsiteX1083" fmla="*/ 6769464 w 9384838"/>
              <a:gd name="connsiteY1083" fmla="*/ 49779 h 6246801"/>
              <a:gd name="connsiteX1084" fmla="*/ 6819242 w 9384838"/>
              <a:gd name="connsiteY108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84989 w 9384838"/>
              <a:gd name="connsiteY482" fmla="*/ 5142796 h 6246801"/>
              <a:gd name="connsiteX483" fmla="*/ 4260653 w 9384838"/>
              <a:gd name="connsiteY483" fmla="*/ 5168239 h 6246801"/>
              <a:gd name="connsiteX484" fmla="*/ 4260653 w 9384838"/>
              <a:gd name="connsiteY484" fmla="*/ 5193683 h 6246801"/>
              <a:gd name="connsiteX485" fmla="*/ 4284989 w 9384838"/>
              <a:gd name="connsiteY485" fmla="*/ 5243462 h 6246801"/>
              <a:gd name="connsiteX486" fmla="*/ 4235211 w 9384838"/>
              <a:gd name="connsiteY486" fmla="*/ 5268905 h 6246801"/>
              <a:gd name="connsiteX487" fmla="*/ 4185433 w 9384838"/>
              <a:gd name="connsiteY487" fmla="*/ 5344128 h 6246801"/>
              <a:gd name="connsiteX488" fmla="*/ 4110213 w 9384838"/>
              <a:gd name="connsiteY488" fmla="*/ 5369571 h 6246801"/>
              <a:gd name="connsiteX489" fmla="*/ 4084771 w 9384838"/>
              <a:gd name="connsiteY489" fmla="*/ 5318685 h 6246801"/>
              <a:gd name="connsiteX490" fmla="*/ 4110213 w 9384838"/>
              <a:gd name="connsiteY490" fmla="*/ 5243462 h 6246801"/>
              <a:gd name="connsiteX491" fmla="*/ 4134549 w 9384838"/>
              <a:gd name="connsiteY491" fmla="*/ 5193683 h 6246801"/>
              <a:gd name="connsiteX492" fmla="*/ 4134549 w 9384838"/>
              <a:gd name="connsiteY492" fmla="*/ 5168239 h 6246801"/>
              <a:gd name="connsiteX493" fmla="*/ 4185433 w 9384838"/>
              <a:gd name="connsiteY493" fmla="*/ 5168239 h 6246801"/>
              <a:gd name="connsiteX494" fmla="*/ 4209769 w 9384838"/>
              <a:gd name="connsiteY494" fmla="*/ 5142796 h 6246801"/>
              <a:gd name="connsiteX495" fmla="*/ 4185433 w 9384838"/>
              <a:gd name="connsiteY495" fmla="*/ 5118460 h 6246801"/>
              <a:gd name="connsiteX496" fmla="*/ 4084771 w 9384838"/>
              <a:gd name="connsiteY496" fmla="*/ 5093017 h 6246801"/>
              <a:gd name="connsiteX497" fmla="*/ 4034993 w 9384838"/>
              <a:gd name="connsiteY497" fmla="*/ 5142796 h 6246801"/>
              <a:gd name="connsiteX498" fmla="*/ 3958666 w 9384838"/>
              <a:gd name="connsiteY498" fmla="*/ 5168239 h 6246801"/>
              <a:gd name="connsiteX499" fmla="*/ 3908904 w 9384838"/>
              <a:gd name="connsiteY499" fmla="*/ 5218019 h 6246801"/>
              <a:gd name="connsiteX500" fmla="*/ 3859127 w 9384838"/>
              <a:gd name="connsiteY500" fmla="*/ 5293242 h 6246801"/>
              <a:gd name="connsiteX501" fmla="*/ 3758465 w 9384838"/>
              <a:gd name="connsiteY501" fmla="*/ 5243462 h 6246801"/>
              <a:gd name="connsiteX502" fmla="*/ 3708688 w 9384838"/>
              <a:gd name="connsiteY502" fmla="*/ 5243462 h 6246801"/>
              <a:gd name="connsiteX503" fmla="*/ 3582584 w 9384838"/>
              <a:gd name="connsiteY503" fmla="*/ 5193683 h 6246801"/>
              <a:gd name="connsiteX504" fmla="*/ 3589545 w 9384838"/>
              <a:gd name="connsiteY504" fmla="*/ 5173103 h 6246801"/>
              <a:gd name="connsiteX505" fmla="*/ 3589543 w 9384838"/>
              <a:gd name="connsiteY505" fmla="*/ 5173102 h 6246801"/>
              <a:gd name="connsiteX506" fmla="*/ 3582582 w 9384838"/>
              <a:gd name="connsiteY506" fmla="*/ 5193682 h 6246801"/>
              <a:gd name="connsiteX507" fmla="*/ 3382367 w 9384838"/>
              <a:gd name="connsiteY507" fmla="*/ 5193682 h 6246801"/>
              <a:gd name="connsiteX508" fmla="*/ 3421081 w 9384838"/>
              <a:gd name="connsiteY508" fmla="*/ 5164921 h 6246801"/>
              <a:gd name="connsiteX509" fmla="*/ 3483028 w 9384838"/>
              <a:gd name="connsiteY509" fmla="*/ 5168239 h 6246801"/>
              <a:gd name="connsiteX510" fmla="*/ 3532805 w 9384838"/>
              <a:gd name="connsiteY510" fmla="*/ 5168239 h 6246801"/>
              <a:gd name="connsiteX511" fmla="*/ 3532805 w 9384838"/>
              <a:gd name="connsiteY511" fmla="*/ 5118459 h 6246801"/>
              <a:gd name="connsiteX512" fmla="*/ 3507365 w 9384838"/>
              <a:gd name="connsiteY512" fmla="*/ 5093016 h 6246801"/>
              <a:gd name="connsiteX513" fmla="*/ 3483028 w 9384838"/>
              <a:gd name="connsiteY513" fmla="*/ 5118459 h 6246801"/>
              <a:gd name="connsiteX514" fmla="*/ 3432144 w 9384838"/>
              <a:gd name="connsiteY514" fmla="*/ 5093016 h 6246801"/>
              <a:gd name="connsiteX515" fmla="*/ 3407808 w 9384838"/>
              <a:gd name="connsiteY515" fmla="*/ 5093016 h 6246801"/>
              <a:gd name="connsiteX516" fmla="*/ 3407808 w 9384838"/>
              <a:gd name="connsiteY516" fmla="*/ 5043237 h 6246801"/>
              <a:gd name="connsiteX517" fmla="*/ 3382367 w 9384838"/>
              <a:gd name="connsiteY517" fmla="*/ 5043237 h 6246801"/>
              <a:gd name="connsiteX518" fmla="*/ 3356924 w 9384838"/>
              <a:gd name="connsiteY518" fmla="*/ 5093016 h 6246801"/>
              <a:gd name="connsiteX519" fmla="*/ 3382367 w 9384838"/>
              <a:gd name="connsiteY519" fmla="*/ 5118459 h 6246801"/>
              <a:gd name="connsiteX520" fmla="*/ 3382367 w 9384838"/>
              <a:gd name="connsiteY520" fmla="*/ 5142796 h 6246801"/>
              <a:gd name="connsiteX521" fmla="*/ 3331482 w 9384838"/>
              <a:gd name="connsiteY521" fmla="*/ 5093016 h 6246801"/>
              <a:gd name="connsiteX522" fmla="*/ 3356924 w 9384838"/>
              <a:gd name="connsiteY522" fmla="*/ 5067573 h 6246801"/>
              <a:gd name="connsiteX523" fmla="*/ 3356924 w 9384838"/>
              <a:gd name="connsiteY523" fmla="*/ 4992351 h 6246801"/>
              <a:gd name="connsiteX524" fmla="*/ 3407808 w 9384838"/>
              <a:gd name="connsiteY524" fmla="*/ 4942571 h 6246801"/>
              <a:gd name="connsiteX525" fmla="*/ 3356924 w 9384838"/>
              <a:gd name="connsiteY525" fmla="*/ 4942571 h 6246801"/>
              <a:gd name="connsiteX526" fmla="*/ 3349625 w 9384838"/>
              <a:gd name="connsiteY526" fmla="*/ 4928288 h 6246801"/>
              <a:gd name="connsiteX527" fmla="*/ 3349624 w 9384838"/>
              <a:gd name="connsiteY527" fmla="*/ 4928288 h 6246801"/>
              <a:gd name="connsiteX528" fmla="*/ 3356924 w 9384838"/>
              <a:gd name="connsiteY528" fmla="*/ 4942571 h 6246801"/>
              <a:gd name="connsiteX529" fmla="*/ 3281703 w 9384838"/>
              <a:gd name="connsiteY529" fmla="*/ 4968014 h 6246801"/>
              <a:gd name="connsiteX530" fmla="*/ 3256260 w 9384838"/>
              <a:gd name="connsiteY530" fmla="*/ 5017794 h 6246801"/>
              <a:gd name="connsiteX531" fmla="*/ 3181041 w 9384838"/>
              <a:gd name="connsiteY531" fmla="*/ 5067573 h 6246801"/>
              <a:gd name="connsiteX532" fmla="*/ 3206483 w 9384838"/>
              <a:gd name="connsiteY532" fmla="*/ 5118459 h 6246801"/>
              <a:gd name="connsiteX533" fmla="*/ 3181041 w 9384838"/>
              <a:gd name="connsiteY533" fmla="*/ 5142796 h 6246801"/>
              <a:gd name="connsiteX534" fmla="*/ 3231925 w 9384838"/>
              <a:gd name="connsiteY534" fmla="*/ 5168239 h 6246801"/>
              <a:gd name="connsiteX535" fmla="*/ 3281703 w 9384838"/>
              <a:gd name="connsiteY535" fmla="*/ 5218019 h 6246801"/>
              <a:gd name="connsiteX536" fmla="*/ 3331481 w 9384838"/>
              <a:gd name="connsiteY536" fmla="*/ 5268905 h 6246801"/>
              <a:gd name="connsiteX537" fmla="*/ 3281703 w 9384838"/>
              <a:gd name="connsiteY537" fmla="*/ 5293242 h 6246801"/>
              <a:gd name="connsiteX538" fmla="*/ 3281703 w 9384838"/>
              <a:gd name="connsiteY538" fmla="*/ 5318685 h 6246801"/>
              <a:gd name="connsiteX539" fmla="*/ 3256260 w 9384838"/>
              <a:gd name="connsiteY539" fmla="*/ 5293242 h 6246801"/>
              <a:gd name="connsiteX540" fmla="*/ 3206483 w 9384838"/>
              <a:gd name="connsiteY540" fmla="*/ 5293242 h 6246801"/>
              <a:gd name="connsiteX541" fmla="*/ 3181041 w 9384838"/>
              <a:gd name="connsiteY541" fmla="*/ 5293242 h 6246801"/>
              <a:gd name="connsiteX542" fmla="*/ 3056044 w 9384838"/>
              <a:gd name="connsiteY542" fmla="*/ 5293242 h 6246801"/>
              <a:gd name="connsiteX543" fmla="*/ 3030601 w 9384838"/>
              <a:gd name="connsiteY543" fmla="*/ 5344128 h 6246801"/>
              <a:gd name="connsiteX544" fmla="*/ 3006265 w 9384838"/>
              <a:gd name="connsiteY544" fmla="*/ 5344128 h 6246801"/>
              <a:gd name="connsiteX545" fmla="*/ 2980823 w 9384838"/>
              <a:gd name="connsiteY545" fmla="*/ 5369571 h 6246801"/>
              <a:gd name="connsiteX546" fmla="*/ 3006265 w 9384838"/>
              <a:gd name="connsiteY546" fmla="*/ 5393907 h 6246801"/>
              <a:gd name="connsiteX547" fmla="*/ 2980823 w 9384838"/>
              <a:gd name="connsiteY547" fmla="*/ 5419350 h 6246801"/>
              <a:gd name="connsiteX548" fmla="*/ 2905602 w 9384838"/>
              <a:gd name="connsiteY548" fmla="*/ 5444793 h 6246801"/>
              <a:gd name="connsiteX549" fmla="*/ 2880162 w 9384838"/>
              <a:gd name="connsiteY549" fmla="*/ 5520016 h 6246801"/>
              <a:gd name="connsiteX550" fmla="*/ 2830382 w 9384838"/>
              <a:gd name="connsiteY550" fmla="*/ 5444793 h 6246801"/>
              <a:gd name="connsiteX551" fmla="*/ 2797447 w 9384838"/>
              <a:gd name="connsiteY551" fmla="*/ 5420181 h 6246801"/>
              <a:gd name="connsiteX552" fmla="*/ 2797446 w 9384838"/>
              <a:gd name="connsiteY552" fmla="*/ 5420182 h 6246801"/>
              <a:gd name="connsiteX553" fmla="*/ 2830382 w 9384838"/>
              <a:gd name="connsiteY553" fmla="*/ 5444794 h 6246801"/>
              <a:gd name="connsiteX554" fmla="*/ 2880159 w 9384838"/>
              <a:gd name="connsiteY554" fmla="*/ 5520016 h 6246801"/>
              <a:gd name="connsiteX555" fmla="*/ 2830382 w 9384838"/>
              <a:gd name="connsiteY555" fmla="*/ 5544353 h 6246801"/>
              <a:gd name="connsiteX556" fmla="*/ 2804941 w 9384838"/>
              <a:gd name="connsiteY556" fmla="*/ 5569796 h 6246801"/>
              <a:gd name="connsiteX557" fmla="*/ 2755160 w 9384838"/>
              <a:gd name="connsiteY557" fmla="*/ 5595239 h 6246801"/>
              <a:gd name="connsiteX558" fmla="*/ 2679941 w 9384838"/>
              <a:gd name="connsiteY558" fmla="*/ 5569796 h 6246801"/>
              <a:gd name="connsiteX559" fmla="*/ 2629058 w 9384838"/>
              <a:gd name="connsiteY559" fmla="*/ 5494573 h 6246801"/>
              <a:gd name="connsiteX560" fmla="*/ 2629058 w 9384838"/>
              <a:gd name="connsiteY560" fmla="*/ 5444794 h 6246801"/>
              <a:gd name="connsiteX561" fmla="*/ 2579280 w 9384838"/>
              <a:gd name="connsiteY561" fmla="*/ 5393908 h 6246801"/>
              <a:gd name="connsiteX562" fmla="*/ 2579280 w 9384838"/>
              <a:gd name="connsiteY562" fmla="*/ 5344128 h 6246801"/>
              <a:gd name="connsiteX563" fmla="*/ 2529501 w 9384838"/>
              <a:gd name="connsiteY563" fmla="*/ 5318685 h 6246801"/>
              <a:gd name="connsiteX564" fmla="*/ 2553838 w 9384838"/>
              <a:gd name="connsiteY564" fmla="*/ 5293242 h 6246801"/>
              <a:gd name="connsiteX565" fmla="*/ 2579280 w 9384838"/>
              <a:gd name="connsiteY565" fmla="*/ 5268905 h 6246801"/>
              <a:gd name="connsiteX566" fmla="*/ 2579280 w 9384838"/>
              <a:gd name="connsiteY566" fmla="*/ 5243462 h 6246801"/>
              <a:gd name="connsiteX567" fmla="*/ 2629058 w 9384838"/>
              <a:gd name="connsiteY567" fmla="*/ 5218019 h 6246801"/>
              <a:gd name="connsiteX568" fmla="*/ 2604722 w 9384838"/>
              <a:gd name="connsiteY568" fmla="*/ 5193682 h 6246801"/>
              <a:gd name="connsiteX569" fmla="*/ 2579280 w 9384838"/>
              <a:gd name="connsiteY569" fmla="*/ 5142796 h 6246801"/>
              <a:gd name="connsiteX570" fmla="*/ 2654500 w 9384838"/>
              <a:gd name="connsiteY570" fmla="*/ 5142796 h 6246801"/>
              <a:gd name="connsiteX571" fmla="*/ 2662914 w 9384838"/>
              <a:gd name="connsiteY571" fmla="*/ 5142796 h 6246801"/>
              <a:gd name="connsiteX572" fmla="*/ 2662915 w 9384838"/>
              <a:gd name="connsiteY572" fmla="*/ 5142795 h 6246801"/>
              <a:gd name="connsiteX573" fmla="*/ 2579280 w 9384838"/>
              <a:gd name="connsiteY573" fmla="*/ 5142795 h 6246801"/>
              <a:gd name="connsiteX574" fmla="*/ 2705382 w 9384838"/>
              <a:gd name="connsiteY574" fmla="*/ 5093015 h 6246801"/>
              <a:gd name="connsiteX575" fmla="*/ 2755160 w 9384838"/>
              <a:gd name="connsiteY575" fmla="*/ 5043236 h 6246801"/>
              <a:gd name="connsiteX576" fmla="*/ 2755160 w 9384838"/>
              <a:gd name="connsiteY576" fmla="*/ 4992350 h 6246801"/>
              <a:gd name="connsiteX577" fmla="*/ 2729719 w 9384838"/>
              <a:gd name="connsiteY577" fmla="*/ 4968013 h 6246801"/>
              <a:gd name="connsiteX578" fmla="*/ 2705383 w 9384838"/>
              <a:gd name="connsiteY578" fmla="*/ 4942570 h 6246801"/>
              <a:gd name="connsiteX579" fmla="*/ 2679942 w 9384838"/>
              <a:gd name="connsiteY579" fmla="*/ 4942570 h 6246801"/>
              <a:gd name="connsiteX580" fmla="*/ 2654500 w 9384838"/>
              <a:gd name="connsiteY580" fmla="*/ 4968013 h 6246801"/>
              <a:gd name="connsiteX581" fmla="*/ 2604722 w 9384838"/>
              <a:gd name="connsiteY581" fmla="*/ 4968013 h 6246801"/>
              <a:gd name="connsiteX582" fmla="*/ 2529503 w 9384838"/>
              <a:gd name="connsiteY582" fmla="*/ 4917127 h 6246801"/>
              <a:gd name="connsiteX583" fmla="*/ 2529503 w 9384838"/>
              <a:gd name="connsiteY583" fmla="*/ 4867348 h 6246801"/>
              <a:gd name="connsiteX584" fmla="*/ 2454282 w 9384838"/>
              <a:gd name="connsiteY584" fmla="*/ 4841905 h 6246801"/>
              <a:gd name="connsiteX585" fmla="*/ 2454282 w 9384838"/>
              <a:gd name="connsiteY585" fmla="*/ 4867348 h 6246801"/>
              <a:gd name="connsiteX586" fmla="*/ 2428840 w 9384838"/>
              <a:gd name="connsiteY586" fmla="*/ 4841905 h 6246801"/>
              <a:gd name="connsiteX587" fmla="*/ 2379063 w 9384838"/>
              <a:gd name="connsiteY587" fmla="*/ 4841905 h 6246801"/>
              <a:gd name="connsiteX588" fmla="*/ 2353620 w 9384838"/>
              <a:gd name="connsiteY588" fmla="*/ 4867348 h 6246801"/>
              <a:gd name="connsiteX589" fmla="*/ 2353620 w 9384838"/>
              <a:gd name="connsiteY589" fmla="*/ 4867347 h 6246801"/>
              <a:gd name="connsiteX590" fmla="*/ 2328178 w 9384838"/>
              <a:gd name="connsiteY590" fmla="*/ 4841904 h 6246801"/>
              <a:gd name="connsiteX591" fmla="*/ 2303843 w 9384838"/>
              <a:gd name="connsiteY591" fmla="*/ 4841904 h 6246801"/>
              <a:gd name="connsiteX592" fmla="*/ 2278401 w 9384838"/>
              <a:gd name="connsiteY592" fmla="*/ 4817568 h 6246801"/>
              <a:gd name="connsiteX593" fmla="*/ 2252958 w 9384838"/>
              <a:gd name="connsiteY593" fmla="*/ 4841904 h 6246801"/>
              <a:gd name="connsiteX594" fmla="*/ 2303843 w 9384838"/>
              <a:gd name="connsiteY594" fmla="*/ 4867347 h 6246801"/>
              <a:gd name="connsiteX595" fmla="*/ 2228623 w 9384838"/>
              <a:gd name="connsiteY595" fmla="*/ 4892790 h 6246801"/>
              <a:gd name="connsiteX596" fmla="*/ 2177740 w 9384838"/>
              <a:gd name="connsiteY596" fmla="*/ 4841904 h 6246801"/>
              <a:gd name="connsiteX597" fmla="*/ 2153404 w 9384838"/>
              <a:gd name="connsiteY597" fmla="*/ 4867347 h 6246801"/>
              <a:gd name="connsiteX598" fmla="*/ 2153404 w 9384838"/>
              <a:gd name="connsiteY598" fmla="*/ 4892790 h 6246801"/>
              <a:gd name="connsiteX599" fmla="*/ 2127962 w 9384838"/>
              <a:gd name="connsiteY599" fmla="*/ 4942570 h 6246801"/>
              <a:gd name="connsiteX600" fmla="*/ 2102518 w 9384838"/>
              <a:gd name="connsiteY600" fmla="*/ 4917127 h 6246801"/>
              <a:gd name="connsiteX601" fmla="*/ 2078183 w 9384838"/>
              <a:gd name="connsiteY601" fmla="*/ 4917127 h 6246801"/>
              <a:gd name="connsiteX602" fmla="*/ 2078183 w 9384838"/>
              <a:gd name="connsiteY602" fmla="*/ 4867347 h 6246801"/>
              <a:gd name="connsiteX603" fmla="*/ 2027299 w 9384838"/>
              <a:gd name="connsiteY603" fmla="*/ 4867347 h 6246801"/>
              <a:gd name="connsiteX604" fmla="*/ 2001857 w 9384838"/>
              <a:gd name="connsiteY604" fmla="*/ 4892790 h 6246801"/>
              <a:gd name="connsiteX605" fmla="*/ 1952080 w 9384838"/>
              <a:gd name="connsiteY605" fmla="*/ 4892790 h 6246801"/>
              <a:gd name="connsiteX606" fmla="*/ 1902303 w 9384838"/>
              <a:gd name="connsiteY606" fmla="*/ 4917127 h 6246801"/>
              <a:gd name="connsiteX607" fmla="*/ 1876860 w 9384838"/>
              <a:gd name="connsiteY607" fmla="*/ 4892790 h 6246801"/>
              <a:gd name="connsiteX608" fmla="*/ 1876860 w 9384838"/>
              <a:gd name="connsiteY608" fmla="*/ 4867347 h 6246801"/>
              <a:gd name="connsiteX609" fmla="*/ 1851419 w 9384838"/>
              <a:gd name="connsiteY609" fmla="*/ 4892790 h 6246801"/>
              <a:gd name="connsiteX610" fmla="*/ 1827080 w 9384838"/>
              <a:gd name="connsiteY610" fmla="*/ 4892790 h 6246801"/>
              <a:gd name="connsiteX611" fmla="*/ 1801640 w 9384838"/>
              <a:gd name="connsiteY611" fmla="*/ 4867347 h 6246801"/>
              <a:gd name="connsiteX612" fmla="*/ 1801640 w 9384838"/>
              <a:gd name="connsiteY612" fmla="*/ 4892790 h 6246801"/>
              <a:gd name="connsiteX613" fmla="*/ 1776198 w 9384838"/>
              <a:gd name="connsiteY613" fmla="*/ 4917127 h 6246801"/>
              <a:gd name="connsiteX614" fmla="*/ 1751861 w 9384838"/>
              <a:gd name="connsiteY614" fmla="*/ 4892790 h 6246801"/>
              <a:gd name="connsiteX615" fmla="*/ 1726419 w 9384838"/>
              <a:gd name="connsiteY615" fmla="*/ 4892790 h 6246801"/>
              <a:gd name="connsiteX616" fmla="*/ 1700977 w 9384838"/>
              <a:gd name="connsiteY616" fmla="*/ 4917127 h 6246801"/>
              <a:gd name="connsiteX617" fmla="*/ 1676640 w 9384838"/>
              <a:gd name="connsiteY617" fmla="*/ 4892790 h 6246801"/>
              <a:gd name="connsiteX618" fmla="*/ 1625756 w 9384838"/>
              <a:gd name="connsiteY618" fmla="*/ 4917127 h 6246801"/>
              <a:gd name="connsiteX619" fmla="*/ 1601421 w 9384838"/>
              <a:gd name="connsiteY619" fmla="*/ 4917127 h 6246801"/>
              <a:gd name="connsiteX620" fmla="*/ 1575979 w 9384838"/>
              <a:gd name="connsiteY620" fmla="*/ 4892790 h 6246801"/>
              <a:gd name="connsiteX621" fmla="*/ 1575979 w 9384838"/>
              <a:gd name="connsiteY621" fmla="*/ 4867347 h 6246801"/>
              <a:gd name="connsiteX622" fmla="*/ 1575979 w 9384838"/>
              <a:gd name="connsiteY622" fmla="*/ 4841904 h 6246801"/>
              <a:gd name="connsiteX623" fmla="*/ 1526200 w 9384838"/>
              <a:gd name="connsiteY623" fmla="*/ 4817568 h 6246801"/>
              <a:gd name="connsiteX624" fmla="*/ 1450978 w 9384838"/>
              <a:gd name="connsiteY624" fmla="*/ 4867347 h 6246801"/>
              <a:gd name="connsiteX625" fmla="*/ 1425540 w 9384838"/>
              <a:gd name="connsiteY625" fmla="*/ 4867347 h 6246801"/>
              <a:gd name="connsiteX626" fmla="*/ 1425540 w 9384838"/>
              <a:gd name="connsiteY626" fmla="*/ 4867348 h 6246801"/>
              <a:gd name="connsiteX627" fmla="*/ 1425540 w 9384838"/>
              <a:gd name="connsiteY627" fmla="*/ 4917127 h 6246801"/>
              <a:gd name="connsiteX628" fmla="*/ 1400097 w 9384838"/>
              <a:gd name="connsiteY628" fmla="*/ 4942570 h 6246801"/>
              <a:gd name="connsiteX629" fmla="*/ 1400097 w 9384838"/>
              <a:gd name="connsiteY629" fmla="*/ 4992350 h 6246801"/>
              <a:gd name="connsiteX630" fmla="*/ 1350319 w 9384838"/>
              <a:gd name="connsiteY630" fmla="*/ 4992350 h 6246801"/>
              <a:gd name="connsiteX631" fmla="*/ 1350319 w 9384838"/>
              <a:gd name="connsiteY631" fmla="*/ 5043236 h 6246801"/>
              <a:gd name="connsiteX632" fmla="*/ 1299435 w 9384838"/>
              <a:gd name="connsiteY632" fmla="*/ 4992350 h 6246801"/>
              <a:gd name="connsiteX633" fmla="*/ 1249656 w 9384838"/>
              <a:gd name="connsiteY633" fmla="*/ 4917127 h 6246801"/>
              <a:gd name="connsiteX634" fmla="*/ 1224214 w 9384838"/>
              <a:gd name="connsiteY634" fmla="*/ 4917127 h 6246801"/>
              <a:gd name="connsiteX635" fmla="*/ 1148993 w 9384838"/>
              <a:gd name="connsiteY635" fmla="*/ 4892791 h 6246801"/>
              <a:gd name="connsiteX636" fmla="*/ 1124658 w 9384838"/>
              <a:gd name="connsiteY636" fmla="*/ 4917127 h 6246801"/>
              <a:gd name="connsiteX637" fmla="*/ 1124658 w 9384838"/>
              <a:gd name="connsiteY637" fmla="*/ 4892791 h 6246801"/>
              <a:gd name="connsiteX638" fmla="*/ 1099215 w 9384838"/>
              <a:gd name="connsiteY638" fmla="*/ 4917127 h 6246801"/>
              <a:gd name="connsiteX639" fmla="*/ 1073771 w 9384838"/>
              <a:gd name="connsiteY639" fmla="*/ 4892791 h 6246801"/>
              <a:gd name="connsiteX640" fmla="*/ 1049435 w 9384838"/>
              <a:gd name="connsiteY640" fmla="*/ 4917127 h 6246801"/>
              <a:gd name="connsiteX641" fmla="*/ 998551 w 9384838"/>
              <a:gd name="connsiteY641" fmla="*/ 4917127 h 6246801"/>
              <a:gd name="connsiteX642" fmla="*/ 998551 w 9384838"/>
              <a:gd name="connsiteY642" fmla="*/ 4892791 h 6246801"/>
              <a:gd name="connsiteX643" fmla="*/ 948773 w 9384838"/>
              <a:gd name="connsiteY643" fmla="*/ 4841905 h 6246801"/>
              <a:gd name="connsiteX644" fmla="*/ 898995 w 9384838"/>
              <a:gd name="connsiteY644" fmla="*/ 4867348 h 6246801"/>
              <a:gd name="connsiteX645" fmla="*/ 898995 w 9384838"/>
              <a:gd name="connsiteY645" fmla="*/ 4792125 h 6246801"/>
              <a:gd name="connsiteX646" fmla="*/ 923331 w 9384838"/>
              <a:gd name="connsiteY646" fmla="*/ 4766682 h 6246801"/>
              <a:gd name="connsiteX647" fmla="*/ 923331 w 9384838"/>
              <a:gd name="connsiteY647" fmla="*/ 4716902 h 6246801"/>
              <a:gd name="connsiteX648" fmla="*/ 923331 w 9384838"/>
              <a:gd name="connsiteY648" fmla="*/ 4691459 h 6246801"/>
              <a:gd name="connsiteX649" fmla="*/ 974215 w 9384838"/>
              <a:gd name="connsiteY649" fmla="*/ 4691459 h 6246801"/>
              <a:gd name="connsiteX650" fmla="*/ 998551 w 9384838"/>
              <a:gd name="connsiteY650" fmla="*/ 4667122 h 6246801"/>
              <a:gd name="connsiteX651" fmla="*/ 1049435 w 9384838"/>
              <a:gd name="connsiteY651" fmla="*/ 4716902 h 6246801"/>
              <a:gd name="connsiteX652" fmla="*/ 1148993 w 9384838"/>
              <a:gd name="connsiteY652" fmla="*/ 4716902 h 6246801"/>
              <a:gd name="connsiteX653" fmla="*/ 1174436 w 9384838"/>
              <a:gd name="connsiteY653" fmla="*/ 4667122 h 6246801"/>
              <a:gd name="connsiteX654" fmla="*/ 1224214 w 9384838"/>
              <a:gd name="connsiteY654" fmla="*/ 4667122 h 6246801"/>
              <a:gd name="connsiteX655" fmla="*/ 1249656 w 9384838"/>
              <a:gd name="connsiteY655" fmla="*/ 4616236 h 6246801"/>
              <a:gd name="connsiteX656" fmla="*/ 1275099 w 9384838"/>
              <a:gd name="connsiteY656" fmla="*/ 4616236 h 6246801"/>
              <a:gd name="connsiteX657" fmla="*/ 1275099 w 9384838"/>
              <a:gd name="connsiteY657" fmla="*/ 4616237 h 6246801"/>
              <a:gd name="connsiteX658" fmla="*/ 1350319 w 9384838"/>
              <a:gd name="connsiteY658" fmla="*/ 4616237 h 6246801"/>
              <a:gd name="connsiteX659" fmla="*/ 1374654 w 9384838"/>
              <a:gd name="connsiteY659" fmla="*/ 4590794 h 6246801"/>
              <a:gd name="connsiteX660" fmla="*/ 1425539 w 9384838"/>
              <a:gd name="connsiteY660" fmla="*/ 4566457 h 6246801"/>
              <a:gd name="connsiteX661" fmla="*/ 1550537 w 9384838"/>
              <a:gd name="connsiteY661" fmla="*/ 4491234 h 6246801"/>
              <a:gd name="connsiteX662" fmla="*/ 1651201 w 9384838"/>
              <a:gd name="connsiteY662" fmla="*/ 4440348 h 6246801"/>
              <a:gd name="connsiteX663" fmla="*/ 1751865 w 9384838"/>
              <a:gd name="connsiteY663" fmla="*/ 4416011 h 6246801"/>
              <a:gd name="connsiteX664" fmla="*/ 1776201 w 9384838"/>
              <a:gd name="connsiteY664" fmla="*/ 4365125 h 6246801"/>
              <a:gd name="connsiteX665" fmla="*/ 1751865 w 9384838"/>
              <a:gd name="connsiteY665" fmla="*/ 4340788 h 6246801"/>
              <a:gd name="connsiteX666" fmla="*/ 1801642 w 9384838"/>
              <a:gd name="connsiteY666" fmla="*/ 4340788 h 6246801"/>
              <a:gd name="connsiteX667" fmla="*/ 1827082 w 9384838"/>
              <a:gd name="connsiteY667" fmla="*/ 4315345 h 6246801"/>
              <a:gd name="connsiteX668" fmla="*/ 1902304 w 9384838"/>
              <a:gd name="connsiteY668" fmla="*/ 4340788 h 6246801"/>
              <a:gd name="connsiteX669" fmla="*/ 1952081 w 9384838"/>
              <a:gd name="connsiteY669" fmla="*/ 4315345 h 6246801"/>
              <a:gd name="connsiteX670" fmla="*/ 2001860 w 9384838"/>
              <a:gd name="connsiteY670" fmla="*/ 4340788 h 6246801"/>
              <a:gd name="connsiteX671" fmla="*/ 1952081 w 9384838"/>
              <a:gd name="connsiteY671" fmla="*/ 4340788 h 6246801"/>
              <a:gd name="connsiteX672" fmla="*/ 1952081 w 9384838"/>
              <a:gd name="connsiteY672" fmla="*/ 4390568 h 6246801"/>
              <a:gd name="connsiteX673" fmla="*/ 2027302 w 9384838"/>
              <a:gd name="connsiteY673" fmla="*/ 4416011 h 6246801"/>
              <a:gd name="connsiteX674" fmla="*/ 2052742 w 9384838"/>
              <a:gd name="connsiteY674" fmla="*/ 4416011 h 6246801"/>
              <a:gd name="connsiteX675" fmla="*/ 2102518 w 9384838"/>
              <a:gd name="connsiteY675" fmla="*/ 4390568 h 6246801"/>
              <a:gd name="connsiteX676" fmla="*/ 2127962 w 9384838"/>
              <a:gd name="connsiteY676" fmla="*/ 4390568 h 6246801"/>
              <a:gd name="connsiteX677" fmla="*/ 2203182 w 9384838"/>
              <a:gd name="connsiteY677" fmla="*/ 4440348 h 6246801"/>
              <a:gd name="connsiteX678" fmla="*/ 2328178 w 9384838"/>
              <a:gd name="connsiteY678" fmla="*/ 4465791 h 6246801"/>
              <a:gd name="connsiteX679" fmla="*/ 2428839 w 9384838"/>
              <a:gd name="connsiteY679" fmla="*/ 4465791 h 6246801"/>
              <a:gd name="connsiteX680" fmla="*/ 2478617 w 9384838"/>
              <a:gd name="connsiteY680" fmla="*/ 4440348 h 6246801"/>
              <a:gd name="connsiteX681" fmla="*/ 2529503 w 9384838"/>
              <a:gd name="connsiteY681" fmla="*/ 4416011 h 6246801"/>
              <a:gd name="connsiteX682" fmla="*/ 2579280 w 9384838"/>
              <a:gd name="connsiteY682" fmla="*/ 4440348 h 6246801"/>
              <a:gd name="connsiteX683" fmla="*/ 2629058 w 9384838"/>
              <a:gd name="connsiteY683" fmla="*/ 4440348 h 6246801"/>
              <a:gd name="connsiteX684" fmla="*/ 2679941 w 9384838"/>
              <a:gd name="connsiteY684" fmla="*/ 4465791 h 6246801"/>
              <a:gd name="connsiteX685" fmla="*/ 2679941 w 9384838"/>
              <a:gd name="connsiteY685" fmla="*/ 4465790 h 6246801"/>
              <a:gd name="connsiteX686" fmla="*/ 2705383 w 9384838"/>
              <a:gd name="connsiteY686" fmla="*/ 4465790 h 6246801"/>
              <a:gd name="connsiteX687" fmla="*/ 2804940 w 9384838"/>
              <a:gd name="connsiteY687" fmla="*/ 4440347 h 6246801"/>
              <a:gd name="connsiteX688" fmla="*/ 2830382 w 9384838"/>
              <a:gd name="connsiteY688" fmla="*/ 4491233 h 6246801"/>
              <a:gd name="connsiteX689" fmla="*/ 2804940 w 9384838"/>
              <a:gd name="connsiteY689" fmla="*/ 4515570 h 6246801"/>
              <a:gd name="connsiteX690" fmla="*/ 2780604 w 9384838"/>
              <a:gd name="connsiteY690" fmla="*/ 4541013 h 6246801"/>
              <a:gd name="connsiteX691" fmla="*/ 2804940 w 9384838"/>
              <a:gd name="connsiteY691" fmla="*/ 4566456 h 6246801"/>
              <a:gd name="connsiteX692" fmla="*/ 2804940 w 9384838"/>
              <a:gd name="connsiteY692" fmla="*/ 4590793 h 6246801"/>
              <a:gd name="connsiteX693" fmla="*/ 2855825 w 9384838"/>
              <a:gd name="connsiteY693" fmla="*/ 4590793 h 6246801"/>
              <a:gd name="connsiteX694" fmla="*/ 2855825 w 9384838"/>
              <a:gd name="connsiteY694" fmla="*/ 4566456 h 6246801"/>
              <a:gd name="connsiteX695" fmla="*/ 2880159 w 9384838"/>
              <a:gd name="connsiteY695" fmla="*/ 4566456 h 6246801"/>
              <a:gd name="connsiteX696" fmla="*/ 2880159 w 9384838"/>
              <a:gd name="connsiteY696" fmla="*/ 4605916 h 6246801"/>
              <a:gd name="connsiteX697" fmla="*/ 2880162 w 9384838"/>
              <a:gd name="connsiteY697" fmla="*/ 4605918 h 6246801"/>
              <a:gd name="connsiteX698" fmla="*/ 2880162 w 9384838"/>
              <a:gd name="connsiteY698" fmla="*/ 4566457 h 6246801"/>
              <a:gd name="connsiteX699" fmla="*/ 2931045 w 9384838"/>
              <a:gd name="connsiteY699" fmla="*/ 4616236 h 6246801"/>
              <a:gd name="connsiteX700" fmla="*/ 2980823 w 9384838"/>
              <a:gd name="connsiteY700" fmla="*/ 4641679 h 6246801"/>
              <a:gd name="connsiteX701" fmla="*/ 3006265 w 9384838"/>
              <a:gd name="connsiteY701" fmla="*/ 4616236 h 6246801"/>
              <a:gd name="connsiteX702" fmla="*/ 3030601 w 9384838"/>
              <a:gd name="connsiteY702" fmla="*/ 4616236 h 6246801"/>
              <a:gd name="connsiteX703" fmla="*/ 3056044 w 9384838"/>
              <a:gd name="connsiteY703" fmla="*/ 4590793 h 6246801"/>
              <a:gd name="connsiteX704" fmla="*/ 3105820 w 9384838"/>
              <a:gd name="connsiteY704" fmla="*/ 4590793 h 6246801"/>
              <a:gd name="connsiteX705" fmla="*/ 3131263 w 9384838"/>
              <a:gd name="connsiteY705" fmla="*/ 4541014 h 6246801"/>
              <a:gd name="connsiteX706" fmla="*/ 3131263 w 9384838"/>
              <a:gd name="connsiteY706" fmla="*/ 4590793 h 6246801"/>
              <a:gd name="connsiteX707" fmla="*/ 3156704 w 9384838"/>
              <a:gd name="connsiteY707" fmla="*/ 4566457 h 6246801"/>
              <a:gd name="connsiteX708" fmla="*/ 3181041 w 9384838"/>
              <a:gd name="connsiteY708" fmla="*/ 4515571 h 6246801"/>
              <a:gd name="connsiteX709" fmla="*/ 3156704 w 9384838"/>
              <a:gd name="connsiteY709" fmla="*/ 4440348 h 6246801"/>
              <a:gd name="connsiteX710" fmla="*/ 3131263 w 9384838"/>
              <a:gd name="connsiteY710" fmla="*/ 4416011 h 6246801"/>
              <a:gd name="connsiteX711" fmla="*/ 3181041 w 9384838"/>
              <a:gd name="connsiteY711" fmla="*/ 4365125 h 6246801"/>
              <a:gd name="connsiteX712" fmla="*/ 3231924 w 9384838"/>
              <a:gd name="connsiteY712" fmla="*/ 4340788 h 6246801"/>
              <a:gd name="connsiteX713" fmla="*/ 3256260 w 9384838"/>
              <a:gd name="connsiteY713" fmla="*/ 4289902 h 6246801"/>
              <a:gd name="connsiteX714" fmla="*/ 3281703 w 9384838"/>
              <a:gd name="connsiteY714" fmla="*/ 4289902 h 6246801"/>
              <a:gd name="connsiteX715" fmla="*/ 3281705 w 9384838"/>
              <a:gd name="connsiteY715" fmla="*/ 4289902 h 6246801"/>
              <a:gd name="connsiteX716" fmla="*/ 3307147 w 9384838"/>
              <a:gd name="connsiteY716" fmla="*/ 4265565 h 6246801"/>
              <a:gd name="connsiteX717" fmla="*/ 3356924 w 9384838"/>
              <a:gd name="connsiteY717" fmla="*/ 4265565 h 6246801"/>
              <a:gd name="connsiteX718" fmla="*/ 3457589 w 9384838"/>
              <a:gd name="connsiteY718" fmla="*/ 4190342 h 6246801"/>
              <a:gd name="connsiteX719" fmla="*/ 3558250 w 9384838"/>
              <a:gd name="connsiteY719" fmla="*/ 4089676 h 6246801"/>
              <a:gd name="connsiteX720" fmla="*/ 3582585 w 9384838"/>
              <a:gd name="connsiteY720" fmla="*/ 4014453 h 6246801"/>
              <a:gd name="connsiteX721" fmla="*/ 3608026 w 9384838"/>
              <a:gd name="connsiteY721" fmla="*/ 3989010 h 6246801"/>
              <a:gd name="connsiteX722" fmla="*/ 3582585 w 9384838"/>
              <a:gd name="connsiteY722" fmla="*/ 3963567 h 6246801"/>
              <a:gd name="connsiteX723" fmla="*/ 3608026 w 9384838"/>
              <a:gd name="connsiteY723" fmla="*/ 3913787 h 6246801"/>
              <a:gd name="connsiteX724" fmla="*/ 3582585 w 9384838"/>
              <a:gd name="connsiteY724" fmla="*/ 3888344 h 6246801"/>
              <a:gd name="connsiteX725" fmla="*/ 3608026 w 9384838"/>
              <a:gd name="connsiteY725" fmla="*/ 3838565 h 6246801"/>
              <a:gd name="connsiteX726" fmla="*/ 3633468 w 9384838"/>
              <a:gd name="connsiteY726" fmla="*/ 3813122 h 6246801"/>
              <a:gd name="connsiteX727" fmla="*/ 3683247 w 9384838"/>
              <a:gd name="connsiteY727" fmla="*/ 3788785 h 6246801"/>
              <a:gd name="connsiteX728" fmla="*/ 3708689 w 9384838"/>
              <a:gd name="connsiteY728" fmla="*/ 3813122 h 6246801"/>
              <a:gd name="connsiteX729" fmla="*/ 3783908 w 9384838"/>
              <a:gd name="connsiteY729" fmla="*/ 3788785 h 6246801"/>
              <a:gd name="connsiteX730" fmla="*/ 3883464 w 9384838"/>
              <a:gd name="connsiteY730" fmla="*/ 3763342 h 6246801"/>
              <a:gd name="connsiteX731" fmla="*/ 3883464 w 9384838"/>
              <a:gd name="connsiteY731" fmla="*/ 3813122 h 6246801"/>
              <a:gd name="connsiteX732" fmla="*/ 3833686 w 9384838"/>
              <a:gd name="connsiteY732" fmla="*/ 3813122 h 6246801"/>
              <a:gd name="connsiteX733" fmla="*/ 3808245 w 9384838"/>
              <a:gd name="connsiteY733" fmla="*/ 3838565 h 6246801"/>
              <a:gd name="connsiteX734" fmla="*/ 3808245 w 9384838"/>
              <a:gd name="connsiteY734" fmla="*/ 3888344 h 6246801"/>
              <a:gd name="connsiteX735" fmla="*/ 3758467 w 9384838"/>
              <a:gd name="connsiteY735" fmla="*/ 3864008 h 6246801"/>
              <a:gd name="connsiteX736" fmla="*/ 3708689 w 9384838"/>
              <a:gd name="connsiteY736" fmla="*/ 3913787 h 6246801"/>
              <a:gd name="connsiteX737" fmla="*/ 3683247 w 9384838"/>
              <a:gd name="connsiteY737" fmla="*/ 3888344 h 6246801"/>
              <a:gd name="connsiteX738" fmla="*/ 3633468 w 9384838"/>
              <a:gd name="connsiteY738" fmla="*/ 3913787 h 6246801"/>
              <a:gd name="connsiteX739" fmla="*/ 3657804 w 9384838"/>
              <a:gd name="connsiteY739" fmla="*/ 3939230 h 6246801"/>
              <a:gd name="connsiteX740" fmla="*/ 3633468 w 9384838"/>
              <a:gd name="connsiteY740" fmla="*/ 3963567 h 6246801"/>
              <a:gd name="connsiteX741" fmla="*/ 3657804 w 9384838"/>
              <a:gd name="connsiteY741" fmla="*/ 3963567 h 6246801"/>
              <a:gd name="connsiteX742" fmla="*/ 3683247 w 9384838"/>
              <a:gd name="connsiteY742" fmla="*/ 3989010 h 6246801"/>
              <a:gd name="connsiteX743" fmla="*/ 3708689 w 9384838"/>
              <a:gd name="connsiteY743" fmla="*/ 3989010 h 6246801"/>
              <a:gd name="connsiteX744" fmla="*/ 3708689 w 9384838"/>
              <a:gd name="connsiteY744" fmla="*/ 4014453 h 6246801"/>
              <a:gd name="connsiteX745" fmla="*/ 3708688 w 9384838"/>
              <a:gd name="connsiteY745" fmla="*/ 4014453 h 6246801"/>
              <a:gd name="connsiteX746" fmla="*/ 3657804 w 9384838"/>
              <a:gd name="connsiteY746" fmla="*/ 4064233 h 6246801"/>
              <a:gd name="connsiteX747" fmla="*/ 3683246 w 9384838"/>
              <a:gd name="connsiteY747" fmla="*/ 4139455 h 6246801"/>
              <a:gd name="connsiteX748" fmla="*/ 3808243 w 9384838"/>
              <a:gd name="connsiteY748" fmla="*/ 4164898 h 6246801"/>
              <a:gd name="connsiteX749" fmla="*/ 3833684 w 9384838"/>
              <a:gd name="connsiteY749" fmla="*/ 4089676 h 6246801"/>
              <a:gd name="connsiteX750" fmla="*/ 3958666 w 9384838"/>
              <a:gd name="connsiteY750" fmla="*/ 4089676 h 6246801"/>
              <a:gd name="connsiteX751" fmla="*/ 4084770 w 9384838"/>
              <a:gd name="connsiteY751" fmla="*/ 4064233 h 6246801"/>
              <a:gd name="connsiteX752" fmla="*/ 4185432 w 9384838"/>
              <a:gd name="connsiteY752" fmla="*/ 4064233 h 6246801"/>
              <a:gd name="connsiteX753" fmla="*/ 4460870 w 9384838"/>
              <a:gd name="connsiteY753" fmla="*/ 3888345 h 6246801"/>
              <a:gd name="connsiteX754" fmla="*/ 4510648 w 9384838"/>
              <a:gd name="connsiteY754" fmla="*/ 3763342 h 6246801"/>
              <a:gd name="connsiteX755" fmla="*/ 4761751 w 9384838"/>
              <a:gd name="connsiteY755" fmla="*/ 3713562 h 6246801"/>
              <a:gd name="connsiteX756" fmla="*/ 4836971 w 9384838"/>
              <a:gd name="connsiteY756" fmla="*/ 3612896 h 6246801"/>
              <a:gd name="connsiteX757" fmla="*/ 4887855 w 9384838"/>
              <a:gd name="connsiteY757" fmla="*/ 3487894 h 6246801"/>
              <a:gd name="connsiteX758" fmla="*/ 4887855 w 9384838"/>
              <a:gd name="connsiteY758" fmla="*/ 3487893 h 6246801"/>
              <a:gd name="connsiteX759" fmla="*/ 4937633 w 9384838"/>
              <a:gd name="connsiteY759" fmla="*/ 3437007 h 6246801"/>
              <a:gd name="connsiteX760" fmla="*/ 5012854 w 9384838"/>
              <a:gd name="connsiteY760" fmla="*/ 3387227 h 6246801"/>
              <a:gd name="connsiteX761" fmla="*/ 5038296 w 9384838"/>
              <a:gd name="connsiteY761" fmla="*/ 3336341 h 6246801"/>
              <a:gd name="connsiteX762" fmla="*/ 5113516 w 9384838"/>
              <a:gd name="connsiteY762" fmla="*/ 3236782 h 6246801"/>
              <a:gd name="connsiteX763" fmla="*/ 5137852 w 9384838"/>
              <a:gd name="connsiteY763" fmla="*/ 3185896 h 6246801"/>
              <a:gd name="connsiteX764" fmla="*/ 5163294 w 9384838"/>
              <a:gd name="connsiteY764" fmla="*/ 3161560 h 6246801"/>
              <a:gd name="connsiteX765" fmla="*/ 5238514 w 9384838"/>
              <a:gd name="connsiteY765" fmla="*/ 3011116 h 6246801"/>
              <a:gd name="connsiteX766" fmla="*/ 5263957 w 9384838"/>
              <a:gd name="connsiteY766" fmla="*/ 2860672 h 6246801"/>
              <a:gd name="connsiteX767" fmla="*/ 5188736 w 9384838"/>
              <a:gd name="connsiteY767" fmla="*/ 2809788 h 6246801"/>
              <a:gd name="connsiteX768" fmla="*/ 5163294 w 9384838"/>
              <a:gd name="connsiteY768" fmla="*/ 2835229 h 6246801"/>
              <a:gd name="connsiteX769" fmla="*/ 5137852 w 9384838"/>
              <a:gd name="connsiteY769" fmla="*/ 2835229 h 6246801"/>
              <a:gd name="connsiteX770" fmla="*/ 5137852 w 9384838"/>
              <a:gd name="connsiteY770" fmla="*/ 2785450 h 6246801"/>
              <a:gd name="connsiteX771" fmla="*/ 5188736 w 9384838"/>
              <a:gd name="connsiteY771" fmla="*/ 2785450 h 6246801"/>
              <a:gd name="connsiteX772" fmla="*/ 5263957 w 9384838"/>
              <a:gd name="connsiteY772" fmla="*/ 2734563 h 6246801"/>
              <a:gd name="connsiteX773" fmla="*/ 5339177 w 9384838"/>
              <a:gd name="connsiteY773" fmla="*/ 2609561 h 6246801"/>
              <a:gd name="connsiteX774" fmla="*/ 5289399 w 9384838"/>
              <a:gd name="connsiteY774" fmla="*/ 2534339 h 6246801"/>
              <a:gd name="connsiteX775" fmla="*/ 5289931 w 9384838"/>
              <a:gd name="connsiteY775" fmla="*/ 2534660 h 6246801"/>
              <a:gd name="connsiteX776" fmla="*/ 5289398 w 9384838"/>
              <a:gd name="connsiteY776" fmla="*/ 2534339 h 6246801"/>
              <a:gd name="connsiteX777" fmla="*/ 5313734 w 9384838"/>
              <a:gd name="connsiteY777" fmla="*/ 2483451 h 6246801"/>
              <a:gd name="connsiteX778" fmla="*/ 5289398 w 9384838"/>
              <a:gd name="connsiteY778" fmla="*/ 2459115 h 6246801"/>
              <a:gd name="connsiteX779" fmla="*/ 5364618 w 9384838"/>
              <a:gd name="connsiteY779" fmla="*/ 2408231 h 6246801"/>
              <a:gd name="connsiteX780" fmla="*/ 5388954 w 9384838"/>
              <a:gd name="connsiteY780" fmla="*/ 2433674 h 6246801"/>
              <a:gd name="connsiteX781" fmla="*/ 5464174 w 9384838"/>
              <a:gd name="connsiteY781" fmla="*/ 2408231 h 6246801"/>
              <a:gd name="connsiteX782" fmla="*/ 5515059 w 9384838"/>
              <a:gd name="connsiteY782" fmla="*/ 2333007 h 6246801"/>
              <a:gd name="connsiteX783" fmla="*/ 5539394 w 9384838"/>
              <a:gd name="connsiteY783" fmla="*/ 2257785 h 6246801"/>
              <a:gd name="connsiteX784" fmla="*/ 5539394 w 9384838"/>
              <a:gd name="connsiteY784" fmla="*/ 2233447 h 6246801"/>
              <a:gd name="connsiteX785" fmla="*/ 5564837 w 9384838"/>
              <a:gd name="connsiteY785" fmla="*/ 2182565 h 6246801"/>
              <a:gd name="connsiteX786" fmla="*/ 5614615 w 9384838"/>
              <a:gd name="connsiteY786" fmla="*/ 2233447 h 6246801"/>
              <a:gd name="connsiteX787" fmla="*/ 5640057 w 9384838"/>
              <a:gd name="connsiteY787" fmla="*/ 2208005 h 6246801"/>
              <a:gd name="connsiteX788" fmla="*/ 5665499 w 9384838"/>
              <a:gd name="connsiteY788" fmla="*/ 2233447 h 6246801"/>
              <a:gd name="connsiteX789" fmla="*/ 5665499 w 9384838"/>
              <a:gd name="connsiteY789" fmla="*/ 2257785 h 6246801"/>
              <a:gd name="connsiteX790" fmla="*/ 5640057 w 9384838"/>
              <a:gd name="connsiteY790" fmla="*/ 2408231 h 6246801"/>
              <a:gd name="connsiteX791" fmla="*/ 5689835 w 9384838"/>
              <a:gd name="connsiteY791" fmla="*/ 2433674 h 6246801"/>
              <a:gd name="connsiteX792" fmla="*/ 5740719 w 9384838"/>
              <a:gd name="connsiteY792" fmla="*/ 2408231 h 6246801"/>
              <a:gd name="connsiteX793" fmla="*/ 5765055 w 9384838"/>
              <a:gd name="connsiteY793" fmla="*/ 2358450 h 6246801"/>
              <a:gd name="connsiteX794" fmla="*/ 5840275 w 9384838"/>
              <a:gd name="connsiteY794" fmla="*/ 2459115 h 6246801"/>
              <a:gd name="connsiteX795" fmla="*/ 5891159 w 9384838"/>
              <a:gd name="connsiteY795" fmla="*/ 2408231 h 6246801"/>
              <a:gd name="connsiteX796" fmla="*/ 5940937 w 9384838"/>
              <a:gd name="connsiteY796" fmla="*/ 2283229 h 6246801"/>
              <a:gd name="connsiteX797" fmla="*/ 5891159 w 9384838"/>
              <a:gd name="connsiteY797" fmla="*/ 2208005 h 6246801"/>
              <a:gd name="connsiteX798" fmla="*/ 5840275 w 9384838"/>
              <a:gd name="connsiteY798" fmla="*/ 2257785 h 6246801"/>
              <a:gd name="connsiteX799" fmla="*/ 5715277 w 9384838"/>
              <a:gd name="connsiteY799" fmla="*/ 2283229 h 6246801"/>
              <a:gd name="connsiteX800" fmla="*/ 5765055 w 9384838"/>
              <a:gd name="connsiteY800" fmla="*/ 2132783 h 6246801"/>
              <a:gd name="connsiteX801" fmla="*/ 5840275 w 9384838"/>
              <a:gd name="connsiteY801" fmla="*/ 2081897 h 6246801"/>
              <a:gd name="connsiteX802" fmla="*/ 8270546 w 9384838"/>
              <a:gd name="connsiteY802" fmla="*/ 1474959 h 6246801"/>
              <a:gd name="connsiteX803" fmla="*/ 8282255 w 9384838"/>
              <a:gd name="connsiteY803" fmla="*/ 1480813 h 6246801"/>
              <a:gd name="connsiteX804" fmla="*/ 8274449 w 9384838"/>
              <a:gd name="connsiteY804" fmla="*/ 1490571 h 6246801"/>
              <a:gd name="connsiteX805" fmla="*/ 8264691 w 9384838"/>
              <a:gd name="connsiteY805" fmla="*/ 1491546 h 6246801"/>
              <a:gd name="connsiteX806" fmla="*/ 8247128 w 9384838"/>
              <a:gd name="connsiteY806" fmla="*/ 1501304 h 6246801"/>
              <a:gd name="connsiteX807" fmla="*/ 8250055 w 9384838"/>
              <a:gd name="connsiteY807" fmla="*/ 1485692 h 6246801"/>
              <a:gd name="connsiteX808" fmla="*/ 8265667 w 9384838"/>
              <a:gd name="connsiteY808" fmla="*/ 1485692 h 6246801"/>
              <a:gd name="connsiteX809" fmla="*/ 8270546 w 9384838"/>
              <a:gd name="connsiteY809" fmla="*/ 1474959 h 6246801"/>
              <a:gd name="connsiteX810" fmla="*/ 8187608 w 9384838"/>
              <a:gd name="connsiteY810" fmla="*/ 1463250 h 6246801"/>
              <a:gd name="connsiteX811" fmla="*/ 8203220 w 9384838"/>
              <a:gd name="connsiteY811" fmla="*/ 1472032 h 6246801"/>
              <a:gd name="connsiteX812" fmla="*/ 8215904 w 9384838"/>
              <a:gd name="connsiteY812" fmla="*/ 1471056 h 6246801"/>
              <a:gd name="connsiteX813" fmla="*/ 8214929 w 9384838"/>
              <a:gd name="connsiteY813" fmla="*/ 1479838 h 6246801"/>
              <a:gd name="connsiteX814" fmla="*/ 8216880 w 9384838"/>
              <a:gd name="connsiteY814" fmla="*/ 1484717 h 6246801"/>
              <a:gd name="connsiteX815" fmla="*/ 8195414 w 9384838"/>
              <a:gd name="connsiteY815" fmla="*/ 1482765 h 6246801"/>
              <a:gd name="connsiteX816" fmla="*/ 8197365 w 9384838"/>
              <a:gd name="connsiteY816" fmla="*/ 1476909 h 6246801"/>
              <a:gd name="connsiteX817" fmla="*/ 8187608 w 9384838"/>
              <a:gd name="connsiteY817" fmla="*/ 1463250 h 6246801"/>
              <a:gd name="connsiteX818" fmla="*/ 8289085 w 9384838"/>
              <a:gd name="connsiteY818" fmla="*/ 1415439 h 6246801"/>
              <a:gd name="connsiteX819" fmla="*/ 8307624 w 9384838"/>
              <a:gd name="connsiteY819" fmla="*/ 1425197 h 6246801"/>
              <a:gd name="connsiteX820" fmla="*/ 8318357 w 9384838"/>
              <a:gd name="connsiteY820" fmla="*/ 1429100 h 6246801"/>
              <a:gd name="connsiteX821" fmla="*/ 8307624 w 9384838"/>
              <a:gd name="connsiteY821" fmla="*/ 1443734 h 6246801"/>
              <a:gd name="connsiteX822" fmla="*/ 8313478 w 9384838"/>
              <a:gd name="connsiteY822" fmla="*/ 1452516 h 6246801"/>
              <a:gd name="connsiteX823" fmla="*/ 8282255 w 9384838"/>
              <a:gd name="connsiteY823" fmla="*/ 1469104 h 6246801"/>
              <a:gd name="connsiteX824" fmla="*/ 8280303 w 9384838"/>
              <a:gd name="connsiteY824" fmla="*/ 1453493 h 6246801"/>
              <a:gd name="connsiteX825" fmla="*/ 8269570 w 9384838"/>
              <a:gd name="connsiteY825" fmla="*/ 1425197 h 6246801"/>
              <a:gd name="connsiteX826" fmla="*/ 8289085 w 9384838"/>
              <a:gd name="connsiteY826" fmla="*/ 1415439 h 6246801"/>
              <a:gd name="connsiteX827" fmla="*/ 8360314 w 9384838"/>
              <a:gd name="connsiteY827" fmla="*/ 1357869 h 6246801"/>
              <a:gd name="connsiteX828" fmla="*/ 8376902 w 9384838"/>
              <a:gd name="connsiteY828" fmla="*/ 1366651 h 6246801"/>
              <a:gd name="connsiteX829" fmla="*/ 8379829 w 9384838"/>
              <a:gd name="connsiteY829" fmla="*/ 1382264 h 6246801"/>
              <a:gd name="connsiteX830" fmla="*/ 8349581 w 9384838"/>
              <a:gd name="connsiteY830" fmla="*/ 1375434 h 6246801"/>
              <a:gd name="connsiteX831" fmla="*/ 8360314 w 9384838"/>
              <a:gd name="connsiteY831" fmla="*/ 1357869 h 6246801"/>
              <a:gd name="connsiteX832" fmla="*/ 8571073 w 9384838"/>
              <a:gd name="connsiteY832" fmla="*/ 1228098 h 6246801"/>
              <a:gd name="connsiteX833" fmla="*/ 8597418 w 9384838"/>
              <a:gd name="connsiteY833" fmla="*/ 1253467 h 6246801"/>
              <a:gd name="connsiteX834" fmla="*/ 8592539 w 9384838"/>
              <a:gd name="connsiteY834" fmla="*/ 1260297 h 6246801"/>
              <a:gd name="connsiteX835" fmla="*/ 8592539 w 9384838"/>
              <a:gd name="connsiteY835" fmla="*/ 1272981 h 6246801"/>
              <a:gd name="connsiteX836" fmla="*/ 8572049 w 9384838"/>
              <a:gd name="connsiteY836" fmla="*/ 1273957 h 6246801"/>
              <a:gd name="connsiteX837" fmla="*/ 8561316 w 9384838"/>
              <a:gd name="connsiteY837" fmla="*/ 1285666 h 6246801"/>
              <a:gd name="connsiteX838" fmla="*/ 8554486 w 9384838"/>
              <a:gd name="connsiteY838" fmla="*/ 1302253 h 6246801"/>
              <a:gd name="connsiteX839" fmla="*/ 8533995 w 9384838"/>
              <a:gd name="connsiteY839" fmla="*/ 1311035 h 6246801"/>
              <a:gd name="connsiteX840" fmla="*/ 8510577 w 9384838"/>
              <a:gd name="connsiteY840" fmla="*/ 1309083 h 6246801"/>
              <a:gd name="connsiteX841" fmla="*/ 8505699 w 9384838"/>
              <a:gd name="connsiteY841" fmla="*/ 1331526 h 6246801"/>
              <a:gd name="connsiteX842" fmla="*/ 8494966 w 9384838"/>
              <a:gd name="connsiteY842" fmla="*/ 1335428 h 6246801"/>
              <a:gd name="connsiteX843" fmla="*/ 8482281 w 9384838"/>
              <a:gd name="connsiteY843" fmla="*/ 1312986 h 6246801"/>
              <a:gd name="connsiteX844" fmla="*/ 8474475 w 9384838"/>
              <a:gd name="connsiteY844" fmla="*/ 1303229 h 6246801"/>
              <a:gd name="connsiteX845" fmla="*/ 8467645 w 9384838"/>
              <a:gd name="connsiteY845" fmla="*/ 1279811 h 6246801"/>
              <a:gd name="connsiteX846" fmla="*/ 8476427 w 9384838"/>
              <a:gd name="connsiteY846" fmla="*/ 1270054 h 6246801"/>
              <a:gd name="connsiteX847" fmla="*/ 8524238 w 9384838"/>
              <a:gd name="connsiteY847" fmla="*/ 1261273 h 6246801"/>
              <a:gd name="connsiteX848" fmla="*/ 8551558 w 9384838"/>
              <a:gd name="connsiteY848" fmla="*/ 1236879 h 6246801"/>
              <a:gd name="connsiteX849" fmla="*/ 8567170 w 9384838"/>
              <a:gd name="connsiteY849" fmla="*/ 1237855 h 6246801"/>
              <a:gd name="connsiteX850" fmla="*/ 8571073 w 9384838"/>
              <a:gd name="connsiteY850" fmla="*/ 1228098 h 6246801"/>
              <a:gd name="connsiteX851" fmla="*/ 8306648 w 9384838"/>
              <a:gd name="connsiteY851" fmla="*/ 884639 h 6246801"/>
              <a:gd name="connsiteX852" fmla="*/ 8328114 w 9384838"/>
              <a:gd name="connsiteY852" fmla="*/ 903178 h 6246801"/>
              <a:gd name="connsiteX853" fmla="*/ 8334944 w 9384838"/>
              <a:gd name="connsiteY853" fmla="*/ 917814 h 6246801"/>
              <a:gd name="connsiteX854" fmla="*/ 8368119 w 9384838"/>
              <a:gd name="connsiteY854" fmla="*/ 935377 h 6246801"/>
              <a:gd name="connsiteX855" fmla="*/ 8422761 w 9384838"/>
              <a:gd name="connsiteY855" fmla="*/ 939280 h 6246801"/>
              <a:gd name="connsiteX856" fmla="*/ 8461790 w 9384838"/>
              <a:gd name="connsiteY856" fmla="*/ 922693 h 6246801"/>
              <a:gd name="connsiteX857" fmla="*/ 8450081 w 9384838"/>
              <a:gd name="connsiteY857" fmla="*/ 963674 h 6246801"/>
              <a:gd name="connsiteX858" fmla="*/ 8431542 w 9384838"/>
              <a:gd name="connsiteY858" fmla="*/ 975382 h 6246801"/>
              <a:gd name="connsiteX859" fmla="*/ 8415930 w 9384838"/>
              <a:gd name="connsiteY859" fmla="*/ 963674 h 6246801"/>
              <a:gd name="connsiteX860" fmla="*/ 8397391 w 9384838"/>
              <a:gd name="connsiteY860" fmla="*/ 963674 h 6246801"/>
              <a:gd name="connsiteX861" fmla="*/ 8359338 w 9384838"/>
              <a:gd name="connsiteY861" fmla="*/ 1014411 h 6246801"/>
              <a:gd name="connsiteX862" fmla="*/ 8284206 w 9384838"/>
              <a:gd name="connsiteY862" fmla="*/ 1020265 h 6246801"/>
              <a:gd name="connsiteX863" fmla="*/ 8247128 w 9384838"/>
              <a:gd name="connsiteY863" fmla="*/ 1070028 h 6246801"/>
              <a:gd name="connsiteX864" fmla="*/ 8212977 w 9384838"/>
              <a:gd name="connsiteY864" fmla="*/ 1083688 h 6246801"/>
              <a:gd name="connsiteX865" fmla="*/ 8184681 w 9384838"/>
              <a:gd name="connsiteY865" fmla="*/ 1151014 h 6246801"/>
              <a:gd name="connsiteX866" fmla="*/ 8163215 w 9384838"/>
              <a:gd name="connsiteY866" fmla="*/ 1151014 h 6246801"/>
              <a:gd name="connsiteX867" fmla="*/ 8155409 w 9384838"/>
              <a:gd name="connsiteY867" fmla="*/ 1207607 h 6246801"/>
              <a:gd name="connsiteX868" fmla="*/ 8099792 w 9384838"/>
              <a:gd name="connsiteY868" fmla="*/ 1223219 h 6246801"/>
              <a:gd name="connsiteX869" fmla="*/ 8077350 w 9384838"/>
              <a:gd name="connsiteY869" fmla="*/ 1247612 h 6246801"/>
              <a:gd name="connsiteX870" fmla="*/ 8066617 w 9384838"/>
              <a:gd name="connsiteY870" fmla="*/ 1319817 h 6246801"/>
              <a:gd name="connsiteX871" fmla="*/ 8057835 w 9384838"/>
              <a:gd name="connsiteY871" fmla="*/ 1315914 h 6246801"/>
              <a:gd name="connsiteX872" fmla="*/ 8009048 w 9384838"/>
              <a:gd name="connsiteY872" fmla="*/ 1320793 h 6246801"/>
              <a:gd name="connsiteX873" fmla="*/ 8009048 w 9384838"/>
              <a:gd name="connsiteY873" fmla="*/ 1309084 h 6246801"/>
              <a:gd name="connsiteX874" fmla="*/ 8010024 w 9384838"/>
              <a:gd name="connsiteY874" fmla="*/ 1293472 h 6246801"/>
              <a:gd name="connsiteX875" fmla="*/ 8002218 w 9384838"/>
              <a:gd name="connsiteY875" fmla="*/ 1262248 h 6246801"/>
              <a:gd name="connsiteX876" fmla="*/ 8013927 w 9384838"/>
              <a:gd name="connsiteY876" fmla="*/ 1254442 h 6246801"/>
              <a:gd name="connsiteX877" fmla="*/ 8038320 w 9384838"/>
              <a:gd name="connsiteY877" fmla="*/ 1219316 h 6246801"/>
              <a:gd name="connsiteX878" fmla="*/ 8077350 w 9384838"/>
              <a:gd name="connsiteY878" fmla="*/ 1190044 h 6246801"/>
              <a:gd name="connsiteX879" fmla="*/ 8108573 w 9384838"/>
              <a:gd name="connsiteY879" fmla="*/ 1167602 h 6246801"/>
              <a:gd name="connsiteX880" fmla="*/ 8111501 w 9384838"/>
              <a:gd name="connsiteY880" fmla="*/ 1154917 h 6246801"/>
              <a:gd name="connsiteX881" fmla="*/ 8135894 w 9384838"/>
              <a:gd name="connsiteY881" fmla="*/ 1148087 h 6246801"/>
              <a:gd name="connsiteX882" fmla="*/ 8141748 w 9384838"/>
              <a:gd name="connsiteY882" fmla="*/ 1130524 h 6246801"/>
              <a:gd name="connsiteX883" fmla="*/ 8135894 w 9384838"/>
              <a:gd name="connsiteY883" fmla="*/ 1121742 h 6246801"/>
              <a:gd name="connsiteX884" fmla="*/ 8143700 w 9384838"/>
              <a:gd name="connsiteY884" fmla="*/ 1104179 h 6246801"/>
              <a:gd name="connsiteX885" fmla="*/ 8200293 w 9384838"/>
              <a:gd name="connsiteY885" fmla="*/ 1030998 h 6246801"/>
              <a:gd name="connsiteX886" fmla="*/ 8231516 w 9384838"/>
              <a:gd name="connsiteY886" fmla="*/ 993920 h 6246801"/>
              <a:gd name="connsiteX887" fmla="*/ 8245176 w 9384838"/>
              <a:gd name="connsiteY887" fmla="*/ 957819 h 6246801"/>
              <a:gd name="connsiteX888" fmla="*/ 8258837 w 9384838"/>
              <a:gd name="connsiteY888" fmla="*/ 944159 h 6246801"/>
              <a:gd name="connsiteX889" fmla="*/ 8260788 w 9384838"/>
              <a:gd name="connsiteY889" fmla="*/ 920741 h 6246801"/>
              <a:gd name="connsiteX890" fmla="*/ 8289085 w 9384838"/>
              <a:gd name="connsiteY890" fmla="*/ 889516 h 6246801"/>
              <a:gd name="connsiteX891" fmla="*/ 8306648 w 9384838"/>
              <a:gd name="connsiteY891" fmla="*/ 884639 h 6246801"/>
              <a:gd name="connsiteX892" fmla="*/ 9328245 w 9384838"/>
              <a:gd name="connsiteY892" fmla="*/ 311878 h 6246801"/>
              <a:gd name="connsiteX893" fmla="*/ 9371178 w 9384838"/>
              <a:gd name="connsiteY893" fmla="*/ 317733 h 6246801"/>
              <a:gd name="connsiteX894" fmla="*/ 9384838 w 9384838"/>
              <a:gd name="connsiteY894" fmla="*/ 341150 h 6246801"/>
              <a:gd name="connsiteX895" fmla="*/ 9357517 w 9384838"/>
              <a:gd name="connsiteY895" fmla="*/ 360665 h 6246801"/>
              <a:gd name="connsiteX896" fmla="*/ 9357517 w 9384838"/>
              <a:gd name="connsiteY896" fmla="*/ 378228 h 6246801"/>
              <a:gd name="connsiteX897" fmla="*/ 9371178 w 9384838"/>
              <a:gd name="connsiteY897" fmla="*/ 393840 h 6246801"/>
              <a:gd name="connsiteX898" fmla="*/ 9367275 w 9384838"/>
              <a:gd name="connsiteY898" fmla="*/ 427015 h 6246801"/>
              <a:gd name="connsiteX899" fmla="*/ 9314585 w 9384838"/>
              <a:gd name="connsiteY899" fmla="*/ 427015 h 6246801"/>
              <a:gd name="connsiteX900" fmla="*/ 9250186 w 9384838"/>
              <a:gd name="connsiteY900" fmla="*/ 440675 h 6246801"/>
              <a:gd name="connsiteX901" fmla="*/ 9213108 w 9384838"/>
              <a:gd name="connsiteY901" fmla="*/ 471899 h 6246801"/>
              <a:gd name="connsiteX902" fmla="*/ 9162370 w 9384838"/>
              <a:gd name="connsiteY902" fmla="*/ 491414 h 6246801"/>
              <a:gd name="connsiteX903" fmla="*/ 9099923 w 9384838"/>
              <a:gd name="connsiteY903" fmla="*/ 526540 h 6246801"/>
              <a:gd name="connsiteX904" fmla="*/ 9035524 w 9384838"/>
              <a:gd name="connsiteY904" fmla="*/ 587036 h 6246801"/>
              <a:gd name="connsiteX905" fmla="*/ 8996494 w 9384838"/>
              <a:gd name="connsiteY905" fmla="*/ 635822 h 6246801"/>
              <a:gd name="connsiteX906" fmla="*/ 8961368 w 9384838"/>
              <a:gd name="connsiteY906" fmla="*/ 637774 h 6246801"/>
              <a:gd name="connsiteX907" fmla="*/ 8951610 w 9384838"/>
              <a:gd name="connsiteY907" fmla="*/ 647531 h 6246801"/>
              <a:gd name="connsiteX908" fmla="*/ 8926241 w 9384838"/>
              <a:gd name="connsiteY908" fmla="*/ 637774 h 6246801"/>
              <a:gd name="connsiteX909" fmla="*/ 8916484 w 9384838"/>
              <a:gd name="connsiteY909" fmla="*/ 608501 h 6246801"/>
              <a:gd name="connsiteX910" fmla="*/ 8883309 w 9384838"/>
              <a:gd name="connsiteY910" fmla="*/ 622162 h 6246801"/>
              <a:gd name="connsiteX911" fmla="*/ 8877454 w 9384838"/>
              <a:gd name="connsiteY911" fmla="*/ 651434 h 6246801"/>
              <a:gd name="connsiteX912" fmla="*/ 8887212 w 9384838"/>
              <a:gd name="connsiteY912" fmla="*/ 665094 h 6246801"/>
              <a:gd name="connsiteX913" fmla="*/ 8846231 w 9384838"/>
              <a:gd name="connsiteY913" fmla="*/ 719735 h 6246801"/>
              <a:gd name="connsiteX914" fmla="*/ 8799395 w 9384838"/>
              <a:gd name="connsiteY914" fmla="*/ 749008 h 6246801"/>
              <a:gd name="connsiteX915" fmla="*/ 8766220 w 9384838"/>
              <a:gd name="connsiteY915" fmla="*/ 774380 h 6246801"/>
              <a:gd name="connsiteX916" fmla="*/ 8731094 w 9384838"/>
              <a:gd name="connsiteY916" fmla="*/ 844633 h 6246801"/>
              <a:gd name="connsiteX917" fmla="*/ 8697919 w 9384838"/>
              <a:gd name="connsiteY917" fmla="*/ 862196 h 6246801"/>
              <a:gd name="connsiteX918" fmla="*/ 8666695 w 9384838"/>
              <a:gd name="connsiteY918" fmla="*/ 862196 h 6246801"/>
              <a:gd name="connsiteX919" fmla="*/ 8641326 w 9384838"/>
              <a:gd name="connsiteY919" fmla="*/ 887565 h 6246801"/>
              <a:gd name="connsiteX920" fmla="*/ 8614005 w 9384838"/>
              <a:gd name="connsiteY920" fmla="*/ 932449 h 6246801"/>
              <a:gd name="connsiteX921" fmla="*/ 8590587 w 9384838"/>
              <a:gd name="connsiteY921" fmla="*/ 936351 h 6246801"/>
              <a:gd name="connsiteX922" fmla="*/ 8576927 w 9384838"/>
              <a:gd name="connsiteY922" fmla="*/ 920740 h 6246801"/>
              <a:gd name="connsiteX923" fmla="*/ 8590587 w 9384838"/>
              <a:gd name="connsiteY923" fmla="*/ 885614 h 6246801"/>
              <a:gd name="connsiteX924" fmla="*/ 8602296 w 9384838"/>
              <a:gd name="connsiteY924" fmla="*/ 881711 h 6246801"/>
              <a:gd name="connsiteX925" fmla="*/ 8610102 w 9384838"/>
              <a:gd name="connsiteY925" fmla="*/ 868050 h 6246801"/>
              <a:gd name="connsiteX926" fmla="*/ 8606199 w 9384838"/>
              <a:gd name="connsiteY926" fmla="*/ 850487 h 6246801"/>
              <a:gd name="connsiteX927" fmla="*/ 8612054 w 9384838"/>
              <a:gd name="connsiteY927" fmla="*/ 825118 h 6246801"/>
              <a:gd name="connsiteX928" fmla="*/ 8623762 w 9384838"/>
              <a:gd name="connsiteY928" fmla="*/ 846584 h 6246801"/>
              <a:gd name="connsiteX929" fmla="*/ 8637423 w 9384838"/>
              <a:gd name="connsiteY929" fmla="*/ 848536 h 6246801"/>
              <a:gd name="connsiteX930" fmla="*/ 8649132 w 9384838"/>
              <a:gd name="connsiteY930" fmla="*/ 827069 h 6246801"/>
              <a:gd name="connsiteX931" fmla="*/ 8635471 w 9384838"/>
              <a:gd name="connsiteY931" fmla="*/ 807555 h 6246801"/>
              <a:gd name="connsiteX932" fmla="*/ 8654986 w 9384838"/>
              <a:gd name="connsiteY932" fmla="*/ 807555 h 6246801"/>
              <a:gd name="connsiteX933" fmla="*/ 8664743 w 9384838"/>
              <a:gd name="connsiteY933" fmla="*/ 819263 h 6246801"/>
              <a:gd name="connsiteX934" fmla="*/ 8692064 w 9384838"/>
              <a:gd name="connsiteY934" fmla="*/ 805603 h 6246801"/>
              <a:gd name="connsiteX935" fmla="*/ 8709627 w 9384838"/>
              <a:gd name="connsiteY935" fmla="*/ 778282 h 6246801"/>
              <a:gd name="connsiteX936" fmla="*/ 8711579 w 9384838"/>
              <a:gd name="connsiteY936" fmla="*/ 749008 h 6246801"/>
              <a:gd name="connsiteX937" fmla="*/ 8695967 w 9384838"/>
              <a:gd name="connsiteY937" fmla="*/ 749008 h 6246801"/>
              <a:gd name="connsiteX938" fmla="*/ 8672549 w 9384838"/>
              <a:gd name="connsiteY938" fmla="*/ 745105 h 6246801"/>
              <a:gd name="connsiteX939" fmla="*/ 8668646 w 9384838"/>
              <a:gd name="connsiteY939" fmla="*/ 713881 h 6246801"/>
              <a:gd name="connsiteX940" fmla="*/ 8697919 w 9384838"/>
              <a:gd name="connsiteY940" fmla="*/ 713881 h 6246801"/>
              <a:gd name="connsiteX941" fmla="*/ 8715482 w 9384838"/>
              <a:gd name="connsiteY941" fmla="*/ 731444 h 6246801"/>
              <a:gd name="connsiteX942" fmla="*/ 8733045 w 9384838"/>
              <a:gd name="connsiteY942" fmla="*/ 719735 h 6246801"/>
              <a:gd name="connsiteX943" fmla="*/ 8746705 w 9384838"/>
              <a:gd name="connsiteY943" fmla="*/ 688512 h 6246801"/>
              <a:gd name="connsiteX944" fmla="*/ 8787686 w 9384838"/>
              <a:gd name="connsiteY944" fmla="*/ 674851 h 6246801"/>
              <a:gd name="connsiteX945" fmla="*/ 8811104 w 9384838"/>
              <a:gd name="connsiteY945" fmla="*/ 624114 h 6246801"/>
              <a:gd name="connsiteX946" fmla="*/ 8830619 w 9384838"/>
              <a:gd name="connsiteY946" fmla="*/ 618260 h 6246801"/>
              <a:gd name="connsiteX947" fmla="*/ 8840376 w 9384838"/>
              <a:gd name="connsiteY947" fmla="*/ 600695 h 6246801"/>
              <a:gd name="connsiteX948" fmla="*/ 8832570 w 9384838"/>
              <a:gd name="connsiteY948" fmla="*/ 559715 h 6246801"/>
              <a:gd name="connsiteX949" fmla="*/ 8850134 w 9384838"/>
              <a:gd name="connsiteY949" fmla="*/ 559715 h 6246801"/>
              <a:gd name="connsiteX950" fmla="*/ 8885260 w 9384838"/>
              <a:gd name="connsiteY950" fmla="*/ 573376 h 6246801"/>
              <a:gd name="connsiteX951" fmla="*/ 8902823 w 9384838"/>
              <a:gd name="connsiteY951" fmla="*/ 559715 h 6246801"/>
              <a:gd name="connsiteX952" fmla="*/ 8904775 w 9384838"/>
              <a:gd name="connsiteY952" fmla="*/ 524589 h 6246801"/>
              <a:gd name="connsiteX953" fmla="*/ 8949659 w 9384838"/>
              <a:gd name="connsiteY953" fmla="*/ 497268 h 6246801"/>
              <a:gd name="connsiteX954" fmla="*/ 8976980 w 9384838"/>
              <a:gd name="connsiteY954" fmla="*/ 497268 h 6246801"/>
              <a:gd name="connsiteX955" fmla="*/ 8976980 w 9384838"/>
              <a:gd name="connsiteY955" fmla="*/ 462142 h 6246801"/>
              <a:gd name="connsiteX956" fmla="*/ 8965271 w 9384838"/>
              <a:gd name="connsiteY956" fmla="*/ 419209 h 6246801"/>
              <a:gd name="connsiteX957" fmla="*/ 8973077 w 9384838"/>
              <a:gd name="connsiteY957" fmla="*/ 393840 h 6246801"/>
              <a:gd name="connsiteX958" fmla="*/ 9002349 w 9384838"/>
              <a:gd name="connsiteY958" fmla="*/ 376277 h 6246801"/>
              <a:gd name="connsiteX959" fmla="*/ 9017961 w 9384838"/>
              <a:gd name="connsiteY959" fmla="*/ 403597 h 6246801"/>
              <a:gd name="connsiteX960" fmla="*/ 9041378 w 9384838"/>
              <a:gd name="connsiteY960" fmla="*/ 467996 h 6246801"/>
              <a:gd name="connsiteX961" fmla="*/ 9076505 w 9384838"/>
              <a:gd name="connsiteY961" fmla="*/ 475802 h 6246801"/>
              <a:gd name="connsiteX962" fmla="*/ 9154564 w 9384838"/>
              <a:gd name="connsiteY962" fmla="*/ 458239 h 6246801"/>
              <a:gd name="connsiteX963" fmla="*/ 9209205 w 9384838"/>
              <a:gd name="connsiteY963" fmla="*/ 409452 h 6246801"/>
              <a:gd name="connsiteX964" fmla="*/ 9218963 w 9384838"/>
              <a:gd name="connsiteY964" fmla="*/ 380180 h 6246801"/>
              <a:gd name="connsiteX965" fmla="*/ 9283361 w 9384838"/>
              <a:gd name="connsiteY965" fmla="*/ 325538 h 6246801"/>
              <a:gd name="connsiteX966" fmla="*/ 9328245 w 9384838"/>
              <a:gd name="connsiteY966" fmla="*/ 311878 h 6246801"/>
              <a:gd name="connsiteX967" fmla="*/ 6819242 w 9384838"/>
              <a:gd name="connsiteY967" fmla="*/ 0 h 6246801"/>
              <a:gd name="connsiteX968" fmla="*/ 6869020 w 9384838"/>
              <a:gd name="connsiteY968" fmla="*/ 125002 h 6246801"/>
              <a:gd name="connsiteX969" fmla="*/ 6969682 w 9384838"/>
              <a:gd name="connsiteY969" fmla="*/ 326334 h 6246801"/>
              <a:gd name="connsiteX970" fmla="*/ 6969682 w 9384838"/>
              <a:gd name="connsiteY970" fmla="*/ 401556 h 6246801"/>
              <a:gd name="connsiteX971" fmla="*/ 7094680 w 9384838"/>
              <a:gd name="connsiteY971" fmla="*/ 652667 h 6246801"/>
              <a:gd name="connsiteX972" fmla="*/ 7220784 w 9384838"/>
              <a:gd name="connsiteY972" fmla="*/ 803117 h 6246801"/>
              <a:gd name="connsiteX973" fmla="*/ 7321446 w 9384838"/>
              <a:gd name="connsiteY973" fmla="*/ 903783 h 6246801"/>
              <a:gd name="connsiteX974" fmla="*/ 7321446 w 9384838"/>
              <a:gd name="connsiteY974" fmla="*/ 979004 h 6246801"/>
              <a:gd name="connsiteX975" fmla="*/ 7345782 w 9384838"/>
              <a:gd name="connsiteY975" fmla="*/ 979004 h 6246801"/>
              <a:gd name="connsiteX976" fmla="*/ 7396667 w 9384838"/>
              <a:gd name="connsiteY976" fmla="*/ 1003341 h 6246801"/>
              <a:gd name="connsiteX977" fmla="*/ 7421002 w 9384838"/>
              <a:gd name="connsiteY977" fmla="*/ 979004 h 6246801"/>
              <a:gd name="connsiteX978" fmla="*/ 7496223 w 9384838"/>
              <a:gd name="connsiteY978" fmla="*/ 1003341 h 6246801"/>
              <a:gd name="connsiteX979" fmla="*/ 7446445 w 9384838"/>
              <a:gd name="connsiteY979" fmla="*/ 1054227 h 6246801"/>
              <a:gd name="connsiteX980" fmla="*/ 7471887 w 9384838"/>
              <a:gd name="connsiteY980" fmla="*/ 1078564 h 6246801"/>
              <a:gd name="connsiteX981" fmla="*/ 7521665 w 9384838"/>
              <a:gd name="connsiteY981" fmla="*/ 1054227 h 6246801"/>
              <a:gd name="connsiteX982" fmla="*/ 7547107 w 9384838"/>
              <a:gd name="connsiteY982" fmla="*/ 1129449 h 6246801"/>
              <a:gd name="connsiteX983" fmla="*/ 7672105 w 9384838"/>
              <a:gd name="connsiteY983" fmla="*/ 1179229 h 6246801"/>
              <a:gd name="connsiteX984" fmla="*/ 7747325 w 9384838"/>
              <a:gd name="connsiteY984" fmla="*/ 1179229 h 6246801"/>
              <a:gd name="connsiteX985" fmla="*/ 7847987 w 9384838"/>
              <a:gd name="connsiteY985" fmla="*/ 1104007 h 6246801"/>
              <a:gd name="connsiteX986" fmla="*/ 7923207 w 9384838"/>
              <a:gd name="connsiteY986" fmla="*/ 1078564 h 6246801"/>
              <a:gd name="connsiteX987" fmla="*/ 7998427 w 9384838"/>
              <a:gd name="connsiteY987" fmla="*/ 1003341 h 6246801"/>
              <a:gd name="connsiteX988" fmla="*/ 7998427 w 9384838"/>
              <a:gd name="connsiteY988" fmla="*/ 1054227 h 6246801"/>
              <a:gd name="connsiteX989" fmla="*/ 7948649 w 9384838"/>
              <a:gd name="connsiteY989" fmla="*/ 1104007 h 6246801"/>
              <a:gd name="connsiteX990" fmla="*/ 7948649 w 9384838"/>
              <a:gd name="connsiteY990" fmla="*/ 1129449 h 6246801"/>
              <a:gd name="connsiteX991" fmla="*/ 7822545 w 9384838"/>
              <a:gd name="connsiteY991" fmla="*/ 1279895 h 6246801"/>
              <a:gd name="connsiteX992" fmla="*/ 7822545 w 9384838"/>
              <a:gd name="connsiteY992" fmla="*/ 1379454 h 6246801"/>
              <a:gd name="connsiteX993" fmla="*/ 7873429 w 9384838"/>
              <a:gd name="connsiteY993" fmla="*/ 1379454 h 6246801"/>
              <a:gd name="connsiteX994" fmla="*/ 7847987 w 9384838"/>
              <a:gd name="connsiteY994" fmla="*/ 1505563 h 6246801"/>
              <a:gd name="connsiteX995" fmla="*/ 7797103 w 9384838"/>
              <a:gd name="connsiteY995" fmla="*/ 1531005 h 6246801"/>
              <a:gd name="connsiteX996" fmla="*/ 7873429 w 9384838"/>
              <a:gd name="connsiteY996" fmla="*/ 1606229 h 6246801"/>
              <a:gd name="connsiteX997" fmla="*/ 7948649 w 9384838"/>
              <a:gd name="connsiteY997" fmla="*/ 1606229 h 6246801"/>
              <a:gd name="connsiteX998" fmla="*/ 7923207 w 9384838"/>
              <a:gd name="connsiteY998" fmla="*/ 1656009 h 6246801"/>
              <a:gd name="connsiteX999" fmla="*/ 7772767 w 9384838"/>
              <a:gd name="connsiteY999" fmla="*/ 1630565 h 6246801"/>
              <a:gd name="connsiteX1000" fmla="*/ 7672105 w 9384838"/>
              <a:gd name="connsiteY1000" fmla="*/ 1705789 h 6246801"/>
              <a:gd name="connsiteX1001" fmla="*/ 7672105 w 9384838"/>
              <a:gd name="connsiteY1001" fmla="*/ 1656009 h 6246801"/>
              <a:gd name="connsiteX1002" fmla="*/ 7596885 w 9384838"/>
              <a:gd name="connsiteY1002" fmla="*/ 1656009 h 6246801"/>
              <a:gd name="connsiteX1003" fmla="*/ 7571443 w 9384838"/>
              <a:gd name="connsiteY1003" fmla="*/ 1705789 h 6246801"/>
              <a:gd name="connsiteX1004" fmla="*/ 7446445 w 9384838"/>
              <a:gd name="connsiteY1004" fmla="*/ 1681452 h 6246801"/>
              <a:gd name="connsiteX1005" fmla="*/ 7421002 w 9384838"/>
              <a:gd name="connsiteY1005" fmla="*/ 1630565 h 6246801"/>
              <a:gd name="connsiteX1006" fmla="*/ 7321446 w 9384838"/>
              <a:gd name="connsiteY1006" fmla="*/ 1630565 h 6246801"/>
              <a:gd name="connsiteX1007" fmla="*/ 7070344 w 9384838"/>
              <a:gd name="connsiteY1007" fmla="*/ 1756674 h 6246801"/>
              <a:gd name="connsiteX1008" fmla="*/ 6869020 w 9384838"/>
              <a:gd name="connsiteY1008" fmla="*/ 1907113 h 6246801"/>
              <a:gd name="connsiteX1009" fmla="*/ 6894462 w 9384838"/>
              <a:gd name="connsiteY1009" fmla="*/ 1956897 h 6246801"/>
              <a:gd name="connsiteX1010" fmla="*/ 6819242 w 9384838"/>
              <a:gd name="connsiteY1010" fmla="*/ 2081899 h 6246801"/>
              <a:gd name="connsiteX1011" fmla="*/ 6793800 w 9384838"/>
              <a:gd name="connsiteY1011" fmla="*/ 2006676 h 6246801"/>
              <a:gd name="connsiteX1012" fmla="*/ 6668802 w 9384838"/>
              <a:gd name="connsiteY1012" fmla="*/ 1931450 h 6246801"/>
              <a:gd name="connsiteX1013" fmla="*/ 6542697 w 9384838"/>
              <a:gd name="connsiteY1013" fmla="*/ 1831894 h 6246801"/>
              <a:gd name="connsiteX1014" fmla="*/ 6467477 w 9384838"/>
              <a:gd name="connsiteY1014" fmla="*/ 1705789 h 6246801"/>
              <a:gd name="connsiteX1015" fmla="*/ 6417699 w 9384838"/>
              <a:gd name="connsiteY1015" fmla="*/ 1681452 h 6246801"/>
              <a:gd name="connsiteX1016" fmla="*/ 6342479 w 9384838"/>
              <a:gd name="connsiteY1016" fmla="*/ 1580786 h 6246801"/>
              <a:gd name="connsiteX1017" fmla="*/ 6217481 w 9384838"/>
              <a:gd name="connsiteY1017" fmla="*/ 1555343 h 6246801"/>
              <a:gd name="connsiteX1018" fmla="*/ 6091377 w 9384838"/>
              <a:gd name="connsiteY1018" fmla="*/ 1606229 h 6246801"/>
              <a:gd name="connsiteX1019" fmla="*/ 5991821 w 9384838"/>
              <a:gd name="connsiteY1019" fmla="*/ 1681452 h 6246801"/>
              <a:gd name="connsiteX1020" fmla="*/ 5966379 w 9384838"/>
              <a:gd name="connsiteY1020" fmla="*/ 1630565 h 6246801"/>
              <a:gd name="connsiteX1021" fmla="*/ 5966379 w 9384838"/>
              <a:gd name="connsiteY1021" fmla="*/ 1580786 h 6246801"/>
              <a:gd name="connsiteX1022" fmla="*/ 5916601 w 9384838"/>
              <a:gd name="connsiteY1022" fmla="*/ 1531005 h 6246801"/>
              <a:gd name="connsiteX1023" fmla="*/ 5940937 w 9384838"/>
              <a:gd name="connsiteY1023" fmla="*/ 1505563 h 6246801"/>
              <a:gd name="connsiteX1024" fmla="*/ 5891159 w 9384838"/>
              <a:gd name="connsiteY1024" fmla="*/ 1480122 h 6246801"/>
              <a:gd name="connsiteX1025" fmla="*/ 5840275 w 9384838"/>
              <a:gd name="connsiteY1025" fmla="*/ 1480122 h 6246801"/>
              <a:gd name="connsiteX1026" fmla="*/ 5815939 w 9384838"/>
              <a:gd name="connsiteY1026" fmla="*/ 1455784 h 6246801"/>
              <a:gd name="connsiteX1027" fmla="*/ 5740719 w 9384838"/>
              <a:gd name="connsiteY1027" fmla="*/ 1505563 h 6246801"/>
              <a:gd name="connsiteX1028" fmla="*/ 5665499 w 9384838"/>
              <a:gd name="connsiteY1028" fmla="*/ 1606229 h 6246801"/>
              <a:gd name="connsiteX1029" fmla="*/ 5715277 w 9384838"/>
              <a:gd name="connsiteY1029" fmla="*/ 1656009 h 6246801"/>
              <a:gd name="connsiteX1030" fmla="*/ 5765055 w 9384838"/>
              <a:gd name="connsiteY1030" fmla="*/ 1731231 h 6246801"/>
              <a:gd name="connsiteX1031" fmla="*/ 5840275 w 9384838"/>
              <a:gd name="connsiteY1031" fmla="*/ 1731231 h 6246801"/>
              <a:gd name="connsiteX1032" fmla="*/ 5916601 w 9384838"/>
              <a:gd name="connsiteY1032" fmla="*/ 1881669 h 6246801"/>
              <a:gd name="connsiteX1033" fmla="*/ 5966379 w 9384838"/>
              <a:gd name="connsiteY1033" fmla="*/ 1956897 h 6246801"/>
              <a:gd name="connsiteX1034" fmla="*/ 5891159 w 9384838"/>
              <a:gd name="connsiteY1034" fmla="*/ 2006676 h 6246801"/>
              <a:gd name="connsiteX1035" fmla="*/ 5815939 w 9384838"/>
              <a:gd name="connsiteY1035" fmla="*/ 1931450 h 6246801"/>
              <a:gd name="connsiteX1036" fmla="*/ 5765055 w 9384838"/>
              <a:gd name="connsiteY1036" fmla="*/ 1881669 h 6246801"/>
              <a:gd name="connsiteX1037" fmla="*/ 5715277 w 9384838"/>
              <a:gd name="connsiteY1037" fmla="*/ 1931450 h 6246801"/>
              <a:gd name="connsiteX1038" fmla="*/ 5665499 w 9384838"/>
              <a:gd name="connsiteY1038" fmla="*/ 1931450 h 6246801"/>
              <a:gd name="connsiteX1039" fmla="*/ 5640056 w 9384838"/>
              <a:gd name="connsiteY1039" fmla="*/ 2006676 h 6246801"/>
              <a:gd name="connsiteX1040" fmla="*/ 5590278 w 9384838"/>
              <a:gd name="connsiteY1040" fmla="*/ 2006676 h 6246801"/>
              <a:gd name="connsiteX1041" fmla="*/ 5515058 w 9384838"/>
              <a:gd name="connsiteY1041" fmla="*/ 2081899 h 6246801"/>
              <a:gd name="connsiteX1042" fmla="*/ 5464174 w 9384838"/>
              <a:gd name="connsiteY1042" fmla="*/ 2057559 h 6246801"/>
              <a:gd name="connsiteX1043" fmla="*/ 5464174 w 9384838"/>
              <a:gd name="connsiteY1043" fmla="*/ 1956897 h 6246801"/>
              <a:gd name="connsiteX1044" fmla="*/ 5489616 w 9384838"/>
              <a:gd name="connsiteY1044" fmla="*/ 1881669 h 6246801"/>
              <a:gd name="connsiteX1045" fmla="*/ 5564836 w 9384838"/>
              <a:gd name="connsiteY1045" fmla="*/ 1831894 h 6246801"/>
              <a:gd name="connsiteX1046" fmla="*/ 5590278 w 9384838"/>
              <a:gd name="connsiteY1046" fmla="*/ 1756674 h 6246801"/>
              <a:gd name="connsiteX1047" fmla="*/ 5539394 w 9384838"/>
              <a:gd name="connsiteY1047" fmla="*/ 1656009 h 6246801"/>
              <a:gd name="connsiteX1048" fmla="*/ 5515058 w 9384838"/>
              <a:gd name="connsiteY1048" fmla="*/ 1656009 h 6246801"/>
              <a:gd name="connsiteX1049" fmla="*/ 5515058 w 9384838"/>
              <a:gd name="connsiteY1049" fmla="*/ 1606229 h 6246801"/>
              <a:gd name="connsiteX1050" fmla="*/ 5489616 w 9384838"/>
              <a:gd name="connsiteY1050" fmla="*/ 1580786 h 6246801"/>
              <a:gd name="connsiteX1051" fmla="*/ 5489616 w 9384838"/>
              <a:gd name="connsiteY1051" fmla="*/ 1531005 h 6246801"/>
              <a:gd name="connsiteX1052" fmla="*/ 5539394 w 9384838"/>
              <a:gd name="connsiteY1052" fmla="*/ 1455784 h 6246801"/>
              <a:gd name="connsiteX1053" fmla="*/ 5539394 w 9384838"/>
              <a:gd name="connsiteY1053" fmla="*/ 1404898 h 6246801"/>
              <a:gd name="connsiteX1054" fmla="*/ 5564836 w 9384838"/>
              <a:gd name="connsiteY1054" fmla="*/ 1355118 h 6246801"/>
              <a:gd name="connsiteX1055" fmla="*/ 5614614 w 9384838"/>
              <a:gd name="connsiteY1055" fmla="*/ 1379454 h 6246801"/>
              <a:gd name="connsiteX1056" fmla="*/ 5689834 w 9384838"/>
              <a:gd name="connsiteY1056" fmla="*/ 1355118 h 6246801"/>
              <a:gd name="connsiteX1057" fmla="*/ 5740719 w 9384838"/>
              <a:gd name="connsiteY1057" fmla="*/ 1329675 h 6246801"/>
              <a:gd name="connsiteX1058" fmla="*/ 5765055 w 9384838"/>
              <a:gd name="connsiteY1058" fmla="*/ 1355118 h 6246801"/>
              <a:gd name="connsiteX1059" fmla="*/ 5815939 w 9384838"/>
              <a:gd name="connsiteY1059" fmla="*/ 1279895 h 6246801"/>
              <a:gd name="connsiteX1060" fmla="*/ 5891159 w 9384838"/>
              <a:gd name="connsiteY1060" fmla="*/ 1254452 h 6246801"/>
              <a:gd name="connsiteX1061" fmla="*/ 5891159 w 9384838"/>
              <a:gd name="connsiteY1061" fmla="*/ 1179229 h 6246801"/>
              <a:gd name="connsiteX1062" fmla="*/ 5840275 w 9384838"/>
              <a:gd name="connsiteY1062" fmla="*/ 1104007 h 6246801"/>
              <a:gd name="connsiteX1063" fmla="*/ 5865717 w 9384838"/>
              <a:gd name="connsiteY1063" fmla="*/ 1054227 h 6246801"/>
              <a:gd name="connsiteX1064" fmla="*/ 5916601 w 9384838"/>
              <a:gd name="connsiteY1064" fmla="*/ 1054227 h 6246801"/>
              <a:gd name="connsiteX1065" fmla="*/ 6041599 w 9384838"/>
              <a:gd name="connsiteY1065" fmla="*/ 1179229 h 6246801"/>
              <a:gd name="connsiteX1066" fmla="*/ 6091377 w 9384838"/>
              <a:gd name="connsiteY1066" fmla="*/ 1153786 h 6246801"/>
              <a:gd name="connsiteX1067" fmla="*/ 6091377 w 9384838"/>
              <a:gd name="connsiteY1067" fmla="*/ 1204672 h 6246801"/>
              <a:gd name="connsiteX1068" fmla="*/ 6166597 w 9384838"/>
              <a:gd name="connsiteY1068" fmla="*/ 1254452 h 6246801"/>
              <a:gd name="connsiteX1069" fmla="*/ 6292701 w 9384838"/>
              <a:gd name="connsiteY1069" fmla="*/ 1179229 h 6246801"/>
              <a:gd name="connsiteX1070" fmla="*/ 6317037 w 9384838"/>
              <a:gd name="connsiteY1070" fmla="*/ 1129449 h 6246801"/>
              <a:gd name="connsiteX1071" fmla="*/ 6292701 w 9384838"/>
              <a:gd name="connsiteY1071" fmla="*/ 1054227 h 6246801"/>
              <a:gd name="connsiteX1072" fmla="*/ 6317037 w 9384838"/>
              <a:gd name="connsiteY1072" fmla="*/ 1003341 h 6246801"/>
              <a:gd name="connsiteX1073" fmla="*/ 6317037 w 9384838"/>
              <a:gd name="connsiteY1073" fmla="*/ 953562 h 6246801"/>
              <a:gd name="connsiteX1074" fmla="*/ 6342479 w 9384838"/>
              <a:gd name="connsiteY1074" fmla="*/ 903783 h 6246801"/>
              <a:gd name="connsiteX1075" fmla="*/ 6443141 w 9384838"/>
              <a:gd name="connsiteY1075" fmla="*/ 878340 h 6246801"/>
              <a:gd name="connsiteX1076" fmla="*/ 6492919 w 9384838"/>
              <a:gd name="connsiteY1076" fmla="*/ 803117 h 6246801"/>
              <a:gd name="connsiteX1077" fmla="*/ 6518361 w 9384838"/>
              <a:gd name="connsiteY1077" fmla="*/ 652667 h 6246801"/>
              <a:gd name="connsiteX1078" fmla="*/ 6619024 w 9384838"/>
              <a:gd name="connsiteY1078" fmla="*/ 526559 h 6246801"/>
              <a:gd name="connsiteX1079" fmla="*/ 6643360 w 9384838"/>
              <a:gd name="connsiteY1079" fmla="*/ 300891 h 6246801"/>
              <a:gd name="connsiteX1080" fmla="*/ 6619024 w 9384838"/>
              <a:gd name="connsiteY1080" fmla="*/ 125002 h 6246801"/>
              <a:gd name="connsiteX1081" fmla="*/ 6694244 w 9384838"/>
              <a:gd name="connsiteY1081" fmla="*/ 49779 h 6246801"/>
              <a:gd name="connsiteX1082" fmla="*/ 6769464 w 9384838"/>
              <a:gd name="connsiteY1082" fmla="*/ 49779 h 6246801"/>
              <a:gd name="connsiteX1083" fmla="*/ 6819242 w 9384838"/>
              <a:gd name="connsiteY108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50982 w 9384838"/>
              <a:gd name="connsiteY76" fmla="*/ 5544353 h 6246801"/>
              <a:gd name="connsiteX77" fmla="*/ 1425539 w 9384838"/>
              <a:gd name="connsiteY77" fmla="*/ 5544353 h 6246801"/>
              <a:gd name="connsiteX78" fmla="*/ 1400097 w 9384838"/>
              <a:gd name="connsiteY78" fmla="*/ 5469130 h 6246801"/>
              <a:gd name="connsiteX79" fmla="*/ 1400097 w 9384838"/>
              <a:gd name="connsiteY79" fmla="*/ 5419351 h 6246801"/>
              <a:gd name="connsiteX80" fmla="*/ 1450982 w 9384838"/>
              <a:gd name="connsiteY80" fmla="*/ 5369571 h 6246801"/>
              <a:gd name="connsiteX81" fmla="*/ 1450982 w 9384838"/>
              <a:gd name="connsiteY81" fmla="*/ 5344128 h 6246801"/>
              <a:gd name="connsiteX82" fmla="*/ 1400097 w 9384838"/>
              <a:gd name="connsiteY82" fmla="*/ 5318685 h 6246801"/>
              <a:gd name="connsiteX83" fmla="*/ 1425539 w 9384838"/>
              <a:gd name="connsiteY83" fmla="*/ 5268905 h 6246801"/>
              <a:gd name="connsiteX84" fmla="*/ 1400097 w 9384838"/>
              <a:gd name="connsiteY84" fmla="*/ 5243462 h 6246801"/>
              <a:gd name="connsiteX85" fmla="*/ 1450982 w 9384838"/>
              <a:gd name="connsiteY85" fmla="*/ 5218019 h 6246801"/>
              <a:gd name="connsiteX86" fmla="*/ 1526203 w 9384838"/>
              <a:gd name="connsiteY86" fmla="*/ 5193682 h 6246801"/>
              <a:gd name="connsiteX87" fmla="*/ 1575981 w 9384838"/>
              <a:gd name="connsiteY87" fmla="*/ 5168239 h 6246801"/>
              <a:gd name="connsiteX88" fmla="*/ 1575981 w 9384838"/>
              <a:gd name="connsiteY88" fmla="*/ 5118459 h 6246801"/>
              <a:gd name="connsiteX89" fmla="*/ 1625759 w 9384838"/>
              <a:gd name="connsiteY89" fmla="*/ 5093016 h 6246801"/>
              <a:gd name="connsiteX90" fmla="*/ 1625759 w 9384838"/>
              <a:gd name="connsiteY90" fmla="*/ 5043236 h 6246801"/>
              <a:gd name="connsiteX91" fmla="*/ 1726423 w 9384838"/>
              <a:gd name="connsiteY91" fmla="*/ 5017793 h 6246801"/>
              <a:gd name="connsiteX92" fmla="*/ 1726423 w 9384838"/>
              <a:gd name="connsiteY92" fmla="*/ 5067573 h 6246801"/>
              <a:gd name="connsiteX93" fmla="*/ 1751865 w 9384838"/>
              <a:gd name="connsiteY93" fmla="*/ 5118459 h 6246801"/>
              <a:gd name="connsiteX94" fmla="*/ 1851420 w 9384838"/>
              <a:gd name="connsiteY94" fmla="*/ 5118459 h 6246801"/>
              <a:gd name="connsiteX95" fmla="*/ 1902304 w 9384838"/>
              <a:gd name="connsiteY95" fmla="*/ 5142796 h 6246801"/>
              <a:gd name="connsiteX96" fmla="*/ 1977523 w 9384838"/>
              <a:gd name="connsiteY96" fmla="*/ 5093016 h 6246801"/>
              <a:gd name="connsiteX97" fmla="*/ 1999647 w 9384838"/>
              <a:gd name="connsiteY97" fmla="*/ 5047661 h 6246801"/>
              <a:gd name="connsiteX98" fmla="*/ 1989691 w 9384838"/>
              <a:gd name="connsiteY98" fmla="*/ 5011156 h 6246801"/>
              <a:gd name="connsiteX99" fmla="*/ 2030620 w 9384838"/>
              <a:gd name="connsiteY99" fmla="*/ 5032174 h 6246801"/>
              <a:gd name="connsiteX100" fmla="*/ 2050531 w 9384838"/>
              <a:gd name="connsiteY100" fmla="*/ 5012262 h 6246801"/>
              <a:gd name="connsiteX101" fmla="*/ 2127963 w 9384838"/>
              <a:gd name="connsiteY101" fmla="*/ 4992350 h 6246801"/>
              <a:gd name="connsiteX102" fmla="*/ 798333 w 9384838"/>
              <a:gd name="connsiteY102" fmla="*/ 4867347 h 6246801"/>
              <a:gd name="connsiteX103" fmla="*/ 848111 w 9384838"/>
              <a:gd name="connsiteY103" fmla="*/ 4867347 h 6246801"/>
              <a:gd name="connsiteX104" fmla="*/ 873554 w 9384838"/>
              <a:gd name="connsiteY104" fmla="*/ 4917127 h 6246801"/>
              <a:gd name="connsiteX105" fmla="*/ 898996 w 9384838"/>
              <a:gd name="connsiteY105" fmla="*/ 4892790 h 6246801"/>
              <a:gd name="connsiteX106" fmla="*/ 923332 w 9384838"/>
              <a:gd name="connsiteY106" fmla="*/ 4892790 h 6246801"/>
              <a:gd name="connsiteX107" fmla="*/ 873554 w 9384838"/>
              <a:gd name="connsiteY107" fmla="*/ 4942570 h 6246801"/>
              <a:gd name="connsiteX108" fmla="*/ 898996 w 9384838"/>
              <a:gd name="connsiteY108" fmla="*/ 4968013 h 6246801"/>
              <a:gd name="connsiteX109" fmla="*/ 873554 w 9384838"/>
              <a:gd name="connsiteY109" fmla="*/ 4992350 h 6246801"/>
              <a:gd name="connsiteX110" fmla="*/ 898996 w 9384838"/>
              <a:gd name="connsiteY110" fmla="*/ 5017793 h 6246801"/>
              <a:gd name="connsiteX111" fmla="*/ 898996 w 9384838"/>
              <a:gd name="connsiteY111" fmla="*/ 5043236 h 6246801"/>
              <a:gd name="connsiteX112" fmla="*/ 948774 w 9384838"/>
              <a:gd name="connsiteY112" fmla="*/ 5067573 h 6246801"/>
              <a:gd name="connsiteX113" fmla="*/ 974217 w 9384838"/>
              <a:gd name="connsiteY113" fmla="*/ 5093016 h 6246801"/>
              <a:gd name="connsiteX114" fmla="*/ 998553 w 9384838"/>
              <a:gd name="connsiteY114" fmla="*/ 5118459 h 6246801"/>
              <a:gd name="connsiteX115" fmla="*/ 1049437 w 9384838"/>
              <a:gd name="connsiteY115" fmla="*/ 5118459 h 6246801"/>
              <a:gd name="connsiteX116" fmla="*/ 1099216 w 9384838"/>
              <a:gd name="connsiteY116" fmla="*/ 5067573 h 6246801"/>
              <a:gd name="connsiteX117" fmla="*/ 1148994 w 9384838"/>
              <a:gd name="connsiteY117" fmla="*/ 5093016 h 6246801"/>
              <a:gd name="connsiteX118" fmla="*/ 1174436 w 9384838"/>
              <a:gd name="connsiteY118" fmla="*/ 5142796 h 6246801"/>
              <a:gd name="connsiteX119" fmla="*/ 1148994 w 9384838"/>
              <a:gd name="connsiteY119" fmla="*/ 5193682 h 6246801"/>
              <a:gd name="connsiteX120" fmla="*/ 1099216 w 9384838"/>
              <a:gd name="connsiteY120" fmla="*/ 5218019 h 6246801"/>
              <a:gd name="connsiteX121" fmla="*/ 1073773 w 9384838"/>
              <a:gd name="connsiteY121" fmla="*/ 5218019 h 6246801"/>
              <a:gd name="connsiteX122" fmla="*/ 1049437 w 9384838"/>
              <a:gd name="connsiteY122" fmla="*/ 5193682 h 6246801"/>
              <a:gd name="connsiteX123" fmla="*/ 1023995 w 9384838"/>
              <a:gd name="connsiteY123" fmla="*/ 5243462 h 6246801"/>
              <a:gd name="connsiteX124" fmla="*/ 1049437 w 9384838"/>
              <a:gd name="connsiteY124" fmla="*/ 5293242 h 6246801"/>
              <a:gd name="connsiteX125" fmla="*/ 1099216 w 9384838"/>
              <a:gd name="connsiteY125" fmla="*/ 5293242 h 6246801"/>
              <a:gd name="connsiteX126" fmla="*/ 1199879 w 9384838"/>
              <a:gd name="connsiteY126" fmla="*/ 5318685 h 6246801"/>
              <a:gd name="connsiteX127" fmla="*/ 1124658 w 9384838"/>
              <a:gd name="connsiteY127" fmla="*/ 5369571 h 6246801"/>
              <a:gd name="connsiteX128" fmla="*/ 1148994 w 9384838"/>
              <a:gd name="connsiteY128" fmla="*/ 5393907 h 6246801"/>
              <a:gd name="connsiteX129" fmla="*/ 1199879 w 9384838"/>
              <a:gd name="connsiteY129" fmla="*/ 5393907 h 6246801"/>
              <a:gd name="connsiteX130" fmla="*/ 1148994 w 9384838"/>
              <a:gd name="connsiteY130" fmla="*/ 5444793 h 6246801"/>
              <a:gd name="connsiteX131" fmla="*/ 1199879 w 9384838"/>
              <a:gd name="connsiteY131" fmla="*/ 5469130 h 6246801"/>
              <a:gd name="connsiteX132" fmla="*/ 1174436 w 9384838"/>
              <a:gd name="connsiteY132" fmla="*/ 5520016 h 6246801"/>
              <a:gd name="connsiteX133" fmla="*/ 1124658 w 9384838"/>
              <a:gd name="connsiteY133" fmla="*/ 5520016 h 6246801"/>
              <a:gd name="connsiteX134" fmla="*/ 1099216 w 9384838"/>
              <a:gd name="connsiteY134" fmla="*/ 5544353 h 6246801"/>
              <a:gd name="connsiteX135" fmla="*/ 1023995 w 9384838"/>
              <a:gd name="connsiteY135" fmla="*/ 5619576 h 6246801"/>
              <a:gd name="connsiteX136" fmla="*/ 1023995 w 9384838"/>
              <a:gd name="connsiteY136" fmla="*/ 5645019 h 6246801"/>
              <a:gd name="connsiteX137" fmla="*/ 998553 w 9384838"/>
              <a:gd name="connsiteY137" fmla="*/ 5670462 h 6246801"/>
              <a:gd name="connsiteX138" fmla="*/ 823775 w 9384838"/>
              <a:gd name="connsiteY138" fmla="*/ 5920467 h 6246801"/>
              <a:gd name="connsiteX139" fmla="*/ 848111 w 9384838"/>
              <a:gd name="connsiteY139" fmla="*/ 5971353 h 6246801"/>
              <a:gd name="connsiteX140" fmla="*/ 798334 w 9384838"/>
              <a:gd name="connsiteY140" fmla="*/ 6021132 h 6246801"/>
              <a:gd name="connsiteX141" fmla="*/ 772890 w 9384838"/>
              <a:gd name="connsiteY141" fmla="*/ 6046575 h 6246801"/>
              <a:gd name="connsiteX142" fmla="*/ 772890 w 9384838"/>
              <a:gd name="connsiteY142" fmla="*/ 6096355 h 6246801"/>
              <a:gd name="connsiteX143" fmla="*/ 723113 w 9384838"/>
              <a:gd name="connsiteY143" fmla="*/ 6147241 h 6246801"/>
              <a:gd name="connsiteX144" fmla="*/ 697671 w 9384838"/>
              <a:gd name="connsiteY144" fmla="*/ 6096355 h 6246801"/>
              <a:gd name="connsiteX145" fmla="*/ 672229 w 9384838"/>
              <a:gd name="connsiteY145" fmla="*/ 6072018 h 6246801"/>
              <a:gd name="connsiteX146" fmla="*/ 693023 w 9384838"/>
              <a:gd name="connsiteY146" fmla="*/ 6051222 h 6246801"/>
              <a:gd name="connsiteX147" fmla="*/ 702873 w 9384838"/>
              <a:gd name="connsiteY147" fmla="*/ 6041372 h 6246801"/>
              <a:gd name="connsiteX148" fmla="*/ 702874 w 9384838"/>
              <a:gd name="connsiteY148" fmla="*/ 6041371 h 6246801"/>
              <a:gd name="connsiteX149" fmla="*/ 693023 w 9384838"/>
              <a:gd name="connsiteY149" fmla="*/ 6051222 h 6246801"/>
              <a:gd name="connsiteX150" fmla="*/ 672228 w 9384838"/>
              <a:gd name="connsiteY150" fmla="*/ 6072019 h 6246801"/>
              <a:gd name="connsiteX151" fmla="*/ 647891 w 9384838"/>
              <a:gd name="connsiteY151" fmla="*/ 6046576 h 6246801"/>
              <a:gd name="connsiteX152" fmla="*/ 597007 w 9384838"/>
              <a:gd name="connsiteY152" fmla="*/ 6096356 h 6246801"/>
              <a:gd name="connsiteX153" fmla="*/ 622449 w 9384838"/>
              <a:gd name="connsiteY153" fmla="*/ 6147242 h 6246801"/>
              <a:gd name="connsiteX154" fmla="*/ 622449 w 9384838"/>
              <a:gd name="connsiteY154" fmla="*/ 6171578 h 6246801"/>
              <a:gd name="connsiteX155" fmla="*/ 597007 w 9384838"/>
              <a:gd name="connsiteY155" fmla="*/ 6171578 h 6246801"/>
              <a:gd name="connsiteX156" fmla="*/ 547229 w 9384838"/>
              <a:gd name="connsiteY156" fmla="*/ 6222464 h 6246801"/>
              <a:gd name="connsiteX157" fmla="*/ 497452 w 9384838"/>
              <a:gd name="connsiteY157" fmla="*/ 6222464 h 6246801"/>
              <a:gd name="connsiteX158" fmla="*/ 422232 w 9384838"/>
              <a:gd name="connsiteY158" fmla="*/ 6246801 h 6246801"/>
              <a:gd name="connsiteX159" fmla="*/ 472009 w 9384838"/>
              <a:gd name="connsiteY159" fmla="*/ 6171578 h 6246801"/>
              <a:gd name="connsiteX160" fmla="*/ 521787 w 9384838"/>
              <a:gd name="connsiteY160" fmla="*/ 6121799 h 6246801"/>
              <a:gd name="connsiteX161" fmla="*/ 497452 w 9384838"/>
              <a:gd name="connsiteY161" fmla="*/ 6046576 h 6246801"/>
              <a:gd name="connsiteX162" fmla="*/ 497452 w 9384838"/>
              <a:gd name="connsiteY162" fmla="*/ 5996796 h 6246801"/>
              <a:gd name="connsiteX163" fmla="*/ 521787 w 9384838"/>
              <a:gd name="connsiteY163" fmla="*/ 5996796 h 6246801"/>
              <a:gd name="connsiteX164" fmla="*/ 572672 w 9384838"/>
              <a:gd name="connsiteY164" fmla="*/ 5945910 h 6246801"/>
              <a:gd name="connsiteX165" fmla="*/ 547229 w 9384838"/>
              <a:gd name="connsiteY165" fmla="*/ 5920467 h 6246801"/>
              <a:gd name="connsiteX166" fmla="*/ 497452 w 9384838"/>
              <a:gd name="connsiteY166" fmla="*/ 5896130 h 6246801"/>
              <a:gd name="connsiteX167" fmla="*/ 472009 w 9384838"/>
              <a:gd name="connsiteY167" fmla="*/ 5920467 h 6246801"/>
              <a:gd name="connsiteX168" fmla="*/ 396790 w 9384838"/>
              <a:gd name="connsiteY168" fmla="*/ 6021133 h 6246801"/>
              <a:gd name="connsiteX169" fmla="*/ 422232 w 9384838"/>
              <a:gd name="connsiteY169" fmla="*/ 6046576 h 6246801"/>
              <a:gd name="connsiteX170" fmla="*/ 422232 w 9384838"/>
              <a:gd name="connsiteY170" fmla="*/ 6096356 h 6246801"/>
              <a:gd name="connsiteX171" fmla="*/ 446568 w 9384838"/>
              <a:gd name="connsiteY171" fmla="*/ 6121799 h 6246801"/>
              <a:gd name="connsiteX172" fmla="*/ 422232 w 9384838"/>
              <a:gd name="connsiteY172" fmla="*/ 6147242 h 6246801"/>
              <a:gd name="connsiteX173" fmla="*/ 396790 w 9384838"/>
              <a:gd name="connsiteY173" fmla="*/ 6147242 h 6246801"/>
              <a:gd name="connsiteX174" fmla="*/ 371348 w 9384838"/>
              <a:gd name="connsiteY174" fmla="*/ 6121799 h 6246801"/>
              <a:gd name="connsiteX175" fmla="*/ 296127 w 9384838"/>
              <a:gd name="connsiteY175" fmla="*/ 6072019 h 6246801"/>
              <a:gd name="connsiteX176" fmla="*/ 271792 w 9384838"/>
              <a:gd name="connsiteY176" fmla="*/ 5996796 h 6246801"/>
              <a:gd name="connsiteX177" fmla="*/ 321570 w 9384838"/>
              <a:gd name="connsiteY177" fmla="*/ 6021133 h 6246801"/>
              <a:gd name="connsiteX178" fmla="*/ 347012 w 9384838"/>
              <a:gd name="connsiteY178" fmla="*/ 5996796 h 6246801"/>
              <a:gd name="connsiteX179" fmla="*/ 371348 w 9384838"/>
              <a:gd name="connsiteY179" fmla="*/ 5920467 h 6246801"/>
              <a:gd name="connsiteX180" fmla="*/ 321570 w 9384838"/>
              <a:gd name="connsiteY180" fmla="*/ 5845245 h 6246801"/>
              <a:gd name="connsiteX181" fmla="*/ 371348 w 9384838"/>
              <a:gd name="connsiteY181" fmla="*/ 5795465 h 6246801"/>
              <a:gd name="connsiteX182" fmla="*/ 371348 w 9384838"/>
              <a:gd name="connsiteY182" fmla="*/ 5745685 h 6246801"/>
              <a:gd name="connsiteX183" fmla="*/ 371348 w 9384838"/>
              <a:gd name="connsiteY183" fmla="*/ 5720242 h 6246801"/>
              <a:gd name="connsiteX184" fmla="*/ 347012 w 9384838"/>
              <a:gd name="connsiteY184" fmla="*/ 5670462 h 6246801"/>
              <a:gd name="connsiteX185" fmla="*/ 446567 w 9384838"/>
              <a:gd name="connsiteY185" fmla="*/ 5670462 h 6246801"/>
              <a:gd name="connsiteX186" fmla="*/ 462479 w 9384838"/>
              <a:gd name="connsiteY186" fmla="*/ 5674309 h 6246801"/>
              <a:gd name="connsiteX187" fmla="*/ 471828 w 9384838"/>
              <a:gd name="connsiteY187" fmla="*/ 5676570 h 6246801"/>
              <a:gd name="connsiteX188" fmla="*/ 471828 w 9384838"/>
              <a:gd name="connsiteY188" fmla="*/ 5676569 h 6246801"/>
              <a:gd name="connsiteX189" fmla="*/ 462479 w 9384838"/>
              <a:gd name="connsiteY189" fmla="*/ 5674309 h 6246801"/>
              <a:gd name="connsiteX190" fmla="*/ 446568 w 9384838"/>
              <a:gd name="connsiteY190" fmla="*/ 5670462 h 6246801"/>
              <a:gd name="connsiteX191" fmla="*/ 446567 w 9384838"/>
              <a:gd name="connsiteY191" fmla="*/ 5670462 h 6246801"/>
              <a:gd name="connsiteX192" fmla="*/ 521787 w 9384838"/>
              <a:gd name="connsiteY192" fmla="*/ 5595239 h 6246801"/>
              <a:gd name="connsiteX193" fmla="*/ 572672 w 9384838"/>
              <a:gd name="connsiteY193" fmla="*/ 5569796 h 6246801"/>
              <a:gd name="connsiteX194" fmla="*/ 572672 w 9384838"/>
              <a:gd name="connsiteY194" fmla="*/ 5520016 h 6246801"/>
              <a:gd name="connsiteX195" fmla="*/ 647892 w 9384838"/>
              <a:gd name="connsiteY195" fmla="*/ 5494573 h 6246801"/>
              <a:gd name="connsiteX196" fmla="*/ 622450 w 9384838"/>
              <a:gd name="connsiteY196" fmla="*/ 5469130 h 6246801"/>
              <a:gd name="connsiteX197" fmla="*/ 547230 w 9384838"/>
              <a:gd name="connsiteY197" fmla="*/ 5469130 h 6246801"/>
              <a:gd name="connsiteX198" fmla="*/ 622450 w 9384838"/>
              <a:gd name="connsiteY198" fmla="*/ 5444793 h 6246801"/>
              <a:gd name="connsiteX199" fmla="*/ 622450 w 9384838"/>
              <a:gd name="connsiteY199" fmla="*/ 5369570 h 6246801"/>
              <a:gd name="connsiteX200" fmla="*/ 597008 w 9384838"/>
              <a:gd name="connsiteY200" fmla="*/ 5369570 h 6246801"/>
              <a:gd name="connsiteX201" fmla="*/ 597008 w 9384838"/>
              <a:gd name="connsiteY201" fmla="*/ 5344127 h 6246801"/>
              <a:gd name="connsiteX202" fmla="*/ 572672 w 9384838"/>
              <a:gd name="connsiteY202" fmla="*/ 5318684 h 6246801"/>
              <a:gd name="connsiteX203" fmla="*/ 597008 w 9384838"/>
              <a:gd name="connsiteY203" fmla="*/ 5268904 h 6246801"/>
              <a:gd name="connsiteX204" fmla="*/ 572672 w 9384838"/>
              <a:gd name="connsiteY204" fmla="*/ 5268904 h 6246801"/>
              <a:gd name="connsiteX205" fmla="*/ 572672 w 9384838"/>
              <a:gd name="connsiteY205" fmla="*/ 5218018 h 6246801"/>
              <a:gd name="connsiteX206" fmla="*/ 547230 w 9384838"/>
              <a:gd name="connsiteY206" fmla="*/ 5193682 h 6246801"/>
              <a:gd name="connsiteX207" fmla="*/ 565757 w 9384838"/>
              <a:gd name="connsiteY207" fmla="*/ 5184317 h 6246801"/>
              <a:gd name="connsiteX208" fmla="*/ 565757 w 9384838"/>
              <a:gd name="connsiteY208" fmla="*/ 5184316 h 6246801"/>
              <a:gd name="connsiteX209" fmla="*/ 547229 w 9384838"/>
              <a:gd name="connsiteY209" fmla="*/ 5193682 h 6246801"/>
              <a:gd name="connsiteX210" fmla="*/ 521787 w 9384838"/>
              <a:gd name="connsiteY210" fmla="*/ 5168239 h 6246801"/>
              <a:gd name="connsiteX211" fmla="*/ 472009 w 9384838"/>
              <a:gd name="connsiteY211" fmla="*/ 5193682 h 6246801"/>
              <a:gd name="connsiteX212" fmla="*/ 472009 w 9384838"/>
              <a:gd name="connsiteY212" fmla="*/ 5293241 h 6246801"/>
              <a:gd name="connsiteX213" fmla="*/ 422231 w 9384838"/>
              <a:gd name="connsiteY213" fmla="*/ 5243461 h 6246801"/>
              <a:gd name="connsiteX214" fmla="*/ 422231 w 9384838"/>
              <a:gd name="connsiteY214" fmla="*/ 5243462 h 6246801"/>
              <a:gd name="connsiteX215" fmla="*/ 472009 w 9384838"/>
              <a:gd name="connsiteY215" fmla="*/ 5293241 h 6246801"/>
              <a:gd name="connsiteX216" fmla="*/ 422231 w 9384838"/>
              <a:gd name="connsiteY216" fmla="*/ 5318684 h 6246801"/>
              <a:gd name="connsiteX217" fmla="*/ 446567 w 9384838"/>
              <a:gd name="connsiteY217" fmla="*/ 5344127 h 6246801"/>
              <a:gd name="connsiteX218" fmla="*/ 497451 w 9384838"/>
              <a:gd name="connsiteY218" fmla="*/ 5344127 h 6246801"/>
              <a:gd name="connsiteX219" fmla="*/ 521787 w 9384838"/>
              <a:gd name="connsiteY219" fmla="*/ 5318684 h 6246801"/>
              <a:gd name="connsiteX220" fmla="*/ 521787 w 9384838"/>
              <a:gd name="connsiteY220" fmla="*/ 5369570 h 6246801"/>
              <a:gd name="connsiteX221" fmla="*/ 497451 w 9384838"/>
              <a:gd name="connsiteY221" fmla="*/ 5419350 h 6246801"/>
              <a:gd name="connsiteX222" fmla="*/ 472009 w 9384838"/>
              <a:gd name="connsiteY222" fmla="*/ 5419350 h 6246801"/>
              <a:gd name="connsiteX223" fmla="*/ 446567 w 9384838"/>
              <a:gd name="connsiteY223" fmla="*/ 5444793 h 6246801"/>
              <a:gd name="connsiteX224" fmla="*/ 422231 w 9384838"/>
              <a:gd name="connsiteY224" fmla="*/ 5419350 h 6246801"/>
              <a:gd name="connsiteX225" fmla="*/ 446567 w 9384838"/>
              <a:gd name="connsiteY225" fmla="*/ 5393907 h 6246801"/>
              <a:gd name="connsiteX226" fmla="*/ 446567 w 9384838"/>
              <a:gd name="connsiteY226" fmla="*/ 5369570 h 6246801"/>
              <a:gd name="connsiteX227" fmla="*/ 422231 w 9384838"/>
              <a:gd name="connsiteY227" fmla="*/ 5344127 h 6246801"/>
              <a:gd name="connsiteX228" fmla="*/ 371347 w 9384838"/>
              <a:gd name="connsiteY228" fmla="*/ 5369570 h 6246801"/>
              <a:gd name="connsiteX229" fmla="*/ 347011 w 9384838"/>
              <a:gd name="connsiteY229" fmla="*/ 5344127 h 6246801"/>
              <a:gd name="connsiteX230" fmla="*/ 321569 w 9384838"/>
              <a:gd name="connsiteY230" fmla="*/ 5393907 h 6246801"/>
              <a:gd name="connsiteX231" fmla="*/ 271791 w 9384838"/>
              <a:gd name="connsiteY231" fmla="*/ 5419350 h 6246801"/>
              <a:gd name="connsiteX232" fmla="*/ 321569 w 9384838"/>
              <a:gd name="connsiteY232" fmla="*/ 5369570 h 6246801"/>
              <a:gd name="connsiteX233" fmla="*/ 296127 w 9384838"/>
              <a:gd name="connsiteY233" fmla="*/ 5344127 h 6246801"/>
              <a:gd name="connsiteX234" fmla="*/ 296127 w 9384838"/>
              <a:gd name="connsiteY234" fmla="*/ 5293241 h 6246801"/>
              <a:gd name="connsiteX235" fmla="*/ 271791 w 9384838"/>
              <a:gd name="connsiteY235" fmla="*/ 5293241 h 6246801"/>
              <a:gd name="connsiteX236" fmla="*/ 246349 w 9384838"/>
              <a:gd name="connsiteY236" fmla="*/ 5243462 h 6246801"/>
              <a:gd name="connsiteX237" fmla="*/ 296127 w 9384838"/>
              <a:gd name="connsiteY237" fmla="*/ 5168239 h 6246801"/>
              <a:gd name="connsiteX238" fmla="*/ 321569 w 9384838"/>
              <a:gd name="connsiteY238" fmla="*/ 5193682 h 6246801"/>
              <a:gd name="connsiteX239" fmla="*/ 296127 w 9384838"/>
              <a:gd name="connsiteY239" fmla="*/ 5218019 h 6246801"/>
              <a:gd name="connsiteX240" fmla="*/ 321569 w 9384838"/>
              <a:gd name="connsiteY240" fmla="*/ 5218019 h 6246801"/>
              <a:gd name="connsiteX241" fmla="*/ 321569 w 9384838"/>
              <a:gd name="connsiteY241" fmla="*/ 5243462 h 6246801"/>
              <a:gd name="connsiteX242" fmla="*/ 296127 w 9384838"/>
              <a:gd name="connsiteY242" fmla="*/ 5268905 h 6246801"/>
              <a:gd name="connsiteX243" fmla="*/ 321569 w 9384838"/>
              <a:gd name="connsiteY243" fmla="*/ 5318684 h 6246801"/>
              <a:gd name="connsiteX244" fmla="*/ 347011 w 9384838"/>
              <a:gd name="connsiteY244" fmla="*/ 5293241 h 6246801"/>
              <a:gd name="connsiteX245" fmla="*/ 371347 w 9384838"/>
              <a:gd name="connsiteY245" fmla="*/ 5318684 h 6246801"/>
              <a:gd name="connsiteX246" fmla="*/ 396789 w 9384838"/>
              <a:gd name="connsiteY246" fmla="*/ 5318684 h 6246801"/>
              <a:gd name="connsiteX247" fmla="*/ 371347 w 9384838"/>
              <a:gd name="connsiteY247" fmla="*/ 5268905 h 6246801"/>
              <a:gd name="connsiteX248" fmla="*/ 396789 w 9384838"/>
              <a:gd name="connsiteY248" fmla="*/ 5243462 h 6246801"/>
              <a:gd name="connsiteX249" fmla="*/ 371347 w 9384838"/>
              <a:gd name="connsiteY249" fmla="*/ 5193682 h 6246801"/>
              <a:gd name="connsiteX250" fmla="*/ 321569 w 9384838"/>
              <a:gd name="connsiteY250" fmla="*/ 5168239 h 6246801"/>
              <a:gd name="connsiteX251" fmla="*/ 347011 w 9384838"/>
              <a:gd name="connsiteY251" fmla="*/ 5142796 h 6246801"/>
              <a:gd name="connsiteX252" fmla="*/ 296127 w 9384838"/>
              <a:gd name="connsiteY252" fmla="*/ 5142796 h 6246801"/>
              <a:gd name="connsiteX253" fmla="*/ 271791 w 9384838"/>
              <a:gd name="connsiteY253" fmla="*/ 5093016 h 6246801"/>
              <a:gd name="connsiteX254" fmla="*/ 296127 w 9384838"/>
              <a:gd name="connsiteY254" fmla="*/ 5067573 h 6246801"/>
              <a:gd name="connsiteX255" fmla="*/ 271791 w 9384838"/>
              <a:gd name="connsiteY255" fmla="*/ 5043236 h 6246801"/>
              <a:gd name="connsiteX256" fmla="*/ 271791 w 9384838"/>
              <a:gd name="connsiteY256" fmla="*/ 5017793 h 6246801"/>
              <a:gd name="connsiteX257" fmla="*/ 321569 w 9384838"/>
              <a:gd name="connsiteY257" fmla="*/ 5043236 h 6246801"/>
              <a:gd name="connsiteX258" fmla="*/ 347011 w 9384838"/>
              <a:gd name="connsiteY258" fmla="*/ 5043236 h 6246801"/>
              <a:gd name="connsiteX259" fmla="*/ 371347 w 9384838"/>
              <a:gd name="connsiteY259" fmla="*/ 5067573 h 6246801"/>
              <a:gd name="connsiteX260" fmla="*/ 371347 w 9384838"/>
              <a:gd name="connsiteY260" fmla="*/ 5093016 h 6246801"/>
              <a:gd name="connsiteX261" fmla="*/ 396789 w 9384838"/>
              <a:gd name="connsiteY261" fmla="*/ 5093016 h 6246801"/>
              <a:gd name="connsiteX262" fmla="*/ 396789 w 9384838"/>
              <a:gd name="connsiteY262" fmla="*/ 5067573 h 6246801"/>
              <a:gd name="connsiteX263" fmla="*/ 422231 w 9384838"/>
              <a:gd name="connsiteY263" fmla="*/ 5043236 h 6246801"/>
              <a:gd name="connsiteX264" fmla="*/ 371347 w 9384838"/>
              <a:gd name="connsiteY264" fmla="*/ 5017793 h 6246801"/>
              <a:gd name="connsiteX265" fmla="*/ 396789 w 9384838"/>
              <a:gd name="connsiteY265" fmla="*/ 4992350 h 6246801"/>
              <a:gd name="connsiteX266" fmla="*/ 422231 w 9384838"/>
              <a:gd name="connsiteY266" fmla="*/ 4968013 h 6246801"/>
              <a:gd name="connsiteX267" fmla="*/ 446567 w 9384838"/>
              <a:gd name="connsiteY267" fmla="*/ 4992350 h 6246801"/>
              <a:gd name="connsiteX268" fmla="*/ 446567 w 9384838"/>
              <a:gd name="connsiteY268" fmla="*/ 5017793 h 6246801"/>
              <a:gd name="connsiteX269" fmla="*/ 472009 w 9384838"/>
              <a:gd name="connsiteY269" fmla="*/ 5043236 h 6246801"/>
              <a:gd name="connsiteX270" fmla="*/ 497451 w 9384838"/>
              <a:gd name="connsiteY270" fmla="*/ 5017793 h 6246801"/>
              <a:gd name="connsiteX271" fmla="*/ 572671 w 9384838"/>
              <a:gd name="connsiteY271" fmla="*/ 5043236 h 6246801"/>
              <a:gd name="connsiteX272" fmla="*/ 573014 w 9384838"/>
              <a:gd name="connsiteY272" fmla="*/ 5043937 h 6246801"/>
              <a:gd name="connsiteX273" fmla="*/ 573014 w 9384838"/>
              <a:gd name="connsiteY273" fmla="*/ 5043937 h 6246801"/>
              <a:gd name="connsiteX274" fmla="*/ 572672 w 9384838"/>
              <a:gd name="connsiteY274" fmla="*/ 5043236 h 6246801"/>
              <a:gd name="connsiteX275" fmla="*/ 497452 w 9384838"/>
              <a:gd name="connsiteY275" fmla="*/ 5017793 h 6246801"/>
              <a:gd name="connsiteX276" fmla="*/ 547230 w 9384838"/>
              <a:gd name="connsiteY276" fmla="*/ 5017793 h 6246801"/>
              <a:gd name="connsiteX277" fmla="*/ 521788 w 9384838"/>
              <a:gd name="connsiteY277" fmla="*/ 4992350 h 6246801"/>
              <a:gd name="connsiteX278" fmla="*/ 572672 w 9384838"/>
              <a:gd name="connsiteY278" fmla="*/ 4968013 h 6246801"/>
              <a:gd name="connsiteX279" fmla="*/ 597008 w 9384838"/>
              <a:gd name="connsiteY279" fmla="*/ 4992350 h 6246801"/>
              <a:gd name="connsiteX280" fmla="*/ 647892 w 9384838"/>
              <a:gd name="connsiteY280" fmla="*/ 4992350 h 6246801"/>
              <a:gd name="connsiteX281" fmla="*/ 647892 w 9384838"/>
              <a:gd name="connsiteY281" fmla="*/ 4968013 h 6246801"/>
              <a:gd name="connsiteX282" fmla="*/ 672228 w 9384838"/>
              <a:gd name="connsiteY282" fmla="*/ 4942570 h 6246801"/>
              <a:gd name="connsiteX283" fmla="*/ 672228 w 9384838"/>
              <a:gd name="connsiteY283" fmla="*/ 4917127 h 6246801"/>
              <a:gd name="connsiteX284" fmla="*/ 723112 w 9384838"/>
              <a:gd name="connsiteY284" fmla="*/ 4892790 h 6246801"/>
              <a:gd name="connsiteX285" fmla="*/ 772890 w 9384838"/>
              <a:gd name="connsiteY285" fmla="*/ 4892790 h 6246801"/>
              <a:gd name="connsiteX286" fmla="*/ 798333 w 9384838"/>
              <a:gd name="connsiteY286" fmla="*/ 4867347 h 6246801"/>
              <a:gd name="connsiteX287" fmla="*/ 291494 w 9384838"/>
              <a:gd name="connsiteY287" fmla="*/ 3896294 h 6246801"/>
              <a:gd name="connsiteX288" fmla="*/ 319795 w 9384838"/>
              <a:gd name="connsiteY288" fmla="*/ 3947235 h 6246801"/>
              <a:gd name="connsiteX289" fmla="*/ 280174 w 9384838"/>
              <a:gd name="connsiteY289" fmla="*/ 4026476 h 6246801"/>
              <a:gd name="connsiteX290" fmla="*/ 234893 w 9384838"/>
              <a:gd name="connsiteY290" fmla="*/ 4026476 h 6246801"/>
              <a:gd name="connsiteX291" fmla="*/ 220743 w 9384838"/>
              <a:gd name="connsiteY291" fmla="*/ 4066097 h 6246801"/>
              <a:gd name="connsiteX292" fmla="*/ 178292 w 9384838"/>
              <a:gd name="connsiteY292" fmla="*/ 4074587 h 6246801"/>
              <a:gd name="connsiteX293" fmla="*/ 133012 w 9384838"/>
              <a:gd name="connsiteY293" fmla="*/ 4111377 h 6246801"/>
              <a:gd name="connsiteX294" fmla="*/ 93391 w 9384838"/>
              <a:gd name="connsiteY294" fmla="*/ 4125528 h 6246801"/>
              <a:gd name="connsiteX295" fmla="*/ 113201 w 9384838"/>
              <a:gd name="connsiteY295" fmla="*/ 4187789 h 6246801"/>
              <a:gd name="connsiteX296" fmla="*/ 82071 w 9384838"/>
              <a:gd name="connsiteY296" fmla="*/ 4187789 h 6246801"/>
              <a:gd name="connsiteX297" fmla="*/ 59430 w 9384838"/>
              <a:gd name="connsiteY297" fmla="*/ 4250050 h 6246801"/>
              <a:gd name="connsiteX298" fmla="*/ 76411 w 9384838"/>
              <a:gd name="connsiteY298" fmla="*/ 4275521 h 6246801"/>
              <a:gd name="connsiteX299" fmla="*/ 11320 w 9384838"/>
              <a:gd name="connsiteY299" fmla="*/ 4317971 h 6246801"/>
              <a:gd name="connsiteX300" fmla="*/ 0 w 9384838"/>
              <a:gd name="connsiteY300" fmla="*/ 4230240 h 6246801"/>
              <a:gd name="connsiteX301" fmla="*/ 31130 w 9384838"/>
              <a:gd name="connsiteY301" fmla="*/ 4218920 h 6246801"/>
              <a:gd name="connsiteX302" fmla="*/ 45280 w 9384838"/>
              <a:gd name="connsiteY302" fmla="*/ 4187789 h 6246801"/>
              <a:gd name="connsiteX303" fmla="*/ 53771 w 9384838"/>
              <a:gd name="connsiteY303" fmla="*/ 4131188 h 6246801"/>
              <a:gd name="connsiteX304" fmla="*/ 70751 w 9384838"/>
              <a:gd name="connsiteY304" fmla="*/ 4105717 h 6246801"/>
              <a:gd name="connsiteX305" fmla="*/ 124522 w 9384838"/>
              <a:gd name="connsiteY305" fmla="*/ 4083077 h 6246801"/>
              <a:gd name="connsiteX306" fmla="*/ 152822 w 9384838"/>
              <a:gd name="connsiteY306" fmla="*/ 4040626 h 6246801"/>
              <a:gd name="connsiteX307" fmla="*/ 104711 w 9384838"/>
              <a:gd name="connsiteY307" fmla="*/ 4023646 h 6246801"/>
              <a:gd name="connsiteX308" fmla="*/ 104711 w 9384838"/>
              <a:gd name="connsiteY308" fmla="*/ 3981195 h 6246801"/>
              <a:gd name="connsiteX309" fmla="*/ 144332 w 9384838"/>
              <a:gd name="connsiteY309" fmla="*/ 3981195 h 6246801"/>
              <a:gd name="connsiteX310" fmla="*/ 181122 w 9384838"/>
              <a:gd name="connsiteY310" fmla="*/ 4020816 h 6246801"/>
              <a:gd name="connsiteX311" fmla="*/ 240553 w 9384838"/>
              <a:gd name="connsiteY311" fmla="*/ 3955725 h 6246801"/>
              <a:gd name="connsiteX312" fmla="*/ 271684 w 9384838"/>
              <a:gd name="connsiteY312" fmla="*/ 3907614 h 6246801"/>
              <a:gd name="connsiteX313" fmla="*/ 291494 w 9384838"/>
              <a:gd name="connsiteY313" fmla="*/ 3896294 h 6246801"/>
              <a:gd name="connsiteX314" fmla="*/ 481106 w 9384838"/>
              <a:gd name="connsiteY314" fmla="*/ 3596309 h 6246801"/>
              <a:gd name="connsiteX315" fmla="*/ 435825 w 9384838"/>
              <a:gd name="connsiteY315" fmla="*/ 3664230 h 6246801"/>
              <a:gd name="connsiteX316" fmla="*/ 396205 w 9384838"/>
              <a:gd name="connsiteY316" fmla="*/ 3638759 h 6246801"/>
              <a:gd name="connsiteX317" fmla="*/ 481106 w 9384838"/>
              <a:gd name="connsiteY317" fmla="*/ 3596309 h 6246801"/>
              <a:gd name="connsiteX318" fmla="*/ 4460871 w 9384838"/>
              <a:gd name="connsiteY318" fmla="*/ 3512231 h 6246801"/>
              <a:gd name="connsiteX319" fmla="*/ 4435429 w 9384838"/>
              <a:gd name="connsiteY319" fmla="*/ 3563117 h 6246801"/>
              <a:gd name="connsiteX320" fmla="*/ 4385651 w 9384838"/>
              <a:gd name="connsiteY320" fmla="*/ 3612896 h 6246801"/>
              <a:gd name="connsiteX321" fmla="*/ 4385651 w 9384838"/>
              <a:gd name="connsiteY321" fmla="*/ 3638339 h 6246801"/>
              <a:gd name="connsiteX322" fmla="*/ 4435429 w 9384838"/>
              <a:gd name="connsiteY322" fmla="*/ 3638339 h 6246801"/>
              <a:gd name="connsiteX323" fmla="*/ 4435429 w 9384838"/>
              <a:gd name="connsiteY323" fmla="*/ 3662676 h 6246801"/>
              <a:gd name="connsiteX324" fmla="*/ 4385651 w 9384838"/>
              <a:gd name="connsiteY324" fmla="*/ 3713562 h 6246801"/>
              <a:gd name="connsiteX325" fmla="*/ 4284989 w 9384838"/>
              <a:gd name="connsiteY325" fmla="*/ 3737899 h 6246801"/>
              <a:gd name="connsiteX326" fmla="*/ 4310431 w 9384838"/>
              <a:gd name="connsiteY326" fmla="*/ 3688119 h 6246801"/>
              <a:gd name="connsiteX327" fmla="*/ 4335873 w 9384838"/>
              <a:gd name="connsiteY327" fmla="*/ 3662676 h 6246801"/>
              <a:gd name="connsiteX328" fmla="*/ 4335873 w 9384838"/>
              <a:gd name="connsiteY328" fmla="*/ 3638339 h 6246801"/>
              <a:gd name="connsiteX329" fmla="*/ 4284989 w 9384838"/>
              <a:gd name="connsiteY329" fmla="*/ 3662676 h 6246801"/>
              <a:gd name="connsiteX330" fmla="*/ 4284989 w 9384838"/>
              <a:gd name="connsiteY330" fmla="*/ 3612896 h 6246801"/>
              <a:gd name="connsiteX331" fmla="*/ 4360209 w 9384838"/>
              <a:gd name="connsiteY331" fmla="*/ 3537674 h 6246801"/>
              <a:gd name="connsiteX332" fmla="*/ 4460871 w 9384838"/>
              <a:gd name="connsiteY332" fmla="*/ 3512231 h 6246801"/>
              <a:gd name="connsiteX333" fmla="*/ 605629 w 9384838"/>
              <a:gd name="connsiteY333" fmla="*/ 3364245 h 6246801"/>
              <a:gd name="connsiteX334" fmla="*/ 611289 w 9384838"/>
              <a:gd name="connsiteY334" fmla="*/ 3409526 h 6246801"/>
              <a:gd name="connsiteX335" fmla="*/ 633929 w 9384838"/>
              <a:gd name="connsiteY335" fmla="*/ 3437826 h 6246801"/>
              <a:gd name="connsiteX336" fmla="*/ 616949 w 9384838"/>
              <a:gd name="connsiteY336" fmla="*/ 3485937 h 6246801"/>
              <a:gd name="connsiteX337" fmla="*/ 599969 w 9384838"/>
              <a:gd name="connsiteY337" fmla="*/ 3497257 h 6246801"/>
              <a:gd name="connsiteX338" fmla="*/ 560348 w 9384838"/>
              <a:gd name="connsiteY338" fmla="*/ 3451976 h 6246801"/>
              <a:gd name="connsiteX339" fmla="*/ 577328 w 9384838"/>
              <a:gd name="connsiteY339" fmla="*/ 3415186 h 6246801"/>
              <a:gd name="connsiteX340" fmla="*/ 574498 w 9384838"/>
              <a:gd name="connsiteY340" fmla="*/ 3369905 h 6246801"/>
              <a:gd name="connsiteX341" fmla="*/ 605629 w 9384838"/>
              <a:gd name="connsiteY341" fmla="*/ 3364245 h 6246801"/>
              <a:gd name="connsiteX342" fmla="*/ 1098059 w 9384838"/>
              <a:gd name="connsiteY342" fmla="*/ 3109544 h 6246801"/>
              <a:gd name="connsiteX343" fmla="*/ 1081079 w 9384838"/>
              <a:gd name="connsiteY343" fmla="*/ 3137841 h 6246801"/>
              <a:gd name="connsiteX344" fmla="*/ 1064099 w 9384838"/>
              <a:gd name="connsiteY344" fmla="*/ 3154822 h 6246801"/>
              <a:gd name="connsiteX345" fmla="*/ 1038628 w 9384838"/>
              <a:gd name="connsiteY345" fmla="*/ 3143502 h 6246801"/>
              <a:gd name="connsiteX346" fmla="*/ 1098059 w 9384838"/>
              <a:gd name="connsiteY346" fmla="*/ 3109544 h 6246801"/>
              <a:gd name="connsiteX347" fmla="*/ 905615 w 9384838"/>
              <a:gd name="connsiteY347" fmla="*/ 3061433 h 6246801"/>
              <a:gd name="connsiteX348" fmla="*/ 905615 w 9384838"/>
              <a:gd name="connsiteY348" fmla="*/ 3098224 h 6246801"/>
              <a:gd name="connsiteX349" fmla="*/ 874484 w 9384838"/>
              <a:gd name="connsiteY349" fmla="*/ 3149161 h 6246801"/>
              <a:gd name="connsiteX350" fmla="*/ 820713 w 9384838"/>
              <a:gd name="connsiteY350" fmla="*/ 3171802 h 6246801"/>
              <a:gd name="connsiteX351" fmla="*/ 826373 w 9384838"/>
              <a:gd name="connsiteY351" fmla="*/ 3205762 h 6246801"/>
              <a:gd name="connsiteX352" fmla="*/ 769772 w 9384838"/>
              <a:gd name="connsiteY352" fmla="*/ 3214252 h 6246801"/>
              <a:gd name="connsiteX353" fmla="*/ 775432 w 9384838"/>
              <a:gd name="connsiteY353" fmla="*/ 3253873 h 6246801"/>
              <a:gd name="connsiteX354" fmla="*/ 738642 w 9384838"/>
              <a:gd name="connsiteY354" fmla="*/ 3245383 h 6246801"/>
              <a:gd name="connsiteX355" fmla="*/ 724492 w 9384838"/>
              <a:gd name="connsiteY355" fmla="*/ 3214252 h 6246801"/>
              <a:gd name="connsiteX356" fmla="*/ 701851 w 9384838"/>
              <a:gd name="connsiteY356" fmla="*/ 3183122 h 6246801"/>
              <a:gd name="connsiteX357" fmla="*/ 724492 w 9384838"/>
              <a:gd name="connsiteY357" fmla="*/ 3168972 h 6246801"/>
              <a:gd name="connsiteX358" fmla="*/ 747132 w 9384838"/>
              <a:gd name="connsiteY358" fmla="*/ 3146331 h 6246801"/>
              <a:gd name="connsiteX359" fmla="*/ 843354 w 9384838"/>
              <a:gd name="connsiteY359" fmla="*/ 3098224 h 6246801"/>
              <a:gd name="connsiteX360" fmla="*/ 905615 w 9384838"/>
              <a:gd name="connsiteY360" fmla="*/ 3061433 h 6246801"/>
              <a:gd name="connsiteX361" fmla="*/ 936745 w 9384838"/>
              <a:gd name="connsiteY361" fmla="*/ 3033132 h 6246801"/>
              <a:gd name="connsiteX362" fmla="*/ 973535 w 9384838"/>
              <a:gd name="connsiteY362" fmla="*/ 3081244 h 6246801"/>
              <a:gd name="connsiteX363" fmla="*/ 948066 w 9384838"/>
              <a:gd name="connsiteY363" fmla="*/ 3115203 h 6246801"/>
              <a:gd name="connsiteX364" fmla="*/ 925424 w 9384838"/>
              <a:gd name="connsiteY364" fmla="*/ 3067093 h 6246801"/>
              <a:gd name="connsiteX365" fmla="*/ 936745 w 9384838"/>
              <a:gd name="connsiteY365" fmla="*/ 3033132 h 6246801"/>
              <a:gd name="connsiteX366" fmla="*/ 5840275 w 9384838"/>
              <a:gd name="connsiteY366" fmla="*/ 2081897 h 6246801"/>
              <a:gd name="connsiteX367" fmla="*/ 5891159 w 9384838"/>
              <a:gd name="connsiteY367" fmla="*/ 2132783 h 6246801"/>
              <a:gd name="connsiteX368" fmla="*/ 5891159 w 9384838"/>
              <a:gd name="connsiteY368" fmla="*/ 2158226 h 6246801"/>
              <a:gd name="connsiteX369" fmla="*/ 5966379 w 9384838"/>
              <a:gd name="connsiteY369" fmla="*/ 2208005 h 6246801"/>
              <a:gd name="connsiteX370" fmla="*/ 6016157 w 9384838"/>
              <a:gd name="connsiteY370" fmla="*/ 2208005 h 6246801"/>
              <a:gd name="connsiteX371" fmla="*/ 6041599 w 9384838"/>
              <a:gd name="connsiteY371" fmla="*/ 2208005 h 6246801"/>
              <a:gd name="connsiteX372" fmla="*/ 5966379 w 9384838"/>
              <a:gd name="connsiteY372" fmla="*/ 2308672 h 6246801"/>
              <a:gd name="connsiteX373" fmla="*/ 5916601 w 9384838"/>
              <a:gd name="connsiteY373" fmla="*/ 2558676 h 6246801"/>
              <a:gd name="connsiteX374" fmla="*/ 5916601 w 9384838"/>
              <a:gd name="connsiteY374" fmla="*/ 2659341 h 6246801"/>
              <a:gd name="connsiteX375" fmla="*/ 5966379 w 9384838"/>
              <a:gd name="connsiteY375" fmla="*/ 2684786 h 6246801"/>
              <a:gd name="connsiteX376" fmla="*/ 5991821 w 9384838"/>
              <a:gd name="connsiteY376" fmla="*/ 2734563 h 6246801"/>
              <a:gd name="connsiteX377" fmla="*/ 6016157 w 9384838"/>
              <a:gd name="connsiteY377" fmla="*/ 2785448 h 6246801"/>
              <a:gd name="connsiteX378" fmla="*/ 6016157 w 9384838"/>
              <a:gd name="connsiteY378" fmla="*/ 2860670 h 6246801"/>
              <a:gd name="connsiteX379" fmla="*/ 5991821 w 9384838"/>
              <a:gd name="connsiteY379" fmla="*/ 2885007 h 6246801"/>
              <a:gd name="connsiteX380" fmla="*/ 6016157 w 9384838"/>
              <a:gd name="connsiteY380" fmla="*/ 2910449 h 6246801"/>
              <a:gd name="connsiteX381" fmla="*/ 5991821 w 9384838"/>
              <a:gd name="connsiteY381" fmla="*/ 2935892 h 6246801"/>
              <a:gd name="connsiteX382" fmla="*/ 5991821 w 9384838"/>
              <a:gd name="connsiteY382" fmla="*/ 2960229 h 6246801"/>
              <a:gd name="connsiteX383" fmla="*/ 6041599 w 9384838"/>
              <a:gd name="connsiteY383" fmla="*/ 2985670 h 6246801"/>
              <a:gd name="connsiteX384" fmla="*/ 6016157 w 9384838"/>
              <a:gd name="connsiteY384" fmla="*/ 3035453 h 6246801"/>
              <a:gd name="connsiteX385" fmla="*/ 6041599 w 9384838"/>
              <a:gd name="connsiteY385" fmla="*/ 3086339 h 6246801"/>
              <a:gd name="connsiteX386" fmla="*/ 5991821 w 9384838"/>
              <a:gd name="connsiteY386" fmla="*/ 3185896 h 6246801"/>
              <a:gd name="connsiteX387" fmla="*/ 6016157 w 9384838"/>
              <a:gd name="connsiteY387" fmla="*/ 3185896 h 6246801"/>
              <a:gd name="connsiteX388" fmla="*/ 6016157 w 9384838"/>
              <a:gd name="connsiteY388" fmla="*/ 3236782 h 6246801"/>
              <a:gd name="connsiteX389" fmla="*/ 5966379 w 9384838"/>
              <a:gd name="connsiteY389" fmla="*/ 3261118 h 6246801"/>
              <a:gd name="connsiteX390" fmla="*/ 5966379 w 9384838"/>
              <a:gd name="connsiteY390" fmla="*/ 3286561 h 6246801"/>
              <a:gd name="connsiteX391" fmla="*/ 5916601 w 9384838"/>
              <a:gd name="connsiteY391" fmla="*/ 3361784 h 6246801"/>
              <a:gd name="connsiteX392" fmla="*/ 5916601 w 9384838"/>
              <a:gd name="connsiteY392" fmla="*/ 3412670 h 6246801"/>
              <a:gd name="connsiteX393" fmla="*/ 5865717 w 9384838"/>
              <a:gd name="connsiteY393" fmla="*/ 3437007 h 6246801"/>
              <a:gd name="connsiteX394" fmla="*/ 5840275 w 9384838"/>
              <a:gd name="connsiteY394" fmla="*/ 3462450 h 6246801"/>
              <a:gd name="connsiteX395" fmla="*/ 5815939 w 9384838"/>
              <a:gd name="connsiteY395" fmla="*/ 3437007 h 6246801"/>
              <a:gd name="connsiteX396" fmla="*/ 5815939 w 9384838"/>
              <a:gd name="connsiteY396" fmla="*/ 3487893 h 6246801"/>
              <a:gd name="connsiteX397" fmla="*/ 5765055 w 9384838"/>
              <a:gd name="connsiteY397" fmla="*/ 3462450 h 6246801"/>
              <a:gd name="connsiteX398" fmla="*/ 5765055 w 9384838"/>
              <a:gd name="connsiteY398" fmla="*/ 3462451 h 6246801"/>
              <a:gd name="connsiteX399" fmla="*/ 5790497 w 9384838"/>
              <a:gd name="connsiteY399" fmla="*/ 3512230 h 6246801"/>
              <a:gd name="connsiteX400" fmla="*/ 5740719 w 9384838"/>
              <a:gd name="connsiteY400" fmla="*/ 3537673 h 6246801"/>
              <a:gd name="connsiteX401" fmla="*/ 5715277 w 9384838"/>
              <a:gd name="connsiteY401" fmla="*/ 3563116 h 6246801"/>
              <a:gd name="connsiteX402" fmla="*/ 5689835 w 9384838"/>
              <a:gd name="connsiteY402" fmla="*/ 3587453 h 6246801"/>
              <a:gd name="connsiteX403" fmla="*/ 5715277 w 9384838"/>
              <a:gd name="connsiteY403" fmla="*/ 3612896 h 6246801"/>
              <a:gd name="connsiteX404" fmla="*/ 5665499 w 9384838"/>
              <a:gd name="connsiteY404" fmla="*/ 3612896 h 6246801"/>
              <a:gd name="connsiteX405" fmla="*/ 5640057 w 9384838"/>
              <a:gd name="connsiteY405" fmla="*/ 3638339 h 6246801"/>
              <a:gd name="connsiteX406" fmla="*/ 5665499 w 9384838"/>
              <a:gd name="connsiteY406" fmla="*/ 3638339 h 6246801"/>
              <a:gd name="connsiteX407" fmla="*/ 5665499 w 9384838"/>
              <a:gd name="connsiteY407" fmla="*/ 3662676 h 6246801"/>
              <a:gd name="connsiteX408" fmla="*/ 5640057 w 9384838"/>
              <a:gd name="connsiteY408" fmla="*/ 3662676 h 6246801"/>
              <a:gd name="connsiteX409" fmla="*/ 5665499 w 9384838"/>
              <a:gd name="connsiteY409" fmla="*/ 3688119 h 6246801"/>
              <a:gd name="connsiteX410" fmla="*/ 5640057 w 9384838"/>
              <a:gd name="connsiteY410" fmla="*/ 3763342 h 6246801"/>
              <a:gd name="connsiteX411" fmla="*/ 5590279 w 9384838"/>
              <a:gd name="connsiteY411" fmla="*/ 3737899 h 6246801"/>
              <a:gd name="connsiteX412" fmla="*/ 5515059 w 9384838"/>
              <a:gd name="connsiteY412" fmla="*/ 3737899 h 6246801"/>
              <a:gd name="connsiteX413" fmla="*/ 5464175 w 9384838"/>
              <a:gd name="connsiteY413" fmla="*/ 3713562 h 6246801"/>
              <a:gd name="connsiteX414" fmla="*/ 5439839 w 9384838"/>
              <a:gd name="connsiteY414" fmla="*/ 3737899 h 6246801"/>
              <a:gd name="connsiteX415" fmla="*/ 5464175 w 9384838"/>
              <a:gd name="connsiteY415" fmla="*/ 3763342 h 6246801"/>
              <a:gd name="connsiteX416" fmla="*/ 5414397 w 9384838"/>
              <a:gd name="connsiteY416" fmla="*/ 3788785 h 6246801"/>
              <a:gd name="connsiteX417" fmla="*/ 5339177 w 9384838"/>
              <a:gd name="connsiteY417" fmla="*/ 3939230 h 6246801"/>
              <a:gd name="connsiteX418" fmla="*/ 5364619 w 9384838"/>
              <a:gd name="connsiteY418" fmla="*/ 4014453 h 6246801"/>
              <a:gd name="connsiteX419" fmla="*/ 5364618 w 9384838"/>
              <a:gd name="connsiteY419" fmla="*/ 4014453 h 6246801"/>
              <a:gd name="connsiteX420" fmla="*/ 5364618 w 9384838"/>
              <a:gd name="connsiteY420" fmla="*/ 4089676 h 6246801"/>
              <a:gd name="connsiteX421" fmla="*/ 5313734 w 9384838"/>
              <a:gd name="connsiteY421" fmla="*/ 4289902 h 6246801"/>
              <a:gd name="connsiteX422" fmla="*/ 5238514 w 9384838"/>
              <a:gd name="connsiteY422" fmla="*/ 4416010 h 6246801"/>
              <a:gd name="connsiteX423" fmla="*/ 5213072 w 9384838"/>
              <a:gd name="connsiteY423" fmla="*/ 4440347 h 6246801"/>
              <a:gd name="connsiteX424" fmla="*/ 5163294 w 9384838"/>
              <a:gd name="connsiteY424" fmla="*/ 4440347 h 6246801"/>
              <a:gd name="connsiteX425" fmla="*/ 5137852 w 9384838"/>
              <a:gd name="connsiteY425" fmla="*/ 4465790 h 6246801"/>
              <a:gd name="connsiteX426" fmla="*/ 5163294 w 9384838"/>
              <a:gd name="connsiteY426" fmla="*/ 4465790 h 6246801"/>
              <a:gd name="connsiteX427" fmla="*/ 5062632 w 9384838"/>
              <a:gd name="connsiteY427" fmla="*/ 4616236 h 6246801"/>
              <a:gd name="connsiteX428" fmla="*/ 5038296 w 9384838"/>
              <a:gd name="connsiteY428" fmla="*/ 4691459 h 6246801"/>
              <a:gd name="connsiteX429" fmla="*/ 5012854 w 9384838"/>
              <a:gd name="connsiteY429" fmla="*/ 4716902 h 6246801"/>
              <a:gd name="connsiteX430" fmla="*/ 4987412 w 9384838"/>
              <a:gd name="connsiteY430" fmla="*/ 4792125 h 6246801"/>
              <a:gd name="connsiteX431" fmla="*/ 5012854 w 9384838"/>
              <a:gd name="connsiteY431" fmla="*/ 4917127 h 6246801"/>
              <a:gd name="connsiteX432" fmla="*/ 5062632 w 9384838"/>
              <a:gd name="connsiteY432" fmla="*/ 5043236 h 6246801"/>
              <a:gd name="connsiteX433" fmla="*/ 5013583 w 9384838"/>
              <a:gd name="connsiteY433" fmla="*/ 4993096 h 6246801"/>
              <a:gd name="connsiteX434" fmla="*/ 5062632 w 9384838"/>
              <a:gd name="connsiteY434" fmla="*/ 5043237 h 6246801"/>
              <a:gd name="connsiteX435" fmla="*/ 4987412 w 9384838"/>
              <a:gd name="connsiteY435" fmla="*/ 5043237 h 6246801"/>
              <a:gd name="connsiteX436" fmla="*/ 4963076 w 9384838"/>
              <a:gd name="connsiteY436" fmla="*/ 5017794 h 6246801"/>
              <a:gd name="connsiteX437" fmla="*/ 4862414 w 9384838"/>
              <a:gd name="connsiteY437" fmla="*/ 5067574 h 6246801"/>
              <a:gd name="connsiteX438" fmla="*/ 4812636 w 9384838"/>
              <a:gd name="connsiteY438" fmla="*/ 5142796 h 6246801"/>
              <a:gd name="connsiteX439" fmla="*/ 4812636 w 9384838"/>
              <a:gd name="connsiteY439" fmla="*/ 5193682 h 6246801"/>
              <a:gd name="connsiteX440" fmla="*/ 4787194 w 9384838"/>
              <a:gd name="connsiteY440" fmla="*/ 5243462 h 6246801"/>
              <a:gd name="connsiteX441" fmla="*/ 4711974 w 9384838"/>
              <a:gd name="connsiteY441" fmla="*/ 5268905 h 6246801"/>
              <a:gd name="connsiteX442" fmla="*/ 4686532 w 9384838"/>
              <a:gd name="connsiteY442" fmla="*/ 5243462 h 6246801"/>
              <a:gd name="connsiteX443" fmla="*/ 4636753 w 9384838"/>
              <a:gd name="connsiteY443" fmla="*/ 5268905 h 6246801"/>
              <a:gd name="connsiteX444" fmla="*/ 4611311 w 9384838"/>
              <a:gd name="connsiteY444" fmla="*/ 5293242 h 6246801"/>
              <a:gd name="connsiteX445" fmla="*/ 4561533 w 9384838"/>
              <a:gd name="connsiteY445" fmla="*/ 5344128 h 6246801"/>
              <a:gd name="connsiteX446" fmla="*/ 4536091 w 9384838"/>
              <a:gd name="connsiteY446" fmla="*/ 5293242 h 6246801"/>
              <a:gd name="connsiteX447" fmla="*/ 4561533 w 9384838"/>
              <a:gd name="connsiteY447" fmla="*/ 5293242 h 6246801"/>
              <a:gd name="connsiteX448" fmla="*/ 4561533 w 9384838"/>
              <a:gd name="connsiteY448" fmla="*/ 5268905 h 6246801"/>
              <a:gd name="connsiteX449" fmla="*/ 4585869 w 9384838"/>
              <a:gd name="connsiteY449" fmla="*/ 5218019 h 6246801"/>
              <a:gd name="connsiteX450" fmla="*/ 4585869 w 9384838"/>
              <a:gd name="connsiteY450" fmla="*/ 5193682 h 6246801"/>
              <a:gd name="connsiteX451" fmla="*/ 4611311 w 9384838"/>
              <a:gd name="connsiteY451" fmla="*/ 5168239 h 6246801"/>
              <a:gd name="connsiteX452" fmla="*/ 4611311 w 9384838"/>
              <a:gd name="connsiteY452" fmla="*/ 5142796 h 6246801"/>
              <a:gd name="connsiteX453" fmla="*/ 4585869 w 9384838"/>
              <a:gd name="connsiteY453" fmla="*/ 5142796 h 6246801"/>
              <a:gd name="connsiteX454" fmla="*/ 4611311 w 9384838"/>
              <a:gd name="connsiteY454" fmla="*/ 5118460 h 6246801"/>
              <a:gd name="connsiteX455" fmla="*/ 4636753 w 9384838"/>
              <a:gd name="connsiteY455" fmla="*/ 5118460 h 6246801"/>
              <a:gd name="connsiteX456" fmla="*/ 4636753 w 9384838"/>
              <a:gd name="connsiteY456" fmla="*/ 5093017 h 6246801"/>
              <a:gd name="connsiteX457" fmla="*/ 4686532 w 9384838"/>
              <a:gd name="connsiteY457" fmla="*/ 5067574 h 6246801"/>
              <a:gd name="connsiteX458" fmla="*/ 4737416 w 9384838"/>
              <a:gd name="connsiteY458" fmla="*/ 5043237 h 6246801"/>
              <a:gd name="connsiteX459" fmla="*/ 4737416 w 9384838"/>
              <a:gd name="connsiteY459" fmla="*/ 5017794 h 6246801"/>
              <a:gd name="connsiteX460" fmla="*/ 4737416 w 9384838"/>
              <a:gd name="connsiteY460" fmla="*/ 4992351 h 6246801"/>
              <a:gd name="connsiteX461" fmla="*/ 4686532 w 9384838"/>
              <a:gd name="connsiteY461" fmla="*/ 4942571 h 6246801"/>
              <a:gd name="connsiteX462" fmla="*/ 4662196 w 9384838"/>
              <a:gd name="connsiteY462" fmla="*/ 4968014 h 6246801"/>
              <a:gd name="connsiteX463" fmla="*/ 4636753 w 9384838"/>
              <a:gd name="connsiteY463" fmla="*/ 4968014 h 6246801"/>
              <a:gd name="connsiteX464" fmla="*/ 4611311 w 9384838"/>
              <a:gd name="connsiteY464" fmla="*/ 4942571 h 6246801"/>
              <a:gd name="connsiteX465" fmla="*/ 4585869 w 9384838"/>
              <a:gd name="connsiteY465" fmla="*/ 4992350 h 6246801"/>
              <a:gd name="connsiteX466" fmla="*/ 4611310 w 9384838"/>
              <a:gd name="connsiteY466" fmla="*/ 5017792 h 6246801"/>
              <a:gd name="connsiteX467" fmla="*/ 4611311 w 9384838"/>
              <a:gd name="connsiteY467" fmla="*/ 5017793 h 6246801"/>
              <a:gd name="connsiteX468" fmla="*/ 4536091 w 9384838"/>
              <a:gd name="connsiteY468" fmla="*/ 5043236 h 6246801"/>
              <a:gd name="connsiteX469" fmla="*/ 4510649 w 9384838"/>
              <a:gd name="connsiteY469" fmla="*/ 5043236 h 6246801"/>
              <a:gd name="connsiteX470" fmla="*/ 4510649 w 9384838"/>
              <a:gd name="connsiteY470" fmla="*/ 5118458 h 6246801"/>
              <a:gd name="connsiteX471" fmla="*/ 4561533 w 9384838"/>
              <a:gd name="connsiteY471" fmla="*/ 5168238 h 6246801"/>
              <a:gd name="connsiteX472" fmla="*/ 4536091 w 9384838"/>
              <a:gd name="connsiteY472" fmla="*/ 5168238 h 6246801"/>
              <a:gd name="connsiteX473" fmla="*/ 4510649 w 9384838"/>
              <a:gd name="connsiteY473" fmla="*/ 5168238 h 6246801"/>
              <a:gd name="connsiteX474" fmla="*/ 4510649 w 9384838"/>
              <a:gd name="connsiteY474" fmla="*/ 5193681 h 6246801"/>
              <a:gd name="connsiteX475" fmla="*/ 4486313 w 9384838"/>
              <a:gd name="connsiteY475" fmla="*/ 5168238 h 6246801"/>
              <a:gd name="connsiteX476" fmla="*/ 4486313 w 9384838"/>
              <a:gd name="connsiteY476" fmla="*/ 5118458 h 6246801"/>
              <a:gd name="connsiteX477" fmla="*/ 4460871 w 9384838"/>
              <a:gd name="connsiteY477" fmla="*/ 5093016 h 6246801"/>
              <a:gd name="connsiteX478" fmla="*/ 4385651 w 9384838"/>
              <a:gd name="connsiteY478" fmla="*/ 5067573 h 6246801"/>
              <a:gd name="connsiteX479" fmla="*/ 4310431 w 9384838"/>
              <a:gd name="connsiteY479" fmla="*/ 5093016 h 6246801"/>
              <a:gd name="connsiteX480" fmla="*/ 4284989 w 9384838"/>
              <a:gd name="connsiteY480" fmla="*/ 5142795 h 6246801"/>
              <a:gd name="connsiteX481" fmla="*/ 4284989 w 9384838"/>
              <a:gd name="connsiteY481" fmla="*/ 5142796 h 6246801"/>
              <a:gd name="connsiteX482" fmla="*/ 4260653 w 9384838"/>
              <a:gd name="connsiteY482" fmla="*/ 5168239 h 6246801"/>
              <a:gd name="connsiteX483" fmla="*/ 4260653 w 9384838"/>
              <a:gd name="connsiteY483" fmla="*/ 5193683 h 6246801"/>
              <a:gd name="connsiteX484" fmla="*/ 4284989 w 9384838"/>
              <a:gd name="connsiteY484" fmla="*/ 5243462 h 6246801"/>
              <a:gd name="connsiteX485" fmla="*/ 4235211 w 9384838"/>
              <a:gd name="connsiteY485" fmla="*/ 5268905 h 6246801"/>
              <a:gd name="connsiteX486" fmla="*/ 4185433 w 9384838"/>
              <a:gd name="connsiteY486" fmla="*/ 5344128 h 6246801"/>
              <a:gd name="connsiteX487" fmla="*/ 4110213 w 9384838"/>
              <a:gd name="connsiteY487" fmla="*/ 5369571 h 6246801"/>
              <a:gd name="connsiteX488" fmla="*/ 4084771 w 9384838"/>
              <a:gd name="connsiteY488" fmla="*/ 5318685 h 6246801"/>
              <a:gd name="connsiteX489" fmla="*/ 4110213 w 9384838"/>
              <a:gd name="connsiteY489" fmla="*/ 5243462 h 6246801"/>
              <a:gd name="connsiteX490" fmla="*/ 4134549 w 9384838"/>
              <a:gd name="connsiteY490" fmla="*/ 5193683 h 6246801"/>
              <a:gd name="connsiteX491" fmla="*/ 4134549 w 9384838"/>
              <a:gd name="connsiteY491" fmla="*/ 5168239 h 6246801"/>
              <a:gd name="connsiteX492" fmla="*/ 4185433 w 9384838"/>
              <a:gd name="connsiteY492" fmla="*/ 5168239 h 6246801"/>
              <a:gd name="connsiteX493" fmla="*/ 4209769 w 9384838"/>
              <a:gd name="connsiteY493" fmla="*/ 5142796 h 6246801"/>
              <a:gd name="connsiteX494" fmla="*/ 4185433 w 9384838"/>
              <a:gd name="connsiteY494" fmla="*/ 5118460 h 6246801"/>
              <a:gd name="connsiteX495" fmla="*/ 4084771 w 9384838"/>
              <a:gd name="connsiteY495" fmla="*/ 5093017 h 6246801"/>
              <a:gd name="connsiteX496" fmla="*/ 4034993 w 9384838"/>
              <a:gd name="connsiteY496" fmla="*/ 5142796 h 6246801"/>
              <a:gd name="connsiteX497" fmla="*/ 3958666 w 9384838"/>
              <a:gd name="connsiteY497" fmla="*/ 5168239 h 6246801"/>
              <a:gd name="connsiteX498" fmla="*/ 3908904 w 9384838"/>
              <a:gd name="connsiteY498" fmla="*/ 5218019 h 6246801"/>
              <a:gd name="connsiteX499" fmla="*/ 3859127 w 9384838"/>
              <a:gd name="connsiteY499" fmla="*/ 5293242 h 6246801"/>
              <a:gd name="connsiteX500" fmla="*/ 3758465 w 9384838"/>
              <a:gd name="connsiteY500" fmla="*/ 5243462 h 6246801"/>
              <a:gd name="connsiteX501" fmla="*/ 3708688 w 9384838"/>
              <a:gd name="connsiteY501" fmla="*/ 5243462 h 6246801"/>
              <a:gd name="connsiteX502" fmla="*/ 3582584 w 9384838"/>
              <a:gd name="connsiteY502" fmla="*/ 5193683 h 6246801"/>
              <a:gd name="connsiteX503" fmla="*/ 3589545 w 9384838"/>
              <a:gd name="connsiteY503" fmla="*/ 5173103 h 6246801"/>
              <a:gd name="connsiteX504" fmla="*/ 3589543 w 9384838"/>
              <a:gd name="connsiteY504" fmla="*/ 5173102 h 6246801"/>
              <a:gd name="connsiteX505" fmla="*/ 3582582 w 9384838"/>
              <a:gd name="connsiteY505" fmla="*/ 5193682 h 6246801"/>
              <a:gd name="connsiteX506" fmla="*/ 3382367 w 9384838"/>
              <a:gd name="connsiteY506" fmla="*/ 5193682 h 6246801"/>
              <a:gd name="connsiteX507" fmla="*/ 3421081 w 9384838"/>
              <a:gd name="connsiteY507" fmla="*/ 5164921 h 6246801"/>
              <a:gd name="connsiteX508" fmla="*/ 3483028 w 9384838"/>
              <a:gd name="connsiteY508" fmla="*/ 5168239 h 6246801"/>
              <a:gd name="connsiteX509" fmla="*/ 3532805 w 9384838"/>
              <a:gd name="connsiteY509" fmla="*/ 5168239 h 6246801"/>
              <a:gd name="connsiteX510" fmla="*/ 3532805 w 9384838"/>
              <a:gd name="connsiteY510" fmla="*/ 5118459 h 6246801"/>
              <a:gd name="connsiteX511" fmla="*/ 3507365 w 9384838"/>
              <a:gd name="connsiteY511" fmla="*/ 5093016 h 6246801"/>
              <a:gd name="connsiteX512" fmla="*/ 3483028 w 9384838"/>
              <a:gd name="connsiteY512" fmla="*/ 5118459 h 6246801"/>
              <a:gd name="connsiteX513" fmla="*/ 3432144 w 9384838"/>
              <a:gd name="connsiteY513" fmla="*/ 5093016 h 6246801"/>
              <a:gd name="connsiteX514" fmla="*/ 3407808 w 9384838"/>
              <a:gd name="connsiteY514" fmla="*/ 5093016 h 6246801"/>
              <a:gd name="connsiteX515" fmla="*/ 3407808 w 9384838"/>
              <a:gd name="connsiteY515" fmla="*/ 5043237 h 6246801"/>
              <a:gd name="connsiteX516" fmla="*/ 3382367 w 9384838"/>
              <a:gd name="connsiteY516" fmla="*/ 5043237 h 6246801"/>
              <a:gd name="connsiteX517" fmla="*/ 3356924 w 9384838"/>
              <a:gd name="connsiteY517" fmla="*/ 5093016 h 6246801"/>
              <a:gd name="connsiteX518" fmla="*/ 3382367 w 9384838"/>
              <a:gd name="connsiteY518" fmla="*/ 5118459 h 6246801"/>
              <a:gd name="connsiteX519" fmla="*/ 3382367 w 9384838"/>
              <a:gd name="connsiteY519" fmla="*/ 5142796 h 6246801"/>
              <a:gd name="connsiteX520" fmla="*/ 3331482 w 9384838"/>
              <a:gd name="connsiteY520" fmla="*/ 5093016 h 6246801"/>
              <a:gd name="connsiteX521" fmla="*/ 3356924 w 9384838"/>
              <a:gd name="connsiteY521" fmla="*/ 5067573 h 6246801"/>
              <a:gd name="connsiteX522" fmla="*/ 3356924 w 9384838"/>
              <a:gd name="connsiteY522" fmla="*/ 4992351 h 6246801"/>
              <a:gd name="connsiteX523" fmla="*/ 3407808 w 9384838"/>
              <a:gd name="connsiteY523" fmla="*/ 4942571 h 6246801"/>
              <a:gd name="connsiteX524" fmla="*/ 3356924 w 9384838"/>
              <a:gd name="connsiteY524" fmla="*/ 4942571 h 6246801"/>
              <a:gd name="connsiteX525" fmla="*/ 3349625 w 9384838"/>
              <a:gd name="connsiteY525" fmla="*/ 4928288 h 6246801"/>
              <a:gd name="connsiteX526" fmla="*/ 3349624 w 9384838"/>
              <a:gd name="connsiteY526" fmla="*/ 4928288 h 6246801"/>
              <a:gd name="connsiteX527" fmla="*/ 3356924 w 9384838"/>
              <a:gd name="connsiteY527" fmla="*/ 4942571 h 6246801"/>
              <a:gd name="connsiteX528" fmla="*/ 3281703 w 9384838"/>
              <a:gd name="connsiteY528" fmla="*/ 4968014 h 6246801"/>
              <a:gd name="connsiteX529" fmla="*/ 3256260 w 9384838"/>
              <a:gd name="connsiteY529" fmla="*/ 5017794 h 6246801"/>
              <a:gd name="connsiteX530" fmla="*/ 3181041 w 9384838"/>
              <a:gd name="connsiteY530" fmla="*/ 5067573 h 6246801"/>
              <a:gd name="connsiteX531" fmla="*/ 3206483 w 9384838"/>
              <a:gd name="connsiteY531" fmla="*/ 5118459 h 6246801"/>
              <a:gd name="connsiteX532" fmla="*/ 3181041 w 9384838"/>
              <a:gd name="connsiteY532" fmla="*/ 5142796 h 6246801"/>
              <a:gd name="connsiteX533" fmla="*/ 3231925 w 9384838"/>
              <a:gd name="connsiteY533" fmla="*/ 5168239 h 6246801"/>
              <a:gd name="connsiteX534" fmla="*/ 3281703 w 9384838"/>
              <a:gd name="connsiteY534" fmla="*/ 5218019 h 6246801"/>
              <a:gd name="connsiteX535" fmla="*/ 3331481 w 9384838"/>
              <a:gd name="connsiteY535" fmla="*/ 5268905 h 6246801"/>
              <a:gd name="connsiteX536" fmla="*/ 3281703 w 9384838"/>
              <a:gd name="connsiteY536" fmla="*/ 5293242 h 6246801"/>
              <a:gd name="connsiteX537" fmla="*/ 3281703 w 9384838"/>
              <a:gd name="connsiteY537" fmla="*/ 5318685 h 6246801"/>
              <a:gd name="connsiteX538" fmla="*/ 3256260 w 9384838"/>
              <a:gd name="connsiteY538" fmla="*/ 5293242 h 6246801"/>
              <a:gd name="connsiteX539" fmla="*/ 3206483 w 9384838"/>
              <a:gd name="connsiteY539" fmla="*/ 5293242 h 6246801"/>
              <a:gd name="connsiteX540" fmla="*/ 3181041 w 9384838"/>
              <a:gd name="connsiteY540" fmla="*/ 5293242 h 6246801"/>
              <a:gd name="connsiteX541" fmla="*/ 3056044 w 9384838"/>
              <a:gd name="connsiteY541" fmla="*/ 5293242 h 6246801"/>
              <a:gd name="connsiteX542" fmla="*/ 3030601 w 9384838"/>
              <a:gd name="connsiteY542" fmla="*/ 5344128 h 6246801"/>
              <a:gd name="connsiteX543" fmla="*/ 3006265 w 9384838"/>
              <a:gd name="connsiteY543" fmla="*/ 5344128 h 6246801"/>
              <a:gd name="connsiteX544" fmla="*/ 2980823 w 9384838"/>
              <a:gd name="connsiteY544" fmla="*/ 5369571 h 6246801"/>
              <a:gd name="connsiteX545" fmla="*/ 3006265 w 9384838"/>
              <a:gd name="connsiteY545" fmla="*/ 5393907 h 6246801"/>
              <a:gd name="connsiteX546" fmla="*/ 2980823 w 9384838"/>
              <a:gd name="connsiteY546" fmla="*/ 5419350 h 6246801"/>
              <a:gd name="connsiteX547" fmla="*/ 2905602 w 9384838"/>
              <a:gd name="connsiteY547" fmla="*/ 5444793 h 6246801"/>
              <a:gd name="connsiteX548" fmla="*/ 2880162 w 9384838"/>
              <a:gd name="connsiteY548" fmla="*/ 5520016 h 6246801"/>
              <a:gd name="connsiteX549" fmla="*/ 2830382 w 9384838"/>
              <a:gd name="connsiteY549" fmla="*/ 5444793 h 6246801"/>
              <a:gd name="connsiteX550" fmla="*/ 2797447 w 9384838"/>
              <a:gd name="connsiteY550" fmla="*/ 5420181 h 6246801"/>
              <a:gd name="connsiteX551" fmla="*/ 2797446 w 9384838"/>
              <a:gd name="connsiteY551" fmla="*/ 5420182 h 6246801"/>
              <a:gd name="connsiteX552" fmla="*/ 2830382 w 9384838"/>
              <a:gd name="connsiteY552" fmla="*/ 5444794 h 6246801"/>
              <a:gd name="connsiteX553" fmla="*/ 2880159 w 9384838"/>
              <a:gd name="connsiteY553" fmla="*/ 5520016 h 6246801"/>
              <a:gd name="connsiteX554" fmla="*/ 2830382 w 9384838"/>
              <a:gd name="connsiteY554" fmla="*/ 5544353 h 6246801"/>
              <a:gd name="connsiteX555" fmla="*/ 2804941 w 9384838"/>
              <a:gd name="connsiteY555" fmla="*/ 5569796 h 6246801"/>
              <a:gd name="connsiteX556" fmla="*/ 2755160 w 9384838"/>
              <a:gd name="connsiteY556" fmla="*/ 5595239 h 6246801"/>
              <a:gd name="connsiteX557" fmla="*/ 2679941 w 9384838"/>
              <a:gd name="connsiteY557" fmla="*/ 5569796 h 6246801"/>
              <a:gd name="connsiteX558" fmla="*/ 2629058 w 9384838"/>
              <a:gd name="connsiteY558" fmla="*/ 5494573 h 6246801"/>
              <a:gd name="connsiteX559" fmla="*/ 2629058 w 9384838"/>
              <a:gd name="connsiteY559" fmla="*/ 5444794 h 6246801"/>
              <a:gd name="connsiteX560" fmla="*/ 2579280 w 9384838"/>
              <a:gd name="connsiteY560" fmla="*/ 5393908 h 6246801"/>
              <a:gd name="connsiteX561" fmla="*/ 2579280 w 9384838"/>
              <a:gd name="connsiteY561" fmla="*/ 5344128 h 6246801"/>
              <a:gd name="connsiteX562" fmla="*/ 2529501 w 9384838"/>
              <a:gd name="connsiteY562" fmla="*/ 5318685 h 6246801"/>
              <a:gd name="connsiteX563" fmla="*/ 2553838 w 9384838"/>
              <a:gd name="connsiteY563" fmla="*/ 5293242 h 6246801"/>
              <a:gd name="connsiteX564" fmla="*/ 2579280 w 9384838"/>
              <a:gd name="connsiteY564" fmla="*/ 5268905 h 6246801"/>
              <a:gd name="connsiteX565" fmla="*/ 2579280 w 9384838"/>
              <a:gd name="connsiteY565" fmla="*/ 5243462 h 6246801"/>
              <a:gd name="connsiteX566" fmla="*/ 2629058 w 9384838"/>
              <a:gd name="connsiteY566" fmla="*/ 5218019 h 6246801"/>
              <a:gd name="connsiteX567" fmla="*/ 2604722 w 9384838"/>
              <a:gd name="connsiteY567" fmla="*/ 5193682 h 6246801"/>
              <a:gd name="connsiteX568" fmla="*/ 2579280 w 9384838"/>
              <a:gd name="connsiteY568" fmla="*/ 5142796 h 6246801"/>
              <a:gd name="connsiteX569" fmla="*/ 2654500 w 9384838"/>
              <a:gd name="connsiteY569" fmla="*/ 5142796 h 6246801"/>
              <a:gd name="connsiteX570" fmla="*/ 2662914 w 9384838"/>
              <a:gd name="connsiteY570" fmla="*/ 5142796 h 6246801"/>
              <a:gd name="connsiteX571" fmla="*/ 2662915 w 9384838"/>
              <a:gd name="connsiteY571" fmla="*/ 5142795 h 6246801"/>
              <a:gd name="connsiteX572" fmla="*/ 2579280 w 9384838"/>
              <a:gd name="connsiteY572" fmla="*/ 5142795 h 6246801"/>
              <a:gd name="connsiteX573" fmla="*/ 2705382 w 9384838"/>
              <a:gd name="connsiteY573" fmla="*/ 5093015 h 6246801"/>
              <a:gd name="connsiteX574" fmla="*/ 2755160 w 9384838"/>
              <a:gd name="connsiteY574" fmla="*/ 5043236 h 6246801"/>
              <a:gd name="connsiteX575" fmla="*/ 2755160 w 9384838"/>
              <a:gd name="connsiteY575" fmla="*/ 4992350 h 6246801"/>
              <a:gd name="connsiteX576" fmla="*/ 2729719 w 9384838"/>
              <a:gd name="connsiteY576" fmla="*/ 4968013 h 6246801"/>
              <a:gd name="connsiteX577" fmla="*/ 2705383 w 9384838"/>
              <a:gd name="connsiteY577" fmla="*/ 4942570 h 6246801"/>
              <a:gd name="connsiteX578" fmla="*/ 2679942 w 9384838"/>
              <a:gd name="connsiteY578" fmla="*/ 4942570 h 6246801"/>
              <a:gd name="connsiteX579" fmla="*/ 2654500 w 9384838"/>
              <a:gd name="connsiteY579" fmla="*/ 4968013 h 6246801"/>
              <a:gd name="connsiteX580" fmla="*/ 2604722 w 9384838"/>
              <a:gd name="connsiteY580" fmla="*/ 4968013 h 6246801"/>
              <a:gd name="connsiteX581" fmla="*/ 2529503 w 9384838"/>
              <a:gd name="connsiteY581" fmla="*/ 4917127 h 6246801"/>
              <a:gd name="connsiteX582" fmla="*/ 2529503 w 9384838"/>
              <a:gd name="connsiteY582" fmla="*/ 4867348 h 6246801"/>
              <a:gd name="connsiteX583" fmla="*/ 2454282 w 9384838"/>
              <a:gd name="connsiteY583" fmla="*/ 4841905 h 6246801"/>
              <a:gd name="connsiteX584" fmla="*/ 2454282 w 9384838"/>
              <a:gd name="connsiteY584" fmla="*/ 4867348 h 6246801"/>
              <a:gd name="connsiteX585" fmla="*/ 2428840 w 9384838"/>
              <a:gd name="connsiteY585" fmla="*/ 4841905 h 6246801"/>
              <a:gd name="connsiteX586" fmla="*/ 2379063 w 9384838"/>
              <a:gd name="connsiteY586" fmla="*/ 4841905 h 6246801"/>
              <a:gd name="connsiteX587" fmla="*/ 2353620 w 9384838"/>
              <a:gd name="connsiteY587" fmla="*/ 4867348 h 6246801"/>
              <a:gd name="connsiteX588" fmla="*/ 2353620 w 9384838"/>
              <a:gd name="connsiteY588" fmla="*/ 4867347 h 6246801"/>
              <a:gd name="connsiteX589" fmla="*/ 2328178 w 9384838"/>
              <a:gd name="connsiteY589" fmla="*/ 4841904 h 6246801"/>
              <a:gd name="connsiteX590" fmla="*/ 2303843 w 9384838"/>
              <a:gd name="connsiteY590" fmla="*/ 4841904 h 6246801"/>
              <a:gd name="connsiteX591" fmla="*/ 2278401 w 9384838"/>
              <a:gd name="connsiteY591" fmla="*/ 4817568 h 6246801"/>
              <a:gd name="connsiteX592" fmla="*/ 2252958 w 9384838"/>
              <a:gd name="connsiteY592" fmla="*/ 4841904 h 6246801"/>
              <a:gd name="connsiteX593" fmla="*/ 2303843 w 9384838"/>
              <a:gd name="connsiteY593" fmla="*/ 4867347 h 6246801"/>
              <a:gd name="connsiteX594" fmla="*/ 2228623 w 9384838"/>
              <a:gd name="connsiteY594" fmla="*/ 4892790 h 6246801"/>
              <a:gd name="connsiteX595" fmla="*/ 2177740 w 9384838"/>
              <a:gd name="connsiteY595" fmla="*/ 4841904 h 6246801"/>
              <a:gd name="connsiteX596" fmla="*/ 2153404 w 9384838"/>
              <a:gd name="connsiteY596" fmla="*/ 4867347 h 6246801"/>
              <a:gd name="connsiteX597" fmla="*/ 2153404 w 9384838"/>
              <a:gd name="connsiteY597" fmla="*/ 4892790 h 6246801"/>
              <a:gd name="connsiteX598" fmla="*/ 2127962 w 9384838"/>
              <a:gd name="connsiteY598" fmla="*/ 4942570 h 6246801"/>
              <a:gd name="connsiteX599" fmla="*/ 2102518 w 9384838"/>
              <a:gd name="connsiteY599" fmla="*/ 4917127 h 6246801"/>
              <a:gd name="connsiteX600" fmla="*/ 2078183 w 9384838"/>
              <a:gd name="connsiteY600" fmla="*/ 4917127 h 6246801"/>
              <a:gd name="connsiteX601" fmla="*/ 2078183 w 9384838"/>
              <a:gd name="connsiteY601" fmla="*/ 4867347 h 6246801"/>
              <a:gd name="connsiteX602" fmla="*/ 2027299 w 9384838"/>
              <a:gd name="connsiteY602" fmla="*/ 4867347 h 6246801"/>
              <a:gd name="connsiteX603" fmla="*/ 2001857 w 9384838"/>
              <a:gd name="connsiteY603" fmla="*/ 4892790 h 6246801"/>
              <a:gd name="connsiteX604" fmla="*/ 1952080 w 9384838"/>
              <a:gd name="connsiteY604" fmla="*/ 4892790 h 6246801"/>
              <a:gd name="connsiteX605" fmla="*/ 1902303 w 9384838"/>
              <a:gd name="connsiteY605" fmla="*/ 4917127 h 6246801"/>
              <a:gd name="connsiteX606" fmla="*/ 1876860 w 9384838"/>
              <a:gd name="connsiteY606" fmla="*/ 4892790 h 6246801"/>
              <a:gd name="connsiteX607" fmla="*/ 1876860 w 9384838"/>
              <a:gd name="connsiteY607" fmla="*/ 4867347 h 6246801"/>
              <a:gd name="connsiteX608" fmla="*/ 1851419 w 9384838"/>
              <a:gd name="connsiteY608" fmla="*/ 4892790 h 6246801"/>
              <a:gd name="connsiteX609" fmla="*/ 1827080 w 9384838"/>
              <a:gd name="connsiteY609" fmla="*/ 4892790 h 6246801"/>
              <a:gd name="connsiteX610" fmla="*/ 1801640 w 9384838"/>
              <a:gd name="connsiteY610" fmla="*/ 4867347 h 6246801"/>
              <a:gd name="connsiteX611" fmla="*/ 1801640 w 9384838"/>
              <a:gd name="connsiteY611" fmla="*/ 4892790 h 6246801"/>
              <a:gd name="connsiteX612" fmla="*/ 1776198 w 9384838"/>
              <a:gd name="connsiteY612" fmla="*/ 4917127 h 6246801"/>
              <a:gd name="connsiteX613" fmla="*/ 1751861 w 9384838"/>
              <a:gd name="connsiteY613" fmla="*/ 4892790 h 6246801"/>
              <a:gd name="connsiteX614" fmla="*/ 1726419 w 9384838"/>
              <a:gd name="connsiteY614" fmla="*/ 4892790 h 6246801"/>
              <a:gd name="connsiteX615" fmla="*/ 1700977 w 9384838"/>
              <a:gd name="connsiteY615" fmla="*/ 4917127 h 6246801"/>
              <a:gd name="connsiteX616" fmla="*/ 1676640 w 9384838"/>
              <a:gd name="connsiteY616" fmla="*/ 4892790 h 6246801"/>
              <a:gd name="connsiteX617" fmla="*/ 1625756 w 9384838"/>
              <a:gd name="connsiteY617" fmla="*/ 4917127 h 6246801"/>
              <a:gd name="connsiteX618" fmla="*/ 1601421 w 9384838"/>
              <a:gd name="connsiteY618" fmla="*/ 4917127 h 6246801"/>
              <a:gd name="connsiteX619" fmla="*/ 1575979 w 9384838"/>
              <a:gd name="connsiteY619" fmla="*/ 4892790 h 6246801"/>
              <a:gd name="connsiteX620" fmla="*/ 1575979 w 9384838"/>
              <a:gd name="connsiteY620" fmla="*/ 4867347 h 6246801"/>
              <a:gd name="connsiteX621" fmla="*/ 1575979 w 9384838"/>
              <a:gd name="connsiteY621" fmla="*/ 4841904 h 6246801"/>
              <a:gd name="connsiteX622" fmla="*/ 1526200 w 9384838"/>
              <a:gd name="connsiteY622" fmla="*/ 4817568 h 6246801"/>
              <a:gd name="connsiteX623" fmla="*/ 1450978 w 9384838"/>
              <a:gd name="connsiteY623" fmla="*/ 4867347 h 6246801"/>
              <a:gd name="connsiteX624" fmla="*/ 1425540 w 9384838"/>
              <a:gd name="connsiteY624" fmla="*/ 4867347 h 6246801"/>
              <a:gd name="connsiteX625" fmla="*/ 1425540 w 9384838"/>
              <a:gd name="connsiteY625" fmla="*/ 4867348 h 6246801"/>
              <a:gd name="connsiteX626" fmla="*/ 1425540 w 9384838"/>
              <a:gd name="connsiteY626" fmla="*/ 4917127 h 6246801"/>
              <a:gd name="connsiteX627" fmla="*/ 1400097 w 9384838"/>
              <a:gd name="connsiteY627" fmla="*/ 4942570 h 6246801"/>
              <a:gd name="connsiteX628" fmla="*/ 1400097 w 9384838"/>
              <a:gd name="connsiteY628" fmla="*/ 4992350 h 6246801"/>
              <a:gd name="connsiteX629" fmla="*/ 1350319 w 9384838"/>
              <a:gd name="connsiteY629" fmla="*/ 4992350 h 6246801"/>
              <a:gd name="connsiteX630" fmla="*/ 1350319 w 9384838"/>
              <a:gd name="connsiteY630" fmla="*/ 5043236 h 6246801"/>
              <a:gd name="connsiteX631" fmla="*/ 1299435 w 9384838"/>
              <a:gd name="connsiteY631" fmla="*/ 4992350 h 6246801"/>
              <a:gd name="connsiteX632" fmla="*/ 1249656 w 9384838"/>
              <a:gd name="connsiteY632" fmla="*/ 4917127 h 6246801"/>
              <a:gd name="connsiteX633" fmla="*/ 1224214 w 9384838"/>
              <a:gd name="connsiteY633" fmla="*/ 4917127 h 6246801"/>
              <a:gd name="connsiteX634" fmla="*/ 1148993 w 9384838"/>
              <a:gd name="connsiteY634" fmla="*/ 4892791 h 6246801"/>
              <a:gd name="connsiteX635" fmla="*/ 1124658 w 9384838"/>
              <a:gd name="connsiteY635" fmla="*/ 4917127 h 6246801"/>
              <a:gd name="connsiteX636" fmla="*/ 1124658 w 9384838"/>
              <a:gd name="connsiteY636" fmla="*/ 4892791 h 6246801"/>
              <a:gd name="connsiteX637" fmla="*/ 1099215 w 9384838"/>
              <a:gd name="connsiteY637" fmla="*/ 4917127 h 6246801"/>
              <a:gd name="connsiteX638" fmla="*/ 1073771 w 9384838"/>
              <a:gd name="connsiteY638" fmla="*/ 4892791 h 6246801"/>
              <a:gd name="connsiteX639" fmla="*/ 1049435 w 9384838"/>
              <a:gd name="connsiteY639" fmla="*/ 4917127 h 6246801"/>
              <a:gd name="connsiteX640" fmla="*/ 998551 w 9384838"/>
              <a:gd name="connsiteY640" fmla="*/ 4917127 h 6246801"/>
              <a:gd name="connsiteX641" fmla="*/ 998551 w 9384838"/>
              <a:gd name="connsiteY641" fmla="*/ 4892791 h 6246801"/>
              <a:gd name="connsiteX642" fmla="*/ 948773 w 9384838"/>
              <a:gd name="connsiteY642" fmla="*/ 4841905 h 6246801"/>
              <a:gd name="connsiteX643" fmla="*/ 898995 w 9384838"/>
              <a:gd name="connsiteY643" fmla="*/ 4867348 h 6246801"/>
              <a:gd name="connsiteX644" fmla="*/ 898995 w 9384838"/>
              <a:gd name="connsiteY644" fmla="*/ 4792125 h 6246801"/>
              <a:gd name="connsiteX645" fmla="*/ 923331 w 9384838"/>
              <a:gd name="connsiteY645" fmla="*/ 4766682 h 6246801"/>
              <a:gd name="connsiteX646" fmla="*/ 923331 w 9384838"/>
              <a:gd name="connsiteY646" fmla="*/ 4716902 h 6246801"/>
              <a:gd name="connsiteX647" fmla="*/ 923331 w 9384838"/>
              <a:gd name="connsiteY647" fmla="*/ 4691459 h 6246801"/>
              <a:gd name="connsiteX648" fmla="*/ 974215 w 9384838"/>
              <a:gd name="connsiteY648" fmla="*/ 4691459 h 6246801"/>
              <a:gd name="connsiteX649" fmla="*/ 998551 w 9384838"/>
              <a:gd name="connsiteY649" fmla="*/ 4667122 h 6246801"/>
              <a:gd name="connsiteX650" fmla="*/ 1049435 w 9384838"/>
              <a:gd name="connsiteY650" fmla="*/ 4716902 h 6246801"/>
              <a:gd name="connsiteX651" fmla="*/ 1148993 w 9384838"/>
              <a:gd name="connsiteY651" fmla="*/ 4716902 h 6246801"/>
              <a:gd name="connsiteX652" fmla="*/ 1174436 w 9384838"/>
              <a:gd name="connsiteY652" fmla="*/ 4667122 h 6246801"/>
              <a:gd name="connsiteX653" fmla="*/ 1224214 w 9384838"/>
              <a:gd name="connsiteY653" fmla="*/ 4667122 h 6246801"/>
              <a:gd name="connsiteX654" fmla="*/ 1249656 w 9384838"/>
              <a:gd name="connsiteY654" fmla="*/ 4616236 h 6246801"/>
              <a:gd name="connsiteX655" fmla="*/ 1275099 w 9384838"/>
              <a:gd name="connsiteY655" fmla="*/ 4616236 h 6246801"/>
              <a:gd name="connsiteX656" fmla="*/ 1275099 w 9384838"/>
              <a:gd name="connsiteY656" fmla="*/ 4616237 h 6246801"/>
              <a:gd name="connsiteX657" fmla="*/ 1350319 w 9384838"/>
              <a:gd name="connsiteY657" fmla="*/ 4616237 h 6246801"/>
              <a:gd name="connsiteX658" fmla="*/ 1374654 w 9384838"/>
              <a:gd name="connsiteY658" fmla="*/ 4590794 h 6246801"/>
              <a:gd name="connsiteX659" fmla="*/ 1425539 w 9384838"/>
              <a:gd name="connsiteY659" fmla="*/ 4566457 h 6246801"/>
              <a:gd name="connsiteX660" fmla="*/ 1550537 w 9384838"/>
              <a:gd name="connsiteY660" fmla="*/ 4491234 h 6246801"/>
              <a:gd name="connsiteX661" fmla="*/ 1651201 w 9384838"/>
              <a:gd name="connsiteY661" fmla="*/ 4440348 h 6246801"/>
              <a:gd name="connsiteX662" fmla="*/ 1751865 w 9384838"/>
              <a:gd name="connsiteY662" fmla="*/ 4416011 h 6246801"/>
              <a:gd name="connsiteX663" fmla="*/ 1776201 w 9384838"/>
              <a:gd name="connsiteY663" fmla="*/ 4365125 h 6246801"/>
              <a:gd name="connsiteX664" fmla="*/ 1751865 w 9384838"/>
              <a:gd name="connsiteY664" fmla="*/ 4340788 h 6246801"/>
              <a:gd name="connsiteX665" fmla="*/ 1801642 w 9384838"/>
              <a:gd name="connsiteY665" fmla="*/ 4340788 h 6246801"/>
              <a:gd name="connsiteX666" fmla="*/ 1827082 w 9384838"/>
              <a:gd name="connsiteY666" fmla="*/ 4315345 h 6246801"/>
              <a:gd name="connsiteX667" fmla="*/ 1902304 w 9384838"/>
              <a:gd name="connsiteY667" fmla="*/ 4340788 h 6246801"/>
              <a:gd name="connsiteX668" fmla="*/ 1952081 w 9384838"/>
              <a:gd name="connsiteY668" fmla="*/ 4315345 h 6246801"/>
              <a:gd name="connsiteX669" fmla="*/ 2001860 w 9384838"/>
              <a:gd name="connsiteY669" fmla="*/ 4340788 h 6246801"/>
              <a:gd name="connsiteX670" fmla="*/ 1952081 w 9384838"/>
              <a:gd name="connsiteY670" fmla="*/ 4340788 h 6246801"/>
              <a:gd name="connsiteX671" fmla="*/ 1952081 w 9384838"/>
              <a:gd name="connsiteY671" fmla="*/ 4390568 h 6246801"/>
              <a:gd name="connsiteX672" fmla="*/ 2027302 w 9384838"/>
              <a:gd name="connsiteY672" fmla="*/ 4416011 h 6246801"/>
              <a:gd name="connsiteX673" fmla="*/ 2052742 w 9384838"/>
              <a:gd name="connsiteY673" fmla="*/ 4416011 h 6246801"/>
              <a:gd name="connsiteX674" fmla="*/ 2102518 w 9384838"/>
              <a:gd name="connsiteY674" fmla="*/ 4390568 h 6246801"/>
              <a:gd name="connsiteX675" fmla="*/ 2127962 w 9384838"/>
              <a:gd name="connsiteY675" fmla="*/ 4390568 h 6246801"/>
              <a:gd name="connsiteX676" fmla="*/ 2203182 w 9384838"/>
              <a:gd name="connsiteY676" fmla="*/ 4440348 h 6246801"/>
              <a:gd name="connsiteX677" fmla="*/ 2328178 w 9384838"/>
              <a:gd name="connsiteY677" fmla="*/ 4465791 h 6246801"/>
              <a:gd name="connsiteX678" fmla="*/ 2428839 w 9384838"/>
              <a:gd name="connsiteY678" fmla="*/ 4465791 h 6246801"/>
              <a:gd name="connsiteX679" fmla="*/ 2478617 w 9384838"/>
              <a:gd name="connsiteY679" fmla="*/ 4440348 h 6246801"/>
              <a:gd name="connsiteX680" fmla="*/ 2529503 w 9384838"/>
              <a:gd name="connsiteY680" fmla="*/ 4416011 h 6246801"/>
              <a:gd name="connsiteX681" fmla="*/ 2579280 w 9384838"/>
              <a:gd name="connsiteY681" fmla="*/ 4440348 h 6246801"/>
              <a:gd name="connsiteX682" fmla="*/ 2629058 w 9384838"/>
              <a:gd name="connsiteY682" fmla="*/ 4440348 h 6246801"/>
              <a:gd name="connsiteX683" fmla="*/ 2679941 w 9384838"/>
              <a:gd name="connsiteY683" fmla="*/ 4465791 h 6246801"/>
              <a:gd name="connsiteX684" fmla="*/ 2679941 w 9384838"/>
              <a:gd name="connsiteY684" fmla="*/ 4465790 h 6246801"/>
              <a:gd name="connsiteX685" fmla="*/ 2705383 w 9384838"/>
              <a:gd name="connsiteY685" fmla="*/ 4465790 h 6246801"/>
              <a:gd name="connsiteX686" fmla="*/ 2804940 w 9384838"/>
              <a:gd name="connsiteY686" fmla="*/ 4440347 h 6246801"/>
              <a:gd name="connsiteX687" fmla="*/ 2830382 w 9384838"/>
              <a:gd name="connsiteY687" fmla="*/ 4491233 h 6246801"/>
              <a:gd name="connsiteX688" fmla="*/ 2804940 w 9384838"/>
              <a:gd name="connsiteY688" fmla="*/ 4515570 h 6246801"/>
              <a:gd name="connsiteX689" fmla="*/ 2780604 w 9384838"/>
              <a:gd name="connsiteY689" fmla="*/ 4541013 h 6246801"/>
              <a:gd name="connsiteX690" fmla="*/ 2804940 w 9384838"/>
              <a:gd name="connsiteY690" fmla="*/ 4566456 h 6246801"/>
              <a:gd name="connsiteX691" fmla="*/ 2804940 w 9384838"/>
              <a:gd name="connsiteY691" fmla="*/ 4590793 h 6246801"/>
              <a:gd name="connsiteX692" fmla="*/ 2855825 w 9384838"/>
              <a:gd name="connsiteY692" fmla="*/ 4590793 h 6246801"/>
              <a:gd name="connsiteX693" fmla="*/ 2855825 w 9384838"/>
              <a:gd name="connsiteY693" fmla="*/ 4566456 h 6246801"/>
              <a:gd name="connsiteX694" fmla="*/ 2880159 w 9384838"/>
              <a:gd name="connsiteY694" fmla="*/ 4566456 h 6246801"/>
              <a:gd name="connsiteX695" fmla="*/ 2880159 w 9384838"/>
              <a:gd name="connsiteY695" fmla="*/ 4605916 h 6246801"/>
              <a:gd name="connsiteX696" fmla="*/ 2880162 w 9384838"/>
              <a:gd name="connsiteY696" fmla="*/ 4605918 h 6246801"/>
              <a:gd name="connsiteX697" fmla="*/ 2880162 w 9384838"/>
              <a:gd name="connsiteY697" fmla="*/ 4566457 h 6246801"/>
              <a:gd name="connsiteX698" fmla="*/ 2931045 w 9384838"/>
              <a:gd name="connsiteY698" fmla="*/ 4616236 h 6246801"/>
              <a:gd name="connsiteX699" fmla="*/ 2980823 w 9384838"/>
              <a:gd name="connsiteY699" fmla="*/ 4641679 h 6246801"/>
              <a:gd name="connsiteX700" fmla="*/ 3006265 w 9384838"/>
              <a:gd name="connsiteY700" fmla="*/ 4616236 h 6246801"/>
              <a:gd name="connsiteX701" fmla="*/ 3030601 w 9384838"/>
              <a:gd name="connsiteY701" fmla="*/ 4616236 h 6246801"/>
              <a:gd name="connsiteX702" fmla="*/ 3056044 w 9384838"/>
              <a:gd name="connsiteY702" fmla="*/ 4590793 h 6246801"/>
              <a:gd name="connsiteX703" fmla="*/ 3105820 w 9384838"/>
              <a:gd name="connsiteY703" fmla="*/ 4590793 h 6246801"/>
              <a:gd name="connsiteX704" fmla="*/ 3131263 w 9384838"/>
              <a:gd name="connsiteY704" fmla="*/ 4541014 h 6246801"/>
              <a:gd name="connsiteX705" fmla="*/ 3131263 w 9384838"/>
              <a:gd name="connsiteY705" fmla="*/ 4590793 h 6246801"/>
              <a:gd name="connsiteX706" fmla="*/ 3156704 w 9384838"/>
              <a:gd name="connsiteY706" fmla="*/ 4566457 h 6246801"/>
              <a:gd name="connsiteX707" fmla="*/ 3181041 w 9384838"/>
              <a:gd name="connsiteY707" fmla="*/ 4515571 h 6246801"/>
              <a:gd name="connsiteX708" fmla="*/ 3156704 w 9384838"/>
              <a:gd name="connsiteY708" fmla="*/ 4440348 h 6246801"/>
              <a:gd name="connsiteX709" fmla="*/ 3131263 w 9384838"/>
              <a:gd name="connsiteY709" fmla="*/ 4416011 h 6246801"/>
              <a:gd name="connsiteX710" fmla="*/ 3181041 w 9384838"/>
              <a:gd name="connsiteY710" fmla="*/ 4365125 h 6246801"/>
              <a:gd name="connsiteX711" fmla="*/ 3231924 w 9384838"/>
              <a:gd name="connsiteY711" fmla="*/ 4340788 h 6246801"/>
              <a:gd name="connsiteX712" fmla="*/ 3256260 w 9384838"/>
              <a:gd name="connsiteY712" fmla="*/ 4289902 h 6246801"/>
              <a:gd name="connsiteX713" fmla="*/ 3281703 w 9384838"/>
              <a:gd name="connsiteY713" fmla="*/ 4289902 h 6246801"/>
              <a:gd name="connsiteX714" fmla="*/ 3281705 w 9384838"/>
              <a:gd name="connsiteY714" fmla="*/ 4289902 h 6246801"/>
              <a:gd name="connsiteX715" fmla="*/ 3307147 w 9384838"/>
              <a:gd name="connsiteY715" fmla="*/ 4265565 h 6246801"/>
              <a:gd name="connsiteX716" fmla="*/ 3356924 w 9384838"/>
              <a:gd name="connsiteY716" fmla="*/ 4265565 h 6246801"/>
              <a:gd name="connsiteX717" fmla="*/ 3457589 w 9384838"/>
              <a:gd name="connsiteY717" fmla="*/ 4190342 h 6246801"/>
              <a:gd name="connsiteX718" fmla="*/ 3558250 w 9384838"/>
              <a:gd name="connsiteY718" fmla="*/ 4089676 h 6246801"/>
              <a:gd name="connsiteX719" fmla="*/ 3582585 w 9384838"/>
              <a:gd name="connsiteY719" fmla="*/ 4014453 h 6246801"/>
              <a:gd name="connsiteX720" fmla="*/ 3608026 w 9384838"/>
              <a:gd name="connsiteY720" fmla="*/ 3989010 h 6246801"/>
              <a:gd name="connsiteX721" fmla="*/ 3582585 w 9384838"/>
              <a:gd name="connsiteY721" fmla="*/ 3963567 h 6246801"/>
              <a:gd name="connsiteX722" fmla="*/ 3608026 w 9384838"/>
              <a:gd name="connsiteY722" fmla="*/ 3913787 h 6246801"/>
              <a:gd name="connsiteX723" fmla="*/ 3582585 w 9384838"/>
              <a:gd name="connsiteY723" fmla="*/ 3888344 h 6246801"/>
              <a:gd name="connsiteX724" fmla="*/ 3608026 w 9384838"/>
              <a:gd name="connsiteY724" fmla="*/ 3838565 h 6246801"/>
              <a:gd name="connsiteX725" fmla="*/ 3633468 w 9384838"/>
              <a:gd name="connsiteY725" fmla="*/ 3813122 h 6246801"/>
              <a:gd name="connsiteX726" fmla="*/ 3683247 w 9384838"/>
              <a:gd name="connsiteY726" fmla="*/ 3788785 h 6246801"/>
              <a:gd name="connsiteX727" fmla="*/ 3708689 w 9384838"/>
              <a:gd name="connsiteY727" fmla="*/ 3813122 h 6246801"/>
              <a:gd name="connsiteX728" fmla="*/ 3783908 w 9384838"/>
              <a:gd name="connsiteY728" fmla="*/ 3788785 h 6246801"/>
              <a:gd name="connsiteX729" fmla="*/ 3883464 w 9384838"/>
              <a:gd name="connsiteY729" fmla="*/ 3763342 h 6246801"/>
              <a:gd name="connsiteX730" fmla="*/ 3883464 w 9384838"/>
              <a:gd name="connsiteY730" fmla="*/ 3813122 h 6246801"/>
              <a:gd name="connsiteX731" fmla="*/ 3833686 w 9384838"/>
              <a:gd name="connsiteY731" fmla="*/ 3813122 h 6246801"/>
              <a:gd name="connsiteX732" fmla="*/ 3808245 w 9384838"/>
              <a:gd name="connsiteY732" fmla="*/ 3838565 h 6246801"/>
              <a:gd name="connsiteX733" fmla="*/ 3808245 w 9384838"/>
              <a:gd name="connsiteY733" fmla="*/ 3888344 h 6246801"/>
              <a:gd name="connsiteX734" fmla="*/ 3758467 w 9384838"/>
              <a:gd name="connsiteY734" fmla="*/ 3864008 h 6246801"/>
              <a:gd name="connsiteX735" fmla="*/ 3708689 w 9384838"/>
              <a:gd name="connsiteY735" fmla="*/ 3913787 h 6246801"/>
              <a:gd name="connsiteX736" fmla="*/ 3683247 w 9384838"/>
              <a:gd name="connsiteY736" fmla="*/ 3888344 h 6246801"/>
              <a:gd name="connsiteX737" fmla="*/ 3633468 w 9384838"/>
              <a:gd name="connsiteY737" fmla="*/ 3913787 h 6246801"/>
              <a:gd name="connsiteX738" fmla="*/ 3657804 w 9384838"/>
              <a:gd name="connsiteY738" fmla="*/ 3939230 h 6246801"/>
              <a:gd name="connsiteX739" fmla="*/ 3633468 w 9384838"/>
              <a:gd name="connsiteY739" fmla="*/ 3963567 h 6246801"/>
              <a:gd name="connsiteX740" fmla="*/ 3657804 w 9384838"/>
              <a:gd name="connsiteY740" fmla="*/ 3963567 h 6246801"/>
              <a:gd name="connsiteX741" fmla="*/ 3683247 w 9384838"/>
              <a:gd name="connsiteY741" fmla="*/ 3989010 h 6246801"/>
              <a:gd name="connsiteX742" fmla="*/ 3708689 w 9384838"/>
              <a:gd name="connsiteY742" fmla="*/ 3989010 h 6246801"/>
              <a:gd name="connsiteX743" fmla="*/ 3708689 w 9384838"/>
              <a:gd name="connsiteY743" fmla="*/ 4014453 h 6246801"/>
              <a:gd name="connsiteX744" fmla="*/ 3708688 w 9384838"/>
              <a:gd name="connsiteY744" fmla="*/ 4014453 h 6246801"/>
              <a:gd name="connsiteX745" fmla="*/ 3657804 w 9384838"/>
              <a:gd name="connsiteY745" fmla="*/ 4064233 h 6246801"/>
              <a:gd name="connsiteX746" fmla="*/ 3683246 w 9384838"/>
              <a:gd name="connsiteY746" fmla="*/ 4139455 h 6246801"/>
              <a:gd name="connsiteX747" fmla="*/ 3808243 w 9384838"/>
              <a:gd name="connsiteY747" fmla="*/ 4164898 h 6246801"/>
              <a:gd name="connsiteX748" fmla="*/ 3833684 w 9384838"/>
              <a:gd name="connsiteY748" fmla="*/ 4089676 h 6246801"/>
              <a:gd name="connsiteX749" fmla="*/ 3958666 w 9384838"/>
              <a:gd name="connsiteY749" fmla="*/ 4089676 h 6246801"/>
              <a:gd name="connsiteX750" fmla="*/ 4084770 w 9384838"/>
              <a:gd name="connsiteY750" fmla="*/ 4064233 h 6246801"/>
              <a:gd name="connsiteX751" fmla="*/ 4185432 w 9384838"/>
              <a:gd name="connsiteY751" fmla="*/ 4064233 h 6246801"/>
              <a:gd name="connsiteX752" fmla="*/ 4460870 w 9384838"/>
              <a:gd name="connsiteY752" fmla="*/ 3888345 h 6246801"/>
              <a:gd name="connsiteX753" fmla="*/ 4510648 w 9384838"/>
              <a:gd name="connsiteY753" fmla="*/ 3763342 h 6246801"/>
              <a:gd name="connsiteX754" fmla="*/ 4761751 w 9384838"/>
              <a:gd name="connsiteY754" fmla="*/ 3713562 h 6246801"/>
              <a:gd name="connsiteX755" fmla="*/ 4836971 w 9384838"/>
              <a:gd name="connsiteY755" fmla="*/ 3612896 h 6246801"/>
              <a:gd name="connsiteX756" fmla="*/ 4887855 w 9384838"/>
              <a:gd name="connsiteY756" fmla="*/ 3487894 h 6246801"/>
              <a:gd name="connsiteX757" fmla="*/ 4887855 w 9384838"/>
              <a:gd name="connsiteY757" fmla="*/ 3487893 h 6246801"/>
              <a:gd name="connsiteX758" fmla="*/ 4937633 w 9384838"/>
              <a:gd name="connsiteY758" fmla="*/ 3437007 h 6246801"/>
              <a:gd name="connsiteX759" fmla="*/ 5012854 w 9384838"/>
              <a:gd name="connsiteY759" fmla="*/ 3387227 h 6246801"/>
              <a:gd name="connsiteX760" fmla="*/ 5038296 w 9384838"/>
              <a:gd name="connsiteY760" fmla="*/ 3336341 h 6246801"/>
              <a:gd name="connsiteX761" fmla="*/ 5113516 w 9384838"/>
              <a:gd name="connsiteY761" fmla="*/ 3236782 h 6246801"/>
              <a:gd name="connsiteX762" fmla="*/ 5137852 w 9384838"/>
              <a:gd name="connsiteY762" fmla="*/ 3185896 h 6246801"/>
              <a:gd name="connsiteX763" fmla="*/ 5163294 w 9384838"/>
              <a:gd name="connsiteY763" fmla="*/ 3161560 h 6246801"/>
              <a:gd name="connsiteX764" fmla="*/ 5238514 w 9384838"/>
              <a:gd name="connsiteY764" fmla="*/ 3011116 h 6246801"/>
              <a:gd name="connsiteX765" fmla="*/ 5263957 w 9384838"/>
              <a:gd name="connsiteY765" fmla="*/ 2860672 h 6246801"/>
              <a:gd name="connsiteX766" fmla="*/ 5188736 w 9384838"/>
              <a:gd name="connsiteY766" fmla="*/ 2809788 h 6246801"/>
              <a:gd name="connsiteX767" fmla="*/ 5163294 w 9384838"/>
              <a:gd name="connsiteY767" fmla="*/ 2835229 h 6246801"/>
              <a:gd name="connsiteX768" fmla="*/ 5137852 w 9384838"/>
              <a:gd name="connsiteY768" fmla="*/ 2835229 h 6246801"/>
              <a:gd name="connsiteX769" fmla="*/ 5137852 w 9384838"/>
              <a:gd name="connsiteY769" fmla="*/ 2785450 h 6246801"/>
              <a:gd name="connsiteX770" fmla="*/ 5188736 w 9384838"/>
              <a:gd name="connsiteY770" fmla="*/ 2785450 h 6246801"/>
              <a:gd name="connsiteX771" fmla="*/ 5263957 w 9384838"/>
              <a:gd name="connsiteY771" fmla="*/ 2734563 h 6246801"/>
              <a:gd name="connsiteX772" fmla="*/ 5339177 w 9384838"/>
              <a:gd name="connsiteY772" fmla="*/ 2609561 h 6246801"/>
              <a:gd name="connsiteX773" fmla="*/ 5289399 w 9384838"/>
              <a:gd name="connsiteY773" fmla="*/ 2534339 h 6246801"/>
              <a:gd name="connsiteX774" fmla="*/ 5289931 w 9384838"/>
              <a:gd name="connsiteY774" fmla="*/ 2534660 h 6246801"/>
              <a:gd name="connsiteX775" fmla="*/ 5289398 w 9384838"/>
              <a:gd name="connsiteY775" fmla="*/ 2534339 h 6246801"/>
              <a:gd name="connsiteX776" fmla="*/ 5313734 w 9384838"/>
              <a:gd name="connsiteY776" fmla="*/ 2483451 h 6246801"/>
              <a:gd name="connsiteX777" fmla="*/ 5289398 w 9384838"/>
              <a:gd name="connsiteY777" fmla="*/ 2459115 h 6246801"/>
              <a:gd name="connsiteX778" fmla="*/ 5364618 w 9384838"/>
              <a:gd name="connsiteY778" fmla="*/ 2408231 h 6246801"/>
              <a:gd name="connsiteX779" fmla="*/ 5388954 w 9384838"/>
              <a:gd name="connsiteY779" fmla="*/ 2433674 h 6246801"/>
              <a:gd name="connsiteX780" fmla="*/ 5464174 w 9384838"/>
              <a:gd name="connsiteY780" fmla="*/ 2408231 h 6246801"/>
              <a:gd name="connsiteX781" fmla="*/ 5515059 w 9384838"/>
              <a:gd name="connsiteY781" fmla="*/ 2333007 h 6246801"/>
              <a:gd name="connsiteX782" fmla="*/ 5539394 w 9384838"/>
              <a:gd name="connsiteY782" fmla="*/ 2257785 h 6246801"/>
              <a:gd name="connsiteX783" fmla="*/ 5539394 w 9384838"/>
              <a:gd name="connsiteY783" fmla="*/ 2233447 h 6246801"/>
              <a:gd name="connsiteX784" fmla="*/ 5564837 w 9384838"/>
              <a:gd name="connsiteY784" fmla="*/ 2182565 h 6246801"/>
              <a:gd name="connsiteX785" fmla="*/ 5614615 w 9384838"/>
              <a:gd name="connsiteY785" fmla="*/ 2233447 h 6246801"/>
              <a:gd name="connsiteX786" fmla="*/ 5640057 w 9384838"/>
              <a:gd name="connsiteY786" fmla="*/ 2208005 h 6246801"/>
              <a:gd name="connsiteX787" fmla="*/ 5665499 w 9384838"/>
              <a:gd name="connsiteY787" fmla="*/ 2233447 h 6246801"/>
              <a:gd name="connsiteX788" fmla="*/ 5665499 w 9384838"/>
              <a:gd name="connsiteY788" fmla="*/ 2257785 h 6246801"/>
              <a:gd name="connsiteX789" fmla="*/ 5640057 w 9384838"/>
              <a:gd name="connsiteY789" fmla="*/ 2408231 h 6246801"/>
              <a:gd name="connsiteX790" fmla="*/ 5689835 w 9384838"/>
              <a:gd name="connsiteY790" fmla="*/ 2433674 h 6246801"/>
              <a:gd name="connsiteX791" fmla="*/ 5740719 w 9384838"/>
              <a:gd name="connsiteY791" fmla="*/ 2408231 h 6246801"/>
              <a:gd name="connsiteX792" fmla="*/ 5765055 w 9384838"/>
              <a:gd name="connsiteY792" fmla="*/ 2358450 h 6246801"/>
              <a:gd name="connsiteX793" fmla="*/ 5840275 w 9384838"/>
              <a:gd name="connsiteY793" fmla="*/ 2459115 h 6246801"/>
              <a:gd name="connsiteX794" fmla="*/ 5891159 w 9384838"/>
              <a:gd name="connsiteY794" fmla="*/ 2408231 h 6246801"/>
              <a:gd name="connsiteX795" fmla="*/ 5940937 w 9384838"/>
              <a:gd name="connsiteY795" fmla="*/ 2283229 h 6246801"/>
              <a:gd name="connsiteX796" fmla="*/ 5891159 w 9384838"/>
              <a:gd name="connsiteY796" fmla="*/ 2208005 h 6246801"/>
              <a:gd name="connsiteX797" fmla="*/ 5840275 w 9384838"/>
              <a:gd name="connsiteY797" fmla="*/ 2257785 h 6246801"/>
              <a:gd name="connsiteX798" fmla="*/ 5715277 w 9384838"/>
              <a:gd name="connsiteY798" fmla="*/ 2283229 h 6246801"/>
              <a:gd name="connsiteX799" fmla="*/ 5765055 w 9384838"/>
              <a:gd name="connsiteY799" fmla="*/ 2132783 h 6246801"/>
              <a:gd name="connsiteX800" fmla="*/ 5840275 w 9384838"/>
              <a:gd name="connsiteY800" fmla="*/ 2081897 h 6246801"/>
              <a:gd name="connsiteX801" fmla="*/ 8270546 w 9384838"/>
              <a:gd name="connsiteY801" fmla="*/ 1474959 h 6246801"/>
              <a:gd name="connsiteX802" fmla="*/ 8282255 w 9384838"/>
              <a:gd name="connsiteY802" fmla="*/ 1480813 h 6246801"/>
              <a:gd name="connsiteX803" fmla="*/ 8274449 w 9384838"/>
              <a:gd name="connsiteY803" fmla="*/ 1490571 h 6246801"/>
              <a:gd name="connsiteX804" fmla="*/ 8264691 w 9384838"/>
              <a:gd name="connsiteY804" fmla="*/ 1491546 h 6246801"/>
              <a:gd name="connsiteX805" fmla="*/ 8247128 w 9384838"/>
              <a:gd name="connsiteY805" fmla="*/ 1501304 h 6246801"/>
              <a:gd name="connsiteX806" fmla="*/ 8250055 w 9384838"/>
              <a:gd name="connsiteY806" fmla="*/ 1485692 h 6246801"/>
              <a:gd name="connsiteX807" fmla="*/ 8265667 w 9384838"/>
              <a:gd name="connsiteY807" fmla="*/ 1485692 h 6246801"/>
              <a:gd name="connsiteX808" fmla="*/ 8270546 w 9384838"/>
              <a:gd name="connsiteY808" fmla="*/ 1474959 h 6246801"/>
              <a:gd name="connsiteX809" fmla="*/ 8187608 w 9384838"/>
              <a:gd name="connsiteY809" fmla="*/ 1463250 h 6246801"/>
              <a:gd name="connsiteX810" fmla="*/ 8203220 w 9384838"/>
              <a:gd name="connsiteY810" fmla="*/ 1472032 h 6246801"/>
              <a:gd name="connsiteX811" fmla="*/ 8215904 w 9384838"/>
              <a:gd name="connsiteY811" fmla="*/ 1471056 h 6246801"/>
              <a:gd name="connsiteX812" fmla="*/ 8214929 w 9384838"/>
              <a:gd name="connsiteY812" fmla="*/ 1479838 h 6246801"/>
              <a:gd name="connsiteX813" fmla="*/ 8216880 w 9384838"/>
              <a:gd name="connsiteY813" fmla="*/ 1484717 h 6246801"/>
              <a:gd name="connsiteX814" fmla="*/ 8195414 w 9384838"/>
              <a:gd name="connsiteY814" fmla="*/ 1482765 h 6246801"/>
              <a:gd name="connsiteX815" fmla="*/ 8197365 w 9384838"/>
              <a:gd name="connsiteY815" fmla="*/ 1476909 h 6246801"/>
              <a:gd name="connsiteX816" fmla="*/ 8187608 w 9384838"/>
              <a:gd name="connsiteY816" fmla="*/ 1463250 h 6246801"/>
              <a:gd name="connsiteX817" fmla="*/ 8289085 w 9384838"/>
              <a:gd name="connsiteY817" fmla="*/ 1415439 h 6246801"/>
              <a:gd name="connsiteX818" fmla="*/ 8307624 w 9384838"/>
              <a:gd name="connsiteY818" fmla="*/ 1425197 h 6246801"/>
              <a:gd name="connsiteX819" fmla="*/ 8318357 w 9384838"/>
              <a:gd name="connsiteY819" fmla="*/ 1429100 h 6246801"/>
              <a:gd name="connsiteX820" fmla="*/ 8307624 w 9384838"/>
              <a:gd name="connsiteY820" fmla="*/ 1443734 h 6246801"/>
              <a:gd name="connsiteX821" fmla="*/ 8313478 w 9384838"/>
              <a:gd name="connsiteY821" fmla="*/ 1452516 h 6246801"/>
              <a:gd name="connsiteX822" fmla="*/ 8282255 w 9384838"/>
              <a:gd name="connsiteY822" fmla="*/ 1469104 h 6246801"/>
              <a:gd name="connsiteX823" fmla="*/ 8280303 w 9384838"/>
              <a:gd name="connsiteY823" fmla="*/ 1453493 h 6246801"/>
              <a:gd name="connsiteX824" fmla="*/ 8269570 w 9384838"/>
              <a:gd name="connsiteY824" fmla="*/ 1425197 h 6246801"/>
              <a:gd name="connsiteX825" fmla="*/ 8289085 w 9384838"/>
              <a:gd name="connsiteY825" fmla="*/ 1415439 h 6246801"/>
              <a:gd name="connsiteX826" fmla="*/ 8360314 w 9384838"/>
              <a:gd name="connsiteY826" fmla="*/ 1357869 h 6246801"/>
              <a:gd name="connsiteX827" fmla="*/ 8376902 w 9384838"/>
              <a:gd name="connsiteY827" fmla="*/ 1366651 h 6246801"/>
              <a:gd name="connsiteX828" fmla="*/ 8379829 w 9384838"/>
              <a:gd name="connsiteY828" fmla="*/ 1382264 h 6246801"/>
              <a:gd name="connsiteX829" fmla="*/ 8349581 w 9384838"/>
              <a:gd name="connsiteY829" fmla="*/ 1375434 h 6246801"/>
              <a:gd name="connsiteX830" fmla="*/ 8360314 w 9384838"/>
              <a:gd name="connsiteY830" fmla="*/ 1357869 h 6246801"/>
              <a:gd name="connsiteX831" fmla="*/ 8571073 w 9384838"/>
              <a:gd name="connsiteY831" fmla="*/ 1228098 h 6246801"/>
              <a:gd name="connsiteX832" fmla="*/ 8597418 w 9384838"/>
              <a:gd name="connsiteY832" fmla="*/ 1253467 h 6246801"/>
              <a:gd name="connsiteX833" fmla="*/ 8592539 w 9384838"/>
              <a:gd name="connsiteY833" fmla="*/ 1260297 h 6246801"/>
              <a:gd name="connsiteX834" fmla="*/ 8592539 w 9384838"/>
              <a:gd name="connsiteY834" fmla="*/ 1272981 h 6246801"/>
              <a:gd name="connsiteX835" fmla="*/ 8572049 w 9384838"/>
              <a:gd name="connsiteY835" fmla="*/ 1273957 h 6246801"/>
              <a:gd name="connsiteX836" fmla="*/ 8561316 w 9384838"/>
              <a:gd name="connsiteY836" fmla="*/ 1285666 h 6246801"/>
              <a:gd name="connsiteX837" fmla="*/ 8554486 w 9384838"/>
              <a:gd name="connsiteY837" fmla="*/ 1302253 h 6246801"/>
              <a:gd name="connsiteX838" fmla="*/ 8533995 w 9384838"/>
              <a:gd name="connsiteY838" fmla="*/ 1311035 h 6246801"/>
              <a:gd name="connsiteX839" fmla="*/ 8510577 w 9384838"/>
              <a:gd name="connsiteY839" fmla="*/ 1309083 h 6246801"/>
              <a:gd name="connsiteX840" fmla="*/ 8505699 w 9384838"/>
              <a:gd name="connsiteY840" fmla="*/ 1331526 h 6246801"/>
              <a:gd name="connsiteX841" fmla="*/ 8494966 w 9384838"/>
              <a:gd name="connsiteY841" fmla="*/ 1335428 h 6246801"/>
              <a:gd name="connsiteX842" fmla="*/ 8482281 w 9384838"/>
              <a:gd name="connsiteY842" fmla="*/ 1312986 h 6246801"/>
              <a:gd name="connsiteX843" fmla="*/ 8474475 w 9384838"/>
              <a:gd name="connsiteY843" fmla="*/ 1303229 h 6246801"/>
              <a:gd name="connsiteX844" fmla="*/ 8467645 w 9384838"/>
              <a:gd name="connsiteY844" fmla="*/ 1279811 h 6246801"/>
              <a:gd name="connsiteX845" fmla="*/ 8476427 w 9384838"/>
              <a:gd name="connsiteY845" fmla="*/ 1270054 h 6246801"/>
              <a:gd name="connsiteX846" fmla="*/ 8524238 w 9384838"/>
              <a:gd name="connsiteY846" fmla="*/ 1261273 h 6246801"/>
              <a:gd name="connsiteX847" fmla="*/ 8551558 w 9384838"/>
              <a:gd name="connsiteY847" fmla="*/ 1236879 h 6246801"/>
              <a:gd name="connsiteX848" fmla="*/ 8567170 w 9384838"/>
              <a:gd name="connsiteY848" fmla="*/ 1237855 h 6246801"/>
              <a:gd name="connsiteX849" fmla="*/ 8571073 w 9384838"/>
              <a:gd name="connsiteY849" fmla="*/ 1228098 h 6246801"/>
              <a:gd name="connsiteX850" fmla="*/ 8306648 w 9384838"/>
              <a:gd name="connsiteY850" fmla="*/ 884639 h 6246801"/>
              <a:gd name="connsiteX851" fmla="*/ 8328114 w 9384838"/>
              <a:gd name="connsiteY851" fmla="*/ 903178 h 6246801"/>
              <a:gd name="connsiteX852" fmla="*/ 8334944 w 9384838"/>
              <a:gd name="connsiteY852" fmla="*/ 917814 h 6246801"/>
              <a:gd name="connsiteX853" fmla="*/ 8368119 w 9384838"/>
              <a:gd name="connsiteY853" fmla="*/ 935377 h 6246801"/>
              <a:gd name="connsiteX854" fmla="*/ 8422761 w 9384838"/>
              <a:gd name="connsiteY854" fmla="*/ 939280 h 6246801"/>
              <a:gd name="connsiteX855" fmla="*/ 8461790 w 9384838"/>
              <a:gd name="connsiteY855" fmla="*/ 922693 h 6246801"/>
              <a:gd name="connsiteX856" fmla="*/ 8450081 w 9384838"/>
              <a:gd name="connsiteY856" fmla="*/ 963674 h 6246801"/>
              <a:gd name="connsiteX857" fmla="*/ 8431542 w 9384838"/>
              <a:gd name="connsiteY857" fmla="*/ 975382 h 6246801"/>
              <a:gd name="connsiteX858" fmla="*/ 8415930 w 9384838"/>
              <a:gd name="connsiteY858" fmla="*/ 963674 h 6246801"/>
              <a:gd name="connsiteX859" fmla="*/ 8397391 w 9384838"/>
              <a:gd name="connsiteY859" fmla="*/ 963674 h 6246801"/>
              <a:gd name="connsiteX860" fmla="*/ 8359338 w 9384838"/>
              <a:gd name="connsiteY860" fmla="*/ 1014411 h 6246801"/>
              <a:gd name="connsiteX861" fmla="*/ 8284206 w 9384838"/>
              <a:gd name="connsiteY861" fmla="*/ 1020265 h 6246801"/>
              <a:gd name="connsiteX862" fmla="*/ 8247128 w 9384838"/>
              <a:gd name="connsiteY862" fmla="*/ 1070028 h 6246801"/>
              <a:gd name="connsiteX863" fmla="*/ 8212977 w 9384838"/>
              <a:gd name="connsiteY863" fmla="*/ 1083688 h 6246801"/>
              <a:gd name="connsiteX864" fmla="*/ 8184681 w 9384838"/>
              <a:gd name="connsiteY864" fmla="*/ 1151014 h 6246801"/>
              <a:gd name="connsiteX865" fmla="*/ 8163215 w 9384838"/>
              <a:gd name="connsiteY865" fmla="*/ 1151014 h 6246801"/>
              <a:gd name="connsiteX866" fmla="*/ 8155409 w 9384838"/>
              <a:gd name="connsiteY866" fmla="*/ 1207607 h 6246801"/>
              <a:gd name="connsiteX867" fmla="*/ 8099792 w 9384838"/>
              <a:gd name="connsiteY867" fmla="*/ 1223219 h 6246801"/>
              <a:gd name="connsiteX868" fmla="*/ 8077350 w 9384838"/>
              <a:gd name="connsiteY868" fmla="*/ 1247612 h 6246801"/>
              <a:gd name="connsiteX869" fmla="*/ 8066617 w 9384838"/>
              <a:gd name="connsiteY869" fmla="*/ 1319817 h 6246801"/>
              <a:gd name="connsiteX870" fmla="*/ 8057835 w 9384838"/>
              <a:gd name="connsiteY870" fmla="*/ 1315914 h 6246801"/>
              <a:gd name="connsiteX871" fmla="*/ 8009048 w 9384838"/>
              <a:gd name="connsiteY871" fmla="*/ 1320793 h 6246801"/>
              <a:gd name="connsiteX872" fmla="*/ 8009048 w 9384838"/>
              <a:gd name="connsiteY872" fmla="*/ 1309084 h 6246801"/>
              <a:gd name="connsiteX873" fmla="*/ 8010024 w 9384838"/>
              <a:gd name="connsiteY873" fmla="*/ 1293472 h 6246801"/>
              <a:gd name="connsiteX874" fmla="*/ 8002218 w 9384838"/>
              <a:gd name="connsiteY874" fmla="*/ 1262248 h 6246801"/>
              <a:gd name="connsiteX875" fmla="*/ 8013927 w 9384838"/>
              <a:gd name="connsiteY875" fmla="*/ 1254442 h 6246801"/>
              <a:gd name="connsiteX876" fmla="*/ 8038320 w 9384838"/>
              <a:gd name="connsiteY876" fmla="*/ 1219316 h 6246801"/>
              <a:gd name="connsiteX877" fmla="*/ 8077350 w 9384838"/>
              <a:gd name="connsiteY877" fmla="*/ 1190044 h 6246801"/>
              <a:gd name="connsiteX878" fmla="*/ 8108573 w 9384838"/>
              <a:gd name="connsiteY878" fmla="*/ 1167602 h 6246801"/>
              <a:gd name="connsiteX879" fmla="*/ 8111501 w 9384838"/>
              <a:gd name="connsiteY879" fmla="*/ 1154917 h 6246801"/>
              <a:gd name="connsiteX880" fmla="*/ 8135894 w 9384838"/>
              <a:gd name="connsiteY880" fmla="*/ 1148087 h 6246801"/>
              <a:gd name="connsiteX881" fmla="*/ 8141748 w 9384838"/>
              <a:gd name="connsiteY881" fmla="*/ 1130524 h 6246801"/>
              <a:gd name="connsiteX882" fmla="*/ 8135894 w 9384838"/>
              <a:gd name="connsiteY882" fmla="*/ 1121742 h 6246801"/>
              <a:gd name="connsiteX883" fmla="*/ 8143700 w 9384838"/>
              <a:gd name="connsiteY883" fmla="*/ 1104179 h 6246801"/>
              <a:gd name="connsiteX884" fmla="*/ 8200293 w 9384838"/>
              <a:gd name="connsiteY884" fmla="*/ 1030998 h 6246801"/>
              <a:gd name="connsiteX885" fmla="*/ 8231516 w 9384838"/>
              <a:gd name="connsiteY885" fmla="*/ 993920 h 6246801"/>
              <a:gd name="connsiteX886" fmla="*/ 8245176 w 9384838"/>
              <a:gd name="connsiteY886" fmla="*/ 957819 h 6246801"/>
              <a:gd name="connsiteX887" fmla="*/ 8258837 w 9384838"/>
              <a:gd name="connsiteY887" fmla="*/ 944159 h 6246801"/>
              <a:gd name="connsiteX888" fmla="*/ 8260788 w 9384838"/>
              <a:gd name="connsiteY888" fmla="*/ 920741 h 6246801"/>
              <a:gd name="connsiteX889" fmla="*/ 8289085 w 9384838"/>
              <a:gd name="connsiteY889" fmla="*/ 889516 h 6246801"/>
              <a:gd name="connsiteX890" fmla="*/ 8306648 w 9384838"/>
              <a:gd name="connsiteY890" fmla="*/ 884639 h 6246801"/>
              <a:gd name="connsiteX891" fmla="*/ 9328245 w 9384838"/>
              <a:gd name="connsiteY891" fmla="*/ 311878 h 6246801"/>
              <a:gd name="connsiteX892" fmla="*/ 9371178 w 9384838"/>
              <a:gd name="connsiteY892" fmla="*/ 317733 h 6246801"/>
              <a:gd name="connsiteX893" fmla="*/ 9384838 w 9384838"/>
              <a:gd name="connsiteY893" fmla="*/ 341150 h 6246801"/>
              <a:gd name="connsiteX894" fmla="*/ 9357517 w 9384838"/>
              <a:gd name="connsiteY894" fmla="*/ 360665 h 6246801"/>
              <a:gd name="connsiteX895" fmla="*/ 9357517 w 9384838"/>
              <a:gd name="connsiteY895" fmla="*/ 378228 h 6246801"/>
              <a:gd name="connsiteX896" fmla="*/ 9371178 w 9384838"/>
              <a:gd name="connsiteY896" fmla="*/ 393840 h 6246801"/>
              <a:gd name="connsiteX897" fmla="*/ 9367275 w 9384838"/>
              <a:gd name="connsiteY897" fmla="*/ 427015 h 6246801"/>
              <a:gd name="connsiteX898" fmla="*/ 9314585 w 9384838"/>
              <a:gd name="connsiteY898" fmla="*/ 427015 h 6246801"/>
              <a:gd name="connsiteX899" fmla="*/ 9250186 w 9384838"/>
              <a:gd name="connsiteY899" fmla="*/ 440675 h 6246801"/>
              <a:gd name="connsiteX900" fmla="*/ 9213108 w 9384838"/>
              <a:gd name="connsiteY900" fmla="*/ 471899 h 6246801"/>
              <a:gd name="connsiteX901" fmla="*/ 9162370 w 9384838"/>
              <a:gd name="connsiteY901" fmla="*/ 491414 h 6246801"/>
              <a:gd name="connsiteX902" fmla="*/ 9099923 w 9384838"/>
              <a:gd name="connsiteY902" fmla="*/ 526540 h 6246801"/>
              <a:gd name="connsiteX903" fmla="*/ 9035524 w 9384838"/>
              <a:gd name="connsiteY903" fmla="*/ 587036 h 6246801"/>
              <a:gd name="connsiteX904" fmla="*/ 8996494 w 9384838"/>
              <a:gd name="connsiteY904" fmla="*/ 635822 h 6246801"/>
              <a:gd name="connsiteX905" fmla="*/ 8961368 w 9384838"/>
              <a:gd name="connsiteY905" fmla="*/ 637774 h 6246801"/>
              <a:gd name="connsiteX906" fmla="*/ 8951610 w 9384838"/>
              <a:gd name="connsiteY906" fmla="*/ 647531 h 6246801"/>
              <a:gd name="connsiteX907" fmla="*/ 8926241 w 9384838"/>
              <a:gd name="connsiteY907" fmla="*/ 637774 h 6246801"/>
              <a:gd name="connsiteX908" fmla="*/ 8916484 w 9384838"/>
              <a:gd name="connsiteY908" fmla="*/ 608501 h 6246801"/>
              <a:gd name="connsiteX909" fmla="*/ 8883309 w 9384838"/>
              <a:gd name="connsiteY909" fmla="*/ 622162 h 6246801"/>
              <a:gd name="connsiteX910" fmla="*/ 8877454 w 9384838"/>
              <a:gd name="connsiteY910" fmla="*/ 651434 h 6246801"/>
              <a:gd name="connsiteX911" fmla="*/ 8887212 w 9384838"/>
              <a:gd name="connsiteY911" fmla="*/ 665094 h 6246801"/>
              <a:gd name="connsiteX912" fmla="*/ 8846231 w 9384838"/>
              <a:gd name="connsiteY912" fmla="*/ 719735 h 6246801"/>
              <a:gd name="connsiteX913" fmla="*/ 8799395 w 9384838"/>
              <a:gd name="connsiteY913" fmla="*/ 749008 h 6246801"/>
              <a:gd name="connsiteX914" fmla="*/ 8766220 w 9384838"/>
              <a:gd name="connsiteY914" fmla="*/ 774380 h 6246801"/>
              <a:gd name="connsiteX915" fmla="*/ 8731094 w 9384838"/>
              <a:gd name="connsiteY915" fmla="*/ 844633 h 6246801"/>
              <a:gd name="connsiteX916" fmla="*/ 8697919 w 9384838"/>
              <a:gd name="connsiteY916" fmla="*/ 862196 h 6246801"/>
              <a:gd name="connsiteX917" fmla="*/ 8666695 w 9384838"/>
              <a:gd name="connsiteY917" fmla="*/ 862196 h 6246801"/>
              <a:gd name="connsiteX918" fmla="*/ 8641326 w 9384838"/>
              <a:gd name="connsiteY918" fmla="*/ 887565 h 6246801"/>
              <a:gd name="connsiteX919" fmla="*/ 8614005 w 9384838"/>
              <a:gd name="connsiteY919" fmla="*/ 932449 h 6246801"/>
              <a:gd name="connsiteX920" fmla="*/ 8590587 w 9384838"/>
              <a:gd name="connsiteY920" fmla="*/ 936351 h 6246801"/>
              <a:gd name="connsiteX921" fmla="*/ 8576927 w 9384838"/>
              <a:gd name="connsiteY921" fmla="*/ 920740 h 6246801"/>
              <a:gd name="connsiteX922" fmla="*/ 8590587 w 9384838"/>
              <a:gd name="connsiteY922" fmla="*/ 885614 h 6246801"/>
              <a:gd name="connsiteX923" fmla="*/ 8602296 w 9384838"/>
              <a:gd name="connsiteY923" fmla="*/ 881711 h 6246801"/>
              <a:gd name="connsiteX924" fmla="*/ 8610102 w 9384838"/>
              <a:gd name="connsiteY924" fmla="*/ 868050 h 6246801"/>
              <a:gd name="connsiteX925" fmla="*/ 8606199 w 9384838"/>
              <a:gd name="connsiteY925" fmla="*/ 850487 h 6246801"/>
              <a:gd name="connsiteX926" fmla="*/ 8612054 w 9384838"/>
              <a:gd name="connsiteY926" fmla="*/ 825118 h 6246801"/>
              <a:gd name="connsiteX927" fmla="*/ 8623762 w 9384838"/>
              <a:gd name="connsiteY927" fmla="*/ 846584 h 6246801"/>
              <a:gd name="connsiteX928" fmla="*/ 8637423 w 9384838"/>
              <a:gd name="connsiteY928" fmla="*/ 848536 h 6246801"/>
              <a:gd name="connsiteX929" fmla="*/ 8649132 w 9384838"/>
              <a:gd name="connsiteY929" fmla="*/ 827069 h 6246801"/>
              <a:gd name="connsiteX930" fmla="*/ 8635471 w 9384838"/>
              <a:gd name="connsiteY930" fmla="*/ 807555 h 6246801"/>
              <a:gd name="connsiteX931" fmla="*/ 8654986 w 9384838"/>
              <a:gd name="connsiteY931" fmla="*/ 807555 h 6246801"/>
              <a:gd name="connsiteX932" fmla="*/ 8664743 w 9384838"/>
              <a:gd name="connsiteY932" fmla="*/ 819263 h 6246801"/>
              <a:gd name="connsiteX933" fmla="*/ 8692064 w 9384838"/>
              <a:gd name="connsiteY933" fmla="*/ 805603 h 6246801"/>
              <a:gd name="connsiteX934" fmla="*/ 8709627 w 9384838"/>
              <a:gd name="connsiteY934" fmla="*/ 778282 h 6246801"/>
              <a:gd name="connsiteX935" fmla="*/ 8711579 w 9384838"/>
              <a:gd name="connsiteY935" fmla="*/ 749008 h 6246801"/>
              <a:gd name="connsiteX936" fmla="*/ 8695967 w 9384838"/>
              <a:gd name="connsiteY936" fmla="*/ 749008 h 6246801"/>
              <a:gd name="connsiteX937" fmla="*/ 8672549 w 9384838"/>
              <a:gd name="connsiteY937" fmla="*/ 745105 h 6246801"/>
              <a:gd name="connsiteX938" fmla="*/ 8668646 w 9384838"/>
              <a:gd name="connsiteY938" fmla="*/ 713881 h 6246801"/>
              <a:gd name="connsiteX939" fmla="*/ 8697919 w 9384838"/>
              <a:gd name="connsiteY939" fmla="*/ 713881 h 6246801"/>
              <a:gd name="connsiteX940" fmla="*/ 8715482 w 9384838"/>
              <a:gd name="connsiteY940" fmla="*/ 731444 h 6246801"/>
              <a:gd name="connsiteX941" fmla="*/ 8733045 w 9384838"/>
              <a:gd name="connsiteY941" fmla="*/ 719735 h 6246801"/>
              <a:gd name="connsiteX942" fmla="*/ 8746705 w 9384838"/>
              <a:gd name="connsiteY942" fmla="*/ 688512 h 6246801"/>
              <a:gd name="connsiteX943" fmla="*/ 8787686 w 9384838"/>
              <a:gd name="connsiteY943" fmla="*/ 674851 h 6246801"/>
              <a:gd name="connsiteX944" fmla="*/ 8811104 w 9384838"/>
              <a:gd name="connsiteY944" fmla="*/ 624114 h 6246801"/>
              <a:gd name="connsiteX945" fmla="*/ 8830619 w 9384838"/>
              <a:gd name="connsiteY945" fmla="*/ 618260 h 6246801"/>
              <a:gd name="connsiteX946" fmla="*/ 8840376 w 9384838"/>
              <a:gd name="connsiteY946" fmla="*/ 600695 h 6246801"/>
              <a:gd name="connsiteX947" fmla="*/ 8832570 w 9384838"/>
              <a:gd name="connsiteY947" fmla="*/ 559715 h 6246801"/>
              <a:gd name="connsiteX948" fmla="*/ 8850134 w 9384838"/>
              <a:gd name="connsiteY948" fmla="*/ 559715 h 6246801"/>
              <a:gd name="connsiteX949" fmla="*/ 8885260 w 9384838"/>
              <a:gd name="connsiteY949" fmla="*/ 573376 h 6246801"/>
              <a:gd name="connsiteX950" fmla="*/ 8902823 w 9384838"/>
              <a:gd name="connsiteY950" fmla="*/ 559715 h 6246801"/>
              <a:gd name="connsiteX951" fmla="*/ 8904775 w 9384838"/>
              <a:gd name="connsiteY951" fmla="*/ 524589 h 6246801"/>
              <a:gd name="connsiteX952" fmla="*/ 8949659 w 9384838"/>
              <a:gd name="connsiteY952" fmla="*/ 497268 h 6246801"/>
              <a:gd name="connsiteX953" fmla="*/ 8976980 w 9384838"/>
              <a:gd name="connsiteY953" fmla="*/ 497268 h 6246801"/>
              <a:gd name="connsiteX954" fmla="*/ 8976980 w 9384838"/>
              <a:gd name="connsiteY954" fmla="*/ 462142 h 6246801"/>
              <a:gd name="connsiteX955" fmla="*/ 8965271 w 9384838"/>
              <a:gd name="connsiteY955" fmla="*/ 419209 h 6246801"/>
              <a:gd name="connsiteX956" fmla="*/ 8973077 w 9384838"/>
              <a:gd name="connsiteY956" fmla="*/ 393840 h 6246801"/>
              <a:gd name="connsiteX957" fmla="*/ 9002349 w 9384838"/>
              <a:gd name="connsiteY957" fmla="*/ 376277 h 6246801"/>
              <a:gd name="connsiteX958" fmla="*/ 9017961 w 9384838"/>
              <a:gd name="connsiteY958" fmla="*/ 403597 h 6246801"/>
              <a:gd name="connsiteX959" fmla="*/ 9041378 w 9384838"/>
              <a:gd name="connsiteY959" fmla="*/ 467996 h 6246801"/>
              <a:gd name="connsiteX960" fmla="*/ 9076505 w 9384838"/>
              <a:gd name="connsiteY960" fmla="*/ 475802 h 6246801"/>
              <a:gd name="connsiteX961" fmla="*/ 9154564 w 9384838"/>
              <a:gd name="connsiteY961" fmla="*/ 458239 h 6246801"/>
              <a:gd name="connsiteX962" fmla="*/ 9209205 w 9384838"/>
              <a:gd name="connsiteY962" fmla="*/ 409452 h 6246801"/>
              <a:gd name="connsiteX963" fmla="*/ 9218963 w 9384838"/>
              <a:gd name="connsiteY963" fmla="*/ 380180 h 6246801"/>
              <a:gd name="connsiteX964" fmla="*/ 9283361 w 9384838"/>
              <a:gd name="connsiteY964" fmla="*/ 325538 h 6246801"/>
              <a:gd name="connsiteX965" fmla="*/ 9328245 w 9384838"/>
              <a:gd name="connsiteY965" fmla="*/ 311878 h 6246801"/>
              <a:gd name="connsiteX966" fmla="*/ 6819242 w 9384838"/>
              <a:gd name="connsiteY966" fmla="*/ 0 h 6246801"/>
              <a:gd name="connsiteX967" fmla="*/ 6869020 w 9384838"/>
              <a:gd name="connsiteY967" fmla="*/ 125002 h 6246801"/>
              <a:gd name="connsiteX968" fmla="*/ 6969682 w 9384838"/>
              <a:gd name="connsiteY968" fmla="*/ 326334 h 6246801"/>
              <a:gd name="connsiteX969" fmla="*/ 6969682 w 9384838"/>
              <a:gd name="connsiteY969" fmla="*/ 401556 h 6246801"/>
              <a:gd name="connsiteX970" fmla="*/ 7094680 w 9384838"/>
              <a:gd name="connsiteY970" fmla="*/ 652667 h 6246801"/>
              <a:gd name="connsiteX971" fmla="*/ 7220784 w 9384838"/>
              <a:gd name="connsiteY971" fmla="*/ 803117 h 6246801"/>
              <a:gd name="connsiteX972" fmla="*/ 7321446 w 9384838"/>
              <a:gd name="connsiteY972" fmla="*/ 903783 h 6246801"/>
              <a:gd name="connsiteX973" fmla="*/ 7321446 w 9384838"/>
              <a:gd name="connsiteY973" fmla="*/ 979004 h 6246801"/>
              <a:gd name="connsiteX974" fmla="*/ 7345782 w 9384838"/>
              <a:gd name="connsiteY974" fmla="*/ 979004 h 6246801"/>
              <a:gd name="connsiteX975" fmla="*/ 7396667 w 9384838"/>
              <a:gd name="connsiteY975" fmla="*/ 1003341 h 6246801"/>
              <a:gd name="connsiteX976" fmla="*/ 7421002 w 9384838"/>
              <a:gd name="connsiteY976" fmla="*/ 979004 h 6246801"/>
              <a:gd name="connsiteX977" fmla="*/ 7496223 w 9384838"/>
              <a:gd name="connsiteY977" fmla="*/ 1003341 h 6246801"/>
              <a:gd name="connsiteX978" fmla="*/ 7446445 w 9384838"/>
              <a:gd name="connsiteY978" fmla="*/ 1054227 h 6246801"/>
              <a:gd name="connsiteX979" fmla="*/ 7471887 w 9384838"/>
              <a:gd name="connsiteY979" fmla="*/ 1078564 h 6246801"/>
              <a:gd name="connsiteX980" fmla="*/ 7521665 w 9384838"/>
              <a:gd name="connsiteY980" fmla="*/ 1054227 h 6246801"/>
              <a:gd name="connsiteX981" fmla="*/ 7547107 w 9384838"/>
              <a:gd name="connsiteY981" fmla="*/ 1129449 h 6246801"/>
              <a:gd name="connsiteX982" fmla="*/ 7672105 w 9384838"/>
              <a:gd name="connsiteY982" fmla="*/ 1179229 h 6246801"/>
              <a:gd name="connsiteX983" fmla="*/ 7747325 w 9384838"/>
              <a:gd name="connsiteY983" fmla="*/ 1179229 h 6246801"/>
              <a:gd name="connsiteX984" fmla="*/ 7847987 w 9384838"/>
              <a:gd name="connsiteY984" fmla="*/ 1104007 h 6246801"/>
              <a:gd name="connsiteX985" fmla="*/ 7923207 w 9384838"/>
              <a:gd name="connsiteY985" fmla="*/ 1078564 h 6246801"/>
              <a:gd name="connsiteX986" fmla="*/ 7998427 w 9384838"/>
              <a:gd name="connsiteY986" fmla="*/ 1003341 h 6246801"/>
              <a:gd name="connsiteX987" fmla="*/ 7998427 w 9384838"/>
              <a:gd name="connsiteY987" fmla="*/ 1054227 h 6246801"/>
              <a:gd name="connsiteX988" fmla="*/ 7948649 w 9384838"/>
              <a:gd name="connsiteY988" fmla="*/ 1104007 h 6246801"/>
              <a:gd name="connsiteX989" fmla="*/ 7948649 w 9384838"/>
              <a:gd name="connsiteY989" fmla="*/ 1129449 h 6246801"/>
              <a:gd name="connsiteX990" fmla="*/ 7822545 w 9384838"/>
              <a:gd name="connsiteY990" fmla="*/ 1279895 h 6246801"/>
              <a:gd name="connsiteX991" fmla="*/ 7822545 w 9384838"/>
              <a:gd name="connsiteY991" fmla="*/ 1379454 h 6246801"/>
              <a:gd name="connsiteX992" fmla="*/ 7873429 w 9384838"/>
              <a:gd name="connsiteY992" fmla="*/ 1379454 h 6246801"/>
              <a:gd name="connsiteX993" fmla="*/ 7847987 w 9384838"/>
              <a:gd name="connsiteY993" fmla="*/ 1505563 h 6246801"/>
              <a:gd name="connsiteX994" fmla="*/ 7797103 w 9384838"/>
              <a:gd name="connsiteY994" fmla="*/ 1531005 h 6246801"/>
              <a:gd name="connsiteX995" fmla="*/ 7873429 w 9384838"/>
              <a:gd name="connsiteY995" fmla="*/ 1606229 h 6246801"/>
              <a:gd name="connsiteX996" fmla="*/ 7948649 w 9384838"/>
              <a:gd name="connsiteY996" fmla="*/ 1606229 h 6246801"/>
              <a:gd name="connsiteX997" fmla="*/ 7923207 w 9384838"/>
              <a:gd name="connsiteY997" fmla="*/ 1656009 h 6246801"/>
              <a:gd name="connsiteX998" fmla="*/ 7772767 w 9384838"/>
              <a:gd name="connsiteY998" fmla="*/ 1630565 h 6246801"/>
              <a:gd name="connsiteX999" fmla="*/ 7672105 w 9384838"/>
              <a:gd name="connsiteY999" fmla="*/ 1705789 h 6246801"/>
              <a:gd name="connsiteX1000" fmla="*/ 7672105 w 9384838"/>
              <a:gd name="connsiteY1000" fmla="*/ 1656009 h 6246801"/>
              <a:gd name="connsiteX1001" fmla="*/ 7596885 w 9384838"/>
              <a:gd name="connsiteY1001" fmla="*/ 1656009 h 6246801"/>
              <a:gd name="connsiteX1002" fmla="*/ 7571443 w 9384838"/>
              <a:gd name="connsiteY1002" fmla="*/ 1705789 h 6246801"/>
              <a:gd name="connsiteX1003" fmla="*/ 7446445 w 9384838"/>
              <a:gd name="connsiteY1003" fmla="*/ 1681452 h 6246801"/>
              <a:gd name="connsiteX1004" fmla="*/ 7421002 w 9384838"/>
              <a:gd name="connsiteY1004" fmla="*/ 1630565 h 6246801"/>
              <a:gd name="connsiteX1005" fmla="*/ 7321446 w 9384838"/>
              <a:gd name="connsiteY1005" fmla="*/ 1630565 h 6246801"/>
              <a:gd name="connsiteX1006" fmla="*/ 7070344 w 9384838"/>
              <a:gd name="connsiteY1006" fmla="*/ 1756674 h 6246801"/>
              <a:gd name="connsiteX1007" fmla="*/ 6869020 w 9384838"/>
              <a:gd name="connsiteY1007" fmla="*/ 1907113 h 6246801"/>
              <a:gd name="connsiteX1008" fmla="*/ 6894462 w 9384838"/>
              <a:gd name="connsiteY1008" fmla="*/ 1956897 h 6246801"/>
              <a:gd name="connsiteX1009" fmla="*/ 6819242 w 9384838"/>
              <a:gd name="connsiteY1009" fmla="*/ 2081899 h 6246801"/>
              <a:gd name="connsiteX1010" fmla="*/ 6793800 w 9384838"/>
              <a:gd name="connsiteY1010" fmla="*/ 2006676 h 6246801"/>
              <a:gd name="connsiteX1011" fmla="*/ 6668802 w 9384838"/>
              <a:gd name="connsiteY1011" fmla="*/ 1931450 h 6246801"/>
              <a:gd name="connsiteX1012" fmla="*/ 6542697 w 9384838"/>
              <a:gd name="connsiteY1012" fmla="*/ 1831894 h 6246801"/>
              <a:gd name="connsiteX1013" fmla="*/ 6467477 w 9384838"/>
              <a:gd name="connsiteY1013" fmla="*/ 1705789 h 6246801"/>
              <a:gd name="connsiteX1014" fmla="*/ 6417699 w 9384838"/>
              <a:gd name="connsiteY1014" fmla="*/ 1681452 h 6246801"/>
              <a:gd name="connsiteX1015" fmla="*/ 6342479 w 9384838"/>
              <a:gd name="connsiteY1015" fmla="*/ 1580786 h 6246801"/>
              <a:gd name="connsiteX1016" fmla="*/ 6217481 w 9384838"/>
              <a:gd name="connsiteY1016" fmla="*/ 1555343 h 6246801"/>
              <a:gd name="connsiteX1017" fmla="*/ 6091377 w 9384838"/>
              <a:gd name="connsiteY1017" fmla="*/ 1606229 h 6246801"/>
              <a:gd name="connsiteX1018" fmla="*/ 5991821 w 9384838"/>
              <a:gd name="connsiteY1018" fmla="*/ 1681452 h 6246801"/>
              <a:gd name="connsiteX1019" fmla="*/ 5966379 w 9384838"/>
              <a:gd name="connsiteY1019" fmla="*/ 1630565 h 6246801"/>
              <a:gd name="connsiteX1020" fmla="*/ 5966379 w 9384838"/>
              <a:gd name="connsiteY1020" fmla="*/ 1580786 h 6246801"/>
              <a:gd name="connsiteX1021" fmla="*/ 5916601 w 9384838"/>
              <a:gd name="connsiteY1021" fmla="*/ 1531005 h 6246801"/>
              <a:gd name="connsiteX1022" fmla="*/ 5940937 w 9384838"/>
              <a:gd name="connsiteY1022" fmla="*/ 1505563 h 6246801"/>
              <a:gd name="connsiteX1023" fmla="*/ 5891159 w 9384838"/>
              <a:gd name="connsiteY1023" fmla="*/ 1480122 h 6246801"/>
              <a:gd name="connsiteX1024" fmla="*/ 5840275 w 9384838"/>
              <a:gd name="connsiteY1024" fmla="*/ 1480122 h 6246801"/>
              <a:gd name="connsiteX1025" fmla="*/ 5815939 w 9384838"/>
              <a:gd name="connsiteY1025" fmla="*/ 1455784 h 6246801"/>
              <a:gd name="connsiteX1026" fmla="*/ 5740719 w 9384838"/>
              <a:gd name="connsiteY1026" fmla="*/ 1505563 h 6246801"/>
              <a:gd name="connsiteX1027" fmla="*/ 5665499 w 9384838"/>
              <a:gd name="connsiteY1027" fmla="*/ 1606229 h 6246801"/>
              <a:gd name="connsiteX1028" fmla="*/ 5715277 w 9384838"/>
              <a:gd name="connsiteY1028" fmla="*/ 1656009 h 6246801"/>
              <a:gd name="connsiteX1029" fmla="*/ 5765055 w 9384838"/>
              <a:gd name="connsiteY1029" fmla="*/ 1731231 h 6246801"/>
              <a:gd name="connsiteX1030" fmla="*/ 5840275 w 9384838"/>
              <a:gd name="connsiteY1030" fmla="*/ 1731231 h 6246801"/>
              <a:gd name="connsiteX1031" fmla="*/ 5916601 w 9384838"/>
              <a:gd name="connsiteY1031" fmla="*/ 1881669 h 6246801"/>
              <a:gd name="connsiteX1032" fmla="*/ 5966379 w 9384838"/>
              <a:gd name="connsiteY1032" fmla="*/ 1956897 h 6246801"/>
              <a:gd name="connsiteX1033" fmla="*/ 5891159 w 9384838"/>
              <a:gd name="connsiteY1033" fmla="*/ 2006676 h 6246801"/>
              <a:gd name="connsiteX1034" fmla="*/ 5815939 w 9384838"/>
              <a:gd name="connsiteY1034" fmla="*/ 1931450 h 6246801"/>
              <a:gd name="connsiteX1035" fmla="*/ 5765055 w 9384838"/>
              <a:gd name="connsiteY1035" fmla="*/ 1881669 h 6246801"/>
              <a:gd name="connsiteX1036" fmla="*/ 5715277 w 9384838"/>
              <a:gd name="connsiteY1036" fmla="*/ 1931450 h 6246801"/>
              <a:gd name="connsiteX1037" fmla="*/ 5665499 w 9384838"/>
              <a:gd name="connsiteY1037" fmla="*/ 1931450 h 6246801"/>
              <a:gd name="connsiteX1038" fmla="*/ 5640056 w 9384838"/>
              <a:gd name="connsiteY1038" fmla="*/ 2006676 h 6246801"/>
              <a:gd name="connsiteX1039" fmla="*/ 5590278 w 9384838"/>
              <a:gd name="connsiteY1039" fmla="*/ 2006676 h 6246801"/>
              <a:gd name="connsiteX1040" fmla="*/ 5515058 w 9384838"/>
              <a:gd name="connsiteY1040" fmla="*/ 2081899 h 6246801"/>
              <a:gd name="connsiteX1041" fmla="*/ 5464174 w 9384838"/>
              <a:gd name="connsiteY1041" fmla="*/ 2057559 h 6246801"/>
              <a:gd name="connsiteX1042" fmla="*/ 5464174 w 9384838"/>
              <a:gd name="connsiteY1042" fmla="*/ 1956897 h 6246801"/>
              <a:gd name="connsiteX1043" fmla="*/ 5489616 w 9384838"/>
              <a:gd name="connsiteY1043" fmla="*/ 1881669 h 6246801"/>
              <a:gd name="connsiteX1044" fmla="*/ 5564836 w 9384838"/>
              <a:gd name="connsiteY1044" fmla="*/ 1831894 h 6246801"/>
              <a:gd name="connsiteX1045" fmla="*/ 5590278 w 9384838"/>
              <a:gd name="connsiteY1045" fmla="*/ 1756674 h 6246801"/>
              <a:gd name="connsiteX1046" fmla="*/ 5539394 w 9384838"/>
              <a:gd name="connsiteY1046" fmla="*/ 1656009 h 6246801"/>
              <a:gd name="connsiteX1047" fmla="*/ 5515058 w 9384838"/>
              <a:gd name="connsiteY1047" fmla="*/ 1656009 h 6246801"/>
              <a:gd name="connsiteX1048" fmla="*/ 5515058 w 9384838"/>
              <a:gd name="connsiteY1048" fmla="*/ 1606229 h 6246801"/>
              <a:gd name="connsiteX1049" fmla="*/ 5489616 w 9384838"/>
              <a:gd name="connsiteY1049" fmla="*/ 1580786 h 6246801"/>
              <a:gd name="connsiteX1050" fmla="*/ 5489616 w 9384838"/>
              <a:gd name="connsiteY1050" fmla="*/ 1531005 h 6246801"/>
              <a:gd name="connsiteX1051" fmla="*/ 5539394 w 9384838"/>
              <a:gd name="connsiteY1051" fmla="*/ 1455784 h 6246801"/>
              <a:gd name="connsiteX1052" fmla="*/ 5539394 w 9384838"/>
              <a:gd name="connsiteY1052" fmla="*/ 1404898 h 6246801"/>
              <a:gd name="connsiteX1053" fmla="*/ 5564836 w 9384838"/>
              <a:gd name="connsiteY1053" fmla="*/ 1355118 h 6246801"/>
              <a:gd name="connsiteX1054" fmla="*/ 5614614 w 9384838"/>
              <a:gd name="connsiteY1054" fmla="*/ 1379454 h 6246801"/>
              <a:gd name="connsiteX1055" fmla="*/ 5689834 w 9384838"/>
              <a:gd name="connsiteY1055" fmla="*/ 1355118 h 6246801"/>
              <a:gd name="connsiteX1056" fmla="*/ 5740719 w 9384838"/>
              <a:gd name="connsiteY1056" fmla="*/ 1329675 h 6246801"/>
              <a:gd name="connsiteX1057" fmla="*/ 5765055 w 9384838"/>
              <a:gd name="connsiteY1057" fmla="*/ 1355118 h 6246801"/>
              <a:gd name="connsiteX1058" fmla="*/ 5815939 w 9384838"/>
              <a:gd name="connsiteY1058" fmla="*/ 1279895 h 6246801"/>
              <a:gd name="connsiteX1059" fmla="*/ 5891159 w 9384838"/>
              <a:gd name="connsiteY1059" fmla="*/ 1254452 h 6246801"/>
              <a:gd name="connsiteX1060" fmla="*/ 5891159 w 9384838"/>
              <a:gd name="connsiteY1060" fmla="*/ 1179229 h 6246801"/>
              <a:gd name="connsiteX1061" fmla="*/ 5840275 w 9384838"/>
              <a:gd name="connsiteY1061" fmla="*/ 1104007 h 6246801"/>
              <a:gd name="connsiteX1062" fmla="*/ 5865717 w 9384838"/>
              <a:gd name="connsiteY1062" fmla="*/ 1054227 h 6246801"/>
              <a:gd name="connsiteX1063" fmla="*/ 5916601 w 9384838"/>
              <a:gd name="connsiteY1063" fmla="*/ 1054227 h 6246801"/>
              <a:gd name="connsiteX1064" fmla="*/ 6041599 w 9384838"/>
              <a:gd name="connsiteY1064" fmla="*/ 1179229 h 6246801"/>
              <a:gd name="connsiteX1065" fmla="*/ 6091377 w 9384838"/>
              <a:gd name="connsiteY1065" fmla="*/ 1153786 h 6246801"/>
              <a:gd name="connsiteX1066" fmla="*/ 6091377 w 9384838"/>
              <a:gd name="connsiteY1066" fmla="*/ 1204672 h 6246801"/>
              <a:gd name="connsiteX1067" fmla="*/ 6166597 w 9384838"/>
              <a:gd name="connsiteY1067" fmla="*/ 1254452 h 6246801"/>
              <a:gd name="connsiteX1068" fmla="*/ 6292701 w 9384838"/>
              <a:gd name="connsiteY1068" fmla="*/ 1179229 h 6246801"/>
              <a:gd name="connsiteX1069" fmla="*/ 6317037 w 9384838"/>
              <a:gd name="connsiteY1069" fmla="*/ 1129449 h 6246801"/>
              <a:gd name="connsiteX1070" fmla="*/ 6292701 w 9384838"/>
              <a:gd name="connsiteY1070" fmla="*/ 1054227 h 6246801"/>
              <a:gd name="connsiteX1071" fmla="*/ 6317037 w 9384838"/>
              <a:gd name="connsiteY1071" fmla="*/ 1003341 h 6246801"/>
              <a:gd name="connsiteX1072" fmla="*/ 6317037 w 9384838"/>
              <a:gd name="connsiteY1072" fmla="*/ 953562 h 6246801"/>
              <a:gd name="connsiteX1073" fmla="*/ 6342479 w 9384838"/>
              <a:gd name="connsiteY1073" fmla="*/ 903783 h 6246801"/>
              <a:gd name="connsiteX1074" fmla="*/ 6443141 w 9384838"/>
              <a:gd name="connsiteY1074" fmla="*/ 878340 h 6246801"/>
              <a:gd name="connsiteX1075" fmla="*/ 6492919 w 9384838"/>
              <a:gd name="connsiteY1075" fmla="*/ 803117 h 6246801"/>
              <a:gd name="connsiteX1076" fmla="*/ 6518361 w 9384838"/>
              <a:gd name="connsiteY1076" fmla="*/ 652667 h 6246801"/>
              <a:gd name="connsiteX1077" fmla="*/ 6619024 w 9384838"/>
              <a:gd name="connsiteY1077" fmla="*/ 526559 h 6246801"/>
              <a:gd name="connsiteX1078" fmla="*/ 6643360 w 9384838"/>
              <a:gd name="connsiteY1078" fmla="*/ 300891 h 6246801"/>
              <a:gd name="connsiteX1079" fmla="*/ 6619024 w 9384838"/>
              <a:gd name="connsiteY1079" fmla="*/ 125002 h 6246801"/>
              <a:gd name="connsiteX1080" fmla="*/ 6694244 w 9384838"/>
              <a:gd name="connsiteY1080" fmla="*/ 49779 h 6246801"/>
              <a:gd name="connsiteX1081" fmla="*/ 6769464 w 9384838"/>
              <a:gd name="connsiteY1081" fmla="*/ 49779 h 6246801"/>
              <a:gd name="connsiteX1082" fmla="*/ 6819242 w 9384838"/>
              <a:gd name="connsiteY108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2127963 w 9384838"/>
              <a:gd name="connsiteY100" fmla="*/ 4992350 h 6246801"/>
              <a:gd name="connsiteX101" fmla="*/ 798333 w 9384838"/>
              <a:gd name="connsiteY101" fmla="*/ 4867347 h 6246801"/>
              <a:gd name="connsiteX102" fmla="*/ 848111 w 9384838"/>
              <a:gd name="connsiteY102" fmla="*/ 4867347 h 6246801"/>
              <a:gd name="connsiteX103" fmla="*/ 873554 w 9384838"/>
              <a:gd name="connsiteY103" fmla="*/ 4917127 h 6246801"/>
              <a:gd name="connsiteX104" fmla="*/ 898996 w 9384838"/>
              <a:gd name="connsiteY104" fmla="*/ 4892790 h 6246801"/>
              <a:gd name="connsiteX105" fmla="*/ 923332 w 9384838"/>
              <a:gd name="connsiteY105" fmla="*/ 4892790 h 6246801"/>
              <a:gd name="connsiteX106" fmla="*/ 873554 w 9384838"/>
              <a:gd name="connsiteY106" fmla="*/ 4942570 h 6246801"/>
              <a:gd name="connsiteX107" fmla="*/ 898996 w 9384838"/>
              <a:gd name="connsiteY107" fmla="*/ 4968013 h 6246801"/>
              <a:gd name="connsiteX108" fmla="*/ 873554 w 9384838"/>
              <a:gd name="connsiteY108" fmla="*/ 4992350 h 6246801"/>
              <a:gd name="connsiteX109" fmla="*/ 898996 w 9384838"/>
              <a:gd name="connsiteY109" fmla="*/ 5017793 h 6246801"/>
              <a:gd name="connsiteX110" fmla="*/ 898996 w 9384838"/>
              <a:gd name="connsiteY110" fmla="*/ 5043236 h 6246801"/>
              <a:gd name="connsiteX111" fmla="*/ 948774 w 9384838"/>
              <a:gd name="connsiteY111" fmla="*/ 5067573 h 6246801"/>
              <a:gd name="connsiteX112" fmla="*/ 974217 w 9384838"/>
              <a:gd name="connsiteY112" fmla="*/ 5093016 h 6246801"/>
              <a:gd name="connsiteX113" fmla="*/ 998553 w 9384838"/>
              <a:gd name="connsiteY113" fmla="*/ 5118459 h 6246801"/>
              <a:gd name="connsiteX114" fmla="*/ 1049437 w 9384838"/>
              <a:gd name="connsiteY114" fmla="*/ 5118459 h 6246801"/>
              <a:gd name="connsiteX115" fmla="*/ 1099216 w 9384838"/>
              <a:gd name="connsiteY115" fmla="*/ 5067573 h 6246801"/>
              <a:gd name="connsiteX116" fmla="*/ 1148994 w 9384838"/>
              <a:gd name="connsiteY116" fmla="*/ 5093016 h 6246801"/>
              <a:gd name="connsiteX117" fmla="*/ 1174436 w 9384838"/>
              <a:gd name="connsiteY117" fmla="*/ 5142796 h 6246801"/>
              <a:gd name="connsiteX118" fmla="*/ 1148994 w 9384838"/>
              <a:gd name="connsiteY118" fmla="*/ 5193682 h 6246801"/>
              <a:gd name="connsiteX119" fmla="*/ 1099216 w 9384838"/>
              <a:gd name="connsiteY119" fmla="*/ 5218019 h 6246801"/>
              <a:gd name="connsiteX120" fmla="*/ 1073773 w 9384838"/>
              <a:gd name="connsiteY120" fmla="*/ 5218019 h 6246801"/>
              <a:gd name="connsiteX121" fmla="*/ 1049437 w 9384838"/>
              <a:gd name="connsiteY121" fmla="*/ 5193682 h 6246801"/>
              <a:gd name="connsiteX122" fmla="*/ 1023995 w 9384838"/>
              <a:gd name="connsiteY122" fmla="*/ 5243462 h 6246801"/>
              <a:gd name="connsiteX123" fmla="*/ 1049437 w 9384838"/>
              <a:gd name="connsiteY123" fmla="*/ 5293242 h 6246801"/>
              <a:gd name="connsiteX124" fmla="*/ 1099216 w 9384838"/>
              <a:gd name="connsiteY124" fmla="*/ 5293242 h 6246801"/>
              <a:gd name="connsiteX125" fmla="*/ 1199879 w 9384838"/>
              <a:gd name="connsiteY125" fmla="*/ 5318685 h 6246801"/>
              <a:gd name="connsiteX126" fmla="*/ 1124658 w 9384838"/>
              <a:gd name="connsiteY126" fmla="*/ 5369571 h 6246801"/>
              <a:gd name="connsiteX127" fmla="*/ 1148994 w 9384838"/>
              <a:gd name="connsiteY127" fmla="*/ 5393907 h 6246801"/>
              <a:gd name="connsiteX128" fmla="*/ 1199879 w 9384838"/>
              <a:gd name="connsiteY128" fmla="*/ 5393907 h 6246801"/>
              <a:gd name="connsiteX129" fmla="*/ 1148994 w 9384838"/>
              <a:gd name="connsiteY129" fmla="*/ 5444793 h 6246801"/>
              <a:gd name="connsiteX130" fmla="*/ 1199879 w 9384838"/>
              <a:gd name="connsiteY130" fmla="*/ 5469130 h 6246801"/>
              <a:gd name="connsiteX131" fmla="*/ 1174436 w 9384838"/>
              <a:gd name="connsiteY131" fmla="*/ 5520016 h 6246801"/>
              <a:gd name="connsiteX132" fmla="*/ 1124658 w 9384838"/>
              <a:gd name="connsiteY132" fmla="*/ 5520016 h 6246801"/>
              <a:gd name="connsiteX133" fmla="*/ 1099216 w 9384838"/>
              <a:gd name="connsiteY133" fmla="*/ 5544353 h 6246801"/>
              <a:gd name="connsiteX134" fmla="*/ 1023995 w 9384838"/>
              <a:gd name="connsiteY134" fmla="*/ 5619576 h 6246801"/>
              <a:gd name="connsiteX135" fmla="*/ 1023995 w 9384838"/>
              <a:gd name="connsiteY135" fmla="*/ 5645019 h 6246801"/>
              <a:gd name="connsiteX136" fmla="*/ 998553 w 9384838"/>
              <a:gd name="connsiteY136" fmla="*/ 5670462 h 6246801"/>
              <a:gd name="connsiteX137" fmla="*/ 823775 w 9384838"/>
              <a:gd name="connsiteY137" fmla="*/ 5920467 h 6246801"/>
              <a:gd name="connsiteX138" fmla="*/ 848111 w 9384838"/>
              <a:gd name="connsiteY138" fmla="*/ 5971353 h 6246801"/>
              <a:gd name="connsiteX139" fmla="*/ 798334 w 9384838"/>
              <a:gd name="connsiteY139" fmla="*/ 6021132 h 6246801"/>
              <a:gd name="connsiteX140" fmla="*/ 772890 w 9384838"/>
              <a:gd name="connsiteY140" fmla="*/ 6046575 h 6246801"/>
              <a:gd name="connsiteX141" fmla="*/ 772890 w 9384838"/>
              <a:gd name="connsiteY141" fmla="*/ 6096355 h 6246801"/>
              <a:gd name="connsiteX142" fmla="*/ 723113 w 9384838"/>
              <a:gd name="connsiteY142" fmla="*/ 6147241 h 6246801"/>
              <a:gd name="connsiteX143" fmla="*/ 697671 w 9384838"/>
              <a:gd name="connsiteY143" fmla="*/ 6096355 h 6246801"/>
              <a:gd name="connsiteX144" fmla="*/ 672229 w 9384838"/>
              <a:gd name="connsiteY144" fmla="*/ 6072018 h 6246801"/>
              <a:gd name="connsiteX145" fmla="*/ 693023 w 9384838"/>
              <a:gd name="connsiteY145" fmla="*/ 6051222 h 6246801"/>
              <a:gd name="connsiteX146" fmla="*/ 702873 w 9384838"/>
              <a:gd name="connsiteY146" fmla="*/ 6041372 h 6246801"/>
              <a:gd name="connsiteX147" fmla="*/ 702874 w 9384838"/>
              <a:gd name="connsiteY147" fmla="*/ 6041371 h 6246801"/>
              <a:gd name="connsiteX148" fmla="*/ 693023 w 9384838"/>
              <a:gd name="connsiteY148" fmla="*/ 6051222 h 6246801"/>
              <a:gd name="connsiteX149" fmla="*/ 672228 w 9384838"/>
              <a:gd name="connsiteY149" fmla="*/ 6072019 h 6246801"/>
              <a:gd name="connsiteX150" fmla="*/ 647891 w 9384838"/>
              <a:gd name="connsiteY150" fmla="*/ 6046576 h 6246801"/>
              <a:gd name="connsiteX151" fmla="*/ 597007 w 9384838"/>
              <a:gd name="connsiteY151" fmla="*/ 6096356 h 6246801"/>
              <a:gd name="connsiteX152" fmla="*/ 622449 w 9384838"/>
              <a:gd name="connsiteY152" fmla="*/ 6147242 h 6246801"/>
              <a:gd name="connsiteX153" fmla="*/ 622449 w 9384838"/>
              <a:gd name="connsiteY153" fmla="*/ 6171578 h 6246801"/>
              <a:gd name="connsiteX154" fmla="*/ 597007 w 9384838"/>
              <a:gd name="connsiteY154" fmla="*/ 6171578 h 6246801"/>
              <a:gd name="connsiteX155" fmla="*/ 547229 w 9384838"/>
              <a:gd name="connsiteY155" fmla="*/ 6222464 h 6246801"/>
              <a:gd name="connsiteX156" fmla="*/ 497452 w 9384838"/>
              <a:gd name="connsiteY156" fmla="*/ 6222464 h 6246801"/>
              <a:gd name="connsiteX157" fmla="*/ 422232 w 9384838"/>
              <a:gd name="connsiteY157" fmla="*/ 6246801 h 6246801"/>
              <a:gd name="connsiteX158" fmla="*/ 472009 w 9384838"/>
              <a:gd name="connsiteY158" fmla="*/ 6171578 h 6246801"/>
              <a:gd name="connsiteX159" fmla="*/ 521787 w 9384838"/>
              <a:gd name="connsiteY159" fmla="*/ 6121799 h 6246801"/>
              <a:gd name="connsiteX160" fmla="*/ 497452 w 9384838"/>
              <a:gd name="connsiteY160" fmla="*/ 6046576 h 6246801"/>
              <a:gd name="connsiteX161" fmla="*/ 497452 w 9384838"/>
              <a:gd name="connsiteY161" fmla="*/ 5996796 h 6246801"/>
              <a:gd name="connsiteX162" fmla="*/ 521787 w 9384838"/>
              <a:gd name="connsiteY162" fmla="*/ 5996796 h 6246801"/>
              <a:gd name="connsiteX163" fmla="*/ 572672 w 9384838"/>
              <a:gd name="connsiteY163" fmla="*/ 5945910 h 6246801"/>
              <a:gd name="connsiteX164" fmla="*/ 547229 w 9384838"/>
              <a:gd name="connsiteY164" fmla="*/ 5920467 h 6246801"/>
              <a:gd name="connsiteX165" fmla="*/ 497452 w 9384838"/>
              <a:gd name="connsiteY165" fmla="*/ 5896130 h 6246801"/>
              <a:gd name="connsiteX166" fmla="*/ 472009 w 9384838"/>
              <a:gd name="connsiteY166" fmla="*/ 5920467 h 6246801"/>
              <a:gd name="connsiteX167" fmla="*/ 396790 w 9384838"/>
              <a:gd name="connsiteY167" fmla="*/ 6021133 h 6246801"/>
              <a:gd name="connsiteX168" fmla="*/ 422232 w 9384838"/>
              <a:gd name="connsiteY168" fmla="*/ 6046576 h 6246801"/>
              <a:gd name="connsiteX169" fmla="*/ 422232 w 9384838"/>
              <a:gd name="connsiteY169" fmla="*/ 6096356 h 6246801"/>
              <a:gd name="connsiteX170" fmla="*/ 446568 w 9384838"/>
              <a:gd name="connsiteY170" fmla="*/ 6121799 h 6246801"/>
              <a:gd name="connsiteX171" fmla="*/ 422232 w 9384838"/>
              <a:gd name="connsiteY171" fmla="*/ 6147242 h 6246801"/>
              <a:gd name="connsiteX172" fmla="*/ 396790 w 9384838"/>
              <a:gd name="connsiteY172" fmla="*/ 6147242 h 6246801"/>
              <a:gd name="connsiteX173" fmla="*/ 371348 w 9384838"/>
              <a:gd name="connsiteY173" fmla="*/ 6121799 h 6246801"/>
              <a:gd name="connsiteX174" fmla="*/ 296127 w 9384838"/>
              <a:gd name="connsiteY174" fmla="*/ 6072019 h 6246801"/>
              <a:gd name="connsiteX175" fmla="*/ 271792 w 9384838"/>
              <a:gd name="connsiteY175" fmla="*/ 5996796 h 6246801"/>
              <a:gd name="connsiteX176" fmla="*/ 321570 w 9384838"/>
              <a:gd name="connsiteY176" fmla="*/ 6021133 h 6246801"/>
              <a:gd name="connsiteX177" fmla="*/ 347012 w 9384838"/>
              <a:gd name="connsiteY177" fmla="*/ 5996796 h 6246801"/>
              <a:gd name="connsiteX178" fmla="*/ 371348 w 9384838"/>
              <a:gd name="connsiteY178" fmla="*/ 5920467 h 6246801"/>
              <a:gd name="connsiteX179" fmla="*/ 321570 w 9384838"/>
              <a:gd name="connsiteY179" fmla="*/ 5845245 h 6246801"/>
              <a:gd name="connsiteX180" fmla="*/ 371348 w 9384838"/>
              <a:gd name="connsiteY180" fmla="*/ 5795465 h 6246801"/>
              <a:gd name="connsiteX181" fmla="*/ 371348 w 9384838"/>
              <a:gd name="connsiteY181" fmla="*/ 5745685 h 6246801"/>
              <a:gd name="connsiteX182" fmla="*/ 371348 w 9384838"/>
              <a:gd name="connsiteY182" fmla="*/ 5720242 h 6246801"/>
              <a:gd name="connsiteX183" fmla="*/ 347012 w 9384838"/>
              <a:gd name="connsiteY183" fmla="*/ 5670462 h 6246801"/>
              <a:gd name="connsiteX184" fmla="*/ 446567 w 9384838"/>
              <a:gd name="connsiteY184" fmla="*/ 5670462 h 6246801"/>
              <a:gd name="connsiteX185" fmla="*/ 462479 w 9384838"/>
              <a:gd name="connsiteY185" fmla="*/ 5674309 h 6246801"/>
              <a:gd name="connsiteX186" fmla="*/ 471828 w 9384838"/>
              <a:gd name="connsiteY186" fmla="*/ 5676570 h 6246801"/>
              <a:gd name="connsiteX187" fmla="*/ 471828 w 9384838"/>
              <a:gd name="connsiteY187" fmla="*/ 5676569 h 6246801"/>
              <a:gd name="connsiteX188" fmla="*/ 462479 w 9384838"/>
              <a:gd name="connsiteY188" fmla="*/ 5674309 h 6246801"/>
              <a:gd name="connsiteX189" fmla="*/ 446568 w 9384838"/>
              <a:gd name="connsiteY189" fmla="*/ 5670462 h 6246801"/>
              <a:gd name="connsiteX190" fmla="*/ 446567 w 9384838"/>
              <a:gd name="connsiteY190" fmla="*/ 5670462 h 6246801"/>
              <a:gd name="connsiteX191" fmla="*/ 521787 w 9384838"/>
              <a:gd name="connsiteY191" fmla="*/ 5595239 h 6246801"/>
              <a:gd name="connsiteX192" fmla="*/ 572672 w 9384838"/>
              <a:gd name="connsiteY192" fmla="*/ 5569796 h 6246801"/>
              <a:gd name="connsiteX193" fmla="*/ 572672 w 9384838"/>
              <a:gd name="connsiteY193" fmla="*/ 5520016 h 6246801"/>
              <a:gd name="connsiteX194" fmla="*/ 647892 w 9384838"/>
              <a:gd name="connsiteY194" fmla="*/ 5494573 h 6246801"/>
              <a:gd name="connsiteX195" fmla="*/ 622450 w 9384838"/>
              <a:gd name="connsiteY195" fmla="*/ 5469130 h 6246801"/>
              <a:gd name="connsiteX196" fmla="*/ 547230 w 9384838"/>
              <a:gd name="connsiteY196" fmla="*/ 5469130 h 6246801"/>
              <a:gd name="connsiteX197" fmla="*/ 622450 w 9384838"/>
              <a:gd name="connsiteY197" fmla="*/ 5444793 h 6246801"/>
              <a:gd name="connsiteX198" fmla="*/ 622450 w 9384838"/>
              <a:gd name="connsiteY198" fmla="*/ 5369570 h 6246801"/>
              <a:gd name="connsiteX199" fmla="*/ 597008 w 9384838"/>
              <a:gd name="connsiteY199" fmla="*/ 5369570 h 6246801"/>
              <a:gd name="connsiteX200" fmla="*/ 597008 w 9384838"/>
              <a:gd name="connsiteY200" fmla="*/ 5344127 h 6246801"/>
              <a:gd name="connsiteX201" fmla="*/ 572672 w 9384838"/>
              <a:gd name="connsiteY201" fmla="*/ 5318684 h 6246801"/>
              <a:gd name="connsiteX202" fmla="*/ 597008 w 9384838"/>
              <a:gd name="connsiteY202" fmla="*/ 5268904 h 6246801"/>
              <a:gd name="connsiteX203" fmla="*/ 572672 w 9384838"/>
              <a:gd name="connsiteY203" fmla="*/ 5268904 h 6246801"/>
              <a:gd name="connsiteX204" fmla="*/ 572672 w 9384838"/>
              <a:gd name="connsiteY204" fmla="*/ 5218018 h 6246801"/>
              <a:gd name="connsiteX205" fmla="*/ 547230 w 9384838"/>
              <a:gd name="connsiteY205" fmla="*/ 5193682 h 6246801"/>
              <a:gd name="connsiteX206" fmla="*/ 565757 w 9384838"/>
              <a:gd name="connsiteY206" fmla="*/ 5184317 h 6246801"/>
              <a:gd name="connsiteX207" fmla="*/ 565757 w 9384838"/>
              <a:gd name="connsiteY207" fmla="*/ 5184316 h 6246801"/>
              <a:gd name="connsiteX208" fmla="*/ 547229 w 9384838"/>
              <a:gd name="connsiteY208" fmla="*/ 5193682 h 6246801"/>
              <a:gd name="connsiteX209" fmla="*/ 521787 w 9384838"/>
              <a:gd name="connsiteY209" fmla="*/ 5168239 h 6246801"/>
              <a:gd name="connsiteX210" fmla="*/ 472009 w 9384838"/>
              <a:gd name="connsiteY210" fmla="*/ 5193682 h 6246801"/>
              <a:gd name="connsiteX211" fmla="*/ 472009 w 9384838"/>
              <a:gd name="connsiteY211" fmla="*/ 5293241 h 6246801"/>
              <a:gd name="connsiteX212" fmla="*/ 422231 w 9384838"/>
              <a:gd name="connsiteY212" fmla="*/ 5243461 h 6246801"/>
              <a:gd name="connsiteX213" fmla="*/ 422231 w 9384838"/>
              <a:gd name="connsiteY213" fmla="*/ 5243462 h 6246801"/>
              <a:gd name="connsiteX214" fmla="*/ 472009 w 9384838"/>
              <a:gd name="connsiteY214" fmla="*/ 5293241 h 6246801"/>
              <a:gd name="connsiteX215" fmla="*/ 422231 w 9384838"/>
              <a:gd name="connsiteY215" fmla="*/ 5318684 h 6246801"/>
              <a:gd name="connsiteX216" fmla="*/ 446567 w 9384838"/>
              <a:gd name="connsiteY216" fmla="*/ 5344127 h 6246801"/>
              <a:gd name="connsiteX217" fmla="*/ 497451 w 9384838"/>
              <a:gd name="connsiteY217" fmla="*/ 5344127 h 6246801"/>
              <a:gd name="connsiteX218" fmla="*/ 521787 w 9384838"/>
              <a:gd name="connsiteY218" fmla="*/ 5318684 h 6246801"/>
              <a:gd name="connsiteX219" fmla="*/ 521787 w 9384838"/>
              <a:gd name="connsiteY219" fmla="*/ 5369570 h 6246801"/>
              <a:gd name="connsiteX220" fmla="*/ 497451 w 9384838"/>
              <a:gd name="connsiteY220" fmla="*/ 5419350 h 6246801"/>
              <a:gd name="connsiteX221" fmla="*/ 472009 w 9384838"/>
              <a:gd name="connsiteY221" fmla="*/ 5419350 h 6246801"/>
              <a:gd name="connsiteX222" fmla="*/ 446567 w 9384838"/>
              <a:gd name="connsiteY222" fmla="*/ 5444793 h 6246801"/>
              <a:gd name="connsiteX223" fmla="*/ 422231 w 9384838"/>
              <a:gd name="connsiteY223" fmla="*/ 5419350 h 6246801"/>
              <a:gd name="connsiteX224" fmla="*/ 446567 w 9384838"/>
              <a:gd name="connsiteY224" fmla="*/ 5393907 h 6246801"/>
              <a:gd name="connsiteX225" fmla="*/ 446567 w 9384838"/>
              <a:gd name="connsiteY225" fmla="*/ 5369570 h 6246801"/>
              <a:gd name="connsiteX226" fmla="*/ 422231 w 9384838"/>
              <a:gd name="connsiteY226" fmla="*/ 5344127 h 6246801"/>
              <a:gd name="connsiteX227" fmla="*/ 371347 w 9384838"/>
              <a:gd name="connsiteY227" fmla="*/ 5369570 h 6246801"/>
              <a:gd name="connsiteX228" fmla="*/ 347011 w 9384838"/>
              <a:gd name="connsiteY228" fmla="*/ 5344127 h 6246801"/>
              <a:gd name="connsiteX229" fmla="*/ 321569 w 9384838"/>
              <a:gd name="connsiteY229" fmla="*/ 5393907 h 6246801"/>
              <a:gd name="connsiteX230" fmla="*/ 271791 w 9384838"/>
              <a:gd name="connsiteY230" fmla="*/ 5419350 h 6246801"/>
              <a:gd name="connsiteX231" fmla="*/ 321569 w 9384838"/>
              <a:gd name="connsiteY231" fmla="*/ 5369570 h 6246801"/>
              <a:gd name="connsiteX232" fmla="*/ 296127 w 9384838"/>
              <a:gd name="connsiteY232" fmla="*/ 5344127 h 6246801"/>
              <a:gd name="connsiteX233" fmla="*/ 296127 w 9384838"/>
              <a:gd name="connsiteY233" fmla="*/ 5293241 h 6246801"/>
              <a:gd name="connsiteX234" fmla="*/ 271791 w 9384838"/>
              <a:gd name="connsiteY234" fmla="*/ 5293241 h 6246801"/>
              <a:gd name="connsiteX235" fmla="*/ 246349 w 9384838"/>
              <a:gd name="connsiteY235" fmla="*/ 5243462 h 6246801"/>
              <a:gd name="connsiteX236" fmla="*/ 296127 w 9384838"/>
              <a:gd name="connsiteY236" fmla="*/ 5168239 h 6246801"/>
              <a:gd name="connsiteX237" fmla="*/ 321569 w 9384838"/>
              <a:gd name="connsiteY237" fmla="*/ 5193682 h 6246801"/>
              <a:gd name="connsiteX238" fmla="*/ 296127 w 9384838"/>
              <a:gd name="connsiteY238" fmla="*/ 5218019 h 6246801"/>
              <a:gd name="connsiteX239" fmla="*/ 321569 w 9384838"/>
              <a:gd name="connsiteY239" fmla="*/ 5218019 h 6246801"/>
              <a:gd name="connsiteX240" fmla="*/ 321569 w 9384838"/>
              <a:gd name="connsiteY240" fmla="*/ 5243462 h 6246801"/>
              <a:gd name="connsiteX241" fmla="*/ 296127 w 9384838"/>
              <a:gd name="connsiteY241" fmla="*/ 5268905 h 6246801"/>
              <a:gd name="connsiteX242" fmla="*/ 321569 w 9384838"/>
              <a:gd name="connsiteY242" fmla="*/ 5318684 h 6246801"/>
              <a:gd name="connsiteX243" fmla="*/ 347011 w 9384838"/>
              <a:gd name="connsiteY243" fmla="*/ 5293241 h 6246801"/>
              <a:gd name="connsiteX244" fmla="*/ 371347 w 9384838"/>
              <a:gd name="connsiteY244" fmla="*/ 5318684 h 6246801"/>
              <a:gd name="connsiteX245" fmla="*/ 396789 w 9384838"/>
              <a:gd name="connsiteY245" fmla="*/ 5318684 h 6246801"/>
              <a:gd name="connsiteX246" fmla="*/ 371347 w 9384838"/>
              <a:gd name="connsiteY246" fmla="*/ 5268905 h 6246801"/>
              <a:gd name="connsiteX247" fmla="*/ 396789 w 9384838"/>
              <a:gd name="connsiteY247" fmla="*/ 5243462 h 6246801"/>
              <a:gd name="connsiteX248" fmla="*/ 371347 w 9384838"/>
              <a:gd name="connsiteY248" fmla="*/ 5193682 h 6246801"/>
              <a:gd name="connsiteX249" fmla="*/ 321569 w 9384838"/>
              <a:gd name="connsiteY249" fmla="*/ 5168239 h 6246801"/>
              <a:gd name="connsiteX250" fmla="*/ 347011 w 9384838"/>
              <a:gd name="connsiteY250" fmla="*/ 5142796 h 6246801"/>
              <a:gd name="connsiteX251" fmla="*/ 296127 w 9384838"/>
              <a:gd name="connsiteY251" fmla="*/ 5142796 h 6246801"/>
              <a:gd name="connsiteX252" fmla="*/ 271791 w 9384838"/>
              <a:gd name="connsiteY252" fmla="*/ 5093016 h 6246801"/>
              <a:gd name="connsiteX253" fmla="*/ 296127 w 9384838"/>
              <a:gd name="connsiteY253" fmla="*/ 5067573 h 6246801"/>
              <a:gd name="connsiteX254" fmla="*/ 271791 w 9384838"/>
              <a:gd name="connsiteY254" fmla="*/ 5043236 h 6246801"/>
              <a:gd name="connsiteX255" fmla="*/ 271791 w 9384838"/>
              <a:gd name="connsiteY255" fmla="*/ 5017793 h 6246801"/>
              <a:gd name="connsiteX256" fmla="*/ 321569 w 9384838"/>
              <a:gd name="connsiteY256" fmla="*/ 5043236 h 6246801"/>
              <a:gd name="connsiteX257" fmla="*/ 347011 w 9384838"/>
              <a:gd name="connsiteY257" fmla="*/ 5043236 h 6246801"/>
              <a:gd name="connsiteX258" fmla="*/ 371347 w 9384838"/>
              <a:gd name="connsiteY258" fmla="*/ 5067573 h 6246801"/>
              <a:gd name="connsiteX259" fmla="*/ 371347 w 9384838"/>
              <a:gd name="connsiteY259" fmla="*/ 5093016 h 6246801"/>
              <a:gd name="connsiteX260" fmla="*/ 396789 w 9384838"/>
              <a:gd name="connsiteY260" fmla="*/ 5093016 h 6246801"/>
              <a:gd name="connsiteX261" fmla="*/ 396789 w 9384838"/>
              <a:gd name="connsiteY261" fmla="*/ 5067573 h 6246801"/>
              <a:gd name="connsiteX262" fmla="*/ 422231 w 9384838"/>
              <a:gd name="connsiteY262" fmla="*/ 5043236 h 6246801"/>
              <a:gd name="connsiteX263" fmla="*/ 371347 w 9384838"/>
              <a:gd name="connsiteY263" fmla="*/ 5017793 h 6246801"/>
              <a:gd name="connsiteX264" fmla="*/ 396789 w 9384838"/>
              <a:gd name="connsiteY264" fmla="*/ 4992350 h 6246801"/>
              <a:gd name="connsiteX265" fmla="*/ 422231 w 9384838"/>
              <a:gd name="connsiteY265" fmla="*/ 4968013 h 6246801"/>
              <a:gd name="connsiteX266" fmla="*/ 446567 w 9384838"/>
              <a:gd name="connsiteY266" fmla="*/ 4992350 h 6246801"/>
              <a:gd name="connsiteX267" fmla="*/ 446567 w 9384838"/>
              <a:gd name="connsiteY267" fmla="*/ 5017793 h 6246801"/>
              <a:gd name="connsiteX268" fmla="*/ 472009 w 9384838"/>
              <a:gd name="connsiteY268" fmla="*/ 5043236 h 6246801"/>
              <a:gd name="connsiteX269" fmla="*/ 497451 w 9384838"/>
              <a:gd name="connsiteY269" fmla="*/ 5017793 h 6246801"/>
              <a:gd name="connsiteX270" fmla="*/ 572671 w 9384838"/>
              <a:gd name="connsiteY270" fmla="*/ 5043236 h 6246801"/>
              <a:gd name="connsiteX271" fmla="*/ 573014 w 9384838"/>
              <a:gd name="connsiteY271" fmla="*/ 5043937 h 6246801"/>
              <a:gd name="connsiteX272" fmla="*/ 573014 w 9384838"/>
              <a:gd name="connsiteY272" fmla="*/ 5043937 h 6246801"/>
              <a:gd name="connsiteX273" fmla="*/ 572672 w 9384838"/>
              <a:gd name="connsiteY273" fmla="*/ 5043236 h 6246801"/>
              <a:gd name="connsiteX274" fmla="*/ 497452 w 9384838"/>
              <a:gd name="connsiteY274" fmla="*/ 5017793 h 6246801"/>
              <a:gd name="connsiteX275" fmla="*/ 547230 w 9384838"/>
              <a:gd name="connsiteY275" fmla="*/ 5017793 h 6246801"/>
              <a:gd name="connsiteX276" fmla="*/ 521788 w 9384838"/>
              <a:gd name="connsiteY276" fmla="*/ 4992350 h 6246801"/>
              <a:gd name="connsiteX277" fmla="*/ 572672 w 9384838"/>
              <a:gd name="connsiteY277" fmla="*/ 4968013 h 6246801"/>
              <a:gd name="connsiteX278" fmla="*/ 597008 w 9384838"/>
              <a:gd name="connsiteY278" fmla="*/ 4992350 h 6246801"/>
              <a:gd name="connsiteX279" fmla="*/ 647892 w 9384838"/>
              <a:gd name="connsiteY279" fmla="*/ 4992350 h 6246801"/>
              <a:gd name="connsiteX280" fmla="*/ 647892 w 9384838"/>
              <a:gd name="connsiteY280" fmla="*/ 4968013 h 6246801"/>
              <a:gd name="connsiteX281" fmla="*/ 672228 w 9384838"/>
              <a:gd name="connsiteY281" fmla="*/ 4942570 h 6246801"/>
              <a:gd name="connsiteX282" fmla="*/ 672228 w 9384838"/>
              <a:gd name="connsiteY282" fmla="*/ 4917127 h 6246801"/>
              <a:gd name="connsiteX283" fmla="*/ 723112 w 9384838"/>
              <a:gd name="connsiteY283" fmla="*/ 4892790 h 6246801"/>
              <a:gd name="connsiteX284" fmla="*/ 772890 w 9384838"/>
              <a:gd name="connsiteY284" fmla="*/ 4892790 h 6246801"/>
              <a:gd name="connsiteX285" fmla="*/ 798333 w 9384838"/>
              <a:gd name="connsiteY285" fmla="*/ 4867347 h 6246801"/>
              <a:gd name="connsiteX286" fmla="*/ 291494 w 9384838"/>
              <a:gd name="connsiteY286" fmla="*/ 3896294 h 6246801"/>
              <a:gd name="connsiteX287" fmla="*/ 319795 w 9384838"/>
              <a:gd name="connsiteY287" fmla="*/ 3947235 h 6246801"/>
              <a:gd name="connsiteX288" fmla="*/ 280174 w 9384838"/>
              <a:gd name="connsiteY288" fmla="*/ 4026476 h 6246801"/>
              <a:gd name="connsiteX289" fmla="*/ 234893 w 9384838"/>
              <a:gd name="connsiteY289" fmla="*/ 4026476 h 6246801"/>
              <a:gd name="connsiteX290" fmla="*/ 220743 w 9384838"/>
              <a:gd name="connsiteY290" fmla="*/ 4066097 h 6246801"/>
              <a:gd name="connsiteX291" fmla="*/ 178292 w 9384838"/>
              <a:gd name="connsiteY291" fmla="*/ 4074587 h 6246801"/>
              <a:gd name="connsiteX292" fmla="*/ 133012 w 9384838"/>
              <a:gd name="connsiteY292" fmla="*/ 4111377 h 6246801"/>
              <a:gd name="connsiteX293" fmla="*/ 93391 w 9384838"/>
              <a:gd name="connsiteY293" fmla="*/ 4125528 h 6246801"/>
              <a:gd name="connsiteX294" fmla="*/ 113201 w 9384838"/>
              <a:gd name="connsiteY294" fmla="*/ 4187789 h 6246801"/>
              <a:gd name="connsiteX295" fmla="*/ 82071 w 9384838"/>
              <a:gd name="connsiteY295" fmla="*/ 4187789 h 6246801"/>
              <a:gd name="connsiteX296" fmla="*/ 59430 w 9384838"/>
              <a:gd name="connsiteY296" fmla="*/ 4250050 h 6246801"/>
              <a:gd name="connsiteX297" fmla="*/ 76411 w 9384838"/>
              <a:gd name="connsiteY297" fmla="*/ 4275521 h 6246801"/>
              <a:gd name="connsiteX298" fmla="*/ 11320 w 9384838"/>
              <a:gd name="connsiteY298" fmla="*/ 4317971 h 6246801"/>
              <a:gd name="connsiteX299" fmla="*/ 0 w 9384838"/>
              <a:gd name="connsiteY299" fmla="*/ 4230240 h 6246801"/>
              <a:gd name="connsiteX300" fmla="*/ 31130 w 9384838"/>
              <a:gd name="connsiteY300" fmla="*/ 4218920 h 6246801"/>
              <a:gd name="connsiteX301" fmla="*/ 45280 w 9384838"/>
              <a:gd name="connsiteY301" fmla="*/ 4187789 h 6246801"/>
              <a:gd name="connsiteX302" fmla="*/ 53771 w 9384838"/>
              <a:gd name="connsiteY302" fmla="*/ 4131188 h 6246801"/>
              <a:gd name="connsiteX303" fmla="*/ 70751 w 9384838"/>
              <a:gd name="connsiteY303" fmla="*/ 4105717 h 6246801"/>
              <a:gd name="connsiteX304" fmla="*/ 124522 w 9384838"/>
              <a:gd name="connsiteY304" fmla="*/ 4083077 h 6246801"/>
              <a:gd name="connsiteX305" fmla="*/ 152822 w 9384838"/>
              <a:gd name="connsiteY305" fmla="*/ 4040626 h 6246801"/>
              <a:gd name="connsiteX306" fmla="*/ 104711 w 9384838"/>
              <a:gd name="connsiteY306" fmla="*/ 4023646 h 6246801"/>
              <a:gd name="connsiteX307" fmla="*/ 104711 w 9384838"/>
              <a:gd name="connsiteY307" fmla="*/ 3981195 h 6246801"/>
              <a:gd name="connsiteX308" fmla="*/ 144332 w 9384838"/>
              <a:gd name="connsiteY308" fmla="*/ 3981195 h 6246801"/>
              <a:gd name="connsiteX309" fmla="*/ 181122 w 9384838"/>
              <a:gd name="connsiteY309" fmla="*/ 4020816 h 6246801"/>
              <a:gd name="connsiteX310" fmla="*/ 240553 w 9384838"/>
              <a:gd name="connsiteY310" fmla="*/ 3955725 h 6246801"/>
              <a:gd name="connsiteX311" fmla="*/ 271684 w 9384838"/>
              <a:gd name="connsiteY311" fmla="*/ 3907614 h 6246801"/>
              <a:gd name="connsiteX312" fmla="*/ 291494 w 9384838"/>
              <a:gd name="connsiteY312" fmla="*/ 3896294 h 6246801"/>
              <a:gd name="connsiteX313" fmla="*/ 481106 w 9384838"/>
              <a:gd name="connsiteY313" fmla="*/ 3596309 h 6246801"/>
              <a:gd name="connsiteX314" fmla="*/ 435825 w 9384838"/>
              <a:gd name="connsiteY314" fmla="*/ 3664230 h 6246801"/>
              <a:gd name="connsiteX315" fmla="*/ 396205 w 9384838"/>
              <a:gd name="connsiteY315" fmla="*/ 3638759 h 6246801"/>
              <a:gd name="connsiteX316" fmla="*/ 481106 w 9384838"/>
              <a:gd name="connsiteY316" fmla="*/ 3596309 h 6246801"/>
              <a:gd name="connsiteX317" fmla="*/ 4460871 w 9384838"/>
              <a:gd name="connsiteY317" fmla="*/ 3512231 h 6246801"/>
              <a:gd name="connsiteX318" fmla="*/ 4435429 w 9384838"/>
              <a:gd name="connsiteY318" fmla="*/ 3563117 h 6246801"/>
              <a:gd name="connsiteX319" fmla="*/ 4385651 w 9384838"/>
              <a:gd name="connsiteY319" fmla="*/ 3612896 h 6246801"/>
              <a:gd name="connsiteX320" fmla="*/ 4385651 w 9384838"/>
              <a:gd name="connsiteY320" fmla="*/ 3638339 h 6246801"/>
              <a:gd name="connsiteX321" fmla="*/ 4435429 w 9384838"/>
              <a:gd name="connsiteY321" fmla="*/ 3638339 h 6246801"/>
              <a:gd name="connsiteX322" fmla="*/ 4435429 w 9384838"/>
              <a:gd name="connsiteY322" fmla="*/ 3662676 h 6246801"/>
              <a:gd name="connsiteX323" fmla="*/ 4385651 w 9384838"/>
              <a:gd name="connsiteY323" fmla="*/ 3713562 h 6246801"/>
              <a:gd name="connsiteX324" fmla="*/ 4284989 w 9384838"/>
              <a:gd name="connsiteY324" fmla="*/ 3737899 h 6246801"/>
              <a:gd name="connsiteX325" fmla="*/ 4310431 w 9384838"/>
              <a:gd name="connsiteY325" fmla="*/ 3688119 h 6246801"/>
              <a:gd name="connsiteX326" fmla="*/ 4335873 w 9384838"/>
              <a:gd name="connsiteY326" fmla="*/ 3662676 h 6246801"/>
              <a:gd name="connsiteX327" fmla="*/ 4335873 w 9384838"/>
              <a:gd name="connsiteY327" fmla="*/ 3638339 h 6246801"/>
              <a:gd name="connsiteX328" fmla="*/ 4284989 w 9384838"/>
              <a:gd name="connsiteY328" fmla="*/ 3662676 h 6246801"/>
              <a:gd name="connsiteX329" fmla="*/ 4284989 w 9384838"/>
              <a:gd name="connsiteY329" fmla="*/ 3612896 h 6246801"/>
              <a:gd name="connsiteX330" fmla="*/ 4360209 w 9384838"/>
              <a:gd name="connsiteY330" fmla="*/ 3537674 h 6246801"/>
              <a:gd name="connsiteX331" fmla="*/ 4460871 w 9384838"/>
              <a:gd name="connsiteY331" fmla="*/ 3512231 h 6246801"/>
              <a:gd name="connsiteX332" fmla="*/ 605629 w 9384838"/>
              <a:gd name="connsiteY332" fmla="*/ 3364245 h 6246801"/>
              <a:gd name="connsiteX333" fmla="*/ 611289 w 9384838"/>
              <a:gd name="connsiteY333" fmla="*/ 3409526 h 6246801"/>
              <a:gd name="connsiteX334" fmla="*/ 633929 w 9384838"/>
              <a:gd name="connsiteY334" fmla="*/ 3437826 h 6246801"/>
              <a:gd name="connsiteX335" fmla="*/ 616949 w 9384838"/>
              <a:gd name="connsiteY335" fmla="*/ 3485937 h 6246801"/>
              <a:gd name="connsiteX336" fmla="*/ 599969 w 9384838"/>
              <a:gd name="connsiteY336" fmla="*/ 3497257 h 6246801"/>
              <a:gd name="connsiteX337" fmla="*/ 560348 w 9384838"/>
              <a:gd name="connsiteY337" fmla="*/ 3451976 h 6246801"/>
              <a:gd name="connsiteX338" fmla="*/ 577328 w 9384838"/>
              <a:gd name="connsiteY338" fmla="*/ 3415186 h 6246801"/>
              <a:gd name="connsiteX339" fmla="*/ 574498 w 9384838"/>
              <a:gd name="connsiteY339" fmla="*/ 3369905 h 6246801"/>
              <a:gd name="connsiteX340" fmla="*/ 605629 w 9384838"/>
              <a:gd name="connsiteY340" fmla="*/ 3364245 h 6246801"/>
              <a:gd name="connsiteX341" fmla="*/ 1098059 w 9384838"/>
              <a:gd name="connsiteY341" fmla="*/ 3109544 h 6246801"/>
              <a:gd name="connsiteX342" fmla="*/ 1081079 w 9384838"/>
              <a:gd name="connsiteY342" fmla="*/ 3137841 h 6246801"/>
              <a:gd name="connsiteX343" fmla="*/ 1064099 w 9384838"/>
              <a:gd name="connsiteY343" fmla="*/ 3154822 h 6246801"/>
              <a:gd name="connsiteX344" fmla="*/ 1038628 w 9384838"/>
              <a:gd name="connsiteY344" fmla="*/ 3143502 h 6246801"/>
              <a:gd name="connsiteX345" fmla="*/ 1098059 w 9384838"/>
              <a:gd name="connsiteY345" fmla="*/ 3109544 h 6246801"/>
              <a:gd name="connsiteX346" fmla="*/ 905615 w 9384838"/>
              <a:gd name="connsiteY346" fmla="*/ 3061433 h 6246801"/>
              <a:gd name="connsiteX347" fmla="*/ 905615 w 9384838"/>
              <a:gd name="connsiteY347" fmla="*/ 3098224 h 6246801"/>
              <a:gd name="connsiteX348" fmla="*/ 874484 w 9384838"/>
              <a:gd name="connsiteY348" fmla="*/ 3149161 h 6246801"/>
              <a:gd name="connsiteX349" fmla="*/ 820713 w 9384838"/>
              <a:gd name="connsiteY349" fmla="*/ 3171802 h 6246801"/>
              <a:gd name="connsiteX350" fmla="*/ 826373 w 9384838"/>
              <a:gd name="connsiteY350" fmla="*/ 3205762 h 6246801"/>
              <a:gd name="connsiteX351" fmla="*/ 769772 w 9384838"/>
              <a:gd name="connsiteY351" fmla="*/ 3214252 h 6246801"/>
              <a:gd name="connsiteX352" fmla="*/ 775432 w 9384838"/>
              <a:gd name="connsiteY352" fmla="*/ 3253873 h 6246801"/>
              <a:gd name="connsiteX353" fmla="*/ 738642 w 9384838"/>
              <a:gd name="connsiteY353" fmla="*/ 3245383 h 6246801"/>
              <a:gd name="connsiteX354" fmla="*/ 724492 w 9384838"/>
              <a:gd name="connsiteY354" fmla="*/ 3214252 h 6246801"/>
              <a:gd name="connsiteX355" fmla="*/ 701851 w 9384838"/>
              <a:gd name="connsiteY355" fmla="*/ 3183122 h 6246801"/>
              <a:gd name="connsiteX356" fmla="*/ 724492 w 9384838"/>
              <a:gd name="connsiteY356" fmla="*/ 3168972 h 6246801"/>
              <a:gd name="connsiteX357" fmla="*/ 747132 w 9384838"/>
              <a:gd name="connsiteY357" fmla="*/ 3146331 h 6246801"/>
              <a:gd name="connsiteX358" fmla="*/ 843354 w 9384838"/>
              <a:gd name="connsiteY358" fmla="*/ 3098224 h 6246801"/>
              <a:gd name="connsiteX359" fmla="*/ 905615 w 9384838"/>
              <a:gd name="connsiteY359" fmla="*/ 3061433 h 6246801"/>
              <a:gd name="connsiteX360" fmla="*/ 936745 w 9384838"/>
              <a:gd name="connsiteY360" fmla="*/ 3033132 h 6246801"/>
              <a:gd name="connsiteX361" fmla="*/ 973535 w 9384838"/>
              <a:gd name="connsiteY361" fmla="*/ 3081244 h 6246801"/>
              <a:gd name="connsiteX362" fmla="*/ 948066 w 9384838"/>
              <a:gd name="connsiteY362" fmla="*/ 3115203 h 6246801"/>
              <a:gd name="connsiteX363" fmla="*/ 925424 w 9384838"/>
              <a:gd name="connsiteY363" fmla="*/ 3067093 h 6246801"/>
              <a:gd name="connsiteX364" fmla="*/ 936745 w 9384838"/>
              <a:gd name="connsiteY364" fmla="*/ 3033132 h 6246801"/>
              <a:gd name="connsiteX365" fmla="*/ 5840275 w 9384838"/>
              <a:gd name="connsiteY365" fmla="*/ 2081897 h 6246801"/>
              <a:gd name="connsiteX366" fmla="*/ 5891159 w 9384838"/>
              <a:gd name="connsiteY366" fmla="*/ 2132783 h 6246801"/>
              <a:gd name="connsiteX367" fmla="*/ 5891159 w 9384838"/>
              <a:gd name="connsiteY367" fmla="*/ 2158226 h 6246801"/>
              <a:gd name="connsiteX368" fmla="*/ 5966379 w 9384838"/>
              <a:gd name="connsiteY368" fmla="*/ 2208005 h 6246801"/>
              <a:gd name="connsiteX369" fmla="*/ 6016157 w 9384838"/>
              <a:gd name="connsiteY369" fmla="*/ 2208005 h 6246801"/>
              <a:gd name="connsiteX370" fmla="*/ 6041599 w 9384838"/>
              <a:gd name="connsiteY370" fmla="*/ 2208005 h 6246801"/>
              <a:gd name="connsiteX371" fmla="*/ 5966379 w 9384838"/>
              <a:gd name="connsiteY371" fmla="*/ 2308672 h 6246801"/>
              <a:gd name="connsiteX372" fmla="*/ 5916601 w 9384838"/>
              <a:gd name="connsiteY372" fmla="*/ 2558676 h 6246801"/>
              <a:gd name="connsiteX373" fmla="*/ 5916601 w 9384838"/>
              <a:gd name="connsiteY373" fmla="*/ 2659341 h 6246801"/>
              <a:gd name="connsiteX374" fmla="*/ 5966379 w 9384838"/>
              <a:gd name="connsiteY374" fmla="*/ 2684786 h 6246801"/>
              <a:gd name="connsiteX375" fmla="*/ 5991821 w 9384838"/>
              <a:gd name="connsiteY375" fmla="*/ 2734563 h 6246801"/>
              <a:gd name="connsiteX376" fmla="*/ 6016157 w 9384838"/>
              <a:gd name="connsiteY376" fmla="*/ 2785448 h 6246801"/>
              <a:gd name="connsiteX377" fmla="*/ 6016157 w 9384838"/>
              <a:gd name="connsiteY377" fmla="*/ 2860670 h 6246801"/>
              <a:gd name="connsiteX378" fmla="*/ 5991821 w 9384838"/>
              <a:gd name="connsiteY378" fmla="*/ 2885007 h 6246801"/>
              <a:gd name="connsiteX379" fmla="*/ 6016157 w 9384838"/>
              <a:gd name="connsiteY379" fmla="*/ 2910449 h 6246801"/>
              <a:gd name="connsiteX380" fmla="*/ 5991821 w 9384838"/>
              <a:gd name="connsiteY380" fmla="*/ 2935892 h 6246801"/>
              <a:gd name="connsiteX381" fmla="*/ 5991821 w 9384838"/>
              <a:gd name="connsiteY381" fmla="*/ 2960229 h 6246801"/>
              <a:gd name="connsiteX382" fmla="*/ 6041599 w 9384838"/>
              <a:gd name="connsiteY382" fmla="*/ 2985670 h 6246801"/>
              <a:gd name="connsiteX383" fmla="*/ 6016157 w 9384838"/>
              <a:gd name="connsiteY383" fmla="*/ 3035453 h 6246801"/>
              <a:gd name="connsiteX384" fmla="*/ 6041599 w 9384838"/>
              <a:gd name="connsiteY384" fmla="*/ 3086339 h 6246801"/>
              <a:gd name="connsiteX385" fmla="*/ 5991821 w 9384838"/>
              <a:gd name="connsiteY385" fmla="*/ 3185896 h 6246801"/>
              <a:gd name="connsiteX386" fmla="*/ 6016157 w 9384838"/>
              <a:gd name="connsiteY386" fmla="*/ 3185896 h 6246801"/>
              <a:gd name="connsiteX387" fmla="*/ 6016157 w 9384838"/>
              <a:gd name="connsiteY387" fmla="*/ 3236782 h 6246801"/>
              <a:gd name="connsiteX388" fmla="*/ 5966379 w 9384838"/>
              <a:gd name="connsiteY388" fmla="*/ 3261118 h 6246801"/>
              <a:gd name="connsiteX389" fmla="*/ 5966379 w 9384838"/>
              <a:gd name="connsiteY389" fmla="*/ 3286561 h 6246801"/>
              <a:gd name="connsiteX390" fmla="*/ 5916601 w 9384838"/>
              <a:gd name="connsiteY390" fmla="*/ 3361784 h 6246801"/>
              <a:gd name="connsiteX391" fmla="*/ 5916601 w 9384838"/>
              <a:gd name="connsiteY391" fmla="*/ 3412670 h 6246801"/>
              <a:gd name="connsiteX392" fmla="*/ 5865717 w 9384838"/>
              <a:gd name="connsiteY392" fmla="*/ 3437007 h 6246801"/>
              <a:gd name="connsiteX393" fmla="*/ 5840275 w 9384838"/>
              <a:gd name="connsiteY393" fmla="*/ 3462450 h 6246801"/>
              <a:gd name="connsiteX394" fmla="*/ 5815939 w 9384838"/>
              <a:gd name="connsiteY394" fmla="*/ 3437007 h 6246801"/>
              <a:gd name="connsiteX395" fmla="*/ 5815939 w 9384838"/>
              <a:gd name="connsiteY395" fmla="*/ 3487893 h 6246801"/>
              <a:gd name="connsiteX396" fmla="*/ 5765055 w 9384838"/>
              <a:gd name="connsiteY396" fmla="*/ 3462450 h 6246801"/>
              <a:gd name="connsiteX397" fmla="*/ 5765055 w 9384838"/>
              <a:gd name="connsiteY397" fmla="*/ 3462451 h 6246801"/>
              <a:gd name="connsiteX398" fmla="*/ 5790497 w 9384838"/>
              <a:gd name="connsiteY398" fmla="*/ 3512230 h 6246801"/>
              <a:gd name="connsiteX399" fmla="*/ 5740719 w 9384838"/>
              <a:gd name="connsiteY399" fmla="*/ 3537673 h 6246801"/>
              <a:gd name="connsiteX400" fmla="*/ 5715277 w 9384838"/>
              <a:gd name="connsiteY400" fmla="*/ 3563116 h 6246801"/>
              <a:gd name="connsiteX401" fmla="*/ 5689835 w 9384838"/>
              <a:gd name="connsiteY401" fmla="*/ 3587453 h 6246801"/>
              <a:gd name="connsiteX402" fmla="*/ 5715277 w 9384838"/>
              <a:gd name="connsiteY402" fmla="*/ 3612896 h 6246801"/>
              <a:gd name="connsiteX403" fmla="*/ 5665499 w 9384838"/>
              <a:gd name="connsiteY403" fmla="*/ 3612896 h 6246801"/>
              <a:gd name="connsiteX404" fmla="*/ 5640057 w 9384838"/>
              <a:gd name="connsiteY404" fmla="*/ 3638339 h 6246801"/>
              <a:gd name="connsiteX405" fmla="*/ 5665499 w 9384838"/>
              <a:gd name="connsiteY405" fmla="*/ 3638339 h 6246801"/>
              <a:gd name="connsiteX406" fmla="*/ 5665499 w 9384838"/>
              <a:gd name="connsiteY406" fmla="*/ 3662676 h 6246801"/>
              <a:gd name="connsiteX407" fmla="*/ 5640057 w 9384838"/>
              <a:gd name="connsiteY407" fmla="*/ 3662676 h 6246801"/>
              <a:gd name="connsiteX408" fmla="*/ 5665499 w 9384838"/>
              <a:gd name="connsiteY408" fmla="*/ 3688119 h 6246801"/>
              <a:gd name="connsiteX409" fmla="*/ 5640057 w 9384838"/>
              <a:gd name="connsiteY409" fmla="*/ 3763342 h 6246801"/>
              <a:gd name="connsiteX410" fmla="*/ 5590279 w 9384838"/>
              <a:gd name="connsiteY410" fmla="*/ 3737899 h 6246801"/>
              <a:gd name="connsiteX411" fmla="*/ 5515059 w 9384838"/>
              <a:gd name="connsiteY411" fmla="*/ 3737899 h 6246801"/>
              <a:gd name="connsiteX412" fmla="*/ 5464175 w 9384838"/>
              <a:gd name="connsiteY412" fmla="*/ 3713562 h 6246801"/>
              <a:gd name="connsiteX413" fmla="*/ 5439839 w 9384838"/>
              <a:gd name="connsiteY413" fmla="*/ 3737899 h 6246801"/>
              <a:gd name="connsiteX414" fmla="*/ 5464175 w 9384838"/>
              <a:gd name="connsiteY414" fmla="*/ 3763342 h 6246801"/>
              <a:gd name="connsiteX415" fmla="*/ 5414397 w 9384838"/>
              <a:gd name="connsiteY415" fmla="*/ 3788785 h 6246801"/>
              <a:gd name="connsiteX416" fmla="*/ 5339177 w 9384838"/>
              <a:gd name="connsiteY416" fmla="*/ 3939230 h 6246801"/>
              <a:gd name="connsiteX417" fmla="*/ 5364619 w 9384838"/>
              <a:gd name="connsiteY417" fmla="*/ 4014453 h 6246801"/>
              <a:gd name="connsiteX418" fmla="*/ 5364618 w 9384838"/>
              <a:gd name="connsiteY418" fmla="*/ 4014453 h 6246801"/>
              <a:gd name="connsiteX419" fmla="*/ 5364618 w 9384838"/>
              <a:gd name="connsiteY419" fmla="*/ 4089676 h 6246801"/>
              <a:gd name="connsiteX420" fmla="*/ 5313734 w 9384838"/>
              <a:gd name="connsiteY420" fmla="*/ 4289902 h 6246801"/>
              <a:gd name="connsiteX421" fmla="*/ 5238514 w 9384838"/>
              <a:gd name="connsiteY421" fmla="*/ 4416010 h 6246801"/>
              <a:gd name="connsiteX422" fmla="*/ 5213072 w 9384838"/>
              <a:gd name="connsiteY422" fmla="*/ 4440347 h 6246801"/>
              <a:gd name="connsiteX423" fmla="*/ 5163294 w 9384838"/>
              <a:gd name="connsiteY423" fmla="*/ 4440347 h 6246801"/>
              <a:gd name="connsiteX424" fmla="*/ 5137852 w 9384838"/>
              <a:gd name="connsiteY424" fmla="*/ 4465790 h 6246801"/>
              <a:gd name="connsiteX425" fmla="*/ 5163294 w 9384838"/>
              <a:gd name="connsiteY425" fmla="*/ 4465790 h 6246801"/>
              <a:gd name="connsiteX426" fmla="*/ 5062632 w 9384838"/>
              <a:gd name="connsiteY426" fmla="*/ 4616236 h 6246801"/>
              <a:gd name="connsiteX427" fmla="*/ 5038296 w 9384838"/>
              <a:gd name="connsiteY427" fmla="*/ 4691459 h 6246801"/>
              <a:gd name="connsiteX428" fmla="*/ 5012854 w 9384838"/>
              <a:gd name="connsiteY428" fmla="*/ 4716902 h 6246801"/>
              <a:gd name="connsiteX429" fmla="*/ 4987412 w 9384838"/>
              <a:gd name="connsiteY429" fmla="*/ 4792125 h 6246801"/>
              <a:gd name="connsiteX430" fmla="*/ 5012854 w 9384838"/>
              <a:gd name="connsiteY430" fmla="*/ 4917127 h 6246801"/>
              <a:gd name="connsiteX431" fmla="*/ 5062632 w 9384838"/>
              <a:gd name="connsiteY431" fmla="*/ 5043236 h 6246801"/>
              <a:gd name="connsiteX432" fmla="*/ 5013583 w 9384838"/>
              <a:gd name="connsiteY432" fmla="*/ 4993096 h 6246801"/>
              <a:gd name="connsiteX433" fmla="*/ 5062632 w 9384838"/>
              <a:gd name="connsiteY433" fmla="*/ 5043237 h 6246801"/>
              <a:gd name="connsiteX434" fmla="*/ 4987412 w 9384838"/>
              <a:gd name="connsiteY434" fmla="*/ 5043237 h 6246801"/>
              <a:gd name="connsiteX435" fmla="*/ 4963076 w 9384838"/>
              <a:gd name="connsiteY435" fmla="*/ 5017794 h 6246801"/>
              <a:gd name="connsiteX436" fmla="*/ 4862414 w 9384838"/>
              <a:gd name="connsiteY436" fmla="*/ 5067574 h 6246801"/>
              <a:gd name="connsiteX437" fmla="*/ 4812636 w 9384838"/>
              <a:gd name="connsiteY437" fmla="*/ 5142796 h 6246801"/>
              <a:gd name="connsiteX438" fmla="*/ 4812636 w 9384838"/>
              <a:gd name="connsiteY438" fmla="*/ 5193682 h 6246801"/>
              <a:gd name="connsiteX439" fmla="*/ 4787194 w 9384838"/>
              <a:gd name="connsiteY439" fmla="*/ 5243462 h 6246801"/>
              <a:gd name="connsiteX440" fmla="*/ 4711974 w 9384838"/>
              <a:gd name="connsiteY440" fmla="*/ 5268905 h 6246801"/>
              <a:gd name="connsiteX441" fmla="*/ 4686532 w 9384838"/>
              <a:gd name="connsiteY441" fmla="*/ 5243462 h 6246801"/>
              <a:gd name="connsiteX442" fmla="*/ 4636753 w 9384838"/>
              <a:gd name="connsiteY442" fmla="*/ 5268905 h 6246801"/>
              <a:gd name="connsiteX443" fmla="*/ 4611311 w 9384838"/>
              <a:gd name="connsiteY443" fmla="*/ 5293242 h 6246801"/>
              <a:gd name="connsiteX444" fmla="*/ 4561533 w 9384838"/>
              <a:gd name="connsiteY444" fmla="*/ 5344128 h 6246801"/>
              <a:gd name="connsiteX445" fmla="*/ 4536091 w 9384838"/>
              <a:gd name="connsiteY445" fmla="*/ 5293242 h 6246801"/>
              <a:gd name="connsiteX446" fmla="*/ 4561533 w 9384838"/>
              <a:gd name="connsiteY446" fmla="*/ 5293242 h 6246801"/>
              <a:gd name="connsiteX447" fmla="*/ 4561533 w 9384838"/>
              <a:gd name="connsiteY447" fmla="*/ 5268905 h 6246801"/>
              <a:gd name="connsiteX448" fmla="*/ 4585869 w 9384838"/>
              <a:gd name="connsiteY448" fmla="*/ 5218019 h 6246801"/>
              <a:gd name="connsiteX449" fmla="*/ 4585869 w 9384838"/>
              <a:gd name="connsiteY449" fmla="*/ 5193682 h 6246801"/>
              <a:gd name="connsiteX450" fmla="*/ 4611311 w 9384838"/>
              <a:gd name="connsiteY450" fmla="*/ 5168239 h 6246801"/>
              <a:gd name="connsiteX451" fmla="*/ 4611311 w 9384838"/>
              <a:gd name="connsiteY451" fmla="*/ 5142796 h 6246801"/>
              <a:gd name="connsiteX452" fmla="*/ 4585869 w 9384838"/>
              <a:gd name="connsiteY452" fmla="*/ 5142796 h 6246801"/>
              <a:gd name="connsiteX453" fmla="*/ 4611311 w 9384838"/>
              <a:gd name="connsiteY453" fmla="*/ 5118460 h 6246801"/>
              <a:gd name="connsiteX454" fmla="*/ 4636753 w 9384838"/>
              <a:gd name="connsiteY454" fmla="*/ 5118460 h 6246801"/>
              <a:gd name="connsiteX455" fmla="*/ 4636753 w 9384838"/>
              <a:gd name="connsiteY455" fmla="*/ 5093017 h 6246801"/>
              <a:gd name="connsiteX456" fmla="*/ 4686532 w 9384838"/>
              <a:gd name="connsiteY456" fmla="*/ 5067574 h 6246801"/>
              <a:gd name="connsiteX457" fmla="*/ 4737416 w 9384838"/>
              <a:gd name="connsiteY457" fmla="*/ 5043237 h 6246801"/>
              <a:gd name="connsiteX458" fmla="*/ 4737416 w 9384838"/>
              <a:gd name="connsiteY458" fmla="*/ 5017794 h 6246801"/>
              <a:gd name="connsiteX459" fmla="*/ 4737416 w 9384838"/>
              <a:gd name="connsiteY459" fmla="*/ 4992351 h 6246801"/>
              <a:gd name="connsiteX460" fmla="*/ 4686532 w 9384838"/>
              <a:gd name="connsiteY460" fmla="*/ 4942571 h 6246801"/>
              <a:gd name="connsiteX461" fmla="*/ 4662196 w 9384838"/>
              <a:gd name="connsiteY461" fmla="*/ 4968014 h 6246801"/>
              <a:gd name="connsiteX462" fmla="*/ 4636753 w 9384838"/>
              <a:gd name="connsiteY462" fmla="*/ 4968014 h 6246801"/>
              <a:gd name="connsiteX463" fmla="*/ 4611311 w 9384838"/>
              <a:gd name="connsiteY463" fmla="*/ 4942571 h 6246801"/>
              <a:gd name="connsiteX464" fmla="*/ 4585869 w 9384838"/>
              <a:gd name="connsiteY464" fmla="*/ 4992350 h 6246801"/>
              <a:gd name="connsiteX465" fmla="*/ 4611310 w 9384838"/>
              <a:gd name="connsiteY465" fmla="*/ 5017792 h 6246801"/>
              <a:gd name="connsiteX466" fmla="*/ 4611311 w 9384838"/>
              <a:gd name="connsiteY466" fmla="*/ 5017793 h 6246801"/>
              <a:gd name="connsiteX467" fmla="*/ 4536091 w 9384838"/>
              <a:gd name="connsiteY467" fmla="*/ 5043236 h 6246801"/>
              <a:gd name="connsiteX468" fmla="*/ 4510649 w 9384838"/>
              <a:gd name="connsiteY468" fmla="*/ 5043236 h 6246801"/>
              <a:gd name="connsiteX469" fmla="*/ 4510649 w 9384838"/>
              <a:gd name="connsiteY469" fmla="*/ 5118458 h 6246801"/>
              <a:gd name="connsiteX470" fmla="*/ 4561533 w 9384838"/>
              <a:gd name="connsiteY470" fmla="*/ 5168238 h 6246801"/>
              <a:gd name="connsiteX471" fmla="*/ 4536091 w 9384838"/>
              <a:gd name="connsiteY471" fmla="*/ 5168238 h 6246801"/>
              <a:gd name="connsiteX472" fmla="*/ 4510649 w 9384838"/>
              <a:gd name="connsiteY472" fmla="*/ 5168238 h 6246801"/>
              <a:gd name="connsiteX473" fmla="*/ 4510649 w 9384838"/>
              <a:gd name="connsiteY473" fmla="*/ 5193681 h 6246801"/>
              <a:gd name="connsiteX474" fmla="*/ 4486313 w 9384838"/>
              <a:gd name="connsiteY474" fmla="*/ 5168238 h 6246801"/>
              <a:gd name="connsiteX475" fmla="*/ 4486313 w 9384838"/>
              <a:gd name="connsiteY475" fmla="*/ 5118458 h 6246801"/>
              <a:gd name="connsiteX476" fmla="*/ 4460871 w 9384838"/>
              <a:gd name="connsiteY476" fmla="*/ 5093016 h 6246801"/>
              <a:gd name="connsiteX477" fmla="*/ 4385651 w 9384838"/>
              <a:gd name="connsiteY477" fmla="*/ 5067573 h 6246801"/>
              <a:gd name="connsiteX478" fmla="*/ 4310431 w 9384838"/>
              <a:gd name="connsiteY478" fmla="*/ 5093016 h 6246801"/>
              <a:gd name="connsiteX479" fmla="*/ 4284989 w 9384838"/>
              <a:gd name="connsiteY479" fmla="*/ 5142795 h 6246801"/>
              <a:gd name="connsiteX480" fmla="*/ 4284989 w 9384838"/>
              <a:gd name="connsiteY480" fmla="*/ 5142796 h 6246801"/>
              <a:gd name="connsiteX481" fmla="*/ 4260653 w 9384838"/>
              <a:gd name="connsiteY481" fmla="*/ 5168239 h 6246801"/>
              <a:gd name="connsiteX482" fmla="*/ 4260653 w 9384838"/>
              <a:gd name="connsiteY482" fmla="*/ 5193683 h 6246801"/>
              <a:gd name="connsiteX483" fmla="*/ 4284989 w 9384838"/>
              <a:gd name="connsiteY483" fmla="*/ 5243462 h 6246801"/>
              <a:gd name="connsiteX484" fmla="*/ 4235211 w 9384838"/>
              <a:gd name="connsiteY484" fmla="*/ 5268905 h 6246801"/>
              <a:gd name="connsiteX485" fmla="*/ 4185433 w 9384838"/>
              <a:gd name="connsiteY485" fmla="*/ 5344128 h 6246801"/>
              <a:gd name="connsiteX486" fmla="*/ 4110213 w 9384838"/>
              <a:gd name="connsiteY486" fmla="*/ 5369571 h 6246801"/>
              <a:gd name="connsiteX487" fmla="*/ 4084771 w 9384838"/>
              <a:gd name="connsiteY487" fmla="*/ 5318685 h 6246801"/>
              <a:gd name="connsiteX488" fmla="*/ 4110213 w 9384838"/>
              <a:gd name="connsiteY488" fmla="*/ 5243462 h 6246801"/>
              <a:gd name="connsiteX489" fmla="*/ 4134549 w 9384838"/>
              <a:gd name="connsiteY489" fmla="*/ 5193683 h 6246801"/>
              <a:gd name="connsiteX490" fmla="*/ 4134549 w 9384838"/>
              <a:gd name="connsiteY490" fmla="*/ 5168239 h 6246801"/>
              <a:gd name="connsiteX491" fmla="*/ 4185433 w 9384838"/>
              <a:gd name="connsiteY491" fmla="*/ 5168239 h 6246801"/>
              <a:gd name="connsiteX492" fmla="*/ 4209769 w 9384838"/>
              <a:gd name="connsiteY492" fmla="*/ 5142796 h 6246801"/>
              <a:gd name="connsiteX493" fmla="*/ 4185433 w 9384838"/>
              <a:gd name="connsiteY493" fmla="*/ 5118460 h 6246801"/>
              <a:gd name="connsiteX494" fmla="*/ 4084771 w 9384838"/>
              <a:gd name="connsiteY494" fmla="*/ 5093017 h 6246801"/>
              <a:gd name="connsiteX495" fmla="*/ 4034993 w 9384838"/>
              <a:gd name="connsiteY495" fmla="*/ 5142796 h 6246801"/>
              <a:gd name="connsiteX496" fmla="*/ 3958666 w 9384838"/>
              <a:gd name="connsiteY496" fmla="*/ 5168239 h 6246801"/>
              <a:gd name="connsiteX497" fmla="*/ 3908904 w 9384838"/>
              <a:gd name="connsiteY497" fmla="*/ 5218019 h 6246801"/>
              <a:gd name="connsiteX498" fmla="*/ 3859127 w 9384838"/>
              <a:gd name="connsiteY498" fmla="*/ 5293242 h 6246801"/>
              <a:gd name="connsiteX499" fmla="*/ 3758465 w 9384838"/>
              <a:gd name="connsiteY499" fmla="*/ 5243462 h 6246801"/>
              <a:gd name="connsiteX500" fmla="*/ 3708688 w 9384838"/>
              <a:gd name="connsiteY500" fmla="*/ 5243462 h 6246801"/>
              <a:gd name="connsiteX501" fmla="*/ 3582584 w 9384838"/>
              <a:gd name="connsiteY501" fmla="*/ 5193683 h 6246801"/>
              <a:gd name="connsiteX502" fmla="*/ 3589545 w 9384838"/>
              <a:gd name="connsiteY502" fmla="*/ 5173103 h 6246801"/>
              <a:gd name="connsiteX503" fmla="*/ 3589543 w 9384838"/>
              <a:gd name="connsiteY503" fmla="*/ 5173102 h 6246801"/>
              <a:gd name="connsiteX504" fmla="*/ 3582582 w 9384838"/>
              <a:gd name="connsiteY504" fmla="*/ 5193682 h 6246801"/>
              <a:gd name="connsiteX505" fmla="*/ 3382367 w 9384838"/>
              <a:gd name="connsiteY505" fmla="*/ 5193682 h 6246801"/>
              <a:gd name="connsiteX506" fmla="*/ 3421081 w 9384838"/>
              <a:gd name="connsiteY506" fmla="*/ 5164921 h 6246801"/>
              <a:gd name="connsiteX507" fmla="*/ 3483028 w 9384838"/>
              <a:gd name="connsiteY507" fmla="*/ 5168239 h 6246801"/>
              <a:gd name="connsiteX508" fmla="*/ 3532805 w 9384838"/>
              <a:gd name="connsiteY508" fmla="*/ 5168239 h 6246801"/>
              <a:gd name="connsiteX509" fmla="*/ 3532805 w 9384838"/>
              <a:gd name="connsiteY509" fmla="*/ 5118459 h 6246801"/>
              <a:gd name="connsiteX510" fmla="*/ 3507365 w 9384838"/>
              <a:gd name="connsiteY510" fmla="*/ 5093016 h 6246801"/>
              <a:gd name="connsiteX511" fmla="*/ 3483028 w 9384838"/>
              <a:gd name="connsiteY511" fmla="*/ 5118459 h 6246801"/>
              <a:gd name="connsiteX512" fmla="*/ 3432144 w 9384838"/>
              <a:gd name="connsiteY512" fmla="*/ 5093016 h 6246801"/>
              <a:gd name="connsiteX513" fmla="*/ 3407808 w 9384838"/>
              <a:gd name="connsiteY513" fmla="*/ 5093016 h 6246801"/>
              <a:gd name="connsiteX514" fmla="*/ 3407808 w 9384838"/>
              <a:gd name="connsiteY514" fmla="*/ 5043237 h 6246801"/>
              <a:gd name="connsiteX515" fmla="*/ 3382367 w 9384838"/>
              <a:gd name="connsiteY515" fmla="*/ 5043237 h 6246801"/>
              <a:gd name="connsiteX516" fmla="*/ 3356924 w 9384838"/>
              <a:gd name="connsiteY516" fmla="*/ 5093016 h 6246801"/>
              <a:gd name="connsiteX517" fmla="*/ 3382367 w 9384838"/>
              <a:gd name="connsiteY517" fmla="*/ 5118459 h 6246801"/>
              <a:gd name="connsiteX518" fmla="*/ 3382367 w 9384838"/>
              <a:gd name="connsiteY518" fmla="*/ 5142796 h 6246801"/>
              <a:gd name="connsiteX519" fmla="*/ 3331482 w 9384838"/>
              <a:gd name="connsiteY519" fmla="*/ 5093016 h 6246801"/>
              <a:gd name="connsiteX520" fmla="*/ 3356924 w 9384838"/>
              <a:gd name="connsiteY520" fmla="*/ 5067573 h 6246801"/>
              <a:gd name="connsiteX521" fmla="*/ 3356924 w 9384838"/>
              <a:gd name="connsiteY521" fmla="*/ 4992351 h 6246801"/>
              <a:gd name="connsiteX522" fmla="*/ 3407808 w 9384838"/>
              <a:gd name="connsiteY522" fmla="*/ 4942571 h 6246801"/>
              <a:gd name="connsiteX523" fmla="*/ 3356924 w 9384838"/>
              <a:gd name="connsiteY523" fmla="*/ 4942571 h 6246801"/>
              <a:gd name="connsiteX524" fmla="*/ 3349625 w 9384838"/>
              <a:gd name="connsiteY524" fmla="*/ 4928288 h 6246801"/>
              <a:gd name="connsiteX525" fmla="*/ 3349624 w 9384838"/>
              <a:gd name="connsiteY525" fmla="*/ 4928288 h 6246801"/>
              <a:gd name="connsiteX526" fmla="*/ 3356924 w 9384838"/>
              <a:gd name="connsiteY526" fmla="*/ 4942571 h 6246801"/>
              <a:gd name="connsiteX527" fmla="*/ 3281703 w 9384838"/>
              <a:gd name="connsiteY527" fmla="*/ 4968014 h 6246801"/>
              <a:gd name="connsiteX528" fmla="*/ 3256260 w 9384838"/>
              <a:gd name="connsiteY528" fmla="*/ 5017794 h 6246801"/>
              <a:gd name="connsiteX529" fmla="*/ 3181041 w 9384838"/>
              <a:gd name="connsiteY529" fmla="*/ 5067573 h 6246801"/>
              <a:gd name="connsiteX530" fmla="*/ 3206483 w 9384838"/>
              <a:gd name="connsiteY530" fmla="*/ 5118459 h 6246801"/>
              <a:gd name="connsiteX531" fmla="*/ 3181041 w 9384838"/>
              <a:gd name="connsiteY531" fmla="*/ 5142796 h 6246801"/>
              <a:gd name="connsiteX532" fmla="*/ 3231925 w 9384838"/>
              <a:gd name="connsiteY532" fmla="*/ 5168239 h 6246801"/>
              <a:gd name="connsiteX533" fmla="*/ 3281703 w 9384838"/>
              <a:gd name="connsiteY533" fmla="*/ 5218019 h 6246801"/>
              <a:gd name="connsiteX534" fmla="*/ 3331481 w 9384838"/>
              <a:gd name="connsiteY534" fmla="*/ 5268905 h 6246801"/>
              <a:gd name="connsiteX535" fmla="*/ 3281703 w 9384838"/>
              <a:gd name="connsiteY535" fmla="*/ 5293242 h 6246801"/>
              <a:gd name="connsiteX536" fmla="*/ 3281703 w 9384838"/>
              <a:gd name="connsiteY536" fmla="*/ 5318685 h 6246801"/>
              <a:gd name="connsiteX537" fmla="*/ 3256260 w 9384838"/>
              <a:gd name="connsiteY537" fmla="*/ 5293242 h 6246801"/>
              <a:gd name="connsiteX538" fmla="*/ 3206483 w 9384838"/>
              <a:gd name="connsiteY538" fmla="*/ 5293242 h 6246801"/>
              <a:gd name="connsiteX539" fmla="*/ 3181041 w 9384838"/>
              <a:gd name="connsiteY539" fmla="*/ 5293242 h 6246801"/>
              <a:gd name="connsiteX540" fmla="*/ 3056044 w 9384838"/>
              <a:gd name="connsiteY540" fmla="*/ 5293242 h 6246801"/>
              <a:gd name="connsiteX541" fmla="*/ 3030601 w 9384838"/>
              <a:gd name="connsiteY541" fmla="*/ 5344128 h 6246801"/>
              <a:gd name="connsiteX542" fmla="*/ 3006265 w 9384838"/>
              <a:gd name="connsiteY542" fmla="*/ 5344128 h 6246801"/>
              <a:gd name="connsiteX543" fmla="*/ 2980823 w 9384838"/>
              <a:gd name="connsiteY543" fmla="*/ 5369571 h 6246801"/>
              <a:gd name="connsiteX544" fmla="*/ 3006265 w 9384838"/>
              <a:gd name="connsiteY544" fmla="*/ 5393907 h 6246801"/>
              <a:gd name="connsiteX545" fmla="*/ 2980823 w 9384838"/>
              <a:gd name="connsiteY545" fmla="*/ 5419350 h 6246801"/>
              <a:gd name="connsiteX546" fmla="*/ 2905602 w 9384838"/>
              <a:gd name="connsiteY546" fmla="*/ 5444793 h 6246801"/>
              <a:gd name="connsiteX547" fmla="*/ 2880162 w 9384838"/>
              <a:gd name="connsiteY547" fmla="*/ 5520016 h 6246801"/>
              <a:gd name="connsiteX548" fmla="*/ 2830382 w 9384838"/>
              <a:gd name="connsiteY548" fmla="*/ 5444793 h 6246801"/>
              <a:gd name="connsiteX549" fmla="*/ 2797447 w 9384838"/>
              <a:gd name="connsiteY549" fmla="*/ 5420181 h 6246801"/>
              <a:gd name="connsiteX550" fmla="*/ 2797446 w 9384838"/>
              <a:gd name="connsiteY550" fmla="*/ 5420182 h 6246801"/>
              <a:gd name="connsiteX551" fmla="*/ 2830382 w 9384838"/>
              <a:gd name="connsiteY551" fmla="*/ 5444794 h 6246801"/>
              <a:gd name="connsiteX552" fmla="*/ 2880159 w 9384838"/>
              <a:gd name="connsiteY552" fmla="*/ 5520016 h 6246801"/>
              <a:gd name="connsiteX553" fmla="*/ 2830382 w 9384838"/>
              <a:gd name="connsiteY553" fmla="*/ 5544353 h 6246801"/>
              <a:gd name="connsiteX554" fmla="*/ 2804941 w 9384838"/>
              <a:gd name="connsiteY554" fmla="*/ 5569796 h 6246801"/>
              <a:gd name="connsiteX555" fmla="*/ 2755160 w 9384838"/>
              <a:gd name="connsiteY555" fmla="*/ 5595239 h 6246801"/>
              <a:gd name="connsiteX556" fmla="*/ 2679941 w 9384838"/>
              <a:gd name="connsiteY556" fmla="*/ 5569796 h 6246801"/>
              <a:gd name="connsiteX557" fmla="*/ 2629058 w 9384838"/>
              <a:gd name="connsiteY557" fmla="*/ 5494573 h 6246801"/>
              <a:gd name="connsiteX558" fmla="*/ 2629058 w 9384838"/>
              <a:gd name="connsiteY558" fmla="*/ 5444794 h 6246801"/>
              <a:gd name="connsiteX559" fmla="*/ 2579280 w 9384838"/>
              <a:gd name="connsiteY559" fmla="*/ 5393908 h 6246801"/>
              <a:gd name="connsiteX560" fmla="*/ 2579280 w 9384838"/>
              <a:gd name="connsiteY560" fmla="*/ 5344128 h 6246801"/>
              <a:gd name="connsiteX561" fmla="*/ 2529501 w 9384838"/>
              <a:gd name="connsiteY561" fmla="*/ 5318685 h 6246801"/>
              <a:gd name="connsiteX562" fmla="*/ 2553838 w 9384838"/>
              <a:gd name="connsiteY562" fmla="*/ 5293242 h 6246801"/>
              <a:gd name="connsiteX563" fmla="*/ 2579280 w 9384838"/>
              <a:gd name="connsiteY563" fmla="*/ 5268905 h 6246801"/>
              <a:gd name="connsiteX564" fmla="*/ 2579280 w 9384838"/>
              <a:gd name="connsiteY564" fmla="*/ 5243462 h 6246801"/>
              <a:gd name="connsiteX565" fmla="*/ 2629058 w 9384838"/>
              <a:gd name="connsiteY565" fmla="*/ 5218019 h 6246801"/>
              <a:gd name="connsiteX566" fmla="*/ 2604722 w 9384838"/>
              <a:gd name="connsiteY566" fmla="*/ 5193682 h 6246801"/>
              <a:gd name="connsiteX567" fmla="*/ 2579280 w 9384838"/>
              <a:gd name="connsiteY567" fmla="*/ 5142796 h 6246801"/>
              <a:gd name="connsiteX568" fmla="*/ 2654500 w 9384838"/>
              <a:gd name="connsiteY568" fmla="*/ 5142796 h 6246801"/>
              <a:gd name="connsiteX569" fmla="*/ 2662914 w 9384838"/>
              <a:gd name="connsiteY569" fmla="*/ 5142796 h 6246801"/>
              <a:gd name="connsiteX570" fmla="*/ 2662915 w 9384838"/>
              <a:gd name="connsiteY570" fmla="*/ 5142795 h 6246801"/>
              <a:gd name="connsiteX571" fmla="*/ 2579280 w 9384838"/>
              <a:gd name="connsiteY571" fmla="*/ 5142795 h 6246801"/>
              <a:gd name="connsiteX572" fmla="*/ 2705382 w 9384838"/>
              <a:gd name="connsiteY572" fmla="*/ 5093015 h 6246801"/>
              <a:gd name="connsiteX573" fmla="*/ 2755160 w 9384838"/>
              <a:gd name="connsiteY573" fmla="*/ 5043236 h 6246801"/>
              <a:gd name="connsiteX574" fmla="*/ 2755160 w 9384838"/>
              <a:gd name="connsiteY574" fmla="*/ 4992350 h 6246801"/>
              <a:gd name="connsiteX575" fmla="*/ 2729719 w 9384838"/>
              <a:gd name="connsiteY575" fmla="*/ 4968013 h 6246801"/>
              <a:gd name="connsiteX576" fmla="*/ 2705383 w 9384838"/>
              <a:gd name="connsiteY576" fmla="*/ 4942570 h 6246801"/>
              <a:gd name="connsiteX577" fmla="*/ 2679942 w 9384838"/>
              <a:gd name="connsiteY577" fmla="*/ 4942570 h 6246801"/>
              <a:gd name="connsiteX578" fmla="*/ 2654500 w 9384838"/>
              <a:gd name="connsiteY578" fmla="*/ 4968013 h 6246801"/>
              <a:gd name="connsiteX579" fmla="*/ 2604722 w 9384838"/>
              <a:gd name="connsiteY579" fmla="*/ 4968013 h 6246801"/>
              <a:gd name="connsiteX580" fmla="*/ 2529503 w 9384838"/>
              <a:gd name="connsiteY580" fmla="*/ 4917127 h 6246801"/>
              <a:gd name="connsiteX581" fmla="*/ 2529503 w 9384838"/>
              <a:gd name="connsiteY581" fmla="*/ 4867348 h 6246801"/>
              <a:gd name="connsiteX582" fmla="*/ 2454282 w 9384838"/>
              <a:gd name="connsiteY582" fmla="*/ 4841905 h 6246801"/>
              <a:gd name="connsiteX583" fmla="*/ 2454282 w 9384838"/>
              <a:gd name="connsiteY583" fmla="*/ 4867348 h 6246801"/>
              <a:gd name="connsiteX584" fmla="*/ 2428840 w 9384838"/>
              <a:gd name="connsiteY584" fmla="*/ 4841905 h 6246801"/>
              <a:gd name="connsiteX585" fmla="*/ 2379063 w 9384838"/>
              <a:gd name="connsiteY585" fmla="*/ 4841905 h 6246801"/>
              <a:gd name="connsiteX586" fmla="*/ 2353620 w 9384838"/>
              <a:gd name="connsiteY586" fmla="*/ 4867348 h 6246801"/>
              <a:gd name="connsiteX587" fmla="*/ 2353620 w 9384838"/>
              <a:gd name="connsiteY587" fmla="*/ 4867347 h 6246801"/>
              <a:gd name="connsiteX588" fmla="*/ 2328178 w 9384838"/>
              <a:gd name="connsiteY588" fmla="*/ 4841904 h 6246801"/>
              <a:gd name="connsiteX589" fmla="*/ 2303843 w 9384838"/>
              <a:gd name="connsiteY589" fmla="*/ 4841904 h 6246801"/>
              <a:gd name="connsiteX590" fmla="*/ 2278401 w 9384838"/>
              <a:gd name="connsiteY590" fmla="*/ 4817568 h 6246801"/>
              <a:gd name="connsiteX591" fmla="*/ 2252958 w 9384838"/>
              <a:gd name="connsiteY591" fmla="*/ 4841904 h 6246801"/>
              <a:gd name="connsiteX592" fmla="*/ 2303843 w 9384838"/>
              <a:gd name="connsiteY592" fmla="*/ 4867347 h 6246801"/>
              <a:gd name="connsiteX593" fmla="*/ 2228623 w 9384838"/>
              <a:gd name="connsiteY593" fmla="*/ 4892790 h 6246801"/>
              <a:gd name="connsiteX594" fmla="*/ 2177740 w 9384838"/>
              <a:gd name="connsiteY594" fmla="*/ 4841904 h 6246801"/>
              <a:gd name="connsiteX595" fmla="*/ 2153404 w 9384838"/>
              <a:gd name="connsiteY595" fmla="*/ 4867347 h 6246801"/>
              <a:gd name="connsiteX596" fmla="*/ 2153404 w 9384838"/>
              <a:gd name="connsiteY596" fmla="*/ 4892790 h 6246801"/>
              <a:gd name="connsiteX597" fmla="*/ 2127962 w 9384838"/>
              <a:gd name="connsiteY597" fmla="*/ 4942570 h 6246801"/>
              <a:gd name="connsiteX598" fmla="*/ 2102518 w 9384838"/>
              <a:gd name="connsiteY598" fmla="*/ 4917127 h 6246801"/>
              <a:gd name="connsiteX599" fmla="*/ 2078183 w 9384838"/>
              <a:gd name="connsiteY599" fmla="*/ 4917127 h 6246801"/>
              <a:gd name="connsiteX600" fmla="*/ 2078183 w 9384838"/>
              <a:gd name="connsiteY600" fmla="*/ 4867347 h 6246801"/>
              <a:gd name="connsiteX601" fmla="*/ 2027299 w 9384838"/>
              <a:gd name="connsiteY601" fmla="*/ 4867347 h 6246801"/>
              <a:gd name="connsiteX602" fmla="*/ 2001857 w 9384838"/>
              <a:gd name="connsiteY602" fmla="*/ 4892790 h 6246801"/>
              <a:gd name="connsiteX603" fmla="*/ 1952080 w 9384838"/>
              <a:gd name="connsiteY603" fmla="*/ 4892790 h 6246801"/>
              <a:gd name="connsiteX604" fmla="*/ 1902303 w 9384838"/>
              <a:gd name="connsiteY604" fmla="*/ 4917127 h 6246801"/>
              <a:gd name="connsiteX605" fmla="*/ 1876860 w 9384838"/>
              <a:gd name="connsiteY605" fmla="*/ 4892790 h 6246801"/>
              <a:gd name="connsiteX606" fmla="*/ 1876860 w 9384838"/>
              <a:gd name="connsiteY606" fmla="*/ 4867347 h 6246801"/>
              <a:gd name="connsiteX607" fmla="*/ 1851419 w 9384838"/>
              <a:gd name="connsiteY607" fmla="*/ 4892790 h 6246801"/>
              <a:gd name="connsiteX608" fmla="*/ 1827080 w 9384838"/>
              <a:gd name="connsiteY608" fmla="*/ 4892790 h 6246801"/>
              <a:gd name="connsiteX609" fmla="*/ 1801640 w 9384838"/>
              <a:gd name="connsiteY609" fmla="*/ 4867347 h 6246801"/>
              <a:gd name="connsiteX610" fmla="*/ 1801640 w 9384838"/>
              <a:gd name="connsiteY610" fmla="*/ 4892790 h 6246801"/>
              <a:gd name="connsiteX611" fmla="*/ 1776198 w 9384838"/>
              <a:gd name="connsiteY611" fmla="*/ 4917127 h 6246801"/>
              <a:gd name="connsiteX612" fmla="*/ 1751861 w 9384838"/>
              <a:gd name="connsiteY612" fmla="*/ 4892790 h 6246801"/>
              <a:gd name="connsiteX613" fmla="*/ 1726419 w 9384838"/>
              <a:gd name="connsiteY613" fmla="*/ 4892790 h 6246801"/>
              <a:gd name="connsiteX614" fmla="*/ 1700977 w 9384838"/>
              <a:gd name="connsiteY614" fmla="*/ 4917127 h 6246801"/>
              <a:gd name="connsiteX615" fmla="*/ 1676640 w 9384838"/>
              <a:gd name="connsiteY615" fmla="*/ 4892790 h 6246801"/>
              <a:gd name="connsiteX616" fmla="*/ 1625756 w 9384838"/>
              <a:gd name="connsiteY616" fmla="*/ 4917127 h 6246801"/>
              <a:gd name="connsiteX617" fmla="*/ 1601421 w 9384838"/>
              <a:gd name="connsiteY617" fmla="*/ 4917127 h 6246801"/>
              <a:gd name="connsiteX618" fmla="*/ 1575979 w 9384838"/>
              <a:gd name="connsiteY618" fmla="*/ 4892790 h 6246801"/>
              <a:gd name="connsiteX619" fmla="*/ 1575979 w 9384838"/>
              <a:gd name="connsiteY619" fmla="*/ 4867347 h 6246801"/>
              <a:gd name="connsiteX620" fmla="*/ 1575979 w 9384838"/>
              <a:gd name="connsiteY620" fmla="*/ 4841904 h 6246801"/>
              <a:gd name="connsiteX621" fmla="*/ 1526200 w 9384838"/>
              <a:gd name="connsiteY621" fmla="*/ 4817568 h 6246801"/>
              <a:gd name="connsiteX622" fmla="*/ 1450978 w 9384838"/>
              <a:gd name="connsiteY622" fmla="*/ 4867347 h 6246801"/>
              <a:gd name="connsiteX623" fmla="*/ 1425540 w 9384838"/>
              <a:gd name="connsiteY623" fmla="*/ 4867347 h 6246801"/>
              <a:gd name="connsiteX624" fmla="*/ 1425540 w 9384838"/>
              <a:gd name="connsiteY624" fmla="*/ 4867348 h 6246801"/>
              <a:gd name="connsiteX625" fmla="*/ 1425540 w 9384838"/>
              <a:gd name="connsiteY625" fmla="*/ 4917127 h 6246801"/>
              <a:gd name="connsiteX626" fmla="*/ 1400097 w 9384838"/>
              <a:gd name="connsiteY626" fmla="*/ 4942570 h 6246801"/>
              <a:gd name="connsiteX627" fmla="*/ 1400097 w 9384838"/>
              <a:gd name="connsiteY627" fmla="*/ 4992350 h 6246801"/>
              <a:gd name="connsiteX628" fmla="*/ 1350319 w 9384838"/>
              <a:gd name="connsiteY628" fmla="*/ 4992350 h 6246801"/>
              <a:gd name="connsiteX629" fmla="*/ 1350319 w 9384838"/>
              <a:gd name="connsiteY629" fmla="*/ 5043236 h 6246801"/>
              <a:gd name="connsiteX630" fmla="*/ 1299435 w 9384838"/>
              <a:gd name="connsiteY630" fmla="*/ 4992350 h 6246801"/>
              <a:gd name="connsiteX631" fmla="*/ 1249656 w 9384838"/>
              <a:gd name="connsiteY631" fmla="*/ 4917127 h 6246801"/>
              <a:gd name="connsiteX632" fmla="*/ 1224214 w 9384838"/>
              <a:gd name="connsiteY632" fmla="*/ 4917127 h 6246801"/>
              <a:gd name="connsiteX633" fmla="*/ 1148993 w 9384838"/>
              <a:gd name="connsiteY633" fmla="*/ 4892791 h 6246801"/>
              <a:gd name="connsiteX634" fmla="*/ 1124658 w 9384838"/>
              <a:gd name="connsiteY634" fmla="*/ 4917127 h 6246801"/>
              <a:gd name="connsiteX635" fmla="*/ 1124658 w 9384838"/>
              <a:gd name="connsiteY635" fmla="*/ 4892791 h 6246801"/>
              <a:gd name="connsiteX636" fmla="*/ 1099215 w 9384838"/>
              <a:gd name="connsiteY636" fmla="*/ 4917127 h 6246801"/>
              <a:gd name="connsiteX637" fmla="*/ 1073771 w 9384838"/>
              <a:gd name="connsiteY637" fmla="*/ 4892791 h 6246801"/>
              <a:gd name="connsiteX638" fmla="*/ 1049435 w 9384838"/>
              <a:gd name="connsiteY638" fmla="*/ 4917127 h 6246801"/>
              <a:gd name="connsiteX639" fmla="*/ 998551 w 9384838"/>
              <a:gd name="connsiteY639" fmla="*/ 4917127 h 6246801"/>
              <a:gd name="connsiteX640" fmla="*/ 998551 w 9384838"/>
              <a:gd name="connsiteY640" fmla="*/ 4892791 h 6246801"/>
              <a:gd name="connsiteX641" fmla="*/ 948773 w 9384838"/>
              <a:gd name="connsiteY641" fmla="*/ 4841905 h 6246801"/>
              <a:gd name="connsiteX642" fmla="*/ 898995 w 9384838"/>
              <a:gd name="connsiteY642" fmla="*/ 4867348 h 6246801"/>
              <a:gd name="connsiteX643" fmla="*/ 898995 w 9384838"/>
              <a:gd name="connsiteY643" fmla="*/ 4792125 h 6246801"/>
              <a:gd name="connsiteX644" fmla="*/ 923331 w 9384838"/>
              <a:gd name="connsiteY644" fmla="*/ 4766682 h 6246801"/>
              <a:gd name="connsiteX645" fmla="*/ 923331 w 9384838"/>
              <a:gd name="connsiteY645" fmla="*/ 4716902 h 6246801"/>
              <a:gd name="connsiteX646" fmla="*/ 923331 w 9384838"/>
              <a:gd name="connsiteY646" fmla="*/ 4691459 h 6246801"/>
              <a:gd name="connsiteX647" fmla="*/ 974215 w 9384838"/>
              <a:gd name="connsiteY647" fmla="*/ 4691459 h 6246801"/>
              <a:gd name="connsiteX648" fmla="*/ 998551 w 9384838"/>
              <a:gd name="connsiteY648" fmla="*/ 4667122 h 6246801"/>
              <a:gd name="connsiteX649" fmla="*/ 1049435 w 9384838"/>
              <a:gd name="connsiteY649" fmla="*/ 4716902 h 6246801"/>
              <a:gd name="connsiteX650" fmla="*/ 1148993 w 9384838"/>
              <a:gd name="connsiteY650" fmla="*/ 4716902 h 6246801"/>
              <a:gd name="connsiteX651" fmla="*/ 1174436 w 9384838"/>
              <a:gd name="connsiteY651" fmla="*/ 4667122 h 6246801"/>
              <a:gd name="connsiteX652" fmla="*/ 1224214 w 9384838"/>
              <a:gd name="connsiteY652" fmla="*/ 4667122 h 6246801"/>
              <a:gd name="connsiteX653" fmla="*/ 1249656 w 9384838"/>
              <a:gd name="connsiteY653" fmla="*/ 4616236 h 6246801"/>
              <a:gd name="connsiteX654" fmla="*/ 1275099 w 9384838"/>
              <a:gd name="connsiteY654" fmla="*/ 4616236 h 6246801"/>
              <a:gd name="connsiteX655" fmla="*/ 1275099 w 9384838"/>
              <a:gd name="connsiteY655" fmla="*/ 4616237 h 6246801"/>
              <a:gd name="connsiteX656" fmla="*/ 1350319 w 9384838"/>
              <a:gd name="connsiteY656" fmla="*/ 4616237 h 6246801"/>
              <a:gd name="connsiteX657" fmla="*/ 1374654 w 9384838"/>
              <a:gd name="connsiteY657" fmla="*/ 4590794 h 6246801"/>
              <a:gd name="connsiteX658" fmla="*/ 1425539 w 9384838"/>
              <a:gd name="connsiteY658" fmla="*/ 4566457 h 6246801"/>
              <a:gd name="connsiteX659" fmla="*/ 1550537 w 9384838"/>
              <a:gd name="connsiteY659" fmla="*/ 4491234 h 6246801"/>
              <a:gd name="connsiteX660" fmla="*/ 1651201 w 9384838"/>
              <a:gd name="connsiteY660" fmla="*/ 4440348 h 6246801"/>
              <a:gd name="connsiteX661" fmla="*/ 1751865 w 9384838"/>
              <a:gd name="connsiteY661" fmla="*/ 4416011 h 6246801"/>
              <a:gd name="connsiteX662" fmla="*/ 1776201 w 9384838"/>
              <a:gd name="connsiteY662" fmla="*/ 4365125 h 6246801"/>
              <a:gd name="connsiteX663" fmla="*/ 1751865 w 9384838"/>
              <a:gd name="connsiteY663" fmla="*/ 4340788 h 6246801"/>
              <a:gd name="connsiteX664" fmla="*/ 1801642 w 9384838"/>
              <a:gd name="connsiteY664" fmla="*/ 4340788 h 6246801"/>
              <a:gd name="connsiteX665" fmla="*/ 1827082 w 9384838"/>
              <a:gd name="connsiteY665" fmla="*/ 4315345 h 6246801"/>
              <a:gd name="connsiteX666" fmla="*/ 1902304 w 9384838"/>
              <a:gd name="connsiteY666" fmla="*/ 4340788 h 6246801"/>
              <a:gd name="connsiteX667" fmla="*/ 1952081 w 9384838"/>
              <a:gd name="connsiteY667" fmla="*/ 4315345 h 6246801"/>
              <a:gd name="connsiteX668" fmla="*/ 2001860 w 9384838"/>
              <a:gd name="connsiteY668" fmla="*/ 4340788 h 6246801"/>
              <a:gd name="connsiteX669" fmla="*/ 1952081 w 9384838"/>
              <a:gd name="connsiteY669" fmla="*/ 4340788 h 6246801"/>
              <a:gd name="connsiteX670" fmla="*/ 1952081 w 9384838"/>
              <a:gd name="connsiteY670" fmla="*/ 4390568 h 6246801"/>
              <a:gd name="connsiteX671" fmla="*/ 2027302 w 9384838"/>
              <a:gd name="connsiteY671" fmla="*/ 4416011 h 6246801"/>
              <a:gd name="connsiteX672" fmla="*/ 2052742 w 9384838"/>
              <a:gd name="connsiteY672" fmla="*/ 4416011 h 6246801"/>
              <a:gd name="connsiteX673" fmla="*/ 2102518 w 9384838"/>
              <a:gd name="connsiteY673" fmla="*/ 4390568 h 6246801"/>
              <a:gd name="connsiteX674" fmla="*/ 2127962 w 9384838"/>
              <a:gd name="connsiteY674" fmla="*/ 4390568 h 6246801"/>
              <a:gd name="connsiteX675" fmla="*/ 2203182 w 9384838"/>
              <a:gd name="connsiteY675" fmla="*/ 4440348 h 6246801"/>
              <a:gd name="connsiteX676" fmla="*/ 2328178 w 9384838"/>
              <a:gd name="connsiteY676" fmla="*/ 4465791 h 6246801"/>
              <a:gd name="connsiteX677" fmla="*/ 2428839 w 9384838"/>
              <a:gd name="connsiteY677" fmla="*/ 4465791 h 6246801"/>
              <a:gd name="connsiteX678" fmla="*/ 2478617 w 9384838"/>
              <a:gd name="connsiteY678" fmla="*/ 4440348 h 6246801"/>
              <a:gd name="connsiteX679" fmla="*/ 2529503 w 9384838"/>
              <a:gd name="connsiteY679" fmla="*/ 4416011 h 6246801"/>
              <a:gd name="connsiteX680" fmla="*/ 2579280 w 9384838"/>
              <a:gd name="connsiteY680" fmla="*/ 4440348 h 6246801"/>
              <a:gd name="connsiteX681" fmla="*/ 2629058 w 9384838"/>
              <a:gd name="connsiteY681" fmla="*/ 4440348 h 6246801"/>
              <a:gd name="connsiteX682" fmla="*/ 2679941 w 9384838"/>
              <a:gd name="connsiteY682" fmla="*/ 4465791 h 6246801"/>
              <a:gd name="connsiteX683" fmla="*/ 2679941 w 9384838"/>
              <a:gd name="connsiteY683" fmla="*/ 4465790 h 6246801"/>
              <a:gd name="connsiteX684" fmla="*/ 2705383 w 9384838"/>
              <a:gd name="connsiteY684" fmla="*/ 4465790 h 6246801"/>
              <a:gd name="connsiteX685" fmla="*/ 2804940 w 9384838"/>
              <a:gd name="connsiteY685" fmla="*/ 4440347 h 6246801"/>
              <a:gd name="connsiteX686" fmla="*/ 2830382 w 9384838"/>
              <a:gd name="connsiteY686" fmla="*/ 4491233 h 6246801"/>
              <a:gd name="connsiteX687" fmla="*/ 2804940 w 9384838"/>
              <a:gd name="connsiteY687" fmla="*/ 4515570 h 6246801"/>
              <a:gd name="connsiteX688" fmla="*/ 2780604 w 9384838"/>
              <a:gd name="connsiteY688" fmla="*/ 4541013 h 6246801"/>
              <a:gd name="connsiteX689" fmla="*/ 2804940 w 9384838"/>
              <a:gd name="connsiteY689" fmla="*/ 4566456 h 6246801"/>
              <a:gd name="connsiteX690" fmla="*/ 2804940 w 9384838"/>
              <a:gd name="connsiteY690" fmla="*/ 4590793 h 6246801"/>
              <a:gd name="connsiteX691" fmla="*/ 2855825 w 9384838"/>
              <a:gd name="connsiteY691" fmla="*/ 4590793 h 6246801"/>
              <a:gd name="connsiteX692" fmla="*/ 2855825 w 9384838"/>
              <a:gd name="connsiteY692" fmla="*/ 4566456 h 6246801"/>
              <a:gd name="connsiteX693" fmla="*/ 2880159 w 9384838"/>
              <a:gd name="connsiteY693" fmla="*/ 4566456 h 6246801"/>
              <a:gd name="connsiteX694" fmla="*/ 2880159 w 9384838"/>
              <a:gd name="connsiteY694" fmla="*/ 4605916 h 6246801"/>
              <a:gd name="connsiteX695" fmla="*/ 2880162 w 9384838"/>
              <a:gd name="connsiteY695" fmla="*/ 4605918 h 6246801"/>
              <a:gd name="connsiteX696" fmla="*/ 2880162 w 9384838"/>
              <a:gd name="connsiteY696" fmla="*/ 4566457 h 6246801"/>
              <a:gd name="connsiteX697" fmla="*/ 2931045 w 9384838"/>
              <a:gd name="connsiteY697" fmla="*/ 4616236 h 6246801"/>
              <a:gd name="connsiteX698" fmla="*/ 2980823 w 9384838"/>
              <a:gd name="connsiteY698" fmla="*/ 4641679 h 6246801"/>
              <a:gd name="connsiteX699" fmla="*/ 3006265 w 9384838"/>
              <a:gd name="connsiteY699" fmla="*/ 4616236 h 6246801"/>
              <a:gd name="connsiteX700" fmla="*/ 3030601 w 9384838"/>
              <a:gd name="connsiteY700" fmla="*/ 4616236 h 6246801"/>
              <a:gd name="connsiteX701" fmla="*/ 3056044 w 9384838"/>
              <a:gd name="connsiteY701" fmla="*/ 4590793 h 6246801"/>
              <a:gd name="connsiteX702" fmla="*/ 3105820 w 9384838"/>
              <a:gd name="connsiteY702" fmla="*/ 4590793 h 6246801"/>
              <a:gd name="connsiteX703" fmla="*/ 3131263 w 9384838"/>
              <a:gd name="connsiteY703" fmla="*/ 4541014 h 6246801"/>
              <a:gd name="connsiteX704" fmla="*/ 3131263 w 9384838"/>
              <a:gd name="connsiteY704" fmla="*/ 4590793 h 6246801"/>
              <a:gd name="connsiteX705" fmla="*/ 3156704 w 9384838"/>
              <a:gd name="connsiteY705" fmla="*/ 4566457 h 6246801"/>
              <a:gd name="connsiteX706" fmla="*/ 3181041 w 9384838"/>
              <a:gd name="connsiteY706" fmla="*/ 4515571 h 6246801"/>
              <a:gd name="connsiteX707" fmla="*/ 3156704 w 9384838"/>
              <a:gd name="connsiteY707" fmla="*/ 4440348 h 6246801"/>
              <a:gd name="connsiteX708" fmla="*/ 3131263 w 9384838"/>
              <a:gd name="connsiteY708" fmla="*/ 4416011 h 6246801"/>
              <a:gd name="connsiteX709" fmla="*/ 3181041 w 9384838"/>
              <a:gd name="connsiteY709" fmla="*/ 4365125 h 6246801"/>
              <a:gd name="connsiteX710" fmla="*/ 3231924 w 9384838"/>
              <a:gd name="connsiteY710" fmla="*/ 4340788 h 6246801"/>
              <a:gd name="connsiteX711" fmla="*/ 3256260 w 9384838"/>
              <a:gd name="connsiteY711" fmla="*/ 4289902 h 6246801"/>
              <a:gd name="connsiteX712" fmla="*/ 3281703 w 9384838"/>
              <a:gd name="connsiteY712" fmla="*/ 4289902 h 6246801"/>
              <a:gd name="connsiteX713" fmla="*/ 3281705 w 9384838"/>
              <a:gd name="connsiteY713" fmla="*/ 4289902 h 6246801"/>
              <a:gd name="connsiteX714" fmla="*/ 3307147 w 9384838"/>
              <a:gd name="connsiteY714" fmla="*/ 4265565 h 6246801"/>
              <a:gd name="connsiteX715" fmla="*/ 3356924 w 9384838"/>
              <a:gd name="connsiteY715" fmla="*/ 4265565 h 6246801"/>
              <a:gd name="connsiteX716" fmla="*/ 3457589 w 9384838"/>
              <a:gd name="connsiteY716" fmla="*/ 4190342 h 6246801"/>
              <a:gd name="connsiteX717" fmla="*/ 3558250 w 9384838"/>
              <a:gd name="connsiteY717" fmla="*/ 4089676 h 6246801"/>
              <a:gd name="connsiteX718" fmla="*/ 3582585 w 9384838"/>
              <a:gd name="connsiteY718" fmla="*/ 4014453 h 6246801"/>
              <a:gd name="connsiteX719" fmla="*/ 3608026 w 9384838"/>
              <a:gd name="connsiteY719" fmla="*/ 3989010 h 6246801"/>
              <a:gd name="connsiteX720" fmla="*/ 3582585 w 9384838"/>
              <a:gd name="connsiteY720" fmla="*/ 3963567 h 6246801"/>
              <a:gd name="connsiteX721" fmla="*/ 3608026 w 9384838"/>
              <a:gd name="connsiteY721" fmla="*/ 3913787 h 6246801"/>
              <a:gd name="connsiteX722" fmla="*/ 3582585 w 9384838"/>
              <a:gd name="connsiteY722" fmla="*/ 3888344 h 6246801"/>
              <a:gd name="connsiteX723" fmla="*/ 3608026 w 9384838"/>
              <a:gd name="connsiteY723" fmla="*/ 3838565 h 6246801"/>
              <a:gd name="connsiteX724" fmla="*/ 3633468 w 9384838"/>
              <a:gd name="connsiteY724" fmla="*/ 3813122 h 6246801"/>
              <a:gd name="connsiteX725" fmla="*/ 3683247 w 9384838"/>
              <a:gd name="connsiteY725" fmla="*/ 3788785 h 6246801"/>
              <a:gd name="connsiteX726" fmla="*/ 3708689 w 9384838"/>
              <a:gd name="connsiteY726" fmla="*/ 3813122 h 6246801"/>
              <a:gd name="connsiteX727" fmla="*/ 3783908 w 9384838"/>
              <a:gd name="connsiteY727" fmla="*/ 3788785 h 6246801"/>
              <a:gd name="connsiteX728" fmla="*/ 3883464 w 9384838"/>
              <a:gd name="connsiteY728" fmla="*/ 3763342 h 6246801"/>
              <a:gd name="connsiteX729" fmla="*/ 3883464 w 9384838"/>
              <a:gd name="connsiteY729" fmla="*/ 3813122 h 6246801"/>
              <a:gd name="connsiteX730" fmla="*/ 3833686 w 9384838"/>
              <a:gd name="connsiteY730" fmla="*/ 3813122 h 6246801"/>
              <a:gd name="connsiteX731" fmla="*/ 3808245 w 9384838"/>
              <a:gd name="connsiteY731" fmla="*/ 3838565 h 6246801"/>
              <a:gd name="connsiteX732" fmla="*/ 3808245 w 9384838"/>
              <a:gd name="connsiteY732" fmla="*/ 3888344 h 6246801"/>
              <a:gd name="connsiteX733" fmla="*/ 3758467 w 9384838"/>
              <a:gd name="connsiteY733" fmla="*/ 3864008 h 6246801"/>
              <a:gd name="connsiteX734" fmla="*/ 3708689 w 9384838"/>
              <a:gd name="connsiteY734" fmla="*/ 3913787 h 6246801"/>
              <a:gd name="connsiteX735" fmla="*/ 3683247 w 9384838"/>
              <a:gd name="connsiteY735" fmla="*/ 3888344 h 6246801"/>
              <a:gd name="connsiteX736" fmla="*/ 3633468 w 9384838"/>
              <a:gd name="connsiteY736" fmla="*/ 3913787 h 6246801"/>
              <a:gd name="connsiteX737" fmla="*/ 3657804 w 9384838"/>
              <a:gd name="connsiteY737" fmla="*/ 3939230 h 6246801"/>
              <a:gd name="connsiteX738" fmla="*/ 3633468 w 9384838"/>
              <a:gd name="connsiteY738" fmla="*/ 3963567 h 6246801"/>
              <a:gd name="connsiteX739" fmla="*/ 3657804 w 9384838"/>
              <a:gd name="connsiteY739" fmla="*/ 3963567 h 6246801"/>
              <a:gd name="connsiteX740" fmla="*/ 3683247 w 9384838"/>
              <a:gd name="connsiteY740" fmla="*/ 3989010 h 6246801"/>
              <a:gd name="connsiteX741" fmla="*/ 3708689 w 9384838"/>
              <a:gd name="connsiteY741" fmla="*/ 3989010 h 6246801"/>
              <a:gd name="connsiteX742" fmla="*/ 3708689 w 9384838"/>
              <a:gd name="connsiteY742" fmla="*/ 4014453 h 6246801"/>
              <a:gd name="connsiteX743" fmla="*/ 3708688 w 9384838"/>
              <a:gd name="connsiteY743" fmla="*/ 4014453 h 6246801"/>
              <a:gd name="connsiteX744" fmla="*/ 3657804 w 9384838"/>
              <a:gd name="connsiteY744" fmla="*/ 4064233 h 6246801"/>
              <a:gd name="connsiteX745" fmla="*/ 3683246 w 9384838"/>
              <a:gd name="connsiteY745" fmla="*/ 4139455 h 6246801"/>
              <a:gd name="connsiteX746" fmla="*/ 3808243 w 9384838"/>
              <a:gd name="connsiteY746" fmla="*/ 4164898 h 6246801"/>
              <a:gd name="connsiteX747" fmla="*/ 3833684 w 9384838"/>
              <a:gd name="connsiteY747" fmla="*/ 4089676 h 6246801"/>
              <a:gd name="connsiteX748" fmla="*/ 3958666 w 9384838"/>
              <a:gd name="connsiteY748" fmla="*/ 4089676 h 6246801"/>
              <a:gd name="connsiteX749" fmla="*/ 4084770 w 9384838"/>
              <a:gd name="connsiteY749" fmla="*/ 4064233 h 6246801"/>
              <a:gd name="connsiteX750" fmla="*/ 4185432 w 9384838"/>
              <a:gd name="connsiteY750" fmla="*/ 4064233 h 6246801"/>
              <a:gd name="connsiteX751" fmla="*/ 4460870 w 9384838"/>
              <a:gd name="connsiteY751" fmla="*/ 3888345 h 6246801"/>
              <a:gd name="connsiteX752" fmla="*/ 4510648 w 9384838"/>
              <a:gd name="connsiteY752" fmla="*/ 3763342 h 6246801"/>
              <a:gd name="connsiteX753" fmla="*/ 4761751 w 9384838"/>
              <a:gd name="connsiteY753" fmla="*/ 3713562 h 6246801"/>
              <a:gd name="connsiteX754" fmla="*/ 4836971 w 9384838"/>
              <a:gd name="connsiteY754" fmla="*/ 3612896 h 6246801"/>
              <a:gd name="connsiteX755" fmla="*/ 4887855 w 9384838"/>
              <a:gd name="connsiteY755" fmla="*/ 3487894 h 6246801"/>
              <a:gd name="connsiteX756" fmla="*/ 4887855 w 9384838"/>
              <a:gd name="connsiteY756" fmla="*/ 3487893 h 6246801"/>
              <a:gd name="connsiteX757" fmla="*/ 4937633 w 9384838"/>
              <a:gd name="connsiteY757" fmla="*/ 3437007 h 6246801"/>
              <a:gd name="connsiteX758" fmla="*/ 5012854 w 9384838"/>
              <a:gd name="connsiteY758" fmla="*/ 3387227 h 6246801"/>
              <a:gd name="connsiteX759" fmla="*/ 5038296 w 9384838"/>
              <a:gd name="connsiteY759" fmla="*/ 3336341 h 6246801"/>
              <a:gd name="connsiteX760" fmla="*/ 5113516 w 9384838"/>
              <a:gd name="connsiteY760" fmla="*/ 3236782 h 6246801"/>
              <a:gd name="connsiteX761" fmla="*/ 5137852 w 9384838"/>
              <a:gd name="connsiteY761" fmla="*/ 3185896 h 6246801"/>
              <a:gd name="connsiteX762" fmla="*/ 5163294 w 9384838"/>
              <a:gd name="connsiteY762" fmla="*/ 3161560 h 6246801"/>
              <a:gd name="connsiteX763" fmla="*/ 5238514 w 9384838"/>
              <a:gd name="connsiteY763" fmla="*/ 3011116 h 6246801"/>
              <a:gd name="connsiteX764" fmla="*/ 5263957 w 9384838"/>
              <a:gd name="connsiteY764" fmla="*/ 2860672 h 6246801"/>
              <a:gd name="connsiteX765" fmla="*/ 5188736 w 9384838"/>
              <a:gd name="connsiteY765" fmla="*/ 2809788 h 6246801"/>
              <a:gd name="connsiteX766" fmla="*/ 5163294 w 9384838"/>
              <a:gd name="connsiteY766" fmla="*/ 2835229 h 6246801"/>
              <a:gd name="connsiteX767" fmla="*/ 5137852 w 9384838"/>
              <a:gd name="connsiteY767" fmla="*/ 2835229 h 6246801"/>
              <a:gd name="connsiteX768" fmla="*/ 5137852 w 9384838"/>
              <a:gd name="connsiteY768" fmla="*/ 2785450 h 6246801"/>
              <a:gd name="connsiteX769" fmla="*/ 5188736 w 9384838"/>
              <a:gd name="connsiteY769" fmla="*/ 2785450 h 6246801"/>
              <a:gd name="connsiteX770" fmla="*/ 5263957 w 9384838"/>
              <a:gd name="connsiteY770" fmla="*/ 2734563 h 6246801"/>
              <a:gd name="connsiteX771" fmla="*/ 5339177 w 9384838"/>
              <a:gd name="connsiteY771" fmla="*/ 2609561 h 6246801"/>
              <a:gd name="connsiteX772" fmla="*/ 5289399 w 9384838"/>
              <a:gd name="connsiteY772" fmla="*/ 2534339 h 6246801"/>
              <a:gd name="connsiteX773" fmla="*/ 5289931 w 9384838"/>
              <a:gd name="connsiteY773" fmla="*/ 2534660 h 6246801"/>
              <a:gd name="connsiteX774" fmla="*/ 5289398 w 9384838"/>
              <a:gd name="connsiteY774" fmla="*/ 2534339 h 6246801"/>
              <a:gd name="connsiteX775" fmla="*/ 5313734 w 9384838"/>
              <a:gd name="connsiteY775" fmla="*/ 2483451 h 6246801"/>
              <a:gd name="connsiteX776" fmla="*/ 5289398 w 9384838"/>
              <a:gd name="connsiteY776" fmla="*/ 2459115 h 6246801"/>
              <a:gd name="connsiteX777" fmla="*/ 5364618 w 9384838"/>
              <a:gd name="connsiteY777" fmla="*/ 2408231 h 6246801"/>
              <a:gd name="connsiteX778" fmla="*/ 5388954 w 9384838"/>
              <a:gd name="connsiteY778" fmla="*/ 2433674 h 6246801"/>
              <a:gd name="connsiteX779" fmla="*/ 5464174 w 9384838"/>
              <a:gd name="connsiteY779" fmla="*/ 2408231 h 6246801"/>
              <a:gd name="connsiteX780" fmla="*/ 5515059 w 9384838"/>
              <a:gd name="connsiteY780" fmla="*/ 2333007 h 6246801"/>
              <a:gd name="connsiteX781" fmla="*/ 5539394 w 9384838"/>
              <a:gd name="connsiteY781" fmla="*/ 2257785 h 6246801"/>
              <a:gd name="connsiteX782" fmla="*/ 5539394 w 9384838"/>
              <a:gd name="connsiteY782" fmla="*/ 2233447 h 6246801"/>
              <a:gd name="connsiteX783" fmla="*/ 5564837 w 9384838"/>
              <a:gd name="connsiteY783" fmla="*/ 2182565 h 6246801"/>
              <a:gd name="connsiteX784" fmla="*/ 5614615 w 9384838"/>
              <a:gd name="connsiteY784" fmla="*/ 2233447 h 6246801"/>
              <a:gd name="connsiteX785" fmla="*/ 5640057 w 9384838"/>
              <a:gd name="connsiteY785" fmla="*/ 2208005 h 6246801"/>
              <a:gd name="connsiteX786" fmla="*/ 5665499 w 9384838"/>
              <a:gd name="connsiteY786" fmla="*/ 2233447 h 6246801"/>
              <a:gd name="connsiteX787" fmla="*/ 5665499 w 9384838"/>
              <a:gd name="connsiteY787" fmla="*/ 2257785 h 6246801"/>
              <a:gd name="connsiteX788" fmla="*/ 5640057 w 9384838"/>
              <a:gd name="connsiteY788" fmla="*/ 2408231 h 6246801"/>
              <a:gd name="connsiteX789" fmla="*/ 5689835 w 9384838"/>
              <a:gd name="connsiteY789" fmla="*/ 2433674 h 6246801"/>
              <a:gd name="connsiteX790" fmla="*/ 5740719 w 9384838"/>
              <a:gd name="connsiteY790" fmla="*/ 2408231 h 6246801"/>
              <a:gd name="connsiteX791" fmla="*/ 5765055 w 9384838"/>
              <a:gd name="connsiteY791" fmla="*/ 2358450 h 6246801"/>
              <a:gd name="connsiteX792" fmla="*/ 5840275 w 9384838"/>
              <a:gd name="connsiteY792" fmla="*/ 2459115 h 6246801"/>
              <a:gd name="connsiteX793" fmla="*/ 5891159 w 9384838"/>
              <a:gd name="connsiteY793" fmla="*/ 2408231 h 6246801"/>
              <a:gd name="connsiteX794" fmla="*/ 5940937 w 9384838"/>
              <a:gd name="connsiteY794" fmla="*/ 2283229 h 6246801"/>
              <a:gd name="connsiteX795" fmla="*/ 5891159 w 9384838"/>
              <a:gd name="connsiteY795" fmla="*/ 2208005 h 6246801"/>
              <a:gd name="connsiteX796" fmla="*/ 5840275 w 9384838"/>
              <a:gd name="connsiteY796" fmla="*/ 2257785 h 6246801"/>
              <a:gd name="connsiteX797" fmla="*/ 5715277 w 9384838"/>
              <a:gd name="connsiteY797" fmla="*/ 2283229 h 6246801"/>
              <a:gd name="connsiteX798" fmla="*/ 5765055 w 9384838"/>
              <a:gd name="connsiteY798" fmla="*/ 2132783 h 6246801"/>
              <a:gd name="connsiteX799" fmla="*/ 5840275 w 9384838"/>
              <a:gd name="connsiteY799" fmla="*/ 2081897 h 6246801"/>
              <a:gd name="connsiteX800" fmla="*/ 8270546 w 9384838"/>
              <a:gd name="connsiteY800" fmla="*/ 1474959 h 6246801"/>
              <a:gd name="connsiteX801" fmla="*/ 8282255 w 9384838"/>
              <a:gd name="connsiteY801" fmla="*/ 1480813 h 6246801"/>
              <a:gd name="connsiteX802" fmla="*/ 8274449 w 9384838"/>
              <a:gd name="connsiteY802" fmla="*/ 1490571 h 6246801"/>
              <a:gd name="connsiteX803" fmla="*/ 8264691 w 9384838"/>
              <a:gd name="connsiteY803" fmla="*/ 1491546 h 6246801"/>
              <a:gd name="connsiteX804" fmla="*/ 8247128 w 9384838"/>
              <a:gd name="connsiteY804" fmla="*/ 1501304 h 6246801"/>
              <a:gd name="connsiteX805" fmla="*/ 8250055 w 9384838"/>
              <a:gd name="connsiteY805" fmla="*/ 1485692 h 6246801"/>
              <a:gd name="connsiteX806" fmla="*/ 8265667 w 9384838"/>
              <a:gd name="connsiteY806" fmla="*/ 1485692 h 6246801"/>
              <a:gd name="connsiteX807" fmla="*/ 8270546 w 9384838"/>
              <a:gd name="connsiteY807" fmla="*/ 1474959 h 6246801"/>
              <a:gd name="connsiteX808" fmla="*/ 8187608 w 9384838"/>
              <a:gd name="connsiteY808" fmla="*/ 1463250 h 6246801"/>
              <a:gd name="connsiteX809" fmla="*/ 8203220 w 9384838"/>
              <a:gd name="connsiteY809" fmla="*/ 1472032 h 6246801"/>
              <a:gd name="connsiteX810" fmla="*/ 8215904 w 9384838"/>
              <a:gd name="connsiteY810" fmla="*/ 1471056 h 6246801"/>
              <a:gd name="connsiteX811" fmla="*/ 8214929 w 9384838"/>
              <a:gd name="connsiteY811" fmla="*/ 1479838 h 6246801"/>
              <a:gd name="connsiteX812" fmla="*/ 8216880 w 9384838"/>
              <a:gd name="connsiteY812" fmla="*/ 1484717 h 6246801"/>
              <a:gd name="connsiteX813" fmla="*/ 8195414 w 9384838"/>
              <a:gd name="connsiteY813" fmla="*/ 1482765 h 6246801"/>
              <a:gd name="connsiteX814" fmla="*/ 8197365 w 9384838"/>
              <a:gd name="connsiteY814" fmla="*/ 1476909 h 6246801"/>
              <a:gd name="connsiteX815" fmla="*/ 8187608 w 9384838"/>
              <a:gd name="connsiteY815" fmla="*/ 1463250 h 6246801"/>
              <a:gd name="connsiteX816" fmla="*/ 8289085 w 9384838"/>
              <a:gd name="connsiteY816" fmla="*/ 1415439 h 6246801"/>
              <a:gd name="connsiteX817" fmla="*/ 8307624 w 9384838"/>
              <a:gd name="connsiteY817" fmla="*/ 1425197 h 6246801"/>
              <a:gd name="connsiteX818" fmla="*/ 8318357 w 9384838"/>
              <a:gd name="connsiteY818" fmla="*/ 1429100 h 6246801"/>
              <a:gd name="connsiteX819" fmla="*/ 8307624 w 9384838"/>
              <a:gd name="connsiteY819" fmla="*/ 1443734 h 6246801"/>
              <a:gd name="connsiteX820" fmla="*/ 8313478 w 9384838"/>
              <a:gd name="connsiteY820" fmla="*/ 1452516 h 6246801"/>
              <a:gd name="connsiteX821" fmla="*/ 8282255 w 9384838"/>
              <a:gd name="connsiteY821" fmla="*/ 1469104 h 6246801"/>
              <a:gd name="connsiteX822" fmla="*/ 8280303 w 9384838"/>
              <a:gd name="connsiteY822" fmla="*/ 1453493 h 6246801"/>
              <a:gd name="connsiteX823" fmla="*/ 8269570 w 9384838"/>
              <a:gd name="connsiteY823" fmla="*/ 1425197 h 6246801"/>
              <a:gd name="connsiteX824" fmla="*/ 8289085 w 9384838"/>
              <a:gd name="connsiteY824" fmla="*/ 1415439 h 6246801"/>
              <a:gd name="connsiteX825" fmla="*/ 8360314 w 9384838"/>
              <a:gd name="connsiteY825" fmla="*/ 1357869 h 6246801"/>
              <a:gd name="connsiteX826" fmla="*/ 8376902 w 9384838"/>
              <a:gd name="connsiteY826" fmla="*/ 1366651 h 6246801"/>
              <a:gd name="connsiteX827" fmla="*/ 8379829 w 9384838"/>
              <a:gd name="connsiteY827" fmla="*/ 1382264 h 6246801"/>
              <a:gd name="connsiteX828" fmla="*/ 8349581 w 9384838"/>
              <a:gd name="connsiteY828" fmla="*/ 1375434 h 6246801"/>
              <a:gd name="connsiteX829" fmla="*/ 8360314 w 9384838"/>
              <a:gd name="connsiteY829" fmla="*/ 1357869 h 6246801"/>
              <a:gd name="connsiteX830" fmla="*/ 8571073 w 9384838"/>
              <a:gd name="connsiteY830" fmla="*/ 1228098 h 6246801"/>
              <a:gd name="connsiteX831" fmla="*/ 8597418 w 9384838"/>
              <a:gd name="connsiteY831" fmla="*/ 1253467 h 6246801"/>
              <a:gd name="connsiteX832" fmla="*/ 8592539 w 9384838"/>
              <a:gd name="connsiteY832" fmla="*/ 1260297 h 6246801"/>
              <a:gd name="connsiteX833" fmla="*/ 8592539 w 9384838"/>
              <a:gd name="connsiteY833" fmla="*/ 1272981 h 6246801"/>
              <a:gd name="connsiteX834" fmla="*/ 8572049 w 9384838"/>
              <a:gd name="connsiteY834" fmla="*/ 1273957 h 6246801"/>
              <a:gd name="connsiteX835" fmla="*/ 8561316 w 9384838"/>
              <a:gd name="connsiteY835" fmla="*/ 1285666 h 6246801"/>
              <a:gd name="connsiteX836" fmla="*/ 8554486 w 9384838"/>
              <a:gd name="connsiteY836" fmla="*/ 1302253 h 6246801"/>
              <a:gd name="connsiteX837" fmla="*/ 8533995 w 9384838"/>
              <a:gd name="connsiteY837" fmla="*/ 1311035 h 6246801"/>
              <a:gd name="connsiteX838" fmla="*/ 8510577 w 9384838"/>
              <a:gd name="connsiteY838" fmla="*/ 1309083 h 6246801"/>
              <a:gd name="connsiteX839" fmla="*/ 8505699 w 9384838"/>
              <a:gd name="connsiteY839" fmla="*/ 1331526 h 6246801"/>
              <a:gd name="connsiteX840" fmla="*/ 8494966 w 9384838"/>
              <a:gd name="connsiteY840" fmla="*/ 1335428 h 6246801"/>
              <a:gd name="connsiteX841" fmla="*/ 8482281 w 9384838"/>
              <a:gd name="connsiteY841" fmla="*/ 1312986 h 6246801"/>
              <a:gd name="connsiteX842" fmla="*/ 8474475 w 9384838"/>
              <a:gd name="connsiteY842" fmla="*/ 1303229 h 6246801"/>
              <a:gd name="connsiteX843" fmla="*/ 8467645 w 9384838"/>
              <a:gd name="connsiteY843" fmla="*/ 1279811 h 6246801"/>
              <a:gd name="connsiteX844" fmla="*/ 8476427 w 9384838"/>
              <a:gd name="connsiteY844" fmla="*/ 1270054 h 6246801"/>
              <a:gd name="connsiteX845" fmla="*/ 8524238 w 9384838"/>
              <a:gd name="connsiteY845" fmla="*/ 1261273 h 6246801"/>
              <a:gd name="connsiteX846" fmla="*/ 8551558 w 9384838"/>
              <a:gd name="connsiteY846" fmla="*/ 1236879 h 6246801"/>
              <a:gd name="connsiteX847" fmla="*/ 8567170 w 9384838"/>
              <a:gd name="connsiteY847" fmla="*/ 1237855 h 6246801"/>
              <a:gd name="connsiteX848" fmla="*/ 8571073 w 9384838"/>
              <a:gd name="connsiteY848" fmla="*/ 1228098 h 6246801"/>
              <a:gd name="connsiteX849" fmla="*/ 8306648 w 9384838"/>
              <a:gd name="connsiteY849" fmla="*/ 884639 h 6246801"/>
              <a:gd name="connsiteX850" fmla="*/ 8328114 w 9384838"/>
              <a:gd name="connsiteY850" fmla="*/ 903178 h 6246801"/>
              <a:gd name="connsiteX851" fmla="*/ 8334944 w 9384838"/>
              <a:gd name="connsiteY851" fmla="*/ 917814 h 6246801"/>
              <a:gd name="connsiteX852" fmla="*/ 8368119 w 9384838"/>
              <a:gd name="connsiteY852" fmla="*/ 935377 h 6246801"/>
              <a:gd name="connsiteX853" fmla="*/ 8422761 w 9384838"/>
              <a:gd name="connsiteY853" fmla="*/ 939280 h 6246801"/>
              <a:gd name="connsiteX854" fmla="*/ 8461790 w 9384838"/>
              <a:gd name="connsiteY854" fmla="*/ 922693 h 6246801"/>
              <a:gd name="connsiteX855" fmla="*/ 8450081 w 9384838"/>
              <a:gd name="connsiteY855" fmla="*/ 963674 h 6246801"/>
              <a:gd name="connsiteX856" fmla="*/ 8431542 w 9384838"/>
              <a:gd name="connsiteY856" fmla="*/ 975382 h 6246801"/>
              <a:gd name="connsiteX857" fmla="*/ 8415930 w 9384838"/>
              <a:gd name="connsiteY857" fmla="*/ 963674 h 6246801"/>
              <a:gd name="connsiteX858" fmla="*/ 8397391 w 9384838"/>
              <a:gd name="connsiteY858" fmla="*/ 963674 h 6246801"/>
              <a:gd name="connsiteX859" fmla="*/ 8359338 w 9384838"/>
              <a:gd name="connsiteY859" fmla="*/ 1014411 h 6246801"/>
              <a:gd name="connsiteX860" fmla="*/ 8284206 w 9384838"/>
              <a:gd name="connsiteY860" fmla="*/ 1020265 h 6246801"/>
              <a:gd name="connsiteX861" fmla="*/ 8247128 w 9384838"/>
              <a:gd name="connsiteY861" fmla="*/ 1070028 h 6246801"/>
              <a:gd name="connsiteX862" fmla="*/ 8212977 w 9384838"/>
              <a:gd name="connsiteY862" fmla="*/ 1083688 h 6246801"/>
              <a:gd name="connsiteX863" fmla="*/ 8184681 w 9384838"/>
              <a:gd name="connsiteY863" fmla="*/ 1151014 h 6246801"/>
              <a:gd name="connsiteX864" fmla="*/ 8163215 w 9384838"/>
              <a:gd name="connsiteY864" fmla="*/ 1151014 h 6246801"/>
              <a:gd name="connsiteX865" fmla="*/ 8155409 w 9384838"/>
              <a:gd name="connsiteY865" fmla="*/ 1207607 h 6246801"/>
              <a:gd name="connsiteX866" fmla="*/ 8099792 w 9384838"/>
              <a:gd name="connsiteY866" fmla="*/ 1223219 h 6246801"/>
              <a:gd name="connsiteX867" fmla="*/ 8077350 w 9384838"/>
              <a:gd name="connsiteY867" fmla="*/ 1247612 h 6246801"/>
              <a:gd name="connsiteX868" fmla="*/ 8066617 w 9384838"/>
              <a:gd name="connsiteY868" fmla="*/ 1319817 h 6246801"/>
              <a:gd name="connsiteX869" fmla="*/ 8057835 w 9384838"/>
              <a:gd name="connsiteY869" fmla="*/ 1315914 h 6246801"/>
              <a:gd name="connsiteX870" fmla="*/ 8009048 w 9384838"/>
              <a:gd name="connsiteY870" fmla="*/ 1320793 h 6246801"/>
              <a:gd name="connsiteX871" fmla="*/ 8009048 w 9384838"/>
              <a:gd name="connsiteY871" fmla="*/ 1309084 h 6246801"/>
              <a:gd name="connsiteX872" fmla="*/ 8010024 w 9384838"/>
              <a:gd name="connsiteY872" fmla="*/ 1293472 h 6246801"/>
              <a:gd name="connsiteX873" fmla="*/ 8002218 w 9384838"/>
              <a:gd name="connsiteY873" fmla="*/ 1262248 h 6246801"/>
              <a:gd name="connsiteX874" fmla="*/ 8013927 w 9384838"/>
              <a:gd name="connsiteY874" fmla="*/ 1254442 h 6246801"/>
              <a:gd name="connsiteX875" fmla="*/ 8038320 w 9384838"/>
              <a:gd name="connsiteY875" fmla="*/ 1219316 h 6246801"/>
              <a:gd name="connsiteX876" fmla="*/ 8077350 w 9384838"/>
              <a:gd name="connsiteY876" fmla="*/ 1190044 h 6246801"/>
              <a:gd name="connsiteX877" fmla="*/ 8108573 w 9384838"/>
              <a:gd name="connsiteY877" fmla="*/ 1167602 h 6246801"/>
              <a:gd name="connsiteX878" fmla="*/ 8111501 w 9384838"/>
              <a:gd name="connsiteY878" fmla="*/ 1154917 h 6246801"/>
              <a:gd name="connsiteX879" fmla="*/ 8135894 w 9384838"/>
              <a:gd name="connsiteY879" fmla="*/ 1148087 h 6246801"/>
              <a:gd name="connsiteX880" fmla="*/ 8141748 w 9384838"/>
              <a:gd name="connsiteY880" fmla="*/ 1130524 h 6246801"/>
              <a:gd name="connsiteX881" fmla="*/ 8135894 w 9384838"/>
              <a:gd name="connsiteY881" fmla="*/ 1121742 h 6246801"/>
              <a:gd name="connsiteX882" fmla="*/ 8143700 w 9384838"/>
              <a:gd name="connsiteY882" fmla="*/ 1104179 h 6246801"/>
              <a:gd name="connsiteX883" fmla="*/ 8200293 w 9384838"/>
              <a:gd name="connsiteY883" fmla="*/ 1030998 h 6246801"/>
              <a:gd name="connsiteX884" fmla="*/ 8231516 w 9384838"/>
              <a:gd name="connsiteY884" fmla="*/ 993920 h 6246801"/>
              <a:gd name="connsiteX885" fmla="*/ 8245176 w 9384838"/>
              <a:gd name="connsiteY885" fmla="*/ 957819 h 6246801"/>
              <a:gd name="connsiteX886" fmla="*/ 8258837 w 9384838"/>
              <a:gd name="connsiteY886" fmla="*/ 944159 h 6246801"/>
              <a:gd name="connsiteX887" fmla="*/ 8260788 w 9384838"/>
              <a:gd name="connsiteY887" fmla="*/ 920741 h 6246801"/>
              <a:gd name="connsiteX888" fmla="*/ 8289085 w 9384838"/>
              <a:gd name="connsiteY888" fmla="*/ 889516 h 6246801"/>
              <a:gd name="connsiteX889" fmla="*/ 8306648 w 9384838"/>
              <a:gd name="connsiteY889" fmla="*/ 884639 h 6246801"/>
              <a:gd name="connsiteX890" fmla="*/ 9328245 w 9384838"/>
              <a:gd name="connsiteY890" fmla="*/ 311878 h 6246801"/>
              <a:gd name="connsiteX891" fmla="*/ 9371178 w 9384838"/>
              <a:gd name="connsiteY891" fmla="*/ 317733 h 6246801"/>
              <a:gd name="connsiteX892" fmla="*/ 9384838 w 9384838"/>
              <a:gd name="connsiteY892" fmla="*/ 341150 h 6246801"/>
              <a:gd name="connsiteX893" fmla="*/ 9357517 w 9384838"/>
              <a:gd name="connsiteY893" fmla="*/ 360665 h 6246801"/>
              <a:gd name="connsiteX894" fmla="*/ 9357517 w 9384838"/>
              <a:gd name="connsiteY894" fmla="*/ 378228 h 6246801"/>
              <a:gd name="connsiteX895" fmla="*/ 9371178 w 9384838"/>
              <a:gd name="connsiteY895" fmla="*/ 393840 h 6246801"/>
              <a:gd name="connsiteX896" fmla="*/ 9367275 w 9384838"/>
              <a:gd name="connsiteY896" fmla="*/ 427015 h 6246801"/>
              <a:gd name="connsiteX897" fmla="*/ 9314585 w 9384838"/>
              <a:gd name="connsiteY897" fmla="*/ 427015 h 6246801"/>
              <a:gd name="connsiteX898" fmla="*/ 9250186 w 9384838"/>
              <a:gd name="connsiteY898" fmla="*/ 440675 h 6246801"/>
              <a:gd name="connsiteX899" fmla="*/ 9213108 w 9384838"/>
              <a:gd name="connsiteY899" fmla="*/ 471899 h 6246801"/>
              <a:gd name="connsiteX900" fmla="*/ 9162370 w 9384838"/>
              <a:gd name="connsiteY900" fmla="*/ 491414 h 6246801"/>
              <a:gd name="connsiteX901" fmla="*/ 9099923 w 9384838"/>
              <a:gd name="connsiteY901" fmla="*/ 526540 h 6246801"/>
              <a:gd name="connsiteX902" fmla="*/ 9035524 w 9384838"/>
              <a:gd name="connsiteY902" fmla="*/ 587036 h 6246801"/>
              <a:gd name="connsiteX903" fmla="*/ 8996494 w 9384838"/>
              <a:gd name="connsiteY903" fmla="*/ 635822 h 6246801"/>
              <a:gd name="connsiteX904" fmla="*/ 8961368 w 9384838"/>
              <a:gd name="connsiteY904" fmla="*/ 637774 h 6246801"/>
              <a:gd name="connsiteX905" fmla="*/ 8951610 w 9384838"/>
              <a:gd name="connsiteY905" fmla="*/ 647531 h 6246801"/>
              <a:gd name="connsiteX906" fmla="*/ 8926241 w 9384838"/>
              <a:gd name="connsiteY906" fmla="*/ 637774 h 6246801"/>
              <a:gd name="connsiteX907" fmla="*/ 8916484 w 9384838"/>
              <a:gd name="connsiteY907" fmla="*/ 608501 h 6246801"/>
              <a:gd name="connsiteX908" fmla="*/ 8883309 w 9384838"/>
              <a:gd name="connsiteY908" fmla="*/ 622162 h 6246801"/>
              <a:gd name="connsiteX909" fmla="*/ 8877454 w 9384838"/>
              <a:gd name="connsiteY909" fmla="*/ 651434 h 6246801"/>
              <a:gd name="connsiteX910" fmla="*/ 8887212 w 9384838"/>
              <a:gd name="connsiteY910" fmla="*/ 665094 h 6246801"/>
              <a:gd name="connsiteX911" fmla="*/ 8846231 w 9384838"/>
              <a:gd name="connsiteY911" fmla="*/ 719735 h 6246801"/>
              <a:gd name="connsiteX912" fmla="*/ 8799395 w 9384838"/>
              <a:gd name="connsiteY912" fmla="*/ 749008 h 6246801"/>
              <a:gd name="connsiteX913" fmla="*/ 8766220 w 9384838"/>
              <a:gd name="connsiteY913" fmla="*/ 774380 h 6246801"/>
              <a:gd name="connsiteX914" fmla="*/ 8731094 w 9384838"/>
              <a:gd name="connsiteY914" fmla="*/ 844633 h 6246801"/>
              <a:gd name="connsiteX915" fmla="*/ 8697919 w 9384838"/>
              <a:gd name="connsiteY915" fmla="*/ 862196 h 6246801"/>
              <a:gd name="connsiteX916" fmla="*/ 8666695 w 9384838"/>
              <a:gd name="connsiteY916" fmla="*/ 862196 h 6246801"/>
              <a:gd name="connsiteX917" fmla="*/ 8641326 w 9384838"/>
              <a:gd name="connsiteY917" fmla="*/ 887565 h 6246801"/>
              <a:gd name="connsiteX918" fmla="*/ 8614005 w 9384838"/>
              <a:gd name="connsiteY918" fmla="*/ 932449 h 6246801"/>
              <a:gd name="connsiteX919" fmla="*/ 8590587 w 9384838"/>
              <a:gd name="connsiteY919" fmla="*/ 936351 h 6246801"/>
              <a:gd name="connsiteX920" fmla="*/ 8576927 w 9384838"/>
              <a:gd name="connsiteY920" fmla="*/ 920740 h 6246801"/>
              <a:gd name="connsiteX921" fmla="*/ 8590587 w 9384838"/>
              <a:gd name="connsiteY921" fmla="*/ 885614 h 6246801"/>
              <a:gd name="connsiteX922" fmla="*/ 8602296 w 9384838"/>
              <a:gd name="connsiteY922" fmla="*/ 881711 h 6246801"/>
              <a:gd name="connsiteX923" fmla="*/ 8610102 w 9384838"/>
              <a:gd name="connsiteY923" fmla="*/ 868050 h 6246801"/>
              <a:gd name="connsiteX924" fmla="*/ 8606199 w 9384838"/>
              <a:gd name="connsiteY924" fmla="*/ 850487 h 6246801"/>
              <a:gd name="connsiteX925" fmla="*/ 8612054 w 9384838"/>
              <a:gd name="connsiteY925" fmla="*/ 825118 h 6246801"/>
              <a:gd name="connsiteX926" fmla="*/ 8623762 w 9384838"/>
              <a:gd name="connsiteY926" fmla="*/ 846584 h 6246801"/>
              <a:gd name="connsiteX927" fmla="*/ 8637423 w 9384838"/>
              <a:gd name="connsiteY927" fmla="*/ 848536 h 6246801"/>
              <a:gd name="connsiteX928" fmla="*/ 8649132 w 9384838"/>
              <a:gd name="connsiteY928" fmla="*/ 827069 h 6246801"/>
              <a:gd name="connsiteX929" fmla="*/ 8635471 w 9384838"/>
              <a:gd name="connsiteY929" fmla="*/ 807555 h 6246801"/>
              <a:gd name="connsiteX930" fmla="*/ 8654986 w 9384838"/>
              <a:gd name="connsiteY930" fmla="*/ 807555 h 6246801"/>
              <a:gd name="connsiteX931" fmla="*/ 8664743 w 9384838"/>
              <a:gd name="connsiteY931" fmla="*/ 819263 h 6246801"/>
              <a:gd name="connsiteX932" fmla="*/ 8692064 w 9384838"/>
              <a:gd name="connsiteY932" fmla="*/ 805603 h 6246801"/>
              <a:gd name="connsiteX933" fmla="*/ 8709627 w 9384838"/>
              <a:gd name="connsiteY933" fmla="*/ 778282 h 6246801"/>
              <a:gd name="connsiteX934" fmla="*/ 8711579 w 9384838"/>
              <a:gd name="connsiteY934" fmla="*/ 749008 h 6246801"/>
              <a:gd name="connsiteX935" fmla="*/ 8695967 w 9384838"/>
              <a:gd name="connsiteY935" fmla="*/ 749008 h 6246801"/>
              <a:gd name="connsiteX936" fmla="*/ 8672549 w 9384838"/>
              <a:gd name="connsiteY936" fmla="*/ 745105 h 6246801"/>
              <a:gd name="connsiteX937" fmla="*/ 8668646 w 9384838"/>
              <a:gd name="connsiteY937" fmla="*/ 713881 h 6246801"/>
              <a:gd name="connsiteX938" fmla="*/ 8697919 w 9384838"/>
              <a:gd name="connsiteY938" fmla="*/ 713881 h 6246801"/>
              <a:gd name="connsiteX939" fmla="*/ 8715482 w 9384838"/>
              <a:gd name="connsiteY939" fmla="*/ 731444 h 6246801"/>
              <a:gd name="connsiteX940" fmla="*/ 8733045 w 9384838"/>
              <a:gd name="connsiteY940" fmla="*/ 719735 h 6246801"/>
              <a:gd name="connsiteX941" fmla="*/ 8746705 w 9384838"/>
              <a:gd name="connsiteY941" fmla="*/ 688512 h 6246801"/>
              <a:gd name="connsiteX942" fmla="*/ 8787686 w 9384838"/>
              <a:gd name="connsiteY942" fmla="*/ 674851 h 6246801"/>
              <a:gd name="connsiteX943" fmla="*/ 8811104 w 9384838"/>
              <a:gd name="connsiteY943" fmla="*/ 624114 h 6246801"/>
              <a:gd name="connsiteX944" fmla="*/ 8830619 w 9384838"/>
              <a:gd name="connsiteY944" fmla="*/ 618260 h 6246801"/>
              <a:gd name="connsiteX945" fmla="*/ 8840376 w 9384838"/>
              <a:gd name="connsiteY945" fmla="*/ 600695 h 6246801"/>
              <a:gd name="connsiteX946" fmla="*/ 8832570 w 9384838"/>
              <a:gd name="connsiteY946" fmla="*/ 559715 h 6246801"/>
              <a:gd name="connsiteX947" fmla="*/ 8850134 w 9384838"/>
              <a:gd name="connsiteY947" fmla="*/ 559715 h 6246801"/>
              <a:gd name="connsiteX948" fmla="*/ 8885260 w 9384838"/>
              <a:gd name="connsiteY948" fmla="*/ 573376 h 6246801"/>
              <a:gd name="connsiteX949" fmla="*/ 8902823 w 9384838"/>
              <a:gd name="connsiteY949" fmla="*/ 559715 h 6246801"/>
              <a:gd name="connsiteX950" fmla="*/ 8904775 w 9384838"/>
              <a:gd name="connsiteY950" fmla="*/ 524589 h 6246801"/>
              <a:gd name="connsiteX951" fmla="*/ 8949659 w 9384838"/>
              <a:gd name="connsiteY951" fmla="*/ 497268 h 6246801"/>
              <a:gd name="connsiteX952" fmla="*/ 8976980 w 9384838"/>
              <a:gd name="connsiteY952" fmla="*/ 497268 h 6246801"/>
              <a:gd name="connsiteX953" fmla="*/ 8976980 w 9384838"/>
              <a:gd name="connsiteY953" fmla="*/ 462142 h 6246801"/>
              <a:gd name="connsiteX954" fmla="*/ 8965271 w 9384838"/>
              <a:gd name="connsiteY954" fmla="*/ 419209 h 6246801"/>
              <a:gd name="connsiteX955" fmla="*/ 8973077 w 9384838"/>
              <a:gd name="connsiteY955" fmla="*/ 393840 h 6246801"/>
              <a:gd name="connsiteX956" fmla="*/ 9002349 w 9384838"/>
              <a:gd name="connsiteY956" fmla="*/ 376277 h 6246801"/>
              <a:gd name="connsiteX957" fmla="*/ 9017961 w 9384838"/>
              <a:gd name="connsiteY957" fmla="*/ 403597 h 6246801"/>
              <a:gd name="connsiteX958" fmla="*/ 9041378 w 9384838"/>
              <a:gd name="connsiteY958" fmla="*/ 467996 h 6246801"/>
              <a:gd name="connsiteX959" fmla="*/ 9076505 w 9384838"/>
              <a:gd name="connsiteY959" fmla="*/ 475802 h 6246801"/>
              <a:gd name="connsiteX960" fmla="*/ 9154564 w 9384838"/>
              <a:gd name="connsiteY960" fmla="*/ 458239 h 6246801"/>
              <a:gd name="connsiteX961" fmla="*/ 9209205 w 9384838"/>
              <a:gd name="connsiteY961" fmla="*/ 409452 h 6246801"/>
              <a:gd name="connsiteX962" fmla="*/ 9218963 w 9384838"/>
              <a:gd name="connsiteY962" fmla="*/ 380180 h 6246801"/>
              <a:gd name="connsiteX963" fmla="*/ 9283361 w 9384838"/>
              <a:gd name="connsiteY963" fmla="*/ 325538 h 6246801"/>
              <a:gd name="connsiteX964" fmla="*/ 9328245 w 9384838"/>
              <a:gd name="connsiteY964" fmla="*/ 311878 h 6246801"/>
              <a:gd name="connsiteX965" fmla="*/ 6819242 w 9384838"/>
              <a:gd name="connsiteY965" fmla="*/ 0 h 6246801"/>
              <a:gd name="connsiteX966" fmla="*/ 6869020 w 9384838"/>
              <a:gd name="connsiteY966" fmla="*/ 125002 h 6246801"/>
              <a:gd name="connsiteX967" fmla="*/ 6969682 w 9384838"/>
              <a:gd name="connsiteY967" fmla="*/ 326334 h 6246801"/>
              <a:gd name="connsiteX968" fmla="*/ 6969682 w 9384838"/>
              <a:gd name="connsiteY968" fmla="*/ 401556 h 6246801"/>
              <a:gd name="connsiteX969" fmla="*/ 7094680 w 9384838"/>
              <a:gd name="connsiteY969" fmla="*/ 652667 h 6246801"/>
              <a:gd name="connsiteX970" fmla="*/ 7220784 w 9384838"/>
              <a:gd name="connsiteY970" fmla="*/ 803117 h 6246801"/>
              <a:gd name="connsiteX971" fmla="*/ 7321446 w 9384838"/>
              <a:gd name="connsiteY971" fmla="*/ 903783 h 6246801"/>
              <a:gd name="connsiteX972" fmla="*/ 7321446 w 9384838"/>
              <a:gd name="connsiteY972" fmla="*/ 979004 h 6246801"/>
              <a:gd name="connsiteX973" fmla="*/ 7345782 w 9384838"/>
              <a:gd name="connsiteY973" fmla="*/ 979004 h 6246801"/>
              <a:gd name="connsiteX974" fmla="*/ 7396667 w 9384838"/>
              <a:gd name="connsiteY974" fmla="*/ 1003341 h 6246801"/>
              <a:gd name="connsiteX975" fmla="*/ 7421002 w 9384838"/>
              <a:gd name="connsiteY975" fmla="*/ 979004 h 6246801"/>
              <a:gd name="connsiteX976" fmla="*/ 7496223 w 9384838"/>
              <a:gd name="connsiteY976" fmla="*/ 1003341 h 6246801"/>
              <a:gd name="connsiteX977" fmla="*/ 7446445 w 9384838"/>
              <a:gd name="connsiteY977" fmla="*/ 1054227 h 6246801"/>
              <a:gd name="connsiteX978" fmla="*/ 7471887 w 9384838"/>
              <a:gd name="connsiteY978" fmla="*/ 1078564 h 6246801"/>
              <a:gd name="connsiteX979" fmla="*/ 7521665 w 9384838"/>
              <a:gd name="connsiteY979" fmla="*/ 1054227 h 6246801"/>
              <a:gd name="connsiteX980" fmla="*/ 7547107 w 9384838"/>
              <a:gd name="connsiteY980" fmla="*/ 1129449 h 6246801"/>
              <a:gd name="connsiteX981" fmla="*/ 7672105 w 9384838"/>
              <a:gd name="connsiteY981" fmla="*/ 1179229 h 6246801"/>
              <a:gd name="connsiteX982" fmla="*/ 7747325 w 9384838"/>
              <a:gd name="connsiteY982" fmla="*/ 1179229 h 6246801"/>
              <a:gd name="connsiteX983" fmla="*/ 7847987 w 9384838"/>
              <a:gd name="connsiteY983" fmla="*/ 1104007 h 6246801"/>
              <a:gd name="connsiteX984" fmla="*/ 7923207 w 9384838"/>
              <a:gd name="connsiteY984" fmla="*/ 1078564 h 6246801"/>
              <a:gd name="connsiteX985" fmla="*/ 7998427 w 9384838"/>
              <a:gd name="connsiteY985" fmla="*/ 1003341 h 6246801"/>
              <a:gd name="connsiteX986" fmla="*/ 7998427 w 9384838"/>
              <a:gd name="connsiteY986" fmla="*/ 1054227 h 6246801"/>
              <a:gd name="connsiteX987" fmla="*/ 7948649 w 9384838"/>
              <a:gd name="connsiteY987" fmla="*/ 1104007 h 6246801"/>
              <a:gd name="connsiteX988" fmla="*/ 7948649 w 9384838"/>
              <a:gd name="connsiteY988" fmla="*/ 1129449 h 6246801"/>
              <a:gd name="connsiteX989" fmla="*/ 7822545 w 9384838"/>
              <a:gd name="connsiteY989" fmla="*/ 1279895 h 6246801"/>
              <a:gd name="connsiteX990" fmla="*/ 7822545 w 9384838"/>
              <a:gd name="connsiteY990" fmla="*/ 1379454 h 6246801"/>
              <a:gd name="connsiteX991" fmla="*/ 7873429 w 9384838"/>
              <a:gd name="connsiteY991" fmla="*/ 1379454 h 6246801"/>
              <a:gd name="connsiteX992" fmla="*/ 7847987 w 9384838"/>
              <a:gd name="connsiteY992" fmla="*/ 1505563 h 6246801"/>
              <a:gd name="connsiteX993" fmla="*/ 7797103 w 9384838"/>
              <a:gd name="connsiteY993" fmla="*/ 1531005 h 6246801"/>
              <a:gd name="connsiteX994" fmla="*/ 7873429 w 9384838"/>
              <a:gd name="connsiteY994" fmla="*/ 1606229 h 6246801"/>
              <a:gd name="connsiteX995" fmla="*/ 7948649 w 9384838"/>
              <a:gd name="connsiteY995" fmla="*/ 1606229 h 6246801"/>
              <a:gd name="connsiteX996" fmla="*/ 7923207 w 9384838"/>
              <a:gd name="connsiteY996" fmla="*/ 1656009 h 6246801"/>
              <a:gd name="connsiteX997" fmla="*/ 7772767 w 9384838"/>
              <a:gd name="connsiteY997" fmla="*/ 1630565 h 6246801"/>
              <a:gd name="connsiteX998" fmla="*/ 7672105 w 9384838"/>
              <a:gd name="connsiteY998" fmla="*/ 1705789 h 6246801"/>
              <a:gd name="connsiteX999" fmla="*/ 7672105 w 9384838"/>
              <a:gd name="connsiteY999" fmla="*/ 1656009 h 6246801"/>
              <a:gd name="connsiteX1000" fmla="*/ 7596885 w 9384838"/>
              <a:gd name="connsiteY1000" fmla="*/ 1656009 h 6246801"/>
              <a:gd name="connsiteX1001" fmla="*/ 7571443 w 9384838"/>
              <a:gd name="connsiteY1001" fmla="*/ 1705789 h 6246801"/>
              <a:gd name="connsiteX1002" fmla="*/ 7446445 w 9384838"/>
              <a:gd name="connsiteY1002" fmla="*/ 1681452 h 6246801"/>
              <a:gd name="connsiteX1003" fmla="*/ 7421002 w 9384838"/>
              <a:gd name="connsiteY1003" fmla="*/ 1630565 h 6246801"/>
              <a:gd name="connsiteX1004" fmla="*/ 7321446 w 9384838"/>
              <a:gd name="connsiteY1004" fmla="*/ 1630565 h 6246801"/>
              <a:gd name="connsiteX1005" fmla="*/ 7070344 w 9384838"/>
              <a:gd name="connsiteY1005" fmla="*/ 1756674 h 6246801"/>
              <a:gd name="connsiteX1006" fmla="*/ 6869020 w 9384838"/>
              <a:gd name="connsiteY1006" fmla="*/ 1907113 h 6246801"/>
              <a:gd name="connsiteX1007" fmla="*/ 6894462 w 9384838"/>
              <a:gd name="connsiteY1007" fmla="*/ 1956897 h 6246801"/>
              <a:gd name="connsiteX1008" fmla="*/ 6819242 w 9384838"/>
              <a:gd name="connsiteY1008" fmla="*/ 2081899 h 6246801"/>
              <a:gd name="connsiteX1009" fmla="*/ 6793800 w 9384838"/>
              <a:gd name="connsiteY1009" fmla="*/ 2006676 h 6246801"/>
              <a:gd name="connsiteX1010" fmla="*/ 6668802 w 9384838"/>
              <a:gd name="connsiteY1010" fmla="*/ 1931450 h 6246801"/>
              <a:gd name="connsiteX1011" fmla="*/ 6542697 w 9384838"/>
              <a:gd name="connsiteY1011" fmla="*/ 1831894 h 6246801"/>
              <a:gd name="connsiteX1012" fmla="*/ 6467477 w 9384838"/>
              <a:gd name="connsiteY1012" fmla="*/ 1705789 h 6246801"/>
              <a:gd name="connsiteX1013" fmla="*/ 6417699 w 9384838"/>
              <a:gd name="connsiteY1013" fmla="*/ 1681452 h 6246801"/>
              <a:gd name="connsiteX1014" fmla="*/ 6342479 w 9384838"/>
              <a:gd name="connsiteY1014" fmla="*/ 1580786 h 6246801"/>
              <a:gd name="connsiteX1015" fmla="*/ 6217481 w 9384838"/>
              <a:gd name="connsiteY1015" fmla="*/ 1555343 h 6246801"/>
              <a:gd name="connsiteX1016" fmla="*/ 6091377 w 9384838"/>
              <a:gd name="connsiteY1016" fmla="*/ 1606229 h 6246801"/>
              <a:gd name="connsiteX1017" fmla="*/ 5991821 w 9384838"/>
              <a:gd name="connsiteY1017" fmla="*/ 1681452 h 6246801"/>
              <a:gd name="connsiteX1018" fmla="*/ 5966379 w 9384838"/>
              <a:gd name="connsiteY1018" fmla="*/ 1630565 h 6246801"/>
              <a:gd name="connsiteX1019" fmla="*/ 5966379 w 9384838"/>
              <a:gd name="connsiteY1019" fmla="*/ 1580786 h 6246801"/>
              <a:gd name="connsiteX1020" fmla="*/ 5916601 w 9384838"/>
              <a:gd name="connsiteY1020" fmla="*/ 1531005 h 6246801"/>
              <a:gd name="connsiteX1021" fmla="*/ 5940937 w 9384838"/>
              <a:gd name="connsiteY1021" fmla="*/ 1505563 h 6246801"/>
              <a:gd name="connsiteX1022" fmla="*/ 5891159 w 9384838"/>
              <a:gd name="connsiteY1022" fmla="*/ 1480122 h 6246801"/>
              <a:gd name="connsiteX1023" fmla="*/ 5840275 w 9384838"/>
              <a:gd name="connsiteY1023" fmla="*/ 1480122 h 6246801"/>
              <a:gd name="connsiteX1024" fmla="*/ 5815939 w 9384838"/>
              <a:gd name="connsiteY1024" fmla="*/ 1455784 h 6246801"/>
              <a:gd name="connsiteX1025" fmla="*/ 5740719 w 9384838"/>
              <a:gd name="connsiteY1025" fmla="*/ 1505563 h 6246801"/>
              <a:gd name="connsiteX1026" fmla="*/ 5665499 w 9384838"/>
              <a:gd name="connsiteY1026" fmla="*/ 1606229 h 6246801"/>
              <a:gd name="connsiteX1027" fmla="*/ 5715277 w 9384838"/>
              <a:gd name="connsiteY1027" fmla="*/ 1656009 h 6246801"/>
              <a:gd name="connsiteX1028" fmla="*/ 5765055 w 9384838"/>
              <a:gd name="connsiteY1028" fmla="*/ 1731231 h 6246801"/>
              <a:gd name="connsiteX1029" fmla="*/ 5840275 w 9384838"/>
              <a:gd name="connsiteY1029" fmla="*/ 1731231 h 6246801"/>
              <a:gd name="connsiteX1030" fmla="*/ 5916601 w 9384838"/>
              <a:gd name="connsiteY1030" fmla="*/ 1881669 h 6246801"/>
              <a:gd name="connsiteX1031" fmla="*/ 5966379 w 9384838"/>
              <a:gd name="connsiteY1031" fmla="*/ 1956897 h 6246801"/>
              <a:gd name="connsiteX1032" fmla="*/ 5891159 w 9384838"/>
              <a:gd name="connsiteY1032" fmla="*/ 2006676 h 6246801"/>
              <a:gd name="connsiteX1033" fmla="*/ 5815939 w 9384838"/>
              <a:gd name="connsiteY1033" fmla="*/ 1931450 h 6246801"/>
              <a:gd name="connsiteX1034" fmla="*/ 5765055 w 9384838"/>
              <a:gd name="connsiteY1034" fmla="*/ 1881669 h 6246801"/>
              <a:gd name="connsiteX1035" fmla="*/ 5715277 w 9384838"/>
              <a:gd name="connsiteY1035" fmla="*/ 1931450 h 6246801"/>
              <a:gd name="connsiteX1036" fmla="*/ 5665499 w 9384838"/>
              <a:gd name="connsiteY1036" fmla="*/ 1931450 h 6246801"/>
              <a:gd name="connsiteX1037" fmla="*/ 5640056 w 9384838"/>
              <a:gd name="connsiteY1037" fmla="*/ 2006676 h 6246801"/>
              <a:gd name="connsiteX1038" fmla="*/ 5590278 w 9384838"/>
              <a:gd name="connsiteY1038" fmla="*/ 2006676 h 6246801"/>
              <a:gd name="connsiteX1039" fmla="*/ 5515058 w 9384838"/>
              <a:gd name="connsiteY1039" fmla="*/ 2081899 h 6246801"/>
              <a:gd name="connsiteX1040" fmla="*/ 5464174 w 9384838"/>
              <a:gd name="connsiteY1040" fmla="*/ 2057559 h 6246801"/>
              <a:gd name="connsiteX1041" fmla="*/ 5464174 w 9384838"/>
              <a:gd name="connsiteY1041" fmla="*/ 1956897 h 6246801"/>
              <a:gd name="connsiteX1042" fmla="*/ 5489616 w 9384838"/>
              <a:gd name="connsiteY1042" fmla="*/ 1881669 h 6246801"/>
              <a:gd name="connsiteX1043" fmla="*/ 5564836 w 9384838"/>
              <a:gd name="connsiteY1043" fmla="*/ 1831894 h 6246801"/>
              <a:gd name="connsiteX1044" fmla="*/ 5590278 w 9384838"/>
              <a:gd name="connsiteY1044" fmla="*/ 1756674 h 6246801"/>
              <a:gd name="connsiteX1045" fmla="*/ 5539394 w 9384838"/>
              <a:gd name="connsiteY1045" fmla="*/ 1656009 h 6246801"/>
              <a:gd name="connsiteX1046" fmla="*/ 5515058 w 9384838"/>
              <a:gd name="connsiteY1046" fmla="*/ 1656009 h 6246801"/>
              <a:gd name="connsiteX1047" fmla="*/ 5515058 w 9384838"/>
              <a:gd name="connsiteY1047" fmla="*/ 1606229 h 6246801"/>
              <a:gd name="connsiteX1048" fmla="*/ 5489616 w 9384838"/>
              <a:gd name="connsiteY1048" fmla="*/ 1580786 h 6246801"/>
              <a:gd name="connsiteX1049" fmla="*/ 5489616 w 9384838"/>
              <a:gd name="connsiteY1049" fmla="*/ 1531005 h 6246801"/>
              <a:gd name="connsiteX1050" fmla="*/ 5539394 w 9384838"/>
              <a:gd name="connsiteY1050" fmla="*/ 1455784 h 6246801"/>
              <a:gd name="connsiteX1051" fmla="*/ 5539394 w 9384838"/>
              <a:gd name="connsiteY1051" fmla="*/ 1404898 h 6246801"/>
              <a:gd name="connsiteX1052" fmla="*/ 5564836 w 9384838"/>
              <a:gd name="connsiteY1052" fmla="*/ 1355118 h 6246801"/>
              <a:gd name="connsiteX1053" fmla="*/ 5614614 w 9384838"/>
              <a:gd name="connsiteY1053" fmla="*/ 1379454 h 6246801"/>
              <a:gd name="connsiteX1054" fmla="*/ 5689834 w 9384838"/>
              <a:gd name="connsiteY1054" fmla="*/ 1355118 h 6246801"/>
              <a:gd name="connsiteX1055" fmla="*/ 5740719 w 9384838"/>
              <a:gd name="connsiteY1055" fmla="*/ 1329675 h 6246801"/>
              <a:gd name="connsiteX1056" fmla="*/ 5765055 w 9384838"/>
              <a:gd name="connsiteY1056" fmla="*/ 1355118 h 6246801"/>
              <a:gd name="connsiteX1057" fmla="*/ 5815939 w 9384838"/>
              <a:gd name="connsiteY1057" fmla="*/ 1279895 h 6246801"/>
              <a:gd name="connsiteX1058" fmla="*/ 5891159 w 9384838"/>
              <a:gd name="connsiteY1058" fmla="*/ 1254452 h 6246801"/>
              <a:gd name="connsiteX1059" fmla="*/ 5891159 w 9384838"/>
              <a:gd name="connsiteY1059" fmla="*/ 1179229 h 6246801"/>
              <a:gd name="connsiteX1060" fmla="*/ 5840275 w 9384838"/>
              <a:gd name="connsiteY1060" fmla="*/ 1104007 h 6246801"/>
              <a:gd name="connsiteX1061" fmla="*/ 5865717 w 9384838"/>
              <a:gd name="connsiteY1061" fmla="*/ 1054227 h 6246801"/>
              <a:gd name="connsiteX1062" fmla="*/ 5916601 w 9384838"/>
              <a:gd name="connsiteY1062" fmla="*/ 1054227 h 6246801"/>
              <a:gd name="connsiteX1063" fmla="*/ 6041599 w 9384838"/>
              <a:gd name="connsiteY1063" fmla="*/ 1179229 h 6246801"/>
              <a:gd name="connsiteX1064" fmla="*/ 6091377 w 9384838"/>
              <a:gd name="connsiteY1064" fmla="*/ 1153786 h 6246801"/>
              <a:gd name="connsiteX1065" fmla="*/ 6091377 w 9384838"/>
              <a:gd name="connsiteY1065" fmla="*/ 1204672 h 6246801"/>
              <a:gd name="connsiteX1066" fmla="*/ 6166597 w 9384838"/>
              <a:gd name="connsiteY1066" fmla="*/ 1254452 h 6246801"/>
              <a:gd name="connsiteX1067" fmla="*/ 6292701 w 9384838"/>
              <a:gd name="connsiteY1067" fmla="*/ 1179229 h 6246801"/>
              <a:gd name="connsiteX1068" fmla="*/ 6317037 w 9384838"/>
              <a:gd name="connsiteY1068" fmla="*/ 1129449 h 6246801"/>
              <a:gd name="connsiteX1069" fmla="*/ 6292701 w 9384838"/>
              <a:gd name="connsiteY1069" fmla="*/ 1054227 h 6246801"/>
              <a:gd name="connsiteX1070" fmla="*/ 6317037 w 9384838"/>
              <a:gd name="connsiteY1070" fmla="*/ 1003341 h 6246801"/>
              <a:gd name="connsiteX1071" fmla="*/ 6317037 w 9384838"/>
              <a:gd name="connsiteY1071" fmla="*/ 953562 h 6246801"/>
              <a:gd name="connsiteX1072" fmla="*/ 6342479 w 9384838"/>
              <a:gd name="connsiteY1072" fmla="*/ 903783 h 6246801"/>
              <a:gd name="connsiteX1073" fmla="*/ 6443141 w 9384838"/>
              <a:gd name="connsiteY1073" fmla="*/ 878340 h 6246801"/>
              <a:gd name="connsiteX1074" fmla="*/ 6492919 w 9384838"/>
              <a:gd name="connsiteY1074" fmla="*/ 803117 h 6246801"/>
              <a:gd name="connsiteX1075" fmla="*/ 6518361 w 9384838"/>
              <a:gd name="connsiteY1075" fmla="*/ 652667 h 6246801"/>
              <a:gd name="connsiteX1076" fmla="*/ 6619024 w 9384838"/>
              <a:gd name="connsiteY1076" fmla="*/ 526559 h 6246801"/>
              <a:gd name="connsiteX1077" fmla="*/ 6643360 w 9384838"/>
              <a:gd name="connsiteY1077" fmla="*/ 300891 h 6246801"/>
              <a:gd name="connsiteX1078" fmla="*/ 6619024 w 9384838"/>
              <a:gd name="connsiteY1078" fmla="*/ 125002 h 6246801"/>
              <a:gd name="connsiteX1079" fmla="*/ 6694244 w 9384838"/>
              <a:gd name="connsiteY1079" fmla="*/ 49779 h 6246801"/>
              <a:gd name="connsiteX1080" fmla="*/ 6769464 w 9384838"/>
              <a:gd name="connsiteY1080" fmla="*/ 49779 h 6246801"/>
              <a:gd name="connsiteX1081" fmla="*/ 6819242 w 9384838"/>
              <a:gd name="connsiteY108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662915 w 9384838"/>
              <a:gd name="connsiteY569" fmla="*/ 5142795 h 6246801"/>
              <a:gd name="connsiteX570" fmla="*/ 2579280 w 9384838"/>
              <a:gd name="connsiteY570" fmla="*/ 5142795 h 6246801"/>
              <a:gd name="connsiteX571" fmla="*/ 2705382 w 9384838"/>
              <a:gd name="connsiteY571" fmla="*/ 5093015 h 6246801"/>
              <a:gd name="connsiteX572" fmla="*/ 2755160 w 9384838"/>
              <a:gd name="connsiteY572" fmla="*/ 5043236 h 6246801"/>
              <a:gd name="connsiteX573" fmla="*/ 2755160 w 9384838"/>
              <a:gd name="connsiteY573" fmla="*/ 4992350 h 6246801"/>
              <a:gd name="connsiteX574" fmla="*/ 2729719 w 9384838"/>
              <a:gd name="connsiteY574" fmla="*/ 4968013 h 6246801"/>
              <a:gd name="connsiteX575" fmla="*/ 2705383 w 9384838"/>
              <a:gd name="connsiteY575" fmla="*/ 4942570 h 6246801"/>
              <a:gd name="connsiteX576" fmla="*/ 2679942 w 9384838"/>
              <a:gd name="connsiteY576" fmla="*/ 4942570 h 6246801"/>
              <a:gd name="connsiteX577" fmla="*/ 2654500 w 9384838"/>
              <a:gd name="connsiteY577" fmla="*/ 4968013 h 6246801"/>
              <a:gd name="connsiteX578" fmla="*/ 2604722 w 9384838"/>
              <a:gd name="connsiteY578" fmla="*/ 4968013 h 6246801"/>
              <a:gd name="connsiteX579" fmla="*/ 2529503 w 9384838"/>
              <a:gd name="connsiteY579" fmla="*/ 4917127 h 6246801"/>
              <a:gd name="connsiteX580" fmla="*/ 2529503 w 9384838"/>
              <a:gd name="connsiteY580" fmla="*/ 4867348 h 6246801"/>
              <a:gd name="connsiteX581" fmla="*/ 2454282 w 9384838"/>
              <a:gd name="connsiteY581" fmla="*/ 4841905 h 6246801"/>
              <a:gd name="connsiteX582" fmla="*/ 2454282 w 9384838"/>
              <a:gd name="connsiteY582" fmla="*/ 4867348 h 6246801"/>
              <a:gd name="connsiteX583" fmla="*/ 2428840 w 9384838"/>
              <a:gd name="connsiteY583" fmla="*/ 4841905 h 6246801"/>
              <a:gd name="connsiteX584" fmla="*/ 2379063 w 9384838"/>
              <a:gd name="connsiteY584" fmla="*/ 4841905 h 6246801"/>
              <a:gd name="connsiteX585" fmla="*/ 2353620 w 9384838"/>
              <a:gd name="connsiteY585" fmla="*/ 4867348 h 6246801"/>
              <a:gd name="connsiteX586" fmla="*/ 2353620 w 9384838"/>
              <a:gd name="connsiteY586" fmla="*/ 4867347 h 6246801"/>
              <a:gd name="connsiteX587" fmla="*/ 2328178 w 9384838"/>
              <a:gd name="connsiteY587" fmla="*/ 4841904 h 6246801"/>
              <a:gd name="connsiteX588" fmla="*/ 2303843 w 9384838"/>
              <a:gd name="connsiteY588" fmla="*/ 4841904 h 6246801"/>
              <a:gd name="connsiteX589" fmla="*/ 2278401 w 9384838"/>
              <a:gd name="connsiteY589" fmla="*/ 4817568 h 6246801"/>
              <a:gd name="connsiteX590" fmla="*/ 2252958 w 9384838"/>
              <a:gd name="connsiteY590" fmla="*/ 4841904 h 6246801"/>
              <a:gd name="connsiteX591" fmla="*/ 2303843 w 9384838"/>
              <a:gd name="connsiteY591" fmla="*/ 4867347 h 6246801"/>
              <a:gd name="connsiteX592" fmla="*/ 2228623 w 9384838"/>
              <a:gd name="connsiteY592" fmla="*/ 4892790 h 6246801"/>
              <a:gd name="connsiteX593" fmla="*/ 2177740 w 9384838"/>
              <a:gd name="connsiteY593" fmla="*/ 4841904 h 6246801"/>
              <a:gd name="connsiteX594" fmla="*/ 2153404 w 9384838"/>
              <a:gd name="connsiteY594" fmla="*/ 4867347 h 6246801"/>
              <a:gd name="connsiteX595" fmla="*/ 2153404 w 9384838"/>
              <a:gd name="connsiteY595" fmla="*/ 4892790 h 6246801"/>
              <a:gd name="connsiteX596" fmla="*/ 2127962 w 9384838"/>
              <a:gd name="connsiteY596" fmla="*/ 4942570 h 6246801"/>
              <a:gd name="connsiteX597" fmla="*/ 2102518 w 9384838"/>
              <a:gd name="connsiteY597" fmla="*/ 4917127 h 6246801"/>
              <a:gd name="connsiteX598" fmla="*/ 2078183 w 9384838"/>
              <a:gd name="connsiteY598" fmla="*/ 4917127 h 6246801"/>
              <a:gd name="connsiteX599" fmla="*/ 2078183 w 9384838"/>
              <a:gd name="connsiteY599" fmla="*/ 4867347 h 6246801"/>
              <a:gd name="connsiteX600" fmla="*/ 2027299 w 9384838"/>
              <a:gd name="connsiteY600" fmla="*/ 4867347 h 6246801"/>
              <a:gd name="connsiteX601" fmla="*/ 2001857 w 9384838"/>
              <a:gd name="connsiteY601" fmla="*/ 4892790 h 6246801"/>
              <a:gd name="connsiteX602" fmla="*/ 1952080 w 9384838"/>
              <a:gd name="connsiteY602" fmla="*/ 4892790 h 6246801"/>
              <a:gd name="connsiteX603" fmla="*/ 1902303 w 9384838"/>
              <a:gd name="connsiteY603" fmla="*/ 4917127 h 6246801"/>
              <a:gd name="connsiteX604" fmla="*/ 1876860 w 9384838"/>
              <a:gd name="connsiteY604" fmla="*/ 4892790 h 6246801"/>
              <a:gd name="connsiteX605" fmla="*/ 1876860 w 9384838"/>
              <a:gd name="connsiteY605" fmla="*/ 4867347 h 6246801"/>
              <a:gd name="connsiteX606" fmla="*/ 1851419 w 9384838"/>
              <a:gd name="connsiteY606" fmla="*/ 4892790 h 6246801"/>
              <a:gd name="connsiteX607" fmla="*/ 1827080 w 9384838"/>
              <a:gd name="connsiteY607" fmla="*/ 4892790 h 6246801"/>
              <a:gd name="connsiteX608" fmla="*/ 1801640 w 9384838"/>
              <a:gd name="connsiteY608" fmla="*/ 4867347 h 6246801"/>
              <a:gd name="connsiteX609" fmla="*/ 1801640 w 9384838"/>
              <a:gd name="connsiteY609" fmla="*/ 4892790 h 6246801"/>
              <a:gd name="connsiteX610" fmla="*/ 1776198 w 9384838"/>
              <a:gd name="connsiteY610" fmla="*/ 4917127 h 6246801"/>
              <a:gd name="connsiteX611" fmla="*/ 1751861 w 9384838"/>
              <a:gd name="connsiteY611" fmla="*/ 4892790 h 6246801"/>
              <a:gd name="connsiteX612" fmla="*/ 1726419 w 9384838"/>
              <a:gd name="connsiteY612" fmla="*/ 4892790 h 6246801"/>
              <a:gd name="connsiteX613" fmla="*/ 1700977 w 9384838"/>
              <a:gd name="connsiteY613" fmla="*/ 4917127 h 6246801"/>
              <a:gd name="connsiteX614" fmla="*/ 1676640 w 9384838"/>
              <a:gd name="connsiteY614" fmla="*/ 4892790 h 6246801"/>
              <a:gd name="connsiteX615" fmla="*/ 1625756 w 9384838"/>
              <a:gd name="connsiteY615" fmla="*/ 4917127 h 6246801"/>
              <a:gd name="connsiteX616" fmla="*/ 1601421 w 9384838"/>
              <a:gd name="connsiteY616" fmla="*/ 4917127 h 6246801"/>
              <a:gd name="connsiteX617" fmla="*/ 1575979 w 9384838"/>
              <a:gd name="connsiteY617" fmla="*/ 4892790 h 6246801"/>
              <a:gd name="connsiteX618" fmla="*/ 1575979 w 9384838"/>
              <a:gd name="connsiteY618" fmla="*/ 4867347 h 6246801"/>
              <a:gd name="connsiteX619" fmla="*/ 1575979 w 9384838"/>
              <a:gd name="connsiteY619" fmla="*/ 4841904 h 6246801"/>
              <a:gd name="connsiteX620" fmla="*/ 1526200 w 9384838"/>
              <a:gd name="connsiteY620" fmla="*/ 4817568 h 6246801"/>
              <a:gd name="connsiteX621" fmla="*/ 1450978 w 9384838"/>
              <a:gd name="connsiteY621" fmla="*/ 4867347 h 6246801"/>
              <a:gd name="connsiteX622" fmla="*/ 1425540 w 9384838"/>
              <a:gd name="connsiteY622" fmla="*/ 4867347 h 6246801"/>
              <a:gd name="connsiteX623" fmla="*/ 1425540 w 9384838"/>
              <a:gd name="connsiteY623" fmla="*/ 4867348 h 6246801"/>
              <a:gd name="connsiteX624" fmla="*/ 1425540 w 9384838"/>
              <a:gd name="connsiteY624" fmla="*/ 4917127 h 6246801"/>
              <a:gd name="connsiteX625" fmla="*/ 1400097 w 9384838"/>
              <a:gd name="connsiteY625" fmla="*/ 4942570 h 6246801"/>
              <a:gd name="connsiteX626" fmla="*/ 1400097 w 9384838"/>
              <a:gd name="connsiteY626" fmla="*/ 4992350 h 6246801"/>
              <a:gd name="connsiteX627" fmla="*/ 1350319 w 9384838"/>
              <a:gd name="connsiteY627" fmla="*/ 4992350 h 6246801"/>
              <a:gd name="connsiteX628" fmla="*/ 1350319 w 9384838"/>
              <a:gd name="connsiteY628" fmla="*/ 5043236 h 6246801"/>
              <a:gd name="connsiteX629" fmla="*/ 1299435 w 9384838"/>
              <a:gd name="connsiteY629" fmla="*/ 4992350 h 6246801"/>
              <a:gd name="connsiteX630" fmla="*/ 1249656 w 9384838"/>
              <a:gd name="connsiteY630" fmla="*/ 4917127 h 6246801"/>
              <a:gd name="connsiteX631" fmla="*/ 1224214 w 9384838"/>
              <a:gd name="connsiteY631" fmla="*/ 4917127 h 6246801"/>
              <a:gd name="connsiteX632" fmla="*/ 1148993 w 9384838"/>
              <a:gd name="connsiteY632" fmla="*/ 4892791 h 6246801"/>
              <a:gd name="connsiteX633" fmla="*/ 1124658 w 9384838"/>
              <a:gd name="connsiteY633" fmla="*/ 4917127 h 6246801"/>
              <a:gd name="connsiteX634" fmla="*/ 1124658 w 9384838"/>
              <a:gd name="connsiteY634" fmla="*/ 4892791 h 6246801"/>
              <a:gd name="connsiteX635" fmla="*/ 1099215 w 9384838"/>
              <a:gd name="connsiteY635" fmla="*/ 4917127 h 6246801"/>
              <a:gd name="connsiteX636" fmla="*/ 1073771 w 9384838"/>
              <a:gd name="connsiteY636" fmla="*/ 4892791 h 6246801"/>
              <a:gd name="connsiteX637" fmla="*/ 1049435 w 9384838"/>
              <a:gd name="connsiteY637" fmla="*/ 4917127 h 6246801"/>
              <a:gd name="connsiteX638" fmla="*/ 998551 w 9384838"/>
              <a:gd name="connsiteY638" fmla="*/ 4917127 h 6246801"/>
              <a:gd name="connsiteX639" fmla="*/ 998551 w 9384838"/>
              <a:gd name="connsiteY639" fmla="*/ 4892791 h 6246801"/>
              <a:gd name="connsiteX640" fmla="*/ 948773 w 9384838"/>
              <a:gd name="connsiteY640" fmla="*/ 4841905 h 6246801"/>
              <a:gd name="connsiteX641" fmla="*/ 898995 w 9384838"/>
              <a:gd name="connsiteY641" fmla="*/ 4867348 h 6246801"/>
              <a:gd name="connsiteX642" fmla="*/ 898995 w 9384838"/>
              <a:gd name="connsiteY642" fmla="*/ 4792125 h 6246801"/>
              <a:gd name="connsiteX643" fmla="*/ 923331 w 9384838"/>
              <a:gd name="connsiteY643" fmla="*/ 4766682 h 6246801"/>
              <a:gd name="connsiteX644" fmla="*/ 923331 w 9384838"/>
              <a:gd name="connsiteY644" fmla="*/ 4716902 h 6246801"/>
              <a:gd name="connsiteX645" fmla="*/ 923331 w 9384838"/>
              <a:gd name="connsiteY645" fmla="*/ 4691459 h 6246801"/>
              <a:gd name="connsiteX646" fmla="*/ 974215 w 9384838"/>
              <a:gd name="connsiteY646" fmla="*/ 4691459 h 6246801"/>
              <a:gd name="connsiteX647" fmla="*/ 998551 w 9384838"/>
              <a:gd name="connsiteY647" fmla="*/ 4667122 h 6246801"/>
              <a:gd name="connsiteX648" fmla="*/ 1049435 w 9384838"/>
              <a:gd name="connsiteY648" fmla="*/ 4716902 h 6246801"/>
              <a:gd name="connsiteX649" fmla="*/ 1148993 w 9384838"/>
              <a:gd name="connsiteY649" fmla="*/ 4716902 h 6246801"/>
              <a:gd name="connsiteX650" fmla="*/ 1174436 w 9384838"/>
              <a:gd name="connsiteY650" fmla="*/ 4667122 h 6246801"/>
              <a:gd name="connsiteX651" fmla="*/ 1224214 w 9384838"/>
              <a:gd name="connsiteY651" fmla="*/ 4667122 h 6246801"/>
              <a:gd name="connsiteX652" fmla="*/ 1249656 w 9384838"/>
              <a:gd name="connsiteY652" fmla="*/ 4616236 h 6246801"/>
              <a:gd name="connsiteX653" fmla="*/ 1275099 w 9384838"/>
              <a:gd name="connsiteY653" fmla="*/ 4616236 h 6246801"/>
              <a:gd name="connsiteX654" fmla="*/ 1275099 w 9384838"/>
              <a:gd name="connsiteY654" fmla="*/ 4616237 h 6246801"/>
              <a:gd name="connsiteX655" fmla="*/ 1350319 w 9384838"/>
              <a:gd name="connsiteY655" fmla="*/ 4616237 h 6246801"/>
              <a:gd name="connsiteX656" fmla="*/ 1374654 w 9384838"/>
              <a:gd name="connsiteY656" fmla="*/ 4590794 h 6246801"/>
              <a:gd name="connsiteX657" fmla="*/ 1425539 w 9384838"/>
              <a:gd name="connsiteY657" fmla="*/ 4566457 h 6246801"/>
              <a:gd name="connsiteX658" fmla="*/ 1550537 w 9384838"/>
              <a:gd name="connsiteY658" fmla="*/ 4491234 h 6246801"/>
              <a:gd name="connsiteX659" fmla="*/ 1651201 w 9384838"/>
              <a:gd name="connsiteY659" fmla="*/ 4440348 h 6246801"/>
              <a:gd name="connsiteX660" fmla="*/ 1751865 w 9384838"/>
              <a:gd name="connsiteY660" fmla="*/ 4416011 h 6246801"/>
              <a:gd name="connsiteX661" fmla="*/ 1776201 w 9384838"/>
              <a:gd name="connsiteY661" fmla="*/ 4365125 h 6246801"/>
              <a:gd name="connsiteX662" fmla="*/ 1751865 w 9384838"/>
              <a:gd name="connsiteY662" fmla="*/ 4340788 h 6246801"/>
              <a:gd name="connsiteX663" fmla="*/ 1801642 w 9384838"/>
              <a:gd name="connsiteY663" fmla="*/ 4340788 h 6246801"/>
              <a:gd name="connsiteX664" fmla="*/ 1827082 w 9384838"/>
              <a:gd name="connsiteY664" fmla="*/ 4315345 h 6246801"/>
              <a:gd name="connsiteX665" fmla="*/ 1902304 w 9384838"/>
              <a:gd name="connsiteY665" fmla="*/ 4340788 h 6246801"/>
              <a:gd name="connsiteX666" fmla="*/ 1952081 w 9384838"/>
              <a:gd name="connsiteY666" fmla="*/ 4315345 h 6246801"/>
              <a:gd name="connsiteX667" fmla="*/ 2001860 w 9384838"/>
              <a:gd name="connsiteY667" fmla="*/ 4340788 h 6246801"/>
              <a:gd name="connsiteX668" fmla="*/ 1952081 w 9384838"/>
              <a:gd name="connsiteY668" fmla="*/ 4340788 h 6246801"/>
              <a:gd name="connsiteX669" fmla="*/ 1952081 w 9384838"/>
              <a:gd name="connsiteY669" fmla="*/ 4390568 h 6246801"/>
              <a:gd name="connsiteX670" fmla="*/ 2027302 w 9384838"/>
              <a:gd name="connsiteY670" fmla="*/ 4416011 h 6246801"/>
              <a:gd name="connsiteX671" fmla="*/ 2052742 w 9384838"/>
              <a:gd name="connsiteY671" fmla="*/ 4416011 h 6246801"/>
              <a:gd name="connsiteX672" fmla="*/ 2102518 w 9384838"/>
              <a:gd name="connsiteY672" fmla="*/ 4390568 h 6246801"/>
              <a:gd name="connsiteX673" fmla="*/ 2127962 w 9384838"/>
              <a:gd name="connsiteY673" fmla="*/ 4390568 h 6246801"/>
              <a:gd name="connsiteX674" fmla="*/ 2203182 w 9384838"/>
              <a:gd name="connsiteY674" fmla="*/ 4440348 h 6246801"/>
              <a:gd name="connsiteX675" fmla="*/ 2328178 w 9384838"/>
              <a:gd name="connsiteY675" fmla="*/ 4465791 h 6246801"/>
              <a:gd name="connsiteX676" fmla="*/ 2428839 w 9384838"/>
              <a:gd name="connsiteY676" fmla="*/ 4465791 h 6246801"/>
              <a:gd name="connsiteX677" fmla="*/ 2478617 w 9384838"/>
              <a:gd name="connsiteY677" fmla="*/ 4440348 h 6246801"/>
              <a:gd name="connsiteX678" fmla="*/ 2529503 w 9384838"/>
              <a:gd name="connsiteY678" fmla="*/ 4416011 h 6246801"/>
              <a:gd name="connsiteX679" fmla="*/ 2579280 w 9384838"/>
              <a:gd name="connsiteY679" fmla="*/ 4440348 h 6246801"/>
              <a:gd name="connsiteX680" fmla="*/ 2629058 w 9384838"/>
              <a:gd name="connsiteY680" fmla="*/ 4440348 h 6246801"/>
              <a:gd name="connsiteX681" fmla="*/ 2679941 w 9384838"/>
              <a:gd name="connsiteY681" fmla="*/ 4465791 h 6246801"/>
              <a:gd name="connsiteX682" fmla="*/ 2679941 w 9384838"/>
              <a:gd name="connsiteY682" fmla="*/ 4465790 h 6246801"/>
              <a:gd name="connsiteX683" fmla="*/ 2705383 w 9384838"/>
              <a:gd name="connsiteY683" fmla="*/ 4465790 h 6246801"/>
              <a:gd name="connsiteX684" fmla="*/ 2804940 w 9384838"/>
              <a:gd name="connsiteY684" fmla="*/ 4440347 h 6246801"/>
              <a:gd name="connsiteX685" fmla="*/ 2830382 w 9384838"/>
              <a:gd name="connsiteY685" fmla="*/ 4491233 h 6246801"/>
              <a:gd name="connsiteX686" fmla="*/ 2804940 w 9384838"/>
              <a:gd name="connsiteY686" fmla="*/ 4515570 h 6246801"/>
              <a:gd name="connsiteX687" fmla="*/ 2780604 w 9384838"/>
              <a:gd name="connsiteY687" fmla="*/ 4541013 h 6246801"/>
              <a:gd name="connsiteX688" fmla="*/ 2804940 w 9384838"/>
              <a:gd name="connsiteY688" fmla="*/ 4566456 h 6246801"/>
              <a:gd name="connsiteX689" fmla="*/ 2804940 w 9384838"/>
              <a:gd name="connsiteY689" fmla="*/ 4590793 h 6246801"/>
              <a:gd name="connsiteX690" fmla="*/ 2855825 w 9384838"/>
              <a:gd name="connsiteY690" fmla="*/ 4590793 h 6246801"/>
              <a:gd name="connsiteX691" fmla="*/ 2855825 w 9384838"/>
              <a:gd name="connsiteY691" fmla="*/ 4566456 h 6246801"/>
              <a:gd name="connsiteX692" fmla="*/ 2880159 w 9384838"/>
              <a:gd name="connsiteY692" fmla="*/ 4566456 h 6246801"/>
              <a:gd name="connsiteX693" fmla="*/ 2880159 w 9384838"/>
              <a:gd name="connsiteY693" fmla="*/ 4605916 h 6246801"/>
              <a:gd name="connsiteX694" fmla="*/ 2880162 w 9384838"/>
              <a:gd name="connsiteY694" fmla="*/ 4605918 h 6246801"/>
              <a:gd name="connsiteX695" fmla="*/ 2880162 w 9384838"/>
              <a:gd name="connsiteY695" fmla="*/ 4566457 h 6246801"/>
              <a:gd name="connsiteX696" fmla="*/ 2931045 w 9384838"/>
              <a:gd name="connsiteY696" fmla="*/ 4616236 h 6246801"/>
              <a:gd name="connsiteX697" fmla="*/ 2980823 w 9384838"/>
              <a:gd name="connsiteY697" fmla="*/ 4641679 h 6246801"/>
              <a:gd name="connsiteX698" fmla="*/ 3006265 w 9384838"/>
              <a:gd name="connsiteY698" fmla="*/ 4616236 h 6246801"/>
              <a:gd name="connsiteX699" fmla="*/ 3030601 w 9384838"/>
              <a:gd name="connsiteY699" fmla="*/ 4616236 h 6246801"/>
              <a:gd name="connsiteX700" fmla="*/ 3056044 w 9384838"/>
              <a:gd name="connsiteY700" fmla="*/ 4590793 h 6246801"/>
              <a:gd name="connsiteX701" fmla="*/ 3105820 w 9384838"/>
              <a:gd name="connsiteY701" fmla="*/ 4590793 h 6246801"/>
              <a:gd name="connsiteX702" fmla="*/ 3131263 w 9384838"/>
              <a:gd name="connsiteY702" fmla="*/ 4541014 h 6246801"/>
              <a:gd name="connsiteX703" fmla="*/ 3131263 w 9384838"/>
              <a:gd name="connsiteY703" fmla="*/ 4590793 h 6246801"/>
              <a:gd name="connsiteX704" fmla="*/ 3156704 w 9384838"/>
              <a:gd name="connsiteY704" fmla="*/ 4566457 h 6246801"/>
              <a:gd name="connsiteX705" fmla="*/ 3181041 w 9384838"/>
              <a:gd name="connsiteY705" fmla="*/ 4515571 h 6246801"/>
              <a:gd name="connsiteX706" fmla="*/ 3156704 w 9384838"/>
              <a:gd name="connsiteY706" fmla="*/ 4440348 h 6246801"/>
              <a:gd name="connsiteX707" fmla="*/ 3131263 w 9384838"/>
              <a:gd name="connsiteY707" fmla="*/ 4416011 h 6246801"/>
              <a:gd name="connsiteX708" fmla="*/ 3181041 w 9384838"/>
              <a:gd name="connsiteY708" fmla="*/ 4365125 h 6246801"/>
              <a:gd name="connsiteX709" fmla="*/ 3231924 w 9384838"/>
              <a:gd name="connsiteY709" fmla="*/ 4340788 h 6246801"/>
              <a:gd name="connsiteX710" fmla="*/ 3256260 w 9384838"/>
              <a:gd name="connsiteY710" fmla="*/ 4289902 h 6246801"/>
              <a:gd name="connsiteX711" fmla="*/ 3281703 w 9384838"/>
              <a:gd name="connsiteY711" fmla="*/ 4289902 h 6246801"/>
              <a:gd name="connsiteX712" fmla="*/ 3281705 w 9384838"/>
              <a:gd name="connsiteY712" fmla="*/ 4289902 h 6246801"/>
              <a:gd name="connsiteX713" fmla="*/ 3307147 w 9384838"/>
              <a:gd name="connsiteY713" fmla="*/ 4265565 h 6246801"/>
              <a:gd name="connsiteX714" fmla="*/ 3356924 w 9384838"/>
              <a:gd name="connsiteY714" fmla="*/ 4265565 h 6246801"/>
              <a:gd name="connsiteX715" fmla="*/ 3457589 w 9384838"/>
              <a:gd name="connsiteY715" fmla="*/ 4190342 h 6246801"/>
              <a:gd name="connsiteX716" fmla="*/ 3558250 w 9384838"/>
              <a:gd name="connsiteY716" fmla="*/ 4089676 h 6246801"/>
              <a:gd name="connsiteX717" fmla="*/ 3582585 w 9384838"/>
              <a:gd name="connsiteY717" fmla="*/ 4014453 h 6246801"/>
              <a:gd name="connsiteX718" fmla="*/ 3608026 w 9384838"/>
              <a:gd name="connsiteY718" fmla="*/ 3989010 h 6246801"/>
              <a:gd name="connsiteX719" fmla="*/ 3582585 w 9384838"/>
              <a:gd name="connsiteY719" fmla="*/ 3963567 h 6246801"/>
              <a:gd name="connsiteX720" fmla="*/ 3608026 w 9384838"/>
              <a:gd name="connsiteY720" fmla="*/ 3913787 h 6246801"/>
              <a:gd name="connsiteX721" fmla="*/ 3582585 w 9384838"/>
              <a:gd name="connsiteY721" fmla="*/ 3888344 h 6246801"/>
              <a:gd name="connsiteX722" fmla="*/ 3608026 w 9384838"/>
              <a:gd name="connsiteY722" fmla="*/ 3838565 h 6246801"/>
              <a:gd name="connsiteX723" fmla="*/ 3633468 w 9384838"/>
              <a:gd name="connsiteY723" fmla="*/ 3813122 h 6246801"/>
              <a:gd name="connsiteX724" fmla="*/ 3683247 w 9384838"/>
              <a:gd name="connsiteY724" fmla="*/ 3788785 h 6246801"/>
              <a:gd name="connsiteX725" fmla="*/ 3708689 w 9384838"/>
              <a:gd name="connsiteY725" fmla="*/ 3813122 h 6246801"/>
              <a:gd name="connsiteX726" fmla="*/ 3783908 w 9384838"/>
              <a:gd name="connsiteY726" fmla="*/ 3788785 h 6246801"/>
              <a:gd name="connsiteX727" fmla="*/ 3883464 w 9384838"/>
              <a:gd name="connsiteY727" fmla="*/ 3763342 h 6246801"/>
              <a:gd name="connsiteX728" fmla="*/ 3883464 w 9384838"/>
              <a:gd name="connsiteY728" fmla="*/ 3813122 h 6246801"/>
              <a:gd name="connsiteX729" fmla="*/ 3833686 w 9384838"/>
              <a:gd name="connsiteY729" fmla="*/ 3813122 h 6246801"/>
              <a:gd name="connsiteX730" fmla="*/ 3808245 w 9384838"/>
              <a:gd name="connsiteY730" fmla="*/ 3838565 h 6246801"/>
              <a:gd name="connsiteX731" fmla="*/ 3808245 w 9384838"/>
              <a:gd name="connsiteY731" fmla="*/ 3888344 h 6246801"/>
              <a:gd name="connsiteX732" fmla="*/ 3758467 w 9384838"/>
              <a:gd name="connsiteY732" fmla="*/ 3864008 h 6246801"/>
              <a:gd name="connsiteX733" fmla="*/ 3708689 w 9384838"/>
              <a:gd name="connsiteY733" fmla="*/ 3913787 h 6246801"/>
              <a:gd name="connsiteX734" fmla="*/ 3683247 w 9384838"/>
              <a:gd name="connsiteY734" fmla="*/ 3888344 h 6246801"/>
              <a:gd name="connsiteX735" fmla="*/ 3633468 w 9384838"/>
              <a:gd name="connsiteY735" fmla="*/ 3913787 h 6246801"/>
              <a:gd name="connsiteX736" fmla="*/ 3657804 w 9384838"/>
              <a:gd name="connsiteY736" fmla="*/ 3939230 h 6246801"/>
              <a:gd name="connsiteX737" fmla="*/ 3633468 w 9384838"/>
              <a:gd name="connsiteY737" fmla="*/ 3963567 h 6246801"/>
              <a:gd name="connsiteX738" fmla="*/ 3657804 w 9384838"/>
              <a:gd name="connsiteY738" fmla="*/ 3963567 h 6246801"/>
              <a:gd name="connsiteX739" fmla="*/ 3683247 w 9384838"/>
              <a:gd name="connsiteY739" fmla="*/ 3989010 h 6246801"/>
              <a:gd name="connsiteX740" fmla="*/ 3708689 w 9384838"/>
              <a:gd name="connsiteY740" fmla="*/ 3989010 h 6246801"/>
              <a:gd name="connsiteX741" fmla="*/ 3708689 w 9384838"/>
              <a:gd name="connsiteY741" fmla="*/ 4014453 h 6246801"/>
              <a:gd name="connsiteX742" fmla="*/ 3708688 w 9384838"/>
              <a:gd name="connsiteY742" fmla="*/ 4014453 h 6246801"/>
              <a:gd name="connsiteX743" fmla="*/ 3657804 w 9384838"/>
              <a:gd name="connsiteY743" fmla="*/ 4064233 h 6246801"/>
              <a:gd name="connsiteX744" fmla="*/ 3683246 w 9384838"/>
              <a:gd name="connsiteY744" fmla="*/ 4139455 h 6246801"/>
              <a:gd name="connsiteX745" fmla="*/ 3808243 w 9384838"/>
              <a:gd name="connsiteY745" fmla="*/ 4164898 h 6246801"/>
              <a:gd name="connsiteX746" fmla="*/ 3833684 w 9384838"/>
              <a:gd name="connsiteY746" fmla="*/ 4089676 h 6246801"/>
              <a:gd name="connsiteX747" fmla="*/ 3958666 w 9384838"/>
              <a:gd name="connsiteY747" fmla="*/ 4089676 h 6246801"/>
              <a:gd name="connsiteX748" fmla="*/ 4084770 w 9384838"/>
              <a:gd name="connsiteY748" fmla="*/ 4064233 h 6246801"/>
              <a:gd name="connsiteX749" fmla="*/ 4185432 w 9384838"/>
              <a:gd name="connsiteY749" fmla="*/ 4064233 h 6246801"/>
              <a:gd name="connsiteX750" fmla="*/ 4460870 w 9384838"/>
              <a:gd name="connsiteY750" fmla="*/ 3888345 h 6246801"/>
              <a:gd name="connsiteX751" fmla="*/ 4510648 w 9384838"/>
              <a:gd name="connsiteY751" fmla="*/ 3763342 h 6246801"/>
              <a:gd name="connsiteX752" fmla="*/ 4761751 w 9384838"/>
              <a:gd name="connsiteY752" fmla="*/ 3713562 h 6246801"/>
              <a:gd name="connsiteX753" fmla="*/ 4836971 w 9384838"/>
              <a:gd name="connsiteY753" fmla="*/ 3612896 h 6246801"/>
              <a:gd name="connsiteX754" fmla="*/ 4887855 w 9384838"/>
              <a:gd name="connsiteY754" fmla="*/ 3487894 h 6246801"/>
              <a:gd name="connsiteX755" fmla="*/ 4887855 w 9384838"/>
              <a:gd name="connsiteY755" fmla="*/ 3487893 h 6246801"/>
              <a:gd name="connsiteX756" fmla="*/ 4937633 w 9384838"/>
              <a:gd name="connsiteY756" fmla="*/ 3437007 h 6246801"/>
              <a:gd name="connsiteX757" fmla="*/ 5012854 w 9384838"/>
              <a:gd name="connsiteY757" fmla="*/ 3387227 h 6246801"/>
              <a:gd name="connsiteX758" fmla="*/ 5038296 w 9384838"/>
              <a:gd name="connsiteY758" fmla="*/ 3336341 h 6246801"/>
              <a:gd name="connsiteX759" fmla="*/ 5113516 w 9384838"/>
              <a:gd name="connsiteY759" fmla="*/ 3236782 h 6246801"/>
              <a:gd name="connsiteX760" fmla="*/ 5137852 w 9384838"/>
              <a:gd name="connsiteY760" fmla="*/ 3185896 h 6246801"/>
              <a:gd name="connsiteX761" fmla="*/ 5163294 w 9384838"/>
              <a:gd name="connsiteY761" fmla="*/ 3161560 h 6246801"/>
              <a:gd name="connsiteX762" fmla="*/ 5238514 w 9384838"/>
              <a:gd name="connsiteY762" fmla="*/ 3011116 h 6246801"/>
              <a:gd name="connsiteX763" fmla="*/ 5263957 w 9384838"/>
              <a:gd name="connsiteY763" fmla="*/ 2860672 h 6246801"/>
              <a:gd name="connsiteX764" fmla="*/ 5188736 w 9384838"/>
              <a:gd name="connsiteY764" fmla="*/ 2809788 h 6246801"/>
              <a:gd name="connsiteX765" fmla="*/ 5163294 w 9384838"/>
              <a:gd name="connsiteY765" fmla="*/ 2835229 h 6246801"/>
              <a:gd name="connsiteX766" fmla="*/ 5137852 w 9384838"/>
              <a:gd name="connsiteY766" fmla="*/ 2835229 h 6246801"/>
              <a:gd name="connsiteX767" fmla="*/ 5137852 w 9384838"/>
              <a:gd name="connsiteY767" fmla="*/ 2785450 h 6246801"/>
              <a:gd name="connsiteX768" fmla="*/ 5188736 w 9384838"/>
              <a:gd name="connsiteY768" fmla="*/ 2785450 h 6246801"/>
              <a:gd name="connsiteX769" fmla="*/ 5263957 w 9384838"/>
              <a:gd name="connsiteY769" fmla="*/ 2734563 h 6246801"/>
              <a:gd name="connsiteX770" fmla="*/ 5339177 w 9384838"/>
              <a:gd name="connsiteY770" fmla="*/ 2609561 h 6246801"/>
              <a:gd name="connsiteX771" fmla="*/ 5289399 w 9384838"/>
              <a:gd name="connsiteY771" fmla="*/ 2534339 h 6246801"/>
              <a:gd name="connsiteX772" fmla="*/ 5289931 w 9384838"/>
              <a:gd name="connsiteY772" fmla="*/ 2534660 h 6246801"/>
              <a:gd name="connsiteX773" fmla="*/ 5289398 w 9384838"/>
              <a:gd name="connsiteY773" fmla="*/ 2534339 h 6246801"/>
              <a:gd name="connsiteX774" fmla="*/ 5313734 w 9384838"/>
              <a:gd name="connsiteY774" fmla="*/ 2483451 h 6246801"/>
              <a:gd name="connsiteX775" fmla="*/ 5289398 w 9384838"/>
              <a:gd name="connsiteY775" fmla="*/ 2459115 h 6246801"/>
              <a:gd name="connsiteX776" fmla="*/ 5364618 w 9384838"/>
              <a:gd name="connsiteY776" fmla="*/ 2408231 h 6246801"/>
              <a:gd name="connsiteX777" fmla="*/ 5388954 w 9384838"/>
              <a:gd name="connsiteY777" fmla="*/ 2433674 h 6246801"/>
              <a:gd name="connsiteX778" fmla="*/ 5464174 w 9384838"/>
              <a:gd name="connsiteY778" fmla="*/ 2408231 h 6246801"/>
              <a:gd name="connsiteX779" fmla="*/ 5515059 w 9384838"/>
              <a:gd name="connsiteY779" fmla="*/ 2333007 h 6246801"/>
              <a:gd name="connsiteX780" fmla="*/ 5539394 w 9384838"/>
              <a:gd name="connsiteY780" fmla="*/ 2257785 h 6246801"/>
              <a:gd name="connsiteX781" fmla="*/ 5539394 w 9384838"/>
              <a:gd name="connsiteY781" fmla="*/ 2233447 h 6246801"/>
              <a:gd name="connsiteX782" fmla="*/ 5564837 w 9384838"/>
              <a:gd name="connsiteY782" fmla="*/ 2182565 h 6246801"/>
              <a:gd name="connsiteX783" fmla="*/ 5614615 w 9384838"/>
              <a:gd name="connsiteY783" fmla="*/ 2233447 h 6246801"/>
              <a:gd name="connsiteX784" fmla="*/ 5640057 w 9384838"/>
              <a:gd name="connsiteY784" fmla="*/ 2208005 h 6246801"/>
              <a:gd name="connsiteX785" fmla="*/ 5665499 w 9384838"/>
              <a:gd name="connsiteY785" fmla="*/ 2233447 h 6246801"/>
              <a:gd name="connsiteX786" fmla="*/ 5665499 w 9384838"/>
              <a:gd name="connsiteY786" fmla="*/ 2257785 h 6246801"/>
              <a:gd name="connsiteX787" fmla="*/ 5640057 w 9384838"/>
              <a:gd name="connsiteY787" fmla="*/ 2408231 h 6246801"/>
              <a:gd name="connsiteX788" fmla="*/ 5689835 w 9384838"/>
              <a:gd name="connsiteY788" fmla="*/ 2433674 h 6246801"/>
              <a:gd name="connsiteX789" fmla="*/ 5740719 w 9384838"/>
              <a:gd name="connsiteY789" fmla="*/ 2408231 h 6246801"/>
              <a:gd name="connsiteX790" fmla="*/ 5765055 w 9384838"/>
              <a:gd name="connsiteY790" fmla="*/ 2358450 h 6246801"/>
              <a:gd name="connsiteX791" fmla="*/ 5840275 w 9384838"/>
              <a:gd name="connsiteY791" fmla="*/ 2459115 h 6246801"/>
              <a:gd name="connsiteX792" fmla="*/ 5891159 w 9384838"/>
              <a:gd name="connsiteY792" fmla="*/ 2408231 h 6246801"/>
              <a:gd name="connsiteX793" fmla="*/ 5940937 w 9384838"/>
              <a:gd name="connsiteY793" fmla="*/ 2283229 h 6246801"/>
              <a:gd name="connsiteX794" fmla="*/ 5891159 w 9384838"/>
              <a:gd name="connsiteY794" fmla="*/ 2208005 h 6246801"/>
              <a:gd name="connsiteX795" fmla="*/ 5840275 w 9384838"/>
              <a:gd name="connsiteY795" fmla="*/ 2257785 h 6246801"/>
              <a:gd name="connsiteX796" fmla="*/ 5715277 w 9384838"/>
              <a:gd name="connsiteY796" fmla="*/ 2283229 h 6246801"/>
              <a:gd name="connsiteX797" fmla="*/ 5765055 w 9384838"/>
              <a:gd name="connsiteY797" fmla="*/ 2132783 h 6246801"/>
              <a:gd name="connsiteX798" fmla="*/ 5840275 w 9384838"/>
              <a:gd name="connsiteY798" fmla="*/ 2081897 h 6246801"/>
              <a:gd name="connsiteX799" fmla="*/ 8270546 w 9384838"/>
              <a:gd name="connsiteY799" fmla="*/ 1474959 h 6246801"/>
              <a:gd name="connsiteX800" fmla="*/ 8282255 w 9384838"/>
              <a:gd name="connsiteY800" fmla="*/ 1480813 h 6246801"/>
              <a:gd name="connsiteX801" fmla="*/ 8274449 w 9384838"/>
              <a:gd name="connsiteY801" fmla="*/ 1490571 h 6246801"/>
              <a:gd name="connsiteX802" fmla="*/ 8264691 w 9384838"/>
              <a:gd name="connsiteY802" fmla="*/ 1491546 h 6246801"/>
              <a:gd name="connsiteX803" fmla="*/ 8247128 w 9384838"/>
              <a:gd name="connsiteY803" fmla="*/ 1501304 h 6246801"/>
              <a:gd name="connsiteX804" fmla="*/ 8250055 w 9384838"/>
              <a:gd name="connsiteY804" fmla="*/ 1485692 h 6246801"/>
              <a:gd name="connsiteX805" fmla="*/ 8265667 w 9384838"/>
              <a:gd name="connsiteY805" fmla="*/ 1485692 h 6246801"/>
              <a:gd name="connsiteX806" fmla="*/ 8270546 w 9384838"/>
              <a:gd name="connsiteY806" fmla="*/ 1474959 h 6246801"/>
              <a:gd name="connsiteX807" fmla="*/ 8187608 w 9384838"/>
              <a:gd name="connsiteY807" fmla="*/ 1463250 h 6246801"/>
              <a:gd name="connsiteX808" fmla="*/ 8203220 w 9384838"/>
              <a:gd name="connsiteY808" fmla="*/ 1472032 h 6246801"/>
              <a:gd name="connsiteX809" fmla="*/ 8215904 w 9384838"/>
              <a:gd name="connsiteY809" fmla="*/ 1471056 h 6246801"/>
              <a:gd name="connsiteX810" fmla="*/ 8214929 w 9384838"/>
              <a:gd name="connsiteY810" fmla="*/ 1479838 h 6246801"/>
              <a:gd name="connsiteX811" fmla="*/ 8216880 w 9384838"/>
              <a:gd name="connsiteY811" fmla="*/ 1484717 h 6246801"/>
              <a:gd name="connsiteX812" fmla="*/ 8195414 w 9384838"/>
              <a:gd name="connsiteY812" fmla="*/ 1482765 h 6246801"/>
              <a:gd name="connsiteX813" fmla="*/ 8197365 w 9384838"/>
              <a:gd name="connsiteY813" fmla="*/ 1476909 h 6246801"/>
              <a:gd name="connsiteX814" fmla="*/ 8187608 w 9384838"/>
              <a:gd name="connsiteY814" fmla="*/ 1463250 h 6246801"/>
              <a:gd name="connsiteX815" fmla="*/ 8289085 w 9384838"/>
              <a:gd name="connsiteY815" fmla="*/ 1415439 h 6246801"/>
              <a:gd name="connsiteX816" fmla="*/ 8307624 w 9384838"/>
              <a:gd name="connsiteY816" fmla="*/ 1425197 h 6246801"/>
              <a:gd name="connsiteX817" fmla="*/ 8318357 w 9384838"/>
              <a:gd name="connsiteY817" fmla="*/ 1429100 h 6246801"/>
              <a:gd name="connsiteX818" fmla="*/ 8307624 w 9384838"/>
              <a:gd name="connsiteY818" fmla="*/ 1443734 h 6246801"/>
              <a:gd name="connsiteX819" fmla="*/ 8313478 w 9384838"/>
              <a:gd name="connsiteY819" fmla="*/ 1452516 h 6246801"/>
              <a:gd name="connsiteX820" fmla="*/ 8282255 w 9384838"/>
              <a:gd name="connsiteY820" fmla="*/ 1469104 h 6246801"/>
              <a:gd name="connsiteX821" fmla="*/ 8280303 w 9384838"/>
              <a:gd name="connsiteY821" fmla="*/ 1453493 h 6246801"/>
              <a:gd name="connsiteX822" fmla="*/ 8269570 w 9384838"/>
              <a:gd name="connsiteY822" fmla="*/ 1425197 h 6246801"/>
              <a:gd name="connsiteX823" fmla="*/ 8289085 w 9384838"/>
              <a:gd name="connsiteY823" fmla="*/ 1415439 h 6246801"/>
              <a:gd name="connsiteX824" fmla="*/ 8360314 w 9384838"/>
              <a:gd name="connsiteY824" fmla="*/ 1357869 h 6246801"/>
              <a:gd name="connsiteX825" fmla="*/ 8376902 w 9384838"/>
              <a:gd name="connsiteY825" fmla="*/ 1366651 h 6246801"/>
              <a:gd name="connsiteX826" fmla="*/ 8379829 w 9384838"/>
              <a:gd name="connsiteY826" fmla="*/ 1382264 h 6246801"/>
              <a:gd name="connsiteX827" fmla="*/ 8349581 w 9384838"/>
              <a:gd name="connsiteY827" fmla="*/ 1375434 h 6246801"/>
              <a:gd name="connsiteX828" fmla="*/ 8360314 w 9384838"/>
              <a:gd name="connsiteY828" fmla="*/ 1357869 h 6246801"/>
              <a:gd name="connsiteX829" fmla="*/ 8571073 w 9384838"/>
              <a:gd name="connsiteY829" fmla="*/ 1228098 h 6246801"/>
              <a:gd name="connsiteX830" fmla="*/ 8597418 w 9384838"/>
              <a:gd name="connsiteY830" fmla="*/ 1253467 h 6246801"/>
              <a:gd name="connsiteX831" fmla="*/ 8592539 w 9384838"/>
              <a:gd name="connsiteY831" fmla="*/ 1260297 h 6246801"/>
              <a:gd name="connsiteX832" fmla="*/ 8592539 w 9384838"/>
              <a:gd name="connsiteY832" fmla="*/ 1272981 h 6246801"/>
              <a:gd name="connsiteX833" fmla="*/ 8572049 w 9384838"/>
              <a:gd name="connsiteY833" fmla="*/ 1273957 h 6246801"/>
              <a:gd name="connsiteX834" fmla="*/ 8561316 w 9384838"/>
              <a:gd name="connsiteY834" fmla="*/ 1285666 h 6246801"/>
              <a:gd name="connsiteX835" fmla="*/ 8554486 w 9384838"/>
              <a:gd name="connsiteY835" fmla="*/ 1302253 h 6246801"/>
              <a:gd name="connsiteX836" fmla="*/ 8533995 w 9384838"/>
              <a:gd name="connsiteY836" fmla="*/ 1311035 h 6246801"/>
              <a:gd name="connsiteX837" fmla="*/ 8510577 w 9384838"/>
              <a:gd name="connsiteY837" fmla="*/ 1309083 h 6246801"/>
              <a:gd name="connsiteX838" fmla="*/ 8505699 w 9384838"/>
              <a:gd name="connsiteY838" fmla="*/ 1331526 h 6246801"/>
              <a:gd name="connsiteX839" fmla="*/ 8494966 w 9384838"/>
              <a:gd name="connsiteY839" fmla="*/ 1335428 h 6246801"/>
              <a:gd name="connsiteX840" fmla="*/ 8482281 w 9384838"/>
              <a:gd name="connsiteY840" fmla="*/ 1312986 h 6246801"/>
              <a:gd name="connsiteX841" fmla="*/ 8474475 w 9384838"/>
              <a:gd name="connsiteY841" fmla="*/ 1303229 h 6246801"/>
              <a:gd name="connsiteX842" fmla="*/ 8467645 w 9384838"/>
              <a:gd name="connsiteY842" fmla="*/ 1279811 h 6246801"/>
              <a:gd name="connsiteX843" fmla="*/ 8476427 w 9384838"/>
              <a:gd name="connsiteY843" fmla="*/ 1270054 h 6246801"/>
              <a:gd name="connsiteX844" fmla="*/ 8524238 w 9384838"/>
              <a:gd name="connsiteY844" fmla="*/ 1261273 h 6246801"/>
              <a:gd name="connsiteX845" fmla="*/ 8551558 w 9384838"/>
              <a:gd name="connsiteY845" fmla="*/ 1236879 h 6246801"/>
              <a:gd name="connsiteX846" fmla="*/ 8567170 w 9384838"/>
              <a:gd name="connsiteY846" fmla="*/ 1237855 h 6246801"/>
              <a:gd name="connsiteX847" fmla="*/ 8571073 w 9384838"/>
              <a:gd name="connsiteY847" fmla="*/ 1228098 h 6246801"/>
              <a:gd name="connsiteX848" fmla="*/ 8306648 w 9384838"/>
              <a:gd name="connsiteY848" fmla="*/ 884639 h 6246801"/>
              <a:gd name="connsiteX849" fmla="*/ 8328114 w 9384838"/>
              <a:gd name="connsiteY849" fmla="*/ 903178 h 6246801"/>
              <a:gd name="connsiteX850" fmla="*/ 8334944 w 9384838"/>
              <a:gd name="connsiteY850" fmla="*/ 917814 h 6246801"/>
              <a:gd name="connsiteX851" fmla="*/ 8368119 w 9384838"/>
              <a:gd name="connsiteY851" fmla="*/ 935377 h 6246801"/>
              <a:gd name="connsiteX852" fmla="*/ 8422761 w 9384838"/>
              <a:gd name="connsiteY852" fmla="*/ 939280 h 6246801"/>
              <a:gd name="connsiteX853" fmla="*/ 8461790 w 9384838"/>
              <a:gd name="connsiteY853" fmla="*/ 922693 h 6246801"/>
              <a:gd name="connsiteX854" fmla="*/ 8450081 w 9384838"/>
              <a:gd name="connsiteY854" fmla="*/ 963674 h 6246801"/>
              <a:gd name="connsiteX855" fmla="*/ 8431542 w 9384838"/>
              <a:gd name="connsiteY855" fmla="*/ 975382 h 6246801"/>
              <a:gd name="connsiteX856" fmla="*/ 8415930 w 9384838"/>
              <a:gd name="connsiteY856" fmla="*/ 963674 h 6246801"/>
              <a:gd name="connsiteX857" fmla="*/ 8397391 w 9384838"/>
              <a:gd name="connsiteY857" fmla="*/ 963674 h 6246801"/>
              <a:gd name="connsiteX858" fmla="*/ 8359338 w 9384838"/>
              <a:gd name="connsiteY858" fmla="*/ 1014411 h 6246801"/>
              <a:gd name="connsiteX859" fmla="*/ 8284206 w 9384838"/>
              <a:gd name="connsiteY859" fmla="*/ 1020265 h 6246801"/>
              <a:gd name="connsiteX860" fmla="*/ 8247128 w 9384838"/>
              <a:gd name="connsiteY860" fmla="*/ 1070028 h 6246801"/>
              <a:gd name="connsiteX861" fmla="*/ 8212977 w 9384838"/>
              <a:gd name="connsiteY861" fmla="*/ 1083688 h 6246801"/>
              <a:gd name="connsiteX862" fmla="*/ 8184681 w 9384838"/>
              <a:gd name="connsiteY862" fmla="*/ 1151014 h 6246801"/>
              <a:gd name="connsiteX863" fmla="*/ 8163215 w 9384838"/>
              <a:gd name="connsiteY863" fmla="*/ 1151014 h 6246801"/>
              <a:gd name="connsiteX864" fmla="*/ 8155409 w 9384838"/>
              <a:gd name="connsiteY864" fmla="*/ 1207607 h 6246801"/>
              <a:gd name="connsiteX865" fmla="*/ 8099792 w 9384838"/>
              <a:gd name="connsiteY865" fmla="*/ 1223219 h 6246801"/>
              <a:gd name="connsiteX866" fmla="*/ 8077350 w 9384838"/>
              <a:gd name="connsiteY866" fmla="*/ 1247612 h 6246801"/>
              <a:gd name="connsiteX867" fmla="*/ 8066617 w 9384838"/>
              <a:gd name="connsiteY867" fmla="*/ 1319817 h 6246801"/>
              <a:gd name="connsiteX868" fmla="*/ 8057835 w 9384838"/>
              <a:gd name="connsiteY868" fmla="*/ 1315914 h 6246801"/>
              <a:gd name="connsiteX869" fmla="*/ 8009048 w 9384838"/>
              <a:gd name="connsiteY869" fmla="*/ 1320793 h 6246801"/>
              <a:gd name="connsiteX870" fmla="*/ 8009048 w 9384838"/>
              <a:gd name="connsiteY870" fmla="*/ 1309084 h 6246801"/>
              <a:gd name="connsiteX871" fmla="*/ 8010024 w 9384838"/>
              <a:gd name="connsiteY871" fmla="*/ 1293472 h 6246801"/>
              <a:gd name="connsiteX872" fmla="*/ 8002218 w 9384838"/>
              <a:gd name="connsiteY872" fmla="*/ 1262248 h 6246801"/>
              <a:gd name="connsiteX873" fmla="*/ 8013927 w 9384838"/>
              <a:gd name="connsiteY873" fmla="*/ 1254442 h 6246801"/>
              <a:gd name="connsiteX874" fmla="*/ 8038320 w 9384838"/>
              <a:gd name="connsiteY874" fmla="*/ 1219316 h 6246801"/>
              <a:gd name="connsiteX875" fmla="*/ 8077350 w 9384838"/>
              <a:gd name="connsiteY875" fmla="*/ 1190044 h 6246801"/>
              <a:gd name="connsiteX876" fmla="*/ 8108573 w 9384838"/>
              <a:gd name="connsiteY876" fmla="*/ 1167602 h 6246801"/>
              <a:gd name="connsiteX877" fmla="*/ 8111501 w 9384838"/>
              <a:gd name="connsiteY877" fmla="*/ 1154917 h 6246801"/>
              <a:gd name="connsiteX878" fmla="*/ 8135894 w 9384838"/>
              <a:gd name="connsiteY878" fmla="*/ 1148087 h 6246801"/>
              <a:gd name="connsiteX879" fmla="*/ 8141748 w 9384838"/>
              <a:gd name="connsiteY879" fmla="*/ 1130524 h 6246801"/>
              <a:gd name="connsiteX880" fmla="*/ 8135894 w 9384838"/>
              <a:gd name="connsiteY880" fmla="*/ 1121742 h 6246801"/>
              <a:gd name="connsiteX881" fmla="*/ 8143700 w 9384838"/>
              <a:gd name="connsiteY881" fmla="*/ 1104179 h 6246801"/>
              <a:gd name="connsiteX882" fmla="*/ 8200293 w 9384838"/>
              <a:gd name="connsiteY882" fmla="*/ 1030998 h 6246801"/>
              <a:gd name="connsiteX883" fmla="*/ 8231516 w 9384838"/>
              <a:gd name="connsiteY883" fmla="*/ 993920 h 6246801"/>
              <a:gd name="connsiteX884" fmla="*/ 8245176 w 9384838"/>
              <a:gd name="connsiteY884" fmla="*/ 957819 h 6246801"/>
              <a:gd name="connsiteX885" fmla="*/ 8258837 w 9384838"/>
              <a:gd name="connsiteY885" fmla="*/ 944159 h 6246801"/>
              <a:gd name="connsiteX886" fmla="*/ 8260788 w 9384838"/>
              <a:gd name="connsiteY886" fmla="*/ 920741 h 6246801"/>
              <a:gd name="connsiteX887" fmla="*/ 8289085 w 9384838"/>
              <a:gd name="connsiteY887" fmla="*/ 889516 h 6246801"/>
              <a:gd name="connsiteX888" fmla="*/ 8306648 w 9384838"/>
              <a:gd name="connsiteY888" fmla="*/ 884639 h 6246801"/>
              <a:gd name="connsiteX889" fmla="*/ 9328245 w 9384838"/>
              <a:gd name="connsiteY889" fmla="*/ 311878 h 6246801"/>
              <a:gd name="connsiteX890" fmla="*/ 9371178 w 9384838"/>
              <a:gd name="connsiteY890" fmla="*/ 317733 h 6246801"/>
              <a:gd name="connsiteX891" fmla="*/ 9384838 w 9384838"/>
              <a:gd name="connsiteY891" fmla="*/ 341150 h 6246801"/>
              <a:gd name="connsiteX892" fmla="*/ 9357517 w 9384838"/>
              <a:gd name="connsiteY892" fmla="*/ 360665 h 6246801"/>
              <a:gd name="connsiteX893" fmla="*/ 9357517 w 9384838"/>
              <a:gd name="connsiteY893" fmla="*/ 378228 h 6246801"/>
              <a:gd name="connsiteX894" fmla="*/ 9371178 w 9384838"/>
              <a:gd name="connsiteY894" fmla="*/ 393840 h 6246801"/>
              <a:gd name="connsiteX895" fmla="*/ 9367275 w 9384838"/>
              <a:gd name="connsiteY895" fmla="*/ 427015 h 6246801"/>
              <a:gd name="connsiteX896" fmla="*/ 9314585 w 9384838"/>
              <a:gd name="connsiteY896" fmla="*/ 427015 h 6246801"/>
              <a:gd name="connsiteX897" fmla="*/ 9250186 w 9384838"/>
              <a:gd name="connsiteY897" fmla="*/ 440675 h 6246801"/>
              <a:gd name="connsiteX898" fmla="*/ 9213108 w 9384838"/>
              <a:gd name="connsiteY898" fmla="*/ 471899 h 6246801"/>
              <a:gd name="connsiteX899" fmla="*/ 9162370 w 9384838"/>
              <a:gd name="connsiteY899" fmla="*/ 491414 h 6246801"/>
              <a:gd name="connsiteX900" fmla="*/ 9099923 w 9384838"/>
              <a:gd name="connsiteY900" fmla="*/ 526540 h 6246801"/>
              <a:gd name="connsiteX901" fmla="*/ 9035524 w 9384838"/>
              <a:gd name="connsiteY901" fmla="*/ 587036 h 6246801"/>
              <a:gd name="connsiteX902" fmla="*/ 8996494 w 9384838"/>
              <a:gd name="connsiteY902" fmla="*/ 635822 h 6246801"/>
              <a:gd name="connsiteX903" fmla="*/ 8961368 w 9384838"/>
              <a:gd name="connsiteY903" fmla="*/ 637774 h 6246801"/>
              <a:gd name="connsiteX904" fmla="*/ 8951610 w 9384838"/>
              <a:gd name="connsiteY904" fmla="*/ 647531 h 6246801"/>
              <a:gd name="connsiteX905" fmla="*/ 8926241 w 9384838"/>
              <a:gd name="connsiteY905" fmla="*/ 637774 h 6246801"/>
              <a:gd name="connsiteX906" fmla="*/ 8916484 w 9384838"/>
              <a:gd name="connsiteY906" fmla="*/ 608501 h 6246801"/>
              <a:gd name="connsiteX907" fmla="*/ 8883309 w 9384838"/>
              <a:gd name="connsiteY907" fmla="*/ 622162 h 6246801"/>
              <a:gd name="connsiteX908" fmla="*/ 8877454 w 9384838"/>
              <a:gd name="connsiteY908" fmla="*/ 651434 h 6246801"/>
              <a:gd name="connsiteX909" fmla="*/ 8887212 w 9384838"/>
              <a:gd name="connsiteY909" fmla="*/ 665094 h 6246801"/>
              <a:gd name="connsiteX910" fmla="*/ 8846231 w 9384838"/>
              <a:gd name="connsiteY910" fmla="*/ 719735 h 6246801"/>
              <a:gd name="connsiteX911" fmla="*/ 8799395 w 9384838"/>
              <a:gd name="connsiteY911" fmla="*/ 749008 h 6246801"/>
              <a:gd name="connsiteX912" fmla="*/ 8766220 w 9384838"/>
              <a:gd name="connsiteY912" fmla="*/ 774380 h 6246801"/>
              <a:gd name="connsiteX913" fmla="*/ 8731094 w 9384838"/>
              <a:gd name="connsiteY913" fmla="*/ 844633 h 6246801"/>
              <a:gd name="connsiteX914" fmla="*/ 8697919 w 9384838"/>
              <a:gd name="connsiteY914" fmla="*/ 862196 h 6246801"/>
              <a:gd name="connsiteX915" fmla="*/ 8666695 w 9384838"/>
              <a:gd name="connsiteY915" fmla="*/ 862196 h 6246801"/>
              <a:gd name="connsiteX916" fmla="*/ 8641326 w 9384838"/>
              <a:gd name="connsiteY916" fmla="*/ 887565 h 6246801"/>
              <a:gd name="connsiteX917" fmla="*/ 8614005 w 9384838"/>
              <a:gd name="connsiteY917" fmla="*/ 932449 h 6246801"/>
              <a:gd name="connsiteX918" fmla="*/ 8590587 w 9384838"/>
              <a:gd name="connsiteY918" fmla="*/ 936351 h 6246801"/>
              <a:gd name="connsiteX919" fmla="*/ 8576927 w 9384838"/>
              <a:gd name="connsiteY919" fmla="*/ 920740 h 6246801"/>
              <a:gd name="connsiteX920" fmla="*/ 8590587 w 9384838"/>
              <a:gd name="connsiteY920" fmla="*/ 885614 h 6246801"/>
              <a:gd name="connsiteX921" fmla="*/ 8602296 w 9384838"/>
              <a:gd name="connsiteY921" fmla="*/ 881711 h 6246801"/>
              <a:gd name="connsiteX922" fmla="*/ 8610102 w 9384838"/>
              <a:gd name="connsiteY922" fmla="*/ 868050 h 6246801"/>
              <a:gd name="connsiteX923" fmla="*/ 8606199 w 9384838"/>
              <a:gd name="connsiteY923" fmla="*/ 850487 h 6246801"/>
              <a:gd name="connsiteX924" fmla="*/ 8612054 w 9384838"/>
              <a:gd name="connsiteY924" fmla="*/ 825118 h 6246801"/>
              <a:gd name="connsiteX925" fmla="*/ 8623762 w 9384838"/>
              <a:gd name="connsiteY925" fmla="*/ 846584 h 6246801"/>
              <a:gd name="connsiteX926" fmla="*/ 8637423 w 9384838"/>
              <a:gd name="connsiteY926" fmla="*/ 848536 h 6246801"/>
              <a:gd name="connsiteX927" fmla="*/ 8649132 w 9384838"/>
              <a:gd name="connsiteY927" fmla="*/ 827069 h 6246801"/>
              <a:gd name="connsiteX928" fmla="*/ 8635471 w 9384838"/>
              <a:gd name="connsiteY928" fmla="*/ 807555 h 6246801"/>
              <a:gd name="connsiteX929" fmla="*/ 8654986 w 9384838"/>
              <a:gd name="connsiteY929" fmla="*/ 807555 h 6246801"/>
              <a:gd name="connsiteX930" fmla="*/ 8664743 w 9384838"/>
              <a:gd name="connsiteY930" fmla="*/ 819263 h 6246801"/>
              <a:gd name="connsiteX931" fmla="*/ 8692064 w 9384838"/>
              <a:gd name="connsiteY931" fmla="*/ 805603 h 6246801"/>
              <a:gd name="connsiteX932" fmla="*/ 8709627 w 9384838"/>
              <a:gd name="connsiteY932" fmla="*/ 778282 h 6246801"/>
              <a:gd name="connsiteX933" fmla="*/ 8711579 w 9384838"/>
              <a:gd name="connsiteY933" fmla="*/ 749008 h 6246801"/>
              <a:gd name="connsiteX934" fmla="*/ 8695967 w 9384838"/>
              <a:gd name="connsiteY934" fmla="*/ 749008 h 6246801"/>
              <a:gd name="connsiteX935" fmla="*/ 8672549 w 9384838"/>
              <a:gd name="connsiteY935" fmla="*/ 745105 h 6246801"/>
              <a:gd name="connsiteX936" fmla="*/ 8668646 w 9384838"/>
              <a:gd name="connsiteY936" fmla="*/ 713881 h 6246801"/>
              <a:gd name="connsiteX937" fmla="*/ 8697919 w 9384838"/>
              <a:gd name="connsiteY937" fmla="*/ 713881 h 6246801"/>
              <a:gd name="connsiteX938" fmla="*/ 8715482 w 9384838"/>
              <a:gd name="connsiteY938" fmla="*/ 731444 h 6246801"/>
              <a:gd name="connsiteX939" fmla="*/ 8733045 w 9384838"/>
              <a:gd name="connsiteY939" fmla="*/ 719735 h 6246801"/>
              <a:gd name="connsiteX940" fmla="*/ 8746705 w 9384838"/>
              <a:gd name="connsiteY940" fmla="*/ 688512 h 6246801"/>
              <a:gd name="connsiteX941" fmla="*/ 8787686 w 9384838"/>
              <a:gd name="connsiteY941" fmla="*/ 674851 h 6246801"/>
              <a:gd name="connsiteX942" fmla="*/ 8811104 w 9384838"/>
              <a:gd name="connsiteY942" fmla="*/ 624114 h 6246801"/>
              <a:gd name="connsiteX943" fmla="*/ 8830619 w 9384838"/>
              <a:gd name="connsiteY943" fmla="*/ 618260 h 6246801"/>
              <a:gd name="connsiteX944" fmla="*/ 8840376 w 9384838"/>
              <a:gd name="connsiteY944" fmla="*/ 600695 h 6246801"/>
              <a:gd name="connsiteX945" fmla="*/ 8832570 w 9384838"/>
              <a:gd name="connsiteY945" fmla="*/ 559715 h 6246801"/>
              <a:gd name="connsiteX946" fmla="*/ 8850134 w 9384838"/>
              <a:gd name="connsiteY946" fmla="*/ 559715 h 6246801"/>
              <a:gd name="connsiteX947" fmla="*/ 8885260 w 9384838"/>
              <a:gd name="connsiteY947" fmla="*/ 573376 h 6246801"/>
              <a:gd name="connsiteX948" fmla="*/ 8902823 w 9384838"/>
              <a:gd name="connsiteY948" fmla="*/ 559715 h 6246801"/>
              <a:gd name="connsiteX949" fmla="*/ 8904775 w 9384838"/>
              <a:gd name="connsiteY949" fmla="*/ 524589 h 6246801"/>
              <a:gd name="connsiteX950" fmla="*/ 8949659 w 9384838"/>
              <a:gd name="connsiteY950" fmla="*/ 497268 h 6246801"/>
              <a:gd name="connsiteX951" fmla="*/ 8976980 w 9384838"/>
              <a:gd name="connsiteY951" fmla="*/ 497268 h 6246801"/>
              <a:gd name="connsiteX952" fmla="*/ 8976980 w 9384838"/>
              <a:gd name="connsiteY952" fmla="*/ 462142 h 6246801"/>
              <a:gd name="connsiteX953" fmla="*/ 8965271 w 9384838"/>
              <a:gd name="connsiteY953" fmla="*/ 419209 h 6246801"/>
              <a:gd name="connsiteX954" fmla="*/ 8973077 w 9384838"/>
              <a:gd name="connsiteY954" fmla="*/ 393840 h 6246801"/>
              <a:gd name="connsiteX955" fmla="*/ 9002349 w 9384838"/>
              <a:gd name="connsiteY955" fmla="*/ 376277 h 6246801"/>
              <a:gd name="connsiteX956" fmla="*/ 9017961 w 9384838"/>
              <a:gd name="connsiteY956" fmla="*/ 403597 h 6246801"/>
              <a:gd name="connsiteX957" fmla="*/ 9041378 w 9384838"/>
              <a:gd name="connsiteY957" fmla="*/ 467996 h 6246801"/>
              <a:gd name="connsiteX958" fmla="*/ 9076505 w 9384838"/>
              <a:gd name="connsiteY958" fmla="*/ 475802 h 6246801"/>
              <a:gd name="connsiteX959" fmla="*/ 9154564 w 9384838"/>
              <a:gd name="connsiteY959" fmla="*/ 458239 h 6246801"/>
              <a:gd name="connsiteX960" fmla="*/ 9209205 w 9384838"/>
              <a:gd name="connsiteY960" fmla="*/ 409452 h 6246801"/>
              <a:gd name="connsiteX961" fmla="*/ 9218963 w 9384838"/>
              <a:gd name="connsiteY961" fmla="*/ 380180 h 6246801"/>
              <a:gd name="connsiteX962" fmla="*/ 9283361 w 9384838"/>
              <a:gd name="connsiteY962" fmla="*/ 325538 h 6246801"/>
              <a:gd name="connsiteX963" fmla="*/ 9328245 w 9384838"/>
              <a:gd name="connsiteY963" fmla="*/ 311878 h 6246801"/>
              <a:gd name="connsiteX964" fmla="*/ 6819242 w 9384838"/>
              <a:gd name="connsiteY964" fmla="*/ 0 h 6246801"/>
              <a:gd name="connsiteX965" fmla="*/ 6869020 w 9384838"/>
              <a:gd name="connsiteY965" fmla="*/ 125002 h 6246801"/>
              <a:gd name="connsiteX966" fmla="*/ 6969682 w 9384838"/>
              <a:gd name="connsiteY966" fmla="*/ 326334 h 6246801"/>
              <a:gd name="connsiteX967" fmla="*/ 6969682 w 9384838"/>
              <a:gd name="connsiteY967" fmla="*/ 401556 h 6246801"/>
              <a:gd name="connsiteX968" fmla="*/ 7094680 w 9384838"/>
              <a:gd name="connsiteY968" fmla="*/ 652667 h 6246801"/>
              <a:gd name="connsiteX969" fmla="*/ 7220784 w 9384838"/>
              <a:gd name="connsiteY969" fmla="*/ 803117 h 6246801"/>
              <a:gd name="connsiteX970" fmla="*/ 7321446 w 9384838"/>
              <a:gd name="connsiteY970" fmla="*/ 903783 h 6246801"/>
              <a:gd name="connsiteX971" fmla="*/ 7321446 w 9384838"/>
              <a:gd name="connsiteY971" fmla="*/ 979004 h 6246801"/>
              <a:gd name="connsiteX972" fmla="*/ 7345782 w 9384838"/>
              <a:gd name="connsiteY972" fmla="*/ 979004 h 6246801"/>
              <a:gd name="connsiteX973" fmla="*/ 7396667 w 9384838"/>
              <a:gd name="connsiteY973" fmla="*/ 1003341 h 6246801"/>
              <a:gd name="connsiteX974" fmla="*/ 7421002 w 9384838"/>
              <a:gd name="connsiteY974" fmla="*/ 979004 h 6246801"/>
              <a:gd name="connsiteX975" fmla="*/ 7496223 w 9384838"/>
              <a:gd name="connsiteY975" fmla="*/ 1003341 h 6246801"/>
              <a:gd name="connsiteX976" fmla="*/ 7446445 w 9384838"/>
              <a:gd name="connsiteY976" fmla="*/ 1054227 h 6246801"/>
              <a:gd name="connsiteX977" fmla="*/ 7471887 w 9384838"/>
              <a:gd name="connsiteY977" fmla="*/ 1078564 h 6246801"/>
              <a:gd name="connsiteX978" fmla="*/ 7521665 w 9384838"/>
              <a:gd name="connsiteY978" fmla="*/ 1054227 h 6246801"/>
              <a:gd name="connsiteX979" fmla="*/ 7547107 w 9384838"/>
              <a:gd name="connsiteY979" fmla="*/ 1129449 h 6246801"/>
              <a:gd name="connsiteX980" fmla="*/ 7672105 w 9384838"/>
              <a:gd name="connsiteY980" fmla="*/ 1179229 h 6246801"/>
              <a:gd name="connsiteX981" fmla="*/ 7747325 w 9384838"/>
              <a:gd name="connsiteY981" fmla="*/ 1179229 h 6246801"/>
              <a:gd name="connsiteX982" fmla="*/ 7847987 w 9384838"/>
              <a:gd name="connsiteY982" fmla="*/ 1104007 h 6246801"/>
              <a:gd name="connsiteX983" fmla="*/ 7923207 w 9384838"/>
              <a:gd name="connsiteY983" fmla="*/ 1078564 h 6246801"/>
              <a:gd name="connsiteX984" fmla="*/ 7998427 w 9384838"/>
              <a:gd name="connsiteY984" fmla="*/ 1003341 h 6246801"/>
              <a:gd name="connsiteX985" fmla="*/ 7998427 w 9384838"/>
              <a:gd name="connsiteY985" fmla="*/ 1054227 h 6246801"/>
              <a:gd name="connsiteX986" fmla="*/ 7948649 w 9384838"/>
              <a:gd name="connsiteY986" fmla="*/ 1104007 h 6246801"/>
              <a:gd name="connsiteX987" fmla="*/ 7948649 w 9384838"/>
              <a:gd name="connsiteY987" fmla="*/ 1129449 h 6246801"/>
              <a:gd name="connsiteX988" fmla="*/ 7822545 w 9384838"/>
              <a:gd name="connsiteY988" fmla="*/ 1279895 h 6246801"/>
              <a:gd name="connsiteX989" fmla="*/ 7822545 w 9384838"/>
              <a:gd name="connsiteY989" fmla="*/ 1379454 h 6246801"/>
              <a:gd name="connsiteX990" fmla="*/ 7873429 w 9384838"/>
              <a:gd name="connsiteY990" fmla="*/ 1379454 h 6246801"/>
              <a:gd name="connsiteX991" fmla="*/ 7847987 w 9384838"/>
              <a:gd name="connsiteY991" fmla="*/ 1505563 h 6246801"/>
              <a:gd name="connsiteX992" fmla="*/ 7797103 w 9384838"/>
              <a:gd name="connsiteY992" fmla="*/ 1531005 h 6246801"/>
              <a:gd name="connsiteX993" fmla="*/ 7873429 w 9384838"/>
              <a:gd name="connsiteY993" fmla="*/ 1606229 h 6246801"/>
              <a:gd name="connsiteX994" fmla="*/ 7948649 w 9384838"/>
              <a:gd name="connsiteY994" fmla="*/ 1606229 h 6246801"/>
              <a:gd name="connsiteX995" fmla="*/ 7923207 w 9384838"/>
              <a:gd name="connsiteY995" fmla="*/ 1656009 h 6246801"/>
              <a:gd name="connsiteX996" fmla="*/ 7772767 w 9384838"/>
              <a:gd name="connsiteY996" fmla="*/ 1630565 h 6246801"/>
              <a:gd name="connsiteX997" fmla="*/ 7672105 w 9384838"/>
              <a:gd name="connsiteY997" fmla="*/ 1705789 h 6246801"/>
              <a:gd name="connsiteX998" fmla="*/ 7672105 w 9384838"/>
              <a:gd name="connsiteY998" fmla="*/ 1656009 h 6246801"/>
              <a:gd name="connsiteX999" fmla="*/ 7596885 w 9384838"/>
              <a:gd name="connsiteY999" fmla="*/ 1656009 h 6246801"/>
              <a:gd name="connsiteX1000" fmla="*/ 7571443 w 9384838"/>
              <a:gd name="connsiteY1000" fmla="*/ 1705789 h 6246801"/>
              <a:gd name="connsiteX1001" fmla="*/ 7446445 w 9384838"/>
              <a:gd name="connsiteY1001" fmla="*/ 1681452 h 6246801"/>
              <a:gd name="connsiteX1002" fmla="*/ 7421002 w 9384838"/>
              <a:gd name="connsiteY1002" fmla="*/ 1630565 h 6246801"/>
              <a:gd name="connsiteX1003" fmla="*/ 7321446 w 9384838"/>
              <a:gd name="connsiteY1003" fmla="*/ 1630565 h 6246801"/>
              <a:gd name="connsiteX1004" fmla="*/ 7070344 w 9384838"/>
              <a:gd name="connsiteY1004" fmla="*/ 1756674 h 6246801"/>
              <a:gd name="connsiteX1005" fmla="*/ 6869020 w 9384838"/>
              <a:gd name="connsiteY1005" fmla="*/ 1907113 h 6246801"/>
              <a:gd name="connsiteX1006" fmla="*/ 6894462 w 9384838"/>
              <a:gd name="connsiteY1006" fmla="*/ 1956897 h 6246801"/>
              <a:gd name="connsiteX1007" fmla="*/ 6819242 w 9384838"/>
              <a:gd name="connsiteY1007" fmla="*/ 2081899 h 6246801"/>
              <a:gd name="connsiteX1008" fmla="*/ 6793800 w 9384838"/>
              <a:gd name="connsiteY1008" fmla="*/ 2006676 h 6246801"/>
              <a:gd name="connsiteX1009" fmla="*/ 6668802 w 9384838"/>
              <a:gd name="connsiteY1009" fmla="*/ 1931450 h 6246801"/>
              <a:gd name="connsiteX1010" fmla="*/ 6542697 w 9384838"/>
              <a:gd name="connsiteY1010" fmla="*/ 1831894 h 6246801"/>
              <a:gd name="connsiteX1011" fmla="*/ 6467477 w 9384838"/>
              <a:gd name="connsiteY1011" fmla="*/ 1705789 h 6246801"/>
              <a:gd name="connsiteX1012" fmla="*/ 6417699 w 9384838"/>
              <a:gd name="connsiteY1012" fmla="*/ 1681452 h 6246801"/>
              <a:gd name="connsiteX1013" fmla="*/ 6342479 w 9384838"/>
              <a:gd name="connsiteY1013" fmla="*/ 1580786 h 6246801"/>
              <a:gd name="connsiteX1014" fmla="*/ 6217481 w 9384838"/>
              <a:gd name="connsiteY1014" fmla="*/ 1555343 h 6246801"/>
              <a:gd name="connsiteX1015" fmla="*/ 6091377 w 9384838"/>
              <a:gd name="connsiteY1015" fmla="*/ 1606229 h 6246801"/>
              <a:gd name="connsiteX1016" fmla="*/ 5991821 w 9384838"/>
              <a:gd name="connsiteY1016" fmla="*/ 1681452 h 6246801"/>
              <a:gd name="connsiteX1017" fmla="*/ 5966379 w 9384838"/>
              <a:gd name="connsiteY1017" fmla="*/ 1630565 h 6246801"/>
              <a:gd name="connsiteX1018" fmla="*/ 5966379 w 9384838"/>
              <a:gd name="connsiteY1018" fmla="*/ 1580786 h 6246801"/>
              <a:gd name="connsiteX1019" fmla="*/ 5916601 w 9384838"/>
              <a:gd name="connsiteY1019" fmla="*/ 1531005 h 6246801"/>
              <a:gd name="connsiteX1020" fmla="*/ 5940937 w 9384838"/>
              <a:gd name="connsiteY1020" fmla="*/ 1505563 h 6246801"/>
              <a:gd name="connsiteX1021" fmla="*/ 5891159 w 9384838"/>
              <a:gd name="connsiteY1021" fmla="*/ 1480122 h 6246801"/>
              <a:gd name="connsiteX1022" fmla="*/ 5840275 w 9384838"/>
              <a:gd name="connsiteY1022" fmla="*/ 1480122 h 6246801"/>
              <a:gd name="connsiteX1023" fmla="*/ 5815939 w 9384838"/>
              <a:gd name="connsiteY1023" fmla="*/ 1455784 h 6246801"/>
              <a:gd name="connsiteX1024" fmla="*/ 5740719 w 9384838"/>
              <a:gd name="connsiteY1024" fmla="*/ 1505563 h 6246801"/>
              <a:gd name="connsiteX1025" fmla="*/ 5665499 w 9384838"/>
              <a:gd name="connsiteY1025" fmla="*/ 1606229 h 6246801"/>
              <a:gd name="connsiteX1026" fmla="*/ 5715277 w 9384838"/>
              <a:gd name="connsiteY1026" fmla="*/ 1656009 h 6246801"/>
              <a:gd name="connsiteX1027" fmla="*/ 5765055 w 9384838"/>
              <a:gd name="connsiteY1027" fmla="*/ 1731231 h 6246801"/>
              <a:gd name="connsiteX1028" fmla="*/ 5840275 w 9384838"/>
              <a:gd name="connsiteY1028" fmla="*/ 1731231 h 6246801"/>
              <a:gd name="connsiteX1029" fmla="*/ 5916601 w 9384838"/>
              <a:gd name="connsiteY1029" fmla="*/ 1881669 h 6246801"/>
              <a:gd name="connsiteX1030" fmla="*/ 5966379 w 9384838"/>
              <a:gd name="connsiteY1030" fmla="*/ 1956897 h 6246801"/>
              <a:gd name="connsiteX1031" fmla="*/ 5891159 w 9384838"/>
              <a:gd name="connsiteY1031" fmla="*/ 2006676 h 6246801"/>
              <a:gd name="connsiteX1032" fmla="*/ 5815939 w 9384838"/>
              <a:gd name="connsiteY1032" fmla="*/ 1931450 h 6246801"/>
              <a:gd name="connsiteX1033" fmla="*/ 5765055 w 9384838"/>
              <a:gd name="connsiteY1033" fmla="*/ 1881669 h 6246801"/>
              <a:gd name="connsiteX1034" fmla="*/ 5715277 w 9384838"/>
              <a:gd name="connsiteY1034" fmla="*/ 1931450 h 6246801"/>
              <a:gd name="connsiteX1035" fmla="*/ 5665499 w 9384838"/>
              <a:gd name="connsiteY1035" fmla="*/ 1931450 h 6246801"/>
              <a:gd name="connsiteX1036" fmla="*/ 5640056 w 9384838"/>
              <a:gd name="connsiteY1036" fmla="*/ 2006676 h 6246801"/>
              <a:gd name="connsiteX1037" fmla="*/ 5590278 w 9384838"/>
              <a:gd name="connsiteY1037" fmla="*/ 2006676 h 6246801"/>
              <a:gd name="connsiteX1038" fmla="*/ 5515058 w 9384838"/>
              <a:gd name="connsiteY1038" fmla="*/ 2081899 h 6246801"/>
              <a:gd name="connsiteX1039" fmla="*/ 5464174 w 9384838"/>
              <a:gd name="connsiteY1039" fmla="*/ 2057559 h 6246801"/>
              <a:gd name="connsiteX1040" fmla="*/ 5464174 w 9384838"/>
              <a:gd name="connsiteY1040" fmla="*/ 1956897 h 6246801"/>
              <a:gd name="connsiteX1041" fmla="*/ 5489616 w 9384838"/>
              <a:gd name="connsiteY1041" fmla="*/ 1881669 h 6246801"/>
              <a:gd name="connsiteX1042" fmla="*/ 5564836 w 9384838"/>
              <a:gd name="connsiteY1042" fmla="*/ 1831894 h 6246801"/>
              <a:gd name="connsiteX1043" fmla="*/ 5590278 w 9384838"/>
              <a:gd name="connsiteY1043" fmla="*/ 1756674 h 6246801"/>
              <a:gd name="connsiteX1044" fmla="*/ 5539394 w 9384838"/>
              <a:gd name="connsiteY1044" fmla="*/ 1656009 h 6246801"/>
              <a:gd name="connsiteX1045" fmla="*/ 5515058 w 9384838"/>
              <a:gd name="connsiteY1045" fmla="*/ 1656009 h 6246801"/>
              <a:gd name="connsiteX1046" fmla="*/ 5515058 w 9384838"/>
              <a:gd name="connsiteY1046" fmla="*/ 1606229 h 6246801"/>
              <a:gd name="connsiteX1047" fmla="*/ 5489616 w 9384838"/>
              <a:gd name="connsiteY1047" fmla="*/ 1580786 h 6246801"/>
              <a:gd name="connsiteX1048" fmla="*/ 5489616 w 9384838"/>
              <a:gd name="connsiteY1048" fmla="*/ 1531005 h 6246801"/>
              <a:gd name="connsiteX1049" fmla="*/ 5539394 w 9384838"/>
              <a:gd name="connsiteY1049" fmla="*/ 1455784 h 6246801"/>
              <a:gd name="connsiteX1050" fmla="*/ 5539394 w 9384838"/>
              <a:gd name="connsiteY1050" fmla="*/ 1404898 h 6246801"/>
              <a:gd name="connsiteX1051" fmla="*/ 5564836 w 9384838"/>
              <a:gd name="connsiteY1051" fmla="*/ 1355118 h 6246801"/>
              <a:gd name="connsiteX1052" fmla="*/ 5614614 w 9384838"/>
              <a:gd name="connsiteY1052" fmla="*/ 1379454 h 6246801"/>
              <a:gd name="connsiteX1053" fmla="*/ 5689834 w 9384838"/>
              <a:gd name="connsiteY1053" fmla="*/ 1355118 h 6246801"/>
              <a:gd name="connsiteX1054" fmla="*/ 5740719 w 9384838"/>
              <a:gd name="connsiteY1054" fmla="*/ 1329675 h 6246801"/>
              <a:gd name="connsiteX1055" fmla="*/ 5765055 w 9384838"/>
              <a:gd name="connsiteY1055" fmla="*/ 1355118 h 6246801"/>
              <a:gd name="connsiteX1056" fmla="*/ 5815939 w 9384838"/>
              <a:gd name="connsiteY1056" fmla="*/ 1279895 h 6246801"/>
              <a:gd name="connsiteX1057" fmla="*/ 5891159 w 9384838"/>
              <a:gd name="connsiteY1057" fmla="*/ 1254452 h 6246801"/>
              <a:gd name="connsiteX1058" fmla="*/ 5891159 w 9384838"/>
              <a:gd name="connsiteY1058" fmla="*/ 1179229 h 6246801"/>
              <a:gd name="connsiteX1059" fmla="*/ 5840275 w 9384838"/>
              <a:gd name="connsiteY1059" fmla="*/ 1104007 h 6246801"/>
              <a:gd name="connsiteX1060" fmla="*/ 5865717 w 9384838"/>
              <a:gd name="connsiteY1060" fmla="*/ 1054227 h 6246801"/>
              <a:gd name="connsiteX1061" fmla="*/ 5916601 w 9384838"/>
              <a:gd name="connsiteY1061" fmla="*/ 1054227 h 6246801"/>
              <a:gd name="connsiteX1062" fmla="*/ 6041599 w 9384838"/>
              <a:gd name="connsiteY1062" fmla="*/ 1179229 h 6246801"/>
              <a:gd name="connsiteX1063" fmla="*/ 6091377 w 9384838"/>
              <a:gd name="connsiteY1063" fmla="*/ 1153786 h 6246801"/>
              <a:gd name="connsiteX1064" fmla="*/ 6091377 w 9384838"/>
              <a:gd name="connsiteY1064" fmla="*/ 1204672 h 6246801"/>
              <a:gd name="connsiteX1065" fmla="*/ 6166597 w 9384838"/>
              <a:gd name="connsiteY1065" fmla="*/ 1254452 h 6246801"/>
              <a:gd name="connsiteX1066" fmla="*/ 6292701 w 9384838"/>
              <a:gd name="connsiteY1066" fmla="*/ 1179229 h 6246801"/>
              <a:gd name="connsiteX1067" fmla="*/ 6317037 w 9384838"/>
              <a:gd name="connsiteY1067" fmla="*/ 1129449 h 6246801"/>
              <a:gd name="connsiteX1068" fmla="*/ 6292701 w 9384838"/>
              <a:gd name="connsiteY1068" fmla="*/ 1054227 h 6246801"/>
              <a:gd name="connsiteX1069" fmla="*/ 6317037 w 9384838"/>
              <a:gd name="connsiteY1069" fmla="*/ 1003341 h 6246801"/>
              <a:gd name="connsiteX1070" fmla="*/ 6317037 w 9384838"/>
              <a:gd name="connsiteY1070" fmla="*/ 953562 h 6246801"/>
              <a:gd name="connsiteX1071" fmla="*/ 6342479 w 9384838"/>
              <a:gd name="connsiteY1071" fmla="*/ 903783 h 6246801"/>
              <a:gd name="connsiteX1072" fmla="*/ 6443141 w 9384838"/>
              <a:gd name="connsiteY1072" fmla="*/ 878340 h 6246801"/>
              <a:gd name="connsiteX1073" fmla="*/ 6492919 w 9384838"/>
              <a:gd name="connsiteY1073" fmla="*/ 803117 h 6246801"/>
              <a:gd name="connsiteX1074" fmla="*/ 6518361 w 9384838"/>
              <a:gd name="connsiteY1074" fmla="*/ 652667 h 6246801"/>
              <a:gd name="connsiteX1075" fmla="*/ 6619024 w 9384838"/>
              <a:gd name="connsiteY1075" fmla="*/ 526559 h 6246801"/>
              <a:gd name="connsiteX1076" fmla="*/ 6643360 w 9384838"/>
              <a:gd name="connsiteY1076" fmla="*/ 300891 h 6246801"/>
              <a:gd name="connsiteX1077" fmla="*/ 6619024 w 9384838"/>
              <a:gd name="connsiteY1077" fmla="*/ 125002 h 6246801"/>
              <a:gd name="connsiteX1078" fmla="*/ 6694244 w 9384838"/>
              <a:gd name="connsiteY1078" fmla="*/ 49779 h 6246801"/>
              <a:gd name="connsiteX1079" fmla="*/ 6769464 w 9384838"/>
              <a:gd name="connsiteY1079" fmla="*/ 49779 h 6246801"/>
              <a:gd name="connsiteX1080" fmla="*/ 6819242 w 9384838"/>
              <a:gd name="connsiteY108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579280 w 9384838"/>
              <a:gd name="connsiteY569" fmla="*/ 5142795 h 6246801"/>
              <a:gd name="connsiteX570" fmla="*/ 2705382 w 9384838"/>
              <a:gd name="connsiteY570" fmla="*/ 5093015 h 6246801"/>
              <a:gd name="connsiteX571" fmla="*/ 2755160 w 9384838"/>
              <a:gd name="connsiteY571" fmla="*/ 5043236 h 6246801"/>
              <a:gd name="connsiteX572" fmla="*/ 2755160 w 9384838"/>
              <a:gd name="connsiteY572" fmla="*/ 4992350 h 6246801"/>
              <a:gd name="connsiteX573" fmla="*/ 2729719 w 9384838"/>
              <a:gd name="connsiteY573" fmla="*/ 4968013 h 6246801"/>
              <a:gd name="connsiteX574" fmla="*/ 2705383 w 9384838"/>
              <a:gd name="connsiteY574" fmla="*/ 4942570 h 6246801"/>
              <a:gd name="connsiteX575" fmla="*/ 2679942 w 9384838"/>
              <a:gd name="connsiteY575" fmla="*/ 4942570 h 6246801"/>
              <a:gd name="connsiteX576" fmla="*/ 2654500 w 9384838"/>
              <a:gd name="connsiteY576" fmla="*/ 4968013 h 6246801"/>
              <a:gd name="connsiteX577" fmla="*/ 2604722 w 9384838"/>
              <a:gd name="connsiteY577" fmla="*/ 4968013 h 6246801"/>
              <a:gd name="connsiteX578" fmla="*/ 2529503 w 9384838"/>
              <a:gd name="connsiteY578" fmla="*/ 4917127 h 6246801"/>
              <a:gd name="connsiteX579" fmla="*/ 2529503 w 9384838"/>
              <a:gd name="connsiteY579" fmla="*/ 4867348 h 6246801"/>
              <a:gd name="connsiteX580" fmla="*/ 2454282 w 9384838"/>
              <a:gd name="connsiteY580" fmla="*/ 4841905 h 6246801"/>
              <a:gd name="connsiteX581" fmla="*/ 2454282 w 9384838"/>
              <a:gd name="connsiteY581" fmla="*/ 4867348 h 6246801"/>
              <a:gd name="connsiteX582" fmla="*/ 2428840 w 9384838"/>
              <a:gd name="connsiteY582" fmla="*/ 4841905 h 6246801"/>
              <a:gd name="connsiteX583" fmla="*/ 2379063 w 9384838"/>
              <a:gd name="connsiteY583" fmla="*/ 4841905 h 6246801"/>
              <a:gd name="connsiteX584" fmla="*/ 2353620 w 9384838"/>
              <a:gd name="connsiteY584" fmla="*/ 4867348 h 6246801"/>
              <a:gd name="connsiteX585" fmla="*/ 2353620 w 9384838"/>
              <a:gd name="connsiteY585" fmla="*/ 4867347 h 6246801"/>
              <a:gd name="connsiteX586" fmla="*/ 2328178 w 9384838"/>
              <a:gd name="connsiteY586" fmla="*/ 4841904 h 6246801"/>
              <a:gd name="connsiteX587" fmla="*/ 2303843 w 9384838"/>
              <a:gd name="connsiteY587" fmla="*/ 4841904 h 6246801"/>
              <a:gd name="connsiteX588" fmla="*/ 2278401 w 9384838"/>
              <a:gd name="connsiteY588" fmla="*/ 4817568 h 6246801"/>
              <a:gd name="connsiteX589" fmla="*/ 2252958 w 9384838"/>
              <a:gd name="connsiteY589" fmla="*/ 4841904 h 6246801"/>
              <a:gd name="connsiteX590" fmla="*/ 2303843 w 9384838"/>
              <a:gd name="connsiteY590" fmla="*/ 4867347 h 6246801"/>
              <a:gd name="connsiteX591" fmla="*/ 2228623 w 9384838"/>
              <a:gd name="connsiteY591" fmla="*/ 4892790 h 6246801"/>
              <a:gd name="connsiteX592" fmla="*/ 2177740 w 9384838"/>
              <a:gd name="connsiteY592" fmla="*/ 4841904 h 6246801"/>
              <a:gd name="connsiteX593" fmla="*/ 2153404 w 9384838"/>
              <a:gd name="connsiteY593" fmla="*/ 4867347 h 6246801"/>
              <a:gd name="connsiteX594" fmla="*/ 2153404 w 9384838"/>
              <a:gd name="connsiteY594" fmla="*/ 4892790 h 6246801"/>
              <a:gd name="connsiteX595" fmla="*/ 2127962 w 9384838"/>
              <a:gd name="connsiteY595" fmla="*/ 4942570 h 6246801"/>
              <a:gd name="connsiteX596" fmla="*/ 2102518 w 9384838"/>
              <a:gd name="connsiteY596" fmla="*/ 4917127 h 6246801"/>
              <a:gd name="connsiteX597" fmla="*/ 2078183 w 9384838"/>
              <a:gd name="connsiteY597" fmla="*/ 4917127 h 6246801"/>
              <a:gd name="connsiteX598" fmla="*/ 2078183 w 9384838"/>
              <a:gd name="connsiteY598" fmla="*/ 4867347 h 6246801"/>
              <a:gd name="connsiteX599" fmla="*/ 2027299 w 9384838"/>
              <a:gd name="connsiteY599" fmla="*/ 4867347 h 6246801"/>
              <a:gd name="connsiteX600" fmla="*/ 2001857 w 9384838"/>
              <a:gd name="connsiteY600" fmla="*/ 4892790 h 6246801"/>
              <a:gd name="connsiteX601" fmla="*/ 1952080 w 9384838"/>
              <a:gd name="connsiteY601" fmla="*/ 4892790 h 6246801"/>
              <a:gd name="connsiteX602" fmla="*/ 1902303 w 9384838"/>
              <a:gd name="connsiteY602" fmla="*/ 4917127 h 6246801"/>
              <a:gd name="connsiteX603" fmla="*/ 1876860 w 9384838"/>
              <a:gd name="connsiteY603" fmla="*/ 4892790 h 6246801"/>
              <a:gd name="connsiteX604" fmla="*/ 1876860 w 9384838"/>
              <a:gd name="connsiteY604" fmla="*/ 4867347 h 6246801"/>
              <a:gd name="connsiteX605" fmla="*/ 1851419 w 9384838"/>
              <a:gd name="connsiteY605" fmla="*/ 4892790 h 6246801"/>
              <a:gd name="connsiteX606" fmla="*/ 1827080 w 9384838"/>
              <a:gd name="connsiteY606" fmla="*/ 4892790 h 6246801"/>
              <a:gd name="connsiteX607" fmla="*/ 1801640 w 9384838"/>
              <a:gd name="connsiteY607" fmla="*/ 4867347 h 6246801"/>
              <a:gd name="connsiteX608" fmla="*/ 1801640 w 9384838"/>
              <a:gd name="connsiteY608" fmla="*/ 4892790 h 6246801"/>
              <a:gd name="connsiteX609" fmla="*/ 1776198 w 9384838"/>
              <a:gd name="connsiteY609" fmla="*/ 4917127 h 6246801"/>
              <a:gd name="connsiteX610" fmla="*/ 1751861 w 9384838"/>
              <a:gd name="connsiteY610" fmla="*/ 4892790 h 6246801"/>
              <a:gd name="connsiteX611" fmla="*/ 1726419 w 9384838"/>
              <a:gd name="connsiteY611" fmla="*/ 4892790 h 6246801"/>
              <a:gd name="connsiteX612" fmla="*/ 1700977 w 9384838"/>
              <a:gd name="connsiteY612" fmla="*/ 4917127 h 6246801"/>
              <a:gd name="connsiteX613" fmla="*/ 1676640 w 9384838"/>
              <a:gd name="connsiteY613" fmla="*/ 4892790 h 6246801"/>
              <a:gd name="connsiteX614" fmla="*/ 1625756 w 9384838"/>
              <a:gd name="connsiteY614" fmla="*/ 4917127 h 6246801"/>
              <a:gd name="connsiteX615" fmla="*/ 1601421 w 9384838"/>
              <a:gd name="connsiteY615" fmla="*/ 4917127 h 6246801"/>
              <a:gd name="connsiteX616" fmla="*/ 1575979 w 9384838"/>
              <a:gd name="connsiteY616" fmla="*/ 4892790 h 6246801"/>
              <a:gd name="connsiteX617" fmla="*/ 1575979 w 9384838"/>
              <a:gd name="connsiteY617" fmla="*/ 4867347 h 6246801"/>
              <a:gd name="connsiteX618" fmla="*/ 1575979 w 9384838"/>
              <a:gd name="connsiteY618" fmla="*/ 4841904 h 6246801"/>
              <a:gd name="connsiteX619" fmla="*/ 1526200 w 9384838"/>
              <a:gd name="connsiteY619" fmla="*/ 4817568 h 6246801"/>
              <a:gd name="connsiteX620" fmla="*/ 1450978 w 9384838"/>
              <a:gd name="connsiteY620" fmla="*/ 4867347 h 6246801"/>
              <a:gd name="connsiteX621" fmla="*/ 1425540 w 9384838"/>
              <a:gd name="connsiteY621" fmla="*/ 4867347 h 6246801"/>
              <a:gd name="connsiteX622" fmla="*/ 1425540 w 9384838"/>
              <a:gd name="connsiteY622" fmla="*/ 4867348 h 6246801"/>
              <a:gd name="connsiteX623" fmla="*/ 1425540 w 9384838"/>
              <a:gd name="connsiteY623" fmla="*/ 4917127 h 6246801"/>
              <a:gd name="connsiteX624" fmla="*/ 1400097 w 9384838"/>
              <a:gd name="connsiteY624" fmla="*/ 4942570 h 6246801"/>
              <a:gd name="connsiteX625" fmla="*/ 1400097 w 9384838"/>
              <a:gd name="connsiteY625" fmla="*/ 4992350 h 6246801"/>
              <a:gd name="connsiteX626" fmla="*/ 1350319 w 9384838"/>
              <a:gd name="connsiteY626" fmla="*/ 4992350 h 6246801"/>
              <a:gd name="connsiteX627" fmla="*/ 1350319 w 9384838"/>
              <a:gd name="connsiteY627" fmla="*/ 5043236 h 6246801"/>
              <a:gd name="connsiteX628" fmla="*/ 1299435 w 9384838"/>
              <a:gd name="connsiteY628" fmla="*/ 4992350 h 6246801"/>
              <a:gd name="connsiteX629" fmla="*/ 1249656 w 9384838"/>
              <a:gd name="connsiteY629" fmla="*/ 4917127 h 6246801"/>
              <a:gd name="connsiteX630" fmla="*/ 1224214 w 9384838"/>
              <a:gd name="connsiteY630" fmla="*/ 4917127 h 6246801"/>
              <a:gd name="connsiteX631" fmla="*/ 1148993 w 9384838"/>
              <a:gd name="connsiteY631" fmla="*/ 4892791 h 6246801"/>
              <a:gd name="connsiteX632" fmla="*/ 1124658 w 9384838"/>
              <a:gd name="connsiteY632" fmla="*/ 4917127 h 6246801"/>
              <a:gd name="connsiteX633" fmla="*/ 1124658 w 9384838"/>
              <a:gd name="connsiteY633" fmla="*/ 4892791 h 6246801"/>
              <a:gd name="connsiteX634" fmla="*/ 1099215 w 9384838"/>
              <a:gd name="connsiteY634" fmla="*/ 4917127 h 6246801"/>
              <a:gd name="connsiteX635" fmla="*/ 1073771 w 9384838"/>
              <a:gd name="connsiteY635" fmla="*/ 4892791 h 6246801"/>
              <a:gd name="connsiteX636" fmla="*/ 1049435 w 9384838"/>
              <a:gd name="connsiteY636" fmla="*/ 4917127 h 6246801"/>
              <a:gd name="connsiteX637" fmla="*/ 998551 w 9384838"/>
              <a:gd name="connsiteY637" fmla="*/ 4917127 h 6246801"/>
              <a:gd name="connsiteX638" fmla="*/ 998551 w 9384838"/>
              <a:gd name="connsiteY638" fmla="*/ 4892791 h 6246801"/>
              <a:gd name="connsiteX639" fmla="*/ 948773 w 9384838"/>
              <a:gd name="connsiteY639" fmla="*/ 4841905 h 6246801"/>
              <a:gd name="connsiteX640" fmla="*/ 898995 w 9384838"/>
              <a:gd name="connsiteY640" fmla="*/ 4867348 h 6246801"/>
              <a:gd name="connsiteX641" fmla="*/ 898995 w 9384838"/>
              <a:gd name="connsiteY641" fmla="*/ 4792125 h 6246801"/>
              <a:gd name="connsiteX642" fmla="*/ 923331 w 9384838"/>
              <a:gd name="connsiteY642" fmla="*/ 4766682 h 6246801"/>
              <a:gd name="connsiteX643" fmla="*/ 923331 w 9384838"/>
              <a:gd name="connsiteY643" fmla="*/ 4716902 h 6246801"/>
              <a:gd name="connsiteX644" fmla="*/ 923331 w 9384838"/>
              <a:gd name="connsiteY644" fmla="*/ 4691459 h 6246801"/>
              <a:gd name="connsiteX645" fmla="*/ 974215 w 9384838"/>
              <a:gd name="connsiteY645" fmla="*/ 4691459 h 6246801"/>
              <a:gd name="connsiteX646" fmla="*/ 998551 w 9384838"/>
              <a:gd name="connsiteY646" fmla="*/ 4667122 h 6246801"/>
              <a:gd name="connsiteX647" fmla="*/ 1049435 w 9384838"/>
              <a:gd name="connsiteY647" fmla="*/ 4716902 h 6246801"/>
              <a:gd name="connsiteX648" fmla="*/ 1148993 w 9384838"/>
              <a:gd name="connsiteY648" fmla="*/ 4716902 h 6246801"/>
              <a:gd name="connsiteX649" fmla="*/ 1174436 w 9384838"/>
              <a:gd name="connsiteY649" fmla="*/ 4667122 h 6246801"/>
              <a:gd name="connsiteX650" fmla="*/ 1224214 w 9384838"/>
              <a:gd name="connsiteY650" fmla="*/ 4667122 h 6246801"/>
              <a:gd name="connsiteX651" fmla="*/ 1249656 w 9384838"/>
              <a:gd name="connsiteY651" fmla="*/ 4616236 h 6246801"/>
              <a:gd name="connsiteX652" fmla="*/ 1275099 w 9384838"/>
              <a:gd name="connsiteY652" fmla="*/ 4616236 h 6246801"/>
              <a:gd name="connsiteX653" fmla="*/ 1275099 w 9384838"/>
              <a:gd name="connsiteY653" fmla="*/ 4616237 h 6246801"/>
              <a:gd name="connsiteX654" fmla="*/ 1350319 w 9384838"/>
              <a:gd name="connsiteY654" fmla="*/ 4616237 h 6246801"/>
              <a:gd name="connsiteX655" fmla="*/ 1374654 w 9384838"/>
              <a:gd name="connsiteY655" fmla="*/ 4590794 h 6246801"/>
              <a:gd name="connsiteX656" fmla="*/ 1425539 w 9384838"/>
              <a:gd name="connsiteY656" fmla="*/ 4566457 h 6246801"/>
              <a:gd name="connsiteX657" fmla="*/ 1550537 w 9384838"/>
              <a:gd name="connsiteY657" fmla="*/ 4491234 h 6246801"/>
              <a:gd name="connsiteX658" fmla="*/ 1651201 w 9384838"/>
              <a:gd name="connsiteY658" fmla="*/ 4440348 h 6246801"/>
              <a:gd name="connsiteX659" fmla="*/ 1751865 w 9384838"/>
              <a:gd name="connsiteY659" fmla="*/ 4416011 h 6246801"/>
              <a:gd name="connsiteX660" fmla="*/ 1776201 w 9384838"/>
              <a:gd name="connsiteY660" fmla="*/ 4365125 h 6246801"/>
              <a:gd name="connsiteX661" fmla="*/ 1751865 w 9384838"/>
              <a:gd name="connsiteY661" fmla="*/ 4340788 h 6246801"/>
              <a:gd name="connsiteX662" fmla="*/ 1801642 w 9384838"/>
              <a:gd name="connsiteY662" fmla="*/ 4340788 h 6246801"/>
              <a:gd name="connsiteX663" fmla="*/ 1827082 w 9384838"/>
              <a:gd name="connsiteY663" fmla="*/ 4315345 h 6246801"/>
              <a:gd name="connsiteX664" fmla="*/ 1902304 w 9384838"/>
              <a:gd name="connsiteY664" fmla="*/ 4340788 h 6246801"/>
              <a:gd name="connsiteX665" fmla="*/ 1952081 w 9384838"/>
              <a:gd name="connsiteY665" fmla="*/ 4315345 h 6246801"/>
              <a:gd name="connsiteX666" fmla="*/ 2001860 w 9384838"/>
              <a:gd name="connsiteY666" fmla="*/ 4340788 h 6246801"/>
              <a:gd name="connsiteX667" fmla="*/ 1952081 w 9384838"/>
              <a:gd name="connsiteY667" fmla="*/ 4340788 h 6246801"/>
              <a:gd name="connsiteX668" fmla="*/ 1952081 w 9384838"/>
              <a:gd name="connsiteY668" fmla="*/ 4390568 h 6246801"/>
              <a:gd name="connsiteX669" fmla="*/ 2027302 w 9384838"/>
              <a:gd name="connsiteY669" fmla="*/ 4416011 h 6246801"/>
              <a:gd name="connsiteX670" fmla="*/ 2052742 w 9384838"/>
              <a:gd name="connsiteY670" fmla="*/ 4416011 h 6246801"/>
              <a:gd name="connsiteX671" fmla="*/ 2102518 w 9384838"/>
              <a:gd name="connsiteY671" fmla="*/ 4390568 h 6246801"/>
              <a:gd name="connsiteX672" fmla="*/ 2127962 w 9384838"/>
              <a:gd name="connsiteY672" fmla="*/ 4390568 h 6246801"/>
              <a:gd name="connsiteX673" fmla="*/ 2203182 w 9384838"/>
              <a:gd name="connsiteY673" fmla="*/ 4440348 h 6246801"/>
              <a:gd name="connsiteX674" fmla="*/ 2328178 w 9384838"/>
              <a:gd name="connsiteY674" fmla="*/ 4465791 h 6246801"/>
              <a:gd name="connsiteX675" fmla="*/ 2428839 w 9384838"/>
              <a:gd name="connsiteY675" fmla="*/ 4465791 h 6246801"/>
              <a:gd name="connsiteX676" fmla="*/ 2478617 w 9384838"/>
              <a:gd name="connsiteY676" fmla="*/ 4440348 h 6246801"/>
              <a:gd name="connsiteX677" fmla="*/ 2529503 w 9384838"/>
              <a:gd name="connsiteY677" fmla="*/ 4416011 h 6246801"/>
              <a:gd name="connsiteX678" fmla="*/ 2579280 w 9384838"/>
              <a:gd name="connsiteY678" fmla="*/ 4440348 h 6246801"/>
              <a:gd name="connsiteX679" fmla="*/ 2629058 w 9384838"/>
              <a:gd name="connsiteY679" fmla="*/ 4440348 h 6246801"/>
              <a:gd name="connsiteX680" fmla="*/ 2679941 w 9384838"/>
              <a:gd name="connsiteY680" fmla="*/ 4465791 h 6246801"/>
              <a:gd name="connsiteX681" fmla="*/ 2679941 w 9384838"/>
              <a:gd name="connsiteY681" fmla="*/ 4465790 h 6246801"/>
              <a:gd name="connsiteX682" fmla="*/ 2705383 w 9384838"/>
              <a:gd name="connsiteY682" fmla="*/ 4465790 h 6246801"/>
              <a:gd name="connsiteX683" fmla="*/ 2804940 w 9384838"/>
              <a:gd name="connsiteY683" fmla="*/ 4440347 h 6246801"/>
              <a:gd name="connsiteX684" fmla="*/ 2830382 w 9384838"/>
              <a:gd name="connsiteY684" fmla="*/ 4491233 h 6246801"/>
              <a:gd name="connsiteX685" fmla="*/ 2804940 w 9384838"/>
              <a:gd name="connsiteY685" fmla="*/ 4515570 h 6246801"/>
              <a:gd name="connsiteX686" fmla="*/ 2780604 w 9384838"/>
              <a:gd name="connsiteY686" fmla="*/ 4541013 h 6246801"/>
              <a:gd name="connsiteX687" fmla="*/ 2804940 w 9384838"/>
              <a:gd name="connsiteY687" fmla="*/ 4566456 h 6246801"/>
              <a:gd name="connsiteX688" fmla="*/ 2804940 w 9384838"/>
              <a:gd name="connsiteY688" fmla="*/ 4590793 h 6246801"/>
              <a:gd name="connsiteX689" fmla="*/ 2855825 w 9384838"/>
              <a:gd name="connsiteY689" fmla="*/ 4590793 h 6246801"/>
              <a:gd name="connsiteX690" fmla="*/ 2855825 w 9384838"/>
              <a:gd name="connsiteY690" fmla="*/ 4566456 h 6246801"/>
              <a:gd name="connsiteX691" fmla="*/ 2880159 w 9384838"/>
              <a:gd name="connsiteY691" fmla="*/ 4566456 h 6246801"/>
              <a:gd name="connsiteX692" fmla="*/ 2880159 w 9384838"/>
              <a:gd name="connsiteY692" fmla="*/ 4605916 h 6246801"/>
              <a:gd name="connsiteX693" fmla="*/ 2880162 w 9384838"/>
              <a:gd name="connsiteY693" fmla="*/ 4605918 h 6246801"/>
              <a:gd name="connsiteX694" fmla="*/ 2880162 w 9384838"/>
              <a:gd name="connsiteY694" fmla="*/ 4566457 h 6246801"/>
              <a:gd name="connsiteX695" fmla="*/ 2931045 w 9384838"/>
              <a:gd name="connsiteY695" fmla="*/ 4616236 h 6246801"/>
              <a:gd name="connsiteX696" fmla="*/ 2980823 w 9384838"/>
              <a:gd name="connsiteY696" fmla="*/ 4641679 h 6246801"/>
              <a:gd name="connsiteX697" fmla="*/ 3006265 w 9384838"/>
              <a:gd name="connsiteY697" fmla="*/ 4616236 h 6246801"/>
              <a:gd name="connsiteX698" fmla="*/ 3030601 w 9384838"/>
              <a:gd name="connsiteY698" fmla="*/ 4616236 h 6246801"/>
              <a:gd name="connsiteX699" fmla="*/ 3056044 w 9384838"/>
              <a:gd name="connsiteY699" fmla="*/ 4590793 h 6246801"/>
              <a:gd name="connsiteX700" fmla="*/ 3105820 w 9384838"/>
              <a:gd name="connsiteY700" fmla="*/ 4590793 h 6246801"/>
              <a:gd name="connsiteX701" fmla="*/ 3131263 w 9384838"/>
              <a:gd name="connsiteY701" fmla="*/ 4541014 h 6246801"/>
              <a:gd name="connsiteX702" fmla="*/ 3131263 w 9384838"/>
              <a:gd name="connsiteY702" fmla="*/ 4590793 h 6246801"/>
              <a:gd name="connsiteX703" fmla="*/ 3156704 w 9384838"/>
              <a:gd name="connsiteY703" fmla="*/ 4566457 h 6246801"/>
              <a:gd name="connsiteX704" fmla="*/ 3181041 w 9384838"/>
              <a:gd name="connsiteY704" fmla="*/ 4515571 h 6246801"/>
              <a:gd name="connsiteX705" fmla="*/ 3156704 w 9384838"/>
              <a:gd name="connsiteY705" fmla="*/ 4440348 h 6246801"/>
              <a:gd name="connsiteX706" fmla="*/ 3131263 w 9384838"/>
              <a:gd name="connsiteY706" fmla="*/ 4416011 h 6246801"/>
              <a:gd name="connsiteX707" fmla="*/ 3181041 w 9384838"/>
              <a:gd name="connsiteY707" fmla="*/ 4365125 h 6246801"/>
              <a:gd name="connsiteX708" fmla="*/ 3231924 w 9384838"/>
              <a:gd name="connsiteY708" fmla="*/ 4340788 h 6246801"/>
              <a:gd name="connsiteX709" fmla="*/ 3256260 w 9384838"/>
              <a:gd name="connsiteY709" fmla="*/ 4289902 h 6246801"/>
              <a:gd name="connsiteX710" fmla="*/ 3281703 w 9384838"/>
              <a:gd name="connsiteY710" fmla="*/ 4289902 h 6246801"/>
              <a:gd name="connsiteX711" fmla="*/ 3281705 w 9384838"/>
              <a:gd name="connsiteY711" fmla="*/ 4289902 h 6246801"/>
              <a:gd name="connsiteX712" fmla="*/ 3307147 w 9384838"/>
              <a:gd name="connsiteY712" fmla="*/ 4265565 h 6246801"/>
              <a:gd name="connsiteX713" fmla="*/ 3356924 w 9384838"/>
              <a:gd name="connsiteY713" fmla="*/ 4265565 h 6246801"/>
              <a:gd name="connsiteX714" fmla="*/ 3457589 w 9384838"/>
              <a:gd name="connsiteY714" fmla="*/ 4190342 h 6246801"/>
              <a:gd name="connsiteX715" fmla="*/ 3558250 w 9384838"/>
              <a:gd name="connsiteY715" fmla="*/ 4089676 h 6246801"/>
              <a:gd name="connsiteX716" fmla="*/ 3582585 w 9384838"/>
              <a:gd name="connsiteY716" fmla="*/ 4014453 h 6246801"/>
              <a:gd name="connsiteX717" fmla="*/ 3608026 w 9384838"/>
              <a:gd name="connsiteY717" fmla="*/ 3989010 h 6246801"/>
              <a:gd name="connsiteX718" fmla="*/ 3582585 w 9384838"/>
              <a:gd name="connsiteY718" fmla="*/ 3963567 h 6246801"/>
              <a:gd name="connsiteX719" fmla="*/ 3608026 w 9384838"/>
              <a:gd name="connsiteY719" fmla="*/ 3913787 h 6246801"/>
              <a:gd name="connsiteX720" fmla="*/ 3582585 w 9384838"/>
              <a:gd name="connsiteY720" fmla="*/ 3888344 h 6246801"/>
              <a:gd name="connsiteX721" fmla="*/ 3608026 w 9384838"/>
              <a:gd name="connsiteY721" fmla="*/ 3838565 h 6246801"/>
              <a:gd name="connsiteX722" fmla="*/ 3633468 w 9384838"/>
              <a:gd name="connsiteY722" fmla="*/ 3813122 h 6246801"/>
              <a:gd name="connsiteX723" fmla="*/ 3683247 w 9384838"/>
              <a:gd name="connsiteY723" fmla="*/ 3788785 h 6246801"/>
              <a:gd name="connsiteX724" fmla="*/ 3708689 w 9384838"/>
              <a:gd name="connsiteY724" fmla="*/ 3813122 h 6246801"/>
              <a:gd name="connsiteX725" fmla="*/ 3783908 w 9384838"/>
              <a:gd name="connsiteY725" fmla="*/ 3788785 h 6246801"/>
              <a:gd name="connsiteX726" fmla="*/ 3883464 w 9384838"/>
              <a:gd name="connsiteY726" fmla="*/ 3763342 h 6246801"/>
              <a:gd name="connsiteX727" fmla="*/ 3883464 w 9384838"/>
              <a:gd name="connsiteY727" fmla="*/ 3813122 h 6246801"/>
              <a:gd name="connsiteX728" fmla="*/ 3833686 w 9384838"/>
              <a:gd name="connsiteY728" fmla="*/ 3813122 h 6246801"/>
              <a:gd name="connsiteX729" fmla="*/ 3808245 w 9384838"/>
              <a:gd name="connsiteY729" fmla="*/ 3838565 h 6246801"/>
              <a:gd name="connsiteX730" fmla="*/ 3808245 w 9384838"/>
              <a:gd name="connsiteY730" fmla="*/ 3888344 h 6246801"/>
              <a:gd name="connsiteX731" fmla="*/ 3758467 w 9384838"/>
              <a:gd name="connsiteY731" fmla="*/ 3864008 h 6246801"/>
              <a:gd name="connsiteX732" fmla="*/ 3708689 w 9384838"/>
              <a:gd name="connsiteY732" fmla="*/ 3913787 h 6246801"/>
              <a:gd name="connsiteX733" fmla="*/ 3683247 w 9384838"/>
              <a:gd name="connsiteY733" fmla="*/ 3888344 h 6246801"/>
              <a:gd name="connsiteX734" fmla="*/ 3633468 w 9384838"/>
              <a:gd name="connsiteY734" fmla="*/ 3913787 h 6246801"/>
              <a:gd name="connsiteX735" fmla="*/ 3657804 w 9384838"/>
              <a:gd name="connsiteY735" fmla="*/ 3939230 h 6246801"/>
              <a:gd name="connsiteX736" fmla="*/ 3633468 w 9384838"/>
              <a:gd name="connsiteY736" fmla="*/ 3963567 h 6246801"/>
              <a:gd name="connsiteX737" fmla="*/ 3657804 w 9384838"/>
              <a:gd name="connsiteY737" fmla="*/ 3963567 h 6246801"/>
              <a:gd name="connsiteX738" fmla="*/ 3683247 w 9384838"/>
              <a:gd name="connsiteY738" fmla="*/ 3989010 h 6246801"/>
              <a:gd name="connsiteX739" fmla="*/ 3708689 w 9384838"/>
              <a:gd name="connsiteY739" fmla="*/ 3989010 h 6246801"/>
              <a:gd name="connsiteX740" fmla="*/ 3708689 w 9384838"/>
              <a:gd name="connsiteY740" fmla="*/ 4014453 h 6246801"/>
              <a:gd name="connsiteX741" fmla="*/ 3708688 w 9384838"/>
              <a:gd name="connsiteY741" fmla="*/ 4014453 h 6246801"/>
              <a:gd name="connsiteX742" fmla="*/ 3657804 w 9384838"/>
              <a:gd name="connsiteY742" fmla="*/ 4064233 h 6246801"/>
              <a:gd name="connsiteX743" fmla="*/ 3683246 w 9384838"/>
              <a:gd name="connsiteY743" fmla="*/ 4139455 h 6246801"/>
              <a:gd name="connsiteX744" fmla="*/ 3808243 w 9384838"/>
              <a:gd name="connsiteY744" fmla="*/ 4164898 h 6246801"/>
              <a:gd name="connsiteX745" fmla="*/ 3833684 w 9384838"/>
              <a:gd name="connsiteY745" fmla="*/ 4089676 h 6246801"/>
              <a:gd name="connsiteX746" fmla="*/ 3958666 w 9384838"/>
              <a:gd name="connsiteY746" fmla="*/ 4089676 h 6246801"/>
              <a:gd name="connsiteX747" fmla="*/ 4084770 w 9384838"/>
              <a:gd name="connsiteY747" fmla="*/ 4064233 h 6246801"/>
              <a:gd name="connsiteX748" fmla="*/ 4185432 w 9384838"/>
              <a:gd name="connsiteY748" fmla="*/ 4064233 h 6246801"/>
              <a:gd name="connsiteX749" fmla="*/ 4460870 w 9384838"/>
              <a:gd name="connsiteY749" fmla="*/ 3888345 h 6246801"/>
              <a:gd name="connsiteX750" fmla="*/ 4510648 w 9384838"/>
              <a:gd name="connsiteY750" fmla="*/ 3763342 h 6246801"/>
              <a:gd name="connsiteX751" fmla="*/ 4761751 w 9384838"/>
              <a:gd name="connsiteY751" fmla="*/ 3713562 h 6246801"/>
              <a:gd name="connsiteX752" fmla="*/ 4836971 w 9384838"/>
              <a:gd name="connsiteY752" fmla="*/ 3612896 h 6246801"/>
              <a:gd name="connsiteX753" fmla="*/ 4887855 w 9384838"/>
              <a:gd name="connsiteY753" fmla="*/ 3487894 h 6246801"/>
              <a:gd name="connsiteX754" fmla="*/ 4887855 w 9384838"/>
              <a:gd name="connsiteY754" fmla="*/ 3487893 h 6246801"/>
              <a:gd name="connsiteX755" fmla="*/ 4937633 w 9384838"/>
              <a:gd name="connsiteY755" fmla="*/ 3437007 h 6246801"/>
              <a:gd name="connsiteX756" fmla="*/ 5012854 w 9384838"/>
              <a:gd name="connsiteY756" fmla="*/ 3387227 h 6246801"/>
              <a:gd name="connsiteX757" fmla="*/ 5038296 w 9384838"/>
              <a:gd name="connsiteY757" fmla="*/ 3336341 h 6246801"/>
              <a:gd name="connsiteX758" fmla="*/ 5113516 w 9384838"/>
              <a:gd name="connsiteY758" fmla="*/ 3236782 h 6246801"/>
              <a:gd name="connsiteX759" fmla="*/ 5137852 w 9384838"/>
              <a:gd name="connsiteY759" fmla="*/ 3185896 h 6246801"/>
              <a:gd name="connsiteX760" fmla="*/ 5163294 w 9384838"/>
              <a:gd name="connsiteY760" fmla="*/ 3161560 h 6246801"/>
              <a:gd name="connsiteX761" fmla="*/ 5238514 w 9384838"/>
              <a:gd name="connsiteY761" fmla="*/ 3011116 h 6246801"/>
              <a:gd name="connsiteX762" fmla="*/ 5263957 w 9384838"/>
              <a:gd name="connsiteY762" fmla="*/ 2860672 h 6246801"/>
              <a:gd name="connsiteX763" fmla="*/ 5188736 w 9384838"/>
              <a:gd name="connsiteY763" fmla="*/ 2809788 h 6246801"/>
              <a:gd name="connsiteX764" fmla="*/ 5163294 w 9384838"/>
              <a:gd name="connsiteY764" fmla="*/ 2835229 h 6246801"/>
              <a:gd name="connsiteX765" fmla="*/ 5137852 w 9384838"/>
              <a:gd name="connsiteY765" fmla="*/ 2835229 h 6246801"/>
              <a:gd name="connsiteX766" fmla="*/ 5137852 w 9384838"/>
              <a:gd name="connsiteY766" fmla="*/ 2785450 h 6246801"/>
              <a:gd name="connsiteX767" fmla="*/ 5188736 w 9384838"/>
              <a:gd name="connsiteY767" fmla="*/ 2785450 h 6246801"/>
              <a:gd name="connsiteX768" fmla="*/ 5263957 w 9384838"/>
              <a:gd name="connsiteY768" fmla="*/ 2734563 h 6246801"/>
              <a:gd name="connsiteX769" fmla="*/ 5339177 w 9384838"/>
              <a:gd name="connsiteY769" fmla="*/ 2609561 h 6246801"/>
              <a:gd name="connsiteX770" fmla="*/ 5289399 w 9384838"/>
              <a:gd name="connsiteY770" fmla="*/ 2534339 h 6246801"/>
              <a:gd name="connsiteX771" fmla="*/ 5289931 w 9384838"/>
              <a:gd name="connsiteY771" fmla="*/ 2534660 h 6246801"/>
              <a:gd name="connsiteX772" fmla="*/ 5289398 w 9384838"/>
              <a:gd name="connsiteY772" fmla="*/ 2534339 h 6246801"/>
              <a:gd name="connsiteX773" fmla="*/ 5313734 w 9384838"/>
              <a:gd name="connsiteY773" fmla="*/ 2483451 h 6246801"/>
              <a:gd name="connsiteX774" fmla="*/ 5289398 w 9384838"/>
              <a:gd name="connsiteY774" fmla="*/ 2459115 h 6246801"/>
              <a:gd name="connsiteX775" fmla="*/ 5364618 w 9384838"/>
              <a:gd name="connsiteY775" fmla="*/ 2408231 h 6246801"/>
              <a:gd name="connsiteX776" fmla="*/ 5388954 w 9384838"/>
              <a:gd name="connsiteY776" fmla="*/ 2433674 h 6246801"/>
              <a:gd name="connsiteX777" fmla="*/ 5464174 w 9384838"/>
              <a:gd name="connsiteY777" fmla="*/ 2408231 h 6246801"/>
              <a:gd name="connsiteX778" fmla="*/ 5515059 w 9384838"/>
              <a:gd name="connsiteY778" fmla="*/ 2333007 h 6246801"/>
              <a:gd name="connsiteX779" fmla="*/ 5539394 w 9384838"/>
              <a:gd name="connsiteY779" fmla="*/ 2257785 h 6246801"/>
              <a:gd name="connsiteX780" fmla="*/ 5539394 w 9384838"/>
              <a:gd name="connsiteY780" fmla="*/ 2233447 h 6246801"/>
              <a:gd name="connsiteX781" fmla="*/ 5564837 w 9384838"/>
              <a:gd name="connsiteY781" fmla="*/ 2182565 h 6246801"/>
              <a:gd name="connsiteX782" fmla="*/ 5614615 w 9384838"/>
              <a:gd name="connsiteY782" fmla="*/ 2233447 h 6246801"/>
              <a:gd name="connsiteX783" fmla="*/ 5640057 w 9384838"/>
              <a:gd name="connsiteY783" fmla="*/ 2208005 h 6246801"/>
              <a:gd name="connsiteX784" fmla="*/ 5665499 w 9384838"/>
              <a:gd name="connsiteY784" fmla="*/ 2233447 h 6246801"/>
              <a:gd name="connsiteX785" fmla="*/ 5665499 w 9384838"/>
              <a:gd name="connsiteY785" fmla="*/ 2257785 h 6246801"/>
              <a:gd name="connsiteX786" fmla="*/ 5640057 w 9384838"/>
              <a:gd name="connsiteY786" fmla="*/ 2408231 h 6246801"/>
              <a:gd name="connsiteX787" fmla="*/ 5689835 w 9384838"/>
              <a:gd name="connsiteY787" fmla="*/ 2433674 h 6246801"/>
              <a:gd name="connsiteX788" fmla="*/ 5740719 w 9384838"/>
              <a:gd name="connsiteY788" fmla="*/ 2408231 h 6246801"/>
              <a:gd name="connsiteX789" fmla="*/ 5765055 w 9384838"/>
              <a:gd name="connsiteY789" fmla="*/ 2358450 h 6246801"/>
              <a:gd name="connsiteX790" fmla="*/ 5840275 w 9384838"/>
              <a:gd name="connsiteY790" fmla="*/ 2459115 h 6246801"/>
              <a:gd name="connsiteX791" fmla="*/ 5891159 w 9384838"/>
              <a:gd name="connsiteY791" fmla="*/ 2408231 h 6246801"/>
              <a:gd name="connsiteX792" fmla="*/ 5940937 w 9384838"/>
              <a:gd name="connsiteY792" fmla="*/ 2283229 h 6246801"/>
              <a:gd name="connsiteX793" fmla="*/ 5891159 w 9384838"/>
              <a:gd name="connsiteY793" fmla="*/ 2208005 h 6246801"/>
              <a:gd name="connsiteX794" fmla="*/ 5840275 w 9384838"/>
              <a:gd name="connsiteY794" fmla="*/ 2257785 h 6246801"/>
              <a:gd name="connsiteX795" fmla="*/ 5715277 w 9384838"/>
              <a:gd name="connsiteY795" fmla="*/ 2283229 h 6246801"/>
              <a:gd name="connsiteX796" fmla="*/ 5765055 w 9384838"/>
              <a:gd name="connsiteY796" fmla="*/ 2132783 h 6246801"/>
              <a:gd name="connsiteX797" fmla="*/ 5840275 w 9384838"/>
              <a:gd name="connsiteY797" fmla="*/ 2081897 h 6246801"/>
              <a:gd name="connsiteX798" fmla="*/ 8270546 w 9384838"/>
              <a:gd name="connsiteY798" fmla="*/ 1474959 h 6246801"/>
              <a:gd name="connsiteX799" fmla="*/ 8282255 w 9384838"/>
              <a:gd name="connsiteY799" fmla="*/ 1480813 h 6246801"/>
              <a:gd name="connsiteX800" fmla="*/ 8274449 w 9384838"/>
              <a:gd name="connsiteY800" fmla="*/ 1490571 h 6246801"/>
              <a:gd name="connsiteX801" fmla="*/ 8264691 w 9384838"/>
              <a:gd name="connsiteY801" fmla="*/ 1491546 h 6246801"/>
              <a:gd name="connsiteX802" fmla="*/ 8247128 w 9384838"/>
              <a:gd name="connsiteY802" fmla="*/ 1501304 h 6246801"/>
              <a:gd name="connsiteX803" fmla="*/ 8250055 w 9384838"/>
              <a:gd name="connsiteY803" fmla="*/ 1485692 h 6246801"/>
              <a:gd name="connsiteX804" fmla="*/ 8265667 w 9384838"/>
              <a:gd name="connsiteY804" fmla="*/ 1485692 h 6246801"/>
              <a:gd name="connsiteX805" fmla="*/ 8270546 w 9384838"/>
              <a:gd name="connsiteY805" fmla="*/ 1474959 h 6246801"/>
              <a:gd name="connsiteX806" fmla="*/ 8187608 w 9384838"/>
              <a:gd name="connsiteY806" fmla="*/ 1463250 h 6246801"/>
              <a:gd name="connsiteX807" fmla="*/ 8203220 w 9384838"/>
              <a:gd name="connsiteY807" fmla="*/ 1472032 h 6246801"/>
              <a:gd name="connsiteX808" fmla="*/ 8215904 w 9384838"/>
              <a:gd name="connsiteY808" fmla="*/ 1471056 h 6246801"/>
              <a:gd name="connsiteX809" fmla="*/ 8214929 w 9384838"/>
              <a:gd name="connsiteY809" fmla="*/ 1479838 h 6246801"/>
              <a:gd name="connsiteX810" fmla="*/ 8216880 w 9384838"/>
              <a:gd name="connsiteY810" fmla="*/ 1484717 h 6246801"/>
              <a:gd name="connsiteX811" fmla="*/ 8195414 w 9384838"/>
              <a:gd name="connsiteY811" fmla="*/ 1482765 h 6246801"/>
              <a:gd name="connsiteX812" fmla="*/ 8197365 w 9384838"/>
              <a:gd name="connsiteY812" fmla="*/ 1476909 h 6246801"/>
              <a:gd name="connsiteX813" fmla="*/ 8187608 w 9384838"/>
              <a:gd name="connsiteY813" fmla="*/ 1463250 h 6246801"/>
              <a:gd name="connsiteX814" fmla="*/ 8289085 w 9384838"/>
              <a:gd name="connsiteY814" fmla="*/ 1415439 h 6246801"/>
              <a:gd name="connsiteX815" fmla="*/ 8307624 w 9384838"/>
              <a:gd name="connsiteY815" fmla="*/ 1425197 h 6246801"/>
              <a:gd name="connsiteX816" fmla="*/ 8318357 w 9384838"/>
              <a:gd name="connsiteY816" fmla="*/ 1429100 h 6246801"/>
              <a:gd name="connsiteX817" fmla="*/ 8307624 w 9384838"/>
              <a:gd name="connsiteY817" fmla="*/ 1443734 h 6246801"/>
              <a:gd name="connsiteX818" fmla="*/ 8313478 w 9384838"/>
              <a:gd name="connsiteY818" fmla="*/ 1452516 h 6246801"/>
              <a:gd name="connsiteX819" fmla="*/ 8282255 w 9384838"/>
              <a:gd name="connsiteY819" fmla="*/ 1469104 h 6246801"/>
              <a:gd name="connsiteX820" fmla="*/ 8280303 w 9384838"/>
              <a:gd name="connsiteY820" fmla="*/ 1453493 h 6246801"/>
              <a:gd name="connsiteX821" fmla="*/ 8269570 w 9384838"/>
              <a:gd name="connsiteY821" fmla="*/ 1425197 h 6246801"/>
              <a:gd name="connsiteX822" fmla="*/ 8289085 w 9384838"/>
              <a:gd name="connsiteY822" fmla="*/ 1415439 h 6246801"/>
              <a:gd name="connsiteX823" fmla="*/ 8360314 w 9384838"/>
              <a:gd name="connsiteY823" fmla="*/ 1357869 h 6246801"/>
              <a:gd name="connsiteX824" fmla="*/ 8376902 w 9384838"/>
              <a:gd name="connsiteY824" fmla="*/ 1366651 h 6246801"/>
              <a:gd name="connsiteX825" fmla="*/ 8379829 w 9384838"/>
              <a:gd name="connsiteY825" fmla="*/ 1382264 h 6246801"/>
              <a:gd name="connsiteX826" fmla="*/ 8349581 w 9384838"/>
              <a:gd name="connsiteY826" fmla="*/ 1375434 h 6246801"/>
              <a:gd name="connsiteX827" fmla="*/ 8360314 w 9384838"/>
              <a:gd name="connsiteY827" fmla="*/ 1357869 h 6246801"/>
              <a:gd name="connsiteX828" fmla="*/ 8571073 w 9384838"/>
              <a:gd name="connsiteY828" fmla="*/ 1228098 h 6246801"/>
              <a:gd name="connsiteX829" fmla="*/ 8597418 w 9384838"/>
              <a:gd name="connsiteY829" fmla="*/ 1253467 h 6246801"/>
              <a:gd name="connsiteX830" fmla="*/ 8592539 w 9384838"/>
              <a:gd name="connsiteY830" fmla="*/ 1260297 h 6246801"/>
              <a:gd name="connsiteX831" fmla="*/ 8592539 w 9384838"/>
              <a:gd name="connsiteY831" fmla="*/ 1272981 h 6246801"/>
              <a:gd name="connsiteX832" fmla="*/ 8572049 w 9384838"/>
              <a:gd name="connsiteY832" fmla="*/ 1273957 h 6246801"/>
              <a:gd name="connsiteX833" fmla="*/ 8561316 w 9384838"/>
              <a:gd name="connsiteY833" fmla="*/ 1285666 h 6246801"/>
              <a:gd name="connsiteX834" fmla="*/ 8554486 w 9384838"/>
              <a:gd name="connsiteY834" fmla="*/ 1302253 h 6246801"/>
              <a:gd name="connsiteX835" fmla="*/ 8533995 w 9384838"/>
              <a:gd name="connsiteY835" fmla="*/ 1311035 h 6246801"/>
              <a:gd name="connsiteX836" fmla="*/ 8510577 w 9384838"/>
              <a:gd name="connsiteY836" fmla="*/ 1309083 h 6246801"/>
              <a:gd name="connsiteX837" fmla="*/ 8505699 w 9384838"/>
              <a:gd name="connsiteY837" fmla="*/ 1331526 h 6246801"/>
              <a:gd name="connsiteX838" fmla="*/ 8494966 w 9384838"/>
              <a:gd name="connsiteY838" fmla="*/ 1335428 h 6246801"/>
              <a:gd name="connsiteX839" fmla="*/ 8482281 w 9384838"/>
              <a:gd name="connsiteY839" fmla="*/ 1312986 h 6246801"/>
              <a:gd name="connsiteX840" fmla="*/ 8474475 w 9384838"/>
              <a:gd name="connsiteY840" fmla="*/ 1303229 h 6246801"/>
              <a:gd name="connsiteX841" fmla="*/ 8467645 w 9384838"/>
              <a:gd name="connsiteY841" fmla="*/ 1279811 h 6246801"/>
              <a:gd name="connsiteX842" fmla="*/ 8476427 w 9384838"/>
              <a:gd name="connsiteY842" fmla="*/ 1270054 h 6246801"/>
              <a:gd name="connsiteX843" fmla="*/ 8524238 w 9384838"/>
              <a:gd name="connsiteY843" fmla="*/ 1261273 h 6246801"/>
              <a:gd name="connsiteX844" fmla="*/ 8551558 w 9384838"/>
              <a:gd name="connsiteY844" fmla="*/ 1236879 h 6246801"/>
              <a:gd name="connsiteX845" fmla="*/ 8567170 w 9384838"/>
              <a:gd name="connsiteY845" fmla="*/ 1237855 h 6246801"/>
              <a:gd name="connsiteX846" fmla="*/ 8571073 w 9384838"/>
              <a:gd name="connsiteY846" fmla="*/ 1228098 h 6246801"/>
              <a:gd name="connsiteX847" fmla="*/ 8306648 w 9384838"/>
              <a:gd name="connsiteY847" fmla="*/ 884639 h 6246801"/>
              <a:gd name="connsiteX848" fmla="*/ 8328114 w 9384838"/>
              <a:gd name="connsiteY848" fmla="*/ 903178 h 6246801"/>
              <a:gd name="connsiteX849" fmla="*/ 8334944 w 9384838"/>
              <a:gd name="connsiteY849" fmla="*/ 917814 h 6246801"/>
              <a:gd name="connsiteX850" fmla="*/ 8368119 w 9384838"/>
              <a:gd name="connsiteY850" fmla="*/ 935377 h 6246801"/>
              <a:gd name="connsiteX851" fmla="*/ 8422761 w 9384838"/>
              <a:gd name="connsiteY851" fmla="*/ 939280 h 6246801"/>
              <a:gd name="connsiteX852" fmla="*/ 8461790 w 9384838"/>
              <a:gd name="connsiteY852" fmla="*/ 922693 h 6246801"/>
              <a:gd name="connsiteX853" fmla="*/ 8450081 w 9384838"/>
              <a:gd name="connsiteY853" fmla="*/ 963674 h 6246801"/>
              <a:gd name="connsiteX854" fmla="*/ 8431542 w 9384838"/>
              <a:gd name="connsiteY854" fmla="*/ 975382 h 6246801"/>
              <a:gd name="connsiteX855" fmla="*/ 8415930 w 9384838"/>
              <a:gd name="connsiteY855" fmla="*/ 963674 h 6246801"/>
              <a:gd name="connsiteX856" fmla="*/ 8397391 w 9384838"/>
              <a:gd name="connsiteY856" fmla="*/ 963674 h 6246801"/>
              <a:gd name="connsiteX857" fmla="*/ 8359338 w 9384838"/>
              <a:gd name="connsiteY857" fmla="*/ 1014411 h 6246801"/>
              <a:gd name="connsiteX858" fmla="*/ 8284206 w 9384838"/>
              <a:gd name="connsiteY858" fmla="*/ 1020265 h 6246801"/>
              <a:gd name="connsiteX859" fmla="*/ 8247128 w 9384838"/>
              <a:gd name="connsiteY859" fmla="*/ 1070028 h 6246801"/>
              <a:gd name="connsiteX860" fmla="*/ 8212977 w 9384838"/>
              <a:gd name="connsiteY860" fmla="*/ 1083688 h 6246801"/>
              <a:gd name="connsiteX861" fmla="*/ 8184681 w 9384838"/>
              <a:gd name="connsiteY861" fmla="*/ 1151014 h 6246801"/>
              <a:gd name="connsiteX862" fmla="*/ 8163215 w 9384838"/>
              <a:gd name="connsiteY862" fmla="*/ 1151014 h 6246801"/>
              <a:gd name="connsiteX863" fmla="*/ 8155409 w 9384838"/>
              <a:gd name="connsiteY863" fmla="*/ 1207607 h 6246801"/>
              <a:gd name="connsiteX864" fmla="*/ 8099792 w 9384838"/>
              <a:gd name="connsiteY864" fmla="*/ 1223219 h 6246801"/>
              <a:gd name="connsiteX865" fmla="*/ 8077350 w 9384838"/>
              <a:gd name="connsiteY865" fmla="*/ 1247612 h 6246801"/>
              <a:gd name="connsiteX866" fmla="*/ 8066617 w 9384838"/>
              <a:gd name="connsiteY866" fmla="*/ 1319817 h 6246801"/>
              <a:gd name="connsiteX867" fmla="*/ 8057835 w 9384838"/>
              <a:gd name="connsiteY867" fmla="*/ 1315914 h 6246801"/>
              <a:gd name="connsiteX868" fmla="*/ 8009048 w 9384838"/>
              <a:gd name="connsiteY868" fmla="*/ 1320793 h 6246801"/>
              <a:gd name="connsiteX869" fmla="*/ 8009048 w 9384838"/>
              <a:gd name="connsiteY869" fmla="*/ 1309084 h 6246801"/>
              <a:gd name="connsiteX870" fmla="*/ 8010024 w 9384838"/>
              <a:gd name="connsiteY870" fmla="*/ 1293472 h 6246801"/>
              <a:gd name="connsiteX871" fmla="*/ 8002218 w 9384838"/>
              <a:gd name="connsiteY871" fmla="*/ 1262248 h 6246801"/>
              <a:gd name="connsiteX872" fmla="*/ 8013927 w 9384838"/>
              <a:gd name="connsiteY872" fmla="*/ 1254442 h 6246801"/>
              <a:gd name="connsiteX873" fmla="*/ 8038320 w 9384838"/>
              <a:gd name="connsiteY873" fmla="*/ 1219316 h 6246801"/>
              <a:gd name="connsiteX874" fmla="*/ 8077350 w 9384838"/>
              <a:gd name="connsiteY874" fmla="*/ 1190044 h 6246801"/>
              <a:gd name="connsiteX875" fmla="*/ 8108573 w 9384838"/>
              <a:gd name="connsiteY875" fmla="*/ 1167602 h 6246801"/>
              <a:gd name="connsiteX876" fmla="*/ 8111501 w 9384838"/>
              <a:gd name="connsiteY876" fmla="*/ 1154917 h 6246801"/>
              <a:gd name="connsiteX877" fmla="*/ 8135894 w 9384838"/>
              <a:gd name="connsiteY877" fmla="*/ 1148087 h 6246801"/>
              <a:gd name="connsiteX878" fmla="*/ 8141748 w 9384838"/>
              <a:gd name="connsiteY878" fmla="*/ 1130524 h 6246801"/>
              <a:gd name="connsiteX879" fmla="*/ 8135894 w 9384838"/>
              <a:gd name="connsiteY879" fmla="*/ 1121742 h 6246801"/>
              <a:gd name="connsiteX880" fmla="*/ 8143700 w 9384838"/>
              <a:gd name="connsiteY880" fmla="*/ 1104179 h 6246801"/>
              <a:gd name="connsiteX881" fmla="*/ 8200293 w 9384838"/>
              <a:gd name="connsiteY881" fmla="*/ 1030998 h 6246801"/>
              <a:gd name="connsiteX882" fmla="*/ 8231516 w 9384838"/>
              <a:gd name="connsiteY882" fmla="*/ 993920 h 6246801"/>
              <a:gd name="connsiteX883" fmla="*/ 8245176 w 9384838"/>
              <a:gd name="connsiteY883" fmla="*/ 957819 h 6246801"/>
              <a:gd name="connsiteX884" fmla="*/ 8258837 w 9384838"/>
              <a:gd name="connsiteY884" fmla="*/ 944159 h 6246801"/>
              <a:gd name="connsiteX885" fmla="*/ 8260788 w 9384838"/>
              <a:gd name="connsiteY885" fmla="*/ 920741 h 6246801"/>
              <a:gd name="connsiteX886" fmla="*/ 8289085 w 9384838"/>
              <a:gd name="connsiteY886" fmla="*/ 889516 h 6246801"/>
              <a:gd name="connsiteX887" fmla="*/ 8306648 w 9384838"/>
              <a:gd name="connsiteY887" fmla="*/ 884639 h 6246801"/>
              <a:gd name="connsiteX888" fmla="*/ 9328245 w 9384838"/>
              <a:gd name="connsiteY888" fmla="*/ 311878 h 6246801"/>
              <a:gd name="connsiteX889" fmla="*/ 9371178 w 9384838"/>
              <a:gd name="connsiteY889" fmla="*/ 317733 h 6246801"/>
              <a:gd name="connsiteX890" fmla="*/ 9384838 w 9384838"/>
              <a:gd name="connsiteY890" fmla="*/ 341150 h 6246801"/>
              <a:gd name="connsiteX891" fmla="*/ 9357517 w 9384838"/>
              <a:gd name="connsiteY891" fmla="*/ 360665 h 6246801"/>
              <a:gd name="connsiteX892" fmla="*/ 9357517 w 9384838"/>
              <a:gd name="connsiteY892" fmla="*/ 378228 h 6246801"/>
              <a:gd name="connsiteX893" fmla="*/ 9371178 w 9384838"/>
              <a:gd name="connsiteY893" fmla="*/ 393840 h 6246801"/>
              <a:gd name="connsiteX894" fmla="*/ 9367275 w 9384838"/>
              <a:gd name="connsiteY894" fmla="*/ 427015 h 6246801"/>
              <a:gd name="connsiteX895" fmla="*/ 9314585 w 9384838"/>
              <a:gd name="connsiteY895" fmla="*/ 427015 h 6246801"/>
              <a:gd name="connsiteX896" fmla="*/ 9250186 w 9384838"/>
              <a:gd name="connsiteY896" fmla="*/ 440675 h 6246801"/>
              <a:gd name="connsiteX897" fmla="*/ 9213108 w 9384838"/>
              <a:gd name="connsiteY897" fmla="*/ 471899 h 6246801"/>
              <a:gd name="connsiteX898" fmla="*/ 9162370 w 9384838"/>
              <a:gd name="connsiteY898" fmla="*/ 491414 h 6246801"/>
              <a:gd name="connsiteX899" fmla="*/ 9099923 w 9384838"/>
              <a:gd name="connsiteY899" fmla="*/ 526540 h 6246801"/>
              <a:gd name="connsiteX900" fmla="*/ 9035524 w 9384838"/>
              <a:gd name="connsiteY900" fmla="*/ 587036 h 6246801"/>
              <a:gd name="connsiteX901" fmla="*/ 8996494 w 9384838"/>
              <a:gd name="connsiteY901" fmla="*/ 635822 h 6246801"/>
              <a:gd name="connsiteX902" fmla="*/ 8961368 w 9384838"/>
              <a:gd name="connsiteY902" fmla="*/ 637774 h 6246801"/>
              <a:gd name="connsiteX903" fmla="*/ 8951610 w 9384838"/>
              <a:gd name="connsiteY903" fmla="*/ 647531 h 6246801"/>
              <a:gd name="connsiteX904" fmla="*/ 8926241 w 9384838"/>
              <a:gd name="connsiteY904" fmla="*/ 637774 h 6246801"/>
              <a:gd name="connsiteX905" fmla="*/ 8916484 w 9384838"/>
              <a:gd name="connsiteY905" fmla="*/ 608501 h 6246801"/>
              <a:gd name="connsiteX906" fmla="*/ 8883309 w 9384838"/>
              <a:gd name="connsiteY906" fmla="*/ 622162 h 6246801"/>
              <a:gd name="connsiteX907" fmla="*/ 8877454 w 9384838"/>
              <a:gd name="connsiteY907" fmla="*/ 651434 h 6246801"/>
              <a:gd name="connsiteX908" fmla="*/ 8887212 w 9384838"/>
              <a:gd name="connsiteY908" fmla="*/ 665094 h 6246801"/>
              <a:gd name="connsiteX909" fmla="*/ 8846231 w 9384838"/>
              <a:gd name="connsiteY909" fmla="*/ 719735 h 6246801"/>
              <a:gd name="connsiteX910" fmla="*/ 8799395 w 9384838"/>
              <a:gd name="connsiteY910" fmla="*/ 749008 h 6246801"/>
              <a:gd name="connsiteX911" fmla="*/ 8766220 w 9384838"/>
              <a:gd name="connsiteY911" fmla="*/ 774380 h 6246801"/>
              <a:gd name="connsiteX912" fmla="*/ 8731094 w 9384838"/>
              <a:gd name="connsiteY912" fmla="*/ 844633 h 6246801"/>
              <a:gd name="connsiteX913" fmla="*/ 8697919 w 9384838"/>
              <a:gd name="connsiteY913" fmla="*/ 862196 h 6246801"/>
              <a:gd name="connsiteX914" fmla="*/ 8666695 w 9384838"/>
              <a:gd name="connsiteY914" fmla="*/ 862196 h 6246801"/>
              <a:gd name="connsiteX915" fmla="*/ 8641326 w 9384838"/>
              <a:gd name="connsiteY915" fmla="*/ 887565 h 6246801"/>
              <a:gd name="connsiteX916" fmla="*/ 8614005 w 9384838"/>
              <a:gd name="connsiteY916" fmla="*/ 932449 h 6246801"/>
              <a:gd name="connsiteX917" fmla="*/ 8590587 w 9384838"/>
              <a:gd name="connsiteY917" fmla="*/ 936351 h 6246801"/>
              <a:gd name="connsiteX918" fmla="*/ 8576927 w 9384838"/>
              <a:gd name="connsiteY918" fmla="*/ 920740 h 6246801"/>
              <a:gd name="connsiteX919" fmla="*/ 8590587 w 9384838"/>
              <a:gd name="connsiteY919" fmla="*/ 885614 h 6246801"/>
              <a:gd name="connsiteX920" fmla="*/ 8602296 w 9384838"/>
              <a:gd name="connsiteY920" fmla="*/ 881711 h 6246801"/>
              <a:gd name="connsiteX921" fmla="*/ 8610102 w 9384838"/>
              <a:gd name="connsiteY921" fmla="*/ 868050 h 6246801"/>
              <a:gd name="connsiteX922" fmla="*/ 8606199 w 9384838"/>
              <a:gd name="connsiteY922" fmla="*/ 850487 h 6246801"/>
              <a:gd name="connsiteX923" fmla="*/ 8612054 w 9384838"/>
              <a:gd name="connsiteY923" fmla="*/ 825118 h 6246801"/>
              <a:gd name="connsiteX924" fmla="*/ 8623762 w 9384838"/>
              <a:gd name="connsiteY924" fmla="*/ 846584 h 6246801"/>
              <a:gd name="connsiteX925" fmla="*/ 8637423 w 9384838"/>
              <a:gd name="connsiteY925" fmla="*/ 848536 h 6246801"/>
              <a:gd name="connsiteX926" fmla="*/ 8649132 w 9384838"/>
              <a:gd name="connsiteY926" fmla="*/ 827069 h 6246801"/>
              <a:gd name="connsiteX927" fmla="*/ 8635471 w 9384838"/>
              <a:gd name="connsiteY927" fmla="*/ 807555 h 6246801"/>
              <a:gd name="connsiteX928" fmla="*/ 8654986 w 9384838"/>
              <a:gd name="connsiteY928" fmla="*/ 807555 h 6246801"/>
              <a:gd name="connsiteX929" fmla="*/ 8664743 w 9384838"/>
              <a:gd name="connsiteY929" fmla="*/ 819263 h 6246801"/>
              <a:gd name="connsiteX930" fmla="*/ 8692064 w 9384838"/>
              <a:gd name="connsiteY930" fmla="*/ 805603 h 6246801"/>
              <a:gd name="connsiteX931" fmla="*/ 8709627 w 9384838"/>
              <a:gd name="connsiteY931" fmla="*/ 778282 h 6246801"/>
              <a:gd name="connsiteX932" fmla="*/ 8711579 w 9384838"/>
              <a:gd name="connsiteY932" fmla="*/ 749008 h 6246801"/>
              <a:gd name="connsiteX933" fmla="*/ 8695967 w 9384838"/>
              <a:gd name="connsiteY933" fmla="*/ 749008 h 6246801"/>
              <a:gd name="connsiteX934" fmla="*/ 8672549 w 9384838"/>
              <a:gd name="connsiteY934" fmla="*/ 745105 h 6246801"/>
              <a:gd name="connsiteX935" fmla="*/ 8668646 w 9384838"/>
              <a:gd name="connsiteY935" fmla="*/ 713881 h 6246801"/>
              <a:gd name="connsiteX936" fmla="*/ 8697919 w 9384838"/>
              <a:gd name="connsiteY936" fmla="*/ 713881 h 6246801"/>
              <a:gd name="connsiteX937" fmla="*/ 8715482 w 9384838"/>
              <a:gd name="connsiteY937" fmla="*/ 731444 h 6246801"/>
              <a:gd name="connsiteX938" fmla="*/ 8733045 w 9384838"/>
              <a:gd name="connsiteY938" fmla="*/ 719735 h 6246801"/>
              <a:gd name="connsiteX939" fmla="*/ 8746705 w 9384838"/>
              <a:gd name="connsiteY939" fmla="*/ 688512 h 6246801"/>
              <a:gd name="connsiteX940" fmla="*/ 8787686 w 9384838"/>
              <a:gd name="connsiteY940" fmla="*/ 674851 h 6246801"/>
              <a:gd name="connsiteX941" fmla="*/ 8811104 w 9384838"/>
              <a:gd name="connsiteY941" fmla="*/ 624114 h 6246801"/>
              <a:gd name="connsiteX942" fmla="*/ 8830619 w 9384838"/>
              <a:gd name="connsiteY942" fmla="*/ 618260 h 6246801"/>
              <a:gd name="connsiteX943" fmla="*/ 8840376 w 9384838"/>
              <a:gd name="connsiteY943" fmla="*/ 600695 h 6246801"/>
              <a:gd name="connsiteX944" fmla="*/ 8832570 w 9384838"/>
              <a:gd name="connsiteY944" fmla="*/ 559715 h 6246801"/>
              <a:gd name="connsiteX945" fmla="*/ 8850134 w 9384838"/>
              <a:gd name="connsiteY945" fmla="*/ 559715 h 6246801"/>
              <a:gd name="connsiteX946" fmla="*/ 8885260 w 9384838"/>
              <a:gd name="connsiteY946" fmla="*/ 573376 h 6246801"/>
              <a:gd name="connsiteX947" fmla="*/ 8902823 w 9384838"/>
              <a:gd name="connsiteY947" fmla="*/ 559715 h 6246801"/>
              <a:gd name="connsiteX948" fmla="*/ 8904775 w 9384838"/>
              <a:gd name="connsiteY948" fmla="*/ 524589 h 6246801"/>
              <a:gd name="connsiteX949" fmla="*/ 8949659 w 9384838"/>
              <a:gd name="connsiteY949" fmla="*/ 497268 h 6246801"/>
              <a:gd name="connsiteX950" fmla="*/ 8976980 w 9384838"/>
              <a:gd name="connsiteY950" fmla="*/ 497268 h 6246801"/>
              <a:gd name="connsiteX951" fmla="*/ 8976980 w 9384838"/>
              <a:gd name="connsiteY951" fmla="*/ 462142 h 6246801"/>
              <a:gd name="connsiteX952" fmla="*/ 8965271 w 9384838"/>
              <a:gd name="connsiteY952" fmla="*/ 419209 h 6246801"/>
              <a:gd name="connsiteX953" fmla="*/ 8973077 w 9384838"/>
              <a:gd name="connsiteY953" fmla="*/ 393840 h 6246801"/>
              <a:gd name="connsiteX954" fmla="*/ 9002349 w 9384838"/>
              <a:gd name="connsiteY954" fmla="*/ 376277 h 6246801"/>
              <a:gd name="connsiteX955" fmla="*/ 9017961 w 9384838"/>
              <a:gd name="connsiteY955" fmla="*/ 403597 h 6246801"/>
              <a:gd name="connsiteX956" fmla="*/ 9041378 w 9384838"/>
              <a:gd name="connsiteY956" fmla="*/ 467996 h 6246801"/>
              <a:gd name="connsiteX957" fmla="*/ 9076505 w 9384838"/>
              <a:gd name="connsiteY957" fmla="*/ 475802 h 6246801"/>
              <a:gd name="connsiteX958" fmla="*/ 9154564 w 9384838"/>
              <a:gd name="connsiteY958" fmla="*/ 458239 h 6246801"/>
              <a:gd name="connsiteX959" fmla="*/ 9209205 w 9384838"/>
              <a:gd name="connsiteY959" fmla="*/ 409452 h 6246801"/>
              <a:gd name="connsiteX960" fmla="*/ 9218963 w 9384838"/>
              <a:gd name="connsiteY960" fmla="*/ 380180 h 6246801"/>
              <a:gd name="connsiteX961" fmla="*/ 9283361 w 9384838"/>
              <a:gd name="connsiteY961" fmla="*/ 325538 h 6246801"/>
              <a:gd name="connsiteX962" fmla="*/ 9328245 w 9384838"/>
              <a:gd name="connsiteY962" fmla="*/ 311878 h 6246801"/>
              <a:gd name="connsiteX963" fmla="*/ 6819242 w 9384838"/>
              <a:gd name="connsiteY963" fmla="*/ 0 h 6246801"/>
              <a:gd name="connsiteX964" fmla="*/ 6869020 w 9384838"/>
              <a:gd name="connsiteY964" fmla="*/ 125002 h 6246801"/>
              <a:gd name="connsiteX965" fmla="*/ 6969682 w 9384838"/>
              <a:gd name="connsiteY965" fmla="*/ 326334 h 6246801"/>
              <a:gd name="connsiteX966" fmla="*/ 6969682 w 9384838"/>
              <a:gd name="connsiteY966" fmla="*/ 401556 h 6246801"/>
              <a:gd name="connsiteX967" fmla="*/ 7094680 w 9384838"/>
              <a:gd name="connsiteY967" fmla="*/ 652667 h 6246801"/>
              <a:gd name="connsiteX968" fmla="*/ 7220784 w 9384838"/>
              <a:gd name="connsiteY968" fmla="*/ 803117 h 6246801"/>
              <a:gd name="connsiteX969" fmla="*/ 7321446 w 9384838"/>
              <a:gd name="connsiteY969" fmla="*/ 903783 h 6246801"/>
              <a:gd name="connsiteX970" fmla="*/ 7321446 w 9384838"/>
              <a:gd name="connsiteY970" fmla="*/ 979004 h 6246801"/>
              <a:gd name="connsiteX971" fmla="*/ 7345782 w 9384838"/>
              <a:gd name="connsiteY971" fmla="*/ 979004 h 6246801"/>
              <a:gd name="connsiteX972" fmla="*/ 7396667 w 9384838"/>
              <a:gd name="connsiteY972" fmla="*/ 1003341 h 6246801"/>
              <a:gd name="connsiteX973" fmla="*/ 7421002 w 9384838"/>
              <a:gd name="connsiteY973" fmla="*/ 979004 h 6246801"/>
              <a:gd name="connsiteX974" fmla="*/ 7496223 w 9384838"/>
              <a:gd name="connsiteY974" fmla="*/ 1003341 h 6246801"/>
              <a:gd name="connsiteX975" fmla="*/ 7446445 w 9384838"/>
              <a:gd name="connsiteY975" fmla="*/ 1054227 h 6246801"/>
              <a:gd name="connsiteX976" fmla="*/ 7471887 w 9384838"/>
              <a:gd name="connsiteY976" fmla="*/ 1078564 h 6246801"/>
              <a:gd name="connsiteX977" fmla="*/ 7521665 w 9384838"/>
              <a:gd name="connsiteY977" fmla="*/ 1054227 h 6246801"/>
              <a:gd name="connsiteX978" fmla="*/ 7547107 w 9384838"/>
              <a:gd name="connsiteY978" fmla="*/ 1129449 h 6246801"/>
              <a:gd name="connsiteX979" fmla="*/ 7672105 w 9384838"/>
              <a:gd name="connsiteY979" fmla="*/ 1179229 h 6246801"/>
              <a:gd name="connsiteX980" fmla="*/ 7747325 w 9384838"/>
              <a:gd name="connsiteY980" fmla="*/ 1179229 h 6246801"/>
              <a:gd name="connsiteX981" fmla="*/ 7847987 w 9384838"/>
              <a:gd name="connsiteY981" fmla="*/ 1104007 h 6246801"/>
              <a:gd name="connsiteX982" fmla="*/ 7923207 w 9384838"/>
              <a:gd name="connsiteY982" fmla="*/ 1078564 h 6246801"/>
              <a:gd name="connsiteX983" fmla="*/ 7998427 w 9384838"/>
              <a:gd name="connsiteY983" fmla="*/ 1003341 h 6246801"/>
              <a:gd name="connsiteX984" fmla="*/ 7998427 w 9384838"/>
              <a:gd name="connsiteY984" fmla="*/ 1054227 h 6246801"/>
              <a:gd name="connsiteX985" fmla="*/ 7948649 w 9384838"/>
              <a:gd name="connsiteY985" fmla="*/ 1104007 h 6246801"/>
              <a:gd name="connsiteX986" fmla="*/ 7948649 w 9384838"/>
              <a:gd name="connsiteY986" fmla="*/ 1129449 h 6246801"/>
              <a:gd name="connsiteX987" fmla="*/ 7822545 w 9384838"/>
              <a:gd name="connsiteY987" fmla="*/ 1279895 h 6246801"/>
              <a:gd name="connsiteX988" fmla="*/ 7822545 w 9384838"/>
              <a:gd name="connsiteY988" fmla="*/ 1379454 h 6246801"/>
              <a:gd name="connsiteX989" fmla="*/ 7873429 w 9384838"/>
              <a:gd name="connsiteY989" fmla="*/ 1379454 h 6246801"/>
              <a:gd name="connsiteX990" fmla="*/ 7847987 w 9384838"/>
              <a:gd name="connsiteY990" fmla="*/ 1505563 h 6246801"/>
              <a:gd name="connsiteX991" fmla="*/ 7797103 w 9384838"/>
              <a:gd name="connsiteY991" fmla="*/ 1531005 h 6246801"/>
              <a:gd name="connsiteX992" fmla="*/ 7873429 w 9384838"/>
              <a:gd name="connsiteY992" fmla="*/ 1606229 h 6246801"/>
              <a:gd name="connsiteX993" fmla="*/ 7948649 w 9384838"/>
              <a:gd name="connsiteY993" fmla="*/ 1606229 h 6246801"/>
              <a:gd name="connsiteX994" fmla="*/ 7923207 w 9384838"/>
              <a:gd name="connsiteY994" fmla="*/ 1656009 h 6246801"/>
              <a:gd name="connsiteX995" fmla="*/ 7772767 w 9384838"/>
              <a:gd name="connsiteY995" fmla="*/ 1630565 h 6246801"/>
              <a:gd name="connsiteX996" fmla="*/ 7672105 w 9384838"/>
              <a:gd name="connsiteY996" fmla="*/ 1705789 h 6246801"/>
              <a:gd name="connsiteX997" fmla="*/ 7672105 w 9384838"/>
              <a:gd name="connsiteY997" fmla="*/ 1656009 h 6246801"/>
              <a:gd name="connsiteX998" fmla="*/ 7596885 w 9384838"/>
              <a:gd name="connsiteY998" fmla="*/ 1656009 h 6246801"/>
              <a:gd name="connsiteX999" fmla="*/ 7571443 w 9384838"/>
              <a:gd name="connsiteY999" fmla="*/ 1705789 h 6246801"/>
              <a:gd name="connsiteX1000" fmla="*/ 7446445 w 9384838"/>
              <a:gd name="connsiteY1000" fmla="*/ 1681452 h 6246801"/>
              <a:gd name="connsiteX1001" fmla="*/ 7421002 w 9384838"/>
              <a:gd name="connsiteY1001" fmla="*/ 1630565 h 6246801"/>
              <a:gd name="connsiteX1002" fmla="*/ 7321446 w 9384838"/>
              <a:gd name="connsiteY1002" fmla="*/ 1630565 h 6246801"/>
              <a:gd name="connsiteX1003" fmla="*/ 7070344 w 9384838"/>
              <a:gd name="connsiteY1003" fmla="*/ 1756674 h 6246801"/>
              <a:gd name="connsiteX1004" fmla="*/ 6869020 w 9384838"/>
              <a:gd name="connsiteY1004" fmla="*/ 1907113 h 6246801"/>
              <a:gd name="connsiteX1005" fmla="*/ 6894462 w 9384838"/>
              <a:gd name="connsiteY1005" fmla="*/ 1956897 h 6246801"/>
              <a:gd name="connsiteX1006" fmla="*/ 6819242 w 9384838"/>
              <a:gd name="connsiteY1006" fmla="*/ 2081899 h 6246801"/>
              <a:gd name="connsiteX1007" fmla="*/ 6793800 w 9384838"/>
              <a:gd name="connsiteY1007" fmla="*/ 2006676 h 6246801"/>
              <a:gd name="connsiteX1008" fmla="*/ 6668802 w 9384838"/>
              <a:gd name="connsiteY1008" fmla="*/ 1931450 h 6246801"/>
              <a:gd name="connsiteX1009" fmla="*/ 6542697 w 9384838"/>
              <a:gd name="connsiteY1009" fmla="*/ 1831894 h 6246801"/>
              <a:gd name="connsiteX1010" fmla="*/ 6467477 w 9384838"/>
              <a:gd name="connsiteY1010" fmla="*/ 1705789 h 6246801"/>
              <a:gd name="connsiteX1011" fmla="*/ 6417699 w 9384838"/>
              <a:gd name="connsiteY1011" fmla="*/ 1681452 h 6246801"/>
              <a:gd name="connsiteX1012" fmla="*/ 6342479 w 9384838"/>
              <a:gd name="connsiteY1012" fmla="*/ 1580786 h 6246801"/>
              <a:gd name="connsiteX1013" fmla="*/ 6217481 w 9384838"/>
              <a:gd name="connsiteY1013" fmla="*/ 1555343 h 6246801"/>
              <a:gd name="connsiteX1014" fmla="*/ 6091377 w 9384838"/>
              <a:gd name="connsiteY1014" fmla="*/ 1606229 h 6246801"/>
              <a:gd name="connsiteX1015" fmla="*/ 5991821 w 9384838"/>
              <a:gd name="connsiteY1015" fmla="*/ 1681452 h 6246801"/>
              <a:gd name="connsiteX1016" fmla="*/ 5966379 w 9384838"/>
              <a:gd name="connsiteY1016" fmla="*/ 1630565 h 6246801"/>
              <a:gd name="connsiteX1017" fmla="*/ 5966379 w 9384838"/>
              <a:gd name="connsiteY1017" fmla="*/ 1580786 h 6246801"/>
              <a:gd name="connsiteX1018" fmla="*/ 5916601 w 9384838"/>
              <a:gd name="connsiteY1018" fmla="*/ 1531005 h 6246801"/>
              <a:gd name="connsiteX1019" fmla="*/ 5940937 w 9384838"/>
              <a:gd name="connsiteY1019" fmla="*/ 1505563 h 6246801"/>
              <a:gd name="connsiteX1020" fmla="*/ 5891159 w 9384838"/>
              <a:gd name="connsiteY1020" fmla="*/ 1480122 h 6246801"/>
              <a:gd name="connsiteX1021" fmla="*/ 5840275 w 9384838"/>
              <a:gd name="connsiteY1021" fmla="*/ 1480122 h 6246801"/>
              <a:gd name="connsiteX1022" fmla="*/ 5815939 w 9384838"/>
              <a:gd name="connsiteY1022" fmla="*/ 1455784 h 6246801"/>
              <a:gd name="connsiteX1023" fmla="*/ 5740719 w 9384838"/>
              <a:gd name="connsiteY1023" fmla="*/ 1505563 h 6246801"/>
              <a:gd name="connsiteX1024" fmla="*/ 5665499 w 9384838"/>
              <a:gd name="connsiteY1024" fmla="*/ 1606229 h 6246801"/>
              <a:gd name="connsiteX1025" fmla="*/ 5715277 w 9384838"/>
              <a:gd name="connsiteY1025" fmla="*/ 1656009 h 6246801"/>
              <a:gd name="connsiteX1026" fmla="*/ 5765055 w 9384838"/>
              <a:gd name="connsiteY1026" fmla="*/ 1731231 h 6246801"/>
              <a:gd name="connsiteX1027" fmla="*/ 5840275 w 9384838"/>
              <a:gd name="connsiteY1027" fmla="*/ 1731231 h 6246801"/>
              <a:gd name="connsiteX1028" fmla="*/ 5916601 w 9384838"/>
              <a:gd name="connsiteY1028" fmla="*/ 1881669 h 6246801"/>
              <a:gd name="connsiteX1029" fmla="*/ 5966379 w 9384838"/>
              <a:gd name="connsiteY1029" fmla="*/ 1956897 h 6246801"/>
              <a:gd name="connsiteX1030" fmla="*/ 5891159 w 9384838"/>
              <a:gd name="connsiteY1030" fmla="*/ 2006676 h 6246801"/>
              <a:gd name="connsiteX1031" fmla="*/ 5815939 w 9384838"/>
              <a:gd name="connsiteY1031" fmla="*/ 1931450 h 6246801"/>
              <a:gd name="connsiteX1032" fmla="*/ 5765055 w 9384838"/>
              <a:gd name="connsiteY1032" fmla="*/ 1881669 h 6246801"/>
              <a:gd name="connsiteX1033" fmla="*/ 5715277 w 9384838"/>
              <a:gd name="connsiteY1033" fmla="*/ 1931450 h 6246801"/>
              <a:gd name="connsiteX1034" fmla="*/ 5665499 w 9384838"/>
              <a:gd name="connsiteY1034" fmla="*/ 1931450 h 6246801"/>
              <a:gd name="connsiteX1035" fmla="*/ 5640056 w 9384838"/>
              <a:gd name="connsiteY1035" fmla="*/ 2006676 h 6246801"/>
              <a:gd name="connsiteX1036" fmla="*/ 5590278 w 9384838"/>
              <a:gd name="connsiteY1036" fmla="*/ 2006676 h 6246801"/>
              <a:gd name="connsiteX1037" fmla="*/ 5515058 w 9384838"/>
              <a:gd name="connsiteY1037" fmla="*/ 2081899 h 6246801"/>
              <a:gd name="connsiteX1038" fmla="*/ 5464174 w 9384838"/>
              <a:gd name="connsiteY1038" fmla="*/ 2057559 h 6246801"/>
              <a:gd name="connsiteX1039" fmla="*/ 5464174 w 9384838"/>
              <a:gd name="connsiteY1039" fmla="*/ 1956897 h 6246801"/>
              <a:gd name="connsiteX1040" fmla="*/ 5489616 w 9384838"/>
              <a:gd name="connsiteY1040" fmla="*/ 1881669 h 6246801"/>
              <a:gd name="connsiteX1041" fmla="*/ 5564836 w 9384838"/>
              <a:gd name="connsiteY1041" fmla="*/ 1831894 h 6246801"/>
              <a:gd name="connsiteX1042" fmla="*/ 5590278 w 9384838"/>
              <a:gd name="connsiteY1042" fmla="*/ 1756674 h 6246801"/>
              <a:gd name="connsiteX1043" fmla="*/ 5539394 w 9384838"/>
              <a:gd name="connsiteY1043" fmla="*/ 1656009 h 6246801"/>
              <a:gd name="connsiteX1044" fmla="*/ 5515058 w 9384838"/>
              <a:gd name="connsiteY1044" fmla="*/ 1656009 h 6246801"/>
              <a:gd name="connsiteX1045" fmla="*/ 5515058 w 9384838"/>
              <a:gd name="connsiteY1045" fmla="*/ 1606229 h 6246801"/>
              <a:gd name="connsiteX1046" fmla="*/ 5489616 w 9384838"/>
              <a:gd name="connsiteY1046" fmla="*/ 1580786 h 6246801"/>
              <a:gd name="connsiteX1047" fmla="*/ 5489616 w 9384838"/>
              <a:gd name="connsiteY1047" fmla="*/ 1531005 h 6246801"/>
              <a:gd name="connsiteX1048" fmla="*/ 5539394 w 9384838"/>
              <a:gd name="connsiteY1048" fmla="*/ 1455784 h 6246801"/>
              <a:gd name="connsiteX1049" fmla="*/ 5539394 w 9384838"/>
              <a:gd name="connsiteY1049" fmla="*/ 1404898 h 6246801"/>
              <a:gd name="connsiteX1050" fmla="*/ 5564836 w 9384838"/>
              <a:gd name="connsiteY1050" fmla="*/ 1355118 h 6246801"/>
              <a:gd name="connsiteX1051" fmla="*/ 5614614 w 9384838"/>
              <a:gd name="connsiteY1051" fmla="*/ 1379454 h 6246801"/>
              <a:gd name="connsiteX1052" fmla="*/ 5689834 w 9384838"/>
              <a:gd name="connsiteY1052" fmla="*/ 1355118 h 6246801"/>
              <a:gd name="connsiteX1053" fmla="*/ 5740719 w 9384838"/>
              <a:gd name="connsiteY1053" fmla="*/ 1329675 h 6246801"/>
              <a:gd name="connsiteX1054" fmla="*/ 5765055 w 9384838"/>
              <a:gd name="connsiteY1054" fmla="*/ 1355118 h 6246801"/>
              <a:gd name="connsiteX1055" fmla="*/ 5815939 w 9384838"/>
              <a:gd name="connsiteY1055" fmla="*/ 1279895 h 6246801"/>
              <a:gd name="connsiteX1056" fmla="*/ 5891159 w 9384838"/>
              <a:gd name="connsiteY1056" fmla="*/ 1254452 h 6246801"/>
              <a:gd name="connsiteX1057" fmla="*/ 5891159 w 9384838"/>
              <a:gd name="connsiteY1057" fmla="*/ 1179229 h 6246801"/>
              <a:gd name="connsiteX1058" fmla="*/ 5840275 w 9384838"/>
              <a:gd name="connsiteY1058" fmla="*/ 1104007 h 6246801"/>
              <a:gd name="connsiteX1059" fmla="*/ 5865717 w 9384838"/>
              <a:gd name="connsiteY1059" fmla="*/ 1054227 h 6246801"/>
              <a:gd name="connsiteX1060" fmla="*/ 5916601 w 9384838"/>
              <a:gd name="connsiteY1060" fmla="*/ 1054227 h 6246801"/>
              <a:gd name="connsiteX1061" fmla="*/ 6041599 w 9384838"/>
              <a:gd name="connsiteY1061" fmla="*/ 1179229 h 6246801"/>
              <a:gd name="connsiteX1062" fmla="*/ 6091377 w 9384838"/>
              <a:gd name="connsiteY1062" fmla="*/ 1153786 h 6246801"/>
              <a:gd name="connsiteX1063" fmla="*/ 6091377 w 9384838"/>
              <a:gd name="connsiteY1063" fmla="*/ 1204672 h 6246801"/>
              <a:gd name="connsiteX1064" fmla="*/ 6166597 w 9384838"/>
              <a:gd name="connsiteY1064" fmla="*/ 1254452 h 6246801"/>
              <a:gd name="connsiteX1065" fmla="*/ 6292701 w 9384838"/>
              <a:gd name="connsiteY1065" fmla="*/ 1179229 h 6246801"/>
              <a:gd name="connsiteX1066" fmla="*/ 6317037 w 9384838"/>
              <a:gd name="connsiteY1066" fmla="*/ 1129449 h 6246801"/>
              <a:gd name="connsiteX1067" fmla="*/ 6292701 w 9384838"/>
              <a:gd name="connsiteY1067" fmla="*/ 1054227 h 6246801"/>
              <a:gd name="connsiteX1068" fmla="*/ 6317037 w 9384838"/>
              <a:gd name="connsiteY1068" fmla="*/ 1003341 h 6246801"/>
              <a:gd name="connsiteX1069" fmla="*/ 6317037 w 9384838"/>
              <a:gd name="connsiteY1069" fmla="*/ 953562 h 6246801"/>
              <a:gd name="connsiteX1070" fmla="*/ 6342479 w 9384838"/>
              <a:gd name="connsiteY1070" fmla="*/ 903783 h 6246801"/>
              <a:gd name="connsiteX1071" fmla="*/ 6443141 w 9384838"/>
              <a:gd name="connsiteY1071" fmla="*/ 878340 h 6246801"/>
              <a:gd name="connsiteX1072" fmla="*/ 6492919 w 9384838"/>
              <a:gd name="connsiteY1072" fmla="*/ 803117 h 6246801"/>
              <a:gd name="connsiteX1073" fmla="*/ 6518361 w 9384838"/>
              <a:gd name="connsiteY1073" fmla="*/ 652667 h 6246801"/>
              <a:gd name="connsiteX1074" fmla="*/ 6619024 w 9384838"/>
              <a:gd name="connsiteY1074" fmla="*/ 526559 h 6246801"/>
              <a:gd name="connsiteX1075" fmla="*/ 6643360 w 9384838"/>
              <a:gd name="connsiteY1075" fmla="*/ 300891 h 6246801"/>
              <a:gd name="connsiteX1076" fmla="*/ 6619024 w 9384838"/>
              <a:gd name="connsiteY1076" fmla="*/ 125002 h 6246801"/>
              <a:gd name="connsiteX1077" fmla="*/ 6694244 w 9384838"/>
              <a:gd name="connsiteY1077" fmla="*/ 49779 h 6246801"/>
              <a:gd name="connsiteX1078" fmla="*/ 6769464 w 9384838"/>
              <a:gd name="connsiteY1078" fmla="*/ 49779 h 6246801"/>
              <a:gd name="connsiteX1079" fmla="*/ 6819242 w 9384838"/>
              <a:gd name="connsiteY107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579280 w 9384838"/>
              <a:gd name="connsiteY568" fmla="*/ 5142795 h 6246801"/>
              <a:gd name="connsiteX569" fmla="*/ 2705382 w 9384838"/>
              <a:gd name="connsiteY569" fmla="*/ 5093015 h 6246801"/>
              <a:gd name="connsiteX570" fmla="*/ 2755160 w 9384838"/>
              <a:gd name="connsiteY570" fmla="*/ 5043236 h 6246801"/>
              <a:gd name="connsiteX571" fmla="*/ 2755160 w 9384838"/>
              <a:gd name="connsiteY571" fmla="*/ 4992350 h 6246801"/>
              <a:gd name="connsiteX572" fmla="*/ 2729719 w 9384838"/>
              <a:gd name="connsiteY572" fmla="*/ 4968013 h 6246801"/>
              <a:gd name="connsiteX573" fmla="*/ 2705383 w 9384838"/>
              <a:gd name="connsiteY573" fmla="*/ 4942570 h 6246801"/>
              <a:gd name="connsiteX574" fmla="*/ 2679942 w 9384838"/>
              <a:gd name="connsiteY574" fmla="*/ 4942570 h 6246801"/>
              <a:gd name="connsiteX575" fmla="*/ 2654500 w 9384838"/>
              <a:gd name="connsiteY575" fmla="*/ 4968013 h 6246801"/>
              <a:gd name="connsiteX576" fmla="*/ 2604722 w 9384838"/>
              <a:gd name="connsiteY576" fmla="*/ 4968013 h 6246801"/>
              <a:gd name="connsiteX577" fmla="*/ 2529503 w 9384838"/>
              <a:gd name="connsiteY577" fmla="*/ 4917127 h 6246801"/>
              <a:gd name="connsiteX578" fmla="*/ 2529503 w 9384838"/>
              <a:gd name="connsiteY578" fmla="*/ 4867348 h 6246801"/>
              <a:gd name="connsiteX579" fmla="*/ 2454282 w 9384838"/>
              <a:gd name="connsiteY579" fmla="*/ 4841905 h 6246801"/>
              <a:gd name="connsiteX580" fmla="*/ 2454282 w 9384838"/>
              <a:gd name="connsiteY580" fmla="*/ 4867348 h 6246801"/>
              <a:gd name="connsiteX581" fmla="*/ 2428840 w 9384838"/>
              <a:gd name="connsiteY581" fmla="*/ 4841905 h 6246801"/>
              <a:gd name="connsiteX582" fmla="*/ 2379063 w 9384838"/>
              <a:gd name="connsiteY582" fmla="*/ 4841905 h 6246801"/>
              <a:gd name="connsiteX583" fmla="*/ 2353620 w 9384838"/>
              <a:gd name="connsiteY583" fmla="*/ 4867348 h 6246801"/>
              <a:gd name="connsiteX584" fmla="*/ 2353620 w 9384838"/>
              <a:gd name="connsiteY584" fmla="*/ 4867347 h 6246801"/>
              <a:gd name="connsiteX585" fmla="*/ 2328178 w 9384838"/>
              <a:gd name="connsiteY585" fmla="*/ 4841904 h 6246801"/>
              <a:gd name="connsiteX586" fmla="*/ 2303843 w 9384838"/>
              <a:gd name="connsiteY586" fmla="*/ 4841904 h 6246801"/>
              <a:gd name="connsiteX587" fmla="*/ 2278401 w 9384838"/>
              <a:gd name="connsiteY587" fmla="*/ 4817568 h 6246801"/>
              <a:gd name="connsiteX588" fmla="*/ 2252958 w 9384838"/>
              <a:gd name="connsiteY588" fmla="*/ 4841904 h 6246801"/>
              <a:gd name="connsiteX589" fmla="*/ 2303843 w 9384838"/>
              <a:gd name="connsiteY589" fmla="*/ 4867347 h 6246801"/>
              <a:gd name="connsiteX590" fmla="*/ 2228623 w 9384838"/>
              <a:gd name="connsiteY590" fmla="*/ 4892790 h 6246801"/>
              <a:gd name="connsiteX591" fmla="*/ 2177740 w 9384838"/>
              <a:gd name="connsiteY591" fmla="*/ 4841904 h 6246801"/>
              <a:gd name="connsiteX592" fmla="*/ 2153404 w 9384838"/>
              <a:gd name="connsiteY592" fmla="*/ 4867347 h 6246801"/>
              <a:gd name="connsiteX593" fmla="*/ 2153404 w 9384838"/>
              <a:gd name="connsiteY593" fmla="*/ 4892790 h 6246801"/>
              <a:gd name="connsiteX594" fmla="*/ 2127962 w 9384838"/>
              <a:gd name="connsiteY594" fmla="*/ 4942570 h 6246801"/>
              <a:gd name="connsiteX595" fmla="*/ 2102518 w 9384838"/>
              <a:gd name="connsiteY595" fmla="*/ 4917127 h 6246801"/>
              <a:gd name="connsiteX596" fmla="*/ 2078183 w 9384838"/>
              <a:gd name="connsiteY596" fmla="*/ 4917127 h 6246801"/>
              <a:gd name="connsiteX597" fmla="*/ 2078183 w 9384838"/>
              <a:gd name="connsiteY597" fmla="*/ 4867347 h 6246801"/>
              <a:gd name="connsiteX598" fmla="*/ 2027299 w 9384838"/>
              <a:gd name="connsiteY598" fmla="*/ 4867347 h 6246801"/>
              <a:gd name="connsiteX599" fmla="*/ 2001857 w 9384838"/>
              <a:gd name="connsiteY599" fmla="*/ 4892790 h 6246801"/>
              <a:gd name="connsiteX600" fmla="*/ 1952080 w 9384838"/>
              <a:gd name="connsiteY600" fmla="*/ 4892790 h 6246801"/>
              <a:gd name="connsiteX601" fmla="*/ 1902303 w 9384838"/>
              <a:gd name="connsiteY601" fmla="*/ 4917127 h 6246801"/>
              <a:gd name="connsiteX602" fmla="*/ 1876860 w 9384838"/>
              <a:gd name="connsiteY602" fmla="*/ 4892790 h 6246801"/>
              <a:gd name="connsiteX603" fmla="*/ 1876860 w 9384838"/>
              <a:gd name="connsiteY603" fmla="*/ 4867347 h 6246801"/>
              <a:gd name="connsiteX604" fmla="*/ 1851419 w 9384838"/>
              <a:gd name="connsiteY604" fmla="*/ 4892790 h 6246801"/>
              <a:gd name="connsiteX605" fmla="*/ 1827080 w 9384838"/>
              <a:gd name="connsiteY605" fmla="*/ 4892790 h 6246801"/>
              <a:gd name="connsiteX606" fmla="*/ 1801640 w 9384838"/>
              <a:gd name="connsiteY606" fmla="*/ 4867347 h 6246801"/>
              <a:gd name="connsiteX607" fmla="*/ 1801640 w 9384838"/>
              <a:gd name="connsiteY607" fmla="*/ 4892790 h 6246801"/>
              <a:gd name="connsiteX608" fmla="*/ 1776198 w 9384838"/>
              <a:gd name="connsiteY608" fmla="*/ 4917127 h 6246801"/>
              <a:gd name="connsiteX609" fmla="*/ 1751861 w 9384838"/>
              <a:gd name="connsiteY609" fmla="*/ 4892790 h 6246801"/>
              <a:gd name="connsiteX610" fmla="*/ 1726419 w 9384838"/>
              <a:gd name="connsiteY610" fmla="*/ 4892790 h 6246801"/>
              <a:gd name="connsiteX611" fmla="*/ 1700977 w 9384838"/>
              <a:gd name="connsiteY611" fmla="*/ 4917127 h 6246801"/>
              <a:gd name="connsiteX612" fmla="*/ 1676640 w 9384838"/>
              <a:gd name="connsiteY612" fmla="*/ 4892790 h 6246801"/>
              <a:gd name="connsiteX613" fmla="*/ 1625756 w 9384838"/>
              <a:gd name="connsiteY613" fmla="*/ 4917127 h 6246801"/>
              <a:gd name="connsiteX614" fmla="*/ 1601421 w 9384838"/>
              <a:gd name="connsiteY614" fmla="*/ 4917127 h 6246801"/>
              <a:gd name="connsiteX615" fmla="*/ 1575979 w 9384838"/>
              <a:gd name="connsiteY615" fmla="*/ 4892790 h 6246801"/>
              <a:gd name="connsiteX616" fmla="*/ 1575979 w 9384838"/>
              <a:gd name="connsiteY616" fmla="*/ 4867347 h 6246801"/>
              <a:gd name="connsiteX617" fmla="*/ 1575979 w 9384838"/>
              <a:gd name="connsiteY617" fmla="*/ 4841904 h 6246801"/>
              <a:gd name="connsiteX618" fmla="*/ 1526200 w 9384838"/>
              <a:gd name="connsiteY618" fmla="*/ 4817568 h 6246801"/>
              <a:gd name="connsiteX619" fmla="*/ 1450978 w 9384838"/>
              <a:gd name="connsiteY619" fmla="*/ 4867347 h 6246801"/>
              <a:gd name="connsiteX620" fmla="*/ 1425540 w 9384838"/>
              <a:gd name="connsiteY620" fmla="*/ 4867347 h 6246801"/>
              <a:gd name="connsiteX621" fmla="*/ 1425540 w 9384838"/>
              <a:gd name="connsiteY621" fmla="*/ 4867348 h 6246801"/>
              <a:gd name="connsiteX622" fmla="*/ 1425540 w 9384838"/>
              <a:gd name="connsiteY622" fmla="*/ 4917127 h 6246801"/>
              <a:gd name="connsiteX623" fmla="*/ 1400097 w 9384838"/>
              <a:gd name="connsiteY623" fmla="*/ 4942570 h 6246801"/>
              <a:gd name="connsiteX624" fmla="*/ 1400097 w 9384838"/>
              <a:gd name="connsiteY624" fmla="*/ 4992350 h 6246801"/>
              <a:gd name="connsiteX625" fmla="*/ 1350319 w 9384838"/>
              <a:gd name="connsiteY625" fmla="*/ 4992350 h 6246801"/>
              <a:gd name="connsiteX626" fmla="*/ 1350319 w 9384838"/>
              <a:gd name="connsiteY626" fmla="*/ 5043236 h 6246801"/>
              <a:gd name="connsiteX627" fmla="*/ 1299435 w 9384838"/>
              <a:gd name="connsiteY627" fmla="*/ 4992350 h 6246801"/>
              <a:gd name="connsiteX628" fmla="*/ 1249656 w 9384838"/>
              <a:gd name="connsiteY628" fmla="*/ 4917127 h 6246801"/>
              <a:gd name="connsiteX629" fmla="*/ 1224214 w 9384838"/>
              <a:gd name="connsiteY629" fmla="*/ 4917127 h 6246801"/>
              <a:gd name="connsiteX630" fmla="*/ 1148993 w 9384838"/>
              <a:gd name="connsiteY630" fmla="*/ 4892791 h 6246801"/>
              <a:gd name="connsiteX631" fmla="*/ 1124658 w 9384838"/>
              <a:gd name="connsiteY631" fmla="*/ 4917127 h 6246801"/>
              <a:gd name="connsiteX632" fmla="*/ 1124658 w 9384838"/>
              <a:gd name="connsiteY632" fmla="*/ 4892791 h 6246801"/>
              <a:gd name="connsiteX633" fmla="*/ 1099215 w 9384838"/>
              <a:gd name="connsiteY633" fmla="*/ 4917127 h 6246801"/>
              <a:gd name="connsiteX634" fmla="*/ 1073771 w 9384838"/>
              <a:gd name="connsiteY634" fmla="*/ 4892791 h 6246801"/>
              <a:gd name="connsiteX635" fmla="*/ 1049435 w 9384838"/>
              <a:gd name="connsiteY635" fmla="*/ 4917127 h 6246801"/>
              <a:gd name="connsiteX636" fmla="*/ 998551 w 9384838"/>
              <a:gd name="connsiteY636" fmla="*/ 4917127 h 6246801"/>
              <a:gd name="connsiteX637" fmla="*/ 998551 w 9384838"/>
              <a:gd name="connsiteY637" fmla="*/ 4892791 h 6246801"/>
              <a:gd name="connsiteX638" fmla="*/ 948773 w 9384838"/>
              <a:gd name="connsiteY638" fmla="*/ 4841905 h 6246801"/>
              <a:gd name="connsiteX639" fmla="*/ 898995 w 9384838"/>
              <a:gd name="connsiteY639" fmla="*/ 4867348 h 6246801"/>
              <a:gd name="connsiteX640" fmla="*/ 898995 w 9384838"/>
              <a:gd name="connsiteY640" fmla="*/ 4792125 h 6246801"/>
              <a:gd name="connsiteX641" fmla="*/ 923331 w 9384838"/>
              <a:gd name="connsiteY641" fmla="*/ 4766682 h 6246801"/>
              <a:gd name="connsiteX642" fmla="*/ 923331 w 9384838"/>
              <a:gd name="connsiteY642" fmla="*/ 4716902 h 6246801"/>
              <a:gd name="connsiteX643" fmla="*/ 923331 w 9384838"/>
              <a:gd name="connsiteY643" fmla="*/ 4691459 h 6246801"/>
              <a:gd name="connsiteX644" fmla="*/ 974215 w 9384838"/>
              <a:gd name="connsiteY644" fmla="*/ 4691459 h 6246801"/>
              <a:gd name="connsiteX645" fmla="*/ 998551 w 9384838"/>
              <a:gd name="connsiteY645" fmla="*/ 4667122 h 6246801"/>
              <a:gd name="connsiteX646" fmla="*/ 1049435 w 9384838"/>
              <a:gd name="connsiteY646" fmla="*/ 4716902 h 6246801"/>
              <a:gd name="connsiteX647" fmla="*/ 1148993 w 9384838"/>
              <a:gd name="connsiteY647" fmla="*/ 4716902 h 6246801"/>
              <a:gd name="connsiteX648" fmla="*/ 1174436 w 9384838"/>
              <a:gd name="connsiteY648" fmla="*/ 4667122 h 6246801"/>
              <a:gd name="connsiteX649" fmla="*/ 1224214 w 9384838"/>
              <a:gd name="connsiteY649" fmla="*/ 4667122 h 6246801"/>
              <a:gd name="connsiteX650" fmla="*/ 1249656 w 9384838"/>
              <a:gd name="connsiteY650" fmla="*/ 4616236 h 6246801"/>
              <a:gd name="connsiteX651" fmla="*/ 1275099 w 9384838"/>
              <a:gd name="connsiteY651" fmla="*/ 4616236 h 6246801"/>
              <a:gd name="connsiteX652" fmla="*/ 1275099 w 9384838"/>
              <a:gd name="connsiteY652" fmla="*/ 4616237 h 6246801"/>
              <a:gd name="connsiteX653" fmla="*/ 1350319 w 9384838"/>
              <a:gd name="connsiteY653" fmla="*/ 4616237 h 6246801"/>
              <a:gd name="connsiteX654" fmla="*/ 1374654 w 9384838"/>
              <a:gd name="connsiteY654" fmla="*/ 4590794 h 6246801"/>
              <a:gd name="connsiteX655" fmla="*/ 1425539 w 9384838"/>
              <a:gd name="connsiteY655" fmla="*/ 4566457 h 6246801"/>
              <a:gd name="connsiteX656" fmla="*/ 1550537 w 9384838"/>
              <a:gd name="connsiteY656" fmla="*/ 4491234 h 6246801"/>
              <a:gd name="connsiteX657" fmla="*/ 1651201 w 9384838"/>
              <a:gd name="connsiteY657" fmla="*/ 4440348 h 6246801"/>
              <a:gd name="connsiteX658" fmla="*/ 1751865 w 9384838"/>
              <a:gd name="connsiteY658" fmla="*/ 4416011 h 6246801"/>
              <a:gd name="connsiteX659" fmla="*/ 1776201 w 9384838"/>
              <a:gd name="connsiteY659" fmla="*/ 4365125 h 6246801"/>
              <a:gd name="connsiteX660" fmla="*/ 1751865 w 9384838"/>
              <a:gd name="connsiteY660" fmla="*/ 4340788 h 6246801"/>
              <a:gd name="connsiteX661" fmla="*/ 1801642 w 9384838"/>
              <a:gd name="connsiteY661" fmla="*/ 4340788 h 6246801"/>
              <a:gd name="connsiteX662" fmla="*/ 1827082 w 9384838"/>
              <a:gd name="connsiteY662" fmla="*/ 4315345 h 6246801"/>
              <a:gd name="connsiteX663" fmla="*/ 1902304 w 9384838"/>
              <a:gd name="connsiteY663" fmla="*/ 4340788 h 6246801"/>
              <a:gd name="connsiteX664" fmla="*/ 1952081 w 9384838"/>
              <a:gd name="connsiteY664" fmla="*/ 4315345 h 6246801"/>
              <a:gd name="connsiteX665" fmla="*/ 2001860 w 9384838"/>
              <a:gd name="connsiteY665" fmla="*/ 4340788 h 6246801"/>
              <a:gd name="connsiteX666" fmla="*/ 1952081 w 9384838"/>
              <a:gd name="connsiteY666" fmla="*/ 4340788 h 6246801"/>
              <a:gd name="connsiteX667" fmla="*/ 1952081 w 9384838"/>
              <a:gd name="connsiteY667" fmla="*/ 4390568 h 6246801"/>
              <a:gd name="connsiteX668" fmla="*/ 2027302 w 9384838"/>
              <a:gd name="connsiteY668" fmla="*/ 4416011 h 6246801"/>
              <a:gd name="connsiteX669" fmla="*/ 2052742 w 9384838"/>
              <a:gd name="connsiteY669" fmla="*/ 4416011 h 6246801"/>
              <a:gd name="connsiteX670" fmla="*/ 2102518 w 9384838"/>
              <a:gd name="connsiteY670" fmla="*/ 4390568 h 6246801"/>
              <a:gd name="connsiteX671" fmla="*/ 2127962 w 9384838"/>
              <a:gd name="connsiteY671" fmla="*/ 4390568 h 6246801"/>
              <a:gd name="connsiteX672" fmla="*/ 2203182 w 9384838"/>
              <a:gd name="connsiteY672" fmla="*/ 4440348 h 6246801"/>
              <a:gd name="connsiteX673" fmla="*/ 2328178 w 9384838"/>
              <a:gd name="connsiteY673" fmla="*/ 4465791 h 6246801"/>
              <a:gd name="connsiteX674" fmla="*/ 2428839 w 9384838"/>
              <a:gd name="connsiteY674" fmla="*/ 4465791 h 6246801"/>
              <a:gd name="connsiteX675" fmla="*/ 2478617 w 9384838"/>
              <a:gd name="connsiteY675" fmla="*/ 4440348 h 6246801"/>
              <a:gd name="connsiteX676" fmla="*/ 2529503 w 9384838"/>
              <a:gd name="connsiteY676" fmla="*/ 4416011 h 6246801"/>
              <a:gd name="connsiteX677" fmla="*/ 2579280 w 9384838"/>
              <a:gd name="connsiteY677" fmla="*/ 4440348 h 6246801"/>
              <a:gd name="connsiteX678" fmla="*/ 2629058 w 9384838"/>
              <a:gd name="connsiteY678" fmla="*/ 4440348 h 6246801"/>
              <a:gd name="connsiteX679" fmla="*/ 2679941 w 9384838"/>
              <a:gd name="connsiteY679" fmla="*/ 4465791 h 6246801"/>
              <a:gd name="connsiteX680" fmla="*/ 2679941 w 9384838"/>
              <a:gd name="connsiteY680" fmla="*/ 4465790 h 6246801"/>
              <a:gd name="connsiteX681" fmla="*/ 2705383 w 9384838"/>
              <a:gd name="connsiteY681" fmla="*/ 4465790 h 6246801"/>
              <a:gd name="connsiteX682" fmla="*/ 2804940 w 9384838"/>
              <a:gd name="connsiteY682" fmla="*/ 4440347 h 6246801"/>
              <a:gd name="connsiteX683" fmla="*/ 2830382 w 9384838"/>
              <a:gd name="connsiteY683" fmla="*/ 4491233 h 6246801"/>
              <a:gd name="connsiteX684" fmla="*/ 2804940 w 9384838"/>
              <a:gd name="connsiteY684" fmla="*/ 4515570 h 6246801"/>
              <a:gd name="connsiteX685" fmla="*/ 2780604 w 9384838"/>
              <a:gd name="connsiteY685" fmla="*/ 4541013 h 6246801"/>
              <a:gd name="connsiteX686" fmla="*/ 2804940 w 9384838"/>
              <a:gd name="connsiteY686" fmla="*/ 4566456 h 6246801"/>
              <a:gd name="connsiteX687" fmla="*/ 2804940 w 9384838"/>
              <a:gd name="connsiteY687" fmla="*/ 4590793 h 6246801"/>
              <a:gd name="connsiteX688" fmla="*/ 2855825 w 9384838"/>
              <a:gd name="connsiteY688" fmla="*/ 4590793 h 6246801"/>
              <a:gd name="connsiteX689" fmla="*/ 2855825 w 9384838"/>
              <a:gd name="connsiteY689" fmla="*/ 4566456 h 6246801"/>
              <a:gd name="connsiteX690" fmla="*/ 2880159 w 9384838"/>
              <a:gd name="connsiteY690" fmla="*/ 4566456 h 6246801"/>
              <a:gd name="connsiteX691" fmla="*/ 2880159 w 9384838"/>
              <a:gd name="connsiteY691" fmla="*/ 4605916 h 6246801"/>
              <a:gd name="connsiteX692" fmla="*/ 2880162 w 9384838"/>
              <a:gd name="connsiteY692" fmla="*/ 4605918 h 6246801"/>
              <a:gd name="connsiteX693" fmla="*/ 2880162 w 9384838"/>
              <a:gd name="connsiteY693" fmla="*/ 4566457 h 6246801"/>
              <a:gd name="connsiteX694" fmla="*/ 2931045 w 9384838"/>
              <a:gd name="connsiteY694" fmla="*/ 4616236 h 6246801"/>
              <a:gd name="connsiteX695" fmla="*/ 2980823 w 9384838"/>
              <a:gd name="connsiteY695" fmla="*/ 4641679 h 6246801"/>
              <a:gd name="connsiteX696" fmla="*/ 3006265 w 9384838"/>
              <a:gd name="connsiteY696" fmla="*/ 4616236 h 6246801"/>
              <a:gd name="connsiteX697" fmla="*/ 3030601 w 9384838"/>
              <a:gd name="connsiteY697" fmla="*/ 4616236 h 6246801"/>
              <a:gd name="connsiteX698" fmla="*/ 3056044 w 9384838"/>
              <a:gd name="connsiteY698" fmla="*/ 4590793 h 6246801"/>
              <a:gd name="connsiteX699" fmla="*/ 3105820 w 9384838"/>
              <a:gd name="connsiteY699" fmla="*/ 4590793 h 6246801"/>
              <a:gd name="connsiteX700" fmla="*/ 3131263 w 9384838"/>
              <a:gd name="connsiteY700" fmla="*/ 4541014 h 6246801"/>
              <a:gd name="connsiteX701" fmla="*/ 3131263 w 9384838"/>
              <a:gd name="connsiteY701" fmla="*/ 4590793 h 6246801"/>
              <a:gd name="connsiteX702" fmla="*/ 3156704 w 9384838"/>
              <a:gd name="connsiteY702" fmla="*/ 4566457 h 6246801"/>
              <a:gd name="connsiteX703" fmla="*/ 3181041 w 9384838"/>
              <a:gd name="connsiteY703" fmla="*/ 4515571 h 6246801"/>
              <a:gd name="connsiteX704" fmla="*/ 3156704 w 9384838"/>
              <a:gd name="connsiteY704" fmla="*/ 4440348 h 6246801"/>
              <a:gd name="connsiteX705" fmla="*/ 3131263 w 9384838"/>
              <a:gd name="connsiteY705" fmla="*/ 4416011 h 6246801"/>
              <a:gd name="connsiteX706" fmla="*/ 3181041 w 9384838"/>
              <a:gd name="connsiteY706" fmla="*/ 4365125 h 6246801"/>
              <a:gd name="connsiteX707" fmla="*/ 3231924 w 9384838"/>
              <a:gd name="connsiteY707" fmla="*/ 4340788 h 6246801"/>
              <a:gd name="connsiteX708" fmla="*/ 3256260 w 9384838"/>
              <a:gd name="connsiteY708" fmla="*/ 4289902 h 6246801"/>
              <a:gd name="connsiteX709" fmla="*/ 3281703 w 9384838"/>
              <a:gd name="connsiteY709" fmla="*/ 4289902 h 6246801"/>
              <a:gd name="connsiteX710" fmla="*/ 3281705 w 9384838"/>
              <a:gd name="connsiteY710" fmla="*/ 4289902 h 6246801"/>
              <a:gd name="connsiteX711" fmla="*/ 3307147 w 9384838"/>
              <a:gd name="connsiteY711" fmla="*/ 4265565 h 6246801"/>
              <a:gd name="connsiteX712" fmla="*/ 3356924 w 9384838"/>
              <a:gd name="connsiteY712" fmla="*/ 4265565 h 6246801"/>
              <a:gd name="connsiteX713" fmla="*/ 3457589 w 9384838"/>
              <a:gd name="connsiteY713" fmla="*/ 4190342 h 6246801"/>
              <a:gd name="connsiteX714" fmla="*/ 3558250 w 9384838"/>
              <a:gd name="connsiteY714" fmla="*/ 4089676 h 6246801"/>
              <a:gd name="connsiteX715" fmla="*/ 3582585 w 9384838"/>
              <a:gd name="connsiteY715" fmla="*/ 4014453 h 6246801"/>
              <a:gd name="connsiteX716" fmla="*/ 3608026 w 9384838"/>
              <a:gd name="connsiteY716" fmla="*/ 3989010 h 6246801"/>
              <a:gd name="connsiteX717" fmla="*/ 3582585 w 9384838"/>
              <a:gd name="connsiteY717" fmla="*/ 3963567 h 6246801"/>
              <a:gd name="connsiteX718" fmla="*/ 3608026 w 9384838"/>
              <a:gd name="connsiteY718" fmla="*/ 3913787 h 6246801"/>
              <a:gd name="connsiteX719" fmla="*/ 3582585 w 9384838"/>
              <a:gd name="connsiteY719" fmla="*/ 3888344 h 6246801"/>
              <a:gd name="connsiteX720" fmla="*/ 3608026 w 9384838"/>
              <a:gd name="connsiteY720" fmla="*/ 3838565 h 6246801"/>
              <a:gd name="connsiteX721" fmla="*/ 3633468 w 9384838"/>
              <a:gd name="connsiteY721" fmla="*/ 3813122 h 6246801"/>
              <a:gd name="connsiteX722" fmla="*/ 3683247 w 9384838"/>
              <a:gd name="connsiteY722" fmla="*/ 3788785 h 6246801"/>
              <a:gd name="connsiteX723" fmla="*/ 3708689 w 9384838"/>
              <a:gd name="connsiteY723" fmla="*/ 3813122 h 6246801"/>
              <a:gd name="connsiteX724" fmla="*/ 3783908 w 9384838"/>
              <a:gd name="connsiteY724" fmla="*/ 3788785 h 6246801"/>
              <a:gd name="connsiteX725" fmla="*/ 3883464 w 9384838"/>
              <a:gd name="connsiteY725" fmla="*/ 3763342 h 6246801"/>
              <a:gd name="connsiteX726" fmla="*/ 3883464 w 9384838"/>
              <a:gd name="connsiteY726" fmla="*/ 3813122 h 6246801"/>
              <a:gd name="connsiteX727" fmla="*/ 3833686 w 9384838"/>
              <a:gd name="connsiteY727" fmla="*/ 3813122 h 6246801"/>
              <a:gd name="connsiteX728" fmla="*/ 3808245 w 9384838"/>
              <a:gd name="connsiteY728" fmla="*/ 3838565 h 6246801"/>
              <a:gd name="connsiteX729" fmla="*/ 3808245 w 9384838"/>
              <a:gd name="connsiteY729" fmla="*/ 3888344 h 6246801"/>
              <a:gd name="connsiteX730" fmla="*/ 3758467 w 9384838"/>
              <a:gd name="connsiteY730" fmla="*/ 3864008 h 6246801"/>
              <a:gd name="connsiteX731" fmla="*/ 3708689 w 9384838"/>
              <a:gd name="connsiteY731" fmla="*/ 3913787 h 6246801"/>
              <a:gd name="connsiteX732" fmla="*/ 3683247 w 9384838"/>
              <a:gd name="connsiteY732" fmla="*/ 3888344 h 6246801"/>
              <a:gd name="connsiteX733" fmla="*/ 3633468 w 9384838"/>
              <a:gd name="connsiteY733" fmla="*/ 3913787 h 6246801"/>
              <a:gd name="connsiteX734" fmla="*/ 3657804 w 9384838"/>
              <a:gd name="connsiteY734" fmla="*/ 3939230 h 6246801"/>
              <a:gd name="connsiteX735" fmla="*/ 3633468 w 9384838"/>
              <a:gd name="connsiteY735" fmla="*/ 3963567 h 6246801"/>
              <a:gd name="connsiteX736" fmla="*/ 3657804 w 9384838"/>
              <a:gd name="connsiteY736" fmla="*/ 3963567 h 6246801"/>
              <a:gd name="connsiteX737" fmla="*/ 3683247 w 9384838"/>
              <a:gd name="connsiteY737" fmla="*/ 3989010 h 6246801"/>
              <a:gd name="connsiteX738" fmla="*/ 3708689 w 9384838"/>
              <a:gd name="connsiteY738" fmla="*/ 3989010 h 6246801"/>
              <a:gd name="connsiteX739" fmla="*/ 3708689 w 9384838"/>
              <a:gd name="connsiteY739" fmla="*/ 4014453 h 6246801"/>
              <a:gd name="connsiteX740" fmla="*/ 3708688 w 9384838"/>
              <a:gd name="connsiteY740" fmla="*/ 4014453 h 6246801"/>
              <a:gd name="connsiteX741" fmla="*/ 3657804 w 9384838"/>
              <a:gd name="connsiteY741" fmla="*/ 4064233 h 6246801"/>
              <a:gd name="connsiteX742" fmla="*/ 3683246 w 9384838"/>
              <a:gd name="connsiteY742" fmla="*/ 4139455 h 6246801"/>
              <a:gd name="connsiteX743" fmla="*/ 3808243 w 9384838"/>
              <a:gd name="connsiteY743" fmla="*/ 4164898 h 6246801"/>
              <a:gd name="connsiteX744" fmla="*/ 3833684 w 9384838"/>
              <a:gd name="connsiteY744" fmla="*/ 4089676 h 6246801"/>
              <a:gd name="connsiteX745" fmla="*/ 3958666 w 9384838"/>
              <a:gd name="connsiteY745" fmla="*/ 4089676 h 6246801"/>
              <a:gd name="connsiteX746" fmla="*/ 4084770 w 9384838"/>
              <a:gd name="connsiteY746" fmla="*/ 4064233 h 6246801"/>
              <a:gd name="connsiteX747" fmla="*/ 4185432 w 9384838"/>
              <a:gd name="connsiteY747" fmla="*/ 4064233 h 6246801"/>
              <a:gd name="connsiteX748" fmla="*/ 4460870 w 9384838"/>
              <a:gd name="connsiteY748" fmla="*/ 3888345 h 6246801"/>
              <a:gd name="connsiteX749" fmla="*/ 4510648 w 9384838"/>
              <a:gd name="connsiteY749" fmla="*/ 3763342 h 6246801"/>
              <a:gd name="connsiteX750" fmla="*/ 4761751 w 9384838"/>
              <a:gd name="connsiteY750" fmla="*/ 3713562 h 6246801"/>
              <a:gd name="connsiteX751" fmla="*/ 4836971 w 9384838"/>
              <a:gd name="connsiteY751" fmla="*/ 3612896 h 6246801"/>
              <a:gd name="connsiteX752" fmla="*/ 4887855 w 9384838"/>
              <a:gd name="connsiteY752" fmla="*/ 3487894 h 6246801"/>
              <a:gd name="connsiteX753" fmla="*/ 4887855 w 9384838"/>
              <a:gd name="connsiteY753" fmla="*/ 3487893 h 6246801"/>
              <a:gd name="connsiteX754" fmla="*/ 4937633 w 9384838"/>
              <a:gd name="connsiteY754" fmla="*/ 3437007 h 6246801"/>
              <a:gd name="connsiteX755" fmla="*/ 5012854 w 9384838"/>
              <a:gd name="connsiteY755" fmla="*/ 3387227 h 6246801"/>
              <a:gd name="connsiteX756" fmla="*/ 5038296 w 9384838"/>
              <a:gd name="connsiteY756" fmla="*/ 3336341 h 6246801"/>
              <a:gd name="connsiteX757" fmla="*/ 5113516 w 9384838"/>
              <a:gd name="connsiteY757" fmla="*/ 3236782 h 6246801"/>
              <a:gd name="connsiteX758" fmla="*/ 5137852 w 9384838"/>
              <a:gd name="connsiteY758" fmla="*/ 3185896 h 6246801"/>
              <a:gd name="connsiteX759" fmla="*/ 5163294 w 9384838"/>
              <a:gd name="connsiteY759" fmla="*/ 3161560 h 6246801"/>
              <a:gd name="connsiteX760" fmla="*/ 5238514 w 9384838"/>
              <a:gd name="connsiteY760" fmla="*/ 3011116 h 6246801"/>
              <a:gd name="connsiteX761" fmla="*/ 5263957 w 9384838"/>
              <a:gd name="connsiteY761" fmla="*/ 2860672 h 6246801"/>
              <a:gd name="connsiteX762" fmla="*/ 5188736 w 9384838"/>
              <a:gd name="connsiteY762" fmla="*/ 2809788 h 6246801"/>
              <a:gd name="connsiteX763" fmla="*/ 5163294 w 9384838"/>
              <a:gd name="connsiteY763" fmla="*/ 2835229 h 6246801"/>
              <a:gd name="connsiteX764" fmla="*/ 5137852 w 9384838"/>
              <a:gd name="connsiteY764" fmla="*/ 2835229 h 6246801"/>
              <a:gd name="connsiteX765" fmla="*/ 5137852 w 9384838"/>
              <a:gd name="connsiteY765" fmla="*/ 2785450 h 6246801"/>
              <a:gd name="connsiteX766" fmla="*/ 5188736 w 9384838"/>
              <a:gd name="connsiteY766" fmla="*/ 2785450 h 6246801"/>
              <a:gd name="connsiteX767" fmla="*/ 5263957 w 9384838"/>
              <a:gd name="connsiteY767" fmla="*/ 2734563 h 6246801"/>
              <a:gd name="connsiteX768" fmla="*/ 5339177 w 9384838"/>
              <a:gd name="connsiteY768" fmla="*/ 2609561 h 6246801"/>
              <a:gd name="connsiteX769" fmla="*/ 5289399 w 9384838"/>
              <a:gd name="connsiteY769" fmla="*/ 2534339 h 6246801"/>
              <a:gd name="connsiteX770" fmla="*/ 5289931 w 9384838"/>
              <a:gd name="connsiteY770" fmla="*/ 2534660 h 6246801"/>
              <a:gd name="connsiteX771" fmla="*/ 5289398 w 9384838"/>
              <a:gd name="connsiteY771" fmla="*/ 2534339 h 6246801"/>
              <a:gd name="connsiteX772" fmla="*/ 5313734 w 9384838"/>
              <a:gd name="connsiteY772" fmla="*/ 2483451 h 6246801"/>
              <a:gd name="connsiteX773" fmla="*/ 5289398 w 9384838"/>
              <a:gd name="connsiteY773" fmla="*/ 2459115 h 6246801"/>
              <a:gd name="connsiteX774" fmla="*/ 5364618 w 9384838"/>
              <a:gd name="connsiteY774" fmla="*/ 2408231 h 6246801"/>
              <a:gd name="connsiteX775" fmla="*/ 5388954 w 9384838"/>
              <a:gd name="connsiteY775" fmla="*/ 2433674 h 6246801"/>
              <a:gd name="connsiteX776" fmla="*/ 5464174 w 9384838"/>
              <a:gd name="connsiteY776" fmla="*/ 2408231 h 6246801"/>
              <a:gd name="connsiteX777" fmla="*/ 5515059 w 9384838"/>
              <a:gd name="connsiteY777" fmla="*/ 2333007 h 6246801"/>
              <a:gd name="connsiteX778" fmla="*/ 5539394 w 9384838"/>
              <a:gd name="connsiteY778" fmla="*/ 2257785 h 6246801"/>
              <a:gd name="connsiteX779" fmla="*/ 5539394 w 9384838"/>
              <a:gd name="connsiteY779" fmla="*/ 2233447 h 6246801"/>
              <a:gd name="connsiteX780" fmla="*/ 5564837 w 9384838"/>
              <a:gd name="connsiteY780" fmla="*/ 2182565 h 6246801"/>
              <a:gd name="connsiteX781" fmla="*/ 5614615 w 9384838"/>
              <a:gd name="connsiteY781" fmla="*/ 2233447 h 6246801"/>
              <a:gd name="connsiteX782" fmla="*/ 5640057 w 9384838"/>
              <a:gd name="connsiteY782" fmla="*/ 2208005 h 6246801"/>
              <a:gd name="connsiteX783" fmla="*/ 5665499 w 9384838"/>
              <a:gd name="connsiteY783" fmla="*/ 2233447 h 6246801"/>
              <a:gd name="connsiteX784" fmla="*/ 5665499 w 9384838"/>
              <a:gd name="connsiteY784" fmla="*/ 2257785 h 6246801"/>
              <a:gd name="connsiteX785" fmla="*/ 5640057 w 9384838"/>
              <a:gd name="connsiteY785" fmla="*/ 2408231 h 6246801"/>
              <a:gd name="connsiteX786" fmla="*/ 5689835 w 9384838"/>
              <a:gd name="connsiteY786" fmla="*/ 2433674 h 6246801"/>
              <a:gd name="connsiteX787" fmla="*/ 5740719 w 9384838"/>
              <a:gd name="connsiteY787" fmla="*/ 2408231 h 6246801"/>
              <a:gd name="connsiteX788" fmla="*/ 5765055 w 9384838"/>
              <a:gd name="connsiteY788" fmla="*/ 2358450 h 6246801"/>
              <a:gd name="connsiteX789" fmla="*/ 5840275 w 9384838"/>
              <a:gd name="connsiteY789" fmla="*/ 2459115 h 6246801"/>
              <a:gd name="connsiteX790" fmla="*/ 5891159 w 9384838"/>
              <a:gd name="connsiteY790" fmla="*/ 2408231 h 6246801"/>
              <a:gd name="connsiteX791" fmla="*/ 5940937 w 9384838"/>
              <a:gd name="connsiteY791" fmla="*/ 2283229 h 6246801"/>
              <a:gd name="connsiteX792" fmla="*/ 5891159 w 9384838"/>
              <a:gd name="connsiteY792" fmla="*/ 2208005 h 6246801"/>
              <a:gd name="connsiteX793" fmla="*/ 5840275 w 9384838"/>
              <a:gd name="connsiteY793" fmla="*/ 2257785 h 6246801"/>
              <a:gd name="connsiteX794" fmla="*/ 5715277 w 9384838"/>
              <a:gd name="connsiteY794" fmla="*/ 2283229 h 6246801"/>
              <a:gd name="connsiteX795" fmla="*/ 5765055 w 9384838"/>
              <a:gd name="connsiteY795" fmla="*/ 2132783 h 6246801"/>
              <a:gd name="connsiteX796" fmla="*/ 5840275 w 9384838"/>
              <a:gd name="connsiteY796" fmla="*/ 2081897 h 6246801"/>
              <a:gd name="connsiteX797" fmla="*/ 8270546 w 9384838"/>
              <a:gd name="connsiteY797" fmla="*/ 1474959 h 6246801"/>
              <a:gd name="connsiteX798" fmla="*/ 8282255 w 9384838"/>
              <a:gd name="connsiteY798" fmla="*/ 1480813 h 6246801"/>
              <a:gd name="connsiteX799" fmla="*/ 8274449 w 9384838"/>
              <a:gd name="connsiteY799" fmla="*/ 1490571 h 6246801"/>
              <a:gd name="connsiteX800" fmla="*/ 8264691 w 9384838"/>
              <a:gd name="connsiteY800" fmla="*/ 1491546 h 6246801"/>
              <a:gd name="connsiteX801" fmla="*/ 8247128 w 9384838"/>
              <a:gd name="connsiteY801" fmla="*/ 1501304 h 6246801"/>
              <a:gd name="connsiteX802" fmla="*/ 8250055 w 9384838"/>
              <a:gd name="connsiteY802" fmla="*/ 1485692 h 6246801"/>
              <a:gd name="connsiteX803" fmla="*/ 8265667 w 9384838"/>
              <a:gd name="connsiteY803" fmla="*/ 1485692 h 6246801"/>
              <a:gd name="connsiteX804" fmla="*/ 8270546 w 9384838"/>
              <a:gd name="connsiteY804" fmla="*/ 1474959 h 6246801"/>
              <a:gd name="connsiteX805" fmla="*/ 8187608 w 9384838"/>
              <a:gd name="connsiteY805" fmla="*/ 1463250 h 6246801"/>
              <a:gd name="connsiteX806" fmla="*/ 8203220 w 9384838"/>
              <a:gd name="connsiteY806" fmla="*/ 1472032 h 6246801"/>
              <a:gd name="connsiteX807" fmla="*/ 8215904 w 9384838"/>
              <a:gd name="connsiteY807" fmla="*/ 1471056 h 6246801"/>
              <a:gd name="connsiteX808" fmla="*/ 8214929 w 9384838"/>
              <a:gd name="connsiteY808" fmla="*/ 1479838 h 6246801"/>
              <a:gd name="connsiteX809" fmla="*/ 8216880 w 9384838"/>
              <a:gd name="connsiteY809" fmla="*/ 1484717 h 6246801"/>
              <a:gd name="connsiteX810" fmla="*/ 8195414 w 9384838"/>
              <a:gd name="connsiteY810" fmla="*/ 1482765 h 6246801"/>
              <a:gd name="connsiteX811" fmla="*/ 8197365 w 9384838"/>
              <a:gd name="connsiteY811" fmla="*/ 1476909 h 6246801"/>
              <a:gd name="connsiteX812" fmla="*/ 8187608 w 9384838"/>
              <a:gd name="connsiteY812" fmla="*/ 1463250 h 6246801"/>
              <a:gd name="connsiteX813" fmla="*/ 8289085 w 9384838"/>
              <a:gd name="connsiteY813" fmla="*/ 1415439 h 6246801"/>
              <a:gd name="connsiteX814" fmla="*/ 8307624 w 9384838"/>
              <a:gd name="connsiteY814" fmla="*/ 1425197 h 6246801"/>
              <a:gd name="connsiteX815" fmla="*/ 8318357 w 9384838"/>
              <a:gd name="connsiteY815" fmla="*/ 1429100 h 6246801"/>
              <a:gd name="connsiteX816" fmla="*/ 8307624 w 9384838"/>
              <a:gd name="connsiteY816" fmla="*/ 1443734 h 6246801"/>
              <a:gd name="connsiteX817" fmla="*/ 8313478 w 9384838"/>
              <a:gd name="connsiteY817" fmla="*/ 1452516 h 6246801"/>
              <a:gd name="connsiteX818" fmla="*/ 8282255 w 9384838"/>
              <a:gd name="connsiteY818" fmla="*/ 1469104 h 6246801"/>
              <a:gd name="connsiteX819" fmla="*/ 8280303 w 9384838"/>
              <a:gd name="connsiteY819" fmla="*/ 1453493 h 6246801"/>
              <a:gd name="connsiteX820" fmla="*/ 8269570 w 9384838"/>
              <a:gd name="connsiteY820" fmla="*/ 1425197 h 6246801"/>
              <a:gd name="connsiteX821" fmla="*/ 8289085 w 9384838"/>
              <a:gd name="connsiteY821" fmla="*/ 1415439 h 6246801"/>
              <a:gd name="connsiteX822" fmla="*/ 8360314 w 9384838"/>
              <a:gd name="connsiteY822" fmla="*/ 1357869 h 6246801"/>
              <a:gd name="connsiteX823" fmla="*/ 8376902 w 9384838"/>
              <a:gd name="connsiteY823" fmla="*/ 1366651 h 6246801"/>
              <a:gd name="connsiteX824" fmla="*/ 8379829 w 9384838"/>
              <a:gd name="connsiteY824" fmla="*/ 1382264 h 6246801"/>
              <a:gd name="connsiteX825" fmla="*/ 8349581 w 9384838"/>
              <a:gd name="connsiteY825" fmla="*/ 1375434 h 6246801"/>
              <a:gd name="connsiteX826" fmla="*/ 8360314 w 9384838"/>
              <a:gd name="connsiteY826" fmla="*/ 1357869 h 6246801"/>
              <a:gd name="connsiteX827" fmla="*/ 8571073 w 9384838"/>
              <a:gd name="connsiteY827" fmla="*/ 1228098 h 6246801"/>
              <a:gd name="connsiteX828" fmla="*/ 8597418 w 9384838"/>
              <a:gd name="connsiteY828" fmla="*/ 1253467 h 6246801"/>
              <a:gd name="connsiteX829" fmla="*/ 8592539 w 9384838"/>
              <a:gd name="connsiteY829" fmla="*/ 1260297 h 6246801"/>
              <a:gd name="connsiteX830" fmla="*/ 8592539 w 9384838"/>
              <a:gd name="connsiteY830" fmla="*/ 1272981 h 6246801"/>
              <a:gd name="connsiteX831" fmla="*/ 8572049 w 9384838"/>
              <a:gd name="connsiteY831" fmla="*/ 1273957 h 6246801"/>
              <a:gd name="connsiteX832" fmla="*/ 8561316 w 9384838"/>
              <a:gd name="connsiteY832" fmla="*/ 1285666 h 6246801"/>
              <a:gd name="connsiteX833" fmla="*/ 8554486 w 9384838"/>
              <a:gd name="connsiteY833" fmla="*/ 1302253 h 6246801"/>
              <a:gd name="connsiteX834" fmla="*/ 8533995 w 9384838"/>
              <a:gd name="connsiteY834" fmla="*/ 1311035 h 6246801"/>
              <a:gd name="connsiteX835" fmla="*/ 8510577 w 9384838"/>
              <a:gd name="connsiteY835" fmla="*/ 1309083 h 6246801"/>
              <a:gd name="connsiteX836" fmla="*/ 8505699 w 9384838"/>
              <a:gd name="connsiteY836" fmla="*/ 1331526 h 6246801"/>
              <a:gd name="connsiteX837" fmla="*/ 8494966 w 9384838"/>
              <a:gd name="connsiteY837" fmla="*/ 1335428 h 6246801"/>
              <a:gd name="connsiteX838" fmla="*/ 8482281 w 9384838"/>
              <a:gd name="connsiteY838" fmla="*/ 1312986 h 6246801"/>
              <a:gd name="connsiteX839" fmla="*/ 8474475 w 9384838"/>
              <a:gd name="connsiteY839" fmla="*/ 1303229 h 6246801"/>
              <a:gd name="connsiteX840" fmla="*/ 8467645 w 9384838"/>
              <a:gd name="connsiteY840" fmla="*/ 1279811 h 6246801"/>
              <a:gd name="connsiteX841" fmla="*/ 8476427 w 9384838"/>
              <a:gd name="connsiteY841" fmla="*/ 1270054 h 6246801"/>
              <a:gd name="connsiteX842" fmla="*/ 8524238 w 9384838"/>
              <a:gd name="connsiteY842" fmla="*/ 1261273 h 6246801"/>
              <a:gd name="connsiteX843" fmla="*/ 8551558 w 9384838"/>
              <a:gd name="connsiteY843" fmla="*/ 1236879 h 6246801"/>
              <a:gd name="connsiteX844" fmla="*/ 8567170 w 9384838"/>
              <a:gd name="connsiteY844" fmla="*/ 1237855 h 6246801"/>
              <a:gd name="connsiteX845" fmla="*/ 8571073 w 9384838"/>
              <a:gd name="connsiteY845" fmla="*/ 1228098 h 6246801"/>
              <a:gd name="connsiteX846" fmla="*/ 8306648 w 9384838"/>
              <a:gd name="connsiteY846" fmla="*/ 884639 h 6246801"/>
              <a:gd name="connsiteX847" fmla="*/ 8328114 w 9384838"/>
              <a:gd name="connsiteY847" fmla="*/ 903178 h 6246801"/>
              <a:gd name="connsiteX848" fmla="*/ 8334944 w 9384838"/>
              <a:gd name="connsiteY848" fmla="*/ 917814 h 6246801"/>
              <a:gd name="connsiteX849" fmla="*/ 8368119 w 9384838"/>
              <a:gd name="connsiteY849" fmla="*/ 935377 h 6246801"/>
              <a:gd name="connsiteX850" fmla="*/ 8422761 w 9384838"/>
              <a:gd name="connsiteY850" fmla="*/ 939280 h 6246801"/>
              <a:gd name="connsiteX851" fmla="*/ 8461790 w 9384838"/>
              <a:gd name="connsiteY851" fmla="*/ 922693 h 6246801"/>
              <a:gd name="connsiteX852" fmla="*/ 8450081 w 9384838"/>
              <a:gd name="connsiteY852" fmla="*/ 963674 h 6246801"/>
              <a:gd name="connsiteX853" fmla="*/ 8431542 w 9384838"/>
              <a:gd name="connsiteY853" fmla="*/ 975382 h 6246801"/>
              <a:gd name="connsiteX854" fmla="*/ 8415930 w 9384838"/>
              <a:gd name="connsiteY854" fmla="*/ 963674 h 6246801"/>
              <a:gd name="connsiteX855" fmla="*/ 8397391 w 9384838"/>
              <a:gd name="connsiteY855" fmla="*/ 963674 h 6246801"/>
              <a:gd name="connsiteX856" fmla="*/ 8359338 w 9384838"/>
              <a:gd name="connsiteY856" fmla="*/ 1014411 h 6246801"/>
              <a:gd name="connsiteX857" fmla="*/ 8284206 w 9384838"/>
              <a:gd name="connsiteY857" fmla="*/ 1020265 h 6246801"/>
              <a:gd name="connsiteX858" fmla="*/ 8247128 w 9384838"/>
              <a:gd name="connsiteY858" fmla="*/ 1070028 h 6246801"/>
              <a:gd name="connsiteX859" fmla="*/ 8212977 w 9384838"/>
              <a:gd name="connsiteY859" fmla="*/ 1083688 h 6246801"/>
              <a:gd name="connsiteX860" fmla="*/ 8184681 w 9384838"/>
              <a:gd name="connsiteY860" fmla="*/ 1151014 h 6246801"/>
              <a:gd name="connsiteX861" fmla="*/ 8163215 w 9384838"/>
              <a:gd name="connsiteY861" fmla="*/ 1151014 h 6246801"/>
              <a:gd name="connsiteX862" fmla="*/ 8155409 w 9384838"/>
              <a:gd name="connsiteY862" fmla="*/ 1207607 h 6246801"/>
              <a:gd name="connsiteX863" fmla="*/ 8099792 w 9384838"/>
              <a:gd name="connsiteY863" fmla="*/ 1223219 h 6246801"/>
              <a:gd name="connsiteX864" fmla="*/ 8077350 w 9384838"/>
              <a:gd name="connsiteY864" fmla="*/ 1247612 h 6246801"/>
              <a:gd name="connsiteX865" fmla="*/ 8066617 w 9384838"/>
              <a:gd name="connsiteY865" fmla="*/ 1319817 h 6246801"/>
              <a:gd name="connsiteX866" fmla="*/ 8057835 w 9384838"/>
              <a:gd name="connsiteY866" fmla="*/ 1315914 h 6246801"/>
              <a:gd name="connsiteX867" fmla="*/ 8009048 w 9384838"/>
              <a:gd name="connsiteY867" fmla="*/ 1320793 h 6246801"/>
              <a:gd name="connsiteX868" fmla="*/ 8009048 w 9384838"/>
              <a:gd name="connsiteY868" fmla="*/ 1309084 h 6246801"/>
              <a:gd name="connsiteX869" fmla="*/ 8010024 w 9384838"/>
              <a:gd name="connsiteY869" fmla="*/ 1293472 h 6246801"/>
              <a:gd name="connsiteX870" fmla="*/ 8002218 w 9384838"/>
              <a:gd name="connsiteY870" fmla="*/ 1262248 h 6246801"/>
              <a:gd name="connsiteX871" fmla="*/ 8013927 w 9384838"/>
              <a:gd name="connsiteY871" fmla="*/ 1254442 h 6246801"/>
              <a:gd name="connsiteX872" fmla="*/ 8038320 w 9384838"/>
              <a:gd name="connsiteY872" fmla="*/ 1219316 h 6246801"/>
              <a:gd name="connsiteX873" fmla="*/ 8077350 w 9384838"/>
              <a:gd name="connsiteY873" fmla="*/ 1190044 h 6246801"/>
              <a:gd name="connsiteX874" fmla="*/ 8108573 w 9384838"/>
              <a:gd name="connsiteY874" fmla="*/ 1167602 h 6246801"/>
              <a:gd name="connsiteX875" fmla="*/ 8111501 w 9384838"/>
              <a:gd name="connsiteY875" fmla="*/ 1154917 h 6246801"/>
              <a:gd name="connsiteX876" fmla="*/ 8135894 w 9384838"/>
              <a:gd name="connsiteY876" fmla="*/ 1148087 h 6246801"/>
              <a:gd name="connsiteX877" fmla="*/ 8141748 w 9384838"/>
              <a:gd name="connsiteY877" fmla="*/ 1130524 h 6246801"/>
              <a:gd name="connsiteX878" fmla="*/ 8135894 w 9384838"/>
              <a:gd name="connsiteY878" fmla="*/ 1121742 h 6246801"/>
              <a:gd name="connsiteX879" fmla="*/ 8143700 w 9384838"/>
              <a:gd name="connsiteY879" fmla="*/ 1104179 h 6246801"/>
              <a:gd name="connsiteX880" fmla="*/ 8200293 w 9384838"/>
              <a:gd name="connsiteY880" fmla="*/ 1030998 h 6246801"/>
              <a:gd name="connsiteX881" fmla="*/ 8231516 w 9384838"/>
              <a:gd name="connsiteY881" fmla="*/ 993920 h 6246801"/>
              <a:gd name="connsiteX882" fmla="*/ 8245176 w 9384838"/>
              <a:gd name="connsiteY882" fmla="*/ 957819 h 6246801"/>
              <a:gd name="connsiteX883" fmla="*/ 8258837 w 9384838"/>
              <a:gd name="connsiteY883" fmla="*/ 944159 h 6246801"/>
              <a:gd name="connsiteX884" fmla="*/ 8260788 w 9384838"/>
              <a:gd name="connsiteY884" fmla="*/ 920741 h 6246801"/>
              <a:gd name="connsiteX885" fmla="*/ 8289085 w 9384838"/>
              <a:gd name="connsiteY885" fmla="*/ 889516 h 6246801"/>
              <a:gd name="connsiteX886" fmla="*/ 8306648 w 9384838"/>
              <a:gd name="connsiteY886" fmla="*/ 884639 h 6246801"/>
              <a:gd name="connsiteX887" fmla="*/ 9328245 w 9384838"/>
              <a:gd name="connsiteY887" fmla="*/ 311878 h 6246801"/>
              <a:gd name="connsiteX888" fmla="*/ 9371178 w 9384838"/>
              <a:gd name="connsiteY888" fmla="*/ 317733 h 6246801"/>
              <a:gd name="connsiteX889" fmla="*/ 9384838 w 9384838"/>
              <a:gd name="connsiteY889" fmla="*/ 341150 h 6246801"/>
              <a:gd name="connsiteX890" fmla="*/ 9357517 w 9384838"/>
              <a:gd name="connsiteY890" fmla="*/ 360665 h 6246801"/>
              <a:gd name="connsiteX891" fmla="*/ 9357517 w 9384838"/>
              <a:gd name="connsiteY891" fmla="*/ 378228 h 6246801"/>
              <a:gd name="connsiteX892" fmla="*/ 9371178 w 9384838"/>
              <a:gd name="connsiteY892" fmla="*/ 393840 h 6246801"/>
              <a:gd name="connsiteX893" fmla="*/ 9367275 w 9384838"/>
              <a:gd name="connsiteY893" fmla="*/ 427015 h 6246801"/>
              <a:gd name="connsiteX894" fmla="*/ 9314585 w 9384838"/>
              <a:gd name="connsiteY894" fmla="*/ 427015 h 6246801"/>
              <a:gd name="connsiteX895" fmla="*/ 9250186 w 9384838"/>
              <a:gd name="connsiteY895" fmla="*/ 440675 h 6246801"/>
              <a:gd name="connsiteX896" fmla="*/ 9213108 w 9384838"/>
              <a:gd name="connsiteY896" fmla="*/ 471899 h 6246801"/>
              <a:gd name="connsiteX897" fmla="*/ 9162370 w 9384838"/>
              <a:gd name="connsiteY897" fmla="*/ 491414 h 6246801"/>
              <a:gd name="connsiteX898" fmla="*/ 9099923 w 9384838"/>
              <a:gd name="connsiteY898" fmla="*/ 526540 h 6246801"/>
              <a:gd name="connsiteX899" fmla="*/ 9035524 w 9384838"/>
              <a:gd name="connsiteY899" fmla="*/ 587036 h 6246801"/>
              <a:gd name="connsiteX900" fmla="*/ 8996494 w 9384838"/>
              <a:gd name="connsiteY900" fmla="*/ 635822 h 6246801"/>
              <a:gd name="connsiteX901" fmla="*/ 8961368 w 9384838"/>
              <a:gd name="connsiteY901" fmla="*/ 637774 h 6246801"/>
              <a:gd name="connsiteX902" fmla="*/ 8951610 w 9384838"/>
              <a:gd name="connsiteY902" fmla="*/ 647531 h 6246801"/>
              <a:gd name="connsiteX903" fmla="*/ 8926241 w 9384838"/>
              <a:gd name="connsiteY903" fmla="*/ 637774 h 6246801"/>
              <a:gd name="connsiteX904" fmla="*/ 8916484 w 9384838"/>
              <a:gd name="connsiteY904" fmla="*/ 608501 h 6246801"/>
              <a:gd name="connsiteX905" fmla="*/ 8883309 w 9384838"/>
              <a:gd name="connsiteY905" fmla="*/ 622162 h 6246801"/>
              <a:gd name="connsiteX906" fmla="*/ 8877454 w 9384838"/>
              <a:gd name="connsiteY906" fmla="*/ 651434 h 6246801"/>
              <a:gd name="connsiteX907" fmla="*/ 8887212 w 9384838"/>
              <a:gd name="connsiteY907" fmla="*/ 665094 h 6246801"/>
              <a:gd name="connsiteX908" fmla="*/ 8846231 w 9384838"/>
              <a:gd name="connsiteY908" fmla="*/ 719735 h 6246801"/>
              <a:gd name="connsiteX909" fmla="*/ 8799395 w 9384838"/>
              <a:gd name="connsiteY909" fmla="*/ 749008 h 6246801"/>
              <a:gd name="connsiteX910" fmla="*/ 8766220 w 9384838"/>
              <a:gd name="connsiteY910" fmla="*/ 774380 h 6246801"/>
              <a:gd name="connsiteX911" fmla="*/ 8731094 w 9384838"/>
              <a:gd name="connsiteY911" fmla="*/ 844633 h 6246801"/>
              <a:gd name="connsiteX912" fmla="*/ 8697919 w 9384838"/>
              <a:gd name="connsiteY912" fmla="*/ 862196 h 6246801"/>
              <a:gd name="connsiteX913" fmla="*/ 8666695 w 9384838"/>
              <a:gd name="connsiteY913" fmla="*/ 862196 h 6246801"/>
              <a:gd name="connsiteX914" fmla="*/ 8641326 w 9384838"/>
              <a:gd name="connsiteY914" fmla="*/ 887565 h 6246801"/>
              <a:gd name="connsiteX915" fmla="*/ 8614005 w 9384838"/>
              <a:gd name="connsiteY915" fmla="*/ 932449 h 6246801"/>
              <a:gd name="connsiteX916" fmla="*/ 8590587 w 9384838"/>
              <a:gd name="connsiteY916" fmla="*/ 936351 h 6246801"/>
              <a:gd name="connsiteX917" fmla="*/ 8576927 w 9384838"/>
              <a:gd name="connsiteY917" fmla="*/ 920740 h 6246801"/>
              <a:gd name="connsiteX918" fmla="*/ 8590587 w 9384838"/>
              <a:gd name="connsiteY918" fmla="*/ 885614 h 6246801"/>
              <a:gd name="connsiteX919" fmla="*/ 8602296 w 9384838"/>
              <a:gd name="connsiteY919" fmla="*/ 881711 h 6246801"/>
              <a:gd name="connsiteX920" fmla="*/ 8610102 w 9384838"/>
              <a:gd name="connsiteY920" fmla="*/ 868050 h 6246801"/>
              <a:gd name="connsiteX921" fmla="*/ 8606199 w 9384838"/>
              <a:gd name="connsiteY921" fmla="*/ 850487 h 6246801"/>
              <a:gd name="connsiteX922" fmla="*/ 8612054 w 9384838"/>
              <a:gd name="connsiteY922" fmla="*/ 825118 h 6246801"/>
              <a:gd name="connsiteX923" fmla="*/ 8623762 w 9384838"/>
              <a:gd name="connsiteY923" fmla="*/ 846584 h 6246801"/>
              <a:gd name="connsiteX924" fmla="*/ 8637423 w 9384838"/>
              <a:gd name="connsiteY924" fmla="*/ 848536 h 6246801"/>
              <a:gd name="connsiteX925" fmla="*/ 8649132 w 9384838"/>
              <a:gd name="connsiteY925" fmla="*/ 827069 h 6246801"/>
              <a:gd name="connsiteX926" fmla="*/ 8635471 w 9384838"/>
              <a:gd name="connsiteY926" fmla="*/ 807555 h 6246801"/>
              <a:gd name="connsiteX927" fmla="*/ 8654986 w 9384838"/>
              <a:gd name="connsiteY927" fmla="*/ 807555 h 6246801"/>
              <a:gd name="connsiteX928" fmla="*/ 8664743 w 9384838"/>
              <a:gd name="connsiteY928" fmla="*/ 819263 h 6246801"/>
              <a:gd name="connsiteX929" fmla="*/ 8692064 w 9384838"/>
              <a:gd name="connsiteY929" fmla="*/ 805603 h 6246801"/>
              <a:gd name="connsiteX930" fmla="*/ 8709627 w 9384838"/>
              <a:gd name="connsiteY930" fmla="*/ 778282 h 6246801"/>
              <a:gd name="connsiteX931" fmla="*/ 8711579 w 9384838"/>
              <a:gd name="connsiteY931" fmla="*/ 749008 h 6246801"/>
              <a:gd name="connsiteX932" fmla="*/ 8695967 w 9384838"/>
              <a:gd name="connsiteY932" fmla="*/ 749008 h 6246801"/>
              <a:gd name="connsiteX933" fmla="*/ 8672549 w 9384838"/>
              <a:gd name="connsiteY933" fmla="*/ 745105 h 6246801"/>
              <a:gd name="connsiteX934" fmla="*/ 8668646 w 9384838"/>
              <a:gd name="connsiteY934" fmla="*/ 713881 h 6246801"/>
              <a:gd name="connsiteX935" fmla="*/ 8697919 w 9384838"/>
              <a:gd name="connsiteY935" fmla="*/ 713881 h 6246801"/>
              <a:gd name="connsiteX936" fmla="*/ 8715482 w 9384838"/>
              <a:gd name="connsiteY936" fmla="*/ 731444 h 6246801"/>
              <a:gd name="connsiteX937" fmla="*/ 8733045 w 9384838"/>
              <a:gd name="connsiteY937" fmla="*/ 719735 h 6246801"/>
              <a:gd name="connsiteX938" fmla="*/ 8746705 w 9384838"/>
              <a:gd name="connsiteY938" fmla="*/ 688512 h 6246801"/>
              <a:gd name="connsiteX939" fmla="*/ 8787686 w 9384838"/>
              <a:gd name="connsiteY939" fmla="*/ 674851 h 6246801"/>
              <a:gd name="connsiteX940" fmla="*/ 8811104 w 9384838"/>
              <a:gd name="connsiteY940" fmla="*/ 624114 h 6246801"/>
              <a:gd name="connsiteX941" fmla="*/ 8830619 w 9384838"/>
              <a:gd name="connsiteY941" fmla="*/ 618260 h 6246801"/>
              <a:gd name="connsiteX942" fmla="*/ 8840376 w 9384838"/>
              <a:gd name="connsiteY942" fmla="*/ 600695 h 6246801"/>
              <a:gd name="connsiteX943" fmla="*/ 8832570 w 9384838"/>
              <a:gd name="connsiteY943" fmla="*/ 559715 h 6246801"/>
              <a:gd name="connsiteX944" fmla="*/ 8850134 w 9384838"/>
              <a:gd name="connsiteY944" fmla="*/ 559715 h 6246801"/>
              <a:gd name="connsiteX945" fmla="*/ 8885260 w 9384838"/>
              <a:gd name="connsiteY945" fmla="*/ 573376 h 6246801"/>
              <a:gd name="connsiteX946" fmla="*/ 8902823 w 9384838"/>
              <a:gd name="connsiteY946" fmla="*/ 559715 h 6246801"/>
              <a:gd name="connsiteX947" fmla="*/ 8904775 w 9384838"/>
              <a:gd name="connsiteY947" fmla="*/ 524589 h 6246801"/>
              <a:gd name="connsiteX948" fmla="*/ 8949659 w 9384838"/>
              <a:gd name="connsiteY948" fmla="*/ 497268 h 6246801"/>
              <a:gd name="connsiteX949" fmla="*/ 8976980 w 9384838"/>
              <a:gd name="connsiteY949" fmla="*/ 497268 h 6246801"/>
              <a:gd name="connsiteX950" fmla="*/ 8976980 w 9384838"/>
              <a:gd name="connsiteY950" fmla="*/ 462142 h 6246801"/>
              <a:gd name="connsiteX951" fmla="*/ 8965271 w 9384838"/>
              <a:gd name="connsiteY951" fmla="*/ 419209 h 6246801"/>
              <a:gd name="connsiteX952" fmla="*/ 8973077 w 9384838"/>
              <a:gd name="connsiteY952" fmla="*/ 393840 h 6246801"/>
              <a:gd name="connsiteX953" fmla="*/ 9002349 w 9384838"/>
              <a:gd name="connsiteY953" fmla="*/ 376277 h 6246801"/>
              <a:gd name="connsiteX954" fmla="*/ 9017961 w 9384838"/>
              <a:gd name="connsiteY954" fmla="*/ 403597 h 6246801"/>
              <a:gd name="connsiteX955" fmla="*/ 9041378 w 9384838"/>
              <a:gd name="connsiteY955" fmla="*/ 467996 h 6246801"/>
              <a:gd name="connsiteX956" fmla="*/ 9076505 w 9384838"/>
              <a:gd name="connsiteY956" fmla="*/ 475802 h 6246801"/>
              <a:gd name="connsiteX957" fmla="*/ 9154564 w 9384838"/>
              <a:gd name="connsiteY957" fmla="*/ 458239 h 6246801"/>
              <a:gd name="connsiteX958" fmla="*/ 9209205 w 9384838"/>
              <a:gd name="connsiteY958" fmla="*/ 409452 h 6246801"/>
              <a:gd name="connsiteX959" fmla="*/ 9218963 w 9384838"/>
              <a:gd name="connsiteY959" fmla="*/ 380180 h 6246801"/>
              <a:gd name="connsiteX960" fmla="*/ 9283361 w 9384838"/>
              <a:gd name="connsiteY960" fmla="*/ 325538 h 6246801"/>
              <a:gd name="connsiteX961" fmla="*/ 9328245 w 9384838"/>
              <a:gd name="connsiteY961" fmla="*/ 311878 h 6246801"/>
              <a:gd name="connsiteX962" fmla="*/ 6819242 w 9384838"/>
              <a:gd name="connsiteY962" fmla="*/ 0 h 6246801"/>
              <a:gd name="connsiteX963" fmla="*/ 6869020 w 9384838"/>
              <a:gd name="connsiteY963" fmla="*/ 125002 h 6246801"/>
              <a:gd name="connsiteX964" fmla="*/ 6969682 w 9384838"/>
              <a:gd name="connsiteY964" fmla="*/ 326334 h 6246801"/>
              <a:gd name="connsiteX965" fmla="*/ 6969682 w 9384838"/>
              <a:gd name="connsiteY965" fmla="*/ 401556 h 6246801"/>
              <a:gd name="connsiteX966" fmla="*/ 7094680 w 9384838"/>
              <a:gd name="connsiteY966" fmla="*/ 652667 h 6246801"/>
              <a:gd name="connsiteX967" fmla="*/ 7220784 w 9384838"/>
              <a:gd name="connsiteY967" fmla="*/ 803117 h 6246801"/>
              <a:gd name="connsiteX968" fmla="*/ 7321446 w 9384838"/>
              <a:gd name="connsiteY968" fmla="*/ 903783 h 6246801"/>
              <a:gd name="connsiteX969" fmla="*/ 7321446 w 9384838"/>
              <a:gd name="connsiteY969" fmla="*/ 979004 h 6246801"/>
              <a:gd name="connsiteX970" fmla="*/ 7345782 w 9384838"/>
              <a:gd name="connsiteY970" fmla="*/ 979004 h 6246801"/>
              <a:gd name="connsiteX971" fmla="*/ 7396667 w 9384838"/>
              <a:gd name="connsiteY971" fmla="*/ 1003341 h 6246801"/>
              <a:gd name="connsiteX972" fmla="*/ 7421002 w 9384838"/>
              <a:gd name="connsiteY972" fmla="*/ 979004 h 6246801"/>
              <a:gd name="connsiteX973" fmla="*/ 7496223 w 9384838"/>
              <a:gd name="connsiteY973" fmla="*/ 1003341 h 6246801"/>
              <a:gd name="connsiteX974" fmla="*/ 7446445 w 9384838"/>
              <a:gd name="connsiteY974" fmla="*/ 1054227 h 6246801"/>
              <a:gd name="connsiteX975" fmla="*/ 7471887 w 9384838"/>
              <a:gd name="connsiteY975" fmla="*/ 1078564 h 6246801"/>
              <a:gd name="connsiteX976" fmla="*/ 7521665 w 9384838"/>
              <a:gd name="connsiteY976" fmla="*/ 1054227 h 6246801"/>
              <a:gd name="connsiteX977" fmla="*/ 7547107 w 9384838"/>
              <a:gd name="connsiteY977" fmla="*/ 1129449 h 6246801"/>
              <a:gd name="connsiteX978" fmla="*/ 7672105 w 9384838"/>
              <a:gd name="connsiteY978" fmla="*/ 1179229 h 6246801"/>
              <a:gd name="connsiteX979" fmla="*/ 7747325 w 9384838"/>
              <a:gd name="connsiteY979" fmla="*/ 1179229 h 6246801"/>
              <a:gd name="connsiteX980" fmla="*/ 7847987 w 9384838"/>
              <a:gd name="connsiteY980" fmla="*/ 1104007 h 6246801"/>
              <a:gd name="connsiteX981" fmla="*/ 7923207 w 9384838"/>
              <a:gd name="connsiteY981" fmla="*/ 1078564 h 6246801"/>
              <a:gd name="connsiteX982" fmla="*/ 7998427 w 9384838"/>
              <a:gd name="connsiteY982" fmla="*/ 1003341 h 6246801"/>
              <a:gd name="connsiteX983" fmla="*/ 7998427 w 9384838"/>
              <a:gd name="connsiteY983" fmla="*/ 1054227 h 6246801"/>
              <a:gd name="connsiteX984" fmla="*/ 7948649 w 9384838"/>
              <a:gd name="connsiteY984" fmla="*/ 1104007 h 6246801"/>
              <a:gd name="connsiteX985" fmla="*/ 7948649 w 9384838"/>
              <a:gd name="connsiteY985" fmla="*/ 1129449 h 6246801"/>
              <a:gd name="connsiteX986" fmla="*/ 7822545 w 9384838"/>
              <a:gd name="connsiteY986" fmla="*/ 1279895 h 6246801"/>
              <a:gd name="connsiteX987" fmla="*/ 7822545 w 9384838"/>
              <a:gd name="connsiteY987" fmla="*/ 1379454 h 6246801"/>
              <a:gd name="connsiteX988" fmla="*/ 7873429 w 9384838"/>
              <a:gd name="connsiteY988" fmla="*/ 1379454 h 6246801"/>
              <a:gd name="connsiteX989" fmla="*/ 7847987 w 9384838"/>
              <a:gd name="connsiteY989" fmla="*/ 1505563 h 6246801"/>
              <a:gd name="connsiteX990" fmla="*/ 7797103 w 9384838"/>
              <a:gd name="connsiteY990" fmla="*/ 1531005 h 6246801"/>
              <a:gd name="connsiteX991" fmla="*/ 7873429 w 9384838"/>
              <a:gd name="connsiteY991" fmla="*/ 1606229 h 6246801"/>
              <a:gd name="connsiteX992" fmla="*/ 7948649 w 9384838"/>
              <a:gd name="connsiteY992" fmla="*/ 1606229 h 6246801"/>
              <a:gd name="connsiteX993" fmla="*/ 7923207 w 9384838"/>
              <a:gd name="connsiteY993" fmla="*/ 1656009 h 6246801"/>
              <a:gd name="connsiteX994" fmla="*/ 7772767 w 9384838"/>
              <a:gd name="connsiteY994" fmla="*/ 1630565 h 6246801"/>
              <a:gd name="connsiteX995" fmla="*/ 7672105 w 9384838"/>
              <a:gd name="connsiteY995" fmla="*/ 1705789 h 6246801"/>
              <a:gd name="connsiteX996" fmla="*/ 7672105 w 9384838"/>
              <a:gd name="connsiteY996" fmla="*/ 1656009 h 6246801"/>
              <a:gd name="connsiteX997" fmla="*/ 7596885 w 9384838"/>
              <a:gd name="connsiteY997" fmla="*/ 1656009 h 6246801"/>
              <a:gd name="connsiteX998" fmla="*/ 7571443 w 9384838"/>
              <a:gd name="connsiteY998" fmla="*/ 1705789 h 6246801"/>
              <a:gd name="connsiteX999" fmla="*/ 7446445 w 9384838"/>
              <a:gd name="connsiteY999" fmla="*/ 1681452 h 6246801"/>
              <a:gd name="connsiteX1000" fmla="*/ 7421002 w 9384838"/>
              <a:gd name="connsiteY1000" fmla="*/ 1630565 h 6246801"/>
              <a:gd name="connsiteX1001" fmla="*/ 7321446 w 9384838"/>
              <a:gd name="connsiteY1001" fmla="*/ 1630565 h 6246801"/>
              <a:gd name="connsiteX1002" fmla="*/ 7070344 w 9384838"/>
              <a:gd name="connsiteY1002" fmla="*/ 1756674 h 6246801"/>
              <a:gd name="connsiteX1003" fmla="*/ 6869020 w 9384838"/>
              <a:gd name="connsiteY1003" fmla="*/ 1907113 h 6246801"/>
              <a:gd name="connsiteX1004" fmla="*/ 6894462 w 9384838"/>
              <a:gd name="connsiteY1004" fmla="*/ 1956897 h 6246801"/>
              <a:gd name="connsiteX1005" fmla="*/ 6819242 w 9384838"/>
              <a:gd name="connsiteY1005" fmla="*/ 2081899 h 6246801"/>
              <a:gd name="connsiteX1006" fmla="*/ 6793800 w 9384838"/>
              <a:gd name="connsiteY1006" fmla="*/ 2006676 h 6246801"/>
              <a:gd name="connsiteX1007" fmla="*/ 6668802 w 9384838"/>
              <a:gd name="connsiteY1007" fmla="*/ 1931450 h 6246801"/>
              <a:gd name="connsiteX1008" fmla="*/ 6542697 w 9384838"/>
              <a:gd name="connsiteY1008" fmla="*/ 1831894 h 6246801"/>
              <a:gd name="connsiteX1009" fmla="*/ 6467477 w 9384838"/>
              <a:gd name="connsiteY1009" fmla="*/ 1705789 h 6246801"/>
              <a:gd name="connsiteX1010" fmla="*/ 6417699 w 9384838"/>
              <a:gd name="connsiteY1010" fmla="*/ 1681452 h 6246801"/>
              <a:gd name="connsiteX1011" fmla="*/ 6342479 w 9384838"/>
              <a:gd name="connsiteY1011" fmla="*/ 1580786 h 6246801"/>
              <a:gd name="connsiteX1012" fmla="*/ 6217481 w 9384838"/>
              <a:gd name="connsiteY1012" fmla="*/ 1555343 h 6246801"/>
              <a:gd name="connsiteX1013" fmla="*/ 6091377 w 9384838"/>
              <a:gd name="connsiteY1013" fmla="*/ 1606229 h 6246801"/>
              <a:gd name="connsiteX1014" fmla="*/ 5991821 w 9384838"/>
              <a:gd name="connsiteY1014" fmla="*/ 1681452 h 6246801"/>
              <a:gd name="connsiteX1015" fmla="*/ 5966379 w 9384838"/>
              <a:gd name="connsiteY1015" fmla="*/ 1630565 h 6246801"/>
              <a:gd name="connsiteX1016" fmla="*/ 5966379 w 9384838"/>
              <a:gd name="connsiteY1016" fmla="*/ 1580786 h 6246801"/>
              <a:gd name="connsiteX1017" fmla="*/ 5916601 w 9384838"/>
              <a:gd name="connsiteY1017" fmla="*/ 1531005 h 6246801"/>
              <a:gd name="connsiteX1018" fmla="*/ 5940937 w 9384838"/>
              <a:gd name="connsiteY1018" fmla="*/ 1505563 h 6246801"/>
              <a:gd name="connsiteX1019" fmla="*/ 5891159 w 9384838"/>
              <a:gd name="connsiteY1019" fmla="*/ 1480122 h 6246801"/>
              <a:gd name="connsiteX1020" fmla="*/ 5840275 w 9384838"/>
              <a:gd name="connsiteY1020" fmla="*/ 1480122 h 6246801"/>
              <a:gd name="connsiteX1021" fmla="*/ 5815939 w 9384838"/>
              <a:gd name="connsiteY1021" fmla="*/ 1455784 h 6246801"/>
              <a:gd name="connsiteX1022" fmla="*/ 5740719 w 9384838"/>
              <a:gd name="connsiteY1022" fmla="*/ 1505563 h 6246801"/>
              <a:gd name="connsiteX1023" fmla="*/ 5665499 w 9384838"/>
              <a:gd name="connsiteY1023" fmla="*/ 1606229 h 6246801"/>
              <a:gd name="connsiteX1024" fmla="*/ 5715277 w 9384838"/>
              <a:gd name="connsiteY1024" fmla="*/ 1656009 h 6246801"/>
              <a:gd name="connsiteX1025" fmla="*/ 5765055 w 9384838"/>
              <a:gd name="connsiteY1025" fmla="*/ 1731231 h 6246801"/>
              <a:gd name="connsiteX1026" fmla="*/ 5840275 w 9384838"/>
              <a:gd name="connsiteY1026" fmla="*/ 1731231 h 6246801"/>
              <a:gd name="connsiteX1027" fmla="*/ 5916601 w 9384838"/>
              <a:gd name="connsiteY1027" fmla="*/ 1881669 h 6246801"/>
              <a:gd name="connsiteX1028" fmla="*/ 5966379 w 9384838"/>
              <a:gd name="connsiteY1028" fmla="*/ 1956897 h 6246801"/>
              <a:gd name="connsiteX1029" fmla="*/ 5891159 w 9384838"/>
              <a:gd name="connsiteY1029" fmla="*/ 2006676 h 6246801"/>
              <a:gd name="connsiteX1030" fmla="*/ 5815939 w 9384838"/>
              <a:gd name="connsiteY1030" fmla="*/ 1931450 h 6246801"/>
              <a:gd name="connsiteX1031" fmla="*/ 5765055 w 9384838"/>
              <a:gd name="connsiteY1031" fmla="*/ 1881669 h 6246801"/>
              <a:gd name="connsiteX1032" fmla="*/ 5715277 w 9384838"/>
              <a:gd name="connsiteY1032" fmla="*/ 1931450 h 6246801"/>
              <a:gd name="connsiteX1033" fmla="*/ 5665499 w 9384838"/>
              <a:gd name="connsiteY1033" fmla="*/ 1931450 h 6246801"/>
              <a:gd name="connsiteX1034" fmla="*/ 5640056 w 9384838"/>
              <a:gd name="connsiteY1034" fmla="*/ 2006676 h 6246801"/>
              <a:gd name="connsiteX1035" fmla="*/ 5590278 w 9384838"/>
              <a:gd name="connsiteY1035" fmla="*/ 2006676 h 6246801"/>
              <a:gd name="connsiteX1036" fmla="*/ 5515058 w 9384838"/>
              <a:gd name="connsiteY1036" fmla="*/ 2081899 h 6246801"/>
              <a:gd name="connsiteX1037" fmla="*/ 5464174 w 9384838"/>
              <a:gd name="connsiteY1037" fmla="*/ 2057559 h 6246801"/>
              <a:gd name="connsiteX1038" fmla="*/ 5464174 w 9384838"/>
              <a:gd name="connsiteY1038" fmla="*/ 1956897 h 6246801"/>
              <a:gd name="connsiteX1039" fmla="*/ 5489616 w 9384838"/>
              <a:gd name="connsiteY1039" fmla="*/ 1881669 h 6246801"/>
              <a:gd name="connsiteX1040" fmla="*/ 5564836 w 9384838"/>
              <a:gd name="connsiteY1040" fmla="*/ 1831894 h 6246801"/>
              <a:gd name="connsiteX1041" fmla="*/ 5590278 w 9384838"/>
              <a:gd name="connsiteY1041" fmla="*/ 1756674 h 6246801"/>
              <a:gd name="connsiteX1042" fmla="*/ 5539394 w 9384838"/>
              <a:gd name="connsiteY1042" fmla="*/ 1656009 h 6246801"/>
              <a:gd name="connsiteX1043" fmla="*/ 5515058 w 9384838"/>
              <a:gd name="connsiteY1043" fmla="*/ 1656009 h 6246801"/>
              <a:gd name="connsiteX1044" fmla="*/ 5515058 w 9384838"/>
              <a:gd name="connsiteY1044" fmla="*/ 1606229 h 6246801"/>
              <a:gd name="connsiteX1045" fmla="*/ 5489616 w 9384838"/>
              <a:gd name="connsiteY1045" fmla="*/ 1580786 h 6246801"/>
              <a:gd name="connsiteX1046" fmla="*/ 5489616 w 9384838"/>
              <a:gd name="connsiteY1046" fmla="*/ 1531005 h 6246801"/>
              <a:gd name="connsiteX1047" fmla="*/ 5539394 w 9384838"/>
              <a:gd name="connsiteY1047" fmla="*/ 1455784 h 6246801"/>
              <a:gd name="connsiteX1048" fmla="*/ 5539394 w 9384838"/>
              <a:gd name="connsiteY1048" fmla="*/ 1404898 h 6246801"/>
              <a:gd name="connsiteX1049" fmla="*/ 5564836 w 9384838"/>
              <a:gd name="connsiteY1049" fmla="*/ 1355118 h 6246801"/>
              <a:gd name="connsiteX1050" fmla="*/ 5614614 w 9384838"/>
              <a:gd name="connsiteY1050" fmla="*/ 1379454 h 6246801"/>
              <a:gd name="connsiteX1051" fmla="*/ 5689834 w 9384838"/>
              <a:gd name="connsiteY1051" fmla="*/ 1355118 h 6246801"/>
              <a:gd name="connsiteX1052" fmla="*/ 5740719 w 9384838"/>
              <a:gd name="connsiteY1052" fmla="*/ 1329675 h 6246801"/>
              <a:gd name="connsiteX1053" fmla="*/ 5765055 w 9384838"/>
              <a:gd name="connsiteY1053" fmla="*/ 1355118 h 6246801"/>
              <a:gd name="connsiteX1054" fmla="*/ 5815939 w 9384838"/>
              <a:gd name="connsiteY1054" fmla="*/ 1279895 h 6246801"/>
              <a:gd name="connsiteX1055" fmla="*/ 5891159 w 9384838"/>
              <a:gd name="connsiteY1055" fmla="*/ 1254452 h 6246801"/>
              <a:gd name="connsiteX1056" fmla="*/ 5891159 w 9384838"/>
              <a:gd name="connsiteY1056" fmla="*/ 1179229 h 6246801"/>
              <a:gd name="connsiteX1057" fmla="*/ 5840275 w 9384838"/>
              <a:gd name="connsiteY1057" fmla="*/ 1104007 h 6246801"/>
              <a:gd name="connsiteX1058" fmla="*/ 5865717 w 9384838"/>
              <a:gd name="connsiteY1058" fmla="*/ 1054227 h 6246801"/>
              <a:gd name="connsiteX1059" fmla="*/ 5916601 w 9384838"/>
              <a:gd name="connsiteY1059" fmla="*/ 1054227 h 6246801"/>
              <a:gd name="connsiteX1060" fmla="*/ 6041599 w 9384838"/>
              <a:gd name="connsiteY1060" fmla="*/ 1179229 h 6246801"/>
              <a:gd name="connsiteX1061" fmla="*/ 6091377 w 9384838"/>
              <a:gd name="connsiteY1061" fmla="*/ 1153786 h 6246801"/>
              <a:gd name="connsiteX1062" fmla="*/ 6091377 w 9384838"/>
              <a:gd name="connsiteY1062" fmla="*/ 1204672 h 6246801"/>
              <a:gd name="connsiteX1063" fmla="*/ 6166597 w 9384838"/>
              <a:gd name="connsiteY1063" fmla="*/ 1254452 h 6246801"/>
              <a:gd name="connsiteX1064" fmla="*/ 6292701 w 9384838"/>
              <a:gd name="connsiteY1064" fmla="*/ 1179229 h 6246801"/>
              <a:gd name="connsiteX1065" fmla="*/ 6317037 w 9384838"/>
              <a:gd name="connsiteY1065" fmla="*/ 1129449 h 6246801"/>
              <a:gd name="connsiteX1066" fmla="*/ 6292701 w 9384838"/>
              <a:gd name="connsiteY1066" fmla="*/ 1054227 h 6246801"/>
              <a:gd name="connsiteX1067" fmla="*/ 6317037 w 9384838"/>
              <a:gd name="connsiteY1067" fmla="*/ 1003341 h 6246801"/>
              <a:gd name="connsiteX1068" fmla="*/ 6317037 w 9384838"/>
              <a:gd name="connsiteY1068" fmla="*/ 953562 h 6246801"/>
              <a:gd name="connsiteX1069" fmla="*/ 6342479 w 9384838"/>
              <a:gd name="connsiteY1069" fmla="*/ 903783 h 6246801"/>
              <a:gd name="connsiteX1070" fmla="*/ 6443141 w 9384838"/>
              <a:gd name="connsiteY1070" fmla="*/ 878340 h 6246801"/>
              <a:gd name="connsiteX1071" fmla="*/ 6492919 w 9384838"/>
              <a:gd name="connsiteY1071" fmla="*/ 803117 h 6246801"/>
              <a:gd name="connsiteX1072" fmla="*/ 6518361 w 9384838"/>
              <a:gd name="connsiteY1072" fmla="*/ 652667 h 6246801"/>
              <a:gd name="connsiteX1073" fmla="*/ 6619024 w 9384838"/>
              <a:gd name="connsiteY1073" fmla="*/ 526559 h 6246801"/>
              <a:gd name="connsiteX1074" fmla="*/ 6643360 w 9384838"/>
              <a:gd name="connsiteY1074" fmla="*/ 300891 h 6246801"/>
              <a:gd name="connsiteX1075" fmla="*/ 6619024 w 9384838"/>
              <a:gd name="connsiteY1075" fmla="*/ 125002 h 6246801"/>
              <a:gd name="connsiteX1076" fmla="*/ 6694244 w 9384838"/>
              <a:gd name="connsiteY1076" fmla="*/ 49779 h 6246801"/>
              <a:gd name="connsiteX1077" fmla="*/ 6769464 w 9384838"/>
              <a:gd name="connsiteY1077" fmla="*/ 49779 h 6246801"/>
              <a:gd name="connsiteX1078" fmla="*/ 6819242 w 9384838"/>
              <a:gd name="connsiteY107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579280 w 9384838"/>
              <a:gd name="connsiteY567" fmla="*/ 5142795 h 6246801"/>
              <a:gd name="connsiteX568" fmla="*/ 2705382 w 9384838"/>
              <a:gd name="connsiteY568" fmla="*/ 5093015 h 6246801"/>
              <a:gd name="connsiteX569" fmla="*/ 2755160 w 9384838"/>
              <a:gd name="connsiteY569" fmla="*/ 5043236 h 6246801"/>
              <a:gd name="connsiteX570" fmla="*/ 2755160 w 9384838"/>
              <a:gd name="connsiteY570" fmla="*/ 4992350 h 6246801"/>
              <a:gd name="connsiteX571" fmla="*/ 2729719 w 9384838"/>
              <a:gd name="connsiteY571" fmla="*/ 4968013 h 6246801"/>
              <a:gd name="connsiteX572" fmla="*/ 2705383 w 9384838"/>
              <a:gd name="connsiteY572" fmla="*/ 4942570 h 6246801"/>
              <a:gd name="connsiteX573" fmla="*/ 2679942 w 9384838"/>
              <a:gd name="connsiteY573" fmla="*/ 4942570 h 6246801"/>
              <a:gd name="connsiteX574" fmla="*/ 2654500 w 9384838"/>
              <a:gd name="connsiteY574" fmla="*/ 4968013 h 6246801"/>
              <a:gd name="connsiteX575" fmla="*/ 2604722 w 9384838"/>
              <a:gd name="connsiteY575" fmla="*/ 4968013 h 6246801"/>
              <a:gd name="connsiteX576" fmla="*/ 2529503 w 9384838"/>
              <a:gd name="connsiteY576" fmla="*/ 4917127 h 6246801"/>
              <a:gd name="connsiteX577" fmla="*/ 2529503 w 9384838"/>
              <a:gd name="connsiteY577" fmla="*/ 4867348 h 6246801"/>
              <a:gd name="connsiteX578" fmla="*/ 2454282 w 9384838"/>
              <a:gd name="connsiteY578" fmla="*/ 4841905 h 6246801"/>
              <a:gd name="connsiteX579" fmla="*/ 2454282 w 9384838"/>
              <a:gd name="connsiteY579" fmla="*/ 4867348 h 6246801"/>
              <a:gd name="connsiteX580" fmla="*/ 2428840 w 9384838"/>
              <a:gd name="connsiteY580" fmla="*/ 4841905 h 6246801"/>
              <a:gd name="connsiteX581" fmla="*/ 2379063 w 9384838"/>
              <a:gd name="connsiteY581" fmla="*/ 4841905 h 6246801"/>
              <a:gd name="connsiteX582" fmla="*/ 2353620 w 9384838"/>
              <a:gd name="connsiteY582" fmla="*/ 4867348 h 6246801"/>
              <a:gd name="connsiteX583" fmla="*/ 2353620 w 9384838"/>
              <a:gd name="connsiteY583" fmla="*/ 4867347 h 6246801"/>
              <a:gd name="connsiteX584" fmla="*/ 2328178 w 9384838"/>
              <a:gd name="connsiteY584" fmla="*/ 4841904 h 6246801"/>
              <a:gd name="connsiteX585" fmla="*/ 2303843 w 9384838"/>
              <a:gd name="connsiteY585" fmla="*/ 4841904 h 6246801"/>
              <a:gd name="connsiteX586" fmla="*/ 2278401 w 9384838"/>
              <a:gd name="connsiteY586" fmla="*/ 4817568 h 6246801"/>
              <a:gd name="connsiteX587" fmla="*/ 2252958 w 9384838"/>
              <a:gd name="connsiteY587" fmla="*/ 4841904 h 6246801"/>
              <a:gd name="connsiteX588" fmla="*/ 2303843 w 9384838"/>
              <a:gd name="connsiteY588" fmla="*/ 4867347 h 6246801"/>
              <a:gd name="connsiteX589" fmla="*/ 2228623 w 9384838"/>
              <a:gd name="connsiteY589" fmla="*/ 4892790 h 6246801"/>
              <a:gd name="connsiteX590" fmla="*/ 2177740 w 9384838"/>
              <a:gd name="connsiteY590" fmla="*/ 4841904 h 6246801"/>
              <a:gd name="connsiteX591" fmla="*/ 2153404 w 9384838"/>
              <a:gd name="connsiteY591" fmla="*/ 4867347 h 6246801"/>
              <a:gd name="connsiteX592" fmla="*/ 2153404 w 9384838"/>
              <a:gd name="connsiteY592" fmla="*/ 4892790 h 6246801"/>
              <a:gd name="connsiteX593" fmla="*/ 2127962 w 9384838"/>
              <a:gd name="connsiteY593" fmla="*/ 4942570 h 6246801"/>
              <a:gd name="connsiteX594" fmla="*/ 2102518 w 9384838"/>
              <a:gd name="connsiteY594" fmla="*/ 4917127 h 6246801"/>
              <a:gd name="connsiteX595" fmla="*/ 2078183 w 9384838"/>
              <a:gd name="connsiteY595" fmla="*/ 4917127 h 6246801"/>
              <a:gd name="connsiteX596" fmla="*/ 2078183 w 9384838"/>
              <a:gd name="connsiteY596" fmla="*/ 4867347 h 6246801"/>
              <a:gd name="connsiteX597" fmla="*/ 2027299 w 9384838"/>
              <a:gd name="connsiteY597" fmla="*/ 4867347 h 6246801"/>
              <a:gd name="connsiteX598" fmla="*/ 2001857 w 9384838"/>
              <a:gd name="connsiteY598" fmla="*/ 4892790 h 6246801"/>
              <a:gd name="connsiteX599" fmla="*/ 1952080 w 9384838"/>
              <a:gd name="connsiteY599" fmla="*/ 4892790 h 6246801"/>
              <a:gd name="connsiteX600" fmla="*/ 1902303 w 9384838"/>
              <a:gd name="connsiteY600" fmla="*/ 4917127 h 6246801"/>
              <a:gd name="connsiteX601" fmla="*/ 1876860 w 9384838"/>
              <a:gd name="connsiteY601" fmla="*/ 4892790 h 6246801"/>
              <a:gd name="connsiteX602" fmla="*/ 1876860 w 9384838"/>
              <a:gd name="connsiteY602" fmla="*/ 4867347 h 6246801"/>
              <a:gd name="connsiteX603" fmla="*/ 1851419 w 9384838"/>
              <a:gd name="connsiteY603" fmla="*/ 4892790 h 6246801"/>
              <a:gd name="connsiteX604" fmla="*/ 1827080 w 9384838"/>
              <a:gd name="connsiteY604" fmla="*/ 4892790 h 6246801"/>
              <a:gd name="connsiteX605" fmla="*/ 1801640 w 9384838"/>
              <a:gd name="connsiteY605" fmla="*/ 4867347 h 6246801"/>
              <a:gd name="connsiteX606" fmla="*/ 1801640 w 9384838"/>
              <a:gd name="connsiteY606" fmla="*/ 4892790 h 6246801"/>
              <a:gd name="connsiteX607" fmla="*/ 1776198 w 9384838"/>
              <a:gd name="connsiteY607" fmla="*/ 4917127 h 6246801"/>
              <a:gd name="connsiteX608" fmla="*/ 1751861 w 9384838"/>
              <a:gd name="connsiteY608" fmla="*/ 4892790 h 6246801"/>
              <a:gd name="connsiteX609" fmla="*/ 1726419 w 9384838"/>
              <a:gd name="connsiteY609" fmla="*/ 4892790 h 6246801"/>
              <a:gd name="connsiteX610" fmla="*/ 1700977 w 9384838"/>
              <a:gd name="connsiteY610" fmla="*/ 4917127 h 6246801"/>
              <a:gd name="connsiteX611" fmla="*/ 1676640 w 9384838"/>
              <a:gd name="connsiteY611" fmla="*/ 4892790 h 6246801"/>
              <a:gd name="connsiteX612" fmla="*/ 1625756 w 9384838"/>
              <a:gd name="connsiteY612" fmla="*/ 4917127 h 6246801"/>
              <a:gd name="connsiteX613" fmla="*/ 1601421 w 9384838"/>
              <a:gd name="connsiteY613" fmla="*/ 4917127 h 6246801"/>
              <a:gd name="connsiteX614" fmla="*/ 1575979 w 9384838"/>
              <a:gd name="connsiteY614" fmla="*/ 4892790 h 6246801"/>
              <a:gd name="connsiteX615" fmla="*/ 1575979 w 9384838"/>
              <a:gd name="connsiteY615" fmla="*/ 4867347 h 6246801"/>
              <a:gd name="connsiteX616" fmla="*/ 1575979 w 9384838"/>
              <a:gd name="connsiteY616" fmla="*/ 4841904 h 6246801"/>
              <a:gd name="connsiteX617" fmla="*/ 1526200 w 9384838"/>
              <a:gd name="connsiteY617" fmla="*/ 4817568 h 6246801"/>
              <a:gd name="connsiteX618" fmla="*/ 1450978 w 9384838"/>
              <a:gd name="connsiteY618" fmla="*/ 4867347 h 6246801"/>
              <a:gd name="connsiteX619" fmla="*/ 1425540 w 9384838"/>
              <a:gd name="connsiteY619" fmla="*/ 4867347 h 6246801"/>
              <a:gd name="connsiteX620" fmla="*/ 1425540 w 9384838"/>
              <a:gd name="connsiteY620" fmla="*/ 4867348 h 6246801"/>
              <a:gd name="connsiteX621" fmla="*/ 1425540 w 9384838"/>
              <a:gd name="connsiteY621" fmla="*/ 4917127 h 6246801"/>
              <a:gd name="connsiteX622" fmla="*/ 1400097 w 9384838"/>
              <a:gd name="connsiteY622" fmla="*/ 4942570 h 6246801"/>
              <a:gd name="connsiteX623" fmla="*/ 1400097 w 9384838"/>
              <a:gd name="connsiteY623" fmla="*/ 4992350 h 6246801"/>
              <a:gd name="connsiteX624" fmla="*/ 1350319 w 9384838"/>
              <a:gd name="connsiteY624" fmla="*/ 4992350 h 6246801"/>
              <a:gd name="connsiteX625" fmla="*/ 1350319 w 9384838"/>
              <a:gd name="connsiteY625" fmla="*/ 5043236 h 6246801"/>
              <a:gd name="connsiteX626" fmla="*/ 1299435 w 9384838"/>
              <a:gd name="connsiteY626" fmla="*/ 4992350 h 6246801"/>
              <a:gd name="connsiteX627" fmla="*/ 1249656 w 9384838"/>
              <a:gd name="connsiteY627" fmla="*/ 4917127 h 6246801"/>
              <a:gd name="connsiteX628" fmla="*/ 1224214 w 9384838"/>
              <a:gd name="connsiteY628" fmla="*/ 4917127 h 6246801"/>
              <a:gd name="connsiteX629" fmla="*/ 1148993 w 9384838"/>
              <a:gd name="connsiteY629" fmla="*/ 4892791 h 6246801"/>
              <a:gd name="connsiteX630" fmla="*/ 1124658 w 9384838"/>
              <a:gd name="connsiteY630" fmla="*/ 4917127 h 6246801"/>
              <a:gd name="connsiteX631" fmla="*/ 1124658 w 9384838"/>
              <a:gd name="connsiteY631" fmla="*/ 4892791 h 6246801"/>
              <a:gd name="connsiteX632" fmla="*/ 1099215 w 9384838"/>
              <a:gd name="connsiteY632" fmla="*/ 4917127 h 6246801"/>
              <a:gd name="connsiteX633" fmla="*/ 1073771 w 9384838"/>
              <a:gd name="connsiteY633" fmla="*/ 4892791 h 6246801"/>
              <a:gd name="connsiteX634" fmla="*/ 1049435 w 9384838"/>
              <a:gd name="connsiteY634" fmla="*/ 4917127 h 6246801"/>
              <a:gd name="connsiteX635" fmla="*/ 998551 w 9384838"/>
              <a:gd name="connsiteY635" fmla="*/ 4917127 h 6246801"/>
              <a:gd name="connsiteX636" fmla="*/ 998551 w 9384838"/>
              <a:gd name="connsiteY636" fmla="*/ 4892791 h 6246801"/>
              <a:gd name="connsiteX637" fmla="*/ 948773 w 9384838"/>
              <a:gd name="connsiteY637" fmla="*/ 4841905 h 6246801"/>
              <a:gd name="connsiteX638" fmla="*/ 898995 w 9384838"/>
              <a:gd name="connsiteY638" fmla="*/ 4867348 h 6246801"/>
              <a:gd name="connsiteX639" fmla="*/ 898995 w 9384838"/>
              <a:gd name="connsiteY639" fmla="*/ 4792125 h 6246801"/>
              <a:gd name="connsiteX640" fmla="*/ 923331 w 9384838"/>
              <a:gd name="connsiteY640" fmla="*/ 4766682 h 6246801"/>
              <a:gd name="connsiteX641" fmla="*/ 923331 w 9384838"/>
              <a:gd name="connsiteY641" fmla="*/ 4716902 h 6246801"/>
              <a:gd name="connsiteX642" fmla="*/ 923331 w 9384838"/>
              <a:gd name="connsiteY642" fmla="*/ 4691459 h 6246801"/>
              <a:gd name="connsiteX643" fmla="*/ 974215 w 9384838"/>
              <a:gd name="connsiteY643" fmla="*/ 4691459 h 6246801"/>
              <a:gd name="connsiteX644" fmla="*/ 998551 w 9384838"/>
              <a:gd name="connsiteY644" fmla="*/ 4667122 h 6246801"/>
              <a:gd name="connsiteX645" fmla="*/ 1049435 w 9384838"/>
              <a:gd name="connsiteY645" fmla="*/ 4716902 h 6246801"/>
              <a:gd name="connsiteX646" fmla="*/ 1148993 w 9384838"/>
              <a:gd name="connsiteY646" fmla="*/ 4716902 h 6246801"/>
              <a:gd name="connsiteX647" fmla="*/ 1174436 w 9384838"/>
              <a:gd name="connsiteY647" fmla="*/ 4667122 h 6246801"/>
              <a:gd name="connsiteX648" fmla="*/ 1224214 w 9384838"/>
              <a:gd name="connsiteY648" fmla="*/ 4667122 h 6246801"/>
              <a:gd name="connsiteX649" fmla="*/ 1249656 w 9384838"/>
              <a:gd name="connsiteY649" fmla="*/ 4616236 h 6246801"/>
              <a:gd name="connsiteX650" fmla="*/ 1275099 w 9384838"/>
              <a:gd name="connsiteY650" fmla="*/ 4616236 h 6246801"/>
              <a:gd name="connsiteX651" fmla="*/ 1275099 w 9384838"/>
              <a:gd name="connsiteY651" fmla="*/ 4616237 h 6246801"/>
              <a:gd name="connsiteX652" fmla="*/ 1350319 w 9384838"/>
              <a:gd name="connsiteY652" fmla="*/ 4616237 h 6246801"/>
              <a:gd name="connsiteX653" fmla="*/ 1374654 w 9384838"/>
              <a:gd name="connsiteY653" fmla="*/ 4590794 h 6246801"/>
              <a:gd name="connsiteX654" fmla="*/ 1425539 w 9384838"/>
              <a:gd name="connsiteY654" fmla="*/ 4566457 h 6246801"/>
              <a:gd name="connsiteX655" fmla="*/ 1550537 w 9384838"/>
              <a:gd name="connsiteY655" fmla="*/ 4491234 h 6246801"/>
              <a:gd name="connsiteX656" fmla="*/ 1651201 w 9384838"/>
              <a:gd name="connsiteY656" fmla="*/ 4440348 h 6246801"/>
              <a:gd name="connsiteX657" fmla="*/ 1751865 w 9384838"/>
              <a:gd name="connsiteY657" fmla="*/ 4416011 h 6246801"/>
              <a:gd name="connsiteX658" fmla="*/ 1776201 w 9384838"/>
              <a:gd name="connsiteY658" fmla="*/ 4365125 h 6246801"/>
              <a:gd name="connsiteX659" fmla="*/ 1751865 w 9384838"/>
              <a:gd name="connsiteY659" fmla="*/ 4340788 h 6246801"/>
              <a:gd name="connsiteX660" fmla="*/ 1801642 w 9384838"/>
              <a:gd name="connsiteY660" fmla="*/ 4340788 h 6246801"/>
              <a:gd name="connsiteX661" fmla="*/ 1827082 w 9384838"/>
              <a:gd name="connsiteY661" fmla="*/ 4315345 h 6246801"/>
              <a:gd name="connsiteX662" fmla="*/ 1902304 w 9384838"/>
              <a:gd name="connsiteY662" fmla="*/ 4340788 h 6246801"/>
              <a:gd name="connsiteX663" fmla="*/ 1952081 w 9384838"/>
              <a:gd name="connsiteY663" fmla="*/ 4315345 h 6246801"/>
              <a:gd name="connsiteX664" fmla="*/ 2001860 w 9384838"/>
              <a:gd name="connsiteY664" fmla="*/ 4340788 h 6246801"/>
              <a:gd name="connsiteX665" fmla="*/ 1952081 w 9384838"/>
              <a:gd name="connsiteY665" fmla="*/ 4340788 h 6246801"/>
              <a:gd name="connsiteX666" fmla="*/ 1952081 w 9384838"/>
              <a:gd name="connsiteY666" fmla="*/ 4390568 h 6246801"/>
              <a:gd name="connsiteX667" fmla="*/ 2027302 w 9384838"/>
              <a:gd name="connsiteY667" fmla="*/ 4416011 h 6246801"/>
              <a:gd name="connsiteX668" fmla="*/ 2052742 w 9384838"/>
              <a:gd name="connsiteY668" fmla="*/ 4416011 h 6246801"/>
              <a:gd name="connsiteX669" fmla="*/ 2102518 w 9384838"/>
              <a:gd name="connsiteY669" fmla="*/ 4390568 h 6246801"/>
              <a:gd name="connsiteX670" fmla="*/ 2127962 w 9384838"/>
              <a:gd name="connsiteY670" fmla="*/ 4390568 h 6246801"/>
              <a:gd name="connsiteX671" fmla="*/ 2203182 w 9384838"/>
              <a:gd name="connsiteY671" fmla="*/ 4440348 h 6246801"/>
              <a:gd name="connsiteX672" fmla="*/ 2328178 w 9384838"/>
              <a:gd name="connsiteY672" fmla="*/ 4465791 h 6246801"/>
              <a:gd name="connsiteX673" fmla="*/ 2428839 w 9384838"/>
              <a:gd name="connsiteY673" fmla="*/ 4465791 h 6246801"/>
              <a:gd name="connsiteX674" fmla="*/ 2478617 w 9384838"/>
              <a:gd name="connsiteY674" fmla="*/ 4440348 h 6246801"/>
              <a:gd name="connsiteX675" fmla="*/ 2529503 w 9384838"/>
              <a:gd name="connsiteY675" fmla="*/ 4416011 h 6246801"/>
              <a:gd name="connsiteX676" fmla="*/ 2579280 w 9384838"/>
              <a:gd name="connsiteY676" fmla="*/ 4440348 h 6246801"/>
              <a:gd name="connsiteX677" fmla="*/ 2629058 w 9384838"/>
              <a:gd name="connsiteY677" fmla="*/ 4440348 h 6246801"/>
              <a:gd name="connsiteX678" fmla="*/ 2679941 w 9384838"/>
              <a:gd name="connsiteY678" fmla="*/ 4465791 h 6246801"/>
              <a:gd name="connsiteX679" fmla="*/ 2679941 w 9384838"/>
              <a:gd name="connsiteY679" fmla="*/ 4465790 h 6246801"/>
              <a:gd name="connsiteX680" fmla="*/ 2705383 w 9384838"/>
              <a:gd name="connsiteY680" fmla="*/ 4465790 h 6246801"/>
              <a:gd name="connsiteX681" fmla="*/ 2804940 w 9384838"/>
              <a:gd name="connsiteY681" fmla="*/ 4440347 h 6246801"/>
              <a:gd name="connsiteX682" fmla="*/ 2830382 w 9384838"/>
              <a:gd name="connsiteY682" fmla="*/ 4491233 h 6246801"/>
              <a:gd name="connsiteX683" fmla="*/ 2804940 w 9384838"/>
              <a:gd name="connsiteY683" fmla="*/ 4515570 h 6246801"/>
              <a:gd name="connsiteX684" fmla="*/ 2780604 w 9384838"/>
              <a:gd name="connsiteY684" fmla="*/ 4541013 h 6246801"/>
              <a:gd name="connsiteX685" fmla="*/ 2804940 w 9384838"/>
              <a:gd name="connsiteY685" fmla="*/ 4566456 h 6246801"/>
              <a:gd name="connsiteX686" fmla="*/ 2804940 w 9384838"/>
              <a:gd name="connsiteY686" fmla="*/ 4590793 h 6246801"/>
              <a:gd name="connsiteX687" fmla="*/ 2855825 w 9384838"/>
              <a:gd name="connsiteY687" fmla="*/ 4590793 h 6246801"/>
              <a:gd name="connsiteX688" fmla="*/ 2855825 w 9384838"/>
              <a:gd name="connsiteY688" fmla="*/ 4566456 h 6246801"/>
              <a:gd name="connsiteX689" fmla="*/ 2880159 w 9384838"/>
              <a:gd name="connsiteY689" fmla="*/ 4566456 h 6246801"/>
              <a:gd name="connsiteX690" fmla="*/ 2880159 w 9384838"/>
              <a:gd name="connsiteY690" fmla="*/ 4605916 h 6246801"/>
              <a:gd name="connsiteX691" fmla="*/ 2880162 w 9384838"/>
              <a:gd name="connsiteY691" fmla="*/ 4605918 h 6246801"/>
              <a:gd name="connsiteX692" fmla="*/ 2880162 w 9384838"/>
              <a:gd name="connsiteY692" fmla="*/ 4566457 h 6246801"/>
              <a:gd name="connsiteX693" fmla="*/ 2931045 w 9384838"/>
              <a:gd name="connsiteY693" fmla="*/ 4616236 h 6246801"/>
              <a:gd name="connsiteX694" fmla="*/ 2980823 w 9384838"/>
              <a:gd name="connsiteY694" fmla="*/ 4641679 h 6246801"/>
              <a:gd name="connsiteX695" fmla="*/ 3006265 w 9384838"/>
              <a:gd name="connsiteY695" fmla="*/ 4616236 h 6246801"/>
              <a:gd name="connsiteX696" fmla="*/ 3030601 w 9384838"/>
              <a:gd name="connsiteY696" fmla="*/ 4616236 h 6246801"/>
              <a:gd name="connsiteX697" fmla="*/ 3056044 w 9384838"/>
              <a:gd name="connsiteY697" fmla="*/ 4590793 h 6246801"/>
              <a:gd name="connsiteX698" fmla="*/ 3105820 w 9384838"/>
              <a:gd name="connsiteY698" fmla="*/ 4590793 h 6246801"/>
              <a:gd name="connsiteX699" fmla="*/ 3131263 w 9384838"/>
              <a:gd name="connsiteY699" fmla="*/ 4541014 h 6246801"/>
              <a:gd name="connsiteX700" fmla="*/ 3131263 w 9384838"/>
              <a:gd name="connsiteY700" fmla="*/ 4590793 h 6246801"/>
              <a:gd name="connsiteX701" fmla="*/ 3156704 w 9384838"/>
              <a:gd name="connsiteY701" fmla="*/ 4566457 h 6246801"/>
              <a:gd name="connsiteX702" fmla="*/ 3181041 w 9384838"/>
              <a:gd name="connsiteY702" fmla="*/ 4515571 h 6246801"/>
              <a:gd name="connsiteX703" fmla="*/ 3156704 w 9384838"/>
              <a:gd name="connsiteY703" fmla="*/ 4440348 h 6246801"/>
              <a:gd name="connsiteX704" fmla="*/ 3131263 w 9384838"/>
              <a:gd name="connsiteY704" fmla="*/ 4416011 h 6246801"/>
              <a:gd name="connsiteX705" fmla="*/ 3181041 w 9384838"/>
              <a:gd name="connsiteY705" fmla="*/ 4365125 h 6246801"/>
              <a:gd name="connsiteX706" fmla="*/ 3231924 w 9384838"/>
              <a:gd name="connsiteY706" fmla="*/ 4340788 h 6246801"/>
              <a:gd name="connsiteX707" fmla="*/ 3256260 w 9384838"/>
              <a:gd name="connsiteY707" fmla="*/ 4289902 h 6246801"/>
              <a:gd name="connsiteX708" fmla="*/ 3281703 w 9384838"/>
              <a:gd name="connsiteY708" fmla="*/ 4289902 h 6246801"/>
              <a:gd name="connsiteX709" fmla="*/ 3281705 w 9384838"/>
              <a:gd name="connsiteY709" fmla="*/ 4289902 h 6246801"/>
              <a:gd name="connsiteX710" fmla="*/ 3307147 w 9384838"/>
              <a:gd name="connsiteY710" fmla="*/ 4265565 h 6246801"/>
              <a:gd name="connsiteX711" fmla="*/ 3356924 w 9384838"/>
              <a:gd name="connsiteY711" fmla="*/ 4265565 h 6246801"/>
              <a:gd name="connsiteX712" fmla="*/ 3457589 w 9384838"/>
              <a:gd name="connsiteY712" fmla="*/ 4190342 h 6246801"/>
              <a:gd name="connsiteX713" fmla="*/ 3558250 w 9384838"/>
              <a:gd name="connsiteY713" fmla="*/ 4089676 h 6246801"/>
              <a:gd name="connsiteX714" fmla="*/ 3582585 w 9384838"/>
              <a:gd name="connsiteY714" fmla="*/ 4014453 h 6246801"/>
              <a:gd name="connsiteX715" fmla="*/ 3608026 w 9384838"/>
              <a:gd name="connsiteY715" fmla="*/ 3989010 h 6246801"/>
              <a:gd name="connsiteX716" fmla="*/ 3582585 w 9384838"/>
              <a:gd name="connsiteY716" fmla="*/ 3963567 h 6246801"/>
              <a:gd name="connsiteX717" fmla="*/ 3608026 w 9384838"/>
              <a:gd name="connsiteY717" fmla="*/ 3913787 h 6246801"/>
              <a:gd name="connsiteX718" fmla="*/ 3582585 w 9384838"/>
              <a:gd name="connsiteY718" fmla="*/ 3888344 h 6246801"/>
              <a:gd name="connsiteX719" fmla="*/ 3608026 w 9384838"/>
              <a:gd name="connsiteY719" fmla="*/ 3838565 h 6246801"/>
              <a:gd name="connsiteX720" fmla="*/ 3633468 w 9384838"/>
              <a:gd name="connsiteY720" fmla="*/ 3813122 h 6246801"/>
              <a:gd name="connsiteX721" fmla="*/ 3683247 w 9384838"/>
              <a:gd name="connsiteY721" fmla="*/ 3788785 h 6246801"/>
              <a:gd name="connsiteX722" fmla="*/ 3708689 w 9384838"/>
              <a:gd name="connsiteY722" fmla="*/ 3813122 h 6246801"/>
              <a:gd name="connsiteX723" fmla="*/ 3783908 w 9384838"/>
              <a:gd name="connsiteY723" fmla="*/ 3788785 h 6246801"/>
              <a:gd name="connsiteX724" fmla="*/ 3883464 w 9384838"/>
              <a:gd name="connsiteY724" fmla="*/ 3763342 h 6246801"/>
              <a:gd name="connsiteX725" fmla="*/ 3883464 w 9384838"/>
              <a:gd name="connsiteY725" fmla="*/ 3813122 h 6246801"/>
              <a:gd name="connsiteX726" fmla="*/ 3833686 w 9384838"/>
              <a:gd name="connsiteY726" fmla="*/ 3813122 h 6246801"/>
              <a:gd name="connsiteX727" fmla="*/ 3808245 w 9384838"/>
              <a:gd name="connsiteY727" fmla="*/ 3838565 h 6246801"/>
              <a:gd name="connsiteX728" fmla="*/ 3808245 w 9384838"/>
              <a:gd name="connsiteY728" fmla="*/ 3888344 h 6246801"/>
              <a:gd name="connsiteX729" fmla="*/ 3758467 w 9384838"/>
              <a:gd name="connsiteY729" fmla="*/ 3864008 h 6246801"/>
              <a:gd name="connsiteX730" fmla="*/ 3708689 w 9384838"/>
              <a:gd name="connsiteY730" fmla="*/ 3913787 h 6246801"/>
              <a:gd name="connsiteX731" fmla="*/ 3683247 w 9384838"/>
              <a:gd name="connsiteY731" fmla="*/ 3888344 h 6246801"/>
              <a:gd name="connsiteX732" fmla="*/ 3633468 w 9384838"/>
              <a:gd name="connsiteY732" fmla="*/ 3913787 h 6246801"/>
              <a:gd name="connsiteX733" fmla="*/ 3657804 w 9384838"/>
              <a:gd name="connsiteY733" fmla="*/ 3939230 h 6246801"/>
              <a:gd name="connsiteX734" fmla="*/ 3633468 w 9384838"/>
              <a:gd name="connsiteY734" fmla="*/ 3963567 h 6246801"/>
              <a:gd name="connsiteX735" fmla="*/ 3657804 w 9384838"/>
              <a:gd name="connsiteY735" fmla="*/ 3963567 h 6246801"/>
              <a:gd name="connsiteX736" fmla="*/ 3683247 w 9384838"/>
              <a:gd name="connsiteY736" fmla="*/ 3989010 h 6246801"/>
              <a:gd name="connsiteX737" fmla="*/ 3708689 w 9384838"/>
              <a:gd name="connsiteY737" fmla="*/ 3989010 h 6246801"/>
              <a:gd name="connsiteX738" fmla="*/ 3708689 w 9384838"/>
              <a:gd name="connsiteY738" fmla="*/ 4014453 h 6246801"/>
              <a:gd name="connsiteX739" fmla="*/ 3708688 w 9384838"/>
              <a:gd name="connsiteY739" fmla="*/ 4014453 h 6246801"/>
              <a:gd name="connsiteX740" fmla="*/ 3657804 w 9384838"/>
              <a:gd name="connsiteY740" fmla="*/ 4064233 h 6246801"/>
              <a:gd name="connsiteX741" fmla="*/ 3683246 w 9384838"/>
              <a:gd name="connsiteY741" fmla="*/ 4139455 h 6246801"/>
              <a:gd name="connsiteX742" fmla="*/ 3808243 w 9384838"/>
              <a:gd name="connsiteY742" fmla="*/ 4164898 h 6246801"/>
              <a:gd name="connsiteX743" fmla="*/ 3833684 w 9384838"/>
              <a:gd name="connsiteY743" fmla="*/ 4089676 h 6246801"/>
              <a:gd name="connsiteX744" fmla="*/ 3958666 w 9384838"/>
              <a:gd name="connsiteY744" fmla="*/ 4089676 h 6246801"/>
              <a:gd name="connsiteX745" fmla="*/ 4084770 w 9384838"/>
              <a:gd name="connsiteY745" fmla="*/ 4064233 h 6246801"/>
              <a:gd name="connsiteX746" fmla="*/ 4185432 w 9384838"/>
              <a:gd name="connsiteY746" fmla="*/ 4064233 h 6246801"/>
              <a:gd name="connsiteX747" fmla="*/ 4460870 w 9384838"/>
              <a:gd name="connsiteY747" fmla="*/ 3888345 h 6246801"/>
              <a:gd name="connsiteX748" fmla="*/ 4510648 w 9384838"/>
              <a:gd name="connsiteY748" fmla="*/ 3763342 h 6246801"/>
              <a:gd name="connsiteX749" fmla="*/ 4761751 w 9384838"/>
              <a:gd name="connsiteY749" fmla="*/ 3713562 h 6246801"/>
              <a:gd name="connsiteX750" fmla="*/ 4836971 w 9384838"/>
              <a:gd name="connsiteY750" fmla="*/ 3612896 h 6246801"/>
              <a:gd name="connsiteX751" fmla="*/ 4887855 w 9384838"/>
              <a:gd name="connsiteY751" fmla="*/ 3487894 h 6246801"/>
              <a:gd name="connsiteX752" fmla="*/ 4887855 w 9384838"/>
              <a:gd name="connsiteY752" fmla="*/ 3487893 h 6246801"/>
              <a:gd name="connsiteX753" fmla="*/ 4937633 w 9384838"/>
              <a:gd name="connsiteY753" fmla="*/ 3437007 h 6246801"/>
              <a:gd name="connsiteX754" fmla="*/ 5012854 w 9384838"/>
              <a:gd name="connsiteY754" fmla="*/ 3387227 h 6246801"/>
              <a:gd name="connsiteX755" fmla="*/ 5038296 w 9384838"/>
              <a:gd name="connsiteY755" fmla="*/ 3336341 h 6246801"/>
              <a:gd name="connsiteX756" fmla="*/ 5113516 w 9384838"/>
              <a:gd name="connsiteY756" fmla="*/ 3236782 h 6246801"/>
              <a:gd name="connsiteX757" fmla="*/ 5137852 w 9384838"/>
              <a:gd name="connsiteY757" fmla="*/ 3185896 h 6246801"/>
              <a:gd name="connsiteX758" fmla="*/ 5163294 w 9384838"/>
              <a:gd name="connsiteY758" fmla="*/ 3161560 h 6246801"/>
              <a:gd name="connsiteX759" fmla="*/ 5238514 w 9384838"/>
              <a:gd name="connsiteY759" fmla="*/ 3011116 h 6246801"/>
              <a:gd name="connsiteX760" fmla="*/ 5263957 w 9384838"/>
              <a:gd name="connsiteY760" fmla="*/ 2860672 h 6246801"/>
              <a:gd name="connsiteX761" fmla="*/ 5188736 w 9384838"/>
              <a:gd name="connsiteY761" fmla="*/ 2809788 h 6246801"/>
              <a:gd name="connsiteX762" fmla="*/ 5163294 w 9384838"/>
              <a:gd name="connsiteY762" fmla="*/ 2835229 h 6246801"/>
              <a:gd name="connsiteX763" fmla="*/ 5137852 w 9384838"/>
              <a:gd name="connsiteY763" fmla="*/ 2835229 h 6246801"/>
              <a:gd name="connsiteX764" fmla="*/ 5137852 w 9384838"/>
              <a:gd name="connsiteY764" fmla="*/ 2785450 h 6246801"/>
              <a:gd name="connsiteX765" fmla="*/ 5188736 w 9384838"/>
              <a:gd name="connsiteY765" fmla="*/ 2785450 h 6246801"/>
              <a:gd name="connsiteX766" fmla="*/ 5263957 w 9384838"/>
              <a:gd name="connsiteY766" fmla="*/ 2734563 h 6246801"/>
              <a:gd name="connsiteX767" fmla="*/ 5339177 w 9384838"/>
              <a:gd name="connsiteY767" fmla="*/ 2609561 h 6246801"/>
              <a:gd name="connsiteX768" fmla="*/ 5289399 w 9384838"/>
              <a:gd name="connsiteY768" fmla="*/ 2534339 h 6246801"/>
              <a:gd name="connsiteX769" fmla="*/ 5289931 w 9384838"/>
              <a:gd name="connsiteY769" fmla="*/ 2534660 h 6246801"/>
              <a:gd name="connsiteX770" fmla="*/ 5289398 w 9384838"/>
              <a:gd name="connsiteY770" fmla="*/ 2534339 h 6246801"/>
              <a:gd name="connsiteX771" fmla="*/ 5313734 w 9384838"/>
              <a:gd name="connsiteY771" fmla="*/ 2483451 h 6246801"/>
              <a:gd name="connsiteX772" fmla="*/ 5289398 w 9384838"/>
              <a:gd name="connsiteY772" fmla="*/ 2459115 h 6246801"/>
              <a:gd name="connsiteX773" fmla="*/ 5364618 w 9384838"/>
              <a:gd name="connsiteY773" fmla="*/ 2408231 h 6246801"/>
              <a:gd name="connsiteX774" fmla="*/ 5388954 w 9384838"/>
              <a:gd name="connsiteY774" fmla="*/ 2433674 h 6246801"/>
              <a:gd name="connsiteX775" fmla="*/ 5464174 w 9384838"/>
              <a:gd name="connsiteY775" fmla="*/ 2408231 h 6246801"/>
              <a:gd name="connsiteX776" fmla="*/ 5515059 w 9384838"/>
              <a:gd name="connsiteY776" fmla="*/ 2333007 h 6246801"/>
              <a:gd name="connsiteX777" fmla="*/ 5539394 w 9384838"/>
              <a:gd name="connsiteY777" fmla="*/ 2257785 h 6246801"/>
              <a:gd name="connsiteX778" fmla="*/ 5539394 w 9384838"/>
              <a:gd name="connsiteY778" fmla="*/ 2233447 h 6246801"/>
              <a:gd name="connsiteX779" fmla="*/ 5564837 w 9384838"/>
              <a:gd name="connsiteY779" fmla="*/ 2182565 h 6246801"/>
              <a:gd name="connsiteX780" fmla="*/ 5614615 w 9384838"/>
              <a:gd name="connsiteY780" fmla="*/ 2233447 h 6246801"/>
              <a:gd name="connsiteX781" fmla="*/ 5640057 w 9384838"/>
              <a:gd name="connsiteY781" fmla="*/ 2208005 h 6246801"/>
              <a:gd name="connsiteX782" fmla="*/ 5665499 w 9384838"/>
              <a:gd name="connsiteY782" fmla="*/ 2233447 h 6246801"/>
              <a:gd name="connsiteX783" fmla="*/ 5665499 w 9384838"/>
              <a:gd name="connsiteY783" fmla="*/ 2257785 h 6246801"/>
              <a:gd name="connsiteX784" fmla="*/ 5640057 w 9384838"/>
              <a:gd name="connsiteY784" fmla="*/ 2408231 h 6246801"/>
              <a:gd name="connsiteX785" fmla="*/ 5689835 w 9384838"/>
              <a:gd name="connsiteY785" fmla="*/ 2433674 h 6246801"/>
              <a:gd name="connsiteX786" fmla="*/ 5740719 w 9384838"/>
              <a:gd name="connsiteY786" fmla="*/ 2408231 h 6246801"/>
              <a:gd name="connsiteX787" fmla="*/ 5765055 w 9384838"/>
              <a:gd name="connsiteY787" fmla="*/ 2358450 h 6246801"/>
              <a:gd name="connsiteX788" fmla="*/ 5840275 w 9384838"/>
              <a:gd name="connsiteY788" fmla="*/ 2459115 h 6246801"/>
              <a:gd name="connsiteX789" fmla="*/ 5891159 w 9384838"/>
              <a:gd name="connsiteY789" fmla="*/ 2408231 h 6246801"/>
              <a:gd name="connsiteX790" fmla="*/ 5940937 w 9384838"/>
              <a:gd name="connsiteY790" fmla="*/ 2283229 h 6246801"/>
              <a:gd name="connsiteX791" fmla="*/ 5891159 w 9384838"/>
              <a:gd name="connsiteY791" fmla="*/ 2208005 h 6246801"/>
              <a:gd name="connsiteX792" fmla="*/ 5840275 w 9384838"/>
              <a:gd name="connsiteY792" fmla="*/ 2257785 h 6246801"/>
              <a:gd name="connsiteX793" fmla="*/ 5715277 w 9384838"/>
              <a:gd name="connsiteY793" fmla="*/ 2283229 h 6246801"/>
              <a:gd name="connsiteX794" fmla="*/ 5765055 w 9384838"/>
              <a:gd name="connsiteY794" fmla="*/ 2132783 h 6246801"/>
              <a:gd name="connsiteX795" fmla="*/ 5840275 w 9384838"/>
              <a:gd name="connsiteY795" fmla="*/ 2081897 h 6246801"/>
              <a:gd name="connsiteX796" fmla="*/ 8270546 w 9384838"/>
              <a:gd name="connsiteY796" fmla="*/ 1474959 h 6246801"/>
              <a:gd name="connsiteX797" fmla="*/ 8282255 w 9384838"/>
              <a:gd name="connsiteY797" fmla="*/ 1480813 h 6246801"/>
              <a:gd name="connsiteX798" fmla="*/ 8274449 w 9384838"/>
              <a:gd name="connsiteY798" fmla="*/ 1490571 h 6246801"/>
              <a:gd name="connsiteX799" fmla="*/ 8264691 w 9384838"/>
              <a:gd name="connsiteY799" fmla="*/ 1491546 h 6246801"/>
              <a:gd name="connsiteX800" fmla="*/ 8247128 w 9384838"/>
              <a:gd name="connsiteY800" fmla="*/ 1501304 h 6246801"/>
              <a:gd name="connsiteX801" fmla="*/ 8250055 w 9384838"/>
              <a:gd name="connsiteY801" fmla="*/ 1485692 h 6246801"/>
              <a:gd name="connsiteX802" fmla="*/ 8265667 w 9384838"/>
              <a:gd name="connsiteY802" fmla="*/ 1485692 h 6246801"/>
              <a:gd name="connsiteX803" fmla="*/ 8270546 w 9384838"/>
              <a:gd name="connsiteY803" fmla="*/ 1474959 h 6246801"/>
              <a:gd name="connsiteX804" fmla="*/ 8187608 w 9384838"/>
              <a:gd name="connsiteY804" fmla="*/ 1463250 h 6246801"/>
              <a:gd name="connsiteX805" fmla="*/ 8203220 w 9384838"/>
              <a:gd name="connsiteY805" fmla="*/ 1472032 h 6246801"/>
              <a:gd name="connsiteX806" fmla="*/ 8215904 w 9384838"/>
              <a:gd name="connsiteY806" fmla="*/ 1471056 h 6246801"/>
              <a:gd name="connsiteX807" fmla="*/ 8214929 w 9384838"/>
              <a:gd name="connsiteY807" fmla="*/ 1479838 h 6246801"/>
              <a:gd name="connsiteX808" fmla="*/ 8216880 w 9384838"/>
              <a:gd name="connsiteY808" fmla="*/ 1484717 h 6246801"/>
              <a:gd name="connsiteX809" fmla="*/ 8195414 w 9384838"/>
              <a:gd name="connsiteY809" fmla="*/ 1482765 h 6246801"/>
              <a:gd name="connsiteX810" fmla="*/ 8197365 w 9384838"/>
              <a:gd name="connsiteY810" fmla="*/ 1476909 h 6246801"/>
              <a:gd name="connsiteX811" fmla="*/ 8187608 w 9384838"/>
              <a:gd name="connsiteY811" fmla="*/ 1463250 h 6246801"/>
              <a:gd name="connsiteX812" fmla="*/ 8289085 w 9384838"/>
              <a:gd name="connsiteY812" fmla="*/ 1415439 h 6246801"/>
              <a:gd name="connsiteX813" fmla="*/ 8307624 w 9384838"/>
              <a:gd name="connsiteY813" fmla="*/ 1425197 h 6246801"/>
              <a:gd name="connsiteX814" fmla="*/ 8318357 w 9384838"/>
              <a:gd name="connsiteY814" fmla="*/ 1429100 h 6246801"/>
              <a:gd name="connsiteX815" fmla="*/ 8307624 w 9384838"/>
              <a:gd name="connsiteY815" fmla="*/ 1443734 h 6246801"/>
              <a:gd name="connsiteX816" fmla="*/ 8313478 w 9384838"/>
              <a:gd name="connsiteY816" fmla="*/ 1452516 h 6246801"/>
              <a:gd name="connsiteX817" fmla="*/ 8282255 w 9384838"/>
              <a:gd name="connsiteY817" fmla="*/ 1469104 h 6246801"/>
              <a:gd name="connsiteX818" fmla="*/ 8280303 w 9384838"/>
              <a:gd name="connsiteY818" fmla="*/ 1453493 h 6246801"/>
              <a:gd name="connsiteX819" fmla="*/ 8269570 w 9384838"/>
              <a:gd name="connsiteY819" fmla="*/ 1425197 h 6246801"/>
              <a:gd name="connsiteX820" fmla="*/ 8289085 w 9384838"/>
              <a:gd name="connsiteY820" fmla="*/ 1415439 h 6246801"/>
              <a:gd name="connsiteX821" fmla="*/ 8360314 w 9384838"/>
              <a:gd name="connsiteY821" fmla="*/ 1357869 h 6246801"/>
              <a:gd name="connsiteX822" fmla="*/ 8376902 w 9384838"/>
              <a:gd name="connsiteY822" fmla="*/ 1366651 h 6246801"/>
              <a:gd name="connsiteX823" fmla="*/ 8379829 w 9384838"/>
              <a:gd name="connsiteY823" fmla="*/ 1382264 h 6246801"/>
              <a:gd name="connsiteX824" fmla="*/ 8349581 w 9384838"/>
              <a:gd name="connsiteY824" fmla="*/ 1375434 h 6246801"/>
              <a:gd name="connsiteX825" fmla="*/ 8360314 w 9384838"/>
              <a:gd name="connsiteY825" fmla="*/ 1357869 h 6246801"/>
              <a:gd name="connsiteX826" fmla="*/ 8571073 w 9384838"/>
              <a:gd name="connsiteY826" fmla="*/ 1228098 h 6246801"/>
              <a:gd name="connsiteX827" fmla="*/ 8597418 w 9384838"/>
              <a:gd name="connsiteY827" fmla="*/ 1253467 h 6246801"/>
              <a:gd name="connsiteX828" fmla="*/ 8592539 w 9384838"/>
              <a:gd name="connsiteY828" fmla="*/ 1260297 h 6246801"/>
              <a:gd name="connsiteX829" fmla="*/ 8592539 w 9384838"/>
              <a:gd name="connsiteY829" fmla="*/ 1272981 h 6246801"/>
              <a:gd name="connsiteX830" fmla="*/ 8572049 w 9384838"/>
              <a:gd name="connsiteY830" fmla="*/ 1273957 h 6246801"/>
              <a:gd name="connsiteX831" fmla="*/ 8561316 w 9384838"/>
              <a:gd name="connsiteY831" fmla="*/ 1285666 h 6246801"/>
              <a:gd name="connsiteX832" fmla="*/ 8554486 w 9384838"/>
              <a:gd name="connsiteY832" fmla="*/ 1302253 h 6246801"/>
              <a:gd name="connsiteX833" fmla="*/ 8533995 w 9384838"/>
              <a:gd name="connsiteY833" fmla="*/ 1311035 h 6246801"/>
              <a:gd name="connsiteX834" fmla="*/ 8510577 w 9384838"/>
              <a:gd name="connsiteY834" fmla="*/ 1309083 h 6246801"/>
              <a:gd name="connsiteX835" fmla="*/ 8505699 w 9384838"/>
              <a:gd name="connsiteY835" fmla="*/ 1331526 h 6246801"/>
              <a:gd name="connsiteX836" fmla="*/ 8494966 w 9384838"/>
              <a:gd name="connsiteY836" fmla="*/ 1335428 h 6246801"/>
              <a:gd name="connsiteX837" fmla="*/ 8482281 w 9384838"/>
              <a:gd name="connsiteY837" fmla="*/ 1312986 h 6246801"/>
              <a:gd name="connsiteX838" fmla="*/ 8474475 w 9384838"/>
              <a:gd name="connsiteY838" fmla="*/ 1303229 h 6246801"/>
              <a:gd name="connsiteX839" fmla="*/ 8467645 w 9384838"/>
              <a:gd name="connsiteY839" fmla="*/ 1279811 h 6246801"/>
              <a:gd name="connsiteX840" fmla="*/ 8476427 w 9384838"/>
              <a:gd name="connsiteY840" fmla="*/ 1270054 h 6246801"/>
              <a:gd name="connsiteX841" fmla="*/ 8524238 w 9384838"/>
              <a:gd name="connsiteY841" fmla="*/ 1261273 h 6246801"/>
              <a:gd name="connsiteX842" fmla="*/ 8551558 w 9384838"/>
              <a:gd name="connsiteY842" fmla="*/ 1236879 h 6246801"/>
              <a:gd name="connsiteX843" fmla="*/ 8567170 w 9384838"/>
              <a:gd name="connsiteY843" fmla="*/ 1237855 h 6246801"/>
              <a:gd name="connsiteX844" fmla="*/ 8571073 w 9384838"/>
              <a:gd name="connsiteY844" fmla="*/ 1228098 h 6246801"/>
              <a:gd name="connsiteX845" fmla="*/ 8306648 w 9384838"/>
              <a:gd name="connsiteY845" fmla="*/ 884639 h 6246801"/>
              <a:gd name="connsiteX846" fmla="*/ 8328114 w 9384838"/>
              <a:gd name="connsiteY846" fmla="*/ 903178 h 6246801"/>
              <a:gd name="connsiteX847" fmla="*/ 8334944 w 9384838"/>
              <a:gd name="connsiteY847" fmla="*/ 917814 h 6246801"/>
              <a:gd name="connsiteX848" fmla="*/ 8368119 w 9384838"/>
              <a:gd name="connsiteY848" fmla="*/ 935377 h 6246801"/>
              <a:gd name="connsiteX849" fmla="*/ 8422761 w 9384838"/>
              <a:gd name="connsiteY849" fmla="*/ 939280 h 6246801"/>
              <a:gd name="connsiteX850" fmla="*/ 8461790 w 9384838"/>
              <a:gd name="connsiteY850" fmla="*/ 922693 h 6246801"/>
              <a:gd name="connsiteX851" fmla="*/ 8450081 w 9384838"/>
              <a:gd name="connsiteY851" fmla="*/ 963674 h 6246801"/>
              <a:gd name="connsiteX852" fmla="*/ 8431542 w 9384838"/>
              <a:gd name="connsiteY852" fmla="*/ 975382 h 6246801"/>
              <a:gd name="connsiteX853" fmla="*/ 8415930 w 9384838"/>
              <a:gd name="connsiteY853" fmla="*/ 963674 h 6246801"/>
              <a:gd name="connsiteX854" fmla="*/ 8397391 w 9384838"/>
              <a:gd name="connsiteY854" fmla="*/ 963674 h 6246801"/>
              <a:gd name="connsiteX855" fmla="*/ 8359338 w 9384838"/>
              <a:gd name="connsiteY855" fmla="*/ 1014411 h 6246801"/>
              <a:gd name="connsiteX856" fmla="*/ 8284206 w 9384838"/>
              <a:gd name="connsiteY856" fmla="*/ 1020265 h 6246801"/>
              <a:gd name="connsiteX857" fmla="*/ 8247128 w 9384838"/>
              <a:gd name="connsiteY857" fmla="*/ 1070028 h 6246801"/>
              <a:gd name="connsiteX858" fmla="*/ 8212977 w 9384838"/>
              <a:gd name="connsiteY858" fmla="*/ 1083688 h 6246801"/>
              <a:gd name="connsiteX859" fmla="*/ 8184681 w 9384838"/>
              <a:gd name="connsiteY859" fmla="*/ 1151014 h 6246801"/>
              <a:gd name="connsiteX860" fmla="*/ 8163215 w 9384838"/>
              <a:gd name="connsiteY860" fmla="*/ 1151014 h 6246801"/>
              <a:gd name="connsiteX861" fmla="*/ 8155409 w 9384838"/>
              <a:gd name="connsiteY861" fmla="*/ 1207607 h 6246801"/>
              <a:gd name="connsiteX862" fmla="*/ 8099792 w 9384838"/>
              <a:gd name="connsiteY862" fmla="*/ 1223219 h 6246801"/>
              <a:gd name="connsiteX863" fmla="*/ 8077350 w 9384838"/>
              <a:gd name="connsiteY863" fmla="*/ 1247612 h 6246801"/>
              <a:gd name="connsiteX864" fmla="*/ 8066617 w 9384838"/>
              <a:gd name="connsiteY864" fmla="*/ 1319817 h 6246801"/>
              <a:gd name="connsiteX865" fmla="*/ 8057835 w 9384838"/>
              <a:gd name="connsiteY865" fmla="*/ 1315914 h 6246801"/>
              <a:gd name="connsiteX866" fmla="*/ 8009048 w 9384838"/>
              <a:gd name="connsiteY866" fmla="*/ 1320793 h 6246801"/>
              <a:gd name="connsiteX867" fmla="*/ 8009048 w 9384838"/>
              <a:gd name="connsiteY867" fmla="*/ 1309084 h 6246801"/>
              <a:gd name="connsiteX868" fmla="*/ 8010024 w 9384838"/>
              <a:gd name="connsiteY868" fmla="*/ 1293472 h 6246801"/>
              <a:gd name="connsiteX869" fmla="*/ 8002218 w 9384838"/>
              <a:gd name="connsiteY869" fmla="*/ 1262248 h 6246801"/>
              <a:gd name="connsiteX870" fmla="*/ 8013927 w 9384838"/>
              <a:gd name="connsiteY870" fmla="*/ 1254442 h 6246801"/>
              <a:gd name="connsiteX871" fmla="*/ 8038320 w 9384838"/>
              <a:gd name="connsiteY871" fmla="*/ 1219316 h 6246801"/>
              <a:gd name="connsiteX872" fmla="*/ 8077350 w 9384838"/>
              <a:gd name="connsiteY872" fmla="*/ 1190044 h 6246801"/>
              <a:gd name="connsiteX873" fmla="*/ 8108573 w 9384838"/>
              <a:gd name="connsiteY873" fmla="*/ 1167602 h 6246801"/>
              <a:gd name="connsiteX874" fmla="*/ 8111501 w 9384838"/>
              <a:gd name="connsiteY874" fmla="*/ 1154917 h 6246801"/>
              <a:gd name="connsiteX875" fmla="*/ 8135894 w 9384838"/>
              <a:gd name="connsiteY875" fmla="*/ 1148087 h 6246801"/>
              <a:gd name="connsiteX876" fmla="*/ 8141748 w 9384838"/>
              <a:gd name="connsiteY876" fmla="*/ 1130524 h 6246801"/>
              <a:gd name="connsiteX877" fmla="*/ 8135894 w 9384838"/>
              <a:gd name="connsiteY877" fmla="*/ 1121742 h 6246801"/>
              <a:gd name="connsiteX878" fmla="*/ 8143700 w 9384838"/>
              <a:gd name="connsiteY878" fmla="*/ 1104179 h 6246801"/>
              <a:gd name="connsiteX879" fmla="*/ 8200293 w 9384838"/>
              <a:gd name="connsiteY879" fmla="*/ 1030998 h 6246801"/>
              <a:gd name="connsiteX880" fmla="*/ 8231516 w 9384838"/>
              <a:gd name="connsiteY880" fmla="*/ 993920 h 6246801"/>
              <a:gd name="connsiteX881" fmla="*/ 8245176 w 9384838"/>
              <a:gd name="connsiteY881" fmla="*/ 957819 h 6246801"/>
              <a:gd name="connsiteX882" fmla="*/ 8258837 w 9384838"/>
              <a:gd name="connsiteY882" fmla="*/ 944159 h 6246801"/>
              <a:gd name="connsiteX883" fmla="*/ 8260788 w 9384838"/>
              <a:gd name="connsiteY883" fmla="*/ 920741 h 6246801"/>
              <a:gd name="connsiteX884" fmla="*/ 8289085 w 9384838"/>
              <a:gd name="connsiteY884" fmla="*/ 889516 h 6246801"/>
              <a:gd name="connsiteX885" fmla="*/ 8306648 w 9384838"/>
              <a:gd name="connsiteY885" fmla="*/ 884639 h 6246801"/>
              <a:gd name="connsiteX886" fmla="*/ 9328245 w 9384838"/>
              <a:gd name="connsiteY886" fmla="*/ 311878 h 6246801"/>
              <a:gd name="connsiteX887" fmla="*/ 9371178 w 9384838"/>
              <a:gd name="connsiteY887" fmla="*/ 317733 h 6246801"/>
              <a:gd name="connsiteX888" fmla="*/ 9384838 w 9384838"/>
              <a:gd name="connsiteY888" fmla="*/ 341150 h 6246801"/>
              <a:gd name="connsiteX889" fmla="*/ 9357517 w 9384838"/>
              <a:gd name="connsiteY889" fmla="*/ 360665 h 6246801"/>
              <a:gd name="connsiteX890" fmla="*/ 9357517 w 9384838"/>
              <a:gd name="connsiteY890" fmla="*/ 378228 h 6246801"/>
              <a:gd name="connsiteX891" fmla="*/ 9371178 w 9384838"/>
              <a:gd name="connsiteY891" fmla="*/ 393840 h 6246801"/>
              <a:gd name="connsiteX892" fmla="*/ 9367275 w 9384838"/>
              <a:gd name="connsiteY892" fmla="*/ 427015 h 6246801"/>
              <a:gd name="connsiteX893" fmla="*/ 9314585 w 9384838"/>
              <a:gd name="connsiteY893" fmla="*/ 427015 h 6246801"/>
              <a:gd name="connsiteX894" fmla="*/ 9250186 w 9384838"/>
              <a:gd name="connsiteY894" fmla="*/ 440675 h 6246801"/>
              <a:gd name="connsiteX895" fmla="*/ 9213108 w 9384838"/>
              <a:gd name="connsiteY895" fmla="*/ 471899 h 6246801"/>
              <a:gd name="connsiteX896" fmla="*/ 9162370 w 9384838"/>
              <a:gd name="connsiteY896" fmla="*/ 491414 h 6246801"/>
              <a:gd name="connsiteX897" fmla="*/ 9099923 w 9384838"/>
              <a:gd name="connsiteY897" fmla="*/ 526540 h 6246801"/>
              <a:gd name="connsiteX898" fmla="*/ 9035524 w 9384838"/>
              <a:gd name="connsiteY898" fmla="*/ 587036 h 6246801"/>
              <a:gd name="connsiteX899" fmla="*/ 8996494 w 9384838"/>
              <a:gd name="connsiteY899" fmla="*/ 635822 h 6246801"/>
              <a:gd name="connsiteX900" fmla="*/ 8961368 w 9384838"/>
              <a:gd name="connsiteY900" fmla="*/ 637774 h 6246801"/>
              <a:gd name="connsiteX901" fmla="*/ 8951610 w 9384838"/>
              <a:gd name="connsiteY901" fmla="*/ 647531 h 6246801"/>
              <a:gd name="connsiteX902" fmla="*/ 8926241 w 9384838"/>
              <a:gd name="connsiteY902" fmla="*/ 637774 h 6246801"/>
              <a:gd name="connsiteX903" fmla="*/ 8916484 w 9384838"/>
              <a:gd name="connsiteY903" fmla="*/ 608501 h 6246801"/>
              <a:gd name="connsiteX904" fmla="*/ 8883309 w 9384838"/>
              <a:gd name="connsiteY904" fmla="*/ 622162 h 6246801"/>
              <a:gd name="connsiteX905" fmla="*/ 8877454 w 9384838"/>
              <a:gd name="connsiteY905" fmla="*/ 651434 h 6246801"/>
              <a:gd name="connsiteX906" fmla="*/ 8887212 w 9384838"/>
              <a:gd name="connsiteY906" fmla="*/ 665094 h 6246801"/>
              <a:gd name="connsiteX907" fmla="*/ 8846231 w 9384838"/>
              <a:gd name="connsiteY907" fmla="*/ 719735 h 6246801"/>
              <a:gd name="connsiteX908" fmla="*/ 8799395 w 9384838"/>
              <a:gd name="connsiteY908" fmla="*/ 749008 h 6246801"/>
              <a:gd name="connsiteX909" fmla="*/ 8766220 w 9384838"/>
              <a:gd name="connsiteY909" fmla="*/ 774380 h 6246801"/>
              <a:gd name="connsiteX910" fmla="*/ 8731094 w 9384838"/>
              <a:gd name="connsiteY910" fmla="*/ 844633 h 6246801"/>
              <a:gd name="connsiteX911" fmla="*/ 8697919 w 9384838"/>
              <a:gd name="connsiteY911" fmla="*/ 862196 h 6246801"/>
              <a:gd name="connsiteX912" fmla="*/ 8666695 w 9384838"/>
              <a:gd name="connsiteY912" fmla="*/ 862196 h 6246801"/>
              <a:gd name="connsiteX913" fmla="*/ 8641326 w 9384838"/>
              <a:gd name="connsiteY913" fmla="*/ 887565 h 6246801"/>
              <a:gd name="connsiteX914" fmla="*/ 8614005 w 9384838"/>
              <a:gd name="connsiteY914" fmla="*/ 932449 h 6246801"/>
              <a:gd name="connsiteX915" fmla="*/ 8590587 w 9384838"/>
              <a:gd name="connsiteY915" fmla="*/ 936351 h 6246801"/>
              <a:gd name="connsiteX916" fmla="*/ 8576927 w 9384838"/>
              <a:gd name="connsiteY916" fmla="*/ 920740 h 6246801"/>
              <a:gd name="connsiteX917" fmla="*/ 8590587 w 9384838"/>
              <a:gd name="connsiteY917" fmla="*/ 885614 h 6246801"/>
              <a:gd name="connsiteX918" fmla="*/ 8602296 w 9384838"/>
              <a:gd name="connsiteY918" fmla="*/ 881711 h 6246801"/>
              <a:gd name="connsiteX919" fmla="*/ 8610102 w 9384838"/>
              <a:gd name="connsiteY919" fmla="*/ 868050 h 6246801"/>
              <a:gd name="connsiteX920" fmla="*/ 8606199 w 9384838"/>
              <a:gd name="connsiteY920" fmla="*/ 850487 h 6246801"/>
              <a:gd name="connsiteX921" fmla="*/ 8612054 w 9384838"/>
              <a:gd name="connsiteY921" fmla="*/ 825118 h 6246801"/>
              <a:gd name="connsiteX922" fmla="*/ 8623762 w 9384838"/>
              <a:gd name="connsiteY922" fmla="*/ 846584 h 6246801"/>
              <a:gd name="connsiteX923" fmla="*/ 8637423 w 9384838"/>
              <a:gd name="connsiteY923" fmla="*/ 848536 h 6246801"/>
              <a:gd name="connsiteX924" fmla="*/ 8649132 w 9384838"/>
              <a:gd name="connsiteY924" fmla="*/ 827069 h 6246801"/>
              <a:gd name="connsiteX925" fmla="*/ 8635471 w 9384838"/>
              <a:gd name="connsiteY925" fmla="*/ 807555 h 6246801"/>
              <a:gd name="connsiteX926" fmla="*/ 8654986 w 9384838"/>
              <a:gd name="connsiteY926" fmla="*/ 807555 h 6246801"/>
              <a:gd name="connsiteX927" fmla="*/ 8664743 w 9384838"/>
              <a:gd name="connsiteY927" fmla="*/ 819263 h 6246801"/>
              <a:gd name="connsiteX928" fmla="*/ 8692064 w 9384838"/>
              <a:gd name="connsiteY928" fmla="*/ 805603 h 6246801"/>
              <a:gd name="connsiteX929" fmla="*/ 8709627 w 9384838"/>
              <a:gd name="connsiteY929" fmla="*/ 778282 h 6246801"/>
              <a:gd name="connsiteX930" fmla="*/ 8711579 w 9384838"/>
              <a:gd name="connsiteY930" fmla="*/ 749008 h 6246801"/>
              <a:gd name="connsiteX931" fmla="*/ 8695967 w 9384838"/>
              <a:gd name="connsiteY931" fmla="*/ 749008 h 6246801"/>
              <a:gd name="connsiteX932" fmla="*/ 8672549 w 9384838"/>
              <a:gd name="connsiteY932" fmla="*/ 745105 h 6246801"/>
              <a:gd name="connsiteX933" fmla="*/ 8668646 w 9384838"/>
              <a:gd name="connsiteY933" fmla="*/ 713881 h 6246801"/>
              <a:gd name="connsiteX934" fmla="*/ 8697919 w 9384838"/>
              <a:gd name="connsiteY934" fmla="*/ 713881 h 6246801"/>
              <a:gd name="connsiteX935" fmla="*/ 8715482 w 9384838"/>
              <a:gd name="connsiteY935" fmla="*/ 731444 h 6246801"/>
              <a:gd name="connsiteX936" fmla="*/ 8733045 w 9384838"/>
              <a:gd name="connsiteY936" fmla="*/ 719735 h 6246801"/>
              <a:gd name="connsiteX937" fmla="*/ 8746705 w 9384838"/>
              <a:gd name="connsiteY937" fmla="*/ 688512 h 6246801"/>
              <a:gd name="connsiteX938" fmla="*/ 8787686 w 9384838"/>
              <a:gd name="connsiteY938" fmla="*/ 674851 h 6246801"/>
              <a:gd name="connsiteX939" fmla="*/ 8811104 w 9384838"/>
              <a:gd name="connsiteY939" fmla="*/ 624114 h 6246801"/>
              <a:gd name="connsiteX940" fmla="*/ 8830619 w 9384838"/>
              <a:gd name="connsiteY940" fmla="*/ 618260 h 6246801"/>
              <a:gd name="connsiteX941" fmla="*/ 8840376 w 9384838"/>
              <a:gd name="connsiteY941" fmla="*/ 600695 h 6246801"/>
              <a:gd name="connsiteX942" fmla="*/ 8832570 w 9384838"/>
              <a:gd name="connsiteY942" fmla="*/ 559715 h 6246801"/>
              <a:gd name="connsiteX943" fmla="*/ 8850134 w 9384838"/>
              <a:gd name="connsiteY943" fmla="*/ 559715 h 6246801"/>
              <a:gd name="connsiteX944" fmla="*/ 8885260 w 9384838"/>
              <a:gd name="connsiteY944" fmla="*/ 573376 h 6246801"/>
              <a:gd name="connsiteX945" fmla="*/ 8902823 w 9384838"/>
              <a:gd name="connsiteY945" fmla="*/ 559715 h 6246801"/>
              <a:gd name="connsiteX946" fmla="*/ 8904775 w 9384838"/>
              <a:gd name="connsiteY946" fmla="*/ 524589 h 6246801"/>
              <a:gd name="connsiteX947" fmla="*/ 8949659 w 9384838"/>
              <a:gd name="connsiteY947" fmla="*/ 497268 h 6246801"/>
              <a:gd name="connsiteX948" fmla="*/ 8976980 w 9384838"/>
              <a:gd name="connsiteY948" fmla="*/ 497268 h 6246801"/>
              <a:gd name="connsiteX949" fmla="*/ 8976980 w 9384838"/>
              <a:gd name="connsiteY949" fmla="*/ 462142 h 6246801"/>
              <a:gd name="connsiteX950" fmla="*/ 8965271 w 9384838"/>
              <a:gd name="connsiteY950" fmla="*/ 419209 h 6246801"/>
              <a:gd name="connsiteX951" fmla="*/ 8973077 w 9384838"/>
              <a:gd name="connsiteY951" fmla="*/ 393840 h 6246801"/>
              <a:gd name="connsiteX952" fmla="*/ 9002349 w 9384838"/>
              <a:gd name="connsiteY952" fmla="*/ 376277 h 6246801"/>
              <a:gd name="connsiteX953" fmla="*/ 9017961 w 9384838"/>
              <a:gd name="connsiteY953" fmla="*/ 403597 h 6246801"/>
              <a:gd name="connsiteX954" fmla="*/ 9041378 w 9384838"/>
              <a:gd name="connsiteY954" fmla="*/ 467996 h 6246801"/>
              <a:gd name="connsiteX955" fmla="*/ 9076505 w 9384838"/>
              <a:gd name="connsiteY955" fmla="*/ 475802 h 6246801"/>
              <a:gd name="connsiteX956" fmla="*/ 9154564 w 9384838"/>
              <a:gd name="connsiteY956" fmla="*/ 458239 h 6246801"/>
              <a:gd name="connsiteX957" fmla="*/ 9209205 w 9384838"/>
              <a:gd name="connsiteY957" fmla="*/ 409452 h 6246801"/>
              <a:gd name="connsiteX958" fmla="*/ 9218963 w 9384838"/>
              <a:gd name="connsiteY958" fmla="*/ 380180 h 6246801"/>
              <a:gd name="connsiteX959" fmla="*/ 9283361 w 9384838"/>
              <a:gd name="connsiteY959" fmla="*/ 325538 h 6246801"/>
              <a:gd name="connsiteX960" fmla="*/ 9328245 w 9384838"/>
              <a:gd name="connsiteY960" fmla="*/ 311878 h 6246801"/>
              <a:gd name="connsiteX961" fmla="*/ 6819242 w 9384838"/>
              <a:gd name="connsiteY961" fmla="*/ 0 h 6246801"/>
              <a:gd name="connsiteX962" fmla="*/ 6869020 w 9384838"/>
              <a:gd name="connsiteY962" fmla="*/ 125002 h 6246801"/>
              <a:gd name="connsiteX963" fmla="*/ 6969682 w 9384838"/>
              <a:gd name="connsiteY963" fmla="*/ 326334 h 6246801"/>
              <a:gd name="connsiteX964" fmla="*/ 6969682 w 9384838"/>
              <a:gd name="connsiteY964" fmla="*/ 401556 h 6246801"/>
              <a:gd name="connsiteX965" fmla="*/ 7094680 w 9384838"/>
              <a:gd name="connsiteY965" fmla="*/ 652667 h 6246801"/>
              <a:gd name="connsiteX966" fmla="*/ 7220784 w 9384838"/>
              <a:gd name="connsiteY966" fmla="*/ 803117 h 6246801"/>
              <a:gd name="connsiteX967" fmla="*/ 7321446 w 9384838"/>
              <a:gd name="connsiteY967" fmla="*/ 903783 h 6246801"/>
              <a:gd name="connsiteX968" fmla="*/ 7321446 w 9384838"/>
              <a:gd name="connsiteY968" fmla="*/ 979004 h 6246801"/>
              <a:gd name="connsiteX969" fmla="*/ 7345782 w 9384838"/>
              <a:gd name="connsiteY969" fmla="*/ 979004 h 6246801"/>
              <a:gd name="connsiteX970" fmla="*/ 7396667 w 9384838"/>
              <a:gd name="connsiteY970" fmla="*/ 1003341 h 6246801"/>
              <a:gd name="connsiteX971" fmla="*/ 7421002 w 9384838"/>
              <a:gd name="connsiteY971" fmla="*/ 979004 h 6246801"/>
              <a:gd name="connsiteX972" fmla="*/ 7496223 w 9384838"/>
              <a:gd name="connsiteY972" fmla="*/ 1003341 h 6246801"/>
              <a:gd name="connsiteX973" fmla="*/ 7446445 w 9384838"/>
              <a:gd name="connsiteY973" fmla="*/ 1054227 h 6246801"/>
              <a:gd name="connsiteX974" fmla="*/ 7471887 w 9384838"/>
              <a:gd name="connsiteY974" fmla="*/ 1078564 h 6246801"/>
              <a:gd name="connsiteX975" fmla="*/ 7521665 w 9384838"/>
              <a:gd name="connsiteY975" fmla="*/ 1054227 h 6246801"/>
              <a:gd name="connsiteX976" fmla="*/ 7547107 w 9384838"/>
              <a:gd name="connsiteY976" fmla="*/ 1129449 h 6246801"/>
              <a:gd name="connsiteX977" fmla="*/ 7672105 w 9384838"/>
              <a:gd name="connsiteY977" fmla="*/ 1179229 h 6246801"/>
              <a:gd name="connsiteX978" fmla="*/ 7747325 w 9384838"/>
              <a:gd name="connsiteY978" fmla="*/ 1179229 h 6246801"/>
              <a:gd name="connsiteX979" fmla="*/ 7847987 w 9384838"/>
              <a:gd name="connsiteY979" fmla="*/ 1104007 h 6246801"/>
              <a:gd name="connsiteX980" fmla="*/ 7923207 w 9384838"/>
              <a:gd name="connsiteY980" fmla="*/ 1078564 h 6246801"/>
              <a:gd name="connsiteX981" fmla="*/ 7998427 w 9384838"/>
              <a:gd name="connsiteY981" fmla="*/ 1003341 h 6246801"/>
              <a:gd name="connsiteX982" fmla="*/ 7998427 w 9384838"/>
              <a:gd name="connsiteY982" fmla="*/ 1054227 h 6246801"/>
              <a:gd name="connsiteX983" fmla="*/ 7948649 w 9384838"/>
              <a:gd name="connsiteY983" fmla="*/ 1104007 h 6246801"/>
              <a:gd name="connsiteX984" fmla="*/ 7948649 w 9384838"/>
              <a:gd name="connsiteY984" fmla="*/ 1129449 h 6246801"/>
              <a:gd name="connsiteX985" fmla="*/ 7822545 w 9384838"/>
              <a:gd name="connsiteY985" fmla="*/ 1279895 h 6246801"/>
              <a:gd name="connsiteX986" fmla="*/ 7822545 w 9384838"/>
              <a:gd name="connsiteY986" fmla="*/ 1379454 h 6246801"/>
              <a:gd name="connsiteX987" fmla="*/ 7873429 w 9384838"/>
              <a:gd name="connsiteY987" fmla="*/ 1379454 h 6246801"/>
              <a:gd name="connsiteX988" fmla="*/ 7847987 w 9384838"/>
              <a:gd name="connsiteY988" fmla="*/ 1505563 h 6246801"/>
              <a:gd name="connsiteX989" fmla="*/ 7797103 w 9384838"/>
              <a:gd name="connsiteY989" fmla="*/ 1531005 h 6246801"/>
              <a:gd name="connsiteX990" fmla="*/ 7873429 w 9384838"/>
              <a:gd name="connsiteY990" fmla="*/ 1606229 h 6246801"/>
              <a:gd name="connsiteX991" fmla="*/ 7948649 w 9384838"/>
              <a:gd name="connsiteY991" fmla="*/ 1606229 h 6246801"/>
              <a:gd name="connsiteX992" fmla="*/ 7923207 w 9384838"/>
              <a:gd name="connsiteY992" fmla="*/ 1656009 h 6246801"/>
              <a:gd name="connsiteX993" fmla="*/ 7772767 w 9384838"/>
              <a:gd name="connsiteY993" fmla="*/ 1630565 h 6246801"/>
              <a:gd name="connsiteX994" fmla="*/ 7672105 w 9384838"/>
              <a:gd name="connsiteY994" fmla="*/ 1705789 h 6246801"/>
              <a:gd name="connsiteX995" fmla="*/ 7672105 w 9384838"/>
              <a:gd name="connsiteY995" fmla="*/ 1656009 h 6246801"/>
              <a:gd name="connsiteX996" fmla="*/ 7596885 w 9384838"/>
              <a:gd name="connsiteY996" fmla="*/ 1656009 h 6246801"/>
              <a:gd name="connsiteX997" fmla="*/ 7571443 w 9384838"/>
              <a:gd name="connsiteY997" fmla="*/ 1705789 h 6246801"/>
              <a:gd name="connsiteX998" fmla="*/ 7446445 w 9384838"/>
              <a:gd name="connsiteY998" fmla="*/ 1681452 h 6246801"/>
              <a:gd name="connsiteX999" fmla="*/ 7421002 w 9384838"/>
              <a:gd name="connsiteY999" fmla="*/ 1630565 h 6246801"/>
              <a:gd name="connsiteX1000" fmla="*/ 7321446 w 9384838"/>
              <a:gd name="connsiteY1000" fmla="*/ 1630565 h 6246801"/>
              <a:gd name="connsiteX1001" fmla="*/ 7070344 w 9384838"/>
              <a:gd name="connsiteY1001" fmla="*/ 1756674 h 6246801"/>
              <a:gd name="connsiteX1002" fmla="*/ 6869020 w 9384838"/>
              <a:gd name="connsiteY1002" fmla="*/ 1907113 h 6246801"/>
              <a:gd name="connsiteX1003" fmla="*/ 6894462 w 9384838"/>
              <a:gd name="connsiteY1003" fmla="*/ 1956897 h 6246801"/>
              <a:gd name="connsiteX1004" fmla="*/ 6819242 w 9384838"/>
              <a:gd name="connsiteY1004" fmla="*/ 2081899 h 6246801"/>
              <a:gd name="connsiteX1005" fmla="*/ 6793800 w 9384838"/>
              <a:gd name="connsiteY1005" fmla="*/ 2006676 h 6246801"/>
              <a:gd name="connsiteX1006" fmla="*/ 6668802 w 9384838"/>
              <a:gd name="connsiteY1006" fmla="*/ 1931450 h 6246801"/>
              <a:gd name="connsiteX1007" fmla="*/ 6542697 w 9384838"/>
              <a:gd name="connsiteY1007" fmla="*/ 1831894 h 6246801"/>
              <a:gd name="connsiteX1008" fmla="*/ 6467477 w 9384838"/>
              <a:gd name="connsiteY1008" fmla="*/ 1705789 h 6246801"/>
              <a:gd name="connsiteX1009" fmla="*/ 6417699 w 9384838"/>
              <a:gd name="connsiteY1009" fmla="*/ 1681452 h 6246801"/>
              <a:gd name="connsiteX1010" fmla="*/ 6342479 w 9384838"/>
              <a:gd name="connsiteY1010" fmla="*/ 1580786 h 6246801"/>
              <a:gd name="connsiteX1011" fmla="*/ 6217481 w 9384838"/>
              <a:gd name="connsiteY1011" fmla="*/ 1555343 h 6246801"/>
              <a:gd name="connsiteX1012" fmla="*/ 6091377 w 9384838"/>
              <a:gd name="connsiteY1012" fmla="*/ 1606229 h 6246801"/>
              <a:gd name="connsiteX1013" fmla="*/ 5991821 w 9384838"/>
              <a:gd name="connsiteY1013" fmla="*/ 1681452 h 6246801"/>
              <a:gd name="connsiteX1014" fmla="*/ 5966379 w 9384838"/>
              <a:gd name="connsiteY1014" fmla="*/ 1630565 h 6246801"/>
              <a:gd name="connsiteX1015" fmla="*/ 5966379 w 9384838"/>
              <a:gd name="connsiteY1015" fmla="*/ 1580786 h 6246801"/>
              <a:gd name="connsiteX1016" fmla="*/ 5916601 w 9384838"/>
              <a:gd name="connsiteY1016" fmla="*/ 1531005 h 6246801"/>
              <a:gd name="connsiteX1017" fmla="*/ 5940937 w 9384838"/>
              <a:gd name="connsiteY1017" fmla="*/ 1505563 h 6246801"/>
              <a:gd name="connsiteX1018" fmla="*/ 5891159 w 9384838"/>
              <a:gd name="connsiteY1018" fmla="*/ 1480122 h 6246801"/>
              <a:gd name="connsiteX1019" fmla="*/ 5840275 w 9384838"/>
              <a:gd name="connsiteY1019" fmla="*/ 1480122 h 6246801"/>
              <a:gd name="connsiteX1020" fmla="*/ 5815939 w 9384838"/>
              <a:gd name="connsiteY1020" fmla="*/ 1455784 h 6246801"/>
              <a:gd name="connsiteX1021" fmla="*/ 5740719 w 9384838"/>
              <a:gd name="connsiteY1021" fmla="*/ 1505563 h 6246801"/>
              <a:gd name="connsiteX1022" fmla="*/ 5665499 w 9384838"/>
              <a:gd name="connsiteY1022" fmla="*/ 1606229 h 6246801"/>
              <a:gd name="connsiteX1023" fmla="*/ 5715277 w 9384838"/>
              <a:gd name="connsiteY1023" fmla="*/ 1656009 h 6246801"/>
              <a:gd name="connsiteX1024" fmla="*/ 5765055 w 9384838"/>
              <a:gd name="connsiteY1024" fmla="*/ 1731231 h 6246801"/>
              <a:gd name="connsiteX1025" fmla="*/ 5840275 w 9384838"/>
              <a:gd name="connsiteY1025" fmla="*/ 1731231 h 6246801"/>
              <a:gd name="connsiteX1026" fmla="*/ 5916601 w 9384838"/>
              <a:gd name="connsiteY1026" fmla="*/ 1881669 h 6246801"/>
              <a:gd name="connsiteX1027" fmla="*/ 5966379 w 9384838"/>
              <a:gd name="connsiteY1027" fmla="*/ 1956897 h 6246801"/>
              <a:gd name="connsiteX1028" fmla="*/ 5891159 w 9384838"/>
              <a:gd name="connsiteY1028" fmla="*/ 2006676 h 6246801"/>
              <a:gd name="connsiteX1029" fmla="*/ 5815939 w 9384838"/>
              <a:gd name="connsiteY1029" fmla="*/ 1931450 h 6246801"/>
              <a:gd name="connsiteX1030" fmla="*/ 5765055 w 9384838"/>
              <a:gd name="connsiteY1030" fmla="*/ 1881669 h 6246801"/>
              <a:gd name="connsiteX1031" fmla="*/ 5715277 w 9384838"/>
              <a:gd name="connsiteY1031" fmla="*/ 1931450 h 6246801"/>
              <a:gd name="connsiteX1032" fmla="*/ 5665499 w 9384838"/>
              <a:gd name="connsiteY1032" fmla="*/ 1931450 h 6246801"/>
              <a:gd name="connsiteX1033" fmla="*/ 5640056 w 9384838"/>
              <a:gd name="connsiteY1033" fmla="*/ 2006676 h 6246801"/>
              <a:gd name="connsiteX1034" fmla="*/ 5590278 w 9384838"/>
              <a:gd name="connsiteY1034" fmla="*/ 2006676 h 6246801"/>
              <a:gd name="connsiteX1035" fmla="*/ 5515058 w 9384838"/>
              <a:gd name="connsiteY1035" fmla="*/ 2081899 h 6246801"/>
              <a:gd name="connsiteX1036" fmla="*/ 5464174 w 9384838"/>
              <a:gd name="connsiteY1036" fmla="*/ 2057559 h 6246801"/>
              <a:gd name="connsiteX1037" fmla="*/ 5464174 w 9384838"/>
              <a:gd name="connsiteY1037" fmla="*/ 1956897 h 6246801"/>
              <a:gd name="connsiteX1038" fmla="*/ 5489616 w 9384838"/>
              <a:gd name="connsiteY1038" fmla="*/ 1881669 h 6246801"/>
              <a:gd name="connsiteX1039" fmla="*/ 5564836 w 9384838"/>
              <a:gd name="connsiteY1039" fmla="*/ 1831894 h 6246801"/>
              <a:gd name="connsiteX1040" fmla="*/ 5590278 w 9384838"/>
              <a:gd name="connsiteY1040" fmla="*/ 1756674 h 6246801"/>
              <a:gd name="connsiteX1041" fmla="*/ 5539394 w 9384838"/>
              <a:gd name="connsiteY1041" fmla="*/ 1656009 h 6246801"/>
              <a:gd name="connsiteX1042" fmla="*/ 5515058 w 9384838"/>
              <a:gd name="connsiteY1042" fmla="*/ 1656009 h 6246801"/>
              <a:gd name="connsiteX1043" fmla="*/ 5515058 w 9384838"/>
              <a:gd name="connsiteY1043" fmla="*/ 1606229 h 6246801"/>
              <a:gd name="connsiteX1044" fmla="*/ 5489616 w 9384838"/>
              <a:gd name="connsiteY1044" fmla="*/ 1580786 h 6246801"/>
              <a:gd name="connsiteX1045" fmla="*/ 5489616 w 9384838"/>
              <a:gd name="connsiteY1045" fmla="*/ 1531005 h 6246801"/>
              <a:gd name="connsiteX1046" fmla="*/ 5539394 w 9384838"/>
              <a:gd name="connsiteY1046" fmla="*/ 1455784 h 6246801"/>
              <a:gd name="connsiteX1047" fmla="*/ 5539394 w 9384838"/>
              <a:gd name="connsiteY1047" fmla="*/ 1404898 h 6246801"/>
              <a:gd name="connsiteX1048" fmla="*/ 5564836 w 9384838"/>
              <a:gd name="connsiteY1048" fmla="*/ 1355118 h 6246801"/>
              <a:gd name="connsiteX1049" fmla="*/ 5614614 w 9384838"/>
              <a:gd name="connsiteY1049" fmla="*/ 1379454 h 6246801"/>
              <a:gd name="connsiteX1050" fmla="*/ 5689834 w 9384838"/>
              <a:gd name="connsiteY1050" fmla="*/ 1355118 h 6246801"/>
              <a:gd name="connsiteX1051" fmla="*/ 5740719 w 9384838"/>
              <a:gd name="connsiteY1051" fmla="*/ 1329675 h 6246801"/>
              <a:gd name="connsiteX1052" fmla="*/ 5765055 w 9384838"/>
              <a:gd name="connsiteY1052" fmla="*/ 1355118 h 6246801"/>
              <a:gd name="connsiteX1053" fmla="*/ 5815939 w 9384838"/>
              <a:gd name="connsiteY1053" fmla="*/ 1279895 h 6246801"/>
              <a:gd name="connsiteX1054" fmla="*/ 5891159 w 9384838"/>
              <a:gd name="connsiteY1054" fmla="*/ 1254452 h 6246801"/>
              <a:gd name="connsiteX1055" fmla="*/ 5891159 w 9384838"/>
              <a:gd name="connsiteY1055" fmla="*/ 1179229 h 6246801"/>
              <a:gd name="connsiteX1056" fmla="*/ 5840275 w 9384838"/>
              <a:gd name="connsiteY1056" fmla="*/ 1104007 h 6246801"/>
              <a:gd name="connsiteX1057" fmla="*/ 5865717 w 9384838"/>
              <a:gd name="connsiteY1057" fmla="*/ 1054227 h 6246801"/>
              <a:gd name="connsiteX1058" fmla="*/ 5916601 w 9384838"/>
              <a:gd name="connsiteY1058" fmla="*/ 1054227 h 6246801"/>
              <a:gd name="connsiteX1059" fmla="*/ 6041599 w 9384838"/>
              <a:gd name="connsiteY1059" fmla="*/ 1179229 h 6246801"/>
              <a:gd name="connsiteX1060" fmla="*/ 6091377 w 9384838"/>
              <a:gd name="connsiteY1060" fmla="*/ 1153786 h 6246801"/>
              <a:gd name="connsiteX1061" fmla="*/ 6091377 w 9384838"/>
              <a:gd name="connsiteY1061" fmla="*/ 1204672 h 6246801"/>
              <a:gd name="connsiteX1062" fmla="*/ 6166597 w 9384838"/>
              <a:gd name="connsiteY1062" fmla="*/ 1254452 h 6246801"/>
              <a:gd name="connsiteX1063" fmla="*/ 6292701 w 9384838"/>
              <a:gd name="connsiteY1063" fmla="*/ 1179229 h 6246801"/>
              <a:gd name="connsiteX1064" fmla="*/ 6317037 w 9384838"/>
              <a:gd name="connsiteY1064" fmla="*/ 1129449 h 6246801"/>
              <a:gd name="connsiteX1065" fmla="*/ 6292701 w 9384838"/>
              <a:gd name="connsiteY1065" fmla="*/ 1054227 h 6246801"/>
              <a:gd name="connsiteX1066" fmla="*/ 6317037 w 9384838"/>
              <a:gd name="connsiteY1066" fmla="*/ 1003341 h 6246801"/>
              <a:gd name="connsiteX1067" fmla="*/ 6317037 w 9384838"/>
              <a:gd name="connsiteY1067" fmla="*/ 953562 h 6246801"/>
              <a:gd name="connsiteX1068" fmla="*/ 6342479 w 9384838"/>
              <a:gd name="connsiteY1068" fmla="*/ 903783 h 6246801"/>
              <a:gd name="connsiteX1069" fmla="*/ 6443141 w 9384838"/>
              <a:gd name="connsiteY1069" fmla="*/ 878340 h 6246801"/>
              <a:gd name="connsiteX1070" fmla="*/ 6492919 w 9384838"/>
              <a:gd name="connsiteY1070" fmla="*/ 803117 h 6246801"/>
              <a:gd name="connsiteX1071" fmla="*/ 6518361 w 9384838"/>
              <a:gd name="connsiteY1071" fmla="*/ 652667 h 6246801"/>
              <a:gd name="connsiteX1072" fmla="*/ 6619024 w 9384838"/>
              <a:gd name="connsiteY1072" fmla="*/ 526559 h 6246801"/>
              <a:gd name="connsiteX1073" fmla="*/ 6643360 w 9384838"/>
              <a:gd name="connsiteY1073" fmla="*/ 300891 h 6246801"/>
              <a:gd name="connsiteX1074" fmla="*/ 6619024 w 9384838"/>
              <a:gd name="connsiteY1074" fmla="*/ 125002 h 6246801"/>
              <a:gd name="connsiteX1075" fmla="*/ 6694244 w 9384838"/>
              <a:gd name="connsiteY1075" fmla="*/ 49779 h 6246801"/>
              <a:gd name="connsiteX1076" fmla="*/ 6769464 w 9384838"/>
              <a:gd name="connsiteY1076" fmla="*/ 49779 h 6246801"/>
              <a:gd name="connsiteX1077" fmla="*/ 6819242 w 9384838"/>
              <a:gd name="connsiteY107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80159 w 9384838"/>
              <a:gd name="connsiteY550" fmla="*/ 5520016 h 6246801"/>
              <a:gd name="connsiteX551" fmla="*/ 2830382 w 9384838"/>
              <a:gd name="connsiteY551" fmla="*/ 5544353 h 6246801"/>
              <a:gd name="connsiteX552" fmla="*/ 2804941 w 9384838"/>
              <a:gd name="connsiteY552" fmla="*/ 5569796 h 6246801"/>
              <a:gd name="connsiteX553" fmla="*/ 2755160 w 9384838"/>
              <a:gd name="connsiteY553" fmla="*/ 5595239 h 6246801"/>
              <a:gd name="connsiteX554" fmla="*/ 2679941 w 9384838"/>
              <a:gd name="connsiteY554" fmla="*/ 5569796 h 6246801"/>
              <a:gd name="connsiteX555" fmla="*/ 2629058 w 9384838"/>
              <a:gd name="connsiteY555" fmla="*/ 5494573 h 6246801"/>
              <a:gd name="connsiteX556" fmla="*/ 2629058 w 9384838"/>
              <a:gd name="connsiteY556" fmla="*/ 5444794 h 6246801"/>
              <a:gd name="connsiteX557" fmla="*/ 2579280 w 9384838"/>
              <a:gd name="connsiteY557" fmla="*/ 5393908 h 6246801"/>
              <a:gd name="connsiteX558" fmla="*/ 2579280 w 9384838"/>
              <a:gd name="connsiteY558" fmla="*/ 5344128 h 6246801"/>
              <a:gd name="connsiteX559" fmla="*/ 2529501 w 9384838"/>
              <a:gd name="connsiteY559" fmla="*/ 5318685 h 6246801"/>
              <a:gd name="connsiteX560" fmla="*/ 2553838 w 9384838"/>
              <a:gd name="connsiteY560" fmla="*/ 5293242 h 6246801"/>
              <a:gd name="connsiteX561" fmla="*/ 2579280 w 9384838"/>
              <a:gd name="connsiteY561" fmla="*/ 5268905 h 6246801"/>
              <a:gd name="connsiteX562" fmla="*/ 2579280 w 9384838"/>
              <a:gd name="connsiteY562" fmla="*/ 5243462 h 6246801"/>
              <a:gd name="connsiteX563" fmla="*/ 2629058 w 9384838"/>
              <a:gd name="connsiteY563" fmla="*/ 5218019 h 6246801"/>
              <a:gd name="connsiteX564" fmla="*/ 2604722 w 9384838"/>
              <a:gd name="connsiteY564" fmla="*/ 5193682 h 6246801"/>
              <a:gd name="connsiteX565" fmla="*/ 2579280 w 9384838"/>
              <a:gd name="connsiteY565" fmla="*/ 5142796 h 6246801"/>
              <a:gd name="connsiteX566" fmla="*/ 2579280 w 9384838"/>
              <a:gd name="connsiteY566" fmla="*/ 5142795 h 6246801"/>
              <a:gd name="connsiteX567" fmla="*/ 2705382 w 9384838"/>
              <a:gd name="connsiteY567" fmla="*/ 5093015 h 6246801"/>
              <a:gd name="connsiteX568" fmla="*/ 2755160 w 9384838"/>
              <a:gd name="connsiteY568" fmla="*/ 5043236 h 6246801"/>
              <a:gd name="connsiteX569" fmla="*/ 2755160 w 9384838"/>
              <a:gd name="connsiteY569" fmla="*/ 4992350 h 6246801"/>
              <a:gd name="connsiteX570" fmla="*/ 2729719 w 9384838"/>
              <a:gd name="connsiteY570" fmla="*/ 4968013 h 6246801"/>
              <a:gd name="connsiteX571" fmla="*/ 2705383 w 9384838"/>
              <a:gd name="connsiteY571" fmla="*/ 4942570 h 6246801"/>
              <a:gd name="connsiteX572" fmla="*/ 2679942 w 9384838"/>
              <a:gd name="connsiteY572" fmla="*/ 4942570 h 6246801"/>
              <a:gd name="connsiteX573" fmla="*/ 2654500 w 9384838"/>
              <a:gd name="connsiteY573" fmla="*/ 4968013 h 6246801"/>
              <a:gd name="connsiteX574" fmla="*/ 2604722 w 9384838"/>
              <a:gd name="connsiteY574" fmla="*/ 4968013 h 6246801"/>
              <a:gd name="connsiteX575" fmla="*/ 2529503 w 9384838"/>
              <a:gd name="connsiteY575" fmla="*/ 4917127 h 6246801"/>
              <a:gd name="connsiteX576" fmla="*/ 2529503 w 9384838"/>
              <a:gd name="connsiteY576" fmla="*/ 4867348 h 6246801"/>
              <a:gd name="connsiteX577" fmla="*/ 2454282 w 9384838"/>
              <a:gd name="connsiteY577" fmla="*/ 4841905 h 6246801"/>
              <a:gd name="connsiteX578" fmla="*/ 2454282 w 9384838"/>
              <a:gd name="connsiteY578" fmla="*/ 4867348 h 6246801"/>
              <a:gd name="connsiteX579" fmla="*/ 2428840 w 9384838"/>
              <a:gd name="connsiteY579" fmla="*/ 4841905 h 6246801"/>
              <a:gd name="connsiteX580" fmla="*/ 2379063 w 9384838"/>
              <a:gd name="connsiteY580" fmla="*/ 4841905 h 6246801"/>
              <a:gd name="connsiteX581" fmla="*/ 2353620 w 9384838"/>
              <a:gd name="connsiteY581" fmla="*/ 4867348 h 6246801"/>
              <a:gd name="connsiteX582" fmla="*/ 2353620 w 9384838"/>
              <a:gd name="connsiteY582" fmla="*/ 4867347 h 6246801"/>
              <a:gd name="connsiteX583" fmla="*/ 2328178 w 9384838"/>
              <a:gd name="connsiteY583" fmla="*/ 4841904 h 6246801"/>
              <a:gd name="connsiteX584" fmla="*/ 2303843 w 9384838"/>
              <a:gd name="connsiteY584" fmla="*/ 4841904 h 6246801"/>
              <a:gd name="connsiteX585" fmla="*/ 2278401 w 9384838"/>
              <a:gd name="connsiteY585" fmla="*/ 4817568 h 6246801"/>
              <a:gd name="connsiteX586" fmla="*/ 2252958 w 9384838"/>
              <a:gd name="connsiteY586" fmla="*/ 4841904 h 6246801"/>
              <a:gd name="connsiteX587" fmla="*/ 2303843 w 9384838"/>
              <a:gd name="connsiteY587" fmla="*/ 4867347 h 6246801"/>
              <a:gd name="connsiteX588" fmla="*/ 2228623 w 9384838"/>
              <a:gd name="connsiteY588" fmla="*/ 4892790 h 6246801"/>
              <a:gd name="connsiteX589" fmla="*/ 2177740 w 9384838"/>
              <a:gd name="connsiteY589" fmla="*/ 4841904 h 6246801"/>
              <a:gd name="connsiteX590" fmla="*/ 2153404 w 9384838"/>
              <a:gd name="connsiteY590" fmla="*/ 4867347 h 6246801"/>
              <a:gd name="connsiteX591" fmla="*/ 2153404 w 9384838"/>
              <a:gd name="connsiteY591" fmla="*/ 4892790 h 6246801"/>
              <a:gd name="connsiteX592" fmla="*/ 2127962 w 9384838"/>
              <a:gd name="connsiteY592" fmla="*/ 4942570 h 6246801"/>
              <a:gd name="connsiteX593" fmla="*/ 2102518 w 9384838"/>
              <a:gd name="connsiteY593" fmla="*/ 4917127 h 6246801"/>
              <a:gd name="connsiteX594" fmla="*/ 2078183 w 9384838"/>
              <a:gd name="connsiteY594" fmla="*/ 4917127 h 6246801"/>
              <a:gd name="connsiteX595" fmla="*/ 2078183 w 9384838"/>
              <a:gd name="connsiteY595" fmla="*/ 4867347 h 6246801"/>
              <a:gd name="connsiteX596" fmla="*/ 2027299 w 9384838"/>
              <a:gd name="connsiteY596" fmla="*/ 4867347 h 6246801"/>
              <a:gd name="connsiteX597" fmla="*/ 2001857 w 9384838"/>
              <a:gd name="connsiteY597" fmla="*/ 4892790 h 6246801"/>
              <a:gd name="connsiteX598" fmla="*/ 1952080 w 9384838"/>
              <a:gd name="connsiteY598" fmla="*/ 4892790 h 6246801"/>
              <a:gd name="connsiteX599" fmla="*/ 1902303 w 9384838"/>
              <a:gd name="connsiteY599" fmla="*/ 4917127 h 6246801"/>
              <a:gd name="connsiteX600" fmla="*/ 1876860 w 9384838"/>
              <a:gd name="connsiteY600" fmla="*/ 4892790 h 6246801"/>
              <a:gd name="connsiteX601" fmla="*/ 1876860 w 9384838"/>
              <a:gd name="connsiteY601" fmla="*/ 4867347 h 6246801"/>
              <a:gd name="connsiteX602" fmla="*/ 1851419 w 9384838"/>
              <a:gd name="connsiteY602" fmla="*/ 4892790 h 6246801"/>
              <a:gd name="connsiteX603" fmla="*/ 1827080 w 9384838"/>
              <a:gd name="connsiteY603" fmla="*/ 4892790 h 6246801"/>
              <a:gd name="connsiteX604" fmla="*/ 1801640 w 9384838"/>
              <a:gd name="connsiteY604" fmla="*/ 4867347 h 6246801"/>
              <a:gd name="connsiteX605" fmla="*/ 1801640 w 9384838"/>
              <a:gd name="connsiteY605" fmla="*/ 4892790 h 6246801"/>
              <a:gd name="connsiteX606" fmla="*/ 1776198 w 9384838"/>
              <a:gd name="connsiteY606" fmla="*/ 4917127 h 6246801"/>
              <a:gd name="connsiteX607" fmla="*/ 1751861 w 9384838"/>
              <a:gd name="connsiteY607" fmla="*/ 4892790 h 6246801"/>
              <a:gd name="connsiteX608" fmla="*/ 1726419 w 9384838"/>
              <a:gd name="connsiteY608" fmla="*/ 4892790 h 6246801"/>
              <a:gd name="connsiteX609" fmla="*/ 1700977 w 9384838"/>
              <a:gd name="connsiteY609" fmla="*/ 4917127 h 6246801"/>
              <a:gd name="connsiteX610" fmla="*/ 1676640 w 9384838"/>
              <a:gd name="connsiteY610" fmla="*/ 4892790 h 6246801"/>
              <a:gd name="connsiteX611" fmla="*/ 1625756 w 9384838"/>
              <a:gd name="connsiteY611" fmla="*/ 4917127 h 6246801"/>
              <a:gd name="connsiteX612" fmla="*/ 1601421 w 9384838"/>
              <a:gd name="connsiteY612" fmla="*/ 4917127 h 6246801"/>
              <a:gd name="connsiteX613" fmla="*/ 1575979 w 9384838"/>
              <a:gd name="connsiteY613" fmla="*/ 4892790 h 6246801"/>
              <a:gd name="connsiteX614" fmla="*/ 1575979 w 9384838"/>
              <a:gd name="connsiteY614" fmla="*/ 4867347 h 6246801"/>
              <a:gd name="connsiteX615" fmla="*/ 1575979 w 9384838"/>
              <a:gd name="connsiteY615" fmla="*/ 4841904 h 6246801"/>
              <a:gd name="connsiteX616" fmla="*/ 1526200 w 9384838"/>
              <a:gd name="connsiteY616" fmla="*/ 4817568 h 6246801"/>
              <a:gd name="connsiteX617" fmla="*/ 1450978 w 9384838"/>
              <a:gd name="connsiteY617" fmla="*/ 4867347 h 6246801"/>
              <a:gd name="connsiteX618" fmla="*/ 1425540 w 9384838"/>
              <a:gd name="connsiteY618" fmla="*/ 4867347 h 6246801"/>
              <a:gd name="connsiteX619" fmla="*/ 1425540 w 9384838"/>
              <a:gd name="connsiteY619" fmla="*/ 4867348 h 6246801"/>
              <a:gd name="connsiteX620" fmla="*/ 1425540 w 9384838"/>
              <a:gd name="connsiteY620" fmla="*/ 4917127 h 6246801"/>
              <a:gd name="connsiteX621" fmla="*/ 1400097 w 9384838"/>
              <a:gd name="connsiteY621" fmla="*/ 4942570 h 6246801"/>
              <a:gd name="connsiteX622" fmla="*/ 1400097 w 9384838"/>
              <a:gd name="connsiteY622" fmla="*/ 4992350 h 6246801"/>
              <a:gd name="connsiteX623" fmla="*/ 1350319 w 9384838"/>
              <a:gd name="connsiteY623" fmla="*/ 4992350 h 6246801"/>
              <a:gd name="connsiteX624" fmla="*/ 1350319 w 9384838"/>
              <a:gd name="connsiteY624" fmla="*/ 5043236 h 6246801"/>
              <a:gd name="connsiteX625" fmla="*/ 1299435 w 9384838"/>
              <a:gd name="connsiteY625" fmla="*/ 4992350 h 6246801"/>
              <a:gd name="connsiteX626" fmla="*/ 1249656 w 9384838"/>
              <a:gd name="connsiteY626" fmla="*/ 4917127 h 6246801"/>
              <a:gd name="connsiteX627" fmla="*/ 1224214 w 9384838"/>
              <a:gd name="connsiteY627" fmla="*/ 4917127 h 6246801"/>
              <a:gd name="connsiteX628" fmla="*/ 1148993 w 9384838"/>
              <a:gd name="connsiteY628" fmla="*/ 4892791 h 6246801"/>
              <a:gd name="connsiteX629" fmla="*/ 1124658 w 9384838"/>
              <a:gd name="connsiteY629" fmla="*/ 4917127 h 6246801"/>
              <a:gd name="connsiteX630" fmla="*/ 1124658 w 9384838"/>
              <a:gd name="connsiteY630" fmla="*/ 4892791 h 6246801"/>
              <a:gd name="connsiteX631" fmla="*/ 1099215 w 9384838"/>
              <a:gd name="connsiteY631" fmla="*/ 4917127 h 6246801"/>
              <a:gd name="connsiteX632" fmla="*/ 1073771 w 9384838"/>
              <a:gd name="connsiteY632" fmla="*/ 4892791 h 6246801"/>
              <a:gd name="connsiteX633" fmla="*/ 1049435 w 9384838"/>
              <a:gd name="connsiteY633" fmla="*/ 4917127 h 6246801"/>
              <a:gd name="connsiteX634" fmla="*/ 998551 w 9384838"/>
              <a:gd name="connsiteY634" fmla="*/ 4917127 h 6246801"/>
              <a:gd name="connsiteX635" fmla="*/ 998551 w 9384838"/>
              <a:gd name="connsiteY635" fmla="*/ 4892791 h 6246801"/>
              <a:gd name="connsiteX636" fmla="*/ 948773 w 9384838"/>
              <a:gd name="connsiteY636" fmla="*/ 4841905 h 6246801"/>
              <a:gd name="connsiteX637" fmla="*/ 898995 w 9384838"/>
              <a:gd name="connsiteY637" fmla="*/ 4867348 h 6246801"/>
              <a:gd name="connsiteX638" fmla="*/ 898995 w 9384838"/>
              <a:gd name="connsiteY638" fmla="*/ 4792125 h 6246801"/>
              <a:gd name="connsiteX639" fmla="*/ 923331 w 9384838"/>
              <a:gd name="connsiteY639" fmla="*/ 4766682 h 6246801"/>
              <a:gd name="connsiteX640" fmla="*/ 923331 w 9384838"/>
              <a:gd name="connsiteY640" fmla="*/ 4716902 h 6246801"/>
              <a:gd name="connsiteX641" fmla="*/ 923331 w 9384838"/>
              <a:gd name="connsiteY641" fmla="*/ 4691459 h 6246801"/>
              <a:gd name="connsiteX642" fmla="*/ 974215 w 9384838"/>
              <a:gd name="connsiteY642" fmla="*/ 4691459 h 6246801"/>
              <a:gd name="connsiteX643" fmla="*/ 998551 w 9384838"/>
              <a:gd name="connsiteY643" fmla="*/ 4667122 h 6246801"/>
              <a:gd name="connsiteX644" fmla="*/ 1049435 w 9384838"/>
              <a:gd name="connsiteY644" fmla="*/ 4716902 h 6246801"/>
              <a:gd name="connsiteX645" fmla="*/ 1148993 w 9384838"/>
              <a:gd name="connsiteY645" fmla="*/ 4716902 h 6246801"/>
              <a:gd name="connsiteX646" fmla="*/ 1174436 w 9384838"/>
              <a:gd name="connsiteY646" fmla="*/ 4667122 h 6246801"/>
              <a:gd name="connsiteX647" fmla="*/ 1224214 w 9384838"/>
              <a:gd name="connsiteY647" fmla="*/ 4667122 h 6246801"/>
              <a:gd name="connsiteX648" fmla="*/ 1249656 w 9384838"/>
              <a:gd name="connsiteY648" fmla="*/ 4616236 h 6246801"/>
              <a:gd name="connsiteX649" fmla="*/ 1275099 w 9384838"/>
              <a:gd name="connsiteY649" fmla="*/ 4616236 h 6246801"/>
              <a:gd name="connsiteX650" fmla="*/ 1275099 w 9384838"/>
              <a:gd name="connsiteY650" fmla="*/ 4616237 h 6246801"/>
              <a:gd name="connsiteX651" fmla="*/ 1350319 w 9384838"/>
              <a:gd name="connsiteY651" fmla="*/ 4616237 h 6246801"/>
              <a:gd name="connsiteX652" fmla="*/ 1374654 w 9384838"/>
              <a:gd name="connsiteY652" fmla="*/ 4590794 h 6246801"/>
              <a:gd name="connsiteX653" fmla="*/ 1425539 w 9384838"/>
              <a:gd name="connsiteY653" fmla="*/ 4566457 h 6246801"/>
              <a:gd name="connsiteX654" fmla="*/ 1550537 w 9384838"/>
              <a:gd name="connsiteY654" fmla="*/ 4491234 h 6246801"/>
              <a:gd name="connsiteX655" fmla="*/ 1651201 w 9384838"/>
              <a:gd name="connsiteY655" fmla="*/ 4440348 h 6246801"/>
              <a:gd name="connsiteX656" fmla="*/ 1751865 w 9384838"/>
              <a:gd name="connsiteY656" fmla="*/ 4416011 h 6246801"/>
              <a:gd name="connsiteX657" fmla="*/ 1776201 w 9384838"/>
              <a:gd name="connsiteY657" fmla="*/ 4365125 h 6246801"/>
              <a:gd name="connsiteX658" fmla="*/ 1751865 w 9384838"/>
              <a:gd name="connsiteY658" fmla="*/ 4340788 h 6246801"/>
              <a:gd name="connsiteX659" fmla="*/ 1801642 w 9384838"/>
              <a:gd name="connsiteY659" fmla="*/ 4340788 h 6246801"/>
              <a:gd name="connsiteX660" fmla="*/ 1827082 w 9384838"/>
              <a:gd name="connsiteY660" fmla="*/ 4315345 h 6246801"/>
              <a:gd name="connsiteX661" fmla="*/ 1902304 w 9384838"/>
              <a:gd name="connsiteY661" fmla="*/ 4340788 h 6246801"/>
              <a:gd name="connsiteX662" fmla="*/ 1952081 w 9384838"/>
              <a:gd name="connsiteY662" fmla="*/ 4315345 h 6246801"/>
              <a:gd name="connsiteX663" fmla="*/ 2001860 w 9384838"/>
              <a:gd name="connsiteY663" fmla="*/ 4340788 h 6246801"/>
              <a:gd name="connsiteX664" fmla="*/ 1952081 w 9384838"/>
              <a:gd name="connsiteY664" fmla="*/ 4340788 h 6246801"/>
              <a:gd name="connsiteX665" fmla="*/ 1952081 w 9384838"/>
              <a:gd name="connsiteY665" fmla="*/ 4390568 h 6246801"/>
              <a:gd name="connsiteX666" fmla="*/ 2027302 w 9384838"/>
              <a:gd name="connsiteY666" fmla="*/ 4416011 h 6246801"/>
              <a:gd name="connsiteX667" fmla="*/ 2052742 w 9384838"/>
              <a:gd name="connsiteY667" fmla="*/ 4416011 h 6246801"/>
              <a:gd name="connsiteX668" fmla="*/ 2102518 w 9384838"/>
              <a:gd name="connsiteY668" fmla="*/ 4390568 h 6246801"/>
              <a:gd name="connsiteX669" fmla="*/ 2127962 w 9384838"/>
              <a:gd name="connsiteY669" fmla="*/ 4390568 h 6246801"/>
              <a:gd name="connsiteX670" fmla="*/ 2203182 w 9384838"/>
              <a:gd name="connsiteY670" fmla="*/ 4440348 h 6246801"/>
              <a:gd name="connsiteX671" fmla="*/ 2328178 w 9384838"/>
              <a:gd name="connsiteY671" fmla="*/ 4465791 h 6246801"/>
              <a:gd name="connsiteX672" fmla="*/ 2428839 w 9384838"/>
              <a:gd name="connsiteY672" fmla="*/ 4465791 h 6246801"/>
              <a:gd name="connsiteX673" fmla="*/ 2478617 w 9384838"/>
              <a:gd name="connsiteY673" fmla="*/ 4440348 h 6246801"/>
              <a:gd name="connsiteX674" fmla="*/ 2529503 w 9384838"/>
              <a:gd name="connsiteY674" fmla="*/ 4416011 h 6246801"/>
              <a:gd name="connsiteX675" fmla="*/ 2579280 w 9384838"/>
              <a:gd name="connsiteY675" fmla="*/ 4440348 h 6246801"/>
              <a:gd name="connsiteX676" fmla="*/ 2629058 w 9384838"/>
              <a:gd name="connsiteY676" fmla="*/ 4440348 h 6246801"/>
              <a:gd name="connsiteX677" fmla="*/ 2679941 w 9384838"/>
              <a:gd name="connsiteY677" fmla="*/ 4465791 h 6246801"/>
              <a:gd name="connsiteX678" fmla="*/ 2679941 w 9384838"/>
              <a:gd name="connsiteY678" fmla="*/ 4465790 h 6246801"/>
              <a:gd name="connsiteX679" fmla="*/ 2705383 w 9384838"/>
              <a:gd name="connsiteY679" fmla="*/ 4465790 h 6246801"/>
              <a:gd name="connsiteX680" fmla="*/ 2804940 w 9384838"/>
              <a:gd name="connsiteY680" fmla="*/ 4440347 h 6246801"/>
              <a:gd name="connsiteX681" fmla="*/ 2830382 w 9384838"/>
              <a:gd name="connsiteY681" fmla="*/ 4491233 h 6246801"/>
              <a:gd name="connsiteX682" fmla="*/ 2804940 w 9384838"/>
              <a:gd name="connsiteY682" fmla="*/ 4515570 h 6246801"/>
              <a:gd name="connsiteX683" fmla="*/ 2780604 w 9384838"/>
              <a:gd name="connsiteY683" fmla="*/ 4541013 h 6246801"/>
              <a:gd name="connsiteX684" fmla="*/ 2804940 w 9384838"/>
              <a:gd name="connsiteY684" fmla="*/ 4566456 h 6246801"/>
              <a:gd name="connsiteX685" fmla="*/ 2804940 w 9384838"/>
              <a:gd name="connsiteY685" fmla="*/ 4590793 h 6246801"/>
              <a:gd name="connsiteX686" fmla="*/ 2855825 w 9384838"/>
              <a:gd name="connsiteY686" fmla="*/ 4590793 h 6246801"/>
              <a:gd name="connsiteX687" fmla="*/ 2855825 w 9384838"/>
              <a:gd name="connsiteY687" fmla="*/ 4566456 h 6246801"/>
              <a:gd name="connsiteX688" fmla="*/ 2880159 w 9384838"/>
              <a:gd name="connsiteY688" fmla="*/ 4566456 h 6246801"/>
              <a:gd name="connsiteX689" fmla="*/ 2880159 w 9384838"/>
              <a:gd name="connsiteY689" fmla="*/ 4605916 h 6246801"/>
              <a:gd name="connsiteX690" fmla="*/ 2880162 w 9384838"/>
              <a:gd name="connsiteY690" fmla="*/ 4605918 h 6246801"/>
              <a:gd name="connsiteX691" fmla="*/ 2880162 w 9384838"/>
              <a:gd name="connsiteY691" fmla="*/ 4566457 h 6246801"/>
              <a:gd name="connsiteX692" fmla="*/ 2931045 w 9384838"/>
              <a:gd name="connsiteY692" fmla="*/ 4616236 h 6246801"/>
              <a:gd name="connsiteX693" fmla="*/ 2980823 w 9384838"/>
              <a:gd name="connsiteY693" fmla="*/ 4641679 h 6246801"/>
              <a:gd name="connsiteX694" fmla="*/ 3006265 w 9384838"/>
              <a:gd name="connsiteY694" fmla="*/ 4616236 h 6246801"/>
              <a:gd name="connsiteX695" fmla="*/ 3030601 w 9384838"/>
              <a:gd name="connsiteY695" fmla="*/ 4616236 h 6246801"/>
              <a:gd name="connsiteX696" fmla="*/ 3056044 w 9384838"/>
              <a:gd name="connsiteY696" fmla="*/ 4590793 h 6246801"/>
              <a:gd name="connsiteX697" fmla="*/ 3105820 w 9384838"/>
              <a:gd name="connsiteY697" fmla="*/ 4590793 h 6246801"/>
              <a:gd name="connsiteX698" fmla="*/ 3131263 w 9384838"/>
              <a:gd name="connsiteY698" fmla="*/ 4541014 h 6246801"/>
              <a:gd name="connsiteX699" fmla="*/ 3131263 w 9384838"/>
              <a:gd name="connsiteY699" fmla="*/ 4590793 h 6246801"/>
              <a:gd name="connsiteX700" fmla="*/ 3156704 w 9384838"/>
              <a:gd name="connsiteY700" fmla="*/ 4566457 h 6246801"/>
              <a:gd name="connsiteX701" fmla="*/ 3181041 w 9384838"/>
              <a:gd name="connsiteY701" fmla="*/ 4515571 h 6246801"/>
              <a:gd name="connsiteX702" fmla="*/ 3156704 w 9384838"/>
              <a:gd name="connsiteY702" fmla="*/ 4440348 h 6246801"/>
              <a:gd name="connsiteX703" fmla="*/ 3131263 w 9384838"/>
              <a:gd name="connsiteY703" fmla="*/ 4416011 h 6246801"/>
              <a:gd name="connsiteX704" fmla="*/ 3181041 w 9384838"/>
              <a:gd name="connsiteY704" fmla="*/ 4365125 h 6246801"/>
              <a:gd name="connsiteX705" fmla="*/ 3231924 w 9384838"/>
              <a:gd name="connsiteY705" fmla="*/ 4340788 h 6246801"/>
              <a:gd name="connsiteX706" fmla="*/ 3256260 w 9384838"/>
              <a:gd name="connsiteY706" fmla="*/ 4289902 h 6246801"/>
              <a:gd name="connsiteX707" fmla="*/ 3281703 w 9384838"/>
              <a:gd name="connsiteY707" fmla="*/ 4289902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5840275 w 9384838"/>
              <a:gd name="connsiteY794" fmla="*/ 2081897 h 6246801"/>
              <a:gd name="connsiteX795" fmla="*/ 8270546 w 9384838"/>
              <a:gd name="connsiteY795" fmla="*/ 1474959 h 6246801"/>
              <a:gd name="connsiteX796" fmla="*/ 8282255 w 9384838"/>
              <a:gd name="connsiteY796" fmla="*/ 1480813 h 6246801"/>
              <a:gd name="connsiteX797" fmla="*/ 8274449 w 9384838"/>
              <a:gd name="connsiteY797" fmla="*/ 1490571 h 6246801"/>
              <a:gd name="connsiteX798" fmla="*/ 8264691 w 9384838"/>
              <a:gd name="connsiteY798" fmla="*/ 1491546 h 6246801"/>
              <a:gd name="connsiteX799" fmla="*/ 8247128 w 9384838"/>
              <a:gd name="connsiteY799" fmla="*/ 1501304 h 6246801"/>
              <a:gd name="connsiteX800" fmla="*/ 8250055 w 9384838"/>
              <a:gd name="connsiteY800" fmla="*/ 1485692 h 6246801"/>
              <a:gd name="connsiteX801" fmla="*/ 8265667 w 9384838"/>
              <a:gd name="connsiteY801" fmla="*/ 1485692 h 6246801"/>
              <a:gd name="connsiteX802" fmla="*/ 8270546 w 9384838"/>
              <a:gd name="connsiteY802" fmla="*/ 1474959 h 6246801"/>
              <a:gd name="connsiteX803" fmla="*/ 8187608 w 9384838"/>
              <a:gd name="connsiteY803" fmla="*/ 1463250 h 6246801"/>
              <a:gd name="connsiteX804" fmla="*/ 8203220 w 9384838"/>
              <a:gd name="connsiteY804" fmla="*/ 1472032 h 6246801"/>
              <a:gd name="connsiteX805" fmla="*/ 8215904 w 9384838"/>
              <a:gd name="connsiteY805" fmla="*/ 1471056 h 6246801"/>
              <a:gd name="connsiteX806" fmla="*/ 8214929 w 9384838"/>
              <a:gd name="connsiteY806" fmla="*/ 1479838 h 6246801"/>
              <a:gd name="connsiteX807" fmla="*/ 8216880 w 9384838"/>
              <a:gd name="connsiteY807" fmla="*/ 1484717 h 6246801"/>
              <a:gd name="connsiteX808" fmla="*/ 8195414 w 9384838"/>
              <a:gd name="connsiteY808" fmla="*/ 1482765 h 6246801"/>
              <a:gd name="connsiteX809" fmla="*/ 8197365 w 9384838"/>
              <a:gd name="connsiteY809" fmla="*/ 1476909 h 6246801"/>
              <a:gd name="connsiteX810" fmla="*/ 8187608 w 9384838"/>
              <a:gd name="connsiteY810" fmla="*/ 1463250 h 6246801"/>
              <a:gd name="connsiteX811" fmla="*/ 8289085 w 9384838"/>
              <a:gd name="connsiteY811" fmla="*/ 1415439 h 6246801"/>
              <a:gd name="connsiteX812" fmla="*/ 8307624 w 9384838"/>
              <a:gd name="connsiteY812" fmla="*/ 1425197 h 6246801"/>
              <a:gd name="connsiteX813" fmla="*/ 8318357 w 9384838"/>
              <a:gd name="connsiteY813" fmla="*/ 1429100 h 6246801"/>
              <a:gd name="connsiteX814" fmla="*/ 8307624 w 9384838"/>
              <a:gd name="connsiteY814" fmla="*/ 1443734 h 6246801"/>
              <a:gd name="connsiteX815" fmla="*/ 8313478 w 9384838"/>
              <a:gd name="connsiteY815" fmla="*/ 1452516 h 6246801"/>
              <a:gd name="connsiteX816" fmla="*/ 8282255 w 9384838"/>
              <a:gd name="connsiteY816" fmla="*/ 1469104 h 6246801"/>
              <a:gd name="connsiteX817" fmla="*/ 8280303 w 9384838"/>
              <a:gd name="connsiteY817" fmla="*/ 1453493 h 6246801"/>
              <a:gd name="connsiteX818" fmla="*/ 8269570 w 9384838"/>
              <a:gd name="connsiteY818" fmla="*/ 1425197 h 6246801"/>
              <a:gd name="connsiteX819" fmla="*/ 8289085 w 9384838"/>
              <a:gd name="connsiteY819" fmla="*/ 1415439 h 6246801"/>
              <a:gd name="connsiteX820" fmla="*/ 8360314 w 9384838"/>
              <a:gd name="connsiteY820" fmla="*/ 1357869 h 6246801"/>
              <a:gd name="connsiteX821" fmla="*/ 8376902 w 9384838"/>
              <a:gd name="connsiteY821" fmla="*/ 1366651 h 6246801"/>
              <a:gd name="connsiteX822" fmla="*/ 8379829 w 9384838"/>
              <a:gd name="connsiteY822" fmla="*/ 1382264 h 6246801"/>
              <a:gd name="connsiteX823" fmla="*/ 8349581 w 9384838"/>
              <a:gd name="connsiteY823" fmla="*/ 1375434 h 6246801"/>
              <a:gd name="connsiteX824" fmla="*/ 8360314 w 9384838"/>
              <a:gd name="connsiteY824" fmla="*/ 1357869 h 6246801"/>
              <a:gd name="connsiteX825" fmla="*/ 8571073 w 9384838"/>
              <a:gd name="connsiteY825" fmla="*/ 1228098 h 6246801"/>
              <a:gd name="connsiteX826" fmla="*/ 8597418 w 9384838"/>
              <a:gd name="connsiteY826" fmla="*/ 1253467 h 6246801"/>
              <a:gd name="connsiteX827" fmla="*/ 8592539 w 9384838"/>
              <a:gd name="connsiteY827" fmla="*/ 1260297 h 6246801"/>
              <a:gd name="connsiteX828" fmla="*/ 8592539 w 9384838"/>
              <a:gd name="connsiteY828" fmla="*/ 1272981 h 6246801"/>
              <a:gd name="connsiteX829" fmla="*/ 8572049 w 9384838"/>
              <a:gd name="connsiteY829" fmla="*/ 1273957 h 6246801"/>
              <a:gd name="connsiteX830" fmla="*/ 8561316 w 9384838"/>
              <a:gd name="connsiteY830" fmla="*/ 1285666 h 6246801"/>
              <a:gd name="connsiteX831" fmla="*/ 8554486 w 9384838"/>
              <a:gd name="connsiteY831" fmla="*/ 1302253 h 6246801"/>
              <a:gd name="connsiteX832" fmla="*/ 8533995 w 9384838"/>
              <a:gd name="connsiteY832" fmla="*/ 1311035 h 6246801"/>
              <a:gd name="connsiteX833" fmla="*/ 8510577 w 9384838"/>
              <a:gd name="connsiteY833" fmla="*/ 1309083 h 6246801"/>
              <a:gd name="connsiteX834" fmla="*/ 8505699 w 9384838"/>
              <a:gd name="connsiteY834" fmla="*/ 1331526 h 6246801"/>
              <a:gd name="connsiteX835" fmla="*/ 8494966 w 9384838"/>
              <a:gd name="connsiteY835" fmla="*/ 1335428 h 6246801"/>
              <a:gd name="connsiteX836" fmla="*/ 8482281 w 9384838"/>
              <a:gd name="connsiteY836" fmla="*/ 1312986 h 6246801"/>
              <a:gd name="connsiteX837" fmla="*/ 8474475 w 9384838"/>
              <a:gd name="connsiteY837" fmla="*/ 1303229 h 6246801"/>
              <a:gd name="connsiteX838" fmla="*/ 8467645 w 9384838"/>
              <a:gd name="connsiteY838" fmla="*/ 1279811 h 6246801"/>
              <a:gd name="connsiteX839" fmla="*/ 8476427 w 9384838"/>
              <a:gd name="connsiteY839" fmla="*/ 1270054 h 6246801"/>
              <a:gd name="connsiteX840" fmla="*/ 8524238 w 9384838"/>
              <a:gd name="connsiteY840" fmla="*/ 1261273 h 6246801"/>
              <a:gd name="connsiteX841" fmla="*/ 8551558 w 9384838"/>
              <a:gd name="connsiteY841" fmla="*/ 1236879 h 6246801"/>
              <a:gd name="connsiteX842" fmla="*/ 8567170 w 9384838"/>
              <a:gd name="connsiteY842" fmla="*/ 1237855 h 6246801"/>
              <a:gd name="connsiteX843" fmla="*/ 8571073 w 9384838"/>
              <a:gd name="connsiteY843" fmla="*/ 1228098 h 6246801"/>
              <a:gd name="connsiteX844" fmla="*/ 8306648 w 9384838"/>
              <a:gd name="connsiteY844" fmla="*/ 884639 h 6246801"/>
              <a:gd name="connsiteX845" fmla="*/ 8328114 w 9384838"/>
              <a:gd name="connsiteY845" fmla="*/ 903178 h 6246801"/>
              <a:gd name="connsiteX846" fmla="*/ 8334944 w 9384838"/>
              <a:gd name="connsiteY846" fmla="*/ 917814 h 6246801"/>
              <a:gd name="connsiteX847" fmla="*/ 8368119 w 9384838"/>
              <a:gd name="connsiteY847" fmla="*/ 935377 h 6246801"/>
              <a:gd name="connsiteX848" fmla="*/ 8422761 w 9384838"/>
              <a:gd name="connsiteY848" fmla="*/ 939280 h 6246801"/>
              <a:gd name="connsiteX849" fmla="*/ 8461790 w 9384838"/>
              <a:gd name="connsiteY849" fmla="*/ 922693 h 6246801"/>
              <a:gd name="connsiteX850" fmla="*/ 8450081 w 9384838"/>
              <a:gd name="connsiteY850" fmla="*/ 963674 h 6246801"/>
              <a:gd name="connsiteX851" fmla="*/ 8431542 w 9384838"/>
              <a:gd name="connsiteY851" fmla="*/ 975382 h 6246801"/>
              <a:gd name="connsiteX852" fmla="*/ 8415930 w 9384838"/>
              <a:gd name="connsiteY852" fmla="*/ 963674 h 6246801"/>
              <a:gd name="connsiteX853" fmla="*/ 8397391 w 9384838"/>
              <a:gd name="connsiteY853" fmla="*/ 963674 h 6246801"/>
              <a:gd name="connsiteX854" fmla="*/ 8359338 w 9384838"/>
              <a:gd name="connsiteY854" fmla="*/ 1014411 h 6246801"/>
              <a:gd name="connsiteX855" fmla="*/ 8284206 w 9384838"/>
              <a:gd name="connsiteY855" fmla="*/ 1020265 h 6246801"/>
              <a:gd name="connsiteX856" fmla="*/ 8247128 w 9384838"/>
              <a:gd name="connsiteY856" fmla="*/ 1070028 h 6246801"/>
              <a:gd name="connsiteX857" fmla="*/ 8212977 w 9384838"/>
              <a:gd name="connsiteY857" fmla="*/ 1083688 h 6246801"/>
              <a:gd name="connsiteX858" fmla="*/ 8184681 w 9384838"/>
              <a:gd name="connsiteY858" fmla="*/ 1151014 h 6246801"/>
              <a:gd name="connsiteX859" fmla="*/ 8163215 w 9384838"/>
              <a:gd name="connsiteY859" fmla="*/ 1151014 h 6246801"/>
              <a:gd name="connsiteX860" fmla="*/ 8155409 w 9384838"/>
              <a:gd name="connsiteY860" fmla="*/ 1207607 h 6246801"/>
              <a:gd name="connsiteX861" fmla="*/ 8099792 w 9384838"/>
              <a:gd name="connsiteY861" fmla="*/ 1223219 h 6246801"/>
              <a:gd name="connsiteX862" fmla="*/ 8077350 w 9384838"/>
              <a:gd name="connsiteY862" fmla="*/ 1247612 h 6246801"/>
              <a:gd name="connsiteX863" fmla="*/ 8066617 w 9384838"/>
              <a:gd name="connsiteY863" fmla="*/ 1319817 h 6246801"/>
              <a:gd name="connsiteX864" fmla="*/ 8057835 w 9384838"/>
              <a:gd name="connsiteY864" fmla="*/ 1315914 h 6246801"/>
              <a:gd name="connsiteX865" fmla="*/ 8009048 w 9384838"/>
              <a:gd name="connsiteY865" fmla="*/ 1320793 h 6246801"/>
              <a:gd name="connsiteX866" fmla="*/ 8009048 w 9384838"/>
              <a:gd name="connsiteY866" fmla="*/ 1309084 h 6246801"/>
              <a:gd name="connsiteX867" fmla="*/ 8010024 w 9384838"/>
              <a:gd name="connsiteY867" fmla="*/ 1293472 h 6246801"/>
              <a:gd name="connsiteX868" fmla="*/ 8002218 w 9384838"/>
              <a:gd name="connsiteY868" fmla="*/ 1262248 h 6246801"/>
              <a:gd name="connsiteX869" fmla="*/ 8013927 w 9384838"/>
              <a:gd name="connsiteY869" fmla="*/ 1254442 h 6246801"/>
              <a:gd name="connsiteX870" fmla="*/ 8038320 w 9384838"/>
              <a:gd name="connsiteY870" fmla="*/ 1219316 h 6246801"/>
              <a:gd name="connsiteX871" fmla="*/ 8077350 w 9384838"/>
              <a:gd name="connsiteY871" fmla="*/ 1190044 h 6246801"/>
              <a:gd name="connsiteX872" fmla="*/ 8108573 w 9384838"/>
              <a:gd name="connsiteY872" fmla="*/ 1167602 h 6246801"/>
              <a:gd name="connsiteX873" fmla="*/ 8111501 w 9384838"/>
              <a:gd name="connsiteY873" fmla="*/ 1154917 h 6246801"/>
              <a:gd name="connsiteX874" fmla="*/ 8135894 w 9384838"/>
              <a:gd name="connsiteY874" fmla="*/ 1148087 h 6246801"/>
              <a:gd name="connsiteX875" fmla="*/ 8141748 w 9384838"/>
              <a:gd name="connsiteY875" fmla="*/ 1130524 h 6246801"/>
              <a:gd name="connsiteX876" fmla="*/ 8135894 w 9384838"/>
              <a:gd name="connsiteY876" fmla="*/ 1121742 h 6246801"/>
              <a:gd name="connsiteX877" fmla="*/ 8143700 w 9384838"/>
              <a:gd name="connsiteY877" fmla="*/ 1104179 h 6246801"/>
              <a:gd name="connsiteX878" fmla="*/ 8200293 w 9384838"/>
              <a:gd name="connsiteY878" fmla="*/ 1030998 h 6246801"/>
              <a:gd name="connsiteX879" fmla="*/ 8231516 w 9384838"/>
              <a:gd name="connsiteY879" fmla="*/ 993920 h 6246801"/>
              <a:gd name="connsiteX880" fmla="*/ 8245176 w 9384838"/>
              <a:gd name="connsiteY880" fmla="*/ 957819 h 6246801"/>
              <a:gd name="connsiteX881" fmla="*/ 8258837 w 9384838"/>
              <a:gd name="connsiteY881" fmla="*/ 944159 h 6246801"/>
              <a:gd name="connsiteX882" fmla="*/ 8260788 w 9384838"/>
              <a:gd name="connsiteY882" fmla="*/ 920741 h 6246801"/>
              <a:gd name="connsiteX883" fmla="*/ 8289085 w 9384838"/>
              <a:gd name="connsiteY883" fmla="*/ 889516 h 6246801"/>
              <a:gd name="connsiteX884" fmla="*/ 8306648 w 9384838"/>
              <a:gd name="connsiteY884" fmla="*/ 884639 h 6246801"/>
              <a:gd name="connsiteX885" fmla="*/ 9328245 w 9384838"/>
              <a:gd name="connsiteY885" fmla="*/ 311878 h 6246801"/>
              <a:gd name="connsiteX886" fmla="*/ 9371178 w 9384838"/>
              <a:gd name="connsiteY886" fmla="*/ 317733 h 6246801"/>
              <a:gd name="connsiteX887" fmla="*/ 9384838 w 9384838"/>
              <a:gd name="connsiteY887" fmla="*/ 341150 h 6246801"/>
              <a:gd name="connsiteX888" fmla="*/ 9357517 w 9384838"/>
              <a:gd name="connsiteY888" fmla="*/ 360665 h 6246801"/>
              <a:gd name="connsiteX889" fmla="*/ 9357517 w 9384838"/>
              <a:gd name="connsiteY889" fmla="*/ 378228 h 6246801"/>
              <a:gd name="connsiteX890" fmla="*/ 9371178 w 9384838"/>
              <a:gd name="connsiteY890" fmla="*/ 393840 h 6246801"/>
              <a:gd name="connsiteX891" fmla="*/ 9367275 w 9384838"/>
              <a:gd name="connsiteY891" fmla="*/ 427015 h 6246801"/>
              <a:gd name="connsiteX892" fmla="*/ 9314585 w 9384838"/>
              <a:gd name="connsiteY892" fmla="*/ 427015 h 6246801"/>
              <a:gd name="connsiteX893" fmla="*/ 9250186 w 9384838"/>
              <a:gd name="connsiteY893" fmla="*/ 440675 h 6246801"/>
              <a:gd name="connsiteX894" fmla="*/ 9213108 w 9384838"/>
              <a:gd name="connsiteY894" fmla="*/ 471899 h 6246801"/>
              <a:gd name="connsiteX895" fmla="*/ 9162370 w 9384838"/>
              <a:gd name="connsiteY895" fmla="*/ 491414 h 6246801"/>
              <a:gd name="connsiteX896" fmla="*/ 9099923 w 9384838"/>
              <a:gd name="connsiteY896" fmla="*/ 526540 h 6246801"/>
              <a:gd name="connsiteX897" fmla="*/ 9035524 w 9384838"/>
              <a:gd name="connsiteY897" fmla="*/ 587036 h 6246801"/>
              <a:gd name="connsiteX898" fmla="*/ 8996494 w 9384838"/>
              <a:gd name="connsiteY898" fmla="*/ 635822 h 6246801"/>
              <a:gd name="connsiteX899" fmla="*/ 8961368 w 9384838"/>
              <a:gd name="connsiteY899" fmla="*/ 637774 h 6246801"/>
              <a:gd name="connsiteX900" fmla="*/ 8951610 w 9384838"/>
              <a:gd name="connsiteY900" fmla="*/ 647531 h 6246801"/>
              <a:gd name="connsiteX901" fmla="*/ 8926241 w 9384838"/>
              <a:gd name="connsiteY901" fmla="*/ 637774 h 6246801"/>
              <a:gd name="connsiteX902" fmla="*/ 8916484 w 9384838"/>
              <a:gd name="connsiteY902" fmla="*/ 608501 h 6246801"/>
              <a:gd name="connsiteX903" fmla="*/ 8883309 w 9384838"/>
              <a:gd name="connsiteY903" fmla="*/ 622162 h 6246801"/>
              <a:gd name="connsiteX904" fmla="*/ 8877454 w 9384838"/>
              <a:gd name="connsiteY904" fmla="*/ 651434 h 6246801"/>
              <a:gd name="connsiteX905" fmla="*/ 8887212 w 9384838"/>
              <a:gd name="connsiteY905" fmla="*/ 665094 h 6246801"/>
              <a:gd name="connsiteX906" fmla="*/ 8846231 w 9384838"/>
              <a:gd name="connsiteY906" fmla="*/ 719735 h 6246801"/>
              <a:gd name="connsiteX907" fmla="*/ 8799395 w 9384838"/>
              <a:gd name="connsiteY907" fmla="*/ 749008 h 6246801"/>
              <a:gd name="connsiteX908" fmla="*/ 8766220 w 9384838"/>
              <a:gd name="connsiteY908" fmla="*/ 774380 h 6246801"/>
              <a:gd name="connsiteX909" fmla="*/ 8731094 w 9384838"/>
              <a:gd name="connsiteY909" fmla="*/ 844633 h 6246801"/>
              <a:gd name="connsiteX910" fmla="*/ 8697919 w 9384838"/>
              <a:gd name="connsiteY910" fmla="*/ 862196 h 6246801"/>
              <a:gd name="connsiteX911" fmla="*/ 8666695 w 9384838"/>
              <a:gd name="connsiteY911" fmla="*/ 862196 h 6246801"/>
              <a:gd name="connsiteX912" fmla="*/ 8641326 w 9384838"/>
              <a:gd name="connsiteY912" fmla="*/ 887565 h 6246801"/>
              <a:gd name="connsiteX913" fmla="*/ 8614005 w 9384838"/>
              <a:gd name="connsiteY913" fmla="*/ 932449 h 6246801"/>
              <a:gd name="connsiteX914" fmla="*/ 8590587 w 9384838"/>
              <a:gd name="connsiteY914" fmla="*/ 936351 h 6246801"/>
              <a:gd name="connsiteX915" fmla="*/ 8576927 w 9384838"/>
              <a:gd name="connsiteY915" fmla="*/ 920740 h 6246801"/>
              <a:gd name="connsiteX916" fmla="*/ 8590587 w 9384838"/>
              <a:gd name="connsiteY916" fmla="*/ 885614 h 6246801"/>
              <a:gd name="connsiteX917" fmla="*/ 8602296 w 9384838"/>
              <a:gd name="connsiteY917" fmla="*/ 881711 h 6246801"/>
              <a:gd name="connsiteX918" fmla="*/ 8610102 w 9384838"/>
              <a:gd name="connsiteY918" fmla="*/ 868050 h 6246801"/>
              <a:gd name="connsiteX919" fmla="*/ 8606199 w 9384838"/>
              <a:gd name="connsiteY919" fmla="*/ 850487 h 6246801"/>
              <a:gd name="connsiteX920" fmla="*/ 8612054 w 9384838"/>
              <a:gd name="connsiteY920" fmla="*/ 825118 h 6246801"/>
              <a:gd name="connsiteX921" fmla="*/ 8623762 w 9384838"/>
              <a:gd name="connsiteY921" fmla="*/ 846584 h 6246801"/>
              <a:gd name="connsiteX922" fmla="*/ 8637423 w 9384838"/>
              <a:gd name="connsiteY922" fmla="*/ 848536 h 6246801"/>
              <a:gd name="connsiteX923" fmla="*/ 8649132 w 9384838"/>
              <a:gd name="connsiteY923" fmla="*/ 827069 h 6246801"/>
              <a:gd name="connsiteX924" fmla="*/ 8635471 w 9384838"/>
              <a:gd name="connsiteY924" fmla="*/ 807555 h 6246801"/>
              <a:gd name="connsiteX925" fmla="*/ 8654986 w 9384838"/>
              <a:gd name="connsiteY925" fmla="*/ 807555 h 6246801"/>
              <a:gd name="connsiteX926" fmla="*/ 8664743 w 9384838"/>
              <a:gd name="connsiteY926" fmla="*/ 819263 h 6246801"/>
              <a:gd name="connsiteX927" fmla="*/ 8692064 w 9384838"/>
              <a:gd name="connsiteY927" fmla="*/ 805603 h 6246801"/>
              <a:gd name="connsiteX928" fmla="*/ 8709627 w 9384838"/>
              <a:gd name="connsiteY928" fmla="*/ 778282 h 6246801"/>
              <a:gd name="connsiteX929" fmla="*/ 8711579 w 9384838"/>
              <a:gd name="connsiteY929" fmla="*/ 749008 h 6246801"/>
              <a:gd name="connsiteX930" fmla="*/ 8695967 w 9384838"/>
              <a:gd name="connsiteY930" fmla="*/ 749008 h 6246801"/>
              <a:gd name="connsiteX931" fmla="*/ 8672549 w 9384838"/>
              <a:gd name="connsiteY931" fmla="*/ 745105 h 6246801"/>
              <a:gd name="connsiteX932" fmla="*/ 8668646 w 9384838"/>
              <a:gd name="connsiteY932" fmla="*/ 713881 h 6246801"/>
              <a:gd name="connsiteX933" fmla="*/ 8697919 w 9384838"/>
              <a:gd name="connsiteY933" fmla="*/ 713881 h 6246801"/>
              <a:gd name="connsiteX934" fmla="*/ 8715482 w 9384838"/>
              <a:gd name="connsiteY934" fmla="*/ 731444 h 6246801"/>
              <a:gd name="connsiteX935" fmla="*/ 8733045 w 9384838"/>
              <a:gd name="connsiteY935" fmla="*/ 719735 h 6246801"/>
              <a:gd name="connsiteX936" fmla="*/ 8746705 w 9384838"/>
              <a:gd name="connsiteY936" fmla="*/ 688512 h 6246801"/>
              <a:gd name="connsiteX937" fmla="*/ 8787686 w 9384838"/>
              <a:gd name="connsiteY937" fmla="*/ 674851 h 6246801"/>
              <a:gd name="connsiteX938" fmla="*/ 8811104 w 9384838"/>
              <a:gd name="connsiteY938" fmla="*/ 624114 h 6246801"/>
              <a:gd name="connsiteX939" fmla="*/ 8830619 w 9384838"/>
              <a:gd name="connsiteY939" fmla="*/ 618260 h 6246801"/>
              <a:gd name="connsiteX940" fmla="*/ 8840376 w 9384838"/>
              <a:gd name="connsiteY940" fmla="*/ 600695 h 6246801"/>
              <a:gd name="connsiteX941" fmla="*/ 8832570 w 9384838"/>
              <a:gd name="connsiteY941" fmla="*/ 559715 h 6246801"/>
              <a:gd name="connsiteX942" fmla="*/ 8850134 w 9384838"/>
              <a:gd name="connsiteY942" fmla="*/ 559715 h 6246801"/>
              <a:gd name="connsiteX943" fmla="*/ 8885260 w 9384838"/>
              <a:gd name="connsiteY943" fmla="*/ 573376 h 6246801"/>
              <a:gd name="connsiteX944" fmla="*/ 8902823 w 9384838"/>
              <a:gd name="connsiteY944" fmla="*/ 559715 h 6246801"/>
              <a:gd name="connsiteX945" fmla="*/ 8904775 w 9384838"/>
              <a:gd name="connsiteY945" fmla="*/ 524589 h 6246801"/>
              <a:gd name="connsiteX946" fmla="*/ 8949659 w 9384838"/>
              <a:gd name="connsiteY946" fmla="*/ 497268 h 6246801"/>
              <a:gd name="connsiteX947" fmla="*/ 8976980 w 9384838"/>
              <a:gd name="connsiteY947" fmla="*/ 497268 h 6246801"/>
              <a:gd name="connsiteX948" fmla="*/ 8976980 w 9384838"/>
              <a:gd name="connsiteY948" fmla="*/ 462142 h 6246801"/>
              <a:gd name="connsiteX949" fmla="*/ 8965271 w 9384838"/>
              <a:gd name="connsiteY949" fmla="*/ 419209 h 6246801"/>
              <a:gd name="connsiteX950" fmla="*/ 8973077 w 9384838"/>
              <a:gd name="connsiteY950" fmla="*/ 393840 h 6246801"/>
              <a:gd name="connsiteX951" fmla="*/ 9002349 w 9384838"/>
              <a:gd name="connsiteY951" fmla="*/ 376277 h 6246801"/>
              <a:gd name="connsiteX952" fmla="*/ 9017961 w 9384838"/>
              <a:gd name="connsiteY952" fmla="*/ 403597 h 6246801"/>
              <a:gd name="connsiteX953" fmla="*/ 9041378 w 9384838"/>
              <a:gd name="connsiteY953" fmla="*/ 467996 h 6246801"/>
              <a:gd name="connsiteX954" fmla="*/ 9076505 w 9384838"/>
              <a:gd name="connsiteY954" fmla="*/ 475802 h 6246801"/>
              <a:gd name="connsiteX955" fmla="*/ 9154564 w 9384838"/>
              <a:gd name="connsiteY955" fmla="*/ 458239 h 6246801"/>
              <a:gd name="connsiteX956" fmla="*/ 9209205 w 9384838"/>
              <a:gd name="connsiteY956" fmla="*/ 409452 h 6246801"/>
              <a:gd name="connsiteX957" fmla="*/ 9218963 w 9384838"/>
              <a:gd name="connsiteY957" fmla="*/ 380180 h 6246801"/>
              <a:gd name="connsiteX958" fmla="*/ 9283361 w 9384838"/>
              <a:gd name="connsiteY958" fmla="*/ 325538 h 6246801"/>
              <a:gd name="connsiteX959" fmla="*/ 9328245 w 9384838"/>
              <a:gd name="connsiteY959" fmla="*/ 311878 h 6246801"/>
              <a:gd name="connsiteX960" fmla="*/ 6819242 w 9384838"/>
              <a:gd name="connsiteY960" fmla="*/ 0 h 6246801"/>
              <a:gd name="connsiteX961" fmla="*/ 6869020 w 9384838"/>
              <a:gd name="connsiteY961" fmla="*/ 125002 h 6246801"/>
              <a:gd name="connsiteX962" fmla="*/ 6969682 w 9384838"/>
              <a:gd name="connsiteY962" fmla="*/ 326334 h 6246801"/>
              <a:gd name="connsiteX963" fmla="*/ 6969682 w 9384838"/>
              <a:gd name="connsiteY963" fmla="*/ 401556 h 6246801"/>
              <a:gd name="connsiteX964" fmla="*/ 7094680 w 9384838"/>
              <a:gd name="connsiteY964" fmla="*/ 652667 h 6246801"/>
              <a:gd name="connsiteX965" fmla="*/ 7220784 w 9384838"/>
              <a:gd name="connsiteY965" fmla="*/ 803117 h 6246801"/>
              <a:gd name="connsiteX966" fmla="*/ 7321446 w 9384838"/>
              <a:gd name="connsiteY966" fmla="*/ 903783 h 6246801"/>
              <a:gd name="connsiteX967" fmla="*/ 7321446 w 9384838"/>
              <a:gd name="connsiteY967" fmla="*/ 979004 h 6246801"/>
              <a:gd name="connsiteX968" fmla="*/ 7345782 w 9384838"/>
              <a:gd name="connsiteY968" fmla="*/ 979004 h 6246801"/>
              <a:gd name="connsiteX969" fmla="*/ 7396667 w 9384838"/>
              <a:gd name="connsiteY969" fmla="*/ 1003341 h 6246801"/>
              <a:gd name="connsiteX970" fmla="*/ 7421002 w 9384838"/>
              <a:gd name="connsiteY970" fmla="*/ 979004 h 6246801"/>
              <a:gd name="connsiteX971" fmla="*/ 7496223 w 9384838"/>
              <a:gd name="connsiteY971" fmla="*/ 1003341 h 6246801"/>
              <a:gd name="connsiteX972" fmla="*/ 7446445 w 9384838"/>
              <a:gd name="connsiteY972" fmla="*/ 1054227 h 6246801"/>
              <a:gd name="connsiteX973" fmla="*/ 7471887 w 9384838"/>
              <a:gd name="connsiteY973" fmla="*/ 1078564 h 6246801"/>
              <a:gd name="connsiteX974" fmla="*/ 7521665 w 9384838"/>
              <a:gd name="connsiteY974" fmla="*/ 1054227 h 6246801"/>
              <a:gd name="connsiteX975" fmla="*/ 7547107 w 9384838"/>
              <a:gd name="connsiteY975" fmla="*/ 1129449 h 6246801"/>
              <a:gd name="connsiteX976" fmla="*/ 7672105 w 9384838"/>
              <a:gd name="connsiteY976" fmla="*/ 1179229 h 6246801"/>
              <a:gd name="connsiteX977" fmla="*/ 7747325 w 9384838"/>
              <a:gd name="connsiteY977" fmla="*/ 1179229 h 6246801"/>
              <a:gd name="connsiteX978" fmla="*/ 7847987 w 9384838"/>
              <a:gd name="connsiteY978" fmla="*/ 1104007 h 6246801"/>
              <a:gd name="connsiteX979" fmla="*/ 7923207 w 9384838"/>
              <a:gd name="connsiteY979" fmla="*/ 1078564 h 6246801"/>
              <a:gd name="connsiteX980" fmla="*/ 7998427 w 9384838"/>
              <a:gd name="connsiteY980" fmla="*/ 1003341 h 6246801"/>
              <a:gd name="connsiteX981" fmla="*/ 7998427 w 9384838"/>
              <a:gd name="connsiteY981" fmla="*/ 1054227 h 6246801"/>
              <a:gd name="connsiteX982" fmla="*/ 7948649 w 9384838"/>
              <a:gd name="connsiteY982" fmla="*/ 1104007 h 6246801"/>
              <a:gd name="connsiteX983" fmla="*/ 7948649 w 9384838"/>
              <a:gd name="connsiteY983" fmla="*/ 1129449 h 6246801"/>
              <a:gd name="connsiteX984" fmla="*/ 7822545 w 9384838"/>
              <a:gd name="connsiteY984" fmla="*/ 1279895 h 6246801"/>
              <a:gd name="connsiteX985" fmla="*/ 7822545 w 9384838"/>
              <a:gd name="connsiteY985" fmla="*/ 1379454 h 6246801"/>
              <a:gd name="connsiteX986" fmla="*/ 7873429 w 9384838"/>
              <a:gd name="connsiteY986" fmla="*/ 1379454 h 6246801"/>
              <a:gd name="connsiteX987" fmla="*/ 7847987 w 9384838"/>
              <a:gd name="connsiteY987" fmla="*/ 1505563 h 6246801"/>
              <a:gd name="connsiteX988" fmla="*/ 7797103 w 9384838"/>
              <a:gd name="connsiteY988" fmla="*/ 1531005 h 6246801"/>
              <a:gd name="connsiteX989" fmla="*/ 7873429 w 9384838"/>
              <a:gd name="connsiteY989" fmla="*/ 1606229 h 6246801"/>
              <a:gd name="connsiteX990" fmla="*/ 7948649 w 9384838"/>
              <a:gd name="connsiteY990" fmla="*/ 1606229 h 6246801"/>
              <a:gd name="connsiteX991" fmla="*/ 7923207 w 9384838"/>
              <a:gd name="connsiteY991" fmla="*/ 1656009 h 6246801"/>
              <a:gd name="connsiteX992" fmla="*/ 7772767 w 9384838"/>
              <a:gd name="connsiteY992" fmla="*/ 1630565 h 6246801"/>
              <a:gd name="connsiteX993" fmla="*/ 7672105 w 9384838"/>
              <a:gd name="connsiteY993" fmla="*/ 1705789 h 6246801"/>
              <a:gd name="connsiteX994" fmla="*/ 7672105 w 9384838"/>
              <a:gd name="connsiteY994" fmla="*/ 1656009 h 6246801"/>
              <a:gd name="connsiteX995" fmla="*/ 7596885 w 9384838"/>
              <a:gd name="connsiteY995" fmla="*/ 1656009 h 6246801"/>
              <a:gd name="connsiteX996" fmla="*/ 7571443 w 9384838"/>
              <a:gd name="connsiteY996" fmla="*/ 1705789 h 6246801"/>
              <a:gd name="connsiteX997" fmla="*/ 7446445 w 9384838"/>
              <a:gd name="connsiteY997" fmla="*/ 1681452 h 6246801"/>
              <a:gd name="connsiteX998" fmla="*/ 7421002 w 9384838"/>
              <a:gd name="connsiteY998" fmla="*/ 1630565 h 6246801"/>
              <a:gd name="connsiteX999" fmla="*/ 7321446 w 9384838"/>
              <a:gd name="connsiteY999" fmla="*/ 1630565 h 6246801"/>
              <a:gd name="connsiteX1000" fmla="*/ 7070344 w 9384838"/>
              <a:gd name="connsiteY1000" fmla="*/ 1756674 h 6246801"/>
              <a:gd name="connsiteX1001" fmla="*/ 6869020 w 9384838"/>
              <a:gd name="connsiteY1001" fmla="*/ 1907113 h 6246801"/>
              <a:gd name="connsiteX1002" fmla="*/ 6894462 w 9384838"/>
              <a:gd name="connsiteY1002" fmla="*/ 1956897 h 6246801"/>
              <a:gd name="connsiteX1003" fmla="*/ 6819242 w 9384838"/>
              <a:gd name="connsiteY1003" fmla="*/ 2081899 h 6246801"/>
              <a:gd name="connsiteX1004" fmla="*/ 6793800 w 9384838"/>
              <a:gd name="connsiteY1004" fmla="*/ 2006676 h 6246801"/>
              <a:gd name="connsiteX1005" fmla="*/ 6668802 w 9384838"/>
              <a:gd name="connsiteY1005" fmla="*/ 1931450 h 6246801"/>
              <a:gd name="connsiteX1006" fmla="*/ 6542697 w 9384838"/>
              <a:gd name="connsiteY1006" fmla="*/ 1831894 h 6246801"/>
              <a:gd name="connsiteX1007" fmla="*/ 6467477 w 9384838"/>
              <a:gd name="connsiteY1007" fmla="*/ 1705789 h 6246801"/>
              <a:gd name="connsiteX1008" fmla="*/ 6417699 w 9384838"/>
              <a:gd name="connsiteY1008" fmla="*/ 1681452 h 6246801"/>
              <a:gd name="connsiteX1009" fmla="*/ 6342479 w 9384838"/>
              <a:gd name="connsiteY1009" fmla="*/ 1580786 h 6246801"/>
              <a:gd name="connsiteX1010" fmla="*/ 6217481 w 9384838"/>
              <a:gd name="connsiteY1010" fmla="*/ 1555343 h 6246801"/>
              <a:gd name="connsiteX1011" fmla="*/ 6091377 w 9384838"/>
              <a:gd name="connsiteY1011" fmla="*/ 1606229 h 6246801"/>
              <a:gd name="connsiteX1012" fmla="*/ 5991821 w 9384838"/>
              <a:gd name="connsiteY1012" fmla="*/ 1681452 h 6246801"/>
              <a:gd name="connsiteX1013" fmla="*/ 5966379 w 9384838"/>
              <a:gd name="connsiteY1013" fmla="*/ 1630565 h 6246801"/>
              <a:gd name="connsiteX1014" fmla="*/ 5966379 w 9384838"/>
              <a:gd name="connsiteY1014" fmla="*/ 1580786 h 6246801"/>
              <a:gd name="connsiteX1015" fmla="*/ 5916601 w 9384838"/>
              <a:gd name="connsiteY1015" fmla="*/ 1531005 h 6246801"/>
              <a:gd name="connsiteX1016" fmla="*/ 5940937 w 9384838"/>
              <a:gd name="connsiteY1016" fmla="*/ 1505563 h 6246801"/>
              <a:gd name="connsiteX1017" fmla="*/ 5891159 w 9384838"/>
              <a:gd name="connsiteY1017" fmla="*/ 1480122 h 6246801"/>
              <a:gd name="connsiteX1018" fmla="*/ 5840275 w 9384838"/>
              <a:gd name="connsiteY1018" fmla="*/ 1480122 h 6246801"/>
              <a:gd name="connsiteX1019" fmla="*/ 5815939 w 9384838"/>
              <a:gd name="connsiteY1019" fmla="*/ 1455784 h 6246801"/>
              <a:gd name="connsiteX1020" fmla="*/ 5740719 w 9384838"/>
              <a:gd name="connsiteY1020" fmla="*/ 1505563 h 6246801"/>
              <a:gd name="connsiteX1021" fmla="*/ 5665499 w 9384838"/>
              <a:gd name="connsiteY1021" fmla="*/ 1606229 h 6246801"/>
              <a:gd name="connsiteX1022" fmla="*/ 5715277 w 9384838"/>
              <a:gd name="connsiteY1022" fmla="*/ 1656009 h 6246801"/>
              <a:gd name="connsiteX1023" fmla="*/ 5765055 w 9384838"/>
              <a:gd name="connsiteY1023" fmla="*/ 1731231 h 6246801"/>
              <a:gd name="connsiteX1024" fmla="*/ 5840275 w 9384838"/>
              <a:gd name="connsiteY1024" fmla="*/ 1731231 h 6246801"/>
              <a:gd name="connsiteX1025" fmla="*/ 5916601 w 9384838"/>
              <a:gd name="connsiteY1025" fmla="*/ 1881669 h 6246801"/>
              <a:gd name="connsiteX1026" fmla="*/ 5966379 w 9384838"/>
              <a:gd name="connsiteY1026" fmla="*/ 1956897 h 6246801"/>
              <a:gd name="connsiteX1027" fmla="*/ 5891159 w 9384838"/>
              <a:gd name="connsiteY1027" fmla="*/ 2006676 h 6246801"/>
              <a:gd name="connsiteX1028" fmla="*/ 5815939 w 9384838"/>
              <a:gd name="connsiteY1028" fmla="*/ 1931450 h 6246801"/>
              <a:gd name="connsiteX1029" fmla="*/ 5765055 w 9384838"/>
              <a:gd name="connsiteY1029" fmla="*/ 1881669 h 6246801"/>
              <a:gd name="connsiteX1030" fmla="*/ 5715277 w 9384838"/>
              <a:gd name="connsiteY1030" fmla="*/ 1931450 h 6246801"/>
              <a:gd name="connsiteX1031" fmla="*/ 5665499 w 9384838"/>
              <a:gd name="connsiteY1031" fmla="*/ 1931450 h 6246801"/>
              <a:gd name="connsiteX1032" fmla="*/ 5640056 w 9384838"/>
              <a:gd name="connsiteY1032" fmla="*/ 2006676 h 6246801"/>
              <a:gd name="connsiteX1033" fmla="*/ 5590278 w 9384838"/>
              <a:gd name="connsiteY1033" fmla="*/ 2006676 h 6246801"/>
              <a:gd name="connsiteX1034" fmla="*/ 5515058 w 9384838"/>
              <a:gd name="connsiteY1034" fmla="*/ 2081899 h 6246801"/>
              <a:gd name="connsiteX1035" fmla="*/ 5464174 w 9384838"/>
              <a:gd name="connsiteY1035" fmla="*/ 2057559 h 6246801"/>
              <a:gd name="connsiteX1036" fmla="*/ 5464174 w 9384838"/>
              <a:gd name="connsiteY1036" fmla="*/ 1956897 h 6246801"/>
              <a:gd name="connsiteX1037" fmla="*/ 5489616 w 9384838"/>
              <a:gd name="connsiteY1037" fmla="*/ 1881669 h 6246801"/>
              <a:gd name="connsiteX1038" fmla="*/ 5564836 w 9384838"/>
              <a:gd name="connsiteY1038" fmla="*/ 1831894 h 6246801"/>
              <a:gd name="connsiteX1039" fmla="*/ 5590278 w 9384838"/>
              <a:gd name="connsiteY1039" fmla="*/ 1756674 h 6246801"/>
              <a:gd name="connsiteX1040" fmla="*/ 5539394 w 9384838"/>
              <a:gd name="connsiteY1040" fmla="*/ 1656009 h 6246801"/>
              <a:gd name="connsiteX1041" fmla="*/ 5515058 w 9384838"/>
              <a:gd name="connsiteY1041" fmla="*/ 1656009 h 6246801"/>
              <a:gd name="connsiteX1042" fmla="*/ 5515058 w 9384838"/>
              <a:gd name="connsiteY1042" fmla="*/ 1606229 h 6246801"/>
              <a:gd name="connsiteX1043" fmla="*/ 5489616 w 9384838"/>
              <a:gd name="connsiteY1043" fmla="*/ 1580786 h 6246801"/>
              <a:gd name="connsiteX1044" fmla="*/ 5489616 w 9384838"/>
              <a:gd name="connsiteY1044" fmla="*/ 1531005 h 6246801"/>
              <a:gd name="connsiteX1045" fmla="*/ 5539394 w 9384838"/>
              <a:gd name="connsiteY1045" fmla="*/ 1455784 h 6246801"/>
              <a:gd name="connsiteX1046" fmla="*/ 5539394 w 9384838"/>
              <a:gd name="connsiteY1046" fmla="*/ 1404898 h 6246801"/>
              <a:gd name="connsiteX1047" fmla="*/ 5564836 w 9384838"/>
              <a:gd name="connsiteY1047" fmla="*/ 1355118 h 6246801"/>
              <a:gd name="connsiteX1048" fmla="*/ 5614614 w 9384838"/>
              <a:gd name="connsiteY1048" fmla="*/ 1379454 h 6246801"/>
              <a:gd name="connsiteX1049" fmla="*/ 5689834 w 9384838"/>
              <a:gd name="connsiteY1049" fmla="*/ 1355118 h 6246801"/>
              <a:gd name="connsiteX1050" fmla="*/ 5740719 w 9384838"/>
              <a:gd name="connsiteY1050" fmla="*/ 1329675 h 6246801"/>
              <a:gd name="connsiteX1051" fmla="*/ 5765055 w 9384838"/>
              <a:gd name="connsiteY1051" fmla="*/ 1355118 h 6246801"/>
              <a:gd name="connsiteX1052" fmla="*/ 5815939 w 9384838"/>
              <a:gd name="connsiteY1052" fmla="*/ 1279895 h 6246801"/>
              <a:gd name="connsiteX1053" fmla="*/ 5891159 w 9384838"/>
              <a:gd name="connsiteY1053" fmla="*/ 1254452 h 6246801"/>
              <a:gd name="connsiteX1054" fmla="*/ 5891159 w 9384838"/>
              <a:gd name="connsiteY1054" fmla="*/ 1179229 h 6246801"/>
              <a:gd name="connsiteX1055" fmla="*/ 5840275 w 9384838"/>
              <a:gd name="connsiteY1055" fmla="*/ 1104007 h 6246801"/>
              <a:gd name="connsiteX1056" fmla="*/ 5865717 w 9384838"/>
              <a:gd name="connsiteY1056" fmla="*/ 1054227 h 6246801"/>
              <a:gd name="connsiteX1057" fmla="*/ 5916601 w 9384838"/>
              <a:gd name="connsiteY1057" fmla="*/ 1054227 h 6246801"/>
              <a:gd name="connsiteX1058" fmla="*/ 6041599 w 9384838"/>
              <a:gd name="connsiteY1058" fmla="*/ 1179229 h 6246801"/>
              <a:gd name="connsiteX1059" fmla="*/ 6091377 w 9384838"/>
              <a:gd name="connsiteY1059" fmla="*/ 1153786 h 6246801"/>
              <a:gd name="connsiteX1060" fmla="*/ 6091377 w 9384838"/>
              <a:gd name="connsiteY1060" fmla="*/ 1204672 h 6246801"/>
              <a:gd name="connsiteX1061" fmla="*/ 6166597 w 9384838"/>
              <a:gd name="connsiteY1061" fmla="*/ 1254452 h 6246801"/>
              <a:gd name="connsiteX1062" fmla="*/ 6292701 w 9384838"/>
              <a:gd name="connsiteY1062" fmla="*/ 1179229 h 6246801"/>
              <a:gd name="connsiteX1063" fmla="*/ 6317037 w 9384838"/>
              <a:gd name="connsiteY1063" fmla="*/ 1129449 h 6246801"/>
              <a:gd name="connsiteX1064" fmla="*/ 6292701 w 9384838"/>
              <a:gd name="connsiteY1064" fmla="*/ 1054227 h 6246801"/>
              <a:gd name="connsiteX1065" fmla="*/ 6317037 w 9384838"/>
              <a:gd name="connsiteY1065" fmla="*/ 1003341 h 6246801"/>
              <a:gd name="connsiteX1066" fmla="*/ 6317037 w 9384838"/>
              <a:gd name="connsiteY1066" fmla="*/ 953562 h 6246801"/>
              <a:gd name="connsiteX1067" fmla="*/ 6342479 w 9384838"/>
              <a:gd name="connsiteY1067" fmla="*/ 903783 h 6246801"/>
              <a:gd name="connsiteX1068" fmla="*/ 6443141 w 9384838"/>
              <a:gd name="connsiteY1068" fmla="*/ 878340 h 6246801"/>
              <a:gd name="connsiteX1069" fmla="*/ 6492919 w 9384838"/>
              <a:gd name="connsiteY1069" fmla="*/ 803117 h 6246801"/>
              <a:gd name="connsiteX1070" fmla="*/ 6518361 w 9384838"/>
              <a:gd name="connsiteY1070" fmla="*/ 652667 h 6246801"/>
              <a:gd name="connsiteX1071" fmla="*/ 6619024 w 9384838"/>
              <a:gd name="connsiteY1071" fmla="*/ 526559 h 6246801"/>
              <a:gd name="connsiteX1072" fmla="*/ 6643360 w 9384838"/>
              <a:gd name="connsiteY1072" fmla="*/ 300891 h 6246801"/>
              <a:gd name="connsiteX1073" fmla="*/ 6619024 w 9384838"/>
              <a:gd name="connsiteY1073" fmla="*/ 125002 h 6246801"/>
              <a:gd name="connsiteX1074" fmla="*/ 6694244 w 9384838"/>
              <a:gd name="connsiteY1074" fmla="*/ 49779 h 6246801"/>
              <a:gd name="connsiteX1075" fmla="*/ 6769464 w 9384838"/>
              <a:gd name="connsiteY1075" fmla="*/ 49779 h 6246801"/>
              <a:gd name="connsiteX1076" fmla="*/ 6819242 w 9384838"/>
              <a:gd name="connsiteY107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880159 w 9384838"/>
              <a:gd name="connsiteY549" fmla="*/ 5520016 h 6246801"/>
              <a:gd name="connsiteX550" fmla="*/ 2830382 w 9384838"/>
              <a:gd name="connsiteY550" fmla="*/ 5544353 h 6246801"/>
              <a:gd name="connsiteX551" fmla="*/ 2804941 w 9384838"/>
              <a:gd name="connsiteY551" fmla="*/ 5569796 h 6246801"/>
              <a:gd name="connsiteX552" fmla="*/ 2755160 w 9384838"/>
              <a:gd name="connsiteY552" fmla="*/ 5595239 h 6246801"/>
              <a:gd name="connsiteX553" fmla="*/ 2679941 w 9384838"/>
              <a:gd name="connsiteY553" fmla="*/ 5569796 h 6246801"/>
              <a:gd name="connsiteX554" fmla="*/ 2629058 w 9384838"/>
              <a:gd name="connsiteY554" fmla="*/ 5494573 h 6246801"/>
              <a:gd name="connsiteX555" fmla="*/ 2629058 w 9384838"/>
              <a:gd name="connsiteY555" fmla="*/ 5444794 h 6246801"/>
              <a:gd name="connsiteX556" fmla="*/ 2579280 w 9384838"/>
              <a:gd name="connsiteY556" fmla="*/ 5393908 h 6246801"/>
              <a:gd name="connsiteX557" fmla="*/ 2579280 w 9384838"/>
              <a:gd name="connsiteY557" fmla="*/ 5344128 h 6246801"/>
              <a:gd name="connsiteX558" fmla="*/ 2529501 w 9384838"/>
              <a:gd name="connsiteY558" fmla="*/ 5318685 h 6246801"/>
              <a:gd name="connsiteX559" fmla="*/ 2553838 w 9384838"/>
              <a:gd name="connsiteY559" fmla="*/ 5293242 h 6246801"/>
              <a:gd name="connsiteX560" fmla="*/ 2579280 w 9384838"/>
              <a:gd name="connsiteY560" fmla="*/ 5268905 h 6246801"/>
              <a:gd name="connsiteX561" fmla="*/ 2579280 w 9384838"/>
              <a:gd name="connsiteY561" fmla="*/ 5243462 h 6246801"/>
              <a:gd name="connsiteX562" fmla="*/ 2629058 w 9384838"/>
              <a:gd name="connsiteY562" fmla="*/ 5218019 h 6246801"/>
              <a:gd name="connsiteX563" fmla="*/ 2604722 w 9384838"/>
              <a:gd name="connsiteY563" fmla="*/ 5193682 h 6246801"/>
              <a:gd name="connsiteX564" fmla="*/ 2579280 w 9384838"/>
              <a:gd name="connsiteY564" fmla="*/ 5142796 h 6246801"/>
              <a:gd name="connsiteX565" fmla="*/ 2579280 w 9384838"/>
              <a:gd name="connsiteY565" fmla="*/ 5142795 h 6246801"/>
              <a:gd name="connsiteX566" fmla="*/ 2705382 w 9384838"/>
              <a:gd name="connsiteY566" fmla="*/ 5093015 h 6246801"/>
              <a:gd name="connsiteX567" fmla="*/ 2755160 w 9384838"/>
              <a:gd name="connsiteY567" fmla="*/ 5043236 h 6246801"/>
              <a:gd name="connsiteX568" fmla="*/ 2755160 w 9384838"/>
              <a:gd name="connsiteY568" fmla="*/ 4992350 h 6246801"/>
              <a:gd name="connsiteX569" fmla="*/ 2729719 w 9384838"/>
              <a:gd name="connsiteY569" fmla="*/ 4968013 h 6246801"/>
              <a:gd name="connsiteX570" fmla="*/ 2705383 w 9384838"/>
              <a:gd name="connsiteY570" fmla="*/ 4942570 h 6246801"/>
              <a:gd name="connsiteX571" fmla="*/ 2679942 w 9384838"/>
              <a:gd name="connsiteY571" fmla="*/ 4942570 h 6246801"/>
              <a:gd name="connsiteX572" fmla="*/ 2654500 w 9384838"/>
              <a:gd name="connsiteY572" fmla="*/ 4968013 h 6246801"/>
              <a:gd name="connsiteX573" fmla="*/ 2604722 w 9384838"/>
              <a:gd name="connsiteY573" fmla="*/ 4968013 h 6246801"/>
              <a:gd name="connsiteX574" fmla="*/ 2529503 w 9384838"/>
              <a:gd name="connsiteY574" fmla="*/ 4917127 h 6246801"/>
              <a:gd name="connsiteX575" fmla="*/ 2529503 w 9384838"/>
              <a:gd name="connsiteY575" fmla="*/ 4867348 h 6246801"/>
              <a:gd name="connsiteX576" fmla="*/ 2454282 w 9384838"/>
              <a:gd name="connsiteY576" fmla="*/ 4841905 h 6246801"/>
              <a:gd name="connsiteX577" fmla="*/ 2454282 w 9384838"/>
              <a:gd name="connsiteY577" fmla="*/ 4867348 h 6246801"/>
              <a:gd name="connsiteX578" fmla="*/ 2428840 w 9384838"/>
              <a:gd name="connsiteY578" fmla="*/ 4841905 h 6246801"/>
              <a:gd name="connsiteX579" fmla="*/ 2379063 w 9384838"/>
              <a:gd name="connsiteY579" fmla="*/ 4841905 h 6246801"/>
              <a:gd name="connsiteX580" fmla="*/ 2353620 w 9384838"/>
              <a:gd name="connsiteY580" fmla="*/ 4867348 h 6246801"/>
              <a:gd name="connsiteX581" fmla="*/ 2353620 w 9384838"/>
              <a:gd name="connsiteY581" fmla="*/ 4867347 h 6246801"/>
              <a:gd name="connsiteX582" fmla="*/ 2328178 w 9384838"/>
              <a:gd name="connsiteY582" fmla="*/ 4841904 h 6246801"/>
              <a:gd name="connsiteX583" fmla="*/ 2303843 w 9384838"/>
              <a:gd name="connsiteY583" fmla="*/ 4841904 h 6246801"/>
              <a:gd name="connsiteX584" fmla="*/ 2278401 w 9384838"/>
              <a:gd name="connsiteY584" fmla="*/ 4817568 h 6246801"/>
              <a:gd name="connsiteX585" fmla="*/ 2252958 w 9384838"/>
              <a:gd name="connsiteY585" fmla="*/ 4841904 h 6246801"/>
              <a:gd name="connsiteX586" fmla="*/ 2303843 w 9384838"/>
              <a:gd name="connsiteY586" fmla="*/ 4867347 h 6246801"/>
              <a:gd name="connsiteX587" fmla="*/ 2228623 w 9384838"/>
              <a:gd name="connsiteY587" fmla="*/ 4892790 h 6246801"/>
              <a:gd name="connsiteX588" fmla="*/ 2177740 w 9384838"/>
              <a:gd name="connsiteY588" fmla="*/ 4841904 h 6246801"/>
              <a:gd name="connsiteX589" fmla="*/ 2153404 w 9384838"/>
              <a:gd name="connsiteY589" fmla="*/ 4867347 h 6246801"/>
              <a:gd name="connsiteX590" fmla="*/ 2153404 w 9384838"/>
              <a:gd name="connsiteY590" fmla="*/ 4892790 h 6246801"/>
              <a:gd name="connsiteX591" fmla="*/ 2127962 w 9384838"/>
              <a:gd name="connsiteY591" fmla="*/ 4942570 h 6246801"/>
              <a:gd name="connsiteX592" fmla="*/ 2102518 w 9384838"/>
              <a:gd name="connsiteY592" fmla="*/ 4917127 h 6246801"/>
              <a:gd name="connsiteX593" fmla="*/ 2078183 w 9384838"/>
              <a:gd name="connsiteY593" fmla="*/ 4917127 h 6246801"/>
              <a:gd name="connsiteX594" fmla="*/ 2078183 w 9384838"/>
              <a:gd name="connsiteY594" fmla="*/ 4867347 h 6246801"/>
              <a:gd name="connsiteX595" fmla="*/ 2027299 w 9384838"/>
              <a:gd name="connsiteY595" fmla="*/ 4867347 h 6246801"/>
              <a:gd name="connsiteX596" fmla="*/ 2001857 w 9384838"/>
              <a:gd name="connsiteY596" fmla="*/ 4892790 h 6246801"/>
              <a:gd name="connsiteX597" fmla="*/ 1952080 w 9384838"/>
              <a:gd name="connsiteY597" fmla="*/ 4892790 h 6246801"/>
              <a:gd name="connsiteX598" fmla="*/ 1902303 w 9384838"/>
              <a:gd name="connsiteY598" fmla="*/ 4917127 h 6246801"/>
              <a:gd name="connsiteX599" fmla="*/ 1876860 w 9384838"/>
              <a:gd name="connsiteY599" fmla="*/ 4892790 h 6246801"/>
              <a:gd name="connsiteX600" fmla="*/ 1876860 w 9384838"/>
              <a:gd name="connsiteY600" fmla="*/ 4867347 h 6246801"/>
              <a:gd name="connsiteX601" fmla="*/ 1851419 w 9384838"/>
              <a:gd name="connsiteY601" fmla="*/ 4892790 h 6246801"/>
              <a:gd name="connsiteX602" fmla="*/ 1827080 w 9384838"/>
              <a:gd name="connsiteY602" fmla="*/ 4892790 h 6246801"/>
              <a:gd name="connsiteX603" fmla="*/ 1801640 w 9384838"/>
              <a:gd name="connsiteY603" fmla="*/ 4867347 h 6246801"/>
              <a:gd name="connsiteX604" fmla="*/ 1801640 w 9384838"/>
              <a:gd name="connsiteY604" fmla="*/ 4892790 h 6246801"/>
              <a:gd name="connsiteX605" fmla="*/ 1776198 w 9384838"/>
              <a:gd name="connsiteY605" fmla="*/ 4917127 h 6246801"/>
              <a:gd name="connsiteX606" fmla="*/ 1751861 w 9384838"/>
              <a:gd name="connsiteY606" fmla="*/ 4892790 h 6246801"/>
              <a:gd name="connsiteX607" fmla="*/ 1726419 w 9384838"/>
              <a:gd name="connsiteY607" fmla="*/ 4892790 h 6246801"/>
              <a:gd name="connsiteX608" fmla="*/ 1700977 w 9384838"/>
              <a:gd name="connsiteY608" fmla="*/ 4917127 h 6246801"/>
              <a:gd name="connsiteX609" fmla="*/ 1676640 w 9384838"/>
              <a:gd name="connsiteY609" fmla="*/ 4892790 h 6246801"/>
              <a:gd name="connsiteX610" fmla="*/ 1625756 w 9384838"/>
              <a:gd name="connsiteY610" fmla="*/ 4917127 h 6246801"/>
              <a:gd name="connsiteX611" fmla="*/ 1601421 w 9384838"/>
              <a:gd name="connsiteY611" fmla="*/ 4917127 h 6246801"/>
              <a:gd name="connsiteX612" fmla="*/ 1575979 w 9384838"/>
              <a:gd name="connsiteY612" fmla="*/ 4892790 h 6246801"/>
              <a:gd name="connsiteX613" fmla="*/ 1575979 w 9384838"/>
              <a:gd name="connsiteY613" fmla="*/ 4867347 h 6246801"/>
              <a:gd name="connsiteX614" fmla="*/ 1575979 w 9384838"/>
              <a:gd name="connsiteY614" fmla="*/ 4841904 h 6246801"/>
              <a:gd name="connsiteX615" fmla="*/ 1526200 w 9384838"/>
              <a:gd name="connsiteY615" fmla="*/ 4817568 h 6246801"/>
              <a:gd name="connsiteX616" fmla="*/ 1450978 w 9384838"/>
              <a:gd name="connsiteY616" fmla="*/ 4867347 h 6246801"/>
              <a:gd name="connsiteX617" fmla="*/ 1425540 w 9384838"/>
              <a:gd name="connsiteY617" fmla="*/ 4867347 h 6246801"/>
              <a:gd name="connsiteX618" fmla="*/ 1425540 w 9384838"/>
              <a:gd name="connsiteY618" fmla="*/ 4867348 h 6246801"/>
              <a:gd name="connsiteX619" fmla="*/ 1425540 w 9384838"/>
              <a:gd name="connsiteY619" fmla="*/ 4917127 h 6246801"/>
              <a:gd name="connsiteX620" fmla="*/ 1400097 w 9384838"/>
              <a:gd name="connsiteY620" fmla="*/ 4942570 h 6246801"/>
              <a:gd name="connsiteX621" fmla="*/ 1400097 w 9384838"/>
              <a:gd name="connsiteY621" fmla="*/ 4992350 h 6246801"/>
              <a:gd name="connsiteX622" fmla="*/ 1350319 w 9384838"/>
              <a:gd name="connsiteY622" fmla="*/ 4992350 h 6246801"/>
              <a:gd name="connsiteX623" fmla="*/ 1350319 w 9384838"/>
              <a:gd name="connsiteY623" fmla="*/ 5043236 h 6246801"/>
              <a:gd name="connsiteX624" fmla="*/ 1299435 w 9384838"/>
              <a:gd name="connsiteY624" fmla="*/ 4992350 h 6246801"/>
              <a:gd name="connsiteX625" fmla="*/ 1249656 w 9384838"/>
              <a:gd name="connsiteY625" fmla="*/ 4917127 h 6246801"/>
              <a:gd name="connsiteX626" fmla="*/ 1224214 w 9384838"/>
              <a:gd name="connsiteY626" fmla="*/ 4917127 h 6246801"/>
              <a:gd name="connsiteX627" fmla="*/ 1148993 w 9384838"/>
              <a:gd name="connsiteY627" fmla="*/ 4892791 h 6246801"/>
              <a:gd name="connsiteX628" fmla="*/ 1124658 w 9384838"/>
              <a:gd name="connsiteY628" fmla="*/ 4917127 h 6246801"/>
              <a:gd name="connsiteX629" fmla="*/ 1124658 w 9384838"/>
              <a:gd name="connsiteY629" fmla="*/ 4892791 h 6246801"/>
              <a:gd name="connsiteX630" fmla="*/ 1099215 w 9384838"/>
              <a:gd name="connsiteY630" fmla="*/ 4917127 h 6246801"/>
              <a:gd name="connsiteX631" fmla="*/ 1073771 w 9384838"/>
              <a:gd name="connsiteY631" fmla="*/ 4892791 h 6246801"/>
              <a:gd name="connsiteX632" fmla="*/ 1049435 w 9384838"/>
              <a:gd name="connsiteY632" fmla="*/ 4917127 h 6246801"/>
              <a:gd name="connsiteX633" fmla="*/ 998551 w 9384838"/>
              <a:gd name="connsiteY633" fmla="*/ 4917127 h 6246801"/>
              <a:gd name="connsiteX634" fmla="*/ 998551 w 9384838"/>
              <a:gd name="connsiteY634" fmla="*/ 4892791 h 6246801"/>
              <a:gd name="connsiteX635" fmla="*/ 948773 w 9384838"/>
              <a:gd name="connsiteY635" fmla="*/ 4841905 h 6246801"/>
              <a:gd name="connsiteX636" fmla="*/ 898995 w 9384838"/>
              <a:gd name="connsiteY636" fmla="*/ 4867348 h 6246801"/>
              <a:gd name="connsiteX637" fmla="*/ 898995 w 9384838"/>
              <a:gd name="connsiteY637" fmla="*/ 4792125 h 6246801"/>
              <a:gd name="connsiteX638" fmla="*/ 923331 w 9384838"/>
              <a:gd name="connsiteY638" fmla="*/ 4766682 h 6246801"/>
              <a:gd name="connsiteX639" fmla="*/ 923331 w 9384838"/>
              <a:gd name="connsiteY639" fmla="*/ 4716902 h 6246801"/>
              <a:gd name="connsiteX640" fmla="*/ 923331 w 9384838"/>
              <a:gd name="connsiteY640" fmla="*/ 4691459 h 6246801"/>
              <a:gd name="connsiteX641" fmla="*/ 974215 w 9384838"/>
              <a:gd name="connsiteY641" fmla="*/ 4691459 h 6246801"/>
              <a:gd name="connsiteX642" fmla="*/ 998551 w 9384838"/>
              <a:gd name="connsiteY642" fmla="*/ 4667122 h 6246801"/>
              <a:gd name="connsiteX643" fmla="*/ 1049435 w 9384838"/>
              <a:gd name="connsiteY643" fmla="*/ 4716902 h 6246801"/>
              <a:gd name="connsiteX644" fmla="*/ 1148993 w 9384838"/>
              <a:gd name="connsiteY644" fmla="*/ 4716902 h 6246801"/>
              <a:gd name="connsiteX645" fmla="*/ 1174436 w 9384838"/>
              <a:gd name="connsiteY645" fmla="*/ 4667122 h 6246801"/>
              <a:gd name="connsiteX646" fmla="*/ 1224214 w 9384838"/>
              <a:gd name="connsiteY646" fmla="*/ 4667122 h 6246801"/>
              <a:gd name="connsiteX647" fmla="*/ 1249656 w 9384838"/>
              <a:gd name="connsiteY647" fmla="*/ 4616236 h 6246801"/>
              <a:gd name="connsiteX648" fmla="*/ 1275099 w 9384838"/>
              <a:gd name="connsiteY648" fmla="*/ 4616236 h 6246801"/>
              <a:gd name="connsiteX649" fmla="*/ 1275099 w 9384838"/>
              <a:gd name="connsiteY649" fmla="*/ 4616237 h 6246801"/>
              <a:gd name="connsiteX650" fmla="*/ 1350319 w 9384838"/>
              <a:gd name="connsiteY650" fmla="*/ 4616237 h 6246801"/>
              <a:gd name="connsiteX651" fmla="*/ 1374654 w 9384838"/>
              <a:gd name="connsiteY651" fmla="*/ 4590794 h 6246801"/>
              <a:gd name="connsiteX652" fmla="*/ 1425539 w 9384838"/>
              <a:gd name="connsiteY652" fmla="*/ 4566457 h 6246801"/>
              <a:gd name="connsiteX653" fmla="*/ 1550537 w 9384838"/>
              <a:gd name="connsiteY653" fmla="*/ 4491234 h 6246801"/>
              <a:gd name="connsiteX654" fmla="*/ 1651201 w 9384838"/>
              <a:gd name="connsiteY654" fmla="*/ 4440348 h 6246801"/>
              <a:gd name="connsiteX655" fmla="*/ 1751865 w 9384838"/>
              <a:gd name="connsiteY655" fmla="*/ 4416011 h 6246801"/>
              <a:gd name="connsiteX656" fmla="*/ 1776201 w 9384838"/>
              <a:gd name="connsiteY656" fmla="*/ 4365125 h 6246801"/>
              <a:gd name="connsiteX657" fmla="*/ 1751865 w 9384838"/>
              <a:gd name="connsiteY657" fmla="*/ 4340788 h 6246801"/>
              <a:gd name="connsiteX658" fmla="*/ 1801642 w 9384838"/>
              <a:gd name="connsiteY658" fmla="*/ 4340788 h 6246801"/>
              <a:gd name="connsiteX659" fmla="*/ 1827082 w 9384838"/>
              <a:gd name="connsiteY659" fmla="*/ 4315345 h 6246801"/>
              <a:gd name="connsiteX660" fmla="*/ 1902304 w 9384838"/>
              <a:gd name="connsiteY660" fmla="*/ 4340788 h 6246801"/>
              <a:gd name="connsiteX661" fmla="*/ 1952081 w 9384838"/>
              <a:gd name="connsiteY661" fmla="*/ 4315345 h 6246801"/>
              <a:gd name="connsiteX662" fmla="*/ 2001860 w 9384838"/>
              <a:gd name="connsiteY662" fmla="*/ 4340788 h 6246801"/>
              <a:gd name="connsiteX663" fmla="*/ 1952081 w 9384838"/>
              <a:gd name="connsiteY663" fmla="*/ 4340788 h 6246801"/>
              <a:gd name="connsiteX664" fmla="*/ 1952081 w 9384838"/>
              <a:gd name="connsiteY664" fmla="*/ 4390568 h 6246801"/>
              <a:gd name="connsiteX665" fmla="*/ 2027302 w 9384838"/>
              <a:gd name="connsiteY665" fmla="*/ 4416011 h 6246801"/>
              <a:gd name="connsiteX666" fmla="*/ 2052742 w 9384838"/>
              <a:gd name="connsiteY666" fmla="*/ 4416011 h 6246801"/>
              <a:gd name="connsiteX667" fmla="*/ 2102518 w 9384838"/>
              <a:gd name="connsiteY667" fmla="*/ 4390568 h 6246801"/>
              <a:gd name="connsiteX668" fmla="*/ 2127962 w 9384838"/>
              <a:gd name="connsiteY668" fmla="*/ 4390568 h 6246801"/>
              <a:gd name="connsiteX669" fmla="*/ 2203182 w 9384838"/>
              <a:gd name="connsiteY669" fmla="*/ 4440348 h 6246801"/>
              <a:gd name="connsiteX670" fmla="*/ 2328178 w 9384838"/>
              <a:gd name="connsiteY670" fmla="*/ 4465791 h 6246801"/>
              <a:gd name="connsiteX671" fmla="*/ 2428839 w 9384838"/>
              <a:gd name="connsiteY671" fmla="*/ 4465791 h 6246801"/>
              <a:gd name="connsiteX672" fmla="*/ 2478617 w 9384838"/>
              <a:gd name="connsiteY672" fmla="*/ 4440348 h 6246801"/>
              <a:gd name="connsiteX673" fmla="*/ 2529503 w 9384838"/>
              <a:gd name="connsiteY673" fmla="*/ 4416011 h 6246801"/>
              <a:gd name="connsiteX674" fmla="*/ 2579280 w 9384838"/>
              <a:gd name="connsiteY674" fmla="*/ 4440348 h 6246801"/>
              <a:gd name="connsiteX675" fmla="*/ 2629058 w 9384838"/>
              <a:gd name="connsiteY675" fmla="*/ 4440348 h 6246801"/>
              <a:gd name="connsiteX676" fmla="*/ 2679941 w 9384838"/>
              <a:gd name="connsiteY676" fmla="*/ 4465791 h 6246801"/>
              <a:gd name="connsiteX677" fmla="*/ 2679941 w 9384838"/>
              <a:gd name="connsiteY677" fmla="*/ 4465790 h 6246801"/>
              <a:gd name="connsiteX678" fmla="*/ 2705383 w 9384838"/>
              <a:gd name="connsiteY678" fmla="*/ 4465790 h 6246801"/>
              <a:gd name="connsiteX679" fmla="*/ 2804940 w 9384838"/>
              <a:gd name="connsiteY679" fmla="*/ 4440347 h 6246801"/>
              <a:gd name="connsiteX680" fmla="*/ 2830382 w 9384838"/>
              <a:gd name="connsiteY680" fmla="*/ 4491233 h 6246801"/>
              <a:gd name="connsiteX681" fmla="*/ 2804940 w 9384838"/>
              <a:gd name="connsiteY681" fmla="*/ 4515570 h 6246801"/>
              <a:gd name="connsiteX682" fmla="*/ 2780604 w 9384838"/>
              <a:gd name="connsiteY682" fmla="*/ 4541013 h 6246801"/>
              <a:gd name="connsiteX683" fmla="*/ 2804940 w 9384838"/>
              <a:gd name="connsiteY683" fmla="*/ 4566456 h 6246801"/>
              <a:gd name="connsiteX684" fmla="*/ 2804940 w 9384838"/>
              <a:gd name="connsiteY684" fmla="*/ 4590793 h 6246801"/>
              <a:gd name="connsiteX685" fmla="*/ 2855825 w 9384838"/>
              <a:gd name="connsiteY685" fmla="*/ 4590793 h 6246801"/>
              <a:gd name="connsiteX686" fmla="*/ 2855825 w 9384838"/>
              <a:gd name="connsiteY686" fmla="*/ 4566456 h 6246801"/>
              <a:gd name="connsiteX687" fmla="*/ 2880159 w 9384838"/>
              <a:gd name="connsiteY687" fmla="*/ 4566456 h 6246801"/>
              <a:gd name="connsiteX688" fmla="*/ 2880159 w 9384838"/>
              <a:gd name="connsiteY688" fmla="*/ 4605916 h 6246801"/>
              <a:gd name="connsiteX689" fmla="*/ 2880162 w 9384838"/>
              <a:gd name="connsiteY689" fmla="*/ 4605918 h 6246801"/>
              <a:gd name="connsiteX690" fmla="*/ 2880162 w 9384838"/>
              <a:gd name="connsiteY690" fmla="*/ 4566457 h 6246801"/>
              <a:gd name="connsiteX691" fmla="*/ 2931045 w 9384838"/>
              <a:gd name="connsiteY691" fmla="*/ 4616236 h 6246801"/>
              <a:gd name="connsiteX692" fmla="*/ 2980823 w 9384838"/>
              <a:gd name="connsiteY692" fmla="*/ 4641679 h 6246801"/>
              <a:gd name="connsiteX693" fmla="*/ 3006265 w 9384838"/>
              <a:gd name="connsiteY693" fmla="*/ 4616236 h 6246801"/>
              <a:gd name="connsiteX694" fmla="*/ 3030601 w 9384838"/>
              <a:gd name="connsiteY694" fmla="*/ 4616236 h 6246801"/>
              <a:gd name="connsiteX695" fmla="*/ 3056044 w 9384838"/>
              <a:gd name="connsiteY695" fmla="*/ 4590793 h 6246801"/>
              <a:gd name="connsiteX696" fmla="*/ 3105820 w 9384838"/>
              <a:gd name="connsiteY696" fmla="*/ 4590793 h 6246801"/>
              <a:gd name="connsiteX697" fmla="*/ 3131263 w 9384838"/>
              <a:gd name="connsiteY697" fmla="*/ 4541014 h 6246801"/>
              <a:gd name="connsiteX698" fmla="*/ 3131263 w 9384838"/>
              <a:gd name="connsiteY698" fmla="*/ 4590793 h 6246801"/>
              <a:gd name="connsiteX699" fmla="*/ 3156704 w 9384838"/>
              <a:gd name="connsiteY699" fmla="*/ 4566457 h 6246801"/>
              <a:gd name="connsiteX700" fmla="*/ 3181041 w 9384838"/>
              <a:gd name="connsiteY700" fmla="*/ 4515571 h 6246801"/>
              <a:gd name="connsiteX701" fmla="*/ 3156704 w 9384838"/>
              <a:gd name="connsiteY701" fmla="*/ 4440348 h 6246801"/>
              <a:gd name="connsiteX702" fmla="*/ 3131263 w 9384838"/>
              <a:gd name="connsiteY702" fmla="*/ 4416011 h 6246801"/>
              <a:gd name="connsiteX703" fmla="*/ 3181041 w 9384838"/>
              <a:gd name="connsiteY703" fmla="*/ 4365125 h 6246801"/>
              <a:gd name="connsiteX704" fmla="*/ 3231924 w 9384838"/>
              <a:gd name="connsiteY704" fmla="*/ 4340788 h 6246801"/>
              <a:gd name="connsiteX705" fmla="*/ 3256260 w 9384838"/>
              <a:gd name="connsiteY705" fmla="*/ 4289902 h 6246801"/>
              <a:gd name="connsiteX706" fmla="*/ 3281703 w 9384838"/>
              <a:gd name="connsiteY706" fmla="*/ 4289902 h 6246801"/>
              <a:gd name="connsiteX707" fmla="*/ 3281705 w 9384838"/>
              <a:gd name="connsiteY707" fmla="*/ 4289902 h 6246801"/>
              <a:gd name="connsiteX708" fmla="*/ 3307147 w 9384838"/>
              <a:gd name="connsiteY708" fmla="*/ 4265565 h 6246801"/>
              <a:gd name="connsiteX709" fmla="*/ 3356924 w 9384838"/>
              <a:gd name="connsiteY709" fmla="*/ 4265565 h 6246801"/>
              <a:gd name="connsiteX710" fmla="*/ 3457589 w 9384838"/>
              <a:gd name="connsiteY710" fmla="*/ 4190342 h 6246801"/>
              <a:gd name="connsiteX711" fmla="*/ 3558250 w 9384838"/>
              <a:gd name="connsiteY711" fmla="*/ 4089676 h 6246801"/>
              <a:gd name="connsiteX712" fmla="*/ 3582585 w 9384838"/>
              <a:gd name="connsiteY712" fmla="*/ 4014453 h 6246801"/>
              <a:gd name="connsiteX713" fmla="*/ 3608026 w 9384838"/>
              <a:gd name="connsiteY713" fmla="*/ 3989010 h 6246801"/>
              <a:gd name="connsiteX714" fmla="*/ 3582585 w 9384838"/>
              <a:gd name="connsiteY714" fmla="*/ 3963567 h 6246801"/>
              <a:gd name="connsiteX715" fmla="*/ 3608026 w 9384838"/>
              <a:gd name="connsiteY715" fmla="*/ 3913787 h 6246801"/>
              <a:gd name="connsiteX716" fmla="*/ 3582585 w 9384838"/>
              <a:gd name="connsiteY716" fmla="*/ 3888344 h 6246801"/>
              <a:gd name="connsiteX717" fmla="*/ 3608026 w 9384838"/>
              <a:gd name="connsiteY717" fmla="*/ 3838565 h 6246801"/>
              <a:gd name="connsiteX718" fmla="*/ 3633468 w 9384838"/>
              <a:gd name="connsiteY718" fmla="*/ 3813122 h 6246801"/>
              <a:gd name="connsiteX719" fmla="*/ 3683247 w 9384838"/>
              <a:gd name="connsiteY719" fmla="*/ 3788785 h 6246801"/>
              <a:gd name="connsiteX720" fmla="*/ 3708689 w 9384838"/>
              <a:gd name="connsiteY720" fmla="*/ 3813122 h 6246801"/>
              <a:gd name="connsiteX721" fmla="*/ 3783908 w 9384838"/>
              <a:gd name="connsiteY721" fmla="*/ 3788785 h 6246801"/>
              <a:gd name="connsiteX722" fmla="*/ 3883464 w 9384838"/>
              <a:gd name="connsiteY722" fmla="*/ 3763342 h 6246801"/>
              <a:gd name="connsiteX723" fmla="*/ 3883464 w 9384838"/>
              <a:gd name="connsiteY723" fmla="*/ 3813122 h 6246801"/>
              <a:gd name="connsiteX724" fmla="*/ 3833686 w 9384838"/>
              <a:gd name="connsiteY724" fmla="*/ 3813122 h 6246801"/>
              <a:gd name="connsiteX725" fmla="*/ 3808245 w 9384838"/>
              <a:gd name="connsiteY725" fmla="*/ 3838565 h 6246801"/>
              <a:gd name="connsiteX726" fmla="*/ 3808245 w 9384838"/>
              <a:gd name="connsiteY726" fmla="*/ 3888344 h 6246801"/>
              <a:gd name="connsiteX727" fmla="*/ 3758467 w 9384838"/>
              <a:gd name="connsiteY727" fmla="*/ 3864008 h 6246801"/>
              <a:gd name="connsiteX728" fmla="*/ 3708689 w 9384838"/>
              <a:gd name="connsiteY728" fmla="*/ 3913787 h 6246801"/>
              <a:gd name="connsiteX729" fmla="*/ 3683247 w 9384838"/>
              <a:gd name="connsiteY729" fmla="*/ 3888344 h 6246801"/>
              <a:gd name="connsiteX730" fmla="*/ 3633468 w 9384838"/>
              <a:gd name="connsiteY730" fmla="*/ 3913787 h 6246801"/>
              <a:gd name="connsiteX731" fmla="*/ 3657804 w 9384838"/>
              <a:gd name="connsiteY731" fmla="*/ 3939230 h 6246801"/>
              <a:gd name="connsiteX732" fmla="*/ 3633468 w 9384838"/>
              <a:gd name="connsiteY732" fmla="*/ 3963567 h 6246801"/>
              <a:gd name="connsiteX733" fmla="*/ 3657804 w 9384838"/>
              <a:gd name="connsiteY733" fmla="*/ 3963567 h 6246801"/>
              <a:gd name="connsiteX734" fmla="*/ 3683247 w 9384838"/>
              <a:gd name="connsiteY734" fmla="*/ 3989010 h 6246801"/>
              <a:gd name="connsiteX735" fmla="*/ 3708689 w 9384838"/>
              <a:gd name="connsiteY735" fmla="*/ 3989010 h 6246801"/>
              <a:gd name="connsiteX736" fmla="*/ 3708689 w 9384838"/>
              <a:gd name="connsiteY736" fmla="*/ 4014453 h 6246801"/>
              <a:gd name="connsiteX737" fmla="*/ 3708688 w 9384838"/>
              <a:gd name="connsiteY737" fmla="*/ 4014453 h 6246801"/>
              <a:gd name="connsiteX738" fmla="*/ 3657804 w 9384838"/>
              <a:gd name="connsiteY738" fmla="*/ 4064233 h 6246801"/>
              <a:gd name="connsiteX739" fmla="*/ 3683246 w 9384838"/>
              <a:gd name="connsiteY739" fmla="*/ 4139455 h 6246801"/>
              <a:gd name="connsiteX740" fmla="*/ 3808243 w 9384838"/>
              <a:gd name="connsiteY740" fmla="*/ 4164898 h 6246801"/>
              <a:gd name="connsiteX741" fmla="*/ 3833684 w 9384838"/>
              <a:gd name="connsiteY741" fmla="*/ 4089676 h 6246801"/>
              <a:gd name="connsiteX742" fmla="*/ 3958666 w 9384838"/>
              <a:gd name="connsiteY742" fmla="*/ 4089676 h 6246801"/>
              <a:gd name="connsiteX743" fmla="*/ 4084770 w 9384838"/>
              <a:gd name="connsiteY743" fmla="*/ 4064233 h 6246801"/>
              <a:gd name="connsiteX744" fmla="*/ 4185432 w 9384838"/>
              <a:gd name="connsiteY744" fmla="*/ 4064233 h 6246801"/>
              <a:gd name="connsiteX745" fmla="*/ 4460870 w 9384838"/>
              <a:gd name="connsiteY745" fmla="*/ 3888345 h 6246801"/>
              <a:gd name="connsiteX746" fmla="*/ 4510648 w 9384838"/>
              <a:gd name="connsiteY746" fmla="*/ 3763342 h 6246801"/>
              <a:gd name="connsiteX747" fmla="*/ 4761751 w 9384838"/>
              <a:gd name="connsiteY747" fmla="*/ 3713562 h 6246801"/>
              <a:gd name="connsiteX748" fmla="*/ 4836971 w 9384838"/>
              <a:gd name="connsiteY748" fmla="*/ 3612896 h 6246801"/>
              <a:gd name="connsiteX749" fmla="*/ 4887855 w 9384838"/>
              <a:gd name="connsiteY749" fmla="*/ 3487894 h 6246801"/>
              <a:gd name="connsiteX750" fmla="*/ 4887855 w 9384838"/>
              <a:gd name="connsiteY750" fmla="*/ 3487893 h 6246801"/>
              <a:gd name="connsiteX751" fmla="*/ 4937633 w 9384838"/>
              <a:gd name="connsiteY751" fmla="*/ 3437007 h 6246801"/>
              <a:gd name="connsiteX752" fmla="*/ 5012854 w 9384838"/>
              <a:gd name="connsiteY752" fmla="*/ 3387227 h 6246801"/>
              <a:gd name="connsiteX753" fmla="*/ 5038296 w 9384838"/>
              <a:gd name="connsiteY753" fmla="*/ 3336341 h 6246801"/>
              <a:gd name="connsiteX754" fmla="*/ 5113516 w 9384838"/>
              <a:gd name="connsiteY754" fmla="*/ 3236782 h 6246801"/>
              <a:gd name="connsiteX755" fmla="*/ 5137852 w 9384838"/>
              <a:gd name="connsiteY755" fmla="*/ 3185896 h 6246801"/>
              <a:gd name="connsiteX756" fmla="*/ 5163294 w 9384838"/>
              <a:gd name="connsiteY756" fmla="*/ 3161560 h 6246801"/>
              <a:gd name="connsiteX757" fmla="*/ 5238514 w 9384838"/>
              <a:gd name="connsiteY757" fmla="*/ 3011116 h 6246801"/>
              <a:gd name="connsiteX758" fmla="*/ 5263957 w 9384838"/>
              <a:gd name="connsiteY758" fmla="*/ 2860672 h 6246801"/>
              <a:gd name="connsiteX759" fmla="*/ 5188736 w 9384838"/>
              <a:gd name="connsiteY759" fmla="*/ 2809788 h 6246801"/>
              <a:gd name="connsiteX760" fmla="*/ 5163294 w 9384838"/>
              <a:gd name="connsiteY760" fmla="*/ 2835229 h 6246801"/>
              <a:gd name="connsiteX761" fmla="*/ 5137852 w 9384838"/>
              <a:gd name="connsiteY761" fmla="*/ 2835229 h 6246801"/>
              <a:gd name="connsiteX762" fmla="*/ 5137852 w 9384838"/>
              <a:gd name="connsiteY762" fmla="*/ 2785450 h 6246801"/>
              <a:gd name="connsiteX763" fmla="*/ 5188736 w 9384838"/>
              <a:gd name="connsiteY763" fmla="*/ 2785450 h 6246801"/>
              <a:gd name="connsiteX764" fmla="*/ 5263957 w 9384838"/>
              <a:gd name="connsiteY764" fmla="*/ 2734563 h 6246801"/>
              <a:gd name="connsiteX765" fmla="*/ 5339177 w 9384838"/>
              <a:gd name="connsiteY765" fmla="*/ 2609561 h 6246801"/>
              <a:gd name="connsiteX766" fmla="*/ 5289399 w 9384838"/>
              <a:gd name="connsiteY766" fmla="*/ 2534339 h 6246801"/>
              <a:gd name="connsiteX767" fmla="*/ 5289931 w 9384838"/>
              <a:gd name="connsiteY767" fmla="*/ 2534660 h 6246801"/>
              <a:gd name="connsiteX768" fmla="*/ 5289398 w 9384838"/>
              <a:gd name="connsiteY768" fmla="*/ 2534339 h 6246801"/>
              <a:gd name="connsiteX769" fmla="*/ 5313734 w 9384838"/>
              <a:gd name="connsiteY769" fmla="*/ 2483451 h 6246801"/>
              <a:gd name="connsiteX770" fmla="*/ 5289398 w 9384838"/>
              <a:gd name="connsiteY770" fmla="*/ 2459115 h 6246801"/>
              <a:gd name="connsiteX771" fmla="*/ 5364618 w 9384838"/>
              <a:gd name="connsiteY771" fmla="*/ 2408231 h 6246801"/>
              <a:gd name="connsiteX772" fmla="*/ 5388954 w 9384838"/>
              <a:gd name="connsiteY772" fmla="*/ 2433674 h 6246801"/>
              <a:gd name="connsiteX773" fmla="*/ 5464174 w 9384838"/>
              <a:gd name="connsiteY773" fmla="*/ 2408231 h 6246801"/>
              <a:gd name="connsiteX774" fmla="*/ 5515059 w 9384838"/>
              <a:gd name="connsiteY774" fmla="*/ 2333007 h 6246801"/>
              <a:gd name="connsiteX775" fmla="*/ 5539394 w 9384838"/>
              <a:gd name="connsiteY775" fmla="*/ 2257785 h 6246801"/>
              <a:gd name="connsiteX776" fmla="*/ 5539394 w 9384838"/>
              <a:gd name="connsiteY776" fmla="*/ 2233447 h 6246801"/>
              <a:gd name="connsiteX777" fmla="*/ 5564837 w 9384838"/>
              <a:gd name="connsiteY777" fmla="*/ 2182565 h 6246801"/>
              <a:gd name="connsiteX778" fmla="*/ 5614615 w 9384838"/>
              <a:gd name="connsiteY778" fmla="*/ 2233447 h 6246801"/>
              <a:gd name="connsiteX779" fmla="*/ 5640057 w 9384838"/>
              <a:gd name="connsiteY779" fmla="*/ 2208005 h 6246801"/>
              <a:gd name="connsiteX780" fmla="*/ 5665499 w 9384838"/>
              <a:gd name="connsiteY780" fmla="*/ 2233447 h 6246801"/>
              <a:gd name="connsiteX781" fmla="*/ 5665499 w 9384838"/>
              <a:gd name="connsiteY781" fmla="*/ 2257785 h 6246801"/>
              <a:gd name="connsiteX782" fmla="*/ 5640057 w 9384838"/>
              <a:gd name="connsiteY782" fmla="*/ 2408231 h 6246801"/>
              <a:gd name="connsiteX783" fmla="*/ 5689835 w 9384838"/>
              <a:gd name="connsiteY783" fmla="*/ 2433674 h 6246801"/>
              <a:gd name="connsiteX784" fmla="*/ 5740719 w 9384838"/>
              <a:gd name="connsiteY784" fmla="*/ 2408231 h 6246801"/>
              <a:gd name="connsiteX785" fmla="*/ 5765055 w 9384838"/>
              <a:gd name="connsiteY785" fmla="*/ 2358450 h 6246801"/>
              <a:gd name="connsiteX786" fmla="*/ 5840275 w 9384838"/>
              <a:gd name="connsiteY786" fmla="*/ 2459115 h 6246801"/>
              <a:gd name="connsiteX787" fmla="*/ 5891159 w 9384838"/>
              <a:gd name="connsiteY787" fmla="*/ 2408231 h 6246801"/>
              <a:gd name="connsiteX788" fmla="*/ 5940937 w 9384838"/>
              <a:gd name="connsiteY788" fmla="*/ 2283229 h 6246801"/>
              <a:gd name="connsiteX789" fmla="*/ 5891159 w 9384838"/>
              <a:gd name="connsiteY789" fmla="*/ 2208005 h 6246801"/>
              <a:gd name="connsiteX790" fmla="*/ 5840275 w 9384838"/>
              <a:gd name="connsiteY790" fmla="*/ 2257785 h 6246801"/>
              <a:gd name="connsiteX791" fmla="*/ 5715277 w 9384838"/>
              <a:gd name="connsiteY791" fmla="*/ 2283229 h 6246801"/>
              <a:gd name="connsiteX792" fmla="*/ 5765055 w 9384838"/>
              <a:gd name="connsiteY792" fmla="*/ 2132783 h 6246801"/>
              <a:gd name="connsiteX793" fmla="*/ 5840275 w 9384838"/>
              <a:gd name="connsiteY793" fmla="*/ 2081897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270546 w 9384838"/>
              <a:gd name="connsiteY801" fmla="*/ 1474959 h 6246801"/>
              <a:gd name="connsiteX802" fmla="*/ 8187608 w 9384838"/>
              <a:gd name="connsiteY802" fmla="*/ 1463250 h 6246801"/>
              <a:gd name="connsiteX803" fmla="*/ 8203220 w 9384838"/>
              <a:gd name="connsiteY803" fmla="*/ 1472032 h 6246801"/>
              <a:gd name="connsiteX804" fmla="*/ 8215904 w 9384838"/>
              <a:gd name="connsiteY804" fmla="*/ 1471056 h 6246801"/>
              <a:gd name="connsiteX805" fmla="*/ 8214929 w 9384838"/>
              <a:gd name="connsiteY805" fmla="*/ 1479838 h 6246801"/>
              <a:gd name="connsiteX806" fmla="*/ 8216880 w 9384838"/>
              <a:gd name="connsiteY806" fmla="*/ 1484717 h 6246801"/>
              <a:gd name="connsiteX807" fmla="*/ 8195414 w 9384838"/>
              <a:gd name="connsiteY807" fmla="*/ 1482765 h 6246801"/>
              <a:gd name="connsiteX808" fmla="*/ 8197365 w 9384838"/>
              <a:gd name="connsiteY808" fmla="*/ 1476909 h 6246801"/>
              <a:gd name="connsiteX809" fmla="*/ 8187608 w 9384838"/>
              <a:gd name="connsiteY809" fmla="*/ 1463250 h 6246801"/>
              <a:gd name="connsiteX810" fmla="*/ 8289085 w 9384838"/>
              <a:gd name="connsiteY810" fmla="*/ 1415439 h 6246801"/>
              <a:gd name="connsiteX811" fmla="*/ 8307624 w 9384838"/>
              <a:gd name="connsiteY811" fmla="*/ 1425197 h 6246801"/>
              <a:gd name="connsiteX812" fmla="*/ 8318357 w 9384838"/>
              <a:gd name="connsiteY812" fmla="*/ 1429100 h 6246801"/>
              <a:gd name="connsiteX813" fmla="*/ 8307624 w 9384838"/>
              <a:gd name="connsiteY813" fmla="*/ 1443734 h 6246801"/>
              <a:gd name="connsiteX814" fmla="*/ 8313478 w 9384838"/>
              <a:gd name="connsiteY814" fmla="*/ 1452516 h 6246801"/>
              <a:gd name="connsiteX815" fmla="*/ 8282255 w 9384838"/>
              <a:gd name="connsiteY815" fmla="*/ 1469104 h 6246801"/>
              <a:gd name="connsiteX816" fmla="*/ 8280303 w 9384838"/>
              <a:gd name="connsiteY816" fmla="*/ 1453493 h 6246801"/>
              <a:gd name="connsiteX817" fmla="*/ 8269570 w 9384838"/>
              <a:gd name="connsiteY817" fmla="*/ 1425197 h 6246801"/>
              <a:gd name="connsiteX818" fmla="*/ 8289085 w 9384838"/>
              <a:gd name="connsiteY818" fmla="*/ 1415439 h 6246801"/>
              <a:gd name="connsiteX819" fmla="*/ 8360314 w 9384838"/>
              <a:gd name="connsiteY819" fmla="*/ 1357869 h 6246801"/>
              <a:gd name="connsiteX820" fmla="*/ 8376902 w 9384838"/>
              <a:gd name="connsiteY820" fmla="*/ 1366651 h 6246801"/>
              <a:gd name="connsiteX821" fmla="*/ 8379829 w 9384838"/>
              <a:gd name="connsiteY821" fmla="*/ 1382264 h 6246801"/>
              <a:gd name="connsiteX822" fmla="*/ 8349581 w 9384838"/>
              <a:gd name="connsiteY822" fmla="*/ 1375434 h 6246801"/>
              <a:gd name="connsiteX823" fmla="*/ 8360314 w 9384838"/>
              <a:gd name="connsiteY823" fmla="*/ 1357869 h 6246801"/>
              <a:gd name="connsiteX824" fmla="*/ 8571073 w 9384838"/>
              <a:gd name="connsiteY824" fmla="*/ 1228098 h 6246801"/>
              <a:gd name="connsiteX825" fmla="*/ 8597418 w 9384838"/>
              <a:gd name="connsiteY825" fmla="*/ 1253467 h 6246801"/>
              <a:gd name="connsiteX826" fmla="*/ 8592539 w 9384838"/>
              <a:gd name="connsiteY826" fmla="*/ 1260297 h 6246801"/>
              <a:gd name="connsiteX827" fmla="*/ 8592539 w 9384838"/>
              <a:gd name="connsiteY827" fmla="*/ 1272981 h 6246801"/>
              <a:gd name="connsiteX828" fmla="*/ 8572049 w 9384838"/>
              <a:gd name="connsiteY828" fmla="*/ 1273957 h 6246801"/>
              <a:gd name="connsiteX829" fmla="*/ 8561316 w 9384838"/>
              <a:gd name="connsiteY829" fmla="*/ 1285666 h 6246801"/>
              <a:gd name="connsiteX830" fmla="*/ 8554486 w 9384838"/>
              <a:gd name="connsiteY830" fmla="*/ 1302253 h 6246801"/>
              <a:gd name="connsiteX831" fmla="*/ 8533995 w 9384838"/>
              <a:gd name="connsiteY831" fmla="*/ 1311035 h 6246801"/>
              <a:gd name="connsiteX832" fmla="*/ 8510577 w 9384838"/>
              <a:gd name="connsiteY832" fmla="*/ 1309083 h 6246801"/>
              <a:gd name="connsiteX833" fmla="*/ 8505699 w 9384838"/>
              <a:gd name="connsiteY833" fmla="*/ 1331526 h 6246801"/>
              <a:gd name="connsiteX834" fmla="*/ 8494966 w 9384838"/>
              <a:gd name="connsiteY834" fmla="*/ 1335428 h 6246801"/>
              <a:gd name="connsiteX835" fmla="*/ 8482281 w 9384838"/>
              <a:gd name="connsiteY835" fmla="*/ 1312986 h 6246801"/>
              <a:gd name="connsiteX836" fmla="*/ 8474475 w 9384838"/>
              <a:gd name="connsiteY836" fmla="*/ 1303229 h 6246801"/>
              <a:gd name="connsiteX837" fmla="*/ 8467645 w 9384838"/>
              <a:gd name="connsiteY837" fmla="*/ 1279811 h 6246801"/>
              <a:gd name="connsiteX838" fmla="*/ 8476427 w 9384838"/>
              <a:gd name="connsiteY838" fmla="*/ 1270054 h 6246801"/>
              <a:gd name="connsiteX839" fmla="*/ 8524238 w 9384838"/>
              <a:gd name="connsiteY839" fmla="*/ 1261273 h 6246801"/>
              <a:gd name="connsiteX840" fmla="*/ 8551558 w 9384838"/>
              <a:gd name="connsiteY840" fmla="*/ 1236879 h 6246801"/>
              <a:gd name="connsiteX841" fmla="*/ 8567170 w 9384838"/>
              <a:gd name="connsiteY841" fmla="*/ 1237855 h 6246801"/>
              <a:gd name="connsiteX842" fmla="*/ 8571073 w 9384838"/>
              <a:gd name="connsiteY842" fmla="*/ 1228098 h 6246801"/>
              <a:gd name="connsiteX843" fmla="*/ 8306648 w 9384838"/>
              <a:gd name="connsiteY843" fmla="*/ 884639 h 6246801"/>
              <a:gd name="connsiteX844" fmla="*/ 8328114 w 9384838"/>
              <a:gd name="connsiteY844" fmla="*/ 903178 h 6246801"/>
              <a:gd name="connsiteX845" fmla="*/ 8334944 w 9384838"/>
              <a:gd name="connsiteY845" fmla="*/ 917814 h 6246801"/>
              <a:gd name="connsiteX846" fmla="*/ 8368119 w 9384838"/>
              <a:gd name="connsiteY846" fmla="*/ 935377 h 6246801"/>
              <a:gd name="connsiteX847" fmla="*/ 8422761 w 9384838"/>
              <a:gd name="connsiteY847" fmla="*/ 939280 h 6246801"/>
              <a:gd name="connsiteX848" fmla="*/ 8461790 w 9384838"/>
              <a:gd name="connsiteY848" fmla="*/ 922693 h 6246801"/>
              <a:gd name="connsiteX849" fmla="*/ 8450081 w 9384838"/>
              <a:gd name="connsiteY849" fmla="*/ 963674 h 6246801"/>
              <a:gd name="connsiteX850" fmla="*/ 8431542 w 9384838"/>
              <a:gd name="connsiteY850" fmla="*/ 975382 h 6246801"/>
              <a:gd name="connsiteX851" fmla="*/ 8415930 w 9384838"/>
              <a:gd name="connsiteY851" fmla="*/ 963674 h 6246801"/>
              <a:gd name="connsiteX852" fmla="*/ 8397391 w 9384838"/>
              <a:gd name="connsiteY852" fmla="*/ 963674 h 6246801"/>
              <a:gd name="connsiteX853" fmla="*/ 8359338 w 9384838"/>
              <a:gd name="connsiteY853" fmla="*/ 1014411 h 6246801"/>
              <a:gd name="connsiteX854" fmla="*/ 8284206 w 9384838"/>
              <a:gd name="connsiteY854" fmla="*/ 1020265 h 6246801"/>
              <a:gd name="connsiteX855" fmla="*/ 8247128 w 9384838"/>
              <a:gd name="connsiteY855" fmla="*/ 1070028 h 6246801"/>
              <a:gd name="connsiteX856" fmla="*/ 8212977 w 9384838"/>
              <a:gd name="connsiteY856" fmla="*/ 1083688 h 6246801"/>
              <a:gd name="connsiteX857" fmla="*/ 8184681 w 9384838"/>
              <a:gd name="connsiteY857" fmla="*/ 1151014 h 6246801"/>
              <a:gd name="connsiteX858" fmla="*/ 8163215 w 9384838"/>
              <a:gd name="connsiteY858" fmla="*/ 1151014 h 6246801"/>
              <a:gd name="connsiteX859" fmla="*/ 8155409 w 9384838"/>
              <a:gd name="connsiteY859" fmla="*/ 1207607 h 6246801"/>
              <a:gd name="connsiteX860" fmla="*/ 8099792 w 9384838"/>
              <a:gd name="connsiteY860" fmla="*/ 1223219 h 6246801"/>
              <a:gd name="connsiteX861" fmla="*/ 8077350 w 9384838"/>
              <a:gd name="connsiteY861" fmla="*/ 1247612 h 6246801"/>
              <a:gd name="connsiteX862" fmla="*/ 8066617 w 9384838"/>
              <a:gd name="connsiteY862" fmla="*/ 1319817 h 6246801"/>
              <a:gd name="connsiteX863" fmla="*/ 8057835 w 9384838"/>
              <a:gd name="connsiteY863" fmla="*/ 1315914 h 6246801"/>
              <a:gd name="connsiteX864" fmla="*/ 8009048 w 9384838"/>
              <a:gd name="connsiteY864" fmla="*/ 1320793 h 6246801"/>
              <a:gd name="connsiteX865" fmla="*/ 8009048 w 9384838"/>
              <a:gd name="connsiteY865" fmla="*/ 1309084 h 6246801"/>
              <a:gd name="connsiteX866" fmla="*/ 8010024 w 9384838"/>
              <a:gd name="connsiteY866" fmla="*/ 1293472 h 6246801"/>
              <a:gd name="connsiteX867" fmla="*/ 8002218 w 9384838"/>
              <a:gd name="connsiteY867" fmla="*/ 1262248 h 6246801"/>
              <a:gd name="connsiteX868" fmla="*/ 8013927 w 9384838"/>
              <a:gd name="connsiteY868" fmla="*/ 1254442 h 6246801"/>
              <a:gd name="connsiteX869" fmla="*/ 8038320 w 9384838"/>
              <a:gd name="connsiteY869" fmla="*/ 1219316 h 6246801"/>
              <a:gd name="connsiteX870" fmla="*/ 8077350 w 9384838"/>
              <a:gd name="connsiteY870" fmla="*/ 1190044 h 6246801"/>
              <a:gd name="connsiteX871" fmla="*/ 8108573 w 9384838"/>
              <a:gd name="connsiteY871" fmla="*/ 1167602 h 6246801"/>
              <a:gd name="connsiteX872" fmla="*/ 8111501 w 9384838"/>
              <a:gd name="connsiteY872" fmla="*/ 1154917 h 6246801"/>
              <a:gd name="connsiteX873" fmla="*/ 8135894 w 9384838"/>
              <a:gd name="connsiteY873" fmla="*/ 1148087 h 6246801"/>
              <a:gd name="connsiteX874" fmla="*/ 8141748 w 9384838"/>
              <a:gd name="connsiteY874" fmla="*/ 1130524 h 6246801"/>
              <a:gd name="connsiteX875" fmla="*/ 8135894 w 9384838"/>
              <a:gd name="connsiteY875" fmla="*/ 1121742 h 6246801"/>
              <a:gd name="connsiteX876" fmla="*/ 8143700 w 9384838"/>
              <a:gd name="connsiteY876" fmla="*/ 1104179 h 6246801"/>
              <a:gd name="connsiteX877" fmla="*/ 8200293 w 9384838"/>
              <a:gd name="connsiteY877" fmla="*/ 1030998 h 6246801"/>
              <a:gd name="connsiteX878" fmla="*/ 8231516 w 9384838"/>
              <a:gd name="connsiteY878" fmla="*/ 993920 h 6246801"/>
              <a:gd name="connsiteX879" fmla="*/ 8245176 w 9384838"/>
              <a:gd name="connsiteY879" fmla="*/ 957819 h 6246801"/>
              <a:gd name="connsiteX880" fmla="*/ 8258837 w 9384838"/>
              <a:gd name="connsiteY880" fmla="*/ 944159 h 6246801"/>
              <a:gd name="connsiteX881" fmla="*/ 8260788 w 9384838"/>
              <a:gd name="connsiteY881" fmla="*/ 920741 h 6246801"/>
              <a:gd name="connsiteX882" fmla="*/ 8289085 w 9384838"/>
              <a:gd name="connsiteY882" fmla="*/ 889516 h 6246801"/>
              <a:gd name="connsiteX883" fmla="*/ 8306648 w 9384838"/>
              <a:gd name="connsiteY883" fmla="*/ 884639 h 6246801"/>
              <a:gd name="connsiteX884" fmla="*/ 9328245 w 9384838"/>
              <a:gd name="connsiteY884" fmla="*/ 311878 h 6246801"/>
              <a:gd name="connsiteX885" fmla="*/ 9371178 w 9384838"/>
              <a:gd name="connsiteY885" fmla="*/ 317733 h 6246801"/>
              <a:gd name="connsiteX886" fmla="*/ 9384838 w 9384838"/>
              <a:gd name="connsiteY886" fmla="*/ 341150 h 6246801"/>
              <a:gd name="connsiteX887" fmla="*/ 9357517 w 9384838"/>
              <a:gd name="connsiteY887" fmla="*/ 360665 h 6246801"/>
              <a:gd name="connsiteX888" fmla="*/ 9357517 w 9384838"/>
              <a:gd name="connsiteY888" fmla="*/ 378228 h 6246801"/>
              <a:gd name="connsiteX889" fmla="*/ 9371178 w 9384838"/>
              <a:gd name="connsiteY889" fmla="*/ 393840 h 6246801"/>
              <a:gd name="connsiteX890" fmla="*/ 9367275 w 9384838"/>
              <a:gd name="connsiteY890" fmla="*/ 427015 h 6246801"/>
              <a:gd name="connsiteX891" fmla="*/ 9314585 w 9384838"/>
              <a:gd name="connsiteY891" fmla="*/ 427015 h 6246801"/>
              <a:gd name="connsiteX892" fmla="*/ 9250186 w 9384838"/>
              <a:gd name="connsiteY892" fmla="*/ 440675 h 6246801"/>
              <a:gd name="connsiteX893" fmla="*/ 9213108 w 9384838"/>
              <a:gd name="connsiteY893" fmla="*/ 471899 h 6246801"/>
              <a:gd name="connsiteX894" fmla="*/ 9162370 w 9384838"/>
              <a:gd name="connsiteY894" fmla="*/ 491414 h 6246801"/>
              <a:gd name="connsiteX895" fmla="*/ 9099923 w 9384838"/>
              <a:gd name="connsiteY895" fmla="*/ 526540 h 6246801"/>
              <a:gd name="connsiteX896" fmla="*/ 9035524 w 9384838"/>
              <a:gd name="connsiteY896" fmla="*/ 587036 h 6246801"/>
              <a:gd name="connsiteX897" fmla="*/ 8996494 w 9384838"/>
              <a:gd name="connsiteY897" fmla="*/ 635822 h 6246801"/>
              <a:gd name="connsiteX898" fmla="*/ 8961368 w 9384838"/>
              <a:gd name="connsiteY898" fmla="*/ 637774 h 6246801"/>
              <a:gd name="connsiteX899" fmla="*/ 8951610 w 9384838"/>
              <a:gd name="connsiteY899" fmla="*/ 647531 h 6246801"/>
              <a:gd name="connsiteX900" fmla="*/ 8926241 w 9384838"/>
              <a:gd name="connsiteY900" fmla="*/ 637774 h 6246801"/>
              <a:gd name="connsiteX901" fmla="*/ 8916484 w 9384838"/>
              <a:gd name="connsiteY901" fmla="*/ 608501 h 6246801"/>
              <a:gd name="connsiteX902" fmla="*/ 8883309 w 9384838"/>
              <a:gd name="connsiteY902" fmla="*/ 622162 h 6246801"/>
              <a:gd name="connsiteX903" fmla="*/ 8877454 w 9384838"/>
              <a:gd name="connsiteY903" fmla="*/ 651434 h 6246801"/>
              <a:gd name="connsiteX904" fmla="*/ 8887212 w 9384838"/>
              <a:gd name="connsiteY904" fmla="*/ 665094 h 6246801"/>
              <a:gd name="connsiteX905" fmla="*/ 8846231 w 9384838"/>
              <a:gd name="connsiteY905" fmla="*/ 719735 h 6246801"/>
              <a:gd name="connsiteX906" fmla="*/ 8799395 w 9384838"/>
              <a:gd name="connsiteY906" fmla="*/ 749008 h 6246801"/>
              <a:gd name="connsiteX907" fmla="*/ 8766220 w 9384838"/>
              <a:gd name="connsiteY907" fmla="*/ 774380 h 6246801"/>
              <a:gd name="connsiteX908" fmla="*/ 8731094 w 9384838"/>
              <a:gd name="connsiteY908" fmla="*/ 844633 h 6246801"/>
              <a:gd name="connsiteX909" fmla="*/ 8697919 w 9384838"/>
              <a:gd name="connsiteY909" fmla="*/ 862196 h 6246801"/>
              <a:gd name="connsiteX910" fmla="*/ 8666695 w 9384838"/>
              <a:gd name="connsiteY910" fmla="*/ 862196 h 6246801"/>
              <a:gd name="connsiteX911" fmla="*/ 8641326 w 9384838"/>
              <a:gd name="connsiteY911" fmla="*/ 887565 h 6246801"/>
              <a:gd name="connsiteX912" fmla="*/ 8614005 w 9384838"/>
              <a:gd name="connsiteY912" fmla="*/ 932449 h 6246801"/>
              <a:gd name="connsiteX913" fmla="*/ 8590587 w 9384838"/>
              <a:gd name="connsiteY913" fmla="*/ 936351 h 6246801"/>
              <a:gd name="connsiteX914" fmla="*/ 8576927 w 9384838"/>
              <a:gd name="connsiteY914" fmla="*/ 920740 h 6246801"/>
              <a:gd name="connsiteX915" fmla="*/ 8590587 w 9384838"/>
              <a:gd name="connsiteY915" fmla="*/ 885614 h 6246801"/>
              <a:gd name="connsiteX916" fmla="*/ 8602296 w 9384838"/>
              <a:gd name="connsiteY916" fmla="*/ 881711 h 6246801"/>
              <a:gd name="connsiteX917" fmla="*/ 8610102 w 9384838"/>
              <a:gd name="connsiteY917" fmla="*/ 868050 h 6246801"/>
              <a:gd name="connsiteX918" fmla="*/ 8606199 w 9384838"/>
              <a:gd name="connsiteY918" fmla="*/ 850487 h 6246801"/>
              <a:gd name="connsiteX919" fmla="*/ 8612054 w 9384838"/>
              <a:gd name="connsiteY919" fmla="*/ 825118 h 6246801"/>
              <a:gd name="connsiteX920" fmla="*/ 8623762 w 9384838"/>
              <a:gd name="connsiteY920" fmla="*/ 846584 h 6246801"/>
              <a:gd name="connsiteX921" fmla="*/ 8637423 w 9384838"/>
              <a:gd name="connsiteY921" fmla="*/ 848536 h 6246801"/>
              <a:gd name="connsiteX922" fmla="*/ 8649132 w 9384838"/>
              <a:gd name="connsiteY922" fmla="*/ 827069 h 6246801"/>
              <a:gd name="connsiteX923" fmla="*/ 8635471 w 9384838"/>
              <a:gd name="connsiteY923" fmla="*/ 807555 h 6246801"/>
              <a:gd name="connsiteX924" fmla="*/ 8654986 w 9384838"/>
              <a:gd name="connsiteY924" fmla="*/ 807555 h 6246801"/>
              <a:gd name="connsiteX925" fmla="*/ 8664743 w 9384838"/>
              <a:gd name="connsiteY925" fmla="*/ 819263 h 6246801"/>
              <a:gd name="connsiteX926" fmla="*/ 8692064 w 9384838"/>
              <a:gd name="connsiteY926" fmla="*/ 805603 h 6246801"/>
              <a:gd name="connsiteX927" fmla="*/ 8709627 w 9384838"/>
              <a:gd name="connsiteY927" fmla="*/ 778282 h 6246801"/>
              <a:gd name="connsiteX928" fmla="*/ 8711579 w 9384838"/>
              <a:gd name="connsiteY928" fmla="*/ 749008 h 6246801"/>
              <a:gd name="connsiteX929" fmla="*/ 8695967 w 9384838"/>
              <a:gd name="connsiteY929" fmla="*/ 749008 h 6246801"/>
              <a:gd name="connsiteX930" fmla="*/ 8672549 w 9384838"/>
              <a:gd name="connsiteY930" fmla="*/ 745105 h 6246801"/>
              <a:gd name="connsiteX931" fmla="*/ 8668646 w 9384838"/>
              <a:gd name="connsiteY931" fmla="*/ 713881 h 6246801"/>
              <a:gd name="connsiteX932" fmla="*/ 8697919 w 9384838"/>
              <a:gd name="connsiteY932" fmla="*/ 713881 h 6246801"/>
              <a:gd name="connsiteX933" fmla="*/ 8715482 w 9384838"/>
              <a:gd name="connsiteY933" fmla="*/ 731444 h 6246801"/>
              <a:gd name="connsiteX934" fmla="*/ 8733045 w 9384838"/>
              <a:gd name="connsiteY934" fmla="*/ 719735 h 6246801"/>
              <a:gd name="connsiteX935" fmla="*/ 8746705 w 9384838"/>
              <a:gd name="connsiteY935" fmla="*/ 688512 h 6246801"/>
              <a:gd name="connsiteX936" fmla="*/ 8787686 w 9384838"/>
              <a:gd name="connsiteY936" fmla="*/ 674851 h 6246801"/>
              <a:gd name="connsiteX937" fmla="*/ 8811104 w 9384838"/>
              <a:gd name="connsiteY937" fmla="*/ 624114 h 6246801"/>
              <a:gd name="connsiteX938" fmla="*/ 8830619 w 9384838"/>
              <a:gd name="connsiteY938" fmla="*/ 618260 h 6246801"/>
              <a:gd name="connsiteX939" fmla="*/ 8840376 w 9384838"/>
              <a:gd name="connsiteY939" fmla="*/ 600695 h 6246801"/>
              <a:gd name="connsiteX940" fmla="*/ 8832570 w 9384838"/>
              <a:gd name="connsiteY940" fmla="*/ 559715 h 6246801"/>
              <a:gd name="connsiteX941" fmla="*/ 8850134 w 9384838"/>
              <a:gd name="connsiteY941" fmla="*/ 559715 h 6246801"/>
              <a:gd name="connsiteX942" fmla="*/ 8885260 w 9384838"/>
              <a:gd name="connsiteY942" fmla="*/ 573376 h 6246801"/>
              <a:gd name="connsiteX943" fmla="*/ 8902823 w 9384838"/>
              <a:gd name="connsiteY943" fmla="*/ 559715 h 6246801"/>
              <a:gd name="connsiteX944" fmla="*/ 8904775 w 9384838"/>
              <a:gd name="connsiteY944" fmla="*/ 524589 h 6246801"/>
              <a:gd name="connsiteX945" fmla="*/ 8949659 w 9384838"/>
              <a:gd name="connsiteY945" fmla="*/ 497268 h 6246801"/>
              <a:gd name="connsiteX946" fmla="*/ 8976980 w 9384838"/>
              <a:gd name="connsiteY946" fmla="*/ 497268 h 6246801"/>
              <a:gd name="connsiteX947" fmla="*/ 8976980 w 9384838"/>
              <a:gd name="connsiteY947" fmla="*/ 462142 h 6246801"/>
              <a:gd name="connsiteX948" fmla="*/ 8965271 w 9384838"/>
              <a:gd name="connsiteY948" fmla="*/ 419209 h 6246801"/>
              <a:gd name="connsiteX949" fmla="*/ 8973077 w 9384838"/>
              <a:gd name="connsiteY949" fmla="*/ 393840 h 6246801"/>
              <a:gd name="connsiteX950" fmla="*/ 9002349 w 9384838"/>
              <a:gd name="connsiteY950" fmla="*/ 376277 h 6246801"/>
              <a:gd name="connsiteX951" fmla="*/ 9017961 w 9384838"/>
              <a:gd name="connsiteY951" fmla="*/ 403597 h 6246801"/>
              <a:gd name="connsiteX952" fmla="*/ 9041378 w 9384838"/>
              <a:gd name="connsiteY952" fmla="*/ 467996 h 6246801"/>
              <a:gd name="connsiteX953" fmla="*/ 9076505 w 9384838"/>
              <a:gd name="connsiteY953" fmla="*/ 475802 h 6246801"/>
              <a:gd name="connsiteX954" fmla="*/ 9154564 w 9384838"/>
              <a:gd name="connsiteY954" fmla="*/ 458239 h 6246801"/>
              <a:gd name="connsiteX955" fmla="*/ 9209205 w 9384838"/>
              <a:gd name="connsiteY955" fmla="*/ 409452 h 6246801"/>
              <a:gd name="connsiteX956" fmla="*/ 9218963 w 9384838"/>
              <a:gd name="connsiteY956" fmla="*/ 380180 h 6246801"/>
              <a:gd name="connsiteX957" fmla="*/ 9283361 w 9384838"/>
              <a:gd name="connsiteY957" fmla="*/ 325538 h 6246801"/>
              <a:gd name="connsiteX958" fmla="*/ 9328245 w 9384838"/>
              <a:gd name="connsiteY958" fmla="*/ 311878 h 6246801"/>
              <a:gd name="connsiteX959" fmla="*/ 6819242 w 9384838"/>
              <a:gd name="connsiteY959" fmla="*/ 0 h 6246801"/>
              <a:gd name="connsiteX960" fmla="*/ 6869020 w 9384838"/>
              <a:gd name="connsiteY960" fmla="*/ 125002 h 6246801"/>
              <a:gd name="connsiteX961" fmla="*/ 6969682 w 9384838"/>
              <a:gd name="connsiteY961" fmla="*/ 326334 h 6246801"/>
              <a:gd name="connsiteX962" fmla="*/ 6969682 w 9384838"/>
              <a:gd name="connsiteY962" fmla="*/ 401556 h 6246801"/>
              <a:gd name="connsiteX963" fmla="*/ 7094680 w 9384838"/>
              <a:gd name="connsiteY963" fmla="*/ 652667 h 6246801"/>
              <a:gd name="connsiteX964" fmla="*/ 7220784 w 9384838"/>
              <a:gd name="connsiteY964" fmla="*/ 803117 h 6246801"/>
              <a:gd name="connsiteX965" fmla="*/ 7321446 w 9384838"/>
              <a:gd name="connsiteY965" fmla="*/ 903783 h 6246801"/>
              <a:gd name="connsiteX966" fmla="*/ 7321446 w 9384838"/>
              <a:gd name="connsiteY966" fmla="*/ 979004 h 6246801"/>
              <a:gd name="connsiteX967" fmla="*/ 7345782 w 9384838"/>
              <a:gd name="connsiteY967" fmla="*/ 979004 h 6246801"/>
              <a:gd name="connsiteX968" fmla="*/ 7396667 w 9384838"/>
              <a:gd name="connsiteY968" fmla="*/ 1003341 h 6246801"/>
              <a:gd name="connsiteX969" fmla="*/ 7421002 w 9384838"/>
              <a:gd name="connsiteY969" fmla="*/ 979004 h 6246801"/>
              <a:gd name="connsiteX970" fmla="*/ 7496223 w 9384838"/>
              <a:gd name="connsiteY970" fmla="*/ 1003341 h 6246801"/>
              <a:gd name="connsiteX971" fmla="*/ 7446445 w 9384838"/>
              <a:gd name="connsiteY971" fmla="*/ 1054227 h 6246801"/>
              <a:gd name="connsiteX972" fmla="*/ 7471887 w 9384838"/>
              <a:gd name="connsiteY972" fmla="*/ 1078564 h 6246801"/>
              <a:gd name="connsiteX973" fmla="*/ 7521665 w 9384838"/>
              <a:gd name="connsiteY973" fmla="*/ 1054227 h 6246801"/>
              <a:gd name="connsiteX974" fmla="*/ 7547107 w 9384838"/>
              <a:gd name="connsiteY974" fmla="*/ 1129449 h 6246801"/>
              <a:gd name="connsiteX975" fmla="*/ 7672105 w 9384838"/>
              <a:gd name="connsiteY975" fmla="*/ 1179229 h 6246801"/>
              <a:gd name="connsiteX976" fmla="*/ 7747325 w 9384838"/>
              <a:gd name="connsiteY976" fmla="*/ 1179229 h 6246801"/>
              <a:gd name="connsiteX977" fmla="*/ 7847987 w 9384838"/>
              <a:gd name="connsiteY977" fmla="*/ 1104007 h 6246801"/>
              <a:gd name="connsiteX978" fmla="*/ 7923207 w 9384838"/>
              <a:gd name="connsiteY978" fmla="*/ 1078564 h 6246801"/>
              <a:gd name="connsiteX979" fmla="*/ 7998427 w 9384838"/>
              <a:gd name="connsiteY979" fmla="*/ 1003341 h 6246801"/>
              <a:gd name="connsiteX980" fmla="*/ 7998427 w 9384838"/>
              <a:gd name="connsiteY980" fmla="*/ 1054227 h 6246801"/>
              <a:gd name="connsiteX981" fmla="*/ 7948649 w 9384838"/>
              <a:gd name="connsiteY981" fmla="*/ 1104007 h 6246801"/>
              <a:gd name="connsiteX982" fmla="*/ 7948649 w 9384838"/>
              <a:gd name="connsiteY982" fmla="*/ 1129449 h 6246801"/>
              <a:gd name="connsiteX983" fmla="*/ 7822545 w 9384838"/>
              <a:gd name="connsiteY983" fmla="*/ 1279895 h 6246801"/>
              <a:gd name="connsiteX984" fmla="*/ 7822545 w 9384838"/>
              <a:gd name="connsiteY984" fmla="*/ 1379454 h 6246801"/>
              <a:gd name="connsiteX985" fmla="*/ 7873429 w 9384838"/>
              <a:gd name="connsiteY985" fmla="*/ 1379454 h 6246801"/>
              <a:gd name="connsiteX986" fmla="*/ 7847987 w 9384838"/>
              <a:gd name="connsiteY986" fmla="*/ 1505563 h 6246801"/>
              <a:gd name="connsiteX987" fmla="*/ 7797103 w 9384838"/>
              <a:gd name="connsiteY987" fmla="*/ 1531005 h 6246801"/>
              <a:gd name="connsiteX988" fmla="*/ 7873429 w 9384838"/>
              <a:gd name="connsiteY988" fmla="*/ 1606229 h 6246801"/>
              <a:gd name="connsiteX989" fmla="*/ 7948649 w 9384838"/>
              <a:gd name="connsiteY989" fmla="*/ 1606229 h 6246801"/>
              <a:gd name="connsiteX990" fmla="*/ 7923207 w 9384838"/>
              <a:gd name="connsiteY990" fmla="*/ 1656009 h 6246801"/>
              <a:gd name="connsiteX991" fmla="*/ 7772767 w 9384838"/>
              <a:gd name="connsiteY991" fmla="*/ 1630565 h 6246801"/>
              <a:gd name="connsiteX992" fmla="*/ 7672105 w 9384838"/>
              <a:gd name="connsiteY992" fmla="*/ 1705789 h 6246801"/>
              <a:gd name="connsiteX993" fmla="*/ 7672105 w 9384838"/>
              <a:gd name="connsiteY993" fmla="*/ 1656009 h 6246801"/>
              <a:gd name="connsiteX994" fmla="*/ 7596885 w 9384838"/>
              <a:gd name="connsiteY994" fmla="*/ 1656009 h 6246801"/>
              <a:gd name="connsiteX995" fmla="*/ 7571443 w 9384838"/>
              <a:gd name="connsiteY995" fmla="*/ 1705789 h 6246801"/>
              <a:gd name="connsiteX996" fmla="*/ 7446445 w 9384838"/>
              <a:gd name="connsiteY996" fmla="*/ 1681452 h 6246801"/>
              <a:gd name="connsiteX997" fmla="*/ 7421002 w 9384838"/>
              <a:gd name="connsiteY997" fmla="*/ 1630565 h 6246801"/>
              <a:gd name="connsiteX998" fmla="*/ 7321446 w 9384838"/>
              <a:gd name="connsiteY998" fmla="*/ 1630565 h 6246801"/>
              <a:gd name="connsiteX999" fmla="*/ 7070344 w 9384838"/>
              <a:gd name="connsiteY999" fmla="*/ 1756674 h 6246801"/>
              <a:gd name="connsiteX1000" fmla="*/ 6869020 w 9384838"/>
              <a:gd name="connsiteY1000" fmla="*/ 1907113 h 6246801"/>
              <a:gd name="connsiteX1001" fmla="*/ 6894462 w 9384838"/>
              <a:gd name="connsiteY1001" fmla="*/ 1956897 h 6246801"/>
              <a:gd name="connsiteX1002" fmla="*/ 6819242 w 9384838"/>
              <a:gd name="connsiteY1002" fmla="*/ 2081899 h 6246801"/>
              <a:gd name="connsiteX1003" fmla="*/ 6793800 w 9384838"/>
              <a:gd name="connsiteY1003" fmla="*/ 2006676 h 6246801"/>
              <a:gd name="connsiteX1004" fmla="*/ 6668802 w 9384838"/>
              <a:gd name="connsiteY1004" fmla="*/ 1931450 h 6246801"/>
              <a:gd name="connsiteX1005" fmla="*/ 6542697 w 9384838"/>
              <a:gd name="connsiteY1005" fmla="*/ 1831894 h 6246801"/>
              <a:gd name="connsiteX1006" fmla="*/ 6467477 w 9384838"/>
              <a:gd name="connsiteY1006" fmla="*/ 1705789 h 6246801"/>
              <a:gd name="connsiteX1007" fmla="*/ 6417699 w 9384838"/>
              <a:gd name="connsiteY1007" fmla="*/ 1681452 h 6246801"/>
              <a:gd name="connsiteX1008" fmla="*/ 6342479 w 9384838"/>
              <a:gd name="connsiteY1008" fmla="*/ 1580786 h 6246801"/>
              <a:gd name="connsiteX1009" fmla="*/ 6217481 w 9384838"/>
              <a:gd name="connsiteY1009" fmla="*/ 1555343 h 6246801"/>
              <a:gd name="connsiteX1010" fmla="*/ 6091377 w 9384838"/>
              <a:gd name="connsiteY1010" fmla="*/ 1606229 h 6246801"/>
              <a:gd name="connsiteX1011" fmla="*/ 5991821 w 9384838"/>
              <a:gd name="connsiteY1011" fmla="*/ 1681452 h 6246801"/>
              <a:gd name="connsiteX1012" fmla="*/ 5966379 w 9384838"/>
              <a:gd name="connsiteY1012" fmla="*/ 1630565 h 6246801"/>
              <a:gd name="connsiteX1013" fmla="*/ 5966379 w 9384838"/>
              <a:gd name="connsiteY1013" fmla="*/ 1580786 h 6246801"/>
              <a:gd name="connsiteX1014" fmla="*/ 5916601 w 9384838"/>
              <a:gd name="connsiteY1014" fmla="*/ 1531005 h 6246801"/>
              <a:gd name="connsiteX1015" fmla="*/ 5940937 w 9384838"/>
              <a:gd name="connsiteY1015" fmla="*/ 1505563 h 6246801"/>
              <a:gd name="connsiteX1016" fmla="*/ 5891159 w 9384838"/>
              <a:gd name="connsiteY1016" fmla="*/ 1480122 h 6246801"/>
              <a:gd name="connsiteX1017" fmla="*/ 5840275 w 9384838"/>
              <a:gd name="connsiteY1017" fmla="*/ 1480122 h 6246801"/>
              <a:gd name="connsiteX1018" fmla="*/ 5815939 w 9384838"/>
              <a:gd name="connsiteY1018" fmla="*/ 1455784 h 6246801"/>
              <a:gd name="connsiteX1019" fmla="*/ 5740719 w 9384838"/>
              <a:gd name="connsiteY1019" fmla="*/ 1505563 h 6246801"/>
              <a:gd name="connsiteX1020" fmla="*/ 5665499 w 9384838"/>
              <a:gd name="connsiteY1020" fmla="*/ 1606229 h 6246801"/>
              <a:gd name="connsiteX1021" fmla="*/ 5715277 w 9384838"/>
              <a:gd name="connsiteY1021" fmla="*/ 1656009 h 6246801"/>
              <a:gd name="connsiteX1022" fmla="*/ 5765055 w 9384838"/>
              <a:gd name="connsiteY1022" fmla="*/ 1731231 h 6246801"/>
              <a:gd name="connsiteX1023" fmla="*/ 5840275 w 9384838"/>
              <a:gd name="connsiteY1023" fmla="*/ 1731231 h 6246801"/>
              <a:gd name="connsiteX1024" fmla="*/ 5916601 w 9384838"/>
              <a:gd name="connsiteY1024" fmla="*/ 1881669 h 6246801"/>
              <a:gd name="connsiteX1025" fmla="*/ 5966379 w 9384838"/>
              <a:gd name="connsiteY1025" fmla="*/ 1956897 h 6246801"/>
              <a:gd name="connsiteX1026" fmla="*/ 5891159 w 9384838"/>
              <a:gd name="connsiteY1026" fmla="*/ 2006676 h 6246801"/>
              <a:gd name="connsiteX1027" fmla="*/ 5815939 w 9384838"/>
              <a:gd name="connsiteY1027" fmla="*/ 1931450 h 6246801"/>
              <a:gd name="connsiteX1028" fmla="*/ 5765055 w 9384838"/>
              <a:gd name="connsiteY1028" fmla="*/ 1881669 h 6246801"/>
              <a:gd name="connsiteX1029" fmla="*/ 5715277 w 9384838"/>
              <a:gd name="connsiteY1029" fmla="*/ 1931450 h 6246801"/>
              <a:gd name="connsiteX1030" fmla="*/ 5665499 w 9384838"/>
              <a:gd name="connsiteY1030" fmla="*/ 1931450 h 6246801"/>
              <a:gd name="connsiteX1031" fmla="*/ 5640056 w 9384838"/>
              <a:gd name="connsiteY1031" fmla="*/ 2006676 h 6246801"/>
              <a:gd name="connsiteX1032" fmla="*/ 5590278 w 9384838"/>
              <a:gd name="connsiteY1032" fmla="*/ 2006676 h 6246801"/>
              <a:gd name="connsiteX1033" fmla="*/ 5515058 w 9384838"/>
              <a:gd name="connsiteY1033" fmla="*/ 2081899 h 6246801"/>
              <a:gd name="connsiteX1034" fmla="*/ 5464174 w 9384838"/>
              <a:gd name="connsiteY1034" fmla="*/ 2057559 h 6246801"/>
              <a:gd name="connsiteX1035" fmla="*/ 5464174 w 9384838"/>
              <a:gd name="connsiteY1035" fmla="*/ 1956897 h 6246801"/>
              <a:gd name="connsiteX1036" fmla="*/ 5489616 w 9384838"/>
              <a:gd name="connsiteY1036" fmla="*/ 1881669 h 6246801"/>
              <a:gd name="connsiteX1037" fmla="*/ 5564836 w 9384838"/>
              <a:gd name="connsiteY1037" fmla="*/ 1831894 h 6246801"/>
              <a:gd name="connsiteX1038" fmla="*/ 5590278 w 9384838"/>
              <a:gd name="connsiteY1038" fmla="*/ 1756674 h 6246801"/>
              <a:gd name="connsiteX1039" fmla="*/ 5539394 w 9384838"/>
              <a:gd name="connsiteY1039" fmla="*/ 1656009 h 6246801"/>
              <a:gd name="connsiteX1040" fmla="*/ 5515058 w 9384838"/>
              <a:gd name="connsiteY1040" fmla="*/ 1656009 h 6246801"/>
              <a:gd name="connsiteX1041" fmla="*/ 5515058 w 9384838"/>
              <a:gd name="connsiteY1041" fmla="*/ 1606229 h 6246801"/>
              <a:gd name="connsiteX1042" fmla="*/ 5489616 w 9384838"/>
              <a:gd name="connsiteY1042" fmla="*/ 1580786 h 6246801"/>
              <a:gd name="connsiteX1043" fmla="*/ 5489616 w 9384838"/>
              <a:gd name="connsiteY1043" fmla="*/ 1531005 h 6246801"/>
              <a:gd name="connsiteX1044" fmla="*/ 5539394 w 9384838"/>
              <a:gd name="connsiteY1044" fmla="*/ 1455784 h 6246801"/>
              <a:gd name="connsiteX1045" fmla="*/ 5539394 w 9384838"/>
              <a:gd name="connsiteY1045" fmla="*/ 1404898 h 6246801"/>
              <a:gd name="connsiteX1046" fmla="*/ 5564836 w 9384838"/>
              <a:gd name="connsiteY1046" fmla="*/ 1355118 h 6246801"/>
              <a:gd name="connsiteX1047" fmla="*/ 5614614 w 9384838"/>
              <a:gd name="connsiteY1047" fmla="*/ 1379454 h 6246801"/>
              <a:gd name="connsiteX1048" fmla="*/ 5689834 w 9384838"/>
              <a:gd name="connsiteY1048" fmla="*/ 1355118 h 6246801"/>
              <a:gd name="connsiteX1049" fmla="*/ 5740719 w 9384838"/>
              <a:gd name="connsiteY1049" fmla="*/ 1329675 h 6246801"/>
              <a:gd name="connsiteX1050" fmla="*/ 5765055 w 9384838"/>
              <a:gd name="connsiteY1050" fmla="*/ 1355118 h 6246801"/>
              <a:gd name="connsiteX1051" fmla="*/ 5815939 w 9384838"/>
              <a:gd name="connsiteY1051" fmla="*/ 1279895 h 6246801"/>
              <a:gd name="connsiteX1052" fmla="*/ 5891159 w 9384838"/>
              <a:gd name="connsiteY1052" fmla="*/ 1254452 h 6246801"/>
              <a:gd name="connsiteX1053" fmla="*/ 5891159 w 9384838"/>
              <a:gd name="connsiteY1053" fmla="*/ 1179229 h 6246801"/>
              <a:gd name="connsiteX1054" fmla="*/ 5840275 w 9384838"/>
              <a:gd name="connsiteY1054" fmla="*/ 1104007 h 6246801"/>
              <a:gd name="connsiteX1055" fmla="*/ 5865717 w 9384838"/>
              <a:gd name="connsiteY1055" fmla="*/ 1054227 h 6246801"/>
              <a:gd name="connsiteX1056" fmla="*/ 5916601 w 9384838"/>
              <a:gd name="connsiteY1056" fmla="*/ 1054227 h 6246801"/>
              <a:gd name="connsiteX1057" fmla="*/ 6041599 w 9384838"/>
              <a:gd name="connsiteY1057" fmla="*/ 1179229 h 6246801"/>
              <a:gd name="connsiteX1058" fmla="*/ 6091377 w 9384838"/>
              <a:gd name="connsiteY1058" fmla="*/ 1153786 h 6246801"/>
              <a:gd name="connsiteX1059" fmla="*/ 6091377 w 9384838"/>
              <a:gd name="connsiteY1059" fmla="*/ 1204672 h 6246801"/>
              <a:gd name="connsiteX1060" fmla="*/ 6166597 w 9384838"/>
              <a:gd name="connsiteY1060" fmla="*/ 1254452 h 6246801"/>
              <a:gd name="connsiteX1061" fmla="*/ 6292701 w 9384838"/>
              <a:gd name="connsiteY1061" fmla="*/ 1179229 h 6246801"/>
              <a:gd name="connsiteX1062" fmla="*/ 6317037 w 9384838"/>
              <a:gd name="connsiteY1062" fmla="*/ 1129449 h 6246801"/>
              <a:gd name="connsiteX1063" fmla="*/ 6292701 w 9384838"/>
              <a:gd name="connsiteY1063" fmla="*/ 1054227 h 6246801"/>
              <a:gd name="connsiteX1064" fmla="*/ 6317037 w 9384838"/>
              <a:gd name="connsiteY1064" fmla="*/ 1003341 h 6246801"/>
              <a:gd name="connsiteX1065" fmla="*/ 6317037 w 9384838"/>
              <a:gd name="connsiteY1065" fmla="*/ 953562 h 6246801"/>
              <a:gd name="connsiteX1066" fmla="*/ 6342479 w 9384838"/>
              <a:gd name="connsiteY1066" fmla="*/ 903783 h 6246801"/>
              <a:gd name="connsiteX1067" fmla="*/ 6443141 w 9384838"/>
              <a:gd name="connsiteY1067" fmla="*/ 878340 h 6246801"/>
              <a:gd name="connsiteX1068" fmla="*/ 6492919 w 9384838"/>
              <a:gd name="connsiteY1068" fmla="*/ 803117 h 6246801"/>
              <a:gd name="connsiteX1069" fmla="*/ 6518361 w 9384838"/>
              <a:gd name="connsiteY1069" fmla="*/ 652667 h 6246801"/>
              <a:gd name="connsiteX1070" fmla="*/ 6619024 w 9384838"/>
              <a:gd name="connsiteY1070" fmla="*/ 526559 h 6246801"/>
              <a:gd name="connsiteX1071" fmla="*/ 6643360 w 9384838"/>
              <a:gd name="connsiteY1071" fmla="*/ 300891 h 6246801"/>
              <a:gd name="connsiteX1072" fmla="*/ 6619024 w 9384838"/>
              <a:gd name="connsiteY1072" fmla="*/ 125002 h 6246801"/>
              <a:gd name="connsiteX1073" fmla="*/ 6694244 w 9384838"/>
              <a:gd name="connsiteY1073" fmla="*/ 49779 h 6246801"/>
              <a:gd name="connsiteX1074" fmla="*/ 6769464 w 9384838"/>
              <a:gd name="connsiteY1074" fmla="*/ 49779 h 6246801"/>
              <a:gd name="connsiteX1075" fmla="*/ 6819242 w 9384838"/>
              <a:gd name="connsiteY107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880159 w 9384838"/>
              <a:gd name="connsiteY548" fmla="*/ 5520016 h 6246801"/>
              <a:gd name="connsiteX549" fmla="*/ 2830382 w 9384838"/>
              <a:gd name="connsiteY549" fmla="*/ 5544353 h 6246801"/>
              <a:gd name="connsiteX550" fmla="*/ 2804941 w 9384838"/>
              <a:gd name="connsiteY550" fmla="*/ 5569796 h 6246801"/>
              <a:gd name="connsiteX551" fmla="*/ 2755160 w 9384838"/>
              <a:gd name="connsiteY551" fmla="*/ 5595239 h 6246801"/>
              <a:gd name="connsiteX552" fmla="*/ 2679941 w 9384838"/>
              <a:gd name="connsiteY552" fmla="*/ 5569796 h 6246801"/>
              <a:gd name="connsiteX553" fmla="*/ 2629058 w 9384838"/>
              <a:gd name="connsiteY553" fmla="*/ 5494573 h 6246801"/>
              <a:gd name="connsiteX554" fmla="*/ 2629058 w 9384838"/>
              <a:gd name="connsiteY554" fmla="*/ 5444794 h 6246801"/>
              <a:gd name="connsiteX555" fmla="*/ 2579280 w 9384838"/>
              <a:gd name="connsiteY555" fmla="*/ 5393908 h 6246801"/>
              <a:gd name="connsiteX556" fmla="*/ 2579280 w 9384838"/>
              <a:gd name="connsiteY556" fmla="*/ 5344128 h 6246801"/>
              <a:gd name="connsiteX557" fmla="*/ 2529501 w 9384838"/>
              <a:gd name="connsiteY557" fmla="*/ 5318685 h 6246801"/>
              <a:gd name="connsiteX558" fmla="*/ 2553838 w 9384838"/>
              <a:gd name="connsiteY558" fmla="*/ 5293242 h 6246801"/>
              <a:gd name="connsiteX559" fmla="*/ 2579280 w 9384838"/>
              <a:gd name="connsiteY559" fmla="*/ 5268905 h 6246801"/>
              <a:gd name="connsiteX560" fmla="*/ 2579280 w 9384838"/>
              <a:gd name="connsiteY560" fmla="*/ 5243462 h 6246801"/>
              <a:gd name="connsiteX561" fmla="*/ 2629058 w 9384838"/>
              <a:gd name="connsiteY561" fmla="*/ 5218019 h 6246801"/>
              <a:gd name="connsiteX562" fmla="*/ 2604722 w 9384838"/>
              <a:gd name="connsiteY562" fmla="*/ 5193682 h 6246801"/>
              <a:gd name="connsiteX563" fmla="*/ 2579280 w 9384838"/>
              <a:gd name="connsiteY563" fmla="*/ 5142796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81705 w 9384838"/>
              <a:gd name="connsiteY706" fmla="*/ 4289902 h 6246801"/>
              <a:gd name="connsiteX707" fmla="*/ 3307147 w 9384838"/>
              <a:gd name="connsiteY707" fmla="*/ 4265565 h 6246801"/>
              <a:gd name="connsiteX708" fmla="*/ 3356924 w 9384838"/>
              <a:gd name="connsiteY708" fmla="*/ 4265565 h 6246801"/>
              <a:gd name="connsiteX709" fmla="*/ 3457589 w 9384838"/>
              <a:gd name="connsiteY709" fmla="*/ 4190342 h 6246801"/>
              <a:gd name="connsiteX710" fmla="*/ 3558250 w 9384838"/>
              <a:gd name="connsiteY710" fmla="*/ 4089676 h 6246801"/>
              <a:gd name="connsiteX711" fmla="*/ 3582585 w 9384838"/>
              <a:gd name="connsiteY711" fmla="*/ 4014453 h 6246801"/>
              <a:gd name="connsiteX712" fmla="*/ 3608026 w 9384838"/>
              <a:gd name="connsiteY712" fmla="*/ 3989010 h 6246801"/>
              <a:gd name="connsiteX713" fmla="*/ 3582585 w 9384838"/>
              <a:gd name="connsiteY713" fmla="*/ 3963567 h 6246801"/>
              <a:gd name="connsiteX714" fmla="*/ 3608026 w 9384838"/>
              <a:gd name="connsiteY714" fmla="*/ 3913787 h 6246801"/>
              <a:gd name="connsiteX715" fmla="*/ 3582585 w 9384838"/>
              <a:gd name="connsiteY715" fmla="*/ 3888344 h 6246801"/>
              <a:gd name="connsiteX716" fmla="*/ 3608026 w 9384838"/>
              <a:gd name="connsiteY716" fmla="*/ 3838565 h 6246801"/>
              <a:gd name="connsiteX717" fmla="*/ 3633468 w 9384838"/>
              <a:gd name="connsiteY717" fmla="*/ 3813122 h 6246801"/>
              <a:gd name="connsiteX718" fmla="*/ 3683247 w 9384838"/>
              <a:gd name="connsiteY718" fmla="*/ 3788785 h 6246801"/>
              <a:gd name="connsiteX719" fmla="*/ 3708689 w 9384838"/>
              <a:gd name="connsiteY719" fmla="*/ 3813122 h 6246801"/>
              <a:gd name="connsiteX720" fmla="*/ 3783908 w 9384838"/>
              <a:gd name="connsiteY720" fmla="*/ 3788785 h 6246801"/>
              <a:gd name="connsiteX721" fmla="*/ 3883464 w 9384838"/>
              <a:gd name="connsiteY721" fmla="*/ 3763342 h 6246801"/>
              <a:gd name="connsiteX722" fmla="*/ 3883464 w 9384838"/>
              <a:gd name="connsiteY722" fmla="*/ 3813122 h 6246801"/>
              <a:gd name="connsiteX723" fmla="*/ 3833686 w 9384838"/>
              <a:gd name="connsiteY723" fmla="*/ 3813122 h 6246801"/>
              <a:gd name="connsiteX724" fmla="*/ 3808245 w 9384838"/>
              <a:gd name="connsiteY724" fmla="*/ 3838565 h 6246801"/>
              <a:gd name="connsiteX725" fmla="*/ 3808245 w 9384838"/>
              <a:gd name="connsiteY725" fmla="*/ 3888344 h 6246801"/>
              <a:gd name="connsiteX726" fmla="*/ 3758467 w 9384838"/>
              <a:gd name="connsiteY726" fmla="*/ 3864008 h 6246801"/>
              <a:gd name="connsiteX727" fmla="*/ 3708689 w 9384838"/>
              <a:gd name="connsiteY727" fmla="*/ 3913787 h 6246801"/>
              <a:gd name="connsiteX728" fmla="*/ 3683247 w 9384838"/>
              <a:gd name="connsiteY728" fmla="*/ 3888344 h 6246801"/>
              <a:gd name="connsiteX729" fmla="*/ 3633468 w 9384838"/>
              <a:gd name="connsiteY729" fmla="*/ 3913787 h 6246801"/>
              <a:gd name="connsiteX730" fmla="*/ 3657804 w 9384838"/>
              <a:gd name="connsiteY730" fmla="*/ 3939230 h 6246801"/>
              <a:gd name="connsiteX731" fmla="*/ 3633468 w 9384838"/>
              <a:gd name="connsiteY731" fmla="*/ 3963567 h 6246801"/>
              <a:gd name="connsiteX732" fmla="*/ 3657804 w 9384838"/>
              <a:gd name="connsiteY732" fmla="*/ 3963567 h 6246801"/>
              <a:gd name="connsiteX733" fmla="*/ 3683247 w 9384838"/>
              <a:gd name="connsiteY733" fmla="*/ 3989010 h 6246801"/>
              <a:gd name="connsiteX734" fmla="*/ 3708689 w 9384838"/>
              <a:gd name="connsiteY734" fmla="*/ 3989010 h 6246801"/>
              <a:gd name="connsiteX735" fmla="*/ 3708689 w 9384838"/>
              <a:gd name="connsiteY735" fmla="*/ 4014453 h 6246801"/>
              <a:gd name="connsiteX736" fmla="*/ 3708688 w 9384838"/>
              <a:gd name="connsiteY736" fmla="*/ 4014453 h 6246801"/>
              <a:gd name="connsiteX737" fmla="*/ 3657804 w 9384838"/>
              <a:gd name="connsiteY737" fmla="*/ 4064233 h 6246801"/>
              <a:gd name="connsiteX738" fmla="*/ 3683246 w 9384838"/>
              <a:gd name="connsiteY738" fmla="*/ 4139455 h 6246801"/>
              <a:gd name="connsiteX739" fmla="*/ 3808243 w 9384838"/>
              <a:gd name="connsiteY739" fmla="*/ 4164898 h 6246801"/>
              <a:gd name="connsiteX740" fmla="*/ 3833684 w 9384838"/>
              <a:gd name="connsiteY740" fmla="*/ 4089676 h 6246801"/>
              <a:gd name="connsiteX741" fmla="*/ 3958666 w 9384838"/>
              <a:gd name="connsiteY741" fmla="*/ 4089676 h 6246801"/>
              <a:gd name="connsiteX742" fmla="*/ 4084770 w 9384838"/>
              <a:gd name="connsiteY742" fmla="*/ 4064233 h 6246801"/>
              <a:gd name="connsiteX743" fmla="*/ 4185432 w 9384838"/>
              <a:gd name="connsiteY743" fmla="*/ 4064233 h 6246801"/>
              <a:gd name="connsiteX744" fmla="*/ 4460870 w 9384838"/>
              <a:gd name="connsiteY744" fmla="*/ 3888345 h 6246801"/>
              <a:gd name="connsiteX745" fmla="*/ 4510648 w 9384838"/>
              <a:gd name="connsiteY745" fmla="*/ 3763342 h 6246801"/>
              <a:gd name="connsiteX746" fmla="*/ 4761751 w 9384838"/>
              <a:gd name="connsiteY746" fmla="*/ 3713562 h 6246801"/>
              <a:gd name="connsiteX747" fmla="*/ 4836971 w 9384838"/>
              <a:gd name="connsiteY747" fmla="*/ 3612896 h 6246801"/>
              <a:gd name="connsiteX748" fmla="*/ 4887855 w 9384838"/>
              <a:gd name="connsiteY748" fmla="*/ 3487894 h 6246801"/>
              <a:gd name="connsiteX749" fmla="*/ 4887855 w 9384838"/>
              <a:gd name="connsiteY749" fmla="*/ 3487893 h 6246801"/>
              <a:gd name="connsiteX750" fmla="*/ 4937633 w 9384838"/>
              <a:gd name="connsiteY750" fmla="*/ 3437007 h 6246801"/>
              <a:gd name="connsiteX751" fmla="*/ 5012854 w 9384838"/>
              <a:gd name="connsiteY751" fmla="*/ 3387227 h 6246801"/>
              <a:gd name="connsiteX752" fmla="*/ 5038296 w 9384838"/>
              <a:gd name="connsiteY752" fmla="*/ 3336341 h 6246801"/>
              <a:gd name="connsiteX753" fmla="*/ 5113516 w 9384838"/>
              <a:gd name="connsiteY753" fmla="*/ 3236782 h 6246801"/>
              <a:gd name="connsiteX754" fmla="*/ 5137852 w 9384838"/>
              <a:gd name="connsiteY754" fmla="*/ 3185896 h 6246801"/>
              <a:gd name="connsiteX755" fmla="*/ 5163294 w 9384838"/>
              <a:gd name="connsiteY755" fmla="*/ 3161560 h 6246801"/>
              <a:gd name="connsiteX756" fmla="*/ 5238514 w 9384838"/>
              <a:gd name="connsiteY756" fmla="*/ 3011116 h 6246801"/>
              <a:gd name="connsiteX757" fmla="*/ 5263957 w 9384838"/>
              <a:gd name="connsiteY757" fmla="*/ 2860672 h 6246801"/>
              <a:gd name="connsiteX758" fmla="*/ 5188736 w 9384838"/>
              <a:gd name="connsiteY758" fmla="*/ 2809788 h 6246801"/>
              <a:gd name="connsiteX759" fmla="*/ 5163294 w 9384838"/>
              <a:gd name="connsiteY759" fmla="*/ 2835229 h 6246801"/>
              <a:gd name="connsiteX760" fmla="*/ 5137852 w 9384838"/>
              <a:gd name="connsiteY760" fmla="*/ 2835229 h 6246801"/>
              <a:gd name="connsiteX761" fmla="*/ 5137852 w 9384838"/>
              <a:gd name="connsiteY761" fmla="*/ 2785450 h 6246801"/>
              <a:gd name="connsiteX762" fmla="*/ 5188736 w 9384838"/>
              <a:gd name="connsiteY762" fmla="*/ 2785450 h 6246801"/>
              <a:gd name="connsiteX763" fmla="*/ 5263957 w 9384838"/>
              <a:gd name="connsiteY763" fmla="*/ 2734563 h 6246801"/>
              <a:gd name="connsiteX764" fmla="*/ 5339177 w 9384838"/>
              <a:gd name="connsiteY764" fmla="*/ 2609561 h 6246801"/>
              <a:gd name="connsiteX765" fmla="*/ 5289399 w 9384838"/>
              <a:gd name="connsiteY765" fmla="*/ 2534339 h 6246801"/>
              <a:gd name="connsiteX766" fmla="*/ 5289931 w 9384838"/>
              <a:gd name="connsiteY766" fmla="*/ 2534660 h 6246801"/>
              <a:gd name="connsiteX767" fmla="*/ 5289398 w 9384838"/>
              <a:gd name="connsiteY767" fmla="*/ 2534339 h 6246801"/>
              <a:gd name="connsiteX768" fmla="*/ 5313734 w 9384838"/>
              <a:gd name="connsiteY768" fmla="*/ 2483451 h 6246801"/>
              <a:gd name="connsiteX769" fmla="*/ 5289398 w 9384838"/>
              <a:gd name="connsiteY769" fmla="*/ 2459115 h 6246801"/>
              <a:gd name="connsiteX770" fmla="*/ 5364618 w 9384838"/>
              <a:gd name="connsiteY770" fmla="*/ 2408231 h 6246801"/>
              <a:gd name="connsiteX771" fmla="*/ 5388954 w 9384838"/>
              <a:gd name="connsiteY771" fmla="*/ 2433674 h 6246801"/>
              <a:gd name="connsiteX772" fmla="*/ 5464174 w 9384838"/>
              <a:gd name="connsiteY772" fmla="*/ 2408231 h 6246801"/>
              <a:gd name="connsiteX773" fmla="*/ 5515059 w 9384838"/>
              <a:gd name="connsiteY773" fmla="*/ 2333007 h 6246801"/>
              <a:gd name="connsiteX774" fmla="*/ 5539394 w 9384838"/>
              <a:gd name="connsiteY774" fmla="*/ 2257785 h 6246801"/>
              <a:gd name="connsiteX775" fmla="*/ 5539394 w 9384838"/>
              <a:gd name="connsiteY775" fmla="*/ 2233447 h 6246801"/>
              <a:gd name="connsiteX776" fmla="*/ 5564837 w 9384838"/>
              <a:gd name="connsiteY776" fmla="*/ 2182565 h 6246801"/>
              <a:gd name="connsiteX777" fmla="*/ 5614615 w 9384838"/>
              <a:gd name="connsiteY777" fmla="*/ 2233447 h 6246801"/>
              <a:gd name="connsiteX778" fmla="*/ 5640057 w 9384838"/>
              <a:gd name="connsiteY778" fmla="*/ 2208005 h 6246801"/>
              <a:gd name="connsiteX779" fmla="*/ 5665499 w 9384838"/>
              <a:gd name="connsiteY779" fmla="*/ 2233447 h 6246801"/>
              <a:gd name="connsiteX780" fmla="*/ 5665499 w 9384838"/>
              <a:gd name="connsiteY780" fmla="*/ 2257785 h 6246801"/>
              <a:gd name="connsiteX781" fmla="*/ 5640057 w 9384838"/>
              <a:gd name="connsiteY781" fmla="*/ 2408231 h 6246801"/>
              <a:gd name="connsiteX782" fmla="*/ 5689835 w 9384838"/>
              <a:gd name="connsiteY782" fmla="*/ 2433674 h 6246801"/>
              <a:gd name="connsiteX783" fmla="*/ 5740719 w 9384838"/>
              <a:gd name="connsiteY783" fmla="*/ 2408231 h 6246801"/>
              <a:gd name="connsiteX784" fmla="*/ 5765055 w 9384838"/>
              <a:gd name="connsiteY784" fmla="*/ 2358450 h 6246801"/>
              <a:gd name="connsiteX785" fmla="*/ 5840275 w 9384838"/>
              <a:gd name="connsiteY785" fmla="*/ 2459115 h 6246801"/>
              <a:gd name="connsiteX786" fmla="*/ 5891159 w 9384838"/>
              <a:gd name="connsiteY786" fmla="*/ 2408231 h 6246801"/>
              <a:gd name="connsiteX787" fmla="*/ 5940937 w 9384838"/>
              <a:gd name="connsiteY787" fmla="*/ 2283229 h 6246801"/>
              <a:gd name="connsiteX788" fmla="*/ 5891159 w 9384838"/>
              <a:gd name="connsiteY788" fmla="*/ 2208005 h 6246801"/>
              <a:gd name="connsiteX789" fmla="*/ 5840275 w 9384838"/>
              <a:gd name="connsiteY789" fmla="*/ 2257785 h 6246801"/>
              <a:gd name="connsiteX790" fmla="*/ 5715277 w 9384838"/>
              <a:gd name="connsiteY790" fmla="*/ 2283229 h 6246801"/>
              <a:gd name="connsiteX791" fmla="*/ 5765055 w 9384838"/>
              <a:gd name="connsiteY791" fmla="*/ 2132783 h 6246801"/>
              <a:gd name="connsiteX792" fmla="*/ 5840275 w 9384838"/>
              <a:gd name="connsiteY792" fmla="*/ 2081897 h 6246801"/>
              <a:gd name="connsiteX793" fmla="*/ 8270546 w 9384838"/>
              <a:gd name="connsiteY793" fmla="*/ 1474959 h 6246801"/>
              <a:gd name="connsiteX794" fmla="*/ 8282255 w 9384838"/>
              <a:gd name="connsiteY794" fmla="*/ 1480813 h 6246801"/>
              <a:gd name="connsiteX795" fmla="*/ 8274449 w 9384838"/>
              <a:gd name="connsiteY795" fmla="*/ 1490571 h 6246801"/>
              <a:gd name="connsiteX796" fmla="*/ 8264691 w 9384838"/>
              <a:gd name="connsiteY796" fmla="*/ 1491546 h 6246801"/>
              <a:gd name="connsiteX797" fmla="*/ 8247128 w 9384838"/>
              <a:gd name="connsiteY797" fmla="*/ 1501304 h 6246801"/>
              <a:gd name="connsiteX798" fmla="*/ 8250055 w 9384838"/>
              <a:gd name="connsiteY798" fmla="*/ 1485692 h 6246801"/>
              <a:gd name="connsiteX799" fmla="*/ 8265667 w 9384838"/>
              <a:gd name="connsiteY799" fmla="*/ 1485692 h 6246801"/>
              <a:gd name="connsiteX800" fmla="*/ 8270546 w 9384838"/>
              <a:gd name="connsiteY800" fmla="*/ 1474959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187608 w 9384838"/>
              <a:gd name="connsiteY808" fmla="*/ 1463250 h 6246801"/>
              <a:gd name="connsiteX809" fmla="*/ 8289085 w 9384838"/>
              <a:gd name="connsiteY809" fmla="*/ 1415439 h 6246801"/>
              <a:gd name="connsiteX810" fmla="*/ 8307624 w 9384838"/>
              <a:gd name="connsiteY810" fmla="*/ 1425197 h 6246801"/>
              <a:gd name="connsiteX811" fmla="*/ 8318357 w 9384838"/>
              <a:gd name="connsiteY811" fmla="*/ 1429100 h 6246801"/>
              <a:gd name="connsiteX812" fmla="*/ 8307624 w 9384838"/>
              <a:gd name="connsiteY812" fmla="*/ 1443734 h 6246801"/>
              <a:gd name="connsiteX813" fmla="*/ 8313478 w 9384838"/>
              <a:gd name="connsiteY813" fmla="*/ 1452516 h 6246801"/>
              <a:gd name="connsiteX814" fmla="*/ 8282255 w 9384838"/>
              <a:gd name="connsiteY814" fmla="*/ 1469104 h 6246801"/>
              <a:gd name="connsiteX815" fmla="*/ 8280303 w 9384838"/>
              <a:gd name="connsiteY815" fmla="*/ 1453493 h 6246801"/>
              <a:gd name="connsiteX816" fmla="*/ 8269570 w 9384838"/>
              <a:gd name="connsiteY816" fmla="*/ 1425197 h 6246801"/>
              <a:gd name="connsiteX817" fmla="*/ 8289085 w 9384838"/>
              <a:gd name="connsiteY817" fmla="*/ 1415439 h 6246801"/>
              <a:gd name="connsiteX818" fmla="*/ 8360314 w 9384838"/>
              <a:gd name="connsiteY818" fmla="*/ 1357869 h 6246801"/>
              <a:gd name="connsiteX819" fmla="*/ 8376902 w 9384838"/>
              <a:gd name="connsiteY819" fmla="*/ 1366651 h 6246801"/>
              <a:gd name="connsiteX820" fmla="*/ 8379829 w 9384838"/>
              <a:gd name="connsiteY820" fmla="*/ 1382264 h 6246801"/>
              <a:gd name="connsiteX821" fmla="*/ 8349581 w 9384838"/>
              <a:gd name="connsiteY821" fmla="*/ 1375434 h 6246801"/>
              <a:gd name="connsiteX822" fmla="*/ 8360314 w 9384838"/>
              <a:gd name="connsiteY822" fmla="*/ 1357869 h 6246801"/>
              <a:gd name="connsiteX823" fmla="*/ 8571073 w 9384838"/>
              <a:gd name="connsiteY823" fmla="*/ 1228098 h 6246801"/>
              <a:gd name="connsiteX824" fmla="*/ 8597418 w 9384838"/>
              <a:gd name="connsiteY824" fmla="*/ 1253467 h 6246801"/>
              <a:gd name="connsiteX825" fmla="*/ 8592539 w 9384838"/>
              <a:gd name="connsiteY825" fmla="*/ 1260297 h 6246801"/>
              <a:gd name="connsiteX826" fmla="*/ 8592539 w 9384838"/>
              <a:gd name="connsiteY826" fmla="*/ 1272981 h 6246801"/>
              <a:gd name="connsiteX827" fmla="*/ 8572049 w 9384838"/>
              <a:gd name="connsiteY827" fmla="*/ 1273957 h 6246801"/>
              <a:gd name="connsiteX828" fmla="*/ 8561316 w 9384838"/>
              <a:gd name="connsiteY828" fmla="*/ 1285666 h 6246801"/>
              <a:gd name="connsiteX829" fmla="*/ 8554486 w 9384838"/>
              <a:gd name="connsiteY829" fmla="*/ 1302253 h 6246801"/>
              <a:gd name="connsiteX830" fmla="*/ 8533995 w 9384838"/>
              <a:gd name="connsiteY830" fmla="*/ 1311035 h 6246801"/>
              <a:gd name="connsiteX831" fmla="*/ 8510577 w 9384838"/>
              <a:gd name="connsiteY831" fmla="*/ 1309083 h 6246801"/>
              <a:gd name="connsiteX832" fmla="*/ 8505699 w 9384838"/>
              <a:gd name="connsiteY832" fmla="*/ 1331526 h 6246801"/>
              <a:gd name="connsiteX833" fmla="*/ 8494966 w 9384838"/>
              <a:gd name="connsiteY833" fmla="*/ 1335428 h 6246801"/>
              <a:gd name="connsiteX834" fmla="*/ 8482281 w 9384838"/>
              <a:gd name="connsiteY834" fmla="*/ 1312986 h 6246801"/>
              <a:gd name="connsiteX835" fmla="*/ 8474475 w 9384838"/>
              <a:gd name="connsiteY835" fmla="*/ 1303229 h 6246801"/>
              <a:gd name="connsiteX836" fmla="*/ 8467645 w 9384838"/>
              <a:gd name="connsiteY836" fmla="*/ 1279811 h 6246801"/>
              <a:gd name="connsiteX837" fmla="*/ 8476427 w 9384838"/>
              <a:gd name="connsiteY837" fmla="*/ 1270054 h 6246801"/>
              <a:gd name="connsiteX838" fmla="*/ 8524238 w 9384838"/>
              <a:gd name="connsiteY838" fmla="*/ 1261273 h 6246801"/>
              <a:gd name="connsiteX839" fmla="*/ 8551558 w 9384838"/>
              <a:gd name="connsiteY839" fmla="*/ 1236879 h 6246801"/>
              <a:gd name="connsiteX840" fmla="*/ 8567170 w 9384838"/>
              <a:gd name="connsiteY840" fmla="*/ 1237855 h 6246801"/>
              <a:gd name="connsiteX841" fmla="*/ 8571073 w 9384838"/>
              <a:gd name="connsiteY841" fmla="*/ 1228098 h 6246801"/>
              <a:gd name="connsiteX842" fmla="*/ 8306648 w 9384838"/>
              <a:gd name="connsiteY842" fmla="*/ 884639 h 6246801"/>
              <a:gd name="connsiteX843" fmla="*/ 8328114 w 9384838"/>
              <a:gd name="connsiteY843" fmla="*/ 903178 h 6246801"/>
              <a:gd name="connsiteX844" fmla="*/ 8334944 w 9384838"/>
              <a:gd name="connsiteY844" fmla="*/ 917814 h 6246801"/>
              <a:gd name="connsiteX845" fmla="*/ 8368119 w 9384838"/>
              <a:gd name="connsiteY845" fmla="*/ 935377 h 6246801"/>
              <a:gd name="connsiteX846" fmla="*/ 8422761 w 9384838"/>
              <a:gd name="connsiteY846" fmla="*/ 939280 h 6246801"/>
              <a:gd name="connsiteX847" fmla="*/ 8461790 w 9384838"/>
              <a:gd name="connsiteY847" fmla="*/ 922693 h 6246801"/>
              <a:gd name="connsiteX848" fmla="*/ 8450081 w 9384838"/>
              <a:gd name="connsiteY848" fmla="*/ 963674 h 6246801"/>
              <a:gd name="connsiteX849" fmla="*/ 8431542 w 9384838"/>
              <a:gd name="connsiteY849" fmla="*/ 975382 h 6246801"/>
              <a:gd name="connsiteX850" fmla="*/ 8415930 w 9384838"/>
              <a:gd name="connsiteY850" fmla="*/ 963674 h 6246801"/>
              <a:gd name="connsiteX851" fmla="*/ 8397391 w 9384838"/>
              <a:gd name="connsiteY851" fmla="*/ 963674 h 6246801"/>
              <a:gd name="connsiteX852" fmla="*/ 8359338 w 9384838"/>
              <a:gd name="connsiteY852" fmla="*/ 1014411 h 6246801"/>
              <a:gd name="connsiteX853" fmla="*/ 8284206 w 9384838"/>
              <a:gd name="connsiteY853" fmla="*/ 1020265 h 6246801"/>
              <a:gd name="connsiteX854" fmla="*/ 8247128 w 9384838"/>
              <a:gd name="connsiteY854" fmla="*/ 1070028 h 6246801"/>
              <a:gd name="connsiteX855" fmla="*/ 8212977 w 9384838"/>
              <a:gd name="connsiteY855" fmla="*/ 1083688 h 6246801"/>
              <a:gd name="connsiteX856" fmla="*/ 8184681 w 9384838"/>
              <a:gd name="connsiteY856" fmla="*/ 1151014 h 6246801"/>
              <a:gd name="connsiteX857" fmla="*/ 8163215 w 9384838"/>
              <a:gd name="connsiteY857" fmla="*/ 1151014 h 6246801"/>
              <a:gd name="connsiteX858" fmla="*/ 8155409 w 9384838"/>
              <a:gd name="connsiteY858" fmla="*/ 1207607 h 6246801"/>
              <a:gd name="connsiteX859" fmla="*/ 8099792 w 9384838"/>
              <a:gd name="connsiteY859" fmla="*/ 1223219 h 6246801"/>
              <a:gd name="connsiteX860" fmla="*/ 8077350 w 9384838"/>
              <a:gd name="connsiteY860" fmla="*/ 1247612 h 6246801"/>
              <a:gd name="connsiteX861" fmla="*/ 8066617 w 9384838"/>
              <a:gd name="connsiteY861" fmla="*/ 1319817 h 6246801"/>
              <a:gd name="connsiteX862" fmla="*/ 8057835 w 9384838"/>
              <a:gd name="connsiteY862" fmla="*/ 1315914 h 6246801"/>
              <a:gd name="connsiteX863" fmla="*/ 8009048 w 9384838"/>
              <a:gd name="connsiteY863" fmla="*/ 1320793 h 6246801"/>
              <a:gd name="connsiteX864" fmla="*/ 8009048 w 9384838"/>
              <a:gd name="connsiteY864" fmla="*/ 1309084 h 6246801"/>
              <a:gd name="connsiteX865" fmla="*/ 8010024 w 9384838"/>
              <a:gd name="connsiteY865" fmla="*/ 1293472 h 6246801"/>
              <a:gd name="connsiteX866" fmla="*/ 8002218 w 9384838"/>
              <a:gd name="connsiteY866" fmla="*/ 1262248 h 6246801"/>
              <a:gd name="connsiteX867" fmla="*/ 8013927 w 9384838"/>
              <a:gd name="connsiteY867" fmla="*/ 1254442 h 6246801"/>
              <a:gd name="connsiteX868" fmla="*/ 8038320 w 9384838"/>
              <a:gd name="connsiteY868" fmla="*/ 1219316 h 6246801"/>
              <a:gd name="connsiteX869" fmla="*/ 8077350 w 9384838"/>
              <a:gd name="connsiteY869" fmla="*/ 1190044 h 6246801"/>
              <a:gd name="connsiteX870" fmla="*/ 8108573 w 9384838"/>
              <a:gd name="connsiteY870" fmla="*/ 1167602 h 6246801"/>
              <a:gd name="connsiteX871" fmla="*/ 8111501 w 9384838"/>
              <a:gd name="connsiteY871" fmla="*/ 1154917 h 6246801"/>
              <a:gd name="connsiteX872" fmla="*/ 8135894 w 9384838"/>
              <a:gd name="connsiteY872" fmla="*/ 1148087 h 6246801"/>
              <a:gd name="connsiteX873" fmla="*/ 8141748 w 9384838"/>
              <a:gd name="connsiteY873" fmla="*/ 1130524 h 6246801"/>
              <a:gd name="connsiteX874" fmla="*/ 8135894 w 9384838"/>
              <a:gd name="connsiteY874" fmla="*/ 1121742 h 6246801"/>
              <a:gd name="connsiteX875" fmla="*/ 8143700 w 9384838"/>
              <a:gd name="connsiteY875" fmla="*/ 1104179 h 6246801"/>
              <a:gd name="connsiteX876" fmla="*/ 8200293 w 9384838"/>
              <a:gd name="connsiteY876" fmla="*/ 1030998 h 6246801"/>
              <a:gd name="connsiteX877" fmla="*/ 8231516 w 9384838"/>
              <a:gd name="connsiteY877" fmla="*/ 993920 h 6246801"/>
              <a:gd name="connsiteX878" fmla="*/ 8245176 w 9384838"/>
              <a:gd name="connsiteY878" fmla="*/ 957819 h 6246801"/>
              <a:gd name="connsiteX879" fmla="*/ 8258837 w 9384838"/>
              <a:gd name="connsiteY879" fmla="*/ 944159 h 6246801"/>
              <a:gd name="connsiteX880" fmla="*/ 8260788 w 9384838"/>
              <a:gd name="connsiteY880" fmla="*/ 920741 h 6246801"/>
              <a:gd name="connsiteX881" fmla="*/ 8289085 w 9384838"/>
              <a:gd name="connsiteY881" fmla="*/ 889516 h 6246801"/>
              <a:gd name="connsiteX882" fmla="*/ 8306648 w 9384838"/>
              <a:gd name="connsiteY882" fmla="*/ 884639 h 6246801"/>
              <a:gd name="connsiteX883" fmla="*/ 9328245 w 9384838"/>
              <a:gd name="connsiteY883" fmla="*/ 311878 h 6246801"/>
              <a:gd name="connsiteX884" fmla="*/ 9371178 w 9384838"/>
              <a:gd name="connsiteY884" fmla="*/ 317733 h 6246801"/>
              <a:gd name="connsiteX885" fmla="*/ 9384838 w 9384838"/>
              <a:gd name="connsiteY885" fmla="*/ 341150 h 6246801"/>
              <a:gd name="connsiteX886" fmla="*/ 9357517 w 9384838"/>
              <a:gd name="connsiteY886" fmla="*/ 360665 h 6246801"/>
              <a:gd name="connsiteX887" fmla="*/ 9357517 w 9384838"/>
              <a:gd name="connsiteY887" fmla="*/ 378228 h 6246801"/>
              <a:gd name="connsiteX888" fmla="*/ 9371178 w 9384838"/>
              <a:gd name="connsiteY888" fmla="*/ 393840 h 6246801"/>
              <a:gd name="connsiteX889" fmla="*/ 9367275 w 9384838"/>
              <a:gd name="connsiteY889" fmla="*/ 427015 h 6246801"/>
              <a:gd name="connsiteX890" fmla="*/ 9314585 w 9384838"/>
              <a:gd name="connsiteY890" fmla="*/ 427015 h 6246801"/>
              <a:gd name="connsiteX891" fmla="*/ 9250186 w 9384838"/>
              <a:gd name="connsiteY891" fmla="*/ 440675 h 6246801"/>
              <a:gd name="connsiteX892" fmla="*/ 9213108 w 9384838"/>
              <a:gd name="connsiteY892" fmla="*/ 471899 h 6246801"/>
              <a:gd name="connsiteX893" fmla="*/ 9162370 w 9384838"/>
              <a:gd name="connsiteY893" fmla="*/ 491414 h 6246801"/>
              <a:gd name="connsiteX894" fmla="*/ 9099923 w 9384838"/>
              <a:gd name="connsiteY894" fmla="*/ 526540 h 6246801"/>
              <a:gd name="connsiteX895" fmla="*/ 9035524 w 9384838"/>
              <a:gd name="connsiteY895" fmla="*/ 587036 h 6246801"/>
              <a:gd name="connsiteX896" fmla="*/ 8996494 w 9384838"/>
              <a:gd name="connsiteY896" fmla="*/ 635822 h 6246801"/>
              <a:gd name="connsiteX897" fmla="*/ 8961368 w 9384838"/>
              <a:gd name="connsiteY897" fmla="*/ 637774 h 6246801"/>
              <a:gd name="connsiteX898" fmla="*/ 8951610 w 9384838"/>
              <a:gd name="connsiteY898" fmla="*/ 647531 h 6246801"/>
              <a:gd name="connsiteX899" fmla="*/ 8926241 w 9384838"/>
              <a:gd name="connsiteY899" fmla="*/ 637774 h 6246801"/>
              <a:gd name="connsiteX900" fmla="*/ 8916484 w 9384838"/>
              <a:gd name="connsiteY900" fmla="*/ 608501 h 6246801"/>
              <a:gd name="connsiteX901" fmla="*/ 8883309 w 9384838"/>
              <a:gd name="connsiteY901" fmla="*/ 622162 h 6246801"/>
              <a:gd name="connsiteX902" fmla="*/ 8877454 w 9384838"/>
              <a:gd name="connsiteY902" fmla="*/ 651434 h 6246801"/>
              <a:gd name="connsiteX903" fmla="*/ 8887212 w 9384838"/>
              <a:gd name="connsiteY903" fmla="*/ 665094 h 6246801"/>
              <a:gd name="connsiteX904" fmla="*/ 8846231 w 9384838"/>
              <a:gd name="connsiteY904" fmla="*/ 719735 h 6246801"/>
              <a:gd name="connsiteX905" fmla="*/ 8799395 w 9384838"/>
              <a:gd name="connsiteY905" fmla="*/ 749008 h 6246801"/>
              <a:gd name="connsiteX906" fmla="*/ 8766220 w 9384838"/>
              <a:gd name="connsiteY906" fmla="*/ 774380 h 6246801"/>
              <a:gd name="connsiteX907" fmla="*/ 8731094 w 9384838"/>
              <a:gd name="connsiteY907" fmla="*/ 844633 h 6246801"/>
              <a:gd name="connsiteX908" fmla="*/ 8697919 w 9384838"/>
              <a:gd name="connsiteY908" fmla="*/ 862196 h 6246801"/>
              <a:gd name="connsiteX909" fmla="*/ 8666695 w 9384838"/>
              <a:gd name="connsiteY909" fmla="*/ 862196 h 6246801"/>
              <a:gd name="connsiteX910" fmla="*/ 8641326 w 9384838"/>
              <a:gd name="connsiteY910" fmla="*/ 887565 h 6246801"/>
              <a:gd name="connsiteX911" fmla="*/ 8614005 w 9384838"/>
              <a:gd name="connsiteY911" fmla="*/ 932449 h 6246801"/>
              <a:gd name="connsiteX912" fmla="*/ 8590587 w 9384838"/>
              <a:gd name="connsiteY912" fmla="*/ 936351 h 6246801"/>
              <a:gd name="connsiteX913" fmla="*/ 8576927 w 9384838"/>
              <a:gd name="connsiteY913" fmla="*/ 920740 h 6246801"/>
              <a:gd name="connsiteX914" fmla="*/ 8590587 w 9384838"/>
              <a:gd name="connsiteY914" fmla="*/ 885614 h 6246801"/>
              <a:gd name="connsiteX915" fmla="*/ 8602296 w 9384838"/>
              <a:gd name="connsiteY915" fmla="*/ 881711 h 6246801"/>
              <a:gd name="connsiteX916" fmla="*/ 8610102 w 9384838"/>
              <a:gd name="connsiteY916" fmla="*/ 868050 h 6246801"/>
              <a:gd name="connsiteX917" fmla="*/ 8606199 w 9384838"/>
              <a:gd name="connsiteY917" fmla="*/ 850487 h 6246801"/>
              <a:gd name="connsiteX918" fmla="*/ 8612054 w 9384838"/>
              <a:gd name="connsiteY918" fmla="*/ 825118 h 6246801"/>
              <a:gd name="connsiteX919" fmla="*/ 8623762 w 9384838"/>
              <a:gd name="connsiteY919" fmla="*/ 846584 h 6246801"/>
              <a:gd name="connsiteX920" fmla="*/ 8637423 w 9384838"/>
              <a:gd name="connsiteY920" fmla="*/ 848536 h 6246801"/>
              <a:gd name="connsiteX921" fmla="*/ 8649132 w 9384838"/>
              <a:gd name="connsiteY921" fmla="*/ 827069 h 6246801"/>
              <a:gd name="connsiteX922" fmla="*/ 8635471 w 9384838"/>
              <a:gd name="connsiteY922" fmla="*/ 807555 h 6246801"/>
              <a:gd name="connsiteX923" fmla="*/ 8654986 w 9384838"/>
              <a:gd name="connsiteY923" fmla="*/ 807555 h 6246801"/>
              <a:gd name="connsiteX924" fmla="*/ 8664743 w 9384838"/>
              <a:gd name="connsiteY924" fmla="*/ 819263 h 6246801"/>
              <a:gd name="connsiteX925" fmla="*/ 8692064 w 9384838"/>
              <a:gd name="connsiteY925" fmla="*/ 805603 h 6246801"/>
              <a:gd name="connsiteX926" fmla="*/ 8709627 w 9384838"/>
              <a:gd name="connsiteY926" fmla="*/ 778282 h 6246801"/>
              <a:gd name="connsiteX927" fmla="*/ 8711579 w 9384838"/>
              <a:gd name="connsiteY927" fmla="*/ 749008 h 6246801"/>
              <a:gd name="connsiteX928" fmla="*/ 8695967 w 9384838"/>
              <a:gd name="connsiteY928" fmla="*/ 749008 h 6246801"/>
              <a:gd name="connsiteX929" fmla="*/ 8672549 w 9384838"/>
              <a:gd name="connsiteY929" fmla="*/ 745105 h 6246801"/>
              <a:gd name="connsiteX930" fmla="*/ 8668646 w 9384838"/>
              <a:gd name="connsiteY930" fmla="*/ 713881 h 6246801"/>
              <a:gd name="connsiteX931" fmla="*/ 8697919 w 9384838"/>
              <a:gd name="connsiteY931" fmla="*/ 713881 h 6246801"/>
              <a:gd name="connsiteX932" fmla="*/ 8715482 w 9384838"/>
              <a:gd name="connsiteY932" fmla="*/ 731444 h 6246801"/>
              <a:gd name="connsiteX933" fmla="*/ 8733045 w 9384838"/>
              <a:gd name="connsiteY933" fmla="*/ 719735 h 6246801"/>
              <a:gd name="connsiteX934" fmla="*/ 8746705 w 9384838"/>
              <a:gd name="connsiteY934" fmla="*/ 688512 h 6246801"/>
              <a:gd name="connsiteX935" fmla="*/ 8787686 w 9384838"/>
              <a:gd name="connsiteY935" fmla="*/ 674851 h 6246801"/>
              <a:gd name="connsiteX936" fmla="*/ 8811104 w 9384838"/>
              <a:gd name="connsiteY936" fmla="*/ 624114 h 6246801"/>
              <a:gd name="connsiteX937" fmla="*/ 8830619 w 9384838"/>
              <a:gd name="connsiteY937" fmla="*/ 618260 h 6246801"/>
              <a:gd name="connsiteX938" fmla="*/ 8840376 w 9384838"/>
              <a:gd name="connsiteY938" fmla="*/ 600695 h 6246801"/>
              <a:gd name="connsiteX939" fmla="*/ 8832570 w 9384838"/>
              <a:gd name="connsiteY939" fmla="*/ 559715 h 6246801"/>
              <a:gd name="connsiteX940" fmla="*/ 8850134 w 9384838"/>
              <a:gd name="connsiteY940" fmla="*/ 559715 h 6246801"/>
              <a:gd name="connsiteX941" fmla="*/ 8885260 w 9384838"/>
              <a:gd name="connsiteY941" fmla="*/ 573376 h 6246801"/>
              <a:gd name="connsiteX942" fmla="*/ 8902823 w 9384838"/>
              <a:gd name="connsiteY942" fmla="*/ 559715 h 6246801"/>
              <a:gd name="connsiteX943" fmla="*/ 8904775 w 9384838"/>
              <a:gd name="connsiteY943" fmla="*/ 524589 h 6246801"/>
              <a:gd name="connsiteX944" fmla="*/ 8949659 w 9384838"/>
              <a:gd name="connsiteY944" fmla="*/ 497268 h 6246801"/>
              <a:gd name="connsiteX945" fmla="*/ 8976980 w 9384838"/>
              <a:gd name="connsiteY945" fmla="*/ 497268 h 6246801"/>
              <a:gd name="connsiteX946" fmla="*/ 8976980 w 9384838"/>
              <a:gd name="connsiteY946" fmla="*/ 462142 h 6246801"/>
              <a:gd name="connsiteX947" fmla="*/ 8965271 w 9384838"/>
              <a:gd name="connsiteY947" fmla="*/ 419209 h 6246801"/>
              <a:gd name="connsiteX948" fmla="*/ 8973077 w 9384838"/>
              <a:gd name="connsiteY948" fmla="*/ 393840 h 6246801"/>
              <a:gd name="connsiteX949" fmla="*/ 9002349 w 9384838"/>
              <a:gd name="connsiteY949" fmla="*/ 376277 h 6246801"/>
              <a:gd name="connsiteX950" fmla="*/ 9017961 w 9384838"/>
              <a:gd name="connsiteY950" fmla="*/ 403597 h 6246801"/>
              <a:gd name="connsiteX951" fmla="*/ 9041378 w 9384838"/>
              <a:gd name="connsiteY951" fmla="*/ 467996 h 6246801"/>
              <a:gd name="connsiteX952" fmla="*/ 9076505 w 9384838"/>
              <a:gd name="connsiteY952" fmla="*/ 475802 h 6246801"/>
              <a:gd name="connsiteX953" fmla="*/ 9154564 w 9384838"/>
              <a:gd name="connsiteY953" fmla="*/ 458239 h 6246801"/>
              <a:gd name="connsiteX954" fmla="*/ 9209205 w 9384838"/>
              <a:gd name="connsiteY954" fmla="*/ 409452 h 6246801"/>
              <a:gd name="connsiteX955" fmla="*/ 9218963 w 9384838"/>
              <a:gd name="connsiteY955" fmla="*/ 380180 h 6246801"/>
              <a:gd name="connsiteX956" fmla="*/ 9283361 w 9384838"/>
              <a:gd name="connsiteY956" fmla="*/ 325538 h 6246801"/>
              <a:gd name="connsiteX957" fmla="*/ 9328245 w 9384838"/>
              <a:gd name="connsiteY957" fmla="*/ 311878 h 6246801"/>
              <a:gd name="connsiteX958" fmla="*/ 6819242 w 9384838"/>
              <a:gd name="connsiteY958" fmla="*/ 0 h 6246801"/>
              <a:gd name="connsiteX959" fmla="*/ 6869020 w 9384838"/>
              <a:gd name="connsiteY959" fmla="*/ 125002 h 6246801"/>
              <a:gd name="connsiteX960" fmla="*/ 6969682 w 9384838"/>
              <a:gd name="connsiteY960" fmla="*/ 326334 h 6246801"/>
              <a:gd name="connsiteX961" fmla="*/ 6969682 w 9384838"/>
              <a:gd name="connsiteY961" fmla="*/ 401556 h 6246801"/>
              <a:gd name="connsiteX962" fmla="*/ 7094680 w 9384838"/>
              <a:gd name="connsiteY962" fmla="*/ 652667 h 6246801"/>
              <a:gd name="connsiteX963" fmla="*/ 7220784 w 9384838"/>
              <a:gd name="connsiteY963" fmla="*/ 803117 h 6246801"/>
              <a:gd name="connsiteX964" fmla="*/ 7321446 w 9384838"/>
              <a:gd name="connsiteY964" fmla="*/ 903783 h 6246801"/>
              <a:gd name="connsiteX965" fmla="*/ 7321446 w 9384838"/>
              <a:gd name="connsiteY965" fmla="*/ 979004 h 6246801"/>
              <a:gd name="connsiteX966" fmla="*/ 7345782 w 9384838"/>
              <a:gd name="connsiteY966" fmla="*/ 979004 h 6246801"/>
              <a:gd name="connsiteX967" fmla="*/ 7396667 w 9384838"/>
              <a:gd name="connsiteY967" fmla="*/ 1003341 h 6246801"/>
              <a:gd name="connsiteX968" fmla="*/ 7421002 w 9384838"/>
              <a:gd name="connsiteY968" fmla="*/ 979004 h 6246801"/>
              <a:gd name="connsiteX969" fmla="*/ 7496223 w 9384838"/>
              <a:gd name="connsiteY969" fmla="*/ 1003341 h 6246801"/>
              <a:gd name="connsiteX970" fmla="*/ 7446445 w 9384838"/>
              <a:gd name="connsiteY970" fmla="*/ 1054227 h 6246801"/>
              <a:gd name="connsiteX971" fmla="*/ 7471887 w 9384838"/>
              <a:gd name="connsiteY971" fmla="*/ 1078564 h 6246801"/>
              <a:gd name="connsiteX972" fmla="*/ 7521665 w 9384838"/>
              <a:gd name="connsiteY972" fmla="*/ 1054227 h 6246801"/>
              <a:gd name="connsiteX973" fmla="*/ 7547107 w 9384838"/>
              <a:gd name="connsiteY973" fmla="*/ 1129449 h 6246801"/>
              <a:gd name="connsiteX974" fmla="*/ 7672105 w 9384838"/>
              <a:gd name="connsiteY974" fmla="*/ 1179229 h 6246801"/>
              <a:gd name="connsiteX975" fmla="*/ 7747325 w 9384838"/>
              <a:gd name="connsiteY975" fmla="*/ 1179229 h 6246801"/>
              <a:gd name="connsiteX976" fmla="*/ 7847987 w 9384838"/>
              <a:gd name="connsiteY976" fmla="*/ 1104007 h 6246801"/>
              <a:gd name="connsiteX977" fmla="*/ 7923207 w 9384838"/>
              <a:gd name="connsiteY977" fmla="*/ 1078564 h 6246801"/>
              <a:gd name="connsiteX978" fmla="*/ 7998427 w 9384838"/>
              <a:gd name="connsiteY978" fmla="*/ 1003341 h 6246801"/>
              <a:gd name="connsiteX979" fmla="*/ 7998427 w 9384838"/>
              <a:gd name="connsiteY979" fmla="*/ 1054227 h 6246801"/>
              <a:gd name="connsiteX980" fmla="*/ 7948649 w 9384838"/>
              <a:gd name="connsiteY980" fmla="*/ 1104007 h 6246801"/>
              <a:gd name="connsiteX981" fmla="*/ 7948649 w 9384838"/>
              <a:gd name="connsiteY981" fmla="*/ 1129449 h 6246801"/>
              <a:gd name="connsiteX982" fmla="*/ 7822545 w 9384838"/>
              <a:gd name="connsiteY982" fmla="*/ 1279895 h 6246801"/>
              <a:gd name="connsiteX983" fmla="*/ 7822545 w 9384838"/>
              <a:gd name="connsiteY983" fmla="*/ 1379454 h 6246801"/>
              <a:gd name="connsiteX984" fmla="*/ 7873429 w 9384838"/>
              <a:gd name="connsiteY984" fmla="*/ 1379454 h 6246801"/>
              <a:gd name="connsiteX985" fmla="*/ 7847987 w 9384838"/>
              <a:gd name="connsiteY985" fmla="*/ 1505563 h 6246801"/>
              <a:gd name="connsiteX986" fmla="*/ 7797103 w 9384838"/>
              <a:gd name="connsiteY986" fmla="*/ 1531005 h 6246801"/>
              <a:gd name="connsiteX987" fmla="*/ 7873429 w 9384838"/>
              <a:gd name="connsiteY987" fmla="*/ 1606229 h 6246801"/>
              <a:gd name="connsiteX988" fmla="*/ 7948649 w 9384838"/>
              <a:gd name="connsiteY988" fmla="*/ 1606229 h 6246801"/>
              <a:gd name="connsiteX989" fmla="*/ 7923207 w 9384838"/>
              <a:gd name="connsiteY989" fmla="*/ 1656009 h 6246801"/>
              <a:gd name="connsiteX990" fmla="*/ 7772767 w 9384838"/>
              <a:gd name="connsiteY990" fmla="*/ 1630565 h 6246801"/>
              <a:gd name="connsiteX991" fmla="*/ 7672105 w 9384838"/>
              <a:gd name="connsiteY991" fmla="*/ 1705789 h 6246801"/>
              <a:gd name="connsiteX992" fmla="*/ 7672105 w 9384838"/>
              <a:gd name="connsiteY992" fmla="*/ 1656009 h 6246801"/>
              <a:gd name="connsiteX993" fmla="*/ 7596885 w 9384838"/>
              <a:gd name="connsiteY993" fmla="*/ 1656009 h 6246801"/>
              <a:gd name="connsiteX994" fmla="*/ 7571443 w 9384838"/>
              <a:gd name="connsiteY994" fmla="*/ 1705789 h 6246801"/>
              <a:gd name="connsiteX995" fmla="*/ 7446445 w 9384838"/>
              <a:gd name="connsiteY995" fmla="*/ 1681452 h 6246801"/>
              <a:gd name="connsiteX996" fmla="*/ 7421002 w 9384838"/>
              <a:gd name="connsiteY996" fmla="*/ 1630565 h 6246801"/>
              <a:gd name="connsiteX997" fmla="*/ 7321446 w 9384838"/>
              <a:gd name="connsiteY997" fmla="*/ 1630565 h 6246801"/>
              <a:gd name="connsiteX998" fmla="*/ 7070344 w 9384838"/>
              <a:gd name="connsiteY998" fmla="*/ 1756674 h 6246801"/>
              <a:gd name="connsiteX999" fmla="*/ 6869020 w 9384838"/>
              <a:gd name="connsiteY999" fmla="*/ 1907113 h 6246801"/>
              <a:gd name="connsiteX1000" fmla="*/ 6894462 w 9384838"/>
              <a:gd name="connsiteY1000" fmla="*/ 1956897 h 6246801"/>
              <a:gd name="connsiteX1001" fmla="*/ 6819242 w 9384838"/>
              <a:gd name="connsiteY1001" fmla="*/ 2081899 h 6246801"/>
              <a:gd name="connsiteX1002" fmla="*/ 6793800 w 9384838"/>
              <a:gd name="connsiteY1002" fmla="*/ 2006676 h 6246801"/>
              <a:gd name="connsiteX1003" fmla="*/ 6668802 w 9384838"/>
              <a:gd name="connsiteY1003" fmla="*/ 1931450 h 6246801"/>
              <a:gd name="connsiteX1004" fmla="*/ 6542697 w 9384838"/>
              <a:gd name="connsiteY1004" fmla="*/ 1831894 h 6246801"/>
              <a:gd name="connsiteX1005" fmla="*/ 6467477 w 9384838"/>
              <a:gd name="connsiteY1005" fmla="*/ 1705789 h 6246801"/>
              <a:gd name="connsiteX1006" fmla="*/ 6417699 w 9384838"/>
              <a:gd name="connsiteY1006" fmla="*/ 1681452 h 6246801"/>
              <a:gd name="connsiteX1007" fmla="*/ 6342479 w 9384838"/>
              <a:gd name="connsiteY1007" fmla="*/ 1580786 h 6246801"/>
              <a:gd name="connsiteX1008" fmla="*/ 6217481 w 9384838"/>
              <a:gd name="connsiteY1008" fmla="*/ 1555343 h 6246801"/>
              <a:gd name="connsiteX1009" fmla="*/ 6091377 w 9384838"/>
              <a:gd name="connsiteY1009" fmla="*/ 1606229 h 6246801"/>
              <a:gd name="connsiteX1010" fmla="*/ 5991821 w 9384838"/>
              <a:gd name="connsiteY1010" fmla="*/ 1681452 h 6246801"/>
              <a:gd name="connsiteX1011" fmla="*/ 5966379 w 9384838"/>
              <a:gd name="connsiteY1011" fmla="*/ 1630565 h 6246801"/>
              <a:gd name="connsiteX1012" fmla="*/ 5966379 w 9384838"/>
              <a:gd name="connsiteY1012" fmla="*/ 1580786 h 6246801"/>
              <a:gd name="connsiteX1013" fmla="*/ 5916601 w 9384838"/>
              <a:gd name="connsiteY1013" fmla="*/ 1531005 h 6246801"/>
              <a:gd name="connsiteX1014" fmla="*/ 5940937 w 9384838"/>
              <a:gd name="connsiteY1014" fmla="*/ 1505563 h 6246801"/>
              <a:gd name="connsiteX1015" fmla="*/ 5891159 w 9384838"/>
              <a:gd name="connsiteY1015" fmla="*/ 1480122 h 6246801"/>
              <a:gd name="connsiteX1016" fmla="*/ 5840275 w 9384838"/>
              <a:gd name="connsiteY1016" fmla="*/ 1480122 h 6246801"/>
              <a:gd name="connsiteX1017" fmla="*/ 5815939 w 9384838"/>
              <a:gd name="connsiteY1017" fmla="*/ 1455784 h 6246801"/>
              <a:gd name="connsiteX1018" fmla="*/ 5740719 w 9384838"/>
              <a:gd name="connsiteY1018" fmla="*/ 1505563 h 6246801"/>
              <a:gd name="connsiteX1019" fmla="*/ 5665499 w 9384838"/>
              <a:gd name="connsiteY1019" fmla="*/ 1606229 h 6246801"/>
              <a:gd name="connsiteX1020" fmla="*/ 5715277 w 9384838"/>
              <a:gd name="connsiteY1020" fmla="*/ 1656009 h 6246801"/>
              <a:gd name="connsiteX1021" fmla="*/ 5765055 w 9384838"/>
              <a:gd name="connsiteY1021" fmla="*/ 1731231 h 6246801"/>
              <a:gd name="connsiteX1022" fmla="*/ 5840275 w 9384838"/>
              <a:gd name="connsiteY1022" fmla="*/ 1731231 h 6246801"/>
              <a:gd name="connsiteX1023" fmla="*/ 5916601 w 9384838"/>
              <a:gd name="connsiteY1023" fmla="*/ 1881669 h 6246801"/>
              <a:gd name="connsiteX1024" fmla="*/ 5966379 w 9384838"/>
              <a:gd name="connsiteY1024" fmla="*/ 1956897 h 6246801"/>
              <a:gd name="connsiteX1025" fmla="*/ 5891159 w 9384838"/>
              <a:gd name="connsiteY1025" fmla="*/ 2006676 h 6246801"/>
              <a:gd name="connsiteX1026" fmla="*/ 5815939 w 9384838"/>
              <a:gd name="connsiteY1026" fmla="*/ 1931450 h 6246801"/>
              <a:gd name="connsiteX1027" fmla="*/ 5765055 w 9384838"/>
              <a:gd name="connsiteY1027" fmla="*/ 1881669 h 6246801"/>
              <a:gd name="connsiteX1028" fmla="*/ 5715277 w 9384838"/>
              <a:gd name="connsiteY1028" fmla="*/ 1931450 h 6246801"/>
              <a:gd name="connsiteX1029" fmla="*/ 5665499 w 9384838"/>
              <a:gd name="connsiteY1029" fmla="*/ 1931450 h 6246801"/>
              <a:gd name="connsiteX1030" fmla="*/ 5640056 w 9384838"/>
              <a:gd name="connsiteY1030" fmla="*/ 2006676 h 6246801"/>
              <a:gd name="connsiteX1031" fmla="*/ 5590278 w 9384838"/>
              <a:gd name="connsiteY1031" fmla="*/ 2006676 h 6246801"/>
              <a:gd name="connsiteX1032" fmla="*/ 5515058 w 9384838"/>
              <a:gd name="connsiteY1032" fmla="*/ 2081899 h 6246801"/>
              <a:gd name="connsiteX1033" fmla="*/ 5464174 w 9384838"/>
              <a:gd name="connsiteY1033" fmla="*/ 2057559 h 6246801"/>
              <a:gd name="connsiteX1034" fmla="*/ 5464174 w 9384838"/>
              <a:gd name="connsiteY1034" fmla="*/ 1956897 h 6246801"/>
              <a:gd name="connsiteX1035" fmla="*/ 5489616 w 9384838"/>
              <a:gd name="connsiteY1035" fmla="*/ 1881669 h 6246801"/>
              <a:gd name="connsiteX1036" fmla="*/ 5564836 w 9384838"/>
              <a:gd name="connsiteY1036" fmla="*/ 1831894 h 6246801"/>
              <a:gd name="connsiteX1037" fmla="*/ 5590278 w 9384838"/>
              <a:gd name="connsiteY1037" fmla="*/ 1756674 h 6246801"/>
              <a:gd name="connsiteX1038" fmla="*/ 5539394 w 9384838"/>
              <a:gd name="connsiteY1038" fmla="*/ 1656009 h 6246801"/>
              <a:gd name="connsiteX1039" fmla="*/ 5515058 w 9384838"/>
              <a:gd name="connsiteY1039" fmla="*/ 1656009 h 6246801"/>
              <a:gd name="connsiteX1040" fmla="*/ 5515058 w 9384838"/>
              <a:gd name="connsiteY1040" fmla="*/ 1606229 h 6246801"/>
              <a:gd name="connsiteX1041" fmla="*/ 5489616 w 9384838"/>
              <a:gd name="connsiteY1041" fmla="*/ 1580786 h 6246801"/>
              <a:gd name="connsiteX1042" fmla="*/ 5489616 w 9384838"/>
              <a:gd name="connsiteY1042" fmla="*/ 1531005 h 6246801"/>
              <a:gd name="connsiteX1043" fmla="*/ 5539394 w 9384838"/>
              <a:gd name="connsiteY1043" fmla="*/ 1455784 h 6246801"/>
              <a:gd name="connsiteX1044" fmla="*/ 5539394 w 9384838"/>
              <a:gd name="connsiteY1044" fmla="*/ 1404898 h 6246801"/>
              <a:gd name="connsiteX1045" fmla="*/ 5564836 w 9384838"/>
              <a:gd name="connsiteY1045" fmla="*/ 1355118 h 6246801"/>
              <a:gd name="connsiteX1046" fmla="*/ 5614614 w 9384838"/>
              <a:gd name="connsiteY1046" fmla="*/ 1379454 h 6246801"/>
              <a:gd name="connsiteX1047" fmla="*/ 5689834 w 9384838"/>
              <a:gd name="connsiteY1047" fmla="*/ 1355118 h 6246801"/>
              <a:gd name="connsiteX1048" fmla="*/ 5740719 w 9384838"/>
              <a:gd name="connsiteY1048" fmla="*/ 1329675 h 6246801"/>
              <a:gd name="connsiteX1049" fmla="*/ 5765055 w 9384838"/>
              <a:gd name="connsiteY1049" fmla="*/ 1355118 h 6246801"/>
              <a:gd name="connsiteX1050" fmla="*/ 5815939 w 9384838"/>
              <a:gd name="connsiteY1050" fmla="*/ 1279895 h 6246801"/>
              <a:gd name="connsiteX1051" fmla="*/ 5891159 w 9384838"/>
              <a:gd name="connsiteY1051" fmla="*/ 1254452 h 6246801"/>
              <a:gd name="connsiteX1052" fmla="*/ 5891159 w 9384838"/>
              <a:gd name="connsiteY1052" fmla="*/ 1179229 h 6246801"/>
              <a:gd name="connsiteX1053" fmla="*/ 5840275 w 9384838"/>
              <a:gd name="connsiteY1053" fmla="*/ 1104007 h 6246801"/>
              <a:gd name="connsiteX1054" fmla="*/ 5865717 w 9384838"/>
              <a:gd name="connsiteY1054" fmla="*/ 1054227 h 6246801"/>
              <a:gd name="connsiteX1055" fmla="*/ 5916601 w 9384838"/>
              <a:gd name="connsiteY1055" fmla="*/ 1054227 h 6246801"/>
              <a:gd name="connsiteX1056" fmla="*/ 6041599 w 9384838"/>
              <a:gd name="connsiteY1056" fmla="*/ 1179229 h 6246801"/>
              <a:gd name="connsiteX1057" fmla="*/ 6091377 w 9384838"/>
              <a:gd name="connsiteY1057" fmla="*/ 1153786 h 6246801"/>
              <a:gd name="connsiteX1058" fmla="*/ 6091377 w 9384838"/>
              <a:gd name="connsiteY1058" fmla="*/ 1204672 h 6246801"/>
              <a:gd name="connsiteX1059" fmla="*/ 6166597 w 9384838"/>
              <a:gd name="connsiteY1059" fmla="*/ 1254452 h 6246801"/>
              <a:gd name="connsiteX1060" fmla="*/ 6292701 w 9384838"/>
              <a:gd name="connsiteY1060" fmla="*/ 1179229 h 6246801"/>
              <a:gd name="connsiteX1061" fmla="*/ 6317037 w 9384838"/>
              <a:gd name="connsiteY1061" fmla="*/ 1129449 h 6246801"/>
              <a:gd name="connsiteX1062" fmla="*/ 6292701 w 9384838"/>
              <a:gd name="connsiteY1062" fmla="*/ 1054227 h 6246801"/>
              <a:gd name="connsiteX1063" fmla="*/ 6317037 w 9384838"/>
              <a:gd name="connsiteY1063" fmla="*/ 1003341 h 6246801"/>
              <a:gd name="connsiteX1064" fmla="*/ 6317037 w 9384838"/>
              <a:gd name="connsiteY1064" fmla="*/ 953562 h 6246801"/>
              <a:gd name="connsiteX1065" fmla="*/ 6342479 w 9384838"/>
              <a:gd name="connsiteY1065" fmla="*/ 903783 h 6246801"/>
              <a:gd name="connsiteX1066" fmla="*/ 6443141 w 9384838"/>
              <a:gd name="connsiteY1066" fmla="*/ 878340 h 6246801"/>
              <a:gd name="connsiteX1067" fmla="*/ 6492919 w 9384838"/>
              <a:gd name="connsiteY1067" fmla="*/ 803117 h 6246801"/>
              <a:gd name="connsiteX1068" fmla="*/ 6518361 w 9384838"/>
              <a:gd name="connsiteY1068" fmla="*/ 652667 h 6246801"/>
              <a:gd name="connsiteX1069" fmla="*/ 6619024 w 9384838"/>
              <a:gd name="connsiteY1069" fmla="*/ 526559 h 6246801"/>
              <a:gd name="connsiteX1070" fmla="*/ 6643360 w 9384838"/>
              <a:gd name="connsiteY1070" fmla="*/ 300891 h 6246801"/>
              <a:gd name="connsiteX1071" fmla="*/ 6619024 w 9384838"/>
              <a:gd name="connsiteY1071" fmla="*/ 125002 h 6246801"/>
              <a:gd name="connsiteX1072" fmla="*/ 6694244 w 9384838"/>
              <a:gd name="connsiteY1072" fmla="*/ 49779 h 6246801"/>
              <a:gd name="connsiteX1073" fmla="*/ 6769464 w 9384838"/>
              <a:gd name="connsiteY1073" fmla="*/ 49779 h 6246801"/>
              <a:gd name="connsiteX1074" fmla="*/ 6819242 w 9384838"/>
              <a:gd name="connsiteY107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80159 w 9384838"/>
              <a:gd name="connsiteY547" fmla="*/ 5520016 h 6246801"/>
              <a:gd name="connsiteX548" fmla="*/ 2830382 w 9384838"/>
              <a:gd name="connsiteY548" fmla="*/ 5544353 h 6246801"/>
              <a:gd name="connsiteX549" fmla="*/ 2804941 w 9384838"/>
              <a:gd name="connsiteY549" fmla="*/ 5569796 h 6246801"/>
              <a:gd name="connsiteX550" fmla="*/ 2755160 w 9384838"/>
              <a:gd name="connsiteY550" fmla="*/ 5595239 h 6246801"/>
              <a:gd name="connsiteX551" fmla="*/ 2679941 w 9384838"/>
              <a:gd name="connsiteY551" fmla="*/ 5569796 h 6246801"/>
              <a:gd name="connsiteX552" fmla="*/ 2629058 w 9384838"/>
              <a:gd name="connsiteY552" fmla="*/ 5494573 h 6246801"/>
              <a:gd name="connsiteX553" fmla="*/ 2629058 w 9384838"/>
              <a:gd name="connsiteY553" fmla="*/ 5444794 h 6246801"/>
              <a:gd name="connsiteX554" fmla="*/ 2579280 w 9384838"/>
              <a:gd name="connsiteY554" fmla="*/ 5393908 h 6246801"/>
              <a:gd name="connsiteX555" fmla="*/ 2579280 w 9384838"/>
              <a:gd name="connsiteY555" fmla="*/ 5344128 h 6246801"/>
              <a:gd name="connsiteX556" fmla="*/ 2529501 w 9384838"/>
              <a:gd name="connsiteY556" fmla="*/ 5318685 h 6246801"/>
              <a:gd name="connsiteX557" fmla="*/ 2553838 w 9384838"/>
              <a:gd name="connsiteY557" fmla="*/ 5293242 h 6246801"/>
              <a:gd name="connsiteX558" fmla="*/ 2579280 w 9384838"/>
              <a:gd name="connsiteY558" fmla="*/ 5268905 h 6246801"/>
              <a:gd name="connsiteX559" fmla="*/ 2579280 w 9384838"/>
              <a:gd name="connsiteY559" fmla="*/ 5243462 h 6246801"/>
              <a:gd name="connsiteX560" fmla="*/ 2629058 w 9384838"/>
              <a:gd name="connsiteY560" fmla="*/ 5218019 h 6246801"/>
              <a:gd name="connsiteX561" fmla="*/ 2604722 w 9384838"/>
              <a:gd name="connsiteY561" fmla="*/ 5193682 h 6246801"/>
              <a:gd name="connsiteX562" fmla="*/ 2579280 w 9384838"/>
              <a:gd name="connsiteY562" fmla="*/ 5142796 h 6246801"/>
              <a:gd name="connsiteX563" fmla="*/ 2579280 w 9384838"/>
              <a:gd name="connsiteY563" fmla="*/ 5142795 h 6246801"/>
              <a:gd name="connsiteX564" fmla="*/ 2705382 w 9384838"/>
              <a:gd name="connsiteY564" fmla="*/ 5093015 h 6246801"/>
              <a:gd name="connsiteX565" fmla="*/ 2755160 w 9384838"/>
              <a:gd name="connsiteY565" fmla="*/ 5043236 h 6246801"/>
              <a:gd name="connsiteX566" fmla="*/ 2755160 w 9384838"/>
              <a:gd name="connsiteY566" fmla="*/ 4992350 h 6246801"/>
              <a:gd name="connsiteX567" fmla="*/ 2729719 w 9384838"/>
              <a:gd name="connsiteY567" fmla="*/ 4968013 h 6246801"/>
              <a:gd name="connsiteX568" fmla="*/ 2705383 w 9384838"/>
              <a:gd name="connsiteY568" fmla="*/ 4942570 h 6246801"/>
              <a:gd name="connsiteX569" fmla="*/ 2679942 w 9384838"/>
              <a:gd name="connsiteY569" fmla="*/ 4942570 h 6246801"/>
              <a:gd name="connsiteX570" fmla="*/ 2654500 w 9384838"/>
              <a:gd name="connsiteY570" fmla="*/ 4968013 h 6246801"/>
              <a:gd name="connsiteX571" fmla="*/ 2604722 w 9384838"/>
              <a:gd name="connsiteY571" fmla="*/ 4968013 h 6246801"/>
              <a:gd name="connsiteX572" fmla="*/ 2529503 w 9384838"/>
              <a:gd name="connsiteY572" fmla="*/ 4917127 h 6246801"/>
              <a:gd name="connsiteX573" fmla="*/ 2529503 w 9384838"/>
              <a:gd name="connsiteY573" fmla="*/ 4867348 h 6246801"/>
              <a:gd name="connsiteX574" fmla="*/ 2454282 w 9384838"/>
              <a:gd name="connsiteY574" fmla="*/ 4841905 h 6246801"/>
              <a:gd name="connsiteX575" fmla="*/ 2454282 w 9384838"/>
              <a:gd name="connsiteY575" fmla="*/ 4867348 h 6246801"/>
              <a:gd name="connsiteX576" fmla="*/ 2428840 w 9384838"/>
              <a:gd name="connsiteY576" fmla="*/ 4841905 h 6246801"/>
              <a:gd name="connsiteX577" fmla="*/ 2379063 w 9384838"/>
              <a:gd name="connsiteY577" fmla="*/ 4841905 h 6246801"/>
              <a:gd name="connsiteX578" fmla="*/ 2353620 w 9384838"/>
              <a:gd name="connsiteY578" fmla="*/ 4867348 h 6246801"/>
              <a:gd name="connsiteX579" fmla="*/ 2353620 w 9384838"/>
              <a:gd name="connsiteY579" fmla="*/ 4867347 h 6246801"/>
              <a:gd name="connsiteX580" fmla="*/ 2328178 w 9384838"/>
              <a:gd name="connsiteY580" fmla="*/ 4841904 h 6246801"/>
              <a:gd name="connsiteX581" fmla="*/ 2303843 w 9384838"/>
              <a:gd name="connsiteY581" fmla="*/ 4841904 h 6246801"/>
              <a:gd name="connsiteX582" fmla="*/ 2278401 w 9384838"/>
              <a:gd name="connsiteY582" fmla="*/ 4817568 h 6246801"/>
              <a:gd name="connsiteX583" fmla="*/ 2252958 w 9384838"/>
              <a:gd name="connsiteY583" fmla="*/ 4841904 h 6246801"/>
              <a:gd name="connsiteX584" fmla="*/ 2303843 w 9384838"/>
              <a:gd name="connsiteY584" fmla="*/ 4867347 h 6246801"/>
              <a:gd name="connsiteX585" fmla="*/ 2228623 w 9384838"/>
              <a:gd name="connsiteY585" fmla="*/ 4892790 h 6246801"/>
              <a:gd name="connsiteX586" fmla="*/ 2177740 w 9384838"/>
              <a:gd name="connsiteY586" fmla="*/ 4841904 h 6246801"/>
              <a:gd name="connsiteX587" fmla="*/ 2153404 w 9384838"/>
              <a:gd name="connsiteY587" fmla="*/ 4867347 h 6246801"/>
              <a:gd name="connsiteX588" fmla="*/ 2153404 w 9384838"/>
              <a:gd name="connsiteY588" fmla="*/ 4892790 h 6246801"/>
              <a:gd name="connsiteX589" fmla="*/ 2127962 w 9384838"/>
              <a:gd name="connsiteY589" fmla="*/ 4942570 h 6246801"/>
              <a:gd name="connsiteX590" fmla="*/ 2102518 w 9384838"/>
              <a:gd name="connsiteY590" fmla="*/ 4917127 h 6246801"/>
              <a:gd name="connsiteX591" fmla="*/ 2078183 w 9384838"/>
              <a:gd name="connsiteY591" fmla="*/ 4917127 h 6246801"/>
              <a:gd name="connsiteX592" fmla="*/ 2078183 w 9384838"/>
              <a:gd name="connsiteY592" fmla="*/ 4867347 h 6246801"/>
              <a:gd name="connsiteX593" fmla="*/ 2027299 w 9384838"/>
              <a:gd name="connsiteY593" fmla="*/ 4867347 h 6246801"/>
              <a:gd name="connsiteX594" fmla="*/ 2001857 w 9384838"/>
              <a:gd name="connsiteY594" fmla="*/ 4892790 h 6246801"/>
              <a:gd name="connsiteX595" fmla="*/ 1952080 w 9384838"/>
              <a:gd name="connsiteY595" fmla="*/ 4892790 h 6246801"/>
              <a:gd name="connsiteX596" fmla="*/ 1902303 w 9384838"/>
              <a:gd name="connsiteY596" fmla="*/ 4917127 h 6246801"/>
              <a:gd name="connsiteX597" fmla="*/ 1876860 w 9384838"/>
              <a:gd name="connsiteY597" fmla="*/ 4892790 h 6246801"/>
              <a:gd name="connsiteX598" fmla="*/ 1876860 w 9384838"/>
              <a:gd name="connsiteY598" fmla="*/ 4867347 h 6246801"/>
              <a:gd name="connsiteX599" fmla="*/ 1851419 w 9384838"/>
              <a:gd name="connsiteY599" fmla="*/ 4892790 h 6246801"/>
              <a:gd name="connsiteX600" fmla="*/ 1827080 w 9384838"/>
              <a:gd name="connsiteY600" fmla="*/ 4892790 h 6246801"/>
              <a:gd name="connsiteX601" fmla="*/ 1801640 w 9384838"/>
              <a:gd name="connsiteY601" fmla="*/ 4867347 h 6246801"/>
              <a:gd name="connsiteX602" fmla="*/ 1801640 w 9384838"/>
              <a:gd name="connsiteY602" fmla="*/ 4892790 h 6246801"/>
              <a:gd name="connsiteX603" fmla="*/ 1776198 w 9384838"/>
              <a:gd name="connsiteY603" fmla="*/ 4917127 h 6246801"/>
              <a:gd name="connsiteX604" fmla="*/ 1751861 w 9384838"/>
              <a:gd name="connsiteY604" fmla="*/ 4892790 h 6246801"/>
              <a:gd name="connsiteX605" fmla="*/ 1726419 w 9384838"/>
              <a:gd name="connsiteY605" fmla="*/ 4892790 h 6246801"/>
              <a:gd name="connsiteX606" fmla="*/ 1700977 w 9384838"/>
              <a:gd name="connsiteY606" fmla="*/ 4917127 h 6246801"/>
              <a:gd name="connsiteX607" fmla="*/ 1676640 w 9384838"/>
              <a:gd name="connsiteY607" fmla="*/ 4892790 h 6246801"/>
              <a:gd name="connsiteX608" fmla="*/ 1625756 w 9384838"/>
              <a:gd name="connsiteY608" fmla="*/ 4917127 h 6246801"/>
              <a:gd name="connsiteX609" fmla="*/ 1601421 w 9384838"/>
              <a:gd name="connsiteY609" fmla="*/ 4917127 h 6246801"/>
              <a:gd name="connsiteX610" fmla="*/ 1575979 w 9384838"/>
              <a:gd name="connsiteY610" fmla="*/ 4892790 h 6246801"/>
              <a:gd name="connsiteX611" fmla="*/ 1575979 w 9384838"/>
              <a:gd name="connsiteY611" fmla="*/ 4867347 h 6246801"/>
              <a:gd name="connsiteX612" fmla="*/ 1575979 w 9384838"/>
              <a:gd name="connsiteY612" fmla="*/ 4841904 h 6246801"/>
              <a:gd name="connsiteX613" fmla="*/ 1526200 w 9384838"/>
              <a:gd name="connsiteY613" fmla="*/ 4817568 h 6246801"/>
              <a:gd name="connsiteX614" fmla="*/ 1450978 w 9384838"/>
              <a:gd name="connsiteY614" fmla="*/ 4867347 h 6246801"/>
              <a:gd name="connsiteX615" fmla="*/ 1425540 w 9384838"/>
              <a:gd name="connsiteY615" fmla="*/ 4867347 h 6246801"/>
              <a:gd name="connsiteX616" fmla="*/ 1425540 w 9384838"/>
              <a:gd name="connsiteY616" fmla="*/ 4867348 h 6246801"/>
              <a:gd name="connsiteX617" fmla="*/ 1425540 w 9384838"/>
              <a:gd name="connsiteY617" fmla="*/ 4917127 h 6246801"/>
              <a:gd name="connsiteX618" fmla="*/ 1400097 w 9384838"/>
              <a:gd name="connsiteY618" fmla="*/ 4942570 h 6246801"/>
              <a:gd name="connsiteX619" fmla="*/ 1400097 w 9384838"/>
              <a:gd name="connsiteY619" fmla="*/ 4992350 h 6246801"/>
              <a:gd name="connsiteX620" fmla="*/ 1350319 w 9384838"/>
              <a:gd name="connsiteY620" fmla="*/ 4992350 h 6246801"/>
              <a:gd name="connsiteX621" fmla="*/ 1350319 w 9384838"/>
              <a:gd name="connsiteY621" fmla="*/ 5043236 h 6246801"/>
              <a:gd name="connsiteX622" fmla="*/ 1299435 w 9384838"/>
              <a:gd name="connsiteY622" fmla="*/ 4992350 h 6246801"/>
              <a:gd name="connsiteX623" fmla="*/ 1249656 w 9384838"/>
              <a:gd name="connsiteY623" fmla="*/ 4917127 h 6246801"/>
              <a:gd name="connsiteX624" fmla="*/ 1224214 w 9384838"/>
              <a:gd name="connsiteY624" fmla="*/ 4917127 h 6246801"/>
              <a:gd name="connsiteX625" fmla="*/ 1148993 w 9384838"/>
              <a:gd name="connsiteY625" fmla="*/ 4892791 h 6246801"/>
              <a:gd name="connsiteX626" fmla="*/ 1124658 w 9384838"/>
              <a:gd name="connsiteY626" fmla="*/ 4917127 h 6246801"/>
              <a:gd name="connsiteX627" fmla="*/ 1124658 w 9384838"/>
              <a:gd name="connsiteY627" fmla="*/ 4892791 h 6246801"/>
              <a:gd name="connsiteX628" fmla="*/ 1099215 w 9384838"/>
              <a:gd name="connsiteY628" fmla="*/ 4917127 h 6246801"/>
              <a:gd name="connsiteX629" fmla="*/ 1073771 w 9384838"/>
              <a:gd name="connsiteY629" fmla="*/ 4892791 h 6246801"/>
              <a:gd name="connsiteX630" fmla="*/ 1049435 w 9384838"/>
              <a:gd name="connsiteY630" fmla="*/ 4917127 h 6246801"/>
              <a:gd name="connsiteX631" fmla="*/ 998551 w 9384838"/>
              <a:gd name="connsiteY631" fmla="*/ 4917127 h 6246801"/>
              <a:gd name="connsiteX632" fmla="*/ 998551 w 9384838"/>
              <a:gd name="connsiteY632" fmla="*/ 4892791 h 6246801"/>
              <a:gd name="connsiteX633" fmla="*/ 948773 w 9384838"/>
              <a:gd name="connsiteY633" fmla="*/ 4841905 h 6246801"/>
              <a:gd name="connsiteX634" fmla="*/ 898995 w 9384838"/>
              <a:gd name="connsiteY634" fmla="*/ 4867348 h 6246801"/>
              <a:gd name="connsiteX635" fmla="*/ 898995 w 9384838"/>
              <a:gd name="connsiteY635" fmla="*/ 4792125 h 6246801"/>
              <a:gd name="connsiteX636" fmla="*/ 923331 w 9384838"/>
              <a:gd name="connsiteY636" fmla="*/ 4766682 h 6246801"/>
              <a:gd name="connsiteX637" fmla="*/ 923331 w 9384838"/>
              <a:gd name="connsiteY637" fmla="*/ 4716902 h 6246801"/>
              <a:gd name="connsiteX638" fmla="*/ 923331 w 9384838"/>
              <a:gd name="connsiteY638" fmla="*/ 4691459 h 6246801"/>
              <a:gd name="connsiteX639" fmla="*/ 974215 w 9384838"/>
              <a:gd name="connsiteY639" fmla="*/ 4691459 h 6246801"/>
              <a:gd name="connsiteX640" fmla="*/ 998551 w 9384838"/>
              <a:gd name="connsiteY640" fmla="*/ 4667122 h 6246801"/>
              <a:gd name="connsiteX641" fmla="*/ 1049435 w 9384838"/>
              <a:gd name="connsiteY641" fmla="*/ 4716902 h 6246801"/>
              <a:gd name="connsiteX642" fmla="*/ 1148993 w 9384838"/>
              <a:gd name="connsiteY642" fmla="*/ 4716902 h 6246801"/>
              <a:gd name="connsiteX643" fmla="*/ 1174436 w 9384838"/>
              <a:gd name="connsiteY643" fmla="*/ 4667122 h 6246801"/>
              <a:gd name="connsiteX644" fmla="*/ 1224214 w 9384838"/>
              <a:gd name="connsiteY644" fmla="*/ 4667122 h 6246801"/>
              <a:gd name="connsiteX645" fmla="*/ 1249656 w 9384838"/>
              <a:gd name="connsiteY645" fmla="*/ 4616236 h 6246801"/>
              <a:gd name="connsiteX646" fmla="*/ 1275099 w 9384838"/>
              <a:gd name="connsiteY646" fmla="*/ 4616236 h 6246801"/>
              <a:gd name="connsiteX647" fmla="*/ 1275099 w 9384838"/>
              <a:gd name="connsiteY647" fmla="*/ 4616237 h 6246801"/>
              <a:gd name="connsiteX648" fmla="*/ 1350319 w 9384838"/>
              <a:gd name="connsiteY648" fmla="*/ 4616237 h 6246801"/>
              <a:gd name="connsiteX649" fmla="*/ 1374654 w 9384838"/>
              <a:gd name="connsiteY649" fmla="*/ 4590794 h 6246801"/>
              <a:gd name="connsiteX650" fmla="*/ 1425539 w 9384838"/>
              <a:gd name="connsiteY650" fmla="*/ 4566457 h 6246801"/>
              <a:gd name="connsiteX651" fmla="*/ 1550537 w 9384838"/>
              <a:gd name="connsiteY651" fmla="*/ 4491234 h 6246801"/>
              <a:gd name="connsiteX652" fmla="*/ 1651201 w 9384838"/>
              <a:gd name="connsiteY652" fmla="*/ 4440348 h 6246801"/>
              <a:gd name="connsiteX653" fmla="*/ 1751865 w 9384838"/>
              <a:gd name="connsiteY653" fmla="*/ 4416011 h 6246801"/>
              <a:gd name="connsiteX654" fmla="*/ 1776201 w 9384838"/>
              <a:gd name="connsiteY654" fmla="*/ 4365125 h 6246801"/>
              <a:gd name="connsiteX655" fmla="*/ 1751865 w 9384838"/>
              <a:gd name="connsiteY655" fmla="*/ 4340788 h 6246801"/>
              <a:gd name="connsiteX656" fmla="*/ 1801642 w 9384838"/>
              <a:gd name="connsiteY656" fmla="*/ 4340788 h 6246801"/>
              <a:gd name="connsiteX657" fmla="*/ 1827082 w 9384838"/>
              <a:gd name="connsiteY657" fmla="*/ 4315345 h 6246801"/>
              <a:gd name="connsiteX658" fmla="*/ 1902304 w 9384838"/>
              <a:gd name="connsiteY658" fmla="*/ 4340788 h 6246801"/>
              <a:gd name="connsiteX659" fmla="*/ 1952081 w 9384838"/>
              <a:gd name="connsiteY659" fmla="*/ 4315345 h 6246801"/>
              <a:gd name="connsiteX660" fmla="*/ 2001860 w 9384838"/>
              <a:gd name="connsiteY660" fmla="*/ 4340788 h 6246801"/>
              <a:gd name="connsiteX661" fmla="*/ 1952081 w 9384838"/>
              <a:gd name="connsiteY661" fmla="*/ 4340788 h 6246801"/>
              <a:gd name="connsiteX662" fmla="*/ 1952081 w 9384838"/>
              <a:gd name="connsiteY662" fmla="*/ 4390568 h 6246801"/>
              <a:gd name="connsiteX663" fmla="*/ 2027302 w 9384838"/>
              <a:gd name="connsiteY663" fmla="*/ 4416011 h 6246801"/>
              <a:gd name="connsiteX664" fmla="*/ 2052742 w 9384838"/>
              <a:gd name="connsiteY664" fmla="*/ 4416011 h 6246801"/>
              <a:gd name="connsiteX665" fmla="*/ 2102518 w 9384838"/>
              <a:gd name="connsiteY665" fmla="*/ 4390568 h 6246801"/>
              <a:gd name="connsiteX666" fmla="*/ 2127962 w 9384838"/>
              <a:gd name="connsiteY666" fmla="*/ 4390568 h 6246801"/>
              <a:gd name="connsiteX667" fmla="*/ 2203182 w 9384838"/>
              <a:gd name="connsiteY667" fmla="*/ 4440348 h 6246801"/>
              <a:gd name="connsiteX668" fmla="*/ 2328178 w 9384838"/>
              <a:gd name="connsiteY668" fmla="*/ 4465791 h 6246801"/>
              <a:gd name="connsiteX669" fmla="*/ 2428839 w 9384838"/>
              <a:gd name="connsiteY669" fmla="*/ 4465791 h 6246801"/>
              <a:gd name="connsiteX670" fmla="*/ 2478617 w 9384838"/>
              <a:gd name="connsiteY670" fmla="*/ 4440348 h 6246801"/>
              <a:gd name="connsiteX671" fmla="*/ 2529503 w 9384838"/>
              <a:gd name="connsiteY671" fmla="*/ 4416011 h 6246801"/>
              <a:gd name="connsiteX672" fmla="*/ 2579280 w 9384838"/>
              <a:gd name="connsiteY672" fmla="*/ 4440348 h 6246801"/>
              <a:gd name="connsiteX673" fmla="*/ 2629058 w 9384838"/>
              <a:gd name="connsiteY673" fmla="*/ 4440348 h 6246801"/>
              <a:gd name="connsiteX674" fmla="*/ 2679941 w 9384838"/>
              <a:gd name="connsiteY674" fmla="*/ 4465791 h 6246801"/>
              <a:gd name="connsiteX675" fmla="*/ 2679941 w 9384838"/>
              <a:gd name="connsiteY675" fmla="*/ 4465790 h 6246801"/>
              <a:gd name="connsiteX676" fmla="*/ 2705383 w 9384838"/>
              <a:gd name="connsiteY676" fmla="*/ 4465790 h 6246801"/>
              <a:gd name="connsiteX677" fmla="*/ 2804940 w 9384838"/>
              <a:gd name="connsiteY677" fmla="*/ 4440347 h 6246801"/>
              <a:gd name="connsiteX678" fmla="*/ 2830382 w 9384838"/>
              <a:gd name="connsiteY678" fmla="*/ 4491233 h 6246801"/>
              <a:gd name="connsiteX679" fmla="*/ 2804940 w 9384838"/>
              <a:gd name="connsiteY679" fmla="*/ 4515570 h 6246801"/>
              <a:gd name="connsiteX680" fmla="*/ 2780604 w 9384838"/>
              <a:gd name="connsiteY680" fmla="*/ 4541013 h 6246801"/>
              <a:gd name="connsiteX681" fmla="*/ 2804940 w 9384838"/>
              <a:gd name="connsiteY681" fmla="*/ 4566456 h 6246801"/>
              <a:gd name="connsiteX682" fmla="*/ 2804940 w 9384838"/>
              <a:gd name="connsiteY682" fmla="*/ 4590793 h 6246801"/>
              <a:gd name="connsiteX683" fmla="*/ 2855825 w 9384838"/>
              <a:gd name="connsiteY683" fmla="*/ 4590793 h 6246801"/>
              <a:gd name="connsiteX684" fmla="*/ 2855825 w 9384838"/>
              <a:gd name="connsiteY684" fmla="*/ 4566456 h 6246801"/>
              <a:gd name="connsiteX685" fmla="*/ 2880159 w 9384838"/>
              <a:gd name="connsiteY685" fmla="*/ 4566456 h 6246801"/>
              <a:gd name="connsiteX686" fmla="*/ 2880159 w 9384838"/>
              <a:gd name="connsiteY686" fmla="*/ 4605916 h 6246801"/>
              <a:gd name="connsiteX687" fmla="*/ 2880162 w 9384838"/>
              <a:gd name="connsiteY687" fmla="*/ 4605918 h 6246801"/>
              <a:gd name="connsiteX688" fmla="*/ 2880162 w 9384838"/>
              <a:gd name="connsiteY688" fmla="*/ 4566457 h 6246801"/>
              <a:gd name="connsiteX689" fmla="*/ 2931045 w 9384838"/>
              <a:gd name="connsiteY689" fmla="*/ 4616236 h 6246801"/>
              <a:gd name="connsiteX690" fmla="*/ 2980823 w 9384838"/>
              <a:gd name="connsiteY690" fmla="*/ 4641679 h 6246801"/>
              <a:gd name="connsiteX691" fmla="*/ 3006265 w 9384838"/>
              <a:gd name="connsiteY691" fmla="*/ 4616236 h 6246801"/>
              <a:gd name="connsiteX692" fmla="*/ 3030601 w 9384838"/>
              <a:gd name="connsiteY692" fmla="*/ 4616236 h 6246801"/>
              <a:gd name="connsiteX693" fmla="*/ 3056044 w 9384838"/>
              <a:gd name="connsiteY693" fmla="*/ 4590793 h 6246801"/>
              <a:gd name="connsiteX694" fmla="*/ 3105820 w 9384838"/>
              <a:gd name="connsiteY694" fmla="*/ 4590793 h 6246801"/>
              <a:gd name="connsiteX695" fmla="*/ 3131263 w 9384838"/>
              <a:gd name="connsiteY695" fmla="*/ 4541014 h 6246801"/>
              <a:gd name="connsiteX696" fmla="*/ 3131263 w 9384838"/>
              <a:gd name="connsiteY696" fmla="*/ 4590793 h 6246801"/>
              <a:gd name="connsiteX697" fmla="*/ 3156704 w 9384838"/>
              <a:gd name="connsiteY697" fmla="*/ 4566457 h 6246801"/>
              <a:gd name="connsiteX698" fmla="*/ 3181041 w 9384838"/>
              <a:gd name="connsiteY698" fmla="*/ 4515571 h 6246801"/>
              <a:gd name="connsiteX699" fmla="*/ 3156704 w 9384838"/>
              <a:gd name="connsiteY699" fmla="*/ 4440348 h 6246801"/>
              <a:gd name="connsiteX700" fmla="*/ 3131263 w 9384838"/>
              <a:gd name="connsiteY700" fmla="*/ 4416011 h 6246801"/>
              <a:gd name="connsiteX701" fmla="*/ 3181041 w 9384838"/>
              <a:gd name="connsiteY701" fmla="*/ 4365125 h 6246801"/>
              <a:gd name="connsiteX702" fmla="*/ 3231924 w 9384838"/>
              <a:gd name="connsiteY702" fmla="*/ 4340788 h 6246801"/>
              <a:gd name="connsiteX703" fmla="*/ 3256260 w 9384838"/>
              <a:gd name="connsiteY703" fmla="*/ 4289902 h 6246801"/>
              <a:gd name="connsiteX704" fmla="*/ 3281703 w 9384838"/>
              <a:gd name="connsiteY704" fmla="*/ 4289902 h 6246801"/>
              <a:gd name="connsiteX705" fmla="*/ 3281705 w 9384838"/>
              <a:gd name="connsiteY705" fmla="*/ 4289902 h 6246801"/>
              <a:gd name="connsiteX706" fmla="*/ 3307147 w 9384838"/>
              <a:gd name="connsiteY706" fmla="*/ 4265565 h 6246801"/>
              <a:gd name="connsiteX707" fmla="*/ 3356924 w 9384838"/>
              <a:gd name="connsiteY707" fmla="*/ 4265565 h 6246801"/>
              <a:gd name="connsiteX708" fmla="*/ 3457589 w 9384838"/>
              <a:gd name="connsiteY708" fmla="*/ 4190342 h 6246801"/>
              <a:gd name="connsiteX709" fmla="*/ 3558250 w 9384838"/>
              <a:gd name="connsiteY709" fmla="*/ 4089676 h 6246801"/>
              <a:gd name="connsiteX710" fmla="*/ 3582585 w 9384838"/>
              <a:gd name="connsiteY710" fmla="*/ 4014453 h 6246801"/>
              <a:gd name="connsiteX711" fmla="*/ 3608026 w 9384838"/>
              <a:gd name="connsiteY711" fmla="*/ 3989010 h 6246801"/>
              <a:gd name="connsiteX712" fmla="*/ 3582585 w 9384838"/>
              <a:gd name="connsiteY712" fmla="*/ 3963567 h 6246801"/>
              <a:gd name="connsiteX713" fmla="*/ 3608026 w 9384838"/>
              <a:gd name="connsiteY713" fmla="*/ 3913787 h 6246801"/>
              <a:gd name="connsiteX714" fmla="*/ 3582585 w 9384838"/>
              <a:gd name="connsiteY714" fmla="*/ 3888344 h 6246801"/>
              <a:gd name="connsiteX715" fmla="*/ 3608026 w 9384838"/>
              <a:gd name="connsiteY715" fmla="*/ 3838565 h 6246801"/>
              <a:gd name="connsiteX716" fmla="*/ 3633468 w 9384838"/>
              <a:gd name="connsiteY716" fmla="*/ 3813122 h 6246801"/>
              <a:gd name="connsiteX717" fmla="*/ 3683247 w 9384838"/>
              <a:gd name="connsiteY717" fmla="*/ 3788785 h 6246801"/>
              <a:gd name="connsiteX718" fmla="*/ 3708689 w 9384838"/>
              <a:gd name="connsiteY718" fmla="*/ 3813122 h 6246801"/>
              <a:gd name="connsiteX719" fmla="*/ 3783908 w 9384838"/>
              <a:gd name="connsiteY719" fmla="*/ 3788785 h 6246801"/>
              <a:gd name="connsiteX720" fmla="*/ 3883464 w 9384838"/>
              <a:gd name="connsiteY720" fmla="*/ 3763342 h 6246801"/>
              <a:gd name="connsiteX721" fmla="*/ 3883464 w 9384838"/>
              <a:gd name="connsiteY721" fmla="*/ 3813122 h 6246801"/>
              <a:gd name="connsiteX722" fmla="*/ 3833686 w 9384838"/>
              <a:gd name="connsiteY722" fmla="*/ 3813122 h 6246801"/>
              <a:gd name="connsiteX723" fmla="*/ 3808245 w 9384838"/>
              <a:gd name="connsiteY723" fmla="*/ 3838565 h 6246801"/>
              <a:gd name="connsiteX724" fmla="*/ 3808245 w 9384838"/>
              <a:gd name="connsiteY724" fmla="*/ 3888344 h 6246801"/>
              <a:gd name="connsiteX725" fmla="*/ 3758467 w 9384838"/>
              <a:gd name="connsiteY725" fmla="*/ 3864008 h 6246801"/>
              <a:gd name="connsiteX726" fmla="*/ 3708689 w 9384838"/>
              <a:gd name="connsiteY726" fmla="*/ 3913787 h 6246801"/>
              <a:gd name="connsiteX727" fmla="*/ 3683247 w 9384838"/>
              <a:gd name="connsiteY727" fmla="*/ 3888344 h 6246801"/>
              <a:gd name="connsiteX728" fmla="*/ 3633468 w 9384838"/>
              <a:gd name="connsiteY728" fmla="*/ 3913787 h 6246801"/>
              <a:gd name="connsiteX729" fmla="*/ 3657804 w 9384838"/>
              <a:gd name="connsiteY729" fmla="*/ 3939230 h 6246801"/>
              <a:gd name="connsiteX730" fmla="*/ 3633468 w 9384838"/>
              <a:gd name="connsiteY730" fmla="*/ 3963567 h 6246801"/>
              <a:gd name="connsiteX731" fmla="*/ 3657804 w 9384838"/>
              <a:gd name="connsiteY731" fmla="*/ 3963567 h 6246801"/>
              <a:gd name="connsiteX732" fmla="*/ 3683247 w 9384838"/>
              <a:gd name="connsiteY732" fmla="*/ 3989010 h 6246801"/>
              <a:gd name="connsiteX733" fmla="*/ 3708689 w 9384838"/>
              <a:gd name="connsiteY733" fmla="*/ 3989010 h 6246801"/>
              <a:gd name="connsiteX734" fmla="*/ 3708689 w 9384838"/>
              <a:gd name="connsiteY734" fmla="*/ 4014453 h 6246801"/>
              <a:gd name="connsiteX735" fmla="*/ 3708688 w 9384838"/>
              <a:gd name="connsiteY735" fmla="*/ 4014453 h 6246801"/>
              <a:gd name="connsiteX736" fmla="*/ 3657804 w 9384838"/>
              <a:gd name="connsiteY736" fmla="*/ 4064233 h 6246801"/>
              <a:gd name="connsiteX737" fmla="*/ 3683246 w 9384838"/>
              <a:gd name="connsiteY737" fmla="*/ 4139455 h 6246801"/>
              <a:gd name="connsiteX738" fmla="*/ 3808243 w 9384838"/>
              <a:gd name="connsiteY738" fmla="*/ 4164898 h 6246801"/>
              <a:gd name="connsiteX739" fmla="*/ 3833684 w 9384838"/>
              <a:gd name="connsiteY739" fmla="*/ 4089676 h 6246801"/>
              <a:gd name="connsiteX740" fmla="*/ 3958666 w 9384838"/>
              <a:gd name="connsiteY740" fmla="*/ 4089676 h 6246801"/>
              <a:gd name="connsiteX741" fmla="*/ 4084770 w 9384838"/>
              <a:gd name="connsiteY741" fmla="*/ 4064233 h 6246801"/>
              <a:gd name="connsiteX742" fmla="*/ 4185432 w 9384838"/>
              <a:gd name="connsiteY742" fmla="*/ 4064233 h 6246801"/>
              <a:gd name="connsiteX743" fmla="*/ 4460870 w 9384838"/>
              <a:gd name="connsiteY743" fmla="*/ 3888345 h 6246801"/>
              <a:gd name="connsiteX744" fmla="*/ 4510648 w 9384838"/>
              <a:gd name="connsiteY744" fmla="*/ 3763342 h 6246801"/>
              <a:gd name="connsiteX745" fmla="*/ 4761751 w 9384838"/>
              <a:gd name="connsiteY745" fmla="*/ 3713562 h 6246801"/>
              <a:gd name="connsiteX746" fmla="*/ 4836971 w 9384838"/>
              <a:gd name="connsiteY746" fmla="*/ 3612896 h 6246801"/>
              <a:gd name="connsiteX747" fmla="*/ 4887855 w 9384838"/>
              <a:gd name="connsiteY747" fmla="*/ 3487894 h 6246801"/>
              <a:gd name="connsiteX748" fmla="*/ 4887855 w 9384838"/>
              <a:gd name="connsiteY748" fmla="*/ 3487893 h 6246801"/>
              <a:gd name="connsiteX749" fmla="*/ 4937633 w 9384838"/>
              <a:gd name="connsiteY749" fmla="*/ 3437007 h 6246801"/>
              <a:gd name="connsiteX750" fmla="*/ 5012854 w 9384838"/>
              <a:gd name="connsiteY750" fmla="*/ 3387227 h 6246801"/>
              <a:gd name="connsiteX751" fmla="*/ 5038296 w 9384838"/>
              <a:gd name="connsiteY751" fmla="*/ 3336341 h 6246801"/>
              <a:gd name="connsiteX752" fmla="*/ 5113516 w 9384838"/>
              <a:gd name="connsiteY752" fmla="*/ 3236782 h 6246801"/>
              <a:gd name="connsiteX753" fmla="*/ 5137852 w 9384838"/>
              <a:gd name="connsiteY753" fmla="*/ 3185896 h 6246801"/>
              <a:gd name="connsiteX754" fmla="*/ 5163294 w 9384838"/>
              <a:gd name="connsiteY754" fmla="*/ 3161560 h 6246801"/>
              <a:gd name="connsiteX755" fmla="*/ 5238514 w 9384838"/>
              <a:gd name="connsiteY755" fmla="*/ 3011116 h 6246801"/>
              <a:gd name="connsiteX756" fmla="*/ 5263957 w 9384838"/>
              <a:gd name="connsiteY756" fmla="*/ 2860672 h 6246801"/>
              <a:gd name="connsiteX757" fmla="*/ 5188736 w 9384838"/>
              <a:gd name="connsiteY757" fmla="*/ 2809788 h 6246801"/>
              <a:gd name="connsiteX758" fmla="*/ 5163294 w 9384838"/>
              <a:gd name="connsiteY758" fmla="*/ 2835229 h 6246801"/>
              <a:gd name="connsiteX759" fmla="*/ 5137852 w 9384838"/>
              <a:gd name="connsiteY759" fmla="*/ 2835229 h 6246801"/>
              <a:gd name="connsiteX760" fmla="*/ 5137852 w 9384838"/>
              <a:gd name="connsiteY760" fmla="*/ 2785450 h 6246801"/>
              <a:gd name="connsiteX761" fmla="*/ 5188736 w 9384838"/>
              <a:gd name="connsiteY761" fmla="*/ 2785450 h 6246801"/>
              <a:gd name="connsiteX762" fmla="*/ 5263957 w 9384838"/>
              <a:gd name="connsiteY762" fmla="*/ 2734563 h 6246801"/>
              <a:gd name="connsiteX763" fmla="*/ 5339177 w 9384838"/>
              <a:gd name="connsiteY763" fmla="*/ 2609561 h 6246801"/>
              <a:gd name="connsiteX764" fmla="*/ 5289399 w 9384838"/>
              <a:gd name="connsiteY764" fmla="*/ 2534339 h 6246801"/>
              <a:gd name="connsiteX765" fmla="*/ 5289931 w 9384838"/>
              <a:gd name="connsiteY765" fmla="*/ 2534660 h 6246801"/>
              <a:gd name="connsiteX766" fmla="*/ 5289398 w 9384838"/>
              <a:gd name="connsiteY766" fmla="*/ 2534339 h 6246801"/>
              <a:gd name="connsiteX767" fmla="*/ 5313734 w 9384838"/>
              <a:gd name="connsiteY767" fmla="*/ 2483451 h 6246801"/>
              <a:gd name="connsiteX768" fmla="*/ 5289398 w 9384838"/>
              <a:gd name="connsiteY768" fmla="*/ 2459115 h 6246801"/>
              <a:gd name="connsiteX769" fmla="*/ 5364618 w 9384838"/>
              <a:gd name="connsiteY769" fmla="*/ 2408231 h 6246801"/>
              <a:gd name="connsiteX770" fmla="*/ 5388954 w 9384838"/>
              <a:gd name="connsiteY770" fmla="*/ 2433674 h 6246801"/>
              <a:gd name="connsiteX771" fmla="*/ 5464174 w 9384838"/>
              <a:gd name="connsiteY771" fmla="*/ 2408231 h 6246801"/>
              <a:gd name="connsiteX772" fmla="*/ 5515059 w 9384838"/>
              <a:gd name="connsiteY772" fmla="*/ 2333007 h 6246801"/>
              <a:gd name="connsiteX773" fmla="*/ 5539394 w 9384838"/>
              <a:gd name="connsiteY773" fmla="*/ 2257785 h 6246801"/>
              <a:gd name="connsiteX774" fmla="*/ 5539394 w 9384838"/>
              <a:gd name="connsiteY774" fmla="*/ 2233447 h 6246801"/>
              <a:gd name="connsiteX775" fmla="*/ 5564837 w 9384838"/>
              <a:gd name="connsiteY775" fmla="*/ 2182565 h 6246801"/>
              <a:gd name="connsiteX776" fmla="*/ 5614615 w 9384838"/>
              <a:gd name="connsiteY776" fmla="*/ 2233447 h 6246801"/>
              <a:gd name="connsiteX777" fmla="*/ 5640057 w 9384838"/>
              <a:gd name="connsiteY777" fmla="*/ 2208005 h 6246801"/>
              <a:gd name="connsiteX778" fmla="*/ 5665499 w 9384838"/>
              <a:gd name="connsiteY778" fmla="*/ 2233447 h 6246801"/>
              <a:gd name="connsiteX779" fmla="*/ 5665499 w 9384838"/>
              <a:gd name="connsiteY779" fmla="*/ 2257785 h 6246801"/>
              <a:gd name="connsiteX780" fmla="*/ 5640057 w 9384838"/>
              <a:gd name="connsiteY780" fmla="*/ 2408231 h 6246801"/>
              <a:gd name="connsiteX781" fmla="*/ 5689835 w 9384838"/>
              <a:gd name="connsiteY781" fmla="*/ 2433674 h 6246801"/>
              <a:gd name="connsiteX782" fmla="*/ 5740719 w 9384838"/>
              <a:gd name="connsiteY782" fmla="*/ 2408231 h 6246801"/>
              <a:gd name="connsiteX783" fmla="*/ 5765055 w 9384838"/>
              <a:gd name="connsiteY783" fmla="*/ 2358450 h 6246801"/>
              <a:gd name="connsiteX784" fmla="*/ 5840275 w 9384838"/>
              <a:gd name="connsiteY784" fmla="*/ 2459115 h 6246801"/>
              <a:gd name="connsiteX785" fmla="*/ 5891159 w 9384838"/>
              <a:gd name="connsiteY785" fmla="*/ 2408231 h 6246801"/>
              <a:gd name="connsiteX786" fmla="*/ 5940937 w 9384838"/>
              <a:gd name="connsiteY786" fmla="*/ 2283229 h 6246801"/>
              <a:gd name="connsiteX787" fmla="*/ 5891159 w 9384838"/>
              <a:gd name="connsiteY787" fmla="*/ 2208005 h 6246801"/>
              <a:gd name="connsiteX788" fmla="*/ 5840275 w 9384838"/>
              <a:gd name="connsiteY788" fmla="*/ 2257785 h 6246801"/>
              <a:gd name="connsiteX789" fmla="*/ 5715277 w 9384838"/>
              <a:gd name="connsiteY789" fmla="*/ 2283229 h 6246801"/>
              <a:gd name="connsiteX790" fmla="*/ 5765055 w 9384838"/>
              <a:gd name="connsiteY790" fmla="*/ 2132783 h 6246801"/>
              <a:gd name="connsiteX791" fmla="*/ 5840275 w 9384838"/>
              <a:gd name="connsiteY791" fmla="*/ 2081897 h 6246801"/>
              <a:gd name="connsiteX792" fmla="*/ 8270546 w 9384838"/>
              <a:gd name="connsiteY792" fmla="*/ 1474959 h 6246801"/>
              <a:gd name="connsiteX793" fmla="*/ 8282255 w 9384838"/>
              <a:gd name="connsiteY793" fmla="*/ 1480813 h 6246801"/>
              <a:gd name="connsiteX794" fmla="*/ 8274449 w 9384838"/>
              <a:gd name="connsiteY794" fmla="*/ 1490571 h 6246801"/>
              <a:gd name="connsiteX795" fmla="*/ 8264691 w 9384838"/>
              <a:gd name="connsiteY795" fmla="*/ 1491546 h 6246801"/>
              <a:gd name="connsiteX796" fmla="*/ 8247128 w 9384838"/>
              <a:gd name="connsiteY796" fmla="*/ 1501304 h 6246801"/>
              <a:gd name="connsiteX797" fmla="*/ 8250055 w 9384838"/>
              <a:gd name="connsiteY797" fmla="*/ 1485692 h 6246801"/>
              <a:gd name="connsiteX798" fmla="*/ 8265667 w 9384838"/>
              <a:gd name="connsiteY798" fmla="*/ 1485692 h 6246801"/>
              <a:gd name="connsiteX799" fmla="*/ 8270546 w 9384838"/>
              <a:gd name="connsiteY799" fmla="*/ 1474959 h 6246801"/>
              <a:gd name="connsiteX800" fmla="*/ 8187608 w 9384838"/>
              <a:gd name="connsiteY800" fmla="*/ 1463250 h 6246801"/>
              <a:gd name="connsiteX801" fmla="*/ 8203220 w 9384838"/>
              <a:gd name="connsiteY801" fmla="*/ 1472032 h 6246801"/>
              <a:gd name="connsiteX802" fmla="*/ 8215904 w 9384838"/>
              <a:gd name="connsiteY802" fmla="*/ 1471056 h 6246801"/>
              <a:gd name="connsiteX803" fmla="*/ 8214929 w 9384838"/>
              <a:gd name="connsiteY803" fmla="*/ 1479838 h 6246801"/>
              <a:gd name="connsiteX804" fmla="*/ 8216880 w 9384838"/>
              <a:gd name="connsiteY804" fmla="*/ 1484717 h 6246801"/>
              <a:gd name="connsiteX805" fmla="*/ 8195414 w 9384838"/>
              <a:gd name="connsiteY805" fmla="*/ 1482765 h 6246801"/>
              <a:gd name="connsiteX806" fmla="*/ 8197365 w 9384838"/>
              <a:gd name="connsiteY806" fmla="*/ 1476909 h 6246801"/>
              <a:gd name="connsiteX807" fmla="*/ 8187608 w 9384838"/>
              <a:gd name="connsiteY807" fmla="*/ 1463250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289085 w 9384838"/>
              <a:gd name="connsiteY816" fmla="*/ 1415439 h 6246801"/>
              <a:gd name="connsiteX817" fmla="*/ 8360314 w 9384838"/>
              <a:gd name="connsiteY817" fmla="*/ 1357869 h 6246801"/>
              <a:gd name="connsiteX818" fmla="*/ 8376902 w 9384838"/>
              <a:gd name="connsiteY818" fmla="*/ 1366651 h 6246801"/>
              <a:gd name="connsiteX819" fmla="*/ 8379829 w 9384838"/>
              <a:gd name="connsiteY819" fmla="*/ 1382264 h 6246801"/>
              <a:gd name="connsiteX820" fmla="*/ 8349581 w 9384838"/>
              <a:gd name="connsiteY820" fmla="*/ 1375434 h 6246801"/>
              <a:gd name="connsiteX821" fmla="*/ 8360314 w 9384838"/>
              <a:gd name="connsiteY821" fmla="*/ 1357869 h 6246801"/>
              <a:gd name="connsiteX822" fmla="*/ 8571073 w 9384838"/>
              <a:gd name="connsiteY822" fmla="*/ 1228098 h 6246801"/>
              <a:gd name="connsiteX823" fmla="*/ 8597418 w 9384838"/>
              <a:gd name="connsiteY823" fmla="*/ 1253467 h 6246801"/>
              <a:gd name="connsiteX824" fmla="*/ 8592539 w 9384838"/>
              <a:gd name="connsiteY824" fmla="*/ 1260297 h 6246801"/>
              <a:gd name="connsiteX825" fmla="*/ 8592539 w 9384838"/>
              <a:gd name="connsiteY825" fmla="*/ 1272981 h 6246801"/>
              <a:gd name="connsiteX826" fmla="*/ 8572049 w 9384838"/>
              <a:gd name="connsiteY826" fmla="*/ 1273957 h 6246801"/>
              <a:gd name="connsiteX827" fmla="*/ 8561316 w 9384838"/>
              <a:gd name="connsiteY827" fmla="*/ 1285666 h 6246801"/>
              <a:gd name="connsiteX828" fmla="*/ 8554486 w 9384838"/>
              <a:gd name="connsiteY828" fmla="*/ 1302253 h 6246801"/>
              <a:gd name="connsiteX829" fmla="*/ 8533995 w 9384838"/>
              <a:gd name="connsiteY829" fmla="*/ 1311035 h 6246801"/>
              <a:gd name="connsiteX830" fmla="*/ 8510577 w 9384838"/>
              <a:gd name="connsiteY830" fmla="*/ 1309083 h 6246801"/>
              <a:gd name="connsiteX831" fmla="*/ 8505699 w 9384838"/>
              <a:gd name="connsiteY831" fmla="*/ 1331526 h 6246801"/>
              <a:gd name="connsiteX832" fmla="*/ 8494966 w 9384838"/>
              <a:gd name="connsiteY832" fmla="*/ 1335428 h 6246801"/>
              <a:gd name="connsiteX833" fmla="*/ 8482281 w 9384838"/>
              <a:gd name="connsiteY833" fmla="*/ 1312986 h 6246801"/>
              <a:gd name="connsiteX834" fmla="*/ 8474475 w 9384838"/>
              <a:gd name="connsiteY834" fmla="*/ 1303229 h 6246801"/>
              <a:gd name="connsiteX835" fmla="*/ 8467645 w 9384838"/>
              <a:gd name="connsiteY835" fmla="*/ 1279811 h 6246801"/>
              <a:gd name="connsiteX836" fmla="*/ 8476427 w 9384838"/>
              <a:gd name="connsiteY836" fmla="*/ 1270054 h 6246801"/>
              <a:gd name="connsiteX837" fmla="*/ 8524238 w 9384838"/>
              <a:gd name="connsiteY837" fmla="*/ 1261273 h 6246801"/>
              <a:gd name="connsiteX838" fmla="*/ 8551558 w 9384838"/>
              <a:gd name="connsiteY838" fmla="*/ 1236879 h 6246801"/>
              <a:gd name="connsiteX839" fmla="*/ 8567170 w 9384838"/>
              <a:gd name="connsiteY839" fmla="*/ 1237855 h 6246801"/>
              <a:gd name="connsiteX840" fmla="*/ 8571073 w 9384838"/>
              <a:gd name="connsiteY840" fmla="*/ 1228098 h 6246801"/>
              <a:gd name="connsiteX841" fmla="*/ 8306648 w 9384838"/>
              <a:gd name="connsiteY841" fmla="*/ 884639 h 6246801"/>
              <a:gd name="connsiteX842" fmla="*/ 8328114 w 9384838"/>
              <a:gd name="connsiteY842" fmla="*/ 903178 h 6246801"/>
              <a:gd name="connsiteX843" fmla="*/ 8334944 w 9384838"/>
              <a:gd name="connsiteY843" fmla="*/ 917814 h 6246801"/>
              <a:gd name="connsiteX844" fmla="*/ 8368119 w 9384838"/>
              <a:gd name="connsiteY844" fmla="*/ 935377 h 6246801"/>
              <a:gd name="connsiteX845" fmla="*/ 8422761 w 9384838"/>
              <a:gd name="connsiteY845" fmla="*/ 939280 h 6246801"/>
              <a:gd name="connsiteX846" fmla="*/ 8461790 w 9384838"/>
              <a:gd name="connsiteY846" fmla="*/ 922693 h 6246801"/>
              <a:gd name="connsiteX847" fmla="*/ 8450081 w 9384838"/>
              <a:gd name="connsiteY847" fmla="*/ 963674 h 6246801"/>
              <a:gd name="connsiteX848" fmla="*/ 8431542 w 9384838"/>
              <a:gd name="connsiteY848" fmla="*/ 975382 h 6246801"/>
              <a:gd name="connsiteX849" fmla="*/ 8415930 w 9384838"/>
              <a:gd name="connsiteY849" fmla="*/ 963674 h 6246801"/>
              <a:gd name="connsiteX850" fmla="*/ 8397391 w 9384838"/>
              <a:gd name="connsiteY850" fmla="*/ 963674 h 6246801"/>
              <a:gd name="connsiteX851" fmla="*/ 8359338 w 9384838"/>
              <a:gd name="connsiteY851" fmla="*/ 1014411 h 6246801"/>
              <a:gd name="connsiteX852" fmla="*/ 8284206 w 9384838"/>
              <a:gd name="connsiteY852" fmla="*/ 1020265 h 6246801"/>
              <a:gd name="connsiteX853" fmla="*/ 8247128 w 9384838"/>
              <a:gd name="connsiteY853" fmla="*/ 1070028 h 6246801"/>
              <a:gd name="connsiteX854" fmla="*/ 8212977 w 9384838"/>
              <a:gd name="connsiteY854" fmla="*/ 1083688 h 6246801"/>
              <a:gd name="connsiteX855" fmla="*/ 8184681 w 9384838"/>
              <a:gd name="connsiteY855" fmla="*/ 1151014 h 6246801"/>
              <a:gd name="connsiteX856" fmla="*/ 8163215 w 9384838"/>
              <a:gd name="connsiteY856" fmla="*/ 1151014 h 6246801"/>
              <a:gd name="connsiteX857" fmla="*/ 8155409 w 9384838"/>
              <a:gd name="connsiteY857" fmla="*/ 1207607 h 6246801"/>
              <a:gd name="connsiteX858" fmla="*/ 8099792 w 9384838"/>
              <a:gd name="connsiteY858" fmla="*/ 1223219 h 6246801"/>
              <a:gd name="connsiteX859" fmla="*/ 8077350 w 9384838"/>
              <a:gd name="connsiteY859" fmla="*/ 1247612 h 6246801"/>
              <a:gd name="connsiteX860" fmla="*/ 8066617 w 9384838"/>
              <a:gd name="connsiteY860" fmla="*/ 1319817 h 6246801"/>
              <a:gd name="connsiteX861" fmla="*/ 8057835 w 9384838"/>
              <a:gd name="connsiteY861" fmla="*/ 1315914 h 6246801"/>
              <a:gd name="connsiteX862" fmla="*/ 8009048 w 9384838"/>
              <a:gd name="connsiteY862" fmla="*/ 1320793 h 6246801"/>
              <a:gd name="connsiteX863" fmla="*/ 8009048 w 9384838"/>
              <a:gd name="connsiteY863" fmla="*/ 1309084 h 6246801"/>
              <a:gd name="connsiteX864" fmla="*/ 8010024 w 9384838"/>
              <a:gd name="connsiteY864" fmla="*/ 1293472 h 6246801"/>
              <a:gd name="connsiteX865" fmla="*/ 8002218 w 9384838"/>
              <a:gd name="connsiteY865" fmla="*/ 1262248 h 6246801"/>
              <a:gd name="connsiteX866" fmla="*/ 8013927 w 9384838"/>
              <a:gd name="connsiteY866" fmla="*/ 1254442 h 6246801"/>
              <a:gd name="connsiteX867" fmla="*/ 8038320 w 9384838"/>
              <a:gd name="connsiteY867" fmla="*/ 1219316 h 6246801"/>
              <a:gd name="connsiteX868" fmla="*/ 8077350 w 9384838"/>
              <a:gd name="connsiteY868" fmla="*/ 1190044 h 6246801"/>
              <a:gd name="connsiteX869" fmla="*/ 8108573 w 9384838"/>
              <a:gd name="connsiteY869" fmla="*/ 1167602 h 6246801"/>
              <a:gd name="connsiteX870" fmla="*/ 8111501 w 9384838"/>
              <a:gd name="connsiteY870" fmla="*/ 1154917 h 6246801"/>
              <a:gd name="connsiteX871" fmla="*/ 8135894 w 9384838"/>
              <a:gd name="connsiteY871" fmla="*/ 1148087 h 6246801"/>
              <a:gd name="connsiteX872" fmla="*/ 8141748 w 9384838"/>
              <a:gd name="connsiteY872" fmla="*/ 1130524 h 6246801"/>
              <a:gd name="connsiteX873" fmla="*/ 8135894 w 9384838"/>
              <a:gd name="connsiteY873" fmla="*/ 1121742 h 6246801"/>
              <a:gd name="connsiteX874" fmla="*/ 8143700 w 9384838"/>
              <a:gd name="connsiteY874" fmla="*/ 1104179 h 6246801"/>
              <a:gd name="connsiteX875" fmla="*/ 8200293 w 9384838"/>
              <a:gd name="connsiteY875" fmla="*/ 1030998 h 6246801"/>
              <a:gd name="connsiteX876" fmla="*/ 8231516 w 9384838"/>
              <a:gd name="connsiteY876" fmla="*/ 993920 h 6246801"/>
              <a:gd name="connsiteX877" fmla="*/ 8245176 w 9384838"/>
              <a:gd name="connsiteY877" fmla="*/ 957819 h 6246801"/>
              <a:gd name="connsiteX878" fmla="*/ 8258837 w 9384838"/>
              <a:gd name="connsiteY878" fmla="*/ 944159 h 6246801"/>
              <a:gd name="connsiteX879" fmla="*/ 8260788 w 9384838"/>
              <a:gd name="connsiteY879" fmla="*/ 920741 h 6246801"/>
              <a:gd name="connsiteX880" fmla="*/ 8289085 w 9384838"/>
              <a:gd name="connsiteY880" fmla="*/ 889516 h 6246801"/>
              <a:gd name="connsiteX881" fmla="*/ 8306648 w 9384838"/>
              <a:gd name="connsiteY881" fmla="*/ 884639 h 6246801"/>
              <a:gd name="connsiteX882" fmla="*/ 9328245 w 9384838"/>
              <a:gd name="connsiteY882" fmla="*/ 311878 h 6246801"/>
              <a:gd name="connsiteX883" fmla="*/ 9371178 w 9384838"/>
              <a:gd name="connsiteY883" fmla="*/ 317733 h 6246801"/>
              <a:gd name="connsiteX884" fmla="*/ 9384838 w 9384838"/>
              <a:gd name="connsiteY884" fmla="*/ 341150 h 6246801"/>
              <a:gd name="connsiteX885" fmla="*/ 9357517 w 9384838"/>
              <a:gd name="connsiteY885" fmla="*/ 360665 h 6246801"/>
              <a:gd name="connsiteX886" fmla="*/ 9357517 w 9384838"/>
              <a:gd name="connsiteY886" fmla="*/ 378228 h 6246801"/>
              <a:gd name="connsiteX887" fmla="*/ 9371178 w 9384838"/>
              <a:gd name="connsiteY887" fmla="*/ 393840 h 6246801"/>
              <a:gd name="connsiteX888" fmla="*/ 9367275 w 9384838"/>
              <a:gd name="connsiteY888" fmla="*/ 427015 h 6246801"/>
              <a:gd name="connsiteX889" fmla="*/ 9314585 w 9384838"/>
              <a:gd name="connsiteY889" fmla="*/ 427015 h 6246801"/>
              <a:gd name="connsiteX890" fmla="*/ 9250186 w 9384838"/>
              <a:gd name="connsiteY890" fmla="*/ 440675 h 6246801"/>
              <a:gd name="connsiteX891" fmla="*/ 9213108 w 9384838"/>
              <a:gd name="connsiteY891" fmla="*/ 471899 h 6246801"/>
              <a:gd name="connsiteX892" fmla="*/ 9162370 w 9384838"/>
              <a:gd name="connsiteY892" fmla="*/ 491414 h 6246801"/>
              <a:gd name="connsiteX893" fmla="*/ 9099923 w 9384838"/>
              <a:gd name="connsiteY893" fmla="*/ 526540 h 6246801"/>
              <a:gd name="connsiteX894" fmla="*/ 9035524 w 9384838"/>
              <a:gd name="connsiteY894" fmla="*/ 587036 h 6246801"/>
              <a:gd name="connsiteX895" fmla="*/ 8996494 w 9384838"/>
              <a:gd name="connsiteY895" fmla="*/ 635822 h 6246801"/>
              <a:gd name="connsiteX896" fmla="*/ 8961368 w 9384838"/>
              <a:gd name="connsiteY896" fmla="*/ 637774 h 6246801"/>
              <a:gd name="connsiteX897" fmla="*/ 8951610 w 9384838"/>
              <a:gd name="connsiteY897" fmla="*/ 647531 h 6246801"/>
              <a:gd name="connsiteX898" fmla="*/ 8926241 w 9384838"/>
              <a:gd name="connsiteY898" fmla="*/ 637774 h 6246801"/>
              <a:gd name="connsiteX899" fmla="*/ 8916484 w 9384838"/>
              <a:gd name="connsiteY899" fmla="*/ 608501 h 6246801"/>
              <a:gd name="connsiteX900" fmla="*/ 8883309 w 9384838"/>
              <a:gd name="connsiteY900" fmla="*/ 622162 h 6246801"/>
              <a:gd name="connsiteX901" fmla="*/ 8877454 w 9384838"/>
              <a:gd name="connsiteY901" fmla="*/ 651434 h 6246801"/>
              <a:gd name="connsiteX902" fmla="*/ 8887212 w 9384838"/>
              <a:gd name="connsiteY902" fmla="*/ 665094 h 6246801"/>
              <a:gd name="connsiteX903" fmla="*/ 8846231 w 9384838"/>
              <a:gd name="connsiteY903" fmla="*/ 719735 h 6246801"/>
              <a:gd name="connsiteX904" fmla="*/ 8799395 w 9384838"/>
              <a:gd name="connsiteY904" fmla="*/ 749008 h 6246801"/>
              <a:gd name="connsiteX905" fmla="*/ 8766220 w 9384838"/>
              <a:gd name="connsiteY905" fmla="*/ 774380 h 6246801"/>
              <a:gd name="connsiteX906" fmla="*/ 8731094 w 9384838"/>
              <a:gd name="connsiteY906" fmla="*/ 844633 h 6246801"/>
              <a:gd name="connsiteX907" fmla="*/ 8697919 w 9384838"/>
              <a:gd name="connsiteY907" fmla="*/ 862196 h 6246801"/>
              <a:gd name="connsiteX908" fmla="*/ 8666695 w 9384838"/>
              <a:gd name="connsiteY908" fmla="*/ 862196 h 6246801"/>
              <a:gd name="connsiteX909" fmla="*/ 8641326 w 9384838"/>
              <a:gd name="connsiteY909" fmla="*/ 887565 h 6246801"/>
              <a:gd name="connsiteX910" fmla="*/ 8614005 w 9384838"/>
              <a:gd name="connsiteY910" fmla="*/ 932449 h 6246801"/>
              <a:gd name="connsiteX911" fmla="*/ 8590587 w 9384838"/>
              <a:gd name="connsiteY911" fmla="*/ 936351 h 6246801"/>
              <a:gd name="connsiteX912" fmla="*/ 8576927 w 9384838"/>
              <a:gd name="connsiteY912" fmla="*/ 920740 h 6246801"/>
              <a:gd name="connsiteX913" fmla="*/ 8590587 w 9384838"/>
              <a:gd name="connsiteY913" fmla="*/ 885614 h 6246801"/>
              <a:gd name="connsiteX914" fmla="*/ 8602296 w 9384838"/>
              <a:gd name="connsiteY914" fmla="*/ 881711 h 6246801"/>
              <a:gd name="connsiteX915" fmla="*/ 8610102 w 9384838"/>
              <a:gd name="connsiteY915" fmla="*/ 868050 h 6246801"/>
              <a:gd name="connsiteX916" fmla="*/ 8606199 w 9384838"/>
              <a:gd name="connsiteY916" fmla="*/ 850487 h 6246801"/>
              <a:gd name="connsiteX917" fmla="*/ 8612054 w 9384838"/>
              <a:gd name="connsiteY917" fmla="*/ 825118 h 6246801"/>
              <a:gd name="connsiteX918" fmla="*/ 8623762 w 9384838"/>
              <a:gd name="connsiteY918" fmla="*/ 846584 h 6246801"/>
              <a:gd name="connsiteX919" fmla="*/ 8637423 w 9384838"/>
              <a:gd name="connsiteY919" fmla="*/ 848536 h 6246801"/>
              <a:gd name="connsiteX920" fmla="*/ 8649132 w 9384838"/>
              <a:gd name="connsiteY920" fmla="*/ 827069 h 6246801"/>
              <a:gd name="connsiteX921" fmla="*/ 8635471 w 9384838"/>
              <a:gd name="connsiteY921" fmla="*/ 807555 h 6246801"/>
              <a:gd name="connsiteX922" fmla="*/ 8654986 w 9384838"/>
              <a:gd name="connsiteY922" fmla="*/ 807555 h 6246801"/>
              <a:gd name="connsiteX923" fmla="*/ 8664743 w 9384838"/>
              <a:gd name="connsiteY923" fmla="*/ 819263 h 6246801"/>
              <a:gd name="connsiteX924" fmla="*/ 8692064 w 9384838"/>
              <a:gd name="connsiteY924" fmla="*/ 805603 h 6246801"/>
              <a:gd name="connsiteX925" fmla="*/ 8709627 w 9384838"/>
              <a:gd name="connsiteY925" fmla="*/ 778282 h 6246801"/>
              <a:gd name="connsiteX926" fmla="*/ 8711579 w 9384838"/>
              <a:gd name="connsiteY926" fmla="*/ 749008 h 6246801"/>
              <a:gd name="connsiteX927" fmla="*/ 8695967 w 9384838"/>
              <a:gd name="connsiteY927" fmla="*/ 749008 h 6246801"/>
              <a:gd name="connsiteX928" fmla="*/ 8672549 w 9384838"/>
              <a:gd name="connsiteY928" fmla="*/ 745105 h 6246801"/>
              <a:gd name="connsiteX929" fmla="*/ 8668646 w 9384838"/>
              <a:gd name="connsiteY929" fmla="*/ 713881 h 6246801"/>
              <a:gd name="connsiteX930" fmla="*/ 8697919 w 9384838"/>
              <a:gd name="connsiteY930" fmla="*/ 713881 h 6246801"/>
              <a:gd name="connsiteX931" fmla="*/ 8715482 w 9384838"/>
              <a:gd name="connsiteY931" fmla="*/ 731444 h 6246801"/>
              <a:gd name="connsiteX932" fmla="*/ 8733045 w 9384838"/>
              <a:gd name="connsiteY932" fmla="*/ 719735 h 6246801"/>
              <a:gd name="connsiteX933" fmla="*/ 8746705 w 9384838"/>
              <a:gd name="connsiteY933" fmla="*/ 688512 h 6246801"/>
              <a:gd name="connsiteX934" fmla="*/ 8787686 w 9384838"/>
              <a:gd name="connsiteY934" fmla="*/ 674851 h 6246801"/>
              <a:gd name="connsiteX935" fmla="*/ 8811104 w 9384838"/>
              <a:gd name="connsiteY935" fmla="*/ 624114 h 6246801"/>
              <a:gd name="connsiteX936" fmla="*/ 8830619 w 9384838"/>
              <a:gd name="connsiteY936" fmla="*/ 618260 h 6246801"/>
              <a:gd name="connsiteX937" fmla="*/ 8840376 w 9384838"/>
              <a:gd name="connsiteY937" fmla="*/ 600695 h 6246801"/>
              <a:gd name="connsiteX938" fmla="*/ 8832570 w 9384838"/>
              <a:gd name="connsiteY938" fmla="*/ 559715 h 6246801"/>
              <a:gd name="connsiteX939" fmla="*/ 8850134 w 9384838"/>
              <a:gd name="connsiteY939" fmla="*/ 559715 h 6246801"/>
              <a:gd name="connsiteX940" fmla="*/ 8885260 w 9384838"/>
              <a:gd name="connsiteY940" fmla="*/ 573376 h 6246801"/>
              <a:gd name="connsiteX941" fmla="*/ 8902823 w 9384838"/>
              <a:gd name="connsiteY941" fmla="*/ 559715 h 6246801"/>
              <a:gd name="connsiteX942" fmla="*/ 8904775 w 9384838"/>
              <a:gd name="connsiteY942" fmla="*/ 524589 h 6246801"/>
              <a:gd name="connsiteX943" fmla="*/ 8949659 w 9384838"/>
              <a:gd name="connsiteY943" fmla="*/ 497268 h 6246801"/>
              <a:gd name="connsiteX944" fmla="*/ 8976980 w 9384838"/>
              <a:gd name="connsiteY944" fmla="*/ 497268 h 6246801"/>
              <a:gd name="connsiteX945" fmla="*/ 8976980 w 9384838"/>
              <a:gd name="connsiteY945" fmla="*/ 462142 h 6246801"/>
              <a:gd name="connsiteX946" fmla="*/ 8965271 w 9384838"/>
              <a:gd name="connsiteY946" fmla="*/ 419209 h 6246801"/>
              <a:gd name="connsiteX947" fmla="*/ 8973077 w 9384838"/>
              <a:gd name="connsiteY947" fmla="*/ 393840 h 6246801"/>
              <a:gd name="connsiteX948" fmla="*/ 9002349 w 9384838"/>
              <a:gd name="connsiteY948" fmla="*/ 376277 h 6246801"/>
              <a:gd name="connsiteX949" fmla="*/ 9017961 w 9384838"/>
              <a:gd name="connsiteY949" fmla="*/ 403597 h 6246801"/>
              <a:gd name="connsiteX950" fmla="*/ 9041378 w 9384838"/>
              <a:gd name="connsiteY950" fmla="*/ 467996 h 6246801"/>
              <a:gd name="connsiteX951" fmla="*/ 9076505 w 9384838"/>
              <a:gd name="connsiteY951" fmla="*/ 475802 h 6246801"/>
              <a:gd name="connsiteX952" fmla="*/ 9154564 w 9384838"/>
              <a:gd name="connsiteY952" fmla="*/ 458239 h 6246801"/>
              <a:gd name="connsiteX953" fmla="*/ 9209205 w 9384838"/>
              <a:gd name="connsiteY953" fmla="*/ 409452 h 6246801"/>
              <a:gd name="connsiteX954" fmla="*/ 9218963 w 9384838"/>
              <a:gd name="connsiteY954" fmla="*/ 380180 h 6246801"/>
              <a:gd name="connsiteX955" fmla="*/ 9283361 w 9384838"/>
              <a:gd name="connsiteY955" fmla="*/ 325538 h 6246801"/>
              <a:gd name="connsiteX956" fmla="*/ 9328245 w 9384838"/>
              <a:gd name="connsiteY956" fmla="*/ 311878 h 6246801"/>
              <a:gd name="connsiteX957" fmla="*/ 6819242 w 9384838"/>
              <a:gd name="connsiteY957" fmla="*/ 0 h 6246801"/>
              <a:gd name="connsiteX958" fmla="*/ 6869020 w 9384838"/>
              <a:gd name="connsiteY958" fmla="*/ 125002 h 6246801"/>
              <a:gd name="connsiteX959" fmla="*/ 6969682 w 9384838"/>
              <a:gd name="connsiteY959" fmla="*/ 326334 h 6246801"/>
              <a:gd name="connsiteX960" fmla="*/ 6969682 w 9384838"/>
              <a:gd name="connsiteY960" fmla="*/ 401556 h 6246801"/>
              <a:gd name="connsiteX961" fmla="*/ 7094680 w 9384838"/>
              <a:gd name="connsiteY961" fmla="*/ 652667 h 6246801"/>
              <a:gd name="connsiteX962" fmla="*/ 7220784 w 9384838"/>
              <a:gd name="connsiteY962" fmla="*/ 803117 h 6246801"/>
              <a:gd name="connsiteX963" fmla="*/ 7321446 w 9384838"/>
              <a:gd name="connsiteY963" fmla="*/ 903783 h 6246801"/>
              <a:gd name="connsiteX964" fmla="*/ 7321446 w 9384838"/>
              <a:gd name="connsiteY964" fmla="*/ 979004 h 6246801"/>
              <a:gd name="connsiteX965" fmla="*/ 7345782 w 9384838"/>
              <a:gd name="connsiteY965" fmla="*/ 979004 h 6246801"/>
              <a:gd name="connsiteX966" fmla="*/ 7396667 w 9384838"/>
              <a:gd name="connsiteY966" fmla="*/ 1003341 h 6246801"/>
              <a:gd name="connsiteX967" fmla="*/ 7421002 w 9384838"/>
              <a:gd name="connsiteY967" fmla="*/ 979004 h 6246801"/>
              <a:gd name="connsiteX968" fmla="*/ 7496223 w 9384838"/>
              <a:gd name="connsiteY968" fmla="*/ 1003341 h 6246801"/>
              <a:gd name="connsiteX969" fmla="*/ 7446445 w 9384838"/>
              <a:gd name="connsiteY969" fmla="*/ 1054227 h 6246801"/>
              <a:gd name="connsiteX970" fmla="*/ 7471887 w 9384838"/>
              <a:gd name="connsiteY970" fmla="*/ 1078564 h 6246801"/>
              <a:gd name="connsiteX971" fmla="*/ 7521665 w 9384838"/>
              <a:gd name="connsiteY971" fmla="*/ 1054227 h 6246801"/>
              <a:gd name="connsiteX972" fmla="*/ 7547107 w 9384838"/>
              <a:gd name="connsiteY972" fmla="*/ 1129449 h 6246801"/>
              <a:gd name="connsiteX973" fmla="*/ 7672105 w 9384838"/>
              <a:gd name="connsiteY973" fmla="*/ 1179229 h 6246801"/>
              <a:gd name="connsiteX974" fmla="*/ 7747325 w 9384838"/>
              <a:gd name="connsiteY974" fmla="*/ 1179229 h 6246801"/>
              <a:gd name="connsiteX975" fmla="*/ 7847987 w 9384838"/>
              <a:gd name="connsiteY975" fmla="*/ 1104007 h 6246801"/>
              <a:gd name="connsiteX976" fmla="*/ 7923207 w 9384838"/>
              <a:gd name="connsiteY976" fmla="*/ 1078564 h 6246801"/>
              <a:gd name="connsiteX977" fmla="*/ 7998427 w 9384838"/>
              <a:gd name="connsiteY977" fmla="*/ 1003341 h 6246801"/>
              <a:gd name="connsiteX978" fmla="*/ 7998427 w 9384838"/>
              <a:gd name="connsiteY978" fmla="*/ 1054227 h 6246801"/>
              <a:gd name="connsiteX979" fmla="*/ 7948649 w 9384838"/>
              <a:gd name="connsiteY979" fmla="*/ 1104007 h 6246801"/>
              <a:gd name="connsiteX980" fmla="*/ 7948649 w 9384838"/>
              <a:gd name="connsiteY980" fmla="*/ 1129449 h 6246801"/>
              <a:gd name="connsiteX981" fmla="*/ 7822545 w 9384838"/>
              <a:gd name="connsiteY981" fmla="*/ 1279895 h 6246801"/>
              <a:gd name="connsiteX982" fmla="*/ 7822545 w 9384838"/>
              <a:gd name="connsiteY982" fmla="*/ 1379454 h 6246801"/>
              <a:gd name="connsiteX983" fmla="*/ 7873429 w 9384838"/>
              <a:gd name="connsiteY983" fmla="*/ 1379454 h 6246801"/>
              <a:gd name="connsiteX984" fmla="*/ 7847987 w 9384838"/>
              <a:gd name="connsiteY984" fmla="*/ 1505563 h 6246801"/>
              <a:gd name="connsiteX985" fmla="*/ 7797103 w 9384838"/>
              <a:gd name="connsiteY985" fmla="*/ 1531005 h 6246801"/>
              <a:gd name="connsiteX986" fmla="*/ 7873429 w 9384838"/>
              <a:gd name="connsiteY986" fmla="*/ 1606229 h 6246801"/>
              <a:gd name="connsiteX987" fmla="*/ 7948649 w 9384838"/>
              <a:gd name="connsiteY987" fmla="*/ 1606229 h 6246801"/>
              <a:gd name="connsiteX988" fmla="*/ 7923207 w 9384838"/>
              <a:gd name="connsiteY988" fmla="*/ 1656009 h 6246801"/>
              <a:gd name="connsiteX989" fmla="*/ 7772767 w 9384838"/>
              <a:gd name="connsiteY989" fmla="*/ 1630565 h 6246801"/>
              <a:gd name="connsiteX990" fmla="*/ 7672105 w 9384838"/>
              <a:gd name="connsiteY990" fmla="*/ 1705789 h 6246801"/>
              <a:gd name="connsiteX991" fmla="*/ 7672105 w 9384838"/>
              <a:gd name="connsiteY991" fmla="*/ 1656009 h 6246801"/>
              <a:gd name="connsiteX992" fmla="*/ 7596885 w 9384838"/>
              <a:gd name="connsiteY992" fmla="*/ 1656009 h 6246801"/>
              <a:gd name="connsiteX993" fmla="*/ 7571443 w 9384838"/>
              <a:gd name="connsiteY993" fmla="*/ 1705789 h 6246801"/>
              <a:gd name="connsiteX994" fmla="*/ 7446445 w 9384838"/>
              <a:gd name="connsiteY994" fmla="*/ 1681452 h 6246801"/>
              <a:gd name="connsiteX995" fmla="*/ 7421002 w 9384838"/>
              <a:gd name="connsiteY995" fmla="*/ 1630565 h 6246801"/>
              <a:gd name="connsiteX996" fmla="*/ 7321446 w 9384838"/>
              <a:gd name="connsiteY996" fmla="*/ 1630565 h 6246801"/>
              <a:gd name="connsiteX997" fmla="*/ 7070344 w 9384838"/>
              <a:gd name="connsiteY997" fmla="*/ 1756674 h 6246801"/>
              <a:gd name="connsiteX998" fmla="*/ 6869020 w 9384838"/>
              <a:gd name="connsiteY998" fmla="*/ 1907113 h 6246801"/>
              <a:gd name="connsiteX999" fmla="*/ 6894462 w 9384838"/>
              <a:gd name="connsiteY999" fmla="*/ 1956897 h 6246801"/>
              <a:gd name="connsiteX1000" fmla="*/ 6819242 w 9384838"/>
              <a:gd name="connsiteY1000" fmla="*/ 2081899 h 6246801"/>
              <a:gd name="connsiteX1001" fmla="*/ 6793800 w 9384838"/>
              <a:gd name="connsiteY1001" fmla="*/ 2006676 h 6246801"/>
              <a:gd name="connsiteX1002" fmla="*/ 6668802 w 9384838"/>
              <a:gd name="connsiteY1002" fmla="*/ 1931450 h 6246801"/>
              <a:gd name="connsiteX1003" fmla="*/ 6542697 w 9384838"/>
              <a:gd name="connsiteY1003" fmla="*/ 1831894 h 6246801"/>
              <a:gd name="connsiteX1004" fmla="*/ 6467477 w 9384838"/>
              <a:gd name="connsiteY1004" fmla="*/ 1705789 h 6246801"/>
              <a:gd name="connsiteX1005" fmla="*/ 6417699 w 9384838"/>
              <a:gd name="connsiteY1005" fmla="*/ 1681452 h 6246801"/>
              <a:gd name="connsiteX1006" fmla="*/ 6342479 w 9384838"/>
              <a:gd name="connsiteY1006" fmla="*/ 1580786 h 6246801"/>
              <a:gd name="connsiteX1007" fmla="*/ 6217481 w 9384838"/>
              <a:gd name="connsiteY1007" fmla="*/ 1555343 h 6246801"/>
              <a:gd name="connsiteX1008" fmla="*/ 6091377 w 9384838"/>
              <a:gd name="connsiteY1008" fmla="*/ 1606229 h 6246801"/>
              <a:gd name="connsiteX1009" fmla="*/ 5991821 w 9384838"/>
              <a:gd name="connsiteY1009" fmla="*/ 1681452 h 6246801"/>
              <a:gd name="connsiteX1010" fmla="*/ 5966379 w 9384838"/>
              <a:gd name="connsiteY1010" fmla="*/ 1630565 h 6246801"/>
              <a:gd name="connsiteX1011" fmla="*/ 5966379 w 9384838"/>
              <a:gd name="connsiteY1011" fmla="*/ 1580786 h 6246801"/>
              <a:gd name="connsiteX1012" fmla="*/ 5916601 w 9384838"/>
              <a:gd name="connsiteY1012" fmla="*/ 1531005 h 6246801"/>
              <a:gd name="connsiteX1013" fmla="*/ 5940937 w 9384838"/>
              <a:gd name="connsiteY1013" fmla="*/ 1505563 h 6246801"/>
              <a:gd name="connsiteX1014" fmla="*/ 5891159 w 9384838"/>
              <a:gd name="connsiteY1014" fmla="*/ 1480122 h 6246801"/>
              <a:gd name="connsiteX1015" fmla="*/ 5840275 w 9384838"/>
              <a:gd name="connsiteY1015" fmla="*/ 1480122 h 6246801"/>
              <a:gd name="connsiteX1016" fmla="*/ 5815939 w 9384838"/>
              <a:gd name="connsiteY1016" fmla="*/ 1455784 h 6246801"/>
              <a:gd name="connsiteX1017" fmla="*/ 5740719 w 9384838"/>
              <a:gd name="connsiteY1017" fmla="*/ 1505563 h 6246801"/>
              <a:gd name="connsiteX1018" fmla="*/ 5665499 w 9384838"/>
              <a:gd name="connsiteY1018" fmla="*/ 1606229 h 6246801"/>
              <a:gd name="connsiteX1019" fmla="*/ 5715277 w 9384838"/>
              <a:gd name="connsiteY1019" fmla="*/ 1656009 h 6246801"/>
              <a:gd name="connsiteX1020" fmla="*/ 5765055 w 9384838"/>
              <a:gd name="connsiteY1020" fmla="*/ 1731231 h 6246801"/>
              <a:gd name="connsiteX1021" fmla="*/ 5840275 w 9384838"/>
              <a:gd name="connsiteY1021" fmla="*/ 1731231 h 6246801"/>
              <a:gd name="connsiteX1022" fmla="*/ 5916601 w 9384838"/>
              <a:gd name="connsiteY1022" fmla="*/ 1881669 h 6246801"/>
              <a:gd name="connsiteX1023" fmla="*/ 5966379 w 9384838"/>
              <a:gd name="connsiteY1023" fmla="*/ 1956897 h 6246801"/>
              <a:gd name="connsiteX1024" fmla="*/ 5891159 w 9384838"/>
              <a:gd name="connsiteY1024" fmla="*/ 2006676 h 6246801"/>
              <a:gd name="connsiteX1025" fmla="*/ 5815939 w 9384838"/>
              <a:gd name="connsiteY1025" fmla="*/ 1931450 h 6246801"/>
              <a:gd name="connsiteX1026" fmla="*/ 5765055 w 9384838"/>
              <a:gd name="connsiteY1026" fmla="*/ 1881669 h 6246801"/>
              <a:gd name="connsiteX1027" fmla="*/ 5715277 w 9384838"/>
              <a:gd name="connsiteY1027" fmla="*/ 1931450 h 6246801"/>
              <a:gd name="connsiteX1028" fmla="*/ 5665499 w 9384838"/>
              <a:gd name="connsiteY1028" fmla="*/ 1931450 h 6246801"/>
              <a:gd name="connsiteX1029" fmla="*/ 5640056 w 9384838"/>
              <a:gd name="connsiteY1029" fmla="*/ 2006676 h 6246801"/>
              <a:gd name="connsiteX1030" fmla="*/ 5590278 w 9384838"/>
              <a:gd name="connsiteY1030" fmla="*/ 2006676 h 6246801"/>
              <a:gd name="connsiteX1031" fmla="*/ 5515058 w 9384838"/>
              <a:gd name="connsiteY1031" fmla="*/ 2081899 h 6246801"/>
              <a:gd name="connsiteX1032" fmla="*/ 5464174 w 9384838"/>
              <a:gd name="connsiteY1032" fmla="*/ 2057559 h 6246801"/>
              <a:gd name="connsiteX1033" fmla="*/ 5464174 w 9384838"/>
              <a:gd name="connsiteY1033" fmla="*/ 1956897 h 6246801"/>
              <a:gd name="connsiteX1034" fmla="*/ 5489616 w 9384838"/>
              <a:gd name="connsiteY1034" fmla="*/ 1881669 h 6246801"/>
              <a:gd name="connsiteX1035" fmla="*/ 5564836 w 9384838"/>
              <a:gd name="connsiteY1035" fmla="*/ 1831894 h 6246801"/>
              <a:gd name="connsiteX1036" fmla="*/ 5590278 w 9384838"/>
              <a:gd name="connsiteY1036" fmla="*/ 1756674 h 6246801"/>
              <a:gd name="connsiteX1037" fmla="*/ 5539394 w 9384838"/>
              <a:gd name="connsiteY1037" fmla="*/ 1656009 h 6246801"/>
              <a:gd name="connsiteX1038" fmla="*/ 5515058 w 9384838"/>
              <a:gd name="connsiteY1038" fmla="*/ 1656009 h 6246801"/>
              <a:gd name="connsiteX1039" fmla="*/ 5515058 w 9384838"/>
              <a:gd name="connsiteY1039" fmla="*/ 1606229 h 6246801"/>
              <a:gd name="connsiteX1040" fmla="*/ 5489616 w 9384838"/>
              <a:gd name="connsiteY1040" fmla="*/ 1580786 h 6246801"/>
              <a:gd name="connsiteX1041" fmla="*/ 5489616 w 9384838"/>
              <a:gd name="connsiteY1041" fmla="*/ 1531005 h 6246801"/>
              <a:gd name="connsiteX1042" fmla="*/ 5539394 w 9384838"/>
              <a:gd name="connsiteY1042" fmla="*/ 1455784 h 6246801"/>
              <a:gd name="connsiteX1043" fmla="*/ 5539394 w 9384838"/>
              <a:gd name="connsiteY1043" fmla="*/ 1404898 h 6246801"/>
              <a:gd name="connsiteX1044" fmla="*/ 5564836 w 9384838"/>
              <a:gd name="connsiteY1044" fmla="*/ 1355118 h 6246801"/>
              <a:gd name="connsiteX1045" fmla="*/ 5614614 w 9384838"/>
              <a:gd name="connsiteY1045" fmla="*/ 1379454 h 6246801"/>
              <a:gd name="connsiteX1046" fmla="*/ 5689834 w 9384838"/>
              <a:gd name="connsiteY1046" fmla="*/ 1355118 h 6246801"/>
              <a:gd name="connsiteX1047" fmla="*/ 5740719 w 9384838"/>
              <a:gd name="connsiteY1047" fmla="*/ 1329675 h 6246801"/>
              <a:gd name="connsiteX1048" fmla="*/ 5765055 w 9384838"/>
              <a:gd name="connsiteY1048" fmla="*/ 1355118 h 6246801"/>
              <a:gd name="connsiteX1049" fmla="*/ 5815939 w 9384838"/>
              <a:gd name="connsiteY1049" fmla="*/ 1279895 h 6246801"/>
              <a:gd name="connsiteX1050" fmla="*/ 5891159 w 9384838"/>
              <a:gd name="connsiteY1050" fmla="*/ 1254452 h 6246801"/>
              <a:gd name="connsiteX1051" fmla="*/ 5891159 w 9384838"/>
              <a:gd name="connsiteY1051" fmla="*/ 1179229 h 6246801"/>
              <a:gd name="connsiteX1052" fmla="*/ 5840275 w 9384838"/>
              <a:gd name="connsiteY1052" fmla="*/ 1104007 h 6246801"/>
              <a:gd name="connsiteX1053" fmla="*/ 5865717 w 9384838"/>
              <a:gd name="connsiteY1053" fmla="*/ 1054227 h 6246801"/>
              <a:gd name="connsiteX1054" fmla="*/ 5916601 w 9384838"/>
              <a:gd name="connsiteY1054" fmla="*/ 1054227 h 6246801"/>
              <a:gd name="connsiteX1055" fmla="*/ 6041599 w 9384838"/>
              <a:gd name="connsiteY1055" fmla="*/ 1179229 h 6246801"/>
              <a:gd name="connsiteX1056" fmla="*/ 6091377 w 9384838"/>
              <a:gd name="connsiteY1056" fmla="*/ 1153786 h 6246801"/>
              <a:gd name="connsiteX1057" fmla="*/ 6091377 w 9384838"/>
              <a:gd name="connsiteY1057" fmla="*/ 1204672 h 6246801"/>
              <a:gd name="connsiteX1058" fmla="*/ 6166597 w 9384838"/>
              <a:gd name="connsiteY1058" fmla="*/ 1254452 h 6246801"/>
              <a:gd name="connsiteX1059" fmla="*/ 6292701 w 9384838"/>
              <a:gd name="connsiteY1059" fmla="*/ 1179229 h 6246801"/>
              <a:gd name="connsiteX1060" fmla="*/ 6317037 w 9384838"/>
              <a:gd name="connsiteY1060" fmla="*/ 1129449 h 6246801"/>
              <a:gd name="connsiteX1061" fmla="*/ 6292701 w 9384838"/>
              <a:gd name="connsiteY1061" fmla="*/ 1054227 h 6246801"/>
              <a:gd name="connsiteX1062" fmla="*/ 6317037 w 9384838"/>
              <a:gd name="connsiteY1062" fmla="*/ 1003341 h 6246801"/>
              <a:gd name="connsiteX1063" fmla="*/ 6317037 w 9384838"/>
              <a:gd name="connsiteY1063" fmla="*/ 953562 h 6246801"/>
              <a:gd name="connsiteX1064" fmla="*/ 6342479 w 9384838"/>
              <a:gd name="connsiteY1064" fmla="*/ 903783 h 6246801"/>
              <a:gd name="connsiteX1065" fmla="*/ 6443141 w 9384838"/>
              <a:gd name="connsiteY1065" fmla="*/ 878340 h 6246801"/>
              <a:gd name="connsiteX1066" fmla="*/ 6492919 w 9384838"/>
              <a:gd name="connsiteY1066" fmla="*/ 803117 h 6246801"/>
              <a:gd name="connsiteX1067" fmla="*/ 6518361 w 9384838"/>
              <a:gd name="connsiteY1067" fmla="*/ 652667 h 6246801"/>
              <a:gd name="connsiteX1068" fmla="*/ 6619024 w 9384838"/>
              <a:gd name="connsiteY1068" fmla="*/ 526559 h 6246801"/>
              <a:gd name="connsiteX1069" fmla="*/ 6643360 w 9384838"/>
              <a:gd name="connsiteY1069" fmla="*/ 300891 h 6246801"/>
              <a:gd name="connsiteX1070" fmla="*/ 6619024 w 9384838"/>
              <a:gd name="connsiteY1070" fmla="*/ 125002 h 6246801"/>
              <a:gd name="connsiteX1071" fmla="*/ 6694244 w 9384838"/>
              <a:gd name="connsiteY1071" fmla="*/ 49779 h 6246801"/>
              <a:gd name="connsiteX1072" fmla="*/ 6769464 w 9384838"/>
              <a:gd name="connsiteY1072" fmla="*/ 49779 h 6246801"/>
              <a:gd name="connsiteX1073" fmla="*/ 6819242 w 9384838"/>
              <a:gd name="connsiteY107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497452 w 9384838"/>
              <a:gd name="connsiteY272" fmla="*/ 5017793 h 6246801"/>
              <a:gd name="connsiteX273" fmla="*/ 547230 w 9384838"/>
              <a:gd name="connsiteY273" fmla="*/ 5017793 h 6246801"/>
              <a:gd name="connsiteX274" fmla="*/ 521788 w 9384838"/>
              <a:gd name="connsiteY274" fmla="*/ 4992350 h 6246801"/>
              <a:gd name="connsiteX275" fmla="*/ 572672 w 9384838"/>
              <a:gd name="connsiteY275" fmla="*/ 4968013 h 6246801"/>
              <a:gd name="connsiteX276" fmla="*/ 597008 w 9384838"/>
              <a:gd name="connsiteY276" fmla="*/ 4992350 h 6246801"/>
              <a:gd name="connsiteX277" fmla="*/ 647892 w 9384838"/>
              <a:gd name="connsiteY277" fmla="*/ 4992350 h 6246801"/>
              <a:gd name="connsiteX278" fmla="*/ 647892 w 9384838"/>
              <a:gd name="connsiteY278" fmla="*/ 4968013 h 6246801"/>
              <a:gd name="connsiteX279" fmla="*/ 672228 w 9384838"/>
              <a:gd name="connsiteY279" fmla="*/ 4942570 h 6246801"/>
              <a:gd name="connsiteX280" fmla="*/ 672228 w 9384838"/>
              <a:gd name="connsiteY280" fmla="*/ 4917127 h 6246801"/>
              <a:gd name="connsiteX281" fmla="*/ 723112 w 9384838"/>
              <a:gd name="connsiteY281" fmla="*/ 4892790 h 6246801"/>
              <a:gd name="connsiteX282" fmla="*/ 772890 w 9384838"/>
              <a:gd name="connsiteY282" fmla="*/ 4892790 h 6246801"/>
              <a:gd name="connsiteX283" fmla="*/ 798333 w 9384838"/>
              <a:gd name="connsiteY283" fmla="*/ 4867347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291494 w 9384838"/>
              <a:gd name="connsiteY310" fmla="*/ 3896294 h 6246801"/>
              <a:gd name="connsiteX311" fmla="*/ 481106 w 9384838"/>
              <a:gd name="connsiteY311" fmla="*/ 3596309 h 6246801"/>
              <a:gd name="connsiteX312" fmla="*/ 435825 w 9384838"/>
              <a:gd name="connsiteY312" fmla="*/ 3664230 h 6246801"/>
              <a:gd name="connsiteX313" fmla="*/ 396205 w 9384838"/>
              <a:gd name="connsiteY313" fmla="*/ 3638759 h 6246801"/>
              <a:gd name="connsiteX314" fmla="*/ 481106 w 9384838"/>
              <a:gd name="connsiteY314" fmla="*/ 3596309 h 6246801"/>
              <a:gd name="connsiteX315" fmla="*/ 4460871 w 9384838"/>
              <a:gd name="connsiteY315" fmla="*/ 3512231 h 6246801"/>
              <a:gd name="connsiteX316" fmla="*/ 4435429 w 9384838"/>
              <a:gd name="connsiteY316" fmla="*/ 3563117 h 6246801"/>
              <a:gd name="connsiteX317" fmla="*/ 4385651 w 9384838"/>
              <a:gd name="connsiteY317" fmla="*/ 3612896 h 6246801"/>
              <a:gd name="connsiteX318" fmla="*/ 4385651 w 9384838"/>
              <a:gd name="connsiteY318" fmla="*/ 3638339 h 6246801"/>
              <a:gd name="connsiteX319" fmla="*/ 4435429 w 9384838"/>
              <a:gd name="connsiteY319" fmla="*/ 3638339 h 6246801"/>
              <a:gd name="connsiteX320" fmla="*/ 4435429 w 9384838"/>
              <a:gd name="connsiteY320" fmla="*/ 3662676 h 6246801"/>
              <a:gd name="connsiteX321" fmla="*/ 4385651 w 9384838"/>
              <a:gd name="connsiteY321" fmla="*/ 3713562 h 6246801"/>
              <a:gd name="connsiteX322" fmla="*/ 4284989 w 9384838"/>
              <a:gd name="connsiteY322" fmla="*/ 3737899 h 6246801"/>
              <a:gd name="connsiteX323" fmla="*/ 4310431 w 9384838"/>
              <a:gd name="connsiteY323" fmla="*/ 3688119 h 6246801"/>
              <a:gd name="connsiteX324" fmla="*/ 4335873 w 9384838"/>
              <a:gd name="connsiteY324" fmla="*/ 3662676 h 6246801"/>
              <a:gd name="connsiteX325" fmla="*/ 4335873 w 9384838"/>
              <a:gd name="connsiteY325" fmla="*/ 3638339 h 6246801"/>
              <a:gd name="connsiteX326" fmla="*/ 4284989 w 9384838"/>
              <a:gd name="connsiteY326" fmla="*/ 3662676 h 6246801"/>
              <a:gd name="connsiteX327" fmla="*/ 4284989 w 9384838"/>
              <a:gd name="connsiteY327" fmla="*/ 3612896 h 6246801"/>
              <a:gd name="connsiteX328" fmla="*/ 4360209 w 9384838"/>
              <a:gd name="connsiteY328" fmla="*/ 3537674 h 6246801"/>
              <a:gd name="connsiteX329" fmla="*/ 4460871 w 9384838"/>
              <a:gd name="connsiteY329" fmla="*/ 3512231 h 6246801"/>
              <a:gd name="connsiteX330" fmla="*/ 605629 w 9384838"/>
              <a:gd name="connsiteY330" fmla="*/ 3364245 h 6246801"/>
              <a:gd name="connsiteX331" fmla="*/ 611289 w 9384838"/>
              <a:gd name="connsiteY331" fmla="*/ 3409526 h 6246801"/>
              <a:gd name="connsiteX332" fmla="*/ 633929 w 9384838"/>
              <a:gd name="connsiteY332" fmla="*/ 3437826 h 6246801"/>
              <a:gd name="connsiteX333" fmla="*/ 616949 w 9384838"/>
              <a:gd name="connsiteY333" fmla="*/ 3485937 h 6246801"/>
              <a:gd name="connsiteX334" fmla="*/ 599969 w 9384838"/>
              <a:gd name="connsiteY334" fmla="*/ 3497257 h 6246801"/>
              <a:gd name="connsiteX335" fmla="*/ 560348 w 9384838"/>
              <a:gd name="connsiteY335" fmla="*/ 3451976 h 6246801"/>
              <a:gd name="connsiteX336" fmla="*/ 577328 w 9384838"/>
              <a:gd name="connsiteY336" fmla="*/ 3415186 h 6246801"/>
              <a:gd name="connsiteX337" fmla="*/ 574498 w 9384838"/>
              <a:gd name="connsiteY337" fmla="*/ 3369905 h 6246801"/>
              <a:gd name="connsiteX338" fmla="*/ 605629 w 9384838"/>
              <a:gd name="connsiteY338" fmla="*/ 3364245 h 6246801"/>
              <a:gd name="connsiteX339" fmla="*/ 1098059 w 9384838"/>
              <a:gd name="connsiteY339" fmla="*/ 3109544 h 6246801"/>
              <a:gd name="connsiteX340" fmla="*/ 1081079 w 9384838"/>
              <a:gd name="connsiteY340" fmla="*/ 3137841 h 6246801"/>
              <a:gd name="connsiteX341" fmla="*/ 1064099 w 9384838"/>
              <a:gd name="connsiteY341" fmla="*/ 3154822 h 6246801"/>
              <a:gd name="connsiteX342" fmla="*/ 1038628 w 9384838"/>
              <a:gd name="connsiteY342" fmla="*/ 3143502 h 6246801"/>
              <a:gd name="connsiteX343" fmla="*/ 1098059 w 9384838"/>
              <a:gd name="connsiteY343" fmla="*/ 3109544 h 6246801"/>
              <a:gd name="connsiteX344" fmla="*/ 905615 w 9384838"/>
              <a:gd name="connsiteY344" fmla="*/ 3061433 h 6246801"/>
              <a:gd name="connsiteX345" fmla="*/ 905615 w 9384838"/>
              <a:gd name="connsiteY345" fmla="*/ 3098224 h 6246801"/>
              <a:gd name="connsiteX346" fmla="*/ 874484 w 9384838"/>
              <a:gd name="connsiteY346" fmla="*/ 3149161 h 6246801"/>
              <a:gd name="connsiteX347" fmla="*/ 820713 w 9384838"/>
              <a:gd name="connsiteY347" fmla="*/ 3171802 h 6246801"/>
              <a:gd name="connsiteX348" fmla="*/ 826373 w 9384838"/>
              <a:gd name="connsiteY348" fmla="*/ 3205762 h 6246801"/>
              <a:gd name="connsiteX349" fmla="*/ 769772 w 9384838"/>
              <a:gd name="connsiteY349" fmla="*/ 3214252 h 6246801"/>
              <a:gd name="connsiteX350" fmla="*/ 775432 w 9384838"/>
              <a:gd name="connsiteY350" fmla="*/ 3253873 h 6246801"/>
              <a:gd name="connsiteX351" fmla="*/ 738642 w 9384838"/>
              <a:gd name="connsiteY351" fmla="*/ 3245383 h 6246801"/>
              <a:gd name="connsiteX352" fmla="*/ 724492 w 9384838"/>
              <a:gd name="connsiteY352" fmla="*/ 3214252 h 6246801"/>
              <a:gd name="connsiteX353" fmla="*/ 701851 w 9384838"/>
              <a:gd name="connsiteY353" fmla="*/ 3183122 h 6246801"/>
              <a:gd name="connsiteX354" fmla="*/ 724492 w 9384838"/>
              <a:gd name="connsiteY354" fmla="*/ 3168972 h 6246801"/>
              <a:gd name="connsiteX355" fmla="*/ 747132 w 9384838"/>
              <a:gd name="connsiteY355" fmla="*/ 3146331 h 6246801"/>
              <a:gd name="connsiteX356" fmla="*/ 843354 w 9384838"/>
              <a:gd name="connsiteY356" fmla="*/ 3098224 h 6246801"/>
              <a:gd name="connsiteX357" fmla="*/ 905615 w 9384838"/>
              <a:gd name="connsiteY357" fmla="*/ 3061433 h 6246801"/>
              <a:gd name="connsiteX358" fmla="*/ 936745 w 9384838"/>
              <a:gd name="connsiteY358" fmla="*/ 3033132 h 6246801"/>
              <a:gd name="connsiteX359" fmla="*/ 973535 w 9384838"/>
              <a:gd name="connsiteY359" fmla="*/ 3081244 h 6246801"/>
              <a:gd name="connsiteX360" fmla="*/ 948066 w 9384838"/>
              <a:gd name="connsiteY360" fmla="*/ 3115203 h 6246801"/>
              <a:gd name="connsiteX361" fmla="*/ 925424 w 9384838"/>
              <a:gd name="connsiteY361" fmla="*/ 3067093 h 6246801"/>
              <a:gd name="connsiteX362" fmla="*/ 936745 w 9384838"/>
              <a:gd name="connsiteY362" fmla="*/ 3033132 h 6246801"/>
              <a:gd name="connsiteX363" fmla="*/ 5840275 w 9384838"/>
              <a:gd name="connsiteY363" fmla="*/ 2081897 h 6246801"/>
              <a:gd name="connsiteX364" fmla="*/ 5891159 w 9384838"/>
              <a:gd name="connsiteY364" fmla="*/ 2132783 h 6246801"/>
              <a:gd name="connsiteX365" fmla="*/ 5891159 w 9384838"/>
              <a:gd name="connsiteY365" fmla="*/ 2158226 h 6246801"/>
              <a:gd name="connsiteX366" fmla="*/ 5966379 w 9384838"/>
              <a:gd name="connsiteY366" fmla="*/ 2208005 h 6246801"/>
              <a:gd name="connsiteX367" fmla="*/ 6016157 w 9384838"/>
              <a:gd name="connsiteY367" fmla="*/ 2208005 h 6246801"/>
              <a:gd name="connsiteX368" fmla="*/ 6041599 w 9384838"/>
              <a:gd name="connsiteY368" fmla="*/ 2208005 h 6246801"/>
              <a:gd name="connsiteX369" fmla="*/ 5966379 w 9384838"/>
              <a:gd name="connsiteY369" fmla="*/ 2308672 h 6246801"/>
              <a:gd name="connsiteX370" fmla="*/ 5916601 w 9384838"/>
              <a:gd name="connsiteY370" fmla="*/ 2558676 h 6246801"/>
              <a:gd name="connsiteX371" fmla="*/ 5916601 w 9384838"/>
              <a:gd name="connsiteY371" fmla="*/ 2659341 h 6246801"/>
              <a:gd name="connsiteX372" fmla="*/ 5966379 w 9384838"/>
              <a:gd name="connsiteY372" fmla="*/ 2684786 h 6246801"/>
              <a:gd name="connsiteX373" fmla="*/ 5991821 w 9384838"/>
              <a:gd name="connsiteY373" fmla="*/ 2734563 h 6246801"/>
              <a:gd name="connsiteX374" fmla="*/ 6016157 w 9384838"/>
              <a:gd name="connsiteY374" fmla="*/ 2785448 h 6246801"/>
              <a:gd name="connsiteX375" fmla="*/ 6016157 w 9384838"/>
              <a:gd name="connsiteY375" fmla="*/ 2860670 h 6246801"/>
              <a:gd name="connsiteX376" fmla="*/ 5991821 w 9384838"/>
              <a:gd name="connsiteY376" fmla="*/ 2885007 h 6246801"/>
              <a:gd name="connsiteX377" fmla="*/ 6016157 w 9384838"/>
              <a:gd name="connsiteY377" fmla="*/ 2910449 h 6246801"/>
              <a:gd name="connsiteX378" fmla="*/ 5991821 w 9384838"/>
              <a:gd name="connsiteY378" fmla="*/ 2935892 h 6246801"/>
              <a:gd name="connsiteX379" fmla="*/ 5991821 w 9384838"/>
              <a:gd name="connsiteY379" fmla="*/ 2960229 h 6246801"/>
              <a:gd name="connsiteX380" fmla="*/ 6041599 w 9384838"/>
              <a:gd name="connsiteY380" fmla="*/ 2985670 h 6246801"/>
              <a:gd name="connsiteX381" fmla="*/ 6016157 w 9384838"/>
              <a:gd name="connsiteY381" fmla="*/ 3035453 h 6246801"/>
              <a:gd name="connsiteX382" fmla="*/ 6041599 w 9384838"/>
              <a:gd name="connsiteY382" fmla="*/ 3086339 h 6246801"/>
              <a:gd name="connsiteX383" fmla="*/ 5991821 w 9384838"/>
              <a:gd name="connsiteY383" fmla="*/ 3185896 h 6246801"/>
              <a:gd name="connsiteX384" fmla="*/ 6016157 w 9384838"/>
              <a:gd name="connsiteY384" fmla="*/ 3185896 h 6246801"/>
              <a:gd name="connsiteX385" fmla="*/ 6016157 w 9384838"/>
              <a:gd name="connsiteY385" fmla="*/ 3236782 h 6246801"/>
              <a:gd name="connsiteX386" fmla="*/ 5966379 w 9384838"/>
              <a:gd name="connsiteY386" fmla="*/ 3261118 h 6246801"/>
              <a:gd name="connsiteX387" fmla="*/ 5966379 w 9384838"/>
              <a:gd name="connsiteY387" fmla="*/ 3286561 h 6246801"/>
              <a:gd name="connsiteX388" fmla="*/ 5916601 w 9384838"/>
              <a:gd name="connsiteY388" fmla="*/ 3361784 h 6246801"/>
              <a:gd name="connsiteX389" fmla="*/ 5916601 w 9384838"/>
              <a:gd name="connsiteY389" fmla="*/ 3412670 h 6246801"/>
              <a:gd name="connsiteX390" fmla="*/ 5865717 w 9384838"/>
              <a:gd name="connsiteY390" fmla="*/ 3437007 h 6246801"/>
              <a:gd name="connsiteX391" fmla="*/ 5840275 w 9384838"/>
              <a:gd name="connsiteY391" fmla="*/ 3462450 h 6246801"/>
              <a:gd name="connsiteX392" fmla="*/ 5815939 w 9384838"/>
              <a:gd name="connsiteY392" fmla="*/ 3437007 h 6246801"/>
              <a:gd name="connsiteX393" fmla="*/ 5815939 w 9384838"/>
              <a:gd name="connsiteY393" fmla="*/ 3487893 h 6246801"/>
              <a:gd name="connsiteX394" fmla="*/ 5765055 w 9384838"/>
              <a:gd name="connsiteY394" fmla="*/ 3462450 h 6246801"/>
              <a:gd name="connsiteX395" fmla="*/ 5765055 w 9384838"/>
              <a:gd name="connsiteY395" fmla="*/ 3462451 h 6246801"/>
              <a:gd name="connsiteX396" fmla="*/ 5790497 w 9384838"/>
              <a:gd name="connsiteY396" fmla="*/ 3512230 h 6246801"/>
              <a:gd name="connsiteX397" fmla="*/ 5740719 w 9384838"/>
              <a:gd name="connsiteY397" fmla="*/ 3537673 h 6246801"/>
              <a:gd name="connsiteX398" fmla="*/ 5715277 w 9384838"/>
              <a:gd name="connsiteY398" fmla="*/ 3563116 h 6246801"/>
              <a:gd name="connsiteX399" fmla="*/ 5689835 w 9384838"/>
              <a:gd name="connsiteY399" fmla="*/ 3587453 h 6246801"/>
              <a:gd name="connsiteX400" fmla="*/ 5715277 w 9384838"/>
              <a:gd name="connsiteY400" fmla="*/ 3612896 h 6246801"/>
              <a:gd name="connsiteX401" fmla="*/ 5665499 w 9384838"/>
              <a:gd name="connsiteY401" fmla="*/ 3612896 h 6246801"/>
              <a:gd name="connsiteX402" fmla="*/ 5640057 w 9384838"/>
              <a:gd name="connsiteY402" fmla="*/ 3638339 h 6246801"/>
              <a:gd name="connsiteX403" fmla="*/ 5665499 w 9384838"/>
              <a:gd name="connsiteY403" fmla="*/ 3638339 h 6246801"/>
              <a:gd name="connsiteX404" fmla="*/ 5665499 w 9384838"/>
              <a:gd name="connsiteY404" fmla="*/ 3662676 h 6246801"/>
              <a:gd name="connsiteX405" fmla="*/ 5640057 w 9384838"/>
              <a:gd name="connsiteY405" fmla="*/ 3662676 h 6246801"/>
              <a:gd name="connsiteX406" fmla="*/ 5665499 w 9384838"/>
              <a:gd name="connsiteY406" fmla="*/ 3688119 h 6246801"/>
              <a:gd name="connsiteX407" fmla="*/ 5640057 w 9384838"/>
              <a:gd name="connsiteY407" fmla="*/ 3763342 h 6246801"/>
              <a:gd name="connsiteX408" fmla="*/ 5590279 w 9384838"/>
              <a:gd name="connsiteY408" fmla="*/ 3737899 h 6246801"/>
              <a:gd name="connsiteX409" fmla="*/ 5515059 w 9384838"/>
              <a:gd name="connsiteY409" fmla="*/ 3737899 h 6246801"/>
              <a:gd name="connsiteX410" fmla="*/ 5464175 w 9384838"/>
              <a:gd name="connsiteY410" fmla="*/ 3713562 h 6246801"/>
              <a:gd name="connsiteX411" fmla="*/ 5439839 w 9384838"/>
              <a:gd name="connsiteY411" fmla="*/ 3737899 h 6246801"/>
              <a:gd name="connsiteX412" fmla="*/ 5464175 w 9384838"/>
              <a:gd name="connsiteY412" fmla="*/ 3763342 h 6246801"/>
              <a:gd name="connsiteX413" fmla="*/ 5414397 w 9384838"/>
              <a:gd name="connsiteY413" fmla="*/ 3788785 h 6246801"/>
              <a:gd name="connsiteX414" fmla="*/ 5339177 w 9384838"/>
              <a:gd name="connsiteY414" fmla="*/ 3939230 h 6246801"/>
              <a:gd name="connsiteX415" fmla="*/ 5364619 w 9384838"/>
              <a:gd name="connsiteY415" fmla="*/ 4014453 h 6246801"/>
              <a:gd name="connsiteX416" fmla="*/ 5364618 w 9384838"/>
              <a:gd name="connsiteY416" fmla="*/ 4014453 h 6246801"/>
              <a:gd name="connsiteX417" fmla="*/ 5364618 w 9384838"/>
              <a:gd name="connsiteY417" fmla="*/ 4089676 h 6246801"/>
              <a:gd name="connsiteX418" fmla="*/ 5313734 w 9384838"/>
              <a:gd name="connsiteY418" fmla="*/ 4289902 h 6246801"/>
              <a:gd name="connsiteX419" fmla="*/ 5238514 w 9384838"/>
              <a:gd name="connsiteY419" fmla="*/ 4416010 h 6246801"/>
              <a:gd name="connsiteX420" fmla="*/ 5213072 w 9384838"/>
              <a:gd name="connsiteY420" fmla="*/ 4440347 h 6246801"/>
              <a:gd name="connsiteX421" fmla="*/ 5163294 w 9384838"/>
              <a:gd name="connsiteY421" fmla="*/ 4440347 h 6246801"/>
              <a:gd name="connsiteX422" fmla="*/ 5137852 w 9384838"/>
              <a:gd name="connsiteY422" fmla="*/ 4465790 h 6246801"/>
              <a:gd name="connsiteX423" fmla="*/ 5163294 w 9384838"/>
              <a:gd name="connsiteY423" fmla="*/ 4465790 h 6246801"/>
              <a:gd name="connsiteX424" fmla="*/ 5062632 w 9384838"/>
              <a:gd name="connsiteY424" fmla="*/ 4616236 h 6246801"/>
              <a:gd name="connsiteX425" fmla="*/ 5038296 w 9384838"/>
              <a:gd name="connsiteY425" fmla="*/ 4691459 h 6246801"/>
              <a:gd name="connsiteX426" fmla="*/ 5012854 w 9384838"/>
              <a:gd name="connsiteY426" fmla="*/ 4716902 h 6246801"/>
              <a:gd name="connsiteX427" fmla="*/ 4987412 w 9384838"/>
              <a:gd name="connsiteY427" fmla="*/ 4792125 h 6246801"/>
              <a:gd name="connsiteX428" fmla="*/ 5012854 w 9384838"/>
              <a:gd name="connsiteY428" fmla="*/ 4917127 h 6246801"/>
              <a:gd name="connsiteX429" fmla="*/ 5062632 w 9384838"/>
              <a:gd name="connsiteY429" fmla="*/ 5043236 h 6246801"/>
              <a:gd name="connsiteX430" fmla="*/ 5013583 w 9384838"/>
              <a:gd name="connsiteY430" fmla="*/ 4993096 h 6246801"/>
              <a:gd name="connsiteX431" fmla="*/ 5062632 w 9384838"/>
              <a:gd name="connsiteY431" fmla="*/ 5043237 h 6246801"/>
              <a:gd name="connsiteX432" fmla="*/ 4987412 w 9384838"/>
              <a:gd name="connsiteY432" fmla="*/ 5043237 h 6246801"/>
              <a:gd name="connsiteX433" fmla="*/ 4963076 w 9384838"/>
              <a:gd name="connsiteY433" fmla="*/ 5017794 h 6246801"/>
              <a:gd name="connsiteX434" fmla="*/ 4862414 w 9384838"/>
              <a:gd name="connsiteY434" fmla="*/ 5067574 h 6246801"/>
              <a:gd name="connsiteX435" fmla="*/ 4812636 w 9384838"/>
              <a:gd name="connsiteY435" fmla="*/ 5142796 h 6246801"/>
              <a:gd name="connsiteX436" fmla="*/ 4812636 w 9384838"/>
              <a:gd name="connsiteY436" fmla="*/ 5193682 h 6246801"/>
              <a:gd name="connsiteX437" fmla="*/ 4787194 w 9384838"/>
              <a:gd name="connsiteY437" fmla="*/ 5243462 h 6246801"/>
              <a:gd name="connsiteX438" fmla="*/ 4711974 w 9384838"/>
              <a:gd name="connsiteY438" fmla="*/ 5268905 h 6246801"/>
              <a:gd name="connsiteX439" fmla="*/ 4686532 w 9384838"/>
              <a:gd name="connsiteY439" fmla="*/ 5243462 h 6246801"/>
              <a:gd name="connsiteX440" fmla="*/ 4636753 w 9384838"/>
              <a:gd name="connsiteY440" fmla="*/ 5268905 h 6246801"/>
              <a:gd name="connsiteX441" fmla="*/ 4611311 w 9384838"/>
              <a:gd name="connsiteY441" fmla="*/ 5293242 h 6246801"/>
              <a:gd name="connsiteX442" fmla="*/ 4561533 w 9384838"/>
              <a:gd name="connsiteY442" fmla="*/ 5344128 h 6246801"/>
              <a:gd name="connsiteX443" fmla="*/ 4536091 w 9384838"/>
              <a:gd name="connsiteY443" fmla="*/ 5293242 h 6246801"/>
              <a:gd name="connsiteX444" fmla="*/ 4561533 w 9384838"/>
              <a:gd name="connsiteY444" fmla="*/ 5293242 h 6246801"/>
              <a:gd name="connsiteX445" fmla="*/ 4561533 w 9384838"/>
              <a:gd name="connsiteY445" fmla="*/ 5268905 h 6246801"/>
              <a:gd name="connsiteX446" fmla="*/ 4585869 w 9384838"/>
              <a:gd name="connsiteY446" fmla="*/ 5218019 h 6246801"/>
              <a:gd name="connsiteX447" fmla="*/ 4585869 w 9384838"/>
              <a:gd name="connsiteY447" fmla="*/ 5193682 h 6246801"/>
              <a:gd name="connsiteX448" fmla="*/ 4611311 w 9384838"/>
              <a:gd name="connsiteY448" fmla="*/ 5168239 h 6246801"/>
              <a:gd name="connsiteX449" fmla="*/ 4611311 w 9384838"/>
              <a:gd name="connsiteY449" fmla="*/ 5142796 h 6246801"/>
              <a:gd name="connsiteX450" fmla="*/ 4585869 w 9384838"/>
              <a:gd name="connsiteY450" fmla="*/ 5142796 h 6246801"/>
              <a:gd name="connsiteX451" fmla="*/ 4611311 w 9384838"/>
              <a:gd name="connsiteY451" fmla="*/ 5118460 h 6246801"/>
              <a:gd name="connsiteX452" fmla="*/ 4636753 w 9384838"/>
              <a:gd name="connsiteY452" fmla="*/ 5118460 h 6246801"/>
              <a:gd name="connsiteX453" fmla="*/ 4636753 w 9384838"/>
              <a:gd name="connsiteY453" fmla="*/ 5093017 h 6246801"/>
              <a:gd name="connsiteX454" fmla="*/ 4686532 w 9384838"/>
              <a:gd name="connsiteY454" fmla="*/ 5067574 h 6246801"/>
              <a:gd name="connsiteX455" fmla="*/ 4737416 w 9384838"/>
              <a:gd name="connsiteY455" fmla="*/ 5043237 h 6246801"/>
              <a:gd name="connsiteX456" fmla="*/ 4737416 w 9384838"/>
              <a:gd name="connsiteY456" fmla="*/ 5017794 h 6246801"/>
              <a:gd name="connsiteX457" fmla="*/ 4737416 w 9384838"/>
              <a:gd name="connsiteY457" fmla="*/ 4992351 h 6246801"/>
              <a:gd name="connsiteX458" fmla="*/ 4686532 w 9384838"/>
              <a:gd name="connsiteY458" fmla="*/ 4942571 h 6246801"/>
              <a:gd name="connsiteX459" fmla="*/ 4662196 w 9384838"/>
              <a:gd name="connsiteY459" fmla="*/ 4968014 h 6246801"/>
              <a:gd name="connsiteX460" fmla="*/ 4636753 w 9384838"/>
              <a:gd name="connsiteY460" fmla="*/ 4968014 h 6246801"/>
              <a:gd name="connsiteX461" fmla="*/ 4611311 w 9384838"/>
              <a:gd name="connsiteY461" fmla="*/ 4942571 h 6246801"/>
              <a:gd name="connsiteX462" fmla="*/ 4585869 w 9384838"/>
              <a:gd name="connsiteY462" fmla="*/ 4992350 h 6246801"/>
              <a:gd name="connsiteX463" fmla="*/ 4611310 w 9384838"/>
              <a:gd name="connsiteY463" fmla="*/ 5017792 h 6246801"/>
              <a:gd name="connsiteX464" fmla="*/ 4611311 w 9384838"/>
              <a:gd name="connsiteY464" fmla="*/ 5017793 h 6246801"/>
              <a:gd name="connsiteX465" fmla="*/ 4536091 w 9384838"/>
              <a:gd name="connsiteY465" fmla="*/ 5043236 h 6246801"/>
              <a:gd name="connsiteX466" fmla="*/ 4510649 w 9384838"/>
              <a:gd name="connsiteY466" fmla="*/ 5043236 h 6246801"/>
              <a:gd name="connsiteX467" fmla="*/ 4510649 w 9384838"/>
              <a:gd name="connsiteY467" fmla="*/ 5118458 h 6246801"/>
              <a:gd name="connsiteX468" fmla="*/ 4561533 w 9384838"/>
              <a:gd name="connsiteY468" fmla="*/ 5168238 h 6246801"/>
              <a:gd name="connsiteX469" fmla="*/ 4536091 w 9384838"/>
              <a:gd name="connsiteY469" fmla="*/ 5168238 h 6246801"/>
              <a:gd name="connsiteX470" fmla="*/ 4510649 w 9384838"/>
              <a:gd name="connsiteY470" fmla="*/ 5168238 h 6246801"/>
              <a:gd name="connsiteX471" fmla="*/ 4510649 w 9384838"/>
              <a:gd name="connsiteY471" fmla="*/ 5193681 h 6246801"/>
              <a:gd name="connsiteX472" fmla="*/ 4486313 w 9384838"/>
              <a:gd name="connsiteY472" fmla="*/ 5168238 h 6246801"/>
              <a:gd name="connsiteX473" fmla="*/ 4486313 w 9384838"/>
              <a:gd name="connsiteY473" fmla="*/ 5118458 h 6246801"/>
              <a:gd name="connsiteX474" fmla="*/ 4460871 w 9384838"/>
              <a:gd name="connsiteY474" fmla="*/ 5093016 h 6246801"/>
              <a:gd name="connsiteX475" fmla="*/ 4385651 w 9384838"/>
              <a:gd name="connsiteY475" fmla="*/ 5067573 h 6246801"/>
              <a:gd name="connsiteX476" fmla="*/ 4310431 w 9384838"/>
              <a:gd name="connsiteY476" fmla="*/ 5093016 h 6246801"/>
              <a:gd name="connsiteX477" fmla="*/ 4284989 w 9384838"/>
              <a:gd name="connsiteY477" fmla="*/ 5142795 h 6246801"/>
              <a:gd name="connsiteX478" fmla="*/ 4284989 w 9384838"/>
              <a:gd name="connsiteY478" fmla="*/ 5142796 h 6246801"/>
              <a:gd name="connsiteX479" fmla="*/ 4260653 w 9384838"/>
              <a:gd name="connsiteY479" fmla="*/ 5168239 h 6246801"/>
              <a:gd name="connsiteX480" fmla="*/ 4260653 w 9384838"/>
              <a:gd name="connsiteY480" fmla="*/ 5193683 h 6246801"/>
              <a:gd name="connsiteX481" fmla="*/ 4284989 w 9384838"/>
              <a:gd name="connsiteY481" fmla="*/ 5243462 h 6246801"/>
              <a:gd name="connsiteX482" fmla="*/ 4235211 w 9384838"/>
              <a:gd name="connsiteY482" fmla="*/ 5268905 h 6246801"/>
              <a:gd name="connsiteX483" fmla="*/ 4185433 w 9384838"/>
              <a:gd name="connsiteY483" fmla="*/ 5344128 h 6246801"/>
              <a:gd name="connsiteX484" fmla="*/ 4110213 w 9384838"/>
              <a:gd name="connsiteY484" fmla="*/ 5369571 h 6246801"/>
              <a:gd name="connsiteX485" fmla="*/ 4084771 w 9384838"/>
              <a:gd name="connsiteY485" fmla="*/ 5318685 h 6246801"/>
              <a:gd name="connsiteX486" fmla="*/ 4110213 w 9384838"/>
              <a:gd name="connsiteY486" fmla="*/ 5243462 h 6246801"/>
              <a:gd name="connsiteX487" fmla="*/ 4134549 w 9384838"/>
              <a:gd name="connsiteY487" fmla="*/ 5193683 h 6246801"/>
              <a:gd name="connsiteX488" fmla="*/ 4134549 w 9384838"/>
              <a:gd name="connsiteY488" fmla="*/ 5168239 h 6246801"/>
              <a:gd name="connsiteX489" fmla="*/ 4185433 w 9384838"/>
              <a:gd name="connsiteY489" fmla="*/ 5168239 h 6246801"/>
              <a:gd name="connsiteX490" fmla="*/ 4209769 w 9384838"/>
              <a:gd name="connsiteY490" fmla="*/ 5142796 h 6246801"/>
              <a:gd name="connsiteX491" fmla="*/ 4185433 w 9384838"/>
              <a:gd name="connsiteY491" fmla="*/ 5118460 h 6246801"/>
              <a:gd name="connsiteX492" fmla="*/ 4084771 w 9384838"/>
              <a:gd name="connsiteY492" fmla="*/ 5093017 h 6246801"/>
              <a:gd name="connsiteX493" fmla="*/ 4034993 w 9384838"/>
              <a:gd name="connsiteY493" fmla="*/ 5142796 h 6246801"/>
              <a:gd name="connsiteX494" fmla="*/ 3958666 w 9384838"/>
              <a:gd name="connsiteY494" fmla="*/ 5168239 h 6246801"/>
              <a:gd name="connsiteX495" fmla="*/ 3908904 w 9384838"/>
              <a:gd name="connsiteY495" fmla="*/ 5218019 h 6246801"/>
              <a:gd name="connsiteX496" fmla="*/ 3859127 w 9384838"/>
              <a:gd name="connsiteY496" fmla="*/ 5293242 h 6246801"/>
              <a:gd name="connsiteX497" fmla="*/ 3758465 w 9384838"/>
              <a:gd name="connsiteY497" fmla="*/ 5243462 h 6246801"/>
              <a:gd name="connsiteX498" fmla="*/ 3708688 w 9384838"/>
              <a:gd name="connsiteY498" fmla="*/ 5243462 h 6246801"/>
              <a:gd name="connsiteX499" fmla="*/ 3582584 w 9384838"/>
              <a:gd name="connsiteY499" fmla="*/ 5193683 h 6246801"/>
              <a:gd name="connsiteX500" fmla="*/ 3589545 w 9384838"/>
              <a:gd name="connsiteY500" fmla="*/ 5173103 h 6246801"/>
              <a:gd name="connsiteX501" fmla="*/ 3589543 w 9384838"/>
              <a:gd name="connsiteY501" fmla="*/ 5173102 h 6246801"/>
              <a:gd name="connsiteX502" fmla="*/ 3582582 w 9384838"/>
              <a:gd name="connsiteY502" fmla="*/ 5193682 h 6246801"/>
              <a:gd name="connsiteX503" fmla="*/ 3382367 w 9384838"/>
              <a:gd name="connsiteY503" fmla="*/ 5193682 h 6246801"/>
              <a:gd name="connsiteX504" fmla="*/ 3421081 w 9384838"/>
              <a:gd name="connsiteY504" fmla="*/ 5164921 h 6246801"/>
              <a:gd name="connsiteX505" fmla="*/ 3483028 w 9384838"/>
              <a:gd name="connsiteY505" fmla="*/ 5168239 h 6246801"/>
              <a:gd name="connsiteX506" fmla="*/ 3532805 w 9384838"/>
              <a:gd name="connsiteY506" fmla="*/ 5168239 h 6246801"/>
              <a:gd name="connsiteX507" fmla="*/ 3532805 w 9384838"/>
              <a:gd name="connsiteY507" fmla="*/ 5118459 h 6246801"/>
              <a:gd name="connsiteX508" fmla="*/ 3507365 w 9384838"/>
              <a:gd name="connsiteY508" fmla="*/ 5093016 h 6246801"/>
              <a:gd name="connsiteX509" fmla="*/ 3483028 w 9384838"/>
              <a:gd name="connsiteY509" fmla="*/ 5118459 h 6246801"/>
              <a:gd name="connsiteX510" fmla="*/ 3432144 w 9384838"/>
              <a:gd name="connsiteY510" fmla="*/ 5093016 h 6246801"/>
              <a:gd name="connsiteX511" fmla="*/ 3407808 w 9384838"/>
              <a:gd name="connsiteY511" fmla="*/ 5093016 h 6246801"/>
              <a:gd name="connsiteX512" fmla="*/ 3407808 w 9384838"/>
              <a:gd name="connsiteY512" fmla="*/ 5043237 h 6246801"/>
              <a:gd name="connsiteX513" fmla="*/ 3382367 w 9384838"/>
              <a:gd name="connsiteY513" fmla="*/ 5043237 h 6246801"/>
              <a:gd name="connsiteX514" fmla="*/ 3356924 w 9384838"/>
              <a:gd name="connsiteY514" fmla="*/ 5093016 h 6246801"/>
              <a:gd name="connsiteX515" fmla="*/ 3382367 w 9384838"/>
              <a:gd name="connsiteY515" fmla="*/ 5118459 h 6246801"/>
              <a:gd name="connsiteX516" fmla="*/ 3382367 w 9384838"/>
              <a:gd name="connsiteY516" fmla="*/ 5142796 h 6246801"/>
              <a:gd name="connsiteX517" fmla="*/ 3331482 w 9384838"/>
              <a:gd name="connsiteY517" fmla="*/ 5093016 h 6246801"/>
              <a:gd name="connsiteX518" fmla="*/ 3356924 w 9384838"/>
              <a:gd name="connsiteY518" fmla="*/ 5067573 h 6246801"/>
              <a:gd name="connsiteX519" fmla="*/ 3356924 w 9384838"/>
              <a:gd name="connsiteY519" fmla="*/ 4992351 h 6246801"/>
              <a:gd name="connsiteX520" fmla="*/ 3407808 w 9384838"/>
              <a:gd name="connsiteY520" fmla="*/ 4942571 h 6246801"/>
              <a:gd name="connsiteX521" fmla="*/ 3356924 w 9384838"/>
              <a:gd name="connsiteY521" fmla="*/ 4942571 h 6246801"/>
              <a:gd name="connsiteX522" fmla="*/ 3349625 w 9384838"/>
              <a:gd name="connsiteY522" fmla="*/ 4928288 h 6246801"/>
              <a:gd name="connsiteX523" fmla="*/ 3349624 w 9384838"/>
              <a:gd name="connsiteY523" fmla="*/ 4928288 h 6246801"/>
              <a:gd name="connsiteX524" fmla="*/ 3356924 w 9384838"/>
              <a:gd name="connsiteY524" fmla="*/ 4942571 h 6246801"/>
              <a:gd name="connsiteX525" fmla="*/ 3281703 w 9384838"/>
              <a:gd name="connsiteY525" fmla="*/ 4968014 h 6246801"/>
              <a:gd name="connsiteX526" fmla="*/ 3256260 w 9384838"/>
              <a:gd name="connsiteY526" fmla="*/ 5017794 h 6246801"/>
              <a:gd name="connsiteX527" fmla="*/ 3181041 w 9384838"/>
              <a:gd name="connsiteY527" fmla="*/ 5067573 h 6246801"/>
              <a:gd name="connsiteX528" fmla="*/ 3206483 w 9384838"/>
              <a:gd name="connsiteY528" fmla="*/ 5118459 h 6246801"/>
              <a:gd name="connsiteX529" fmla="*/ 3181041 w 9384838"/>
              <a:gd name="connsiteY529" fmla="*/ 5142796 h 6246801"/>
              <a:gd name="connsiteX530" fmla="*/ 3231925 w 9384838"/>
              <a:gd name="connsiteY530" fmla="*/ 5168239 h 6246801"/>
              <a:gd name="connsiteX531" fmla="*/ 3281703 w 9384838"/>
              <a:gd name="connsiteY531" fmla="*/ 5218019 h 6246801"/>
              <a:gd name="connsiteX532" fmla="*/ 3331481 w 9384838"/>
              <a:gd name="connsiteY532" fmla="*/ 5268905 h 6246801"/>
              <a:gd name="connsiteX533" fmla="*/ 3281703 w 9384838"/>
              <a:gd name="connsiteY533" fmla="*/ 5293242 h 6246801"/>
              <a:gd name="connsiteX534" fmla="*/ 3281703 w 9384838"/>
              <a:gd name="connsiteY534" fmla="*/ 5318685 h 6246801"/>
              <a:gd name="connsiteX535" fmla="*/ 3256260 w 9384838"/>
              <a:gd name="connsiteY535" fmla="*/ 5293242 h 6246801"/>
              <a:gd name="connsiteX536" fmla="*/ 3206483 w 9384838"/>
              <a:gd name="connsiteY536" fmla="*/ 5293242 h 6246801"/>
              <a:gd name="connsiteX537" fmla="*/ 3181041 w 9384838"/>
              <a:gd name="connsiteY537" fmla="*/ 5293242 h 6246801"/>
              <a:gd name="connsiteX538" fmla="*/ 3056044 w 9384838"/>
              <a:gd name="connsiteY538" fmla="*/ 5293242 h 6246801"/>
              <a:gd name="connsiteX539" fmla="*/ 3030601 w 9384838"/>
              <a:gd name="connsiteY539" fmla="*/ 5344128 h 6246801"/>
              <a:gd name="connsiteX540" fmla="*/ 3006265 w 9384838"/>
              <a:gd name="connsiteY540" fmla="*/ 5344128 h 6246801"/>
              <a:gd name="connsiteX541" fmla="*/ 2980823 w 9384838"/>
              <a:gd name="connsiteY541" fmla="*/ 5369571 h 6246801"/>
              <a:gd name="connsiteX542" fmla="*/ 3006265 w 9384838"/>
              <a:gd name="connsiteY542" fmla="*/ 5393907 h 6246801"/>
              <a:gd name="connsiteX543" fmla="*/ 2980823 w 9384838"/>
              <a:gd name="connsiteY543" fmla="*/ 5419350 h 6246801"/>
              <a:gd name="connsiteX544" fmla="*/ 2905602 w 9384838"/>
              <a:gd name="connsiteY544" fmla="*/ 5444793 h 6246801"/>
              <a:gd name="connsiteX545" fmla="*/ 2880162 w 9384838"/>
              <a:gd name="connsiteY545" fmla="*/ 5520016 h 6246801"/>
              <a:gd name="connsiteX546" fmla="*/ 2880159 w 9384838"/>
              <a:gd name="connsiteY546" fmla="*/ 5520016 h 6246801"/>
              <a:gd name="connsiteX547" fmla="*/ 2830382 w 9384838"/>
              <a:gd name="connsiteY547" fmla="*/ 5544353 h 6246801"/>
              <a:gd name="connsiteX548" fmla="*/ 2804941 w 9384838"/>
              <a:gd name="connsiteY548" fmla="*/ 5569796 h 6246801"/>
              <a:gd name="connsiteX549" fmla="*/ 2755160 w 9384838"/>
              <a:gd name="connsiteY549" fmla="*/ 5595239 h 6246801"/>
              <a:gd name="connsiteX550" fmla="*/ 2679941 w 9384838"/>
              <a:gd name="connsiteY550" fmla="*/ 5569796 h 6246801"/>
              <a:gd name="connsiteX551" fmla="*/ 2629058 w 9384838"/>
              <a:gd name="connsiteY551" fmla="*/ 5494573 h 6246801"/>
              <a:gd name="connsiteX552" fmla="*/ 2629058 w 9384838"/>
              <a:gd name="connsiteY552" fmla="*/ 5444794 h 6246801"/>
              <a:gd name="connsiteX553" fmla="*/ 2579280 w 9384838"/>
              <a:gd name="connsiteY553" fmla="*/ 5393908 h 6246801"/>
              <a:gd name="connsiteX554" fmla="*/ 2579280 w 9384838"/>
              <a:gd name="connsiteY554" fmla="*/ 5344128 h 6246801"/>
              <a:gd name="connsiteX555" fmla="*/ 2529501 w 9384838"/>
              <a:gd name="connsiteY555" fmla="*/ 5318685 h 6246801"/>
              <a:gd name="connsiteX556" fmla="*/ 2553838 w 9384838"/>
              <a:gd name="connsiteY556" fmla="*/ 5293242 h 6246801"/>
              <a:gd name="connsiteX557" fmla="*/ 2579280 w 9384838"/>
              <a:gd name="connsiteY557" fmla="*/ 5268905 h 6246801"/>
              <a:gd name="connsiteX558" fmla="*/ 2579280 w 9384838"/>
              <a:gd name="connsiteY558" fmla="*/ 5243462 h 6246801"/>
              <a:gd name="connsiteX559" fmla="*/ 2629058 w 9384838"/>
              <a:gd name="connsiteY559" fmla="*/ 5218019 h 6246801"/>
              <a:gd name="connsiteX560" fmla="*/ 2604722 w 9384838"/>
              <a:gd name="connsiteY560" fmla="*/ 5193682 h 6246801"/>
              <a:gd name="connsiteX561" fmla="*/ 2579280 w 9384838"/>
              <a:gd name="connsiteY561" fmla="*/ 5142796 h 6246801"/>
              <a:gd name="connsiteX562" fmla="*/ 2579280 w 9384838"/>
              <a:gd name="connsiteY562" fmla="*/ 5142795 h 6246801"/>
              <a:gd name="connsiteX563" fmla="*/ 2705382 w 9384838"/>
              <a:gd name="connsiteY563" fmla="*/ 5093015 h 6246801"/>
              <a:gd name="connsiteX564" fmla="*/ 2755160 w 9384838"/>
              <a:gd name="connsiteY564" fmla="*/ 5043236 h 6246801"/>
              <a:gd name="connsiteX565" fmla="*/ 2755160 w 9384838"/>
              <a:gd name="connsiteY565" fmla="*/ 4992350 h 6246801"/>
              <a:gd name="connsiteX566" fmla="*/ 2729719 w 9384838"/>
              <a:gd name="connsiteY566" fmla="*/ 4968013 h 6246801"/>
              <a:gd name="connsiteX567" fmla="*/ 2705383 w 9384838"/>
              <a:gd name="connsiteY567" fmla="*/ 4942570 h 6246801"/>
              <a:gd name="connsiteX568" fmla="*/ 2679942 w 9384838"/>
              <a:gd name="connsiteY568" fmla="*/ 4942570 h 6246801"/>
              <a:gd name="connsiteX569" fmla="*/ 2654500 w 9384838"/>
              <a:gd name="connsiteY569" fmla="*/ 4968013 h 6246801"/>
              <a:gd name="connsiteX570" fmla="*/ 2604722 w 9384838"/>
              <a:gd name="connsiteY570" fmla="*/ 4968013 h 6246801"/>
              <a:gd name="connsiteX571" fmla="*/ 2529503 w 9384838"/>
              <a:gd name="connsiteY571" fmla="*/ 4917127 h 6246801"/>
              <a:gd name="connsiteX572" fmla="*/ 2529503 w 9384838"/>
              <a:gd name="connsiteY572" fmla="*/ 4867348 h 6246801"/>
              <a:gd name="connsiteX573" fmla="*/ 2454282 w 9384838"/>
              <a:gd name="connsiteY573" fmla="*/ 4841905 h 6246801"/>
              <a:gd name="connsiteX574" fmla="*/ 2454282 w 9384838"/>
              <a:gd name="connsiteY574" fmla="*/ 4867348 h 6246801"/>
              <a:gd name="connsiteX575" fmla="*/ 2428840 w 9384838"/>
              <a:gd name="connsiteY575" fmla="*/ 4841905 h 6246801"/>
              <a:gd name="connsiteX576" fmla="*/ 2379063 w 9384838"/>
              <a:gd name="connsiteY576" fmla="*/ 4841905 h 6246801"/>
              <a:gd name="connsiteX577" fmla="*/ 2353620 w 9384838"/>
              <a:gd name="connsiteY577" fmla="*/ 4867348 h 6246801"/>
              <a:gd name="connsiteX578" fmla="*/ 2353620 w 9384838"/>
              <a:gd name="connsiteY578" fmla="*/ 4867347 h 6246801"/>
              <a:gd name="connsiteX579" fmla="*/ 2328178 w 9384838"/>
              <a:gd name="connsiteY579" fmla="*/ 4841904 h 6246801"/>
              <a:gd name="connsiteX580" fmla="*/ 2303843 w 9384838"/>
              <a:gd name="connsiteY580" fmla="*/ 4841904 h 6246801"/>
              <a:gd name="connsiteX581" fmla="*/ 2278401 w 9384838"/>
              <a:gd name="connsiteY581" fmla="*/ 4817568 h 6246801"/>
              <a:gd name="connsiteX582" fmla="*/ 2252958 w 9384838"/>
              <a:gd name="connsiteY582" fmla="*/ 4841904 h 6246801"/>
              <a:gd name="connsiteX583" fmla="*/ 2303843 w 9384838"/>
              <a:gd name="connsiteY583" fmla="*/ 4867347 h 6246801"/>
              <a:gd name="connsiteX584" fmla="*/ 2228623 w 9384838"/>
              <a:gd name="connsiteY584" fmla="*/ 4892790 h 6246801"/>
              <a:gd name="connsiteX585" fmla="*/ 2177740 w 9384838"/>
              <a:gd name="connsiteY585" fmla="*/ 4841904 h 6246801"/>
              <a:gd name="connsiteX586" fmla="*/ 2153404 w 9384838"/>
              <a:gd name="connsiteY586" fmla="*/ 4867347 h 6246801"/>
              <a:gd name="connsiteX587" fmla="*/ 2153404 w 9384838"/>
              <a:gd name="connsiteY587" fmla="*/ 4892790 h 6246801"/>
              <a:gd name="connsiteX588" fmla="*/ 2127962 w 9384838"/>
              <a:gd name="connsiteY588" fmla="*/ 4942570 h 6246801"/>
              <a:gd name="connsiteX589" fmla="*/ 2102518 w 9384838"/>
              <a:gd name="connsiteY589" fmla="*/ 4917127 h 6246801"/>
              <a:gd name="connsiteX590" fmla="*/ 2078183 w 9384838"/>
              <a:gd name="connsiteY590" fmla="*/ 4917127 h 6246801"/>
              <a:gd name="connsiteX591" fmla="*/ 2078183 w 9384838"/>
              <a:gd name="connsiteY591" fmla="*/ 4867347 h 6246801"/>
              <a:gd name="connsiteX592" fmla="*/ 2027299 w 9384838"/>
              <a:gd name="connsiteY592" fmla="*/ 4867347 h 6246801"/>
              <a:gd name="connsiteX593" fmla="*/ 2001857 w 9384838"/>
              <a:gd name="connsiteY593" fmla="*/ 4892790 h 6246801"/>
              <a:gd name="connsiteX594" fmla="*/ 1952080 w 9384838"/>
              <a:gd name="connsiteY594" fmla="*/ 4892790 h 6246801"/>
              <a:gd name="connsiteX595" fmla="*/ 1902303 w 9384838"/>
              <a:gd name="connsiteY595" fmla="*/ 4917127 h 6246801"/>
              <a:gd name="connsiteX596" fmla="*/ 1876860 w 9384838"/>
              <a:gd name="connsiteY596" fmla="*/ 4892790 h 6246801"/>
              <a:gd name="connsiteX597" fmla="*/ 1876860 w 9384838"/>
              <a:gd name="connsiteY597" fmla="*/ 4867347 h 6246801"/>
              <a:gd name="connsiteX598" fmla="*/ 1851419 w 9384838"/>
              <a:gd name="connsiteY598" fmla="*/ 4892790 h 6246801"/>
              <a:gd name="connsiteX599" fmla="*/ 1827080 w 9384838"/>
              <a:gd name="connsiteY599" fmla="*/ 4892790 h 6246801"/>
              <a:gd name="connsiteX600" fmla="*/ 1801640 w 9384838"/>
              <a:gd name="connsiteY600" fmla="*/ 4867347 h 6246801"/>
              <a:gd name="connsiteX601" fmla="*/ 1801640 w 9384838"/>
              <a:gd name="connsiteY601" fmla="*/ 4892790 h 6246801"/>
              <a:gd name="connsiteX602" fmla="*/ 1776198 w 9384838"/>
              <a:gd name="connsiteY602" fmla="*/ 4917127 h 6246801"/>
              <a:gd name="connsiteX603" fmla="*/ 1751861 w 9384838"/>
              <a:gd name="connsiteY603" fmla="*/ 4892790 h 6246801"/>
              <a:gd name="connsiteX604" fmla="*/ 1726419 w 9384838"/>
              <a:gd name="connsiteY604" fmla="*/ 4892790 h 6246801"/>
              <a:gd name="connsiteX605" fmla="*/ 1700977 w 9384838"/>
              <a:gd name="connsiteY605" fmla="*/ 4917127 h 6246801"/>
              <a:gd name="connsiteX606" fmla="*/ 1676640 w 9384838"/>
              <a:gd name="connsiteY606" fmla="*/ 4892790 h 6246801"/>
              <a:gd name="connsiteX607" fmla="*/ 1625756 w 9384838"/>
              <a:gd name="connsiteY607" fmla="*/ 4917127 h 6246801"/>
              <a:gd name="connsiteX608" fmla="*/ 1601421 w 9384838"/>
              <a:gd name="connsiteY608" fmla="*/ 4917127 h 6246801"/>
              <a:gd name="connsiteX609" fmla="*/ 1575979 w 9384838"/>
              <a:gd name="connsiteY609" fmla="*/ 4892790 h 6246801"/>
              <a:gd name="connsiteX610" fmla="*/ 1575979 w 9384838"/>
              <a:gd name="connsiteY610" fmla="*/ 4867347 h 6246801"/>
              <a:gd name="connsiteX611" fmla="*/ 1575979 w 9384838"/>
              <a:gd name="connsiteY611" fmla="*/ 4841904 h 6246801"/>
              <a:gd name="connsiteX612" fmla="*/ 1526200 w 9384838"/>
              <a:gd name="connsiteY612" fmla="*/ 4817568 h 6246801"/>
              <a:gd name="connsiteX613" fmla="*/ 1450978 w 9384838"/>
              <a:gd name="connsiteY613" fmla="*/ 4867347 h 6246801"/>
              <a:gd name="connsiteX614" fmla="*/ 1425540 w 9384838"/>
              <a:gd name="connsiteY614" fmla="*/ 4867347 h 6246801"/>
              <a:gd name="connsiteX615" fmla="*/ 1425540 w 9384838"/>
              <a:gd name="connsiteY615" fmla="*/ 4867348 h 6246801"/>
              <a:gd name="connsiteX616" fmla="*/ 1425540 w 9384838"/>
              <a:gd name="connsiteY616" fmla="*/ 4917127 h 6246801"/>
              <a:gd name="connsiteX617" fmla="*/ 1400097 w 9384838"/>
              <a:gd name="connsiteY617" fmla="*/ 4942570 h 6246801"/>
              <a:gd name="connsiteX618" fmla="*/ 1400097 w 9384838"/>
              <a:gd name="connsiteY618" fmla="*/ 4992350 h 6246801"/>
              <a:gd name="connsiteX619" fmla="*/ 1350319 w 9384838"/>
              <a:gd name="connsiteY619" fmla="*/ 4992350 h 6246801"/>
              <a:gd name="connsiteX620" fmla="*/ 1350319 w 9384838"/>
              <a:gd name="connsiteY620" fmla="*/ 5043236 h 6246801"/>
              <a:gd name="connsiteX621" fmla="*/ 1299435 w 9384838"/>
              <a:gd name="connsiteY621" fmla="*/ 4992350 h 6246801"/>
              <a:gd name="connsiteX622" fmla="*/ 1249656 w 9384838"/>
              <a:gd name="connsiteY622" fmla="*/ 4917127 h 6246801"/>
              <a:gd name="connsiteX623" fmla="*/ 1224214 w 9384838"/>
              <a:gd name="connsiteY623" fmla="*/ 4917127 h 6246801"/>
              <a:gd name="connsiteX624" fmla="*/ 1148993 w 9384838"/>
              <a:gd name="connsiteY624" fmla="*/ 4892791 h 6246801"/>
              <a:gd name="connsiteX625" fmla="*/ 1124658 w 9384838"/>
              <a:gd name="connsiteY625" fmla="*/ 4917127 h 6246801"/>
              <a:gd name="connsiteX626" fmla="*/ 1124658 w 9384838"/>
              <a:gd name="connsiteY626" fmla="*/ 4892791 h 6246801"/>
              <a:gd name="connsiteX627" fmla="*/ 1099215 w 9384838"/>
              <a:gd name="connsiteY627" fmla="*/ 4917127 h 6246801"/>
              <a:gd name="connsiteX628" fmla="*/ 1073771 w 9384838"/>
              <a:gd name="connsiteY628" fmla="*/ 4892791 h 6246801"/>
              <a:gd name="connsiteX629" fmla="*/ 1049435 w 9384838"/>
              <a:gd name="connsiteY629" fmla="*/ 4917127 h 6246801"/>
              <a:gd name="connsiteX630" fmla="*/ 998551 w 9384838"/>
              <a:gd name="connsiteY630" fmla="*/ 4917127 h 6246801"/>
              <a:gd name="connsiteX631" fmla="*/ 998551 w 9384838"/>
              <a:gd name="connsiteY631" fmla="*/ 4892791 h 6246801"/>
              <a:gd name="connsiteX632" fmla="*/ 948773 w 9384838"/>
              <a:gd name="connsiteY632" fmla="*/ 4841905 h 6246801"/>
              <a:gd name="connsiteX633" fmla="*/ 898995 w 9384838"/>
              <a:gd name="connsiteY633" fmla="*/ 4867348 h 6246801"/>
              <a:gd name="connsiteX634" fmla="*/ 898995 w 9384838"/>
              <a:gd name="connsiteY634" fmla="*/ 4792125 h 6246801"/>
              <a:gd name="connsiteX635" fmla="*/ 923331 w 9384838"/>
              <a:gd name="connsiteY635" fmla="*/ 4766682 h 6246801"/>
              <a:gd name="connsiteX636" fmla="*/ 923331 w 9384838"/>
              <a:gd name="connsiteY636" fmla="*/ 4716902 h 6246801"/>
              <a:gd name="connsiteX637" fmla="*/ 923331 w 9384838"/>
              <a:gd name="connsiteY637" fmla="*/ 4691459 h 6246801"/>
              <a:gd name="connsiteX638" fmla="*/ 974215 w 9384838"/>
              <a:gd name="connsiteY638" fmla="*/ 4691459 h 6246801"/>
              <a:gd name="connsiteX639" fmla="*/ 998551 w 9384838"/>
              <a:gd name="connsiteY639" fmla="*/ 4667122 h 6246801"/>
              <a:gd name="connsiteX640" fmla="*/ 1049435 w 9384838"/>
              <a:gd name="connsiteY640" fmla="*/ 4716902 h 6246801"/>
              <a:gd name="connsiteX641" fmla="*/ 1148993 w 9384838"/>
              <a:gd name="connsiteY641" fmla="*/ 4716902 h 6246801"/>
              <a:gd name="connsiteX642" fmla="*/ 1174436 w 9384838"/>
              <a:gd name="connsiteY642" fmla="*/ 4667122 h 6246801"/>
              <a:gd name="connsiteX643" fmla="*/ 1224214 w 9384838"/>
              <a:gd name="connsiteY643" fmla="*/ 4667122 h 6246801"/>
              <a:gd name="connsiteX644" fmla="*/ 1249656 w 9384838"/>
              <a:gd name="connsiteY644" fmla="*/ 4616236 h 6246801"/>
              <a:gd name="connsiteX645" fmla="*/ 1275099 w 9384838"/>
              <a:gd name="connsiteY645" fmla="*/ 4616236 h 6246801"/>
              <a:gd name="connsiteX646" fmla="*/ 1275099 w 9384838"/>
              <a:gd name="connsiteY646" fmla="*/ 4616237 h 6246801"/>
              <a:gd name="connsiteX647" fmla="*/ 1350319 w 9384838"/>
              <a:gd name="connsiteY647" fmla="*/ 4616237 h 6246801"/>
              <a:gd name="connsiteX648" fmla="*/ 1374654 w 9384838"/>
              <a:gd name="connsiteY648" fmla="*/ 4590794 h 6246801"/>
              <a:gd name="connsiteX649" fmla="*/ 1425539 w 9384838"/>
              <a:gd name="connsiteY649" fmla="*/ 4566457 h 6246801"/>
              <a:gd name="connsiteX650" fmla="*/ 1550537 w 9384838"/>
              <a:gd name="connsiteY650" fmla="*/ 4491234 h 6246801"/>
              <a:gd name="connsiteX651" fmla="*/ 1651201 w 9384838"/>
              <a:gd name="connsiteY651" fmla="*/ 4440348 h 6246801"/>
              <a:gd name="connsiteX652" fmla="*/ 1751865 w 9384838"/>
              <a:gd name="connsiteY652" fmla="*/ 4416011 h 6246801"/>
              <a:gd name="connsiteX653" fmla="*/ 1776201 w 9384838"/>
              <a:gd name="connsiteY653" fmla="*/ 4365125 h 6246801"/>
              <a:gd name="connsiteX654" fmla="*/ 1751865 w 9384838"/>
              <a:gd name="connsiteY654" fmla="*/ 4340788 h 6246801"/>
              <a:gd name="connsiteX655" fmla="*/ 1801642 w 9384838"/>
              <a:gd name="connsiteY655" fmla="*/ 4340788 h 6246801"/>
              <a:gd name="connsiteX656" fmla="*/ 1827082 w 9384838"/>
              <a:gd name="connsiteY656" fmla="*/ 4315345 h 6246801"/>
              <a:gd name="connsiteX657" fmla="*/ 1902304 w 9384838"/>
              <a:gd name="connsiteY657" fmla="*/ 4340788 h 6246801"/>
              <a:gd name="connsiteX658" fmla="*/ 1952081 w 9384838"/>
              <a:gd name="connsiteY658" fmla="*/ 4315345 h 6246801"/>
              <a:gd name="connsiteX659" fmla="*/ 2001860 w 9384838"/>
              <a:gd name="connsiteY659" fmla="*/ 4340788 h 6246801"/>
              <a:gd name="connsiteX660" fmla="*/ 1952081 w 9384838"/>
              <a:gd name="connsiteY660" fmla="*/ 4340788 h 6246801"/>
              <a:gd name="connsiteX661" fmla="*/ 1952081 w 9384838"/>
              <a:gd name="connsiteY661" fmla="*/ 4390568 h 6246801"/>
              <a:gd name="connsiteX662" fmla="*/ 2027302 w 9384838"/>
              <a:gd name="connsiteY662" fmla="*/ 4416011 h 6246801"/>
              <a:gd name="connsiteX663" fmla="*/ 2052742 w 9384838"/>
              <a:gd name="connsiteY663" fmla="*/ 4416011 h 6246801"/>
              <a:gd name="connsiteX664" fmla="*/ 2102518 w 9384838"/>
              <a:gd name="connsiteY664" fmla="*/ 4390568 h 6246801"/>
              <a:gd name="connsiteX665" fmla="*/ 2127962 w 9384838"/>
              <a:gd name="connsiteY665" fmla="*/ 4390568 h 6246801"/>
              <a:gd name="connsiteX666" fmla="*/ 2203182 w 9384838"/>
              <a:gd name="connsiteY666" fmla="*/ 4440348 h 6246801"/>
              <a:gd name="connsiteX667" fmla="*/ 2328178 w 9384838"/>
              <a:gd name="connsiteY667" fmla="*/ 4465791 h 6246801"/>
              <a:gd name="connsiteX668" fmla="*/ 2428839 w 9384838"/>
              <a:gd name="connsiteY668" fmla="*/ 4465791 h 6246801"/>
              <a:gd name="connsiteX669" fmla="*/ 2478617 w 9384838"/>
              <a:gd name="connsiteY669" fmla="*/ 4440348 h 6246801"/>
              <a:gd name="connsiteX670" fmla="*/ 2529503 w 9384838"/>
              <a:gd name="connsiteY670" fmla="*/ 4416011 h 6246801"/>
              <a:gd name="connsiteX671" fmla="*/ 2579280 w 9384838"/>
              <a:gd name="connsiteY671" fmla="*/ 4440348 h 6246801"/>
              <a:gd name="connsiteX672" fmla="*/ 2629058 w 9384838"/>
              <a:gd name="connsiteY672" fmla="*/ 4440348 h 6246801"/>
              <a:gd name="connsiteX673" fmla="*/ 2679941 w 9384838"/>
              <a:gd name="connsiteY673" fmla="*/ 4465791 h 6246801"/>
              <a:gd name="connsiteX674" fmla="*/ 2679941 w 9384838"/>
              <a:gd name="connsiteY674" fmla="*/ 4465790 h 6246801"/>
              <a:gd name="connsiteX675" fmla="*/ 2705383 w 9384838"/>
              <a:gd name="connsiteY675" fmla="*/ 4465790 h 6246801"/>
              <a:gd name="connsiteX676" fmla="*/ 2804940 w 9384838"/>
              <a:gd name="connsiteY676" fmla="*/ 4440347 h 6246801"/>
              <a:gd name="connsiteX677" fmla="*/ 2830382 w 9384838"/>
              <a:gd name="connsiteY677" fmla="*/ 4491233 h 6246801"/>
              <a:gd name="connsiteX678" fmla="*/ 2804940 w 9384838"/>
              <a:gd name="connsiteY678" fmla="*/ 4515570 h 6246801"/>
              <a:gd name="connsiteX679" fmla="*/ 2780604 w 9384838"/>
              <a:gd name="connsiteY679" fmla="*/ 4541013 h 6246801"/>
              <a:gd name="connsiteX680" fmla="*/ 2804940 w 9384838"/>
              <a:gd name="connsiteY680" fmla="*/ 4566456 h 6246801"/>
              <a:gd name="connsiteX681" fmla="*/ 2804940 w 9384838"/>
              <a:gd name="connsiteY681" fmla="*/ 4590793 h 6246801"/>
              <a:gd name="connsiteX682" fmla="*/ 2855825 w 9384838"/>
              <a:gd name="connsiteY682" fmla="*/ 4590793 h 6246801"/>
              <a:gd name="connsiteX683" fmla="*/ 2855825 w 9384838"/>
              <a:gd name="connsiteY683" fmla="*/ 4566456 h 6246801"/>
              <a:gd name="connsiteX684" fmla="*/ 2880159 w 9384838"/>
              <a:gd name="connsiteY684" fmla="*/ 4566456 h 6246801"/>
              <a:gd name="connsiteX685" fmla="*/ 2880159 w 9384838"/>
              <a:gd name="connsiteY685" fmla="*/ 4605916 h 6246801"/>
              <a:gd name="connsiteX686" fmla="*/ 2880162 w 9384838"/>
              <a:gd name="connsiteY686" fmla="*/ 4605918 h 6246801"/>
              <a:gd name="connsiteX687" fmla="*/ 2880162 w 9384838"/>
              <a:gd name="connsiteY687" fmla="*/ 4566457 h 6246801"/>
              <a:gd name="connsiteX688" fmla="*/ 2931045 w 9384838"/>
              <a:gd name="connsiteY688" fmla="*/ 4616236 h 6246801"/>
              <a:gd name="connsiteX689" fmla="*/ 2980823 w 9384838"/>
              <a:gd name="connsiteY689" fmla="*/ 4641679 h 6246801"/>
              <a:gd name="connsiteX690" fmla="*/ 3006265 w 9384838"/>
              <a:gd name="connsiteY690" fmla="*/ 4616236 h 6246801"/>
              <a:gd name="connsiteX691" fmla="*/ 3030601 w 9384838"/>
              <a:gd name="connsiteY691" fmla="*/ 4616236 h 6246801"/>
              <a:gd name="connsiteX692" fmla="*/ 3056044 w 9384838"/>
              <a:gd name="connsiteY692" fmla="*/ 4590793 h 6246801"/>
              <a:gd name="connsiteX693" fmla="*/ 3105820 w 9384838"/>
              <a:gd name="connsiteY693" fmla="*/ 4590793 h 6246801"/>
              <a:gd name="connsiteX694" fmla="*/ 3131263 w 9384838"/>
              <a:gd name="connsiteY694" fmla="*/ 4541014 h 6246801"/>
              <a:gd name="connsiteX695" fmla="*/ 3131263 w 9384838"/>
              <a:gd name="connsiteY695" fmla="*/ 4590793 h 6246801"/>
              <a:gd name="connsiteX696" fmla="*/ 3156704 w 9384838"/>
              <a:gd name="connsiteY696" fmla="*/ 4566457 h 6246801"/>
              <a:gd name="connsiteX697" fmla="*/ 3181041 w 9384838"/>
              <a:gd name="connsiteY697" fmla="*/ 4515571 h 6246801"/>
              <a:gd name="connsiteX698" fmla="*/ 3156704 w 9384838"/>
              <a:gd name="connsiteY698" fmla="*/ 4440348 h 6246801"/>
              <a:gd name="connsiteX699" fmla="*/ 3131263 w 9384838"/>
              <a:gd name="connsiteY699" fmla="*/ 4416011 h 6246801"/>
              <a:gd name="connsiteX700" fmla="*/ 3181041 w 9384838"/>
              <a:gd name="connsiteY700" fmla="*/ 4365125 h 6246801"/>
              <a:gd name="connsiteX701" fmla="*/ 3231924 w 9384838"/>
              <a:gd name="connsiteY701" fmla="*/ 4340788 h 6246801"/>
              <a:gd name="connsiteX702" fmla="*/ 3256260 w 9384838"/>
              <a:gd name="connsiteY702" fmla="*/ 4289902 h 6246801"/>
              <a:gd name="connsiteX703" fmla="*/ 3281703 w 9384838"/>
              <a:gd name="connsiteY703" fmla="*/ 4289902 h 6246801"/>
              <a:gd name="connsiteX704" fmla="*/ 3281705 w 9384838"/>
              <a:gd name="connsiteY704" fmla="*/ 4289902 h 6246801"/>
              <a:gd name="connsiteX705" fmla="*/ 3307147 w 9384838"/>
              <a:gd name="connsiteY705" fmla="*/ 4265565 h 6246801"/>
              <a:gd name="connsiteX706" fmla="*/ 3356924 w 9384838"/>
              <a:gd name="connsiteY706" fmla="*/ 4265565 h 6246801"/>
              <a:gd name="connsiteX707" fmla="*/ 3457589 w 9384838"/>
              <a:gd name="connsiteY707" fmla="*/ 4190342 h 6246801"/>
              <a:gd name="connsiteX708" fmla="*/ 3558250 w 9384838"/>
              <a:gd name="connsiteY708" fmla="*/ 4089676 h 6246801"/>
              <a:gd name="connsiteX709" fmla="*/ 3582585 w 9384838"/>
              <a:gd name="connsiteY709" fmla="*/ 4014453 h 6246801"/>
              <a:gd name="connsiteX710" fmla="*/ 3608026 w 9384838"/>
              <a:gd name="connsiteY710" fmla="*/ 3989010 h 6246801"/>
              <a:gd name="connsiteX711" fmla="*/ 3582585 w 9384838"/>
              <a:gd name="connsiteY711" fmla="*/ 3963567 h 6246801"/>
              <a:gd name="connsiteX712" fmla="*/ 3608026 w 9384838"/>
              <a:gd name="connsiteY712" fmla="*/ 3913787 h 6246801"/>
              <a:gd name="connsiteX713" fmla="*/ 3582585 w 9384838"/>
              <a:gd name="connsiteY713" fmla="*/ 3888344 h 6246801"/>
              <a:gd name="connsiteX714" fmla="*/ 3608026 w 9384838"/>
              <a:gd name="connsiteY714" fmla="*/ 3838565 h 6246801"/>
              <a:gd name="connsiteX715" fmla="*/ 3633468 w 9384838"/>
              <a:gd name="connsiteY715" fmla="*/ 3813122 h 6246801"/>
              <a:gd name="connsiteX716" fmla="*/ 3683247 w 9384838"/>
              <a:gd name="connsiteY716" fmla="*/ 3788785 h 6246801"/>
              <a:gd name="connsiteX717" fmla="*/ 3708689 w 9384838"/>
              <a:gd name="connsiteY717" fmla="*/ 3813122 h 6246801"/>
              <a:gd name="connsiteX718" fmla="*/ 3783908 w 9384838"/>
              <a:gd name="connsiteY718" fmla="*/ 3788785 h 6246801"/>
              <a:gd name="connsiteX719" fmla="*/ 3883464 w 9384838"/>
              <a:gd name="connsiteY719" fmla="*/ 3763342 h 6246801"/>
              <a:gd name="connsiteX720" fmla="*/ 3883464 w 9384838"/>
              <a:gd name="connsiteY720" fmla="*/ 3813122 h 6246801"/>
              <a:gd name="connsiteX721" fmla="*/ 3833686 w 9384838"/>
              <a:gd name="connsiteY721" fmla="*/ 3813122 h 6246801"/>
              <a:gd name="connsiteX722" fmla="*/ 3808245 w 9384838"/>
              <a:gd name="connsiteY722" fmla="*/ 3838565 h 6246801"/>
              <a:gd name="connsiteX723" fmla="*/ 3808245 w 9384838"/>
              <a:gd name="connsiteY723" fmla="*/ 3888344 h 6246801"/>
              <a:gd name="connsiteX724" fmla="*/ 3758467 w 9384838"/>
              <a:gd name="connsiteY724" fmla="*/ 3864008 h 6246801"/>
              <a:gd name="connsiteX725" fmla="*/ 3708689 w 9384838"/>
              <a:gd name="connsiteY725" fmla="*/ 3913787 h 6246801"/>
              <a:gd name="connsiteX726" fmla="*/ 3683247 w 9384838"/>
              <a:gd name="connsiteY726" fmla="*/ 3888344 h 6246801"/>
              <a:gd name="connsiteX727" fmla="*/ 3633468 w 9384838"/>
              <a:gd name="connsiteY727" fmla="*/ 3913787 h 6246801"/>
              <a:gd name="connsiteX728" fmla="*/ 3657804 w 9384838"/>
              <a:gd name="connsiteY728" fmla="*/ 3939230 h 6246801"/>
              <a:gd name="connsiteX729" fmla="*/ 3633468 w 9384838"/>
              <a:gd name="connsiteY729" fmla="*/ 3963567 h 6246801"/>
              <a:gd name="connsiteX730" fmla="*/ 3657804 w 9384838"/>
              <a:gd name="connsiteY730" fmla="*/ 3963567 h 6246801"/>
              <a:gd name="connsiteX731" fmla="*/ 3683247 w 9384838"/>
              <a:gd name="connsiteY731" fmla="*/ 3989010 h 6246801"/>
              <a:gd name="connsiteX732" fmla="*/ 3708689 w 9384838"/>
              <a:gd name="connsiteY732" fmla="*/ 3989010 h 6246801"/>
              <a:gd name="connsiteX733" fmla="*/ 3708689 w 9384838"/>
              <a:gd name="connsiteY733" fmla="*/ 4014453 h 6246801"/>
              <a:gd name="connsiteX734" fmla="*/ 3708688 w 9384838"/>
              <a:gd name="connsiteY734" fmla="*/ 4014453 h 6246801"/>
              <a:gd name="connsiteX735" fmla="*/ 3657804 w 9384838"/>
              <a:gd name="connsiteY735" fmla="*/ 4064233 h 6246801"/>
              <a:gd name="connsiteX736" fmla="*/ 3683246 w 9384838"/>
              <a:gd name="connsiteY736" fmla="*/ 4139455 h 6246801"/>
              <a:gd name="connsiteX737" fmla="*/ 3808243 w 9384838"/>
              <a:gd name="connsiteY737" fmla="*/ 4164898 h 6246801"/>
              <a:gd name="connsiteX738" fmla="*/ 3833684 w 9384838"/>
              <a:gd name="connsiteY738" fmla="*/ 4089676 h 6246801"/>
              <a:gd name="connsiteX739" fmla="*/ 3958666 w 9384838"/>
              <a:gd name="connsiteY739" fmla="*/ 4089676 h 6246801"/>
              <a:gd name="connsiteX740" fmla="*/ 4084770 w 9384838"/>
              <a:gd name="connsiteY740" fmla="*/ 4064233 h 6246801"/>
              <a:gd name="connsiteX741" fmla="*/ 4185432 w 9384838"/>
              <a:gd name="connsiteY741" fmla="*/ 4064233 h 6246801"/>
              <a:gd name="connsiteX742" fmla="*/ 4460870 w 9384838"/>
              <a:gd name="connsiteY742" fmla="*/ 3888345 h 6246801"/>
              <a:gd name="connsiteX743" fmla="*/ 4510648 w 9384838"/>
              <a:gd name="connsiteY743" fmla="*/ 3763342 h 6246801"/>
              <a:gd name="connsiteX744" fmla="*/ 4761751 w 9384838"/>
              <a:gd name="connsiteY744" fmla="*/ 3713562 h 6246801"/>
              <a:gd name="connsiteX745" fmla="*/ 4836971 w 9384838"/>
              <a:gd name="connsiteY745" fmla="*/ 3612896 h 6246801"/>
              <a:gd name="connsiteX746" fmla="*/ 4887855 w 9384838"/>
              <a:gd name="connsiteY746" fmla="*/ 3487894 h 6246801"/>
              <a:gd name="connsiteX747" fmla="*/ 4887855 w 9384838"/>
              <a:gd name="connsiteY747" fmla="*/ 3487893 h 6246801"/>
              <a:gd name="connsiteX748" fmla="*/ 4937633 w 9384838"/>
              <a:gd name="connsiteY748" fmla="*/ 3437007 h 6246801"/>
              <a:gd name="connsiteX749" fmla="*/ 5012854 w 9384838"/>
              <a:gd name="connsiteY749" fmla="*/ 3387227 h 6246801"/>
              <a:gd name="connsiteX750" fmla="*/ 5038296 w 9384838"/>
              <a:gd name="connsiteY750" fmla="*/ 3336341 h 6246801"/>
              <a:gd name="connsiteX751" fmla="*/ 5113516 w 9384838"/>
              <a:gd name="connsiteY751" fmla="*/ 3236782 h 6246801"/>
              <a:gd name="connsiteX752" fmla="*/ 5137852 w 9384838"/>
              <a:gd name="connsiteY752" fmla="*/ 3185896 h 6246801"/>
              <a:gd name="connsiteX753" fmla="*/ 5163294 w 9384838"/>
              <a:gd name="connsiteY753" fmla="*/ 3161560 h 6246801"/>
              <a:gd name="connsiteX754" fmla="*/ 5238514 w 9384838"/>
              <a:gd name="connsiteY754" fmla="*/ 3011116 h 6246801"/>
              <a:gd name="connsiteX755" fmla="*/ 5263957 w 9384838"/>
              <a:gd name="connsiteY755" fmla="*/ 2860672 h 6246801"/>
              <a:gd name="connsiteX756" fmla="*/ 5188736 w 9384838"/>
              <a:gd name="connsiteY756" fmla="*/ 2809788 h 6246801"/>
              <a:gd name="connsiteX757" fmla="*/ 5163294 w 9384838"/>
              <a:gd name="connsiteY757" fmla="*/ 2835229 h 6246801"/>
              <a:gd name="connsiteX758" fmla="*/ 5137852 w 9384838"/>
              <a:gd name="connsiteY758" fmla="*/ 2835229 h 6246801"/>
              <a:gd name="connsiteX759" fmla="*/ 5137852 w 9384838"/>
              <a:gd name="connsiteY759" fmla="*/ 2785450 h 6246801"/>
              <a:gd name="connsiteX760" fmla="*/ 5188736 w 9384838"/>
              <a:gd name="connsiteY760" fmla="*/ 2785450 h 6246801"/>
              <a:gd name="connsiteX761" fmla="*/ 5263957 w 9384838"/>
              <a:gd name="connsiteY761" fmla="*/ 2734563 h 6246801"/>
              <a:gd name="connsiteX762" fmla="*/ 5339177 w 9384838"/>
              <a:gd name="connsiteY762" fmla="*/ 2609561 h 6246801"/>
              <a:gd name="connsiteX763" fmla="*/ 5289399 w 9384838"/>
              <a:gd name="connsiteY763" fmla="*/ 2534339 h 6246801"/>
              <a:gd name="connsiteX764" fmla="*/ 5289931 w 9384838"/>
              <a:gd name="connsiteY764" fmla="*/ 2534660 h 6246801"/>
              <a:gd name="connsiteX765" fmla="*/ 5289398 w 9384838"/>
              <a:gd name="connsiteY765" fmla="*/ 2534339 h 6246801"/>
              <a:gd name="connsiteX766" fmla="*/ 5313734 w 9384838"/>
              <a:gd name="connsiteY766" fmla="*/ 2483451 h 6246801"/>
              <a:gd name="connsiteX767" fmla="*/ 5289398 w 9384838"/>
              <a:gd name="connsiteY767" fmla="*/ 2459115 h 6246801"/>
              <a:gd name="connsiteX768" fmla="*/ 5364618 w 9384838"/>
              <a:gd name="connsiteY768" fmla="*/ 2408231 h 6246801"/>
              <a:gd name="connsiteX769" fmla="*/ 5388954 w 9384838"/>
              <a:gd name="connsiteY769" fmla="*/ 2433674 h 6246801"/>
              <a:gd name="connsiteX770" fmla="*/ 5464174 w 9384838"/>
              <a:gd name="connsiteY770" fmla="*/ 2408231 h 6246801"/>
              <a:gd name="connsiteX771" fmla="*/ 5515059 w 9384838"/>
              <a:gd name="connsiteY771" fmla="*/ 2333007 h 6246801"/>
              <a:gd name="connsiteX772" fmla="*/ 5539394 w 9384838"/>
              <a:gd name="connsiteY772" fmla="*/ 2257785 h 6246801"/>
              <a:gd name="connsiteX773" fmla="*/ 5539394 w 9384838"/>
              <a:gd name="connsiteY773" fmla="*/ 2233447 h 6246801"/>
              <a:gd name="connsiteX774" fmla="*/ 5564837 w 9384838"/>
              <a:gd name="connsiteY774" fmla="*/ 2182565 h 6246801"/>
              <a:gd name="connsiteX775" fmla="*/ 5614615 w 9384838"/>
              <a:gd name="connsiteY775" fmla="*/ 2233447 h 6246801"/>
              <a:gd name="connsiteX776" fmla="*/ 5640057 w 9384838"/>
              <a:gd name="connsiteY776" fmla="*/ 2208005 h 6246801"/>
              <a:gd name="connsiteX777" fmla="*/ 5665499 w 9384838"/>
              <a:gd name="connsiteY777" fmla="*/ 2233447 h 6246801"/>
              <a:gd name="connsiteX778" fmla="*/ 5665499 w 9384838"/>
              <a:gd name="connsiteY778" fmla="*/ 2257785 h 6246801"/>
              <a:gd name="connsiteX779" fmla="*/ 5640057 w 9384838"/>
              <a:gd name="connsiteY779" fmla="*/ 2408231 h 6246801"/>
              <a:gd name="connsiteX780" fmla="*/ 5689835 w 9384838"/>
              <a:gd name="connsiteY780" fmla="*/ 2433674 h 6246801"/>
              <a:gd name="connsiteX781" fmla="*/ 5740719 w 9384838"/>
              <a:gd name="connsiteY781" fmla="*/ 2408231 h 6246801"/>
              <a:gd name="connsiteX782" fmla="*/ 5765055 w 9384838"/>
              <a:gd name="connsiteY782" fmla="*/ 2358450 h 6246801"/>
              <a:gd name="connsiteX783" fmla="*/ 5840275 w 9384838"/>
              <a:gd name="connsiteY783" fmla="*/ 2459115 h 6246801"/>
              <a:gd name="connsiteX784" fmla="*/ 5891159 w 9384838"/>
              <a:gd name="connsiteY784" fmla="*/ 2408231 h 6246801"/>
              <a:gd name="connsiteX785" fmla="*/ 5940937 w 9384838"/>
              <a:gd name="connsiteY785" fmla="*/ 2283229 h 6246801"/>
              <a:gd name="connsiteX786" fmla="*/ 5891159 w 9384838"/>
              <a:gd name="connsiteY786" fmla="*/ 2208005 h 6246801"/>
              <a:gd name="connsiteX787" fmla="*/ 5840275 w 9384838"/>
              <a:gd name="connsiteY787" fmla="*/ 2257785 h 6246801"/>
              <a:gd name="connsiteX788" fmla="*/ 5715277 w 9384838"/>
              <a:gd name="connsiteY788" fmla="*/ 2283229 h 6246801"/>
              <a:gd name="connsiteX789" fmla="*/ 5765055 w 9384838"/>
              <a:gd name="connsiteY789" fmla="*/ 2132783 h 6246801"/>
              <a:gd name="connsiteX790" fmla="*/ 5840275 w 9384838"/>
              <a:gd name="connsiteY790" fmla="*/ 2081897 h 6246801"/>
              <a:gd name="connsiteX791" fmla="*/ 8270546 w 9384838"/>
              <a:gd name="connsiteY791" fmla="*/ 1474959 h 6246801"/>
              <a:gd name="connsiteX792" fmla="*/ 8282255 w 9384838"/>
              <a:gd name="connsiteY792" fmla="*/ 1480813 h 6246801"/>
              <a:gd name="connsiteX793" fmla="*/ 8274449 w 9384838"/>
              <a:gd name="connsiteY793" fmla="*/ 1490571 h 6246801"/>
              <a:gd name="connsiteX794" fmla="*/ 8264691 w 9384838"/>
              <a:gd name="connsiteY794" fmla="*/ 1491546 h 6246801"/>
              <a:gd name="connsiteX795" fmla="*/ 8247128 w 9384838"/>
              <a:gd name="connsiteY795" fmla="*/ 1501304 h 6246801"/>
              <a:gd name="connsiteX796" fmla="*/ 8250055 w 9384838"/>
              <a:gd name="connsiteY796" fmla="*/ 1485692 h 6246801"/>
              <a:gd name="connsiteX797" fmla="*/ 8265667 w 9384838"/>
              <a:gd name="connsiteY797" fmla="*/ 1485692 h 6246801"/>
              <a:gd name="connsiteX798" fmla="*/ 8270546 w 9384838"/>
              <a:gd name="connsiteY798" fmla="*/ 1474959 h 6246801"/>
              <a:gd name="connsiteX799" fmla="*/ 8187608 w 9384838"/>
              <a:gd name="connsiteY799" fmla="*/ 1463250 h 6246801"/>
              <a:gd name="connsiteX800" fmla="*/ 8203220 w 9384838"/>
              <a:gd name="connsiteY800" fmla="*/ 1472032 h 6246801"/>
              <a:gd name="connsiteX801" fmla="*/ 8215904 w 9384838"/>
              <a:gd name="connsiteY801" fmla="*/ 1471056 h 6246801"/>
              <a:gd name="connsiteX802" fmla="*/ 8214929 w 9384838"/>
              <a:gd name="connsiteY802" fmla="*/ 1479838 h 6246801"/>
              <a:gd name="connsiteX803" fmla="*/ 8216880 w 9384838"/>
              <a:gd name="connsiteY803" fmla="*/ 1484717 h 6246801"/>
              <a:gd name="connsiteX804" fmla="*/ 8195414 w 9384838"/>
              <a:gd name="connsiteY804" fmla="*/ 1482765 h 6246801"/>
              <a:gd name="connsiteX805" fmla="*/ 8197365 w 9384838"/>
              <a:gd name="connsiteY805" fmla="*/ 1476909 h 6246801"/>
              <a:gd name="connsiteX806" fmla="*/ 8187608 w 9384838"/>
              <a:gd name="connsiteY806" fmla="*/ 1463250 h 6246801"/>
              <a:gd name="connsiteX807" fmla="*/ 8289085 w 9384838"/>
              <a:gd name="connsiteY807" fmla="*/ 1415439 h 6246801"/>
              <a:gd name="connsiteX808" fmla="*/ 8307624 w 9384838"/>
              <a:gd name="connsiteY808" fmla="*/ 1425197 h 6246801"/>
              <a:gd name="connsiteX809" fmla="*/ 8318357 w 9384838"/>
              <a:gd name="connsiteY809" fmla="*/ 1429100 h 6246801"/>
              <a:gd name="connsiteX810" fmla="*/ 8307624 w 9384838"/>
              <a:gd name="connsiteY810" fmla="*/ 1443734 h 6246801"/>
              <a:gd name="connsiteX811" fmla="*/ 8313478 w 9384838"/>
              <a:gd name="connsiteY811" fmla="*/ 1452516 h 6246801"/>
              <a:gd name="connsiteX812" fmla="*/ 8282255 w 9384838"/>
              <a:gd name="connsiteY812" fmla="*/ 1469104 h 6246801"/>
              <a:gd name="connsiteX813" fmla="*/ 8280303 w 9384838"/>
              <a:gd name="connsiteY813" fmla="*/ 1453493 h 6246801"/>
              <a:gd name="connsiteX814" fmla="*/ 8269570 w 9384838"/>
              <a:gd name="connsiteY814" fmla="*/ 1425197 h 6246801"/>
              <a:gd name="connsiteX815" fmla="*/ 8289085 w 9384838"/>
              <a:gd name="connsiteY815" fmla="*/ 1415439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360314 w 9384838"/>
              <a:gd name="connsiteY820" fmla="*/ 1357869 h 6246801"/>
              <a:gd name="connsiteX821" fmla="*/ 8571073 w 9384838"/>
              <a:gd name="connsiteY821" fmla="*/ 1228098 h 6246801"/>
              <a:gd name="connsiteX822" fmla="*/ 8597418 w 9384838"/>
              <a:gd name="connsiteY822" fmla="*/ 1253467 h 6246801"/>
              <a:gd name="connsiteX823" fmla="*/ 8592539 w 9384838"/>
              <a:gd name="connsiteY823" fmla="*/ 1260297 h 6246801"/>
              <a:gd name="connsiteX824" fmla="*/ 8592539 w 9384838"/>
              <a:gd name="connsiteY824" fmla="*/ 1272981 h 6246801"/>
              <a:gd name="connsiteX825" fmla="*/ 8572049 w 9384838"/>
              <a:gd name="connsiteY825" fmla="*/ 1273957 h 6246801"/>
              <a:gd name="connsiteX826" fmla="*/ 8561316 w 9384838"/>
              <a:gd name="connsiteY826" fmla="*/ 1285666 h 6246801"/>
              <a:gd name="connsiteX827" fmla="*/ 8554486 w 9384838"/>
              <a:gd name="connsiteY827" fmla="*/ 1302253 h 6246801"/>
              <a:gd name="connsiteX828" fmla="*/ 8533995 w 9384838"/>
              <a:gd name="connsiteY828" fmla="*/ 1311035 h 6246801"/>
              <a:gd name="connsiteX829" fmla="*/ 8510577 w 9384838"/>
              <a:gd name="connsiteY829" fmla="*/ 1309083 h 6246801"/>
              <a:gd name="connsiteX830" fmla="*/ 8505699 w 9384838"/>
              <a:gd name="connsiteY830" fmla="*/ 1331526 h 6246801"/>
              <a:gd name="connsiteX831" fmla="*/ 8494966 w 9384838"/>
              <a:gd name="connsiteY831" fmla="*/ 1335428 h 6246801"/>
              <a:gd name="connsiteX832" fmla="*/ 8482281 w 9384838"/>
              <a:gd name="connsiteY832" fmla="*/ 1312986 h 6246801"/>
              <a:gd name="connsiteX833" fmla="*/ 8474475 w 9384838"/>
              <a:gd name="connsiteY833" fmla="*/ 1303229 h 6246801"/>
              <a:gd name="connsiteX834" fmla="*/ 8467645 w 9384838"/>
              <a:gd name="connsiteY834" fmla="*/ 1279811 h 6246801"/>
              <a:gd name="connsiteX835" fmla="*/ 8476427 w 9384838"/>
              <a:gd name="connsiteY835" fmla="*/ 1270054 h 6246801"/>
              <a:gd name="connsiteX836" fmla="*/ 8524238 w 9384838"/>
              <a:gd name="connsiteY836" fmla="*/ 1261273 h 6246801"/>
              <a:gd name="connsiteX837" fmla="*/ 8551558 w 9384838"/>
              <a:gd name="connsiteY837" fmla="*/ 1236879 h 6246801"/>
              <a:gd name="connsiteX838" fmla="*/ 8567170 w 9384838"/>
              <a:gd name="connsiteY838" fmla="*/ 1237855 h 6246801"/>
              <a:gd name="connsiteX839" fmla="*/ 8571073 w 9384838"/>
              <a:gd name="connsiteY839" fmla="*/ 1228098 h 6246801"/>
              <a:gd name="connsiteX840" fmla="*/ 8306648 w 9384838"/>
              <a:gd name="connsiteY840" fmla="*/ 884639 h 6246801"/>
              <a:gd name="connsiteX841" fmla="*/ 8328114 w 9384838"/>
              <a:gd name="connsiteY841" fmla="*/ 903178 h 6246801"/>
              <a:gd name="connsiteX842" fmla="*/ 8334944 w 9384838"/>
              <a:gd name="connsiteY842" fmla="*/ 917814 h 6246801"/>
              <a:gd name="connsiteX843" fmla="*/ 8368119 w 9384838"/>
              <a:gd name="connsiteY843" fmla="*/ 935377 h 6246801"/>
              <a:gd name="connsiteX844" fmla="*/ 8422761 w 9384838"/>
              <a:gd name="connsiteY844" fmla="*/ 939280 h 6246801"/>
              <a:gd name="connsiteX845" fmla="*/ 8461790 w 9384838"/>
              <a:gd name="connsiteY845" fmla="*/ 922693 h 6246801"/>
              <a:gd name="connsiteX846" fmla="*/ 8450081 w 9384838"/>
              <a:gd name="connsiteY846" fmla="*/ 963674 h 6246801"/>
              <a:gd name="connsiteX847" fmla="*/ 8431542 w 9384838"/>
              <a:gd name="connsiteY847" fmla="*/ 975382 h 6246801"/>
              <a:gd name="connsiteX848" fmla="*/ 8415930 w 9384838"/>
              <a:gd name="connsiteY848" fmla="*/ 963674 h 6246801"/>
              <a:gd name="connsiteX849" fmla="*/ 8397391 w 9384838"/>
              <a:gd name="connsiteY849" fmla="*/ 963674 h 6246801"/>
              <a:gd name="connsiteX850" fmla="*/ 8359338 w 9384838"/>
              <a:gd name="connsiteY850" fmla="*/ 1014411 h 6246801"/>
              <a:gd name="connsiteX851" fmla="*/ 8284206 w 9384838"/>
              <a:gd name="connsiteY851" fmla="*/ 1020265 h 6246801"/>
              <a:gd name="connsiteX852" fmla="*/ 8247128 w 9384838"/>
              <a:gd name="connsiteY852" fmla="*/ 1070028 h 6246801"/>
              <a:gd name="connsiteX853" fmla="*/ 8212977 w 9384838"/>
              <a:gd name="connsiteY853" fmla="*/ 1083688 h 6246801"/>
              <a:gd name="connsiteX854" fmla="*/ 8184681 w 9384838"/>
              <a:gd name="connsiteY854" fmla="*/ 1151014 h 6246801"/>
              <a:gd name="connsiteX855" fmla="*/ 8163215 w 9384838"/>
              <a:gd name="connsiteY855" fmla="*/ 1151014 h 6246801"/>
              <a:gd name="connsiteX856" fmla="*/ 8155409 w 9384838"/>
              <a:gd name="connsiteY856" fmla="*/ 1207607 h 6246801"/>
              <a:gd name="connsiteX857" fmla="*/ 8099792 w 9384838"/>
              <a:gd name="connsiteY857" fmla="*/ 1223219 h 6246801"/>
              <a:gd name="connsiteX858" fmla="*/ 8077350 w 9384838"/>
              <a:gd name="connsiteY858" fmla="*/ 1247612 h 6246801"/>
              <a:gd name="connsiteX859" fmla="*/ 8066617 w 9384838"/>
              <a:gd name="connsiteY859" fmla="*/ 1319817 h 6246801"/>
              <a:gd name="connsiteX860" fmla="*/ 8057835 w 9384838"/>
              <a:gd name="connsiteY860" fmla="*/ 1315914 h 6246801"/>
              <a:gd name="connsiteX861" fmla="*/ 8009048 w 9384838"/>
              <a:gd name="connsiteY861" fmla="*/ 1320793 h 6246801"/>
              <a:gd name="connsiteX862" fmla="*/ 8009048 w 9384838"/>
              <a:gd name="connsiteY862" fmla="*/ 1309084 h 6246801"/>
              <a:gd name="connsiteX863" fmla="*/ 8010024 w 9384838"/>
              <a:gd name="connsiteY863" fmla="*/ 1293472 h 6246801"/>
              <a:gd name="connsiteX864" fmla="*/ 8002218 w 9384838"/>
              <a:gd name="connsiteY864" fmla="*/ 1262248 h 6246801"/>
              <a:gd name="connsiteX865" fmla="*/ 8013927 w 9384838"/>
              <a:gd name="connsiteY865" fmla="*/ 1254442 h 6246801"/>
              <a:gd name="connsiteX866" fmla="*/ 8038320 w 9384838"/>
              <a:gd name="connsiteY866" fmla="*/ 1219316 h 6246801"/>
              <a:gd name="connsiteX867" fmla="*/ 8077350 w 9384838"/>
              <a:gd name="connsiteY867" fmla="*/ 1190044 h 6246801"/>
              <a:gd name="connsiteX868" fmla="*/ 8108573 w 9384838"/>
              <a:gd name="connsiteY868" fmla="*/ 1167602 h 6246801"/>
              <a:gd name="connsiteX869" fmla="*/ 8111501 w 9384838"/>
              <a:gd name="connsiteY869" fmla="*/ 1154917 h 6246801"/>
              <a:gd name="connsiteX870" fmla="*/ 8135894 w 9384838"/>
              <a:gd name="connsiteY870" fmla="*/ 1148087 h 6246801"/>
              <a:gd name="connsiteX871" fmla="*/ 8141748 w 9384838"/>
              <a:gd name="connsiteY871" fmla="*/ 1130524 h 6246801"/>
              <a:gd name="connsiteX872" fmla="*/ 8135894 w 9384838"/>
              <a:gd name="connsiteY872" fmla="*/ 1121742 h 6246801"/>
              <a:gd name="connsiteX873" fmla="*/ 8143700 w 9384838"/>
              <a:gd name="connsiteY873" fmla="*/ 1104179 h 6246801"/>
              <a:gd name="connsiteX874" fmla="*/ 8200293 w 9384838"/>
              <a:gd name="connsiteY874" fmla="*/ 1030998 h 6246801"/>
              <a:gd name="connsiteX875" fmla="*/ 8231516 w 9384838"/>
              <a:gd name="connsiteY875" fmla="*/ 993920 h 6246801"/>
              <a:gd name="connsiteX876" fmla="*/ 8245176 w 9384838"/>
              <a:gd name="connsiteY876" fmla="*/ 957819 h 6246801"/>
              <a:gd name="connsiteX877" fmla="*/ 8258837 w 9384838"/>
              <a:gd name="connsiteY877" fmla="*/ 944159 h 6246801"/>
              <a:gd name="connsiteX878" fmla="*/ 8260788 w 9384838"/>
              <a:gd name="connsiteY878" fmla="*/ 920741 h 6246801"/>
              <a:gd name="connsiteX879" fmla="*/ 8289085 w 9384838"/>
              <a:gd name="connsiteY879" fmla="*/ 889516 h 6246801"/>
              <a:gd name="connsiteX880" fmla="*/ 8306648 w 9384838"/>
              <a:gd name="connsiteY880" fmla="*/ 884639 h 6246801"/>
              <a:gd name="connsiteX881" fmla="*/ 9328245 w 9384838"/>
              <a:gd name="connsiteY881" fmla="*/ 311878 h 6246801"/>
              <a:gd name="connsiteX882" fmla="*/ 9371178 w 9384838"/>
              <a:gd name="connsiteY882" fmla="*/ 317733 h 6246801"/>
              <a:gd name="connsiteX883" fmla="*/ 9384838 w 9384838"/>
              <a:gd name="connsiteY883" fmla="*/ 341150 h 6246801"/>
              <a:gd name="connsiteX884" fmla="*/ 9357517 w 9384838"/>
              <a:gd name="connsiteY884" fmla="*/ 360665 h 6246801"/>
              <a:gd name="connsiteX885" fmla="*/ 9357517 w 9384838"/>
              <a:gd name="connsiteY885" fmla="*/ 378228 h 6246801"/>
              <a:gd name="connsiteX886" fmla="*/ 9371178 w 9384838"/>
              <a:gd name="connsiteY886" fmla="*/ 393840 h 6246801"/>
              <a:gd name="connsiteX887" fmla="*/ 9367275 w 9384838"/>
              <a:gd name="connsiteY887" fmla="*/ 427015 h 6246801"/>
              <a:gd name="connsiteX888" fmla="*/ 9314585 w 9384838"/>
              <a:gd name="connsiteY888" fmla="*/ 427015 h 6246801"/>
              <a:gd name="connsiteX889" fmla="*/ 9250186 w 9384838"/>
              <a:gd name="connsiteY889" fmla="*/ 440675 h 6246801"/>
              <a:gd name="connsiteX890" fmla="*/ 9213108 w 9384838"/>
              <a:gd name="connsiteY890" fmla="*/ 471899 h 6246801"/>
              <a:gd name="connsiteX891" fmla="*/ 9162370 w 9384838"/>
              <a:gd name="connsiteY891" fmla="*/ 491414 h 6246801"/>
              <a:gd name="connsiteX892" fmla="*/ 9099923 w 9384838"/>
              <a:gd name="connsiteY892" fmla="*/ 526540 h 6246801"/>
              <a:gd name="connsiteX893" fmla="*/ 9035524 w 9384838"/>
              <a:gd name="connsiteY893" fmla="*/ 587036 h 6246801"/>
              <a:gd name="connsiteX894" fmla="*/ 8996494 w 9384838"/>
              <a:gd name="connsiteY894" fmla="*/ 635822 h 6246801"/>
              <a:gd name="connsiteX895" fmla="*/ 8961368 w 9384838"/>
              <a:gd name="connsiteY895" fmla="*/ 637774 h 6246801"/>
              <a:gd name="connsiteX896" fmla="*/ 8951610 w 9384838"/>
              <a:gd name="connsiteY896" fmla="*/ 647531 h 6246801"/>
              <a:gd name="connsiteX897" fmla="*/ 8926241 w 9384838"/>
              <a:gd name="connsiteY897" fmla="*/ 637774 h 6246801"/>
              <a:gd name="connsiteX898" fmla="*/ 8916484 w 9384838"/>
              <a:gd name="connsiteY898" fmla="*/ 608501 h 6246801"/>
              <a:gd name="connsiteX899" fmla="*/ 8883309 w 9384838"/>
              <a:gd name="connsiteY899" fmla="*/ 622162 h 6246801"/>
              <a:gd name="connsiteX900" fmla="*/ 8877454 w 9384838"/>
              <a:gd name="connsiteY900" fmla="*/ 651434 h 6246801"/>
              <a:gd name="connsiteX901" fmla="*/ 8887212 w 9384838"/>
              <a:gd name="connsiteY901" fmla="*/ 665094 h 6246801"/>
              <a:gd name="connsiteX902" fmla="*/ 8846231 w 9384838"/>
              <a:gd name="connsiteY902" fmla="*/ 719735 h 6246801"/>
              <a:gd name="connsiteX903" fmla="*/ 8799395 w 9384838"/>
              <a:gd name="connsiteY903" fmla="*/ 749008 h 6246801"/>
              <a:gd name="connsiteX904" fmla="*/ 8766220 w 9384838"/>
              <a:gd name="connsiteY904" fmla="*/ 774380 h 6246801"/>
              <a:gd name="connsiteX905" fmla="*/ 8731094 w 9384838"/>
              <a:gd name="connsiteY905" fmla="*/ 844633 h 6246801"/>
              <a:gd name="connsiteX906" fmla="*/ 8697919 w 9384838"/>
              <a:gd name="connsiteY906" fmla="*/ 862196 h 6246801"/>
              <a:gd name="connsiteX907" fmla="*/ 8666695 w 9384838"/>
              <a:gd name="connsiteY907" fmla="*/ 862196 h 6246801"/>
              <a:gd name="connsiteX908" fmla="*/ 8641326 w 9384838"/>
              <a:gd name="connsiteY908" fmla="*/ 887565 h 6246801"/>
              <a:gd name="connsiteX909" fmla="*/ 8614005 w 9384838"/>
              <a:gd name="connsiteY909" fmla="*/ 932449 h 6246801"/>
              <a:gd name="connsiteX910" fmla="*/ 8590587 w 9384838"/>
              <a:gd name="connsiteY910" fmla="*/ 936351 h 6246801"/>
              <a:gd name="connsiteX911" fmla="*/ 8576927 w 9384838"/>
              <a:gd name="connsiteY911" fmla="*/ 920740 h 6246801"/>
              <a:gd name="connsiteX912" fmla="*/ 8590587 w 9384838"/>
              <a:gd name="connsiteY912" fmla="*/ 885614 h 6246801"/>
              <a:gd name="connsiteX913" fmla="*/ 8602296 w 9384838"/>
              <a:gd name="connsiteY913" fmla="*/ 881711 h 6246801"/>
              <a:gd name="connsiteX914" fmla="*/ 8610102 w 9384838"/>
              <a:gd name="connsiteY914" fmla="*/ 868050 h 6246801"/>
              <a:gd name="connsiteX915" fmla="*/ 8606199 w 9384838"/>
              <a:gd name="connsiteY915" fmla="*/ 850487 h 6246801"/>
              <a:gd name="connsiteX916" fmla="*/ 8612054 w 9384838"/>
              <a:gd name="connsiteY916" fmla="*/ 825118 h 6246801"/>
              <a:gd name="connsiteX917" fmla="*/ 8623762 w 9384838"/>
              <a:gd name="connsiteY917" fmla="*/ 846584 h 6246801"/>
              <a:gd name="connsiteX918" fmla="*/ 8637423 w 9384838"/>
              <a:gd name="connsiteY918" fmla="*/ 848536 h 6246801"/>
              <a:gd name="connsiteX919" fmla="*/ 8649132 w 9384838"/>
              <a:gd name="connsiteY919" fmla="*/ 827069 h 6246801"/>
              <a:gd name="connsiteX920" fmla="*/ 8635471 w 9384838"/>
              <a:gd name="connsiteY920" fmla="*/ 807555 h 6246801"/>
              <a:gd name="connsiteX921" fmla="*/ 8654986 w 9384838"/>
              <a:gd name="connsiteY921" fmla="*/ 807555 h 6246801"/>
              <a:gd name="connsiteX922" fmla="*/ 8664743 w 9384838"/>
              <a:gd name="connsiteY922" fmla="*/ 819263 h 6246801"/>
              <a:gd name="connsiteX923" fmla="*/ 8692064 w 9384838"/>
              <a:gd name="connsiteY923" fmla="*/ 805603 h 6246801"/>
              <a:gd name="connsiteX924" fmla="*/ 8709627 w 9384838"/>
              <a:gd name="connsiteY924" fmla="*/ 778282 h 6246801"/>
              <a:gd name="connsiteX925" fmla="*/ 8711579 w 9384838"/>
              <a:gd name="connsiteY925" fmla="*/ 749008 h 6246801"/>
              <a:gd name="connsiteX926" fmla="*/ 8695967 w 9384838"/>
              <a:gd name="connsiteY926" fmla="*/ 749008 h 6246801"/>
              <a:gd name="connsiteX927" fmla="*/ 8672549 w 9384838"/>
              <a:gd name="connsiteY927" fmla="*/ 745105 h 6246801"/>
              <a:gd name="connsiteX928" fmla="*/ 8668646 w 9384838"/>
              <a:gd name="connsiteY928" fmla="*/ 713881 h 6246801"/>
              <a:gd name="connsiteX929" fmla="*/ 8697919 w 9384838"/>
              <a:gd name="connsiteY929" fmla="*/ 713881 h 6246801"/>
              <a:gd name="connsiteX930" fmla="*/ 8715482 w 9384838"/>
              <a:gd name="connsiteY930" fmla="*/ 731444 h 6246801"/>
              <a:gd name="connsiteX931" fmla="*/ 8733045 w 9384838"/>
              <a:gd name="connsiteY931" fmla="*/ 719735 h 6246801"/>
              <a:gd name="connsiteX932" fmla="*/ 8746705 w 9384838"/>
              <a:gd name="connsiteY932" fmla="*/ 688512 h 6246801"/>
              <a:gd name="connsiteX933" fmla="*/ 8787686 w 9384838"/>
              <a:gd name="connsiteY933" fmla="*/ 674851 h 6246801"/>
              <a:gd name="connsiteX934" fmla="*/ 8811104 w 9384838"/>
              <a:gd name="connsiteY934" fmla="*/ 624114 h 6246801"/>
              <a:gd name="connsiteX935" fmla="*/ 8830619 w 9384838"/>
              <a:gd name="connsiteY935" fmla="*/ 618260 h 6246801"/>
              <a:gd name="connsiteX936" fmla="*/ 8840376 w 9384838"/>
              <a:gd name="connsiteY936" fmla="*/ 600695 h 6246801"/>
              <a:gd name="connsiteX937" fmla="*/ 8832570 w 9384838"/>
              <a:gd name="connsiteY937" fmla="*/ 559715 h 6246801"/>
              <a:gd name="connsiteX938" fmla="*/ 8850134 w 9384838"/>
              <a:gd name="connsiteY938" fmla="*/ 559715 h 6246801"/>
              <a:gd name="connsiteX939" fmla="*/ 8885260 w 9384838"/>
              <a:gd name="connsiteY939" fmla="*/ 573376 h 6246801"/>
              <a:gd name="connsiteX940" fmla="*/ 8902823 w 9384838"/>
              <a:gd name="connsiteY940" fmla="*/ 559715 h 6246801"/>
              <a:gd name="connsiteX941" fmla="*/ 8904775 w 9384838"/>
              <a:gd name="connsiteY941" fmla="*/ 524589 h 6246801"/>
              <a:gd name="connsiteX942" fmla="*/ 8949659 w 9384838"/>
              <a:gd name="connsiteY942" fmla="*/ 497268 h 6246801"/>
              <a:gd name="connsiteX943" fmla="*/ 8976980 w 9384838"/>
              <a:gd name="connsiteY943" fmla="*/ 497268 h 6246801"/>
              <a:gd name="connsiteX944" fmla="*/ 8976980 w 9384838"/>
              <a:gd name="connsiteY944" fmla="*/ 462142 h 6246801"/>
              <a:gd name="connsiteX945" fmla="*/ 8965271 w 9384838"/>
              <a:gd name="connsiteY945" fmla="*/ 419209 h 6246801"/>
              <a:gd name="connsiteX946" fmla="*/ 8973077 w 9384838"/>
              <a:gd name="connsiteY946" fmla="*/ 393840 h 6246801"/>
              <a:gd name="connsiteX947" fmla="*/ 9002349 w 9384838"/>
              <a:gd name="connsiteY947" fmla="*/ 376277 h 6246801"/>
              <a:gd name="connsiteX948" fmla="*/ 9017961 w 9384838"/>
              <a:gd name="connsiteY948" fmla="*/ 403597 h 6246801"/>
              <a:gd name="connsiteX949" fmla="*/ 9041378 w 9384838"/>
              <a:gd name="connsiteY949" fmla="*/ 467996 h 6246801"/>
              <a:gd name="connsiteX950" fmla="*/ 9076505 w 9384838"/>
              <a:gd name="connsiteY950" fmla="*/ 475802 h 6246801"/>
              <a:gd name="connsiteX951" fmla="*/ 9154564 w 9384838"/>
              <a:gd name="connsiteY951" fmla="*/ 458239 h 6246801"/>
              <a:gd name="connsiteX952" fmla="*/ 9209205 w 9384838"/>
              <a:gd name="connsiteY952" fmla="*/ 409452 h 6246801"/>
              <a:gd name="connsiteX953" fmla="*/ 9218963 w 9384838"/>
              <a:gd name="connsiteY953" fmla="*/ 380180 h 6246801"/>
              <a:gd name="connsiteX954" fmla="*/ 9283361 w 9384838"/>
              <a:gd name="connsiteY954" fmla="*/ 325538 h 6246801"/>
              <a:gd name="connsiteX955" fmla="*/ 9328245 w 9384838"/>
              <a:gd name="connsiteY955" fmla="*/ 311878 h 6246801"/>
              <a:gd name="connsiteX956" fmla="*/ 6819242 w 9384838"/>
              <a:gd name="connsiteY956" fmla="*/ 0 h 6246801"/>
              <a:gd name="connsiteX957" fmla="*/ 6869020 w 9384838"/>
              <a:gd name="connsiteY957" fmla="*/ 125002 h 6246801"/>
              <a:gd name="connsiteX958" fmla="*/ 6969682 w 9384838"/>
              <a:gd name="connsiteY958" fmla="*/ 326334 h 6246801"/>
              <a:gd name="connsiteX959" fmla="*/ 6969682 w 9384838"/>
              <a:gd name="connsiteY959" fmla="*/ 401556 h 6246801"/>
              <a:gd name="connsiteX960" fmla="*/ 7094680 w 9384838"/>
              <a:gd name="connsiteY960" fmla="*/ 652667 h 6246801"/>
              <a:gd name="connsiteX961" fmla="*/ 7220784 w 9384838"/>
              <a:gd name="connsiteY961" fmla="*/ 803117 h 6246801"/>
              <a:gd name="connsiteX962" fmla="*/ 7321446 w 9384838"/>
              <a:gd name="connsiteY962" fmla="*/ 903783 h 6246801"/>
              <a:gd name="connsiteX963" fmla="*/ 7321446 w 9384838"/>
              <a:gd name="connsiteY963" fmla="*/ 979004 h 6246801"/>
              <a:gd name="connsiteX964" fmla="*/ 7345782 w 9384838"/>
              <a:gd name="connsiteY964" fmla="*/ 979004 h 6246801"/>
              <a:gd name="connsiteX965" fmla="*/ 7396667 w 9384838"/>
              <a:gd name="connsiteY965" fmla="*/ 1003341 h 6246801"/>
              <a:gd name="connsiteX966" fmla="*/ 7421002 w 9384838"/>
              <a:gd name="connsiteY966" fmla="*/ 979004 h 6246801"/>
              <a:gd name="connsiteX967" fmla="*/ 7496223 w 9384838"/>
              <a:gd name="connsiteY967" fmla="*/ 1003341 h 6246801"/>
              <a:gd name="connsiteX968" fmla="*/ 7446445 w 9384838"/>
              <a:gd name="connsiteY968" fmla="*/ 1054227 h 6246801"/>
              <a:gd name="connsiteX969" fmla="*/ 7471887 w 9384838"/>
              <a:gd name="connsiteY969" fmla="*/ 1078564 h 6246801"/>
              <a:gd name="connsiteX970" fmla="*/ 7521665 w 9384838"/>
              <a:gd name="connsiteY970" fmla="*/ 1054227 h 6246801"/>
              <a:gd name="connsiteX971" fmla="*/ 7547107 w 9384838"/>
              <a:gd name="connsiteY971" fmla="*/ 1129449 h 6246801"/>
              <a:gd name="connsiteX972" fmla="*/ 7672105 w 9384838"/>
              <a:gd name="connsiteY972" fmla="*/ 1179229 h 6246801"/>
              <a:gd name="connsiteX973" fmla="*/ 7747325 w 9384838"/>
              <a:gd name="connsiteY973" fmla="*/ 1179229 h 6246801"/>
              <a:gd name="connsiteX974" fmla="*/ 7847987 w 9384838"/>
              <a:gd name="connsiteY974" fmla="*/ 1104007 h 6246801"/>
              <a:gd name="connsiteX975" fmla="*/ 7923207 w 9384838"/>
              <a:gd name="connsiteY975" fmla="*/ 1078564 h 6246801"/>
              <a:gd name="connsiteX976" fmla="*/ 7998427 w 9384838"/>
              <a:gd name="connsiteY976" fmla="*/ 1003341 h 6246801"/>
              <a:gd name="connsiteX977" fmla="*/ 7998427 w 9384838"/>
              <a:gd name="connsiteY977" fmla="*/ 1054227 h 6246801"/>
              <a:gd name="connsiteX978" fmla="*/ 7948649 w 9384838"/>
              <a:gd name="connsiteY978" fmla="*/ 1104007 h 6246801"/>
              <a:gd name="connsiteX979" fmla="*/ 7948649 w 9384838"/>
              <a:gd name="connsiteY979" fmla="*/ 1129449 h 6246801"/>
              <a:gd name="connsiteX980" fmla="*/ 7822545 w 9384838"/>
              <a:gd name="connsiteY980" fmla="*/ 1279895 h 6246801"/>
              <a:gd name="connsiteX981" fmla="*/ 7822545 w 9384838"/>
              <a:gd name="connsiteY981" fmla="*/ 1379454 h 6246801"/>
              <a:gd name="connsiteX982" fmla="*/ 7873429 w 9384838"/>
              <a:gd name="connsiteY982" fmla="*/ 1379454 h 6246801"/>
              <a:gd name="connsiteX983" fmla="*/ 7847987 w 9384838"/>
              <a:gd name="connsiteY983" fmla="*/ 1505563 h 6246801"/>
              <a:gd name="connsiteX984" fmla="*/ 7797103 w 9384838"/>
              <a:gd name="connsiteY984" fmla="*/ 1531005 h 6246801"/>
              <a:gd name="connsiteX985" fmla="*/ 7873429 w 9384838"/>
              <a:gd name="connsiteY985" fmla="*/ 1606229 h 6246801"/>
              <a:gd name="connsiteX986" fmla="*/ 7948649 w 9384838"/>
              <a:gd name="connsiteY986" fmla="*/ 1606229 h 6246801"/>
              <a:gd name="connsiteX987" fmla="*/ 7923207 w 9384838"/>
              <a:gd name="connsiteY987" fmla="*/ 1656009 h 6246801"/>
              <a:gd name="connsiteX988" fmla="*/ 7772767 w 9384838"/>
              <a:gd name="connsiteY988" fmla="*/ 1630565 h 6246801"/>
              <a:gd name="connsiteX989" fmla="*/ 7672105 w 9384838"/>
              <a:gd name="connsiteY989" fmla="*/ 1705789 h 6246801"/>
              <a:gd name="connsiteX990" fmla="*/ 7672105 w 9384838"/>
              <a:gd name="connsiteY990" fmla="*/ 1656009 h 6246801"/>
              <a:gd name="connsiteX991" fmla="*/ 7596885 w 9384838"/>
              <a:gd name="connsiteY991" fmla="*/ 1656009 h 6246801"/>
              <a:gd name="connsiteX992" fmla="*/ 7571443 w 9384838"/>
              <a:gd name="connsiteY992" fmla="*/ 1705789 h 6246801"/>
              <a:gd name="connsiteX993" fmla="*/ 7446445 w 9384838"/>
              <a:gd name="connsiteY993" fmla="*/ 1681452 h 6246801"/>
              <a:gd name="connsiteX994" fmla="*/ 7421002 w 9384838"/>
              <a:gd name="connsiteY994" fmla="*/ 1630565 h 6246801"/>
              <a:gd name="connsiteX995" fmla="*/ 7321446 w 9384838"/>
              <a:gd name="connsiteY995" fmla="*/ 1630565 h 6246801"/>
              <a:gd name="connsiteX996" fmla="*/ 7070344 w 9384838"/>
              <a:gd name="connsiteY996" fmla="*/ 1756674 h 6246801"/>
              <a:gd name="connsiteX997" fmla="*/ 6869020 w 9384838"/>
              <a:gd name="connsiteY997" fmla="*/ 1907113 h 6246801"/>
              <a:gd name="connsiteX998" fmla="*/ 6894462 w 9384838"/>
              <a:gd name="connsiteY998" fmla="*/ 1956897 h 6246801"/>
              <a:gd name="connsiteX999" fmla="*/ 6819242 w 9384838"/>
              <a:gd name="connsiteY999" fmla="*/ 2081899 h 6246801"/>
              <a:gd name="connsiteX1000" fmla="*/ 6793800 w 9384838"/>
              <a:gd name="connsiteY1000" fmla="*/ 2006676 h 6246801"/>
              <a:gd name="connsiteX1001" fmla="*/ 6668802 w 9384838"/>
              <a:gd name="connsiteY1001" fmla="*/ 1931450 h 6246801"/>
              <a:gd name="connsiteX1002" fmla="*/ 6542697 w 9384838"/>
              <a:gd name="connsiteY1002" fmla="*/ 1831894 h 6246801"/>
              <a:gd name="connsiteX1003" fmla="*/ 6467477 w 9384838"/>
              <a:gd name="connsiteY1003" fmla="*/ 1705789 h 6246801"/>
              <a:gd name="connsiteX1004" fmla="*/ 6417699 w 9384838"/>
              <a:gd name="connsiteY1004" fmla="*/ 1681452 h 6246801"/>
              <a:gd name="connsiteX1005" fmla="*/ 6342479 w 9384838"/>
              <a:gd name="connsiteY1005" fmla="*/ 1580786 h 6246801"/>
              <a:gd name="connsiteX1006" fmla="*/ 6217481 w 9384838"/>
              <a:gd name="connsiteY1006" fmla="*/ 1555343 h 6246801"/>
              <a:gd name="connsiteX1007" fmla="*/ 6091377 w 9384838"/>
              <a:gd name="connsiteY1007" fmla="*/ 1606229 h 6246801"/>
              <a:gd name="connsiteX1008" fmla="*/ 5991821 w 9384838"/>
              <a:gd name="connsiteY1008" fmla="*/ 1681452 h 6246801"/>
              <a:gd name="connsiteX1009" fmla="*/ 5966379 w 9384838"/>
              <a:gd name="connsiteY1009" fmla="*/ 1630565 h 6246801"/>
              <a:gd name="connsiteX1010" fmla="*/ 5966379 w 9384838"/>
              <a:gd name="connsiteY1010" fmla="*/ 1580786 h 6246801"/>
              <a:gd name="connsiteX1011" fmla="*/ 5916601 w 9384838"/>
              <a:gd name="connsiteY1011" fmla="*/ 1531005 h 6246801"/>
              <a:gd name="connsiteX1012" fmla="*/ 5940937 w 9384838"/>
              <a:gd name="connsiteY1012" fmla="*/ 1505563 h 6246801"/>
              <a:gd name="connsiteX1013" fmla="*/ 5891159 w 9384838"/>
              <a:gd name="connsiteY1013" fmla="*/ 1480122 h 6246801"/>
              <a:gd name="connsiteX1014" fmla="*/ 5840275 w 9384838"/>
              <a:gd name="connsiteY1014" fmla="*/ 1480122 h 6246801"/>
              <a:gd name="connsiteX1015" fmla="*/ 5815939 w 9384838"/>
              <a:gd name="connsiteY1015" fmla="*/ 1455784 h 6246801"/>
              <a:gd name="connsiteX1016" fmla="*/ 5740719 w 9384838"/>
              <a:gd name="connsiteY1016" fmla="*/ 1505563 h 6246801"/>
              <a:gd name="connsiteX1017" fmla="*/ 5665499 w 9384838"/>
              <a:gd name="connsiteY1017" fmla="*/ 1606229 h 6246801"/>
              <a:gd name="connsiteX1018" fmla="*/ 5715277 w 9384838"/>
              <a:gd name="connsiteY1018" fmla="*/ 1656009 h 6246801"/>
              <a:gd name="connsiteX1019" fmla="*/ 5765055 w 9384838"/>
              <a:gd name="connsiteY1019" fmla="*/ 1731231 h 6246801"/>
              <a:gd name="connsiteX1020" fmla="*/ 5840275 w 9384838"/>
              <a:gd name="connsiteY1020" fmla="*/ 1731231 h 6246801"/>
              <a:gd name="connsiteX1021" fmla="*/ 5916601 w 9384838"/>
              <a:gd name="connsiteY1021" fmla="*/ 1881669 h 6246801"/>
              <a:gd name="connsiteX1022" fmla="*/ 5966379 w 9384838"/>
              <a:gd name="connsiteY1022" fmla="*/ 1956897 h 6246801"/>
              <a:gd name="connsiteX1023" fmla="*/ 5891159 w 9384838"/>
              <a:gd name="connsiteY1023" fmla="*/ 2006676 h 6246801"/>
              <a:gd name="connsiteX1024" fmla="*/ 5815939 w 9384838"/>
              <a:gd name="connsiteY1024" fmla="*/ 1931450 h 6246801"/>
              <a:gd name="connsiteX1025" fmla="*/ 5765055 w 9384838"/>
              <a:gd name="connsiteY1025" fmla="*/ 1881669 h 6246801"/>
              <a:gd name="connsiteX1026" fmla="*/ 5715277 w 9384838"/>
              <a:gd name="connsiteY1026" fmla="*/ 1931450 h 6246801"/>
              <a:gd name="connsiteX1027" fmla="*/ 5665499 w 9384838"/>
              <a:gd name="connsiteY1027" fmla="*/ 1931450 h 6246801"/>
              <a:gd name="connsiteX1028" fmla="*/ 5640056 w 9384838"/>
              <a:gd name="connsiteY1028" fmla="*/ 2006676 h 6246801"/>
              <a:gd name="connsiteX1029" fmla="*/ 5590278 w 9384838"/>
              <a:gd name="connsiteY1029" fmla="*/ 2006676 h 6246801"/>
              <a:gd name="connsiteX1030" fmla="*/ 5515058 w 9384838"/>
              <a:gd name="connsiteY1030" fmla="*/ 2081899 h 6246801"/>
              <a:gd name="connsiteX1031" fmla="*/ 5464174 w 9384838"/>
              <a:gd name="connsiteY1031" fmla="*/ 2057559 h 6246801"/>
              <a:gd name="connsiteX1032" fmla="*/ 5464174 w 9384838"/>
              <a:gd name="connsiteY1032" fmla="*/ 1956897 h 6246801"/>
              <a:gd name="connsiteX1033" fmla="*/ 5489616 w 9384838"/>
              <a:gd name="connsiteY1033" fmla="*/ 1881669 h 6246801"/>
              <a:gd name="connsiteX1034" fmla="*/ 5564836 w 9384838"/>
              <a:gd name="connsiteY1034" fmla="*/ 1831894 h 6246801"/>
              <a:gd name="connsiteX1035" fmla="*/ 5590278 w 9384838"/>
              <a:gd name="connsiteY1035" fmla="*/ 1756674 h 6246801"/>
              <a:gd name="connsiteX1036" fmla="*/ 5539394 w 9384838"/>
              <a:gd name="connsiteY1036" fmla="*/ 1656009 h 6246801"/>
              <a:gd name="connsiteX1037" fmla="*/ 5515058 w 9384838"/>
              <a:gd name="connsiteY1037" fmla="*/ 1656009 h 6246801"/>
              <a:gd name="connsiteX1038" fmla="*/ 5515058 w 9384838"/>
              <a:gd name="connsiteY1038" fmla="*/ 1606229 h 6246801"/>
              <a:gd name="connsiteX1039" fmla="*/ 5489616 w 9384838"/>
              <a:gd name="connsiteY1039" fmla="*/ 1580786 h 6246801"/>
              <a:gd name="connsiteX1040" fmla="*/ 5489616 w 9384838"/>
              <a:gd name="connsiteY1040" fmla="*/ 1531005 h 6246801"/>
              <a:gd name="connsiteX1041" fmla="*/ 5539394 w 9384838"/>
              <a:gd name="connsiteY1041" fmla="*/ 1455784 h 6246801"/>
              <a:gd name="connsiteX1042" fmla="*/ 5539394 w 9384838"/>
              <a:gd name="connsiteY1042" fmla="*/ 1404898 h 6246801"/>
              <a:gd name="connsiteX1043" fmla="*/ 5564836 w 9384838"/>
              <a:gd name="connsiteY1043" fmla="*/ 1355118 h 6246801"/>
              <a:gd name="connsiteX1044" fmla="*/ 5614614 w 9384838"/>
              <a:gd name="connsiteY1044" fmla="*/ 1379454 h 6246801"/>
              <a:gd name="connsiteX1045" fmla="*/ 5689834 w 9384838"/>
              <a:gd name="connsiteY1045" fmla="*/ 1355118 h 6246801"/>
              <a:gd name="connsiteX1046" fmla="*/ 5740719 w 9384838"/>
              <a:gd name="connsiteY1046" fmla="*/ 1329675 h 6246801"/>
              <a:gd name="connsiteX1047" fmla="*/ 5765055 w 9384838"/>
              <a:gd name="connsiteY1047" fmla="*/ 1355118 h 6246801"/>
              <a:gd name="connsiteX1048" fmla="*/ 5815939 w 9384838"/>
              <a:gd name="connsiteY1048" fmla="*/ 1279895 h 6246801"/>
              <a:gd name="connsiteX1049" fmla="*/ 5891159 w 9384838"/>
              <a:gd name="connsiteY1049" fmla="*/ 1254452 h 6246801"/>
              <a:gd name="connsiteX1050" fmla="*/ 5891159 w 9384838"/>
              <a:gd name="connsiteY1050" fmla="*/ 1179229 h 6246801"/>
              <a:gd name="connsiteX1051" fmla="*/ 5840275 w 9384838"/>
              <a:gd name="connsiteY1051" fmla="*/ 1104007 h 6246801"/>
              <a:gd name="connsiteX1052" fmla="*/ 5865717 w 9384838"/>
              <a:gd name="connsiteY1052" fmla="*/ 1054227 h 6246801"/>
              <a:gd name="connsiteX1053" fmla="*/ 5916601 w 9384838"/>
              <a:gd name="connsiteY1053" fmla="*/ 1054227 h 6246801"/>
              <a:gd name="connsiteX1054" fmla="*/ 6041599 w 9384838"/>
              <a:gd name="connsiteY1054" fmla="*/ 1179229 h 6246801"/>
              <a:gd name="connsiteX1055" fmla="*/ 6091377 w 9384838"/>
              <a:gd name="connsiteY1055" fmla="*/ 1153786 h 6246801"/>
              <a:gd name="connsiteX1056" fmla="*/ 6091377 w 9384838"/>
              <a:gd name="connsiteY1056" fmla="*/ 1204672 h 6246801"/>
              <a:gd name="connsiteX1057" fmla="*/ 6166597 w 9384838"/>
              <a:gd name="connsiteY1057" fmla="*/ 1254452 h 6246801"/>
              <a:gd name="connsiteX1058" fmla="*/ 6292701 w 9384838"/>
              <a:gd name="connsiteY1058" fmla="*/ 1179229 h 6246801"/>
              <a:gd name="connsiteX1059" fmla="*/ 6317037 w 9384838"/>
              <a:gd name="connsiteY1059" fmla="*/ 1129449 h 6246801"/>
              <a:gd name="connsiteX1060" fmla="*/ 6292701 w 9384838"/>
              <a:gd name="connsiteY1060" fmla="*/ 1054227 h 6246801"/>
              <a:gd name="connsiteX1061" fmla="*/ 6317037 w 9384838"/>
              <a:gd name="connsiteY1061" fmla="*/ 1003341 h 6246801"/>
              <a:gd name="connsiteX1062" fmla="*/ 6317037 w 9384838"/>
              <a:gd name="connsiteY1062" fmla="*/ 953562 h 6246801"/>
              <a:gd name="connsiteX1063" fmla="*/ 6342479 w 9384838"/>
              <a:gd name="connsiteY1063" fmla="*/ 903783 h 6246801"/>
              <a:gd name="connsiteX1064" fmla="*/ 6443141 w 9384838"/>
              <a:gd name="connsiteY1064" fmla="*/ 878340 h 6246801"/>
              <a:gd name="connsiteX1065" fmla="*/ 6492919 w 9384838"/>
              <a:gd name="connsiteY1065" fmla="*/ 803117 h 6246801"/>
              <a:gd name="connsiteX1066" fmla="*/ 6518361 w 9384838"/>
              <a:gd name="connsiteY1066" fmla="*/ 652667 h 6246801"/>
              <a:gd name="connsiteX1067" fmla="*/ 6619024 w 9384838"/>
              <a:gd name="connsiteY1067" fmla="*/ 526559 h 6246801"/>
              <a:gd name="connsiteX1068" fmla="*/ 6643360 w 9384838"/>
              <a:gd name="connsiteY1068" fmla="*/ 300891 h 6246801"/>
              <a:gd name="connsiteX1069" fmla="*/ 6619024 w 9384838"/>
              <a:gd name="connsiteY1069" fmla="*/ 125002 h 6246801"/>
              <a:gd name="connsiteX1070" fmla="*/ 6694244 w 9384838"/>
              <a:gd name="connsiteY1070" fmla="*/ 49779 h 6246801"/>
              <a:gd name="connsiteX1071" fmla="*/ 6769464 w 9384838"/>
              <a:gd name="connsiteY1071" fmla="*/ 49779 h 6246801"/>
              <a:gd name="connsiteX1072" fmla="*/ 6819242 w 9384838"/>
              <a:gd name="connsiteY107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497452 w 9384838"/>
              <a:gd name="connsiteY271" fmla="*/ 5017793 h 6246801"/>
              <a:gd name="connsiteX272" fmla="*/ 547230 w 9384838"/>
              <a:gd name="connsiteY272" fmla="*/ 5017793 h 6246801"/>
              <a:gd name="connsiteX273" fmla="*/ 521788 w 9384838"/>
              <a:gd name="connsiteY273" fmla="*/ 4992350 h 6246801"/>
              <a:gd name="connsiteX274" fmla="*/ 572672 w 9384838"/>
              <a:gd name="connsiteY274" fmla="*/ 4968013 h 6246801"/>
              <a:gd name="connsiteX275" fmla="*/ 597008 w 9384838"/>
              <a:gd name="connsiteY275" fmla="*/ 4992350 h 6246801"/>
              <a:gd name="connsiteX276" fmla="*/ 647892 w 9384838"/>
              <a:gd name="connsiteY276" fmla="*/ 4992350 h 6246801"/>
              <a:gd name="connsiteX277" fmla="*/ 647892 w 9384838"/>
              <a:gd name="connsiteY277" fmla="*/ 4968013 h 6246801"/>
              <a:gd name="connsiteX278" fmla="*/ 672228 w 9384838"/>
              <a:gd name="connsiteY278" fmla="*/ 4942570 h 6246801"/>
              <a:gd name="connsiteX279" fmla="*/ 672228 w 9384838"/>
              <a:gd name="connsiteY279" fmla="*/ 4917127 h 6246801"/>
              <a:gd name="connsiteX280" fmla="*/ 723112 w 9384838"/>
              <a:gd name="connsiteY280" fmla="*/ 4892790 h 6246801"/>
              <a:gd name="connsiteX281" fmla="*/ 772890 w 9384838"/>
              <a:gd name="connsiteY281" fmla="*/ 4892790 h 6246801"/>
              <a:gd name="connsiteX282" fmla="*/ 798333 w 9384838"/>
              <a:gd name="connsiteY282" fmla="*/ 4867347 h 6246801"/>
              <a:gd name="connsiteX283" fmla="*/ 291494 w 9384838"/>
              <a:gd name="connsiteY283" fmla="*/ 3896294 h 6246801"/>
              <a:gd name="connsiteX284" fmla="*/ 319795 w 9384838"/>
              <a:gd name="connsiteY284" fmla="*/ 3947235 h 6246801"/>
              <a:gd name="connsiteX285" fmla="*/ 280174 w 9384838"/>
              <a:gd name="connsiteY285" fmla="*/ 4026476 h 6246801"/>
              <a:gd name="connsiteX286" fmla="*/ 234893 w 9384838"/>
              <a:gd name="connsiteY286" fmla="*/ 4026476 h 6246801"/>
              <a:gd name="connsiteX287" fmla="*/ 220743 w 9384838"/>
              <a:gd name="connsiteY287" fmla="*/ 4066097 h 6246801"/>
              <a:gd name="connsiteX288" fmla="*/ 178292 w 9384838"/>
              <a:gd name="connsiteY288" fmla="*/ 4074587 h 6246801"/>
              <a:gd name="connsiteX289" fmla="*/ 133012 w 9384838"/>
              <a:gd name="connsiteY289" fmla="*/ 4111377 h 6246801"/>
              <a:gd name="connsiteX290" fmla="*/ 93391 w 9384838"/>
              <a:gd name="connsiteY290" fmla="*/ 4125528 h 6246801"/>
              <a:gd name="connsiteX291" fmla="*/ 113201 w 9384838"/>
              <a:gd name="connsiteY291" fmla="*/ 4187789 h 6246801"/>
              <a:gd name="connsiteX292" fmla="*/ 82071 w 9384838"/>
              <a:gd name="connsiteY292" fmla="*/ 4187789 h 6246801"/>
              <a:gd name="connsiteX293" fmla="*/ 59430 w 9384838"/>
              <a:gd name="connsiteY293" fmla="*/ 4250050 h 6246801"/>
              <a:gd name="connsiteX294" fmla="*/ 76411 w 9384838"/>
              <a:gd name="connsiteY294" fmla="*/ 4275521 h 6246801"/>
              <a:gd name="connsiteX295" fmla="*/ 11320 w 9384838"/>
              <a:gd name="connsiteY295" fmla="*/ 4317971 h 6246801"/>
              <a:gd name="connsiteX296" fmla="*/ 0 w 9384838"/>
              <a:gd name="connsiteY296" fmla="*/ 4230240 h 6246801"/>
              <a:gd name="connsiteX297" fmla="*/ 31130 w 9384838"/>
              <a:gd name="connsiteY297" fmla="*/ 4218920 h 6246801"/>
              <a:gd name="connsiteX298" fmla="*/ 45280 w 9384838"/>
              <a:gd name="connsiteY298" fmla="*/ 4187789 h 6246801"/>
              <a:gd name="connsiteX299" fmla="*/ 53771 w 9384838"/>
              <a:gd name="connsiteY299" fmla="*/ 4131188 h 6246801"/>
              <a:gd name="connsiteX300" fmla="*/ 70751 w 9384838"/>
              <a:gd name="connsiteY300" fmla="*/ 4105717 h 6246801"/>
              <a:gd name="connsiteX301" fmla="*/ 124522 w 9384838"/>
              <a:gd name="connsiteY301" fmla="*/ 4083077 h 6246801"/>
              <a:gd name="connsiteX302" fmla="*/ 152822 w 9384838"/>
              <a:gd name="connsiteY302" fmla="*/ 4040626 h 6246801"/>
              <a:gd name="connsiteX303" fmla="*/ 104711 w 9384838"/>
              <a:gd name="connsiteY303" fmla="*/ 4023646 h 6246801"/>
              <a:gd name="connsiteX304" fmla="*/ 104711 w 9384838"/>
              <a:gd name="connsiteY304" fmla="*/ 3981195 h 6246801"/>
              <a:gd name="connsiteX305" fmla="*/ 144332 w 9384838"/>
              <a:gd name="connsiteY305" fmla="*/ 3981195 h 6246801"/>
              <a:gd name="connsiteX306" fmla="*/ 181122 w 9384838"/>
              <a:gd name="connsiteY306" fmla="*/ 4020816 h 6246801"/>
              <a:gd name="connsiteX307" fmla="*/ 240553 w 9384838"/>
              <a:gd name="connsiteY307" fmla="*/ 3955725 h 6246801"/>
              <a:gd name="connsiteX308" fmla="*/ 271684 w 9384838"/>
              <a:gd name="connsiteY308" fmla="*/ 3907614 h 6246801"/>
              <a:gd name="connsiteX309" fmla="*/ 291494 w 9384838"/>
              <a:gd name="connsiteY309" fmla="*/ 389629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81106 w 9384838"/>
              <a:gd name="connsiteY313" fmla="*/ 3596309 h 6246801"/>
              <a:gd name="connsiteX314" fmla="*/ 4460871 w 9384838"/>
              <a:gd name="connsiteY314" fmla="*/ 3512231 h 6246801"/>
              <a:gd name="connsiteX315" fmla="*/ 4435429 w 9384838"/>
              <a:gd name="connsiteY315" fmla="*/ 3563117 h 6246801"/>
              <a:gd name="connsiteX316" fmla="*/ 4385651 w 9384838"/>
              <a:gd name="connsiteY316" fmla="*/ 3612896 h 6246801"/>
              <a:gd name="connsiteX317" fmla="*/ 4385651 w 9384838"/>
              <a:gd name="connsiteY317" fmla="*/ 3638339 h 6246801"/>
              <a:gd name="connsiteX318" fmla="*/ 4435429 w 9384838"/>
              <a:gd name="connsiteY318" fmla="*/ 3638339 h 6246801"/>
              <a:gd name="connsiteX319" fmla="*/ 4435429 w 9384838"/>
              <a:gd name="connsiteY319" fmla="*/ 3662676 h 6246801"/>
              <a:gd name="connsiteX320" fmla="*/ 4385651 w 9384838"/>
              <a:gd name="connsiteY320" fmla="*/ 3713562 h 6246801"/>
              <a:gd name="connsiteX321" fmla="*/ 4284989 w 9384838"/>
              <a:gd name="connsiteY321" fmla="*/ 3737899 h 6246801"/>
              <a:gd name="connsiteX322" fmla="*/ 4310431 w 9384838"/>
              <a:gd name="connsiteY322" fmla="*/ 3688119 h 6246801"/>
              <a:gd name="connsiteX323" fmla="*/ 4335873 w 9384838"/>
              <a:gd name="connsiteY323" fmla="*/ 3662676 h 6246801"/>
              <a:gd name="connsiteX324" fmla="*/ 4335873 w 9384838"/>
              <a:gd name="connsiteY324" fmla="*/ 3638339 h 6246801"/>
              <a:gd name="connsiteX325" fmla="*/ 4284989 w 9384838"/>
              <a:gd name="connsiteY325" fmla="*/ 3662676 h 6246801"/>
              <a:gd name="connsiteX326" fmla="*/ 4284989 w 9384838"/>
              <a:gd name="connsiteY326" fmla="*/ 3612896 h 6246801"/>
              <a:gd name="connsiteX327" fmla="*/ 4360209 w 9384838"/>
              <a:gd name="connsiteY327" fmla="*/ 3537674 h 6246801"/>
              <a:gd name="connsiteX328" fmla="*/ 4460871 w 9384838"/>
              <a:gd name="connsiteY328" fmla="*/ 3512231 h 6246801"/>
              <a:gd name="connsiteX329" fmla="*/ 605629 w 9384838"/>
              <a:gd name="connsiteY329" fmla="*/ 3364245 h 6246801"/>
              <a:gd name="connsiteX330" fmla="*/ 611289 w 9384838"/>
              <a:gd name="connsiteY330" fmla="*/ 3409526 h 6246801"/>
              <a:gd name="connsiteX331" fmla="*/ 633929 w 9384838"/>
              <a:gd name="connsiteY331" fmla="*/ 3437826 h 6246801"/>
              <a:gd name="connsiteX332" fmla="*/ 616949 w 9384838"/>
              <a:gd name="connsiteY332" fmla="*/ 3485937 h 6246801"/>
              <a:gd name="connsiteX333" fmla="*/ 599969 w 9384838"/>
              <a:gd name="connsiteY333" fmla="*/ 3497257 h 6246801"/>
              <a:gd name="connsiteX334" fmla="*/ 560348 w 9384838"/>
              <a:gd name="connsiteY334" fmla="*/ 3451976 h 6246801"/>
              <a:gd name="connsiteX335" fmla="*/ 577328 w 9384838"/>
              <a:gd name="connsiteY335" fmla="*/ 3415186 h 6246801"/>
              <a:gd name="connsiteX336" fmla="*/ 574498 w 9384838"/>
              <a:gd name="connsiteY336" fmla="*/ 3369905 h 6246801"/>
              <a:gd name="connsiteX337" fmla="*/ 605629 w 9384838"/>
              <a:gd name="connsiteY337" fmla="*/ 3364245 h 6246801"/>
              <a:gd name="connsiteX338" fmla="*/ 1098059 w 9384838"/>
              <a:gd name="connsiteY338" fmla="*/ 3109544 h 6246801"/>
              <a:gd name="connsiteX339" fmla="*/ 1081079 w 9384838"/>
              <a:gd name="connsiteY339" fmla="*/ 3137841 h 6246801"/>
              <a:gd name="connsiteX340" fmla="*/ 1064099 w 9384838"/>
              <a:gd name="connsiteY340" fmla="*/ 3154822 h 6246801"/>
              <a:gd name="connsiteX341" fmla="*/ 1038628 w 9384838"/>
              <a:gd name="connsiteY341" fmla="*/ 3143502 h 6246801"/>
              <a:gd name="connsiteX342" fmla="*/ 1098059 w 9384838"/>
              <a:gd name="connsiteY342" fmla="*/ 3109544 h 6246801"/>
              <a:gd name="connsiteX343" fmla="*/ 905615 w 9384838"/>
              <a:gd name="connsiteY343" fmla="*/ 3061433 h 6246801"/>
              <a:gd name="connsiteX344" fmla="*/ 905615 w 9384838"/>
              <a:gd name="connsiteY344" fmla="*/ 3098224 h 6246801"/>
              <a:gd name="connsiteX345" fmla="*/ 874484 w 9384838"/>
              <a:gd name="connsiteY345" fmla="*/ 3149161 h 6246801"/>
              <a:gd name="connsiteX346" fmla="*/ 820713 w 9384838"/>
              <a:gd name="connsiteY346" fmla="*/ 3171802 h 6246801"/>
              <a:gd name="connsiteX347" fmla="*/ 826373 w 9384838"/>
              <a:gd name="connsiteY347" fmla="*/ 3205762 h 6246801"/>
              <a:gd name="connsiteX348" fmla="*/ 769772 w 9384838"/>
              <a:gd name="connsiteY348" fmla="*/ 3214252 h 6246801"/>
              <a:gd name="connsiteX349" fmla="*/ 775432 w 9384838"/>
              <a:gd name="connsiteY349" fmla="*/ 3253873 h 6246801"/>
              <a:gd name="connsiteX350" fmla="*/ 738642 w 9384838"/>
              <a:gd name="connsiteY350" fmla="*/ 3245383 h 6246801"/>
              <a:gd name="connsiteX351" fmla="*/ 724492 w 9384838"/>
              <a:gd name="connsiteY351" fmla="*/ 3214252 h 6246801"/>
              <a:gd name="connsiteX352" fmla="*/ 701851 w 9384838"/>
              <a:gd name="connsiteY352" fmla="*/ 3183122 h 6246801"/>
              <a:gd name="connsiteX353" fmla="*/ 724492 w 9384838"/>
              <a:gd name="connsiteY353" fmla="*/ 3168972 h 6246801"/>
              <a:gd name="connsiteX354" fmla="*/ 747132 w 9384838"/>
              <a:gd name="connsiteY354" fmla="*/ 3146331 h 6246801"/>
              <a:gd name="connsiteX355" fmla="*/ 843354 w 9384838"/>
              <a:gd name="connsiteY355" fmla="*/ 3098224 h 6246801"/>
              <a:gd name="connsiteX356" fmla="*/ 905615 w 9384838"/>
              <a:gd name="connsiteY356" fmla="*/ 3061433 h 6246801"/>
              <a:gd name="connsiteX357" fmla="*/ 936745 w 9384838"/>
              <a:gd name="connsiteY357" fmla="*/ 3033132 h 6246801"/>
              <a:gd name="connsiteX358" fmla="*/ 973535 w 9384838"/>
              <a:gd name="connsiteY358" fmla="*/ 3081244 h 6246801"/>
              <a:gd name="connsiteX359" fmla="*/ 948066 w 9384838"/>
              <a:gd name="connsiteY359" fmla="*/ 3115203 h 6246801"/>
              <a:gd name="connsiteX360" fmla="*/ 925424 w 9384838"/>
              <a:gd name="connsiteY360" fmla="*/ 3067093 h 6246801"/>
              <a:gd name="connsiteX361" fmla="*/ 936745 w 9384838"/>
              <a:gd name="connsiteY361" fmla="*/ 3033132 h 6246801"/>
              <a:gd name="connsiteX362" fmla="*/ 5840275 w 9384838"/>
              <a:gd name="connsiteY362" fmla="*/ 2081897 h 6246801"/>
              <a:gd name="connsiteX363" fmla="*/ 5891159 w 9384838"/>
              <a:gd name="connsiteY363" fmla="*/ 2132783 h 6246801"/>
              <a:gd name="connsiteX364" fmla="*/ 5891159 w 9384838"/>
              <a:gd name="connsiteY364" fmla="*/ 2158226 h 6246801"/>
              <a:gd name="connsiteX365" fmla="*/ 5966379 w 9384838"/>
              <a:gd name="connsiteY365" fmla="*/ 2208005 h 6246801"/>
              <a:gd name="connsiteX366" fmla="*/ 6016157 w 9384838"/>
              <a:gd name="connsiteY366" fmla="*/ 2208005 h 6246801"/>
              <a:gd name="connsiteX367" fmla="*/ 6041599 w 9384838"/>
              <a:gd name="connsiteY367" fmla="*/ 2208005 h 6246801"/>
              <a:gd name="connsiteX368" fmla="*/ 5966379 w 9384838"/>
              <a:gd name="connsiteY368" fmla="*/ 2308672 h 6246801"/>
              <a:gd name="connsiteX369" fmla="*/ 5916601 w 9384838"/>
              <a:gd name="connsiteY369" fmla="*/ 2558676 h 6246801"/>
              <a:gd name="connsiteX370" fmla="*/ 5916601 w 9384838"/>
              <a:gd name="connsiteY370" fmla="*/ 2659341 h 6246801"/>
              <a:gd name="connsiteX371" fmla="*/ 5966379 w 9384838"/>
              <a:gd name="connsiteY371" fmla="*/ 2684786 h 6246801"/>
              <a:gd name="connsiteX372" fmla="*/ 5991821 w 9384838"/>
              <a:gd name="connsiteY372" fmla="*/ 2734563 h 6246801"/>
              <a:gd name="connsiteX373" fmla="*/ 6016157 w 9384838"/>
              <a:gd name="connsiteY373" fmla="*/ 2785448 h 6246801"/>
              <a:gd name="connsiteX374" fmla="*/ 6016157 w 9384838"/>
              <a:gd name="connsiteY374" fmla="*/ 2860670 h 6246801"/>
              <a:gd name="connsiteX375" fmla="*/ 5991821 w 9384838"/>
              <a:gd name="connsiteY375" fmla="*/ 2885007 h 6246801"/>
              <a:gd name="connsiteX376" fmla="*/ 6016157 w 9384838"/>
              <a:gd name="connsiteY376" fmla="*/ 2910449 h 6246801"/>
              <a:gd name="connsiteX377" fmla="*/ 5991821 w 9384838"/>
              <a:gd name="connsiteY377" fmla="*/ 2935892 h 6246801"/>
              <a:gd name="connsiteX378" fmla="*/ 5991821 w 9384838"/>
              <a:gd name="connsiteY378" fmla="*/ 2960229 h 6246801"/>
              <a:gd name="connsiteX379" fmla="*/ 6041599 w 9384838"/>
              <a:gd name="connsiteY379" fmla="*/ 2985670 h 6246801"/>
              <a:gd name="connsiteX380" fmla="*/ 6016157 w 9384838"/>
              <a:gd name="connsiteY380" fmla="*/ 3035453 h 6246801"/>
              <a:gd name="connsiteX381" fmla="*/ 6041599 w 9384838"/>
              <a:gd name="connsiteY381" fmla="*/ 3086339 h 6246801"/>
              <a:gd name="connsiteX382" fmla="*/ 5991821 w 9384838"/>
              <a:gd name="connsiteY382" fmla="*/ 3185896 h 6246801"/>
              <a:gd name="connsiteX383" fmla="*/ 6016157 w 9384838"/>
              <a:gd name="connsiteY383" fmla="*/ 3185896 h 6246801"/>
              <a:gd name="connsiteX384" fmla="*/ 6016157 w 9384838"/>
              <a:gd name="connsiteY384" fmla="*/ 3236782 h 6246801"/>
              <a:gd name="connsiteX385" fmla="*/ 5966379 w 9384838"/>
              <a:gd name="connsiteY385" fmla="*/ 3261118 h 6246801"/>
              <a:gd name="connsiteX386" fmla="*/ 5966379 w 9384838"/>
              <a:gd name="connsiteY386" fmla="*/ 3286561 h 6246801"/>
              <a:gd name="connsiteX387" fmla="*/ 5916601 w 9384838"/>
              <a:gd name="connsiteY387" fmla="*/ 3361784 h 6246801"/>
              <a:gd name="connsiteX388" fmla="*/ 5916601 w 9384838"/>
              <a:gd name="connsiteY388" fmla="*/ 3412670 h 6246801"/>
              <a:gd name="connsiteX389" fmla="*/ 5865717 w 9384838"/>
              <a:gd name="connsiteY389" fmla="*/ 3437007 h 6246801"/>
              <a:gd name="connsiteX390" fmla="*/ 5840275 w 9384838"/>
              <a:gd name="connsiteY390" fmla="*/ 3462450 h 6246801"/>
              <a:gd name="connsiteX391" fmla="*/ 5815939 w 9384838"/>
              <a:gd name="connsiteY391" fmla="*/ 3437007 h 6246801"/>
              <a:gd name="connsiteX392" fmla="*/ 5815939 w 9384838"/>
              <a:gd name="connsiteY392" fmla="*/ 3487893 h 6246801"/>
              <a:gd name="connsiteX393" fmla="*/ 5765055 w 9384838"/>
              <a:gd name="connsiteY393" fmla="*/ 3462450 h 6246801"/>
              <a:gd name="connsiteX394" fmla="*/ 5765055 w 9384838"/>
              <a:gd name="connsiteY394" fmla="*/ 3462451 h 6246801"/>
              <a:gd name="connsiteX395" fmla="*/ 5790497 w 9384838"/>
              <a:gd name="connsiteY395" fmla="*/ 3512230 h 6246801"/>
              <a:gd name="connsiteX396" fmla="*/ 5740719 w 9384838"/>
              <a:gd name="connsiteY396" fmla="*/ 3537673 h 6246801"/>
              <a:gd name="connsiteX397" fmla="*/ 5715277 w 9384838"/>
              <a:gd name="connsiteY397" fmla="*/ 3563116 h 6246801"/>
              <a:gd name="connsiteX398" fmla="*/ 5689835 w 9384838"/>
              <a:gd name="connsiteY398" fmla="*/ 3587453 h 6246801"/>
              <a:gd name="connsiteX399" fmla="*/ 5715277 w 9384838"/>
              <a:gd name="connsiteY399" fmla="*/ 3612896 h 6246801"/>
              <a:gd name="connsiteX400" fmla="*/ 5665499 w 9384838"/>
              <a:gd name="connsiteY400" fmla="*/ 3612896 h 6246801"/>
              <a:gd name="connsiteX401" fmla="*/ 5640057 w 9384838"/>
              <a:gd name="connsiteY401" fmla="*/ 3638339 h 6246801"/>
              <a:gd name="connsiteX402" fmla="*/ 5665499 w 9384838"/>
              <a:gd name="connsiteY402" fmla="*/ 3638339 h 6246801"/>
              <a:gd name="connsiteX403" fmla="*/ 5665499 w 9384838"/>
              <a:gd name="connsiteY403" fmla="*/ 3662676 h 6246801"/>
              <a:gd name="connsiteX404" fmla="*/ 5640057 w 9384838"/>
              <a:gd name="connsiteY404" fmla="*/ 3662676 h 6246801"/>
              <a:gd name="connsiteX405" fmla="*/ 5665499 w 9384838"/>
              <a:gd name="connsiteY405" fmla="*/ 3688119 h 6246801"/>
              <a:gd name="connsiteX406" fmla="*/ 5640057 w 9384838"/>
              <a:gd name="connsiteY406" fmla="*/ 3763342 h 6246801"/>
              <a:gd name="connsiteX407" fmla="*/ 5590279 w 9384838"/>
              <a:gd name="connsiteY407" fmla="*/ 3737899 h 6246801"/>
              <a:gd name="connsiteX408" fmla="*/ 5515059 w 9384838"/>
              <a:gd name="connsiteY408" fmla="*/ 3737899 h 6246801"/>
              <a:gd name="connsiteX409" fmla="*/ 5464175 w 9384838"/>
              <a:gd name="connsiteY409" fmla="*/ 3713562 h 6246801"/>
              <a:gd name="connsiteX410" fmla="*/ 5439839 w 9384838"/>
              <a:gd name="connsiteY410" fmla="*/ 3737899 h 6246801"/>
              <a:gd name="connsiteX411" fmla="*/ 5464175 w 9384838"/>
              <a:gd name="connsiteY411" fmla="*/ 3763342 h 6246801"/>
              <a:gd name="connsiteX412" fmla="*/ 5414397 w 9384838"/>
              <a:gd name="connsiteY412" fmla="*/ 3788785 h 6246801"/>
              <a:gd name="connsiteX413" fmla="*/ 5339177 w 9384838"/>
              <a:gd name="connsiteY413" fmla="*/ 3939230 h 6246801"/>
              <a:gd name="connsiteX414" fmla="*/ 5364619 w 9384838"/>
              <a:gd name="connsiteY414" fmla="*/ 4014453 h 6246801"/>
              <a:gd name="connsiteX415" fmla="*/ 5364618 w 9384838"/>
              <a:gd name="connsiteY415" fmla="*/ 4014453 h 6246801"/>
              <a:gd name="connsiteX416" fmla="*/ 5364618 w 9384838"/>
              <a:gd name="connsiteY416" fmla="*/ 4089676 h 6246801"/>
              <a:gd name="connsiteX417" fmla="*/ 5313734 w 9384838"/>
              <a:gd name="connsiteY417" fmla="*/ 4289902 h 6246801"/>
              <a:gd name="connsiteX418" fmla="*/ 5238514 w 9384838"/>
              <a:gd name="connsiteY418" fmla="*/ 4416010 h 6246801"/>
              <a:gd name="connsiteX419" fmla="*/ 5213072 w 9384838"/>
              <a:gd name="connsiteY419" fmla="*/ 4440347 h 6246801"/>
              <a:gd name="connsiteX420" fmla="*/ 5163294 w 9384838"/>
              <a:gd name="connsiteY420" fmla="*/ 4440347 h 6246801"/>
              <a:gd name="connsiteX421" fmla="*/ 5137852 w 9384838"/>
              <a:gd name="connsiteY421" fmla="*/ 4465790 h 6246801"/>
              <a:gd name="connsiteX422" fmla="*/ 5163294 w 9384838"/>
              <a:gd name="connsiteY422" fmla="*/ 4465790 h 6246801"/>
              <a:gd name="connsiteX423" fmla="*/ 5062632 w 9384838"/>
              <a:gd name="connsiteY423" fmla="*/ 4616236 h 6246801"/>
              <a:gd name="connsiteX424" fmla="*/ 5038296 w 9384838"/>
              <a:gd name="connsiteY424" fmla="*/ 4691459 h 6246801"/>
              <a:gd name="connsiteX425" fmla="*/ 5012854 w 9384838"/>
              <a:gd name="connsiteY425" fmla="*/ 4716902 h 6246801"/>
              <a:gd name="connsiteX426" fmla="*/ 4987412 w 9384838"/>
              <a:gd name="connsiteY426" fmla="*/ 4792125 h 6246801"/>
              <a:gd name="connsiteX427" fmla="*/ 5012854 w 9384838"/>
              <a:gd name="connsiteY427" fmla="*/ 4917127 h 6246801"/>
              <a:gd name="connsiteX428" fmla="*/ 5062632 w 9384838"/>
              <a:gd name="connsiteY428" fmla="*/ 5043236 h 6246801"/>
              <a:gd name="connsiteX429" fmla="*/ 5013583 w 9384838"/>
              <a:gd name="connsiteY429" fmla="*/ 4993096 h 6246801"/>
              <a:gd name="connsiteX430" fmla="*/ 5062632 w 9384838"/>
              <a:gd name="connsiteY430" fmla="*/ 5043237 h 6246801"/>
              <a:gd name="connsiteX431" fmla="*/ 4987412 w 9384838"/>
              <a:gd name="connsiteY431" fmla="*/ 5043237 h 6246801"/>
              <a:gd name="connsiteX432" fmla="*/ 4963076 w 9384838"/>
              <a:gd name="connsiteY432" fmla="*/ 5017794 h 6246801"/>
              <a:gd name="connsiteX433" fmla="*/ 4862414 w 9384838"/>
              <a:gd name="connsiteY433" fmla="*/ 5067574 h 6246801"/>
              <a:gd name="connsiteX434" fmla="*/ 4812636 w 9384838"/>
              <a:gd name="connsiteY434" fmla="*/ 5142796 h 6246801"/>
              <a:gd name="connsiteX435" fmla="*/ 4812636 w 9384838"/>
              <a:gd name="connsiteY435" fmla="*/ 5193682 h 6246801"/>
              <a:gd name="connsiteX436" fmla="*/ 4787194 w 9384838"/>
              <a:gd name="connsiteY436" fmla="*/ 5243462 h 6246801"/>
              <a:gd name="connsiteX437" fmla="*/ 4711974 w 9384838"/>
              <a:gd name="connsiteY437" fmla="*/ 5268905 h 6246801"/>
              <a:gd name="connsiteX438" fmla="*/ 4686532 w 9384838"/>
              <a:gd name="connsiteY438" fmla="*/ 5243462 h 6246801"/>
              <a:gd name="connsiteX439" fmla="*/ 4636753 w 9384838"/>
              <a:gd name="connsiteY439" fmla="*/ 5268905 h 6246801"/>
              <a:gd name="connsiteX440" fmla="*/ 4611311 w 9384838"/>
              <a:gd name="connsiteY440" fmla="*/ 5293242 h 6246801"/>
              <a:gd name="connsiteX441" fmla="*/ 4561533 w 9384838"/>
              <a:gd name="connsiteY441" fmla="*/ 5344128 h 6246801"/>
              <a:gd name="connsiteX442" fmla="*/ 4536091 w 9384838"/>
              <a:gd name="connsiteY442" fmla="*/ 5293242 h 6246801"/>
              <a:gd name="connsiteX443" fmla="*/ 4561533 w 9384838"/>
              <a:gd name="connsiteY443" fmla="*/ 5293242 h 6246801"/>
              <a:gd name="connsiteX444" fmla="*/ 4561533 w 9384838"/>
              <a:gd name="connsiteY444" fmla="*/ 5268905 h 6246801"/>
              <a:gd name="connsiteX445" fmla="*/ 4585869 w 9384838"/>
              <a:gd name="connsiteY445" fmla="*/ 5218019 h 6246801"/>
              <a:gd name="connsiteX446" fmla="*/ 4585869 w 9384838"/>
              <a:gd name="connsiteY446" fmla="*/ 5193682 h 6246801"/>
              <a:gd name="connsiteX447" fmla="*/ 4611311 w 9384838"/>
              <a:gd name="connsiteY447" fmla="*/ 5168239 h 6246801"/>
              <a:gd name="connsiteX448" fmla="*/ 4611311 w 9384838"/>
              <a:gd name="connsiteY448" fmla="*/ 5142796 h 6246801"/>
              <a:gd name="connsiteX449" fmla="*/ 4585869 w 9384838"/>
              <a:gd name="connsiteY449" fmla="*/ 5142796 h 6246801"/>
              <a:gd name="connsiteX450" fmla="*/ 4611311 w 9384838"/>
              <a:gd name="connsiteY450" fmla="*/ 5118460 h 6246801"/>
              <a:gd name="connsiteX451" fmla="*/ 4636753 w 9384838"/>
              <a:gd name="connsiteY451" fmla="*/ 5118460 h 6246801"/>
              <a:gd name="connsiteX452" fmla="*/ 4636753 w 9384838"/>
              <a:gd name="connsiteY452" fmla="*/ 5093017 h 6246801"/>
              <a:gd name="connsiteX453" fmla="*/ 4686532 w 9384838"/>
              <a:gd name="connsiteY453" fmla="*/ 5067574 h 6246801"/>
              <a:gd name="connsiteX454" fmla="*/ 4737416 w 9384838"/>
              <a:gd name="connsiteY454" fmla="*/ 5043237 h 6246801"/>
              <a:gd name="connsiteX455" fmla="*/ 4737416 w 9384838"/>
              <a:gd name="connsiteY455" fmla="*/ 5017794 h 6246801"/>
              <a:gd name="connsiteX456" fmla="*/ 4737416 w 9384838"/>
              <a:gd name="connsiteY456" fmla="*/ 4992351 h 6246801"/>
              <a:gd name="connsiteX457" fmla="*/ 4686532 w 9384838"/>
              <a:gd name="connsiteY457" fmla="*/ 4942571 h 6246801"/>
              <a:gd name="connsiteX458" fmla="*/ 4662196 w 9384838"/>
              <a:gd name="connsiteY458" fmla="*/ 4968014 h 6246801"/>
              <a:gd name="connsiteX459" fmla="*/ 4636753 w 9384838"/>
              <a:gd name="connsiteY459" fmla="*/ 4968014 h 6246801"/>
              <a:gd name="connsiteX460" fmla="*/ 4611311 w 9384838"/>
              <a:gd name="connsiteY460" fmla="*/ 4942571 h 6246801"/>
              <a:gd name="connsiteX461" fmla="*/ 4585869 w 9384838"/>
              <a:gd name="connsiteY461" fmla="*/ 4992350 h 6246801"/>
              <a:gd name="connsiteX462" fmla="*/ 4611310 w 9384838"/>
              <a:gd name="connsiteY462" fmla="*/ 5017792 h 6246801"/>
              <a:gd name="connsiteX463" fmla="*/ 4611311 w 9384838"/>
              <a:gd name="connsiteY463" fmla="*/ 5017793 h 6246801"/>
              <a:gd name="connsiteX464" fmla="*/ 4536091 w 9384838"/>
              <a:gd name="connsiteY464" fmla="*/ 5043236 h 6246801"/>
              <a:gd name="connsiteX465" fmla="*/ 4510649 w 9384838"/>
              <a:gd name="connsiteY465" fmla="*/ 5043236 h 6246801"/>
              <a:gd name="connsiteX466" fmla="*/ 4510649 w 9384838"/>
              <a:gd name="connsiteY466" fmla="*/ 5118458 h 6246801"/>
              <a:gd name="connsiteX467" fmla="*/ 4561533 w 9384838"/>
              <a:gd name="connsiteY467" fmla="*/ 5168238 h 6246801"/>
              <a:gd name="connsiteX468" fmla="*/ 4536091 w 9384838"/>
              <a:gd name="connsiteY468" fmla="*/ 5168238 h 6246801"/>
              <a:gd name="connsiteX469" fmla="*/ 4510649 w 9384838"/>
              <a:gd name="connsiteY469" fmla="*/ 5168238 h 6246801"/>
              <a:gd name="connsiteX470" fmla="*/ 4510649 w 9384838"/>
              <a:gd name="connsiteY470" fmla="*/ 5193681 h 6246801"/>
              <a:gd name="connsiteX471" fmla="*/ 4486313 w 9384838"/>
              <a:gd name="connsiteY471" fmla="*/ 5168238 h 6246801"/>
              <a:gd name="connsiteX472" fmla="*/ 4486313 w 9384838"/>
              <a:gd name="connsiteY472" fmla="*/ 5118458 h 6246801"/>
              <a:gd name="connsiteX473" fmla="*/ 4460871 w 9384838"/>
              <a:gd name="connsiteY473" fmla="*/ 5093016 h 6246801"/>
              <a:gd name="connsiteX474" fmla="*/ 4385651 w 9384838"/>
              <a:gd name="connsiteY474" fmla="*/ 5067573 h 6246801"/>
              <a:gd name="connsiteX475" fmla="*/ 4310431 w 9384838"/>
              <a:gd name="connsiteY475" fmla="*/ 5093016 h 6246801"/>
              <a:gd name="connsiteX476" fmla="*/ 4284989 w 9384838"/>
              <a:gd name="connsiteY476" fmla="*/ 5142795 h 6246801"/>
              <a:gd name="connsiteX477" fmla="*/ 4284989 w 9384838"/>
              <a:gd name="connsiteY477" fmla="*/ 5142796 h 6246801"/>
              <a:gd name="connsiteX478" fmla="*/ 4260653 w 9384838"/>
              <a:gd name="connsiteY478" fmla="*/ 5168239 h 6246801"/>
              <a:gd name="connsiteX479" fmla="*/ 4260653 w 9384838"/>
              <a:gd name="connsiteY479" fmla="*/ 5193683 h 6246801"/>
              <a:gd name="connsiteX480" fmla="*/ 4284989 w 9384838"/>
              <a:gd name="connsiteY480" fmla="*/ 5243462 h 6246801"/>
              <a:gd name="connsiteX481" fmla="*/ 4235211 w 9384838"/>
              <a:gd name="connsiteY481" fmla="*/ 5268905 h 6246801"/>
              <a:gd name="connsiteX482" fmla="*/ 4185433 w 9384838"/>
              <a:gd name="connsiteY482" fmla="*/ 5344128 h 6246801"/>
              <a:gd name="connsiteX483" fmla="*/ 4110213 w 9384838"/>
              <a:gd name="connsiteY483" fmla="*/ 5369571 h 6246801"/>
              <a:gd name="connsiteX484" fmla="*/ 4084771 w 9384838"/>
              <a:gd name="connsiteY484" fmla="*/ 5318685 h 6246801"/>
              <a:gd name="connsiteX485" fmla="*/ 4110213 w 9384838"/>
              <a:gd name="connsiteY485" fmla="*/ 5243462 h 6246801"/>
              <a:gd name="connsiteX486" fmla="*/ 4134549 w 9384838"/>
              <a:gd name="connsiteY486" fmla="*/ 5193683 h 6246801"/>
              <a:gd name="connsiteX487" fmla="*/ 4134549 w 9384838"/>
              <a:gd name="connsiteY487" fmla="*/ 5168239 h 6246801"/>
              <a:gd name="connsiteX488" fmla="*/ 4185433 w 9384838"/>
              <a:gd name="connsiteY488" fmla="*/ 5168239 h 6246801"/>
              <a:gd name="connsiteX489" fmla="*/ 4209769 w 9384838"/>
              <a:gd name="connsiteY489" fmla="*/ 5142796 h 6246801"/>
              <a:gd name="connsiteX490" fmla="*/ 4185433 w 9384838"/>
              <a:gd name="connsiteY490" fmla="*/ 5118460 h 6246801"/>
              <a:gd name="connsiteX491" fmla="*/ 4084771 w 9384838"/>
              <a:gd name="connsiteY491" fmla="*/ 5093017 h 6246801"/>
              <a:gd name="connsiteX492" fmla="*/ 4034993 w 9384838"/>
              <a:gd name="connsiteY492" fmla="*/ 5142796 h 6246801"/>
              <a:gd name="connsiteX493" fmla="*/ 3958666 w 9384838"/>
              <a:gd name="connsiteY493" fmla="*/ 5168239 h 6246801"/>
              <a:gd name="connsiteX494" fmla="*/ 3908904 w 9384838"/>
              <a:gd name="connsiteY494" fmla="*/ 5218019 h 6246801"/>
              <a:gd name="connsiteX495" fmla="*/ 3859127 w 9384838"/>
              <a:gd name="connsiteY495" fmla="*/ 5293242 h 6246801"/>
              <a:gd name="connsiteX496" fmla="*/ 3758465 w 9384838"/>
              <a:gd name="connsiteY496" fmla="*/ 5243462 h 6246801"/>
              <a:gd name="connsiteX497" fmla="*/ 3708688 w 9384838"/>
              <a:gd name="connsiteY497" fmla="*/ 5243462 h 6246801"/>
              <a:gd name="connsiteX498" fmla="*/ 3582584 w 9384838"/>
              <a:gd name="connsiteY498" fmla="*/ 5193683 h 6246801"/>
              <a:gd name="connsiteX499" fmla="*/ 3589545 w 9384838"/>
              <a:gd name="connsiteY499" fmla="*/ 5173103 h 6246801"/>
              <a:gd name="connsiteX500" fmla="*/ 3589543 w 9384838"/>
              <a:gd name="connsiteY500" fmla="*/ 5173102 h 6246801"/>
              <a:gd name="connsiteX501" fmla="*/ 3582582 w 9384838"/>
              <a:gd name="connsiteY501" fmla="*/ 5193682 h 6246801"/>
              <a:gd name="connsiteX502" fmla="*/ 3382367 w 9384838"/>
              <a:gd name="connsiteY502" fmla="*/ 5193682 h 6246801"/>
              <a:gd name="connsiteX503" fmla="*/ 3421081 w 9384838"/>
              <a:gd name="connsiteY503" fmla="*/ 5164921 h 6246801"/>
              <a:gd name="connsiteX504" fmla="*/ 3483028 w 9384838"/>
              <a:gd name="connsiteY504" fmla="*/ 5168239 h 6246801"/>
              <a:gd name="connsiteX505" fmla="*/ 3532805 w 9384838"/>
              <a:gd name="connsiteY505" fmla="*/ 5168239 h 6246801"/>
              <a:gd name="connsiteX506" fmla="*/ 3532805 w 9384838"/>
              <a:gd name="connsiteY506" fmla="*/ 5118459 h 6246801"/>
              <a:gd name="connsiteX507" fmla="*/ 3507365 w 9384838"/>
              <a:gd name="connsiteY507" fmla="*/ 5093016 h 6246801"/>
              <a:gd name="connsiteX508" fmla="*/ 3483028 w 9384838"/>
              <a:gd name="connsiteY508" fmla="*/ 5118459 h 6246801"/>
              <a:gd name="connsiteX509" fmla="*/ 3432144 w 9384838"/>
              <a:gd name="connsiteY509" fmla="*/ 5093016 h 6246801"/>
              <a:gd name="connsiteX510" fmla="*/ 3407808 w 9384838"/>
              <a:gd name="connsiteY510" fmla="*/ 5093016 h 6246801"/>
              <a:gd name="connsiteX511" fmla="*/ 3407808 w 9384838"/>
              <a:gd name="connsiteY511" fmla="*/ 5043237 h 6246801"/>
              <a:gd name="connsiteX512" fmla="*/ 3382367 w 9384838"/>
              <a:gd name="connsiteY512" fmla="*/ 5043237 h 6246801"/>
              <a:gd name="connsiteX513" fmla="*/ 3356924 w 9384838"/>
              <a:gd name="connsiteY513" fmla="*/ 5093016 h 6246801"/>
              <a:gd name="connsiteX514" fmla="*/ 3382367 w 9384838"/>
              <a:gd name="connsiteY514" fmla="*/ 5118459 h 6246801"/>
              <a:gd name="connsiteX515" fmla="*/ 3382367 w 9384838"/>
              <a:gd name="connsiteY515" fmla="*/ 5142796 h 6246801"/>
              <a:gd name="connsiteX516" fmla="*/ 3331482 w 9384838"/>
              <a:gd name="connsiteY516" fmla="*/ 5093016 h 6246801"/>
              <a:gd name="connsiteX517" fmla="*/ 3356924 w 9384838"/>
              <a:gd name="connsiteY517" fmla="*/ 5067573 h 6246801"/>
              <a:gd name="connsiteX518" fmla="*/ 3356924 w 9384838"/>
              <a:gd name="connsiteY518" fmla="*/ 4992351 h 6246801"/>
              <a:gd name="connsiteX519" fmla="*/ 3407808 w 9384838"/>
              <a:gd name="connsiteY519" fmla="*/ 4942571 h 6246801"/>
              <a:gd name="connsiteX520" fmla="*/ 3356924 w 9384838"/>
              <a:gd name="connsiteY520" fmla="*/ 4942571 h 6246801"/>
              <a:gd name="connsiteX521" fmla="*/ 3349625 w 9384838"/>
              <a:gd name="connsiteY521" fmla="*/ 4928288 h 6246801"/>
              <a:gd name="connsiteX522" fmla="*/ 3349624 w 9384838"/>
              <a:gd name="connsiteY522" fmla="*/ 4928288 h 6246801"/>
              <a:gd name="connsiteX523" fmla="*/ 3356924 w 9384838"/>
              <a:gd name="connsiteY523" fmla="*/ 4942571 h 6246801"/>
              <a:gd name="connsiteX524" fmla="*/ 3281703 w 9384838"/>
              <a:gd name="connsiteY524" fmla="*/ 4968014 h 6246801"/>
              <a:gd name="connsiteX525" fmla="*/ 3256260 w 9384838"/>
              <a:gd name="connsiteY525" fmla="*/ 5017794 h 6246801"/>
              <a:gd name="connsiteX526" fmla="*/ 3181041 w 9384838"/>
              <a:gd name="connsiteY526" fmla="*/ 5067573 h 6246801"/>
              <a:gd name="connsiteX527" fmla="*/ 3206483 w 9384838"/>
              <a:gd name="connsiteY527" fmla="*/ 5118459 h 6246801"/>
              <a:gd name="connsiteX528" fmla="*/ 3181041 w 9384838"/>
              <a:gd name="connsiteY528" fmla="*/ 5142796 h 6246801"/>
              <a:gd name="connsiteX529" fmla="*/ 3231925 w 9384838"/>
              <a:gd name="connsiteY529" fmla="*/ 5168239 h 6246801"/>
              <a:gd name="connsiteX530" fmla="*/ 3281703 w 9384838"/>
              <a:gd name="connsiteY530" fmla="*/ 5218019 h 6246801"/>
              <a:gd name="connsiteX531" fmla="*/ 3331481 w 9384838"/>
              <a:gd name="connsiteY531" fmla="*/ 5268905 h 6246801"/>
              <a:gd name="connsiteX532" fmla="*/ 3281703 w 9384838"/>
              <a:gd name="connsiteY532" fmla="*/ 5293242 h 6246801"/>
              <a:gd name="connsiteX533" fmla="*/ 3281703 w 9384838"/>
              <a:gd name="connsiteY533" fmla="*/ 5318685 h 6246801"/>
              <a:gd name="connsiteX534" fmla="*/ 3256260 w 9384838"/>
              <a:gd name="connsiteY534" fmla="*/ 5293242 h 6246801"/>
              <a:gd name="connsiteX535" fmla="*/ 3206483 w 9384838"/>
              <a:gd name="connsiteY535" fmla="*/ 5293242 h 6246801"/>
              <a:gd name="connsiteX536" fmla="*/ 3181041 w 9384838"/>
              <a:gd name="connsiteY536" fmla="*/ 5293242 h 6246801"/>
              <a:gd name="connsiteX537" fmla="*/ 3056044 w 9384838"/>
              <a:gd name="connsiteY537" fmla="*/ 5293242 h 6246801"/>
              <a:gd name="connsiteX538" fmla="*/ 3030601 w 9384838"/>
              <a:gd name="connsiteY538" fmla="*/ 5344128 h 6246801"/>
              <a:gd name="connsiteX539" fmla="*/ 3006265 w 9384838"/>
              <a:gd name="connsiteY539" fmla="*/ 5344128 h 6246801"/>
              <a:gd name="connsiteX540" fmla="*/ 2980823 w 9384838"/>
              <a:gd name="connsiteY540" fmla="*/ 5369571 h 6246801"/>
              <a:gd name="connsiteX541" fmla="*/ 3006265 w 9384838"/>
              <a:gd name="connsiteY541" fmla="*/ 5393907 h 6246801"/>
              <a:gd name="connsiteX542" fmla="*/ 2980823 w 9384838"/>
              <a:gd name="connsiteY542" fmla="*/ 5419350 h 6246801"/>
              <a:gd name="connsiteX543" fmla="*/ 2905602 w 9384838"/>
              <a:gd name="connsiteY543" fmla="*/ 5444793 h 6246801"/>
              <a:gd name="connsiteX544" fmla="*/ 2880162 w 9384838"/>
              <a:gd name="connsiteY544" fmla="*/ 5520016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579280 w 9384838"/>
              <a:gd name="connsiteY561" fmla="*/ 5142795 h 6246801"/>
              <a:gd name="connsiteX562" fmla="*/ 2705382 w 9384838"/>
              <a:gd name="connsiteY562" fmla="*/ 5093015 h 6246801"/>
              <a:gd name="connsiteX563" fmla="*/ 2755160 w 9384838"/>
              <a:gd name="connsiteY563" fmla="*/ 5043236 h 6246801"/>
              <a:gd name="connsiteX564" fmla="*/ 2755160 w 9384838"/>
              <a:gd name="connsiteY564" fmla="*/ 4992350 h 6246801"/>
              <a:gd name="connsiteX565" fmla="*/ 2729719 w 9384838"/>
              <a:gd name="connsiteY565" fmla="*/ 4968013 h 6246801"/>
              <a:gd name="connsiteX566" fmla="*/ 2705383 w 9384838"/>
              <a:gd name="connsiteY566" fmla="*/ 4942570 h 6246801"/>
              <a:gd name="connsiteX567" fmla="*/ 2679942 w 9384838"/>
              <a:gd name="connsiteY567" fmla="*/ 4942570 h 6246801"/>
              <a:gd name="connsiteX568" fmla="*/ 2654500 w 9384838"/>
              <a:gd name="connsiteY568" fmla="*/ 4968013 h 6246801"/>
              <a:gd name="connsiteX569" fmla="*/ 2604722 w 9384838"/>
              <a:gd name="connsiteY569" fmla="*/ 4968013 h 6246801"/>
              <a:gd name="connsiteX570" fmla="*/ 2529503 w 9384838"/>
              <a:gd name="connsiteY570" fmla="*/ 4917127 h 6246801"/>
              <a:gd name="connsiteX571" fmla="*/ 2529503 w 9384838"/>
              <a:gd name="connsiteY571" fmla="*/ 4867348 h 6246801"/>
              <a:gd name="connsiteX572" fmla="*/ 2454282 w 9384838"/>
              <a:gd name="connsiteY572" fmla="*/ 4841905 h 6246801"/>
              <a:gd name="connsiteX573" fmla="*/ 2454282 w 9384838"/>
              <a:gd name="connsiteY573" fmla="*/ 4867348 h 6246801"/>
              <a:gd name="connsiteX574" fmla="*/ 2428840 w 9384838"/>
              <a:gd name="connsiteY574" fmla="*/ 4841905 h 6246801"/>
              <a:gd name="connsiteX575" fmla="*/ 2379063 w 9384838"/>
              <a:gd name="connsiteY575" fmla="*/ 4841905 h 6246801"/>
              <a:gd name="connsiteX576" fmla="*/ 2353620 w 9384838"/>
              <a:gd name="connsiteY576" fmla="*/ 4867348 h 6246801"/>
              <a:gd name="connsiteX577" fmla="*/ 2353620 w 9384838"/>
              <a:gd name="connsiteY577" fmla="*/ 4867347 h 6246801"/>
              <a:gd name="connsiteX578" fmla="*/ 2328178 w 9384838"/>
              <a:gd name="connsiteY578" fmla="*/ 4841904 h 6246801"/>
              <a:gd name="connsiteX579" fmla="*/ 2303843 w 9384838"/>
              <a:gd name="connsiteY579" fmla="*/ 4841904 h 6246801"/>
              <a:gd name="connsiteX580" fmla="*/ 2278401 w 9384838"/>
              <a:gd name="connsiteY580" fmla="*/ 4817568 h 6246801"/>
              <a:gd name="connsiteX581" fmla="*/ 2252958 w 9384838"/>
              <a:gd name="connsiteY581" fmla="*/ 4841904 h 6246801"/>
              <a:gd name="connsiteX582" fmla="*/ 2303843 w 9384838"/>
              <a:gd name="connsiteY582" fmla="*/ 4867347 h 6246801"/>
              <a:gd name="connsiteX583" fmla="*/ 2228623 w 9384838"/>
              <a:gd name="connsiteY583" fmla="*/ 4892790 h 6246801"/>
              <a:gd name="connsiteX584" fmla="*/ 2177740 w 9384838"/>
              <a:gd name="connsiteY584" fmla="*/ 4841904 h 6246801"/>
              <a:gd name="connsiteX585" fmla="*/ 2153404 w 9384838"/>
              <a:gd name="connsiteY585" fmla="*/ 4867347 h 6246801"/>
              <a:gd name="connsiteX586" fmla="*/ 2153404 w 9384838"/>
              <a:gd name="connsiteY586" fmla="*/ 4892790 h 6246801"/>
              <a:gd name="connsiteX587" fmla="*/ 2127962 w 9384838"/>
              <a:gd name="connsiteY587" fmla="*/ 4942570 h 6246801"/>
              <a:gd name="connsiteX588" fmla="*/ 2102518 w 9384838"/>
              <a:gd name="connsiteY588" fmla="*/ 4917127 h 6246801"/>
              <a:gd name="connsiteX589" fmla="*/ 2078183 w 9384838"/>
              <a:gd name="connsiteY589" fmla="*/ 4917127 h 6246801"/>
              <a:gd name="connsiteX590" fmla="*/ 2078183 w 9384838"/>
              <a:gd name="connsiteY590" fmla="*/ 4867347 h 6246801"/>
              <a:gd name="connsiteX591" fmla="*/ 2027299 w 9384838"/>
              <a:gd name="connsiteY591" fmla="*/ 4867347 h 6246801"/>
              <a:gd name="connsiteX592" fmla="*/ 2001857 w 9384838"/>
              <a:gd name="connsiteY592" fmla="*/ 4892790 h 6246801"/>
              <a:gd name="connsiteX593" fmla="*/ 1952080 w 9384838"/>
              <a:gd name="connsiteY593" fmla="*/ 4892790 h 6246801"/>
              <a:gd name="connsiteX594" fmla="*/ 1902303 w 9384838"/>
              <a:gd name="connsiteY594" fmla="*/ 4917127 h 6246801"/>
              <a:gd name="connsiteX595" fmla="*/ 1876860 w 9384838"/>
              <a:gd name="connsiteY595" fmla="*/ 4892790 h 6246801"/>
              <a:gd name="connsiteX596" fmla="*/ 1876860 w 9384838"/>
              <a:gd name="connsiteY596" fmla="*/ 4867347 h 6246801"/>
              <a:gd name="connsiteX597" fmla="*/ 1851419 w 9384838"/>
              <a:gd name="connsiteY597" fmla="*/ 4892790 h 6246801"/>
              <a:gd name="connsiteX598" fmla="*/ 1827080 w 9384838"/>
              <a:gd name="connsiteY598" fmla="*/ 4892790 h 6246801"/>
              <a:gd name="connsiteX599" fmla="*/ 1801640 w 9384838"/>
              <a:gd name="connsiteY599" fmla="*/ 4867347 h 6246801"/>
              <a:gd name="connsiteX600" fmla="*/ 1801640 w 9384838"/>
              <a:gd name="connsiteY600" fmla="*/ 4892790 h 6246801"/>
              <a:gd name="connsiteX601" fmla="*/ 1776198 w 9384838"/>
              <a:gd name="connsiteY601" fmla="*/ 4917127 h 6246801"/>
              <a:gd name="connsiteX602" fmla="*/ 1751861 w 9384838"/>
              <a:gd name="connsiteY602" fmla="*/ 4892790 h 6246801"/>
              <a:gd name="connsiteX603" fmla="*/ 1726419 w 9384838"/>
              <a:gd name="connsiteY603" fmla="*/ 4892790 h 6246801"/>
              <a:gd name="connsiteX604" fmla="*/ 1700977 w 9384838"/>
              <a:gd name="connsiteY604" fmla="*/ 4917127 h 6246801"/>
              <a:gd name="connsiteX605" fmla="*/ 1676640 w 9384838"/>
              <a:gd name="connsiteY605" fmla="*/ 4892790 h 6246801"/>
              <a:gd name="connsiteX606" fmla="*/ 1625756 w 9384838"/>
              <a:gd name="connsiteY606" fmla="*/ 4917127 h 6246801"/>
              <a:gd name="connsiteX607" fmla="*/ 1601421 w 9384838"/>
              <a:gd name="connsiteY607" fmla="*/ 4917127 h 6246801"/>
              <a:gd name="connsiteX608" fmla="*/ 1575979 w 9384838"/>
              <a:gd name="connsiteY608" fmla="*/ 4892790 h 6246801"/>
              <a:gd name="connsiteX609" fmla="*/ 1575979 w 9384838"/>
              <a:gd name="connsiteY609" fmla="*/ 4867347 h 6246801"/>
              <a:gd name="connsiteX610" fmla="*/ 1575979 w 9384838"/>
              <a:gd name="connsiteY610" fmla="*/ 4841904 h 6246801"/>
              <a:gd name="connsiteX611" fmla="*/ 1526200 w 9384838"/>
              <a:gd name="connsiteY611" fmla="*/ 4817568 h 6246801"/>
              <a:gd name="connsiteX612" fmla="*/ 1450978 w 9384838"/>
              <a:gd name="connsiteY612" fmla="*/ 4867347 h 6246801"/>
              <a:gd name="connsiteX613" fmla="*/ 1425540 w 9384838"/>
              <a:gd name="connsiteY613" fmla="*/ 4867347 h 6246801"/>
              <a:gd name="connsiteX614" fmla="*/ 1425540 w 9384838"/>
              <a:gd name="connsiteY614" fmla="*/ 4867348 h 6246801"/>
              <a:gd name="connsiteX615" fmla="*/ 1425540 w 9384838"/>
              <a:gd name="connsiteY615" fmla="*/ 4917127 h 6246801"/>
              <a:gd name="connsiteX616" fmla="*/ 1400097 w 9384838"/>
              <a:gd name="connsiteY616" fmla="*/ 4942570 h 6246801"/>
              <a:gd name="connsiteX617" fmla="*/ 1400097 w 9384838"/>
              <a:gd name="connsiteY617" fmla="*/ 4992350 h 6246801"/>
              <a:gd name="connsiteX618" fmla="*/ 1350319 w 9384838"/>
              <a:gd name="connsiteY618" fmla="*/ 4992350 h 6246801"/>
              <a:gd name="connsiteX619" fmla="*/ 1350319 w 9384838"/>
              <a:gd name="connsiteY619" fmla="*/ 5043236 h 6246801"/>
              <a:gd name="connsiteX620" fmla="*/ 1299435 w 9384838"/>
              <a:gd name="connsiteY620" fmla="*/ 4992350 h 6246801"/>
              <a:gd name="connsiteX621" fmla="*/ 1249656 w 9384838"/>
              <a:gd name="connsiteY621" fmla="*/ 4917127 h 6246801"/>
              <a:gd name="connsiteX622" fmla="*/ 1224214 w 9384838"/>
              <a:gd name="connsiteY622" fmla="*/ 4917127 h 6246801"/>
              <a:gd name="connsiteX623" fmla="*/ 1148993 w 9384838"/>
              <a:gd name="connsiteY623" fmla="*/ 4892791 h 6246801"/>
              <a:gd name="connsiteX624" fmla="*/ 1124658 w 9384838"/>
              <a:gd name="connsiteY624" fmla="*/ 4917127 h 6246801"/>
              <a:gd name="connsiteX625" fmla="*/ 1124658 w 9384838"/>
              <a:gd name="connsiteY625" fmla="*/ 4892791 h 6246801"/>
              <a:gd name="connsiteX626" fmla="*/ 1099215 w 9384838"/>
              <a:gd name="connsiteY626" fmla="*/ 4917127 h 6246801"/>
              <a:gd name="connsiteX627" fmla="*/ 1073771 w 9384838"/>
              <a:gd name="connsiteY627" fmla="*/ 4892791 h 6246801"/>
              <a:gd name="connsiteX628" fmla="*/ 1049435 w 9384838"/>
              <a:gd name="connsiteY628" fmla="*/ 4917127 h 6246801"/>
              <a:gd name="connsiteX629" fmla="*/ 998551 w 9384838"/>
              <a:gd name="connsiteY629" fmla="*/ 4917127 h 6246801"/>
              <a:gd name="connsiteX630" fmla="*/ 998551 w 9384838"/>
              <a:gd name="connsiteY630" fmla="*/ 4892791 h 6246801"/>
              <a:gd name="connsiteX631" fmla="*/ 948773 w 9384838"/>
              <a:gd name="connsiteY631" fmla="*/ 4841905 h 6246801"/>
              <a:gd name="connsiteX632" fmla="*/ 898995 w 9384838"/>
              <a:gd name="connsiteY632" fmla="*/ 4867348 h 6246801"/>
              <a:gd name="connsiteX633" fmla="*/ 898995 w 9384838"/>
              <a:gd name="connsiteY633" fmla="*/ 4792125 h 6246801"/>
              <a:gd name="connsiteX634" fmla="*/ 923331 w 9384838"/>
              <a:gd name="connsiteY634" fmla="*/ 4766682 h 6246801"/>
              <a:gd name="connsiteX635" fmla="*/ 923331 w 9384838"/>
              <a:gd name="connsiteY635" fmla="*/ 4716902 h 6246801"/>
              <a:gd name="connsiteX636" fmla="*/ 923331 w 9384838"/>
              <a:gd name="connsiteY636" fmla="*/ 4691459 h 6246801"/>
              <a:gd name="connsiteX637" fmla="*/ 974215 w 9384838"/>
              <a:gd name="connsiteY637" fmla="*/ 4691459 h 6246801"/>
              <a:gd name="connsiteX638" fmla="*/ 998551 w 9384838"/>
              <a:gd name="connsiteY638" fmla="*/ 4667122 h 6246801"/>
              <a:gd name="connsiteX639" fmla="*/ 1049435 w 9384838"/>
              <a:gd name="connsiteY639" fmla="*/ 4716902 h 6246801"/>
              <a:gd name="connsiteX640" fmla="*/ 1148993 w 9384838"/>
              <a:gd name="connsiteY640" fmla="*/ 4716902 h 6246801"/>
              <a:gd name="connsiteX641" fmla="*/ 1174436 w 9384838"/>
              <a:gd name="connsiteY641" fmla="*/ 4667122 h 6246801"/>
              <a:gd name="connsiteX642" fmla="*/ 1224214 w 9384838"/>
              <a:gd name="connsiteY642" fmla="*/ 4667122 h 6246801"/>
              <a:gd name="connsiteX643" fmla="*/ 1249656 w 9384838"/>
              <a:gd name="connsiteY643" fmla="*/ 4616236 h 6246801"/>
              <a:gd name="connsiteX644" fmla="*/ 1275099 w 9384838"/>
              <a:gd name="connsiteY644" fmla="*/ 4616236 h 6246801"/>
              <a:gd name="connsiteX645" fmla="*/ 1275099 w 9384838"/>
              <a:gd name="connsiteY645" fmla="*/ 4616237 h 6246801"/>
              <a:gd name="connsiteX646" fmla="*/ 1350319 w 9384838"/>
              <a:gd name="connsiteY646" fmla="*/ 4616237 h 6246801"/>
              <a:gd name="connsiteX647" fmla="*/ 1374654 w 9384838"/>
              <a:gd name="connsiteY647" fmla="*/ 4590794 h 6246801"/>
              <a:gd name="connsiteX648" fmla="*/ 1425539 w 9384838"/>
              <a:gd name="connsiteY648" fmla="*/ 4566457 h 6246801"/>
              <a:gd name="connsiteX649" fmla="*/ 1550537 w 9384838"/>
              <a:gd name="connsiteY649" fmla="*/ 4491234 h 6246801"/>
              <a:gd name="connsiteX650" fmla="*/ 1651201 w 9384838"/>
              <a:gd name="connsiteY650" fmla="*/ 4440348 h 6246801"/>
              <a:gd name="connsiteX651" fmla="*/ 1751865 w 9384838"/>
              <a:gd name="connsiteY651" fmla="*/ 4416011 h 6246801"/>
              <a:gd name="connsiteX652" fmla="*/ 1776201 w 9384838"/>
              <a:gd name="connsiteY652" fmla="*/ 4365125 h 6246801"/>
              <a:gd name="connsiteX653" fmla="*/ 1751865 w 9384838"/>
              <a:gd name="connsiteY653" fmla="*/ 4340788 h 6246801"/>
              <a:gd name="connsiteX654" fmla="*/ 1801642 w 9384838"/>
              <a:gd name="connsiteY654" fmla="*/ 4340788 h 6246801"/>
              <a:gd name="connsiteX655" fmla="*/ 1827082 w 9384838"/>
              <a:gd name="connsiteY655" fmla="*/ 4315345 h 6246801"/>
              <a:gd name="connsiteX656" fmla="*/ 1902304 w 9384838"/>
              <a:gd name="connsiteY656" fmla="*/ 4340788 h 6246801"/>
              <a:gd name="connsiteX657" fmla="*/ 1952081 w 9384838"/>
              <a:gd name="connsiteY657" fmla="*/ 4315345 h 6246801"/>
              <a:gd name="connsiteX658" fmla="*/ 2001860 w 9384838"/>
              <a:gd name="connsiteY658" fmla="*/ 4340788 h 6246801"/>
              <a:gd name="connsiteX659" fmla="*/ 1952081 w 9384838"/>
              <a:gd name="connsiteY659" fmla="*/ 4340788 h 6246801"/>
              <a:gd name="connsiteX660" fmla="*/ 1952081 w 9384838"/>
              <a:gd name="connsiteY660" fmla="*/ 4390568 h 6246801"/>
              <a:gd name="connsiteX661" fmla="*/ 2027302 w 9384838"/>
              <a:gd name="connsiteY661" fmla="*/ 4416011 h 6246801"/>
              <a:gd name="connsiteX662" fmla="*/ 2052742 w 9384838"/>
              <a:gd name="connsiteY662" fmla="*/ 4416011 h 6246801"/>
              <a:gd name="connsiteX663" fmla="*/ 2102518 w 9384838"/>
              <a:gd name="connsiteY663" fmla="*/ 4390568 h 6246801"/>
              <a:gd name="connsiteX664" fmla="*/ 2127962 w 9384838"/>
              <a:gd name="connsiteY664" fmla="*/ 4390568 h 6246801"/>
              <a:gd name="connsiteX665" fmla="*/ 2203182 w 9384838"/>
              <a:gd name="connsiteY665" fmla="*/ 4440348 h 6246801"/>
              <a:gd name="connsiteX666" fmla="*/ 2328178 w 9384838"/>
              <a:gd name="connsiteY666" fmla="*/ 4465791 h 6246801"/>
              <a:gd name="connsiteX667" fmla="*/ 2428839 w 9384838"/>
              <a:gd name="connsiteY667" fmla="*/ 4465791 h 6246801"/>
              <a:gd name="connsiteX668" fmla="*/ 2478617 w 9384838"/>
              <a:gd name="connsiteY668" fmla="*/ 4440348 h 6246801"/>
              <a:gd name="connsiteX669" fmla="*/ 2529503 w 9384838"/>
              <a:gd name="connsiteY669" fmla="*/ 4416011 h 6246801"/>
              <a:gd name="connsiteX670" fmla="*/ 2579280 w 9384838"/>
              <a:gd name="connsiteY670" fmla="*/ 4440348 h 6246801"/>
              <a:gd name="connsiteX671" fmla="*/ 2629058 w 9384838"/>
              <a:gd name="connsiteY671" fmla="*/ 4440348 h 6246801"/>
              <a:gd name="connsiteX672" fmla="*/ 2679941 w 9384838"/>
              <a:gd name="connsiteY672" fmla="*/ 4465791 h 6246801"/>
              <a:gd name="connsiteX673" fmla="*/ 2679941 w 9384838"/>
              <a:gd name="connsiteY673" fmla="*/ 4465790 h 6246801"/>
              <a:gd name="connsiteX674" fmla="*/ 2705383 w 9384838"/>
              <a:gd name="connsiteY674" fmla="*/ 4465790 h 6246801"/>
              <a:gd name="connsiteX675" fmla="*/ 2804940 w 9384838"/>
              <a:gd name="connsiteY675" fmla="*/ 4440347 h 6246801"/>
              <a:gd name="connsiteX676" fmla="*/ 2830382 w 9384838"/>
              <a:gd name="connsiteY676" fmla="*/ 4491233 h 6246801"/>
              <a:gd name="connsiteX677" fmla="*/ 2804940 w 9384838"/>
              <a:gd name="connsiteY677" fmla="*/ 4515570 h 6246801"/>
              <a:gd name="connsiteX678" fmla="*/ 2780604 w 9384838"/>
              <a:gd name="connsiteY678" fmla="*/ 4541013 h 6246801"/>
              <a:gd name="connsiteX679" fmla="*/ 2804940 w 9384838"/>
              <a:gd name="connsiteY679" fmla="*/ 4566456 h 6246801"/>
              <a:gd name="connsiteX680" fmla="*/ 2804940 w 9384838"/>
              <a:gd name="connsiteY680" fmla="*/ 4590793 h 6246801"/>
              <a:gd name="connsiteX681" fmla="*/ 2855825 w 9384838"/>
              <a:gd name="connsiteY681" fmla="*/ 4590793 h 6246801"/>
              <a:gd name="connsiteX682" fmla="*/ 2855825 w 9384838"/>
              <a:gd name="connsiteY682" fmla="*/ 4566456 h 6246801"/>
              <a:gd name="connsiteX683" fmla="*/ 2880159 w 9384838"/>
              <a:gd name="connsiteY683" fmla="*/ 4566456 h 6246801"/>
              <a:gd name="connsiteX684" fmla="*/ 2880159 w 9384838"/>
              <a:gd name="connsiteY684" fmla="*/ 4605916 h 6246801"/>
              <a:gd name="connsiteX685" fmla="*/ 2880162 w 9384838"/>
              <a:gd name="connsiteY685" fmla="*/ 4605918 h 6246801"/>
              <a:gd name="connsiteX686" fmla="*/ 2880162 w 9384838"/>
              <a:gd name="connsiteY686" fmla="*/ 4566457 h 6246801"/>
              <a:gd name="connsiteX687" fmla="*/ 2931045 w 9384838"/>
              <a:gd name="connsiteY687" fmla="*/ 4616236 h 6246801"/>
              <a:gd name="connsiteX688" fmla="*/ 2980823 w 9384838"/>
              <a:gd name="connsiteY688" fmla="*/ 4641679 h 6246801"/>
              <a:gd name="connsiteX689" fmla="*/ 3006265 w 9384838"/>
              <a:gd name="connsiteY689" fmla="*/ 4616236 h 6246801"/>
              <a:gd name="connsiteX690" fmla="*/ 3030601 w 9384838"/>
              <a:gd name="connsiteY690" fmla="*/ 4616236 h 6246801"/>
              <a:gd name="connsiteX691" fmla="*/ 3056044 w 9384838"/>
              <a:gd name="connsiteY691" fmla="*/ 4590793 h 6246801"/>
              <a:gd name="connsiteX692" fmla="*/ 3105820 w 9384838"/>
              <a:gd name="connsiteY692" fmla="*/ 4590793 h 6246801"/>
              <a:gd name="connsiteX693" fmla="*/ 3131263 w 9384838"/>
              <a:gd name="connsiteY693" fmla="*/ 4541014 h 6246801"/>
              <a:gd name="connsiteX694" fmla="*/ 3131263 w 9384838"/>
              <a:gd name="connsiteY694" fmla="*/ 4590793 h 6246801"/>
              <a:gd name="connsiteX695" fmla="*/ 3156704 w 9384838"/>
              <a:gd name="connsiteY695" fmla="*/ 4566457 h 6246801"/>
              <a:gd name="connsiteX696" fmla="*/ 3181041 w 9384838"/>
              <a:gd name="connsiteY696" fmla="*/ 4515571 h 6246801"/>
              <a:gd name="connsiteX697" fmla="*/ 3156704 w 9384838"/>
              <a:gd name="connsiteY697" fmla="*/ 4440348 h 6246801"/>
              <a:gd name="connsiteX698" fmla="*/ 3131263 w 9384838"/>
              <a:gd name="connsiteY698" fmla="*/ 4416011 h 6246801"/>
              <a:gd name="connsiteX699" fmla="*/ 3181041 w 9384838"/>
              <a:gd name="connsiteY699" fmla="*/ 4365125 h 6246801"/>
              <a:gd name="connsiteX700" fmla="*/ 3231924 w 9384838"/>
              <a:gd name="connsiteY700" fmla="*/ 4340788 h 6246801"/>
              <a:gd name="connsiteX701" fmla="*/ 3256260 w 9384838"/>
              <a:gd name="connsiteY701" fmla="*/ 4289902 h 6246801"/>
              <a:gd name="connsiteX702" fmla="*/ 3281703 w 9384838"/>
              <a:gd name="connsiteY702" fmla="*/ 4289902 h 6246801"/>
              <a:gd name="connsiteX703" fmla="*/ 3281705 w 9384838"/>
              <a:gd name="connsiteY703" fmla="*/ 4289902 h 6246801"/>
              <a:gd name="connsiteX704" fmla="*/ 3307147 w 9384838"/>
              <a:gd name="connsiteY704" fmla="*/ 4265565 h 6246801"/>
              <a:gd name="connsiteX705" fmla="*/ 3356924 w 9384838"/>
              <a:gd name="connsiteY705" fmla="*/ 4265565 h 6246801"/>
              <a:gd name="connsiteX706" fmla="*/ 3457589 w 9384838"/>
              <a:gd name="connsiteY706" fmla="*/ 4190342 h 6246801"/>
              <a:gd name="connsiteX707" fmla="*/ 3558250 w 9384838"/>
              <a:gd name="connsiteY707" fmla="*/ 4089676 h 6246801"/>
              <a:gd name="connsiteX708" fmla="*/ 3582585 w 9384838"/>
              <a:gd name="connsiteY708" fmla="*/ 4014453 h 6246801"/>
              <a:gd name="connsiteX709" fmla="*/ 3608026 w 9384838"/>
              <a:gd name="connsiteY709" fmla="*/ 3989010 h 6246801"/>
              <a:gd name="connsiteX710" fmla="*/ 3582585 w 9384838"/>
              <a:gd name="connsiteY710" fmla="*/ 3963567 h 6246801"/>
              <a:gd name="connsiteX711" fmla="*/ 3608026 w 9384838"/>
              <a:gd name="connsiteY711" fmla="*/ 3913787 h 6246801"/>
              <a:gd name="connsiteX712" fmla="*/ 3582585 w 9384838"/>
              <a:gd name="connsiteY712" fmla="*/ 3888344 h 6246801"/>
              <a:gd name="connsiteX713" fmla="*/ 3608026 w 9384838"/>
              <a:gd name="connsiteY713" fmla="*/ 3838565 h 6246801"/>
              <a:gd name="connsiteX714" fmla="*/ 3633468 w 9384838"/>
              <a:gd name="connsiteY714" fmla="*/ 3813122 h 6246801"/>
              <a:gd name="connsiteX715" fmla="*/ 3683247 w 9384838"/>
              <a:gd name="connsiteY715" fmla="*/ 3788785 h 6246801"/>
              <a:gd name="connsiteX716" fmla="*/ 3708689 w 9384838"/>
              <a:gd name="connsiteY716" fmla="*/ 3813122 h 6246801"/>
              <a:gd name="connsiteX717" fmla="*/ 3783908 w 9384838"/>
              <a:gd name="connsiteY717" fmla="*/ 3788785 h 6246801"/>
              <a:gd name="connsiteX718" fmla="*/ 3883464 w 9384838"/>
              <a:gd name="connsiteY718" fmla="*/ 3763342 h 6246801"/>
              <a:gd name="connsiteX719" fmla="*/ 3883464 w 9384838"/>
              <a:gd name="connsiteY719" fmla="*/ 3813122 h 6246801"/>
              <a:gd name="connsiteX720" fmla="*/ 3833686 w 9384838"/>
              <a:gd name="connsiteY720" fmla="*/ 3813122 h 6246801"/>
              <a:gd name="connsiteX721" fmla="*/ 3808245 w 9384838"/>
              <a:gd name="connsiteY721" fmla="*/ 3838565 h 6246801"/>
              <a:gd name="connsiteX722" fmla="*/ 3808245 w 9384838"/>
              <a:gd name="connsiteY722" fmla="*/ 3888344 h 6246801"/>
              <a:gd name="connsiteX723" fmla="*/ 3758467 w 9384838"/>
              <a:gd name="connsiteY723" fmla="*/ 3864008 h 6246801"/>
              <a:gd name="connsiteX724" fmla="*/ 3708689 w 9384838"/>
              <a:gd name="connsiteY724" fmla="*/ 3913787 h 6246801"/>
              <a:gd name="connsiteX725" fmla="*/ 3683247 w 9384838"/>
              <a:gd name="connsiteY725" fmla="*/ 3888344 h 6246801"/>
              <a:gd name="connsiteX726" fmla="*/ 3633468 w 9384838"/>
              <a:gd name="connsiteY726" fmla="*/ 3913787 h 6246801"/>
              <a:gd name="connsiteX727" fmla="*/ 3657804 w 9384838"/>
              <a:gd name="connsiteY727" fmla="*/ 3939230 h 6246801"/>
              <a:gd name="connsiteX728" fmla="*/ 3633468 w 9384838"/>
              <a:gd name="connsiteY728" fmla="*/ 3963567 h 6246801"/>
              <a:gd name="connsiteX729" fmla="*/ 3657804 w 9384838"/>
              <a:gd name="connsiteY729" fmla="*/ 3963567 h 6246801"/>
              <a:gd name="connsiteX730" fmla="*/ 3683247 w 9384838"/>
              <a:gd name="connsiteY730" fmla="*/ 3989010 h 6246801"/>
              <a:gd name="connsiteX731" fmla="*/ 3708689 w 9384838"/>
              <a:gd name="connsiteY731" fmla="*/ 3989010 h 6246801"/>
              <a:gd name="connsiteX732" fmla="*/ 3708689 w 9384838"/>
              <a:gd name="connsiteY732" fmla="*/ 4014453 h 6246801"/>
              <a:gd name="connsiteX733" fmla="*/ 3708688 w 9384838"/>
              <a:gd name="connsiteY733" fmla="*/ 4014453 h 6246801"/>
              <a:gd name="connsiteX734" fmla="*/ 3657804 w 9384838"/>
              <a:gd name="connsiteY734" fmla="*/ 4064233 h 6246801"/>
              <a:gd name="connsiteX735" fmla="*/ 3683246 w 9384838"/>
              <a:gd name="connsiteY735" fmla="*/ 4139455 h 6246801"/>
              <a:gd name="connsiteX736" fmla="*/ 3808243 w 9384838"/>
              <a:gd name="connsiteY736" fmla="*/ 4164898 h 6246801"/>
              <a:gd name="connsiteX737" fmla="*/ 3833684 w 9384838"/>
              <a:gd name="connsiteY737" fmla="*/ 4089676 h 6246801"/>
              <a:gd name="connsiteX738" fmla="*/ 3958666 w 9384838"/>
              <a:gd name="connsiteY738" fmla="*/ 4089676 h 6246801"/>
              <a:gd name="connsiteX739" fmla="*/ 4084770 w 9384838"/>
              <a:gd name="connsiteY739" fmla="*/ 4064233 h 6246801"/>
              <a:gd name="connsiteX740" fmla="*/ 4185432 w 9384838"/>
              <a:gd name="connsiteY740" fmla="*/ 4064233 h 6246801"/>
              <a:gd name="connsiteX741" fmla="*/ 4460870 w 9384838"/>
              <a:gd name="connsiteY741" fmla="*/ 3888345 h 6246801"/>
              <a:gd name="connsiteX742" fmla="*/ 4510648 w 9384838"/>
              <a:gd name="connsiteY742" fmla="*/ 3763342 h 6246801"/>
              <a:gd name="connsiteX743" fmla="*/ 4761751 w 9384838"/>
              <a:gd name="connsiteY743" fmla="*/ 3713562 h 6246801"/>
              <a:gd name="connsiteX744" fmla="*/ 4836971 w 9384838"/>
              <a:gd name="connsiteY744" fmla="*/ 3612896 h 6246801"/>
              <a:gd name="connsiteX745" fmla="*/ 4887855 w 9384838"/>
              <a:gd name="connsiteY745" fmla="*/ 3487894 h 6246801"/>
              <a:gd name="connsiteX746" fmla="*/ 4887855 w 9384838"/>
              <a:gd name="connsiteY746" fmla="*/ 3487893 h 6246801"/>
              <a:gd name="connsiteX747" fmla="*/ 4937633 w 9384838"/>
              <a:gd name="connsiteY747" fmla="*/ 3437007 h 6246801"/>
              <a:gd name="connsiteX748" fmla="*/ 5012854 w 9384838"/>
              <a:gd name="connsiteY748" fmla="*/ 3387227 h 6246801"/>
              <a:gd name="connsiteX749" fmla="*/ 5038296 w 9384838"/>
              <a:gd name="connsiteY749" fmla="*/ 3336341 h 6246801"/>
              <a:gd name="connsiteX750" fmla="*/ 5113516 w 9384838"/>
              <a:gd name="connsiteY750" fmla="*/ 3236782 h 6246801"/>
              <a:gd name="connsiteX751" fmla="*/ 5137852 w 9384838"/>
              <a:gd name="connsiteY751" fmla="*/ 3185896 h 6246801"/>
              <a:gd name="connsiteX752" fmla="*/ 5163294 w 9384838"/>
              <a:gd name="connsiteY752" fmla="*/ 3161560 h 6246801"/>
              <a:gd name="connsiteX753" fmla="*/ 5238514 w 9384838"/>
              <a:gd name="connsiteY753" fmla="*/ 3011116 h 6246801"/>
              <a:gd name="connsiteX754" fmla="*/ 5263957 w 9384838"/>
              <a:gd name="connsiteY754" fmla="*/ 2860672 h 6246801"/>
              <a:gd name="connsiteX755" fmla="*/ 5188736 w 9384838"/>
              <a:gd name="connsiteY755" fmla="*/ 2809788 h 6246801"/>
              <a:gd name="connsiteX756" fmla="*/ 5163294 w 9384838"/>
              <a:gd name="connsiteY756" fmla="*/ 2835229 h 6246801"/>
              <a:gd name="connsiteX757" fmla="*/ 5137852 w 9384838"/>
              <a:gd name="connsiteY757" fmla="*/ 2835229 h 6246801"/>
              <a:gd name="connsiteX758" fmla="*/ 5137852 w 9384838"/>
              <a:gd name="connsiteY758" fmla="*/ 2785450 h 6246801"/>
              <a:gd name="connsiteX759" fmla="*/ 5188736 w 9384838"/>
              <a:gd name="connsiteY759" fmla="*/ 2785450 h 6246801"/>
              <a:gd name="connsiteX760" fmla="*/ 5263957 w 9384838"/>
              <a:gd name="connsiteY760" fmla="*/ 2734563 h 6246801"/>
              <a:gd name="connsiteX761" fmla="*/ 5339177 w 9384838"/>
              <a:gd name="connsiteY761" fmla="*/ 2609561 h 6246801"/>
              <a:gd name="connsiteX762" fmla="*/ 5289399 w 9384838"/>
              <a:gd name="connsiteY762" fmla="*/ 2534339 h 6246801"/>
              <a:gd name="connsiteX763" fmla="*/ 5289931 w 9384838"/>
              <a:gd name="connsiteY763" fmla="*/ 2534660 h 6246801"/>
              <a:gd name="connsiteX764" fmla="*/ 5289398 w 9384838"/>
              <a:gd name="connsiteY764" fmla="*/ 2534339 h 6246801"/>
              <a:gd name="connsiteX765" fmla="*/ 5313734 w 9384838"/>
              <a:gd name="connsiteY765" fmla="*/ 2483451 h 6246801"/>
              <a:gd name="connsiteX766" fmla="*/ 5289398 w 9384838"/>
              <a:gd name="connsiteY766" fmla="*/ 2459115 h 6246801"/>
              <a:gd name="connsiteX767" fmla="*/ 5364618 w 9384838"/>
              <a:gd name="connsiteY767" fmla="*/ 2408231 h 6246801"/>
              <a:gd name="connsiteX768" fmla="*/ 5388954 w 9384838"/>
              <a:gd name="connsiteY768" fmla="*/ 2433674 h 6246801"/>
              <a:gd name="connsiteX769" fmla="*/ 5464174 w 9384838"/>
              <a:gd name="connsiteY769" fmla="*/ 2408231 h 6246801"/>
              <a:gd name="connsiteX770" fmla="*/ 5515059 w 9384838"/>
              <a:gd name="connsiteY770" fmla="*/ 2333007 h 6246801"/>
              <a:gd name="connsiteX771" fmla="*/ 5539394 w 9384838"/>
              <a:gd name="connsiteY771" fmla="*/ 2257785 h 6246801"/>
              <a:gd name="connsiteX772" fmla="*/ 5539394 w 9384838"/>
              <a:gd name="connsiteY772" fmla="*/ 2233447 h 6246801"/>
              <a:gd name="connsiteX773" fmla="*/ 5564837 w 9384838"/>
              <a:gd name="connsiteY773" fmla="*/ 2182565 h 6246801"/>
              <a:gd name="connsiteX774" fmla="*/ 5614615 w 9384838"/>
              <a:gd name="connsiteY774" fmla="*/ 2233447 h 6246801"/>
              <a:gd name="connsiteX775" fmla="*/ 5640057 w 9384838"/>
              <a:gd name="connsiteY775" fmla="*/ 2208005 h 6246801"/>
              <a:gd name="connsiteX776" fmla="*/ 5665499 w 9384838"/>
              <a:gd name="connsiteY776" fmla="*/ 2233447 h 6246801"/>
              <a:gd name="connsiteX777" fmla="*/ 5665499 w 9384838"/>
              <a:gd name="connsiteY777" fmla="*/ 2257785 h 6246801"/>
              <a:gd name="connsiteX778" fmla="*/ 5640057 w 9384838"/>
              <a:gd name="connsiteY778" fmla="*/ 2408231 h 6246801"/>
              <a:gd name="connsiteX779" fmla="*/ 5689835 w 9384838"/>
              <a:gd name="connsiteY779" fmla="*/ 2433674 h 6246801"/>
              <a:gd name="connsiteX780" fmla="*/ 5740719 w 9384838"/>
              <a:gd name="connsiteY780" fmla="*/ 2408231 h 6246801"/>
              <a:gd name="connsiteX781" fmla="*/ 5765055 w 9384838"/>
              <a:gd name="connsiteY781" fmla="*/ 2358450 h 6246801"/>
              <a:gd name="connsiteX782" fmla="*/ 5840275 w 9384838"/>
              <a:gd name="connsiteY782" fmla="*/ 2459115 h 6246801"/>
              <a:gd name="connsiteX783" fmla="*/ 5891159 w 9384838"/>
              <a:gd name="connsiteY783" fmla="*/ 2408231 h 6246801"/>
              <a:gd name="connsiteX784" fmla="*/ 5940937 w 9384838"/>
              <a:gd name="connsiteY784" fmla="*/ 2283229 h 6246801"/>
              <a:gd name="connsiteX785" fmla="*/ 5891159 w 9384838"/>
              <a:gd name="connsiteY785" fmla="*/ 2208005 h 6246801"/>
              <a:gd name="connsiteX786" fmla="*/ 5840275 w 9384838"/>
              <a:gd name="connsiteY786" fmla="*/ 2257785 h 6246801"/>
              <a:gd name="connsiteX787" fmla="*/ 5715277 w 9384838"/>
              <a:gd name="connsiteY787" fmla="*/ 2283229 h 6246801"/>
              <a:gd name="connsiteX788" fmla="*/ 5765055 w 9384838"/>
              <a:gd name="connsiteY788" fmla="*/ 2132783 h 6246801"/>
              <a:gd name="connsiteX789" fmla="*/ 5840275 w 9384838"/>
              <a:gd name="connsiteY789" fmla="*/ 2081897 h 6246801"/>
              <a:gd name="connsiteX790" fmla="*/ 8270546 w 9384838"/>
              <a:gd name="connsiteY790" fmla="*/ 1474959 h 6246801"/>
              <a:gd name="connsiteX791" fmla="*/ 8282255 w 9384838"/>
              <a:gd name="connsiteY791" fmla="*/ 1480813 h 6246801"/>
              <a:gd name="connsiteX792" fmla="*/ 8274449 w 9384838"/>
              <a:gd name="connsiteY792" fmla="*/ 1490571 h 6246801"/>
              <a:gd name="connsiteX793" fmla="*/ 8264691 w 9384838"/>
              <a:gd name="connsiteY793" fmla="*/ 1491546 h 6246801"/>
              <a:gd name="connsiteX794" fmla="*/ 8247128 w 9384838"/>
              <a:gd name="connsiteY794" fmla="*/ 1501304 h 6246801"/>
              <a:gd name="connsiteX795" fmla="*/ 8250055 w 9384838"/>
              <a:gd name="connsiteY795" fmla="*/ 1485692 h 6246801"/>
              <a:gd name="connsiteX796" fmla="*/ 8265667 w 9384838"/>
              <a:gd name="connsiteY796" fmla="*/ 1485692 h 6246801"/>
              <a:gd name="connsiteX797" fmla="*/ 8270546 w 9384838"/>
              <a:gd name="connsiteY797" fmla="*/ 1474959 h 6246801"/>
              <a:gd name="connsiteX798" fmla="*/ 8187608 w 9384838"/>
              <a:gd name="connsiteY798" fmla="*/ 1463250 h 6246801"/>
              <a:gd name="connsiteX799" fmla="*/ 8203220 w 9384838"/>
              <a:gd name="connsiteY799" fmla="*/ 1472032 h 6246801"/>
              <a:gd name="connsiteX800" fmla="*/ 8215904 w 9384838"/>
              <a:gd name="connsiteY800" fmla="*/ 1471056 h 6246801"/>
              <a:gd name="connsiteX801" fmla="*/ 8214929 w 9384838"/>
              <a:gd name="connsiteY801" fmla="*/ 1479838 h 6246801"/>
              <a:gd name="connsiteX802" fmla="*/ 8216880 w 9384838"/>
              <a:gd name="connsiteY802" fmla="*/ 1484717 h 6246801"/>
              <a:gd name="connsiteX803" fmla="*/ 8195414 w 9384838"/>
              <a:gd name="connsiteY803" fmla="*/ 1482765 h 6246801"/>
              <a:gd name="connsiteX804" fmla="*/ 8197365 w 9384838"/>
              <a:gd name="connsiteY804" fmla="*/ 1476909 h 6246801"/>
              <a:gd name="connsiteX805" fmla="*/ 8187608 w 9384838"/>
              <a:gd name="connsiteY805" fmla="*/ 1463250 h 6246801"/>
              <a:gd name="connsiteX806" fmla="*/ 8289085 w 9384838"/>
              <a:gd name="connsiteY806" fmla="*/ 1415439 h 6246801"/>
              <a:gd name="connsiteX807" fmla="*/ 8307624 w 9384838"/>
              <a:gd name="connsiteY807" fmla="*/ 1425197 h 6246801"/>
              <a:gd name="connsiteX808" fmla="*/ 8318357 w 9384838"/>
              <a:gd name="connsiteY808" fmla="*/ 1429100 h 6246801"/>
              <a:gd name="connsiteX809" fmla="*/ 8307624 w 9384838"/>
              <a:gd name="connsiteY809" fmla="*/ 1443734 h 6246801"/>
              <a:gd name="connsiteX810" fmla="*/ 8313478 w 9384838"/>
              <a:gd name="connsiteY810" fmla="*/ 1452516 h 6246801"/>
              <a:gd name="connsiteX811" fmla="*/ 8282255 w 9384838"/>
              <a:gd name="connsiteY811" fmla="*/ 1469104 h 6246801"/>
              <a:gd name="connsiteX812" fmla="*/ 8280303 w 9384838"/>
              <a:gd name="connsiteY812" fmla="*/ 1453493 h 6246801"/>
              <a:gd name="connsiteX813" fmla="*/ 8269570 w 9384838"/>
              <a:gd name="connsiteY813" fmla="*/ 1425197 h 6246801"/>
              <a:gd name="connsiteX814" fmla="*/ 8289085 w 9384838"/>
              <a:gd name="connsiteY814" fmla="*/ 1415439 h 6246801"/>
              <a:gd name="connsiteX815" fmla="*/ 8360314 w 9384838"/>
              <a:gd name="connsiteY815" fmla="*/ 1357869 h 6246801"/>
              <a:gd name="connsiteX816" fmla="*/ 8376902 w 9384838"/>
              <a:gd name="connsiteY816" fmla="*/ 1366651 h 6246801"/>
              <a:gd name="connsiteX817" fmla="*/ 8379829 w 9384838"/>
              <a:gd name="connsiteY817" fmla="*/ 1382264 h 6246801"/>
              <a:gd name="connsiteX818" fmla="*/ 8349581 w 9384838"/>
              <a:gd name="connsiteY818" fmla="*/ 1375434 h 6246801"/>
              <a:gd name="connsiteX819" fmla="*/ 8360314 w 9384838"/>
              <a:gd name="connsiteY819" fmla="*/ 1357869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571073 w 9384838"/>
              <a:gd name="connsiteY838" fmla="*/ 1228098 h 6246801"/>
              <a:gd name="connsiteX839" fmla="*/ 8306648 w 9384838"/>
              <a:gd name="connsiteY839" fmla="*/ 884639 h 6246801"/>
              <a:gd name="connsiteX840" fmla="*/ 8328114 w 9384838"/>
              <a:gd name="connsiteY840" fmla="*/ 903178 h 6246801"/>
              <a:gd name="connsiteX841" fmla="*/ 8334944 w 9384838"/>
              <a:gd name="connsiteY841" fmla="*/ 917814 h 6246801"/>
              <a:gd name="connsiteX842" fmla="*/ 8368119 w 9384838"/>
              <a:gd name="connsiteY842" fmla="*/ 935377 h 6246801"/>
              <a:gd name="connsiteX843" fmla="*/ 8422761 w 9384838"/>
              <a:gd name="connsiteY843" fmla="*/ 939280 h 6246801"/>
              <a:gd name="connsiteX844" fmla="*/ 8461790 w 9384838"/>
              <a:gd name="connsiteY844" fmla="*/ 922693 h 6246801"/>
              <a:gd name="connsiteX845" fmla="*/ 8450081 w 9384838"/>
              <a:gd name="connsiteY845" fmla="*/ 963674 h 6246801"/>
              <a:gd name="connsiteX846" fmla="*/ 8431542 w 9384838"/>
              <a:gd name="connsiteY846" fmla="*/ 975382 h 6246801"/>
              <a:gd name="connsiteX847" fmla="*/ 8415930 w 9384838"/>
              <a:gd name="connsiteY847" fmla="*/ 963674 h 6246801"/>
              <a:gd name="connsiteX848" fmla="*/ 8397391 w 9384838"/>
              <a:gd name="connsiteY848" fmla="*/ 963674 h 6246801"/>
              <a:gd name="connsiteX849" fmla="*/ 8359338 w 9384838"/>
              <a:gd name="connsiteY849" fmla="*/ 1014411 h 6246801"/>
              <a:gd name="connsiteX850" fmla="*/ 8284206 w 9384838"/>
              <a:gd name="connsiteY850" fmla="*/ 1020265 h 6246801"/>
              <a:gd name="connsiteX851" fmla="*/ 8247128 w 9384838"/>
              <a:gd name="connsiteY851" fmla="*/ 1070028 h 6246801"/>
              <a:gd name="connsiteX852" fmla="*/ 8212977 w 9384838"/>
              <a:gd name="connsiteY852" fmla="*/ 1083688 h 6246801"/>
              <a:gd name="connsiteX853" fmla="*/ 8184681 w 9384838"/>
              <a:gd name="connsiteY853" fmla="*/ 1151014 h 6246801"/>
              <a:gd name="connsiteX854" fmla="*/ 8163215 w 9384838"/>
              <a:gd name="connsiteY854" fmla="*/ 1151014 h 6246801"/>
              <a:gd name="connsiteX855" fmla="*/ 8155409 w 9384838"/>
              <a:gd name="connsiteY855" fmla="*/ 1207607 h 6246801"/>
              <a:gd name="connsiteX856" fmla="*/ 8099792 w 9384838"/>
              <a:gd name="connsiteY856" fmla="*/ 1223219 h 6246801"/>
              <a:gd name="connsiteX857" fmla="*/ 8077350 w 9384838"/>
              <a:gd name="connsiteY857" fmla="*/ 1247612 h 6246801"/>
              <a:gd name="connsiteX858" fmla="*/ 8066617 w 9384838"/>
              <a:gd name="connsiteY858" fmla="*/ 1319817 h 6246801"/>
              <a:gd name="connsiteX859" fmla="*/ 8057835 w 9384838"/>
              <a:gd name="connsiteY859" fmla="*/ 1315914 h 6246801"/>
              <a:gd name="connsiteX860" fmla="*/ 8009048 w 9384838"/>
              <a:gd name="connsiteY860" fmla="*/ 1320793 h 6246801"/>
              <a:gd name="connsiteX861" fmla="*/ 8009048 w 9384838"/>
              <a:gd name="connsiteY861" fmla="*/ 1309084 h 6246801"/>
              <a:gd name="connsiteX862" fmla="*/ 8010024 w 9384838"/>
              <a:gd name="connsiteY862" fmla="*/ 1293472 h 6246801"/>
              <a:gd name="connsiteX863" fmla="*/ 8002218 w 9384838"/>
              <a:gd name="connsiteY863" fmla="*/ 1262248 h 6246801"/>
              <a:gd name="connsiteX864" fmla="*/ 8013927 w 9384838"/>
              <a:gd name="connsiteY864" fmla="*/ 1254442 h 6246801"/>
              <a:gd name="connsiteX865" fmla="*/ 8038320 w 9384838"/>
              <a:gd name="connsiteY865" fmla="*/ 1219316 h 6246801"/>
              <a:gd name="connsiteX866" fmla="*/ 8077350 w 9384838"/>
              <a:gd name="connsiteY866" fmla="*/ 1190044 h 6246801"/>
              <a:gd name="connsiteX867" fmla="*/ 8108573 w 9384838"/>
              <a:gd name="connsiteY867" fmla="*/ 1167602 h 6246801"/>
              <a:gd name="connsiteX868" fmla="*/ 8111501 w 9384838"/>
              <a:gd name="connsiteY868" fmla="*/ 1154917 h 6246801"/>
              <a:gd name="connsiteX869" fmla="*/ 8135894 w 9384838"/>
              <a:gd name="connsiteY869" fmla="*/ 1148087 h 6246801"/>
              <a:gd name="connsiteX870" fmla="*/ 8141748 w 9384838"/>
              <a:gd name="connsiteY870" fmla="*/ 1130524 h 6246801"/>
              <a:gd name="connsiteX871" fmla="*/ 8135894 w 9384838"/>
              <a:gd name="connsiteY871" fmla="*/ 1121742 h 6246801"/>
              <a:gd name="connsiteX872" fmla="*/ 8143700 w 9384838"/>
              <a:gd name="connsiteY872" fmla="*/ 1104179 h 6246801"/>
              <a:gd name="connsiteX873" fmla="*/ 8200293 w 9384838"/>
              <a:gd name="connsiteY873" fmla="*/ 1030998 h 6246801"/>
              <a:gd name="connsiteX874" fmla="*/ 8231516 w 9384838"/>
              <a:gd name="connsiteY874" fmla="*/ 993920 h 6246801"/>
              <a:gd name="connsiteX875" fmla="*/ 8245176 w 9384838"/>
              <a:gd name="connsiteY875" fmla="*/ 957819 h 6246801"/>
              <a:gd name="connsiteX876" fmla="*/ 8258837 w 9384838"/>
              <a:gd name="connsiteY876" fmla="*/ 944159 h 6246801"/>
              <a:gd name="connsiteX877" fmla="*/ 8260788 w 9384838"/>
              <a:gd name="connsiteY877" fmla="*/ 920741 h 6246801"/>
              <a:gd name="connsiteX878" fmla="*/ 8289085 w 9384838"/>
              <a:gd name="connsiteY878" fmla="*/ 889516 h 6246801"/>
              <a:gd name="connsiteX879" fmla="*/ 8306648 w 9384838"/>
              <a:gd name="connsiteY879" fmla="*/ 884639 h 6246801"/>
              <a:gd name="connsiteX880" fmla="*/ 9328245 w 9384838"/>
              <a:gd name="connsiteY880" fmla="*/ 311878 h 6246801"/>
              <a:gd name="connsiteX881" fmla="*/ 9371178 w 9384838"/>
              <a:gd name="connsiteY881" fmla="*/ 317733 h 6246801"/>
              <a:gd name="connsiteX882" fmla="*/ 9384838 w 9384838"/>
              <a:gd name="connsiteY882" fmla="*/ 341150 h 6246801"/>
              <a:gd name="connsiteX883" fmla="*/ 9357517 w 9384838"/>
              <a:gd name="connsiteY883" fmla="*/ 360665 h 6246801"/>
              <a:gd name="connsiteX884" fmla="*/ 9357517 w 9384838"/>
              <a:gd name="connsiteY884" fmla="*/ 378228 h 6246801"/>
              <a:gd name="connsiteX885" fmla="*/ 9371178 w 9384838"/>
              <a:gd name="connsiteY885" fmla="*/ 393840 h 6246801"/>
              <a:gd name="connsiteX886" fmla="*/ 9367275 w 9384838"/>
              <a:gd name="connsiteY886" fmla="*/ 427015 h 6246801"/>
              <a:gd name="connsiteX887" fmla="*/ 9314585 w 9384838"/>
              <a:gd name="connsiteY887" fmla="*/ 427015 h 6246801"/>
              <a:gd name="connsiteX888" fmla="*/ 9250186 w 9384838"/>
              <a:gd name="connsiteY888" fmla="*/ 440675 h 6246801"/>
              <a:gd name="connsiteX889" fmla="*/ 9213108 w 9384838"/>
              <a:gd name="connsiteY889" fmla="*/ 471899 h 6246801"/>
              <a:gd name="connsiteX890" fmla="*/ 9162370 w 9384838"/>
              <a:gd name="connsiteY890" fmla="*/ 491414 h 6246801"/>
              <a:gd name="connsiteX891" fmla="*/ 9099923 w 9384838"/>
              <a:gd name="connsiteY891" fmla="*/ 526540 h 6246801"/>
              <a:gd name="connsiteX892" fmla="*/ 9035524 w 9384838"/>
              <a:gd name="connsiteY892" fmla="*/ 587036 h 6246801"/>
              <a:gd name="connsiteX893" fmla="*/ 8996494 w 9384838"/>
              <a:gd name="connsiteY893" fmla="*/ 635822 h 6246801"/>
              <a:gd name="connsiteX894" fmla="*/ 8961368 w 9384838"/>
              <a:gd name="connsiteY894" fmla="*/ 637774 h 6246801"/>
              <a:gd name="connsiteX895" fmla="*/ 8951610 w 9384838"/>
              <a:gd name="connsiteY895" fmla="*/ 647531 h 6246801"/>
              <a:gd name="connsiteX896" fmla="*/ 8926241 w 9384838"/>
              <a:gd name="connsiteY896" fmla="*/ 637774 h 6246801"/>
              <a:gd name="connsiteX897" fmla="*/ 8916484 w 9384838"/>
              <a:gd name="connsiteY897" fmla="*/ 608501 h 6246801"/>
              <a:gd name="connsiteX898" fmla="*/ 8883309 w 9384838"/>
              <a:gd name="connsiteY898" fmla="*/ 622162 h 6246801"/>
              <a:gd name="connsiteX899" fmla="*/ 8877454 w 9384838"/>
              <a:gd name="connsiteY899" fmla="*/ 651434 h 6246801"/>
              <a:gd name="connsiteX900" fmla="*/ 8887212 w 9384838"/>
              <a:gd name="connsiteY900" fmla="*/ 665094 h 6246801"/>
              <a:gd name="connsiteX901" fmla="*/ 8846231 w 9384838"/>
              <a:gd name="connsiteY901" fmla="*/ 719735 h 6246801"/>
              <a:gd name="connsiteX902" fmla="*/ 8799395 w 9384838"/>
              <a:gd name="connsiteY902" fmla="*/ 749008 h 6246801"/>
              <a:gd name="connsiteX903" fmla="*/ 8766220 w 9384838"/>
              <a:gd name="connsiteY903" fmla="*/ 774380 h 6246801"/>
              <a:gd name="connsiteX904" fmla="*/ 8731094 w 9384838"/>
              <a:gd name="connsiteY904" fmla="*/ 844633 h 6246801"/>
              <a:gd name="connsiteX905" fmla="*/ 8697919 w 9384838"/>
              <a:gd name="connsiteY905" fmla="*/ 862196 h 6246801"/>
              <a:gd name="connsiteX906" fmla="*/ 8666695 w 9384838"/>
              <a:gd name="connsiteY906" fmla="*/ 862196 h 6246801"/>
              <a:gd name="connsiteX907" fmla="*/ 8641326 w 9384838"/>
              <a:gd name="connsiteY907" fmla="*/ 887565 h 6246801"/>
              <a:gd name="connsiteX908" fmla="*/ 8614005 w 9384838"/>
              <a:gd name="connsiteY908" fmla="*/ 932449 h 6246801"/>
              <a:gd name="connsiteX909" fmla="*/ 8590587 w 9384838"/>
              <a:gd name="connsiteY909" fmla="*/ 936351 h 6246801"/>
              <a:gd name="connsiteX910" fmla="*/ 8576927 w 9384838"/>
              <a:gd name="connsiteY910" fmla="*/ 920740 h 6246801"/>
              <a:gd name="connsiteX911" fmla="*/ 8590587 w 9384838"/>
              <a:gd name="connsiteY911" fmla="*/ 885614 h 6246801"/>
              <a:gd name="connsiteX912" fmla="*/ 8602296 w 9384838"/>
              <a:gd name="connsiteY912" fmla="*/ 881711 h 6246801"/>
              <a:gd name="connsiteX913" fmla="*/ 8610102 w 9384838"/>
              <a:gd name="connsiteY913" fmla="*/ 868050 h 6246801"/>
              <a:gd name="connsiteX914" fmla="*/ 8606199 w 9384838"/>
              <a:gd name="connsiteY914" fmla="*/ 850487 h 6246801"/>
              <a:gd name="connsiteX915" fmla="*/ 8612054 w 9384838"/>
              <a:gd name="connsiteY915" fmla="*/ 825118 h 6246801"/>
              <a:gd name="connsiteX916" fmla="*/ 8623762 w 9384838"/>
              <a:gd name="connsiteY916" fmla="*/ 846584 h 6246801"/>
              <a:gd name="connsiteX917" fmla="*/ 8637423 w 9384838"/>
              <a:gd name="connsiteY917" fmla="*/ 848536 h 6246801"/>
              <a:gd name="connsiteX918" fmla="*/ 8649132 w 9384838"/>
              <a:gd name="connsiteY918" fmla="*/ 827069 h 6246801"/>
              <a:gd name="connsiteX919" fmla="*/ 8635471 w 9384838"/>
              <a:gd name="connsiteY919" fmla="*/ 807555 h 6246801"/>
              <a:gd name="connsiteX920" fmla="*/ 8654986 w 9384838"/>
              <a:gd name="connsiteY920" fmla="*/ 807555 h 6246801"/>
              <a:gd name="connsiteX921" fmla="*/ 8664743 w 9384838"/>
              <a:gd name="connsiteY921" fmla="*/ 819263 h 6246801"/>
              <a:gd name="connsiteX922" fmla="*/ 8692064 w 9384838"/>
              <a:gd name="connsiteY922" fmla="*/ 805603 h 6246801"/>
              <a:gd name="connsiteX923" fmla="*/ 8709627 w 9384838"/>
              <a:gd name="connsiteY923" fmla="*/ 778282 h 6246801"/>
              <a:gd name="connsiteX924" fmla="*/ 8711579 w 9384838"/>
              <a:gd name="connsiteY924" fmla="*/ 749008 h 6246801"/>
              <a:gd name="connsiteX925" fmla="*/ 8695967 w 9384838"/>
              <a:gd name="connsiteY925" fmla="*/ 749008 h 6246801"/>
              <a:gd name="connsiteX926" fmla="*/ 8672549 w 9384838"/>
              <a:gd name="connsiteY926" fmla="*/ 745105 h 6246801"/>
              <a:gd name="connsiteX927" fmla="*/ 8668646 w 9384838"/>
              <a:gd name="connsiteY927" fmla="*/ 713881 h 6246801"/>
              <a:gd name="connsiteX928" fmla="*/ 8697919 w 9384838"/>
              <a:gd name="connsiteY928" fmla="*/ 713881 h 6246801"/>
              <a:gd name="connsiteX929" fmla="*/ 8715482 w 9384838"/>
              <a:gd name="connsiteY929" fmla="*/ 731444 h 6246801"/>
              <a:gd name="connsiteX930" fmla="*/ 8733045 w 9384838"/>
              <a:gd name="connsiteY930" fmla="*/ 719735 h 6246801"/>
              <a:gd name="connsiteX931" fmla="*/ 8746705 w 9384838"/>
              <a:gd name="connsiteY931" fmla="*/ 688512 h 6246801"/>
              <a:gd name="connsiteX932" fmla="*/ 8787686 w 9384838"/>
              <a:gd name="connsiteY932" fmla="*/ 674851 h 6246801"/>
              <a:gd name="connsiteX933" fmla="*/ 8811104 w 9384838"/>
              <a:gd name="connsiteY933" fmla="*/ 624114 h 6246801"/>
              <a:gd name="connsiteX934" fmla="*/ 8830619 w 9384838"/>
              <a:gd name="connsiteY934" fmla="*/ 618260 h 6246801"/>
              <a:gd name="connsiteX935" fmla="*/ 8840376 w 9384838"/>
              <a:gd name="connsiteY935" fmla="*/ 600695 h 6246801"/>
              <a:gd name="connsiteX936" fmla="*/ 8832570 w 9384838"/>
              <a:gd name="connsiteY936" fmla="*/ 559715 h 6246801"/>
              <a:gd name="connsiteX937" fmla="*/ 8850134 w 9384838"/>
              <a:gd name="connsiteY937" fmla="*/ 559715 h 6246801"/>
              <a:gd name="connsiteX938" fmla="*/ 8885260 w 9384838"/>
              <a:gd name="connsiteY938" fmla="*/ 573376 h 6246801"/>
              <a:gd name="connsiteX939" fmla="*/ 8902823 w 9384838"/>
              <a:gd name="connsiteY939" fmla="*/ 559715 h 6246801"/>
              <a:gd name="connsiteX940" fmla="*/ 8904775 w 9384838"/>
              <a:gd name="connsiteY940" fmla="*/ 524589 h 6246801"/>
              <a:gd name="connsiteX941" fmla="*/ 8949659 w 9384838"/>
              <a:gd name="connsiteY941" fmla="*/ 497268 h 6246801"/>
              <a:gd name="connsiteX942" fmla="*/ 8976980 w 9384838"/>
              <a:gd name="connsiteY942" fmla="*/ 497268 h 6246801"/>
              <a:gd name="connsiteX943" fmla="*/ 8976980 w 9384838"/>
              <a:gd name="connsiteY943" fmla="*/ 462142 h 6246801"/>
              <a:gd name="connsiteX944" fmla="*/ 8965271 w 9384838"/>
              <a:gd name="connsiteY944" fmla="*/ 419209 h 6246801"/>
              <a:gd name="connsiteX945" fmla="*/ 8973077 w 9384838"/>
              <a:gd name="connsiteY945" fmla="*/ 393840 h 6246801"/>
              <a:gd name="connsiteX946" fmla="*/ 9002349 w 9384838"/>
              <a:gd name="connsiteY946" fmla="*/ 376277 h 6246801"/>
              <a:gd name="connsiteX947" fmla="*/ 9017961 w 9384838"/>
              <a:gd name="connsiteY947" fmla="*/ 403597 h 6246801"/>
              <a:gd name="connsiteX948" fmla="*/ 9041378 w 9384838"/>
              <a:gd name="connsiteY948" fmla="*/ 467996 h 6246801"/>
              <a:gd name="connsiteX949" fmla="*/ 9076505 w 9384838"/>
              <a:gd name="connsiteY949" fmla="*/ 475802 h 6246801"/>
              <a:gd name="connsiteX950" fmla="*/ 9154564 w 9384838"/>
              <a:gd name="connsiteY950" fmla="*/ 458239 h 6246801"/>
              <a:gd name="connsiteX951" fmla="*/ 9209205 w 9384838"/>
              <a:gd name="connsiteY951" fmla="*/ 409452 h 6246801"/>
              <a:gd name="connsiteX952" fmla="*/ 9218963 w 9384838"/>
              <a:gd name="connsiteY952" fmla="*/ 380180 h 6246801"/>
              <a:gd name="connsiteX953" fmla="*/ 9283361 w 9384838"/>
              <a:gd name="connsiteY953" fmla="*/ 325538 h 6246801"/>
              <a:gd name="connsiteX954" fmla="*/ 9328245 w 9384838"/>
              <a:gd name="connsiteY954" fmla="*/ 311878 h 6246801"/>
              <a:gd name="connsiteX955" fmla="*/ 6819242 w 9384838"/>
              <a:gd name="connsiteY955" fmla="*/ 0 h 6246801"/>
              <a:gd name="connsiteX956" fmla="*/ 6869020 w 9384838"/>
              <a:gd name="connsiteY956" fmla="*/ 125002 h 6246801"/>
              <a:gd name="connsiteX957" fmla="*/ 6969682 w 9384838"/>
              <a:gd name="connsiteY957" fmla="*/ 326334 h 6246801"/>
              <a:gd name="connsiteX958" fmla="*/ 6969682 w 9384838"/>
              <a:gd name="connsiteY958" fmla="*/ 401556 h 6246801"/>
              <a:gd name="connsiteX959" fmla="*/ 7094680 w 9384838"/>
              <a:gd name="connsiteY959" fmla="*/ 652667 h 6246801"/>
              <a:gd name="connsiteX960" fmla="*/ 7220784 w 9384838"/>
              <a:gd name="connsiteY960" fmla="*/ 803117 h 6246801"/>
              <a:gd name="connsiteX961" fmla="*/ 7321446 w 9384838"/>
              <a:gd name="connsiteY961" fmla="*/ 903783 h 6246801"/>
              <a:gd name="connsiteX962" fmla="*/ 7321446 w 9384838"/>
              <a:gd name="connsiteY962" fmla="*/ 979004 h 6246801"/>
              <a:gd name="connsiteX963" fmla="*/ 7345782 w 9384838"/>
              <a:gd name="connsiteY963" fmla="*/ 979004 h 6246801"/>
              <a:gd name="connsiteX964" fmla="*/ 7396667 w 9384838"/>
              <a:gd name="connsiteY964" fmla="*/ 1003341 h 6246801"/>
              <a:gd name="connsiteX965" fmla="*/ 7421002 w 9384838"/>
              <a:gd name="connsiteY965" fmla="*/ 979004 h 6246801"/>
              <a:gd name="connsiteX966" fmla="*/ 7496223 w 9384838"/>
              <a:gd name="connsiteY966" fmla="*/ 1003341 h 6246801"/>
              <a:gd name="connsiteX967" fmla="*/ 7446445 w 9384838"/>
              <a:gd name="connsiteY967" fmla="*/ 1054227 h 6246801"/>
              <a:gd name="connsiteX968" fmla="*/ 7471887 w 9384838"/>
              <a:gd name="connsiteY968" fmla="*/ 1078564 h 6246801"/>
              <a:gd name="connsiteX969" fmla="*/ 7521665 w 9384838"/>
              <a:gd name="connsiteY969" fmla="*/ 1054227 h 6246801"/>
              <a:gd name="connsiteX970" fmla="*/ 7547107 w 9384838"/>
              <a:gd name="connsiteY970" fmla="*/ 1129449 h 6246801"/>
              <a:gd name="connsiteX971" fmla="*/ 7672105 w 9384838"/>
              <a:gd name="connsiteY971" fmla="*/ 1179229 h 6246801"/>
              <a:gd name="connsiteX972" fmla="*/ 7747325 w 9384838"/>
              <a:gd name="connsiteY972" fmla="*/ 1179229 h 6246801"/>
              <a:gd name="connsiteX973" fmla="*/ 7847987 w 9384838"/>
              <a:gd name="connsiteY973" fmla="*/ 1104007 h 6246801"/>
              <a:gd name="connsiteX974" fmla="*/ 7923207 w 9384838"/>
              <a:gd name="connsiteY974" fmla="*/ 1078564 h 6246801"/>
              <a:gd name="connsiteX975" fmla="*/ 7998427 w 9384838"/>
              <a:gd name="connsiteY975" fmla="*/ 1003341 h 6246801"/>
              <a:gd name="connsiteX976" fmla="*/ 7998427 w 9384838"/>
              <a:gd name="connsiteY976" fmla="*/ 1054227 h 6246801"/>
              <a:gd name="connsiteX977" fmla="*/ 7948649 w 9384838"/>
              <a:gd name="connsiteY977" fmla="*/ 1104007 h 6246801"/>
              <a:gd name="connsiteX978" fmla="*/ 7948649 w 9384838"/>
              <a:gd name="connsiteY978" fmla="*/ 1129449 h 6246801"/>
              <a:gd name="connsiteX979" fmla="*/ 7822545 w 9384838"/>
              <a:gd name="connsiteY979" fmla="*/ 1279895 h 6246801"/>
              <a:gd name="connsiteX980" fmla="*/ 7822545 w 9384838"/>
              <a:gd name="connsiteY980" fmla="*/ 1379454 h 6246801"/>
              <a:gd name="connsiteX981" fmla="*/ 7873429 w 9384838"/>
              <a:gd name="connsiteY981" fmla="*/ 1379454 h 6246801"/>
              <a:gd name="connsiteX982" fmla="*/ 7847987 w 9384838"/>
              <a:gd name="connsiteY982" fmla="*/ 1505563 h 6246801"/>
              <a:gd name="connsiteX983" fmla="*/ 7797103 w 9384838"/>
              <a:gd name="connsiteY983" fmla="*/ 1531005 h 6246801"/>
              <a:gd name="connsiteX984" fmla="*/ 7873429 w 9384838"/>
              <a:gd name="connsiteY984" fmla="*/ 1606229 h 6246801"/>
              <a:gd name="connsiteX985" fmla="*/ 7948649 w 9384838"/>
              <a:gd name="connsiteY985" fmla="*/ 1606229 h 6246801"/>
              <a:gd name="connsiteX986" fmla="*/ 7923207 w 9384838"/>
              <a:gd name="connsiteY986" fmla="*/ 1656009 h 6246801"/>
              <a:gd name="connsiteX987" fmla="*/ 7772767 w 9384838"/>
              <a:gd name="connsiteY987" fmla="*/ 1630565 h 6246801"/>
              <a:gd name="connsiteX988" fmla="*/ 7672105 w 9384838"/>
              <a:gd name="connsiteY988" fmla="*/ 1705789 h 6246801"/>
              <a:gd name="connsiteX989" fmla="*/ 7672105 w 9384838"/>
              <a:gd name="connsiteY989" fmla="*/ 1656009 h 6246801"/>
              <a:gd name="connsiteX990" fmla="*/ 7596885 w 9384838"/>
              <a:gd name="connsiteY990" fmla="*/ 1656009 h 6246801"/>
              <a:gd name="connsiteX991" fmla="*/ 7571443 w 9384838"/>
              <a:gd name="connsiteY991" fmla="*/ 1705789 h 6246801"/>
              <a:gd name="connsiteX992" fmla="*/ 7446445 w 9384838"/>
              <a:gd name="connsiteY992" fmla="*/ 1681452 h 6246801"/>
              <a:gd name="connsiteX993" fmla="*/ 7421002 w 9384838"/>
              <a:gd name="connsiteY993" fmla="*/ 1630565 h 6246801"/>
              <a:gd name="connsiteX994" fmla="*/ 7321446 w 9384838"/>
              <a:gd name="connsiteY994" fmla="*/ 1630565 h 6246801"/>
              <a:gd name="connsiteX995" fmla="*/ 7070344 w 9384838"/>
              <a:gd name="connsiteY995" fmla="*/ 1756674 h 6246801"/>
              <a:gd name="connsiteX996" fmla="*/ 6869020 w 9384838"/>
              <a:gd name="connsiteY996" fmla="*/ 1907113 h 6246801"/>
              <a:gd name="connsiteX997" fmla="*/ 6894462 w 9384838"/>
              <a:gd name="connsiteY997" fmla="*/ 1956897 h 6246801"/>
              <a:gd name="connsiteX998" fmla="*/ 6819242 w 9384838"/>
              <a:gd name="connsiteY998" fmla="*/ 2081899 h 6246801"/>
              <a:gd name="connsiteX999" fmla="*/ 6793800 w 9384838"/>
              <a:gd name="connsiteY999" fmla="*/ 2006676 h 6246801"/>
              <a:gd name="connsiteX1000" fmla="*/ 6668802 w 9384838"/>
              <a:gd name="connsiteY1000" fmla="*/ 1931450 h 6246801"/>
              <a:gd name="connsiteX1001" fmla="*/ 6542697 w 9384838"/>
              <a:gd name="connsiteY1001" fmla="*/ 1831894 h 6246801"/>
              <a:gd name="connsiteX1002" fmla="*/ 6467477 w 9384838"/>
              <a:gd name="connsiteY1002" fmla="*/ 1705789 h 6246801"/>
              <a:gd name="connsiteX1003" fmla="*/ 6417699 w 9384838"/>
              <a:gd name="connsiteY1003" fmla="*/ 1681452 h 6246801"/>
              <a:gd name="connsiteX1004" fmla="*/ 6342479 w 9384838"/>
              <a:gd name="connsiteY1004" fmla="*/ 1580786 h 6246801"/>
              <a:gd name="connsiteX1005" fmla="*/ 6217481 w 9384838"/>
              <a:gd name="connsiteY1005" fmla="*/ 1555343 h 6246801"/>
              <a:gd name="connsiteX1006" fmla="*/ 6091377 w 9384838"/>
              <a:gd name="connsiteY1006" fmla="*/ 1606229 h 6246801"/>
              <a:gd name="connsiteX1007" fmla="*/ 5991821 w 9384838"/>
              <a:gd name="connsiteY1007" fmla="*/ 1681452 h 6246801"/>
              <a:gd name="connsiteX1008" fmla="*/ 5966379 w 9384838"/>
              <a:gd name="connsiteY1008" fmla="*/ 1630565 h 6246801"/>
              <a:gd name="connsiteX1009" fmla="*/ 5966379 w 9384838"/>
              <a:gd name="connsiteY1009" fmla="*/ 1580786 h 6246801"/>
              <a:gd name="connsiteX1010" fmla="*/ 5916601 w 9384838"/>
              <a:gd name="connsiteY1010" fmla="*/ 1531005 h 6246801"/>
              <a:gd name="connsiteX1011" fmla="*/ 5940937 w 9384838"/>
              <a:gd name="connsiteY1011" fmla="*/ 1505563 h 6246801"/>
              <a:gd name="connsiteX1012" fmla="*/ 5891159 w 9384838"/>
              <a:gd name="connsiteY1012" fmla="*/ 1480122 h 6246801"/>
              <a:gd name="connsiteX1013" fmla="*/ 5840275 w 9384838"/>
              <a:gd name="connsiteY1013" fmla="*/ 1480122 h 6246801"/>
              <a:gd name="connsiteX1014" fmla="*/ 5815939 w 9384838"/>
              <a:gd name="connsiteY1014" fmla="*/ 1455784 h 6246801"/>
              <a:gd name="connsiteX1015" fmla="*/ 5740719 w 9384838"/>
              <a:gd name="connsiteY1015" fmla="*/ 1505563 h 6246801"/>
              <a:gd name="connsiteX1016" fmla="*/ 5665499 w 9384838"/>
              <a:gd name="connsiteY1016" fmla="*/ 1606229 h 6246801"/>
              <a:gd name="connsiteX1017" fmla="*/ 5715277 w 9384838"/>
              <a:gd name="connsiteY1017" fmla="*/ 1656009 h 6246801"/>
              <a:gd name="connsiteX1018" fmla="*/ 5765055 w 9384838"/>
              <a:gd name="connsiteY1018" fmla="*/ 1731231 h 6246801"/>
              <a:gd name="connsiteX1019" fmla="*/ 5840275 w 9384838"/>
              <a:gd name="connsiteY1019" fmla="*/ 1731231 h 6246801"/>
              <a:gd name="connsiteX1020" fmla="*/ 5916601 w 9384838"/>
              <a:gd name="connsiteY1020" fmla="*/ 1881669 h 6246801"/>
              <a:gd name="connsiteX1021" fmla="*/ 5966379 w 9384838"/>
              <a:gd name="connsiteY1021" fmla="*/ 1956897 h 6246801"/>
              <a:gd name="connsiteX1022" fmla="*/ 5891159 w 9384838"/>
              <a:gd name="connsiteY1022" fmla="*/ 2006676 h 6246801"/>
              <a:gd name="connsiteX1023" fmla="*/ 5815939 w 9384838"/>
              <a:gd name="connsiteY1023" fmla="*/ 1931450 h 6246801"/>
              <a:gd name="connsiteX1024" fmla="*/ 5765055 w 9384838"/>
              <a:gd name="connsiteY1024" fmla="*/ 1881669 h 6246801"/>
              <a:gd name="connsiteX1025" fmla="*/ 5715277 w 9384838"/>
              <a:gd name="connsiteY1025" fmla="*/ 1931450 h 6246801"/>
              <a:gd name="connsiteX1026" fmla="*/ 5665499 w 9384838"/>
              <a:gd name="connsiteY1026" fmla="*/ 1931450 h 6246801"/>
              <a:gd name="connsiteX1027" fmla="*/ 5640056 w 9384838"/>
              <a:gd name="connsiteY1027" fmla="*/ 2006676 h 6246801"/>
              <a:gd name="connsiteX1028" fmla="*/ 5590278 w 9384838"/>
              <a:gd name="connsiteY1028" fmla="*/ 2006676 h 6246801"/>
              <a:gd name="connsiteX1029" fmla="*/ 5515058 w 9384838"/>
              <a:gd name="connsiteY1029" fmla="*/ 2081899 h 6246801"/>
              <a:gd name="connsiteX1030" fmla="*/ 5464174 w 9384838"/>
              <a:gd name="connsiteY1030" fmla="*/ 2057559 h 6246801"/>
              <a:gd name="connsiteX1031" fmla="*/ 5464174 w 9384838"/>
              <a:gd name="connsiteY1031" fmla="*/ 1956897 h 6246801"/>
              <a:gd name="connsiteX1032" fmla="*/ 5489616 w 9384838"/>
              <a:gd name="connsiteY1032" fmla="*/ 1881669 h 6246801"/>
              <a:gd name="connsiteX1033" fmla="*/ 5564836 w 9384838"/>
              <a:gd name="connsiteY1033" fmla="*/ 1831894 h 6246801"/>
              <a:gd name="connsiteX1034" fmla="*/ 5590278 w 9384838"/>
              <a:gd name="connsiteY1034" fmla="*/ 1756674 h 6246801"/>
              <a:gd name="connsiteX1035" fmla="*/ 5539394 w 9384838"/>
              <a:gd name="connsiteY1035" fmla="*/ 1656009 h 6246801"/>
              <a:gd name="connsiteX1036" fmla="*/ 5515058 w 9384838"/>
              <a:gd name="connsiteY1036" fmla="*/ 1656009 h 6246801"/>
              <a:gd name="connsiteX1037" fmla="*/ 5515058 w 9384838"/>
              <a:gd name="connsiteY1037" fmla="*/ 1606229 h 6246801"/>
              <a:gd name="connsiteX1038" fmla="*/ 5489616 w 9384838"/>
              <a:gd name="connsiteY1038" fmla="*/ 1580786 h 6246801"/>
              <a:gd name="connsiteX1039" fmla="*/ 5489616 w 9384838"/>
              <a:gd name="connsiteY1039" fmla="*/ 1531005 h 6246801"/>
              <a:gd name="connsiteX1040" fmla="*/ 5539394 w 9384838"/>
              <a:gd name="connsiteY1040" fmla="*/ 1455784 h 6246801"/>
              <a:gd name="connsiteX1041" fmla="*/ 5539394 w 9384838"/>
              <a:gd name="connsiteY1041" fmla="*/ 1404898 h 6246801"/>
              <a:gd name="connsiteX1042" fmla="*/ 5564836 w 9384838"/>
              <a:gd name="connsiteY1042" fmla="*/ 1355118 h 6246801"/>
              <a:gd name="connsiteX1043" fmla="*/ 5614614 w 9384838"/>
              <a:gd name="connsiteY1043" fmla="*/ 1379454 h 6246801"/>
              <a:gd name="connsiteX1044" fmla="*/ 5689834 w 9384838"/>
              <a:gd name="connsiteY1044" fmla="*/ 1355118 h 6246801"/>
              <a:gd name="connsiteX1045" fmla="*/ 5740719 w 9384838"/>
              <a:gd name="connsiteY1045" fmla="*/ 1329675 h 6246801"/>
              <a:gd name="connsiteX1046" fmla="*/ 5765055 w 9384838"/>
              <a:gd name="connsiteY1046" fmla="*/ 1355118 h 6246801"/>
              <a:gd name="connsiteX1047" fmla="*/ 5815939 w 9384838"/>
              <a:gd name="connsiteY1047" fmla="*/ 1279895 h 6246801"/>
              <a:gd name="connsiteX1048" fmla="*/ 5891159 w 9384838"/>
              <a:gd name="connsiteY1048" fmla="*/ 1254452 h 6246801"/>
              <a:gd name="connsiteX1049" fmla="*/ 5891159 w 9384838"/>
              <a:gd name="connsiteY1049" fmla="*/ 1179229 h 6246801"/>
              <a:gd name="connsiteX1050" fmla="*/ 5840275 w 9384838"/>
              <a:gd name="connsiteY1050" fmla="*/ 1104007 h 6246801"/>
              <a:gd name="connsiteX1051" fmla="*/ 5865717 w 9384838"/>
              <a:gd name="connsiteY1051" fmla="*/ 1054227 h 6246801"/>
              <a:gd name="connsiteX1052" fmla="*/ 5916601 w 9384838"/>
              <a:gd name="connsiteY1052" fmla="*/ 1054227 h 6246801"/>
              <a:gd name="connsiteX1053" fmla="*/ 6041599 w 9384838"/>
              <a:gd name="connsiteY1053" fmla="*/ 1179229 h 6246801"/>
              <a:gd name="connsiteX1054" fmla="*/ 6091377 w 9384838"/>
              <a:gd name="connsiteY1054" fmla="*/ 1153786 h 6246801"/>
              <a:gd name="connsiteX1055" fmla="*/ 6091377 w 9384838"/>
              <a:gd name="connsiteY1055" fmla="*/ 1204672 h 6246801"/>
              <a:gd name="connsiteX1056" fmla="*/ 6166597 w 9384838"/>
              <a:gd name="connsiteY1056" fmla="*/ 1254452 h 6246801"/>
              <a:gd name="connsiteX1057" fmla="*/ 6292701 w 9384838"/>
              <a:gd name="connsiteY1057" fmla="*/ 1179229 h 6246801"/>
              <a:gd name="connsiteX1058" fmla="*/ 6317037 w 9384838"/>
              <a:gd name="connsiteY1058" fmla="*/ 1129449 h 6246801"/>
              <a:gd name="connsiteX1059" fmla="*/ 6292701 w 9384838"/>
              <a:gd name="connsiteY1059" fmla="*/ 1054227 h 6246801"/>
              <a:gd name="connsiteX1060" fmla="*/ 6317037 w 9384838"/>
              <a:gd name="connsiteY1060" fmla="*/ 1003341 h 6246801"/>
              <a:gd name="connsiteX1061" fmla="*/ 6317037 w 9384838"/>
              <a:gd name="connsiteY1061" fmla="*/ 953562 h 6246801"/>
              <a:gd name="connsiteX1062" fmla="*/ 6342479 w 9384838"/>
              <a:gd name="connsiteY1062" fmla="*/ 903783 h 6246801"/>
              <a:gd name="connsiteX1063" fmla="*/ 6443141 w 9384838"/>
              <a:gd name="connsiteY1063" fmla="*/ 878340 h 6246801"/>
              <a:gd name="connsiteX1064" fmla="*/ 6492919 w 9384838"/>
              <a:gd name="connsiteY1064" fmla="*/ 803117 h 6246801"/>
              <a:gd name="connsiteX1065" fmla="*/ 6518361 w 9384838"/>
              <a:gd name="connsiteY1065" fmla="*/ 652667 h 6246801"/>
              <a:gd name="connsiteX1066" fmla="*/ 6619024 w 9384838"/>
              <a:gd name="connsiteY1066" fmla="*/ 526559 h 6246801"/>
              <a:gd name="connsiteX1067" fmla="*/ 6643360 w 9384838"/>
              <a:gd name="connsiteY1067" fmla="*/ 300891 h 6246801"/>
              <a:gd name="connsiteX1068" fmla="*/ 6619024 w 9384838"/>
              <a:gd name="connsiteY1068" fmla="*/ 125002 h 6246801"/>
              <a:gd name="connsiteX1069" fmla="*/ 6694244 w 9384838"/>
              <a:gd name="connsiteY1069" fmla="*/ 49779 h 6246801"/>
              <a:gd name="connsiteX1070" fmla="*/ 6769464 w 9384838"/>
              <a:gd name="connsiteY1070" fmla="*/ 49779 h 6246801"/>
              <a:gd name="connsiteX1071" fmla="*/ 6819242 w 9384838"/>
              <a:gd name="connsiteY107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497452 w 9384838"/>
              <a:gd name="connsiteY270" fmla="*/ 5017793 h 6246801"/>
              <a:gd name="connsiteX271" fmla="*/ 547230 w 9384838"/>
              <a:gd name="connsiteY271" fmla="*/ 5017793 h 6246801"/>
              <a:gd name="connsiteX272" fmla="*/ 521788 w 9384838"/>
              <a:gd name="connsiteY272" fmla="*/ 4992350 h 6246801"/>
              <a:gd name="connsiteX273" fmla="*/ 572672 w 9384838"/>
              <a:gd name="connsiteY273" fmla="*/ 4968013 h 6246801"/>
              <a:gd name="connsiteX274" fmla="*/ 597008 w 9384838"/>
              <a:gd name="connsiteY274" fmla="*/ 4992350 h 6246801"/>
              <a:gd name="connsiteX275" fmla="*/ 647892 w 9384838"/>
              <a:gd name="connsiteY275" fmla="*/ 4992350 h 6246801"/>
              <a:gd name="connsiteX276" fmla="*/ 647892 w 9384838"/>
              <a:gd name="connsiteY276" fmla="*/ 4968013 h 6246801"/>
              <a:gd name="connsiteX277" fmla="*/ 672228 w 9384838"/>
              <a:gd name="connsiteY277" fmla="*/ 4942570 h 6246801"/>
              <a:gd name="connsiteX278" fmla="*/ 672228 w 9384838"/>
              <a:gd name="connsiteY278" fmla="*/ 4917127 h 6246801"/>
              <a:gd name="connsiteX279" fmla="*/ 723112 w 9384838"/>
              <a:gd name="connsiteY279" fmla="*/ 4892790 h 6246801"/>
              <a:gd name="connsiteX280" fmla="*/ 772890 w 9384838"/>
              <a:gd name="connsiteY280" fmla="*/ 4892790 h 6246801"/>
              <a:gd name="connsiteX281" fmla="*/ 798333 w 9384838"/>
              <a:gd name="connsiteY281" fmla="*/ 4867347 h 6246801"/>
              <a:gd name="connsiteX282" fmla="*/ 291494 w 9384838"/>
              <a:gd name="connsiteY282" fmla="*/ 3896294 h 6246801"/>
              <a:gd name="connsiteX283" fmla="*/ 319795 w 9384838"/>
              <a:gd name="connsiteY283" fmla="*/ 3947235 h 6246801"/>
              <a:gd name="connsiteX284" fmla="*/ 280174 w 9384838"/>
              <a:gd name="connsiteY284" fmla="*/ 4026476 h 6246801"/>
              <a:gd name="connsiteX285" fmla="*/ 234893 w 9384838"/>
              <a:gd name="connsiteY285" fmla="*/ 4026476 h 6246801"/>
              <a:gd name="connsiteX286" fmla="*/ 220743 w 9384838"/>
              <a:gd name="connsiteY286" fmla="*/ 4066097 h 6246801"/>
              <a:gd name="connsiteX287" fmla="*/ 178292 w 9384838"/>
              <a:gd name="connsiteY287" fmla="*/ 4074587 h 6246801"/>
              <a:gd name="connsiteX288" fmla="*/ 133012 w 9384838"/>
              <a:gd name="connsiteY288" fmla="*/ 4111377 h 6246801"/>
              <a:gd name="connsiteX289" fmla="*/ 93391 w 9384838"/>
              <a:gd name="connsiteY289" fmla="*/ 4125528 h 6246801"/>
              <a:gd name="connsiteX290" fmla="*/ 113201 w 9384838"/>
              <a:gd name="connsiteY290" fmla="*/ 4187789 h 6246801"/>
              <a:gd name="connsiteX291" fmla="*/ 82071 w 9384838"/>
              <a:gd name="connsiteY291" fmla="*/ 4187789 h 6246801"/>
              <a:gd name="connsiteX292" fmla="*/ 59430 w 9384838"/>
              <a:gd name="connsiteY292" fmla="*/ 4250050 h 6246801"/>
              <a:gd name="connsiteX293" fmla="*/ 76411 w 9384838"/>
              <a:gd name="connsiteY293" fmla="*/ 4275521 h 6246801"/>
              <a:gd name="connsiteX294" fmla="*/ 11320 w 9384838"/>
              <a:gd name="connsiteY294" fmla="*/ 4317971 h 6246801"/>
              <a:gd name="connsiteX295" fmla="*/ 0 w 9384838"/>
              <a:gd name="connsiteY295" fmla="*/ 4230240 h 6246801"/>
              <a:gd name="connsiteX296" fmla="*/ 31130 w 9384838"/>
              <a:gd name="connsiteY296" fmla="*/ 4218920 h 6246801"/>
              <a:gd name="connsiteX297" fmla="*/ 45280 w 9384838"/>
              <a:gd name="connsiteY297" fmla="*/ 4187789 h 6246801"/>
              <a:gd name="connsiteX298" fmla="*/ 53771 w 9384838"/>
              <a:gd name="connsiteY298" fmla="*/ 4131188 h 6246801"/>
              <a:gd name="connsiteX299" fmla="*/ 70751 w 9384838"/>
              <a:gd name="connsiteY299" fmla="*/ 4105717 h 6246801"/>
              <a:gd name="connsiteX300" fmla="*/ 124522 w 9384838"/>
              <a:gd name="connsiteY300" fmla="*/ 4083077 h 6246801"/>
              <a:gd name="connsiteX301" fmla="*/ 152822 w 9384838"/>
              <a:gd name="connsiteY301" fmla="*/ 4040626 h 6246801"/>
              <a:gd name="connsiteX302" fmla="*/ 104711 w 9384838"/>
              <a:gd name="connsiteY302" fmla="*/ 4023646 h 6246801"/>
              <a:gd name="connsiteX303" fmla="*/ 104711 w 9384838"/>
              <a:gd name="connsiteY303" fmla="*/ 3981195 h 6246801"/>
              <a:gd name="connsiteX304" fmla="*/ 144332 w 9384838"/>
              <a:gd name="connsiteY304" fmla="*/ 3981195 h 6246801"/>
              <a:gd name="connsiteX305" fmla="*/ 181122 w 9384838"/>
              <a:gd name="connsiteY305" fmla="*/ 4020816 h 6246801"/>
              <a:gd name="connsiteX306" fmla="*/ 240553 w 9384838"/>
              <a:gd name="connsiteY306" fmla="*/ 3955725 h 6246801"/>
              <a:gd name="connsiteX307" fmla="*/ 271684 w 9384838"/>
              <a:gd name="connsiteY307" fmla="*/ 3907614 h 6246801"/>
              <a:gd name="connsiteX308" fmla="*/ 291494 w 9384838"/>
              <a:gd name="connsiteY308" fmla="*/ 3896294 h 6246801"/>
              <a:gd name="connsiteX309" fmla="*/ 481106 w 9384838"/>
              <a:gd name="connsiteY309" fmla="*/ 3596309 h 6246801"/>
              <a:gd name="connsiteX310" fmla="*/ 435825 w 9384838"/>
              <a:gd name="connsiteY310" fmla="*/ 3664230 h 6246801"/>
              <a:gd name="connsiteX311" fmla="*/ 396205 w 9384838"/>
              <a:gd name="connsiteY311" fmla="*/ 3638759 h 6246801"/>
              <a:gd name="connsiteX312" fmla="*/ 481106 w 9384838"/>
              <a:gd name="connsiteY312" fmla="*/ 359630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4460871 w 9384838"/>
              <a:gd name="connsiteY327" fmla="*/ 3512231 h 6246801"/>
              <a:gd name="connsiteX328" fmla="*/ 605629 w 9384838"/>
              <a:gd name="connsiteY328" fmla="*/ 3364245 h 6246801"/>
              <a:gd name="connsiteX329" fmla="*/ 611289 w 9384838"/>
              <a:gd name="connsiteY329" fmla="*/ 3409526 h 6246801"/>
              <a:gd name="connsiteX330" fmla="*/ 633929 w 9384838"/>
              <a:gd name="connsiteY330" fmla="*/ 3437826 h 6246801"/>
              <a:gd name="connsiteX331" fmla="*/ 616949 w 9384838"/>
              <a:gd name="connsiteY331" fmla="*/ 3485937 h 6246801"/>
              <a:gd name="connsiteX332" fmla="*/ 599969 w 9384838"/>
              <a:gd name="connsiteY332" fmla="*/ 3497257 h 6246801"/>
              <a:gd name="connsiteX333" fmla="*/ 560348 w 9384838"/>
              <a:gd name="connsiteY333" fmla="*/ 3451976 h 6246801"/>
              <a:gd name="connsiteX334" fmla="*/ 577328 w 9384838"/>
              <a:gd name="connsiteY334" fmla="*/ 3415186 h 6246801"/>
              <a:gd name="connsiteX335" fmla="*/ 574498 w 9384838"/>
              <a:gd name="connsiteY335" fmla="*/ 3369905 h 6246801"/>
              <a:gd name="connsiteX336" fmla="*/ 605629 w 9384838"/>
              <a:gd name="connsiteY336" fmla="*/ 3364245 h 6246801"/>
              <a:gd name="connsiteX337" fmla="*/ 1098059 w 9384838"/>
              <a:gd name="connsiteY337" fmla="*/ 3109544 h 6246801"/>
              <a:gd name="connsiteX338" fmla="*/ 1081079 w 9384838"/>
              <a:gd name="connsiteY338" fmla="*/ 3137841 h 6246801"/>
              <a:gd name="connsiteX339" fmla="*/ 1064099 w 9384838"/>
              <a:gd name="connsiteY339" fmla="*/ 3154822 h 6246801"/>
              <a:gd name="connsiteX340" fmla="*/ 1038628 w 9384838"/>
              <a:gd name="connsiteY340" fmla="*/ 3143502 h 6246801"/>
              <a:gd name="connsiteX341" fmla="*/ 1098059 w 9384838"/>
              <a:gd name="connsiteY341" fmla="*/ 3109544 h 6246801"/>
              <a:gd name="connsiteX342" fmla="*/ 905615 w 9384838"/>
              <a:gd name="connsiteY342" fmla="*/ 3061433 h 6246801"/>
              <a:gd name="connsiteX343" fmla="*/ 905615 w 9384838"/>
              <a:gd name="connsiteY343" fmla="*/ 3098224 h 6246801"/>
              <a:gd name="connsiteX344" fmla="*/ 874484 w 9384838"/>
              <a:gd name="connsiteY344" fmla="*/ 3149161 h 6246801"/>
              <a:gd name="connsiteX345" fmla="*/ 820713 w 9384838"/>
              <a:gd name="connsiteY345" fmla="*/ 3171802 h 6246801"/>
              <a:gd name="connsiteX346" fmla="*/ 826373 w 9384838"/>
              <a:gd name="connsiteY346" fmla="*/ 3205762 h 6246801"/>
              <a:gd name="connsiteX347" fmla="*/ 769772 w 9384838"/>
              <a:gd name="connsiteY347" fmla="*/ 3214252 h 6246801"/>
              <a:gd name="connsiteX348" fmla="*/ 775432 w 9384838"/>
              <a:gd name="connsiteY348" fmla="*/ 3253873 h 6246801"/>
              <a:gd name="connsiteX349" fmla="*/ 738642 w 9384838"/>
              <a:gd name="connsiteY349" fmla="*/ 3245383 h 6246801"/>
              <a:gd name="connsiteX350" fmla="*/ 724492 w 9384838"/>
              <a:gd name="connsiteY350" fmla="*/ 3214252 h 6246801"/>
              <a:gd name="connsiteX351" fmla="*/ 701851 w 9384838"/>
              <a:gd name="connsiteY351" fmla="*/ 3183122 h 6246801"/>
              <a:gd name="connsiteX352" fmla="*/ 724492 w 9384838"/>
              <a:gd name="connsiteY352" fmla="*/ 3168972 h 6246801"/>
              <a:gd name="connsiteX353" fmla="*/ 747132 w 9384838"/>
              <a:gd name="connsiteY353" fmla="*/ 3146331 h 6246801"/>
              <a:gd name="connsiteX354" fmla="*/ 843354 w 9384838"/>
              <a:gd name="connsiteY354" fmla="*/ 3098224 h 6246801"/>
              <a:gd name="connsiteX355" fmla="*/ 905615 w 9384838"/>
              <a:gd name="connsiteY355" fmla="*/ 3061433 h 6246801"/>
              <a:gd name="connsiteX356" fmla="*/ 936745 w 9384838"/>
              <a:gd name="connsiteY356" fmla="*/ 3033132 h 6246801"/>
              <a:gd name="connsiteX357" fmla="*/ 973535 w 9384838"/>
              <a:gd name="connsiteY357" fmla="*/ 3081244 h 6246801"/>
              <a:gd name="connsiteX358" fmla="*/ 948066 w 9384838"/>
              <a:gd name="connsiteY358" fmla="*/ 3115203 h 6246801"/>
              <a:gd name="connsiteX359" fmla="*/ 925424 w 9384838"/>
              <a:gd name="connsiteY359" fmla="*/ 3067093 h 6246801"/>
              <a:gd name="connsiteX360" fmla="*/ 936745 w 9384838"/>
              <a:gd name="connsiteY360" fmla="*/ 3033132 h 6246801"/>
              <a:gd name="connsiteX361" fmla="*/ 5840275 w 9384838"/>
              <a:gd name="connsiteY361" fmla="*/ 2081897 h 6246801"/>
              <a:gd name="connsiteX362" fmla="*/ 5891159 w 9384838"/>
              <a:gd name="connsiteY362" fmla="*/ 2132783 h 6246801"/>
              <a:gd name="connsiteX363" fmla="*/ 5891159 w 9384838"/>
              <a:gd name="connsiteY363" fmla="*/ 2158226 h 6246801"/>
              <a:gd name="connsiteX364" fmla="*/ 5966379 w 9384838"/>
              <a:gd name="connsiteY364" fmla="*/ 2208005 h 6246801"/>
              <a:gd name="connsiteX365" fmla="*/ 6016157 w 9384838"/>
              <a:gd name="connsiteY365" fmla="*/ 2208005 h 6246801"/>
              <a:gd name="connsiteX366" fmla="*/ 6041599 w 9384838"/>
              <a:gd name="connsiteY366" fmla="*/ 2208005 h 6246801"/>
              <a:gd name="connsiteX367" fmla="*/ 5966379 w 9384838"/>
              <a:gd name="connsiteY367" fmla="*/ 2308672 h 6246801"/>
              <a:gd name="connsiteX368" fmla="*/ 5916601 w 9384838"/>
              <a:gd name="connsiteY368" fmla="*/ 2558676 h 6246801"/>
              <a:gd name="connsiteX369" fmla="*/ 5916601 w 9384838"/>
              <a:gd name="connsiteY369" fmla="*/ 2659341 h 6246801"/>
              <a:gd name="connsiteX370" fmla="*/ 5966379 w 9384838"/>
              <a:gd name="connsiteY370" fmla="*/ 2684786 h 6246801"/>
              <a:gd name="connsiteX371" fmla="*/ 5991821 w 9384838"/>
              <a:gd name="connsiteY371" fmla="*/ 2734563 h 6246801"/>
              <a:gd name="connsiteX372" fmla="*/ 6016157 w 9384838"/>
              <a:gd name="connsiteY372" fmla="*/ 2785448 h 6246801"/>
              <a:gd name="connsiteX373" fmla="*/ 6016157 w 9384838"/>
              <a:gd name="connsiteY373" fmla="*/ 2860670 h 6246801"/>
              <a:gd name="connsiteX374" fmla="*/ 5991821 w 9384838"/>
              <a:gd name="connsiteY374" fmla="*/ 2885007 h 6246801"/>
              <a:gd name="connsiteX375" fmla="*/ 6016157 w 9384838"/>
              <a:gd name="connsiteY375" fmla="*/ 2910449 h 6246801"/>
              <a:gd name="connsiteX376" fmla="*/ 5991821 w 9384838"/>
              <a:gd name="connsiteY376" fmla="*/ 2935892 h 6246801"/>
              <a:gd name="connsiteX377" fmla="*/ 5991821 w 9384838"/>
              <a:gd name="connsiteY377" fmla="*/ 2960229 h 6246801"/>
              <a:gd name="connsiteX378" fmla="*/ 6041599 w 9384838"/>
              <a:gd name="connsiteY378" fmla="*/ 2985670 h 6246801"/>
              <a:gd name="connsiteX379" fmla="*/ 6016157 w 9384838"/>
              <a:gd name="connsiteY379" fmla="*/ 3035453 h 6246801"/>
              <a:gd name="connsiteX380" fmla="*/ 6041599 w 9384838"/>
              <a:gd name="connsiteY380" fmla="*/ 3086339 h 6246801"/>
              <a:gd name="connsiteX381" fmla="*/ 5991821 w 9384838"/>
              <a:gd name="connsiteY381" fmla="*/ 3185896 h 6246801"/>
              <a:gd name="connsiteX382" fmla="*/ 6016157 w 9384838"/>
              <a:gd name="connsiteY382" fmla="*/ 3185896 h 6246801"/>
              <a:gd name="connsiteX383" fmla="*/ 6016157 w 9384838"/>
              <a:gd name="connsiteY383" fmla="*/ 3236782 h 6246801"/>
              <a:gd name="connsiteX384" fmla="*/ 5966379 w 9384838"/>
              <a:gd name="connsiteY384" fmla="*/ 3261118 h 6246801"/>
              <a:gd name="connsiteX385" fmla="*/ 5966379 w 9384838"/>
              <a:gd name="connsiteY385" fmla="*/ 3286561 h 6246801"/>
              <a:gd name="connsiteX386" fmla="*/ 5916601 w 9384838"/>
              <a:gd name="connsiteY386" fmla="*/ 3361784 h 6246801"/>
              <a:gd name="connsiteX387" fmla="*/ 5916601 w 9384838"/>
              <a:gd name="connsiteY387" fmla="*/ 3412670 h 6246801"/>
              <a:gd name="connsiteX388" fmla="*/ 5865717 w 9384838"/>
              <a:gd name="connsiteY388" fmla="*/ 3437007 h 6246801"/>
              <a:gd name="connsiteX389" fmla="*/ 5840275 w 9384838"/>
              <a:gd name="connsiteY389" fmla="*/ 3462450 h 6246801"/>
              <a:gd name="connsiteX390" fmla="*/ 5815939 w 9384838"/>
              <a:gd name="connsiteY390" fmla="*/ 3437007 h 6246801"/>
              <a:gd name="connsiteX391" fmla="*/ 5815939 w 9384838"/>
              <a:gd name="connsiteY391" fmla="*/ 3487893 h 6246801"/>
              <a:gd name="connsiteX392" fmla="*/ 5765055 w 9384838"/>
              <a:gd name="connsiteY392" fmla="*/ 3462450 h 6246801"/>
              <a:gd name="connsiteX393" fmla="*/ 5765055 w 9384838"/>
              <a:gd name="connsiteY393" fmla="*/ 3462451 h 6246801"/>
              <a:gd name="connsiteX394" fmla="*/ 5790497 w 9384838"/>
              <a:gd name="connsiteY394" fmla="*/ 3512230 h 6246801"/>
              <a:gd name="connsiteX395" fmla="*/ 5740719 w 9384838"/>
              <a:gd name="connsiteY395" fmla="*/ 3537673 h 6246801"/>
              <a:gd name="connsiteX396" fmla="*/ 5715277 w 9384838"/>
              <a:gd name="connsiteY396" fmla="*/ 3563116 h 6246801"/>
              <a:gd name="connsiteX397" fmla="*/ 5689835 w 9384838"/>
              <a:gd name="connsiteY397" fmla="*/ 3587453 h 6246801"/>
              <a:gd name="connsiteX398" fmla="*/ 5715277 w 9384838"/>
              <a:gd name="connsiteY398" fmla="*/ 3612896 h 6246801"/>
              <a:gd name="connsiteX399" fmla="*/ 5665499 w 9384838"/>
              <a:gd name="connsiteY399" fmla="*/ 3612896 h 6246801"/>
              <a:gd name="connsiteX400" fmla="*/ 5640057 w 9384838"/>
              <a:gd name="connsiteY400" fmla="*/ 3638339 h 6246801"/>
              <a:gd name="connsiteX401" fmla="*/ 5665499 w 9384838"/>
              <a:gd name="connsiteY401" fmla="*/ 3638339 h 6246801"/>
              <a:gd name="connsiteX402" fmla="*/ 5665499 w 9384838"/>
              <a:gd name="connsiteY402" fmla="*/ 3662676 h 6246801"/>
              <a:gd name="connsiteX403" fmla="*/ 5640057 w 9384838"/>
              <a:gd name="connsiteY403" fmla="*/ 3662676 h 6246801"/>
              <a:gd name="connsiteX404" fmla="*/ 5665499 w 9384838"/>
              <a:gd name="connsiteY404" fmla="*/ 3688119 h 6246801"/>
              <a:gd name="connsiteX405" fmla="*/ 5640057 w 9384838"/>
              <a:gd name="connsiteY405" fmla="*/ 3763342 h 6246801"/>
              <a:gd name="connsiteX406" fmla="*/ 5590279 w 9384838"/>
              <a:gd name="connsiteY406" fmla="*/ 3737899 h 6246801"/>
              <a:gd name="connsiteX407" fmla="*/ 5515059 w 9384838"/>
              <a:gd name="connsiteY407" fmla="*/ 3737899 h 6246801"/>
              <a:gd name="connsiteX408" fmla="*/ 5464175 w 9384838"/>
              <a:gd name="connsiteY408" fmla="*/ 3713562 h 6246801"/>
              <a:gd name="connsiteX409" fmla="*/ 5439839 w 9384838"/>
              <a:gd name="connsiteY409" fmla="*/ 3737899 h 6246801"/>
              <a:gd name="connsiteX410" fmla="*/ 5464175 w 9384838"/>
              <a:gd name="connsiteY410" fmla="*/ 3763342 h 6246801"/>
              <a:gd name="connsiteX411" fmla="*/ 5414397 w 9384838"/>
              <a:gd name="connsiteY411" fmla="*/ 3788785 h 6246801"/>
              <a:gd name="connsiteX412" fmla="*/ 5339177 w 9384838"/>
              <a:gd name="connsiteY412" fmla="*/ 3939230 h 6246801"/>
              <a:gd name="connsiteX413" fmla="*/ 5364619 w 9384838"/>
              <a:gd name="connsiteY413" fmla="*/ 4014453 h 6246801"/>
              <a:gd name="connsiteX414" fmla="*/ 5364618 w 9384838"/>
              <a:gd name="connsiteY414" fmla="*/ 4014453 h 6246801"/>
              <a:gd name="connsiteX415" fmla="*/ 5364618 w 9384838"/>
              <a:gd name="connsiteY415" fmla="*/ 4089676 h 6246801"/>
              <a:gd name="connsiteX416" fmla="*/ 5313734 w 9384838"/>
              <a:gd name="connsiteY416" fmla="*/ 4289902 h 6246801"/>
              <a:gd name="connsiteX417" fmla="*/ 5238514 w 9384838"/>
              <a:gd name="connsiteY417" fmla="*/ 4416010 h 6246801"/>
              <a:gd name="connsiteX418" fmla="*/ 5213072 w 9384838"/>
              <a:gd name="connsiteY418" fmla="*/ 4440347 h 6246801"/>
              <a:gd name="connsiteX419" fmla="*/ 5163294 w 9384838"/>
              <a:gd name="connsiteY419" fmla="*/ 4440347 h 6246801"/>
              <a:gd name="connsiteX420" fmla="*/ 5137852 w 9384838"/>
              <a:gd name="connsiteY420" fmla="*/ 4465790 h 6246801"/>
              <a:gd name="connsiteX421" fmla="*/ 5163294 w 9384838"/>
              <a:gd name="connsiteY421" fmla="*/ 4465790 h 6246801"/>
              <a:gd name="connsiteX422" fmla="*/ 5062632 w 9384838"/>
              <a:gd name="connsiteY422" fmla="*/ 4616236 h 6246801"/>
              <a:gd name="connsiteX423" fmla="*/ 5038296 w 9384838"/>
              <a:gd name="connsiteY423" fmla="*/ 4691459 h 6246801"/>
              <a:gd name="connsiteX424" fmla="*/ 5012854 w 9384838"/>
              <a:gd name="connsiteY424" fmla="*/ 4716902 h 6246801"/>
              <a:gd name="connsiteX425" fmla="*/ 4987412 w 9384838"/>
              <a:gd name="connsiteY425" fmla="*/ 4792125 h 6246801"/>
              <a:gd name="connsiteX426" fmla="*/ 5012854 w 9384838"/>
              <a:gd name="connsiteY426" fmla="*/ 4917127 h 6246801"/>
              <a:gd name="connsiteX427" fmla="*/ 5062632 w 9384838"/>
              <a:gd name="connsiteY427" fmla="*/ 5043236 h 6246801"/>
              <a:gd name="connsiteX428" fmla="*/ 5013583 w 9384838"/>
              <a:gd name="connsiteY428" fmla="*/ 4993096 h 6246801"/>
              <a:gd name="connsiteX429" fmla="*/ 5062632 w 9384838"/>
              <a:gd name="connsiteY429" fmla="*/ 5043237 h 6246801"/>
              <a:gd name="connsiteX430" fmla="*/ 4987412 w 9384838"/>
              <a:gd name="connsiteY430" fmla="*/ 5043237 h 6246801"/>
              <a:gd name="connsiteX431" fmla="*/ 4963076 w 9384838"/>
              <a:gd name="connsiteY431" fmla="*/ 5017794 h 6246801"/>
              <a:gd name="connsiteX432" fmla="*/ 4862414 w 9384838"/>
              <a:gd name="connsiteY432" fmla="*/ 5067574 h 6246801"/>
              <a:gd name="connsiteX433" fmla="*/ 4812636 w 9384838"/>
              <a:gd name="connsiteY433" fmla="*/ 5142796 h 6246801"/>
              <a:gd name="connsiteX434" fmla="*/ 4812636 w 9384838"/>
              <a:gd name="connsiteY434" fmla="*/ 5193682 h 6246801"/>
              <a:gd name="connsiteX435" fmla="*/ 4787194 w 9384838"/>
              <a:gd name="connsiteY435" fmla="*/ 5243462 h 6246801"/>
              <a:gd name="connsiteX436" fmla="*/ 4711974 w 9384838"/>
              <a:gd name="connsiteY436" fmla="*/ 5268905 h 6246801"/>
              <a:gd name="connsiteX437" fmla="*/ 4686532 w 9384838"/>
              <a:gd name="connsiteY437" fmla="*/ 5243462 h 6246801"/>
              <a:gd name="connsiteX438" fmla="*/ 4636753 w 9384838"/>
              <a:gd name="connsiteY438" fmla="*/ 5268905 h 6246801"/>
              <a:gd name="connsiteX439" fmla="*/ 4611311 w 9384838"/>
              <a:gd name="connsiteY439" fmla="*/ 5293242 h 6246801"/>
              <a:gd name="connsiteX440" fmla="*/ 4561533 w 9384838"/>
              <a:gd name="connsiteY440" fmla="*/ 5344128 h 6246801"/>
              <a:gd name="connsiteX441" fmla="*/ 4536091 w 9384838"/>
              <a:gd name="connsiteY441" fmla="*/ 5293242 h 6246801"/>
              <a:gd name="connsiteX442" fmla="*/ 4561533 w 9384838"/>
              <a:gd name="connsiteY442" fmla="*/ 5293242 h 6246801"/>
              <a:gd name="connsiteX443" fmla="*/ 4561533 w 9384838"/>
              <a:gd name="connsiteY443" fmla="*/ 5268905 h 6246801"/>
              <a:gd name="connsiteX444" fmla="*/ 4585869 w 9384838"/>
              <a:gd name="connsiteY444" fmla="*/ 5218019 h 6246801"/>
              <a:gd name="connsiteX445" fmla="*/ 4585869 w 9384838"/>
              <a:gd name="connsiteY445" fmla="*/ 5193682 h 6246801"/>
              <a:gd name="connsiteX446" fmla="*/ 4611311 w 9384838"/>
              <a:gd name="connsiteY446" fmla="*/ 5168239 h 6246801"/>
              <a:gd name="connsiteX447" fmla="*/ 4611311 w 9384838"/>
              <a:gd name="connsiteY447" fmla="*/ 5142796 h 6246801"/>
              <a:gd name="connsiteX448" fmla="*/ 4585869 w 9384838"/>
              <a:gd name="connsiteY448" fmla="*/ 5142796 h 6246801"/>
              <a:gd name="connsiteX449" fmla="*/ 4611311 w 9384838"/>
              <a:gd name="connsiteY449" fmla="*/ 5118460 h 6246801"/>
              <a:gd name="connsiteX450" fmla="*/ 4636753 w 9384838"/>
              <a:gd name="connsiteY450" fmla="*/ 5118460 h 6246801"/>
              <a:gd name="connsiteX451" fmla="*/ 4636753 w 9384838"/>
              <a:gd name="connsiteY451" fmla="*/ 5093017 h 6246801"/>
              <a:gd name="connsiteX452" fmla="*/ 4686532 w 9384838"/>
              <a:gd name="connsiteY452" fmla="*/ 5067574 h 6246801"/>
              <a:gd name="connsiteX453" fmla="*/ 4737416 w 9384838"/>
              <a:gd name="connsiteY453" fmla="*/ 5043237 h 6246801"/>
              <a:gd name="connsiteX454" fmla="*/ 4737416 w 9384838"/>
              <a:gd name="connsiteY454" fmla="*/ 5017794 h 6246801"/>
              <a:gd name="connsiteX455" fmla="*/ 4737416 w 9384838"/>
              <a:gd name="connsiteY455" fmla="*/ 4992351 h 6246801"/>
              <a:gd name="connsiteX456" fmla="*/ 4686532 w 9384838"/>
              <a:gd name="connsiteY456" fmla="*/ 4942571 h 6246801"/>
              <a:gd name="connsiteX457" fmla="*/ 4662196 w 9384838"/>
              <a:gd name="connsiteY457" fmla="*/ 4968014 h 6246801"/>
              <a:gd name="connsiteX458" fmla="*/ 4636753 w 9384838"/>
              <a:gd name="connsiteY458" fmla="*/ 4968014 h 6246801"/>
              <a:gd name="connsiteX459" fmla="*/ 4611311 w 9384838"/>
              <a:gd name="connsiteY459" fmla="*/ 4942571 h 6246801"/>
              <a:gd name="connsiteX460" fmla="*/ 4585869 w 9384838"/>
              <a:gd name="connsiteY460" fmla="*/ 4992350 h 6246801"/>
              <a:gd name="connsiteX461" fmla="*/ 4611310 w 9384838"/>
              <a:gd name="connsiteY461" fmla="*/ 5017792 h 6246801"/>
              <a:gd name="connsiteX462" fmla="*/ 4611311 w 9384838"/>
              <a:gd name="connsiteY462" fmla="*/ 5017793 h 6246801"/>
              <a:gd name="connsiteX463" fmla="*/ 4536091 w 9384838"/>
              <a:gd name="connsiteY463" fmla="*/ 5043236 h 6246801"/>
              <a:gd name="connsiteX464" fmla="*/ 4510649 w 9384838"/>
              <a:gd name="connsiteY464" fmla="*/ 5043236 h 6246801"/>
              <a:gd name="connsiteX465" fmla="*/ 4510649 w 9384838"/>
              <a:gd name="connsiteY465" fmla="*/ 5118458 h 6246801"/>
              <a:gd name="connsiteX466" fmla="*/ 4561533 w 9384838"/>
              <a:gd name="connsiteY466" fmla="*/ 5168238 h 6246801"/>
              <a:gd name="connsiteX467" fmla="*/ 4536091 w 9384838"/>
              <a:gd name="connsiteY467" fmla="*/ 5168238 h 6246801"/>
              <a:gd name="connsiteX468" fmla="*/ 4510649 w 9384838"/>
              <a:gd name="connsiteY468" fmla="*/ 5168238 h 6246801"/>
              <a:gd name="connsiteX469" fmla="*/ 4510649 w 9384838"/>
              <a:gd name="connsiteY469" fmla="*/ 5193681 h 6246801"/>
              <a:gd name="connsiteX470" fmla="*/ 4486313 w 9384838"/>
              <a:gd name="connsiteY470" fmla="*/ 5168238 h 6246801"/>
              <a:gd name="connsiteX471" fmla="*/ 4486313 w 9384838"/>
              <a:gd name="connsiteY471" fmla="*/ 5118458 h 6246801"/>
              <a:gd name="connsiteX472" fmla="*/ 4460871 w 9384838"/>
              <a:gd name="connsiteY472" fmla="*/ 5093016 h 6246801"/>
              <a:gd name="connsiteX473" fmla="*/ 4385651 w 9384838"/>
              <a:gd name="connsiteY473" fmla="*/ 5067573 h 6246801"/>
              <a:gd name="connsiteX474" fmla="*/ 4310431 w 9384838"/>
              <a:gd name="connsiteY474" fmla="*/ 5093016 h 6246801"/>
              <a:gd name="connsiteX475" fmla="*/ 4284989 w 9384838"/>
              <a:gd name="connsiteY475" fmla="*/ 5142795 h 6246801"/>
              <a:gd name="connsiteX476" fmla="*/ 4284989 w 9384838"/>
              <a:gd name="connsiteY476" fmla="*/ 5142796 h 6246801"/>
              <a:gd name="connsiteX477" fmla="*/ 4260653 w 9384838"/>
              <a:gd name="connsiteY477" fmla="*/ 5168239 h 6246801"/>
              <a:gd name="connsiteX478" fmla="*/ 4260653 w 9384838"/>
              <a:gd name="connsiteY478" fmla="*/ 5193683 h 6246801"/>
              <a:gd name="connsiteX479" fmla="*/ 4284989 w 9384838"/>
              <a:gd name="connsiteY479" fmla="*/ 5243462 h 6246801"/>
              <a:gd name="connsiteX480" fmla="*/ 4235211 w 9384838"/>
              <a:gd name="connsiteY480" fmla="*/ 5268905 h 6246801"/>
              <a:gd name="connsiteX481" fmla="*/ 4185433 w 9384838"/>
              <a:gd name="connsiteY481" fmla="*/ 5344128 h 6246801"/>
              <a:gd name="connsiteX482" fmla="*/ 4110213 w 9384838"/>
              <a:gd name="connsiteY482" fmla="*/ 5369571 h 6246801"/>
              <a:gd name="connsiteX483" fmla="*/ 4084771 w 9384838"/>
              <a:gd name="connsiteY483" fmla="*/ 5318685 h 6246801"/>
              <a:gd name="connsiteX484" fmla="*/ 4110213 w 9384838"/>
              <a:gd name="connsiteY484" fmla="*/ 5243462 h 6246801"/>
              <a:gd name="connsiteX485" fmla="*/ 4134549 w 9384838"/>
              <a:gd name="connsiteY485" fmla="*/ 5193683 h 6246801"/>
              <a:gd name="connsiteX486" fmla="*/ 4134549 w 9384838"/>
              <a:gd name="connsiteY486" fmla="*/ 5168239 h 6246801"/>
              <a:gd name="connsiteX487" fmla="*/ 4185433 w 9384838"/>
              <a:gd name="connsiteY487" fmla="*/ 5168239 h 6246801"/>
              <a:gd name="connsiteX488" fmla="*/ 4209769 w 9384838"/>
              <a:gd name="connsiteY488" fmla="*/ 5142796 h 6246801"/>
              <a:gd name="connsiteX489" fmla="*/ 4185433 w 9384838"/>
              <a:gd name="connsiteY489" fmla="*/ 5118460 h 6246801"/>
              <a:gd name="connsiteX490" fmla="*/ 4084771 w 9384838"/>
              <a:gd name="connsiteY490" fmla="*/ 5093017 h 6246801"/>
              <a:gd name="connsiteX491" fmla="*/ 4034993 w 9384838"/>
              <a:gd name="connsiteY491" fmla="*/ 5142796 h 6246801"/>
              <a:gd name="connsiteX492" fmla="*/ 3958666 w 9384838"/>
              <a:gd name="connsiteY492" fmla="*/ 5168239 h 6246801"/>
              <a:gd name="connsiteX493" fmla="*/ 3908904 w 9384838"/>
              <a:gd name="connsiteY493" fmla="*/ 5218019 h 6246801"/>
              <a:gd name="connsiteX494" fmla="*/ 3859127 w 9384838"/>
              <a:gd name="connsiteY494" fmla="*/ 5293242 h 6246801"/>
              <a:gd name="connsiteX495" fmla="*/ 3758465 w 9384838"/>
              <a:gd name="connsiteY495" fmla="*/ 5243462 h 6246801"/>
              <a:gd name="connsiteX496" fmla="*/ 3708688 w 9384838"/>
              <a:gd name="connsiteY496" fmla="*/ 5243462 h 6246801"/>
              <a:gd name="connsiteX497" fmla="*/ 3582584 w 9384838"/>
              <a:gd name="connsiteY497" fmla="*/ 5193683 h 6246801"/>
              <a:gd name="connsiteX498" fmla="*/ 3589545 w 9384838"/>
              <a:gd name="connsiteY498" fmla="*/ 5173103 h 6246801"/>
              <a:gd name="connsiteX499" fmla="*/ 3589543 w 9384838"/>
              <a:gd name="connsiteY499" fmla="*/ 5173102 h 6246801"/>
              <a:gd name="connsiteX500" fmla="*/ 3582582 w 9384838"/>
              <a:gd name="connsiteY500" fmla="*/ 5193682 h 6246801"/>
              <a:gd name="connsiteX501" fmla="*/ 3382367 w 9384838"/>
              <a:gd name="connsiteY501" fmla="*/ 5193682 h 6246801"/>
              <a:gd name="connsiteX502" fmla="*/ 3421081 w 9384838"/>
              <a:gd name="connsiteY502" fmla="*/ 5164921 h 6246801"/>
              <a:gd name="connsiteX503" fmla="*/ 3483028 w 9384838"/>
              <a:gd name="connsiteY503" fmla="*/ 5168239 h 6246801"/>
              <a:gd name="connsiteX504" fmla="*/ 3532805 w 9384838"/>
              <a:gd name="connsiteY504" fmla="*/ 5168239 h 6246801"/>
              <a:gd name="connsiteX505" fmla="*/ 3532805 w 9384838"/>
              <a:gd name="connsiteY505" fmla="*/ 5118459 h 6246801"/>
              <a:gd name="connsiteX506" fmla="*/ 3507365 w 9384838"/>
              <a:gd name="connsiteY506" fmla="*/ 5093016 h 6246801"/>
              <a:gd name="connsiteX507" fmla="*/ 3483028 w 9384838"/>
              <a:gd name="connsiteY507" fmla="*/ 5118459 h 6246801"/>
              <a:gd name="connsiteX508" fmla="*/ 3432144 w 9384838"/>
              <a:gd name="connsiteY508" fmla="*/ 5093016 h 6246801"/>
              <a:gd name="connsiteX509" fmla="*/ 3407808 w 9384838"/>
              <a:gd name="connsiteY509" fmla="*/ 5093016 h 6246801"/>
              <a:gd name="connsiteX510" fmla="*/ 3407808 w 9384838"/>
              <a:gd name="connsiteY510" fmla="*/ 5043237 h 6246801"/>
              <a:gd name="connsiteX511" fmla="*/ 3382367 w 9384838"/>
              <a:gd name="connsiteY511" fmla="*/ 5043237 h 6246801"/>
              <a:gd name="connsiteX512" fmla="*/ 3356924 w 9384838"/>
              <a:gd name="connsiteY512" fmla="*/ 5093016 h 6246801"/>
              <a:gd name="connsiteX513" fmla="*/ 3382367 w 9384838"/>
              <a:gd name="connsiteY513" fmla="*/ 5118459 h 6246801"/>
              <a:gd name="connsiteX514" fmla="*/ 3382367 w 9384838"/>
              <a:gd name="connsiteY514" fmla="*/ 5142796 h 6246801"/>
              <a:gd name="connsiteX515" fmla="*/ 3331482 w 9384838"/>
              <a:gd name="connsiteY515" fmla="*/ 5093016 h 6246801"/>
              <a:gd name="connsiteX516" fmla="*/ 3356924 w 9384838"/>
              <a:gd name="connsiteY516" fmla="*/ 5067573 h 6246801"/>
              <a:gd name="connsiteX517" fmla="*/ 3356924 w 9384838"/>
              <a:gd name="connsiteY517" fmla="*/ 4992351 h 6246801"/>
              <a:gd name="connsiteX518" fmla="*/ 3407808 w 9384838"/>
              <a:gd name="connsiteY518" fmla="*/ 4942571 h 6246801"/>
              <a:gd name="connsiteX519" fmla="*/ 3356924 w 9384838"/>
              <a:gd name="connsiteY519" fmla="*/ 4942571 h 6246801"/>
              <a:gd name="connsiteX520" fmla="*/ 3349625 w 9384838"/>
              <a:gd name="connsiteY520" fmla="*/ 4928288 h 6246801"/>
              <a:gd name="connsiteX521" fmla="*/ 3349624 w 9384838"/>
              <a:gd name="connsiteY521" fmla="*/ 4928288 h 6246801"/>
              <a:gd name="connsiteX522" fmla="*/ 3356924 w 9384838"/>
              <a:gd name="connsiteY522" fmla="*/ 4942571 h 6246801"/>
              <a:gd name="connsiteX523" fmla="*/ 3281703 w 9384838"/>
              <a:gd name="connsiteY523" fmla="*/ 4968014 h 6246801"/>
              <a:gd name="connsiteX524" fmla="*/ 3256260 w 9384838"/>
              <a:gd name="connsiteY524" fmla="*/ 5017794 h 6246801"/>
              <a:gd name="connsiteX525" fmla="*/ 3181041 w 9384838"/>
              <a:gd name="connsiteY525" fmla="*/ 5067573 h 6246801"/>
              <a:gd name="connsiteX526" fmla="*/ 3206483 w 9384838"/>
              <a:gd name="connsiteY526" fmla="*/ 5118459 h 6246801"/>
              <a:gd name="connsiteX527" fmla="*/ 3181041 w 9384838"/>
              <a:gd name="connsiteY527" fmla="*/ 5142796 h 6246801"/>
              <a:gd name="connsiteX528" fmla="*/ 3231925 w 9384838"/>
              <a:gd name="connsiteY528" fmla="*/ 5168239 h 6246801"/>
              <a:gd name="connsiteX529" fmla="*/ 3281703 w 9384838"/>
              <a:gd name="connsiteY529" fmla="*/ 5218019 h 6246801"/>
              <a:gd name="connsiteX530" fmla="*/ 3331481 w 9384838"/>
              <a:gd name="connsiteY530" fmla="*/ 5268905 h 6246801"/>
              <a:gd name="connsiteX531" fmla="*/ 3281703 w 9384838"/>
              <a:gd name="connsiteY531" fmla="*/ 5293242 h 6246801"/>
              <a:gd name="connsiteX532" fmla="*/ 3281703 w 9384838"/>
              <a:gd name="connsiteY532" fmla="*/ 5318685 h 6246801"/>
              <a:gd name="connsiteX533" fmla="*/ 3256260 w 9384838"/>
              <a:gd name="connsiteY533" fmla="*/ 5293242 h 6246801"/>
              <a:gd name="connsiteX534" fmla="*/ 3206483 w 9384838"/>
              <a:gd name="connsiteY534" fmla="*/ 5293242 h 6246801"/>
              <a:gd name="connsiteX535" fmla="*/ 3181041 w 9384838"/>
              <a:gd name="connsiteY535" fmla="*/ 5293242 h 6246801"/>
              <a:gd name="connsiteX536" fmla="*/ 3056044 w 9384838"/>
              <a:gd name="connsiteY536" fmla="*/ 5293242 h 6246801"/>
              <a:gd name="connsiteX537" fmla="*/ 3030601 w 9384838"/>
              <a:gd name="connsiteY537" fmla="*/ 5344128 h 6246801"/>
              <a:gd name="connsiteX538" fmla="*/ 3006265 w 9384838"/>
              <a:gd name="connsiteY538" fmla="*/ 5344128 h 6246801"/>
              <a:gd name="connsiteX539" fmla="*/ 2980823 w 9384838"/>
              <a:gd name="connsiteY539" fmla="*/ 5369571 h 6246801"/>
              <a:gd name="connsiteX540" fmla="*/ 3006265 w 9384838"/>
              <a:gd name="connsiteY540" fmla="*/ 5393907 h 6246801"/>
              <a:gd name="connsiteX541" fmla="*/ 2980823 w 9384838"/>
              <a:gd name="connsiteY541" fmla="*/ 5419350 h 6246801"/>
              <a:gd name="connsiteX542" fmla="*/ 2905602 w 9384838"/>
              <a:gd name="connsiteY542" fmla="*/ 5444793 h 6246801"/>
              <a:gd name="connsiteX543" fmla="*/ 2880162 w 9384838"/>
              <a:gd name="connsiteY543" fmla="*/ 5520016 h 6246801"/>
              <a:gd name="connsiteX544" fmla="*/ 2880159 w 9384838"/>
              <a:gd name="connsiteY544" fmla="*/ 5520016 h 6246801"/>
              <a:gd name="connsiteX545" fmla="*/ 2830382 w 9384838"/>
              <a:gd name="connsiteY545" fmla="*/ 5544353 h 6246801"/>
              <a:gd name="connsiteX546" fmla="*/ 2804941 w 9384838"/>
              <a:gd name="connsiteY546" fmla="*/ 5569796 h 6246801"/>
              <a:gd name="connsiteX547" fmla="*/ 2755160 w 9384838"/>
              <a:gd name="connsiteY547" fmla="*/ 5595239 h 6246801"/>
              <a:gd name="connsiteX548" fmla="*/ 2679941 w 9384838"/>
              <a:gd name="connsiteY548" fmla="*/ 5569796 h 6246801"/>
              <a:gd name="connsiteX549" fmla="*/ 2629058 w 9384838"/>
              <a:gd name="connsiteY549" fmla="*/ 5494573 h 6246801"/>
              <a:gd name="connsiteX550" fmla="*/ 2629058 w 9384838"/>
              <a:gd name="connsiteY550" fmla="*/ 5444794 h 6246801"/>
              <a:gd name="connsiteX551" fmla="*/ 2579280 w 9384838"/>
              <a:gd name="connsiteY551" fmla="*/ 5393908 h 6246801"/>
              <a:gd name="connsiteX552" fmla="*/ 2579280 w 9384838"/>
              <a:gd name="connsiteY552" fmla="*/ 5344128 h 6246801"/>
              <a:gd name="connsiteX553" fmla="*/ 2529501 w 9384838"/>
              <a:gd name="connsiteY553" fmla="*/ 5318685 h 6246801"/>
              <a:gd name="connsiteX554" fmla="*/ 2553838 w 9384838"/>
              <a:gd name="connsiteY554" fmla="*/ 5293242 h 6246801"/>
              <a:gd name="connsiteX555" fmla="*/ 2579280 w 9384838"/>
              <a:gd name="connsiteY555" fmla="*/ 5268905 h 6246801"/>
              <a:gd name="connsiteX556" fmla="*/ 2579280 w 9384838"/>
              <a:gd name="connsiteY556" fmla="*/ 5243462 h 6246801"/>
              <a:gd name="connsiteX557" fmla="*/ 2629058 w 9384838"/>
              <a:gd name="connsiteY557" fmla="*/ 5218019 h 6246801"/>
              <a:gd name="connsiteX558" fmla="*/ 2604722 w 9384838"/>
              <a:gd name="connsiteY558" fmla="*/ 5193682 h 6246801"/>
              <a:gd name="connsiteX559" fmla="*/ 2579280 w 9384838"/>
              <a:gd name="connsiteY559" fmla="*/ 5142796 h 6246801"/>
              <a:gd name="connsiteX560" fmla="*/ 2579280 w 9384838"/>
              <a:gd name="connsiteY560" fmla="*/ 5142795 h 6246801"/>
              <a:gd name="connsiteX561" fmla="*/ 2705382 w 9384838"/>
              <a:gd name="connsiteY561" fmla="*/ 5093015 h 6246801"/>
              <a:gd name="connsiteX562" fmla="*/ 2755160 w 9384838"/>
              <a:gd name="connsiteY562" fmla="*/ 5043236 h 6246801"/>
              <a:gd name="connsiteX563" fmla="*/ 2755160 w 9384838"/>
              <a:gd name="connsiteY563" fmla="*/ 4992350 h 6246801"/>
              <a:gd name="connsiteX564" fmla="*/ 2729719 w 9384838"/>
              <a:gd name="connsiteY564" fmla="*/ 4968013 h 6246801"/>
              <a:gd name="connsiteX565" fmla="*/ 2705383 w 9384838"/>
              <a:gd name="connsiteY565" fmla="*/ 4942570 h 6246801"/>
              <a:gd name="connsiteX566" fmla="*/ 2679942 w 9384838"/>
              <a:gd name="connsiteY566" fmla="*/ 4942570 h 6246801"/>
              <a:gd name="connsiteX567" fmla="*/ 2654500 w 9384838"/>
              <a:gd name="connsiteY567" fmla="*/ 4968013 h 6246801"/>
              <a:gd name="connsiteX568" fmla="*/ 2604722 w 9384838"/>
              <a:gd name="connsiteY568" fmla="*/ 4968013 h 6246801"/>
              <a:gd name="connsiteX569" fmla="*/ 2529503 w 9384838"/>
              <a:gd name="connsiteY569" fmla="*/ 4917127 h 6246801"/>
              <a:gd name="connsiteX570" fmla="*/ 2529503 w 9384838"/>
              <a:gd name="connsiteY570" fmla="*/ 4867348 h 6246801"/>
              <a:gd name="connsiteX571" fmla="*/ 2454282 w 9384838"/>
              <a:gd name="connsiteY571" fmla="*/ 4841905 h 6246801"/>
              <a:gd name="connsiteX572" fmla="*/ 2454282 w 9384838"/>
              <a:gd name="connsiteY572" fmla="*/ 4867348 h 6246801"/>
              <a:gd name="connsiteX573" fmla="*/ 2428840 w 9384838"/>
              <a:gd name="connsiteY573" fmla="*/ 4841905 h 6246801"/>
              <a:gd name="connsiteX574" fmla="*/ 2379063 w 9384838"/>
              <a:gd name="connsiteY574" fmla="*/ 4841905 h 6246801"/>
              <a:gd name="connsiteX575" fmla="*/ 2353620 w 9384838"/>
              <a:gd name="connsiteY575" fmla="*/ 4867348 h 6246801"/>
              <a:gd name="connsiteX576" fmla="*/ 2353620 w 9384838"/>
              <a:gd name="connsiteY576" fmla="*/ 4867347 h 6246801"/>
              <a:gd name="connsiteX577" fmla="*/ 2328178 w 9384838"/>
              <a:gd name="connsiteY577" fmla="*/ 4841904 h 6246801"/>
              <a:gd name="connsiteX578" fmla="*/ 2303843 w 9384838"/>
              <a:gd name="connsiteY578" fmla="*/ 4841904 h 6246801"/>
              <a:gd name="connsiteX579" fmla="*/ 2278401 w 9384838"/>
              <a:gd name="connsiteY579" fmla="*/ 4817568 h 6246801"/>
              <a:gd name="connsiteX580" fmla="*/ 2252958 w 9384838"/>
              <a:gd name="connsiteY580" fmla="*/ 4841904 h 6246801"/>
              <a:gd name="connsiteX581" fmla="*/ 2303843 w 9384838"/>
              <a:gd name="connsiteY581" fmla="*/ 4867347 h 6246801"/>
              <a:gd name="connsiteX582" fmla="*/ 2228623 w 9384838"/>
              <a:gd name="connsiteY582" fmla="*/ 4892790 h 6246801"/>
              <a:gd name="connsiteX583" fmla="*/ 2177740 w 9384838"/>
              <a:gd name="connsiteY583" fmla="*/ 4841904 h 6246801"/>
              <a:gd name="connsiteX584" fmla="*/ 2153404 w 9384838"/>
              <a:gd name="connsiteY584" fmla="*/ 4867347 h 6246801"/>
              <a:gd name="connsiteX585" fmla="*/ 2153404 w 9384838"/>
              <a:gd name="connsiteY585" fmla="*/ 4892790 h 6246801"/>
              <a:gd name="connsiteX586" fmla="*/ 2127962 w 9384838"/>
              <a:gd name="connsiteY586" fmla="*/ 4942570 h 6246801"/>
              <a:gd name="connsiteX587" fmla="*/ 2102518 w 9384838"/>
              <a:gd name="connsiteY587" fmla="*/ 4917127 h 6246801"/>
              <a:gd name="connsiteX588" fmla="*/ 2078183 w 9384838"/>
              <a:gd name="connsiteY588" fmla="*/ 4917127 h 6246801"/>
              <a:gd name="connsiteX589" fmla="*/ 2078183 w 9384838"/>
              <a:gd name="connsiteY589" fmla="*/ 4867347 h 6246801"/>
              <a:gd name="connsiteX590" fmla="*/ 2027299 w 9384838"/>
              <a:gd name="connsiteY590" fmla="*/ 4867347 h 6246801"/>
              <a:gd name="connsiteX591" fmla="*/ 2001857 w 9384838"/>
              <a:gd name="connsiteY591" fmla="*/ 4892790 h 6246801"/>
              <a:gd name="connsiteX592" fmla="*/ 1952080 w 9384838"/>
              <a:gd name="connsiteY592" fmla="*/ 4892790 h 6246801"/>
              <a:gd name="connsiteX593" fmla="*/ 1902303 w 9384838"/>
              <a:gd name="connsiteY593" fmla="*/ 4917127 h 6246801"/>
              <a:gd name="connsiteX594" fmla="*/ 1876860 w 9384838"/>
              <a:gd name="connsiteY594" fmla="*/ 4892790 h 6246801"/>
              <a:gd name="connsiteX595" fmla="*/ 1876860 w 9384838"/>
              <a:gd name="connsiteY595" fmla="*/ 4867347 h 6246801"/>
              <a:gd name="connsiteX596" fmla="*/ 1851419 w 9384838"/>
              <a:gd name="connsiteY596" fmla="*/ 4892790 h 6246801"/>
              <a:gd name="connsiteX597" fmla="*/ 1827080 w 9384838"/>
              <a:gd name="connsiteY597" fmla="*/ 4892790 h 6246801"/>
              <a:gd name="connsiteX598" fmla="*/ 1801640 w 9384838"/>
              <a:gd name="connsiteY598" fmla="*/ 4867347 h 6246801"/>
              <a:gd name="connsiteX599" fmla="*/ 1801640 w 9384838"/>
              <a:gd name="connsiteY599" fmla="*/ 4892790 h 6246801"/>
              <a:gd name="connsiteX600" fmla="*/ 1776198 w 9384838"/>
              <a:gd name="connsiteY600" fmla="*/ 4917127 h 6246801"/>
              <a:gd name="connsiteX601" fmla="*/ 1751861 w 9384838"/>
              <a:gd name="connsiteY601" fmla="*/ 4892790 h 6246801"/>
              <a:gd name="connsiteX602" fmla="*/ 1726419 w 9384838"/>
              <a:gd name="connsiteY602" fmla="*/ 4892790 h 6246801"/>
              <a:gd name="connsiteX603" fmla="*/ 1700977 w 9384838"/>
              <a:gd name="connsiteY603" fmla="*/ 4917127 h 6246801"/>
              <a:gd name="connsiteX604" fmla="*/ 1676640 w 9384838"/>
              <a:gd name="connsiteY604" fmla="*/ 4892790 h 6246801"/>
              <a:gd name="connsiteX605" fmla="*/ 1625756 w 9384838"/>
              <a:gd name="connsiteY605" fmla="*/ 4917127 h 6246801"/>
              <a:gd name="connsiteX606" fmla="*/ 1601421 w 9384838"/>
              <a:gd name="connsiteY606" fmla="*/ 4917127 h 6246801"/>
              <a:gd name="connsiteX607" fmla="*/ 1575979 w 9384838"/>
              <a:gd name="connsiteY607" fmla="*/ 4892790 h 6246801"/>
              <a:gd name="connsiteX608" fmla="*/ 1575979 w 9384838"/>
              <a:gd name="connsiteY608" fmla="*/ 4867347 h 6246801"/>
              <a:gd name="connsiteX609" fmla="*/ 1575979 w 9384838"/>
              <a:gd name="connsiteY609" fmla="*/ 4841904 h 6246801"/>
              <a:gd name="connsiteX610" fmla="*/ 1526200 w 9384838"/>
              <a:gd name="connsiteY610" fmla="*/ 4817568 h 6246801"/>
              <a:gd name="connsiteX611" fmla="*/ 1450978 w 9384838"/>
              <a:gd name="connsiteY611" fmla="*/ 4867347 h 6246801"/>
              <a:gd name="connsiteX612" fmla="*/ 1425540 w 9384838"/>
              <a:gd name="connsiteY612" fmla="*/ 4867347 h 6246801"/>
              <a:gd name="connsiteX613" fmla="*/ 1425540 w 9384838"/>
              <a:gd name="connsiteY613" fmla="*/ 4867348 h 6246801"/>
              <a:gd name="connsiteX614" fmla="*/ 1425540 w 9384838"/>
              <a:gd name="connsiteY614" fmla="*/ 4917127 h 6246801"/>
              <a:gd name="connsiteX615" fmla="*/ 1400097 w 9384838"/>
              <a:gd name="connsiteY615" fmla="*/ 4942570 h 6246801"/>
              <a:gd name="connsiteX616" fmla="*/ 1400097 w 9384838"/>
              <a:gd name="connsiteY616" fmla="*/ 4992350 h 6246801"/>
              <a:gd name="connsiteX617" fmla="*/ 1350319 w 9384838"/>
              <a:gd name="connsiteY617" fmla="*/ 4992350 h 6246801"/>
              <a:gd name="connsiteX618" fmla="*/ 1350319 w 9384838"/>
              <a:gd name="connsiteY618" fmla="*/ 5043236 h 6246801"/>
              <a:gd name="connsiteX619" fmla="*/ 1299435 w 9384838"/>
              <a:gd name="connsiteY619" fmla="*/ 4992350 h 6246801"/>
              <a:gd name="connsiteX620" fmla="*/ 1249656 w 9384838"/>
              <a:gd name="connsiteY620" fmla="*/ 4917127 h 6246801"/>
              <a:gd name="connsiteX621" fmla="*/ 1224214 w 9384838"/>
              <a:gd name="connsiteY621" fmla="*/ 4917127 h 6246801"/>
              <a:gd name="connsiteX622" fmla="*/ 1148993 w 9384838"/>
              <a:gd name="connsiteY622" fmla="*/ 4892791 h 6246801"/>
              <a:gd name="connsiteX623" fmla="*/ 1124658 w 9384838"/>
              <a:gd name="connsiteY623" fmla="*/ 4917127 h 6246801"/>
              <a:gd name="connsiteX624" fmla="*/ 1124658 w 9384838"/>
              <a:gd name="connsiteY624" fmla="*/ 4892791 h 6246801"/>
              <a:gd name="connsiteX625" fmla="*/ 1099215 w 9384838"/>
              <a:gd name="connsiteY625" fmla="*/ 4917127 h 6246801"/>
              <a:gd name="connsiteX626" fmla="*/ 1073771 w 9384838"/>
              <a:gd name="connsiteY626" fmla="*/ 4892791 h 6246801"/>
              <a:gd name="connsiteX627" fmla="*/ 1049435 w 9384838"/>
              <a:gd name="connsiteY627" fmla="*/ 4917127 h 6246801"/>
              <a:gd name="connsiteX628" fmla="*/ 998551 w 9384838"/>
              <a:gd name="connsiteY628" fmla="*/ 4917127 h 6246801"/>
              <a:gd name="connsiteX629" fmla="*/ 998551 w 9384838"/>
              <a:gd name="connsiteY629" fmla="*/ 4892791 h 6246801"/>
              <a:gd name="connsiteX630" fmla="*/ 948773 w 9384838"/>
              <a:gd name="connsiteY630" fmla="*/ 4841905 h 6246801"/>
              <a:gd name="connsiteX631" fmla="*/ 898995 w 9384838"/>
              <a:gd name="connsiteY631" fmla="*/ 4867348 h 6246801"/>
              <a:gd name="connsiteX632" fmla="*/ 898995 w 9384838"/>
              <a:gd name="connsiteY632" fmla="*/ 4792125 h 6246801"/>
              <a:gd name="connsiteX633" fmla="*/ 923331 w 9384838"/>
              <a:gd name="connsiteY633" fmla="*/ 4766682 h 6246801"/>
              <a:gd name="connsiteX634" fmla="*/ 923331 w 9384838"/>
              <a:gd name="connsiteY634" fmla="*/ 4716902 h 6246801"/>
              <a:gd name="connsiteX635" fmla="*/ 923331 w 9384838"/>
              <a:gd name="connsiteY635" fmla="*/ 4691459 h 6246801"/>
              <a:gd name="connsiteX636" fmla="*/ 974215 w 9384838"/>
              <a:gd name="connsiteY636" fmla="*/ 4691459 h 6246801"/>
              <a:gd name="connsiteX637" fmla="*/ 998551 w 9384838"/>
              <a:gd name="connsiteY637" fmla="*/ 4667122 h 6246801"/>
              <a:gd name="connsiteX638" fmla="*/ 1049435 w 9384838"/>
              <a:gd name="connsiteY638" fmla="*/ 4716902 h 6246801"/>
              <a:gd name="connsiteX639" fmla="*/ 1148993 w 9384838"/>
              <a:gd name="connsiteY639" fmla="*/ 4716902 h 6246801"/>
              <a:gd name="connsiteX640" fmla="*/ 1174436 w 9384838"/>
              <a:gd name="connsiteY640" fmla="*/ 4667122 h 6246801"/>
              <a:gd name="connsiteX641" fmla="*/ 1224214 w 9384838"/>
              <a:gd name="connsiteY641" fmla="*/ 4667122 h 6246801"/>
              <a:gd name="connsiteX642" fmla="*/ 1249656 w 9384838"/>
              <a:gd name="connsiteY642" fmla="*/ 4616236 h 6246801"/>
              <a:gd name="connsiteX643" fmla="*/ 1275099 w 9384838"/>
              <a:gd name="connsiteY643" fmla="*/ 4616236 h 6246801"/>
              <a:gd name="connsiteX644" fmla="*/ 1275099 w 9384838"/>
              <a:gd name="connsiteY644" fmla="*/ 4616237 h 6246801"/>
              <a:gd name="connsiteX645" fmla="*/ 1350319 w 9384838"/>
              <a:gd name="connsiteY645" fmla="*/ 4616237 h 6246801"/>
              <a:gd name="connsiteX646" fmla="*/ 1374654 w 9384838"/>
              <a:gd name="connsiteY646" fmla="*/ 4590794 h 6246801"/>
              <a:gd name="connsiteX647" fmla="*/ 1425539 w 9384838"/>
              <a:gd name="connsiteY647" fmla="*/ 4566457 h 6246801"/>
              <a:gd name="connsiteX648" fmla="*/ 1550537 w 9384838"/>
              <a:gd name="connsiteY648" fmla="*/ 4491234 h 6246801"/>
              <a:gd name="connsiteX649" fmla="*/ 1651201 w 9384838"/>
              <a:gd name="connsiteY649" fmla="*/ 4440348 h 6246801"/>
              <a:gd name="connsiteX650" fmla="*/ 1751865 w 9384838"/>
              <a:gd name="connsiteY650" fmla="*/ 4416011 h 6246801"/>
              <a:gd name="connsiteX651" fmla="*/ 1776201 w 9384838"/>
              <a:gd name="connsiteY651" fmla="*/ 4365125 h 6246801"/>
              <a:gd name="connsiteX652" fmla="*/ 1751865 w 9384838"/>
              <a:gd name="connsiteY652" fmla="*/ 4340788 h 6246801"/>
              <a:gd name="connsiteX653" fmla="*/ 1801642 w 9384838"/>
              <a:gd name="connsiteY653" fmla="*/ 4340788 h 6246801"/>
              <a:gd name="connsiteX654" fmla="*/ 1827082 w 9384838"/>
              <a:gd name="connsiteY654" fmla="*/ 4315345 h 6246801"/>
              <a:gd name="connsiteX655" fmla="*/ 1902304 w 9384838"/>
              <a:gd name="connsiteY655" fmla="*/ 4340788 h 6246801"/>
              <a:gd name="connsiteX656" fmla="*/ 1952081 w 9384838"/>
              <a:gd name="connsiteY656" fmla="*/ 4315345 h 6246801"/>
              <a:gd name="connsiteX657" fmla="*/ 2001860 w 9384838"/>
              <a:gd name="connsiteY657" fmla="*/ 4340788 h 6246801"/>
              <a:gd name="connsiteX658" fmla="*/ 1952081 w 9384838"/>
              <a:gd name="connsiteY658" fmla="*/ 4340788 h 6246801"/>
              <a:gd name="connsiteX659" fmla="*/ 1952081 w 9384838"/>
              <a:gd name="connsiteY659" fmla="*/ 4390568 h 6246801"/>
              <a:gd name="connsiteX660" fmla="*/ 2027302 w 9384838"/>
              <a:gd name="connsiteY660" fmla="*/ 4416011 h 6246801"/>
              <a:gd name="connsiteX661" fmla="*/ 2052742 w 9384838"/>
              <a:gd name="connsiteY661" fmla="*/ 4416011 h 6246801"/>
              <a:gd name="connsiteX662" fmla="*/ 2102518 w 9384838"/>
              <a:gd name="connsiteY662" fmla="*/ 4390568 h 6246801"/>
              <a:gd name="connsiteX663" fmla="*/ 2127962 w 9384838"/>
              <a:gd name="connsiteY663" fmla="*/ 4390568 h 6246801"/>
              <a:gd name="connsiteX664" fmla="*/ 2203182 w 9384838"/>
              <a:gd name="connsiteY664" fmla="*/ 4440348 h 6246801"/>
              <a:gd name="connsiteX665" fmla="*/ 2328178 w 9384838"/>
              <a:gd name="connsiteY665" fmla="*/ 4465791 h 6246801"/>
              <a:gd name="connsiteX666" fmla="*/ 2428839 w 9384838"/>
              <a:gd name="connsiteY666" fmla="*/ 4465791 h 6246801"/>
              <a:gd name="connsiteX667" fmla="*/ 2478617 w 9384838"/>
              <a:gd name="connsiteY667" fmla="*/ 4440348 h 6246801"/>
              <a:gd name="connsiteX668" fmla="*/ 2529503 w 9384838"/>
              <a:gd name="connsiteY668" fmla="*/ 4416011 h 6246801"/>
              <a:gd name="connsiteX669" fmla="*/ 2579280 w 9384838"/>
              <a:gd name="connsiteY669" fmla="*/ 4440348 h 6246801"/>
              <a:gd name="connsiteX670" fmla="*/ 2629058 w 9384838"/>
              <a:gd name="connsiteY670" fmla="*/ 4440348 h 6246801"/>
              <a:gd name="connsiteX671" fmla="*/ 2679941 w 9384838"/>
              <a:gd name="connsiteY671" fmla="*/ 4465791 h 6246801"/>
              <a:gd name="connsiteX672" fmla="*/ 2679941 w 9384838"/>
              <a:gd name="connsiteY672" fmla="*/ 4465790 h 6246801"/>
              <a:gd name="connsiteX673" fmla="*/ 2705383 w 9384838"/>
              <a:gd name="connsiteY673" fmla="*/ 4465790 h 6246801"/>
              <a:gd name="connsiteX674" fmla="*/ 2804940 w 9384838"/>
              <a:gd name="connsiteY674" fmla="*/ 4440347 h 6246801"/>
              <a:gd name="connsiteX675" fmla="*/ 2830382 w 9384838"/>
              <a:gd name="connsiteY675" fmla="*/ 4491233 h 6246801"/>
              <a:gd name="connsiteX676" fmla="*/ 2804940 w 9384838"/>
              <a:gd name="connsiteY676" fmla="*/ 4515570 h 6246801"/>
              <a:gd name="connsiteX677" fmla="*/ 2780604 w 9384838"/>
              <a:gd name="connsiteY677" fmla="*/ 4541013 h 6246801"/>
              <a:gd name="connsiteX678" fmla="*/ 2804940 w 9384838"/>
              <a:gd name="connsiteY678" fmla="*/ 4566456 h 6246801"/>
              <a:gd name="connsiteX679" fmla="*/ 2804940 w 9384838"/>
              <a:gd name="connsiteY679" fmla="*/ 4590793 h 6246801"/>
              <a:gd name="connsiteX680" fmla="*/ 2855825 w 9384838"/>
              <a:gd name="connsiteY680" fmla="*/ 4590793 h 6246801"/>
              <a:gd name="connsiteX681" fmla="*/ 2855825 w 9384838"/>
              <a:gd name="connsiteY681" fmla="*/ 4566456 h 6246801"/>
              <a:gd name="connsiteX682" fmla="*/ 2880159 w 9384838"/>
              <a:gd name="connsiteY682" fmla="*/ 4566456 h 6246801"/>
              <a:gd name="connsiteX683" fmla="*/ 2880159 w 9384838"/>
              <a:gd name="connsiteY683" fmla="*/ 4605916 h 6246801"/>
              <a:gd name="connsiteX684" fmla="*/ 2880162 w 9384838"/>
              <a:gd name="connsiteY684" fmla="*/ 4605918 h 6246801"/>
              <a:gd name="connsiteX685" fmla="*/ 2880162 w 9384838"/>
              <a:gd name="connsiteY685" fmla="*/ 4566457 h 6246801"/>
              <a:gd name="connsiteX686" fmla="*/ 2931045 w 9384838"/>
              <a:gd name="connsiteY686" fmla="*/ 4616236 h 6246801"/>
              <a:gd name="connsiteX687" fmla="*/ 2980823 w 9384838"/>
              <a:gd name="connsiteY687" fmla="*/ 4641679 h 6246801"/>
              <a:gd name="connsiteX688" fmla="*/ 3006265 w 9384838"/>
              <a:gd name="connsiteY688" fmla="*/ 4616236 h 6246801"/>
              <a:gd name="connsiteX689" fmla="*/ 3030601 w 9384838"/>
              <a:gd name="connsiteY689" fmla="*/ 4616236 h 6246801"/>
              <a:gd name="connsiteX690" fmla="*/ 3056044 w 9384838"/>
              <a:gd name="connsiteY690" fmla="*/ 4590793 h 6246801"/>
              <a:gd name="connsiteX691" fmla="*/ 3105820 w 9384838"/>
              <a:gd name="connsiteY691" fmla="*/ 4590793 h 6246801"/>
              <a:gd name="connsiteX692" fmla="*/ 3131263 w 9384838"/>
              <a:gd name="connsiteY692" fmla="*/ 4541014 h 6246801"/>
              <a:gd name="connsiteX693" fmla="*/ 3131263 w 9384838"/>
              <a:gd name="connsiteY693" fmla="*/ 4590793 h 6246801"/>
              <a:gd name="connsiteX694" fmla="*/ 3156704 w 9384838"/>
              <a:gd name="connsiteY694" fmla="*/ 4566457 h 6246801"/>
              <a:gd name="connsiteX695" fmla="*/ 3181041 w 9384838"/>
              <a:gd name="connsiteY695" fmla="*/ 4515571 h 6246801"/>
              <a:gd name="connsiteX696" fmla="*/ 3156704 w 9384838"/>
              <a:gd name="connsiteY696" fmla="*/ 4440348 h 6246801"/>
              <a:gd name="connsiteX697" fmla="*/ 3131263 w 9384838"/>
              <a:gd name="connsiteY697" fmla="*/ 4416011 h 6246801"/>
              <a:gd name="connsiteX698" fmla="*/ 3181041 w 9384838"/>
              <a:gd name="connsiteY698" fmla="*/ 4365125 h 6246801"/>
              <a:gd name="connsiteX699" fmla="*/ 3231924 w 9384838"/>
              <a:gd name="connsiteY699" fmla="*/ 4340788 h 6246801"/>
              <a:gd name="connsiteX700" fmla="*/ 3256260 w 9384838"/>
              <a:gd name="connsiteY700" fmla="*/ 4289902 h 6246801"/>
              <a:gd name="connsiteX701" fmla="*/ 3281703 w 9384838"/>
              <a:gd name="connsiteY701" fmla="*/ 4289902 h 6246801"/>
              <a:gd name="connsiteX702" fmla="*/ 3281705 w 9384838"/>
              <a:gd name="connsiteY702" fmla="*/ 4289902 h 6246801"/>
              <a:gd name="connsiteX703" fmla="*/ 3307147 w 9384838"/>
              <a:gd name="connsiteY703" fmla="*/ 4265565 h 6246801"/>
              <a:gd name="connsiteX704" fmla="*/ 3356924 w 9384838"/>
              <a:gd name="connsiteY704" fmla="*/ 4265565 h 6246801"/>
              <a:gd name="connsiteX705" fmla="*/ 3457589 w 9384838"/>
              <a:gd name="connsiteY705" fmla="*/ 4190342 h 6246801"/>
              <a:gd name="connsiteX706" fmla="*/ 3558250 w 9384838"/>
              <a:gd name="connsiteY706" fmla="*/ 4089676 h 6246801"/>
              <a:gd name="connsiteX707" fmla="*/ 3582585 w 9384838"/>
              <a:gd name="connsiteY707" fmla="*/ 4014453 h 6246801"/>
              <a:gd name="connsiteX708" fmla="*/ 3608026 w 9384838"/>
              <a:gd name="connsiteY708" fmla="*/ 3989010 h 6246801"/>
              <a:gd name="connsiteX709" fmla="*/ 3582585 w 9384838"/>
              <a:gd name="connsiteY709" fmla="*/ 3963567 h 6246801"/>
              <a:gd name="connsiteX710" fmla="*/ 3608026 w 9384838"/>
              <a:gd name="connsiteY710" fmla="*/ 3913787 h 6246801"/>
              <a:gd name="connsiteX711" fmla="*/ 3582585 w 9384838"/>
              <a:gd name="connsiteY711" fmla="*/ 3888344 h 6246801"/>
              <a:gd name="connsiteX712" fmla="*/ 3608026 w 9384838"/>
              <a:gd name="connsiteY712" fmla="*/ 3838565 h 6246801"/>
              <a:gd name="connsiteX713" fmla="*/ 3633468 w 9384838"/>
              <a:gd name="connsiteY713" fmla="*/ 3813122 h 6246801"/>
              <a:gd name="connsiteX714" fmla="*/ 3683247 w 9384838"/>
              <a:gd name="connsiteY714" fmla="*/ 3788785 h 6246801"/>
              <a:gd name="connsiteX715" fmla="*/ 3708689 w 9384838"/>
              <a:gd name="connsiteY715" fmla="*/ 3813122 h 6246801"/>
              <a:gd name="connsiteX716" fmla="*/ 3783908 w 9384838"/>
              <a:gd name="connsiteY716" fmla="*/ 3788785 h 6246801"/>
              <a:gd name="connsiteX717" fmla="*/ 3883464 w 9384838"/>
              <a:gd name="connsiteY717" fmla="*/ 3763342 h 6246801"/>
              <a:gd name="connsiteX718" fmla="*/ 3883464 w 9384838"/>
              <a:gd name="connsiteY718" fmla="*/ 3813122 h 6246801"/>
              <a:gd name="connsiteX719" fmla="*/ 3833686 w 9384838"/>
              <a:gd name="connsiteY719" fmla="*/ 3813122 h 6246801"/>
              <a:gd name="connsiteX720" fmla="*/ 3808245 w 9384838"/>
              <a:gd name="connsiteY720" fmla="*/ 3838565 h 6246801"/>
              <a:gd name="connsiteX721" fmla="*/ 3808245 w 9384838"/>
              <a:gd name="connsiteY721" fmla="*/ 3888344 h 6246801"/>
              <a:gd name="connsiteX722" fmla="*/ 3758467 w 9384838"/>
              <a:gd name="connsiteY722" fmla="*/ 3864008 h 6246801"/>
              <a:gd name="connsiteX723" fmla="*/ 3708689 w 9384838"/>
              <a:gd name="connsiteY723" fmla="*/ 3913787 h 6246801"/>
              <a:gd name="connsiteX724" fmla="*/ 3683247 w 9384838"/>
              <a:gd name="connsiteY724" fmla="*/ 3888344 h 6246801"/>
              <a:gd name="connsiteX725" fmla="*/ 3633468 w 9384838"/>
              <a:gd name="connsiteY725" fmla="*/ 3913787 h 6246801"/>
              <a:gd name="connsiteX726" fmla="*/ 3657804 w 9384838"/>
              <a:gd name="connsiteY726" fmla="*/ 3939230 h 6246801"/>
              <a:gd name="connsiteX727" fmla="*/ 3633468 w 9384838"/>
              <a:gd name="connsiteY727" fmla="*/ 3963567 h 6246801"/>
              <a:gd name="connsiteX728" fmla="*/ 3657804 w 9384838"/>
              <a:gd name="connsiteY728" fmla="*/ 3963567 h 6246801"/>
              <a:gd name="connsiteX729" fmla="*/ 3683247 w 9384838"/>
              <a:gd name="connsiteY729" fmla="*/ 3989010 h 6246801"/>
              <a:gd name="connsiteX730" fmla="*/ 3708689 w 9384838"/>
              <a:gd name="connsiteY730" fmla="*/ 3989010 h 6246801"/>
              <a:gd name="connsiteX731" fmla="*/ 3708689 w 9384838"/>
              <a:gd name="connsiteY731" fmla="*/ 4014453 h 6246801"/>
              <a:gd name="connsiteX732" fmla="*/ 3708688 w 9384838"/>
              <a:gd name="connsiteY732" fmla="*/ 4014453 h 6246801"/>
              <a:gd name="connsiteX733" fmla="*/ 3657804 w 9384838"/>
              <a:gd name="connsiteY733" fmla="*/ 4064233 h 6246801"/>
              <a:gd name="connsiteX734" fmla="*/ 3683246 w 9384838"/>
              <a:gd name="connsiteY734" fmla="*/ 4139455 h 6246801"/>
              <a:gd name="connsiteX735" fmla="*/ 3808243 w 9384838"/>
              <a:gd name="connsiteY735" fmla="*/ 4164898 h 6246801"/>
              <a:gd name="connsiteX736" fmla="*/ 3833684 w 9384838"/>
              <a:gd name="connsiteY736" fmla="*/ 4089676 h 6246801"/>
              <a:gd name="connsiteX737" fmla="*/ 3958666 w 9384838"/>
              <a:gd name="connsiteY737" fmla="*/ 4089676 h 6246801"/>
              <a:gd name="connsiteX738" fmla="*/ 4084770 w 9384838"/>
              <a:gd name="connsiteY738" fmla="*/ 4064233 h 6246801"/>
              <a:gd name="connsiteX739" fmla="*/ 4185432 w 9384838"/>
              <a:gd name="connsiteY739" fmla="*/ 4064233 h 6246801"/>
              <a:gd name="connsiteX740" fmla="*/ 4460870 w 9384838"/>
              <a:gd name="connsiteY740" fmla="*/ 3888345 h 6246801"/>
              <a:gd name="connsiteX741" fmla="*/ 4510648 w 9384838"/>
              <a:gd name="connsiteY741" fmla="*/ 3763342 h 6246801"/>
              <a:gd name="connsiteX742" fmla="*/ 4761751 w 9384838"/>
              <a:gd name="connsiteY742" fmla="*/ 3713562 h 6246801"/>
              <a:gd name="connsiteX743" fmla="*/ 4836971 w 9384838"/>
              <a:gd name="connsiteY743" fmla="*/ 3612896 h 6246801"/>
              <a:gd name="connsiteX744" fmla="*/ 4887855 w 9384838"/>
              <a:gd name="connsiteY744" fmla="*/ 3487894 h 6246801"/>
              <a:gd name="connsiteX745" fmla="*/ 4887855 w 9384838"/>
              <a:gd name="connsiteY745" fmla="*/ 3487893 h 6246801"/>
              <a:gd name="connsiteX746" fmla="*/ 4937633 w 9384838"/>
              <a:gd name="connsiteY746" fmla="*/ 3437007 h 6246801"/>
              <a:gd name="connsiteX747" fmla="*/ 5012854 w 9384838"/>
              <a:gd name="connsiteY747" fmla="*/ 3387227 h 6246801"/>
              <a:gd name="connsiteX748" fmla="*/ 5038296 w 9384838"/>
              <a:gd name="connsiteY748" fmla="*/ 3336341 h 6246801"/>
              <a:gd name="connsiteX749" fmla="*/ 5113516 w 9384838"/>
              <a:gd name="connsiteY749" fmla="*/ 3236782 h 6246801"/>
              <a:gd name="connsiteX750" fmla="*/ 5137852 w 9384838"/>
              <a:gd name="connsiteY750" fmla="*/ 3185896 h 6246801"/>
              <a:gd name="connsiteX751" fmla="*/ 5163294 w 9384838"/>
              <a:gd name="connsiteY751" fmla="*/ 3161560 h 6246801"/>
              <a:gd name="connsiteX752" fmla="*/ 5238514 w 9384838"/>
              <a:gd name="connsiteY752" fmla="*/ 3011116 h 6246801"/>
              <a:gd name="connsiteX753" fmla="*/ 5263957 w 9384838"/>
              <a:gd name="connsiteY753" fmla="*/ 2860672 h 6246801"/>
              <a:gd name="connsiteX754" fmla="*/ 5188736 w 9384838"/>
              <a:gd name="connsiteY754" fmla="*/ 2809788 h 6246801"/>
              <a:gd name="connsiteX755" fmla="*/ 5163294 w 9384838"/>
              <a:gd name="connsiteY755" fmla="*/ 2835229 h 6246801"/>
              <a:gd name="connsiteX756" fmla="*/ 5137852 w 9384838"/>
              <a:gd name="connsiteY756" fmla="*/ 2835229 h 6246801"/>
              <a:gd name="connsiteX757" fmla="*/ 5137852 w 9384838"/>
              <a:gd name="connsiteY757" fmla="*/ 2785450 h 6246801"/>
              <a:gd name="connsiteX758" fmla="*/ 5188736 w 9384838"/>
              <a:gd name="connsiteY758" fmla="*/ 2785450 h 6246801"/>
              <a:gd name="connsiteX759" fmla="*/ 5263957 w 9384838"/>
              <a:gd name="connsiteY759" fmla="*/ 2734563 h 6246801"/>
              <a:gd name="connsiteX760" fmla="*/ 5339177 w 9384838"/>
              <a:gd name="connsiteY760" fmla="*/ 2609561 h 6246801"/>
              <a:gd name="connsiteX761" fmla="*/ 5289399 w 9384838"/>
              <a:gd name="connsiteY761" fmla="*/ 2534339 h 6246801"/>
              <a:gd name="connsiteX762" fmla="*/ 5289931 w 9384838"/>
              <a:gd name="connsiteY762" fmla="*/ 2534660 h 6246801"/>
              <a:gd name="connsiteX763" fmla="*/ 5289398 w 9384838"/>
              <a:gd name="connsiteY763" fmla="*/ 2534339 h 6246801"/>
              <a:gd name="connsiteX764" fmla="*/ 5313734 w 9384838"/>
              <a:gd name="connsiteY764" fmla="*/ 2483451 h 6246801"/>
              <a:gd name="connsiteX765" fmla="*/ 5289398 w 9384838"/>
              <a:gd name="connsiteY765" fmla="*/ 2459115 h 6246801"/>
              <a:gd name="connsiteX766" fmla="*/ 5364618 w 9384838"/>
              <a:gd name="connsiteY766" fmla="*/ 2408231 h 6246801"/>
              <a:gd name="connsiteX767" fmla="*/ 5388954 w 9384838"/>
              <a:gd name="connsiteY767" fmla="*/ 2433674 h 6246801"/>
              <a:gd name="connsiteX768" fmla="*/ 5464174 w 9384838"/>
              <a:gd name="connsiteY768" fmla="*/ 2408231 h 6246801"/>
              <a:gd name="connsiteX769" fmla="*/ 5515059 w 9384838"/>
              <a:gd name="connsiteY769" fmla="*/ 2333007 h 6246801"/>
              <a:gd name="connsiteX770" fmla="*/ 5539394 w 9384838"/>
              <a:gd name="connsiteY770" fmla="*/ 2257785 h 6246801"/>
              <a:gd name="connsiteX771" fmla="*/ 5539394 w 9384838"/>
              <a:gd name="connsiteY771" fmla="*/ 2233447 h 6246801"/>
              <a:gd name="connsiteX772" fmla="*/ 5564837 w 9384838"/>
              <a:gd name="connsiteY772" fmla="*/ 2182565 h 6246801"/>
              <a:gd name="connsiteX773" fmla="*/ 5614615 w 9384838"/>
              <a:gd name="connsiteY773" fmla="*/ 2233447 h 6246801"/>
              <a:gd name="connsiteX774" fmla="*/ 5640057 w 9384838"/>
              <a:gd name="connsiteY774" fmla="*/ 2208005 h 6246801"/>
              <a:gd name="connsiteX775" fmla="*/ 5665499 w 9384838"/>
              <a:gd name="connsiteY775" fmla="*/ 2233447 h 6246801"/>
              <a:gd name="connsiteX776" fmla="*/ 5665499 w 9384838"/>
              <a:gd name="connsiteY776" fmla="*/ 2257785 h 6246801"/>
              <a:gd name="connsiteX777" fmla="*/ 5640057 w 9384838"/>
              <a:gd name="connsiteY777" fmla="*/ 2408231 h 6246801"/>
              <a:gd name="connsiteX778" fmla="*/ 5689835 w 9384838"/>
              <a:gd name="connsiteY778" fmla="*/ 2433674 h 6246801"/>
              <a:gd name="connsiteX779" fmla="*/ 5740719 w 9384838"/>
              <a:gd name="connsiteY779" fmla="*/ 2408231 h 6246801"/>
              <a:gd name="connsiteX780" fmla="*/ 5765055 w 9384838"/>
              <a:gd name="connsiteY780" fmla="*/ 2358450 h 6246801"/>
              <a:gd name="connsiteX781" fmla="*/ 5840275 w 9384838"/>
              <a:gd name="connsiteY781" fmla="*/ 2459115 h 6246801"/>
              <a:gd name="connsiteX782" fmla="*/ 5891159 w 9384838"/>
              <a:gd name="connsiteY782" fmla="*/ 2408231 h 6246801"/>
              <a:gd name="connsiteX783" fmla="*/ 5940937 w 9384838"/>
              <a:gd name="connsiteY783" fmla="*/ 2283229 h 6246801"/>
              <a:gd name="connsiteX784" fmla="*/ 5891159 w 9384838"/>
              <a:gd name="connsiteY784" fmla="*/ 2208005 h 6246801"/>
              <a:gd name="connsiteX785" fmla="*/ 5840275 w 9384838"/>
              <a:gd name="connsiteY785" fmla="*/ 2257785 h 6246801"/>
              <a:gd name="connsiteX786" fmla="*/ 5715277 w 9384838"/>
              <a:gd name="connsiteY786" fmla="*/ 2283229 h 6246801"/>
              <a:gd name="connsiteX787" fmla="*/ 5765055 w 9384838"/>
              <a:gd name="connsiteY787" fmla="*/ 2132783 h 6246801"/>
              <a:gd name="connsiteX788" fmla="*/ 5840275 w 9384838"/>
              <a:gd name="connsiteY788" fmla="*/ 2081897 h 6246801"/>
              <a:gd name="connsiteX789" fmla="*/ 8270546 w 9384838"/>
              <a:gd name="connsiteY789" fmla="*/ 1474959 h 6246801"/>
              <a:gd name="connsiteX790" fmla="*/ 8282255 w 9384838"/>
              <a:gd name="connsiteY790" fmla="*/ 1480813 h 6246801"/>
              <a:gd name="connsiteX791" fmla="*/ 8274449 w 9384838"/>
              <a:gd name="connsiteY791" fmla="*/ 1490571 h 6246801"/>
              <a:gd name="connsiteX792" fmla="*/ 8264691 w 9384838"/>
              <a:gd name="connsiteY792" fmla="*/ 1491546 h 6246801"/>
              <a:gd name="connsiteX793" fmla="*/ 8247128 w 9384838"/>
              <a:gd name="connsiteY793" fmla="*/ 1501304 h 6246801"/>
              <a:gd name="connsiteX794" fmla="*/ 8250055 w 9384838"/>
              <a:gd name="connsiteY794" fmla="*/ 1485692 h 6246801"/>
              <a:gd name="connsiteX795" fmla="*/ 8265667 w 9384838"/>
              <a:gd name="connsiteY795" fmla="*/ 1485692 h 6246801"/>
              <a:gd name="connsiteX796" fmla="*/ 8270546 w 9384838"/>
              <a:gd name="connsiteY796" fmla="*/ 1474959 h 6246801"/>
              <a:gd name="connsiteX797" fmla="*/ 8187608 w 9384838"/>
              <a:gd name="connsiteY797" fmla="*/ 1463250 h 6246801"/>
              <a:gd name="connsiteX798" fmla="*/ 8203220 w 9384838"/>
              <a:gd name="connsiteY798" fmla="*/ 1472032 h 6246801"/>
              <a:gd name="connsiteX799" fmla="*/ 8215904 w 9384838"/>
              <a:gd name="connsiteY799" fmla="*/ 1471056 h 6246801"/>
              <a:gd name="connsiteX800" fmla="*/ 8214929 w 9384838"/>
              <a:gd name="connsiteY800" fmla="*/ 1479838 h 6246801"/>
              <a:gd name="connsiteX801" fmla="*/ 8216880 w 9384838"/>
              <a:gd name="connsiteY801" fmla="*/ 1484717 h 6246801"/>
              <a:gd name="connsiteX802" fmla="*/ 8195414 w 9384838"/>
              <a:gd name="connsiteY802" fmla="*/ 1482765 h 6246801"/>
              <a:gd name="connsiteX803" fmla="*/ 8197365 w 9384838"/>
              <a:gd name="connsiteY803" fmla="*/ 1476909 h 6246801"/>
              <a:gd name="connsiteX804" fmla="*/ 8187608 w 9384838"/>
              <a:gd name="connsiteY804" fmla="*/ 1463250 h 6246801"/>
              <a:gd name="connsiteX805" fmla="*/ 8289085 w 9384838"/>
              <a:gd name="connsiteY805" fmla="*/ 1415439 h 6246801"/>
              <a:gd name="connsiteX806" fmla="*/ 8307624 w 9384838"/>
              <a:gd name="connsiteY806" fmla="*/ 1425197 h 6246801"/>
              <a:gd name="connsiteX807" fmla="*/ 8318357 w 9384838"/>
              <a:gd name="connsiteY807" fmla="*/ 1429100 h 6246801"/>
              <a:gd name="connsiteX808" fmla="*/ 8307624 w 9384838"/>
              <a:gd name="connsiteY808" fmla="*/ 1443734 h 6246801"/>
              <a:gd name="connsiteX809" fmla="*/ 8313478 w 9384838"/>
              <a:gd name="connsiteY809" fmla="*/ 1452516 h 6246801"/>
              <a:gd name="connsiteX810" fmla="*/ 8282255 w 9384838"/>
              <a:gd name="connsiteY810" fmla="*/ 1469104 h 6246801"/>
              <a:gd name="connsiteX811" fmla="*/ 8280303 w 9384838"/>
              <a:gd name="connsiteY811" fmla="*/ 1453493 h 6246801"/>
              <a:gd name="connsiteX812" fmla="*/ 8269570 w 9384838"/>
              <a:gd name="connsiteY812" fmla="*/ 1425197 h 6246801"/>
              <a:gd name="connsiteX813" fmla="*/ 8289085 w 9384838"/>
              <a:gd name="connsiteY813" fmla="*/ 1415439 h 6246801"/>
              <a:gd name="connsiteX814" fmla="*/ 8360314 w 9384838"/>
              <a:gd name="connsiteY814" fmla="*/ 1357869 h 6246801"/>
              <a:gd name="connsiteX815" fmla="*/ 8376902 w 9384838"/>
              <a:gd name="connsiteY815" fmla="*/ 1366651 h 6246801"/>
              <a:gd name="connsiteX816" fmla="*/ 8379829 w 9384838"/>
              <a:gd name="connsiteY816" fmla="*/ 1382264 h 6246801"/>
              <a:gd name="connsiteX817" fmla="*/ 8349581 w 9384838"/>
              <a:gd name="connsiteY817" fmla="*/ 1375434 h 6246801"/>
              <a:gd name="connsiteX818" fmla="*/ 8360314 w 9384838"/>
              <a:gd name="connsiteY818" fmla="*/ 1357869 h 6246801"/>
              <a:gd name="connsiteX819" fmla="*/ 8571073 w 9384838"/>
              <a:gd name="connsiteY819" fmla="*/ 1228098 h 6246801"/>
              <a:gd name="connsiteX820" fmla="*/ 8597418 w 9384838"/>
              <a:gd name="connsiteY820" fmla="*/ 1253467 h 6246801"/>
              <a:gd name="connsiteX821" fmla="*/ 8592539 w 9384838"/>
              <a:gd name="connsiteY821" fmla="*/ 1260297 h 6246801"/>
              <a:gd name="connsiteX822" fmla="*/ 8592539 w 9384838"/>
              <a:gd name="connsiteY822" fmla="*/ 1272981 h 6246801"/>
              <a:gd name="connsiteX823" fmla="*/ 8572049 w 9384838"/>
              <a:gd name="connsiteY823" fmla="*/ 1273957 h 6246801"/>
              <a:gd name="connsiteX824" fmla="*/ 8561316 w 9384838"/>
              <a:gd name="connsiteY824" fmla="*/ 1285666 h 6246801"/>
              <a:gd name="connsiteX825" fmla="*/ 8554486 w 9384838"/>
              <a:gd name="connsiteY825" fmla="*/ 1302253 h 6246801"/>
              <a:gd name="connsiteX826" fmla="*/ 8533995 w 9384838"/>
              <a:gd name="connsiteY826" fmla="*/ 1311035 h 6246801"/>
              <a:gd name="connsiteX827" fmla="*/ 8510577 w 9384838"/>
              <a:gd name="connsiteY827" fmla="*/ 1309083 h 6246801"/>
              <a:gd name="connsiteX828" fmla="*/ 8505699 w 9384838"/>
              <a:gd name="connsiteY828" fmla="*/ 1331526 h 6246801"/>
              <a:gd name="connsiteX829" fmla="*/ 8494966 w 9384838"/>
              <a:gd name="connsiteY829" fmla="*/ 1335428 h 6246801"/>
              <a:gd name="connsiteX830" fmla="*/ 8482281 w 9384838"/>
              <a:gd name="connsiteY830" fmla="*/ 1312986 h 6246801"/>
              <a:gd name="connsiteX831" fmla="*/ 8474475 w 9384838"/>
              <a:gd name="connsiteY831" fmla="*/ 1303229 h 6246801"/>
              <a:gd name="connsiteX832" fmla="*/ 8467645 w 9384838"/>
              <a:gd name="connsiteY832" fmla="*/ 1279811 h 6246801"/>
              <a:gd name="connsiteX833" fmla="*/ 8476427 w 9384838"/>
              <a:gd name="connsiteY833" fmla="*/ 1270054 h 6246801"/>
              <a:gd name="connsiteX834" fmla="*/ 8524238 w 9384838"/>
              <a:gd name="connsiteY834" fmla="*/ 1261273 h 6246801"/>
              <a:gd name="connsiteX835" fmla="*/ 8551558 w 9384838"/>
              <a:gd name="connsiteY835" fmla="*/ 1236879 h 6246801"/>
              <a:gd name="connsiteX836" fmla="*/ 8567170 w 9384838"/>
              <a:gd name="connsiteY836" fmla="*/ 1237855 h 6246801"/>
              <a:gd name="connsiteX837" fmla="*/ 8571073 w 9384838"/>
              <a:gd name="connsiteY837" fmla="*/ 1228098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8306648 w 9384838"/>
              <a:gd name="connsiteY878" fmla="*/ 884639 h 6246801"/>
              <a:gd name="connsiteX879" fmla="*/ 9328245 w 9384838"/>
              <a:gd name="connsiteY879" fmla="*/ 311878 h 6246801"/>
              <a:gd name="connsiteX880" fmla="*/ 9371178 w 9384838"/>
              <a:gd name="connsiteY880" fmla="*/ 317733 h 6246801"/>
              <a:gd name="connsiteX881" fmla="*/ 9384838 w 9384838"/>
              <a:gd name="connsiteY881" fmla="*/ 341150 h 6246801"/>
              <a:gd name="connsiteX882" fmla="*/ 9357517 w 9384838"/>
              <a:gd name="connsiteY882" fmla="*/ 360665 h 6246801"/>
              <a:gd name="connsiteX883" fmla="*/ 9357517 w 9384838"/>
              <a:gd name="connsiteY883" fmla="*/ 378228 h 6246801"/>
              <a:gd name="connsiteX884" fmla="*/ 9371178 w 9384838"/>
              <a:gd name="connsiteY884" fmla="*/ 393840 h 6246801"/>
              <a:gd name="connsiteX885" fmla="*/ 9367275 w 9384838"/>
              <a:gd name="connsiteY885" fmla="*/ 427015 h 6246801"/>
              <a:gd name="connsiteX886" fmla="*/ 9314585 w 9384838"/>
              <a:gd name="connsiteY886" fmla="*/ 427015 h 6246801"/>
              <a:gd name="connsiteX887" fmla="*/ 9250186 w 9384838"/>
              <a:gd name="connsiteY887" fmla="*/ 440675 h 6246801"/>
              <a:gd name="connsiteX888" fmla="*/ 9213108 w 9384838"/>
              <a:gd name="connsiteY888" fmla="*/ 471899 h 6246801"/>
              <a:gd name="connsiteX889" fmla="*/ 9162370 w 9384838"/>
              <a:gd name="connsiteY889" fmla="*/ 491414 h 6246801"/>
              <a:gd name="connsiteX890" fmla="*/ 9099923 w 9384838"/>
              <a:gd name="connsiteY890" fmla="*/ 526540 h 6246801"/>
              <a:gd name="connsiteX891" fmla="*/ 9035524 w 9384838"/>
              <a:gd name="connsiteY891" fmla="*/ 587036 h 6246801"/>
              <a:gd name="connsiteX892" fmla="*/ 8996494 w 9384838"/>
              <a:gd name="connsiteY892" fmla="*/ 635822 h 6246801"/>
              <a:gd name="connsiteX893" fmla="*/ 8961368 w 9384838"/>
              <a:gd name="connsiteY893" fmla="*/ 637774 h 6246801"/>
              <a:gd name="connsiteX894" fmla="*/ 8951610 w 9384838"/>
              <a:gd name="connsiteY894" fmla="*/ 647531 h 6246801"/>
              <a:gd name="connsiteX895" fmla="*/ 8926241 w 9384838"/>
              <a:gd name="connsiteY895" fmla="*/ 637774 h 6246801"/>
              <a:gd name="connsiteX896" fmla="*/ 8916484 w 9384838"/>
              <a:gd name="connsiteY896" fmla="*/ 608501 h 6246801"/>
              <a:gd name="connsiteX897" fmla="*/ 8883309 w 9384838"/>
              <a:gd name="connsiteY897" fmla="*/ 622162 h 6246801"/>
              <a:gd name="connsiteX898" fmla="*/ 8877454 w 9384838"/>
              <a:gd name="connsiteY898" fmla="*/ 651434 h 6246801"/>
              <a:gd name="connsiteX899" fmla="*/ 8887212 w 9384838"/>
              <a:gd name="connsiteY899" fmla="*/ 665094 h 6246801"/>
              <a:gd name="connsiteX900" fmla="*/ 8846231 w 9384838"/>
              <a:gd name="connsiteY900" fmla="*/ 719735 h 6246801"/>
              <a:gd name="connsiteX901" fmla="*/ 8799395 w 9384838"/>
              <a:gd name="connsiteY901" fmla="*/ 749008 h 6246801"/>
              <a:gd name="connsiteX902" fmla="*/ 8766220 w 9384838"/>
              <a:gd name="connsiteY902" fmla="*/ 774380 h 6246801"/>
              <a:gd name="connsiteX903" fmla="*/ 8731094 w 9384838"/>
              <a:gd name="connsiteY903" fmla="*/ 844633 h 6246801"/>
              <a:gd name="connsiteX904" fmla="*/ 8697919 w 9384838"/>
              <a:gd name="connsiteY904" fmla="*/ 862196 h 6246801"/>
              <a:gd name="connsiteX905" fmla="*/ 8666695 w 9384838"/>
              <a:gd name="connsiteY905" fmla="*/ 862196 h 6246801"/>
              <a:gd name="connsiteX906" fmla="*/ 8641326 w 9384838"/>
              <a:gd name="connsiteY906" fmla="*/ 887565 h 6246801"/>
              <a:gd name="connsiteX907" fmla="*/ 8614005 w 9384838"/>
              <a:gd name="connsiteY907" fmla="*/ 932449 h 6246801"/>
              <a:gd name="connsiteX908" fmla="*/ 8590587 w 9384838"/>
              <a:gd name="connsiteY908" fmla="*/ 936351 h 6246801"/>
              <a:gd name="connsiteX909" fmla="*/ 8576927 w 9384838"/>
              <a:gd name="connsiteY909" fmla="*/ 920740 h 6246801"/>
              <a:gd name="connsiteX910" fmla="*/ 8590587 w 9384838"/>
              <a:gd name="connsiteY910" fmla="*/ 885614 h 6246801"/>
              <a:gd name="connsiteX911" fmla="*/ 8602296 w 9384838"/>
              <a:gd name="connsiteY911" fmla="*/ 881711 h 6246801"/>
              <a:gd name="connsiteX912" fmla="*/ 8610102 w 9384838"/>
              <a:gd name="connsiteY912" fmla="*/ 868050 h 6246801"/>
              <a:gd name="connsiteX913" fmla="*/ 8606199 w 9384838"/>
              <a:gd name="connsiteY913" fmla="*/ 850487 h 6246801"/>
              <a:gd name="connsiteX914" fmla="*/ 8612054 w 9384838"/>
              <a:gd name="connsiteY914" fmla="*/ 825118 h 6246801"/>
              <a:gd name="connsiteX915" fmla="*/ 8623762 w 9384838"/>
              <a:gd name="connsiteY915" fmla="*/ 846584 h 6246801"/>
              <a:gd name="connsiteX916" fmla="*/ 8637423 w 9384838"/>
              <a:gd name="connsiteY916" fmla="*/ 848536 h 6246801"/>
              <a:gd name="connsiteX917" fmla="*/ 8649132 w 9384838"/>
              <a:gd name="connsiteY917" fmla="*/ 827069 h 6246801"/>
              <a:gd name="connsiteX918" fmla="*/ 8635471 w 9384838"/>
              <a:gd name="connsiteY918" fmla="*/ 807555 h 6246801"/>
              <a:gd name="connsiteX919" fmla="*/ 8654986 w 9384838"/>
              <a:gd name="connsiteY919" fmla="*/ 807555 h 6246801"/>
              <a:gd name="connsiteX920" fmla="*/ 8664743 w 9384838"/>
              <a:gd name="connsiteY920" fmla="*/ 819263 h 6246801"/>
              <a:gd name="connsiteX921" fmla="*/ 8692064 w 9384838"/>
              <a:gd name="connsiteY921" fmla="*/ 805603 h 6246801"/>
              <a:gd name="connsiteX922" fmla="*/ 8709627 w 9384838"/>
              <a:gd name="connsiteY922" fmla="*/ 778282 h 6246801"/>
              <a:gd name="connsiteX923" fmla="*/ 8711579 w 9384838"/>
              <a:gd name="connsiteY923" fmla="*/ 749008 h 6246801"/>
              <a:gd name="connsiteX924" fmla="*/ 8695967 w 9384838"/>
              <a:gd name="connsiteY924" fmla="*/ 749008 h 6246801"/>
              <a:gd name="connsiteX925" fmla="*/ 8672549 w 9384838"/>
              <a:gd name="connsiteY925" fmla="*/ 745105 h 6246801"/>
              <a:gd name="connsiteX926" fmla="*/ 8668646 w 9384838"/>
              <a:gd name="connsiteY926" fmla="*/ 713881 h 6246801"/>
              <a:gd name="connsiteX927" fmla="*/ 8697919 w 9384838"/>
              <a:gd name="connsiteY927" fmla="*/ 713881 h 6246801"/>
              <a:gd name="connsiteX928" fmla="*/ 8715482 w 9384838"/>
              <a:gd name="connsiteY928" fmla="*/ 731444 h 6246801"/>
              <a:gd name="connsiteX929" fmla="*/ 8733045 w 9384838"/>
              <a:gd name="connsiteY929" fmla="*/ 719735 h 6246801"/>
              <a:gd name="connsiteX930" fmla="*/ 8746705 w 9384838"/>
              <a:gd name="connsiteY930" fmla="*/ 688512 h 6246801"/>
              <a:gd name="connsiteX931" fmla="*/ 8787686 w 9384838"/>
              <a:gd name="connsiteY931" fmla="*/ 674851 h 6246801"/>
              <a:gd name="connsiteX932" fmla="*/ 8811104 w 9384838"/>
              <a:gd name="connsiteY932" fmla="*/ 624114 h 6246801"/>
              <a:gd name="connsiteX933" fmla="*/ 8830619 w 9384838"/>
              <a:gd name="connsiteY933" fmla="*/ 618260 h 6246801"/>
              <a:gd name="connsiteX934" fmla="*/ 8840376 w 9384838"/>
              <a:gd name="connsiteY934" fmla="*/ 600695 h 6246801"/>
              <a:gd name="connsiteX935" fmla="*/ 8832570 w 9384838"/>
              <a:gd name="connsiteY935" fmla="*/ 559715 h 6246801"/>
              <a:gd name="connsiteX936" fmla="*/ 8850134 w 9384838"/>
              <a:gd name="connsiteY936" fmla="*/ 559715 h 6246801"/>
              <a:gd name="connsiteX937" fmla="*/ 8885260 w 9384838"/>
              <a:gd name="connsiteY937" fmla="*/ 573376 h 6246801"/>
              <a:gd name="connsiteX938" fmla="*/ 8902823 w 9384838"/>
              <a:gd name="connsiteY938" fmla="*/ 559715 h 6246801"/>
              <a:gd name="connsiteX939" fmla="*/ 8904775 w 9384838"/>
              <a:gd name="connsiteY939" fmla="*/ 524589 h 6246801"/>
              <a:gd name="connsiteX940" fmla="*/ 8949659 w 9384838"/>
              <a:gd name="connsiteY940" fmla="*/ 497268 h 6246801"/>
              <a:gd name="connsiteX941" fmla="*/ 8976980 w 9384838"/>
              <a:gd name="connsiteY941" fmla="*/ 497268 h 6246801"/>
              <a:gd name="connsiteX942" fmla="*/ 8976980 w 9384838"/>
              <a:gd name="connsiteY942" fmla="*/ 462142 h 6246801"/>
              <a:gd name="connsiteX943" fmla="*/ 8965271 w 9384838"/>
              <a:gd name="connsiteY943" fmla="*/ 419209 h 6246801"/>
              <a:gd name="connsiteX944" fmla="*/ 8973077 w 9384838"/>
              <a:gd name="connsiteY944" fmla="*/ 393840 h 6246801"/>
              <a:gd name="connsiteX945" fmla="*/ 9002349 w 9384838"/>
              <a:gd name="connsiteY945" fmla="*/ 376277 h 6246801"/>
              <a:gd name="connsiteX946" fmla="*/ 9017961 w 9384838"/>
              <a:gd name="connsiteY946" fmla="*/ 403597 h 6246801"/>
              <a:gd name="connsiteX947" fmla="*/ 9041378 w 9384838"/>
              <a:gd name="connsiteY947" fmla="*/ 467996 h 6246801"/>
              <a:gd name="connsiteX948" fmla="*/ 9076505 w 9384838"/>
              <a:gd name="connsiteY948" fmla="*/ 475802 h 6246801"/>
              <a:gd name="connsiteX949" fmla="*/ 9154564 w 9384838"/>
              <a:gd name="connsiteY949" fmla="*/ 458239 h 6246801"/>
              <a:gd name="connsiteX950" fmla="*/ 9209205 w 9384838"/>
              <a:gd name="connsiteY950" fmla="*/ 409452 h 6246801"/>
              <a:gd name="connsiteX951" fmla="*/ 9218963 w 9384838"/>
              <a:gd name="connsiteY951" fmla="*/ 380180 h 6246801"/>
              <a:gd name="connsiteX952" fmla="*/ 9283361 w 9384838"/>
              <a:gd name="connsiteY952" fmla="*/ 325538 h 6246801"/>
              <a:gd name="connsiteX953" fmla="*/ 9328245 w 9384838"/>
              <a:gd name="connsiteY953" fmla="*/ 311878 h 6246801"/>
              <a:gd name="connsiteX954" fmla="*/ 6819242 w 9384838"/>
              <a:gd name="connsiteY954" fmla="*/ 0 h 6246801"/>
              <a:gd name="connsiteX955" fmla="*/ 6869020 w 9384838"/>
              <a:gd name="connsiteY955" fmla="*/ 125002 h 6246801"/>
              <a:gd name="connsiteX956" fmla="*/ 6969682 w 9384838"/>
              <a:gd name="connsiteY956" fmla="*/ 326334 h 6246801"/>
              <a:gd name="connsiteX957" fmla="*/ 6969682 w 9384838"/>
              <a:gd name="connsiteY957" fmla="*/ 401556 h 6246801"/>
              <a:gd name="connsiteX958" fmla="*/ 7094680 w 9384838"/>
              <a:gd name="connsiteY958" fmla="*/ 652667 h 6246801"/>
              <a:gd name="connsiteX959" fmla="*/ 7220784 w 9384838"/>
              <a:gd name="connsiteY959" fmla="*/ 803117 h 6246801"/>
              <a:gd name="connsiteX960" fmla="*/ 7321446 w 9384838"/>
              <a:gd name="connsiteY960" fmla="*/ 903783 h 6246801"/>
              <a:gd name="connsiteX961" fmla="*/ 7321446 w 9384838"/>
              <a:gd name="connsiteY961" fmla="*/ 979004 h 6246801"/>
              <a:gd name="connsiteX962" fmla="*/ 7345782 w 9384838"/>
              <a:gd name="connsiteY962" fmla="*/ 979004 h 6246801"/>
              <a:gd name="connsiteX963" fmla="*/ 7396667 w 9384838"/>
              <a:gd name="connsiteY963" fmla="*/ 1003341 h 6246801"/>
              <a:gd name="connsiteX964" fmla="*/ 7421002 w 9384838"/>
              <a:gd name="connsiteY964" fmla="*/ 979004 h 6246801"/>
              <a:gd name="connsiteX965" fmla="*/ 7496223 w 9384838"/>
              <a:gd name="connsiteY965" fmla="*/ 1003341 h 6246801"/>
              <a:gd name="connsiteX966" fmla="*/ 7446445 w 9384838"/>
              <a:gd name="connsiteY966" fmla="*/ 1054227 h 6246801"/>
              <a:gd name="connsiteX967" fmla="*/ 7471887 w 9384838"/>
              <a:gd name="connsiteY967" fmla="*/ 1078564 h 6246801"/>
              <a:gd name="connsiteX968" fmla="*/ 7521665 w 9384838"/>
              <a:gd name="connsiteY968" fmla="*/ 1054227 h 6246801"/>
              <a:gd name="connsiteX969" fmla="*/ 7547107 w 9384838"/>
              <a:gd name="connsiteY969" fmla="*/ 1129449 h 6246801"/>
              <a:gd name="connsiteX970" fmla="*/ 7672105 w 9384838"/>
              <a:gd name="connsiteY970" fmla="*/ 1179229 h 6246801"/>
              <a:gd name="connsiteX971" fmla="*/ 7747325 w 9384838"/>
              <a:gd name="connsiteY971" fmla="*/ 1179229 h 6246801"/>
              <a:gd name="connsiteX972" fmla="*/ 7847987 w 9384838"/>
              <a:gd name="connsiteY972" fmla="*/ 1104007 h 6246801"/>
              <a:gd name="connsiteX973" fmla="*/ 7923207 w 9384838"/>
              <a:gd name="connsiteY973" fmla="*/ 1078564 h 6246801"/>
              <a:gd name="connsiteX974" fmla="*/ 7998427 w 9384838"/>
              <a:gd name="connsiteY974" fmla="*/ 1003341 h 6246801"/>
              <a:gd name="connsiteX975" fmla="*/ 7998427 w 9384838"/>
              <a:gd name="connsiteY975" fmla="*/ 1054227 h 6246801"/>
              <a:gd name="connsiteX976" fmla="*/ 7948649 w 9384838"/>
              <a:gd name="connsiteY976" fmla="*/ 1104007 h 6246801"/>
              <a:gd name="connsiteX977" fmla="*/ 7948649 w 9384838"/>
              <a:gd name="connsiteY977" fmla="*/ 1129449 h 6246801"/>
              <a:gd name="connsiteX978" fmla="*/ 7822545 w 9384838"/>
              <a:gd name="connsiteY978" fmla="*/ 1279895 h 6246801"/>
              <a:gd name="connsiteX979" fmla="*/ 7822545 w 9384838"/>
              <a:gd name="connsiteY979" fmla="*/ 1379454 h 6246801"/>
              <a:gd name="connsiteX980" fmla="*/ 7873429 w 9384838"/>
              <a:gd name="connsiteY980" fmla="*/ 1379454 h 6246801"/>
              <a:gd name="connsiteX981" fmla="*/ 7847987 w 9384838"/>
              <a:gd name="connsiteY981" fmla="*/ 1505563 h 6246801"/>
              <a:gd name="connsiteX982" fmla="*/ 7797103 w 9384838"/>
              <a:gd name="connsiteY982" fmla="*/ 1531005 h 6246801"/>
              <a:gd name="connsiteX983" fmla="*/ 7873429 w 9384838"/>
              <a:gd name="connsiteY983" fmla="*/ 1606229 h 6246801"/>
              <a:gd name="connsiteX984" fmla="*/ 7948649 w 9384838"/>
              <a:gd name="connsiteY984" fmla="*/ 1606229 h 6246801"/>
              <a:gd name="connsiteX985" fmla="*/ 7923207 w 9384838"/>
              <a:gd name="connsiteY985" fmla="*/ 1656009 h 6246801"/>
              <a:gd name="connsiteX986" fmla="*/ 7772767 w 9384838"/>
              <a:gd name="connsiteY986" fmla="*/ 1630565 h 6246801"/>
              <a:gd name="connsiteX987" fmla="*/ 7672105 w 9384838"/>
              <a:gd name="connsiteY987" fmla="*/ 1705789 h 6246801"/>
              <a:gd name="connsiteX988" fmla="*/ 7672105 w 9384838"/>
              <a:gd name="connsiteY988" fmla="*/ 1656009 h 6246801"/>
              <a:gd name="connsiteX989" fmla="*/ 7596885 w 9384838"/>
              <a:gd name="connsiteY989" fmla="*/ 1656009 h 6246801"/>
              <a:gd name="connsiteX990" fmla="*/ 7571443 w 9384838"/>
              <a:gd name="connsiteY990" fmla="*/ 1705789 h 6246801"/>
              <a:gd name="connsiteX991" fmla="*/ 7446445 w 9384838"/>
              <a:gd name="connsiteY991" fmla="*/ 1681452 h 6246801"/>
              <a:gd name="connsiteX992" fmla="*/ 7421002 w 9384838"/>
              <a:gd name="connsiteY992" fmla="*/ 1630565 h 6246801"/>
              <a:gd name="connsiteX993" fmla="*/ 7321446 w 9384838"/>
              <a:gd name="connsiteY993" fmla="*/ 1630565 h 6246801"/>
              <a:gd name="connsiteX994" fmla="*/ 7070344 w 9384838"/>
              <a:gd name="connsiteY994" fmla="*/ 1756674 h 6246801"/>
              <a:gd name="connsiteX995" fmla="*/ 6869020 w 9384838"/>
              <a:gd name="connsiteY995" fmla="*/ 1907113 h 6246801"/>
              <a:gd name="connsiteX996" fmla="*/ 6894462 w 9384838"/>
              <a:gd name="connsiteY996" fmla="*/ 1956897 h 6246801"/>
              <a:gd name="connsiteX997" fmla="*/ 6819242 w 9384838"/>
              <a:gd name="connsiteY997" fmla="*/ 2081899 h 6246801"/>
              <a:gd name="connsiteX998" fmla="*/ 6793800 w 9384838"/>
              <a:gd name="connsiteY998" fmla="*/ 2006676 h 6246801"/>
              <a:gd name="connsiteX999" fmla="*/ 6668802 w 9384838"/>
              <a:gd name="connsiteY999" fmla="*/ 1931450 h 6246801"/>
              <a:gd name="connsiteX1000" fmla="*/ 6542697 w 9384838"/>
              <a:gd name="connsiteY1000" fmla="*/ 1831894 h 6246801"/>
              <a:gd name="connsiteX1001" fmla="*/ 6467477 w 9384838"/>
              <a:gd name="connsiteY1001" fmla="*/ 1705789 h 6246801"/>
              <a:gd name="connsiteX1002" fmla="*/ 6417699 w 9384838"/>
              <a:gd name="connsiteY1002" fmla="*/ 1681452 h 6246801"/>
              <a:gd name="connsiteX1003" fmla="*/ 6342479 w 9384838"/>
              <a:gd name="connsiteY1003" fmla="*/ 1580786 h 6246801"/>
              <a:gd name="connsiteX1004" fmla="*/ 6217481 w 9384838"/>
              <a:gd name="connsiteY1004" fmla="*/ 1555343 h 6246801"/>
              <a:gd name="connsiteX1005" fmla="*/ 6091377 w 9384838"/>
              <a:gd name="connsiteY1005" fmla="*/ 1606229 h 6246801"/>
              <a:gd name="connsiteX1006" fmla="*/ 5991821 w 9384838"/>
              <a:gd name="connsiteY1006" fmla="*/ 1681452 h 6246801"/>
              <a:gd name="connsiteX1007" fmla="*/ 5966379 w 9384838"/>
              <a:gd name="connsiteY1007" fmla="*/ 1630565 h 6246801"/>
              <a:gd name="connsiteX1008" fmla="*/ 5966379 w 9384838"/>
              <a:gd name="connsiteY1008" fmla="*/ 1580786 h 6246801"/>
              <a:gd name="connsiteX1009" fmla="*/ 5916601 w 9384838"/>
              <a:gd name="connsiteY1009" fmla="*/ 1531005 h 6246801"/>
              <a:gd name="connsiteX1010" fmla="*/ 5940937 w 9384838"/>
              <a:gd name="connsiteY1010" fmla="*/ 1505563 h 6246801"/>
              <a:gd name="connsiteX1011" fmla="*/ 5891159 w 9384838"/>
              <a:gd name="connsiteY1011" fmla="*/ 1480122 h 6246801"/>
              <a:gd name="connsiteX1012" fmla="*/ 5840275 w 9384838"/>
              <a:gd name="connsiteY1012" fmla="*/ 1480122 h 6246801"/>
              <a:gd name="connsiteX1013" fmla="*/ 5815939 w 9384838"/>
              <a:gd name="connsiteY1013" fmla="*/ 1455784 h 6246801"/>
              <a:gd name="connsiteX1014" fmla="*/ 5740719 w 9384838"/>
              <a:gd name="connsiteY1014" fmla="*/ 1505563 h 6246801"/>
              <a:gd name="connsiteX1015" fmla="*/ 5665499 w 9384838"/>
              <a:gd name="connsiteY1015" fmla="*/ 1606229 h 6246801"/>
              <a:gd name="connsiteX1016" fmla="*/ 5715277 w 9384838"/>
              <a:gd name="connsiteY1016" fmla="*/ 1656009 h 6246801"/>
              <a:gd name="connsiteX1017" fmla="*/ 5765055 w 9384838"/>
              <a:gd name="connsiteY1017" fmla="*/ 1731231 h 6246801"/>
              <a:gd name="connsiteX1018" fmla="*/ 5840275 w 9384838"/>
              <a:gd name="connsiteY1018" fmla="*/ 1731231 h 6246801"/>
              <a:gd name="connsiteX1019" fmla="*/ 5916601 w 9384838"/>
              <a:gd name="connsiteY1019" fmla="*/ 1881669 h 6246801"/>
              <a:gd name="connsiteX1020" fmla="*/ 5966379 w 9384838"/>
              <a:gd name="connsiteY1020" fmla="*/ 1956897 h 6246801"/>
              <a:gd name="connsiteX1021" fmla="*/ 5891159 w 9384838"/>
              <a:gd name="connsiteY1021" fmla="*/ 2006676 h 6246801"/>
              <a:gd name="connsiteX1022" fmla="*/ 5815939 w 9384838"/>
              <a:gd name="connsiteY1022" fmla="*/ 1931450 h 6246801"/>
              <a:gd name="connsiteX1023" fmla="*/ 5765055 w 9384838"/>
              <a:gd name="connsiteY1023" fmla="*/ 1881669 h 6246801"/>
              <a:gd name="connsiteX1024" fmla="*/ 5715277 w 9384838"/>
              <a:gd name="connsiteY1024" fmla="*/ 1931450 h 6246801"/>
              <a:gd name="connsiteX1025" fmla="*/ 5665499 w 9384838"/>
              <a:gd name="connsiteY1025" fmla="*/ 1931450 h 6246801"/>
              <a:gd name="connsiteX1026" fmla="*/ 5640056 w 9384838"/>
              <a:gd name="connsiteY1026" fmla="*/ 2006676 h 6246801"/>
              <a:gd name="connsiteX1027" fmla="*/ 5590278 w 9384838"/>
              <a:gd name="connsiteY1027" fmla="*/ 2006676 h 6246801"/>
              <a:gd name="connsiteX1028" fmla="*/ 5515058 w 9384838"/>
              <a:gd name="connsiteY1028" fmla="*/ 2081899 h 6246801"/>
              <a:gd name="connsiteX1029" fmla="*/ 5464174 w 9384838"/>
              <a:gd name="connsiteY1029" fmla="*/ 2057559 h 6246801"/>
              <a:gd name="connsiteX1030" fmla="*/ 5464174 w 9384838"/>
              <a:gd name="connsiteY1030" fmla="*/ 1956897 h 6246801"/>
              <a:gd name="connsiteX1031" fmla="*/ 5489616 w 9384838"/>
              <a:gd name="connsiteY1031" fmla="*/ 1881669 h 6246801"/>
              <a:gd name="connsiteX1032" fmla="*/ 5564836 w 9384838"/>
              <a:gd name="connsiteY1032" fmla="*/ 1831894 h 6246801"/>
              <a:gd name="connsiteX1033" fmla="*/ 5590278 w 9384838"/>
              <a:gd name="connsiteY1033" fmla="*/ 1756674 h 6246801"/>
              <a:gd name="connsiteX1034" fmla="*/ 5539394 w 9384838"/>
              <a:gd name="connsiteY1034" fmla="*/ 1656009 h 6246801"/>
              <a:gd name="connsiteX1035" fmla="*/ 5515058 w 9384838"/>
              <a:gd name="connsiteY1035" fmla="*/ 1656009 h 6246801"/>
              <a:gd name="connsiteX1036" fmla="*/ 5515058 w 9384838"/>
              <a:gd name="connsiteY1036" fmla="*/ 1606229 h 6246801"/>
              <a:gd name="connsiteX1037" fmla="*/ 5489616 w 9384838"/>
              <a:gd name="connsiteY1037" fmla="*/ 1580786 h 6246801"/>
              <a:gd name="connsiteX1038" fmla="*/ 5489616 w 9384838"/>
              <a:gd name="connsiteY1038" fmla="*/ 1531005 h 6246801"/>
              <a:gd name="connsiteX1039" fmla="*/ 5539394 w 9384838"/>
              <a:gd name="connsiteY1039" fmla="*/ 1455784 h 6246801"/>
              <a:gd name="connsiteX1040" fmla="*/ 5539394 w 9384838"/>
              <a:gd name="connsiteY1040" fmla="*/ 1404898 h 6246801"/>
              <a:gd name="connsiteX1041" fmla="*/ 5564836 w 9384838"/>
              <a:gd name="connsiteY1041" fmla="*/ 1355118 h 6246801"/>
              <a:gd name="connsiteX1042" fmla="*/ 5614614 w 9384838"/>
              <a:gd name="connsiteY1042" fmla="*/ 1379454 h 6246801"/>
              <a:gd name="connsiteX1043" fmla="*/ 5689834 w 9384838"/>
              <a:gd name="connsiteY1043" fmla="*/ 1355118 h 6246801"/>
              <a:gd name="connsiteX1044" fmla="*/ 5740719 w 9384838"/>
              <a:gd name="connsiteY1044" fmla="*/ 1329675 h 6246801"/>
              <a:gd name="connsiteX1045" fmla="*/ 5765055 w 9384838"/>
              <a:gd name="connsiteY1045" fmla="*/ 1355118 h 6246801"/>
              <a:gd name="connsiteX1046" fmla="*/ 5815939 w 9384838"/>
              <a:gd name="connsiteY1046" fmla="*/ 1279895 h 6246801"/>
              <a:gd name="connsiteX1047" fmla="*/ 5891159 w 9384838"/>
              <a:gd name="connsiteY1047" fmla="*/ 1254452 h 6246801"/>
              <a:gd name="connsiteX1048" fmla="*/ 5891159 w 9384838"/>
              <a:gd name="connsiteY1048" fmla="*/ 1179229 h 6246801"/>
              <a:gd name="connsiteX1049" fmla="*/ 5840275 w 9384838"/>
              <a:gd name="connsiteY1049" fmla="*/ 1104007 h 6246801"/>
              <a:gd name="connsiteX1050" fmla="*/ 5865717 w 9384838"/>
              <a:gd name="connsiteY1050" fmla="*/ 1054227 h 6246801"/>
              <a:gd name="connsiteX1051" fmla="*/ 5916601 w 9384838"/>
              <a:gd name="connsiteY1051" fmla="*/ 1054227 h 6246801"/>
              <a:gd name="connsiteX1052" fmla="*/ 6041599 w 9384838"/>
              <a:gd name="connsiteY1052" fmla="*/ 1179229 h 6246801"/>
              <a:gd name="connsiteX1053" fmla="*/ 6091377 w 9384838"/>
              <a:gd name="connsiteY1053" fmla="*/ 1153786 h 6246801"/>
              <a:gd name="connsiteX1054" fmla="*/ 6091377 w 9384838"/>
              <a:gd name="connsiteY1054" fmla="*/ 1204672 h 6246801"/>
              <a:gd name="connsiteX1055" fmla="*/ 6166597 w 9384838"/>
              <a:gd name="connsiteY1055" fmla="*/ 1254452 h 6246801"/>
              <a:gd name="connsiteX1056" fmla="*/ 6292701 w 9384838"/>
              <a:gd name="connsiteY1056" fmla="*/ 1179229 h 6246801"/>
              <a:gd name="connsiteX1057" fmla="*/ 6317037 w 9384838"/>
              <a:gd name="connsiteY1057" fmla="*/ 1129449 h 6246801"/>
              <a:gd name="connsiteX1058" fmla="*/ 6292701 w 9384838"/>
              <a:gd name="connsiteY1058" fmla="*/ 1054227 h 6246801"/>
              <a:gd name="connsiteX1059" fmla="*/ 6317037 w 9384838"/>
              <a:gd name="connsiteY1059" fmla="*/ 1003341 h 6246801"/>
              <a:gd name="connsiteX1060" fmla="*/ 6317037 w 9384838"/>
              <a:gd name="connsiteY1060" fmla="*/ 953562 h 6246801"/>
              <a:gd name="connsiteX1061" fmla="*/ 6342479 w 9384838"/>
              <a:gd name="connsiteY1061" fmla="*/ 903783 h 6246801"/>
              <a:gd name="connsiteX1062" fmla="*/ 6443141 w 9384838"/>
              <a:gd name="connsiteY1062" fmla="*/ 878340 h 6246801"/>
              <a:gd name="connsiteX1063" fmla="*/ 6492919 w 9384838"/>
              <a:gd name="connsiteY1063" fmla="*/ 803117 h 6246801"/>
              <a:gd name="connsiteX1064" fmla="*/ 6518361 w 9384838"/>
              <a:gd name="connsiteY1064" fmla="*/ 652667 h 6246801"/>
              <a:gd name="connsiteX1065" fmla="*/ 6619024 w 9384838"/>
              <a:gd name="connsiteY1065" fmla="*/ 526559 h 6246801"/>
              <a:gd name="connsiteX1066" fmla="*/ 6643360 w 9384838"/>
              <a:gd name="connsiteY1066" fmla="*/ 300891 h 6246801"/>
              <a:gd name="connsiteX1067" fmla="*/ 6619024 w 9384838"/>
              <a:gd name="connsiteY1067" fmla="*/ 125002 h 6246801"/>
              <a:gd name="connsiteX1068" fmla="*/ 6694244 w 9384838"/>
              <a:gd name="connsiteY1068" fmla="*/ 49779 h 6246801"/>
              <a:gd name="connsiteX1069" fmla="*/ 6769464 w 9384838"/>
              <a:gd name="connsiteY1069" fmla="*/ 49779 h 6246801"/>
              <a:gd name="connsiteX1070" fmla="*/ 6819242 w 9384838"/>
              <a:gd name="connsiteY107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497452 w 9384838"/>
              <a:gd name="connsiteY269" fmla="*/ 5017793 h 6246801"/>
              <a:gd name="connsiteX270" fmla="*/ 547230 w 9384838"/>
              <a:gd name="connsiteY270" fmla="*/ 5017793 h 6246801"/>
              <a:gd name="connsiteX271" fmla="*/ 521788 w 9384838"/>
              <a:gd name="connsiteY271" fmla="*/ 4992350 h 6246801"/>
              <a:gd name="connsiteX272" fmla="*/ 572672 w 9384838"/>
              <a:gd name="connsiteY272" fmla="*/ 4968013 h 6246801"/>
              <a:gd name="connsiteX273" fmla="*/ 597008 w 9384838"/>
              <a:gd name="connsiteY273" fmla="*/ 4992350 h 6246801"/>
              <a:gd name="connsiteX274" fmla="*/ 647892 w 9384838"/>
              <a:gd name="connsiteY274" fmla="*/ 4992350 h 6246801"/>
              <a:gd name="connsiteX275" fmla="*/ 647892 w 9384838"/>
              <a:gd name="connsiteY275" fmla="*/ 4968013 h 6246801"/>
              <a:gd name="connsiteX276" fmla="*/ 672228 w 9384838"/>
              <a:gd name="connsiteY276" fmla="*/ 4942570 h 6246801"/>
              <a:gd name="connsiteX277" fmla="*/ 672228 w 9384838"/>
              <a:gd name="connsiteY277" fmla="*/ 4917127 h 6246801"/>
              <a:gd name="connsiteX278" fmla="*/ 723112 w 9384838"/>
              <a:gd name="connsiteY278" fmla="*/ 4892790 h 6246801"/>
              <a:gd name="connsiteX279" fmla="*/ 772890 w 9384838"/>
              <a:gd name="connsiteY279" fmla="*/ 4892790 h 6246801"/>
              <a:gd name="connsiteX280" fmla="*/ 798333 w 9384838"/>
              <a:gd name="connsiteY280" fmla="*/ 4867347 h 6246801"/>
              <a:gd name="connsiteX281" fmla="*/ 291494 w 9384838"/>
              <a:gd name="connsiteY281" fmla="*/ 3896294 h 6246801"/>
              <a:gd name="connsiteX282" fmla="*/ 319795 w 9384838"/>
              <a:gd name="connsiteY282" fmla="*/ 3947235 h 6246801"/>
              <a:gd name="connsiteX283" fmla="*/ 280174 w 9384838"/>
              <a:gd name="connsiteY283" fmla="*/ 4026476 h 6246801"/>
              <a:gd name="connsiteX284" fmla="*/ 234893 w 9384838"/>
              <a:gd name="connsiteY284" fmla="*/ 4026476 h 6246801"/>
              <a:gd name="connsiteX285" fmla="*/ 220743 w 9384838"/>
              <a:gd name="connsiteY285" fmla="*/ 4066097 h 6246801"/>
              <a:gd name="connsiteX286" fmla="*/ 178292 w 9384838"/>
              <a:gd name="connsiteY286" fmla="*/ 4074587 h 6246801"/>
              <a:gd name="connsiteX287" fmla="*/ 133012 w 9384838"/>
              <a:gd name="connsiteY287" fmla="*/ 4111377 h 6246801"/>
              <a:gd name="connsiteX288" fmla="*/ 93391 w 9384838"/>
              <a:gd name="connsiteY288" fmla="*/ 4125528 h 6246801"/>
              <a:gd name="connsiteX289" fmla="*/ 113201 w 9384838"/>
              <a:gd name="connsiteY289" fmla="*/ 4187789 h 6246801"/>
              <a:gd name="connsiteX290" fmla="*/ 82071 w 9384838"/>
              <a:gd name="connsiteY290" fmla="*/ 4187789 h 6246801"/>
              <a:gd name="connsiteX291" fmla="*/ 59430 w 9384838"/>
              <a:gd name="connsiteY291" fmla="*/ 4250050 h 6246801"/>
              <a:gd name="connsiteX292" fmla="*/ 76411 w 9384838"/>
              <a:gd name="connsiteY292" fmla="*/ 4275521 h 6246801"/>
              <a:gd name="connsiteX293" fmla="*/ 11320 w 9384838"/>
              <a:gd name="connsiteY293" fmla="*/ 4317971 h 6246801"/>
              <a:gd name="connsiteX294" fmla="*/ 0 w 9384838"/>
              <a:gd name="connsiteY294" fmla="*/ 4230240 h 6246801"/>
              <a:gd name="connsiteX295" fmla="*/ 31130 w 9384838"/>
              <a:gd name="connsiteY295" fmla="*/ 4218920 h 6246801"/>
              <a:gd name="connsiteX296" fmla="*/ 45280 w 9384838"/>
              <a:gd name="connsiteY296" fmla="*/ 4187789 h 6246801"/>
              <a:gd name="connsiteX297" fmla="*/ 53771 w 9384838"/>
              <a:gd name="connsiteY297" fmla="*/ 4131188 h 6246801"/>
              <a:gd name="connsiteX298" fmla="*/ 70751 w 9384838"/>
              <a:gd name="connsiteY298" fmla="*/ 4105717 h 6246801"/>
              <a:gd name="connsiteX299" fmla="*/ 124522 w 9384838"/>
              <a:gd name="connsiteY299" fmla="*/ 4083077 h 6246801"/>
              <a:gd name="connsiteX300" fmla="*/ 152822 w 9384838"/>
              <a:gd name="connsiteY300" fmla="*/ 4040626 h 6246801"/>
              <a:gd name="connsiteX301" fmla="*/ 104711 w 9384838"/>
              <a:gd name="connsiteY301" fmla="*/ 4023646 h 6246801"/>
              <a:gd name="connsiteX302" fmla="*/ 104711 w 9384838"/>
              <a:gd name="connsiteY302" fmla="*/ 3981195 h 6246801"/>
              <a:gd name="connsiteX303" fmla="*/ 144332 w 9384838"/>
              <a:gd name="connsiteY303" fmla="*/ 3981195 h 6246801"/>
              <a:gd name="connsiteX304" fmla="*/ 181122 w 9384838"/>
              <a:gd name="connsiteY304" fmla="*/ 4020816 h 6246801"/>
              <a:gd name="connsiteX305" fmla="*/ 240553 w 9384838"/>
              <a:gd name="connsiteY305" fmla="*/ 3955725 h 6246801"/>
              <a:gd name="connsiteX306" fmla="*/ 271684 w 9384838"/>
              <a:gd name="connsiteY306" fmla="*/ 3907614 h 6246801"/>
              <a:gd name="connsiteX307" fmla="*/ 291494 w 9384838"/>
              <a:gd name="connsiteY307" fmla="*/ 3896294 h 6246801"/>
              <a:gd name="connsiteX308" fmla="*/ 481106 w 9384838"/>
              <a:gd name="connsiteY308" fmla="*/ 3596309 h 6246801"/>
              <a:gd name="connsiteX309" fmla="*/ 435825 w 9384838"/>
              <a:gd name="connsiteY309" fmla="*/ 3664230 h 6246801"/>
              <a:gd name="connsiteX310" fmla="*/ 396205 w 9384838"/>
              <a:gd name="connsiteY310" fmla="*/ 3638759 h 6246801"/>
              <a:gd name="connsiteX311" fmla="*/ 481106 w 9384838"/>
              <a:gd name="connsiteY311" fmla="*/ 3596309 h 6246801"/>
              <a:gd name="connsiteX312" fmla="*/ 4460871 w 9384838"/>
              <a:gd name="connsiteY312" fmla="*/ 3512231 h 6246801"/>
              <a:gd name="connsiteX313" fmla="*/ 4435429 w 9384838"/>
              <a:gd name="connsiteY313" fmla="*/ 3563117 h 6246801"/>
              <a:gd name="connsiteX314" fmla="*/ 4385651 w 9384838"/>
              <a:gd name="connsiteY314" fmla="*/ 3612896 h 6246801"/>
              <a:gd name="connsiteX315" fmla="*/ 4385651 w 9384838"/>
              <a:gd name="connsiteY315" fmla="*/ 3638339 h 6246801"/>
              <a:gd name="connsiteX316" fmla="*/ 4435429 w 9384838"/>
              <a:gd name="connsiteY316" fmla="*/ 3638339 h 6246801"/>
              <a:gd name="connsiteX317" fmla="*/ 4435429 w 9384838"/>
              <a:gd name="connsiteY317" fmla="*/ 3662676 h 6246801"/>
              <a:gd name="connsiteX318" fmla="*/ 4385651 w 9384838"/>
              <a:gd name="connsiteY318" fmla="*/ 3713562 h 6246801"/>
              <a:gd name="connsiteX319" fmla="*/ 4284989 w 9384838"/>
              <a:gd name="connsiteY319" fmla="*/ 3737899 h 6246801"/>
              <a:gd name="connsiteX320" fmla="*/ 4310431 w 9384838"/>
              <a:gd name="connsiteY320" fmla="*/ 3688119 h 6246801"/>
              <a:gd name="connsiteX321" fmla="*/ 4335873 w 9384838"/>
              <a:gd name="connsiteY321" fmla="*/ 3662676 h 6246801"/>
              <a:gd name="connsiteX322" fmla="*/ 4335873 w 9384838"/>
              <a:gd name="connsiteY322" fmla="*/ 3638339 h 6246801"/>
              <a:gd name="connsiteX323" fmla="*/ 4284989 w 9384838"/>
              <a:gd name="connsiteY323" fmla="*/ 3662676 h 6246801"/>
              <a:gd name="connsiteX324" fmla="*/ 4284989 w 9384838"/>
              <a:gd name="connsiteY324" fmla="*/ 3612896 h 6246801"/>
              <a:gd name="connsiteX325" fmla="*/ 4360209 w 9384838"/>
              <a:gd name="connsiteY325" fmla="*/ 3537674 h 6246801"/>
              <a:gd name="connsiteX326" fmla="*/ 4460871 w 9384838"/>
              <a:gd name="connsiteY326" fmla="*/ 3512231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605629 w 9384838"/>
              <a:gd name="connsiteY335" fmla="*/ 3364245 h 6246801"/>
              <a:gd name="connsiteX336" fmla="*/ 1098059 w 9384838"/>
              <a:gd name="connsiteY336" fmla="*/ 3109544 h 6246801"/>
              <a:gd name="connsiteX337" fmla="*/ 1081079 w 9384838"/>
              <a:gd name="connsiteY337" fmla="*/ 3137841 h 6246801"/>
              <a:gd name="connsiteX338" fmla="*/ 1064099 w 9384838"/>
              <a:gd name="connsiteY338" fmla="*/ 3154822 h 6246801"/>
              <a:gd name="connsiteX339" fmla="*/ 1038628 w 9384838"/>
              <a:gd name="connsiteY339" fmla="*/ 3143502 h 6246801"/>
              <a:gd name="connsiteX340" fmla="*/ 1098059 w 9384838"/>
              <a:gd name="connsiteY340" fmla="*/ 3109544 h 6246801"/>
              <a:gd name="connsiteX341" fmla="*/ 905615 w 9384838"/>
              <a:gd name="connsiteY341" fmla="*/ 3061433 h 6246801"/>
              <a:gd name="connsiteX342" fmla="*/ 905615 w 9384838"/>
              <a:gd name="connsiteY342" fmla="*/ 3098224 h 6246801"/>
              <a:gd name="connsiteX343" fmla="*/ 874484 w 9384838"/>
              <a:gd name="connsiteY343" fmla="*/ 3149161 h 6246801"/>
              <a:gd name="connsiteX344" fmla="*/ 820713 w 9384838"/>
              <a:gd name="connsiteY344" fmla="*/ 3171802 h 6246801"/>
              <a:gd name="connsiteX345" fmla="*/ 826373 w 9384838"/>
              <a:gd name="connsiteY345" fmla="*/ 3205762 h 6246801"/>
              <a:gd name="connsiteX346" fmla="*/ 769772 w 9384838"/>
              <a:gd name="connsiteY346" fmla="*/ 3214252 h 6246801"/>
              <a:gd name="connsiteX347" fmla="*/ 775432 w 9384838"/>
              <a:gd name="connsiteY347" fmla="*/ 3253873 h 6246801"/>
              <a:gd name="connsiteX348" fmla="*/ 738642 w 9384838"/>
              <a:gd name="connsiteY348" fmla="*/ 3245383 h 6246801"/>
              <a:gd name="connsiteX349" fmla="*/ 724492 w 9384838"/>
              <a:gd name="connsiteY349" fmla="*/ 3214252 h 6246801"/>
              <a:gd name="connsiteX350" fmla="*/ 701851 w 9384838"/>
              <a:gd name="connsiteY350" fmla="*/ 3183122 h 6246801"/>
              <a:gd name="connsiteX351" fmla="*/ 724492 w 9384838"/>
              <a:gd name="connsiteY351" fmla="*/ 3168972 h 6246801"/>
              <a:gd name="connsiteX352" fmla="*/ 747132 w 9384838"/>
              <a:gd name="connsiteY352" fmla="*/ 3146331 h 6246801"/>
              <a:gd name="connsiteX353" fmla="*/ 843354 w 9384838"/>
              <a:gd name="connsiteY353" fmla="*/ 3098224 h 6246801"/>
              <a:gd name="connsiteX354" fmla="*/ 905615 w 9384838"/>
              <a:gd name="connsiteY354" fmla="*/ 3061433 h 6246801"/>
              <a:gd name="connsiteX355" fmla="*/ 936745 w 9384838"/>
              <a:gd name="connsiteY355" fmla="*/ 3033132 h 6246801"/>
              <a:gd name="connsiteX356" fmla="*/ 973535 w 9384838"/>
              <a:gd name="connsiteY356" fmla="*/ 3081244 h 6246801"/>
              <a:gd name="connsiteX357" fmla="*/ 948066 w 9384838"/>
              <a:gd name="connsiteY357" fmla="*/ 3115203 h 6246801"/>
              <a:gd name="connsiteX358" fmla="*/ 925424 w 9384838"/>
              <a:gd name="connsiteY358" fmla="*/ 3067093 h 6246801"/>
              <a:gd name="connsiteX359" fmla="*/ 936745 w 9384838"/>
              <a:gd name="connsiteY359" fmla="*/ 3033132 h 6246801"/>
              <a:gd name="connsiteX360" fmla="*/ 5840275 w 9384838"/>
              <a:gd name="connsiteY360" fmla="*/ 2081897 h 6246801"/>
              <a:gd name="connsiteX361" fmla="*/ 5891159 w 9384838"/>
              <a:gd name="connsiteY361" fmla="*/ 2132783 h 6246801"/>
              <a:gd name="connsiteX362" fmla="*/ 5891159 w 9384838"/>
              <a:gd name="connsiteY362" fmla="*/ 2158226 h 6246801"/>
              <a:gd name="connsiteX363" fmla="*/ 5966379 w 9384838"/>
              <a:gd name="connsiteY363" fmla="*/ 2208005 h 6246801"/>
              <a:gd name="connsiteX364" fmla="*/ 6016157 w 9384838"/>
              <a:gd name="connsiteY364" fmla="*/ 2208005 h 6246801"/>
              <a:gd name="connsiteX365" fmla="*/ 6041599 w 9384838"/>
              <a:gd name="connsiteY365" fmla="*/ 2208005 h 6246801"/>
              <a:gd name="connsiteX366" fmla="*/ 5966379 w 9384838"/>
              <a:gd name="connsiteY366" fmla="*/ 2308672 h 6246801"/>
              <a:gd name="connsiteX367" fmla="*/ 5916601 w 9384838"/>
              <a:gd name="connsiteY367" fmla="*/ 2558676 h 6246801"/>
              <a:gd name="connsiteX368" fmla="*/ 5916601 w 9384838"/>
              <a:gd name="connsiteY368" fmla="*/ 2659341 h 6246801"/>
              <a:gd name="connsiteX369" fmla="*/ 5966379 w 9384838"/>
              <a:gd name="connsiteY369" fmla="*/ 2684786 h 6246801"/>
              <a:gd name="connsiteX370" fmla="*/ 5991821 w 9384838"/>
              <a:gd name="connsiteY370" fmla="*/ 2734563 h 6246801"/>
              <a:gd name="connsiteX371" fmla="*/ 6016157 w 9384838"/>
              <a:gd name="connsiteY371" fmla="*/ 2785448 h 6246801"/>
              <a:gd name="connsiteX372" fmla="*/ 6016157 w 9384838"/>
              <a:gd name="connsiteY372" fmla="*/ 2860670 h 6246801"/>
              <a:gd name="connsiteX373" fmla="*/ 5991821 w 9384838"/>
              <a:gd name="connsiteY373" fmla="*/ 2885007 h 6246801"/>
              <a:gd name="connsiteX374" fmla="*/ 6016157 w 9384838"/>
              <a:gd name="connsiteY374" fmla="*/ 2910449 h 6246801"/>
              <a:gd name="connsiteX375" fmla="*/ 5991821 w 9384838"/>
              <a:gd name="connsiteY375" fmla="*/ 2935892 h 6246801"/>
              <a:gd name="connsiteX376" fmla="*/ 5991821 w 9384838"/>
              <a:gd name="connsiteY376" fmla="*/ 2960229 h 6246801"/>
              <a:gd name="connsiteX377" fmla="*/ 6041599 w 9384838"/>
              <a:gd name="connsiteY377" fmla="*/ 2985670 h 6246801"/>
              <a:gd name="connsiteX378" fmla="*/ 6016157 w 9384838"/>
              <a:gd name="connsiteY378" fmla="*/ 3035453 h 6246801"/>
              <a:gd name="connsiteX379" fmla="*/ 6041599 w 9384838"/>
              <a:gd name="connsiteY379" fmla="*/ 3086339 h 6246801"/>
              <a:gd name="connsiteX380" fmla="*/ 5991821 w 9384838"/>
              <a:gd name="connsiteY380" fmla="*/ 3185896 h 6246801"/>
              <a:gd name="connsiteX381" fmla="*/ 6016157 w 9384838"/>
              <a:gd name="connsiteY381" fmla="*/ 3185896 h 6246801"/>
              <a:gd name="connsiteX382" fmla="*/ 6016157 w 9384838"/>
              <a:gd name="connsiteY382" fmla="*/ 3236782 h 6246801"/>
              <a:gd name="connsiteX383" fmla="*/ 5966379 w 9384838"/>
              <a:gd name="connsiteY383" fmla="*/ 3261118 h 6246801"/>
              <a:gd name="connsiteX384" fmla="*/ 5966379 w 9384838"/>
              <a:gd name="connsiteY384" fmla="*/ 3286561 h 6246801"/>
              <a:gd name="connsiteX385" fmla="*/ 5916601 w 9384838"/>
              <a:gd name="connsiteY385" fmla="*/ 3361784 h 6246801"/>
              <a:gd name="connsiteX386" fmla="*/ 5916601 w 9384838"/>
              <a:gd name="connsiteY386" fmla="*/ 3412670 h 6246801"/>
              <a:gd name="connsiteX387" fmla="*/ 5865717 w 9384838"/>
              <a:gd name="connsiteY387" fmla="*/ 3437007 h 6246801"/>
              <a:gd name="connsiteX388" fmla="*/ 5840275 w 9384838"/>
              <a:gd name="connsiteY388" fmla="*/ 3462450 h 6246801"/>
              <a:gd name="connsiteX389" fmla="*/ 5815939 w 9384838"/>
              <a:gd name="connsiteY389" fmla="*/ 3437007 h 6246801"/>
              <a:gd name="connsiteX390" fmla="*/ 5815939 w 9384838"/>
              <a:gd name="connsiteY390" fmla="*/ 3487893 h 6246801"/>
              <a:gd name="connsiteX391" fmla="*/ 5765055 w 9384838"/>
              <a:gd name="connsiteY391" fmla="*/ 3462450 h 6246801"/>
              <a:gd name="connsiteX392" fmla="*/ 5765055 w 9384838"/>
              <a:gd name="connsiteY392" fmla="*/ 3462451 h 6246801"/>
              <a:gd name="connsiteX393" fmla="*/ 5790497 w 9384838"/>
              <a:gd name="connsiteY393" fmla="*/ 3512230 h 6246801"/>
              <a:gd name="connsiteX394" fmla="*/ 5740719 w 9384838"/>
              <a:gd name="connsiteY394" fmla="*/ 3537673 h 6246801"/>
              <a:gd name="connsiteX395" fmla="*/ 5715277 w 9384838"/>
              <a:gd name="connsiteY395" fmla="*/ 3563116 h 6246801"/>
              <a:gd name="connsiteX396" fmla="*/ 5689835 w 9384838"/>
              <a:gd name="connsiteY396" fmla="*/ 3587453 h 6246801"/>
              <a:gd name="connsiteX397" fmla="*/ 5715277 w 9384838"/>
              <a:gd name="connsiteY397" fmla="*/ 3612896 h 6246801"/>
              <a:gd name="connsiteX398" fmla="*/ 5665499 w 9384838"/>
              <a:gd name="connsiteY398" fmla="*/ 3612896 h 6246801"/>
              <a:gd name="connsiteX399" fmla="*/ 5640057 w 9384838"/>
              <a:gd name="connsiteY399" fmla="*/ 3638339 h 6246801"/>
              <a:gd name="connsiteX400" fmla="*/ 5665499 w 9384838"/>
              <a:gd name="connsiteY400" fmla="*/ 3638339 h 6246801"/>
              <a:gd name="connsiteX401" fmla="*/ 5665499 w 9384838"/>
              <a:gd name="connsiteY401" fmla="*/ 3662676 h 6246801"/>
              <a:gd name="connsiteX402" fmla="*/ 5640057 w 9384838"/>
              <a:gd name="connsiteY402" fmla="*/ 3662676 h 6246801"/>
              <a:gd name="connsiteX403" fmla="*/ 5665499 w 9384838"/>
              <a:gd name="connsiteY403" fmla="*/ 3688119 h 6246801"/>
              <a:gd name="connsiteX404" fmla="*/ 5640057 w 9384838"/>
              <a:gd name="connsiteY404" fmla="*/ 3763342 h 6246801"/>
              <a:gd name="connsiteX405" fmla="*/ 5590279 w 9384838"/>
              <a:gd name="connsiteY405" fmla="*/ 3737899 h 6246801"/>
              <a:gd name="connsiteX406" fmla="*/ 5515059 w 9384838"/>
              <a:gd name="connsiteY406" fmla="*/ 3737899 h 6246801"/>
              <a:gd name="connsiteX407" fmla="*/ 5464175 w 9384838"/>
              <a:gd name="connsiteY407" fmla="*/ 3713562 h 6246801"/>
              <a:gd name="connsiteX408" fmla="*/ 5439839 w 9384838"/>
              <a:gd name="connsiteY408" fmla="*/ 3737899 h 6246801"/>
              <a:gd name="connsiteX409" fmla="*/ 5464175 w 9384838"/>
              <a:gd name="connsiteY409" fmla="*/ 3763342 h 6246801"/>
              <a:gd name="connsiteX410" fmla="*/ 5414397 w 9384838"/>
              <a:gd name="connsiteY410" fmla="*/ 3788785 h 6246801"/>
              <a:gd name="connsiteX411" fmla="*/ 5339177 w 9384838"/>
              <a:gd name="connsiteY411" fmla="*/ 3939230 h 6246801"/>
              <a:gd name="connsiteX412" fmla="*/ 5364619 w 9384838"/>
              <a:gd name="connsiteY412" fmla="*/ 4014453 h 6246801"/>
              <a:gd name="connsiteX413" fmla="*/ 5364618 w 9384838"/>
              <a:gd name="connsiteY413" fmla="*/ 4014453 h 6246801"/>
              <a:gd name="connsiteX414" fmla="*/ 5364618 w 9384838"/>
              <a:gd name="connsiteY414" fmla="*/ 4089676 h 6246801"/>
              <a:gd name="connsiteX415" fmla="*/ 5313734 w 9384838"/>
              <a:gd name="connsiteY415" fmla="*/ 4289902 h 6246801"/>
              <a:gd name="connsiteX416" fmla="*/ 5238514 w 9384838"/>
              <a:gd name="connsiteY416" fmla="*/ 4416010 h 6246801"/>
              <a:gd name="connsiteX417" fmla="*/ 5213072 w 9384838"/>
              <a:gd name="connsiteY417" fmla="*/ 4440347 h 6246801"/>
              <a:gd name="connsiteX418" fmla="*/ 5163294 w 9384838"/>
              <a:gd name="connsiteY418" fmla="*/ 4440347 h 6246801"/>
              <a:gd name="connsiteX419" fmla="*/ 5137852 w 9384838"/>
              <a:gd name="connsiteY419" fmla="*/ 4465790 h 6246801"/>
              <a:gd name="connsiteX420" fmla="*/ 5163294 w 9384838"/>
              <a:gd name="connsiteY420" fmla="*/ 4465790 h 6246801"/>
              <a:gd name="connsiteX421" fmla="*/ 5062632 w 9384838"/>
              <a:gd name="connsiteY421" fmla="*/ 4616236 h 6246801"/>
              <a:gd name="connsiteX422" fmla="*/ 5038296 w 9384838"/>
              <a:gd name="connsiteY422" fmla="*/ 4691459 h 6246801"/>
              <a:gd name="connsiteX423" fmla="*/ 5012854 w 9384838"/>
              <a:gd name="connsiteY423" fmla="*/ 4716902 h 6246801"/>
              <a:gd name="connsiteX424" fmla="*/ 4987412 w 9384838"/>
              <a:gd name="connsiteY424" fmla="*/ 4792125 h 6246801"/>
              <a:gd name="connsiteX425" fmla="*/ 5012854 w 9384838"/>
              <a:gd name="connsiteY425" fmla="*/ 4917127 h 6246801"/>
              <a:gd name="connsiteX426" fmla="*/ 5062632 w 9384838"/>
              <a:gd name="connsiteY426" fmla="*/ 5043236 h 6246801"/>
              <a:gd name="connsiteX427" fmla="*/ 5013583 w 9384838"/>
              <a:gd name="connsiteY427" fmla="*/ 4993096 h 6246801"/>
              <a:gd name="connsiteX428" fmla="*/ 5062632 w 9384838"/>
              <a:gd name="connsiteY428" fmla="*/ 5043237 h 6246801"/>
              <a:gd name="connsiteX429" fmla="*/ 4987412 w 9384838"/>
              <a:gd name="connsiteY429" fmla="*/ 5043237 h 6246801"/>
              <a:gd name="connsiteX430" fmla="*/ 4963076 w 9384838"/>
              <a:gd name="connsiteY430" fmla="*/ 5017794 h 6246801"/>
              <a:gd name="connsiteX431" fmla="*/ 4862414 w 9384838"/>
              <a:gd name="connsiteY431" fmla="*/ 5067574 h 6246801"/>
              <a:gd name="connsiteX432" fmla="*/ 4812636 w 9384838"/>
              <a:gd name="connsiteY432" fmla="*/ 5142796 h 6246801"/>
              <a:gd name="connsiteX433" fmla="*/ 4812636 w 9384838"/>
              <a:gd name="connsiteY433" fmla="*/ 5193682 h 6246801"/>
              <a:gd name="connsiteX434" fmla="*/ 4787194 w 9384838"/>
              <a:gd name="connsiteY434" fmla="*/ 5243462 h 6246801"/>
              <a:gd name="connsiteX435" fmla="*/ 4711974 w 9384838"/>
              <a:gd name="connsiteY435" fmla="*/ 5268905 h 6246801"/>
              <a:gd name="connsiteX436" fmla="*/ 4686532 w 9384838"/>
              <a:gd name="connsiteY436" fmla="*/ 5243462 h 6246801"/>
              <a:gd name="connsiteX437" fmla="*/ 4636753 w 9384838"/>
              <a:gd name="connsiteY437" fmla="*/ 5268905 h 6246801"/>
              <a:gd name="connsiteX438" fmla="*/ 4611311 w 9384838"/>
              <a:gd name="connsiteY438" fmla="*/ 5293242 h 6246801"/>
              <a:gd name="connsiteX439" fmla="*/ 4561533 w 9384838"/>
              <a:gd name="connsiteY439" fmla="*/ 5344128 h 6246801"/>
              <a:gd name="connsiteX440" fmla="*/ 4536091 w 9384838"/>
              <a:gd name="connsiteY440" fmla="*/ 5293242 h 6246801"/>
              <a:gd name="connsiteX441" fmla="*/ 4561533 w 9384838"/>
              <a:gd name="connsiteY441" fmla="*/ 5293242 h 6246801"/>
              <a:gd name="connsiteX442" fmla="*/ 4561533 w 9384838"/>
              <a:gd name="connsiteY442" fmla="*/ 5268905 h 6246801"/>
              <a:gd name="connsiteX443" fmla="*/ 4585869 w 9384838"/>
              <a:gd name="connsiteY443" fmla="*/ 5218019 h 6246801"/>
              <a:gd name="connsiteX444" fmla="*/ 4585869 w 9384838"/>
              <a:gd name="connsiteY444" fmla="*/ 5193682 h 6246801"/>
              <a:gd name="connsiteX445" fmla="*/ 4611311 w 9384838"/>
              <a:gd name="connsiteY445" fmla="*/ 5168239 h 6246801"/>
              <a:gd name="connsiteX446" fmla="*/ 4611311 w 9384838"/>
              <a:gd name="connsiteY446" fmla="*/ 5142796 h 6246801"/>
              <a:gd name="connsiteX447" fmla="*/ 4585869 w 9384838"/>
              <a:gd name="connsiteY447" fmla="*/ 5142796 h 6246801"/>
              <a:gd name="connsiteX448" fmla="*/ 4611311 w 9384838"/>
              <a:gd name="connsiteY448" fmla="*/ 5118460 h 6246801"/>
              <a:gd name="connsiteX449" fmla="*/ 4636753 w 9384838"/>
              <a:gd name="connsiteY449" fmla="*/ 5118460 h 6246801"/>
              <a:gd name="connsiteX450" fmla="*/ 4636753 w 9384838"/>
              <a:gd name="connsiteY450" fmla="*/ 5093017 h 6246801"/>
              <a:gd name="connsiteX451" fmla="*/ 4686532 w 9384838"/>
              <a:gd name="connsiteY451" fmla="*/ 5067574 h 6246801"/>
              <a:gd name="connsiteX452" fmla="*/ 4737416 w 9384838"/>
              <a:gd name="connsiteY452" fmla="*/ 5043237 h 6246801"/>
              <a:gd name="connsiteX453" fmla="*/ 4737416 w 9384838"/>
              <a:gd name="connsiteY453" fmla="*/ 5017794 h 6246801"/>
              <a:gd name="connsiteX454" fmla="*/ 4737416 w 9384838"/>
              <a:gd name="connsiteY454" fmla="*/ 4992351 h 6246801"/>
              <a:gd name="connsiteX455" fmla="*/ 4686532 w 9384838"/>
              <a:gd name="connsiteY455" fmla="*/ 4942571 h 6246801"/>
              <a:gd name="connsiteX456" fmla="*/ 4662196 w 9384838"/>
              <a:gd name="connsiteY456" fmla="*/ 4968014 h 6246801"/>
              <a:gd name="connsiteX457" fmla="*/ 4636753 w 9384838"/>
              <a:gd name="connsiteY457" fmla="*/ 4968014 h 6246801"/>
              <a:gd name="connsiteX458" fmla="*/ 4611311 w 9384838"/>
              <a:gd name="connsiteY458" fmla="*/ 4942571 h 6246801"/>
              <a:gd name="connsiteX459" fmla="*/ 4585869 w 9384838"/>
              <a:gd name="connsiteY459" fmla="*/ 4992350 h 6246801"/>
              <a:gd name="connsiteX460" fmla="*/ 4611310 w 9384838"/>
              <a:gd name="connsiteY460" fmla="*/ 5017792 h 6246801"/>
              <a:gd name="connsiteX461" fmla="*/ 4611311 w 9384838"/>
              <a:gd name="connsiteY461" fmla="*/ 5017793 h 6246801"/>
              <a:gd name="connsiteX462" fmla="*/ 4536091 w 9384838"/>
              <a:gd name="connsiteY462" fmla="*/ 5043236 h 6246801"/>
              <a:gd name="connsiteX463" fmla="*/ 4510649 w 9384838"/>
              <a:gd name="connsiteY463" fmla="*/ 5043236 h 6246801"/>
              <a:gd name="connsiteX464" fmla="*/ 4510649 w 9384838"/>
              <a:gd name="connsiteY464" fmla="*/ 5118458 h 6246801"/>
              <a:gd name="connsiteX465" fmla="*/ 4561533 w 9384838"/>
              <a:gd name="connsiteY465" fmla="*/ 5168238 h 6246801"/>
              <a:gd name="connsiteX466" fmla="*/ 4536091 w 9384838"/>
              <a:gd name="connsiteY466" fmla="*/ 5168238 h 6246801"/>
              <a:gd name="connsiteX467" fmla="*/ 4510649 w 9384838"/>
              <a:gd name="connsiteY467" fmla="*/ 5168238 h 6246801"/>
              <a:gd name="connsiteX468" fmla="*/ 4510649 w 9384838"/>
              <a:gd name="connsiteY468" fmla="*/ 5193681 h 6246801"/>
              <a:gd name="connsiteX469" fmla="*/ 4486313 w 9384838"/>
              <a:gd name="connsiteY469" fmla="*/ 5168238 h 6246801"/>
              <a:gd name="connsiteX470" fmla="*/ 4486313 w 9384838"/>
              <a:gd name="connsiteY470" fmla="*/ 5118458 h 6246801"/>
              <a:gd name="connsiteX471" fmla="*/ 4460871 w 9384838"/>
              <a:gd name="connsiteY471" fmla="*/ 5093016 h 6246801"/>
              <a:gd name="connsiteX472" fmla="*/ 4385651 w 9384838"/>
              <a:gd name="connsiteY472" fmla="*/ 5067573 h 6246801"/>
              <a:gd name="connsiteX473" fmla="*/ 4310431 w 9384838"/>
              <a:gd name="connsiteY473" fmla="*/ 5093016 h 6246801"/>
              <a:gd name="connsiteX474" fmla="*/ 4284989 w 9384838"/>
              <a:gd name="connsiteY474" fmla="*/ 5142795 h 6246801"/>
              <a:gd name="connsiteX475" fmla="*/ 4284989 w 9384838"/>
              <a:gd name="connsiteY475" fmla="*/ 5142796 h 6246801"/>
              <a:gd name="connsiteX476" fmla="*/ 4260653 w 9384838"/>
              <a:gd name="connsiteY476" fmla="*/ 5168239 h 6246801"/>
              <a:gd name="connsiteX477" fmla="*/ 4260653 w 9384838"/>
              <a:gd name="connsiteY477" fmla="*/ 5193683 h 6246801"/>
              <a:gd name="connsiteX478" fmla="*/ 4284989 w 9384838"/>
              <a:gd name="connsiteY478" fmla="*/ 5243462 h 6246801"/>
              <a:gd name="connsiteX479" fmla="*/ 4235211 w 9384838"/>
              <a:gd name="connsiteY479" fmla="*/ 5268905 h 6246801"/>
              <a:gd name="connsiteX480" fmla="*/ 4185433 w 9384838"/>
              <a:gd name="connsiteY480" fmla="*/ 5344128 h 6246801"/>
              <a:gd name="connsiteX481" fmla="*/ 4110213 w 9384838"/>
              <a:gd name="connsiteY481" fmla="*/ 5369571 h 6246801"/>
              <a:gd name="connsiteX482" fmla="*/ 4084771 w 9384838"/>
              <a:gd name="connsiteY482" fmla="*/ 5318685 h 6246801"/>
              <a:gd name="connsiteX483" fmla="*/ 4110213 w 9384838"/>
              <a:gd name="connsiteY483" fmla="*/ 5243462 h 6246801"/>
              <a:gd name="connsiteX484" fmla="*/ 4134549 w 9384838"/>
              <a:gd name="connsiteY484" fmla="*/ 5193683 h 6246801"/>
              <a:gd name="connsiteX485" fmla="*/ 4134549 w 9384838"/>
              <a:gd name="connsiteY485" fmla="*/ 5168239 h 6246801"/>
              <a:gd name="connsiteX486" fmla="*/ 4185433 w 9384838"/>
              <a:gd name="connsiteY486" fmla="*/ 5168239 h 6246801"/>
              <a:gd name="connsiteX487" fmla="*/ 4209769 w 9384838"/>
              <a:gd name="connsiteY487" fmla="*/ 5142796 h 6246801"/>
              <a:gd name="connsiteX488" fmla="*/ 4185433 w 9384838"/>
              <a:gd name="connsiteY488" fmla="*/ 5118460 h 6246801"/>
              <a:gd name="connsiteX489" fmla="*/ 4084771 w 9384838"/>
              <a:gd name="connsiteY489" fmla="*/ 5093017 h 6246801"/>
              <a:gd name="connsiteX490" fmla="*/ 4034993 w 9384838"/>
              <a:gd name="connsiteY490" fmla="*/ 5142796 h 6246801"/>
              <a:gd name="connsiteX491" fmla="*/ 3958666 w 9384838"/>
              <a:gd name="connsiteY491" fmla="*/ 5168239 h 6246801"/>
              <a:gd name="connsiteX492" fmla="*/ 3908904 w 9384838"/>
              <a:gd name="connsiteY492" fmla="*/ 5218019 h 6246801"/>
              <a:gd name="connsiteX493" fmla="*/ 3859127 w 9384838"/>
              <a:gd name="connsiteY493" fmla="*/ 5293242 h 6246801"/>
              <a:gd name="connsiteX494" fmla="*/ 3758465 w 9384838"/>
              <a:gd name="connsiteY494" fmla="*/ 5243462 h 6246801"/>
              <a:gd name="connsiteX495" fmla="*/ 3708688 w 9384838"/>
              <a:gd name="connsiteY495" fmla="*/ 5243462 h 6246801"/>
              <a:gd name="connsiteX496" fmla="*/ 3582584 w 9384838"/>
              <a:gd name="connsiteY496" fmla="*/ 5193683 h 6246801"/>
              <a:gd name="connsiteX497" fmla="*/ 3589545 w 9384838"/>
              <a:gd name="connsiteY497" fmla="*/ 5173103 h 6246801"/>
              <a:gd name="connsiteX498" fmla="*/ 3589543 w 9384838"/>
              <a:gd name="connsiteY498" fmla="*/ 5173102 h 6246801"/>
              <a:gd name="connsiteX499" fmla="*/ 3582582 w 9384838"/>
              <a:gd name="connsiteY499" fmla="*/ 5193682 h 6246801"/>
              <a:gd name="connsiteX500" fmla="*/ 3382367 w 9384838"/>
              <a:gd name="connsiteY500" fmla="*/ 5193682 h 6246801"/>
              <a:gd name="connsiteX501" fmla="*/ 3421081 w 9384838"/>
              <a:gd name="connsiteY501" fmla="*/ 5164921 h 6246801"/>
              <a:gd name="connsiteX502" fmla="*/ 3483028 w 9384838"/>
              <a:gd name="connsiteY502" fmla="*/ 5168239 h 6246801"/>
              <a:gd name="connsiteX503" fmla="*/ 3532805 w 9384838"/>
              <a:gd name="connsiteY503" fmla="*/ 5168239 h 6246801"/>
              <a:gd name="connsiteX504" fmla="*/ 3532805 w 9384838"/>
              <a:gd name="connsiteY504" fmla="*/ 5118459 h 6246801"/>
              <a:gd name="connsiteX505" fmla="*/ 3507365 w 9384838"/>
              <a:gd name="connsiteY505" fmla="*/ 5093016 h 6246801"/>
              <a:gd name="connsiteX506" fmla="*/ 3483028 w 9384838"/>
              <a:gd name="connsiteY506" fmla="*/ 5118459 h 6246801"/>
              <a:gd name="connsiteX507" fmla="*/ 3432144 w 9384838"/>
              <a:gd name="connsiteY507" fmla="*/ 5093016 h 6246801"/>
              <a:gd name="connsiteX508" fmla="*/ 3407808 w 9384838"/>
              <a:gd name="connsiteY508" fmla="*/ 5093016 h 6246801"/>
              <a:gd name="connsiteX509" fmla="*/ 3407808 w 9384838"/>
              <a:gd name="connsiteY509" fmla="*/ 5043237 h 6246801"/>
              <a:gd name="connsiteX510" fmla="*/ 3382367 w 9384838"/>
              <a:gd name="connsiteY510" fmla="*/ 5043237 h 6246801"/>
              <a:gd name="connsiteX511" fmla="*/ 3356924 w 9384838"/>
              <a:gd name="connsiteY511" fmla="*/ 5093016 h 6246801"/>
              <a:gd name="connsiteX512" fmla="*/ 3382367 w 9384838"/>
              <a:gd name="connsiteY512" fmla="*/ 5118459 h 6246801"/>
              <a:gd name="connsiteX513" fmla="*/ 3382367 w 9384838"/>
              <a:gd name="connsiteY513" fmla="*/ 5142796 h 6246801"/>
              <a:gd name="connsiteX514" fmla="*/ 3331482 w 9384838"/>
              <a:gd name="connsiteY514" fmla="*/ 5093016 h 6246801"/>
              <a:gd name="connsiteX515" fmla="*/ 3356924 w 9384838"/>
              <a:gd name="connsiteY515" fmla="*/ 5067573 h 6246801"/>
              <a:gd name="connsiteX516" fmla="*/ 3356924 w 9384838"/>
              <a:gd name="connsiteY516" fmla="*/ 4992351 h 6246801"/>
              <a:gd name="connsiteX517" fmla="*/ 3407808 w 9384838"/>
              <a:gd name="connsiteY517" fmla="*/ 4942571 h 6246801"/>
              <a:gd name="connsiteX518" fmla="*/ 3356924 w 9384838"/>
              <a:gd name="connsiteY518" fmla="*/ 4942571 h 6246801"/>
              <a:gd name="connsiteX519" fmla="*/ 3349625 w 9384838"/>
              <a:gd name="connsiteY519" fmla="*/ 4928288 h 6246801"/>
              <a:gd name="connsiteX520" fmla="*/ 3349624 w 9384838"/>
              <a:gd name="connsiteY520" fmla="*/ 4928288 h 6246801"/>
              <a:gd name="connsiteX521" fmla="*/ 3356924 w 9384838"/>
              <a:gd name="connsiteY521" fmla="*/ 4942571 h 6246801"/>
              <a:gd name="connsiteX522" fmla="*/ 3281703 w 9384838"/>
              <a:gd name="connsiteY522" fmla="*/ 4968014 h 6246801"/>
              <a:gd name="connsiteX523" fmla="*/ 3256260 w 9384838"/>
              <a:gd name="connsiteY523" fmla="*/ 5017794 h 6246801"/>
              <a:gd name="connsiteX524" fmla="*/ 3181041 w 9384838"/>
              <a:gd name="connsiteY524" fmla="*/ 5067573 h 6246801"/>
              <a:gd name="connsiteX525" fmla="*/ 3206483 w 9384838"/>
              <a:gd name="connsiteY525" fmla="*/ 5118459 h 6246801"/>
              <a:gd name="connsiteX526" fmla="*/ 3181041 w 9384838"/>
              <a:gd name="connsiteY526" fmla="*/ 5142796 h 6246801"/>
              <a:gd name="connsiteX527" fmla="*/ 3231925 w 9384838"/>
              <a:gd name="connsiteY527" fmla="*/ 5168239 h 6246801"/>
              <a:gd name="connsiteX528" fmla="*/ 3281703 w 9384838"/>
              <a:gd name="connsiteY528" fmla="*/ 5218019 h 6246801"/>
              <a:gd name="connsiteX529" fmla="*/ 3331481 w 9384838"/>
              <a:gd name="connsiteY529" fmla="*/ 5268905 h 6246801"/>
              <a:gd name="connsiteX530" fmla="*/ 3281703 w 9384838"/>
              <a:gd name="connsiteY530" fmla="*/ 5293242 h 6246801"/>
              <a:gd name="connsiteX531" fmla="*/ 3281703 w 9384838"/>
              <a:gd name="connsiteY531" fmla="*/ 5318685 h 6246801"/>
              <a:gd name="connsiteX532" fmla="*/ 3256260 w 9384838"/>
              <a:gd name="connsiteY532" fmla="*/ 5293242 h 6246801"/>
              <a:gd name="connsiteX533" fmla="*/ 3206483 w 9384838"/>
              <a:gd name="connsiteY533" fmla="*/ 5293242 h 6246801"/>
              <a:gd name="connsiteX534" fmla="*/ 3181041 w 9384838"/>
              <a:gd name="connsiteY534" fmla="*/ 5293242 h 6246801"/>
              <a:gd name="connsiteX535" fmla="*/ 3056044 w 9384838"/>
              <a:gd name="connsiteY535" fmla="*/ 5293242 h 6246801"/>
              <a:gd name="connsiteX536" fmla="*/ 3030601 w 9384838"/>
              <a:gd name="connsiteY536" fmla="*/ 5344128 h 6246801"/>
              <a:gd name="connsiteX537" fmla="*/ 3006265 w 9384838"/>
              <a:gd name="connsiteY537" fmla="*/ 5344128 h 6246801"/>
              <a:gd name="connsiteX538" fmla="*/ 2980823 w 9384838"/>
              <a:gd name="connsiteY538" fmla="*/ 5369571 h 6246801"/>
              <a:gd name="connsiteX539" fmla="*/ 3006265 w 9384838"/>
              <a:gd name="connsiteY539" fmla="*/ 5393907 h 6246801"/>
              <a:gd name="connsiteX540" fmla="*/ 2980823 w 9384838"/>
              <a:gd name="connsiteY540" fmla="*/ 5419350 h 6246801"/>
              <a:gd name="connsiteX541" fmla="*/ 2905602 w 9384838"/>
              <a:gd name="connsiteY541" fmla="*/ 5444793 h 6246801"/>
              <a:gd name="connsiteX542" fmla="*/ 2880162 w 9384838"/>
              <a:gd name="connsiteY542" fmla="*/ 5520016 h 6246801"/>
              <a:gd name="connsiteX543" fmla="*/ 2880159 w 9384838"/>
              <a:gd name="connsiteY543" fmla="*/ 5520016 h 6246801"/>
              <a:gd name="connsiteX544" fmla="*/ 2830382 w 9384838"/>
              <a:gd name="connsiteY544" fmla="*/ 5544353 h 6246801"/>
              <a:gd name="connsiteX545" fmla="*/ 2804941 w 9384838"/>
              <a:gd name="connsiteY545" fmla="*/ 5569796 h 6246801"/>
              <a:gd name="connsiteX546" fmla="*/ 2755160 w 9384838"/>
              <a:gd name="connsiteY546" fmla="*/ 5595239 h 6246801"/>
              <a:gd name="connsiteX547" fmla="*/ 2679941 w 9384838"/>
              <a:gd name="connsiteY547" fmla="*/ 5569796 h 6246801"/>
              <a:gd name="connsiteX548" fmla="*/ 2629058 w 9384838"/>
              <a:gd name="connsiteY548" fmla="*/ 5494573 h 6246801"/>
              <a:gd name="connsiteX549" fmla="*/ 2629058 w 9384838"/>
              <a:gd name="connsiteY549" fmla="*/ 5444794 h 6246801"/>
              <a:gd name="connsiteX550" fmla="*/ 2579280 w 9384838"/>
              <a:gd name="connsiteY550" fmla="*/ 5393908 h 6246801"/>
              <a:gd name="connsiteX551" fmla="*/ 2579280 w 9384838"/>
              <a:gd name="connsiteY551" fmla="*/ 5344128 h 6246801"/>
              <a:gd name="connsiteX552" fmla="*/ 2529501 w 9384838"/>
              <a:gd name="connsiteY552" fmla="*/ 5318685 h 6246801"/>
              <a:gd name="connsiteX553" fmla="*/ 2553838 w 9384838"/>
              <a:gd name="connsiteY553" fmla="*/ 5293242 h 6246801"/>
              <a:gd name="connsiteX554" fmla="*/ 2579280 w 9384838"/>
              <a:gd name="connsiteY554" fmla="*/ 5268905 h 6246801"/>
              <a:gd name="connsiteX555" fmla="*/ 2579280 w 9384838"/>
              <a:gd name="connsiteY555" fmla="*/ 5243462 h 6246801"/>
              <a:gd name="connsiteX556" fmla="*/ 2629058 w 9384838"/>
              <a:gd name="connsiteY556" fmla="*/ 5218019 h 6246801"/>
              <a:gd name="connsiteX557" fmla="*/ 2604722 w 9384838"/>
              <a:gd name="connsiteY557" fmla="*/ 5193682 h 6246801"/>
              <a:gd name="connsiteX558" fmla="*/ 2579280 w 9384838"/>
              <a:gd name="connsiteY558" fmla="*/ 5142796 h 6246801"/>
              <a:gd name="connsiteX559" fmla="*/ 2579280 w 9384838"/>
              <a:gd name="connsiteY559" fmla="*/ 5142795 h 6246801"/>
              <a:gd name="connsiteX560" fmla="*/ 2705382 w 9384838"/>
              <a:gd name="connsiteY560" fmla="*/ 5093015 h 6246801"/>
              <a:gd name="connsiteX561" fmla="*/ 2755160 w 9384838"/>
              <a:gd name="connsiteY561" fmla="*/ 5043236 h 6246801"/>
              <a:gd name="connsiteX562" fmla="*/ 2755160 w 9384838"/>
              <a:gd name="connsiteY562" fmla="*/ 4992350 h 6246801"/>
              <a:gd name="connsiteX563" fmla="*/ 2729719 w 9384838"/>
              <a:gd name="connsiteY563" fmla="*/ 4968013 h 6246801"/>
              <a:gd name="connsiteX564" fmla="*/ 2705383 w 9384838"/>
              <a:gd name="connsiteY564" fmla="*/ 4942570 h 6246801"/>
              <a:gd name="connsiteX565" fmla="*/ 2679942 w 9384838"/>
              <a:gd name="connsiteY565" fmla="*/ 4942570 h 6246801"/>
              <a:gd name="connsiteX566" fmla="*/ 2654500 w 9384838"/>
              <a:gd name="connsiteY566" fmla="*/ 4968013 h 6246801"/>
              <a:gd name="connsiteX567" fmla="*/ 2604722 w 9384838"/>
              <a:gd name="connsiteY567" fmla="*/ 4968013 h 6246801"/>
              <a:gd name="connsiteX568" fmla="*/ 2529503 w 9384838"/>
              <a:gd name="connsiteY568" fmla="*/ 4917127 h 6246801"/>
              <a:gd name="connsiteX569" fmla="*/ 2529503 w 9384838"/>
              <a:gd name="connsiteY569" fmla="*/ 4867348 h 6246801"/>
              <a:gd name="connsiteX570" fmla="*/ 2454282 w 9384838"/>
              <a:gd name="connsiteY570" fmla="*/ 4841905 h 6246801"/>
              <a:gd name="connsiteX571" fmla="*/ 2454282 w 9384838"/>
              <a:gd name="connsiteY571" fmla="*/ 4867348 h 6246801"/>
              <a:gd name="connsiteX572" fmla="*/ 2428840 w 9384838"/>
              <a:gd name="connsiteY572" fmla="*/ 4841905 h 6246801"/>
              <a:gd name="connsiteX573" fmla="*/ 2379063 w 9384838"/>
              <a:gd name="connsiteY573" fmla="*/ 4841905 h 6246801"/>
              <a:gd name="connsiteX574" fmla="*/ 2353620 w 9384838"/>
              <a:gd name="connsiteY574" fmla="*/ 4867348 h 6246801"/>
              <a:gd name="connsiteX575" fmla="*/ 2353620 w 9384838"/>
              <a:gd name="connsiteY575" fmla="*/ 4867347 h 6246801"/>
              <a:gd name="connsiteX576" fmla="*/ 2328178 w 9384838"/>
              <a:gd name="connsiteY576" fmla="*/ 4841904 h 6246801"/>
              <a:gd name="connsiteX577" fmla="*/ 2303843 w 9384838"/>
              <a:gd name="connsiteY577" fmla="*/ 4841904 h 6246801"/>
              <a:gd name="connsiteX578" fmla="*/ 2278401 w 9384838"/>
              <a:gd name="connsiteY578" fmla="*/ 4817568 h 6246801"/>
              <a:gd name="connsiteX579" fmla="*/ 2252958 w 9384838"/>
              <a:gd name="connsiteY579" fmla="*/ 4841904 h 6246801"/>
              <a:gd name="connsiteX580" fmla="*/ 2303843 w 9384838"/>
              <a:gd name="connsiteY580" fmla="*/ 4867347 h 6246801"/>
              <a:gd name="connsiteX581" fmla="*/ 2228623 w 9384838"/>
              <a:gd name="connsiteY581" fmla="*/ 4892790 h 6246801"/>
              <a:gd name="connsiteX582" fmla="*/ 2177740 w 9384838"/>
              <a:gd name="connsiteY582" fmla="*/ 4841904 h 6246801"/>
              <a:gd name="connsiteX583" fmla="*/ 2153404 w 9384838"/>
              <a:gd name="connsiteY583" fmla="*/ 4867347 h 6246801"/>
              <a:gd name="connsiteX584" fmla="*/ 2153404 w 9384838"/>
              <a:gd name="connsiteY584" fmla="*/ 4892790 h 6246801"/>
              <a:gd name="connsiteX585" fmla="*/ 2127962 w 9384838"/>
              <a:gd name="connsiteY585" fmla="*/ 4942570 h 6246801"/>
              <a:gd name="connsiteX586" fmla="*/ 2102518 w 9384838"/>
              <a:gd name="connsiteY586" fmla="*/ 4917127 h 6246801"/>
              <a:gd name="connsiteX587" fmla="*/ 2078183 w 9384838"/>
              <a:gd name="connsiteY587" fmla="*/ 4917127 h 6246801"/>
              <a:gd name="connsiteX588" fmla="*/ 2078183 w 9384838"/>
              <a:gd name="connsiteY588" fmla="*/ 4867347 h 6246801"/>
              <a:gd name="connsiteX589" fmla="*/ 2027299 w 9384838"/>
              <a:gd name="connsiteY589" fmla="*/ 4867347 h 6246801"/>
              <a:gd name="connsiteX590" fmla="*/ 2001857 w 9384838"/>
              <a:gd name="connsiteY590" fmla="*/ 4892790 h 6246801"/>
              <a:gd name="connsiteX591" fmla="*/ 1952080 w 9384838"/>
              <a:gd name="connsiteY591" fmla="*/ 4892790 h 6246801"/>
              <a:gd name="connsiteX592" fmla="*/ 1902303 w 9384838"/>
              <a:gd name="connsiteY592" fmla="*/ 4917127 h 6246801"/>
              <a:gd name="connsiteX593" fmla="*/ 1876860 w 9384838"/>
              <a:gd name="connsiteY593" fmla="*/ 4892790 h 6246801"/>
              <a:gd name="connsiteX594" fmla="*/ 1876860 w 9384838"/>
              <a:gd name="connsiteY594" fmla="*/ 4867347 h 6246801"/>
              <a:gd name="connsiteX595" fmla="*/ 1851419 w 9384838"/>
              <a:gd name="connsiteY595" fmla="*/ 4892790 h 6246801"/>
              <a:gd name="connsiteX596" fmla="*/ 1827080 w 9384838"/>
              <a:gd name="connsiteY596" fmla="*/ 4892790 h 6246801"/>
              <a:gd name="connsiteX597" fmla="*/ 1801640 w 9384838"/>
              <a:gd name="connsiteY597" fmla="*/ 4867347 h 6246801"/>
              <a:gd name="connsiteX598" fmla="*/ 1801640 w 9384838"/>
              <a:gd name="connsiteY598" fmla="*/ 4892790 h 6246801"/>
              <a:gd name="connsiteX599" fmla="*/ 1776198 w 9384838"/>
              <a:gd name="connsiteY599" fmla="*/ 4917127 h 6246801"/>
              <a:gd name="connsiteX600" fmla="*/ 1751861 w 9384838"/>
              <a:gd name="connsiteY600" fmla="*/ 4892790 h 6246801"/>
              <a:gd name="connsiteX601" fmla="*/ 1726419 w 9384838"/>
              <a:gd name="connsiteY601" fmla="*/ 4892790 h 6246801"/>
              <a:gd name="connsiteX602" fmla="*/ 1700977 w 9384838"/>
              <a:gd name="connsiteY602" fmla="*/ 4917127 h 6246801"/>
              <a:gd name="connsiteX603" fmla="*/ 1676640 w 9384838"/>
              <a:gd name="connsiteY603" fmla="*/ 4892790 h 6246801"/>
              <a:gd name="connsiteX604" fmla="*/ 1625756 w 9384838"/>
              <a:gd name="connsiteY604" fmla="*/ 4917127 h 6246801"/>
              <a:gd name="connsiteX605" fmla="*/ 1601421 w 9384838"/>
              <a:gd name="connsiteY605" fmla="*/ 4917127 h 6246801"/>
              <a:gd name="connsiteX606" fmla="*/ 1575979 w 9384838"/>
              <a:gd name="connsiteY606" fmla="*/ 4892790 h 6246801"/>
              <a:gd name="connsiteX607" fmla="*/ 1575979 w 9384838"/>
              <a:gd name="connsiteY607" fmla="*/ 4867347 h 6246801"/>
              <a:gd name="connsiteX608" fmla="*/ 1575979 w 9384838"/>
              <a:gd name="connsiteY608" fmla="*/ 4841904 h 6246801"/>
              <a:gd name="connsiteX609" fmla="*/ 1526200 w 9384838"/>
              <a:gd name="connsiteY609" fmla="*/ 4817568 h 6246801"/>
              <a:gd name="connsiteX610" fmla="*/ 1450978 w 9384838"/>
              <a:gd name="connsiteY610" fmla="*/ 4867347 h 6246801"/>
              <a:gd name="connsiteX611" fmla="*/ 1425540 w 9384838"/>
              <a:gd name="connsiteY611" fmla="*/ 4867347 h 6246801"/>
              <a:gd name="connsiteX612" fmla="*/ 1425540 w 9384838"/>
              <a:gd name="connsiteY612" fmla="*/ 4867348 h 6246801"/>
              <a:gd name="connsiteX613" fmla="*/ 1425540 w 9384838"/>
              <a:gd name="connsiteY613" fmla="*/ 4917127 h 6246801"/>
              <a:gd name="connsiteX614" fmla="*/ 1400097 w 9384838"/>
              <a:gd name="connsiteY614" fmla="*/ 4942570 h 6246801"/>
              <a:gd name="connsiteX615" fmla="*/ 1400097 w 9384838"/>
              <a:gd name="connsiteY615" fmla="*/ 4992350 h 6246801"/>
              <a:gd name="connsiteX616" fmla="*/ 1350319 w 9384838"/>
              <a:gd name="connsiteY616" fmla="*/ 4992350 h 6246801"/>
              <a:gd name="connsiteX617" fmla="*/ 1350319 w 9384838"/>
              <a:gd name="connsiteY617" fmla="*/ 5043236 h 6246801"/>
              <a:gd name="connsiteX618" fmla="*/ 1299435 w 9384838"/>
              <a:gd name="connsiteY618" fmla="*/ 4992350 h 6246801"/>
              <a:gd name="connsiteX619" fmla="*/ 1249656 w 9384838"/>
              <a:gd name="connsiteY619" fmla="*/ 4917127 h 6246801"/>
              <a:gd name="connsiteX620" fmla="*/ 1224214 w 9384838"/>
              <a:gd name="connsiteY620" fmla="*/ 4917127 h 6246801"/>
              <a:gd name="connsiteX621" fmla="*/ 1148993 w 9384838"/>
              <a:gd name="connsiteY621" fmla="*/ 4892791 h 6246801"/>
              <a:gd name="connsiteX622" fmla="*/ 1124658 w 9384838"/>
              <a:gd name="connsiteY622" fmla="*/ 4917127 h 6246801"/>
              <a:gd name="connsiteX623" fmla="*/ 1124658 w 9384838"/>
              <a:gd name="connsiteY623" fmla="*/ 4892791 h 6246801"/>
              <a:gd name="connsiteX624" fmla="*/ 1099215 w 9384838"/>
              <a:gd name="connsiteY624" fmla="*/ 4917127 h 6246801"/>
              <a:gd name="connsiteX625" fmla="*/ 1073771 w 9384838"/>
              <a:gd name="connsiteY625" fmla="*/ 4892791 h 6246801"/>
              <a:gd name="connsiteX626" fmla="*/ 1049435 w 9384838"/>
              <a:gd name="connsiteY626" fmla="*/ 4917127 h 6246801"/>
              <a:gd name="connsiteX627" fmla="*/ 998551 w 9384838"/>
              <a:gd name="connsiteY627" fmla="*/ 4917127 h 6246801"/>
              <a:gd name="connsiteX628" fmla="*/ 998551 w 9384838"/>
              <a:gd name="connsiteY628" fmla="*/ 4892791 h 6246801"/>
              <a:gd name="connsiteX629" fmla="*/ 948773 w 9384838"/>
              <a:gd name="connsiteY629" fmla="*/ 4841905 h 6246801"/>
              <a:gd name="connsiteX630" fmla="*/ 898995 w 9384838"/>
              <a:gd name="connsiteY630" fmla="*/ 4867348 h 6246801"/>
              <a:gd name="connsiteX631" fmla="*/ 898995 w 9384838"/>
              <a:gd name="connsiteY631" fmla="*/ 4792125 h 6246801"/>
              <a:gd name="connsiteX632" fmla="*/ 923331 w 9384838"/>
              <a:gd name="connsiteY632" fmla="*/ 4766682 h 6246801"/>
              <a:gd name="connsiteX633" fmla="*/ 923331 w 9384838"/>
              <a:gd name="connsiteY633" fmla="*/ 4716902 h 6246801"/>
              <a:gd name="connsiteX634" fmla="*/ 923331 w 9384838"/>
              <a:gd name="connsiteY634" fmla="*/ 4691459 h 6246801"/>
              <a:gd name="connsiteX635" fmla="*/ 974215 w 9384838"/>
              <a:gd name="connsiteY635" fmla="*/ 4691459 h 6246801"/>
              <a:gd name="connsiteX636" fmla="*/ 998551 w 9384838"/>
              <a:gd name="connsiteY636" fmla="*/ 4667122 h 6246801"/>
              <a:gd name="connsiteX637" fmla="*/ 1049435 w 9384838"/>
              <a:gd name="connsiteY637" fmla="*/ 4716902 h 6246801"/>
              <a:gd name="connsiteX638" fmla="*/ 1148993 w 9384838"/>
              <a:gd name="connsiteY638" fmla="*/ 4716902 h 6246801"/>
              <a:gd name="connsiteX639" fmla="*/ 1174436 w 9384838"/>
              <a:gd name="connsiteY639" fmla="*/ 4667122 h 6246801"/>
              <a:gd name="connsiteX640" fmla="*/ 1224214 w 9384838"/>
              <a:gd name="connsiteY640" fmla="*/ 4667122 h 6246801"/>
              <a:gd name="connsiteX641" fmla="*/ 1249656 w 9384838"/>
              <a:gd name="connsiteY641" fmla="*/ 4616236 h 6246801"/>
              <a:gd name="connsiteX642" fmla="*/ 1275099 w 9384838"/>
              <a:gd name="connsiteY642" fmla="*/ 4616236 h 6246801"/>
              <a:gd name="connsiteX643" fmla="*/ 1275099 w 9384838"/>
              <a:gd name="connsiteY643" fmla="*/ 4616237 h 6246801"/>
              <a:gd name="connsiteX644" fmla="*/ 1350319 w 9384838"/>
              <a:gd name="connsiteY644" fmla="*/ 4616237 h 6246801"/>
              <a:gd name="connsiteX645" fmla="*/ 1374654 w 9384838"/>
              <a:gd name="connsiteY645" fmla="*/ 4590794 h 6246801"/>
              <a:gd name="connsiteX646" fmla="*/ 1425539 w 9384838"/>
              <a:gd name="connsiteY646" fmla="*/ 4566457 h 6246801"/>
              <a:gd name="connsiteX647" fmla="*/ 1550537 w 9384838"/>
              <a:gd name="connsiteY647" fmla="*/ 4491234 h 6246801"/>
              <a:gd name="connsiteX648" fmla="*/ 1651201 w 9384838"/>
              <a:gd name="connsiteY648" fmla="*/ 4440348 h 6246801"/>
              <a:gd name="connsiteX649" fmla="*/ 1751865 w 9384838"/>
              <a:gd name="connsiteY649" fmla="*/ 4416011 h 6246801"/>
              <a:gd name="connsiteX650" fmla="*/ 1776201 w 9384838"/>
              <a:gd name="connsiteY650" fmla="*/ 4365125 h 6246801"/>
              <a:gd name="connsiteX651" fmla="*/ 1751865 w 9384838"/>
              <a:gd name="connsiteY651" fmla="*/ 4340788 h 6246801"/>
              <a:gd name="connsiteX652" fmla="*/ 1801642 w 9384838"/>
              <a:gd name="connsiteY652" fmla="*/ 4340788 h 6246801"/>
              <a:gd name="connsiteX653" fmla="*/ 1827082 w 9384838"/>
              <a:gd name="connsiteY653" fmla="*/ 4315345 h 6246801"/>
              <a:gd name="connsiteX654" fmla="*/ 1902304 w 9384838"/>
              <a:gd name="connsiteY654" fmla="*/ 4340788 h 6246801"/>
              <a:gd name="connsiteX655" fmla="*/ 1952081 w 9384838"/>
              <a:gd name="connsiteY655" fmla="*/ 4315345 h 6246801"/>
              <a:gd name="connsiteX656" fmla="*/ 2001860 w 9384838"/>
              <a:gd name="connsiteY656" fmla="*/ 4340788 h 6246801"/>
              <a:gd name="connsiteX657" fmla="*/ 1952081 w 9384838"/>
              <a:gd name="connsiteY657" fmla="*/ 4340788 h 6246801"/>
              <a:gd name="connsiteX658" fmla="*/ 1952081 w 9384838"/>
              <a:gd name="connsiteY658" fmla="*/ 4390568 h 6246801"/>
              <a:gd name="connsiteX659" fmla="*/ 2027302 w 9384838"/>
              <a:gd name="connsiteY659" fmla="*/ 4416011 h 6246801"/>
              <a:gd name="connsiteX660" fmla="*/ 2052742 w 9384838"/>
              <a:gd name="connsiteY660" fmla="*/ 4416011 h 6246801"/>
              <a:gd name="connsiteX661" fmla="*/ 2102518 w 9384838"/>
              <a:gd name="connsiteY661" fmla="*/ 4390568 h 6246801"/>
              <a:gd name="connsiteX662" fmla="*/ 2127962 w 9384838"/>
              <a:gd name="connsiteY662" fmla="*/ 4390568 h 6246801"/>
              <a:gd name="connsiteX663" fmla="*/ 2203182 w 9384838"/>
              <a:gd name="connsiteY663" fmla="*/ 4440348 h 6246801"/>
              <a:gd name="connsiteX664" fmla="*/ 2328178 w 9384838"/>
              <a:gd name="connsiteY664" fmla="*/ 4465791 h 6246801"/>
              <a:gd name="connsiteX665" fmla="*/ 2428839 w 9384838"/>
              <a:gd name="connsiteY665" fmla="*/ 4465791 h 6246801"/>
              <a:gd name="connsiteX666" fmla="*/ 2478617 w 9384838"/>
              <a:gd name="connsiteY666" fmla="*/ 4440348 h 6246801"/>
              <a:gd name="connsiteX667" fmla="*/ 2529503 w 9384838"/>
              <a:gd name="connsiteY667" fmla="*/ 4416011 h 6246801"/>
              <a:gd name="connsiteX668" fmla="*/ 2579280 w 9384838"/>
              <a:gd name="connsiteY668" fmla="*/ 4440348 h 6246801"/>
              <a:gd name="connsiteX669" fmla="*/ 2629058 w 9384838"/>
              <a:gd name="connsiteY669" fmla="*/ 4440348 h 6246801"/>
              <a:gd name="connsiteX670" fmla="*/ 2679941 w 9384838"/>
              <a:gd name="connsiteY670" fmla="*/ 4465791 h 6246801"/>
              <a:gd name="connsiteX671" fmla="*/ 2679941 w 9384838"/>
              <a:gd name="connsiteY671" fmla="*/ 4465790 h 6246801"/>
              <a:gd name="connsiteX672" fmla="*/ 2705383 w 9384838"/>
              <a:gd name="connsiteY672" fmla="*/ 4465790 h 6246801"/>
              <a:gd name="connsiteX673" fmla="*/ 2804940 w 9384838"/>
              <a:gd name="connsiteY673" fmla="*/ 4440347 h 6246801"/>
              <a:gd name="connsiteX674" fmla="*/ 2830382 w 9384838"/>
              <a:gd name="connsiteY674" fmla="*/ 4491233 h 6246801"/>
              <a:gd name="connsiteX675" fmla="*/ 2804940 w 9384838"/>
              <a:gd name="connsiteY675" fmla="*/ 4515570 h 6246801"/>
              <a:gd name="connsiteX676" fmla="*/ 2780604 w 9384838"/>
              <a:gd name="connsiteY676" fmla="*/ 4541013 h 6246801"/>
              <a:gd name="connsiteX677" fmla="*/ 2804940 w 9384838"/>
              <a:gd name="connsiteY677" fmla="*/ 4566456 h 6246801"/>
              <a:gd name="connsiteX678" fmla="*/ 2804940 w 9384838"/>
              <a:gd name="connsiteY678" fmla="*/ 4590793 h 6246801"/>
              <a:gd name="connsiteX679" fmla="*/ 2855825 w 9384838"/>
              <a:gd name="connsiteY679" fmla="*/ 4590793 h 6246801"/>
              <a:gd name="connsiteX680" fmla="*/ 2855825 w 9384838"/>
              <a:gd name="connsiteY680" fmla="*/ 4566456 h 6246801"/>
              <a:gd name="connsiteX681" fmla="*/ 2880159 w 9384838"/>
              <a:gd name="connsiteY681" fmla="*/ 4566456 h 6246801"/>
              <a:gd name="connsiteX682" fmla="*/ 2880159 w 9384838"/>
              <a:gd name="connsiteY682" fmla="*/ 4605916 h 6246801"/>
              <a:gd name="connsiteX683" fmla="*/ 2880162 w 9384838"/>
              <a:gd name="connsiteY683" fmla="*/ 4605918 h 6246801"/>
              <a:gd name="connsiteX684" fmla="*/ 2880162 w 9384838"/>
              <a:gd name="connsiteY684" fmla="*/ 4566457 h 6246801"/>
              <a:gd name="connsiteX685" fmla="*/ 2931045 w 9384838"/>
              <a:gd name="connsiteY685" fmla="*/ 4616236 h 6246801"/>
              <a:gd name="connsiteX686" fmla="*/ 2980823 w 9384838"/>
              <a:gd name="connsiteY686" fmla="*/ 4641679 h 6246801"/>
              <a:gd name="connsiteX687" fmla="*/ 3006265 w 9384838"/>
              <a:gd name="connsiteY687" fmla="*/ 4616236 h 6246801"/>
              <a:gd name="connsiteX688" fmla="*/ 3030601 w 9384838"/>
              <a:gd name="connsiteY688" fmla="*/ 4616236 h 6246801"/>
              <a:gd name="connsiteX689" fmla="*/ 3056044 w 9384838"/>
              <a:gd name="connsiteY689" fmla="*/ 4590793 h 6246801"/>
              <a:gd name="connsiteX690" fmla="*/ 3105820 w 9384838"/>
              <a:gd name="connsiteY690" fmla="*/ 4590793 h 6246801"/>
              <a:gd name="connsiteX691" fmla="*/ 3131263 w 9384838"/>
              <a:gd name="connsiteY691" fmla="*/ 4541014 h 6246801"/>
              <a:gd name="connsiteX692" fmla="*/ 3131263 w 9384838"/>
              <a:gd name="connsiteY692" fmla="*/ 4590793 h 6246801"/>
              <a:gd name="connsiteX693" fmla="*/ 3156704 w 9384838"/>
              <a:gd name="connsiteY693" fmla="*/ 4566457 h 6246801"/>
              <a:gd name="connsiteX694" fmla="*/ 3181041 w 9384838"/>
              <a:gd name="connsiteY694" fmla="*/ 4515571 h 6246801"/>
              <a:gd name="connsiteX695" fmla="*/ 3156704 w 9384838"/>
              <a:gd name="connsiteY695" fmla="*/ 4440348 h 6246801"/>
              <a:gd name="connsiteX696" fmla="*/ 3131263 w 9384838"/>
              <a:gd name="connsiteY696" fmla="*/ 4416011 h 6246801"/>
              <a:gd name="connsiteX697" fmla="*/ 3181041 w 9384838"/>
              <a:gd name="connsiteY697" fmla="*/ 4365125 h 6246801"/>
              <a:gd name="connsiteX698" fmla="*/ 3231924 w 9384838"/>
              <a:gd name="connsiteY698" fmla="*/ 4340788 h 6246801"/>
              <a:gd name="connsiteX699" fmla="*/ 3256260 w 9384838"/>
              <a:gd name="connsiteY699" fmla="*/ 4289902 h 6246801"/>
              <a:gd name="connsiteX700" fmla="*/ 3281703 w 9384838"/>
              <a:gd name="connsiteY700" fmla="*/ 4289902 h 6246801"/>
              <a:gd name="connsiteX701" fmla="*/ 3281705 w 9384838"/>
              <a:gd name="connsiteY701" fmla="*/ 4289902 h 6246801"/>
              <a:gd name="connsiteX702" fmla="*/ 3307147 w 9384838"/>
              <a:gd name="connsiteY702" fmla="*/ 4265565 h 6246801"/>
              <a:gd name="connsiteX703" fmla="*/ 3356924 w 9384838"/>
              <a:gd name="connsiteY703" fmla="*/ 4265565 h 6246801"/>
              <a:gd name="connsiteX704" fmla="*/ 3457589 w 9384838"/>
              <a:gd name="connsiteY704" fmla="*/ 4190342 h 6246801"/>
              <a:gd name="connsiteX705" fmla="*/ 3558250 w 9384838"/>
              <a:gd name="connsiteY705" fmla="*/ 4089676 h 6246801"/>
              <a:gd name="connsiteX706" fmla="*/ 3582585 w 9384838"/>
              <a:gd name="connsiteY706" fmla="*/ 4014453 h 6246801"/>
              <a:gd name="connsiteX707" fmla="*/ 3608026 w 9384838"/>
              <a:gd name="connsiteY707" fmla="*/ 3989010 h 6246801"/>
              <a:gd name="connsiteX708" fmla="*/ 3582585 w 9384838"/>
              <a:gd name="connsiteY708" fmla="*/ 3963567 h 6246801"/>
              <a:gd name="connsiteX709" fmla="*/ 3608026 w 9384838"/>
              <a:gd name="connsiteY709" fmla="*/ 3913787 h 6246801"/>
              <a:gd name="connsiteX710" fmla="*/ 3582585 w 9384838"/>
              <a:gd name="connsiteY710" fmla="*/ 3888344 h 6246801"/>
              <a:gd name="connsiteX711" fmla="*/ 3608026 w 9384838"/>
              <a:gd name="connsiteY711" fmla="*/ 3838565 h 6246801"/>
              <a:gd name="connsiteX712" fmla="*/ 3633468 w 9384838"/>
              <a:gd name="connsiteY712" fmla="*/ 3813122 h 6246801"/>
              <a:gd name="connsiteX713" fmla="*/ 3683247 w 9384838"/>
              <a:gd name="connsiteY713" fmla="*/ 3788785 h 6246801"/>
              <a:gd name="connsiteX714" fmla="*/ 3708689 w 9384838"/>
              <a:gd name="connsiteY714" fmla="*/ 3813122 h 6246801"/>
              <a:gd name="connsiteX715" fmla="*/ 3783908 w 9384838"/>
              <a:gd name="connsiteY715" fmla="*/ 3788785 h 6246801"/>
              <a:gd name="connsiteX716" fmla="*/ 3883464 w 9384838"/>
              <a:gd name="connsiteY716" fmla="*/ 3763342 h 6246801"/>
              <a:gd name="connsiteX717" fmla="*/ 3883464 w 9384838"/>
              <a:gd name="connsiteY717" fmla="*/ 3813122 h 6246801"/>
              <a:gd name="connsiteX718" fmla="*/ 3833686 w 9384838"/>
              <a:gd name="connsiteY718" fmla="*/ 3813122 h 6246801"/>
              <a:gd name="connsiteX719" fmla="*/ 3808245 w 9384838"/>
              <a:gd name="connsiteY719" fmla="*/ 3838565 h 6246801"/>
              <a:gd name="connsiteX720" fmla="*/ 3808245 w 9384838"/>
              <a:gd name="connsiteY720" fmla="*/ 3888344 h 6246801"/>
              <a:gd name="connsiteX721" fmla="*/ 3758467 w 9384838"/>
              <a:gd name="connsiteY721" fmla="*/ 3864008 h 6246801"/>
              <a:gd name="connsiteX722" fmla="*/ 3708689 w 9384838"/>
              <a:gd name="connsiteY722" fmla="*/ 3913787 h 6246801"/>
              <a:gd name="connsiteX723" fmla="*/ 3683247 w 9384838"/>
              <a:gd name="connsiteY723" fmla="*/ 3888344 h 6246801"/>
              <a:gd name="connsiteX724" fmla="*/ 3633468 w 9384838"/>
              <a:gd name="connsiteY724" fmla="*/ 3913787 h 6246801"/>
              <a:gd name="connsiteX725" fmla="*/ 3657804 w 9384838"/>
              <a:gd name="connsiteY725" fmla="*/ 3939230 h 6246801"/>
              <a:gd name="connsiteX726" fmla="*/ 3633468 w 9384838"/>
              <a:gd name="connsiteY726" fmla="*/ 3963567 h 6246801"/>
              <a:gd name="connsiteX727" fmla="*/ 3657804 w 9384838"/>
              <a:gd name="connsiteY727" fmla="*/ 3963567 h 6246801"/>
              <a:gd name="connsiteX728" fmla="*/ 3683247 w 9384838"/>
              <a:gd name="connsiteY728" fmla="*/ 3989010 h 6246801"/>
              <a:gd name="connsiteX729" fmla="*/ 3708689 w 9384838"/>
              <a:gd name="connsiteY729" fmla="*/ 3989010 h 6246801"/>
              <a:gd name="connsiteX730" fmla="*/ 3708689 w 9384838"/>
              <a:gd name="connsiteY730" fmla="*/ 4014453 h 6246801"/>
              <a:gd name="connsiteX731" fmla="*/ 3708688 w 9384838"/>
              <a:gd name="connsiteY731" fmla="*/ 4014453 h 6246801"/>
              <a:gd name="connsiteX732" fmla="*/ 3657804 w 9384838"/>
              <a:gd name="connsiteY732" fmla="*/ 4064233 h 6246801"/>
              <a:gd name="connsiteX733" fmla="*/ 3683246 w 9384838"/>
              <a:gd name="connsiteY733" fmla="*/ 4139455 h 6246801"/>
              <a:gd name="connsiteX734" fmla="*/ 3808243 w 9384838"/>
              <a:gd name="connsiteY734" fmla="*/ 4164898 h 6246801"/>
              <a:gd name="connsiteX735" fmla="*/ 3833684 w 9384838"/>
              <a:gd name="connsiteY735" fmla="*/ 4089676 h 6246801"/>
              <a:gd name="connsiteX736" fmla="*/ 3958666 w 9384838"/>
              <a:gd name="connsiteY736" fmla="*/ 4089676 h 6246801"/>
              <a:gd name="connsiteX737" fmla="*/ 4084770 w 9384838"/>
              <a:gd name="connsiteY737" fmla="*/ 4064233 h 6246801"/>
              <a:gd name="connsiteX738" fmla="*/ 4185432 w 9384838"/>
              <a:gd name="connsiteY738" fmla="*/ 4064233 h 6246801"/>
              <a:gd name="connsiteX739" fmla="*/ 4460870 w 9384838"/>
              <a:gd name="connsiteY739" fmla="*/ 3888345 h 6246801"/>
              <a:gd name="connsiteX740" fmla="*/ 4510648 w 9384838"/>
              <a:gd name="connsiteY740" fmla="*/ 3763342 h 6246801"/>
              <a:gd name="connsiteX741" fmla="*/ 4761751 w 9384838"/>
              <a:gd name="connsiteY741" fmla="*/ 3713562 h 6246801"/>
              <a:gd name="connsiteX742" fmla="*/ 4836971 w 9384838"/>
              <a:gd name="connsiteY742" fmla="*/ 3612896 h 6246801"/>
              <a:gd name="connsiteX743" fmla="*/ 4887855 w 9384838"/>
              <a:gd name="connsiteY743" fmla="*/ 3487894 h 6246801"/>
              <a:gd name="connsiteX744" fmla="*/ 4887855 w 9384838"/>
              <a:gd name="connsiteY744" fmla="*/ 3487893 h 6246801"/>
              <a:gd name="connsiteX745" fmla="*/ 4937633 w 9384838"/>
              <a:gd name="connsiteY745" fmla="*/ 3437007 h 6246801"/>
              <a:gd name="connsiteX746" fmla="*/ 5012854 w 9384838"/>
              <a:gd name="connsiteY746" fmla="*/ 3387227 h 6246801"/>
              <a:gd name="connsiteX747" fmla="*/ 5038296 w 9384838"/>
              <a:gd name="connsiteY747" fmla="*/ 3336341 h 6246801"/>
              <a:gd name="connsiteX748" fmla="*/ 5113516 w 9384838"/>
              <a:gd name="connsiteY748" fmla="*/ 3236782 h 6246801"/>
              <a:gd name="connsiteX749" fmla="*/ 5137852 w 9384838"/>
              <a:gd name="connsiteY749" fmla="*/ 3185896 h 6246801"/>
              <a:gd name="connsiteX750" fmla="*/ 5163294 w 9384838"/>
              <a:gd name="connsiteY750" fmla="*/ 3161560 h 6246801"/>
              <a:gd name="connsiteX751" fmla="*/ 5238514 w 9384838"/>
              <a:gd name="connsiteY751" fmla="*/ 3011116 h 6246801"/>
              <a:gd name="connsiteX752" fmla="*/ 5263957 w 9384838"/>
              <a:gd name="connsiteY752" fmla="*/ 2860672 h 6246801"/>
              <a:gd name="connsiteX753" fmla="*/ 5188736 w 9384838"/>
              <a:gd name="connsiteY753" fmla="*/ 2809788 h 6246801"/>
              <a:gd name="connsiteX754" fmla="*/ 5163294 w 9384838"/>
              <a:gd name="connsiteY754" fmla="*/ 2835229 h 6246801"/>
              <a:gd name="connsiteX755" fmla="*/ 5137852 w 9384838"/>
              <a:gd name="connsiteY755" fmla="*/ 2835229 h 6246801"/>
              <a:gd name="connsiteX756" fmla="*/ 5137852 w 9384838"/>
              <a:gd name="connsiteY756" fmla="*/ 2785450 h 6246801"/>
              <a:gd name="connsiteX757" fmla="*/ 5188736 w 9384838"/>
              <a:gd name="connsiteY757" fmla="*/ 2785450 h 6246801"/>
              <a:gd name="connsiteX758" fmla="*/ 5263957 w 9384838"/>
              <a:gd name="connsiteY758" fmla="*/ 2734563 h 6246801"/>
              <a:gd name="connsiteX759" fmla="*/ 5339177 w 9384838"/>
              <a:gd name="connsiteY759" fmla="*/ 2609561 h 6246801"/>
              <a:gd name="connsiteX760" fmla="*/ 5289399 w 9384838"/>
              <a:gd name="connsiteY760" fmla="*/ 2534339 h 6246801"/>
              <a:gd name="connsiteX761" fmla="*/ 5289931 w 9384838"/>
              <a:gd name="connsiteY761" fmla="*/ 2534660 h 6246801"/>
              <a:gd name="connsiteX762" fmla="*/ 5289398 w 9384838"/>
              <a:gd name="connsiteY762" fmla="*/ 2534339 h 6246801"/>
              <a:gd name="connsiteX763" fmla="*/ 5313734 w 9384838"/>
              <a:gd name="connsiteY763" fmla="*/ 2483451 h 6246801"/>
              <a:gd name="connsiteX764" fmla="*/ 5289398 w 9384838"/>
              <a:gd name="connsiteY764" fmla="*/ 2459115 h 6246801"/>
              <a:gd name="connsiteX765" fmla="*/ 5364618 w 9384838"/>
              <a:gd name="connsiteY765" fmla="*/ 2408231 h 6246801"/>
              <a:gd name="connsiteX766" fmla="*/ 5388954 w 9384838"/>
              <a:gd name="connsiteY766" fmla="*/ 2433674 h 6246801"/>
              <a:gd name="connsiteX767" fmla="*/ 5464174 w 9384838"/>
              <a:gd name="connsiteY767" fmla="*/ 2408231 h 6246801"/>
              <a:gd name="connsiteX768" fmla="*/ 5515059 w 9384838"/>
              <a:gd name="connsiteY768" fmla="*/ 2333007 h 6246801"/>
              <a:gd name="connsiteX769" fmla="*/ 5539394 w 9384838"/>
              <a:gd name="connsiteY769" fmla="*/ 2257785 h 6246801"/>
              <a:gd name="connsiteX770" fmla="*/ 5539394 w 9384838"/>
              <a:gd name="connsiteY770" fmla="*/ 2233447 h 6246801"/>
              <a:gd name="connsiteX771" fmla="*/ 5564837 w 9384838"/>
              <a:gd name="connsiteY771" fmla="*/ 2182565 h 6246801"/>
              <a:gd name="connsiteX772" fmla="*/ 5614615 w 9384838"/>
              <a:gd name="connsiteY772" fmla="*/ 2233447 h 6246801"/>
              <a:gd name="connsiteX773" fmla="*/ 5640057 w 9384838"/>
              <a:gd name="connsiteY773" fmla="*/ 2208005 h 6246801"/>
              <a:gd name="connsiteX774" fmla="*/ 5665499 w 9384838"/>
              <a:gd name="connsiteY774" fmla="*/ 2233447 h 6246801"/>
              <a:gd name="connsiteX775" fmla="*/ 5665499 w 9384838"/>
              <a:gd name="connsiteY775" fmla="*/ 2257785 h 6246801"/>
              <a:gd name="connsiteX776" fmla="*/ 5640057 w 9384838"/>
              <a:gd name="connsiteY776" fmla="*/ 2408231 h 6246801"/>
              <a:gd name="connsiteX777" fmla="*/ 5689835 w 9384838"/>
              <a:gd name="connsiteY777" fmla="*/ 2433674 h 6246801"/>
              <a:gd name="connsiteX778" fmla="*/ 5740719 w 9384838"/>
              <a:gd name="connsiteY778" fmla="*/ 2408231 h 6246801"/>
              <a:gd name="connsiteX779" fmla="*/ 5765055 w 9384838"/>
              <a:gd name="connsiteY779" fmla="*/ 2358450 h 6246801"/>
              <a:gd name="connsiteX780" fmla="*/ 5840275 w 9384838"/>
              <a:gd name="connsiteY780" fmla="*/ 2459115 h 6246801"/>
              <a:gd name="connsiteX781" fmla="*/ 5891159 w 9384838"/>
              <a:gd name="connsiteY781" fmla="*/ 2408231 h 6246801"/>
              <a:gd name="connsiteX782" fmla="*/ 5940937 w 9384838"/>
              <a:gd name="connsiteY782" fmla="*/ 2283229 h 6246801"/>
              <a:gd name="connsiteX783" fmla="*/ 5891159 w 9384838"/>
              <a:gd name="connsiteY783" fmla="*/ 2208005 h 6246801"/>
              <a:gd name="connsiteX784" fmla="*/ 5840275 w 9384838"/>
              <a:gd name="connsiteY784" fmla="*/ 2257785 h 6246801"/>
              <a:gd name="connsiteX785" fmla="*/ 5715277 w 9384838"/>
              <a:gd name="connsiteY785" fmla="*/ 2283229 h 6246801"/>
              <a:gd name="connsiteX786" fmla="*/ 5765055 w 9384838"/>
              <a:gd name="connsiteY786" fmla="*/ 2132783 h 6246801"/>
              <a:gd name="connsiteX787" fmla="*/ 5840275 w 9384838"/>
              <a:gd name="connsiteY787" fmla="*/ 2081897 h 6246801"/>
              <a:gd name="connsiteX788" fmla="*/ 8270546 w 9384838"/>
              <a:gd name="connsiteY788" fmla="*/ 1474959 h 6246801"/>
              <a:gd name="connsiteX789" fmla="*/ 8282255 w 9384838"/>
              <a:gd name="connsiteY789" fmla="*/ 1480813 h 6246801"/>
              <a:gd name="connsiteX790" fmla="*/ 8274449 w 9384838"/>
              <a:gd name="connsiteY790" fmla="*/ 1490571 h 6246801"/>
              <a:gd name="connsiteX791" fmla="*/ 8264691 w 9384838"/>
              <a:gd name="connsiteY791" fmla="*/ 1491546 h 6246801"/>
              <a:gd name="connsiteX792" fmla="*/ 8247128 w 9384838"/>
              <a:gd name="connsiteY792" fmla="*/ 1501304 h 6246801"/>
              <a:gd name="connsiteX793" fmla="*/ 8250055 w 9384838"/>
              <a:gd name="connsiteY793" fmla="*/ 1485692 h 6246801"/>
              <a:gd name="connsiteX794" fmla="*/ 8265667 w 9384838"/>
              <a:gd name="connsiteY794" fmla="*/ 1485692 h 6246801"/>
              <a:gd name="connsiteX795" fmla="*/ 8270546 w 9384838"/>
              <a:gd name="connsiteY795" fmla="*/ 1474959 h 6246801"/>
              <a:gd name="connsiteX796" fmla="*/ 8187608 w 9384838"/>
              <a:gd name="connsiteY796" fmla="*/ 1463250 h 6246801"/>
              <a:gd name="connsiteX797" fmla="*/ 8203220 w 9384838"/>
              <a:gd name="connsiteY797" fmla="*/ 1472032 h 6246801"/>
              <a:gd name="connsiteX798" fmla="*/ 8215904 w 9384838"/>
              <a:gd name="connsiteY798" fmla="*/ 1471056 h 6246801"/>
              <a:gd name="connsiteX799" fmla="*/ 8214929 w 9384838"/>
              <a:gd name="connsiteY799" fmla="*/ 1479838 h 6246801"/>
              <a:gd name="connsiteX800" fmla="*/ 8216880 w 9384838"/>
              <a:gd name="connsiteY800" fmla="*/ 1484717 h 6246801"/>
              <a:gd name="connsiteX801" fmla="*/ 8195414 w 9384838"/>
              <a:gd name="connsiteY801" fmla="*/ 1482765 h 6246801"/>
              <a:gd name="connsiteX802" fmla="*/ 8197365 w 9384838"/>
              <a:gd name="connsiteY802" fmla="*/ 1476909 h 6246801"/>
              <a:gd name="connsiteX803" fmla="*/ 8187608 w 9384838"/>
              <a:gd name="connsiteY803" fmla="*/ 1463250 h 6246801"/>
              <a:gd name="connsiteX804" fmla="*/ 8289085 w 9384838"/>
              <a:gd name="connsiteY804" fmla="*/ 1415439 h 6246801"/>
              <a:gd name="connsiteX805" fmla="*/ 8307624 w 9384838"/>
              <a:gd name="connsiteY805" fmla="*/ 1425197 h 6246801"/>
              <a:gd name="connsiteX806" fmla="*/ 8318357 w 9384838"/>
              <a:gd name="connsiteY806" fmla="*/ 1429100 h 6246801"/>
              <a:gd name="connsiteX807" fmla="*/ 8307624 w 9384838"/>
              <a:gd name="connsiteY807" fmla="*/ 1443734 h 6246801"/>
              <a:gd name="connsiteX808" fmla="*/ 8313478 w 9384838"/>
              <a:gd name="connsiteY808" fmla="*/ 1452516 h 6246801"/>
              <a:gd name="connsiteX809" fmla="*/ 8282255 w 9384838"/>
              <a:gd name="connsiteY809" fmla="*/ 1469104 h 6246801"/>
              <a:gd name="connsiteX810" fmla="*/ 8280303 w 9384838"/>
              <a:gd name="connsiteY810" fmla="*/ 1453493 h 6246801"/>
              <a:gd name="connsiteX811" fmla="*/ 8269570 w 9384838"/>
              <a:gd name="connsiteY811" fmla="*/ 1425197 h 6246801"/>
              <a:gd name="connsiteX812" fmla="*/ 8289085 w 9384838"/>
              <a:gd name="connsiteY812" fmla="*/ 1415439 h 6246801"/>
              <a:gd name="connsiteX813" fmla="*/ 8360314 w 9384838"/>
              <a:gd name="connsiteY813" fmla="*/ 1357869 h 6246801"/>
              <a:gd name="connsiteX814" fmla="*/ 8376902 w 9384838"/>
              <a:gd name="connsiteY814" fmla="*/ 1366651 h 6246801"/>
              <a:gd name="connsiteX815" fmla="*/ 8379829 w 9384838"/>
              <a:gd name="connsiteY815" fmla="*/ 1382264 h 6246801"/>
              <a:gd name="connsiteX816" fmla="*/ 8349581 w 9384838"/>
              <a:gd name="connsiteY816" fmla="*/ 1375434 h 6246801"/>
              <a:gd name="connsiteX817" fmla="*/ 8360314 w 9384838"/>
              <a:gd name="connsiteY817" fmla="*/ 1357869 h 6246801"/>
              <a:gd name="connsiteX818" fmla="*/ 8571073 w 9384838"/>
              <a:gd name="connsiteY818" fmla="*/ 1228098 h 6246801"/>
              <a:gd name="connsiteX819" fmla="*/ 8597418 w 9384838"/>
              <a:gd name="connsiteY819" fmla="*/ 1253467 h 6246801"/>
              <a:gd name="connsiteX820" fmla="*/ 8592539 w 9384838"/>
              <a:gd name="connsiteY820" fmla="*/ 1260297 h 6246801"/>
              <a:gd name="connsiteX821" fmla="*/ 8592539 w 9384838"/>
              <a:gd name="connsiteY821" fmla="*/ 1272981 h 6246801"/>
              <a:gd name="connsiteX822" fmla="*/ 8572049 w 9384838"/>
              <a:gd name="connsiteY822" fmla="*/ 1273957 h 6246801"/>
              <a:gd name="connsiteX823" fmla="*/ 8561316 w 9384838"/>
              <a:gd name="connsiteY823" fmla="*/ 1285666 h 6246801"/>
              <a:gd name="connsiteX824" fmla="*/ 8554486 w 9384838"/>
              <a:gd name="connsiteY824" fmla="*/ 1302253 h 6246801"/>
              <a:gd name="connsiteX825" fmla="*/ 8533995 w 9384838"/>
              <a:gd name="connsiteY825" fmla="*/ 1311035 h 6246801"/>
              <a:gd name="connsiteX826" fmla="*/ 8510577 w 9384838"/>
              <a:gd name="connsiteY826" fmla="*/ 1309083 h 6246801"/>
              <a:gd name="connsiteX827" fmla="*/ 8505699 w 9384838"/>
              <a:gd name="connsiteY827" fmla="*/ 1331526 h 6246801"/>
              <a:gd name="connsiteX828" fmla="*/ 8494966 w 9384838"/>
              <a:gd name="connsiteY828" fmla="*/ 1335428 h 6246801"/>
              <a:gd name="connsiteX829" fmla="*/ 8482281 w 9384838"/>
              <a:gd name="connsiteY829" fmla="*/ 1312986 h 6246801"/>
              <a:gd name="connsiteX830" fmla="*/ 8474475 w 9384838"/>
              <a:gd name="connsiteY830" fmla="*/ 1303229 h 6246801"/>
              <a:gd name="connsiteX831" fmla="*/ 8467645 w 9384838"/>
              <a:gd name="connsiteY831" fmla="*/ 1279811 h 6246801"/>
              <a:gd name="connsiteX832" fmla="*/ 8476427 w 9384838"/>
              <a:gd name="connsiteY832" fmla="*/ 1270054 h 6246801"/>
              <a:gd name="connsiteX833" fmla="*/ 8524238 w 9384838"/>
              <a:gd name="connsiteY833" fmla="*/ 1261273 h 6246801"/>
              <a:gd name="connsiteX834" fmla="*/ 8551558 w 9384838"/>
              <a:gd name="connsiteY834" fmla="*/ 1236879 h 6246801"/>
              <a:gd name="connsiteX835" fmla="*/ 8567170 w 9384838"/>
              <a:gd name="connsiteY835" fmla="*/ 1237855 h 6246801"/>
              <a:gd name="connsiteX836" fmla="*/ 8571073 w 9384838"/>
              <a:gd name="connsiteY836" fmla="*/ 1228098 h 6246801"/>
              <a:gd name="connsiteX837" fmla="*/ 8306648 w 9384838"/>
              <a:gd name="connsiteY837" fmla="*/ 884639 h 6246801"/>
              <a:gd name="connsiteX838" fmla="*/ 8328114 w 9384838"/>
              <a:gd name="connsiteY838" fmla="*/ 903178 h 6246801"/>
              <a:gd name="connsiteX839" fmla="*/ 8334944 w 9384838"/>
              <a:gd name="connsiteY839" fmla="*/ 917814 h 6246801"/>
              <a:gd name="connsiteX840" fmla="*/ 8368119 w 9384838"/>
              <a:gd name="connsiteY840" fmla="*/ 935377 h 6246801"/>
              <a:gd name="connsiteX841" fmla="*/ 8422761 w 9384838"/>
              <a:gd name="connsiteY841" fmla="*/ 939280 h 6246801"/>
              <a:gd name="connsiteX842" fmla="*/ 8461790 w 9384838"/>
              <a:gd name="connsiteY842" fmla="*/ 922693 h 6246801"/>
              <a:gd name="connsiteX843" fmla="*/ 8450081 w 9384838"/>
              <a:gd name="connsiteY843" fmla="*/ 963674 h 6246801"/>
              <a:gd name="connsiteX844" fmla="*/ 8431542 w 9384838"/>
              <a:gd name="connsiteY844" fmla="*/ 975382 h 6246801"/>
              <a:gd name="connsiteX845" fmla="*/ 8415930 w 9384838"/>
              <a:gd name="connsiteY845" fmla="*/ 963674 h 6246801"/>
              <a:gd name="connsiteX846" fmla="*/ 8397391 w 9384838"/>
              <a:gd name="connsiteY846" fmla="*/ 963674 h 6246801"/>
              <a:gd name="connsiteX847" fmla="*/ 8359338 w 9384838"/>
              <a:gd name="connsiteY847" fmla="*/ 1014411 h 6246801"/>
              <a:gd name="connsiteX848" fmla="*/ 8284206 w 9384838"/>
              <a:gd name="connsiteY848" fmla="*/ 1020265 h 6246801"/>
              <a:gd name="connsiteX849" fmla="*/ 8247128 w 9384838"/>
              <a:gd name="connsiteY849" fmla="*/ 1070028 h 6246801"/>
              <a:gd name="connsiteX850" fmla="*/ 8212977 w 9384838"/>
              <a:gd name="connsiteY850" fmla="*/ 1083688 h 6246801"/>
              <a:gd name="connsiteX851" fmla="*/ 8184681 w 9384838"/>
              <a:gd name="connsiteY851" fmla="*/ 1151014 h 6246801"/>
              <a:gd name="connsiteX852" fmla="*/ 8163215 w 9384838"/>
              <a:gd name="connsiteY852" fmla="*/ 1151014 h 6246801"/>
              <a:gd name="connsiteX853" fmla="*/ 8155409 w 9384838"/>
              <a:gd name="connsiteY853" fmla="*/ 1207607 h 6246801"/>
              <a:gd name="connsiteX854" fmla="*/ 8099792 w 9384838"/>
              <a:gd name="connsiteY854" fmla="*/ 1223219 h 6246801"/>
              <a:gd name="connsiteX855" fmla="*/ 8077350 w 9384838"/>
              <a:gd name="connsiteY855" fmla="*/ 1247612 h 6246801"/>
              <a:gd name="connsiteX856" fmla="*/ 8066617 w 9384838"/>
              <a:gd name="connsiteY856" fmla="*/ 1319817 h 6246801"/>
              <a:gd name="connsiteX857" fmla="*/ 8057835 w 9384838"/>
              <a:gd name="connsiteY857" fmla="*/ 1315914 h 6246801"/>
              <a:gd name="connsiteX858" fmla="*/ 8009048 w 9384838"/>
              <a:gd name="connsiteY858" fmla="*/ 1320793 h 6246801"/>
              <a:gd name="connsiteX859" fmla="*/ 8009048 w 9384838"/>
              <a:gd name="connsiteY859" fmla="*/ 1309084 h 6246801"/>
              <a:gd name="connsiteX860" fmla="*/ 8010024 w 9384838"/>
              <a:gd name="connsiteY860" fmla="*/ 1293472 h 6246801"/>
              <a:gd name="connsiteX861" fmla="*/ 8002218 w 9384838"/>
              <a:gd name="connsiteY861" fmla="*/ 1262248 h 6246801"/>
              <a:gd name="connsiteX862" fmla="*/ 8013927 w 9384838"/>
              <a:gd name="connsiteY862" fmla="*/ 1254442 h 6246801"/>
              <a:gd name="connsiteX863" fmla="*/ 8038320 w 9384838"/>
              <a:gd name="connsiteY863" fmla="*/ 1219316 h 6246801"/>
              <a:gd name="connsiteX864" fmla="*/ 8077350 w 9384838"/>
              <a:gd name="connsiteY864" fmla="*/ 1190044 h 6246801"/>
              <a:gd name="connsiteX865" fmla="*/ 8108573 w 9384838"/>
              <a:gd name="connsiteY865" fmla="*/ 1167602 h 6246801"/>
              <a:gd name="connsiteX866" fmla="*/ 8111501 w 9384838"/>
              <a:gd name="connsiteY866" fmla="*/ 1154917 h 6246801"/>
              <a:gd name="connsiteX867" fmla="*/ 8135894 w 9384838"/>
              <a:gd name="connsiteY867" fmla="*/ 1148087 h 6246801"/>
              <a:gd name="connsiteX868" fmla="*/ 8141748 w 9384838"/>
              <a:gd name="connsiteY868" fmla="*/ 1130524 h 6246801"/>
              <a:gd name="connsiteX869" fmla="*/ 8135894 w 9384838"/>
              <a:gd name="connsiteY869" fmla="*/ 1121742 h 6246801"/>
              <a:gd name="connsiteX870" fmla="*/ 8143700 w 9384838"/>
              <a:gd name="connsiteY870" fmla="*/ 1104179 h 6246801"/>
              <a:gd name="connsiteX871" fmla="*/ 8200293 w 9384838"/>
              <a:gd name="connsiteY871" fmla="*/ 1030998 h 6246801"/>
              <a:gd name="connsiteX872" fmla="*/ 8231516 w 9384838"/>
              <a:gd name="connsiteY872" fmla="*/ 993920 h 6246801"/>
              <a:gd name="connsiteX873" fmla="*/ 8245176 w 9384838"/>
              <a:gd name="connsiteY873" fmla="*/ 957819 h 6246801"/>
              <a:gd name="connsiteX874" fmla="*/ 8258837 w 9384838"/>
              <a:gd name="connsiteY874" fmla="*/ 944159 h 6246801"/>
              <a:gd name="connsiteX875" fmla="*/ 8260788 w 9384838"/>
              <a:gd name="connsiteY875" fmla="*/ 920741 h 6246801"/>
              <a:gd name="connsiteX876" fmla="*/ 8289085 w 9384838"/>
              <a:gd name="connsiteY876" fmla="*/ 889516 h 6246801"/>
              <a:gd name="connsiteX877" fmla="*/ 8306648 w 9384838"/>
              <a:gd name="connsiteY877" fmla="*/ 884639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9328245 w 9384838"/>
              <a:gd name="connsiteY952" fmla="*/ 311878 h 6246801"/>
              <a:gd name="connsiteX953" fmla="*/ 6819242 w 9384838"/>
              <a:gd name="connsiteY953" fmla="*/ 0 h 6246801"/>
              <a:gd name="connsiteX954" fmla="*/ 6869020 w 9384838"/>
              <a:gd name="connsiteY954" fmla="*/ 125002 h 6246801"/>
              <a:gd name="connsiteX955" fmla="*/ 6969682 w 9384838"/>
              <a:gd name="connsiteY955" fmla="*/ 326334 h 6246801"/>
              <a:gd name="connsiteX956" fmla="*/ 6969682 w 9384838"/>
              <a:gd name="connsiteY956" fmla="*/ 401556 h 6246801"/>
              <a:gd name="connsiteX957" fmla="*/ 7094680 w 9384838"/>
              <a:gd name="connsiteY957" fmla="*/ 652667 h 6246801"/>
              <a:gd name="connsiteX958" fmla="*/ 7220784 w 9384838"/>
              <a:gd name="connsiteY958" fmla="*/ 803117 h 6246801"/>
              <a:gd name="connsiteX959" fmla="*/ 7321446 w 9384838"/>
              <a:gd name="connsiteY959" fmla="*/ 903783 h 6246801"/>
              <a:gd name="connsiteX960" fmla="*/ 7321446 w 9384838"/>
              <a:gd name="connsiteY960" fmla="*/ 979004 h 6246801"/>
              <a:gd name="connsiteX961" fmla="*/ 7345782 w 9384838"/>
              <a:gd name="connsiteY961" fmla="*/ 979004 h 6246801"/>
              <a:gd name="connsiteX962" fmla="*/ 7396667 w 9384838"/>
              <a:gd name="connsiteY962" fmla="*/ 1003341 h 6246801"/>
              <a:gd name="connsiteX963" fmla="*/ 7421002 w 9384838"/>
              <a:gd name="connsiteY963" fmla="*/ 979004 h 6246801"/>
              <a:gd name="connsiteX964" fmla="*/ 7496223 w 9384838"/>
              <a:gd name="connsiteY964" fmla="*/ 1003341 h 6246801"/>
              <a:gd name="connsiteX965" fmla="*/ 7446445 w 9384838"/>
              <a:gd name="connsiteY965" fmla="*/ 1054227 h 6246801"/>
              <a:gd name="connsiteX966" fmla="*/ 7471887 w 9384838"/>
              <a:gd name="connsiteY966" fmla="*/ 1078564 h 6246801"/>
              <a:gd name="connsiteX967" fmla="*/ 7521665 w 9384838"/>
              <a:gd name="connsiteY967" fmla="*/ 1054227 h 6246801"/>
              <a:gd name="connsiteX968" fmla="*/ 7547107 w 9384838"/>
              <a:gd name="connsiteY968" fmla="*/ 1129449 h 6246801"/>
              <a:gd name="connsiteX969" fmla="*/ 7672105 w 9384838"/>
              <a:gd name="connsiteY969" fmla="*/ 1179229 h 6246801"/>
              <a:gd name="connsiteX970" fmla="*/ 7747325 w 9384838"/>
              <a:gd name="connsiteY970" fmla="*/ 1179229 h 6246801"/>
              <a:gd name="connsiteX971" fmla="*/ 7847987 w 9384838"/>
              <a:gd name="connsiteY971" fmla="*/ 1104007 h 6246801"/>
              <a:gd name="connsiteX972" fmla="*/ 7923207 w 9384838"/>
              <a:gd name="connsiteY972" fmla="*/ 1078564 h 6246801"/>
              <a:gd name="connsiteX973" fmla="*/ 7998427 w 9384838"/>
              <a:gd name="connsiteY973" fmla="*/ 1003341 h 6246801"/>
              <a:gd name="connsiteX974" fmla="*/ 7998427 w 9384838"/>
              <a:gd name="connsiteY974" fmla="*/ 1054227 h 6246801"/>
              <a:gd name="connsiteX975" fmla="*/ 7948649 w 9384838"/>
              <a:gd name="connsiteY975" fmla="*/ 1104007 h 6246801"/>
              <a:gd name="connsiteX976" fmla="*/ 7948649 w 9384838"/>
              <a:gd name="connsiteY976" fmla="*/ 1129449 h 6246801"/>
              <a:gd name="connsiteX977" fmla="*/ 7822545 w 9384838"/>
              <a:gd name="connsiteY977" fmla="*/ 1279895 h 6246801"/>
              <a:gd name="connsiteX978" fmla="*/ 7822545 w 9384838"/>
              <a:gd name="connsiteY978" fmla="*/ 1379454 h 6246801"/>
              <a:gd name="connsiteX979" fmla="*/ 7873429 w 9384838"/>
              <a:gd name="connsiteY979" fmla="*/ 1379454 h 6246801"/>
              <a:gd name="connsiteX980" fmla="*/ 7847987 w 9384838"/>
              <a:gd name="connsiteY980" fmla="*/ 1505563 h 6246801"/>
              <a:gd name="connsiteX981" fmla="*/ 7797103 w 9384838"/>
              <a:gd name="connsiteY981" fmla="*/ 1531005 h 6246801"/>
              <a:gd name="connsiteX982" fmla="*/ 7873429 w 9384838"/>
              <a:gd name="connsiteY982" fmla="*/ 1606229 h 6246801"/>
              <a:gd name="connsiteX983" fmla="*/ 7948649 w 9384838"/>
              <a:gd name="connsiteY983" fmla="*/ 1606229 h 6246801"/>
              <a:gd name="connsiteX984" fmla="*/ 7923207 w 9384838"/>
              <a:gd name="connsiteY984" fmla="*/ 1656009 h 6246801"/>
              <a:gd name="connsiteX985" fmla="*/ 7772767 w 9384838"/>
              <a:gd name="connsiteY985" fmla="*/ 1630565 h 6246801"/>
              <a:gd name="connsiteX986" fmla="*/ 7672105 w 9384838"/>
              <a:gd name="connsiteY986" fmla="*/ 1705789 h 6246801"/>
              <a:gd name="connsiteX987" fmla="*/ 7672105 w 9384838"/>
              <a:gd name="connsiteY987" fmla="*/ 1656009 h 6246801"/>
              <a:gd name="connsiteX988" fmla="*/ 7596885 w 9384838"/>
              <a:gd name="connsiteY988" fmla="*/ 1656009 h 6246801"/>
              <a:gd name="connsiteX989" fmla="*/ 7571443 w 9384838"/>
              <a:gd name="connsiteY989" fmla="*/ 1705789 h 6246801"/>
              <a:gd name="connsiteX990" fmla="*/ 7446445 w 9384838"/>
              <a:gd name="connsiteY990" fmla="*/ 1681452 h 6246801"/>
              <a:gd name="connsiteX991" fmla="*/ 7421002 w 9384838"/>
              <a:gd name="connsiteY991" fmla="*/ 1630565 h 6246801"/>
              <a:gd name="connsiteX992" fmla="*/ 7321446 w 9384838"/>
              <a:gd name="connsiteY992" fmla="*/ 1630565 h 6246801"/>
              <a:gd name="connsiteX993" fmla="*/ 7070344 w 9384838"/>
              <a:gd name="connsiteY993" fmla="*/ 1756674 h 6246801"/>
              <a:gd name="connsiteX994" fmla="*/ 6869020 w 9384838"/>
              <a:gd name="connsiteY994" fmla="*/ 1907113 h 6246801"/>
              <a:gd name="connsiteX995" fmla="*/ 6894462 w 9384838"/>
              <a:gd name="connsiteY995" fmla="*/ 1956897 h 6246801"/>
              <a:gd name="connsiteX996" fmla="*/ 6819242 w 9384838"/>
              <a:gd name="connsiteY996" fmla="*/ 2081899 h 6246801"/>
              <a:gd name="connsiteX997" fmla="*/ 6793800 w 9384838"/>
              <a:gd name="connsiteY997" fmla="*/ 2006676 h 6246801"/>
              <a:gd name="connsiteX998" fmla="*/ 6668802 w 9384838"/>
              <a:gd name="connsiteY998" fmla="*/ 1931450 h 6246801"/>
              <a:gd name="connsiteX999" fmla="*/ 6542697 w 9384838"/>
              <a:gd name="connsiteY999" fmla="*/ 1831894 h 6246801"/>
              <a:gd name="connsiteX1000" fmla="*/ 6467477 w 9384838"/>
              <a:gd name="connsiteY1000" fmla="*/ 1705789 h 6246801"/>
              <a:gd name="connsiteX1001" fmla="*/ 6417699 w 9384838"/>
              <a:gd name="connsiteY1001" fmla="*/ 1681452 h 6246801"/>
              <a:gd name="connsiteX1002" fmla="*/ 6342479 w 9384838"/>
              <a:gd name="connsiteY1002" fmla="*/ 1580786 h 6246801"/>
              <a:gd name="connsiteX1003" fmla="*/ 6217481 w 9384838"/>
              <a:gd name="connsiteY1003" fmla="*/ 1555343 h 6246801"/>
              <a:gd name="connsiteX1004" fmla="*/ 6091377 w 9384838"/>
              <a:gd name="connsiteY1004" fmla="*/ 1606229 h 6246801"/>
              <a:gd name="connsiteX1005" fmla="*/ 5991821 w 9384838"/>
              <a:gd name="connsiteY1005" fmla="*/ 1681452 h 6246801"/>
              <a:gd name="connsiteX1006" fmla="*/ 5966379 w 9384838"/>
              <a:gd name="connsiteY1006" fmla="*/ 1630565 h 6246801"/>
              <a:gd name="connsiteX1007" fmla="*/ 5966379 w 9384838"/>
              <a:gd name="connsiteY1007" fmla="*/ 1580786 h 6246801"/>
              <a:gd name="connsiteX1008" fmla="*/ 5916601 w 9384838"/>
              <a:gd name="connsiteY1008" fmla="*/ 1531005 h 6246801"/>
              <a:gd name="connsiteX1009" fmla="*/ 5940937 w 9384838"/>
              <a:gd name="connsiteY1009" fmla="*/ 1505563 h 6246801"/>
              <a:gd name="connsiteX1010" fmla="*/ 5891159 w 9384838"/>
              <a:gd name="connsiteY1010" fmla="*/ 1480122 h 6246801"/>
              <a:gd name="connsiteX1011" fmla="*/ 5840275 w 9384838"/>
              <a:gd name="connsiteY1011" fmla="*/ 1480122 h 6246801"/>
              <a:gd name="connsiteX1012" fmla="*/ 5815939 w 9384838"/>
              <a:gd name="connsiteY1012" fmla="*/ 1455784 h 6246801"/>
              <a:gd name="connsiteX1013" fmla="*/ 5740719 w 9384838"/>
              <a:gd name="connsiteY1013" fmla="*/ 1505563 h 6246801"/>
              <a:gd name="connsiteX1014" fmla="*/ 5665499 w 9384838"/>
              <a:gd name="connsiteY1014" fmla="*/ 1606229 h 6246801"/>
              <a:gd name="connsiteX1015" fmla="*/ 5715277 w 9384838"/>
              <a:gd name="connsiteY1015" fmla="*/ 1656009 h 6246801"/>
              <a:gd name="connsiteX1016" fmla="*/ 5765055 w 9384838"/>
              <a:gd name="connsiteY1016" fmla="*/ 1731231 h 6246801"/>
              <a:gd name="connsiteX1017" fmla="*/ 5840275 w 9384838"/>
              <a:gd name="connsiteY1017" fmla="*/ 1731231 h 6246801"/>
              <a:gd name="connsiteX1018" fmla="*/ 5916601 w 9384838"/>
              <a:gd name="connsiteY1018" fmla="*/ 1881669 h 6246801"/>
              <a:gd name="connsiteX1019" fmla="*/ 5966379 w 9384838"/>
              <a:gd name="connsiteY1019" fmla="*/ 1956897 h 6246801"/>
              <a:gd name="connsiteX1020" fmla="*/ 5891159 w 9384838"/>
              <a:gd name="connsiteY1020" fmla="*/ 2006676 h 6246801"/>
              <a:gd name="connsiteX1021" fmla="*/ 5815939 w 9384838"/>
              <a:gd name="connsiteY1021" fmla="*/ 1931450 h 6246801"/>
              <a:gd name="connsiteX1022" fmla="*/ 5765055 w 9384838"/>
              <a:gd name="connsiteY1022" fmla="*/ 1881669 h 6246801"/>
              <a:gd name="connsiteX1023" fmla="*/ 5715277 w 9384838"/>
              <a:gd name="connsiteY1023" fmla="*/ 1931450 h 6246801"/>
              <a:gd name="connsiteX1024" fmla="*/ 5665499 w 9384838"/>
              <a:gd name="connsiteY1024" fmla="*/ 1931450 h 6246801"/>
              <a:gd name="connsiteX1025" fmla="*/ 5640056 w 9384838"/>
              <a:gd name="connsiteY1025" fmla="*/ 2006676 h 6246801"/>
              <a:gd name="connsiteX1026" fmla="*/ 5590278 w 9384838"/>
              <a:gd name="connsiteY1026" fmla="*/ 2006676 h 6246801"/>
              <a:gd name="connsiteX1027" fmla="*/ 5515058 w 9384838"/>
              <a:gd name="connsiteY1027" fmla="*/ 2081899 h 6246801"/>
              <a:gd name="connsiteX1028" fmla="*/ 5464174 w 9384838"/>
              <a:gd name="connsiteY1028" fmla="*/ 2057559 h 6246801"/>
              <a:gd name="connsiteX1029" fmla="*/ 5464174 w 9384838"/>
              <a:gd name="connsiteY1029" fmla="*/ 1956897 h 6246801"/>
              <a:gd name="connsiteX1030" fmla="*/ 5489616 w 9384838"/>
              <a:gd name="connsiteY1030" fmla="*/ 1881669 h 6246801"/>
              <a:gd name="connsiteX1031" fmla="*/ 5564836 w 9384838"/>
              <a:gd name="connsiteY1031" fmla="*/ 1831894 h 6246801"/>
              <a:gd name="connsiteX1032" fmla="*/ 5590278 w 9384838"/>
              <a:gd name="connsiteY1032" fmla="*/ 1756674 h 6246801"/>
              <a:gd name="connsiteX1033" fmla="*/ 5539394 w 9384838"/>
              <a:gd name="connsiteY1033" fmla="*/ 1656009 h 6246801"/>
              <a:gd name="connsiteX1034" fmla="*/ 5515058 w 9384838"/>
              <a:gd name="connsiteY1034" fmla="*/ 1656009 h 6246801"/>
              <a:gd name="connsiteX1035" fmla="*/ 5515058 w 9384838"/>
              <a:gd name="connsiteY1035" fmla="*/ 1606229 h 6246801"/>
              <a:gd name="connsiteX1036" fmla="*/ 5489616 w 9384838"/>
              <a:gd name="connsiteY1036" fmla="*/ 1580786 h 6246801"/>
              <a:gd name="connsiteX1037" fmla="*/ 5489616 w 9384838"/>
              <a:gd name="connsiteY1037" fmla="*/ 1531005 h 6246801"/>
              <a:gd name="connsiteX1038" fmla="*/ 5539394 w 9384838"/>
              <a:gd name="connsiteY1038" fmla="*/ 1455784 h 6246801"/>
              <a:gd name="connsiteX1039" fmla="*/ 5539394 w 9384838"/>
              <a:gd name="connsiteY1039" fmla="*/ 1404898 h 6246801"/>
              <a:gd name="connsiteX1040" fmla="*/ 5564836 w 9384838"/>
              <a:gd name="connsiteY1040" fmla="*/ 1355118 h 6246801"/>
              <a:gd name="connsiteX1041" fmla="*/ 5614614 w 9384838"/>
              <a:gd name="connsiteY1041" fmla="*/ 1379454 h 6246801"/>
              <a:gd name="connsiteX1042" fmla="*/ 5689834 w 9384838"/>
              <a:gd name="connsiteY1042" fmla="*/ 1355118 h 6246801"/>
              <a:gd name="connsiteX1043" fmla="*/ 5740719 w 9384838"/>
              <a:gd name="connsiteY1043" fmla="*/ 1329675 h 6246801"/>
              <a:gd name="connsiteX1044" fmla="*/ 5765055 w 9384838"/>
              <a:gd name="connsiteY1044" fmla="*/ 1355118 h 6246801"/>
              <a:gd name="connsiteX1045" fmla="*/ 5815939 w 9384838"/>
              <a:gd name="connsiteY1045" fmla="*/ 1279895 h 6246801"/>
              <a:gd name="connsiteX1046" fmla="*/ 5891159 w 9384838"/>
              <a:gd name="connsiteY1046" fmla="*/ 1254452 h 6246801"/>
              <a:gd name="connsiteX1047" fmla="*/ 5891159 w 9384838"/>
              <a:gd name="connsiteY1047" fmla="*/ 1179229 h 6246801"/>
              <a:gd name="connsiteX1048" fmla="*/ 5840275 w 9384838"/>
              <a:gd name="connsiteY1048" fmla="*/ 1104007 h 6246801"/>
              <a:gd name="connsiteX1049" fmla="*/ 5865717 w 9384838"/>
              <a:gd name="connsiteY1049" fmla="*/ 1054227 h 6246801"/>
              <a:gd name="connsiteX1050" fmla="*/ 5916601 w 9384838"/>
              <a:gd name="connsiteY1050" fmla="*/ 1054227 h 6246801"/>
              <a:gd name="connsiteX1051" fmla="*/ 6041599 w 9384838"/>
              <a:gd name="connsiteY1051" fmla="*/ 1179229 h 6246801"/>
              <a:gd name="connsiteX1052" fmla="*/ 6091377 w 9384838"/>
              <a:gd name="connsiteY1052" fmla="*/ 1153786 h 6246801"/>
              <a:gd name="connsiteX1053" fmla="*/ 6091377 w 9384838"/>
              <a:gd name="connsiteY1053" fmla="*/ 1204672 h 6246801"/>
              <a:gd name="connsiteX1054" fmla="*/ 6166597 w 9384838"/>
              <a:gd name="connsiteY1054" fmla="*/ 1254452 h 6246801"/>
              <a:gd name="connsiteX1055" fmla="*/ 6292701 w 9384838"/>
              <a:gd name="connsiteY1055" fmla="*/ 1179229 h 6246801"/>
              <a:gd name="connsiteX1056" fmla="*/ 6317037 w 9384838"/>
              <a:gd name="connsiteY1056" fmla="*/ 1129449 h 6246801"/>
              <a:gd name="connsiteX1057" fmla="*/ 6292701 w 9384838"/>
              <a:gd name="connsiteY1057" fmla="*/ 1054227 h 6246801"/>
              <a:gd name="connsiteX1058" fmla="*/ 6317037 w 9384838"/>
              <a:gd name="connsiteY1058" fmla="*/ 1003341 h 6246801"/>
              <a:gd name="connsiteX1059" fmla="*/ 6317037 w 9384838"/>
              <a:gd name="connsiteY1059" fmla="*/ 953562 h 6246801"/>
              <a:gd name="connsiteX1060" fmla="*/ 6342479 w 9384838"/>
              <a:gd name="connsiteY1060" fmla="*/ 903783 h 6246801"/>
              <a:gd name="connsiteX1061" fmla="*/ 6443141 w 9384838"/>
              <a:gd name="connsiteY1061" fmla="*/ 878340 h 6246801"/>
              <a:gd name="connsiteX1062" fmla="*/ 6492919 w 9384838"/>
              <a:gd name="connsiteY1062" fmla="*/ 803117 h 6246801"/>
              <a:gd name="connsiteX1063" fmla="*/ 6518361 w 9384838"/>
              <a:gd name="connsiteY1063" fmla="*/ 652667 h 6246801"/>
              <a:gd name="connsiteX1064" fmla="*/ 6619024 w 9384838"/>
              <a:gd name="connsiteY1064" fmla="*/ 526559 h 6246801"/>
              <a:gd name="connsiteX1065" fmla="*/ 6643360 w 9384838"/>
              <a:gd name="connsiteY1065" fmla="*/ 300891 h 6246801"/>
              <a:gd name="connsiteX1066" fmla="*/ 6619024 w 9384838"/>
              <a:gd name="connsiteY1066" fmla="*/ 125002 h 6246801"/>
              <a:gd name="connsiteX1067" fmla="*/ 6694244 w 9384838"/>
              <a:gd name="connsiteY1067" fmla="*/ 49779 h 6246801"/>
              <a:gd name="connsiteX1068" fmla="*/ 6769464 w 9384838"/>
              <a:gd name="connsiteY1068" fmla="*/ 49779 h 6246801"/>
              <a:gd name="connsiteX1069" fmla="*/ 6819242 w 9384838"/>
              <a:gd name="connsiteY106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72009 w 9384838"/>
              <a:gd name="connsiteY212" fmla="*/ 5293241 h 6246801"/>
              <a:gd name="connsiteX213" fmla="*/ 422231 w 9384838"/>
              <a:gd name="connsiteY213" fmla="*/ 5318684 h 6246801"/>
              <a:gd name="connsiteX214" fmla="*/ 446567 w 9384838"/>
              <a:gd name="connsiteY214" fmla="*/ 5344127 h 6246801"/>
              <a:gd name="connsiteX215" fmla="*/ 497451 w 9384838"/>
              <a:gd name="connsiteY215" fmla="*/ 5344127 h 6246801"/>
              <a:gd name="connsiteX216" fmla="*/ 521787 w 9384838"/>
              <a:gd name="connsiteY216" fmla="*/ 5318684 h 6246801"/>
              <a:gd name="connsiteX217" fmla="*/ 521787 w 9384838"/>
              <a:gd name="connsiteY217" fmla="*/ 5369570 h 6246801"/>
              <a:gd name="connsiteX218" fmla="*/ 497451 w 9384838"/>
              <a:gd name="connsiteY218" fmla="*/ 5419350 h 6246801"/>
              <a:gd name="connsiteX219" fmla="*/ 472009 w 9384838"/>
              <a:gd name="connsiteY219" fmla="*/ 5419350 h 6246801"/>
              <a:gd name="connsiteX220" fmla="*/ 446567 w 9384838"/>
              <a:gd name="connsiteY220" fmla="*/ 5444793 h 6246801"/>
              <a:gd name="connsiteX221" fmla="*/ 422231 w 9384838"/>
              <a:gd name="connsiteY221" fmla="*/ 5419350 h 6246801"/>
              <a:gd name="connsiteX222" fmla="*/ 446567 w 9384838"/>
              <a:gd name="connsiteY222" fmla="*/ 5393907 h 6246801"/>
              <a:gd name="connsiteX223" fmla="*/ 446567 w 9384838"/>
              <a:gd name="connsiteY223" fmla="*/ 5369570 h 6246801"/>
              <a:gd name="connsiteX224" fmla="*/ 422231 w 9384838"/>
              <a:gd name="connsiteY224" fmla="*/ 5344127 h 6246801"/>
              <a:gd name="connsiteX225" fmla="*/ 371347 w 9384838"/>
              <a:gd name="connsiteY225" fmla="*/ 5369570 h 6246801"/>
              <a:gd name="connsiteX226" fmla="*/ 347011 w 9384838"/>
              <a:gd name="connsiteY226" fmla="*/ 5344127 h 6246801"/>
              <a:gd name="connsiteX227" fmla="*/ 321569 w 9384838"/>
              <a:gd name="connsiteY227" fmla="*/ 5393907 h 6246801"/>
              <a:gd name="connsiteX228" fmla="*/ 271791 w 9384838"/>
              <a:gd name="connsiteY228" fmla="*/ 5419350 h 6246801"/>
              <a:gd name="connsiteX229" fmla="*/ 321569 w 9384838"/>
              <a:gd name="connsiteY229" fmla="*/ 5369570 h 6246801"/>
              <a:gd name="connsiteX230" fmla="*/ 296127 w 9384838"/>
              <a:gd name="connsiteY230" fmla="*/ 5344127 h 6246801"/>
              <a:gd name="connsiteX231" fmla="*/ 296127 w 9384838"/>
              <a:gd name="connsiteY231" fmla="*/ 5293241 h 6246801"/>
              <a:gd name="connsiteX232" fmla="*/ 271791 w 9384838"/>
              <a:gd name="connsiteY232" fmla="*/ 5293241 h 6246801"/>
              <a:gd name="connsiteX233" fmla="*/ 246349 w 9384838"/>
              <a:gd name="connsiteY233" fmla="*/ 5243462 h 6246801"/>
              <a:gd name="connsiteX234" fmla="*/ 296127 w 9384838"/>
              <a:gd name="connsiteY234" fmla="*/ 5168239 h 6246801"/>
              <a:gd name="connsiteX235" fmla="*/ 321569 w 9384838"/>
              <a:gd name="connsiteY235" fmla="*/ 5193682 h 6246801"/>
              <a:gd name="connsiteX236" fmla="*/ 296127 w 9384838"/>
              <a:gd name="connsiteY236" fmla="*/ 5218019 h 6246801"/>
              <a:gd name="connsiteX237" fmla="*/ 321569 w 9384838"/>
              <a:gd name="connsiteY237" fmla="*/ 5218019 h 6246801"/>
              <a:gd name="connsiteX238" fmla="*/ 321569 w 9384838"/>
              <a:gd name="connsiteY238" fmla="*/ 5243462 h 6246801"/>
              <a:gd name="connsiteX239" fmla="*/ 296127 w 9384838"/>
              <a:gd name="connsiteY239" fmla="*/ 5268905 h 6246801"/>
              <a:gd name="connsiteX240" fmla="*/ 321569 w 9384838"/>
              <a:gd name="connsiteY240" fmla="*/ 5318684 h 6246801"/>
              <a:gd name="connsiteX241" fmla="*/ 347011 w 9384838"/>
              <a:gd name="connsiteY241" fmla="*/ 5293241 h 6246801"/>
              <a:gd name="connsiteX242" fmla="*/ 371347 w 9384838"/>
              <a:gd name="connsiteY242" fmla="*/ 5318684 h 6246801"/>
              <a:gd name="connsiteX243" fmla="*/ 396789 w 9384838"/>
              <a:gd name="connsiteY243" fmla="*/ 5318684 h 6246801"/>
              <a:gd name="connsiteX244" fmla="*/ 371347 w 9384838"/>
              <a:gd name="connsiteY244" fmla="*/ 5268905 h 6246801"/>
              <a:gd name="connsiteX245" fmla="*/ 396789 w 9384838"/>
              <a:gd name="connsiteY245" fmla="*/ 5243462 h 6246801"/>
              <a:gd name="connsiteX246" fmla="*/ 371347 w 9384838"/>
              <a:gd name="connsiteY246" fmla="*/ 5193682 h 6246801"/>
              <a:gd name="connsiteX247" fmla="*/ 321569 w 9384838"/>
              <a:gd name="connsiteY247" fmla="*/ 5168239 h 6246801"/>
              <a:gd name="connsiteX248" fmla="*/ 347011 w 9384838"/>
              <a:gd name="connsiteY248" fmla="*/ 5142796 h 6246801"/>
              <a:gd name="connsiteX249" fmla="*/ 296127 w 9384838"/>
              <a:gd name="connsiteY249" fmla="*/ 5142796 h 6246801"/>
              <a:gd name="connsiteX250" fmla="*/ 271791 w 9384838"/>
              <a:gd name="connsiteY250" fmla="*/ 5093016 h 6246801"/>
              <a:gd name="connsiteX251" fmla="*/ 296127 w 9384838"/>
              <a:gd name="connsiteY251" fmla="*/ 5067573 h 6246801"/>
              <a:gd name="connsiteX252" fmla="*/ 271791 w 9384838"/>
              <a:gd name="connsiteY252" fmla="*/ 5043236 h 6246801"/>
              <a:gd name="connsiteX253" fmla="*/ 271791 w 9384838"/>
              <a:gd name="connsiteY253" fmla="*/ 5017793 h 6246801"/>
              <a:gd name="connsiteX254" fmla="*/ 321569 w 9384838"/>
              <a:gd name="connsiteY254" fmla="*/ 5043236 h 6246801"/>
              <a:gd name="connsiteX255" fmla="*/ 347011 w 9384838"/>
              <a:gd name="connsiteY255" fmla="*/ 5043236 h 6246801"/>
              <a:gd name="connsiteX256" fmla="*/ 371347 w 9384838"/>
              <a:gd name="connsiteY256" fmla="*/ 5067573 h 6246801"/>
              <a:gd name="connsiteX257" fmla="*/ 371347 w 9384838"/>
              <a:gd name="connsiteY257" fmla="*/ 5093016 h 6246801"/>
              <a:gd name="connsiteX258" fmla="*/ 396789 w 9384838"/>
              <a:gd name="connsiteY258" fmla="*/ 5093016 h 6246801"/>
              <a:gd name="connsiteX259" fmla="*/ 396789 w 9384838"/>
              <a:gd name="connsiteY259" fmla="*/ 5067573 h 6246801"/>
              <a:gd name="connsiteX260" fmla="*/ 422231 w 9384838"/>
              <a:gd name="connsiteY260" fmla="*/ 5043236 h 6246801"/>
              <a:gd name="connsiteX261" fmla="*/ 371347 w 9384838"/>
              <a:gd name="connsiteY261" fmla="*/ 5017793 h 6246801"/>
              <a:gd name="connsiteX262" fmla="*/ 396789 w 9384838"/>
              <a:gd name="connsiteY262" fmla="*/ 4992350 h 6246801"/>
              <a:gd name="connsiteX263" fmla="*/ 422231 w 9384838"/>
              <a:gd name="connsiteY263" fmla="*/ 4968013 h 6246801"/>
              <a:gd name="connsiteX264" fmla="*/ 446567 w 9384838"/>
              <a:gd name="connsiteY264" fmla="*/ 4992350 h 6246801"/>
              <a:gd name="connsiteX265" fmla="*/ 446567 w 9384838"/>
              <a:gd name="connsiteY265" fmla="*/ 5017793 h 6246801"/>
              <a:gd name="connsiteX266" fmla="*/ 472009 w 9384838"/>
              <a:gd name="connsiteY266" fmla="*/ 5043236 h 6246801"/>
              <a:gd name="connsiteX267" fmla="*/ 497451 w 9384838"/>
              <a:gd name="connsiteY267" fmla="*/ 5017793 h 6246801"/>
              <a:gd name="connsiteX268" fmla="*/ 497452 w 9384838"/>
              <a:gd name="connsiteY268" fmla="*/ 5017793 h 6246801"/>
              <a:gd name="connsiteX269" fmla="*/ 547230 w 9384838"/>
              <a:gd name="connsiteY269" fmla="*/ 5017793 h 6246801"/>
              <a:gd name="connsiteX270" fmla="*/ 521788 w 9384838"/>
              <a:gd name="connsiteY270" fmla="*/ 4992350 h 6246801"/>
              <a:gd name="connsiteX271" fmla="*/ 572672 w 9384838"/>
              <a:gd name="connsiteY271" fmla="*/ 4968013 h 6246801"/>
              <a:gd name="connsiteX272" fmla="*/ 597008 w 9384838"/>
              <a:gd name="connsiteY272" fmla="*/ 4992350 h 6246801"/>
              <a:gd name="connsiteX273" fmla="*/ 647892 w 9384838"/>
              <a:gd name="connsiteY273" fmla="*/ 4992350 h 6246801"/>
              <a:gd name="connsiteX274" fmla="*/ 647892 w 9384838"/>
              <a:gd name="connsiteY274" fmla="*/ 4968013 h 6246801"/>
              <a:gd name="connsiteX275" fmla="*/ 672228 w 9384838"/>
              <a:gd name="connsiteY275" fmla="*/ 4942570 h 6246801"/>
              <a:gd name="connsiteX276" fmla="*/ 672228 w 9384838"/>
              <a:gd name="connsiteY276" fmla="*/ 4917127 h 6246801"/>
              <a:gd name="connsiteX277" fmla="*/ 723112 w 9384838"/>
              <a:gd name="connsiteY277" fmla="*/ 4892790 h 6246801"/>
              <a:gd name="connsiteX278" fmla="*/ 772890 w 9384838"/>
              <a:gd name="connsiteY278" fmla="*/ 4892790 h 6246801"/>
              <a:gd name="connsiteX279" fmla="*/ 798333 w 9384838"/>
              <a:gd name="connsiteY279" fmla="*/ 4867347 h 6246801"/>
              <a:gd name="connsiteX280" fmla="*/ 291494 w 9384838"/>
              <a:gd name="connsiteY280" fmla="*/ 3896294 h 6246801"/>
              <a:gd name="connsiteX281" fmla="*/ 319795 w 9384838"/>
              <a:gd name="connsiteY281" fmla="*/ 3947235 h 6246801"/>
              <a:gd name="connsiteX282" fmla="*/ 280174 w 9384838"/>
              <a:gd name="connsiteY282" fmla="*/ 4026476 h 6246801"/>
              <a:gd name="connsiteX283" fmla="*/ 234893 w 9384838"/>
              <a:gd name="connsiteY283" fmla="*/ 4026476 h 6246801"/>
              <a:gd name="connsiteX284" fmla="*/ 220743 w 9384838"/>
              <a:gd name="connsiteY284" fmla="*/ 4066097 h 6246801"/>
              <a:gd name="connsiteX285" fmla="*/ 178292 w 9384838"/>
              <a:gd name="connsiteY285" fmla="*/ 4074587 h 6246801"/>
              <a:gd name="connsiteX286" fmla="*/ 133012 w 9384838"/>
              <a:gd name="connsiteY286" fmla="*/ 4111377 h 6246801"/>
              <a:gd name="connsiteX287" fmla="*/ 93391 w 9384838"/>
              <a:gd name="connsiteY287" fmla="*/ 4125528 h 6246801"/>
              <a:gd name="connsiteX288" fmla="*/ 113201 w 9384838"/>
              <a:gd name="connsiteY288" fmla="*/ 4187789 h 6246801"/>
              <a:gd name="connsiteX289" fmla="*/ 82071 w 9384838"/>
              <a:gd name="connsiteY289" fmla="*/ 4187789 h 6246801"/>
              <a:gd name="connsiteX290" fmla="*/ 59430 w 9384838"/>
              <a:gd name="connsiteY290" fmla="*/ 4250050 h 6246801"/>
              <a:gd name="connsiteX291" fmla="*/ 76411 w 9384838"/>
              <a:gd name="connsiteY291" fmla="*/ 4275521 h 6246801"/>
              <a:gd name="connsiteX292" fmla="*/ 11320 w 9384838"/>
              <a:gd name="connsiteY292" fmla="*/ 4317971 h 6246801"/>
              <a:gd name="connsiteX293" fmla="*/ 0 w 9384838"/>
              <a:gd name="connsiteY293" fmla="*/ 4230240 h 6246801"/>
              <a:gd name="connsiteX294" fmla="*/ 31130 w 9384838"/>
              <a:gd name="connsiteY294" fmla="*/ 4218920 h 6246801"/>
              <a:gd name="connsiteX295" fmla="*/ 45280 w 9384838"/>
              <a:gd name="connsiteY295" fmla="*/ 4187789 h 6246801"/>
              <a:gd name="connsiteX296" fmla="*/ 53771 w 9384838"/>
              <a:gd name="connsiteY296" fmla="*/ 4131188 h 6246801"/>
              <a:gd name="connsiteX297" fmla="*/ 70751 w 9384838"/>
              <a:gd name="connsiteY297" fmla="*/ 4105717 h 6246801"/>
              <a:gd name="connsiteX298" fmla="*/ 124522 w 9384838"/>
              <a:gd name="connsiteY298" fmla="*/ 4083077 h 6246801"/>
              <a:gd name="connsiteX299" fmla="*/ 152822 w 9384838"/>
              <a:gd name="connsiteY299" fmla="*/ 4040626 h 6246801"/>
              <a:gd name="connsiteX300" fmla="*/ 104711 w 9384838"/>
              <a:gd name="connsiteY300" fmla="*/ 4023646 h 6246801"/>
              <a:gd name="connsiteX301" fmla="*/ 104711 w 9384838"/>
              <a:gd name="connsiteY301" fmla="*/ 3981195 h 6246801"/>
              <a:gd name="connsiteX302" fmla="*/ 144332 w 9384838"/>
              <a:gd name="connsiteY302" fmla="*/ 3981195 h 6246801"/>
              <a:gd name="connsiteX303" fmla="*/ 181122 w 9384838"/>
              <a:gd name="connsiteY303" fmla="*/ 4020816 h 6246801"/>
              <a:gd name="connsiteX304" fmla="*/ 240553 w 9384838"/>
              <a:gd name="connsiteY304" fmla="*/ 3955725 h 6246801"/>
              <a:gd name="connsiteX305" fmla="*/ 271684 w 9384838"/>
              <a:gd name="connsiteY305" fmla="*/ 3907614 h 6246801"/>
              <a:gd name="connsiteX306" fmla="*/ 291494 w 9384838"/>
              <a:gd name="connsiteY306" fmla="*/ 3896294 h 6246801"/>
              <a:gd name="connsiteX307" fmla="*/ 481106 w 9384838"/>
              <a:gd name="connsiteY307" fmla="*/ 3596309 h 6246801"/>
              <a:gd name="connsiteX308" fmla="*/ 435825 w 9384838"/>
              <a:gd name="connsiteY308" fmla="*/ 3664230 h 6246801"/>
              <a:gd name="connsiteX309" fmla="*/ 396205 w 9384838"/>
              <a:gd name="connsiteY309" fmla="*/ 3638759 h 6246801"/>
              <a:gd name="connsiteX310" fmla="*/ 481106 w 9384838"/>
              <a:gd name="connsiteY310" fmla="*/ 3596309 h 6246801"/>
              <a:gd name="connsiteX311" fmla="*/ 4460871 w 9384838"/>
              <a:gd name="connsiteY311" fmla="*/ 3512231 h 6246801"/>
              <a:gd name="connsiteX312" fmla="*/ 4435429 w 9384838"/>
              <a:gd name="connsiteY312" fmla="*/ 3563117 h 6246801"/>
              <a:gd name="connsiteX313" fmla="*/ 4385651 w 9384838"/>
              <a:gd name="connsiteY313" fmla="*/ 3612896 h 6246801"/>
              <a:gd name="connsiteX314" fmla="*/ 4385651 w 9384838"/>
              <a:gd name="connsiteY314" fmla="*/ 3638339 h 6246801"/>
              <a:gd name="connsiteX315" fmla="*/ 4435429 w 9384838"/>
              <a:gd name="connsiteY315" fmla="*/ 3638339 h 6246801"/>
              <a:gd name="connsiteX316" fmla="*/ 4435429 w 9384838"/>
              <a:gd name="connsiteY316" fmla="*/ 3662676 h 6246801"/>
              <a:gd name="connsiteX317" fmla="*/ 4385651 w 9384838"/>
              <a:gd name="connsiteY317" fmla="*/ 3713562 h 6246801"/>
              <a:gd name="connsiteX318" fmla="*/ 4284989 w 9384838"/>
              <a:gd name="connsiteY318" fmla="*/ 3737899 h 6246801"/>
              <a:gd name="connsiteX319" fmla="*/ 4310431 w 9384838"/>
              <a:gd name="connsiteY319" fmla="*/ 3688119 h 6246801"/>
              <a:gd name="connsiteX320" fmla="*/ 4335873 w 9384838"/>
              <a:gd name="connsiteY320" fmla="*/ 3662676 h 6246801"/>
              <a:gd name="connsiteX321" fmla="*/ 4335873 w 9384838"/>
              <a:gd name="connsiteY321" fmla="*/ 3638339 h 6246801"/>
              <a:gd name="connsiteX322" fmla="*/ 4284989 w 9384838"/>
              <a:gd name="connsiteY322" fmla="*/ 3662676 h 6246801"/>
              <a:gd name="connsiteX323" fmla="*/ 4284989 w 9384838"/>
              <a:gd name="connsiteY323" fmla="*/ 3612896 h 6246801"/>
              <a:gd name="connsiteX324" fmla="*/ 4360209 w 9384838"/>
              <a:gd name="connsiteY324" fmla="*/ 3537674 h 6246801"/>
              <a:gd name="connsiteX325" fmla="*/ 4460871 w 9384838"/>
              <a:gd name="connsiteY325" fmla="*/ 3512231 h 6246801"/>
              <a:gd name="connsiteX326" fmla="*/ 605629 w 9384838"/>
              <a:gd name="connsiteY326" fmla="*/ 3364245 h 6246801"/>
              <a:gd name="connsiteX327" fmla="*/ 611289 w 9384838"/>
              <a:gd name="connsiteY327" fmla="*/ 3409526 h 6246801"/>
              <a:gd name="connsiteX328" fmla="*/ 633929 w 9384838"/>
              <a:gd name="connsiteY328" fmla="*/ 3437826 h 6246801"/>
              <a:gd name="connsiteX329" fmla="*/ 616949 w 9384838"/>
              <a:gd name="connsiteY329" fmla="*/ 3485937 h 6246801"/>
              <a:gd name="connsiteX330" fmla="*/ 599969 w 9384838"/>
              <a:gd name="connsiteY330" fmla="*/ 3497257 h 6246801"/>
              <a:gd name="connsiteX331" fmla="*/ 560348 w 9384838"/>
              <a:gd name="connsiteY331" fmla="*/ 3451976 h 6246801"/>
              <a:gd name="connsiteX332" fmla="*/ 577328 w 9384838"/>
              <a:gd name="connsiteY332" fmla="*/ 3415186 h 6246801"/>
              <a:gd name="connsiteX333" fmla="*/ 574498 w 9384838"/>
              <a:gd name="connsiteY333" fmla="*/ 3369905 h 6246801"/>
              <a:gd name="connsiteX334" fmla="*/ 605629 w 9384838"/>
              <a:gd name="connsiteY334" fmla="*/ 336424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1098059 w 9384838"/>
              <a:gd name="connsiteY339" fmla="*/ 3109544 h 6246801"/>
              <a:gd name="connsiteX340" fmla="*/ 905615 w 9384838"/>
              <a:gd name="connsiteY340" fmla="*/ 3061433 h 6246801"/>
              <a:gd name="connsiteX341" fmla="*/ 905615 w 9384838"/>
              <a:gd name="connsiteY341" fmla="*/ 3098224 h 6246801"/>
              <a:gd name="connsiteX342" fmla="*/ 874484 w 9384838"/>
              <a:gd name="connsiteY342" fmla="*/ 3149161 h 6246801"/>
              <a:gd name="connsiteX343" fmla="*/ 820713 w 9384838"/>
              <a:gd name="connsiteY343" fmla="*/ 3171802 h 6246801"/>
              <a:gd name="connsiteX344" fmla="*/ 826373 w 9384838"/>
              <a:gd name="connsiteY344" fmla="*/ 3205762 h 6246801"/>
              <a:gd name="connsiteX345" fmla="*/ 769772 w 9384838"/>
              <a:gd name="connsiteY345" fmla="*/ 3214252 h 6246801"/>
              <a:gd name="connsiteX346" fmla="*/ 775432 w 9384838"/>
              <a:gd name="connsiteY346" fmla="*/ 3253873 h 6246801"/>
              <a:gd name="connsiteX347" fmla="*/ 738642 w 9384838"/>
              <a:gd name="connsiteY347" fmla="*/ 3245383 h 6246801"/>
              <a:gd name="connsiteX348" fmla="*/ 724492 w 9384838"/>
              <a:gd name="connsiteY348" fmla="*/ 3214252 h 6246801"/>
              <a:gd name="connsiteX349" fmla="*/ 701851 w 9384838"/>
              <a:gd name="connsiteY349" fmla="*/ 3183122 h 6246801"/>
              <a:gd name="connsiteX350" fmla="*/ 724492 w 9384838"/>
              <a:gd name="connsiteY350" fmla="*/ 3168972 h 6246801"/>
              <a:gd name="connsiteX351" fmla="*/ 747132 w 9384838"/>
              <a:gd name="connsiteY351" fmla="*/ 3146331 h 6246801"/>
              <a:gd name="connsiteX352" fmla="*/ 843354 w 9384838"/>
              <a:gd name="connsiteY352" fmla="*/ 3098224 h 6246801"/>
              <a:gd name="connsiteX353" fmla="*/ 905615 w 9384838"/>
              <a:gd name="connsiteY353" fmla="*/ 3061433 h 6246801"/>
              <a:gd name="connsiteX354" fmla="*/ 936745 w 9384838"/>
              <a:gd name="connsiteY354" fmla="*/ 3033132 h 6246801"/>
              <a:gd name="connsiteX355" fmla="*/ 973535 w 9384838"/>
              <a:gd name="connsiteY355" fmla="*/ 3081244 h 6246801"/>
              <a:gd name="connsiteX356" fmla="*/ 948066 w 9384838"/>
              <a:gd name="connsiteY356" fmla="*/ 3115203 h 6246801"/>
              <a:gd name="connsiteX357" fmla="*/ 925424 w 9384838"/>
              <a:gd name="connsiteY357" fmla="*/ 3067093 h 6246801"/>
              <a:gd name="connsiteX358" fmla="*/ 936745 w 9384838"/>
              <a:gd name="connsiteY358" fmla="*/ 3033132 h 6246801"/>
              <a:gd name="connsiteX359" fmla="*/ 5840275 w 9384838"/>
              <a:gd name="connsiteY359" fmla="*/ 2081897 h 6246801"/>
              <a:gd name="connsiteX360" fmla="*/ 5891159 w 9384838"/>
              <a:gd name="connsiteY360" fmla="*/ 2132783 h 6246801"/>
              <a:gd name="connsiteX361" fmla="*/ 5891159 w 9384838"/>
              <a:gd name="connsiteY361" fmla="*/ 2158226 h 6246801"/>
              <a:gd name="connsiteX362" fmla="*/ 5966379 w 9384838"/>
              <a:gd name="connsiteY362" fmla="*/ 2208005 h 6246801"/>
              <a:gd name="connsiteX363" fmla="*/ 6016157 w 9384838"/>
              <a:gd name="connsiteY363" fmla="*/ 2208005 h 6246801"/>
              <a:gd name="connsiteX364" fmla="*/ 6041599 w 9384838"/>
              <a:gd name="connsiteY364" fmla="*/ 2208005 h 6246801"/>
              <a:gd name="connsiteX365" fmla="*/ 5966379 w 9384838"/>
              <a:gd name="connsiteY365" fmla="*/ 2308672 h 6246801"/>
              <a:gd name="connsiteX366" fmla="*/ 5916601 w 9384838"/>
              <a:gd name="connsiteY366" fmla="*/ 2558676 h 6246801"/>
              <a:gd name="connsiteX367" fmla="*/ 5916601 w 9384838"/>
              <a:gd name="connsiteY367" fmla="*/ 2659341 h 6246801"/>
              <a:gd name="connsiteX368" fmla="*/ 5966379 w 9384838"/>
              <a:gd name="connsiteY368" fmla="*/ 2684786 h 6246801"/>
              <a:gd name="connsiteX369" fmla="*/ 5991821 w 9384838"/>
              <a:gd name="connsiteY369" fmla="*/ 2734563 h 6246801"/>
              <a:gd name="connsiteX370" fmla="*/ 6016157 w 9384838"/>
              <a:gd name="connsiteY370" fmla="*/ 2785448 h 6246801"/>
              <a:gd name="connsiteX371" fmla="*/ 6016157 w 9384838"/>
              <a:gd name="connsiteY371" fmla="*/ 2860670 h 6246801"/>
              <a:gd name="connsiteX372" fmla="*/ 5991821 w 9384838"/>
              <a:gd name="connsiteY372" fmla="*/ 2885007 h 6246801"/>
              <a:gd name="connsiteX373" fmla="*/ 6016157 w 9384838"/>
              <a:gd name="connsiteY373" fmla="*/ 2910449 h 6246801"/>
              <a:gd name="connsiteX374" fmla="*/ 5991821 w 9384838"/>
              <a:gd name="connsiteY374" fmla="*/ 2935892 h 6246801"/>
              <a:gd name="connsiteX375" fmla="*/ 5991821 w 9384838"/>
              <a:gd name="connsiteY375" fmla="*/ 2960229 h 6246801"/>
              <a:gd name="connsiteX376" fmla="*/ 6041599 w 9384838"/>
              <a:gd name="connsiteY376" fmla="*/ 2985670 h 6246801"/>
              <a:gd name="connsiteX377" fmla="*/ 6016157 w 9384838"/>
              <a:gd name="connsiteY377" fmla="*/ 3035453 h 6246801"/>
              <a:gd name="connsiteX378" fmla="*/ 6041599 w 9384838"/>
              <a:gd name="connsiteY378" fmla="*/ 3086339 h 6246801"/>
              <a:gd name="connsiteX379" fmla="*/ 5991821 w 9384838"/>
              <a:gd name="connsiteY379" fmla="*/ 3185896 h 6246801"/>
              <a:gd name="connsiteX380" fmla="*/ 6016157 w 9384838"/>
              <a:gd name="connsiteY380" fmla="*/ 3185896 h 6246801"/>
              <a:gd name="connsiteX381" fmla="*/ 6016157 w 9384838"/>
              <a:gd name="connsiteY381" fmla="*/ 3236782 h 6246801"/>
              <a:gd name="connsiteX382" fmla="*/ 5966379 w 9384838"/>
              <a:gd name="connsiteY382" fmla="*/ 3261118 h 6246801"/>
              <a:gd name="connsiteX383" fmla="*/ 5966379 w 9384838"/>
              <a:gd name="connsiteY383" fmla="*/ 3286561 h 6246801"/>
              <a:gd name="connsiteX384" fmla="*/ 5916601 w 9384838"/>
              <a:gd name="connsiteY384" fmla="*/ 3361784 h 6246801"/>
              <a:gd name="connsiteX385" fmla="*/ 5916601 w 9384838"/>
              <a:gd name="connsiteY385" fmla="*/ 3412670 h 6246801"/>
              <a:gd name="connsiteX386" fmla="*/ 5865717 w 9384838"/>
              <a:gd name="connsiteY386" fmla="*/ 3437007 h 6246801"/>
              <a:gd name="connsiteX387" fmla="*/ 5840275 w 9384838"/>
              <a:gd name="connsiteY387" fmla="*/ 3462450 h 6246801"/>
              <a:gd name="connsiteX388" fmla="*/ 5815939 w 9384838"/>
              <a:gd name="connsiteY388" fmla="*/ 3437007 h 6246801"/>
              <a:gd name="connsiteX389" fmla="*/ 5815939 w 9384838"/>
              <a:gd name="connsiteY389" fmla="*/ 3487893 h 6246801"/>
              <a:gd name="connsiteX390" fmla="*/ 5765055 w 9384838"/>
              <a:gd name="connsiteY390" fmla="*/ 3462450 h 6246801"/>
              <a:gd name="connsiteX391" fmla="*/ 5765055 w 9384838"/>
              <a:gd name="connsiteY391" fmla="*/ 3462451 h 6246801"/>
              <a:gd name="connsiteX392" fmla="*/ 5790497 w 9384838"/>
              <a:gd name="connsiteY392" fmla="*/ 3512230 h 6246801"/>
              <a:gd name="connsiteX393" fmla="*/ 5740719 w 9384838"/>
              <a:gd name="connsiteY393" fmla="*/ 3537673 h 6246801"/>
              <a:gd name="connsiteX394" fmla="*/ 5715277 w 9384838"/>
              <a:gd name="connsiteY394" fmla="*/ 3563116 h 6246801"/>
              <a:gd name="connsiteX395" fmla="*/ 5689835 w 9384838"/>
              <a:gd name="connsiteY395" fmla="*/ 3587453 h 6246801"/>
              <a:gd name="connsiteX396" fmla="*/ 5715277 w 9384838"/>
              <a:gd name="connsiteY396" fmla="*/ 3612896 h 6246801"/>
              <a:gd name="connsiteX397" fmla="*/ 5665499 w 9384838"/>
              <a:gd name="connsiteY397" fmla="*/ 3612896 h 6246801"/>
              <a:gd name="connsiteX398" fmla="*/ 5640057 w 9384838"/>
              <a:gd name="connsiteY398" fmla="*/ 3638339 h 6246801"/>
              <a:gd name="connsiteX399" fmla="*/ 5665499 w 9384838"/>
              <a:gd name="connsiteY399" fmla="*/ 3638339 h 6246801"/>
              <a:gd name="connsiteX400" fmla="*/ 5665499 w 9384838"/>
              <a:gd name="connsiteY400" fmla="*/ 3662676 h 6246801"/>
              <a:gd name="connsiteX401" fmla="*/ 5640057 w 9384838"/>
              <a:gd name="connsiteY401" fmla="*/ 3662676 h 6246801"/>
              <a:gd name="connsiteX402" fmla="*/ 5665499 w 9384838"/>
              <a:gd name="connsiteY402" fmla="*/ 3688119 h 6246801"/>
              <a:gd name="connsiteX403" fmla="*/ 5640057 w 9384838"/>
              <a:gd name="connsiteY403" fmla="*/ 3763342 h 6246801"/>
              <a:gd name="connsiteX404" fmla="*/ 5590279 w 9384838"/>
              <a:gd name="connsiteY404" fmla="*/ 3737899 h 6246801"/>
              <a:gd name="connsiteX405" fmla="*/ 5515059 w 9384838"/>
              <a:gd name="connsiteY405" fmla="*/ 3737899 h 6246801"/>
              <a:gd name="connsiteX406" fmla="*/ 5464175 w 9384838"/>
              <a:gd name="connsiteY406" fmla="*/ 3713562 h 6246801"/>
              <a:gd name="connsiteX407" fmla="*/ 5439839 w 9384838"/>
              <a:gd name="connsiteY407" fmla="*/ 3737899 h 6246801"/>
              <a:gd name="connsiteX408" fmla="*/ 5464175 w 9384838"/>
              <a:gd name="connsiteY408" fmla="*/ 3763342 h 6246801"/>
              <a:gd name="connsiteX409" fmla="*/ 5414397 w 9384838"/>
              <a:gd name="connsiteY409" fmla="*/ 3788785 h 6246801"/>
              <a:gd name="connsiteX410" fmla="*/ 5339177 w 9384838"/>
              <a:gd name="connsiteY410" fmla="*/ 3939230 h 6246801"/>
              <a:gd name="connsiteX411" fmla="*/ 5364619 w 9384838"/>
              <a:gd name="connsiteY411" fmla="*/ 4014453 h 6246801"/>
              <a:gd name="connsiteX412" fmla="*/ 5364618 w 9384838"/>
              <a:gd name="connsiteY412" fmla="*/ 4014453 h 6246801"/>
              <a:gd name="connsiteX413" fmla="*/ 5364618 w 9384838"/>
              <a:gd name="connsiteY413" fmla="*/ 4089676 h 6246801"/>
              <a:gd name="connsiteX414" fmla="*/ 5313734 w 9384838"/>
              <a:gd name="connsiteY414" fmla="*/ 4289902 h 6246801"/>
              <a:gd name="connsiteX415" fmla="*/ 5238514 w 9384838"/>
              <a:gd name="connsiteY415" fmla="*/ 4416010 h 6246801"/>
              <a:gd name="connsiteX416" fmla="*/ 5213072 w 9384838"/>
              <a:gd name="connsiteY416" fmla="*/ 4440347 h 6246801"/>
              <a:gd name="connsiteX417" fmla="*/ 5163294 w 9384838"/>
              <a:gd name="connsiteY417" fmla="*/ 4440347 h 6246801"/>
              <a:gd name="connsiteX418" fmla="*/ 5137852 w 9384838"/>
              <a:gd name="connsiteY418" fmla="*/ 4465790 h 6246801"/>
              <a:gd name="connsiteX419" fmla="*/ 5163294 w 9384838"/>
              <a:gd name="connsiteY419" fmla="*/ 4465790 h 6246801"/>
              <a:gd name="connsiteX420" fmla="*/ 5062632 w 9384838"/>
              <a:gd name="connsiteY420" fmla="*/ 4616236 h 6246801"/>
              <a:gd name="connsiteX421" fmla="*/ 5038296 w 9384838"/>
              <a:gd name="connsiteY421" fmla="*/ 4691459 h 6246801"/>
              <a:gd name="connsiteX422" fmla="*/ 5012854 w 9384838"/>
              <a:gd name="connsiteY422" fmla="*/ 4716902 h 6246801"/>
              <a:gd name="connsiteX423" fmla="*/ 4987412 w 9384838"/>
              <a:gd name="connsiteY423" fmla="*/ 4792125 h 6246801"/>
              <a:gd name="connsiteX424" fmla="*/ 5012854 w 9384838"/>
              <a:gd name="connsiteY424" fmla="*/ 4917127 h 6246801"/>
              <a:gd name="connsiteX425" fmla="*/ 5062632 w 9384838"/>
              <a:gd name="connsiteY425" fmla="*/ 5043236 h 6246801"/>
              <a:gd name="connsiteX426" fmla="*/ 5013583 w 9384838"/>
              <a:gd name="connsiteY426" fmla="*/ 4993096 h 6246801"/>
              <a:gd name="connsiteX427" fmla="*/ 5062632 w 9384838"/>
              <a:gd name="connsiteY427" fmla="*/ 5043237 h 6246801"/>
              <a:gd name="connsiteX428" fmla="*/ 4987412 w 9384838"/>
              <a:gd name="connsiteY428" fmla="*/ 5043237 h 6246801"/>
              <a:gd name="connsiteX429" fmla="*/ 4963076 w 9384838"/>
              <a:gd name="connsiteY429" fmla="*/ 5017794 h 6246801"/>
              <a:gd name="connsiteX430" fmla="*/ 4862414 w 9384838"/>
              <a:gd name="connsiteY430" fmla="*/ 5067574 h 6246801"/>
              <a:gd name="connsiteX431" fmla="*/ 4812636 w 9384838"/>
              <a:gd name="connsiteY431" fmla="*/ 5142796 h 6246801"/>
              <a:gd name="connsiteX432" fmla="*/ 4812636 w 9384838"/>
              <a:gd name="connsiteY432" fmla="*/ 5193682 h 6246801"/>
              <a:gd name="connsiteX433" fmla="*/ 4787194 w 9384838"/>
              <a:gd name="connsiteY433" fmla="*/ 5243462 h 6246801"/>
              <a:gd name="connsiteX434" fmla="*/ 4711974 w 9384838"/>
              <a:gd name="connsiteY434" fmla="*/ 5268905 h 6246801"/>
              <a:gd name="connsiteX435" fmla="*/ 4686532 w 9384838"/>
              <a:gd name="connsiteY435" fmla="*/ 5243462 h 6246801"/>
              <a:gd name="connsiteX436" fmla="*/ 4636753 w 9384838"/>
              <a:gd name="connsiteY436" fmla="*/ 5268905 h 6246801"/>
              <a:gd name="connsiteX437" fmla="*/ 4611311 w 9384838"/>
              <a:gd name="connsiteY437" fmla="*/ 5293242 h 6246801"/>
              <a:gd name="connsiteX438" fmla="*/ 4561533 w 9384838"/>
              <a:gd name="connsiteY438" fmla="*/ 5344128 h 6246801"/>
              <a:gd name="connsiteX439" fmla="*/ 4536091 w 9384838"/>
              <a:gd name="connsiteY439" fmla="*/ 5293242 h 6246801"/>
              <a:gd name="connsiteX440" fmla="*/ 4561533 w 9384838"/>
              <a:gd name="connsiteY440" fmla="*/ 5293242 h 6246801"/>
              <a:gd name="connsiteX441" fmla="*/ 4561533 w 9384838"/>
              <a:gd name="connsiteY441" fmla="*/ 5268905 h 6246801"/>
              <a:gd name="connsiteX442" fmla="*/ 4585869 w 9384838"/>
              <a:gd name="connsiteY442" fmla="*/ 5218019 h 6246801"/>
              <a:gd name="connsiteX443" fmla="*/ 4585869 w 9384838"/>
              <a:gd name="connsiteY443" fmla="*/ 5193682 h 6246801"/>
              <a:gd name="connsiteX444" fmla="*/ 4611311 w 9384838"/>
              <a:gd name="connsiteY444" fmla="*/ 5168239 h 6246801"/>
              <a:gd name="connsiteX445" fmla="*/ 4611311 w 9384838"/>
              <a:gd name="connsiteY445" fmla="*/ 5142796 h 6246801"/>
              <a:gd name="connsiteX446" fmla="*/ 4585869 w 9384838"/>
              <a:gd name="connsiteY446" fmla="*/ 5142796 h 6246801"/>
              <a:gd name="connsiteX447" fmla="*/ 4611311 w 9384838"/>
              <a:gd name="connsiteY447" fmla="*/ 5118460 h 6246801"/>
              <a:gd name="connsiteX448" fmla="*/ 4636753 w 9384838"/>
              <a:gd name="connsiteY448" fmla="*/ 5118460 h 6246801"/>
              <a:gd name="connsiteX449" fmla="*/ 4636753 w 9384838"/>
              <a:gd name="connsiteY449" fmla="*/ 5093017 h 6246801"/>
              <a:gd name="connsiteX450" fmla="*/ 4686532 w 9384838"/>
              <a:gd name="connsiteY450" fmla="*/ 5067574 h 6246801"/>
              <a:gd name="connsiteX451" fmla="*/ 4737416 w 9384838"/>
              <a:gd name="connsiteY451" fmla="*/ 5043237 h 6246801"/>
              <a:gd name="connsiteX452" fmla="*/ 4737416 w 9384838"/>
              <a:gd name="connsiteY452" fmla="*/ 5017794 h 6246801"/>
              <a:gd name="connsiteX453" fmla="*/ 4737416 w 9384838"/>
              <a:gd name="connsiteY453" fmla="*/ 4992351 h 6246801"/>
              <a:gd name="connsiteX454" fmla="*/ 4686532 w 9384838"/>
              <a:gd name="connsiteY454" fmla="*/ 4942571 h 6246801"/>
              <a:gd name="connsiteX455" fmla="*/ 4662196 w 9384838"/>
              <a:gd name="connsiteY455" fmla="*/ 4968014 h 6246801"/>
              <a:gd name="connsiteX456" fmla="*/ 4636753 w 9384838"/>
              <a:gd name="connsiteY456" fmla="*/ 4968014 h 6246801"/>
              <a:gd name="connsiteX457" fmla="*/ 4611311 w 9384838"/>
              <a:gd name="connsiteY457" fmla="*/ 4942571 h 6246801"/>
              <a:gd name="connsiteX458" fmla="*/ 4585869 w 9384838"/>
              <a:gd name="connsiteY458" fmla="*/ 4992350 h 6246801"/>
              <a:gd name="connsiteX459" fmla="*/ 4611310 w 9384838"/>
              <a:gd name="connsiteY459" fmla="*/ 5017792 h 6246801"/>
              <a:gd name="connsiteX460" fmla="*/ 4611311 w 9384838"/>
              <a:gd name="connsiteY460" fmla="*/ 5017793 h 6246801"/>
              <a:gd name="connsiteX461" fmla="*/ 4536091 w 9384838"/>
              <a:gd name="connsiteY461" fmla="*/ 5043236 h 6246801"/>
              <a:gd name="connsiteX462" fmla="*/ 4510649 w 9384838"/>
              <a:gd name="connsiteY462" fmla="*/ 5043236 h 6246801"/>
              <a:gd name="connsiteX463" fmla="*/ 4510649 w 9384838"/>
              <a:gd name="connsiteY463" fmla="*/ 5118458 h 6246801"/>
              <a:gd name="connsiteX464" fmla="*/ 4561533 w 9384838"/>
              <a:gd name="connsiteY464" fmla="*/ 5168238 h 6246801"/>
              <a:gd name="connsiteX465" fmla="*/ 4536091 w 9384838"/>
              <a:gd name="connsiteY465" fmla="*/ 5168238 h 6246801"/>
              <a:gd name="connsiteX466" fmla="*/ 4510649 w 9384838"/>
              <a:gd name="connsiteY466" fmla="*/ 5168238 h 6246801"/>
              <a:gd name="connsiteX467" fmla="*/ 4510649 w 9384838"/>
              <a:gd name="connsiteY467" fmla="*/ 5193681 h 6246801"/>
              <a:gd name="connsiteX468" fmla="*/ 4486313 w 9384838"/>
              <a:gd name="connsiteY468" fmla="*/ 5168238 h 6246801"/>
              <a:gd name="connsiteX469" fmla="*/ 4486313 w 9384838"/>
              <a:gd name="connsiteY469" fmla="*/ 5118458 h 6246801"/>
              <a:gd name="connsiteX470" fmla="*/ 4460871 w 9384838"/>
              <a:gd name="connsiteY470" fmla="*/ 5093016 h 6246801"/>
              <a:gd name="connsiteX471" fmla="*/ 4385651 w 9384838"/>
              <a:gd name="connsiteY471" fmla="*/ 5067573 h 6246801"/>
              <a:gd name="connsiteX472" fmla="*/ 4310431 w 9384838"/>
              <a:gd name="connsiteY472" fmla="*/ 5093016 h 6246801"/>
              <a:gd name="connsiteX473" fmla="*/ 4284989 w 9384838"/>
              <a:gd name="connsiteY473" fmla="*/ 5142795 h 6246801"/>
              <a:gd name="connsiteX474" fmla="*/ 4284989 w 9384838"/>
              <a:gd name="connsiteY474" fmla="*/ 5142796 h 6246801"/>
              <a:gd name="connsiteX475" fmla="*/ 4260653 w 9384838"/>
              <a:gd name="connsiteY475" fmla="*/ 5168239 h 6246801"/>
              <a:gd name="connsiteX476" fmla="*/ 4260653 w 9384838"/>
              <a:gd name="connsiteY476" fmla="*/ 5193683 h 6246801"/>
              <a:gd name="connsiteX477" fmla="*/ 4284989 w 9384838"/>
              <a:gd name="connsiteY477" fmla="*/ 5243462 h 6246801"/>
              <a:gd name="connsiteX478" fmla="*/ 4235211 w 9384838"/>
              <a:gd name="connsiteY478" fmla="*/ 5268905 h 6246801"/>
              <a:gd name="connsiteX479" fmla="*/ 4185433 w 9384838"/>
              <a:gd name="connsiteY479" fmla="*/ 5344128 h 6246801"/>
              <a:gd name="connsiteX480" fmla="*/ 4110213 w 9384838"/>
              <a:gd name="connsiteY480" fmla="*/ 5369571 h 6246801"/>
              <a:gd name="connsiteX481" fmla="*/ 4084771 w 9384838"/>
              <a:gd name="connsiteY481" fmla="*/ 5318685 h 6246801"/>
              <a:gd name="connsiteX482" fmla="*/ 4110213 w 9384838"/>
              <a:gd name="connsiteY482" fmla="*/ 5243462 h 6246801"/>
              <a:gd name="connsiteX483" fmla="*/ 4134549 w 9384838"/>
              <a:gd name="connsiteY483" fmla="*/ 5193683 h 6246801"/>
              <a:gd name="connsiteX484" fmla="*/ 4134549 w 9384838"/>
              <a:gd name="connsiteY484" fmla="*/ 5168239 h 6246801"/>
              <a:gd name="connsiteX485" fmla="*/ 4185433 w 9384838"/>
              <a:gd name="connsiteY485" fmla="*/ 5168239 h 6246801"/>
              <a:gd name="connsiteX486" fmla="*/ 4209769 w 9384838"/>
              <a:gd name="connsiteY486" fmla="*/ 5142796 h 6246801"/>
              <a:gd name="connsiteX487" fmla="*/ 4185433 w 9384838"/>
              <a:gd name="connsiteY487" fmla="*/ 5118460 h 6246801"/>
              <a:gd name="connsiteX488" fmla="*/ 4084771 w 9384838"/>
              <a:gd name="connsiteY488" fmla="*/ 5093017 h 6246801"/>
              <a:gd name="connsiteX489" fmla="*/ 4034993 w 9384838"/>
              <a:gd name="connsiteY489" fmla="*/ 5142796 h 6246801"/>
              <a:gd name="connsiteX490" fmla="*/ 3958666 w 9384838"/>
              <a:gd name="connsiteY490" fmla="*/ 5168239 h 6246801"/>
              <a:gd name="connsiteX491" fmla="*/ 3908904 w 9384838"/>
              <a:gd name="connsiteY491" fmla="*/ 5218019 h 6246801"/>
              <a:gd name="connsiteX492" fmla="*/ 3859127 w 9384838"/>
              <a:gd name="connsiteY492" fmla="*/ 5293242 h 6246801"/>
              <a:gd name="connsiteX493" fmla="*/ 3758465 w 9384838"/>
              <a:gd name="connsiteY493" fmla="*/ 5243462 h 6246801"/>
              <a:gd name="connsiteX494" fmla="*/ 3708688 w 9384838"/>
              <a:gd name="connsiteY494" fmla="*/ 5243462 h 6246801"/>
              <a:gd name="connsiteX495" fmla="*/ 3582584 w 9384838"/>
              <a:gd name="connsiteY495" fmla="*/ 5193683 h 6246801"/>
              <a:gd name="connsiteX496" fmla="*/ 3589545 w 9384838"/>
              <a:gd name="connsiteY496" fmla="*/ 5173103 h 6246801"/>
              <a:gd name="connsiteX497" fmla="*/ 3589543 w 9384838"/>
              <a:gd name="connsiteY497" fmla="*/ 5173102 h 6246801"/>
              <a:gd name="connsiteX498" fmla="*/ 3582582 w 9384838"/>
              <a:gd name="connsiteY498" fmla="*/ 5193682 h 6246801"/>
              <a:gd name="connsiteX499" fmla="*/ 3382367 w 9384838"/>
              <a:gd name="connsiteY499" fmla="*/ 5193682 h 6246801"/>
              <a:gd name="connsiteX500" fmla="*/ 3421081 w 9384838"/>
              <a:gd name="connsiteY500" fmla="*/ 5164921 h 6246801"/>
              <a:gd name="connsiteX501" fmla="*/ 3483028 w 9384838"/>
              <a:gd name="connsiteY501" fmla="*/ 5168239 h 6246801"/>
              <a:gd name="connsiteX502" fmla="*/ 3532805 w 9384838"/>
              <a:gd name="connsiteY502" fmla="*/ 5168239 h 6246801"/>
              <a:gd name="connsiteX503" fmla="*/ 3532805 w 9384838"/>
              <a:gd name="connsiteY503" fmla="*/ 5118459 h 6246801"/>
              <a:gd name="connsiteX504" fmla="*/ 3507365 w 9384838"/>
              <a:gd name="connsiteY504" fmla="*/ 5093016 h 6246801"/>
              <a:gd name="connsiteX505" fmla="*/ 3483028 w 9384838"/>
              <a:gd name="connsiteY505" fmla="*/ 5118459 h 6246801"/>
              <a:gd name="connsiteX506" fmla="*/ 3432144 w 9384838"/>
              <a:gd name="connsiteY506" fmla="*/ 5093016 h 6246801"/>
              <a:gd name="connsiteX507" fmla="*/ 3407808 w 9384838"/>
              <a:gd name="connsiteY507" fmla="*/ 5093016 h 6246801"/>
              <a:gd name="connsiteX508" fmla="*/ 3407808 w 9384838"/>
              <a:gd name="connsiteY508" fmla="*/ 5043237 h 6246801"/>
              <a:gd name="connsiteX509" fmla="*/ 3382367 w 9384838"/>
              <a:gd name="connsiteY509" fmla="*/ 5043237 h 6246801"/>
              <a:gd name="connsiteX510" fmla="*/ 3356924 w 9384838"/>
              <a:gd name="connsiteY510" fmla="*/ 5093016 h 6246801"/>
              <a:gd name="connsiteX511" fmla="*/ 3382367 w 9384838"/>
              <a:gd name="connsiteY511" fmla="*/ 5118459 h 6246801"/>
              <a:gd name="connsiteX512" fmla="*/ 3382367 w 9384838"/>
              <a:gd name="connsiteY512" fmla="*/ 5142796 h 6246801"/>
              <a:gd name="connsiteX513" fmla="*/ 3331482 w 9384838"/>
              <a:gd name="connsiteY513" fmla="*/ 5093016 h 6246801"/>
              <a:gd name="connsiteX514" fmla="*/ 3356924 w 9384838"/>
              <a:gd name="connsiteY514" fmla="*/ 5067573 h 6246801"/>
              <a:gd name="connsiteX515" fmla="*/ 3356924 w 9384838"/>
              <a:gd name="connsiteY515" fmla="*/ 4992351 h 6246801"/>
              <a:gd name="connsiteX516" fmla="*/ 3407808 w 9384838"/>
              <a:gd name="connsiteY516" fmla="*/ 4942571 h 6246801"/>
              <a:gd name="connsiteX517" fmla="*/ 3356924 w 9384838"/>
              <a:gd name="connsiteY517" fmla="*/ 4942571 h 6246801"/>
              <a:gd name="connsiteX518" fmla="*/ 3349625 w 9384838"/>
              <a:gd name="connsiteY518" fmla="*/ 4928288 h 6246801"/>
              <a:gd name="connsiteX519" fmla="*/ 3349624 w 9384838"/>
              <a:gd name="connsiteY519" fmla="*/ 4928288 h 6246801"/>
              <a:gd name="connsiteX520" fmla="*/ 3356924 w 9384838"/>
              <a:gd name="connsiteY520" fmla="*/ 4942571 h 6246801"/>
              <a:gd name="connsiteX521" fmla="*/ 3281703 w 9384838"/>
              <a:gd name="connsiteY521" fmla="*/ 4968014 h 6246801"/>
              <a:gd name="connsiteX522" fmla="*/ 3256260 w 9384838"/>
              <a:gd name="connsiteY522" fmla="*/ 5017794 h 6246801"/>
              <a:gd name="connsiteX523" fmla="*/ 3181041 w 9384838"/>
              <a:gd name="connsiteY523" fmla="*/ 5067573 h 6246801"/>
              <a:gd name="connsiteX524" fmla="*/ 3206483 w 9384838"/>
              <a:gd name="connsiteY524" fmla="*/ 5118459 h 6246801"/>
              <a:gd name="connsiteX525" fmla="*/ 3181041 w 9384838"/>
              <a:gd name="connsiteY525" fmla="*/ 5142796 h 6246801"/>
              <a:gd name="connsiteX526" fmla="*/ 3231925 w 9384838"/>
              <a:gd name="connsiteY526" fmla="*/ 5168239 h 6246801"/>
              <a:gd name="connsiteX527" fmla="*/ 3281703 w 9384838"/>
              <a:gd name="connsiteY527" fmla="*/ 5218019 h 6246801"/>
              <a:gd name="connsiteX528" fmla="*/ 3331481 w 9384838"/>
              <a:gd name="connsiteY528" fmla="*/ 5268905 h 6246801"/>
              <a:gd name="connsiteX529" fmla="*/ 3281703 w 9384838"/>
              <a:gd name="connsiteY529" fmla="*/ 5293242 h 6246801"/>
              <a:gd name="connsiteX530" fmla="*/ 3281703 w 9384838"/>
              <a:gd name="connsiteY530" fmla="*/ 5318685 h 6246801"/>
              <a:gd name="connsiteX531" fmla="*/ 3256260 w 9384838"/>
              <a:gd name="connsiteY531" fmla="*/ 5293242 h 6246801"/>
              <a:gd name="connsiteX532" fmla="*/ 3206483 w 9384838"/>
              <a:gd name="connsiteY532" fmla="*/ 5293242 h 6246801"/>
              <a:gd name="connsiteX533" fmla="*/ 3181041 w 9384838"/>
              <a:gd name="connsiteY533" fmla="*/ 5293242 h 6246801"/>
              <a:gd name="connsiteX534" fmla="*/ 3056044 w 9384838"/>
              <a:gd name="connsiteY534" fmla="*/ 5293242 h 6246801"/>
              <a:gd name="connsiteX535" fmla="*/ 3030601 w 9384838"/>
              <a:gd name="connsiteY535" fmla="*/ 5344128 h 6246801"/>
              <a:gd name="connsiteX536" fmla="*/ 3006265 w 9384838"/>
              <a:gd name="connsiteY536" fmla="*/ 5344128 h 6246801"/>
              <a:gd name="connsiteX537" fmla="*/ 2980823 w 9384838"/>
              <a:gd name="connsiteY537" fmla="*/ 5369571 h 6246801"/>
              <a:gd name="connsiteX538" fmla="*/ 3006265 w 9384838"/>
              <a:gd name="connsiteY538" fmla="*/ 5393907 h 6246801"/>
              <a:gd name="connsiteX539" fmla="*/ 2980823 w 9384838"/>
              <a:gd name="connsiteY539" fmla="*/ 5419350 h 6246801"/>
              <a:gd name="connsiteX540" fmla="*/ 2905602 w 9384838"/>
              <a:gd name="connsiteY540" fmla="*/ 5444793 h 6246801"/>
              <a:gd name="connsiteX541" fmla="*/ 2880162 w 9384838"/>
              <a:gd name="connsiteY541" fmla="*/ 5520016 h 6246801"/>
              <a:gd name="connsiteX542" fmla="*/ 2880159 w 9384838"/>
              <a:gd name="connsiteY542" fmla="*/ 5520016 h 6246801"/>
              <a:gd name="connsiteX543" fmla="*/ 2830382 w 9384838"/>
              <a:gd name="connsiteY543" fmla="*/ 5544353 h 6246801"/>
              <a:gd name="connsiteX544" fmla="*/ 2804941 w 9384838"/>
              <a:gd name="connsiteY544" fmla="*/ 5569796 h 6246801"/>
              <a:gd name="connsiteX545" fmla="*/ 2755160 w 9384838"/>
              <a:gd name="connsiteY545" fmla="*/ 5595239 h 6246801"/>
              <a:gd name="connsiteX546" fmla="*/ 2679941 w 9384838"/>
              <a:gd name="connsiteY546" fmla="*/ 5569796 h 6246801"/>
              <a:gd name="connsiteX547" fmla="*/ 2629058 w 9384838"/>
              <a:gd name="connsiteY547" fmla="*/ 5494573 h 6246801"/>
              <a:gd name="connsiteX548" fmla="*/ 2629058 w 9384838"/>
              <a:gd name="connsiteY548" fmla="*/ 5444794 h 6246801"/>
              <a:gd name="connsiteX549" fmla="*/ 2579280 w 9384838"/>
              <a:gd name="connsiteY549" fmla="*/ 5393908 h 6246801"/>
              <a:gd name="connsiteX550" fmla="*/ 2579280 w 9384838"/>
              <a:gd name="connsiteY550" fmla="*/ 5344128 h 6246801"/>
              <a:gd name="connsiteX551" fmla="*/ 2529501 w 9384838"/>
              <a:gd name="connsiteY551" fmla="*/ 5318685 h 6246801"/>
              <a:gd name="connsiteX552" fmla="*/ 2553838 w 9384838"/>
              <a:gd name="connsiteY552" fmla="*/ 5293242 h 6246801"/>
              <a:gd name="connsiteX553" fmla="*/ 2579280 w 9384838"/>
              <a:gd name="connsiteY553" fmla="*/ 5268905 h 6246801"/>
              <a:gd name="connsiteX554" fmla="*/ 2579280 w 9384838"/>
              <a:gd name="connsiteY554" fmla="*/ 5243462 h 6246801"/>
              <a:gd name="connsiteX555" fmla="*/ 2629058 w 9384838"/>
              <a:gd name="connsiteY555" fmla="*/ 5218019 h 6246801"/>
              <a:gd name="connsiteX556" fmla="*/ 2604722 w 9384838"/>
              <a:gd name="connsiteY556" fmla="*/ 5193682 h 6246801"/>
              <a:gd name="connsiteX557" fmla="*/ 2579280 w 9384838"/>
              <a:gd name="connsiteY557" fmla="*/ 5142796 h 6246801"/>
              <a:gd name="connsiteX558" fmla="*/ 2579280 w 9384838"/>
              <a:gd name="connsiteY558" fmla="*/ 5142795 h 6246801"/>
              <a:gd name="connsiteX559" fmla="*/ 2705382 w 9384838"/>
              <a:gd name="connsiteY559" fmla="*/ 5093015 h 6246801"/>
              <a:gd name="connsiteX560" fmla="*/ 2755160 w 9384838"/>
              <a:gd name="connsiteY560" fmla="*/ 5043236 h 6246801"/>
              <a:gd name="connsiteX561" fmla="*/ 2755160 w 9384838"/>
              <a:gd name="connsiteY561" fmla="*/ 4992350 h 6246801"/>
              <a:gd name="connsiteX562" fmla="*/ 2729719 w 9384838"/>
              <a:gd name="connsiteY562" fmla="*/ 4968013 h 6246801"/>
              <a:gd name="connsiteX563" fmla="*/ 2705383 w 9384838"/>
              <a:gd name="connsiteY563" fmla="*/ 4942570 h 6246801"/>
              <a:gd name="connsiteX564" fmla="*/ 2679942 w 9384838"/>
              <a:gd name="connsiteY564" fmla="*/ 4942570 h 6246801"/>
              <a:gd name="connsiteX565" fmla="*/ 2654500 w 9384838"/>
              <a:gd name="connsiteY565" fmla="*/ 4968013 h 6246801"/>
              <a:gd name="connsiteX566" fmla="*/ 2604722 w 9384838"/>
              <a:gd name="connsiteY566" fmla="*/ 4968013 h 6246801"/>
              <a:gd name="connsiteX567" fmla="*/ 2529503 w 9384838"/>
              <a:gd name="connsiteY567" fmla="*/ 4917127 h 6246801"/>
              <a:gd name="connsiteX568" fmla="*/ 2529503 w 9384838"/>
              <a:gd name="connsiteY568" fmla="*/ 4867348 h 6246801"/>
              <a:gd name="connsiteX569" fmla="*/ 2454282 w 9384838"/>
              <a:gd name="connsiteY569" fmla="*/ 4841905 h 6246801"/>
              <a:gd name="connsiteX570" fmla="*/ 2454282 w 9384838"/>
              <a:gd name="connsiteY570" fmla="*/ 4867348 h 6246801"/>
              <a:gd name="connsiteX571" fmla="*/ 2428840 w 9384838"/>
              <a:gd name="connsiteY571" fmla="*/ 4841905 h 6246801"/>
              <a:gd name="connsiteX572" fmla="*/ 2379063 w 9384838"/>
              <a:gd name="connsiteY572" fmla="*/ 4841905 h 6246801"/>
              <a:gd name="connsiteX573" fmla="*/ 2353620 w 9384838"/>
              <a:gd name="connsiteY573" fmla="*/ 4867348 h 6246801"/>
              <a:gd name="connsiteX574" fmla="*/ 2353620 w 9384838"/>
              <a:gd name="connsiteY574" fmla="*/ 4867347 h 6246801"/>
              <a:gd name="connsiteX575" fmla="*/ 2328178 w 9384838"/>
              <a:gd name="connsiteY575" fmla="*/ 4841904 h 6246801"/>
              <a:gd name="connsiteX576" fmla="*/ 2303843 w 9384838"/>
              <a:gd name="connsiteY576" fmla="*/ 4841904 h 6246801"/>
              <a:gd name="connsiteX577" fmla="*/ 2278401 w 9384838"/>
              <a:gd name="connsiteY577" fmla="*/ 4817568 h 6246801"/>
              <a:gd name="connsiteX578" fmla="*/ 2252958 w 9384838"/>
              <a:gd name="connsiteY578" fmla="*/ 4841904 h 6246801"/>
              <a:gd name="connsiteX579" fmla="*/ 2303843 w 9384838"/>
              <a:gd name="connsiteY579" fmla="*/ 4867347 h 6246801"/>
              <a:gd name="connsiteX580" fmla="*/ 2228623 w 9384838"/>
              <a:gd name="connsiteY580" fmla="*/ 4892790 h 6246801"/>
              <a:gd name="connsiteX581" fmla="*/ 2177740 w 9384838"/>
              <a:gd name="connsiteY581" fmla="*/ 4841904 h 6246801"/>
              <a:gd name="connsiteX582" fmla="*/ 2153404 w 9384838"/>
              <a:gd name="connsiteY582" fmla="*/ 4867347 h 6246801"/>
              <a:gd name="connsiteX583" fmla="*/ 2153404 w 9384838"/>
              <a:gd name="connsiteY583" fmla="*/ 4892790 h 6246801"/>
              <a:gd name="connsiteX584" fmla="*/ 2127962 w 9384838"/>
              <a:gd name="connsiteY584" fmla="*/ 4942570 h 6246801"/>
              <a:gd name="connsiteX585" fmla="*/ 2102518 w 9384838"/>
              <a:gd name="connsiteY585" fmla="*/ 4917127 h 6246801"/>
              <a:gd name="connsiteX586" fmla="*/ 2078183 w 9384838"/>
              <a:gd name="connsiteY586" fmla="*/ 4917127 h 6246801"/>
              <a:gd name="connsiteX587" fmla="*/ 2078183 w 9384838"/>
              <a:gd name="connsiteY587" fmla="*/ 4867347 h 6246801"/>
              <a:gd name="connsiteX588" fmla="*/ 2027299 w 9384838"/>
              <a:gd name="connsiteY588" fmla="*/ 4867347 h 6246801"/>
              <a:gd name="connsiteX589" fmla="*/ 2001857 w 9384838"/>
              <a:gd name="connsiteY589" fmla="*/ 4892790 h 6246801"/>
              <a:gd name="connsiteX590" fmla="*/ 1952080 w 9384838"/>
              <a:gd name="connsiteY590" fmla="*/ 4892790 h 6246801"/>
              <a:gd name="connsiteX591" fmla="*/ 1902303 w 9384838"/>
              <a:gd name="connsiteY591" fmla="*/ 4917127 h 6246801"/>
              <a:gd name="connsiteX592" fmla="*/ 1876860 w 9384838"/>
              <a:gd name="connsiteY592" fmla="*/ 4892790 h 6246801"/>
              <a:gd name="connsiteX593" fmla="*/ 1876860 w 9384838"/>
              <a:gd name="connsiteY593" fmla="*/ 4867347 h 6246801"/>
              <a:gd name="connsiteX594" fmla="*/ 1851419 w 9384838"/>
              <a:gd name="connsiteY594" fmla="*/ 4892790 h 6246801"/>
              <a:gd name="connsiteX595" fmla="*/ 1827080 w 9384838"/>
              <a:gd name="connsiteY595" fmla="*/ 4892790 h 6246801"/>
              <a:gd name="connsiteX596" fmla="*/ 1801640 w 9384838"/>
              <a:gd name="connsiteY596" fmla="*/ 4867347 h 6246801"/>
              <a:gd name="connsiteX597" fmla="*/ 1801640 w 9384838"/>
              <a:gd name="connsiteY597" fmla="*/ 4892790 h 6246801"/>
              <a:gd name="connsiteX598" fmla="*/ 1776198 w 9384838"/>
              <a:gd name="connsiteY598" fmla="*/ 4917127 h 6246801"/>
              <a:gd name="connsiteX599" fmla="*/ 1751861 w 9384838"/>
              <a:gd name="connsiteY599" fmla="*/ 4892790 h 6246801"/>
              <a:gd name="connsiteX600" fmla="*/ 1726419 w 9384838"/>
              <a:gd name="connsiteY600" fmla="*/ 4892790 h 6246801"/>
              <a:gd name="connsiteX601" fmla="*/ 1700977 w 9384838"/>
              <a:gd name="connsiteY601" fmla="*/ 4917127 h 6246801"/>
              <a:gd name="connsiteX602" fmla="*/ 1676640 w 9384838"/>
              <a:gd name="connsiteY602" fmla="*/ 4892790 h 6246801"/>
              <a:gd name="connsiteX603" fmla="*/ 1625756 w 9384838"/>
              <a:gd name="connsiteY603" fmla="*/ 4917127 h 6246801"/>
              <a:gd name="connsiteX604" fmla="*/ 1601421 w 9384838"/>
              <a:gd name="connsiteY604" fmla="*/ 4917127 h 6246801"/>
              <a:gd name="connsiteX605" fmla="*/ 1575979 w 9384838"/>
              <a:gd name="connsiteY605" fmla="*/ 4892790 h 6246801"/>
              <a:gd name="connsiteX606" fmla="*/ 1575979 w 9384838"/>
              <a:gd name="connsiteY606" fmla="*/ 4867347 h 6246801"/>
              <a:gd name="connsiteX607" fmla="*/ 1575979 w 9384838"/>
              <a:gd name="connsiteY607" fmla="*/ 4841904 h 6246801"/>
              <a:gd name="connsiteX608" fmla="*/ 1526200 w 9384838"/>
              <a:gd name="connsiteY608" fmla="*/ 4817568 h 6246801"/>
              <a:gd name="connsiteX609" fmla="*/ 1450978 w 9384838"/>
              <a:gd name="connsiteY609" fmla="*/ 4867347 h 6246801"/>
              <a:gd name="connsiteX610" fmla="*/ 1425540 w 9384838"/>
              <a:gd name="connsiteY610" fmla="*/ 4867347 h 6246801"/>
              <a:gd name="connsiteX611" fmla="*/ 1425540 w 9384838"/>
              <a:gd name="connsiteY611" fmla="*/ 4867348 h 6246801"/>
              <a:gd name="connsiteX612" fmla="*/ 1425540 w 9384838"/>
              <a:gd name="connsiteY612" fmla="*/ 4917127 h 6246801"/>
              <a:gd name="connsiteX613" fmla="*/ 1400097 w 9384838"/>
              <a:gd name="connsiteY613" fmla="*/ 4942570 h 6246801"/>
              <a:gd name="connsiteX614" fmla="*/ 1400097 w 9384838"/>
              <a:gd name="connsiteY614" fmla="*/ 4992350 h 6246801"/>
              <a:gd name="connsiteX615" fmla="*/ 1350319 w 9384838"/>
              <a:gd name="connsiteY615" fmla="*/ 4992350 h 6246801"/>
              <a:gd name="connsiteX616" fmla="*/ 1350319 w 9384838"/>
              <a:gd name="connsiteY616" fmla="*/ 5043236 h 6246801"/>
              <a:gd name="connsiteX617" fmla="*/ 1299435 w 9384838"/>
              <a:gd name="connsiteY617" fmla="*/ 4992350 h 6246801"/>
              <a:gd name="connsiteX618" fmla="*/ 1249656 w 9384838"/>
              <a:gd name="connsiteY618" fmla="*/ 4917127 h 6246801"/>
              <a:gd name="connsiteX619" fmla="*/ 1224214 w 9384838"/>
              <a:gd name="connsiteY619" fmla="*/ 4917127 h 6246801"/>
              <a:gd name="connsiteX620" fmla="*/ 1148993 w 9384838"/>
              <a:gd name="connsiteY620" fmla="*/ 4892791 h 6246801"/>
              <a:gd name="connsiteX621" fmla="*/ 1124658 w 9384838"/>
              <a:gd name="connsiteY621" fmla="*/ 4917127 h 6246801"/>
              <a:gd name="connsiteX622" fmla="*/ 1124658 w 9384838"/>
              <a:gd name="connsiteY622" fmla="*/ 4892791 h 6246801"/>
              <a:gd name="connsiteX623" fmla="*/ 1099215 w 9384838"/>
              <a:gd name="connsiteY623" fmla="*/ 4917127 h 6246801"/>
              <a:gd name="connsiteX624" fmla="*/ 1073771 w 9384838"/>
              <a:gd name="connsiteY624" fmla="*/ 4892791 h 6246801"/>
              <a:gd name="connsiteX625" fmla="*/ 1049435 w 9384838"/>
              <a:gd name="connsiteY625" fmla="*/ 4917127 h 6246801"/>
              <a:gd name="connsiteX626" fmla="*/ 998551 w 9384838"/>
              <a:gd name="connsiteY626" fmla="*/ 4917127 h 6246801"/>
              <a:gd name="connsiteX627" fmla="*/ 998551 w 9384838"/>
              <a:gd name="connsiteY627" fmla="*/ 4892791 h 6246801"/>
              <a:gd name="connsiteX628" fmla="*/ 948773 w 9384838"/>
              <a:gd name="connsiteY628" fmla="*/ 4841905 h 6246801"/>
              <a:gd name="connsiteX629" fmla="*/ 898995 w 9384838"/>
              <a:gd name="connsiteY629" fmla="*/ 4867348 h 6246801"/>
              <a:gd name="connsiteX630" fmla="*/ 898995 w 9384838"/>
              <a:gd name="connsiteY630" fmla="*/ 4792125 h 6246801"/>
              <a:gd name="connsiteX631" fmla="*/ 923331 w 9384838"/>
              <a:gd name="connsiteY631" fmla="*/ 4766682 h 6246801"/>
              <a:gd name="connsiteX632" fmla="*/ 923331 w 9384838"/>
              <a:gd name="connsiteY632" fmla="*/ 4716902 h 6246801"/>
              <a:gd name="connsiteX633" fmla="*/ 923331 w 9384838"/>
              <a:gd name="connsiteY633" fmla="*/ 4691459 h 6246801"/>
              <a:gd name="connsiteX634" fmla="*/ 974215 w 9384838"/>
              <a:gd name="connsiteY634" fmla="*/ 4691459 h 6246801"/>
              <a:gd name="connsiteX635" fmla="*/ 998551 w 9384838"/>
              <a:gd name="connsiteY635" fmla="*/ 4667122 h 6246801"/>
              <a:gd name="connsiteX636" fmla="*/ 1049435 w 9384838"/>
              <a:gd name="connsiteY636" fmla="*/ 4716902 h 6246801"/>
              <a:gd name="connsiteX637" fmla="*/ 1148993 w 9384838"/>
              <a:gd name="connsiteY637" fmla="*/ 4716902 h 6246801"/>
              <a:gd name="connsiteX638" fmla="*/ 1174436 w 9384838"/>
              <a:gd name="connsiteY638" fmla="*/ 4667122 h 6246801"/>
              <a:gd name="connsiteX639" fmla="*/ 1224214 w 9384838"/>
              <a:gd name="connsiteY639" fmla="*/ 4667122 h 6246801"/>
              <a:gd name="connsiteX640" fmla="*/ 1249656 w 9384838"/>
              <a:gd name="connsiteY640" fmla="*/ 4616236 h 6246801"/>
              <a:gd name="connsiteX641" fmla="*/ 1275099 w 9384838"/>
              <a:gd name="connsiteY641" fmla="*/ 4616236 h 6246801"/>
              <a:gd name="connsiteX642" fmla="*/ 1275099 w 9384838"/>
              <a:gd name="connsiteY642" fmla="*/ 4616237 h 6246801"/>
              <a:gd name="connsiteX643" fmla="*/ 1350319 w 9384838"/>
              <a:gd name="connsiteY643" fmla="*/ 4616237 h 6246801"/>
              <a:gd name="connsiteX644" fmla="*/ 1374654 w 9384838"/>
              <a:gd name="connsiteY644" fmla="*/ 4590794 h 6246801"/>
              <a:gd name="connsiteX645" fmla="*/ 1425539 w 9384838"/>
              <a:gd name="connsiteY645" fmla="*/ 4566457 h 6246801"/>
              <a:gd name="connsiteX646" fmla="*/ 1550537 w 9384838"/>
              <a:gd name="connsiteY646" fmla="*/ 4491234 h 6246801"/>
              <a:gd name="connsiteX647" fmla="*/ 1651201 w 9384838"/>
              <a:gd name="connsiteY647" fmla="*/ 4440348 h 6246801"/>
              <a:gd name="connsiteX648" fmla="*/ 1751865 w 9384838"/>
              <a:gd name="connsiteY648" fmla="*/ 4416011 h 6246801"/>
              <a:gd name="connsiteX649" fmla="*/ 1776201 w 9384838"/>
              <a:gd name="connsiteY649" fmla="*/ 4365125 h 6246801"/>
              <a:gd name="connsiteX650" fmla="*/ 1751865 w 9384838"/>
              <a:gd name="connsiteY650" fmla="*/ 4340788 h 6246801"/>
              <a:gd name="connsiteX651" fmla="*/ 1801642 w 9384838"/>
              <a:gd name="connsiteY651" fmla="*/ 4340788 h 6246801"/>
              <a:gd name="connsiteX652" fmla="*/ 1827082 w 9384838"/>
              <a:gd name="connsiteY652" fmla="*/ 4315345 h 6246801"/>
              <a:gd name="connsiteX653" fmla="*/ 1902304 w 9384838"/>
              <a:gd name="connsiteY653" fmla="*/ 4340788 h 6246801"/>
              <a:gd name="connsiteX654" fmla="*/ 1952081 w 9384838"/>
              <a:gd name="connsiteY654" fmla="*/ 4315345 h 6246801"/>
              <a:gd name="connsiteX655" fmla="*/ 2001860 w 9384838"/>
              <a:gd name="connsiteY655" fmla="*/ 4340788 h 6246801"/>
              <a:gd name="connsiteX656" fmla="*/ 1952081 w 9384838"/>
              <a:gd name="connsiteY656" fmla="*/ 4340788 h 6246801"/>
              <a:gd name="connsiteX657" fmla="*/ 1952081 w 9384838"/>
              <a:gd name="connsiteY657" fmla="*/ 4390568 h 6246801"/>
              <a:gd name="connsiteX658" fmla="*/ 2027302 w 9384838"/>
              <a:gd name="connsiteY658" fmla="*/ 4416011 h 6246801"/>
              <a:gd name="connsiteX659" fmla="*/ 2052742 w 9384838"/>
              <a:gd name="connsiteY659" fmla="*/ 4416011 h 6246801"/>
              <a:gd name="connsiteX660" fmla="*/ 2102518 w 9384838"/>
              <a:gd name="connsiteY660" fmla="*/ 4390568 h 6246801"/>
              <a:gd name="connsiteX661" fmla="*/ 2127962 w 9384838"/>
              <a:gd name="connsiteY661" fmla="*/ 4390568 h 6246801"/>
              <a:gd name="connsiteX662" fmla="*/ 2203182 w 9384838"/>
              <a:gd name="connsiteY662" fmla="*/ 4440348 h 6246801"/>
              <a:gd name="connsiteX663" fmla="*/ 2328178 w 9384838"/>
              <a:gd name="connsiteY663" fmla="*/ 4465791 h 6246801"/>
              <a:gd name="connsiteX664" fmla="*/ 2428839 w 9384838"/>
              <a:gd name="connsiteY664" fmla="*/ 4465791 h 6246801"/>
              <a:gd name="connsiteX665" fmla="*/ 2478617 w 9384838"/>
              <a:gd name="connsiteY665" fmla="*/ 4440348 h 6246801"/>
              <a:gd name="connsiteX666" fmla="*/ 2529503 w 9384838"/>
              <a:gd name="connsiteY666" fmla="*/ 4416011 h 6246801"/>
              <a:gd name="connsiteX667" fmla="*/ 2579280 w 9384838"/>
              <a:gd name="connsiteY667" fmla="*/ 4440348 h 6246801"/>
              <a:gd name="connsiteX668" fmla="*/ 2629058 w 9384838"/>
              <a:gd name="connsiteY668" fmla="*/ 4440348 h 6246801"/>
              <a:gd name="connsiteX669" fmla="*/ 2679941 w 9384838"/>
              <a:gd name="connsiteY669" fmla="*/ 4465791 h 6246801"/>
              <a:gd name="connsiteX670" fmla="*/ 2679941 w 9384838"/>
              <a:gd name="connsiteY670" fmla="*/ 4465790 h 6246801"/>
              <a:gd name="connsiteX671" fmla="*/ 2705383 w 9384838"/>
              <a:gd name="connsiteY671" fmla="*/ 4465790 h 6246801"/>
              <a:gd name="connsiteX672" fmla="*/ 2804940 w 9384838"/>
              <a:gd name="connsiteY672" fmla="*/ 4440347 h 6246801"/>
              <a:gd name="connsiteX673" fmla="*/ 2830382 w 9384838"/>
              <a:gd name="connsiteY673" fmla="*/ 4491233 h 6246801"/>
              <a:gd name="connsiteX674" fmla="*/ 2804940 w 9384838"/>
              <a:gd name="connsiteY674" fmla="*/ 4515570 h 6246801"/>
              <a:gd name="connsiteX675" fmla="*/ 2780604 w 9384838"/>
              <a:gd name="connsiteY675" fmla="*/ 4541013 h 6246801"/>
              <a:gd name="connsiteX676" fmla="*/ 2804940 w 9384838"/>
              <a:gd name="connsiteY676" fmla="*/ 4566456 h 6246801"/>
              <a:gd name="connsiteX677" fmla="*/ 2804940 w 9384838"/>
              <a:gd name="connsiteY677" fmla="*/ 4590793 h 6246801"/>
              <a:gd name="connsiteX678" fmla="*/ 2855825 w 9384838"/>
              <a:gd name="connsiteY678" fmla="*/ 4590793 h 6246801"/>
              <a:gd name="connsiteX679" fmla="*/ 2855825 w 9384838"/>
              <a:gd name="connsiteY679" fmla="*/ 4566456 h 6246801"/>
              <a:gd name="connsiteX680" fmla="*/ 2880159 w 9384838"/>
              <a:gd name="connsiteY680" fmla="*/ 4566456 h 6246801"/>
              <a:gd name="connsiteX681" fmla="*/ 2880159 w 9384838"/>
              <a:gd name="connsiteY681" fmla="*/ 4605916 h 6246801"/>
              <a:gd name="connsiteX682" fmla="*/ 2880162 w 9384838"/>
              <a:gd name="connsiteY682" fmla="*/ 4605918 h 6246801"/>
              <a:gd name="connsiteX683" fmla="*/ 2880162 w 9384838"/>
              <a:gd name="connsiteY683" fmla="*/ 4566457 h 6246801"/>
              <a:gd name="connsiteX684" fmla="*/ 2931045 w 9384838"/>
              <a:gd name="connsiteY684" fmla="*/ 4616236 h 6246801"/>
              <a:gd name="connsiteX685" fmla="*/ 2980823 w 9384838"/>
              <a:gd name="connsiteY685" fmla="*/ 4641679 h 6246801"/>
              <a:gd name="connsiteX686" fmla="*/ 3006265 w 9384838"/>
              <a:gd name="connsiteY686" fmla="*/ 4616236 h 6246801"/>
              <a:gd name="connsiteX687" fmla="*/ 3030601 w 9384838"/>
              <a:gd name="connsiteY687" fmla="*/ 4616236 h 6246801"/>
              <a:gd name="connsiteX688" fmla="*/ 3056044 w 9384838"/>
              <a:gd name="connsiteY688" fmla="*/ 4590793 h 6246801"/>
              <a:gd name="connsiteX689" fmla="*/ 3105820 w 9384838"/>
              <a:gd name="connsiteY689" fmla="*/ 4590793 h 6246801"/>
              <a:gd name="connsiteX690" fmla="*/ 3131263 w 9384838"/>
              <a:gd name="connsiteY690" fmla="*/ 4541014 h 6246801"/>
              <a:gd name="connsiteX691" fmla="*/ 3131263 w 9384838"/>
              <a:gd name="connsiteY691" fmla="*/ 4590793 h 6246801"/>
              <a:gd name="connsiteX692" fmla="*/ 3156704 w 9384838"/>
              <a:gd name="connsiteY692" fmla="*/ 4566457 h 6246801"/>
              <a:gd name="connsiteX693" fmla="*/ 3181041 w 9384838"/>
              <a:gd name="connsiteY693" fmla="*/ 4515571 h 6246801"/>
              <a:gd name="connsiteX694" fmla="*/ 3156704 w 9384838"/>
              <a:gd name="connsiteY694" fmla="*/ 4440348 h 6246801"/>
              <a:gd name="connsiteX695" fmla="*/ 3131263 w 9384838"/>
              <a:gd name="connsiteY695" fmla="*/ 4416011 h 6246801"/>
              <a:gd name="connsiteX696" fmla="*/ 3181041 w 9384838"/>
              <a:gd name="connsiteY696" fmla="*/ 4365125 h 6246801"/>
              <a:gd name="connsiteX697" fmla="*/ 3231924 w 9384838"/>
              <a:gd name="connsiteY697" fmla="*/ 4340788 h 6246801"/>
              <a:gd name="connsiteX698" fmla="*/ 3256260 w 9384838"/>
              <a:gd name="connsiteY698" fmla="*/ 4289902 h 6246801"/>
              <a:gd name="connsiteX699" fmla="*/ 3281703 w 9384838"/>
              <a:gd name="connsiteY699" fmla="*/ 4289902 h 6246801"/>
              <a:gd name="connsiteX700" fmla="*/ 3281705 w 9384838"/>
              <a:gd name="connsiteY700" fmla="*/ 4289902 h 6246801"/>
              <a:gd name="connsiteX701" fmla="*/ 3307147 w 9384838"/>
              <a:gd name="connsiteY701" fmla="*/ 4265565 h 6246801"/>
              <a:gd name="connsiteX702" fmla="*/ 3356924 w 9384838"/>
              <a:gd name="connsiteY702" fmla="*/ 4265565 h 6246801"/>
              <a:gd name="connsiteX703" fmla="*/ 3457589 w 9384838"/>
              <a:gd name="connsiteY703" fmla="*/ 4190342 h 6246801"/>
              <a:gd name="connsiteX704" fmla="*/ 3558250 w 9384838"/>
              <a:gd name="connsiteY704" fmla="*/ 4089676 h 6246801"/>
              <a:gd name="connsiteX705" fmla="*/ 3582585 w 9384838"/>
              <a:gd name="connsiteY705" fmla="*/ 4014453 h 6246801"/>
              <a:gd name="connsiteX706" fmla="*/ 3608026 w 9384838"/>
              <a:gd name="connsiteY706" fmla="*/ 3989010 h 6246801"/>
              <a:gd name="connsiteX707" fmla="*/ 3582585 w 9384838"/>
              <a:gd name="connsiteY707" fmla="*/ 3963567 h 6246801"/>
              <a:gd name="connsiteX708" fmla="*/ 3608026 w 9384838"/>
              <a:gd name="connsiteY708" fmla="*/ 3913787 h 6246801"/>
              <a:gd name="connsiteX709" fmla="*/ 3582585 w 9384838"/>
              <a:gd name="connsiteY709" fmla="*/ 3888344 h 6246801"/>
              <a:gd name="connsiteX710" fmla="*/ 3608026 w 9384838"/>
              <a:gd name="connsiteY710" fmla="*/ 3838565 h 6246801"/>
              <a:gd name="connsiteX711" fmla="*/ 3633468 w 9384838"/>
              <a:gd name="connsiteY711" fmla="*/ 3813122 h 6246801"/>
              <a:gd name="connsiteX712" fmla="*/ 3683247 w 9384838"/>
              <a:gd name="connsiteY712" fmla="*/ 3788785 h 6246801"/>
              <a:gd name="connsiteX713" fmla="*/ 3708689 w 9384838"/>
              <a:gd name="connsiteY713" fmla="*/ 3813122 h 6246801"/>
              <a:gd name="connsiteX714" fmla="*/ 3783908 w 9384838"/>
              <a:gd name="connsiteY714" fmla="*/ 3788785 h 6246801"/>
              <a:gd name="connsiteX715" fmla="*/ 3883464 w 9384838"/>
              <a:gd name="connsiteY715" fmla="*/ 3763342 h 6246801"/>
              <a:gd name="connsiteX716" fmla="*/ 3883464 w 9384838"/>
              <a:gd name="connsiteY716" fmla="*/ 3813122 h 6246801"/>
              <a:gd name="connsiteX717" fmla="*/ 3833686 w 9384838"/>
              <a:gd name="connsiteY717" fmla="*/ 3813122 h 6246801"/>
              <a:gd name="connsiteX718" fmla="*/ 3808245 w 9384838"/>
              <a:gd name="connsiteY718" fmla="*/ 3838565 h 6246801"/>
              <a:gd name="connsiteX719" fmla="*/ 3808245 w 9384838"/>
              <a:gd name="connsiteY719" fmla="*/ 3888344 h 6246801"/>
              <a:gd name="connsiteX720" fmla="*/ 3758467 w 9384838"/>
              <a:gd name="connsiteY720" fmla="*/ 3864008 h 6246801"/>
              <a:gd name="connsiteX721" fmla="*/ 3708689 w 9384838"/>
              <a:gd name="connsiteY721" fmla="*/ 3913787 h 6246801"/>
              <a:gd name="connsiteX722" fmla="*/ 3683247 w 9384838"/>
              <a:gd name="connsiteY722" fmla="*/ 3888344 h 6246801"/>
              <a:gd name="connsiteX723" fmla="*/ 3633468 w 9384838"/>
              <a:gd name="connsiteY723" fmla="*/ 3913787 h 6246801"/>
              <a:gd name="connsiteX724" fmla="*/ 3657804 w 9384838"/>
              <a:gd name="connsiteY724" fmla="*/ 3939230 h 6246801"/>
              <a:gd name="connsiteX725" fmla="*/ 3633468 w 9384838"/>
              <a:gd name="connsiteY725" fmla="*/ 3963567 h 6246801"/>
              <a:gd name="connsiteX726" fmla="*/ 3657804 w 9384838"/>
              <a:gd name="connsiteY726" fmla="*/ 3963567 h 6246801"/>
              <a:gd name="connsiteX727" fmla="*/ 3683247 w 9384838"/>
              <a:gd name="connsiteY727" fmla="*/ 3989010 h 6246801"/>
              <a:gd name="connsiteX728" fmla="*/ 3708689 w 9384838"/>
              <a:gd name="connsiteY728" fmla="*/ 3989010 h 6246801"/>
              <a:gd name="connsiteX729" fmla="*/ 3708689 w 9384838"/>
              <a:gd name="connsiteY729" fmla="*/ 4014453 h 6246801"/>
              <a:gd name="connsiteX730" fmla="*/ 3708688 w 9384838"/>
              <a:gd name="connsiteY730" fmla="*/ 4014453 h 6246801"/>
              <a:gd name="connsiteX731" fmla="*/ 3657804 w 9384838"/>
              <a:gd name="connsiteY731" fmla="*/ 4064233 h 6246801"/>
              <a:gd name="connsiteX732" fmla="*/ 3683246 w 9384838"/>
              <a:gd name="connsiteY732" fmla="*/ 4139455 h 6246801"/>
              <a:gd name="connsiteX733" fmla="*/ 3808243 w 9384838"/>
              <a:gd name="connsiteY733" fmla="*/ 4164898 h 6246801"/>
              <a:gd name="connsiteX734" fmla="*/ 3833684 w 9384838"/>
              <a:gd name="connsiteY734" fmla="*/ 4089676 h 6246801"/>
              <a:gd name="connsiteX735" fmla="*/ 3958666 w 9384838"/>
              <a:gd name="connsiteY735" fmla="*/ 4089676 h 6246801"/>
              <a:gd name="connsiteX736" fmla="*/ 4084770 w 9384838"/>
              <a:gd name="connsiteY736" fmla="*/ 4064233 h 6246801"/>
              <a:gd name="connsiteX737" fmla="*/ 4185432 w 9384838"/>
              <a:gd name="connsiteY737" fmla="*/ 4064233 h 6246801"/>
              <a:gd name="connsiteX738" fmla="*/ 4460870 w 9384838"/>
              <a:gd name="connsiteY738" fmla="*/ 3888345 h 6246801"/>
              <a:gd name="connsiteX739" fmla="*/ 4510648 w 9384838"/>
              <a:gd name="connsiteY739" fmla="*/ 3763342 h 6246801"/>
              <a:gd name="connsiteX740" fmla="*/ 4761751 w 9384838"/>
              <a:gd name="connsiteY740" fmla="*/ 3713562 h 6246801"/>
              <a:gd name="connsiteX741" fmla="*/ 4836971 w 9384838"/>
              <a:gd name="connsiteY741" fmla="*/ 3612896 h 6246801"/>
              <a:gd name="connsiteX742" fmla="*/ 4887855 w 9384838"/>
              <a:gd name="connsiteY742" fmla="*/ 3487894 h 6246801"/>
              <a:gd name="connsiteX743" fmla="*/ 4887855 w 9384838"/>
              <a:gd name="connsiteY743" fmla="*/ 3487893 h 6246801"/>
              <a:gd name="connsiteX744" fmla="*/ 4937633 w 9384838"/>
              <a:gd name="connsiteY744" fmla="*/ 3437007 h 6246801"/>
              <a:gd name="connsiteX745" fmla="*/ 5012854 w 9384838"/>
              <a:gd name="connsiteY745" fmla="*/ 3387227 h 6246801"/>
              <a:gd name="connsiteX746" fmla="*/ 5038296 w 9384838"/>
              <a:gd name="connsiteY746" fmla="*/ 3336341 h 6246801"/>
              <a:gd name="connsiteX747" fmla="*/ 5113516 w 9384838"/>
              <a:gd name="connsiteY747" fmla="*/ 3236782 h 6246801"/>
              <a:gd name="connsiteX748" fmla="*/ 5137852 w 9384838"/>
              <a:gd name="connsiteY748" fmla="*/ 3185896 h 6246801"/>
              <a:gd name="connsiteX749" fmla="*/ 5163294 w 9384838"/>
              <a:gd name="connsiteY749" fmla="*/ 3161560 h 6246801"/>
              <a:gd name="connsiteX750" fmla="*/ 5238514 w 9384838"/>
              <a:gd name="connsiteY750" fmla="*/ 3011116 h 6246801"/>
              <a:gd name="connsiteX751" fmla="*/ 5263957 w 9384838"/>
              <a:gd name="connsiteY751" fmla="*/ 2860672 h 6246801"/>
              <a:gd name="connsiteX752" fmla="*/ 5188736 w 9384838"/>
              <a:gd name="connsiteY752" fmla="*/ 2809788 h 6246801"/>
              <a:gd name="connsiteX753" fmla="*/ 5163294 w 9384838"/>
              <a:gd name="connsiteY753" fmla="*/ 2835229 h 6246801"/>
              <a:gd name="connsiteX754" fmla="*/ 5137852 w 9384838"/>
              <a:gd name="connsiteY754" fmla="*/ 2835229 h 6246801"/>
              <a:gd name="connsiteX755" fmla="*/ 5137852 w 9384838"/>
              <a:gd name="connsiteY755" fmla="*/ 2785450 h 6246801"/>
              <a:gd name="connsiteX756" fmla="*/ 5188736 w 9384838"/>
              <a:gd name="connsiteY756" fmla="*/ 2785450 h 6246801"/>
              <a:gd name="connsiteX757" fmla="*/ 5263957 w 9384838"/>
              <a:gd name="connsiteY757" fmla="*/ 2734563 h 6246801"/>
              <a:gd name="connsiteX758" fmla="*/ 5339177 w 9384838"/>
              <a:gd name="connsiteY758" fmla="*/ 2609561 h 6246801"/>
              <a:gd name="connsiteX759" fmla="*/ 5289399 w 9384838"/>
              <a:gd name="connsiteY759" fmla="*/ 2534339 h 6246801"/>
              <a:gd name="connsiteX760" fmla="*/ 5289931 w 9384838"/>
              <a:gd name="connsiteY760" fmla="*/ 2534660 h 6246801"/>
              <a:gd name="connsiteX761" fmla="*/ 5289398 w 9384838"/>
              <a:gd name="connsiteY761" fmla="*/ 2534339 h 6246801"/>
              <a:gd name="connsiteX762" fmla="*/ 5313734 w 9384838"/>
              <a:gd name="connsiteY762" fmla="*/ 2483451 h 6246801"/>
              <a:gd name="connsiteX763" fmla="*/ 5289398 w 9384838"/>
              <a:gd name="connsiteY763" fmla="*/ 2459115 h 6246801"/>
              <a:gd name="connsiteX764" fmla="*/ 5364618 w 9384838"/>
              <a:gd name="connsiteY764" fmla="*/ 2408231 h 6246801"/>
              <a:gd name="connsiteX765" fmla="*/ 5388954 w 9384838"/>
              <a:gd name="connsiteY765" fmla="*/ 2433674 h 6246801"/>
              <a:gd name="connsiteX766" fmla="*/ 5464174 w 9384838"/>
              <a:gd name="connsiteY766" fmla="*/ 2408231 h 6246801"/>
              <a:gd name="connsiteX767" fmla="*/ 5515059 w 9384838"/>
              <a:gd name="connsiteY767" fmla="*/ 2333007 h 6246801"/>
              <a:gd name="connsiteX768" fmla="*/ 5539394 w 9384838"/>
              <a:gd name="connsiteY768" fmla="*/ 2257785 h 6246801"/>
              <a:gd name="connsiteX769" fmla="*/ 5539394 w 9384838"/>
              <a:gd name="connsiteY769" fmla="*/ 2233447 h 6246801"/>
              <a:gd name="connsiteX770" fmla="*/ 5564837 w 9384838"/>
              <a:gd name="connsiteY770" fmla="*/ 2182565 h 6246801"/>
              <a:gd name="connsiteX771" fmla="*/ 5614615 w 9384838"/>
              <a:gd name="connsiteY771" fmla="*/ 2233447 h 6246801"/>
              <a:gd name="connsiteX772" fmla="*/ 5640057 w 9384838"/>
              <a:gd name="connsiteY772" fmla="*/ 2208005 h 6246801"/>
              <a:gd name="connsiteX773" fmla="*/ 5665499 w 9384838"/>
              <a:gd name="connsiteY773" fmla="*/ 2233447 h 6246801"/>
              <a:gd name="connsiteX774" fmla="*/ 5665499 w 9384838"/>
              <a:gd name="connsiteY774" fmla="*/ 2257785 h 6246801"/>
              <a:gd name="connsiteX775" fmla="*/ 5640057 w 9384838"/>
              <a:gd name="connsiteY775" fmla="*/ 2408231 h 6246801"/>
              <a:gd name="connsiteX776" fmla="*/ 5689835 w 9384838"/>
              <a:gd name="connsiteY776" fmla="*/ 2433674 h 6246801"/>
              <a:gd name="connsiteX777" fmla="*/ 5740719 w 9384838"/>
              <a:gd name="connsiteY777" fmla="*/ 2408231 h 6246801"/>
              <a:gd name="connsiteX778" fmla="*/ 5765055 w 9384838"/>
              <a:gd name="connsiteY778" fmla="*/ 2358450 h 6246801"/>
              <a:gd name="connsiteX779" fmla="*/ 5840275 w 9384838"/>
              <a:gd name="connsiteY779" fmla="*/ 2459115 h 6246801"/>
              <a:gd name="connsiteX780" fmla="*/ 5891159 w 9384838"/>
              <a:gd name="connsiteY780" fmla="*/ 2408231 h 6246801"/>
              <a:gd name="connsiteX781" fmla="*/ 5940937 w 9384838"/>
              <a:gd name="connsiteY781" fmla="*/ 2283229 h 6246801"/>
              <a:gd name="connsiteX782" fmla="*/ 5891159 w 9384838"/>
              <a:gd name="connsiteY782" fmla="*/ 2208005 h 6246801"/>
              <a:gd name="connsiteX783" fmla="*/ 5840275 w 9384838"/>
              <a:gd name="connsiteY783" fmla="*/ 2257785 h 6246801"/>
              <a:gd name="connsiteX784" fmla="*/ 5715277 w 9384838"/>
              <a:gd name="connsiteY784" fmla="*/ 2283229 h 6246801"/>
              <a:gd name="connsiteX785" fmla="*/ 5765055 w 9384838"/>
              <a:gd name="connsiteY785" fmla="*/ 2132783 h 6246801"/>
              <a:gd name="connsiteX786" fmla="*/ 5840275 w 9384838"/>
              <a:gd name="connsiteY786" fmla="*/ 2081897 h 6246801"/>
              <a:gd name="connsiteX787" fmla="*/ 8270546 w 9384838"/>
              <a:gd name="connsiteY787" fmla="*/ 1474959 h 6246801"/>
              <a:gd name="connsiteX788" fmla="*/ 8282255 w 9384838"/>
              <a:gd name="connsiteY788" fmla="*/ 1480813 h 6246801"/>
              <a:gd name="connsiteX789" fmla="*/ 8274449 w 9384838"/>
              <a:gd name="connsiteY789" fmla="*/ 1490571 h 6246801"/>
              <a:gd name="connsiteX790" fmla="*/ 8264691 w 9384838"/>
              <a:gd name="connsiteY790" fmla="*/ 1491546 h 6246801"/>
              <a:gd name="connsiteX791" fmla="*/ 8247128 w 9384838"/>
              <a:gd name="connsiteY791" fmla="*/ 1501304 h 6246801"/>
              <a:gd name="connsiteX792" fmla="*/ 8250055 w 9384838"/>
              <a:gd name="connsiteY792" fmla="*/ 1485692 h 6246801"/>
              <a:gd name="connsiteX793" fmla="*/ 8265667 w 9384838"/>
              <a:gd name="connsiteY793" fmla="*/ 1485692 h 6246801"/>
              <a:gd name="connsiteX794" fmla="*/ 8270546 w 9384838"/>
              <a:gd name="connsiteY794" fmla="*/ 1474959 h 6246801"/>
              <a:gd name="connsiteX795" fmla="*/ 8187608 w 9384838"/>
              <a:gd name="connsiteY795" fmla="*/ 1463250 h 6246801"/>
              <a:gd name="connsiteX796" fmla="*/ 8203220 w 9384838"/>
              <a:gd name="connsiteY796" fmla="*/ 1472032 h 6246801"/>
              <a:gd name="connsiteX797" fmla="*/ 8215904 w 9384838"/>
              <a:gd name="connsiteY797" fmla="*/ 1471056 h 6246801"/>
              <a:gd name="connsiteX798" fmla="*/ 8214929 w 9384838"/>
              <a:gd name="connsiteY798" fmla="*/ 1479838 h 6246801"/>
              <a:gd name="connsiteX799" fmla="*/ 8216880 w 9384838"/>
              <a:gd name="connsiteY799" fmla="*/ 1484717 h 6246801"/>
              <a:gd name="connsiteX800" fmla="*/ 8195414 w 9384838"/>
              <a:gd name="connsiteY800" fmla="*/ 1482765 h 6246801"/>
              <a:gd name="connsiteX801" fmla="*/ 8197365 w 9384838"/>
              <a:gd name="connsiteY801" fmla="*/ 1476909 h 6246801"/>
              <a:gd name="connsiteX802" fmla="*/ 8187608 w 9384838"/>
              <a:gd name="connsiteY802" fmla="*/ 1463250 h 6246801"/>
              <a:gd name="connsiteX803" fmla="*/ 8289085 w 9384838"/>
              <a:gd name="connsiteY803" fmla="*/ 1415439 h 6246801"/>
              <a:gd name="connsiteX804" fmla="*/ 8307624 w 9384838"/>
              <a:gd name="connsiteY804" fmla="*/ 1425197 h 6246801"/>
              <a:gd name="connsiteX805" fmla="*/ 8318357 w 9384838"/>
              <a:gd name="connsiteY805" fmla="*/ 1429100 h 6246801"/>
              <a:gd name="connsiteX806" fmla="*/ 8307624 w 9384838"/>
              <a:gd name="connsiteY806" fmla="*/ 1443734 h 6246801"/>
              <a:gd name="connsiteX807" fmla="*/ 8313478 w 9384838"/>
              <a:gd name="connsiteY807" fmla="*/ 1452516 h 6246801"/>
              <a:gd name="connsiteX808" fmla="*/ 8282255 w 9384838"/>
              <a:gd name="connsiteY808" fmla="*/ 1469104 h 6246801"/>
              <a:gd name="connsiteX809" fmla="*/ 8280303 w 9384838"/>
              <a:gd name="connsiteY809" fmla="*/ 1453493 h 6246801"/>
              <a:gd name="connsiteX810" fmla="*/ 8269570 w 9384838"/>
              <a:gd name="connsiteY810" fmla="*/ 1425197 h 6246801"/>
              <a:gd name="connsiteX811" fmla="*/ 8289085 w 9384838"/>
              <a:gd name="connsiteY811" fmla="*/ 1415439 h 6246801"/>
              <a:gd name="connsiteX812" fmla="*/ 8360314 w 9384838"/>
              <a:gd name="connsiteY812" fmla="*/ 1357869 h 6246801"/>
              <a:gd name="connsiteX813" fmla="*/ 8376902 w 9384838"/>
              <a:gd name="connsiteY813" fmla="*/ 1366651 h 6246801"/>
              <a:gd name="connsiteX814" fmla="*/ 8379829 w 9384838"/>
              <a:gd name="connsiteY814" fmla="*/ 1382264 h 6246801"/>
              <a:gd name="connsiteX815" fmla="*/ 8349581 w 9384838"/>
              <a:gd name="connsiteY815" fmla="*/ 1375434 h 6246801"/>
              <a:gd name="connsiteX816" fmla="*/ 8360314 w 9384838"/>
              <a:gd name="connsiteY816" fmla="*/ 1357869 h 6246801"/>
              <a:gd name="connsiteX817" fmla="*/ 8571073 w 9384838"/>
              <a:gd name="connsiteY817" fmla="*/ 1228098 h 6246801"/>
              <a:gd name="connsiteX818" fmla="*/ 8597418 w 9384838"/>
              <a:gd name="connsiteY818" fmla="*/ 1253467 h 6246801"/>
              <a:gd name="connsiteX819" fmla="*/ 8592539 w 9384838"/>
              <a:gd name="connsiteY819" fmla="*/ 1260297 h 6246801"/>
              <a:gd name="connsiteX820" fmla="*/ 8592539 w 9384838"/>
              <a:gd name="connsiteY820" fmla="*/ 1272981 h 6246801"/>
              <a:gd name="connsiteX821" fmla="*/ 8572049 w 9384838"/>
              <a:gd name="connsiteY821" fmla="*/ 1273957 h 6246801"/>
              <a:gd name="connsiteX822" fmla="*/ 8561316 w 9384838"/>
              <a:gd name="connsiteY822" fmla="*/ 1285666 h 6246801"/>
              <a:gd name="connsiteX823" fmla="*/ 8554486 w 9384838"/>
              <a:gd name="connsiteY823" fmla="*/ 1302253 h 6246801"/>
              <a:gd name="connsiteX824" fmla="*/ 8533995 w 9384838"/>
              <a:gd name="connsiteY824" fmla="*/ 1311035 h 6246801"/>
              <a:gd name="connsiteX825" fmla="*/ 8510577 w 9384838"/>
              <a:gd name="connsiteY825" fmla="*/ 1309083 h 6246801"/>
              <a:gd name="connsiteX826" fmla="*/ 8505699 w 9384838"/>
              <a:gd name="connsiteY826" fmla="*/ 1331526 h 6246801"/>
              <a:gd name="connsiteX827" fmla="*/ 8494966 w 9384838"/>
              <a:gd name="connsiteY827" fmla="*/ 1335428 h 6246801"/>
              <a:gd name="connsiteX828" fmla="*/ 8482281 w 9384838"/>
              <a:gd name="connsiteY828" fmla="*/ 1312986 h 6246801"/>
              <a:gd name="connsiteX829" fmla="*/ 8474475 w 9384838"/>
              <a:gd name="connsiteY829" fmla="*/ 1303229 h 6246801"/>
              <a:gd name="connsiteX830" fmla="*/ 8467645 w 9384838"/>
              <a:gd name="connsiteY830" fmla="*/ 1279811 h 6246801"/>
              <a:gd name="connsiteX831" fmla="*/ 8476427 w 9384838"/>
              <a:gd name="connsiteY831" fmla="*/ 1270054 h 6246801"/>
              <a:gd name="connsiteX832" fmla="*/ 8524238 w 9384838"/>
              <a:gd name="connsiteY832" fmla="*/ 1261273 h 6246801"/>
              <a:gd name="connsiteX833" fmla="*/ 8551558 w 9384838"/>
              <a:gd name="connsiteY833" fmla="*/ 1236879 h 6246801"/>
              <a:gd name="connsiteX834" fmla="*/ 8567170 w 9384838"/>
              <a:gd name="connsiteY834" fmla="*/ 1237855 h 6246801"/>
              <a:gd name="connsiteX835" fmla="*/ 8571073 w 9384838"/>
              <a:gd name="connsiteY835" fmla="*/ 1228098 h 6246801"/>
              <a:gd name="connsiteX836" fmla="*/ 8306648 w 9384838"/>
              <a:gd name="connsiteY836" fmla="*/ 884639 h 6246801"/>
              <a:gd name="connsiteX837" fmla="*/ 8328114 w 9384838"/>
              <a:gd name="connsiteY837" fmla="*/ 903178 h 6246801"/>
              <a:gd name="connsiteX838" fmla="*/ 8334944 w 9384838"/>
              <a:gd name="connsiteY838" fmla="*/ 917814 h 6246801"/>
              <a:gd name="connsiteX839" fmla="*/ 8368119 w 9384838"/>
              <a:gd name="connsiteY839" fmla="*/ 935377 h 6246801"/>
              <a:gd name="connsiteX840" fmla="*/ 8422761 w 9384838"/>
              <a:gd name="connsiteY840" fmla="*/ 939280 h 6246801"/>
              <a:gd name="connsiteX841" fmla="*/ 8461790 w 9384838"/>
              <a:gd name="connsiteY841" fmla="*/ 922693 h 6246801"/>
              <a:gd name="connsiteX842" fmla="*/ 8450081 w 9384838"/>
              <a:gd name="connsiteY842" fmla="*/ 963674 h 6246801"/>
              <a:gd name="connsiteX843" fmla="*/ 8431542 w 9384838"/>
              <a:gd name="connsiteY843" fmla="*/ 975382 h 6246801"/>
              <a:gd name="connsiteX844" fmla="*/ 8415930 w 9384838"/>
              <a:gd name="connsiteY844" fmla="*/ 963674 h 6246801"/>
              <a:gd name="connsiteX845" fmla="*/ 8397391 w 9384838"/>
              <a:gd name="connsiteY845" fmla="*/ 963674 h 6246801"/>
              <a:gd name="connsiteX846" fmla="*/ 8359338 w 9384838"/>
              <a:gd name="connsiteY846" fmla="*/ 1014411 h 6246801"/>
              <a:gd name="connsiteX847" fmla="*/ 8284206 w 9384838"/>
              <a:gd name="connsiteY847" fmla="*/ 1020265 h 6246801"/>
              <a:gd name="connsiteX848" fmla="*/ 8247128 w 9384838"/>
              <a:gd name="connsiteY848" fmla="*/ 1070028 h 6246801"/>
              <a:gd name="connsiteX849" fmla="*/ 8212977 w 9384838"/>
              <a:gd name="connsiteY849" fmla="*/ 1083688 h 6246801"/>
              <a:gd name="connsiteX850" fmla="*/ 8184681 w 9384838"/>
              <a:gd name="connsiteY850" fmla="*/ 1151014 h 6246801"/>
              <a:gd name="connsiteX851" fmla="*/ 8163215 w 9384838"/>
              <a:gd name="connsiteY851" fmla="*/ 1151014 h 6246801"/>
              <a:gd name="connsiteX852" fmla="*/ 8155409 w 9384838"/>
              <a:gd name="connsiteY852" fmla="*/ 1207607 h 6246801"/>
              <a:gd name="connsiteX853" fmla="*/ 8099792 w 9384838"/>
              <a:gd name="connsiteY853" fmla="*/ 1223219 h 6246801"/>
              <a:gd name="connsiteX854" fmla="*/ 8077350 w 9384838"/>
              <a:gd name="connsiteY854" fmla="*/ 1247612 h 6246801"/>
              <a:gd name="connsiteX855" fmla="*/ 8066617 w 9384838"/>
              <a:gd name="connsiteY855" fmla="*/ 1319817 h 6246801"/>
              <a:gd name="connsiteX856" fmla="*/ 8057835 w 9384838"/>
              <a:gd name="connsiteY856" fmla="*/ 1315914 h 6246801"/>
              <a:gd name="connsiteX857" fmla="*/ 8009048 w 9384838"/>
              <a:gd name="connsiteY857" fmla="*/ 1320793 h 6246801"/>
              <a:gd name="connsiteX858" fmla="*/ 8009048 w 9384838"/>
              <a:gd name="connsiteY858" fmla="*/ 1309084 h 6246801"/>
              <a:gd name="connsiteX859" fmla="*/ 8010024 w 9384838"/>
              <a:gd name="connsiteY859" fmla="*/ 1293472 h 6246801"/>
              <a:gd name="connsiteX860" fmla="*/ 8002218 w 9384838"/>
              <a:gd name="connsiteY860" fmla="*/ 1262248 h 6246801"/>
              <a:gd name="connsiteX861" fmla="*/ 8013927 w 9384838"/>
              <a:gd name="connsiteY861" fmla="*/ 1254442 h 6246801"/>
              <a:gd name="connsiteX862" fmla="*/ 8038320 w 9384838"/>
              <a:gd name="connsiteY862" fmla="*/ 1219316 h 6246801"/>
              <a:gd name="connsiteX863" fmla="*/ 8077350 w 9384838"/>
              <a:gd name="connsiteY863" fmla="*/ 1190044 h 6246801"/>
              <a:gd name="connsiteX864" fmla="*/ 8108573 w 9384838"/>
              <a:gd name="connsiteY864" fmla="*/ 1167602 h 6246801"/>
              <a:gd name="connsiteX865" fmla="*/ 8111501 w 9384838"/>
              <a:gd name="connsiteY865" fmla="*/ 1154917 h 6246801"/>
              <a:gd name="connsiteX866" fmla="*/ 8135894 w 9384838"/>
              <a:gd name="connsiteY866" fmla="*/ 1148087 h 6246801"/>
              <a:gd name="connsiteX867" fmla="*/ 8141748 w 9384838"/>
              <a:gd name="connsiteY867" fmla="*/ 1130524 h 6246801"/>
              <a:gd name="connsiteX868" fmla="*/ 8135894 w 9384838"/>
              <a:gd name="connsiteY868" fmla="*/ 1121742 h 6246801"/>
              <a:gd name="connsiteX869" fmla="*/ 8143700 w 9384838"/>
              <a:gd name="connsiteY869" fmla="*/ 1104179 h 6246801"/>
              <a:gd name="connsiteX870" fmla="*/ 8200293 w 9384838"/>
              <a:gd name="connsiteY870" fmla="*/ 1030998 h 6246801"/>
              <a:gd name="connsiteX871" fmla="*/ 8231516 w 9384838"/>
              <a:gd name="connsiteY871" fmla="*/ 993920 h 6246801"/>
              <a:gd name="connsiteX872" fmla="*/ 8245176 w 9384838"/>
              <a:gd name="connsiteY872" fmla="*/ 957819 h 6246801"/>
              <a:gd name="connsiteX873" fmla="*/ 8258837 w 9384838"/>
              <a:gd name="connsiteY873" fmla="*/ 944159 h 6246801"/>
              <a:gd name="connsiteX874" fmla="*/ 8260788 w 9384838"/>
              <a:gd name="connsiteY874" fmla="*/ 920741 h 6246801"/>
              <a:gd name="connsiteX875" fmla="*/ 8289085 w 9384838"/>
              <a:gd name="connsiteY875" fmla="*/ 889516 h 6246801"/>
              <a:gd name="connsiteX876" fmla="*/ 8306648 w 9384838"/>
              <a:gd name="connsiteY876" fmla="*/ 884639 h 6246801"/>
              <a:gd name="connsiteX877" fmla="*/ 9328245 w 9384838"/>
              <a:gd name="connsiteY877" fmla="*/ 311878 h 6246801"/>
              <a:gd name="connsiteX878" fmla="*/ 9371178 w 9384838"/>
              <a:gd name="connsiteY878" fmla="*/ 317733 h 6246801"/>
              <a:gd name="connsiteX879" fmla="*/ 9384838 w 9384838"/>
              <a:gd name="connsiteY879" fmla="*/ 341150 h 6246801"/>
              <a:gd name="connsiteX880" fmla="*/ 9357517 w 9384838"/>
              <a:gd name="connsiteY880" fmla="*/ 360665 h 6246801"/>
              <a:gd name="connsiteX881" fmla="*/ 9357517 w 9384838"/>
              <a:gd name="connsiteY881" fmla="*/ 378228 h 6246801"/>
              <a:gd name="connsiteX882" fmla="*/ 9371178 w 9384838"/>
              <a:gd name="connsiteY882" fmla="*/ 393840 h 6246801"/>
              <a:gd name="connsiteX883" fmla="*/ 9367275 w 9384838"/>
              <a:gd name="connsiteY883" fmla="*/ 427015 h 6246801"/>
              <a:gd name="connsiteX884" fmla="*/ 9314585 w 9384838"/>
              <a:gd name="connsiteY884" fmla="*/ 427015 h 6246801"/>
              <a:gd name="connsiteX885" fmla="*/ 9250186 w 9384838"/>
              <a:gd name="connsiteY885" fmla="*/ 440675 h 6246801"/>
              <a:gd name="connsiteX886" fmla="*/ 9213108 w 9384838"/>
              <a:gd name="connsiteY886" fmla="*/ 471899 h 6246801"/>
              <a:gd name="connsiteX887" fmla="*/ 9162370 w 9384838"/>
              <a:gd name="connsiteY887" fmla="*/ 491414 h 6246801"/>
              <a:gd name="connsiteX888" fmla="*/ 9099923 w 9384838"/>
              <a:gd name="connsiteY888" fmla="*/ 526540 h 6246801"/>
              <a:gd name="connsiteX889" fmla="*/ 9035524 w 9384838"/>
              <a:gd name="connsiteY889" fmla="*/ 587036 h 6246801"/>
              <a:gd name="connsiteX890" fmla="*/ 8996494 w 9384838"/>
              <a:gd name="connsiteY890" fmla="*/ 635822 h 6246801"/>
              <a:gd name="connsiteX891" fmla="*/ 8961368 w 9384838"/>
              <a:gd name="connsiteY891" fmla="*/ 637774 h 6246801"/>
              <a:gd name="connsiteX892" fmla="*/ 8951610 w 9384838"/>
              <a:gd name="connsiteY892" fmla="*/ 647531 h 6246801"/>
              <a:gd name="connsiteX893" fmla="*/ 8926241 w 9384838"/>
              <a:gd name="connsiteY893" fmla="*/ 637774 h 6246801"/>
              <a:gd name="connsiteX894" fmla="*/ 8916484 w 9384838"/>
              <a:gd name="connsiteY894" fmla="*/ 608501 h 6246801"/>
              <a:gd name="connsiteX895" fmla="*/ 8883309 w 9384838"/>
              <a:gd name="connsiteY895" fmla="*/ 622162 h 6246801"/>
              <a:gd name="connsiteX896" fmla="*/ 8877454 w 9384838"/>
              <a:gd name="connsiteY896" fmla="*/ 651434 h 6246801"/>
              <a:gd name="connsiteX897" fmla="*/ 8887212 w 9384838"/>
              <a:gd name="connsiteY897" fmla="*/ 665094 h 6246801"/>
              <a:gd name="connsiteX898" fmla="*/ 8846231 w 9384838"/>
              <a:gd name="connsiteY898" fmla="*/ 719735 h 6246801"/>
              <a:gd name="connsiteX899" fmla="*/ 8799395 w 9384838"/>
              <a:gd name="connsiteY899" fmla="*/ 749008 h 6246801"/>
              <a:gd name="connsiteX900" fmla="*/ 8766220 w 9384838"/>
              <a:gd name="connsiteY900" fmla="*/ 774380 h 6246801"/>
              <a:gd name="connsiteX901" fmla="*/ 8731094 w 9384838"/>
              <a:gd name="connsiteY901" fmla="*/ 844633 h 6246801"/>
              <a:gd name="connsiteX902" fmla="*/ 8697919 w 9384838"/>
              <a:gd name="connsiteY902" fmla="*/ 862196 h 6246801"/>
              <a:gd name="connsiteX903" fmla="*/ 8666695 w 9384838"/>
              <a:gd name="connsiteY903" fmla="*/ 862196 h 6246801"/>
              <a:gd name="connsiteX904" fmla="*/ 8641326 w 9384838"/>
              <a:gd name="connsiteY904" fmla="*/ 887565 h 6246801"/>
              <a:gd name="connsiteX905" fmla="*/ 8614005 w 9384838"/>
              <a:gd name="connsiteY905" fmla="*/ 932449 h 6246801"/>
              <a:gd name="connsiteX906" fmla="*/ 8590587 w 9384838"/>
              <a:gd name="connsiteY906" fmla="*/ 936351 h 6246801"/>
              <a:gd name="connsiteX907" fmla="*/ 8576927 w 9384838"/>
              <a:gd name="connsiteY907" fmla="*/ 920740 h 6246801"/>
              <a:gd name="connsiteX908" fmla="*/ 8590587 w 9384838"/>
              <a:gd name="connsiteY908" fmla="*/ 885614 h 6246801"/>
              <a:gd name="connsiteX909" fmla="*/ 8602296 w 9384838"/>
              <a:gd name="connsiteY909" fmla="*/ 881711 h 6246801"/>
              <a:gd name="connsiteX910" fmla="*/ 8610102 w 9384838"/>
              <a:gd name="connsiteY910" fmla="*/ 868050 h 6246801"/>
              <a:gd name="connsiteX911" fmla="*/ 8606199 w 9384838"/>
              <a:gd name="connsiteY911" fmla="*/ 850487 h 6246801"/>
              <a:gd name="connsiteX912" fmla="*/ 8612054 w 9384838"/>
              <a:gd name="connsiteY912" fmla="*/ 825118 h 6246801"/>
              <a:gd name="connsiteX913" fmla="*/ 8623762 w 9384838"/>
              <a:gd name="connsiteY913" fmla="*/ 846584 h 6246801"/>
              <a:gd name="connsiteX914" fmla="*/ 8637423 w 9384838"/>
              <a:gd name="connsiteY914" fmla="*/ 848536 h 6246801"/>
              <a:gd name="connsiteX915" fmla="*/ 8649132 w 9384838"/>
              <a:gd name="connsiteY915" fmla="*/ 827069 h 6246801"/>
              <a:gd name="connsiteX916" fmla="*/ 8635471 w 9384838"/>
              <a:gd name="connsiteY916" fmla="*/ 807555 h 6246801"/>
              <a:gd name="connsiteX917" fmla="*/ 8654986 w 9384838"/>
              <a:gd name="connsiteY917" fmla="*/ 807555 h 6246801"/>
              <a:gd name="connsiteX918" fmla="*/ 8664743 w 9384838"/>
              <a:gd name="connsiteY918" fmla="*/ 819263 h 6246801"/>
              <a:gd name="connsiteX919" fmla="*/ 8692064 w 9384838"/>
              <a:gd name="connsiteY919" fmla="*/ 805603 h 6246801"/>
              <a:gd name="connsiteX920" fmla="*/ 8709627 w 9384838"/>
              <a:gd name="connsiteY920" fmla="*/ 778282 h 6246801"/>
              <a:gd name="connsiteX921" fmla="*/ 8711579 w 9384838"/>
              <a:gd name="connsiteY921" fmla="*/ 749008 h 6246801"/>
              <a:gd name="connsiteX922" fmla="*/ 8695967 w 9384838"/>
              <a:gd name="connsiteY922" fmla="*/ 749008 h 6246801"/>
              <a:gd name="connsiteX923" fmla="*/ 8672549 w 9384838"/>
              <a:gd name="connsiteY923" fmla="*/ 745105 h 6246801"/>
              <a:gd name="connsiteX924" fmla="*/ 8668646 w 9384838"/>
              <a:gd name="connsiteY924" fmla="*/ 713881 h 6246801"/>
              <a:gd name="connsiteX925" fmla="*/ 8697919 w 9384838"/>
              <a:gd name="connsiteY925" fmla="*/ 713881 h 6246801"/>
              <a:gd name="connsiteX926" fmla="*/ 8715482 w 9384838"/>
              <a:gd name="connsiteY926" fmla="*/ 731444 h 6246801"/>
              <a:gd name="connsiteX927" fmla="*/ 8733045 w 9384838"/>
              <a:gd name="connsiteY927" fmla="*/ 719735 h 6246801"/>
              <a:gd name="connsiteX928" fmla="*/ 8746705 w 9384838"/>
              <a:gd name="connsiteY928" fmla="*/ 688512 h 6246801"/>
              <a:gd name="connsiteX929" fmla="*/ 8787686 w 9384838"/>
              <a:gd name="connsiteY929" fmla="*/ 674851 h 6246801"/>
              <a:gd name="connsiteX930" fmla="*/ 8811104 w 9384838"/>
              <a:gd name="connsiteY930" fmla="*/ 624114 h 6246801"/>
              <a:gd name="connsiteX931" fmla="*/ 8830619 w 9384838"/>
              <a:gd name="connsiteY931" fmla="*/ 618260 h 6246801"/>
              <a:gd name="connsiteX932" fmla="*/ 8840376 w 9384838"/>
              <a:gd name="connsiteY932" fmla="*/ 600695 h 6246801"/>
              <a:gd name="connsiteX933" fmla="*/ 8832570 w 9384838"/>
              <a:gd name="connsiteY933" fmla="*/ 559715 h 6246801"/>
              <a:gd name="connsiteX934" fmla="*/ 8850134 w 9384838"/>
              <a:gd name="connsiteY934" fmla="*/ 559715 h 6246801"/>
              <a:gd name="connsiteX935" fmla="*/ 8885260 w 9384838"/>
              <a:gd name="connsiteY935" fmla="*/ 573376 h 6246801"/>
              <a:gd name="connsiteX936" fmla="*/ 8902823 w 9384838"/>
              <a:gd name="connsiteY936" fmla="*/ 559715 h 6246801"/>
              <a:gd name="connsiteX937" fmla="*/ 8904775 w 9384838"/>
              <a:gd name="connsiteY937" fmla="*/ 524589 h 6246801"/>
              <a:gd name="connsiteX938" fmla="*/ 8949659 w 9384838"/>
              <a:gd name="connsiteY938" fmla="*/ 497268 h 6246801"/>
              <a:gd name="connsiteX939" fmla="*/ 8976980 w 9384838"/>
              <a:gd name="connsiteY939" fmla="*/ 497268 h 6246801"/>
              <a:gd name="connsiteX940" fmla="*/ 8976980 w 9384838"/>
              <a:gd name="connsiteY940" fmla="*/ 462142 h 6246801"/>
              <a:gd name="connsiteX941" fmla="*/ 8965271 w 9384838"/>
              <a:gd name="connsiteY941" fmla="*/ 419209 h 6246801"/>
              <a:gd name="connsiteX942" fmla="*/ 8973077 w 9384838"/>
              <a:gd name="connsiteY942" fmla="*/ 393840 h 6246801"/>
              <a:gd name="connsiteX943" fmla="*/ 9002349 w 9384838"/>
              <a:gd name="connsiteY943" fmla="*/ 376277 h 6246801"/>
              <a:gd name="connsiteX944" fmla="*/ 9017961 w 9384838"/>
              <a:gd name="connsiteY944" fmla="*/ 403597 h 6246801"/>
              <a:gd name="connsiteX945" fmla="*/ 9041378 w 9384838"/>
              <a:gd name="connsiteY945" fmla="*/ 467996 h 6246801"/>
              <a:gd name="connsiteX946" fmla="*/ 9076505 w 9384838"/>
              <a:gd name="connsiteY946" fmla="*/ 475802 h 6246801"/>
              <a:gd name="connsiteX947" fmla="*/ 9154564 w 9384838"/>
              <a:gd name="connsiteY947" fmla="*/ 458239 h 6246801"/>
              <a:gd name="connsiteX948" fmla="*/ 9209205 w 9384838"/>
              <a:gd name="connsiteY948" fmla="*/ 409452 h 6246801"/>
              <a:gd name="connsiteX949" fmla="*/ 9218963 w 9384838"/>
              <a:gd name="connsiteY949" fmla="*/ 380180 h 6246801"/>
              <a:gd name="connsiteX950" fmla="*/ 9283361 w 9384838"/>
              <a:gd name="connsiteY950" fmla="*/ 325538 h 6246801"/>
              <a:gd name="connsiteX951" fmla="*/ 9328245 w 9384838"/>
              <a:gd name="connsiteY951" fmla="*/ 31187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1068" fmla="*/ 6819242 w 9384838"/>
              <a:gd name="connsiteY106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72009 w 9384838"/>
              <a:gd name="connsiteY211" fmla="*/ 5293241 h 6246801"/>
              <a:gd name="connsiteX212" fmla="*/ 422231 w 9384838"/>
              <a:gd name="connsiteY212" fmla="*/ 5318684 h 6246801"/>
              <a:gd name="connsiteX213" fmla="*/ 446567 w 9384838"/>
              <a:gd name="connsiteY213" fmla="*/ 5344127 h 6246801"/>
              <a:gd name="connsiteX214" fmla="*/ 497451 w 9384838"/>
              <a:gd name="connsiteY214" fmla="*/ 5344127 h 6246801"/>
              <a:gd name="connsiteX215" fmla="*/ 521787 w 9384838"/>
              <a:gd name="connsiteY215" fmla="*/ 5318684 h 6246801"/>
              <a:gd name="connsiteX216" fmla="*/ 521787 w 9384838"/>
              <a:gd name="connsiteY216" fmla="*/ 5369570 h 6246801"/>
              <a:gd name="connsiteX217" fmla="*/ 497451 w 9384838"/>
              <a:gd name="connsiteY217" fmla="*/ 5419350 h 6246801"/>
              <a:gd name="connsiteX218" fmla="*/ 472009 w 9384838"/>
              <a:gd name="connsiteY218" fmla="*/ 5419350 h 6246801"/>
              <a:gd name="connsiteX219" fmla="*/ 446567 w 9384838"/>
              <a:gd name="connsiteY219" fmla="*/ 5444793 h 6246801"/>
              <a:gd name="connsiteX220" fmla="*/ 422231 w 9384838"/>
              <a:gd name="connsiteY220" fmla="*/ 5419350 h 6246801"/>
              <a:gd name="connsiteX221" fmla="*/ 446567 w 9384838"/>
              <a:gd name="connsiteY221" fmla="*/ 5393907 h 6246801"/>
              <a:gd name="connsiteX222" fmla="*/ 446567 w 9384838"/>
              <a:gd name="connsiteY222" fmla="*/ 5369570 h 6246801"/>
              <a:gd name="connsiteX223" fmla="*/ 422231 w 9384838"/>
              <a:gd name="connsiteY223" fmla="*/ 5344127 h 6246801"/>
              <a:gd name="connsiteX224" fmla="*/ 371347 w 9384838"/>
              <a:gd name="connsiteY224" fmla="*/ 5369570 h 6246801"/>
              <a:gd name="connsiteX225" fmla="*/ 347011 w 9384838"/>
              <a:gd name="connsiteY225" fmla="*/ 5344127 h 6246801"/>
              <a:gd name="connsiteX226" fmla="*/ 321569 w 9384838"/>
              <a:gd name="connsiteY226" fmla="*/ 5393907 h 6246801"/>
              <a:gd name="connsiteX227" fmla="*/ 271791 w 9384838"/>
              <a:gd name="connsiteY227" fmla="*/ 5419350 h 6246801"/>
              <a:gd name="connsiteX228" fmla="*/ 321569 w 9384838"/>
              <a:gd name="connsiteY228" fmla="*/ 5369570 h 6246801"/>
              <a:gd name="connsiteX229" fmla="*/ 296127 w 9384838"/>
              <a:gd name="connsiteY229" fmla="*/ 5344127 h 6246801"/>
              <a:gd name="connsiteX230" fmla="*/ 296127 w 9384838"/>
              <a:gd name="connsiteY230" fmla="*/ 5293241 h 6246801"/>
              <a:gd name="connsiteX231" fmla="*/ 271791 w 9384838"/>
              <a:gd name="connsiteY231" fmla="*/ 5293241 h 6246801"/>
              <a:gd name="connsiteX232" fmla="*/ 246349 w 9384838"/>
              <a:gd name="connsiteY232" fmla="*/ 5243462 h 6246801"/>
              <a:gd name="connsiteX233" fmla="*/ 296127 w 9384838"/>
              <a:gd name="connsiteY233" fmla="*/ 5168239 h 6246801"/>
              <a:gd name="connsiteX234" fmla="*/ 321569 w 9384838"/>
              <a:gd name="connsiteY234" fmla="*/ 5193682 h 6246801"/>
              <a:gd name="connsiteX235" fmla="*/ 296127 w 9384838"/>
              <a:gd name="connsiteY235" fmla="*/ 5218019 h 6246801"/>
              <a:gd name="connsiteX236" fmla="*/ 321569 w 9384838"/>
              <a:gd name="connsiteY236" fmla="*/ 5218019 h 6246801"/>
              <a:gd name="connsiteX237" fmla="*/ 321569 w 9384838"/>
              <a:gd name="connsiteY237" fmla="*/ 5243462 h 6246801"/>
              <a:gd name="connsiteX238" fmla="*/ 296127 w 9384838"/>
              <a:gd name="connsiteY238" fmla="*/ 5268905 h 6246801"/>
              <a:gd name="connsiteX239" fmla="*/ 321569 w 9384838"/>
              <a:gd name="connsiteY239" fmla="*/ 5318684 h 6246801"/>
              <a:gd name="connsiteX240" fmla="*/ 347011 w 9384838"/>
              <a:gd name="connsiteY240" fmla="*/ 5293241 h 6246801"/>
              <a:gd name="connsiteX241" fmla="*/ 371347 w 9384838"/>
              <a:gd name="connsiteY241" fmla="*/ 5318684 h 6246801"/>
              <a:gd name="connsiteX242" fmla="*/ 396789 w 9384838"/>
              <a:gd name="connsiteY242" fmla="*/ 5318684 h 6246801"/>
              <a:gd name="connsiteX243" fmla="*/ 371347 w 9384838"/>
              <a:gd name="connsiteY243" fmla="*/ 5268905 h 6246801"/>
              <a:gd name="connsiteX244" fmla="*/ 396789 w 9384838"/>
              <a:gd name="connsiteY244" fmla="*/ 5243462 h 6246801"/>
              <a:gd name="connsiteX245" fmla="*/ 371347 w 9384838"/>
              <a:gd name="connsiteY245" fmla="*/ 5193682 h 6246801"/>
              <a:gd name="connsiteX246" fmla="*/ 321569 w 9384838"/>
              <a:gd name="connsiteY246" fmla="*/ 5168239 h 6246801"/>
              <a:gd name="connsiteX247" fmla="*/ 347011 w 9384838"/>
              <a:gd name="connsiteY247" fmla="*/ 5142796 h 6246801"/>
              <a:gd name="connsiteX248" fmla="*/ 296127 w 9384838"/>
              <a:gd name="connsiteY248" fmla="*/ 5142796 h 6246801"/>
              <a:gd name="connsiteX249" fmla="*/ 271791 w 9384838"/>
              <a:gd name="connsiteY249" fmla="*/ 5093016 h 6246801"/>
              <a:gd name="connsiteX250" fmla="*/ 296127 w 9384838"/>
              <a:gd name="connsiteY250" fmla="*/ 5067573 h 6246801"/>
              <a:gd name="connsiteX251" fmla="*/ 271791 w 9384838"/>
              <a:gd name="connsiteY251" fmla="*/ 5043236 h 6246801"/>
              <a:gd name="connsiteX252" fmla="*/ 271791 w 9384838"/>
              <a:gd name="connsiteY252" fmla="*/ 5017793 h 6246801"/>
              <a:gd name="connsiteX253" fmla="*/ 321569 w 9384838"/>
              <a:gd name="connsiteY253" fmla="*/ 5043236 h 6246801"/>
              <a:gd name="connsiteX254" fmla="*/ 347011 w 9384838"/>
              <a:gd name="connsiteY254" fmla="*/ 5043236 h 6246801"/>
              <a:gd name="connsiteX255" fmla="*/ 371347 w 9384838"/>
              <a:gd name="connsiteY255" fmla="*/ 5067573 h 6246801"/>
              <a:gd name="connsiteX256" fmla="*/ 371347 w 9384838"/>
              <a:gd name="connsiteY256" fmla="*/ 5093016 h 6246801"/>
              <a:gd name="connsiteX257" fmla="*/ 396789 w 9384838"/>
              <a:gd name="connsiteY257" fmla="*/ 5093016 h 6246801"/>
              <a:gd name="connsiteX258" fmla="*/ 396789 w 9384838"/>
              <a:gd name="connsiteY258" fmla="*/ 5067573 h 6246801"/>
              <a:gd name="connsiteX259" fmla="*/ 422231 w 9384838"/>
              <a:gd name="connsiteY259" fmla="*/ 5043236 h 6246801"/>
              <a:gd name="connsiteX260" fmla="*/ 371347 w 9384838"/>
              <a:gd name="connsiteY260" fmla="*/ 5017793 h 6246801"/>
              <a:gd name="connsiteX261" fmla="*/ 396789 w 9384838"/>
              <a:gd name="connsiteY261" fmla="*/ 4992350 h 6246801"/>
              <a:gd name="connsiteX262" fmla="*/ 422231 w 9384838"/>
              <a:gd name="connsiteY262" fmla="*/ 4968013 h 6246801"/>
              <a:gd name="connsiteX263" fmla="*/ 446567 w 9384838"/>
              <a:gd name="connsiteY263" fmla="*/ 4992350 h 6246801"/>
              <a:gd name="connsiteX264" fmla="*/ 446567 w 9384838"/>
              <a:gd name="connsiteY264" fmla="*/ 5017793 h 6246801"/>
              <a:gd name="connsiteX265" fmla="*/ 472009 w 9384838"/>
              <a:gd name="connsiteY265" fmla="*/ 5043236 h 6246801"/>
              <a:gd name="connsiteX266" fmla="*/ 497451 w 9384838"/>
              <a:gd name="connsiteY266" fmla="*/ 5017793 h 6246801"/>
              <a:gd name="connsiteX267" fmla="*/ 497452 w 9384838"/>
              <a:gd name="connsiteY267" fmla="*/ 5017793 h 6246801"/>
              <a:gd name="connsiteX268" fmla="*/ 547230 w 9384838"/>
              <a:gd name="connsiteY268" fmla="*/ 5017793 h 6246801"/>
              <a:gd name="connsiteX269" fmla="*/ 521788 w 9384838"/>
              <a:gd name="connsiteY269" fmla="*/ 4992350 h 6246801"/>
              <a:gd name="connsiteX270" fmla="*/ 572672 w 9384838"/>
              <a:gd name="connsiteY270" fmla="*/ 4968013 h 6246801"/>
              <a:gd name="connsiteX271" fmla="*/ 597008 w 9384838"/>
              <a:gd name="connsiteY271" fmla="*/ 4992350 h 6246801"/>
              <a:gd name="connsiteX272" fmla="*/ 647892 w 9384838"/>
              <a:gd name="connsiteY272" fmla="*/ 4992350 h 6246801"/>
              <a:gd name="connsiteX273" fmla="*/ 647892 w 9384838"/>
              <a:gd name="connsiteY273" fmla="*/ 4968013 h 6246801"/>
              <a:gd name="connsiteX274" fmla="*/ 672228 w 9384838"/>
              <a:gd name="connsiteY274" fmla="*/ 4942570 h 6246801"/>
              <a:gd name="connsiteX275" fmla="*/ 672228 w 9384838"/>
              <a:gd name="connsiteY275" fmla="*/ 4917127 h 6246801"/>
              <a:gd name="connsiteX276" fmla="*/ 723112 w 9384838"/>
              <a:gd name="connsiteY276" fmla="*/ 4892790 h 6246801"/>
              <a:gd name="connsiteX277" fmla="*/ 772890 w 9384838"/>
              <a:gd name="connsiteY277" fmla="*/ 4892790 h 6246801"/>
              <a:gd name="connsiteX278" fmla="*/ 798333 w 9384838"/>
              <a:gd name="connsiteY278" fmla="*/ 4867347 h 6246801"/>
              <a:gd name="connsiteX279" fmla="*/ 291494 w 9384838"/>
              <a:gd name="connsiteY279" fmla="*/ 3896294 h 6246801"/>
              <a:gd name="connsiteX280" fmla="*/ 319795 w 9384838"/>
              <a:gd name="connsiteY280" fmla="*/ 3947235 h 6246801"/>
              <a:gd name="connsiteX281" fmla="*/ 280174 w 9384838"/>
              <a:gd name="connsiteY281" fmla="*/ 4026476 h 6246801"/>
              <a:gd name="connsiteX282" fmla="*/ 234893 w 9384838"/>
              <a:gd name="connsiteY282" fmla="*/ 4026476 h 6246801"/>
              <a:gd name="connsiteX283" fmla="*/ 220743 w 9384838"/>
              <a:gd name="connsiteY283" fmla="*/ 4066097 h 6246801"/>
              <a:gd name="connsiteX284" fmla="*/ 178292 w 9384838"/>
              <a:gd name="connsiteY284" fmla="*/ 4074587 h 6246801"/>
              <a:gd name="connsiteX285" fmla="*/ 133012 w 9384838"/>
              <a:gd name="connsiteY285" fmla="*/ 4111377 h 6246801"/>
              <a:gd name="connsiteX286" fmla="*/ 93391 w 9384838"/>
              <a:gd name="connsiteY286" fmla="*/ 4125528 h 6246801"/>
              <a:gd name="connsiteX287" fmla="*/ 113201 w 9384838"/>
              <a:gd name="connsiteY287" fmla="*/ 4187789 h 6246801"/>
              <a:gd name="connsiteX288" fmla="*/ 82071 w 9384838"/>
              <a:gd name="connsiteY288" fmla="*/ 4187789 h 6246801"/>
              <a:gd name="connsiteX289" fmla="*/ 59430 w 9384838"/>
              <a:gd name="connsiteY289" fmla="*/ 4250050 h 6246801"/>
              <a:gd name="connsiteX290" fmla="*/ 76411 w 9384838"/>
              <a:gd name="connsiteY290" fmla="*/ 4275521 h 6246801"/>
              <a:gd name="connsiteX291" fmla="*/ 11320 w 9384838"/>
              <a:gd name="connsiteY291" fmla="*/ 4317971 h 6246801"/>
              <a:gd name="connsiteX292" fmla="*/ 0 w 9384838"/>
              <a:gd name="connsiteY292" fmla="*/ 4230240 h 6246801"/>
              <a:gd name="connsiteX293" fmla="*/ 31130 w 9384838"/>
              <a:gd name="connsiteY293" fmla="*/ 4218920 h 6246801"/>
              <a:gd name="connsiteX294" fmla="*/ 45280 w 9384838"/>
              <a:gd name="connsiteY294" fmla="*/ 4187789 h 6246801"/>
              <a:gd name="connsiteX295" fmla="*/ 53771 w 9384838"/>
              <a:gd name="connsiteY295" fmla="*/ 4131188 h 6246801"/>
              <a:gd name="connsiteX296" fmla="*/ 70751 w 9384838"/>
              <a:gd name="connsiteY296" fmla="*/ 4105717 h 6246801"/>
              <a:gd name="connsiteX297" fmla="*/ 124522 w 9384838"/>
              <a:gd name="connsiteY297" fmla="*/ 4083077 h 6246801"/>
              <a:gd name="connsiteX298" fmla="*/ 152822 w 9384838"/>
              <a:gd name="connsiteY298" fmla="*/ 4040626 h 6246801"/>
              <a:gd name="connsiteX299" fmla="*/ 104711 w 9384838"/>
              <a:gd name="connsiteY299" fmla="*/ 4023646 h 6246801"/>
              <a:gd name="connsiteX300" fmla="*/ 104711 w 9384838"/>
              <a:gd name="connsiteY300" fmla="*/ 3981195 h 6246801"/>
              <a:gd name="connsiteX301" fmla="*/ 144332 w 9384838"/>
              <a:gd name="connsiteY301" fmla="*/ 3981195 h 6246801"/>
              <a:gd name="connsiteX302" fmla="*/ 181122 w 9384838"/>
              <a:gd name="connsiteY302" fmla="*/ 4020816 h 6246801"/>
              <a:gd name="connsiteX303" fmla="*/ 240553 w 9384838"/>
              <a:gd name="connsiteY303" fmla="*/ 3955725 h 6246801"/>
              <a:gd name="connsiteX304" fmla="*/ 271684 w 9384838"/>
              <a:gd name="connsiteY304" fmla="*/ 3907614 h 6246801"/>
              <a:gd name="connsiteX305" fmla="*/ 291494 w 9384838"/>
              <a:gd name="connsiteY305" fmla="*/ 3896294 h 6246801"/>
              <a:gd name="connsiteX306" fmla="*/ 481106 w 9384838"/>
              <a:gd name="connsiteY306" fmla="*/ 3596309 h 6246801"/>
              <a:gd name="connsiteX307" fmla="*/ 435825 w 9384838"/>
              <a:gd name="connsiteY307" fmla="*/ 3664230 h 6246801"/>
              <a:gd name="connsiteX308" fmla="*/ 396205 w 9384838"/>
              <a:gd name="connsiteY308" fmla="*/ 3638759 h 6246801"/>
              <a:gd name="connsiteX309" fmla="*/ 481106 w 9384838"/>
              <a:gd name="connsiteY309" fmla="*/ 3596309 h 6246801"/>
              <a:gd name="connsiteX310" fmla="*/ 4460871 w 9384838"/>
              <a:gd name="connsiteY310" fmla="*/ 3512231 h 6246801"/>
              <a:gd name="connsiteX311" fmla="*/ 4435429 w 9384838"/>
              <a:gd name="connsiteY311" fmla="*/ 3563117 h 6246801"/>
              <a:gd name="connsiteX312" fmla="*/ 4385651 w 9384838"/>
              <a:gd name="connsiteY312" fmla="*/ 3612896 h 6246801"/>
              <a:gd name="connsiteX313" fmla="*/ 4385651 w 9384838"/>
              <a:gd name="connsiteY313" fmla="*/ 3638339 h 6246801"/>
              <a:gd name="connsiteX314" fmla="*/ 4435429 w 9384838"/>
              <a:gd name="connsiteY314" fmla="*/ 3638339 h 6246801"/>
              <a:gd name="connsiteX315" fmla="*/ 4435429 w 9384838"/>
              <a:gd name="connsiteY315" fmla="*/ 3662676 h 6246801"/>
              <a:gd name="connsiteX316" fmla="*/ 4385651 w 9384838"/>
              <a:gd name="connsiteY316" fmla="*/ 3713562 h 6246801"/>
              <a:gd name="connsiteX317" fmla="*/ 4284989 w 9384838"/>
              <a:gd name="connsiteY317" fmla="*/ 3737899 h 6246801"/>
              <a:gd name="connsiteX318" fmla="*/ 4310431 w 9384838"/>
              <a:gd name="connsiteY318" fmla="*/ 3688119 h 6246801"/>
              <a:gd name="connsiteX319" fmla="*/ 4335873 w 9384838"/>
              <a:gd name="connsiteY319" fmla="*/ 3662676 h 6246801"/>
              <a:gd name="connsiteX320" fmla="*/ 4335873 w 9384838"/>
              <a:gd name="connsiteY320" fmla="*/ 3638339 h 6246801"/>
              <a:gd name="connsiteX321" fmla="*/ 4284989 w 9384838"/>
              <a:gd name="connsiteY321" fmla="*/ 3662676 h 6246801"/>
              <a:gd name="connsiteX322" fmla="*/ 4284989 w 9384838"/>
              <a:gd name="connsiteY322" fmla="*/ 3612896 h 6246801"/>
              <a:gd name="connsiteX323" fmla="*/ 4360209 w 9384838"/>
              <a:gd name="connsiteY323" fmla="*/ 3537674 h 6246801"/>
              <a:gd name="connsiteX324" fmla="*/ 4460871 w 9384838"/>
              <a:gd name="connsiteY324" fmla="*/ 3512231 h 6246801"/>
              <a:gd name="connsiteX325" fmla="*/ 605629 w 9384838"/>
              <a:gd name="connsiteY325" fmla="*/ 3364245 h 6246801"/>
              <a:gd name="connsiteX326" fmla="*/ 611289 w 9384838"/>
              <a:gd name="connsiteY326" fmla="*/ 3409526 h 6246801"/>
              <a:gd name="connsiteX327" fmla="*/ 633929 w 9384838"/>
              <a:gd name="connsiteY327" fmla="*/ 3437826 h 6246801"/>
              <a:gd name="connsiteX328" fmla="*/ 616949 w 9384838"/>
              <a:gd name="connsiteY328" fmla="*/ 3485937 h 6246801"/>
              <a:gd name="connsiteX329" fmla="*/ 599969 w 9384838"/>
              <a:gd name="connsiteY329" fmla="*/ 3497257 h 6246801"/>
              <a:gd name="connsiteX330" fmla="*/ 560348 w 9384838"/>
              <a:gd name="connsiteY330" fmla="*/ 3451976 h 6246801"/>
              <a:gd name="connsiteX331" fmla="*/ 577328 w 9384838"/>
              <a:gd name="connsiteY331" fmla="*/ 3415186 h 6246801"/>
              <a:gd name="connsiteX332" fmla="*/ 574498 w 9384838"/>
              <a:gd name="connsiteY332" fmla="*/ 3369905 h 6246801"/>
              <a:gd name="connsiteX333" fmla="*/ 605629 w 9384838"/>
              <a:gd name="connsiteY333" fmla="*/ 3364245 h 6246801"/>
              <a:gd name="connsiteX334" fmla="*/ 1098059 w 9384838"/>
              <a:gd name="connsiteY334" fmla="*/ 3109544 h 6246801"/>
              <a:gd name="connsiteX335" fmla="*/ 1081079 w 9384838"/>
              <a:gd name="connsiteY335" fmla="*/ 3137841 h 6246801"/>
              <a:gd name="connsiteX336" fmla="*/ 1064099 w 9384838"/>
              <a:gd name="connsiteY336" fmla="*/ 3154822 h 6246801"/>
              <a:gd name="connsiteX337" fmla="*/ 1038628 w 9384838"/>
              <a:gd name="connsiteY337" fmla="*/ 3143502 h 6246801"/>
              <a:gd name="connsiteX338" fmla="*/ 1098059 w 9384838"/>
              <a:gd name="connsiteY338" fmla="*/ 3109544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05615 w 9384838"/>
              <a:gd name="connsiteY352" fmla="*/ 3061433 h 6246801"/>
              <a:gd name="connsiteX353" fmla="*/ 936745 w 9384838"/>
              <a:gd name="connsiteY353" fmla="*/ 3033132 h 6246801"/>
              <a:gd name="connsiteX354" fmla="*/ 973535 w 9384838"/>
              <a:gd name="connsiteY354" fmla="*/ 3081244 h 6246801"/>
              <a:gd name="connsiteX355" fmla="*/ 948066 w 9384838"/>
              <a:gd name="connsiteY355" fmla="*/ 3115203 h 6246801"/>
              <a:gd name="connsiteX356" fmla="*/ 925424 w 9384838"/>
              <a:gd name="connsiteY356" fmla="*/ 3067093 h 6246801"/>
              <a:gd name="connsiteX357" fmla="*/ 936745 w 9384838"/>
              <a:gd name="connsiteY357" fmla="*/ 3033132 h 6246801"/>
              <a:gd name="connsiteX358" fmla="*/ 5840275 w 9384838"/>
              <a:gd name="connsiteY358" fmla="*/ 2081897 h 6246801"/>
              <a:gd name="connsiteX359" fmla="*/ 5891159 w 9384838"/>
              <a:gd name="connsiteY359" fmla="*/ 2132783 h 6246801"/>
              <a:gd name="connsiteX360" fmla="*/ 5891159 w 9384838"/>
              <a:gd name="connsiteY360" fmla="*/ 2158226 h 6246801"/>
              <a:gd name="connsiteX361" fmla="*/ 5966379 w 9384838"/>
              <a:gd name="connsiteY361" fmla="*/ 2208005 h 6246801"/>
              <a:gd name="connsiteX362" fmla="*/ 6016157 w 9384838"/>
              <a:gd name="connsiteY362" fmla="*/ 2208005 h 6246801"/>
              <a:gd name="connsiteX363" fmla="*/ 6041599 w 9384838"/>
              <a:gd name="connsiteY363" fmla="*/ 2208005 h 6246801"/>
              <a:gd name="connsiteX364" fmla="*/ 5966379 w 9384838"/>
              <a:gd name="connsiteY364" fmla="*/ 2308672 h 6246801"/>
              <a:gd name="connsiteX365" fmla="*/ 5916601 w 9384838"/>
              <a:gd name="connsiteY365" fmla="*/ 2558676 h 6246801"/>
              <a:gd name="connsiteX366" fmla="*/ 5916601 w 9384838"/>
              <a:gd name="connsiteY366" fmla="*/ 2659341 h 6246801"/>
              <a:gd name="connsiteX367" fmla="*/ 5966379 w 9384838"/>
              <a:gd name="connsiteY367" fmla="*/ 2684786 h 6246801"/>
              <a:gd name="connsiteX368" fmla="*/ 5991821 w 9384838"/>
              <a:gd name="connsiteY368" fmla="*/ 2734563 h 6246801"/>
              <a:gd name="connsiteX369" fmla="*/ 6016157 w 9384838"/>
              <a:gd name="connsiteY369" fmla="*/ 2785448 h 6246801"/>
              <a:gd name="connsiteX370" fmla="*/ 6016157 w 9384838"/>
              <a:gd name="connsiteY370" fmla="*/ 2860670 h 6246801"/>
              <a:gd name="connsiteX371" fmla="*/ 5991821 w 9384838"/>
              <a:gd name="connsiteY371" fmla="*/ 2885007 h 6246801"/>
              <a:gd name="connsiteX372" fmla="*/ 6016157 w 9384838"/>
              <a:gd name="connsiteY372" fmla="*/ 2910449 h 6246801"/>
              <a:gd name="connsiteX373" fmla="*/ 5991821 w 9384838"/>
              <a:gd name="connsiteY373" fmla="*/ 2935892 h 6246801"/>
              <a:gd name="connsiteX374" fmla="*/ 5991821 w 9384838"/>
              <a:gd name="connsiteY374" fmla="*/ 2960229 h 6246801"/>
              <a:gd name="connsiteX375" fmla="*/ 6041599 w 9384838"/>
              <a:gd name="connsiteY375" fmla="*/ 2985670 h 6246801"/>
              <a:gd name="connsiteX376" fmla="*/ 6016157 w 9384838"/>
              <a:gd name="connsiteY376" fmla="*/ 3035453 h 6246801"/>
              <a:gd name="connsiteX377" fmla="*/ 6041599 w 9384838"/>
              <a:gd name="connsiteY377" fmla="*/ 3086339 h 6246801"/>
              <a:gd name="connsiteX378" fmla="*/ 5991821 w 9384838"/>
              <a:gd name="connsiteY378" fmla="*/ 3185896 h 6246801"/>
              <a:gd name="connsiteX379" fmla="*/ 6016157 w 9384838"/>
              <a:gd name="connsiteY379" fmla="*/ 3185896 h 6246801"/>
              <a:gd name="connsiteX380" fmla="*/ 6016157 w 9384838"/>
              <a:gd name="connsiteY380" fmla="*/ 3236782 h 6246801"/>
              <a:gd name="connsiteX381" fmla="*/ 5966379 w 9384838"/>
              <a:gd name="connsiteY381" fmla="*/ 3261118 h 6246801"/>
              <a:gd name="connsiteX382" fmla="*/ 5966379 w 9384838"/>
              <a:gd name="connsiteY382" fmla="*/ 3286561 h 6246801"/>
              <a:gd name="connsiteX383" fmla="*/ 5916601 w 9384838"/>
              <a:gd name="connsiteY383" fmla="*/ 3361784 h 6246801"/>
              <a:gd name="connsiteX384" fmla="*/ 5916601 w 9384838"/>
              <a:gd name="connsiteY384" fmla="*/ 3412670 h 6246801"/>
              <a:gd name="connsiteX385" fmla="*/ 5865717 w 9384838"/>
              <a:gd name="connsiteY385" fmla="*/ 3437007 h 6246801"/>
              <a:gd name="connsiteX386" fmla="*/ 5840275 w 9384838"/>
              <a:gd name="connsiteY386" fmla="*/ 3462450 h 6246801"/>
              <a:gd name="connsiteX387" fmla="*/ 5815939 w 9384838"/>
              <a:gd name="connsiteY387" fmla="*/ 3437007 h 6246801"/>
              <a:gd name="connsiteX388" fmla="*/ 5815939 w 9384838"/>
              <a:gd name="connsiteY388" fmla="*/ 3487893 h 6246801"/>
              <a:gd name="connsiteX389" fmla="*/ 5765055 w 9384838"/>
              <a:gd name="connsiteY389" fmla="*/ 3462450 h 6246801"/>
              <a:gd name="connsiteX390" fmla="*/ 5765055 w 9384838"/>
              <a:gd name="connsiteY390" fmla="*/ 3462451 h 6246801"/>
              <a:gd name="connsiteX391" fmla="*/ 5790497 w 9384838"/>
              <a:gd name="connsiteY391" fmla="*/ 3512230 h 6246801"/>
              <a:gd name="connsiteX392" fmla="*/ 5740719 w 9384838"/>
              <a:gd name="connsiteY392" fmla="*/ 3537673 h 6246801"/>
              <a:gd name="connsiteX393" fmla="*/ 5715277 w 9384838"/>
              <a:gd name="connsiteY393" fmla="*/ 3563116 h 6246801"/>
              <a:gd name="connsiteX394" fmla="*/ 5689835 w 9384838"/>
              <a:gd name="connsiteY394" fmla="*/ 3587453 h 6246801"/>
              <a:gd name="connsiteX395" fmla="*/ 5715277 w 9384838"/>
              <a:gd name="connsiteY395" fmla="*/ 3612896 h 6246801"/>
              <a:gd name="connsiteX396" fmla="*/ 5665499 w 9384838"/>
              <a:gd name="connsiteY396" fmla="*/ 3612896 h 6246801"/>
              <a:gd name="connsiteX397" fmla="*/ 5640057 w 9384838"/>
              <a:gd name="connsiteY397" fmla="*/ 3638339 h 6246801"/>
              <a:gd name="connsiteX398" fmla="*/ 5665499 w 9384838"/>
              <a:gd name="connsiteY398" fmla="*/ 3638339 h 6246801"/>
              <a:gd name="connsiteX399" fmla="*/ 5665499 w 9384838"/>
              <a:gd name="connsiteY399" fmla="*/ 3662676 h 6246801"/>
              <a:gd name="connsiteX400" fmla="*/ 5640057 w 9384838"/>
              <a:gd name="connsiteY400" fmla="*/ 3662676 h 6246801"/>
              <a:gd name="connsiteX401" fmla="*/ 5665499 w 9384838"/>
              <a:gd name="connsiteY401" fmla="*/ 3688119 h 6246801"/>
              <a:gd name="connsiteX402" fmla="*/ 5640057 w 9384838"/>
              <a:gd name="connsiteY402" fmla="*/ 3763342 h 6246801"/>
              <a:gd name="connsiteX403" fmla="*/ 5590279 w 9384838"/>
              <a:gd name="connsiteY403" fmla="*/ 3737899 h 6246801"/>
              <a:gd name="connsiteX404" fmla="*/ 5515059 w 9384838"/>
              <a:gd name="connsiteY404" fmla="*/ 3737899 h 6246801"/>
              <a:gd name="connsiteX405" fmla="*/ 5464175 w 9384838"/>
              <a:gd name="connsiteY405" fmla="*/ 3713562 h 6246801"/>
              <a:gd name="connsiteX406" fmla="*/ 5439839 w 9384838"/>
              <a:gd name="connsiteY406" fmla="*/ 3737899 h 6246801"/>
              <a:gd name="connsiteX407" fmla="*/ 5464175 w 9384838"/>
              <a:gd name="connsiteY407" fmla="*/ 3763342 h 6246801"/>
              <a:gd name="connsiteX408" fmla="*/ 5414397 w 9384838"/>
              <a:gd name="connsiteY408" fmla="*/ 3788785 h 6246801"/>
              <a:gd name="connsiteX409" fmla="*/ 5339177 w 9384838"/>
              <a:gd name="connsiteY409" fmla="*/ 3939230 h 6246801"/>
              <a:gd name="connsiteX410" fmla="*/ 5364619 w 9384838"/>
              <a:gd name="connsiteY410" fmla="*/ 4014453 h 6246801"/>
              <a:gd name="connsiteX411" fmla="*/ 5364618 w 9384838"/>
              <a:gd name="connsiteY411" fmla="*/ 4014453 h 6246801"/>
              <a:gd name="connsiteX412" fmla="*/ 5364618 w 9384838"/>
              <a:gd name="connsiteY412" fmla="*/ 4089676 h 6246801"/>
              <a:gd name="connsiteX413" fmla="*/ 5313734 w 9384838"/>
              <a:gd name="connsiteY413" fmla="*/ 4289902 h 6246801"/>
              <a:gd name="connsiteX414" fmla="*/ 5238514 w 9384838"/>
              <a:gd name="connsiteY414" fmla="*/ 4416010 h 6246801"/>
              <a:gd name="connsiteX415" fmla="*/ 5213072 w 9384838"/>
              <a:gd name="connsiteY415" fmla="*/ 4440347 h 6246801"/>
              <a:gd name="connsiteX416" fmla="*/ 5163294 w 9384838"/>
              <a:gd name="connsiteY416" fmla="*/ 4440347 h 6246801"/>
              <a:gd name="connsiteX417" fmla="*/ 5137852 w 9384838"/>
              <a:gd name="connsiteY417" fmla="*/ 4465790 h 6246801"/>
              <a:gd name="connsiteX418" fmla="*/ 5163294 w 9384838"/>
              <a:gd name="connsiteY418" fmla="*/ 4465790 h 6246801"/>
              <a:gd name="connsiteX419" fmla="*/ 5062632 w 9384838"/>
              <a:gd name="connsiteY419" fmla="*/ 4616236 h 6246801"/>
              <a:gd name="connsiteX420" fmla="*/ 5038296 w 9384838"/>
              <a:gd name="connsiteY420" fmla="*/ 4691459 h 6246801"/>
              <a:gd name="connsiteX421" fmla="*/ 5012854 w 9384838"/>
              <a:gd name="connsiteY421" fmla="*/ 4716902 h 6246801"/>
              <a:gd name="connsiteX422" fmla="*/ 4987412 w 9384838"/>
              <a:gd name="connsiteY422" fmla="*/ 4792125 h 6246801"/>
              <a:gd name="connsiteX423" fmla="*/ 5012854 w 9384838"/>
              <a:gd name="connsiteY423" fmla="*/ 4917127 h 6246801"/>
              <a:gd name="connsiteX424" fmla="*/ 5062632 w 9384838"/>
              <a:gd name="connsiteY424" fmla="*/ 5043236 h 6246801"/>
              <a:gd name="connsiteX425" fmla="*/ 5013583 w 9384838"/>
              <a:gd name="connsiteY425" fmla="*/ 4993096 h 6246801"/>
              <a:gd name="connsiteX426" fmla="*/ 5062632 w 9384838"/>
              <a:gd name="connsiteY426" fmla="*/ 5043237 h 6246801"/>
              <a:gd name="connsiteX427" fmla="*/ 4987412 w 9384838"/>
              <a:gd name="connsiteY427" fmla="*/ 5043237 h 6246801"/>
              <a:gd name="connsiteX428" fmla="*/ 4963076 w 9384838"/>
              <a:gd name="connsiteY428" fmla="*/ 5017794 h 6246801"/>
              <a:gd name="connsiteX429" fmla="*/ 4862414 w 9384838"/>
              <a:gd name="connsiteY429" fmla="*/ 5067574 h 6246801"/>
              <a:gd name="connsiteX430" fmla="*/ 4812636 w 9384838"/>
              <a:gd name="connsiteY430" fmla="*/ 5142796 h 6246801"/>
              <a:gd name="connsiteX431" fmla="*/ 4812636 w 9384838"/>
              <a:gd name="connsiteY431" fmla="*/ 5193682 h 6246801"/>
              <a:gd name="connsiteX432" fmla="*/ 4787194 w 9384838"/>
              <a:gd name="connsiteY432" fmla="*/ 5243462 h 6246801"/>
              <a:gd name="connsiteX433" fmla="*/ 4711974 w 9384838"/>
              <a:gd name="connsiteY433" fmla="*/ 5268905 h 6246801"/>
              <a:gd name="connsiteX434" fmla="*/ 4686532 w 9384838"/>
              <a:gd name="connsiteY434" fmla="*/ 5243462 h 6246801"/>
              <a:gd name="connsiteX435" fmla="*/ 4636753 w 9384838"/>
              <a:gd name="connsiteY435" fmla="*/ 5268905 h 6246801"/>
              <a:gd name="connsiteX436" fmla="*/ 4611311 w 9384838"/>
              <a:gd name="connsiteY436" fmla="*/ 5293242 h 6246801"/>
              <a:gd name="connsiteX437" fmla="*/ 4561533 w 9384838"/>
              <a:gd name="connsiteY437" fmla="*/ 5344128 h 6246801"/>
              <a:gd name="connsiteX438" fmla="*/ 4536091 w 9384838"/>
              <a:gd name="connsiteY438" fmla="*/ 5293242 h 6246801"/>
              <a:gd name="connsiteX439" fmla="*/ 4561533 w 9384838"/>
              <a:gd name="connsiteY439" fmla="*/ 5293242 h 6246801"/>
              <a:gd name="connsiteX440" fmla="*/ 4561533 w 9384838"/>
              <a:gd name="connsiteY440" fmla="*/ 5268905 h 6246801"/>
              <a:gd name="connsiteX441" fmla="*/ 4585869 w 9384838"/>
              <a:gd name="connsiteY441" fmla="*/ 5218019 h 6246801"/>
              <a:gd name="connsiteX442" fmla="*/ 4585869 w 9384838"/>
              <a:gd name="connsiteY442" fmla="*/ 5193682 h 6246801"/>
              <a:gd name="connsiteX443" fmla="*/ 4611311 w 9384838"/>
              <a:gd name="connsiteY443" fmla="*/ 5168239 h 6246801"/>
              <a:gd name="connsiteX444" fmla="*/ 4611311 w 9384838"/>
              <a:gd name="connsiteY444" fmla="*/ 5142796 h 6246801"/>
              <a:gd name="connsiteX445" fmla="*/ 4585869 w 9384838"/>
              <a:gd name="connsiteY445" fmla="*/ 5142796 h 6246801"/>
              <a:gd name="connsiteX446" fmla="*/ 4611311 w 9384838"/>
              <a:gd name="connsiteY446" fmla="*/ 5118460 h 6246801"/>
              <a:gd name="connsiteX447" fmla="*/ 4636753 w 9384838"/>
              <a:gd name="connsiteY447" fmla="*/ 5118460 h 6246801"/>
              <a:gd name="connsiteX448" fmla="*/ 4636753 w 9384838"/>
              <a:gd name="connsiteY448" fmla="*/ 5093017 h 6246801"/>
              <a:gd name="connsiteX449" fmla="*/ 4686532 w 9384838"/>
              <a:gd name="connsiteY449" fmla="*/ 5067574 h 6246801"/>
              <a:gd name="connsiteX450" fmla="*/ 4737416 w 9384838"/>
              <a:gd name="connsiteY450" fmla="*/ 5043237 h 6246801"/>
              <a:gd name="connsiteX451" fmla="*/ 4737416 w 9384838"/>
              <a:gd name="connsiteY451" fmla="*/ 5017794 h 6246801"/>
              <a:gd name="connsiteX452" fmla="*/ 4737416 w 9384838"/>
              <a:gd name="connsiteY452" fmla="*/ 4992351 h 6246801"/>
              <a:gd name="connsiteX453" fmla="*/ 4686532 w 9384838"/>
              <a:gd name="connsiteY453" fmla="*/ 4942571 h 6246801"/>
              <a:gd name="connsiteX454" fmla="*/ 4662196 w 9384838"/>
              <a:gd name="connsiteY454" fmla="*/ 4968014 h 6246801"/>
              <a:gd name="connsiteX455" fmla="*/ 4636753 w 9384838"/>
              <a:gd name="connsiteY455" fmla="*/ 4968014 h 6246801"/>
              <a:gd name="connsiteX456" fmla="*/ 4611311 w 9384838"/>
              <a:gd name="connsiteY456" fmla="*/ 4942571 h 6246801"/>
              <a:gd name="connsiteX457" fmla="*/ 4585869 w 9384838"/>
              <a:gd name="connsiteY457" fmla="*/ 4992350 h 6246801"/>
              <a:gd name="connsiteX458" fmla="*/ 4611310 w 9384838"/>
              <a:gd name="connsiteY458" fmla="*/ 5017792 h 6246801"/>
              <a:gd name="connsiteX459" fmla="*/ 4611311 w 9384838"/>
              <a:gd name="connsiteY459" fmla="*/ 5017793 h 6246801"/>
              <a:gd name="connsiteX460" fmla="*/ 4536091 w 9384838"/>
              <a:gd name="connsiteY460" fmla="*/ 5043236 h 6246801"/>
              <a:gd name="connsiteX461" fmla="*/ 4510649 w 9384838"/>
              <a:gd name="connsiteY461" fmla="*/ 5043236 h 6246801"/>
              <a:gd name="connsiteX462" fmla="*/ 4510649 w 9384838"/>
              <a:gd name="connsiteY462" fmla="*/ 5118458 h 6246801"/>
              <a:gd name="connsiteX463" fmla="*/ 4561533 w 9384838"/>
              <a:gd name="connsiteY463" fmla="*/ 5168238 h 6246801"/>
              <a:gd name="connsiteX464" fmla="*/ 4536091 w 9384838"/>
              <a:gd name="connsiteY464" fmla="*/ 5168238 h 6246801"/>
              <a:gd name="connsiteX465" fmla="*/ 4510649 w 9384838"/>
              <a:gd name="connsiteY465" fmla="*/ 5168238 h 6246801"/>
              <a:gd name="connsiteX466" fmla="*/ 4510649 w 9384838"/>
              <a:gd name="connsiteY466" fmla="*/ 5193681 h 6246801"/>
              <a:gd name="connsiteX467" fmla="*/ 4486313 w 9384838"/>
              <a:gd name="connsiteY467" fmla="*/ 5168238 h 6246801"/>
              <a:gd name="connsiteX468" fmla="*/ 4486313 w 9384838"/>
              <a:gd name="connsiteY468" fmla="*/ 5118458 h 6246801"/>
              <a:gd name="connsiteX469" fmla="*/ 4460871 w 9384838"/>
              <a:gd name="connsiteY469" fmla="*/ 5093016 h 6246801"/>
              <a:gd name="connsiteX470" fmla="*/ 4385651 w 9384838"/>
              <a:gd name="connsiteY470" fmla="*/ 5067573 h 6246801"/>
              <a:gd name="connsiteX471" fmla="*/ 4310431 w 9384838"/>
              <a:gd name="connsiteY471" fmla="*/ 5093016 h 6246801"/>
              <a:gd name="connsiteX472" fmla="*/ 4284989 w 9384838"/>
              <a:gd name="connsiteY472" fmla="*/ 5142795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80159 w 9384838"/>
              <a:gd name="connsiteY541" fmla="*/ 5520016 h 6246801"/>
              <a:gd name="connsiteX542" fmla="*/ 2830382 w 9384838"/>
              <a:gd name="connsiteY542" fmla="*/ 5544353 h 6246801"/>
              <a:gd name="connsiteX543" fmla="*/ 2804941 w 9384838"/>
              <a:gd name="connsiteY543" fmla="*/ 5569796 h 6246801"/>
              <a:gd name="connsiteX544" fmla="*/ 2755160 w 9384838"/>
              <a:gd name="connsiteY544" fmla="*/ 5595239 h 6246801"/>
              <a:gd name="connsiteX545" fmla="*/ 2679941 w 9384838"/>
              <a:gd name="connsiteY545" fmla="*/ 5569796 h 6246801"/>
              <a:gd name="connsiteX546" fmla="*/ 2629058 w 9384838"/>
              <a:gd name="connsiteY546" fmla="*/ 5494573 h 6246801"/>
              <a:gd name="connsiteX547" fmla="*/ 2629058 w 9384838"/>
              <a:gd name="connsiteY547" fmla="*/ 5444794 h 6246801"/>
              <a:gd name="connsiteX548" fmla="*/ 2579280 w 9384838"/>
              <a:gd name="connsiteY548" fmla="*/ 5393908 h 6246801"/>
              <a:gd name="connsiteX549" fmla="*/ 2579280 w 9384838"/>
              <a:gd name="connsiteY549" fmla="*/ 5344128 h 6246801"/>
              <a:gd name="connsiteX550" fmla="*/ 2529501 w 9384838"/>
              <a:gd name="connsiteY550" fmla="*/ 5318685 h 6246801"/>
              <a:gd name="connsiteX551" fmla="*/ 2553838 w 9384838"/>
              <a:gd name="connsiteY551" fmla="*/ 5293242 h 6246801"/>
              <a:gd name="connsiteX552" fmla="*/ 2579280 w 9384838"/>
              <a:gd name="connsiteY552" fmla="*/ 5268905 h 6246801"/>
              <a:gd name="connsiteX553" fmla="*/ 2579280 w 9384838"/>
              <a:gd name="connsiteY553" fmla="*/ 5243462 h 6246801"/>
              <a:gd name="connsiteX554" fmla="*/ 2629058 w 9384838"/>
              <a:gd name="connsiteY554" fmla="*/ 5218019 h 6246801"/>
              <a:gd name="connsiteX555" fmla="*/ 2604722 w 9384838"/>
              <a:gd name="connsiteY555" fmla="*/ 5193682 h 6246801"/>
              <a:gd name="connsiteX556" fmla="*/ 2579280 w 9384838"/>
              <a:gd name="connsiteY556" fmla="*/ 5142796 h 6246801"/>
              <a:gd name="connsiteX557" fmla="*/ 2579280 w 9384838"/>
              <a:gd name="connsiteY557" fmla="*/ 5142795 h 6246801"/>
              <a:gd name="connsiteX558" fmla="*/ 2705382 w 9384838"/>
              <a:gd name="connsiteY558" fmla="*/ 5093015 h 6246801"/>
              <a:gd name="connsiteX559" fmla="*/ 2755160 w 9384838"/>
              <a:gd name="connsiteY559" fmla="*/ 5043236 h 6246801"/>
              <a:gd name="connsiteX560" fmla="*/ 2755160 w 9384838"/>
              <a:gd name="connsiteY560" fmla="*/ 4992350 h 6246801"/>
              <a:gd name="connsiteX561" fmla="*/ 2729719 w 9384838"/>
              <a:gd name="connsiteY561" fmla="*/ 4968013 h 6246801"/>
              <a:gd name="connsiteX562" fmla="*/ 2705383 w 9384838"/>
              <a:gd name="connsiteY562" fmla="*/ 4942570 h 6246801"/>
              <a:gd name="connsiteX563" fmla="*/ 2679942 w 9384838"/>
              <a:gd name="connsiteY563" fmla="*/ 4942570 h 6246801"/>
              <a:gd name="connsiteX564" fmla="*/ 2654500 w 9384838"/>
              <a:gd name="connsiteY564" fmla="*/ 4968013 h 6246801"/>
              <a:gd name="connsiteX565" fmla="*/ 2604722 w 9384838"/>
              <a:gd name="connsiteY565" fmla="*/ 4968013 h 6246801"/>
              <a:gd name="connsiteX566" fmla="*/ 2529503 w 9384838"/>
              <a:gd name="connsiteY566" fmla="*/ 4917127 h 6246801"/>
              <a:gd name="connsiteX567" fmla="*/ 2529503 w 9384838"/>
              <a:gd name="connsiteY567" fmla="*/ 4867348 h 6246801"/>
              <a:gd name="connsiteX568" fmla="*/ 2454282 w 9384838"/>
              <a:gd name="connsiteY568" fmla="*/ 4841905 h 6246801"/>
              <a:gd name="connsiteX569" fmla="*/ 2454282 w 9384838"/>
              <a:gd name="connsiteY569" fmla="*/ 4867348 h 6246801"/>
              <a:gd name="connsiteX570" fmla="*/ 2428840 w 9384838"/>
              <a:gd name="connsiteY570" fmla="*/ 4841905 h 6246801"/>
              <a:gd name="connsiteX571" fmla="*/ 2379063 w 9384838"/>
              <a:gd name="connsiteY571" fmla="*/ 4841905 h 6246801"/>
              <a:gd name="connsiteX572" fmla="*/ 2353620 w 9384838"/>
              <a:gd name="connsiteY572" fmla="*/ 4867348 h 6246801"/>
              <a:gd name="connsiteX573" fmla="*/ 2353620 w 9384838"/>
              <a:gd name="connsiteY573" fmla="*/ 4867347 h 6246801"/>
              <a:gd name="connsiteX574" fmla="*/ 2328178 w 9384838"/>
              <a:gd name="connsiteY574" fmla="*/ 4841904 h 6246801"/>
              <a:gd name="connsiteX575" fmla="*/ 2303843 w 9384838"/>
              <a:gd name="connsiteY575" fmla="*/ 4841904 h 6246801"/>
              <a:gd name="connsiteX576" fmla="*/ 2278401 w 9384838"/>
              <a:gd name="connsiteY576" fmla="*/ 4817568 h 6246801"/>
              <a:gd name="connsiteX577" fmla="*/ 2252958 w 9384838"/>
              <a:gd name="connsiteY577" fmla="*/ 4841904 h 6246801"/>
              <a:gd name="connsiteX578" fmla="*/ 2303843 w 9384838"/>
              <a:gd name="connsiteY578" fmla="*/ 4867347 h 6246801"/>
              <a:gd name="connsiteX579" fmla="*/ 2228623 w 9384838"/>
              <a:gd name="connsiteY579" fmla="*/ 4892790 h 6246801"/>
              <a:gd name="connsiteX580" fmla="*/ 2177740 w 9384838"/>
              <a:gd name="connsiteY580" fmla="*/ 4841904 h 6246801"/>
              <a:gd name="connsiteX581" fmla="*/ 2153404 w 9384838"/>
              <a:gd name="connsiteY581" fmla="*/ 4867347 h 6246801"/>
              <a:gd name="connsiteX582" fmla="*/ 2153404 w 9384838"/>
              <a:gd name="connsiteY582" fmla="*/ 4892790 h 6246801"/>
              <a:gd name="connsiteX583" fmla="*/ 2127962 w 9384838"/>
              <a:gd name="connsiteY583" fmla="*/ 4942570 h 6246801"/>
              <a:gd name="connsiteX584" fmla="*/ 2102518 w 9384838"/>
              <a:gd name="connsiteY584" fmla="*/ 4917127 h 6246801"/>
              <a:gd name="connsiteX585" fmla="*/ 2078183 w 9384838"/>
              <a:gd name="connsiteY585" fmla="*/ 4917127 h 6246801"/>
              <a:gd name="connsiteX586" fmla="*/ 2078183 w 9384838"/>
              <a:gd name="connsiteY586" fmla="*/ 4867347 h 6246801"/>
              <a:gd name="connsiteX587" fmla="*/ 2027299 w 9384838"/>
              <a:gd name="connsiteY587" fmla="*/ 4867347 h 6246801"/>
              <a:gd name="connsiteX588" fmla="*/ 2001857 w 9384838"/>
              <a:gd name="connsiteY588" fmla="*/ 4892790 h 6246801"/>
              <a:gd name="connsiteX589" fmla="*/ 1952080 w 9384838"/>
              <a:gd name="connsiteY589" fmla="*/ 4892790 h 6246801"/>
              <a:gd name="connsiteX590" fmla="*/ 1902303 w 9384838"/>
              <a:gd name="connsiteY590" fmla="*/ 4917127 h 6246801"/>
              <a:gd name="connsiteX591" fmla="*/ 1876860 w 9384838"/>
              <a:gd name="connsiteY591" fmla="*/ 4892790 h 6246801"/>
              <a:gd name="connsiteX592" fmla="*/ 1876860 w 9384838"/>
              <a:gd name="connsiteY592" fmla="*/ 4867347 h 6246801"/>
              <a:gd name="connsiteX593" fmla="*/ 1851419 w 9384838"/>
              <a:gd name="connsiteY593" fmla="*/ 4892790 h 6246801"/>
              <a:gd name="connsiteX594" fmla="*/ 1827080 w 9384838"/>
              <a:gd name="connsiteY594" fmla="*/ 4892790 h 6246801"/>
              <a:gd name="connsiteX595" fmla="*/ 1801640 w 9384838"/>
              <a:gd name="connsiteY595" fmla="*/ 4867347 h 6246801"/>
              <a:gd name="connsiteX596" fmla="*/ 1801640 w 9384838"/>
              <a:gd name="connsiteY596" fmla="*/ 4892790 h 6246801"/>
              <a:gd name="connsiteX597" fmla="*/ 1776198 w 9384838"/>
              <a:gd name="connsiteY597" fmla="*/ 4917127 h 6246801"/>
              <a:gd name="connsiteX598" fmla="*/ 1751861 w 9384838"/>
              <a:gd name="connsiteY598" fmla="*/ 4892790 h 6246801"/>
              <a:gd name="connsiteX599" fmla="*/ 1726419 w 9384838"/>
              <a:gd name="connsiteY599" fmla="*/ 4892790 h 6246801"/>
              <a:gd name="connsiteX600" fmla="*/ 1700977 w 9384838"/>
              <a:gd name="connsiteY600" fmla="*/ 4917127 h 6246801"/>
              <a:gd name="connsiteX601" fmla="*/ 1676640 w 9384838"/>
              <a:gd name="connsiteY601" fmla="*/ 4892790 h 6246801"/>
              <a:gd name="connsiteX602" fmla="*/ 1625756 w 9384838"/>
              <a:gd name="connsiteY602" fmla="*/ 4917127 h 6246801"/>
              <a:gd name="connsiteX603" fmla="*/ 1601421 w 9384838"/>
              <a:gd name="connsiteY603" fmla="*/ 4917127 h 6246801"/>
              <a:gd name="connsiteX604" fmla="*/ 1575979 w 9384838"/>
              <a:gd name="connsiteY604" fmla="*/ 4892790 h 6246801"/>
              <a:gd name="connsiteX605" fmla="*/ 1575979 w 9384838"/>
              <a:gd name="connsiteY605" fmla="*/ 4867347 h 6246801"/>
              <a:gd name="connsiteX606" fmla="*/ 1575979 w 9384838"/>
              <a:gd name="connsiteY606" fmla="*/ 4841904 h 6246801"/>
              <a:gd name="connsiteX607" fmla="*/ 1526200 w 9384838"/>
              <a:gd name="connsiteY607" fmla="*/ 4817568 h 6246801"/>
              <a:gd name="connsiteX608" fmla="*/ 1450978 w 9384838"/>
              <a:gd name="connsiteY608" fmla="*/ 4867347 h 6246801"/>
              <a:gd name="connsiteX609" fmla="*/ 1425540 w 9384838"/>
              <a:gd name="connsiteY609" fmla="*/ 4867347 h 6246801"/>
              <a:gd name="connsiteX610" fmla="*/ 1425540 w 9384838"/>
              <a:gd name="connsiteY610" fmla="*/ 4867348 h 6246801"/>
              <a:gd name="connsiteX611" fmla="*/ 1425540 w 9384838"/>
              <a:gd name="connsiteY611" fmla="*/ 4917127 h 6246801"/>
              <a:gd name="connsiteX612" fmla="*/ 1400097 w 9384838"/>
              <a:gd name="connsiteY612" fmla="*/ 4942570 h 6246801"/>
              <a:gd name="connsiteX613" fmla="*/ 1400097 w 9384838"/>
              <a:gd name="connsiteY613" fmla="*/ 4992350 h 6246801"/>
              <a:gd name="connsiteX614" fmla="*/ 1350319 w 9384838"/>
              <a:gd name="connsiteY614" fmla="*/ 4992350 h 6246801"/>
              <a:gd name="connsiteX615" fmla="*/ 1350319 w 9384838"/>
              <a:gd name="connsiteY615" fmla="*/ 5043236 h 6246801"/>
              <a:gd name="connsiteX616" fmla="*/ 1299435 w 9384838"/>
              <a:gd name="connsiteY616" fmla="*/ 4992350 h 6246801"/>
              <a:gd name="connsiteX617" fmla="*/ 1249656 w 9384838"/>
              <a:gd name="connsiteY617" fmla="*/ 4917127 h 6246801"/>
              <a:gd name="connsiteX618" fmla="*/ 1224214 w 9384838"/>
              <a:gd name="connsiteY618" fmla="*/ 4917127 h 6246801"/>
              <a:gd name="connsiteX619" fmla="*/ 1148993 w 9384838"/>
              <a:gd name="connsiteY619" fmla="*/ 4892791 h 6246801"/>
              <a:gd name="connsiteX620" fmla="*/ 1124658 w 9384838"/>
              <a:gd name="connsiteY620" fmla="*/ 4917127 h 6246801"/>
              <a:gd name="connsiteX621" fmla="*/ 1124658 w 9384838"/>
              <a:gd name="connsiteY621" fmla="*/ 4892791 h 6246801"/>
              <a:gd name="connsiteX622" fmla="*/ 1099215 w 9384838"/>
              <a:gd name="connsiteY622" fmla="*/ 4917127 h 6246801"/>
              <a:gd name="connsiteX623" fmla="*/ 1073771 w 9384838"/>
              <a:gd name="connsiteY623" fmla="*/ 4892791 h 6246801"/>
              <a:gd name="connsiteX624" fmla="*/ 1049435 w 9384838"/>
              <a:gd name="connsiteY624" fmla="*/ 4917127 h 6246801"/>
              <a:gd name="connsiteX625" fmla="*/ 998551 w 9384838"/>
              <a:gd name="connsiteY625" fmla="*/ 4917127 h 6246801"/>
              <a:gd name="connsiteX626" fmla="*/ 998551 w 9384838"/>
              <a:gd name="connsiteY626" fmla="*/ 4892791 h 6246801"/>
              <a:gd name="connsiteX627" fmla="*/ 948773 w 9384838"/>
              <a:gd name="connsiteY627" fmla="*/ 4841905 h 6246801"/>
              <a:gd name="connsiteX628" fmla="*/ 898995 w 9384838"/>
              <a:gd name="connsiteY628" fmla="*/ 4867348 h 6246801"/>
              <a:gd name="connsiteX629" fmla="*/ 898995 w 9384838"/>
              <a:gd name="connsiteY629" fmla="*/ 4792125 h 6246801"/>
              <a:gd name="connsiteX630" fmla="*/ 923331 w 9384838"/>
              <a:gd name="connsiteY630" fmla="*/ 4766682 h 6246801"/>
              <a:gd name="connsiteX631" fmla="*/ 923331 w 9384838"/>
              <a:gd name="connsiteY631" fmla="*/ 4716902 h 6246801"/>
              <a:gd name="connsiteX632" fmla="*/ 923331 w 9384838"/>
              <a:gd name="connsiteY632" fmla="*/ 4691459 h 6246801"/>
              <a:gd name="connsiteX633" fmla="*/ 974215 w 9384838"/>
              <a:gd name="connsiteY633" fmla="*/ 4691459 h 6246801"/>
              <a:gd name="connsiteX634" fmla="*/ 998551 w 9384838"/>
              <a:gd name="connsiteY634" fmla="*/ 4667122 h 6246801"/>
              <a:gd name="connsiteX635" fmla="*/ 1049435 w 9384838"/>
              <a:gd name="connsiteY635" fmla="*/ 4716902 h 6246801"/>
              <a:gd name="connsiteX636" fmla="*/ 1148993 w 9384838"/>
              <a:gd name="connsiteY636" fmla="*/ 4716902 h 6246801"/>
              <a:gd name="connsiteX637" fmla="*/ 1174436 w 9384838"/>
              <a:gd name="connsiteY637" fmla="*/ 4667122 h 6246801"/>
              <a:gd name="connsiteX638" fmla="*/ 1224214 w 9384838"/>
              <a:gd name="connsiteY638" fmla="*/ 4667122 h 6246801"/>
              <a:gd name="connsiteX639" fmla="*/ 1249656 w 9384838"/>
              <a:gd name="connsiteY639" fmla="*/ 4616236 h 6246801"/>
              <a:gd name="connsiteX640" fmla="*/ 1275099 w 9384838"/>
              <a:gd name="connsiteY640" fmla="*/ 4616236 h 6246801"/>
              <a:gd name="connsiteX641" fmla="*/ 1275099 w 9384838"/>
              <a:gd name="connsiteY641" fmla="*/ 4616237 h 6246801"/>
              <a:gd name="connsiteX642" fmla="*/ 1350319 w 9384838"/>
              <a:gd name="connsiteY642" fmla="*/ 4616237 h 6246801"/>
              <a:gd name="connsiteX643" fmla="*/ 1374654 w 9384838"/>
              <a:gd name="connsiteY643" fmla="*/ 4590794 h 6246801"/>
              <a:gd name="connsiteX644" fmla="*/ 1425539 w 9384838"/>
              <a:gd name="connsiteY644" fmla="*/ 4566457 h 6246801"/>
              <a:gd name="connsiteX645" fmla="*/ 1550537 w 9384838"/>
              <a:gd name="connsiteY645" fmla="*/ 4491234 h 6246801"/>
              <a:gd name="connsiteX646" fmla="*/ 1651201 w 9384838"/>
              <a:gd name="connsiteY646" fmla="*/ 4440348 h 6246801"/>
              <a:gd name="connsiteX647" fmla="*/ 1751865 w 9384838"/>
              <a:gd name="connsiteY647" fmla="*/ 4416011 h 6246801"/>
              <a:gd name="connsiteX648" fmla="*/ 1776201 w 9384838"/>
              <a:gd name="connsiteY648" fmla="*/ 4365125 h 6246801"/>
              <a:gd name="connsiteX649" fmla="*/ 1751865 w 9384838"/>
              <a:gd name="connsiteY649" fmla="*/ 4340788 h 6246801"/>
              <a:gd name="connsiteX650" fmla="*/ 1801642 w 9384838"/>
              <a:gd name="connsiteY650" fmla="*/ 4340788 h 6246801"/>
              <a:gd name="connsiteX651" fmla="*/ 1827082 w 9384838"/>
              <a:gd name="connsiteY651" fmla="*/ 4315345 h 6246801"/>
              <a:gd name="connsiteX652" fmla="*/ 1902304 w 9384838"/>
              <a:gd name="connsiteY652" fmla="*/ 4340788 h 6246801"/>
              <a:gd name="connsiteX653" fmla="*/ 1952081 w 9384838"/>
              <a:gd name="connsiteY653" fmla="*/ 4315345 h 6246801"/>
              <a:gd name="connsiteX654" fmla="*/ 2001860 w 9384838"/>
              <a:gd name="connsiteY654" fmla="*/ 4340788 h 6246801"/>
              <a:gd name="connsiteX655" fmla="*/ 1952081 w 9384838"/>
              <a:gd name="connsiteY655" fmla="*/ 4340788 h 6246801"/>
              <a:gd name="connsiteX656" fmla="*/ 1952081 w 9384838"/>
              <a:gd name="connsiteY656" fmla="*/ 4390568 h 6246801"/>
              <a:gd name="connsiteX657" fmla="*/ 2027302 w 9384838"/>
              <a:gd name="connsiteY657" fmla="*/ 4416011 h 6246801"/>
              <a:gd name="connsiteX658" fmla="*/ 2052742 w 9384838"/>
              <a:gd name="connsiteY658" fmla="*/ 4416011 h 6246801"/>
              <a:gd name="connsiteX659" fmla="*/ 2102518 w 9384838"/>
              <a:gd name="connsiteY659" fmla="*/ 4390568 h 6246801"/>
              <a:gd name="connsiteX660" fmla="*/ 2127962 w 9384838"/>
              <a:gd name="connsiteY660" fmla="*/ 4390568 h 6246801"/>
              <a:gd name="connsiteX661" fmla="*/ 2203182 w 9384838"/>
              <a:gd name="connsiteY661" fmla="*/ 4440348 h 6246801"/>
              <a:gd name="connsiteX662" fmla="*/ 2328178 w 9384838"/>
              <a:gd name="connsiteY662" fmla="*/ 4465791 h 6246801"/>
              <a:gd name="connsiteX663" fmla="*/ 2428839 w 9384838"/>
              <a:gd name="connsiteY663" fmla="*/ 4465791 h 6246801"/>
              <a:gd name="connsiteX664" fmla="*/ 2478617 w 9384838"/>
              <a:gd name="connsiteY664" fmla="*/ 4440348 h 6246801"/>
              <a:gd name="connsiteX665" fmla="*/ 2529503 w 9384838"/>
              <a:gd name="connsiteY665" fmla="*/ 4416011 h 6246801"/>
              <a:gd name="connsiteX666" fmla="*/ 2579280 w 9384838"/>
              <a:gd name="connsiteY666" fmla="*/ 4440348 h 6246801"/>
              <a:gd name="connsiteX667" fmla="*/ 2629058 w 9384838"/>
              <a:gd name="connsiteY667" fmla="*/ 4440348 h 6246801"/>
              <a:gd name="connsiteX668" fmla="*/ 2679941 w 9384838"/>
              <a:gd name="connsiteY668" fmla="*/ 4465791 h 6246801"/>
              <a:gd name="connsiteX669" fmla="*/ 2679941 w 9384838"/>
              <a:gd name="connsiteY669" fmla="*/ 4465790 h 6246801"/>
              <a:gd name="connsiteX670" fmla="*/ 2705383 w 9384838"/>
              <a:gd name="connsiteY670" fmla="*/ 4465790 h 6246801"/>
              <a:gd name="connsiteX671" fmla="*/ 2804940 w 9384838"/>
              <a:gd name="connsiteY671" fmla="*/ 4440347 h 6246801"/>
              <a:gd name="connsiteX672" fmla="*/ 2830382 w 9384838"/>
              <a:gd name="connsiteY672" fmla="*/ 4491233 h 6246801"/>
              <a:gd name="connsiteX673" fmla="*/ 2804940 w 9384838"/>
              <a:gd name="connsiteY673" fmla="*/ 4515570 h 6246801"/>
              <a:gd name="connsiteX674" fmla="*/ 2780604 w 9384838"/>
              <a:gd name="connsiteY674" fmla="*/ 4541013 h 6246801"/>
              <a:gd name="connsiteX675" fmla="*/ 2804940 w 9384838"/>
              <a:gd name="connsiteY675" fmla="*/ 4566456 h 6246801"/>
              <a:gd name="connsiteX676" fmla="*/ 2804940 w 9384838"/>
              <a:gd name="connsiteY676" fmla="*/ 4590793 h 6246801"/>
              <a:gd name="connsiteX677" fmla="*/ 2855825 w 9384838"/>
              <a:gd name="connsiteY677" fmla="*/ 4590793 h 6246801"/>
              <a:gd name="connsiteX678" fmla="*/ 2855825 w 9384838"/>
              <a:gd name="connsiteY678" fmla="*/ 4566456 h 6246801"/>
              <a:gd name="connsiteX679" fmla="*/ 2880159 w 9384838"/>
              <a:gd name="connsiteY679" fmla="*/ 4566456 h 6246801"/>
              <a:gd name="connsiteX680" fmla="*/ 2880159 w 9384838"/>
              <a:gd name="connsiteY680" fmla="*/ 4605916 h 6246801"/>
              <a:gd name="connsiteX681" fmla="*/ 2880162 w 9384838"/>
              <a:gd name="connsiteY681" fmla="*/ 4605918 h 6246801"/>
              <a:gd name="connsiteX682" fmla="*/ 2880162 w 9384838"/>
              <a:gd name="connsiteY682" fmla="*/ 4566457 h 6246801"/>
              <a:gd name="connsiteX683" fmla="*/ 2931045 w 9384838"/>
              <a:gd name="connsiteY683" fmla="*/ 4616236 h 6246801"/>
              <a:gd name="connsiteX684" fmla="*/ 2980823 w 9384838"/>
              <a:gd name="connsiteY684" fmla="*/ 4641679 h 6246801"/>
              <a:gd name="connsiteX685" fmla="*/ 3006265 w 9384838"/>
              <a:gd name="connsiteY685" fmla="*/ 4616236 h 6246801"/>
              <a:gd name="connsiteX686" fmla="*/ 3030601 w 9384838"/>
              <a:gd name="connsiteY686" fmla="*/ 4616236 h 6246801"/>
              <a:gd name="connsiteX687" fmla="*/ 3056044 w 9384838"/>
              <a:gd name="connsiteY687" fmla="*/ 4590793 h 6246801"/>
              <a:gd name="connsiteX688" fmla="*/ 3105820 w 9384838"/>
              <a:gd name="connsiteY688" fmla="*/ 4590793 h 6246801"/>
              <a:gd name="connsiteX689" fmla="*/ 3131263 w 9384838"/>
              <a:gd name="connsiteY689" fmla="*/ 4541014 h 6246801"/>
              <a:gd name="connsiteX690" fmla="*/ 3131263 w 9384838"/>
              <a:gd name="connsiteY690" fmla="*/ 4590793 h 6246801"/>
              <a:gd name="connsiteX691" fmla="*/ 3156704 w 9384838"/>
              <a:gd name="connsiteY691" fmla="*/ 4566457 h 6246801"/>
              <a:gd name="connsiteX692" fmla="*/ 3181041 w 9384838"/>
              <a:gd name="connsiteY692" fmla="*/ 4515571 h 6246801"/>
              <a:gd name="connsiteX693" fmla="*/ 3156704 w 9384838"/>
              <a:gd name="connsiteY693" fmla="*/ 4440348 h 6246801"/>
              <a:gd name="connsiteX694" fmla="*/ 3131263 w 9384838"/>
              <a:gd name="connsiteY694" fmla="*/ 4416011 h 6246801"/>
              <a:gd name="connsiteX695" fmla="*/ 3181041 w 9384838"/>
              <a:gd name="connsiteY695" fmla="*/ 4365125 h 6246801"/>
              <a:gd name="connsiteX696" fmla="*/ 3231924 w 9384838"/>
              <a:gd name="connsiteY696" fmla="*/ 4340788 h 6246801"/>
              <a:gd name="connsiteX697" fmla="*/ 3256260 w 9384838"/>
              <a:gd name="connsiteY697" fmla="*/ 4289902 h 6246801"/>
              <a:gd name="connsiteX698" fmla="*/ 3281703 w 9384838"/>
              <a:gd name="connsiteY698" fmla="*/ 4289902 h 6246801"/>
              <a:gd name="connsiteX699" fmla="*/ 3281705 w 9384838"/>
              <a:gd name="connsiteY699" fmla="*/ 4289902 h 6246801"/>
              <a:gd name="connsiteX700" fmla="*/ 3307147 w 9384838"/>
              <a:gd name="connsiteY700" fmla="*/ 4265565 h 6246801"/>
              <a:gd name="connsiteX701" fmla="*/ 3356924 w 9384838"/>
              <a:gd name="connsiteY701" fmla="*/ 4265565 h 6246801"/>
              <a:gd name="connsiteX702" fmla="*/ 3457589 w 9384838"/>
              <a:gd name="connsiteY702" fmla="*/ 4190342 h 6246801"/>
              <a:gd name="connsiteX703" fmla="*/ 3558250 w 9384838"/>
              <a:gd name="connsiteY703" fmla="*/ 4089676 h 6246801"/>
              <a:gd name="connsiteX704" fmla="*/ 3582585 w 9384838"/>
              <a:gd name="connsiteY704" fmla="*/ 4014453 h 6246801"/>
              <a:gd name="connsiteX705" fmla="*/ 3608026 w 9384838"/>
              <a:gd name="connsiteY705" fmla="*/ 3989010 h 6246801"/>
              <a:gd name="connsiteX706" fmla="*/ 3582585 w 9384838"/>
              <a:gd name="connsiteY706" fmla="*/ 3963567 h 6246801"/>
              <a:gd name="connsiteX707" fmla="*/ 3608026 w 9384838"/>
              <a:gd name="connsiteY707" fmla="*/ 3913787 h 6246801"/>
              <a:gd name="connsiteX708" fmla="*/ 3582585 w 9384838"/>
              <a:gd name="connsiteY708" fmla="*/ 3888344 h 6246801"/>
              <a:gd name="connsiteX709" fmla="*/ 3608026 w 9384838"/>
              <a:gd name="connsiteY709" fmla="*/ 3838565 h 6246801"/>
              <a:gd name="connsiteX710" fmla="*/ 3633468 w 9384838"/>
              <a:gd name="connsiteY710" fmla="*/ 3813122 h 6246801"/>
              <a:gd name="connsiteX711" fmla="*/ 3683247 w 9384838"/>
              <a:gd name="connsiteY711" fmla="*/ 3788785 h 6246801"/>
              <a:gd name="connsiteX712" fmla="*/ 3708689 w 9384838"/>
              <a:gd name="connsiteY712" fmla="*/ 3813122 h 6246801"/>
              <a:gd name="connsiteX713" fmla="*/ 3783908 w 9384838"/>
              <a:gd name="connsiteY713" fmla="*/ 3788785 h 6246801"/>
              <a:gd name="connsiteX714" fmla="*/ 3883464 w 9384838"/>
              <a:gd name="connsiteY714" fmla="*/ 3763342 h 6246801"/>
              <a:gd name="connsiteX715" fmla="*/ 3883464 w 9384838"/>
              <a:gd name="connsiteY715" fmla="*/ 3813122 h 6246801"/>
              <a:gd name="connsiteX716" fmla="*/ 3833686 w 9384838"/>
              <a:gd name="connsiteY716" fmla="*/ 3813122 h 6246801"/>
              <a:gd name="connsiteX717" fmla="*/ 3808245 w 9384838"/>
              <a:gd name="connsiteY717" fmla="*/ 3838565 h 6246801"/>
              <a:gd name="connsiteX718" fmla="*/ 3808245 w 9384838"/>
              <a:gd name="connsiteY718" fmla="*/ 3888344 h 6246801"/>
              <a:gd name="connsiteX719" fmla="*/ 3758467 w 9384838"/>
              <a:gd name="connsiteY719" fmla="*/ 3864008 h 6246801"/>
              <a:gd name="connsiteX720" fmla="*/ 3708689 w 9384838"/>
              <a:gd name="connsiteY720" fmla="*/ 3913787 h 6246801"/>
              <a:gd name="connsiteX721" fmla="*/ 3683247 w 9384838"/>
              <a:gd name="connsiteY721" fmla="*/ 3888344 h 6246801"/>
              <a:gd name="connsiteX722" fmla="*/ 3633468 w 9384838"/>
              <a:gd name="connsiteY722" fmla="*/ 3913787 h 6246801"/>
              <a:gd name="connsiteX723" fmla="*/ 3657804 w 9384838"/>
              <a:gd name="connsiteY723" fmla="*/ 3939230 h 6246801"/>
              <a:gd name="connsiteX724" fmla="*/ 3633468 w 9384838"/>
              <a:gd name="connsiteY724" fmla="*/ 3963567 h 6246801"/>
              <a:gd name="connsiteX725" fmla="*/ 3657804 w 9384838"/>
              <a:gd name="connsiteY725" fmla="*/ 3963567 h 6246801"/>
              <a:gd name="connsiteX726" fmla="*/ 3683247 w 9384838"/>
              <a:gd name="connsiteY726" fmla="*/ 3989010 h 6246801"/>
              <a:gd name="connsiteX727" fmla="*/ 3708689 w 9384838"/>
              <a:gd name="connsiteY727" fmla="*/ 3989010 h 6246801"/>
              <a:gd name="connsiteX728" fmla="*/ 3708689 w 9384838"/>
              <a:gd name="connsiteY728" fmla="*/ 4014453 h 6246801"/>
              <a:gd name="connsiteX729" fmla="*/ 3708688 w 9384838"/>
              <a:gd name="connsiteY729" fmla="*/ 4014453 h 6246801"/>
              <a:gd name="connsiteX730" fmla="*/ 3657804 w 9384838"/>
              <a:gd name="connsiteY730" fmla="*/ 4064233 h 6246801"/>
              <a:gd name="connsiteX731" fmla="*/ 3683246 w 9384838"/>
              <a:gd name="connsiteY731" fmla="*/ 4139455 h 6246801"/>
              <a:gd name="connsiteX732" fmla="*/ 3808243 w 9384838"/>
              <a:gd name="connsiteY732" fmla="*/ 4164898 h 6246801"/>
              <a:gd name="connsiteX733" fmla="*/ 3833684 w 9384838"/>
              <a:gd name="connsiteY733" fmla="*/ 4089676 h 6246801"/>
              <a:gd name="connsiteX734" fmla="*/ 3958666 w 9384838"/>
              <a:gd name="connsiteY734" fmla="*/ 4089676 h 6246801"/>
              <a:gd name="connsiteX735" fmla="*/ 4084770 w 9384838"/>
              <a:gd name="connsiteY735" fmla="*/ 4064233 h 6246801"/>
              <a:gd name="connsiteX736" fmla="*/ 4185432 w 9384838"/>
              <a:gd name="connsiteY736" fmla="*/ 4064233 h 6246801"/>
              <a:gd name="connsiteX737" fmla="*/ 4460870 w 9384838"/>
              <a:gd name="connsiteY737" fmla="*/ 3888345 h 6246801"/>
              <a:gd name="connsiteX738" fmla="*/ 4510648 w 9384838"/>
              <a:gd name="connsiteY738" fmla="*/ 3763342 h 6246801"/>
              <a:gd name="connsiteX739" fmla="*/ 4761751 w 9384838"/>
              <a:gd name="connsiteY739" fmla="*/ 3713562 h 6246801"/>
              <a:gd name="connsiteX740" fmla="*/ 4836971 w 9384838"/>
              <a:gd name="connsiteY740" fmla="*/ 3612896 h 6246801"/>
              <a:gd name="connsiteX741" fmla="*/ 4887855 w 9384838"/>
              <a:gd name="connsiteY741" fmla="*/ 3487894 h 6246801"/>
              <a:gd name="connsiteX742" fmla="*/ 4887855 w 9384838"/>
              <a:gd name="connsiteY742" fmla="*/ 3487893 h 6246801"/>
              <a:gd name="connsiteX743" fmla="*/ 4937633 w 9384838"/>
              <a:gd name="connsiteY743" fmla="*/ 3437007 h 6246801"/>
              <a:gd name="connsiteX744" fmla="*/ 5012854 w 9384838"/>
              <a:gd name="connsiteY744" fmla="*/ 3387227 h 6246801"/>
              <a:gd name="connsiteX745" fmla="*/ 5038296 w 9384838"/>
              <a:gd name="connsiteY745" fmla="*/ 3336341 h 6246801"/>
              <a:gd name="connsiteX746" fmla="*/ 5113516 w 9384838"/>
              <a:gd name="connsiteY746" fmla="*/ 3236782 h 6246801"/>
              <a:gd name="connsiteX747" fmla="*/ 5137852 w 9384838"/>
              <a:gd name="connsiteY747" fmla="*/ 3185896 h 6246801"/>
              <a:gd name="connsiteX748" fmla="*/ 5163294 w 9384838"/>
              <a:gd name="connsiteY748" fmla="*/ 3161560 h 6246801"/>
              <a:gd name="connsiteX749" fmla="*/ 5238514 w 9384838"/>
              <a:gd name="connsiteY749" fmla="*/ 3011116 h 6246801"/>
              <a:gd name="connsiteX750" fmla="*/ 5263957 w 9384838"/>
              <a:gd name="connsiteY750" fmla="*/ 2860672 h 6246801"/>
              <a:gd name="connsiteX751" fmla="*/ 5188736 w 9384838"/>
              <a:gd name="connsiteY751" fmla="*/ 2809788 h 6246801"/>
              <a:gd name="connsiteX752" fmla="*/ 5163294 w 9384838"/>
              <a:gd name="connsiteY752" fmla="*/ 2835229 h 6246801"/>
              <a:gd name="connsiteX753" fmla="*/ 5137852 w 9384838"/>
              <a:gd name="connsiteY753" fmla="*/ 2835229 h 6246801"/>
              <a:gd name="connsiteX754" fmla="*/ 5137852 w 9384838"/>
              <a:gd name="connsiteY754" fmla="*/ 2785450 h 6246801"/>
              <a:gd name="connsiteX755" fmla="*/ 5188736 w 9384838"/>
              <a:gd name="connsiteY755" fmla="*/ 2785450 h 6246801"/>
              <a:gd name="connsiteX756" fmla="*/ 5263957 w 9384838"/>
              <a:gd name="connsiteY756" fmla="*/ 2734563 h 6246801"/>
              <a:gd name="connsiteX757" fmla="*/ 5339177 w 9384838"/>
              <a:gd name="connsiteY757" fmla="*/ 2609561 h 6246801"/>
              <a:gd name="connsiteX758" fmla="*/ 5289399 w 9384838"/>
              <a:gd name="connsiteY758" fmla="*/ 2534339 h 6246801"/>
              <a:gd name="connsiteX759" fmla="*/ 5289931 w 9384838"/>
              <a:gd name="connsiteY759" fmla="*/ 2534660 h 6246801"/>
              <a:gd name="connsiteX760" fmla="*/ 5289398 w 9384838"/>
              <a:gd name="connsiteY760" fmla="*/ 2534339 h 6246801"/>
              <a:gd name="connsiteX761" fmla="*/ 5313734 w 9384838"/>
              <a:gd name="connsiteY761" fmla="*/ 2483451 h 6246801"/>
              <a:gd name="connsiteX762" fmla="*/ 5289398 w 9384838"/>
              <a:gd name="connsiteY762" fmla="*/ 2459115 h 6246801"/>
              <a:gd name="connsiteX763" fmla="*/ 5364618 w 9384838"/>
              <a:gd name="connsiteY763" fmla="*/ 2408231 h 6246801"/>
              <a:gd name="connsiteX764" fmla="*/ 5388954 w 9384838"/>
              <a:gd name="connsiteY764" fmla="*/ 2433674 h 6246801"/>
              <a:gd name="connsiteX765" fmla="*/ 5464174 w 9384838"/>
              <a:gd name="connsiteY765" fmla="*/ 2408231 h 6246801"/>
              <a:gd name="connsiteX766" fmla="*/ 5515059 w 9384838"/>
              <a:gd name="connsiteY766" fmla="*/ 2333007 h 6246801"/>
              <a:gd name="connsiteX767" fmla="*/ 5539394 w 9384838"/>
              <a:gd name="connsiteY767" fmla="*/ 2257785 h 6246801"/>
              <a:gd name="connsiteX768" fmla="*/ 5539394 w 9384838"/>
              <a:gd name="connsiteY768" fmla="*/ 2233447 h 6246801"/>
              <a:gd name="connsiteX769" fmla="*/ 5564837 w 9384838"/>
              <a:gd name="connsiteY769" fmla="*/ 2182565 h 6246801"/>
              <a:gd name="connsiteX770" fmla="*/ 5614615 w 9384838"/>
              <a:gd name="connsiteY770" fmla="*/ 2233447 h 6246801"/>
              <a:gd name="connsiteX771" fmla="*/ 5640057 w 9384838"/>
              <a:gd name="connsiteY771" fmla="*/ 2208005 h 6246801"/>
              <a:gd name="connsiteX772" fmla="*/ 5665499 w 9384838"/>
              <a:gd name="connsiteY772" fmla="*/ 2233447 h 6246801"/>
              <a:gd name="connsiteX773" fmla="*/ 5665499 w 9384838"/>
              <a:gd name="connsiteY773" fmla="*/ 2257785 h 6246801"/>
              <a:gd name="connsiteX774" fmla="*/ 5640057 w 9384838"/>
              <a:gd name="connsiteY774" fmla="*/ 2408231 h 6246801"/>
              <a:gd name="connsiteX775" fmla="*/ 5689835 w 9384838"/>
              <a:gd name="connsiteY775" fmla="*/ 2433674 h 6246801"/>
              <a:gd name="connsiteX776" fmla="*/ 5740719 w 9384838"/>
              <a:gd name="connsiteY776" fmla="*/ 2408231 h 6246801"/>
              <a:gd name="connsiteX777" fmla="*/ 5765055 w 9384838"/>
              <a:gd name="connsiteY777" fmla="*/ 2358450 h 6246801"/>
              <a:gd name="connsiteX778" fmla="*/ 5840275 w 9384838"/>
              <a:gd name="connsiteY778" fmla="*/ 2459115 h 6246801"/>
              <a:gd name="connsiteX779" fmla="*/ 5891159 w 9384838"/>
              <a:gd name="connsiteY779" fmla="*/ 2408231 h 6246801"/>
              <a:gd name="connsiteX780" fmla="*/ 5940937 w 9384838"/>
              <a:gd name="connsiteY780" fmla="*/ 2283229 h 6246801"/>
              <a:gd name="connsiteX781" fmla="*/ 5891159 w 9384838"/>
              <a:gd name="connsiteY781" fmla="*/ 2208005 h 6246801"/>
              <a:gd name="connsiteX782" fmla="*/ 5840275 w 9384838"/>
              <a:gd name="connsiteY782" fmla="*/ 2257785 h 6246801"/>
              <a:gd name="connsiteX783" fmla="*/ 5715277 w 9384838"/>
              <a:gd name="connsiteY783" fmla="*/ 2283229 h 6246801"/>
              <a:gd name="connsiteX784" fmla="*/ 5765055 w 9384838"/>
              <a:gd name="connsiteY784" fmla="*/ 2132783 h 6246801"/>
              <a:gd name="connsiteX785" fmla="*/ 5840275 w 9384838"/>
              <a:gd name="connsiteY785" fmla="*/ 2081897 h 6246801"/>
              <a:gd name="connsiteX786" fmla="*/ 8270546 w 9384838"/>
              <a:gd name="connsiteY786" fmla="*/ 1474959 h 6246801"/>
              <a:gd name="connsiteX787" fmla="*/ 8282255 w 9384838"/>
              <a:gd name="connsiteY787" fmla="*/ 1480813 h 6246801"/>
              <a:gd name="connsiteX788" fmla="*/ 8274449 w 9384838"/>
              <a:gd name="connsiteY788" fmla="*/ 1490571 h 6246801"/>
              <a:gd name="connsiteX789" fmla="*/ 8264691 w 9384838"/>
              <a:gd name="connsiteY789" fmla="*/ 1491546 h 6246801"/>
              <a:gd name="connsiteX790" fmla="*/ 8247128 w 9384838"/>
              <a:gd name="connsiteY790" fmla="*/ 1501304 h 6246801"/>
              <a:gd name="connsiteX791" fmla="*/ 8250055 w 9384838"/>
              <a:gd name="connsiteY791" fmla="*/ 1485692 h 6246801"/>
              <a:gd name="connsiteX792" fmla="*/ 8265667 w 9384838"/>
              <a:gd name="connsiteY792" fmla="*/ 1485692 h 6246801"/>
              <a:gd name="connsiteX793" fmla="*/ 8270546 w 9384838"/>
              <a:gd name="connsiteY793" fmla="*/ 1474959 h 6246801"/>
              <a:gd name="connsiteX794" fmla="*/ 8187608 w 9384838"/>
              <a:gd name="connsiteY794" fmla="*/ 1463250 h 6246801"/>
              <a:gd name="connsiteX795" fmla="*/ 8203220 w 9384838"/>
              <a:gd name="connsiteY795" fmla="*/ 1472032 h 6246801"/>
              <a:gd name="connsiteX796" fmla="*/ 8215904 w 9384838"/>
              <a:gd name="connsiteY796" fmla="*/ 1471056 h 6246801"/>
              <a:gd name="connsiteX797" fmla="*/ 8214929 w 9384838"/>
              <a:gd name="connsiteY797" fmla="*/ 1479838 h 6246801"/>
              <a:gd name="connsiteX798" fmla="*/ 8216880 w 9384838"/>
              <a:gd name="connsiteY798" fmla="*/ 1484717 h 6246801"/>
              <a:gd name="connsiteX799" fmla="*/ 8195414 w 9384838"/>
              <a:gd name="connsiteY799" fmla="*/ 1482765 h 6246801"/>
              <a:gd name="connsiteX800" fmla="*/ 8197365 w 9384838"/>
              <a:gd name="connsiteY800" fmla="*/ 1476909 h 6246801"/>
              <a:gd name="connsiteX801" fmla="*/ 8187608 w 9384838"/>
              <a:gd name="connsiteY801" fmla="*/ 1463250 h 6246801"/>
              <a:gd name="connsiteX802" fmla="*/ 8289085 w 9384838"/>
              <a:gd name="connsiteY802" fmla="*/ 1415439 h 6246801"/>
              <a:gd name="connsiteX803" fmla="*/ 8307624 w 9384838"/>
              <a:gd name="connsiteY803" fmla="*/ 1425197 h 6246801"/>
              <a:gd name="connsiteX804" fmla="*/ 8318357 w 9384838"/>
              <a:gd name="connsiteY804" fmla="*/ 1429100 h 6246801"/>
              <a:gd name="connsiteX805" fmla="*/ 8307624 w 9384838"/>
              <a:gd name="connsiteY805" fmla="*/ 1443734 h 6246801"/>
              <a:gd name="connsiteX806" fmla="*/ 8313478 w 9384838"/>
              <a:gd name="connsiteY806" fmla="*/ 1452516 h 6246801"/>
              <a:gd name="connsiteX807" fmla="*/ 8282255 w 9384838"/>
              <a:gd name="connsiteY807" fmla="*/ 1469104 h 6246801"/>
              <a:gd name="connsiteX808" fmla="*/ 8280303 w 9384838"/>
              <a:gd name="connsiteY808" fmla="*/ 1453493 h 6246801"/>
              <a:gd name="connsiteX809" fmla="*/ 8269570 w 9384838"/>
              <a:gd name="connsiteY809" fmla="*/ 1425197 h 6246801"/>
              <a:gd name="connsiteX810" fmla="*/ 8289085 w 9384838"/>
              <a:gd name="connsiteY810" fmla="*/ 1415439 h 6246801"/>
              <a:gd name="connsiteX811" fmla="*/ 8360314 w 9384838"/>
              <a:gd name="connsiteY811" fmla="*/ 1357869 h 6246801"/>
              <a:gd name="connsiteX812" fmla="*/ 8376902 w 9384838"/>
              <a:gd name="connsiteY812" fmla="*/ 1366651 h 6246801"/>
              <a:gd name="connsiteX813" fmla="*/ 8379829 w 9384838"/>
              <a:gd name="connsiteY813" fmla="*/ 1382264 h 6246801"/>
              <a:gd name="connsiteX814" fmla="*/ 8349581 w 9384838"/>
              <a:gd name="connsiteY814" fmla="*/ 1375434 h 6246801"/>
              <a:gd name="connsiteX815" fmla="*/ 8360314 w 9384838"/>
              <a:gd name="connsiteY815" fmla="*/ 1357869 h 6246801"/>
              <a:gd name="connsiteX816" fmla="*/ 8571073 w 9384838"/>
              <a:gd name="connsiteY816" fmla="*/ 1228098 h 6246801"/>
              <a:gd name="connsiteX817" fmla="*/ 8597418 w 9384838"/>
              <a:gd name="connsiteY817" fmla="*/ 1253467 h 6246801"/>
              <a:gd name="connsiteX818" fmla="*/ 8592539 w 9384838"/>
              <a:gd name="connsiteY818" fmla="*/ 1260297 h 6246801"/>
              <a:gd name="connsiteX819" fmla="*/ 8592539 w 9384838"/>
              <a:gd name="connsiteY819" fmla="*/ 1272981 h 6246801"/>
              <a:gd name="connsiteX820" fmla="*/ 8572049 w 9384838"/>
              <a:gd name="connsiteY820" fmla="*/ 1273957 h 6246801"/>
              <a:gd name="connsiteX821" fmla="*/ 8561316 w 9384838"/>
              <a:gd name="connsiteY821" fmla="*/ 1285666 h 6246801"/>
              <a:gd name="connsiteX822" fmla="*/ 8554486 w 9384838"/>
              <a:gd name="connsiteY822" fmla="*/ 1302253 h 6246801"/>
              <a:gd name="connsiteX823" fmla="*/ 8533995 w 9384838"/>
              <a:gd name="connsiteY823" fmla="*/ 1311035 h 6246801"/>
              <a:gd name="connsiteX824" fmla="*/ 8510577 w 9384838"/>
              <a:gd name="connsiteY824" fmla="*/ 1309083 h 6246801"/>
              <a:gd name="connsiteX825" fmla="*/ 8505699 w 9384838"/>
              <a:gd name="connsiteY825" fmla="*/ 1331526 h 6246801"/>
              <a:gd name="connsiteX826" fmla="*/ 8494966 w 9384838"/>
              <a:gd name="connsiteY826" fmla="*/ 1335428 h 6246801"/>
              <a:gd name="connsiteX827" fmla="*/ 8482281 w 9384838"/>
              <a:gd name="connsiteY827" fmla="*/ 1312986 h 6246801"/>
              <a:gd name="connsiteX828" fmla="*/ 8474475 w 9384838"/>
              <a:gd name="connsiteY828" fmla="*/ 1303229 h 6246801"/>
              <a:gd name="connsiteX829" fmla="*/ 8467645 w 9384838"/>
              <a:gd name="connsiteY829" fmla="*/ 1279811 h 6246801"/>
              <a:gd name="connsiteX830" fmla="*/ 8476427 w 9384838"/>
              <a:gd name="connsiteY830" fmla="*/ 1270054 h 6246801"/>
              <a:gd name="connsiteX831" fmla="*/ 8524238 w 9384838"/>
              <a:gd name="connsiteY831" fmla="*/ 1261273 h 6246801"/>
              <a:gd name="connsiteX832" fmla="*/ 8551558 w 9384838"/>
              <a:gd name="connsiteY832" fmla="*/ 1236879 h 6246801"/>
              <a:gd name="connsiteX833" fmla="*/ 8567170 w 9384838"/>
              <a:gd name="connsiteY833" fmla="*/ 1237855 h 6246801"/>
              <a:gd name="connsiteX834" fmla="*/ 8571073 w 9384838"/>
              <a:gd name="connsiteY834" fmla="*/ 1228098 h 6246801"/>
              <a:gd name="connsiteX835" fmla="*/ 8306648 w 9384838"/>
              <a:gd name="connsiteY835" fmla="*/ 884639 h 6246801"/>
              <a:gd name="connsiteX836" fmla="*/ 8328114 w 9384838"/>
              <a:gd name="connsiteY836" fmla="*/ 903178 h 6246801"/>
              <a:gd name="connsiteX837" fmla="*/ 8334944 w 9384838"/>
              <a:gd name="connsiteY837" fmla="*/ 917814 h 6246801"/>
              <a:gd name="connsiteX838" fmla="*/ 8368119 w 9384838"/>
              <a:gd name="connsiteY838" fmla="*/ 935377 h 6246801"/>
              <a:gd name="connsiteX839" fmla="*/ 8422761 w 9384838"/>
              <a:gd name="connsiteY839" fmla="*/ 939280 h 6246801"/>
              <a:gd name="connsiteX840" fmla="*/ 8461790 w 9384838"/>
              <a:gd name="connsiteY840" fmla="*/ 922693 h 6246801"/>
              <a:gd name="connsiteX841" fmla="*/ 8450081 w 9384838"/>
              <a:gd name="connsiteY841" fmla="*/ 963674 h 6246801"/>
              <a:gd name="connsiteX842" fmla="*/ 8431542 w 9384838"/>
              <a:gd name="connsiteY842" fmla="*/ 975382 h 6246801"/>
              <a:gd name="connsiteX843" fmla="*/ 8415930 w 9384838"/>
              <a:gd name="connsiteY843" fmla="*/ 963674 h 6246801"/>
              <a:gd name="connsiteX844" fmla="*/ 8397391 w 9384838"/>
              <a:gd name="connsiteY844" fmla="*/ 963674 h 6246801"/>
              <a:gd name="connsiteX845" fmla="*/ 8359338 w 9384838"/>
              <a:gd name="connsiteY845" fmla="*/ 1014411 h 6246801"/>
              <a:gd name="connsiteX846" fmla="*/ 8284206 w 9384838"/>
              <a:gd name="connsiteY846" fmla="*/ 1020265 h 6246801"/>
              <a:gd name="connsiteX847" fmla="*/ 8247128 w 9384838"/>
              <a:gd name="connsiteY847" fmla="*/ 1070028 h 6246801"/>
              <a:gd name="connsiteX848" fmla="*/ 8212977 w 9384838"/>
              <a:gd name="connsiteY848" fmla="*/ 1083688 h 6246801"/>
              <a:gd name="connsiteX849" fmla="*/ 8184681 w 9384838"/>
              <a:gd name="connsiteY849" fmla="*/ 1151014 h 6246801"/>
              <a:gd name="connsiteX850" fmla="*/ 8163215 w 9384838"/>
              <a:gd name="connsiteY850" fmla="*/ 1151014 h 6246801"/>
              <a:gd name="connsiteX851" fmla="*/ 8155409 w 9384838"/>
              <a:gd name="connsiteY851" fmla="*/ 1207607 h 6246801"/>
              <a:gd name="connsiteX852" fmla="*/ 8099792 w 9384838"/>
              <a:gd name="connsiteY852" fmla="*/ 1223219 h 6246801"/>
              <a:gd name="connsiteX853" fmla="*/ 8077350 w 9384838"/>
              <a:gd name="connsiteY853" fmla="*/ 1247612 h 6246801"/>
              <a:gd name="connsiteX854" fmla="*/ 8066617 w 9384838"/>
              <a:gd name="connsiteY854" fmla="*/ 1319817 h 6246801"/>
              <a:gd name="connsiteX855" fmla="*/ 8057835 w 9384838"/>
              <a:gd name="connsiteY855" fmla="*/ 1315914 h 6246801"/>
              <a:gd name="connsiteX856" fmla="*/ 8009048 w 9384838"/>
              <a:gd name="connsiteY856" fmla="*/ 1320793 h 6246801"/>
              <a:gd name="connsiteX857" fmla="*/ 8009048 w 9384838"/>
              <a:gd name="connsiteY857" fmla="*/ 1309084 h 6246801"/>
              <a:gd name="connsiteX858" fmla="*/ 8010024 w 9384838"/>
              <a:gd name="connsiteY858" fmla="*/ 1293472 h 6246801"/>
              <a:gd name="connsiteX859" fmla="*/ 8002218 w 9384838"/>
              <a:gd name="connsiteY859" fmla="*/ 1262248 h 6246801"/>
              <a:gd name="connsiteX860" fmla="*/ 8013927 w 9384838"/>
              <a:gd name="connsiteY860" fmla="*/ 1254442 h 6246801"/>
              <a:gd name="connsiteX861" fmla="*/ 8038320 w 9384838"/>
              <a:gd name="connsiteY861" fmla="*/ 1219316 h 6246801"/>
              <a:gd name="connsiteX862" fmla="*/ 8077350 w 9384838"/>
              <a:gd name="connsiteY862" fmla="*/ 1190044 h 6246801"/>
              <a:gd name="connsiteX863" fmla="*/ 8108573 w 9384838"/>
              <a:gd name="connsiteY863" fmla="*/ 1167602 h 6246801"/>
              <a:gd name="connsiteX864" fmla="*/ 8111501 w 9384838"/>
              <a:gd name="connsiteY864" fmla="*/ 1154917 h 6246801"/>
              <a:gd name="connsiteX865" fmla="*/ 8135894 w 9384838"/>
              <a:gd name="connsiteY865" fmla="*/ 1148087 h 6246801"/>
              <a:gd name="connsiteX866" fmla="*/ 8141748 w 9384838"/>
              <a:gd name="connsiteY866" fmla="*/ 1130524 h 6246801"/>
              <a:gd name="connsiteX867" fmla="*/ 8135894 w 9384838"/>
              <a:gd name="connsiteY867" fmla="*/ 1121742 h 6246801"/>
              <a:gd name="connsiteX868" fmla="*/ 8143700 w 9384838"/>
              <a:gd name="connsiteY868" fmla="*/ 1104179 h 6246801"/>
              <a:gd name="connsiteX869" fmla="*/ 8200293 w 9384838"/>
              <a:gd name="connsiteY869" fmla="*/ 1030998 h 6246801"/>
              <a:gd name="connsiteX870" fmla="*/ 8231516 w 9384838"/>
              <a:gd name="connsiteY870" fmla="*/ 993920 h 6246801"/>
              <a:gd name="connsiteX871" fmla="*/ 8245176 w 9384838"/>
              <a:gd name="connsiteY871" fmla="*/ 957819 h 6246801"/>
              <a:gd name="connsiteX872" fmla="*/ 8258837 w 9384838"/>
              <a:gd name="connsiteY872" fmla="*/ 944159 h 6246801"/>
              <a:gd name="connsiteX873" fmla="*/ 8260788 w 9384838"/>
              <a:gd name="connsiteY873" fmla="*/ 920741 h 6246801"/>
              <a:gd name="connsiteX874" fmla="*/ 8289085 w 9384838"/>
              <a:gd name="connsiteY874" fmla="*/ 889516 h 6246801"/>
              <a:gd name="connsiteX875" fmla="*/ 8306648 w 9384838"/>
              <a:gd name="connsiteY875" fmla="*/ 884639 h 6246801"/>
              <a:gd name="connsiteX876" fmla="*/ 9328245 w 9384838"/>
              <a:gd name="connsiteY876" fmla="*/ 311878 h 6246801"/>
              <a:gd name="connsiteX877" fmla="*/ 9371178 w 9384838"/>
              <a:gd name="connsiteY877" fmla="*/ 317733 h 6246801"/>
              <a:gd name="connsiteX878" fmla="*/ 9384838 w 9384838"/>
              <a:gd name="connsiteY878" fmla="*/ 341150 h 6246801"/>
              <a:gd name="connsiteX879" fmla="*/ 9357517 w 9384838"/>
              <a:gd name="connsiteY879" fmla="*/ 360665 h 6246801"/>
              <a:gd name="connsiteX880" fmla="*/ 9357517 w 9384838"/>
              <a:gd name="connsiteY880" fmla="*/ 378228 h 6246801"/>
              <a:gd name="connsiteX881" fmla="*/ 9371178 w 9384838"/>
              <a:gd name="connsiteY881" fmla="*/ 393840 h 6246801"/>
              <a:gd name="connsiteX882" fmla="*/ 9367275 w 9384838"/>
              <a:gd name="connsiteY882" fmla="*/ 427015 h 6246801"/>
              <a:gd name="connsiteX883" fmla="*/ 9314585 w 9384838"/>
              <a:gd name="connsiteY883" fmla="*/ 427015 h 6246801"/>
              <a:gd name="connsiteX884" fmla="*/ 9250186 w 9384838"/>
              <a:gd name="connsiteY884" fmla="*/ 440675 h 6246801"/>
              <a:gd name="connsiteX885" fmla="*/ 9213108 w 9384838"/>
              <a:gd name="connsiteY885" fmla="*/ 471899 h 6246801"/>
              <a:gd name="connsiteX886" fmla="*/ 9162370 w 9384838"/>
              <a:gd name="connsiteY886" fmla="*/ 491414 h 6246801"/>
              <a:gd name="connsiteX887" fmla="*/ 9099923 w 9384838"/>
              <a:gd name="connsiteY887" fmla="*/ 526540 h 6246801"/>
              <a:gd name="connsiteX888" fmla="*/ 9035524 w 9384838"/>
              <a:gd name="connsiteY888" fmla="*/ 587036 h 6246801"/>
              <a:gd name="connsiteX889" fmla="*/ 8996494 w 9384838"/>
              <a:gd name="connsiteY889" fmla="*/ 635822 h 6246801"/>
              <a:gd name="connsiteX890" fmla="*/ 8961368 w 9384838"/>
              <a:gd name="connsiteY890" fmla="*/ 637774 h 6246801"/>
              <a:gd name="connsiteX891" fmla="*/ 8951610 w 9384838"/>
              <a:gd name="connsiteY891" fmla="*/ 647531 h 6246801"/>
              <a:gd name="connsiteX892" fmla="*/ 8926241 w 9384838"/>
              <a:gd name="connsiteY892" fmla="*/ 637774 h 6246801"/>
              <a:gd name="connsiteX893" fmla="*/ 8916484 w 9384838"/>
              <a:gd name="connsiteY893" fmla="*/ 608501 h 6246801"/>
              <a:gd name="connsiteX894" fmla="*/ 8883309 w 9384838"/>
              <a:gd name="connsiteY894" fmla="*/ 622162 h 6246801"/>
              <a:gd name="connsiteX895" fmla="*/ 8877454 w 9384838"/>
              <a:gd name="connsiteY895" fmla="*/ 651434 h 6246801"/>
              <a:gd name="connsiteX896" fmla="*/ 8887212 w 9384838"/>
              <a:gd name="connsiteY896" fmla="*/ 665094 h 6246801"/>
              <a:gd name="connsiteX897" fmla="*/ 8846231 w 9384838"/>
              <a:gd name="connsiteY897" fmla="*/ 719735 h 6246801"/>
              <a:gd name="connsiteX898" fmla="*/ 8799395 w 9384838"/>
              <a:gd name="connsiteY898" fmla="*/ 749008 h 6246801"/>
              <a:gd name="connsiteX899" fmla="*/ 8766220 w 9384838"/>
              <a:gd name="connsiteY899" fmla="*/ 774380 h 6246801"/>
              <a:gd name="connsiteX900" fmla="*/ 8731094 w 9384838"/>
              <a:gd name="connsiteY900" fmla="*/ 844633 h 6246801"/>
              <a:gd name="connsiteX901" fmla="*/ 8697919 w 9384838"/>
              <a:gd name="connsiteY901" fmla="*/ 862196 h 6246801"/>
              <a:gd name="connsiteX902" fmla="*/ 8666695 w 9384838"/>
              <a:gd name="connsiteY902" fmla="*/ 862196 h 6246801"/>
              <a:gd name="connsiteX903" fmla="*/ 8641326 w 9384838"/>
              <a:gd name="connsiteY903" fmla="*/ 887565 h 6246801"/>
              <a:gd name="connsiteX904" fmla="*/ 8614005 w 9384838"/>
              <a:gd name="connsiteY904" fmla="*/ 932449 h 6246801"/>
              <a:gd name="connsiteX905" fmla="*/ 8590587 w 9384838"/>
              <a:gd name="connsiteY905" fmla="*/ 936351 h 6246801"/>
              <a:gd name="connsiteX906" fmla="*/ 8576927 w 9384838"/>
              <a:gd name="connsiteY906" fmla="*/ 920740 h 6246801"/>
              <a:gd name="connsiteX907" fmla="*/ 8590587 w 9384838"/>
              <a:gd name="connsiteY907" fmla="*/ 885614 h 6246801"/>
              <a:gd name="connsiteX908" fmla="*/ 8602296 w 9384838"/>
              <a:gd name="connsiteY908" fmla="*/ 881711 h 6246801"/>
              <a:gd name="connsiteX909" fmla="*/ 8610102 w 9384838"/>
              <a:gd name="connsiteY909" fmla="*/ 868050 h 6246801"/>
              <a:gd name="connsiteX910" fmla="*/ 8606199 w 9384838"/>
              <a:gd name="connsiteY910" fmla="*/ 850487 h 6246801"/>
              <a:gd name="connsiteX911" fmla="*/ 8612054 w 9384838"/>
              <a:gd name="connsiteY911" fmla="*/ 825118 h 6246801"/>
              <a:gd name="connsiteX912" fmla="*/ 8623762 w 9384838"/>
              <a:gd name="connsiteY912" fmla="*/ 846584 h 6246801"/>
              <a:gd name="connsiteX913" fmla="*/ 8637423 w 9384838"/>
              <a:gd name="connsiteY913" fmla="*/ 848536 h 6246801"/>
              <a:gd name="connsiteX914" fmla="*/ 8649132 w 9384838"/>
              <a:gd name="connsiteY914" fmla="*/ 827069 h 6246801"/>
              <a:gd name="connsiteX915" fmla="*/ 8635471 w 9384838"/>
              <a:gd name="connsiteY915" fmla="*/ 807555 h 6246801"/>
              <a:gd name="connsiteX916" fmla="*/ 8654986 w 9384838"/>
              <a:gd name="connsiteY916" fmla="*/ 807555 h 6246801"/>
              <a:gd name="connsiteX917" fmla="*/ 8664743 w 9384838"/>
              <a:gd name="connsiteY917" fmla="*/ 819263 h 6246801"/>
              <a:gd name="connsiteX918" fmla="*/ 8692064 w 9384838"/>
              <a:gd name="connsiteY918" fmla="*/ 805603 h 6246801"/>
              <a:gd name="connsiteX919" fmla="*/ 8709627 w 9384838"/>
              <a:gd name="connsiteY919" fmla="*/ 778282 h 6246801"/>
              <a:gd name="connsiteX920" fmla="*/ 8711579 w 9384838"/>
              <a:gd name="connsiteY920" fmla="*/ 749008 h 6246801"/>
              <a:gd name="connsiteX921" fmla="*/ 8695967 w 9384838"/>
              <a:gd name="connsiteY921" fmla="*/ 749008 h 6246801"/>
              <a:gd name="connsiteX922" fmla="*/ 8672549 w 9384838"/>
              <a:gd name="connsiteY922" fmla="*/ 745105 h 6246801"/>
              <a:gd name="connsiteX923" fmla="*/ 8668646 w 9384838"/>
              <a:gd name="connsiteY923" fmla="*/ 713881 h 6246801"/>
              <a:gd name="connsiteX924" fmla="*/ 8697919 w 9384838"/>
              <a:gd name="connsiteY924" fmla="*/ 713881 h 6246801"/>
              <a:gd name="connsiteX925" fmla="*/ 8715482 w 9384838"/>
              <a:gd name="connsiteY925" fmla="*/ 731444 h 6246801"/>
              <a:gd name="connsiteX926" fmla="*/ 8733045 w 9384838"/>
              <a:gd name="connsiteY926" fmla="*/ 719735 h 6246801"/>
              <a:gd name="connsiteX927" fmla="*/ 8746705 w 9384838"/>
              <a:gd name="connsiteY927" fmla="*/ 688512 h 6246801"/>
              <a:gd name="connsiteX928" fmla="*/ 8787686 w 9384838"/>
              <a:gd name="connsiteY928" fmla="*/ 674851 h 6246801"/>
              <a:gd name="connsiteX929" fmla="*/ 8811104 w 9384838"/>
              <a:gd name="connsiteY929" fmla="*/ 624114 h 6246801"/>
              <a:gd name="connsiteX930" fmla="*/ 8830619 w 9384838"/>
              <a:gd name="connsiteY930" fmla="*/ 618260 h 6246801"/>
              <a:gd name="connsiteX931" fmla="*/ 8840376 w 9384838"/>
              <a:gd name="connsiteY931" fmla="*/ 600695 h 6246801"/>
              <a:gd name="connsiteX932" fmla="*/ 8832570 w 9384838"/>
              <a:gd name="connsiteY932" fmla="*/ 559715 h 6246801"/>
              <a:gd name="connsiteX933" fmla="*/ 8850134 w 9384838"/>
              <a:gd name="connsiteY933" fmla="*/ 559715 h 6246801"/>
              <a:gd name="connsiteX934" fmla="*/ 8885260 w 9384838"/>
              <a:gd name="connsiteY934" fmla="*/ 573376 h 6246801"/>
              <a:gd name="connsiteX935" fmla="*/ 8902823 w 9384838"/>
              <a:gd name="connsiteY935" fmla="*/ 559715 h 6246801"/>
              <a:gd name="connsiteX936" fmla="*/ 8904775 w 9384838"/>
              <a:gd name="connsiteY936" fmla="*/ 524589 h 6246801"/>
              <a:gd name="connsiteX937" fmla="*/ 8949659 w 9384838"/>
              <a:gd name="connsiteY937" fmla="*/ 497268 h 6246801"/>
              <a:gd name="connsiteX938" fmla="*/ 8976980 w 9384838"/>
              <a:gd name="connsiteY938" fmla="*/ 497268 h 6246801"/>
              <a:gd name="connsiteX939" fmla="*/ 8976980 w 9384838"/>
              <a:gd name="connsiteY939" fmla="*/ 462142 h 6246801"/>
              <a:gd name="connsiteX940" fmla="*/ 8965271 w 9384838"/>
              <a:gd name="connsiteY940" fmla="*/ 419209 h 6246801"/>
              <a:gd name="connsiteX941" fmla="*/ 8973077 w 9384838"/>
              <a:gd name="connsiteY941" fmla="*/ 393840 h 6246801"/>
              <a:gd name="connsiteX942" fmla="*/ 9002349 w 9384838"/>
              <a:gd name="connsiteY942" fmla="*/ 376277 h 6246801"/>
              <a:gd name="connsiteX943" fmla="*/ 9017961 w 9384838"/>
              <a:gd name="connsiteY943" fmla="*/ 403597 h 6246801"/>
              <a:gd name="connsiteX944" fmla="*/ 9041378 w 9384838"/>
              <a:gd name="connsiteY944" fmla="*/ 467996 h 6246801"/>
              <a:gd name="connsiteX945" fmla="*/ 9076505 w 9384838"/>
              <a:gd name="connsiteY945" fmla="*/ 475802 h 6246801"/>
              <a:gd name="connsiteX946" fmla="*/ 9154564 w 9384838"/>
              <a:gd name="connsiteY946" fmla="*/ 458239 h 6246801"/>
              <a:gd name="connsiteX947" fmla="*/ 9209205 w 9384838"/>
              <a:gd name="connsiteY947" fmla="*/ 409452 h 6246801"/>
              <a:gd name="connsiteX948" fmla="*/ 9218963 w 9384838"/>
              <a:gd name="connsiteY948" fmla="*/ 380180 h 6246801"/>
              <a:gd name="connsiteX949" fmla="*/ 9283361 w 9384838"/>
              <a:gd name="connsiteY949" fmla="*/ 325538 h 6246801"/>
              <a:gd name="connsiteX950" fmla="*/ 9328245 w 9384838"/>
              <a:gd name="connsiteY950" fmla="*/ 311878 h 6246801"/>
              <a:gd name="connsiteX951" fmla="*/ 6819242 w 9384838"/>
              <a:gd name="connsiteY951" fmla="*/ 0 h 6246801"/>
              <a:gd name="connsiteX952" fmla="*/ 6869020 w 9384838"/>
              <a:gd name="connsiteY952" fmla="*/ 125002 h 6246801"/>
              <a:gd name="connsiteX953" fmla="*/ 6969682 w 9384838"/>
              <a:gd name="connsiteY953" fmla="*/ 326334 h 6246801"/>
              <a:gd name="connsiteX954" fmla="*/ 6969682 w 9384838"/>
              <a:gd name="connsiteY954" fmla="*/ 401556 h 6246801"/>
              <a:gd name="connsiteX955" fmla="*/ 7094680 w 9384838"/>
              <a:gd name="connsiteY955" fmla="*/ 652667 h 6246801"/>
              <a:gd name="connsiteX956" fmla="*/ 7220784 w 9384838"/>
              <a:gd name="connsiteY956" fmla="*/ 803117 h 6246801"/>
              <a:gd name="connsiteX957" fmla="*/ 7321446 w 9384838"/>
              <a:gd name="connsiteY957" fmla="*/ 903783 h 6246801"/>
              <a:gd name="connsiteX958" fmla="*/ 7321446 w 9384838"/>
              <a:gd name="connsiteY958" fmla="*/ 979004 h 6246801"/>
              <a:gd name="connsiteX959" fmla="*/ 7345782 w 9384838"/>
              <a:gd name="connsiteY959" fmla="*/ 979004 h 6246801"/>
              <a:gd name="connsiteX960" fmla="*/ 7396667 w 9384838"/>
              <a:gd name="connsiteY960" fmla="*/ 1003341 h 6246801"/>
              <a:gd name="connsiteX961" fmla="*/ 7421002 w 9384838"/>
              <a:gd name="connsiteY961" fmla="*/ 979004 h 6246801"/>
              <a:gd name="connsiteX962" fmla="*/ 7496223 w 9384838"/>
              <a:gd name="connsiteY962" fmla="*/ 1003341 h 6246801"/>
              <a:gd name="connsiteX963" fmla="*/ 7446445 w 9384838"/>
              <a:gd name="connsiteY963" fmla="*/ 1054227 h 6246801"/>
              <a:gd name="connsiteX964" fmla="*/ 7471887 w 9384838"/>
              <a:gd name="connsiteY964" fmla="*/ 1078564 h 6246801"/>
              <a:gd name="connsiteX965" fmla="*/ 7521665 w 9384838"/>
              <a:gd name="connsiteY965" fmla="*/ 1054227 h 6246801"/>
              <a:gd name="connsiteX966" fmla="*/ 7547107 w 9384838"/>
              <a:gd name="connsiteY966" fmla="*/ 1129449 h 6246801"/>
              <a:gd name="connsiteX967" fmla="*/ 7672105 w 9384838"/>
              <a:gd name="connsiteY967" fmla="*/ 1179229 h 6246801"/>
              <a:gd name="connsiteX968" fmla="*/ 7747325 w 9384838"/>
              <a:gd name="connsiteY968" fmla="*/ 1179229 h 6246801"/>
              <a:gd name="connsiteX969" fmla="*/ 7847987 w 9384838"/>
              <a:gd name="connsiteY969" fmla="*/ 1104007 h 6246801"/>
              <a:gd name="connsiteX970" fmla="*/ 7923207 w 9384838"/>
              <a:gd name="connsiteY970" fmla="*/ 1078564 h 6246801"/>
              <a:gd name="connsiteX971" fmla="*/ 7998427 w 9384838"/>
              <a:gd name="connsiteY971" fmla="*/ 1003341 h 6246801"/>
              <a:gd name="connsiteX972" fmla="*/ 7998427 w 9384838"/>
              <a:gd name="connsiteY972" fmla="*/ 1054227 h 6246801"/>
              <a:gd name="connsiteX973" fmla="*/ 7948649 w 9384838"/>
              <a:gd name="connsiteY973" fmla="*/ 1104007 h 6246801"/>
              <a:gd name="connsiteX974" fmla="*/ 7948649 w 9384838"/>
              <a:gd name="connsiteY974" fmla="*/ 1129449 h 6246801"/>
              <a:gd name="connsiteX975" fmla="*/ 7822545 w 9384838"/>
              <a:gd name="connsiteY975" fmla="*/ 1279895 h 6246801"/>
              <a:gd name="connsiteX976" fmla="*/ 7822545 w 9384838"/>
              <a:gd name="connsiteY976" fmla="*/ 1379454 h 6246801"/>
              <a:gd name="connsiteX977" fmla="*/ 7873429 w 9384838"/>
              <a:gd name="connsiteY977" fmla="*/ 1379454 h 6246801"/>
              <a:gd name="connsiteX978" fmla="*/ 7847987 w 9384838"/>
              <a:gd name="connsiteY978" fmla="*/ 1505563 h 6246801"/>
              <a:gd name="connsiteX979" fmla="*/ 7797103 w 9384838"/>
              <a:gd name="connsiteY979" fmla="*/ 1531005 h 6246801"/>
              <a:gd name="connsiteX980" fmla="*/ 7873429 w 9384838"/>
              <a:gd name="connsiteY980" fmla="*/ 1606229 h 6246801"/>
              <a:gd name="connsiteX981" fmla="*/ 7948649 w 9384838"/>
              <a:gd name="connsiteY981" fmla="*/ 1606229 h 6246801"/>
              <a:gd name="connsiteX982" fmla="*/ 7923207 w 9384838"/>
              <a:gd name="connsiteY982" fmla="*/ 1656009 h 6246801"/>
              <a:gd name="connsiteX983" fmla="*/ 7772767 w 9384838"/>
              <a:gd name="connsiteY983" fmla="*/ 1630565 h 6246801"/>
              <a:gd name="connsiteX984" fmla="*/ 7672105 w 9384838"/>
              <a:gd name="connsiteY984" fmla="*/ 1705789 h 6246801"/>
              <a:gd name="connsiteX985" fmla="*/ 7672105 w 9384838"/>
              <a:gd name="connsiteY985" fmla="*/ 1656009 h 6246801"/>
              <a:gd name="connsiteX986" fmla="*/ 7596885 w 9384838"/>
              <a:gd name="connsiteY986" fmla="*/ 1656009 h 6246801"/>
              <a:gd name="connsiteX987" fmla="*/ 7571443 w 9384838"/>
              <a:gd name="connsiteY987" fmla="*/ 1705789 h 6246801"/>
              <a:gd name="connsiteX988" fmla="*/ 7446445 w 9384838"/>
              <a:gd name="connsiteY988" fmla="*/ 1681452 h 6246801"/>
              <a:gd name="connsiteX989" fmla="*/ 7421002 w 9384838"/>
              <a:gd name="connsiteY989" fmla="*/ 1630565 h 6246801"/>
              <a:gd name="connsiteX990" fmla="*/ 7321446 w 9384838"/>
              <a:gd name="connsiteY990" fmla="*/ 1630565 h 6246801"/>
              <a:gd name="connsiteX991" fmla="*/ 7070344 w 9384838"/>
              <a:gd name="connsiteY991" fmla="*/ 1756674 h 6246801"/>
              <a:gd name="connsiteX992" fmla="*/ 6869020 w 9384838"/>
              <a:gd name="connsiteY992" fmla="*/ 1907113 h 6246801"/>
              <a:gd name="connsiteX993" fmla="*/ 6894462 w 9384838"/>
              <a:gd name="connsiteY993" fmla="*/ 1956897 h 6246801"/>
              <a:gd name="connsiteX994" fmla="*/ 6819242 w 9384838"/>
              <a:gd name="connsiteY994" fmla="*/ 2081899 h 6246801"/>
              <a:gd name="connsiteX995" fmla="*/ 6793800 w 9384838"/>
              <a:gd name="connsiteY995" fmla="*/ 2006676 h 6246801"/>
              <a:gd name="connsiteX996" fmla="*/ 6668802 w 9384838"/>
              <a:gd name="connsiteY996" fmla="*/ 1931450 h 6246801"/>
              <a:gd name="connsiteX997" fmla="*/ 6542697 w 9384838"/>
              <a:gd name="connsiteY997" fmla="*/ 1831894 h 6246801"/>
              <a:gd name="connsiteX998" fmla="*/ 6467477 w 9384838"/>
              <a:gd name="connsiteY998" fmla="*/ 1705789 h 6246801"/>
              <a:gd name="connsiteX999" fmla="*/ 6417699 w 9384838"/>
              <a:gd name="connsiteY999" fmla="*/ 1681452 h 6246801"/>
              <a:gd name="connsiteX1000" fmla="*/ 6342479 w 9384838"/>
              <a:gd name="connsiteY1000" fmla="*/ 1580786 h 6246801"/>
              <a:gd name="connsiteX1001" fmla="*/ 6217481 w 9384838"/>
              <a:gd name="connsiteY1001" fmla="*/ 1555343 h 6246801"/>
              <a:gd name="connsiteX1002" fmla="*/ 6091377 w 9384838"/>
              <a:gd name="connsiteY1002" fmla="*/ 1606229 h 6246801"/>
              <a:gd name="connsiteX1003" fmla="*/ 5991821 w 9384838"/>
              <a:gd name="connsiteY1003" fmla="*/ 1681452 h 6246801"/>
              <a:gd name="connsiteX1004" fmla="*/ 5966379 w 9384838"/>
              <a:gd name="connsiteY1004" fmla="*/ 1630565 h 6246801"/>
              <a:gd name="connsiteX1005" fmla="*/ 5966379 w 9384838"/>
              <a:gd name="connsiteY1005" fmla="*/ 1580786 h 6246801"/>
              <a:gd name="connsiteX1006" fmla="*/ 5916601 w 9384838"/>
              <a:gd name="connsiteY1006" fmla="*/ 1531005 h 6246801"/>
              <a:gd name="connsiteX1007" fmla="*/ 5940937 w 9384838"/>
              <a:gd name="connsiteY1007" fmla="*/ 1505563 h 6246801"/>
              <a:gd name="connsiteX1008" fmla="*/ 5891159 w 9384838"/>
              <a:gd name="connsiteY1008" fmla="*/ 1480122 h 6246801"/>
              <a:gd name="connsiteX1009" fmla="*/ 5840275 w 9384838"/>
              <a:gd name="connsiteY1009" fmla="*/ 1480122 h 6246801"/>
              <a:gd name="connsiteX1010" fmla="*/ 5815939 w 9384838"/>
              <a:gd name="connsiteY1010" fmla="*/ 1455784 h 6246801"/>
              <a:gd name="connsiteX1011" fmla="*/ 5740719 w 9384838"/>
              <a:gd name="connsiteY1011" fmla="*/ 1505563 h 6246801"/>
              <a:gd name="connsiteX1012" fmla="*/ 5665499 w 9384838"/>
              <a:gd name="connsiteY1012" fmla="*/ 1606229 h 6246801"/>
              <a:gd name="connsiteX1013" fmla="*/ 5715277 w 9384838"/>
              <a:gd name="connsiteY1013" fmla="*/ 1656009 h 6246801"/>
              <a:gd name="connsiteX1014" fmla="*/ 5765055 w 9384838"/>
              <a:gd name="connsiteY1014" fmla="*/ 1731231 h 6246801"/>
              <a:gd name="connsiteX1015" fmla="*/ 5840275 w 9384838"/>
              <a:gd name="connsiteY1015" fmla="*/ 1731231 h 6246801"/>
              <a:gd name="connsiteX1016" fmla="*/ 5916601 w 9384838"/>
              <a:gd name="connsiteY1016" fmla="*/ 1881669 h 6246801"/>
              <a:gd name="connsiteX1017" fmla="*/ 5966379 w 9384838"/>
              <a:gd name="connsiteY1017" fmla="*/ 1956897 h 6246801"/>
              <a:gd name="connsiteX1018" fmla="*/ 5891159 w 9384838"/>
              <a:gd name="connsiteY1018" fmla="*/ 2006676 h 6246801"/>
              <a:gd name="connsiteX1019" fmla="*/ 5815939 w 9384838"/>
              <a:gd name="connsiteY1019" fmla="*/ 1931450 h 6246801"/>
              <a:gd name="connsiteX1020" fmla="*/ 5765055 w 9384838"/>
              <a:gd name="connsiteY1020" fmla="*/ 1881669 h 6246801"/>
              <a:gd name="connsiteX1021" fmla="*/ 5715277 w 9384838"/>
              <a:gd name="connsiteY1021" fmla="*/ 1931450 h 6246801"/>
              <a:gd name="connsiteX1022" fmla="*/ 5665499 w 9384838"/>
              <a:gd name="connsiteY1022" fmla="*/ 1931450 h 6246801"/>
              <a:gd name="connsiteX1023" fmla="*/ 5640056 w 9384838"/>
              <a:gd name="connsiteY1023" fmla="*/ 2006676 h 6246801"/>
              <a:gd name="connsiteX1024" fmla="*/ 5590278 w 9384838"/>
              <a:gd name="connsiteY1024" fmla="*/ 2006676 h 6246801"/>
              <a:gd name="connsiteX1025" fmla="*/ 5515058 w 9384838"/>
              <a:gd name="connsiteY1025" fmla="*/ 2081899 h 6246801"/>
              <a:gd name="connsiteX1026" fmla="*/ 5464174 w 9384838"/>
              <a:gd name="connsiteY1026" fmla="*/ 2057559 h 6246801"/>
              <a:gd name="connsiteX1027" fmla="*/ 5464174 w 9384838"/>
              <a:gd name="connsiteY1027" fmla="*/ 1956897 h 6246801"/>
              <a:gd name="connsiteX1028" fmla="*/ 5489616 w 9384838"/>
              <a:gd name="connsiteY1028" fmla="*/ 1881669 h 6246801"/>
              <a:gd name="connsiteX1029" fmla="*/ 5564836 w 9384838"/>
              <a:gd name="connsiteY1029" fmla="*/ 1831894 h 6246801"/>
              <a:gd name="connsiteX1030" fmla="*/ 5590278 w 9384838"/>
              <a:gd name="connsiteY1030" fmla="*/ 1756674 h 6246801"/>
              <a:gd name="connsiteX1031" fmla="*/ 5539394 w 9384838"/>
              <a:gd name="connsiteY1031" fmla="*/ 1656009 h 6246801"/>
              <a:gd name="connsiteX1032" fmla="*/ 5515058 w 9384838"/>
              <a:gd name="connsiteY1032" fmla="*/ 1656009 h 6246801"/>
              <a:gd name="connsiteX1033" fmla="*/ 5515058 w 9384838"/>
              <a:gd name="connsiteY1033" fmla="*/ 1606229 h 6246801"/>
              <a:gd name="connsiteX1034" fmla="*/ 5489616 w 9384838"/>
              <a:gd name="connsiteY1034" fmla="*/ 1580786 h 6246801"/>
              <a:gd name="connsiteX1035" fmla="*/ 5489616 w 9384838"/>
              <a:gd name="connsiteY1035" fmla="*/ 1531005 h 6246801"/>
              <a:gd name="connsiteX1036" fmla="*/ 5539394 w 9384838"/>
              <a:gd name="connsiteY1036" fmla="*/ 1455784 h 6246801"/>
              <a:gd name="connsiteX1037" fmla="*/ 5539394 w 9384838"/>
              <a:gd name="connsiteY1037" fmla="*/ 1404898 h 6246801"/>
              <a:gd name="connsiteX1038" fmla="*/ 5564836 w 9384838"/>
              <a:gd name="connsiteY1038" fmla="*/ 1355118 h 6246801"/>
              <a:gd name="connsiteX1039" fmla="*/ 5614614 w 9384838"/>
              <a:gd name="connsiteY1039" fmla="*/ 1379454 h 6246801"/>
              <a:gd name="connsiteX1040" fmla="*/ 5689834 w 9384838"/>
              <a:gd name="connsiteY1040" fmla="*/ 1355118 h 6246801"/>
              <a:gd name="connsiteX1041" fmla="*/ 5740719 w 9384838"/>
              <a:gd name="connsiteY1041" fmla="*/ 1329675 h 6246801"/>
              <a:gd name="connsiteX1042" fmla="*/ 5765055 w 9384838"/>
              <a:gd name="connsiteY1042" fmla="*/ 1355118 h 6246801"/>
              <a:gd name="connsiteX1043" fmla="*/ 5815939 w 9384838"/>
              <a:gd name="connsiteY1043" fmla="*/ 1279895 h 6246801"/>
              <a:gd name="connsiteX1044" fmla="*/ 5891159 w 9384838"/>
              <a:gd name="connsiteY1044" fmla="*/ 1254452 h 6246801"/>
              <a:gd name="connsiteX1045" fmla="*/ 5891159 w 9384838"/>
              <a:gd name="connsiteY1045" fmla="*/ 1179229 h 6246801"/>
              <a:gd name="connsiteX1046" fmla="*/ 5840275 w 9384838"/>
              <a:gd name="connsiteY1046" fmla="*/ 1104007 h 6246801"/>
              <a:gd name="connsiteX1047" fmla="*/ 5865717 w 9384838"/>
              <a:gd name="connsiteY1047" fmla="*/ 1054227 h 6246801"/>
              <a:gd name="connsiteX1048" fmla="*/ 5916601 w 9384838"/>
              <a:gd name="connsiteY1048" fmla="*/ 1054227 h 6246801"/>
              <a:gd name="connsiteX1049" fmla="*/ 6041599 w 9384838"/>
              <a:gd name="connsiteY1049" fmla="*/ 1179229 h 6246801"/>
              <a:gd name="connsiteX1050" fmla="*/ 6091377 w 9384838"/>
              <a:gd name="connsiteY1050" fmla="*/ 1153786 h 6246801"/>
              <a:gd name="connsiteX1051" fmla="*/ 6091377 w 9384838"/>
              <a:gd name="connsiteY1051" fmla="*/ 1204672 h 6246801"/>
              <a:gd name="connsiteX1052" fmla="*/ 6166597 w 9384838"/>
              <a:gd name="connsiteY1052" fmla="*/ 1254452 h 6246801"/>
              <a:gd name="connsiteX1053" fmla="*/ 6292701 w 9384838"/>
              <a:gd name="connsiteY1053" fmla="*/ 1179229 h 6246801"/>
              <a:gd name="connsiteX1054" fmla="*/ 6317037 w 9384838"/>
              <a:gd name="connsiteY1054" fmla="*/ 1129449 h 6246801"/>
              <a:gd name="connsiteX1055" fmla="*/ 6292701 w 9384838"/>
              <a:gd name="connsiteY1055" fmla="*/ 1054227 h 6246801"/>
              <a:gd name="connsiteX1056" fmla="*/ 6317037 w 9384838"/>
              <a:gd name="connsiteY1056" fmla="*/ 1003341 h 6246801"/>
              <a:gd name="connsiteX1057" fmla="*/ 6317037 w 9384838"/>
              <a:gd name="connsiteY1057" fmla="*/ 953562 h 6246801"/>
              <a:gd name="connsiteX1058" fmla="*/ 6342479 w 9384838"/>
              <a:gd name="connsiteY1058" fmla="*/ 903783 h 6246801"/>
              <a:gd name="connsiteX1059" fmla="*/ 6443141 w 9384838"/>
              <a:gd name="connsiteY1059" fmla="*/ 878340 h 6246801"/>
              <a:gd name="connsiteX1060" fmla="*/ 6492919 w 9384838"/>
              <a:gd name="connsiteY1060" fmla="*/ 803117 h 6246801"/>
              <a:gd name="connsiteX1061" fmla="*/ 6518361 w 9384838"/>
              <a:gd name="connsiteY1061" fmla="*/ 652667 h 6246801"/>
              <a:gd name="connsiteX1062" fmla="*/ 6619024 w 9384838"/>
              <a:gd name="connsiteY1062" fmla="*/ 526559 h 6246801"/>
              <a:gd name="connsiteX1063" fmla="*/ 6643360 w 9384838"/>
              <a:gd name="connsiteY1063" fmla="*/ 300891 h 6246801"/>
              <a:gd name="connsiteX1064" fmla="*/ 6619024 w 9384838"/>
              <a:gd name="connsiteY1064" fmla="*/ 125002 h 6246801"/>
              <a:gd name="connsiteX1065" fmla="*/ 6694244 w 9384838"/>
              <a:gd name="connsiteY1065" fmla="*/ 49779 h 6246801"/>
              <a:gd name="connsiteX1066" fmla="*/ 6769464 w 9384838"/>
              <a:gd name="connsiteY1066" fmla="*/ 49779 h 6246801"/>
              <a:gd name="connsiteX1067" fmla="*/ 6819242 w 9384838"/>
              <a:gd name="connsiteY106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47229 w 9384838"/>
              <a:gd name="connsiteY206" fmla="*/ 5193682 h 6246801"/>
              <a:gd name="connsiteX207" fmla="*/ 521787 w 9384838"/>
              <a:gd name="connsiteY207" fmla="*/ 5168239 h 6246801"/>
              <a:gd name="connsiteX208" fmla="*/ 472009 w 9384838"/>
              <a:gd name="connsiteY208" fmla="*/ 5193682 h 6246801"/>
              <a:gd name="connsiteX209" fmla="*/ 472009 w 9384838"/>
              <a:gd name="connsiteY209" fmla="*/ 5293241 h 6246801"/>
              <a:gd name="connsiteX210" fmla="*/ 472009 w 9384838"/>
              <a:gd name="connsiteY210" fmla="*/ 5293241 h 6246801"/>
              <a:gd name="connsiteX211" fmla="*/ 422231 w 9384838"/>
              <a:gd name="connsiteY211" fmla="*/ 5318684 h 6246801"/>
              <a:gd name="connsiteX212" fmla="*/ 446567 w 9384838"/>
              <a:gd name="connsiteY212" fmla="*/ 5344127 h 6246801"/>
              <a:gd name="connsiteX213" fmla="*/ 497451 w 9384838"/>
              <a:gd name="connsiteY213" fmla="*/ 5344127 h 6246801"/>
              <a:gd name="connsiteX214" fmla="*/ 521787 w 9384838"/>
              <a:gd name="connsiteY214" fmla="*/ 5318684 h 6246801"/>
              <a:gd name="connsiteX215" fmla="*/ 521787 w 9384838"/>
              <a:gd name="connsiteY215" fmla="*/ 5369570 h 6246801"/>
              <a:gd name="connsiteX216" fmla="*/ 497451 w 9384838"/>
              <a:gd name="connsiteY216" fmla="*/ 5419350 h 6246801"/>
              <a:gd name="connsiteX217" fmla="*/ 472009 w 9384838"/>
              <a:gd name="connsiteY217" fmla="*/ 5419350 h 6246801"/>
              <a:gd name="connsiteX218" fmla="*/ 446567 w 9384838"/>
              <a:gd name="connsiteY218" fmla="*/ 5444793 h 6246801"/>
              <a:gd name="connsiteX219" fmla="*/ 422231 w 9384838"/>
              <a:gd name="connsiteY219" fmla="*/ 5419350 h 6246801"/>
              <a:gd name="connsiteX220" fmla="*/ 446567 w 9384838"/>
              <a:gd name="connsiteY220" fmla="*/ 5393907 h 6246801"/>
              <a:gd name="connsiteX221" fmla="*/ 446567 w 9384838"/>
              <a:gd name="connsiteY221" fmla="*/ 5369570 h 6246801"/>
              <a:gd name="connsiteX222" fmla="*/ 422231 w 9384838"/>
              <a:gd name="connsiteY222" fmla="*/ 5344127 h 6246801"/>
              <a:gd name="connsiteX223" fmla="*/ 371347 w 9384838"/>
              <a:gd name="connsiteY223" fmla="*/ 5369570 h 6246801"/>
              <a:gd name="connsiteX224" fmla="*/ 347011 w 9384838"/>
              <a:gd name="connsiteY224" fmla="*/ 5344127 h 6246801"/>
              <a:gd name="connsiteX225" fmla="*/ 321569 w 9384838"/>
              <a:gd name="connsiteY225" fmla="*/ 5393907 h 6246801"/>
              <a:gd name="connsiteX226" fmla="*/ 271791 w 9384838"/>
              <a:gd name="connsiteY226" fmla="*/ 5419350 h 6246801"/>
              <a:gd name="connsiteX227" fmla="*/ 321569 w 9384838"/>
              <a:gd name="connsiteY227" fmla="*/ 5369570 h 6246801"/>
              <a:gd name="connsiteX228" fmla="*/ 296127 w 9384838"/>
              <a:gd name="connsiteY228" fmla="*/ 5344127 h 6246801"/>
              <a:gd name="connsiteX229" fmla="*/ 296127 w 9384838"/>
              <a:gd name="connsiteY229" fmla="*/ 5293241 h 6246801"/>
              <a:gd name="connsiteX230" fmla="*/ 271791 w 9384838"/>
              <a:gd name="connsiteY230" fmla="*/ 5293241 h 6246801"/>
              <a:gd name="connsiteX231" fmla="*/ 246349 w 9384838"/>
              <a:gd name="connsiteY231" fmla="*/ 5243462 h 6246801"/>
              <a:gd name="connsiteX232" fmla="*/ 296127 w 9384838"/>
              <a:gd name="connsiteY232" fmla="*/ 5168239 h 6246801"/>
              <a:gd name="connsiteX233" fmla="*/ 321569 w 9384838"/>
              <a:gd name="connsiteY233" fmla="*/ 5193682 h 6246801"/>
              <a:gd name="connsiteX234" fmla="*/ 296127 w 9384838"/>
              <a:gd name="connsiteY234" fmla="*/ 5218019 h 6246801"/>
              <a:gd name="connsiteX235" fmla="*/ 321569 w 9384838"/>
              <a:gd name="connsiteY235" fmla="*/ 5218019 h 6246801"/>
              <a:gd name="connsiteX236" fmla="*/ 321569 w 9384838"/>
              <a:gd name="connsiteY236" fmla="*/ 5243462 h 6246801"/>
              <a:gd name="connsiteX237" fmla="*/ 296127 w 9384838"/>
              <a:gd name="connsiteY237" fmla="*/ 5268905 h 6246801"/>
              <a:gd name="connsiteX238" fmla="*/ 321569 w 9384838"/>
              <a:gd name="connsiteY238" fmla="*/ 5318684 h 6246801"/>
              <a:gd name="connsiteX239" fmla="*/ 347011 w 9384838"/>
              <a:gd name="connsiteY239" fmla="*/ 5293241 h 6246801"/>
              <a:gd name="connsiteX240" fmla="*/ 371347 w 9384838"/>
              <a:gd name="connsiteY240" fmla="*/ 5318684 h 6246801"/>
              <a:gd name="connsiteX241" fmla="*/ 396789 w 9384838"/>
              <a:gd name="connsiteY241" fmla="*/ 5318684 h 6246801"/>
              <a:gd name="connsiteX242" fmla="*/ 371347 w 9384838"/>
              <a:gd name="connsiteY242" fmla="*/ 5268905 h 6246801"/>
              <a:gd name="connsiteX243" fmla="*/ 396789 w 9384838"/>
              <a:gd name="connsiteY243" fmla="*/ 5243462 h 6246801"/>
              <a:gd name="connsiteX244" fmla="*/ 371347 w 9384838"/>
              <a:gd name="connsiteY244" fmla="*/ 5193682 h 6246801"/>
              <a:gd name="connsiteX245" fmla="*/ 321569 w 9384838"/>
              <a:gd name="connsiteY245" fmla="*/ 5168239 h 6246801"/>
              <a:gd name="connsiteX246" fmla="*/ 347011 w 9384838"/>
              <a:gd name="connsiteY246" fmla="*/ 5142796 h 6246801"/>
              <a:gd name="connsiteX247" fmla="*/ 296127 w 9384838"/>
              <a:gd name="connsiteY247" fmla="*/ 5142796 h 6246801"/>
              <a:gd name="connsiteX248" fmla="*/ 271791 w 9384838"/>
              <a:gd name="connsiteY248" fmla="*/ 5093016 h 6246801"/>
              <a:gd name="connsiteX249" fmla="*/ 296127 w 9384838"/>
              <a:gd name="connsiteY249" fmla="*/ 5067573 h 6246801"/>
              <a:gd name="connsiteX250" fmla="*/ 271791 w 9384838"/>
              <a:gd name="connsiteY250" fmla="*/ 5043236 h 6246801"/>
              <a:gd name="connsiteX251" fmla="*/ 271791 w 9384838"/>
              <a:gd name="connsiteY251" fmla="*/ 5017793 h 6246801"/>
              <a:gd name="connsiteX252" fmla="*/ 321569 w 9384838"/>
              <a:gd name="connsiteY252" fmla="*/ 5043236 h 6246801"/>
              <a:gd name="connsiteX253" fmla="*/ 347011 w 9384838"/>
              <a:gd name="connsiteY253" fmla="*/ 5043236 h 6246801"/>
              <a:gd name="connsiteX254" fmla="*/ 371347 w 9384838"/>
              <a:gd name="connsiteY254" fmla="*/ 5067573 h 6246801"/>
              <a:gd name="connsiteX255" fmla="*/ 371347 w 9384838"/>
              <a:gd name="connsiteY255" fmla="*/ 5093016 h 6246801"/>
              <a:gd name="connsiteX256" fmla="*/ 396789 w 9384838"/>
              <a:gd name="connsiteY256" fmla="*/ 5093016 h 6246801"/>
              <a:gd name="connsiteX257" fmla="*/ 396789 w 9384838"/>
              <a:gd name="connsiteY257" fmla="*/ 5067573 h 6246801"/>
              <a:gd name="connsiteX258" fmla="*/ 422231 w 9384838"/>
              <a:gd name="connsiteY258" fmla="*/ 5043236 h 6246801"/>
              <a:gd name="connsiteX259" fmla="*/ 371347 w 9384838"/>
              <a:gd name="connsiteY259" fmla="*/ 5017793 h 6246801"/>
              <a:gd name="connsiteX260" fmla="*/ 396789 w 9384838"/>
              <a:gd name="connsiteY260" fmla="*/ 4992350 h 6246801"/>
              <a:gd name="connsiteX261" fmla="*/ 422231 w 9384838"/>
              <a:gd name="connsiteY261" fmla="*/ 4968013 h 6246801"/>
              <a:gd name="connsiteX262" fmla="*/ 446567 w 9384838"/>
              <a:gd name="connsiteY262" fmla="*/ 4992350 h 6246801"/>
              <a:gd name="connsiteX263" fmla="*/ 446567 w 9384838"/>
              <a:gd name="connsiteY263" fmla="*/ 5017793 h 6246801"/>
              <a:gd name="connsiteX264" fmla="*/ 472009 w 9384838"/>
              <a:gd name="connsiteY264" fmla="*/ 5043236 h 6246801"/>
              <a:gd name="connsiteX265" fmla="*/ 497451 w 9384838"/>
              <a:gd name="connsiteY265" fmla="*/ 5017793 h 6246801"/>
              <a:gd name="connsiteX266" fmla="*/ 497452 w 9384838"/>
              <a:gd name="connsiteY266" fmla="*/ 5017793 h 6246801"/>
              <a:gd name="connsiteX267" fmla="*/ 547230 w 9384838"/>
              <a:gd name="connsiteY267" fmla="*/ 5017793 h 6246801"/>
              <a:gd name="connsiteX268" fmla="*/ 521788 w 9384838"/>
              <a:gd name="connsiteY268" fmla="*/ 4992350 h 6246801"/>
              <a:gd name="connsiteX269" fmla="*/ 572672 w 9384838"/>
              <a:gd name="connsiteY269" fmla="*/ 4968013 h 6246801"/>
              <a:gd name="connsiteX270" fmla="*/ 597008 w 9384838"/>
              <a:gd name="connsiteY270" fmla="*/ 4992350 h 6246801"/>
              <a:gd name="connsiteX271" fmla="*/ 647892 w 9384838"/>
              <a:gd name="connsiteY271" fmla="*/ 4992350 h 6246801"/>
              <a:gd name="connsiteX272" fmla="*/ 647892 w 9384838"/>
              <a:gd name="connsiteY272" fmla="*/ 4968013 h 6246801"/>
              <a:gd name="connsiteX273" fmla="*/ 672228 w 9384838"/>
              <a:gd name="connsiteY273" fmla="*/ 4942570 h 6246801"/>
              <a:gd name="connsiteX274" fmla="*/ 672228 w 9384838"/>
              <a:gd name="connsiteY274" fmla="*/ 4917127 h 6246801"/>
              <a:gd name="connsiteX275" fmla="*/ 723112 w 9384838"/>
              <a:gd name="connsiteY275" fmla="*/ 4892790 h 6246801"/>
              <a:gd name="connsiteX276" fmla="*/ 772890 w 9384838"/>
              <a:gd name="connsiteY276" fmla="*/ 4892790 h 6246801"/>
              <a:gd name="connsiteX277" fmla="*/ 798333 w 9384838"/>
              <a:gd name="connsiteY277" fmla="*/ 4867347 h 6246801"/>
              <a:gd name="connsiteX278" fmla="*/ 291494 w 9384838"/>
              <a:gd name="connsiteY278" fmla="*/ 3896294 h 6246801"/>
              <a:gd name="connsiteX279" fmla="*/ 319795 w 9384838"/>
              <a:gd name="connsiteY279" fmla="*/ 3947235 h 6246801"/>
              <a:gd name="connsiteX280" fmla="*/ 280174 w 9384838"/>
              <a:gd name="connsiteY280" fmla="*/ 4026476 h 6246801"/>
              <a:gd name="connsiteX281" fmla="*/ 234893 w 9384838"/>
              <a:gd name="connsiteY281" fmla="*/ 4026476 h 6246801"/>
              <a:gd name="connsiteX282" fmla="*/ 220743 w 9384838"/>
              <a:gd name="connsiteY282" fmla="*/ 4066097 h 6246801"/>
              <a:gd name="connsiteX283" fmla="*/ 178292 w 9384838"/>
              <a:gd name="connsiteY283" fmla="*/ 4074587 h 6246801"/>
              <a:gd name="connsiteX284" fmla="*/ 133012 w 9384838"/>
              <a:gd name="connsiteY284" fmla="*/ 4111377 h 6246801"/>
              <a:gd name="connsiteX285" fmla="*/ 93391 w 9384838"/>
              <a:gd name="connsiteY285" fmla="*/ 4125528 h 6246801"/>
              <a:gd name="connsiteX286" fmla="*/ 113201 w 9384838"/>
              <a:gd name="connsiteY286" fmla="*/ 4187789 h 6246801"/>
              <a:gd name="connsiteX287" fmla="*/ 82071 w 9384838"/>
              <a:gd name="connsiteY287" fmla="*/ 4187789 h 6246801"/>
              <a:gd name="connsiteX288" fmla="*/ 59430 w 9384838"/>
              <a:gd name="connsiteY288" fmla="*/ 4250050 h 6246801"/>
              <a:gd name="connsiteX289" fmla="*/ 76411 w 9384838"/>
              <a:gd name="connsiteY289" fmla="*/ 4275521 h 6246801"/>
              <a:gd name="connsiteX290" fmla="*/ 11320 w 9384838"/>
              <a:gd name="connsiteY290" fmla="*/ 4317971 h 6246801"/>
              <a:gd name="connsiteX291" fmla="*/ 0 w 9384838"/>
              <a:gd name="connsiteY291" fmla="*/ 4230240 h 6246801"/>
              <a:gd name="connsiteX292" fmla="*/ 31130 w 9384838"/>
              <a:gd name="connsiteY292" fmla="*/ 4218920 h 6246801"/>
              <a:gd name="connsiteX293" fmla="*/ 45280 w 9384838"/>
              <a:gd name="connsiteY293" fmla="*/ 4187789 h 6246801"/>
              <a:gd name="connsiteX294" fmla="*/ 53771 w 9384838"/>
              <a:gd name="connsiteY294" fmla="*/ 4131188 h 6246801"/>
              <a:gd name="connsiteX295" fmla="*/ 70751 w 9384838"/>
              <a:gd name="connsiteY295" fmla="*/ 4105717 h 6246801"/>
              <a:gd name="connsiteX296" fmla="*/ 124522 w 9384838"/>
              <a:gd name="connsiteY296" fmla="*/ 4083077 h 6246801"/>
              <a:gd name="connsiteX297" fmla="*/ 152822 w 9384838"/>
              <a:gd name="connsiteY297" fmla="*/ 4040626 h 6246801"/>
              <a:gd name="connsiteX298" fmla="*/ 104711 w 9384838"/>
              <a:gd name="connsiteY298" fmla="*/ 4023646 h 6246801"/>
              <a:gd name="connsiteX299" fmla="*/ 104711 w 9384838"/>
              <a:gd name="connsiteY299" fmla="*/ 3981195 h 6246801"/>
              <a:gd name="connsiteX300" fmla="*/ 144332 w 9384838"/>
              <a:gd name="connsiteY300" fmla="*/ 3981195 h 6246801"/>
              <a:gd name="connsiteX301" fmla="*/ 181122 w 9384838"/>
              <a:gd name="connsiteY301" fmla="*/ 4020816 h 6246801"/>
              <a:gd name="connsiteX302" fmla="*/ 240553 w 9384838"/>
              <a:gd name="connsiteY302" fmla="*/ 3955725 h 6246801"/>
              <a:gd name="connsiteX303" fmla="*/ 271684 w 9384838"/>
              <a:gd name="connsiteY303" fmla="*/ 3907614 h 6246801"/>
              <a:gd name="connsiteX304" fmla="*/ 291494 w 9384838"/>
              <a:gd name="connsiteY304" fmla="*/ 3896294 h 6246801"/>
              <a:gd name="connsiteX305" fmla="*/ 481106 w 9384838"/>
              <a:gd name="connsiteY305" fmla="*/ 3596309 h 6246801"/>
              <a:gd name="connsiteX306" fmla="*/ 435825 w 9384838"/>
              <a:gd name="connsiteY306" fmla="*/ 3664230 h 6246801"/>
              <a:gd name="connsiteX307" fmla="*/ 396205 w 9384838"/>
              <a:gd name="connsiteY307" fmla="*/ 3638759 h 6246801"/>
              <a:gd name="connsiteX308" fmla="*/ 481106 w 9384838"/>
              <a:gd name="connsiteY308" fmla="*/ 3596309 h 6246801"/>
              <a:gd name="connsiteX309" fmla="*/ 4460871 w 9384838"/>
              <a:gd name="connsiteY309" fmla="*/ 3512231 h 6246801"/>
              <a:gd name="connsiteX310" fmla="*/ 4435429 w 9384838"/>
              <a:gd name="connsiteY310" fmla="*/ 3563117 h 6246801"/>
              <a:gd name="connsiteX311" fmla="*/ 4385651 w 9384838"/>
              <a:gd name="connsiteY311" fmla="*/ 3612896 h 6246801"/>
              <a:gd name="connsiteX312" fmla="*/ 4385651 w 9384838"/>
              <a:gd name="connsiteY312" fmla="*/ 3638339 h 6246801"/>
              <a:gd name="connsiteX313" fmla="*/ 4435429 w 9384838"/>
              <a:gd name="connsiteY313" fmla="*/ 3638339 h 6246801"/>
              <a:gd name="connsiteX314" fmla="*/ 4435429 w 9384838"/>
              <a:gd name="connsiteY314" fmla="*/ 3662676 h 6246801"/>
              <a:gd name="connsiteX315" fmla="*/ 4385651 w 9384838"/>
              <a:gd name="connsiteY315" fmla="*/ 3713562 h 6246801"/>
              <a:gd name="connsiteX316" fmla="*/ 4284989 w 9384838"/>
              <a:gd name="connsiteY316" fmla="*/ 3737899 h 6246801"/>
              <a:gd name="connsiteX317" fmla="*/ 4310431 w 9384838"/>
              <a:gd name="connsiteY317" fmla="*/ 3688119 h 6246801"/>
              <a:gd name="connsiteX318" fmla="*/ 4335873 w 9384838"/>
              <a:gd name="connsiteY318" fmla="*/ 3662676 h 6246801"/>
              <a:gd name="connsiteX319" fmla="*/ 4335873 w 9384838"/>
              <a:gd name="connsiteY319" fmla="*/ 3638339 h 6246801"/>
              <a:gd name="connsiteX320" fmla="*/ 4284989 w 9384838"/>
              <a:gd name="connsiteY320" fmla="*/ 3662676 h 6246801"/>
              <a:gd name="connsiteX321" fmla="*/ 4284989 w 9384838"/>
              <a:gd name="connsiteY321" fmla="*/ 3612896 h 6246801"/>
              <a:gd name="connsiteX322" fmla="*/ 4360209 w 9384838"/>
              <a:gd name="connsiteY322" fmla="*/ 3537674 h 6246801"/>
              <a:gd name="connsiteX323" fmla="*/ 4460871 w 9384838"/>
              <a:gd name="connsiteY323" fmla="*/ 3512231 h 6246801"/>
              <a:gd name="connsiteX324" fmla="*/ 605629 w 9384838"/>
              <a:gd name="connsiteY324" fmla="*/ 3364245 h 6246801"/>
              <a:gd name="connsiteX325" fmla="*/ 611289 w 9384838"/>
              <a:gd name="connsiteY325" fmla="*/ 3409526 h 6246801"/>
              <a:gd name="connsiteX326" fmla="*/ 633929 w 9384838"/>
              <a:gd name="connsiteY326" fmla="*/ 3437826 h 6246801"/>
              <a:gd name="connsiteX327" fmla="*/ 616949 w 9384838"/>
              <a:gd name="connsiteY327" fmla="*/ 3485937 h 6246801"/>
              <a:gd name="connsiteX328" fmla="*/ 599969 w 9384838"/>
              <a:gd name="connsiteY328" fmla="*/ 3497257 h 6246801"/>
              <a:gd name="connsiteX329" fmla="*/ 560348 w 9384838"/>
              <a:gd name="connsiteY329" fmla="*/ 3451976 h 6246801"/>
              <a:gd name="connsiteX330" fmla="*/ 577328 w 9384838"/>
              <a:gd name="connsiteY330" fmla="*/ 3415186 h 6246801"/>
              <a:gd name="connsiteX331" fmla="*/ 574498 w 9384838"/>
              <a:gd name="connsiteY331" fmla="*/ 3369905 h 6246801"/>
              <a:gd name="connsiteX332" fmla="*/ 605629 w 9384838"/>
              <a:gd name="connsiteY332" fmla="*/ 3364245 h 6246801"/>
              <a:gd name="connsiteX333" fmla="*/ 1098059 w 9384838"/>
              <a:gd name="connsiteY333" fmla="*/ 3109544 h 6246801"/>
              <a:gd name="connsiteX334" fmla="*/ 1081079 w 9384838"/>
              <a:gd name="connsiteY334" fmla="*/ 3137841 h 6246801"/>
              <a:gd name="connsiteX335" fmla="*/ 1064099 w 9384838"/>
              <a:gd name="connsiteY335" fmla="*/ 3154822 h 6246801"/>
              <a:gd name="connsiteX336" fmla="*/ 1038628 w 9384838"/>
              <a:gd name="connsiteY336" fmla="*/ 3143502 h 6246801"/>
              <a:gd name="connsiteX337" fmla="*/ 1098059 w 9384838"/>
              <a:gd name="connsiteY337" fmla="*/ 3109544 h 6246801"/>
              <a:gd name="connsiteX338" fmla="*/ 905615 w 9384838"/>
              <a:gd name="connsiteY338" fmla="*/ 3061433 h 6246801"/>
              <a:gd name="connsiteX339" fmla="*/ 905615 w 9384838"/>
              <a:gd name="connsiteY339" fmla="*/ 3098224 h 6246801"/>
              <a:gd name="connsiteX340" fmla="*/ 874484 w 9384838"/>
              <a:gd name="connsiteY340" fmla="*/ 3149161 h 6246801"/>
              <a:gd name="connsiteX341" fmla="*/ 820713 w 9384838"/>
              <a:gd name="connsiteY341" fmla="*/ 3171802 h 6246801"/>
              <a:gd name="connsiteX342" fmla="*/ 826373 w 9384838"/>
              <a:gd name="connsiteY342" fmla="*/ 3205762 h 6246801"/>
              <a:gd name="connsiteX343" fmla="*/ 769772 w 9384838"/>
              <a:gd name="connsiteY343" fmla="*/ 3214252 h 6246801"/>
              <a:gd name="connsiteX344" fmla="*/ 775432 w 9384838"/>
              <a:gd name="connsiteY344" fmla="*/ 3253873 h 6246801"/>
              <a:gd name="connsiteX345" fmla="*/ 738642 w 9384838"/>
              <a:gd name="connsiteY345" fmla="*/ 3245383 h 6246801"/>
              <a:gd name="connsiteX346" fmla="*/ 724492 w 9384838"/>
              <a:gd name="connsiteY346" fmla="*/ 3214252 h 6246801"/>
              <a:gd name="connsiteX347" fmla="*/ 701851 w 9384838"/>
              <a:gd name="connsiteY347" fmla="*/ 3183122 h 6246801"/>
              <a:gd name="connsiteX348" fmla="*/ 724492 w 9384838"/>
              <a:gd name="connsiteY348" fmla="*/ 3168972 h 6246801"/>
              <a:gd name="connsiteX349" fmla="*/ 747132 w 9384838"/>
              <a:gd name="connsiteY349" fmla="*/ 3146331 h 6246801"/>
              <a:gd name="connsiteX350" fmla="*/ 843354 w 9384838"/>
              <a:gd name="connsiteY350" fmla="*/ 3098224 h 6246801"/>
              <a:gd name="connsiteX351" fmla="*/ 905615 w 9384838"/>
              <a:gd name="connsiteY351" fmla="*/ 3061433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936745 w 9384838"/>
              <a:gd name="connsiteY356" fmla="*/ 3033132 h 6246801"/>
              <a:gd name="connsiteX357" fmla="*/ 5840275 w 9384838"/>
              <a:gd name="connsiteY357" fmla="*/ 2081897 h 6246801"/>
              <a:gd name="connsiteX358" fmla="*/ 5891159 w 9384838"/>
              <a:gd name="connsiteY358" fmla="*/ 2132783 h 6246801"/>
              <a:gd name="connsiteX359" fmla="*/ 5891159 w 9384838"/>
              <a:gd name="connsiteY359" fmla="*/ 2158226 h 6246801"/>
              <a:gd name="connsiteX360" fmla="*/ 5966379 w 9384838"/>
              <a:gd name="connsiteY360" fmla="*/ 2208005 h 6246801"/>
              <a:gd name="connsiteX361" fmla="*/ 6016157 w 9384838"/>
              <a:gd name="connsiteY361" fmla="*/ 2208005 h 6246801"/>
              <a:gd name="connsiteX362" fmla="*/ 6041599 w 9384838"/>
              <a:gd name="connsiteY362" fmla="*/ 2208005 h 6246801"/>
              <a:gd name="connsiteX363" fmla="*/ 5966379 w 9384838"/>
              <a:gd name="connsiteY363" fmla="*/ 2308672 h 6246801"/>
              <a:gd name="connsiteX364" fmla="*/ 5916601 w 9384838"/>
              <a:gd name="connsiteY364" fmla="*/ 2558676 h 6246801"/>
              <a:gd name="connsiteX365" fmla="*/ 5916601 w 9384838"/>
              <a:gd name="connsiteY365" fmla="*/ 2659341 h 6246801"/>
              <a:gd name="connsiteX366" fmla="*/ 5966379 w 9384838"/>
              <a:gd name="connsiteY366" fmla="*/ 2684786 h 6246801"/>
              <a:gd name="connsiteX367" fmla="*/ 5991821 w 9384838"/>
              <a:gd name="connsiteY367" fmla="*/ 2734563 h 6246801"/>
              <a:gd name="connsiteX368" fmla="*/ 6016157 w 9384838"/>
              <a:gd name="connsiteY368" fmla="*/ 2785448 h 6246801"/>
              <a:gd name="connsiteX369" fmla="*/ 6016157 w 9384838"/>
              <a:gd name="connsiteY369" fmla="*/ 2860670 h 6246801"/>
              <a:gd name="connsiteX370" fmla="*/ 5991821 w 9384838"/>
              <a:gd name="connsiteY370" fmla="*/ 2885007 h 6246801"/>
              <a:gd name="connsiteX371" fmla="*/ 6016157 w 9384838"/>
              <a:gd name="connsiteY371" fmla="*/ 2910449 h 6246801"/>
              <a:gd name="connsiteX372" fmla="*/ 5991821 w 9384838"/>
              <a:gd name="connsiteY372" fmla="*/ 2935892 h 6246801"/>
              <a:gd name="connsiteX373" fmla="*/ 5991821 w 9384838"/>
              <a:gd name="connsiteY373" fmla="*/ 2960229 h 6246801"/>
              <a:gd name="connsiteX374" fmla="*/ 6041599 w 9384838"/>
              <a:gd name="connsiteY374" fmla="*/ 2985670 h 6246801"/>
              <a:gd name="connsiteX375" fmla="*/ 6016157 w 9384838"/>
              <a:gd name="connsiteY375" fmla="*/ 3035453 h 6246801"/>
              <a:gd name="connsiteX376" fmla="*/ 6041599 w 9384838"/>
              <a:gd name="connsiteY376" fmla="*/ 3086339 h 6246801"/>
              <a:gd name="connsiteX377" fmla="*/ 5991821 w 9384838"/>
              <a:gd name="connsiteY377" fmla="*/ 3185896 h 6246801"/>
              <a:gd name="connsiteX378" fmla="*/ 6016157 w 9384838"/>
              <a:gd name="connsiteY378" fmla="*/ 3185896 h 6246801"/>
              <a:gd name="connsiteX379" fmla="*/ 6016157 w 9384838"/>
              <a:gd name="connsiteY379" fmla="*/ 3236782 h 6246801"/>
              <a:gd name="connsiteX380" fmla="*/ 5966379 w 9384838"/>
              <a:gd name="connsiteY380" fmla="*/ 3261118 h 6246801"/>
              <a:gd name="connsiteX381" fmla="*/ 5966379 w 9384838"/>
              <a:gd name="connsiteY381" fmla="*/ 3286561 h 6246801"/>
              <a:gd name="connsiteX382" fmla="*/ 5916601 w 9384838"/>
              <a:gd name="connsiteY382" fmla="*/ 3361784 h 6246801"/>
              <a:gd name="connsiteX383" fmla="*/ 5916601 w 9384838"/>
              <a:gd name="connsiteY383" fmla="*/ 3412670 h 6246801"/>
              <a:gd name="connsiteX384" fmla="*/ 5865717 w 9384838"/>
              <a:gd name="connsiteY384" fmla="*/ 3437007 h 6246801"/>
              <a:gd name="connsiteX385" fmla="*/ 5840275 w 9384838"/>
              <a:gd name="connsiteY385" fmla="*/ 3462450 h 6246801"/>
              <a:gd name="connsiteX386" fmla="*/ 5815939 w 9384838"/>
              <a:gd name="connsiteY386" fmla="*/ 3437007 h 6246801"/>
              <a:gd name="connsiteX387" fmla="*/ 5815939 w 9384838"/>
              <a:gd name="connsiteY387" fmla="*/ 3487893 h 6246801"/>
              <a:gd name="connsiteX388" fmla="*/ 5765055 w 9384838"/>
              <a:gd name="connsiteY388" fmla="*/ 3462450 h 6246801"/>
              <a:gd name="connsiteX389" fmla="*/ 5765055 w 9384838"/>
              <a:gd name="connsiteY389" fmla="*/ 3462451 h 6246801"/>
              <a:gd name="connsiteX390" fmla="*/ 5790497 w 9384838"/>
              <a:gd name="connsiteY390" fmla="*/ 3512230 h 6246801"/>
              <a:gd name="connsiteX391" fmla="*/ 5740719 w 9384838"/>
              <a:gd name="connsiteY391" fmla="*/ 3537673 h 6246801"/>
              <a:gd name="connsiteX392" fmla="*/ 5715277 w 9384838"/>
              <a:gd name="connsiteY392" fmla="*/ 3563116 h 6246801"/>
              <a:gd name="connsiteX393" fmla="*/ 5689835 w 9384838"/>
              <a:gd name="connsiteY393" fmla="*/ 3587453 h 6246801"/>
              <a:gd name="connsiteX394" fmla="*/ 5715277 w 9384838"/>
              <a:gd name="connsiteY394" fmla="*/ 3612896 h 6246801"/>
              <a:gd name="connsiteX395" fmla="*/ 5665499 w 9384838"/>
              <a:gd name="connsiteY395" fmla="*/ 3612896 h 6246801"/>
              <a:gd name="connsiteX396" fmla="*/ 5640057 w 9384838"/>
              <a:gd name="connsiteY396" fmla="*/ 3638339 h 6246801"/>
              <a:gd name="connsiteX397" fmla="*/ 5665499 w 9384838"/>
              <a:gd name="connsiteY397" fmla="*/ 3638339 h 6246801"/>
              <a:gd name="connsiteX398" fmla="*/ 5665499 w 9384838"/>
              <a:gd name="connsiteY398" fmla="*/ 3662676 h 6246801"/>
              <a:gd name="connsiteX399" fmla="*/ 5640057 w 9384838"/>
              <a:gd name="connsiteY399" fmla="*/ 3662676 h 6246801"/>
              <a:gd name="connsiteX400" fmla="*/ 5665499 w 9384838"/>
              <a:gd name="connsiteY400" fmla="*/ 3688119 h 6246801"/>
              <a:gd name="connsiteX401" fmla="*/ 5640057 w 9384838"/>
              <a:gd name="connsiteY401" fmla="*/ 3763342 h 6246801"/>
              <a:gd name="connsiteX402" fmla="*/ 5590279 w 9384838"/>
              <a:gd name="connsiteY402" fmla="*/ 3737899 h 6246801"/>
              <a:gd name="connsiteX403" fmla="*/ 5515059 w 9384838"/>
              <a:gd name="connsiteY403" fmla="*/ 3737899 h 6246801"/>
              <a:gd name="connsiteX404" fmla="*/ 5464175 w 9384838"/>
              <a:gd name="connsiteY404" fmla="*/ 3713562 h 6246801"/>
              <a:gd name="connsiteX405" fmla="*/ 5439839 w 9384838"/>
              <a:gd name="connsiteY405" fmla="*/ 3737899 h 6246801"/>
              <a:gd name="connsiteX406" fmla="*/ 5464175 w 9384838"/>
              <a:gd name="connsiteY406" fmla="*/ 3763342 h 6246801"/>
              <a:gd name="connsiteX407" fmla="*/ 5414397 w 9384838"/>
              <a:gd name="connsiteY407" fmla="*/ 3788785 h 6246801"/>
              <a:gd name="connsiteX408" fmla="*/ 5339177 w 9384838"/>
              <a:gd name="connsiteY408" fmla="*/ 3939230 h 6246801"/>
              <a:gd name="connsiteX409" fmla="*/ 5364619 w 9384838"/>
              <a:gd name="connsiteY409" fmla="*/ 4014453 h 6246801"/>
              <a:gd name="connsiteX410" fmla="*/ 5364618 w 9384838"/>
              <a:gd name="connsiteY410" fmla="*/ 4014453 h 6246801"/>
              <a:gd name="connsiteX411" fmla="*/ 5364618 w 9384838"/>
              <a:gd name="connsiteY411" fmla="*/ 4089676 h 6246801"/>
              <a:gd name="connsiteX412" fmla="*/ 5313734 w 9384838"/>
              <a:gd name="connsiteY412" fmla="*/ 4289902 h 6246801"/>
              <a:gd name="connsiteX413" fmla="*/ 5238514 w 9384838"/>
              <a:gd name="connsiteY413" fmla="*/ 4416010 h 6246801"/>
              <a:gd name="connsiteX414" fmla="*/ 5213072 w 9384838"/>
              <a:gd name="connsiteY414" fmla="*/ 4440347 h 6246801"/>
              <a:gd name="connsiteX415" fmla="*/ 5163294 w 9384838"/>
              <a:gd name="connsiteY415" fmla="*/ 4440347 h 6246801"/>
              <a:gd name="connsiteX416" fmla="*/ 5137852 w 9384838"/>
              <a:gd name="connsiteY416" fmla="*/ 4465790 h 6246801"/>
              <a:gd name="connsiteX417" fmla="*/ 5163294 w 9384838"/>
              <a:gd name="connsiteY417" fmla="*/ 4465790 h 6246801"/>
              <a:gd name="connsiteX418" fmla="*/ 5062632 w 9384838"/>
              <a:gd name="connsiteY418" fmla="*/ 4616236 h 6246801"/>
              <a:gd name="connsiteX419" fmla="*/ 5038296 w 9384838"/>
              <a:gd name="connsiteY419" fmla="*/ 4691459 h 6246801"/>
              <a:gd name="connsiteX420" fmla="*/ 5012854 w 9384838"/>
              <a:gd name="connsiteY420" fmla="*/ 4716902 h 6246801"/>
              <a:gd name="connsiteX421" fmla="*/ 4987412 w 9384838"/>
              <a:gd name="connsiteY421" fmla="*/ 4792125 h 6246801"/>
              <a:gd name="connsiteX422" fmla="*/ 5012854 w 9384838"/>
              <a:gd name="connsiteY422" fmla="*/ 4917127 h 6246801"/>
              <a:gd name="connsiteX423" fmla="*/ 5062632 w 9384838"/>
              <a:gd name="connsiteY423" fmla="*/ 5043236 h 6246801"/>
              <a:gd name="connsiteX424" fmla="*/ 5013583 w 9384838"/>
              <a:gd name="connsiteY424" fmla="*/ 4993096 h 6246801"/>
              <a:gd name="connsiteX425" fmla="*/ 5062632 w 9384838"/>
              <a:gd name="connsiteY425" fmla="*/ 5043237 h 6246801"/>
              <a:gd name="connsiteX426" fmla="*/ 4987412 w 9384838"/>
              <a:gd name="connsiteY426" fmla="*/ 5043237 h 6246801"/>
              <a:gd name="connsiteX427" fmla="*/ 4963076 w 9384838"/>
              <a:gd name="connsiteY427" fmla="*/ 5017794 h 6246801"/>
              <a:gd name="connsiteX428" fmla="*/ 4862414 w 9384838"/>
              <a:gd name="connsiteY428" fmla="*/ 5067574 h 6246801"/>
              <a:gd name="connsiteX429" fmla="*/ 4812636 w 9384838"/>
              <a:gd name="connsiteY429" fmla="*/ 5142796 h 6246801"/>
              <a:gd name="connsiteX430" fmla="*/ 4812636 w 9384838"/>
              <a:gd name="connsiteY430" fmla="*/ 5193682 h 6246801"/>
              <a:gd name="connsiteX431" fmla="*/ 4787194 w 9384838"/>
              <a:gd name="connsiteY431" fmla="*/ 5243462 h 6246801"/>
              <a:gd name="connsiteX432" fmla="*/ 4711974 w 9384838"/>
              <a:gd name="connsiteY432" fmla="*/ 5268905 h 6246801"/>
              <a:gd name="connsiteX433" fmla="*/ 4686532 w 9384838"/>
              <a:gd name="connsiteY433" fmla="*/ 5243462 h 6246801"/>
              <a:gd name="connsiteX434" fmla="*/ 4636753 w 9384838"/>
              <a:gd name="connsiteY434" fmla="*/ 5268905 h 6246801"/>
              <a:gd name="connsiteX435" fmla="*/ 4611311 w 9384838"/>
              <a:gd name="connsiteY435" fmla="*/ 5293242 h 6246801"/>
              <a:gd name="connsiteX436" fmla="*/ 4561533 w 9384838"/>
              <a:gd name="connsiteY436" fmla="*/ 5344128 h 6246801"/>
              <a:gd name="connsiteX437" fmla="*/ 4536091 w 9384838"/>
              <a:gd name="connsiteY437" fmla="*/ 5293242 h 6246801"/>
              <a:gd name="connsiteX438" fmla="*/ 4561533 w 9384838"/>
              <a:gd name="connsiteY438" fmla="*/ 5293242 h 6246801"/>
              <a:gd name="connsiteX439" fmla="*/ 4561533 w 9384838"/>
              <a:gd name="connsiteY439" fmla="*/ 5268905 h 6246801"/>
              <a:gd name="connsiteX440" fmla="*/ 4585869 w 9384838"/>
              <a:gd name="connsiteY440" fmla="*/ 5218019 h 6246801"/>
              <a:gd name="connsiteX441" fmla="*/ 4585869 w 9384838"/>
              <a:gd name="connsiteY441" fmla="*/ 5193682 h 6246801"/>
              <a:gd name="connsiteX442" fmla="*/ 4611311 w 9384838"/>
              <a:gd name="connsiteY442" fmla="*/ 5168239 h 6246801"/>
              <a:gd name="connsiteX443" fmla="*/ 4611311 w 9384838"/>
              <a:gd name="connsiteY443" fmla="*/ 5142796 h 6246801"/>
              <a:gd name="connsiteX444" fmla="*/ 4585869 w 9384838"/>
              <a:gd name="connsiteY444" fmla="*/ 5142796 h 6246801"/>
              <a:gd name="connsiteX445" fmla="*/ 4611311 w 9384838"/>
              <a:gd name="connsiteY445" fmla="*/ 5118460 h 6246801"/>
              <a:gd name="connsiteX446" fmla="*/ 4636753 w 9384838"/>
              <a:gd name="connsiteY446" fmla="*/ 5118460 h 6246801"/>
              <a:gd name="connsiteX447" fmla="*/ 4636753 w 9384838"/>
              <a:gd name="connsiteY447" fmla="*/ 5093017 h 6246801"/>
              <a:gd name="connsiteX448" fmla="*/ 4686532 w 9384838"/>
              <a:gd name="connsiteY448" fmla="*/ 5067574 h 6246801"/>
              <a:gd name="connsiteX449" fmla="*/ 4737416 w 9384838"/>
              <a:gd name="connsiteY449" fmla="*/ 5043237 h 6246801"/>
              <a:gd name="connsiteX450" fmla="*/ 4737416 w 9384838"/>
              <a:gd name="connsiteY450" fmla="*/ 5017794 h 6246801"/>
              <a:gd name="connsiteX451" fmla="*/ 4737416 w 9384838"/>
              <a:gd name="connsiteY451" fmla="*/ 4992351 h 6246801"/>
              <a:gd name="connsiteX452" fmla="*/ 4686532 w 9384838"/>
              <a:gd name="connsiteY452" fmla="*/ 4942571 h 6246801"/>
              <a:gd name="connsiteX453" fmla="*/ 4662196 w 9384838"/>
              <a:gd name="connsiteY453" fmla="*/ 4968014 h 6246801"/>
              <a:gd name="connsiteX454" fmla="*/ 4636753 w 9384838"/>
              <a:gd name="connsiteY454" fmla="*/ 4968014 h 6246801"/>
              <a:gd name="connsiteX455" fmla="*/ 4611311 w 9384838"/>
              <a:gd name="connsiteY455" fmla="*/ 4942571 h 6246801"/>
              <a:gd name="connsiteX456" fmla="*/ 4585869 w 9384838"/>
              <a:gd name="connsiteY456" fmla="*/ 4992350 h 6246801"/>
              <a:gd name="connsiteX457" fmla="*/ 4611310 w 9384838"/>
              <a:gd name="connsiteY457" fmla="*/ 5017792 h 6246801"/>
              <a:gd name="connsiteX458" fmla="*/ 4611311 w 9384838"/>
              <a:gd name="connsiteY458" fmla="*/ 5017793 h 6246801"/>
              <a:gd name="connsiteX459" fmla="*/ 4536091 w 9384838"/>
              <a:gd name="connsiteY459" fmla="*/ 5043236 h 6246801"/>
              <a:gd name="connsiteX460" fmla="*/ 4510649 w 9384838"/>
              <a:gd name="connsiteY460" fmla="*/ 5043236 h 6246801"/>
              <a:gd name="connsiteX461" fmla="*/ 4510649 w 9384838"/>
              <a:gd name="connsiteY461" fmla="*/ 5118458 h 6246801"/>
              <a:gd name="connsiteX462" fmla="*/ 4561533 w 9384838"/>
              <a:gd name="connsiteY462" fmla="*/ 5168238 h 6246801"/>
              <a:gd name="connsiteX463" fmla="*/ 4536091 w 9384838"/>
              <a:gd name="connsiteY463" fmla="*/ 5168238 h 6246801"/>
              <a:gd name="connsiteX464" fmla="*/ 4510649 w 9384838"/>
              <a:gd name="connsiteY464" fmla="*/ 5168238 h 6246801"/>
              <a:gd name="connsiteX465" fmla="*/ 4510649 w 9384838"/>
              <a:gd name="connsiteY465" fmla="*/ 5193681 h 6246801"/>
              <a:gd name="connsiteX466" fmla="*/ 4486313 w 9384838"/>
              <a:gd name="connsiteY466" fmla="*/ 5168238 h 6246801"/>
              <a:gd name="connsiteX467" fmla="*/ 4486313 w 9384838"/>
              <a:gd name="connsiteY467" fmla="*/ 5118458 h 6246801"/>
              <a:gd name="connsiteX468" fmla="*/ 4460871 w 9384838"/>
              <a:gd name="connsiteY468" fmla="*/ 5093016 h 6246801"/>
              <a:gd name="connsiteX469" fmla="*/ 4385651 w 9384838"/>
              <a:gd name="connsiteY469" fmla="*/ 5067573 h 6246801"/>
              <a:gd name="connsiteX470" fmla="*/ 4310431 w 9384838"/>
              <a:gd name="connsiteY470" fmla="*/ 5093016 h 6246801"/>
              <a:gd name="connsiteX471" fmla="*/ 4284989 w 9384838"/>
              <a:gd name="connsiteY471" fmla="*/ 5142795 h 6246801"/>
              <a:gd name="connsiteX472" fmla="*/ 4284989 w 9384838"/>
              <a:gd name="connsiteY472" fmla="*/ 5142796 h 6246801"/>
              <a:gd name="connsiteX473" fmla="*/ 4260653 w 9384838"/>
              <a:gd name="connsiteY473" fmla="*/ 5168239 h 6246801"/>
              <a:gd name="connsiteX474" fmla="*/ 4260653 w 9384838"/>
              <a:gd name="connsiteY474" fmla="*/ 5193683 h 6246801"/>
              <a:gd name="connsiteX475" fmla="*/ 4284989 w 9384838"/>
              <a:gd name="connsiteY475" fmla="*/ 5243462 h 6246801"/>
              <a:gd name="connsiteX476" fmla="*/ 4235211 w 9384838"/>
              <a:gd name="connsiteY476" fmla="*/ 5268905 h 6246801"/>
              <a:gd name="connsiteX477" fmla="*/ 4185433 w 9384838"/>
              <a:gd name="connsiteY477" fmla="*/ 5344128 h 6246801"/>
              <a:gd name="connsiteX478" fmla="*/ 4110213 w 9384838"/>
              <a:gd name="connsiteY478" fmla="*/ 5369571 h 6246801"/>
              <a:gd name="connsiteX479" fmla="*/ 4084771 w 9384838"/>
              <a:gd name="connsiteY479" fmla="*/ 5318685 h 6246801"/>
              <a:gd name="connsiteX480" fmla="*/ 4110213 w 9384838"/>
              <a:gd name="connsiteY480" fmla="*/ 5243462 h 6246801"/>
              <a:gd name="connsiteX481" fmla="*/ 4134549 w 9384838"/>
              <a:gd name="connsiteY481" fmla="*/ 5193683 h 6246801"/>
              <a:gd name="connsiteX482" fmla="*/ 4134549 w 9384838"/>
              <a:gd name="connsiteY482" fmla="*/ 5168239 h 6246801"/>
              <a:gd name="connsiteX483" fmla="*/ 4185433 w 9384838"/>
              <a:gd name="connsiteY483" fmla="*/ 5168239 h 6246801"/>
              <a:gd name="connsiteX484" fmla="*/ 4209769 w 9384838"/>
              <a:gd name="connsiteY484" fmla="*/ 5142796 h 6246801"/>
              <a:gd name="connsiteX485" fmla="*/ 4185433 w 9384838"/>
              <a:gd name="connsiteY485" fmla="*/ 5118460 h 6246801"/>
              <a:gd name="connsiteX486" fmla="*/ 4084771 w 9384838"/>
              <a:gd name="connsiteY486" fmla="*/ 5093017 h 6246801"/>
              <a:gd name="connsiteX487" fmla="*/ 4034993 w 9384838"/>
              <a:gd name="connsiteY487" fmla="*/ 5142796 h 6246801"/>
              <a:gd name="connsiteX488" fmla="*/ 3958666 w 9384838"/>
              <a:gd name="connsiteY488" fmla="*/ 5168239 h 6246801"/>
              <a:gd name="connsiteX489" fmla="*/ 3908904 w 9384838"/>
              <a:gd name="connsiteY489" fmla="*/ 5218019 h 6246801"/>
              <a:gd name="connsiteX490" fmla="*/ 3859127 w 9384838"/>
              <a:gd name="connsiteY490" fmla="*/ 5293242 h 6246801"/>
              <a:gd name="connsiteX491" fmla="*/ 3758465 w 9384838"/>
              <a:gd name="connsiteY491" fmla="*/ 5243462 h 6246801"/>
              <a:gd name="connsiteX492" fmla="*/ 3708688 w 9384838"/>
              <a:gd name="connsiteY492" fmla="*/ 5243462 h 6246801"/>
              <a:gd name="connsiteX493" fmla="*/ 3582584 w 9384838"/>
              <a:gd name="connsiteY493" fmla="*/ 5193683 h 6246801"/>
              <a:gd name="connsiteX494" fmla="*/ 3589545 w 9384838"/>
              <a:gd name="connsiteY494" fmla="*/ 5173103 h 6246801"/>
              <a:gd name="connsiteX495" fmla="*/ 3589543 w 9384838"/>
              <a:gd name="connsiteY495" fmla="*/ 5173102 h 6246801"/>
              <a:gd name="connsiteX496" fmla="*/ 3582582 w 9384838"/>
              <a:gd name="connsiteY496" fmla="*/ 5193682 h 6246801"/>
              <a:gd name="connsiteX497" fmla="*/ 3382367 w 9384838"/>
              <a:gd name="connsiteY497" fmla="*/ 5193682 h 6246801"/>
              <a:gd name="connsiteX498" fmla="*/ 3421081 w 9384838"/>
              <a:gd name="connsiteY498" fmla="*/ 5164921 h 6246801"/>
              <a:gd name="connsiteX499" fmla="*/ 3483028 w 9384838"/>
              <a:gd name="connsiteY499" fmla="*/ 5168239 h 6246801"/>
              <a:gd name="connsiteX500" fmla="*/ 3532805 w 9384838"/>
              <a:gd name="connsiteY500" fmla="*/ 5168239 h 6246801"/>
              <a:gd name="connsiteX501" fmla="*/ 3532805 w 9384838"/>
              <a:gd name="connsiteY501" fmla="*/ 5118459 h 6246801"/>
              <a:gd name="connsiteX502" fmla="*/ 3507365 w 9384838"/>
              <a:gd name="connsiteY502" fmla="*/ 5093016 h 6246801"/>
              <a:gd name="connsiteX503" fmla="*/ 3483028 w 9384838"/>
              <a:gd name="connsiteY503" fmla="*/ 5118459 h 6246801"/>
              <a:gd name="connsiteX504" fmla="*/ 3432144 w 9384838"/>
              <a:gd name="connsiteY504" fmla="*/ 5093016 h 6246801"/>
              <a:gd name="connsiteX505" fmla="*/ 3407808 w 9384838"/>
              <a:gd name="connsiteY505" fmla="*/ 5093016 h 6246801"/>
              <a:gd name="connsiteX506" fmla="*/ 3407808 w 9384838"/>
              <a:gd name="connsiteY506" fmla="*/ 5043237 h 6246801"/>
              <a:gd name="connsiteX507" fmla="*/ 3382367 w 9384838"/>
              <a:gd name="connsiteY507" fmla="*/ 5043237 h 6246801"/>
              <a:gd name="connsiteX508" fmla="*/ 3356924 w 9384838"/>
              <a:gd name="connsiteY508" fmla="*/ 5093016 h 6246801"/>
              <a:gd name="connsiteX509" fmla="*/ 3382367 w 9384838"/>
              <a:gd name="connsiteY509" fmla="*/ 5118459 h 6246801"/>
              <a:gd name="connsiteX510" fmla="*/ 3382367 w 9384838"/>
              <a:gd name="connsiteY510" fmla="*/ 5142796 h 6246801"/>
              <a:gd name="connsiteX511" fmla="*/ 3331482 w 9384838"/>
              <a:gd name="connsiteY511" fmla="*/ 5093016 h 6246801"/>
              <a:gd name="connsiteX512" fmla="*/ 3356924 w 9384838"/>
              <a:gd name="connsiteY512" fmla="*/ 5067573 h 6246801"/>
              <a:gd name="connsiteX513" fmla="*/ 3356924 w 9384838"/>
              <a:gd name="connsiteY513" fmla="*/ 4992351 h 6246801"/>
              <a:gd name="connsiteX514" fmla="*/ 3407808 w 9384838"/>
              <a:gd name="connsiteY514" fmla="*/ 4942571 h 6246801"/>
              <a:gd name="connsiteX515" fmla="*/ 3356924 w 9384838"/>
              <a:gd name="connsiteY515" fmla="*/ 4942571 h 6246801"/>
              <a:gd name="connsiteX516" fmla="*/ 3349625 w 9384838"/>
              <a:gd name="connsiteY516" fmla="*/ 4928288 h 6246801"/>
              <a:gd name="connsiteX517" fmla="*/ 3349624 w 9384838"/>
              <a:gd name="connsiteY517" fmla="*/ 4928288 h 6246801"/>
              <a:gd name="connsiteX518" fmla="*/ 3356924 w 9384838"/>
              <a:gd name="connsiteY518" fmla="*/ 4942571 h 6246801"/>
              <a:gd name="connsiteX519" fmla="*/ 3281703 w 9384838"/>
              <a:gd name="connsiteY519" fmla="*/ 4968014 h 6246801"/>
              <a:gd name="connsiteX520" fmla="*/ 3256260 w 9384838"/>
              <a:gd name="connsiteY520" fmla="*/ 5017794 h 6246801"/>
              <a:gd name="connsiteX521" fmla="*/ 3181041 w 9384838"/>
              <a:gd name="connsiteY521" fmla="*/ 5067573 h 6246801"/>
              <a:gd name="connsiteX522" fmla="*/ 3206483 w 9384838"/>
              <a:gd name="connsiteY522" fmla="*/ 5118459 h 6246801"/>
              <a:gd name="connsiteX523" fmla="*/ 3181041 w 9384838"/>
              <a:gd name="connsiteY523" fmla="*/ 5142796 h 6246801"/>
              <a:gd name="connsiteX524" fmla="*/ 3231925 w 9384838"/>
              <a:gd name="connsiteY524" fmla="*/ 5168239 h 6246801"/>
              <a:gd name="connsiteX525" fmla="*/ 3281703 w 9384838"/>
              <a:gd name="connsiteY525" fmla="*/ 5218019 h 6246801"/>
              <a:gd name="connsiteX526" fmla="*/ 3331481 w 9384838"/>
              <a:gd name="connsiteY526" fmla="*/ 5268905 h 6246801"/>
              <a:gd name="connsiteX527" fmla="*/ 3281703 w 9384838"/>
              <a:gd name="connsiteY527" fmla="*/ 5293242 h 6246801"/>
              <a:gd name="connsiteX528" fmla="*/ 3281703 w 9384838"/>
              <a:gd name="connsiteY528" fmla="*/ 5318685 h 6246801"/>
              <a:gd name="connsiteX529" fmla="*/ 3256260 w 9384838"/>
              <a:gd name="connsiteY529" fmla="*/ 5293242 h 6246801"/>
              <a:gd name="connsiteX530" fmla="*/ 3206483 w 9384838"/>
              <a:gd name="connsiteY530" fmla="*/ 5293242 h 6246801"/>
              <a:gd name="connsiteX531" fmla="*/ 3181041 w 9384838"/>
              <a:gd name="connsiteY531" fmla="*/ 5293242 h 6246801"/>
              <a:gd name="connsiteX532" fmla="*/ 3056044 w 9384838"/>
              <a:gd name="connsiteY532" fmla="*/ 5293242 h 6246801"/>
              <a:gd name="connsiteX533" fmla="*/ 3030601 w 9384838"/>
              <a:gd name="connsiteY533" fmla="*/ 5344128 h 6246801"/>
              <a:gd name="connsiteX534" fmla="*/ 3006265 w 9384838"/>
              <a:gd name="connsiteY534" fmla="*/ 5344128 h 6246801"/>
              <a:gd name="connsiteX535" fmla="*/ 2980823 w 9384838"/>
              <a:gd name="connsiteY535" fmla="*/ 5369571 h 6246801"/>
              <a:gd name="connsiteX536" fmla="*/ 3006265 w 9384838"/>
              <a:gd name="connsiteY536" fmla="*/ 5393907 h 6246801"/>
              <a:gd name="connsiteX537" fmla="*/ 2980823 w 9384838"/>
              <a:gd name="connsiteY537" fmla="*/ 5419350 h 6246801"/>
              <a:gd name="connsiteX538" fmla="*/ 2905602 w 9384838"/>
              <a:gd name="connsiteY538" fmla="*/ 5444793 h 6246801"/>
              <a:gd name="connsiteX539" fmla="*/ 2880162 w 9384838"/>
              <a:gd name="connsiteY539" fmla="*/ 5520016 h 6246801"/>
              <a:gd name="connsiteX540" fmla="*/ 2880159 w 9384838"/>
              <a:gd name="connsiteY540" fmla="*/ 5520016 h 6246801"/>
              <a:gd name="connsiteX541" fmla="*/ 2830382 w 9384838"/>
              <a:gd name="connsiteY541" fmla="*/ 5544353 h 6246801"/>
              <a:gd name="connsiteX542" fmla="*/ 2804941 w 9384838"/>
              <a:gd name="connsiteY542" fmla="*/ 5569796 h 6246801"/>
              <a:gd name="connsiteX543" fmla="*/ 2755160 w 9384838"/>
              <a:gd name="connsiteY543" fmla="*/ 5595239 h 6246801"/>
              <a:gd name="connsiteX544" fmla="*/ 2679941 w 9384838"/>
              <a:gd name="connsiteY544" fmla="*/ 5569796 h 6246801"/>
              <a:gd name="connsiteX545" fmla="*/ 2629058 w 9384838"/>
              <a:gd name="connsiteY545" fmla="*/ 5494573 h 6246801"/>
              <a:gd name="connsiteX546" fmla="*/ 2629058 w 9384838"/>
              <a:gd name="connsiteY546" fmla="*/ 5444794 h 6246801"/>
              <a:gd name="connsiteX547" fmla="*/ 2579280 w 9384838"/>
              <a:gd name="connsiteY547" fmla="*/ 5393908 h 6246801"/>
              <a:gd name="connsiteX548" fmla="*/ 2579280 w 9384838"/>
              <a:gd name="connsiteY548" fmla="*/ 5344128 h 6246801"/>
              <a:gd name="connsiteX549" fmla="*/ 2529501 w 9384838"/>
              <a:gd name="connsiteY549" fmla="*/ 5318685 h 6246801"/>
              <a:gd name="connsiteX550" fmla="*/ 2553838 w 9384838"/>
              <a:gd name="connsiteY550" fmla="*/ 5293242 h 6246801"/>
              <a:gd name="connsiteX551" fmla="*/ 2579280 w 9384838"/>
              <a:gd name="connsiteY551" fmla="*/ 5268905 h 6246801"/>
              <a:gd name="connsiteX552" fmla="*/ 2579280 w 9384838"/>
              <a:gd name="connsiteY552" fmla="*/ 5243462 h 6246801"/>
              <a:gd name="connsiteX553" fmla="*/ 2629058 w 9384838"/>
              <a:gd name="connsiteY553" fmla="*/ 5218019 h 6246801"/>
              <a:gd name="connsiteX554" fmla="*/ 2604722 w 9384838"/>
              <a:gd name="connsiteY554" fmla="*/ 5193682 h 6246801"/>
              <a:gd name="connsiteX555" fmla="*/ 2579280 w 9384838"/>
              <a:gd name="connsiteY555" fmla="*/ 5142796 h 6246801"/>
              <a:gd name="connsiteX556" fmla="*/ 2579280 w 9384838"/>
              <a:gd name="connsiteY556" fmla="*/ 5142795 h 6246801"/>
              <a:gd name="connsiteX557" fmla="*/ 2705382 w 9384838"/>
              <a:gd name="connsiteY557" fmla="*/ 5093015 h 6246801"/>
              <a:gd name="connsiteX558" fmla="*/ 2755160 w 9384838"/>
              <a:gd name="connsiteY558" fmla="*/ 5043236 h 6246801"/>
              <a:gd name="connsiteX559" fmla="*/ 2755160 w 9384838"/>
              <a:gd name="connsiteY559" fmla="*/ 4992350 h 6246801"/>
              <a:gd name="connsiteX560" fmla="*/ 2729719 w 9384838"/>
              <a:gd name="connsiteY560" fmla="*/ 4968013 h 6246801"/>
              <a:gd name="connsiteX561" fmla="*/ 2705383 w 9384838"/>
              <a:gd name="connsiteY561" fmla="*/ 4942570 h 6246801"/>
              <a:gd name="connsiteX562" fmla="*/ 2679942 w 9384838"/>
              <a:gd name="connsiteY562" fmla="*/ 4942570 h 6246801"/>
              <a:gd name="connsiteX563" fmla="*/ 2654500 w 9384838"/>
              <a:gd name="connsiteY563" fmla="*/ 4968013 h 6246801"/>
              <a:gd name="connsiteX564" fmla="*/ 2604722 w 9384838"/>
              <a:gd name="connsiteY564" fmla="*/ 4968013 h 6246801"/>
              <a:gd name="connsiteX565" fmla="*/ 2529503 w 9384838"/>
              <a:gd name="connsiteY565" fmla="*/ 4917127 h 6246801"/>
              <a:gd name="connsiteX566" fmla="*/ 2529503 w 9384838"/>
              <a:gd name="connsiteY566" fmla="*/ 4867348 h 6246801"/>
              <a:gd name="connsiteX567" fmla="*/ 2454282 w 9384838"/>
              <a:gd name="connsiteY567" fmla="*/ 4841905 h 6246801"/>
              <a:gd name="connsiteX568" fmla="*/ 2454282 w 9384838"/>
              <a:gd name="connsiteY568" fmla="*/ 4867348 h 6246801"/>
              <a:gd name="connsiteX569" fmla="*/ 2428840 w 9384838"/>
              <a:gd name="connsiteY569" fmla="*/ 4841905 h 6246801"/>
              <a:gd name="connsiteX570" fmla="*/ 2379063 w 9384838"/>
              <a:gd name="connsiteY570" fmla="*/ 4841905 h 6246801"/>
              <a:gd name="connsiteX571" fmla="*/ 2353620 w 9384838"/>
              <a:gd name="connsiteY571" fmla="*/ 4867348 h 6246801"/>
              <a:gd name="connsiteX572" fmla="*/ 2353620 w 9384838"/>
              <a:gd name="connsiteY572" fmla="*/ 4867347 h 6246801"/>
              <a:gd name="connsiteX573" fmla="*/ 2328178 w 9384838"/>
              <a:gd name="connsiteY573" fmla="*/ 4841904 h 6246801"/>
              <a:gd name="connsiteX574" fmla="*/ 2303843 w 9384838"/>
              <a:gd name="connsiteY574" fmla="*/ 4841904 h 6246801"/>
              <a:gd name="connsiteX575" fmla="*/ 2278401 w 9384838"/>
              <a:gd name="connsiteY575" fmla="*/ 4817568 h 6246801"/>
              <a:gd name="connsiteX576" fmla="*/ 2252958 w 9384838"/>
              <a:gd name="connsiteY576" fmla="*/ 4841904 h 6246801"/>
              <a:gd name="connsiteX577" fmla="*/ 2303843 w 9384838"/>
              <a:gd name="connsiteY577" fmla="*/ 4867347 h 6246801"/>
              <a:gd name="connsiteX578" fmla="*/ 2228623 w 9384838"/>
              <a:gd name="connsiteY578" fmla="*/ 4892790 h 6246801"/>
              <a:gd name="connsiteX579" fmla="*/ 2177740 w 9384838"/>
              <a:gd name="connsiteY579" fmla="*/ 4841904 h 6246801"/>
              <a:gd name="connsiteX580" fmla="*/ 2153404 w 9384838"/>
              <a:gd name="connsiteY580" fmla="*/ 4867347 h 6246801"/>
              <a:gd name="connsiteX581" fmla="*/ 2153404 w 9384838"/>
              <a:gd name="connsiteY581" fmla="*/ 4892790 h 6246801"/>
              <a:gd name="connsiteX582" fmla="*/ 2127962 w 9384838"/>
              <a:gd name="connsiteY582" fmla="*/ 4942570 h 6246801"/>
              <a:gd name="connsiteX583" fmla="*/ 2102518 w 9384838"/>
              <a:gd name="connsiteY583" fmla="*/ 4917127 h 6246801"/>
              <a:gd name="connsiteX584" fmla="*/ 2078183 w 9384838"/>
              <a:gd name="connsiteY584" fmla="*/ 4917127 h 6246801"/>
              <a:gd name="connsiteX585" fmla="*/ 2078183 w 9384838"/>
              <a:gd name="connsiteY585" fmla="*/ 4867347 h 6246801"/>
              <a:gd name="connsiteX586" fmla="*/ 2027299 w 9384838"/>
              <a:gd name="connsiteY586" fmla="*/ 4867347 h 6246801"/>
              <a:gd name="connsiteX587" fmla="*/ 2001857 w 9384838"/>
              <a:gd name="connsiteY587" fmla="*/ 4892790 h 6246801"/>
              <a:gd name="connsiteX588" fmla="*/ 1952080 w 9384838"/>
              <a:gd name="connsiteY588" fmla="*/ 4892790 h 6246801"/>
              <a:gd name="connsiteX589" fmla="*/ 1902303 w 9384838"/>
              <a:gd name="connsiteY589" fmla="*/ 4917127 h 6246801"/>
              <a:gd name="connsiteX590" fmla="*/ 1876860 w 9384838"/>
              <a:gd name="connsiteY590" fmla="*/ 4892790 h 6246801"/>
              <a:gd name="connsiteX591" fmla="*/ 1876860 w 9384838"/>
              <a:gd name="connsiteY591" fmla="*/ 4867347 h 6246801"/>
              <a:gd name="connsiteX592" fmla="*/ 1851419 w 9384838"/>
              <a:gd name="connsiteY592" fmla="*/ 4892790 h 6246801"/>
              <a:gd name="connsiteX593" fmla="*/ 1827080 w 9384838"/>
              <a:gd name="connsiteY593" fmla="*/ 4892790 h 6246801"/>
              <a:gd name="connsiteX594" fmla="*/ 1801640 w 9384838"/>
              <a:gd name="connsiteY594" fmla="*/ 4867347 h 6246801"/>
              <a:gd name="connsiteX595" fmla="*/ 1801640 w 9384838"/>
              <a:gd name="connsiteY595" fmla="*/ 4892790 h 6246801"/>
              <a:gd name="connsiteX596" fmla="*/ 1776198 w 9384838"/>
              <a:gd name="connsiteY596" fmla="*/ 4917127 h 6246801"/>
              <a:gd name="connsiteX597" fmla="*/ 1751861 w 9384838"/>
              <a:gd name="connsiteY597" fmla="*/ 4892790 h 6246801"/>
              <a:gd name="connsiteX598" fmla="*/ 1726419 w 9384838"/>
              <a:gd name="connsiteY598" fmla="*/ 4892790 h 6246801"/>
              <a:gd name="connsiteX599" fmla="*/ 1700977 w 9384838"/>
              <a:gd name="connsiteY599" fmla="*/ 4917127 h 6246801"/>
              <a:gd name="connsiteX600" fmla="*/ 1676640 w 9384838"/>
              <a:gd name="connsiteY600" fmla="*/ 4892790 h 6246801"/>
              <a:gd name="connsiteX601" fmla="*/ 1625756 w 9384838"/>
              <a:gd name="connsiteY601" fmla="*/ 4917127 h 6246801"/>
              <a:gd name="connsiteX602" fmla="*/ 1601421 w 9384838"/>
              <a:gd name="connsiteY602" fmla="*/ 4917127 h 6246801"/>
              <a:gd name="connsiteX603" fmla="*/ 1575979 w 9384838"/>
              <a:gd name="connsiteY603" fmla="*/ 4892790 h 6246801"/>
              <a:gd name="connsiteX604" fmla="*/ 1575979 w 9384838"/>
              <a:gd name="connsiteY604" fmla="*/ 4867347 h 6246801"/>
              <a:gd name="connsiteX605" fmla="*/ 1575979 w 9384838"/>
              <a:gd name="connsiteY605" fmla="*/ 4841904 h 6246801"/>
              <a:gd name="connsiteX606" fmla="*/ 1526200 w 9384838"/>
              <a:gd name="connsiteY606" fmla="*/ 4817568 h 6246801"/>
              <a:gd name="connsiteX607" fmla="*/ 1450978 w 9384838"/>
              <a:gd name="connsiteY607" fmla="*/ 4867347 h 6246801"/>
              <a:gd name="connsiteX608" fmla="*/ 1425540 w 9384838"/>
              <a:gd name="connsiteY608" fmla="*/ 4867347 h 6246801"/>
              <a:gd name="connsiteX609" fmla="*/ 1425540 w 9384838"/>
              <a:gd name="connsiteY609" fmla="*/ 4867348 h 6246801"/>
              <a:gd name="connsiteX610" fmla="*/ 1425540 w 9384838"/>
              <a:gd name="connsiteY610" fmla="*/ 4917127 h 6246801"/>
              <a:gd name="connsiteX611" fmla="*/ 1400097 w 9384838"/>
              <a:gd name="connsiteY611" fmla="*/ 4942570 h 6246801"/>
              <a:gd name="connsiteX612" fmla="*/ 1400097 w 9384838"/>
              <a:gd name="connsiteY612" fmla="*/ 4992350 h 6246801"/>
              <a:gd name="connsiteX613" fmla="*/ 1350319 w 9384838"/>
              <a:gd name="connsiteY613" fmla="*/ 4992350 h 6246801"/>
              <a:gd name="connsiteX614" fmla="*/ 1350319 w 9384838"/>
              <a:gd name="connsiteY614" fmla="*/ 5043236 h 6246801"/>
              <a:gd name="connsiteX615" fmla="*/ 1299435 w 9384838"/>
              <a:gd name="connsiteY615" fmla="*/ 4992350 h 6246801"/>
              <a:gd name="connsiteX616" fmla="*/ 1249656 w 9384838"/>
              <a:gd name="connsiteY616" fmla="*/ 4917127 h 6246801"/>
              <a:gd name="connsiteX617" fmla="*/ 1224214 w 9384838"/>
              <a:gd name="connsiteY617" fmla="*/ 4917127 h 6246801"/>
              <a:gd name="connsiteX618" fmla="*/ 1148993 w 9384838"/>
              <a:gd name="connsiteY618" fmla="*/ 4892791 h 6246801"/>
              <a:gd name="connsiteX619" fmla="*/ 1124658 w 9384838"/>
              <a:gd name="connsiteY619" fmla="*/ 4917127 h 6246801"/>
              <a:gd name="connsiteX620" fmla="*/ 1124658 w 9384838"/>
              <a:gd name="connsiteY620" fmla="*/ 4892791 h 6246801"/>
              <a:gd name="connsiteX621" fmla="*/ 1099215 w 9384838"/>
              <a:gd name="connsiteY621" fmla="*/ 4917127 h 6246801"/>
              <a:gd name="connsiteX622" fmla="*/ 1073771 w 9384838"/>
              <a:gd name="connsiteY622" fmla="*/ 4892791 h 6246801"/>
              <a:gd name="connsiteX623" fmla="*/ 1049435 w 9384838"/>
              <a:gd name="connsiteY623" fmla="*/ 4917127 h 6246801"/>
              <a:gd name="connsiteX624" fmla="*/ 998551 w 9384838"/>
              <a:gd name="connsiteY624" fmla="*/ 4917127 h 6246801"/>
              <a:gd name="connsiteX625" fmla="*/ 998551 w 9384838"/>
              <a:gd name="connsiteY625" fmla="*/ 4892791 h 6246801"/>
              <a:gd name="connsiteX626" fmla="*/ 948773 w 9384838"/>
              <a:gd name="connsiteY626" fmla="*/ 4841905 h 6246801"/>
              <a:gd name="connsiteX627" fmla="*/ 898995 w 9384838"/>
              <a:gd name="connsiteY627" fmla="*/ 4867348 h 6246801"/>
              <a:gd name="connsiteX628" fmla="*/ 898995 w 9384838"/>
              <a:gd name="connsiteY628" fmla="*/ 4792125 h 6246801"/>
              <a:gd name="connsiteX629" fmla="*/ 923331 w 9384838"/>
              <a:gd name="connsiteY629" fmla="*/ 4766682 h 6246801"/>
              <a:gd name="connsiteX630" fmla="*/ 923331 w 9384838"/>
              <a:gd name="connsiteY630" fmla="*/ 4716902 h 6246801"/>
              <a:gd name="connsiteX631" fmla="*/ 923331 w 9384838"/>
              <a:gd name="connsiteY631" fmla="*/ 4691459 h 6246801"/>
              <a:gd name="connsiteX632" fmla="*/ 974215 w 9384838"/>
              <a:gd name="connsiteY632" fmla="*/ 4691459 h 6246801"/>
              <a:gd name="connsiteX633" fmla="*/ 998551 w 9384838"/>
              <a:gd name="connsiteY633" fmla="*/ 4667122 h 6246801"/>
              <a:gd name="connsiteX634" fmla="*/ 1049435 w 9384838"/>
              <a:gd name="connsiteY634" fmla="*/ 4716902 h 6246801"/>
              <a:gd name="connsiteX635" fmla="*/ 1148993 w 9384838"/>
              <a:gd name="connsiteY635" fmla="*/ 4716902 h 6246801"/>
              <a:gd name="connsiteX636" fmla="*/ 1174436 w 9384838"/>
              <a:gd name="connsiteY636" fmla="*/ 4667122 h 6246801"/>
              <a:gd name="connsiteX637" fmla="*/ 1224214 w 9384838"/>
              <a:gd name="connsiteY637" fmla="*/ 4667122 h 6246801"/>
              <a:gd name="connsiteX638" fmla="*/ 1249656 w 9384838"/>
              <a:gd name="connsiteY638" fmla="*/ 4616236 h 6246801"/>
              <a:gd name="connsiteX639" fmla="*/ 1275099 w 9384838"/>
              <a:gd name="connsiteY639" fmla="*/ 4616236 h 6246801"/>
              <a:gd name="connsiteX640" fmla="*/ 1275099 w 9384838"/>
              <a:gd name="connsiteY640" fmla="*/ 4616237 h 6246801"/>
              <a:gd name="connsiteX641" fmla="*/ 1350319 w 9384838"/>
              <a:gd name="connsiteY641" fmla="*/ 4616237 h 6246801"/>
              <a:gd name="connsiteX642" fmla="*/ 1374654 w 9384838"/>
              <a:gd name="connsiteY642" fmla="*/ 4590794 h 6246801"/>
              <a:gd name="connsiteX643" fmla="*/ 1425539 w 9384838"/>
              <a:gd name="connsiteY643" fmla="*/ 4566457 h 6246801"/>
              <a:gd name="connsiteX644" fmla="*/ 1550537 w 9384838"/>
              <a:gd name="connsiteY644" fmla="*/ 4491234 h 6246801"/>
              <a:gd name="connsiteX645" fmla="*/ 1651201 w 9384838"/>
              <a:gd name="connsiteY645" fmla="*/ 4440348 h 6246801"/>
              <a:gd name="connsiteX646" fmla="*/ 1751865 w 9384838"/>
              <a:gd name="connsiteY646" fmla="*/ 4416011 h 6246801"/>
              <a:gd name="connsiteX647" fmla="*/ 1776201 w 9384838"/>
              <a:gd name="connsiteY647" fmla="*/ 4365125 h 6246801"/>
              <a:gd name="connsiteX648" fmla="*/ 1751865 w 9384838"/>
              <a:gd name="connsiteY648" fmla="*/ 4340788 h 6246801"/>
              <a:gd name="connsiteX649" fmla="*/ 1801642 w 9384838"/>
              <a:gd name="connsiteY649" fmla="*/ 4340788 h 6246801"/>
              <a:gd name="connsiteX650" fmla="*/ 1827082 w 9384838"/>
              <a:gd name="connsiteY650" fmla="*/ 4315345 h 6246801"/>
              <a:gd name="connsiteX651" fmla="*/ 1902304 w 9384838"/>
              <a:gd name="connsiteY651" fmla="*/ 4340788 h 6246801"/>
              <a:gd name="connsiteX652" fmla="*/ 1952081 w 9384838"/>
              <a:gd name="connsiteY652" fmla="*/ 4315345 h 6246801"/>
              <a:gd name="connsiteX653" fmla="*/ 2001860 w 9384838"/>
              <a:gd name="connsiteY653" fmla="*/ 4340788 h 6246801"/>
              <a:gd name="connsiteX654" fmla="*/ 1952081 w 9384838"/>
              <a:gd name="connsiteY654" fmla="*/ 4340788 h 6246801"/>
              <a:gd name="connsiteX655" fmla="*/ 1952081 w 9384838"/>
              <a:gd name="connsiteY655" fmla="*/ 4390568 h 6246801"/>
              <a:gd name="connsiteX656" fmla="*/ 2027302 w 9384838"/>
              <a:gd name="connsiteY656" fmla="*/ 4416011 h 6246801"/>
              <a:gd name="connsiteX657" fmla="*/ 2052742 w 9384838"/>
              <a:gd name="connsiteY657" fmla="*/ 4416011 h 6246801"/>
              <a:gd name="connsiteX658" fmla="*/ 2102518 w 9384838"/>
              <a:gd name="connsiteY658" fmla="*/ 4390568 h 6246801"/>
              <a:gd name="connsiteX659" fmla="*/ 2127962 w 9384838"/>
              <a:gd name="connsiteY659" fmla="*/ 4390568 h 6246801"/>
              <a:gd name="connsiteX660" fmla="*/ 2203182 w 9384838"/>
              <a:gd name="connsiteY660" fmla="*/ 4440348 h 6246801"/>
              <a:gd name="connsiteX661" fmla="*/ 2328178 w 9384838"/>
              <a:gd name="connsiteY661" fmla="*/ 4465791 h 6246801"/>
              <a:gd name="connsiteX662" fmla="*/ 2428839 w 9384838"/>
              <a:gd name="connsiteY662" fmla="*/ 4465791 h 6246801"/>
              <a:gd name="connsiteX663" fmla="*/ 2478617 w 9384838"/>
              <a:gd name="connsiteY663" fmla="*/ 4440348 h 6246801"/>
              <a:gd name="connsiteX664" fmla="*/ 2529503 w 9384838"/>
              <a:gd name="connsiteY664" fmla="*/ 4416011 h 6246801"/>
              <a:gd name="connsiteX665" fmla="*/ 2579280 w 9384838"/>
              <a:gd name="connsiteY665" fmla="*/ 4440348 h 6246801"/>
              <a:gd name="connsiteX666" fmla="*/ 2629058 w 9384838"/>
              <a:gd name="connsiteY666" fmla="*/ 4440348 h 6246801"/>
              <a:gd name="connsiteX667" fmla="*/ 2679941 w 9384838"/>
              <a:gd name="connsiteY667" fmla="*/ 4465791 h 6246801"/>
              <a:gd name="connsiteX668" fmla="*/ 2679941 w 9384838"/>
              <a:gd name="connsiteY668" fmla="*/ 4465790 h 6246801"/>
              <a:gd name="connsiteX669" fmla="*/ 2705383 w 9384838"/>
              <a:gd name="connsiteY669" fmla="*/ 4465790 h 6246801"/>
              <a:gd name="connsiteX670" fmla="*/ 2804940 w 9384838"/>
              <a:gd name="connsiteY670" fmla="*/ 4440347 h 6246801"/>
              <a:gd name="connsiteX671" fmla="*/ 2830382 w 9384838"/>
              <a:gd name="connsiteY671" fmla="*/ 4491233 h 6246801"/>
              <a:gd name="connsiteX672" fmla="*/ 2804940 w 9384838"/>
              <a:gd name="connsiteY672" fmla="*/ 4515570 h 6246801"/>
              <a:gd name="connsiteX673" fmla="*/ 2780604 w 9384838"/>
              <a:gd name="connsiteY673" fmla="*/ 4541013 h 6246801"/>
              <a:gd name="connsiteX674" fmla="*/ 2804940 w 9384838"/>
              <a:gd name="connsiteY674" fmla="*/ 4566456 h 6246801"/>
              <a:gd name="connsiteX675" fmla="*/ 2804940 w 9384838"/>
              <a:gd name="connsiteY675" fmla="*/ 4590793 h 6246801"/>
              <a:gd name="connsiteX676" fmla="*/ 2855825 w 9384838"/>
              <a:gd name="connsiteY676" fmla="*/ 4590793 h 6246801"/>
              <a:gd name="connsiteX677" fmla="*/ 2855825 w 9384838"/>
              <a:gd name="connsiteY677" fmla="*/ 4566456 h 6246801"/>
              <a:gd name="connsiteX678" fmla="*/ 2880159 w 9384838"/>
              <a:gd name="connsiteY678" fmla="*/ 4566456 h 6246801"/>
              <a:gd name="connsiteX679" fmla="*/ 2880159 w 9384838"/>
              <a:gd name="connsiteY679" fmla="*/ 4605916 h 6246801"/>
              <a:gd name="connsiteX680" fmla="*/ 2880162 w 9384838"/>
              <a:gd name="connsiteY680" fmla="*/ 4605918 h 6246801"/>
              <a:gd name="connsiteX681" fmla="*/ 2880162 w 9384838"/>
              <a:gd name="connsiteY681" fmla="*/ 4566457 h 6246801"/>
              <a:gd name="connsiteX682" fmla="*/ 2931045 w 9384838"/>
              <a:gd name="connsiteY682" fmla="*/ 4616236 h 6246801"/>
              <a:gd name="connsiteX683" fmla="*/ 2980823 w 9384838"/>
              <a:gd name="connsiteY683" fmla="*/ 4641679 h 6246801"/>
              <a:gd name="connsiteX684" fmla="*/ 3006265 w 9384838"/>
              <a:gd name="connsiteY684" fmla="*/ 4616236 h 6246801"/>
              <a:gd name="connsiteX685" fmla="*/ 3030601 w 9384838"/>
              <a:gd name="connsiteY685" fmla="*/ 4616236 h 6246801"/>
              <a:gd name="connsiteX686" fmla="*/ 3056044 w 9384838"/>
              <a:gd name="connsiteY686" fmla="*/ 4590793 h 6246801"/>
              <a:gd name="connsiteX687" fmla="*/ 3105820 w 9384838"/>
              <a:gd name="connsiteY687" fmla="*/ 4590793 h 6246801"/>
              <a:gd name="connsiteX688" fmla="*/ 3131263 w 9384838"/>
              <a:gd name="connsiteY688" fmla="*/ 4541014 h 6246801"/>
              <a:gd name="connsiteX689" fmla="*/ 3131263 w 9384838"/>
              <a:gd name="connsiteY689" fmla="*/ 4590793 h 6246801"/>
              <a:gd name="connsiteX690" fmla="*/ 3156704 w 9384838"/>
              <a:gd name="connsiteY690" fmla="*/ 4566457 h 6246801"/>
              <a:gd name="connsiteX691" fmla="*/ 3181041 w 9384838"/>
              <a:gd name="connsiteY691" fmla="*/ 4515571 h 6246801"/>
              <a:gd name="connsiteX692" fmla="*/ 3156704 w 9384838"/>
              <a:gd name="connsiteY692" fmla="*/ 4440348 h 6246801"/>
              <a:gd name="connsiteX693" fmla="*/ 3131263 w 9384838"/>
              <a:gd name="connsiteY693" fmla="*/ 4416011 h 6246801"/>
              <a:gd name="connsiteX694" fmla="*/ 3181041 w 9384838"/>
              <a:gd name="connsiteY694" fmla="*/ 4365125 h 6246801"/>
              <a:gd name="connsiteX695" fmla="*/ 3231924 w 9384838"/>
              <a:gd name="connsiteY695" fmla="*/ 4340788 h 6246801"/>
              <a:gd name="connsiteX696" fmla="*/ 3256260 w 9384838"/>
              <a:gd name="connsiteY696" fmla="*/ 4289902 h 6246801"/>
              <a:gd name="connsiteX697" fmla="*/ 3281703 w 9384838"/>
              <a:gd name="connsiteY697" fmla="*/ 4289902 h 6246801"/>
              <a:gd name="connsiteX698" fmla="*/ 3281705 w 9384838"/>
              <a:gd name="connsiteY698" fmla="*/ 4289902 h 6246801"/>
              <a:gd name="connsiteX699" fmla="*/ 3307147 w 9384838"/>
              <a:gd name="connsiteY699" fmla="*/ 4265565 h 6246801"/>
              <a:gd name="connsiteX700" fmla="*/ 3356924 w 9384838"/>
              <a:gd name="connsiteY700" fmla="*/ 4265565 h 6246801"/>
              <a:gd name="connsiteX701" fmla="*/ 3457589 w 9384838"/>
              <a:gd name="connsiteY701" fmla="*/ 4190342 h 6246801"/>
              <a:gd name="connsiteX702" fmla="*/ 3558250 w 9384838"/>
              <a:gd name="connsiteY702" fmla="*/ 4089676 h 6246801"/>
              <a:gd name="connsiteX703" fmla="*/ 3582585 w 9384838"/>
              <a:gd name="connsiteY703" fmla="*/ 4014453 h 6246801"/>
              <a:gd name="connsiteX704" fmla="*/ 3608026 w 9384838"/>
              <a:gd name="connsiteY704" fmla="*/ 3989010 h 6246801"/>
              <a:gd name="connsiteX705" fmla="*/ 3582585 w 9384838"/>
              <a:gd name="connsiteY705" fmla="*/ 3963567 h 6246801"/>
              <a:gd name="connsiteX706" fmla="*/ 3608026 w 9384838"/>
              <a:gd name="connsiteY706" fmla="*/ 3913787 h 6246801"/>
              <a:gd name="connsiteX707" fmla="*/ 3582585 w 9384838"/>
              <a:gd name="connsiteY707" fmla="*/ 3888344 h 6246801"/>
              <a:gd name="connsiteX708" fmla="*/ 3608026 w 9384838"/>
              <a:gd name="connsiteY708" fmla="*/ 3838565 h 6246801"/>
              <a:gd name="connsiteX709" fmla="*/ 3633468 w 9384838"/>
              <a:gd name="connsiteY709" fmla="*/ 3813122 h 6246801"/>
              <a:gd name="connsiteX710" fmla="*/ 3683247 w 9384838"/>
              <a:gd name="connsiteY710" fmla="*/ 3788785 h 6246801"/>
              <a:gd name="connsiteX711" fmla="*/ 3708689 w 9384838"/>
              <a:gd name="connsiteY711" fmla="*/ 3813122 h 6246801"/>
              <a:gd name="connsiteX712" fmla="*/ 3783908 w 9384838"/>
              <a:gd name="connsiteY712" fmla="*/ 3788785 h 6246801"/>
              <a:gd name="connsiteX713" fmla="*/ 3883464 w 9384838"/>
              <a:gd name="connsiteY713" fmla="*/ 3763342 h 6246801"/>
              <a:gd name="connsiteX714" fmla="*/ 3883464 w 9384838"/>
              <a:gd name="connsiteY714" fmla="*/ 3813122 h 6246801"/>
              <a:gd name="connsiteX715" fmla="*/ 3833686 w 9384838"/>
              <a:gd name="connsiteY715" fmla="*/ 3813122 h 6246801"/>
              <a:gd name="connsiteX716" fmla="*/ 3808245 w 9384838"/>
              <a:gd name="connsiteY716" fmla="*/ 3838565 h 6246801"/>
              <a:gd name="connsiteX717" fmla="*/ 3808245 w 9384838"/>
              <a:gd name="connsiteY717" fmla="*/ 3888344 h 6246801"/>
              <a:gd name="connsiteX718" fmla="*/ 3758467 w 9384838"/>
              <a:gd name="connsiteY718" fmla="*/ 3864008 h 6246801"/>
              <a:gd name="connsiteX719" fmla="*/ 3708689 w 9384838"/>
              <a:gd name="connsiteY719" fmla="*/ 3913787 h 6246801"/>
              <a:gd name="connsiteX720" fmla="*/ 3683247 w 9384838"/>
              <a:gd name="connsiteY720" fmla="*/ 3888344 h 6246801"/>
              <a:gd name="connsiteX721" fmla="*/ 3633468 w 9384838"/>
              <a:gd name="connsiteY721" fmla="*/ 3913787 h 6246801"/>
              <a:gd name="connsiteX722" fmla="*/ 3657804 w 9384838"/>
              <a:gd name="connsiteY722" fmla="*/ 3939230 h 6246801"/>
              <a:gd name="connsiteX723" fmla="*/ 3633468 w 9384838"/>
              <a:gd name="connsiteY723" fmla="*/ 3963567 h 6246801"/>
              <a:gd name="connsiteX724" fmla="*/ 3657804 w 9384838"/>
              <a:gd name="connsiteY724" fmla="*/ 3963567 h 6246801"/>
              <a:gd name="connsiteX725" fmla="*/ 3683247 w 9384838"/>
              <a:gd name="connsiteY725" fmla="*/ 3989010 h 6246801"/>
              <a:gd name="connsiteX726" fmla="*/ 3708689 w 9384838"/>
              <a:gd name="connsiteY726" fmla="*/ 3989010 h 6246801"/>
              <a:gd name="connsiteX727" fmla="*/ 3708689 w 9384838"/>
              <a:gd name="connsiteY727" fmla="*/ 4014453 h 6246801"/>
              <a:gd name="connsiteX728" fmla="*/ 3708688 w 9384838"/>
              <a:gd name="connsiteY728" fmla="*/ 4014453 h 6246801"/>
              <a:gd name="connsiteX729" fmla="*/ 3657804 w 9384838"/>
              <a:gd name="connsiteY729" fmla="*/ 4064233 h 6246801"/>
              <a:gd name="connsiteX730" fmla="*/ 3683246 w 9384838"/>
              <a:gd name="connsiteY730" fmla="*/ 4139455 h 6246801"/>
              <a:gd name="connsiteX731" fmla="*/ 3808243 w 9384838"/>
              <a:gd name="connsiteY731" fmla="*/ 4164898 h 6246801"/>
              <a:gd name="connsiteX732" fmla="*/ 3833684 w 9384838"/>
              <a:gd name="connsiteY732" fmla="*/ 4089676 h 6246801"/>
              <a:gd name="connsiteX733" fmla="*/ 3958666 w 9384838"/>
              <a:gd name="connsiteY733" fmla="*/ 4089676 h 6246801"/>
              <a:gd name="connsiteX734" fmla="*/ 4084770 w 9384838"/>
              <a:gd name="connsiteY734" fmla="*/ 4064233 h 6246801"/>
              <a:gd name="connsiteX735" fmla="*/ 4185432 w 9384838"/>
              <a:gd name="connsiteY735" fmla="*/ 4064233 h 6246801"/>
              <a:gd name="connsiteX736" fmla="*/ 4460870 w 9384838"/>
              <a:gd name="connsiteY736" fmla="*/ 3888345 h 6246801"/>
              <a:gd name="connsiteX737" fmla="*/ 4510648 w 9384838"/>
              <a:gd name="connsiteY737" fmla="*/ 3763342 h 6246801"/>
              <a:gd name="connsiteX738" fmla="*/ 4761751 w 9384838"/>
              <a:gd name="connsiteY738" fmla="*/ 3713562 h 6246801"/>
              <a:gd name="connsiteX739" fmla="*/ 4836971 w 9384838"/>
              <a:gd name="connsiteY739" fmla="*/ 3612896 h 6246801"/>
              <a:gd name="connsiteX740" fmla="*/ 4887855 w 9384838"/>
              <a:gd name="connsiteY740" fmla="*/ 3487894 h 6246801"/>
              <a:gd name="connsiteX741" fmla="*/ 4887855 w 9384838"/>
              <a:gd name="connsiteY741" fmla="*/ 3487893 h 6246801"/>
              <a:gd name="connsiteX742" fmla="*/ 4937633 w 9384838"/>
              <a:gd name="connsiteY742" fmla="*/ 3437007 h 6246801"/>
              <a:gd name="connsiteX743" fmla="*/ 5012854 w 9384838"/>
              <a:gd name="connsiteY743" fmla="*/ 3387227 h 6246801"/>
              <a:gd name="connsiteX744" fmla="*/ 5038296 w 9384838"/>
              <a:gd name="connsiteY744" fmla="*/ 3336341 h 6246801"/>
              <a:gd name="connsiteX745" fmla="*/ 5113516 w 9384838"/>
              <a:gd name="connsiteY745" fmla="*/ 3236782 h 6246801"/>
              <a:gd name="connsiteX746" fmla="*/ 5137852 w 9384838"/>
              <a:gd name="connsiteY746" fmla="*/ 3185896 h 6246801"/>
              <a:gd name="connsiteX747" fmla="*/ 5163294 w 9384838"/>
              <a:gd name="connsiteY747" fmla="*/ 3161560 h 6246801"/>
              <a:gd name="connsiteX748" fmla="*/ 5238514 w 9384838"/>
              <a:gd name="connsiteY748" fmla="*/ 3011116 h 6246801"/>
              <a:gd name="connsiteX749" fmla="*/ 5263957 w 9384838"/>
              <a:gd name="connsiteY749" fmla="*/ 2860672 h 6246801"/>
              <a:gd name="connsiteX750" fmla="*/ 5188736 w 9384838"/>
              <a:gd name="connsiteY750" fmla="*/ 2809788 h 6246801"/>
              <a:gd name="connsiteX751" fmla="*/ 5163294 w 9384838"/>
              <a:gd name="connsiteY751" fmla="*/ 2835229 h 6246801"/>
              <a:gd name="connsiteX752" fmla="*/ 5137852 w 9384838"/>
              <a:gd name="connsiteY752" fmla="*/ 2835229 h 6246801"/>
              <a:gd name="connsiteX753" fmla="*/ 5137852 w 9384838"/>
              <a:gd name="connsiteY753" fmla="*/ 2785450 h 6246801"/>
              <a:gd name="connsiteX754" fmla="*/ 5188736 w 9384838"/>
              <a:gd name="connsiteY754" fmla="*/ 2785450 h 6246801"/>
              <a:gd name="connsiteX755" fmla="*/ 5263957 w 9384838"/>
              <a:gd name="connsiteY755" fmla="*/ 2734563 h 6246801"/>
              <a:gd name="connsiteX756" fmla="*/ 5339177 w 9384838"/>
              <a:gd name="connsiteY756" fmla="*/ 2609561 h 6246801"/>
              <a:gd name="connsiteX757" fmla="*/ 5289399 w 9384838"/>
              <a:gd name="connsiteY757" fmla="*/ 2534339 h 6246801"/>
              <a:gd name="connsiteX758" fmla="*/ 5289931 w 9384838"/>
              <a:gd name="connsiteY758" fmla="*/ 2534660 h 6246801"/>
              <a:gd name="connsiteX759" fmla="*/ 5289398 w 9384838"/>
              <a:gd name="connsiteY759" fmla="*/ 2534339 h 6246801"/>
              <a:gd name="connsiteX760" fmla="*/ 5313734 w 9384838"/>
              <a:gd name="connsiteY760" fmla="*/ 2483451 h 6246801"/>
              <a:gd name="connsiteX761" fmla="*/ 5289398 w 9384838"/>
              <a:gd name="connsiteY761" fmla="*/ 2459115 h 6246801"/>
              <a:gd name="connsiteX762" fmla="*/ 5364618 w 9384838"/>
              <a:gd name="connsiteY762" fmla="*/ 2408231 h 6246801"/>
              <a:gd name="connsiteX763" fmla="*/ 5388954 w 9384838"/>
              <a:gd name="connsiteY763" fmla="*/ 2433674 h 6246801"/>
              <a:gd name="connsiteX764" fmla="*/ 5464174 w 9384838"/>
              <a:gd name="connsiteY764" fmla="*/ 2408231 h 6246801"/>
              <a:gd name="connsiteX765" fmla="*/ 5515059 w 9384838"/>
              <a:gd name="connsiteY765" fmla="*/ 2333007 h 6246801"/>
              <a:gd name="connsiteX766" fmla="*/ 5539394 w 9384838"/>
              <a:gd name="connsiteY766" fmla="*/ 2257785 h 6246801"/>
              <a:gd name="connsiteX767" fmla="*/ 5539394 w 9384838"/>
              <a:gd name="connsiteY767" fmla="*/ 2233447 h 6246801"/>
              <a:gd name="connsiteX768" fmla="*/ 5564837 w 9384838"/>
              <a:gd name="connsiteY768" fmla="*/ 2182565 h 6246801"/>
              <a:gd name="connsiteX769" fmla="*/ 5614615 w 9384838"/>
              <a:gd name="connsiteY769" fmla="*/ 2233447 h 6246801"/>
              <a:gd name="connsiteX770" fmla="*/ 5640057 w 9384838"/>
              <a:gd name="connsiteY770" fmla="*/ 2208005 h 6246801"/>
              <a:gd name="connsiteX771" fmla="*/ 5665499 w 9384838"/>
              <a:gd name="connsiteY771" fmla="*/ 2233447 h 6246801"/>
              <a:gd name="connsiteX772" fmla="*/ 5665499 w 9384838"/>
              <a:gd name="connsiteY772" fmla="*/ 2257785 h 6246801"/>
              <a:gd name="connsiteX773" fmla="*/ 5640057 w 9384838"/>
              <a:gd name="connsiteY773" fmla="*/ 2408231 h 6246801"/>
              <a:gd name="connsiteX774" fmla="*/ 5689835 w 9384838"/>
              <a:gd name="connsiteY774" fmla="*/ 2433674 h 6246801"/>
              <a:gd name="connsiteX775" fmla="*/ 5740719 w 9384838"/>
              <a:gd name="connsiteY775" fmla="*/ 2408231 h 6246801"/>
              <a:gd name="connsiteX776" fmla="*/ 5765055 w 9384838"/>
              <a:gd name="connsiteY776" fmla="*/ 2358450 h 6246801"/>
              <a:gd name="connsiteX777" fmla="*/ 5840275 w 9384838"/>
              <a:gd name="connsiteY777" fmla="*/ 2459115 h 6246801"/>
              <a:gd name="connsiteX778" fmla="*/ 5891159 w 9384838"/>
              <a:gd name="connsiteY778" fmla="*/ 2408231 h 6246801"/>
              <a:gd name="connsiteX779" fmla="*/ 5940937 w 9384838"/>
              <a:gd name="connsiteY779" fmla="*/ 2283229 h 6246801"/>
              <a:gd name="connsiteX780" fmla="*/ 5891159 w 9384838"/>
              <a:gd name="connsiteY780" fmla="*/ 2208005 h 6246801"/>
              <a:gd name="connsiteX781" fmla="*/ 5840275 w 9384838"/>
              <a:gd name="connsiteY781" fmla="*/ 2257785 h 6246801"/>
              <a:gd name="connsiteX782" fmla="*/ 5715277 w 9384838"/>
              <a:gd name="connsiteY782" fmla="*/ 2283229 h 6246801"/>
              <a:gd name="connsiteX783" fmla="*/ 5765055 w 9384838"/>
              <a:gd name="connsiteY783" fmla="*/ 2132783 h 6246801"/>
              <a:gd name="connsiteX784" fmla="*/ 5840275 w 9384838"/>
              <a:gd name="connsiteY784" fmla="*/ 2081897 h 6246801"/>
              <a:gd name="connsiteX785" fmla="*/ 8270546 w 9384838"/>
              <a:gd name="connsiteY785" fmla="*/ 1474959 h 6246801"/>
              <a:gd name="connsiteX786" fmla="*/ 8282255 w 9384838"/>
              <a:gd name="connsiteY786" fmla="*/ 1480813 h 6246801"/>
              <a:gd name="connsiteX787" fmla="*/ 8274449 w 9384838"/>
              <a:gd name="connsiteY787" fmla="*/ 1490571 h 6246801"/>
              <a:gd name="connsiteX788" fmla="*/ 8264691 w 9384838"/>
              <a:gd name="connsiteY788" fmla="*/ 1491546 h 6246801"/>
              <a:gd name="connsiteX789" fmla="*/ 8247128 w 9384838"/>
              <a:gd name="connsiteY789" fmla="*/ 1501304 h 6246801"/>
              <a:gd name="connsiteX790" fmla="*/ 8250055 w 9384838"/>
              <a:gd name="connsiteY790" fmla="*/ 1485692 h 6246801"/>
              <a:gd name="connsiteX791" fmla="*/ 8265667 w 9384838"/>
              <a:gd name="connsiteY791" fmla="*/ 1485692 h 6246801"/>
              <a:gd name="connsiteX792" fmla="*/ 8270546 w 9384838"/>
              <a:gd name="connsiteY792" fmla="*/ 1474959 h 6246801"/>
              <a:gd name="connsiteX793" fmla="*/ 8187608 w 9384838"/>
              <a:gd name="connsiteY793" fmla="*/ 1463250 h 6246801"/>
              <a:gd name="connsiteX794" fmla="*/ 8203220 w 9384838"/>
              <a:gd name="connsiteY794" fmla="*/ 1472032 h 6246801"/>
              <a:gd name="connsiteX795" fmla="*/ 8215904 w 9384838"/>
              <a:gd name="connsiteY795" fmla="*/ 1471056 h 6246801"/>
              <a:gd name="connsiteX796" fmla="*/ 8214929 w 9384838"/>
              <a:gd name="connsiteY796" fmla="*/ 1479838 h 6246801"/>
              <a:gd name="connsiteX797" fmla="*/ 8216880 w 9384838"/>
              <a:gd name="connsiteY797" fmla="*/ 1484717 h 6246801"/>
              <a:gd name="connsiteX798" fmla="*/ 8195414 w 9384838"/>
              <a:gd name="connsiteY798" fmla="*/ 1482765 h 6246801"/>
              <a:gd name="connsiteX799" fmla="*/ 8197365 w 9384838"/>
              <a:gd name="connsiteY799" fmla="*/ 1476909 h 6246801"/>
              <a:gd name="connsiteX800" fmla="*/ 8187608 w 9384838"/>
              <a:gd name="connsiteY800" fmla="*/ 1463250 h 6246801"/>
              <a:gd name="connsiteX801" fmla="*/ 8289085 w 9384838"/>
              <a:gd name="connsiteY801" fmla="*/ 1415439 h 6246801"/>
              <a:gd name="connsiteX802" fmla="*/ 8307624 w 9384838"/>
              <a:gd name="connsiteY802" fmla="*/ 1425197 h 6246801"/>
              <a:gd name="connsiteX803" fmla="*/ 8318357 w 9384838"/>
              <a:gd name="connsiteY803" fmla="*/ 1429100 h 6246801"/>
              <a:gd name="connsiteX804" fmla="*/ 8307624 w 9384838"/>
              <a:gd name="connsiteY804" fmla="*/ 1443734 h 6246801"/>
              <a:gd name="connsiteX805" fmla="*/ 8313478 w 9384838"/>
              <a:gd name="connsiteY805" fmla="*/ 1452516 h 6246801"/>
              <a:gd name="connsiteX806" fmla="*/ 8282255 w 9384838"/>
              <a:gd name="connsiteY806" fmla="*/ 1469104 h 6246801"/>
              <a:gd name="connsiteX807" fmla="*/ 8280303 w 9384838"/>
              <a:gd name="connsiteY807" fmla="*/ 1453493 h 6246801"/>
              <a:gd name="connsiteX808" fmla="*/ 8269570 w 9384838"/>
              <a:gd name="connsiteY808" fmla="*/ 1425197 h 6246801"/>
              <a:gd name="connsiteX809" fmla="*/ 8289085 w 9384838"/>
              <a:gd name="connsiteY809" fmla="*/ 1415439 h 6246801"/>
              <a:gd name="connsiteX810" fmla="*/ 8360314 w 9384838"/>
              <a:gd name="connsiteY810" fmla="*/ 1357869 h 6246801"/>
              <a:gd name="connsiteX811" fmla="*/ 8376902 w 9384838"/>
              <a:gd name="connsiteY811" fmla="*/ 1366651 h 6246801"/>
              <a:gd name="connsiteX812" fmla="*/ 8379829 w 9384838"/>
              <a:gd name="connsiteY812" fmla="*/ 1382264 h 6246801"/>
              <a:gd name="connsiteX813" fmla="*/ 8349581 w 9384838"/>
              <a:gd name="connsiteY813" fmla="*/ 1375434 h 6246801"/>
              <a:gd name="connsiteX814" fmla="*/ 8360314 w 9384838"/>
              <a:gd name="connsiteY814" fmla="*/ 1357869 h 6246801"/>
              <a:gd name="connsiteX815" fmla="*/ 8571073 w 9384838"/>
              <a:gd name="connsiteY815" fmla="*/ 1228098 h 6246801"/>
              <a:gd name="connsiteX816" fmla="*/ 8597418 w 9384838"/>
              <a:gd name="connsiteY816" fmla="*/ 1253467 h 6246801"/>
              <a:gd name="connsiteX817" fmla="*/ 8592539 w 9384838"/>
              <a:gd name="connsiteY817" fmla="*/ 1260297 h 6246801"/>
              <a:gd name="connsiteX818" fmla="*/ 8592539 w 9384838"/>
              <a:gd name="connsiteY818" fmla="*/ 1272981 h 6246801"/>
              <a:gd name="connsiteX819" fmla="*/ 8572049 w 9384838"/>
              <a:gd name="connsiteY819" fmla="*/ 1273957 h 6246801"/>
              <a:gd name="connsiteX820" fmla="*/ 8561316 w 9384838"/>
              <a:gd name="connsiteY820" fmla="*/ 1285666 h 6246801"/>
              <a:gd name="connsiteX821" fmla="*/ 8554486 w 9384838"/>
              <a:gd name="connsiteY821" fmla="*/ 1302253 h 6246801"/>
              <a:gd name="connsiteX822" fmla="*/ 8533995 w 9384838"/>
              <a:gd name="connsiteY822" fmla="*/ 1311035 h 6246801"/>
              <a:gd name="connsiteX823" fmla="*/ 8510577 w 9384838"/>
              <a:gd name="connsiteY823" fmla="*/ 1309083 h 6246801"/>
              <a:gd name="connsiteX824" fmla="*/ 8505699 w 9384838"/>
              <a:gd name="connsiteY824" fmla="*/ 1331526 h 6246801"/>
              <a:gd name="connsiteX825" fmla="*/ 8494966 w 9384838"/>
              <a:gd name="connsiteY825" fmla="*/ 1335428 h 6246801"/>
              <a:gd name="connsiteX826" fmla="*/ 8482281 w 9384838"/>
              <a:gd name="connsiteY826" fmla="*/ 1312986 h 6246801"/>
              <a:gd name="connsiteX827" fmla="*/ 8474475 w 9384838"/>
              <a:gd name="connsiteY827" fmla="*/ 1303229 h 6246801"/>
              <a:gd name="connsiteX828" fmla="*/ 8467645 w 9384838"/>
              <a:gd name="connsiteY828" fmla="*/ 1279811 h 6246801"/>
              <a:gd name="connsiteX829" fmla="*/ 8476427 w 9384838"/>
              <a:gd name="connsiteY829" fmla="*/ 1270054 h 6246801"/>
              <a:gd name="connsiteX830" fmla="*/ 8524238 w 9384838"/>
              <a:gd name="connsiteY830" fmla="*/ 1261273 h 6246801"/>
              <a:gd name="connsiteX831" fmla="*/ 8551558 w 9384838"/>
              <a:gd name="connsiteY831" fmla="*/ 1236879 h 6246801"/>
              <a:gd name="connsiteX832" fmla="*/ 8567170 w 9384838"/>
              <a:gd name="connsiteY832" fmla="*/ 1237855 h 6246801"/>
              <a:gd name="connsiteX833" fmla="*/ 8571073 w 9384838"/>
              <a:gd name="connsiteY833" fmla="*/ 1228098 h 6246801"/>
              <a:gd name="connsiteX834" fmla="*/ 8306648 w 9384838"/>
              <a:gd name="connsiteY834" fmla="*/ 884639 h 6246801"/>
              <a:gd name="connsiteX835" fmla="*/ 8328114 w 9384838"/>
              <a:gd name="connsiteY835" fmla="*/ 903178 h 6246801"/>
              <a:gd name="connsiteX836" fmla="*/ 8334944 w 9384838"/>
              <a:gd name="connsiteY836" fmla="*/ 917814 h 6246801"/>
              <a:gd name="connsiteX837" fmla="*/ 8368119 w 9384838"/>
              <a:gd name="connsiteY837" fmla="*/ 935377 h 6246801"/>
              <a:gd name="connsiteX838" fmla="*/ 8422761 w 9384838"/>
              <a:gd name="connsiteY838" fmla="*/ 939280 h 6246801"/>
              <a:gd name="connsiteX839" fmla="*/ 8461790 w 9384838"/>
              <a:gd name="connsiteY839" fmla="*/ 922693 h 6246801"/>
              <a:gd name="connsiteX840" fmla="*/ 8450081 w 9384838"/>
              <a:gd name="connsiteY840" fmla="*/ 963674 h 6246801"/>
              <a:gd name="connsiteX841" fmla="*/ 8431542 w 9384838"/>
              <a:gd name="connsiteY841" fmla="*/ 975382 h 6246801"/>
              <a:gd name="connsiteX842" fmla="*/ 8415930 w 9384838"/>
              <a:gd name="connsiteY842" fmla="*/ 963674 h 6246801"/>
              <a:gd name="connsiteX843" fmla="*/ 8397391 w 9384838"/>
              <a:gd name="connsiteY843" fmla="*/ 963674 h 6246801"/>
              <a:gd name="connsiteX844" fmla="*/ 8359338 w 9384838"/>
              <a:gd name="connsiteY844" fmla="*/ 1014411 h 6246801"/>
              <a:gd name="connsiteX845" fmla="*/ 8284206 w 9384838"/>
              <a:gd name="connsiteY845" fmla="*/ 1020265 h 6246801"/>
              <a:gd name="connsiteX846" fmla="*/ 8247128 w 9384838"/>
              <a:gd name="connsiteY846" fmla="*/ 1070028 h 6246801"/>
              <a:gd name="connsiteX847" fmla="*/ 8212977 w 9384838"/>
              <a:gd name="connsiteY847" fmla="*/ 1083688 h 6246801"/>
              <a:gd name="connsiteX848" fmla="*/ 8184681 w 9384838"/>
              <a:gd name="connsiteY848" fmla="*/ 1151014 h 6246801"/>
              <a:gd name="connsiteX849" fmla="*/ 8163215 w 9384838"/>
              <a:gd name="connsiteY849" fmla="*/ 1151014 h 6246801"/>
              <a:gd name="connsiteX850" fmla="*/ 8155409 w 9384838"/>
              <a:gd name="connsiteY850" fmla="*/ 1207607 h 6246801"/>
              <a:gd name="connsiteX851" fmla="*/ 8099792 w 9384838"/>
              <a:gd name="connsiteY851" fmla="*/ 1223219 h 6246801"/>
              <a:gd name="connsiteX852" fmla="*/ 8077350 w 9384838"/>
              <a:gd name="connsiteY852" fmla="*/ 1247612 h 6246801"/>
              <a:gd name="connsiteX853" fmla="*/ 8066617 w 9384838"/>
              <a:gd name="connsiteY853" fmla="*/ 1319817 h 6246801"/>
              <a:gd name="connsiteX854" fmla="*/ 8057835 w 9384838"/>
              <a:gd name="connsiteY854" fmla="*/ 1315914 h 6246801"/>
              <a:gd name="connsiteX855" fmla="*/ 8009048 w 9384838"/>
              <a:gd name="connsiteY855" fmla="*/ 1320793 h 6246801"/>
              <a:gd name="connsiteX856" fmla="*/ 8009048 w 9384838"/>
              <a:gd name="connsiteY856" fmla="*/ 1309084 h 6246801"/>
              <a:gd name="connsiteX857" fmla="*/ 8010024 w 9384838"/>
              <a:gd name="connsiteY857" fmla="*/ 1293472 h 6246801"/>
              <a:gd name="connsiteX858" fmla="*/ 8002218 w 9384838"/>
              <a:gd name="connsiteY858" fmla="*/ 1262248 h 6246801"/>
              <a:gd name="connsiteX859" fmla="*/ 8013927 w 9384838"/>
              <a:gd name="connsiteY859" fmla="*/ 1254442 h 6246801"/>
              <a:gd name="connsiteX860" fmla="*/ 8038320 w 9384838"/>
              <a:gd name="connsiteY860" fmla="*/ 1219316 h 6246801"/>
              <a:gd name="connsiteX861" fmla="*/ 8077350 w 9384838"/>
              <a:gd name="connsiteY861" fmla="*/ 1190044 h 6246801"/>
              <a:gd name="connsiteX862" fmla="*/ 8108573 w 9384838"/>
              <a:gd name="connsiteY862" fmla="*/ 1167602 h 6246801"/>
              <a:gd name="connsiteX863" fmla="*/ 8111501 w 9384838"/>
              <a:gd name="connsiteY863" fmla="*/ 1154917 h 6246801"/>
              <a:gd name="connsiteX864" fmla="*/ 8135894 w 9384838"/>
              <a:gd name="connsiteY864" fmla="*/ 1148087 h 6246801"/>
              <a:gd name="connsiteX865" fmla="*/ 8141748 w 9384838"/>
              <a:gd name="connsiteY865" fmla="*/ 1130524 h 6246801"/>
              <a:gd name="connsiteX866" fmla="*/ 8135894 w 9384838"/>
              <a:gd name="connsiteY866" fmla="*/ 1121742 h 6246801"/>
              <a:gd name="connsiteX867" fmla="*/ 8143700 w 9384838"/>
              <a:gd name="connsiteY867" fmla="*/ 1104179 h 6246801"/>
              <a:gd name="connsiteX868" fmla="*/ 8200293 w 9384838"/>
              <a:gd name="connsiteY868" fmla="*/ 1030998 h 6246801"/>
              <a:gd name="connsiteX869" fmla="*/ 8231516 w 9384838"/>
              <a:gd name="connsiteY869" fmla="*/ 993920 h 6246801"/>
              <a:gd name="connsiteX870" fmla="*/ 8245176 w 9384838"/>
              <a:gd name="connsiteY870" fmla="*/ 957819 h 6246801"/>
              <a:gd name="connsiteX871" fmla="*/ 8258837 w 9384838"/>
              <a:gd name="connsiteY871" fmla="*/ 944159 h 6246801"/>
              <a:gd name="connsiteX872" fmla="*/ 8260788 w 9384838"/>
              <a:gd name="connsiteY872" fmla="*/ 920741 h 6246801"/>
              <a:gd name="connsiteX873" fmla="*/ 8289085 w 9384838"/>
              <a:gd name="connsiteY873" fmla="*/ 889516 h 6246801"/>
              <a:gd name="connsiteX874" fmla="*/ 8306648 w 9384838"/>
              <a:gd name="connsiteY874" fmla="*/ 884639 h 6246801"/>
              <a:gd name="connsiteX875" fmla="*/ 9328245 w 9384838"/>
              <a:gd name="connsiteY875" fmla="*/ 311878 h 6246801"/>
              <a:gd name="connsiteX876" fmla="*/ 9371178 w 9384838"/>
              <a:gd name="connsiteY876" fmla="*/ 317733 h 6246801"/>
              <a:gd name="connsiteX877" fmla="*/ 9384838 w 9384838"/>
              <a:gd name="connsiteY877" fmla="*/ 341150 h 6246801"/>
              <a:gd name="connsiteX878" fmla="*/ 9357517 w 9384838"/>
              <a:gd name="connsiteY878" fmla="*/ 360665 h 6246801"/>
              <a:gd name="connsiteX879" fmla="*/ 9357517 w 9384838"/>
              <a:gd name="connsiteY879" fmla="*/ 378228 h 6246801"/>
              <a:gd name="connsiteX880" fmla="*/ 9371178 w 9384838"/>
              <a:gd name="connsiteY880" fmla="*/ 393840 h 6246801"/>
              <a:gd name="connsiteX881" fmla="*/ 9367275 w 9384838"/>
              <a:gd name="connsiteY881" fmla="*/ 427015 h 6246801"/>
              <a:gd name="connsiteX882" fmla="*/ 9314585 w 9384838"/>
              <a:gd name="connsiteY882" fmla="*/ 427015 h 6246801"/>
              <a:gd name="connsiteX883" fmla="*/ 9250186 w 9384838"/>
              <a:gd name="connsiteY883" fmla="*/ 440675 h 6246801"/>
              <a:gd name="connsiteX884" fmla="*/ 9213108 w 9384838"/>
              <a:gd name="connsiteY884" fmla="*/ 471899 h 6246801"/>
              <a:gd name="connsiteX885" fmla="*/ 9162370 w 9384838"/>
              <a:gd name="connsiteY885" fmla="*/ 491414 h 6246801"/>
              <a:gd name="connsiteX886" fmla="*/ 9099923 w 9384838"/>
              <a:gd name="connsiteY886" fmla="*/ 526540 h 6246801"/>
              <a:gd name="connsiteX887" fmla="*/ 9035524 w 9384838"/>
              <a:gd name="connsiteY887" fmla="*/ 587036 h 6246801"/>
              <a:gd name="connsiteX888" fmla="*/ 8996494 w 9384838"/>
              <a:gd name="connsiteY888" fmla="*/ 635822 h 6246801"/>
              <a:gd name="connsiteX889" fmla="*/ 8961368 w 9384838"/>
              <a:gd name="connsiteY889" fmla="*/ 637774 h 6246801"/>
              <a:gd name="connsiteX890" fmla="*/ 8951610 w 9384838"/>
              <a:gd name="connsiteY890" fmla="*/ 647531 h 6246801"/>
              <a:gd name="connsiteX891" fmla="*/ 8926241 w 9384838"/>
              <a:gd name="connsiteY891" fmla="*/ 637774 h 6246801"/>
              <a:gd name="connsiteX892" fmla="*/ 8916484 w 9384838"/>
              <a:gd name="connsiteY892" fmla="*/ 608501 h 6246801"/>
              <a:gd name="connsiteX893" fmla="*/ 8883309 w 9384838"/>
              <a:gd name="connsiteY893" fmla="*/ 622162 h 6246801"/>
              <a:gd name="connsiteX894" fmla="*/ 8877454 w 9384838"/>
              <a:gd name="connsiteY894" fmla="*/ 651434 h 6246801"/>
              <a:gd name="connsiteX895" fmla="*/ 8887212 w 9384838"/>
              <a:gd name="connsiteY895" fmla="*/ 665094 h 6246801"/>
              <a:gd name="connsiteX896" fmla="*/ 8846231 w 9384838"/>
              <a:gd name="connsiteY896" fmla="*/ 719735 h 6246801"/>
              <a:gd name="connsiteX897" fmla="*/ 8799395 w 9384838"/>
              <a:gd name="connsiteY897" fmla="*/ 749008 h 6246801"/>
              <a:gd name="connsiteX898" fmla="*/ 8766220 w 9384838"/>
              <a:gd name="connsiteY898" fmla="*/ 774380 h 6246801"/>
              <a:gd name="connsiteX899" fmla="*/ 8731094 w 9384838"/>
              <a:gd name="connsiteY899" fmla="*/ 844633 h 6246801"/>
              <a:gd name="connsiteX900" fmla="*/ 8697919 w 9384838"/>
              <a:gd name="connsiteY900" fmla="*/ 862196 h 6246801"/>
              <a:gd name="connsiteX901" fmla="*/ 8666695 w 9384838"/>
              <a:gd name="connsiteY901" fmla="*/ 862196 h 6246801"/>
              <a:gd name="connsiteX902" fmla="*/ 8641326 w 9384838"/>
              <a:gd name="connsiteY902" fmla="*/ 887565 h 6246801"/>
              <a:gd name="connsiteX903" fmla="*/ 8614005 w 9384838"/>
              <a:gd name="connsiteY903" fmla="*/ 932449 h 6246801"/>
              <a:gd name="connsiteX904" fmla="*/ 8590587 w 9384838"/>
              <a:gd name="connsiteY904" fmla="*/ 936351 h 6246801"/>
              <a:gd name="connsiteX905" fmla="*/ 8576927 w 9384838"/>
              <a:gd name="connsiteY905" fmla="*/ 920740 h 6246801"/>
              <a:gd name="connsiteX906" fmla="*/ 8590587 w 9384838"/>
              <a:gd name="connsiteY906" fmla="*/ 885614 h 6246801"/>
              <a:gd name="connsiteX907" fmla="*/ 8602296 w 9384838"/>
              <a:gd name="connsiteY907" fmla="*/ 881711 h 6246801"/>
              <a:gd name="connsiteX908" fmla="*/ 8610102 w 9384838"/>
              <a:gd name="connsiteY908" fmla="*/ 868050 h 6246801"/>
              <a:gd name="connsiteX909" fmla="*/ 8606199 w 9384838"/>
              <a:gd name="connsiteY909" fmla="*/ 850487 h 6246801"/>
              <a:gd name="connsiteX910" fmla="*/ 8612054 w 9384838"/>
              <a:gd name="connsiteY910" fmla="*/ 825118 h 6246801"/>
              <a:gd name="connsiteX911" fmla="*/ 8623762 w 9384838"/>
              <a:gd name="connsiteY911" fmla="*/ 846584 h 6246801"/>
              <a:gd name="connsiteX912" fmla="*/ 8637423 w 9384838"/>
              <a:gd name="connsiteY912" fmla="*/ 848536 h 6246801"/>
              <a:gd name="connsiteX913" fmla="*/ 8649132 w 9384838"/>
              <a:gd name="connsiteY913" fmla="*/ 827069 h 6246801"/>
              <a:gd name="connsiteX914" fmla="*/ 8635471 w 9384838"/>
              <a:gd name="connsiteY914" fmla="*/ 807555 h 6246801"/>
              <a:gd name="connsiteX915" fmla="*/ 8654986 w 9384838"/>
              <a:gd name="connsiteY915" fmla="*/ 807555 h 6246801"/>
              <a:gd name="connsiteX916" fmla="*/ 8664743 w 9384838"/>
              <a:gd name="connsiteY916" fmla="*/ 819263 h 6246801"/>
              <a:gd name="connsiteX917" fmla="*/ 8692064 w 9384838"/>
              <a:gd name="connsiteY917" fmla="*/ 805603 h 6246801"/>
              <a:gd name="connsiteX918" fmla="*/ 8709627 w 9384838"/>
              <a:gd name="connsiteY918" fmla="*/ 778282 h 6246801"/>
              <a:gd name="connsiteX919" fmla="*/ 8711579 w 9384838"/>
              <a:gd name="connsiteY919" fmla="*/ 749008 h 6246801"/>
              <a:gd name="connsiteX920" fmla="*/ 8695967 w 9384838"/>
              <a:gd name="connsiteY920" fmla="*/ 749008 h 6246801"/>
              <a:gd name="connsiteX921" fmla="*/ 8672549 w 9384838"/>
              <a:gd name="connsiteY921" fmla="*/ 745105 h 6246801"/>
              <a:gd name="connsiteX922" fmla="*/ 8668646 w 9384838"/>
              <a:gd name="connsiteY922" fmla="*/ 713881 h 6246801"/>
              <a:gd name="connsiteX923" fmla="*/ 8697919 w 9384838"/>
              <a:gd name="connsiteY923" fmla="*/ 713881 h 6246801"/>
              <a:gd name="connsiteX924" fmla="*/ 8715482 w 9384838"/>
              <a:gd name="connsiteY924" fmla="*/ 731444 h 6246801"/>
              <a:gd name="connsiteX925" fmla="*/ 8733045 w 9384838"/>
              <a:gd name="connsiteY925" fmla="*/ 719735 h 6246801"/>
              <a:gd name="connsiteX926" fmla="*/ 8746705 w 9384838"/>
              <a:gd name="connsiteY926" fmla="*/ 688512 h 6246801"/>
              <a:gd name="connsiteX927" fmla="*/ 8787686 w 9384838"/>
              <a:gd name="connsiteY927" fmla="*/ 674851 h 6246801"/>
              <a:gd name="connsiteX928" fmla="*/ 8811104 w 9384838"/>
              <a:gd name="connsiteY928" fmla="*/ 624114 h 6246801"/>
              <a:gd name="connsiteX929" fmla="*/ 8830619 w 9384838"/>
              <a:gd name="connsiteY929" fmla="*/ 618260 h 6246801"/>
              <a:gd name="connsiteX930" fmla="*/ 8840376 w 9384838"/>
              <a:gd name="connsiteY930" fmla="*/ 600695 h 6246801"/>
              <a:gd name="connsiteX931" fmla="*/ 8832570 w 9384838"/>
              <a:gd name="connsiteY931" fmla="*/ 559715 h 6246801"/>
              <a:gd name="connsiteX932" fmla="*/ 8850134 w 9384838"/>
              <a:gd name="connsiteY932" fmla="*/ 559715 h 6246801"/>
              <a:gd name="connsiteX933" fmla="*/ 8885260 w 9384838"/>
              <a:gd name="connsiteY933" fmla="*/ 573376 h 6246801"/>
              <a:gd name="connsiteX934" fmla="*/ 8902823 w 9384838"/>
              <a:gd name="connsiteY934" fmla="*/ 559715 h 6246801"/>
              <a:gd name="connsiteX935" fmla="*/ 8904775 w 9384838"/>
              <a:gd name="connsiteY935" fmla="*/ 524589 h 6246801"/>
              <a:gd name="connsiteX936" fmla="*/ 8949659 w 9384838"/>
              <a:gd name="connsiteY936" fmla="*/ 497268 h 6246801"/>
              <a:gd name="connsiteX937" fmla="*/ 8976980 w 9384838"/>
              <a:gd name="connsiteY937" fmla="*/ 497268 h 6246801"/>
              <a:gd name="connsiteX938" fmla="*/ 8976980 w 9384838"/>
              <a:gd name="connsiteY938" fmla="*/ 462142 h 6246801"/>
              <a:gd name="connsiteX939" fmla="*/ 8965271 w 9384838"/>
              <a:gd name="connsiteY939" fmla="*/ 419209 h 6246801"/>
              <a:gd name="connsiteX940" fmla="*/ 8973077 w 9384838"/>
              <a:gd name="connsiteY940" fmla="*/ 393840 h 6246801"/>
              <a:gd name="connsiteX941" fmla="*/ 9002349 w 9384838"/>
              <a:gd name="connsiteY941" fmla="*/ 376277 h 6246801"/>
              <a:gd name="connsiteX942" fmla="*/ 9017961 w 9384838"/>
              <a:gd name="connsiteY942" fmla="*/ 403597 h 6246801"/>
              <a:gd name="connsiteX943" fmla="*/ 9041378 w 9384838"/>
              <a:gd name="connsiteY943" fmla="*/ 467996 h 6246801"/>
              <a:gd name="connsiteX944" fmla="*/ 9076505 w 9384838"/>
              <a:gd name="connsiteY944" fmla="*/ 475802 h 6246801"/>
              <a:gd name="connsiteX945" fmla="*/ 9154564 w 9384838"/>
              <a:gd name="connsiteY945" fmla="*/ 458239 h 6246801"/>
              <a:gd name="connsiteX946" fmla="*/ 9209205 w 9384838"/>
              <a:gd name="connsiteY946" fmla="*/ 409452 h 6246801"/>
              <a:gd name="connsiteX947" fmla="*/ 9218963 w 9384838"/>
              <a:gd name="connsiteY947" fmla="*/ 380180 h 6246801"/>
              <a:gd name="connsiteX948" fmla="*/ 9283361 w 9384838"/>
              <a:gd name="connsiteY948" fmla="*/ 325538 h 6246801"/>
              <a:gd name="connsiteX949" fmla="*/ 9328245 w 9384838"/>
              <a:gd name="connsiteY949" fmla="*/ 311878 h 6246801"/>
              <a:gd name="connsiteX950" fmla="*/ 6819242 w 9384838"/>
              <a:gd name="connsiteY950" fmla="*/ 0 h 6246801"/>
              <a:gd name="connsiteX951" fmla="*/ 6869020 w 9384838"/>
              <a:gd name="connsiteY951" fmla="*/ 125002 h 6246801"/>
              <a:gd name="connsiteX952" fmla="*/ 6969682 w 9384838"/>
              <a:gd name="connsiteY952" fmla="*/ 326334 h 6246801"/>
              <a:gd name="connsiteX953" fmla="*/ 6969682 w 9384838"/>
              <a:gd name="connsiteY953" fmla="*/ 401556 h 6246801"/>
              <a:gd name="connsiteX954" fmla="*/ 7094680 w 9384838"/>
              <a:gd name="connsiteY954" fmla="*/ 652667 h 6246801"/>
              <a:gd name="connsiteX955" fmla="*/ 7220784 w 9384838"/>
              <a:gd name="connsiteY955" fmla="*/ 803117 h 6246801"/>
              <a:gd name="connsiteX956" fmla="*/ 7321446 w 9384838"/>
              <a:gd name="connsiteY956" fmla="*/ 903783 h 6246801"/>
              <a:gd name="connsiteX957" fmla="*/ 7321446 w 9384838"/>
              <a:gd name="connsiteY957" fmla="*/ 979004 h 6246801"/>
              <a:gd name="connsiteX958" fmla="*/ 7345782 w 9384838"/>
              <a:gd name="connsiteY958" fmla="*/ 979004 h 6246801"/>
              <a:gd name="connsiteX959" fmla="*/ 7396667 w 9384838"/>
              <a:gd name="connsiteY959" fmla="*/ 1003341 h 6246801"/>
              <a:gd name="connsiteX960" fmla="*/ 7421002 w 9384838"/>
              <a:gd name="connsiteY960" fmla="*/ 979004 h 6246801"/>
              <a:gd name="connsiteX961" fmla="*/ 7496223 w 9384838"/>
              <a:gd name="connsiteY961" fmla="*/ 1003341 h 6246801"/>
              <a:gd name="connsiteX962" fmla="*/ 7446445 w 9384838"/>
              <a:gd name="connsiteY962" fmla="*/ 1054227 h 6246801"/>
              <a:gd name="connsiteX963" fmla="*/ 7471887 w 9384838"/>
              <a:gd name="connsiteY963" fmla="*/ 1078564 h 6246801"/>
              <a:gd name="connsiteX964" fmla="*/ 7521665 w 9384838"/>
              <a:gd name="connsiteY964" fmla="*/ 1054227 h 6246801"/>
              <a:gd name="connsiteX965" fmla="*/ 7547107 w 9384838"/>
              <a:gd name="connsiteY965" fmla="*/ 1129449 h 6246801"/>
              <a:gd name="connsiteX966" fmla="*/ 7672105 w 9384838"/>
              <a:gd name="connsiteY966" fmla="*/ 1179229 h 6246801"/>
              <a:gd name="connsiteX967" fmla="*/ 7747325 w 9384838"/>
              <a:gd name="connsiteY967" fmla="*/ 1179229 h 6246801"/>
              <a:gd name="connsiteX968" fmla="*/ 7847987 w 9384838"/>
              <a:gd name="connsiteY968" fmla="*/ 1104007 h 6246801"/>
              <a:gd name="connsiteX969" fmla="*/ 7923207 w 9384838"/>
              <a:gd name="connsiteY969" fmla="*/ 1078564 h 6246801"/>
              <a:gd name="connsiteX970" fmla="*/ 7998427 w 9384838"/>
              <a:gd name="connsiteY970" fmla="*/ 1003341 h 6246801"/>
              <a:gd name="connsiteX971" fmla="*/ 7998427 w 9384838"/>
              <a:gd name="connsiteY971" fmla="*/ 1054227 h 6246801"/>
              <a:gd name="connsiteX972" fmla="*/ 7948649 w 9384838"/>
              <a:gd name="connsiteY972" fmla="*/ 1104007 h 6246801"/>
              <a:gd name="connsiteX973" fmla="*/ 7948649 w 9384838"/>
              <a:gd name="connsiteY973" fmla="*/ 1129449 h 6246801"/>
              <a:gd name="connsiteX974" fmla="*/ 7822545 w 9384838"/>
              <a:gd name="connsiteY974" fmla="*/ 1279895 h 6246801"/>
              <a:gd name="connsiteX975" fmla="*/ 7822545 w 9384838"/>
              <a:gd name="connsiteY975" fmla="*/ 1379454 h 6246801"/>
              <a:gd name="connsiteX976" fmla="*/ 7873429 w 9384838"/>
              <a:gd name="connsiteY976" fmla="*/ 1379454 h 6246801"/>
              <a:gd name="connsiteX977" fmla="*/ 7847987 w 9384838"/>
              <a:gd name="connsiteY977" fmla="*/ 1505563 h 6246801"/>
              <a:gd name="connsiteX978" fmla="*/ 7797103 w 9384838"/>
              <a:gd name="connsiteY978" fmla="*/ 1531005 h 6246801"/>
              <a:gd name="connsiteX979" fmla="*/ 7873429 w 9384838"/>
              <a:gd name="connsiteY979" fmla="*/ 1606229 h 6246801"/>
              <a:gd name="connsiteX980" fmla="*/ 7948649 w 9384838"/>
              <a:gd name="connsiteY980" fmla="*/ 1606229 h 6246801"/>
              <a:gd name="connsiteX981" fmla="*/ 7923207 w 9384838"/>
              <a:gd name="connsiteY981" fmla="*/ 1656009 h 6246801"/>
              <a:gd name="connsiteX982" fmla="*/ 7772767 w 9384838"/>
              <a:gd name="connsiteY982" fmla="*/ 1630565 h 6246801"/>
              <a:gd name="connsiteX983" fmla="*/ 7672105 w 9384838"/>
              <a:gd name="connsiteY983" fmla="*/ 1705789 h 6246801"/>
              <a:gd name="connsiteX984" fmla="*/ 7672105 w 9384838"/>
              <a:gd name="connsiteY984" fmla="*/ 1656009 h 6246801"/>
              <a:gd name="connsiteX985" fmla="*/ 7596885 w 9384838"/>
              <a:gd name="connsiteY985" fmla="*/ 1656009 h 6246801"/>
              <a:gd name="connsiteX986" fmla="*/ 7571443 w 9384838"/>
              <a:gd name="connsiteY986" fmla="*/ 1705789 h 6246801"/>
              <a:gd name="connsiteX987" fmla="*/ 7446445 w 9384838"/>
              <a:gd name="connsiteY987" fmla="*/ 1681452 h 6246801"/>
              <a:gd name="connsiteX988" fmla="*/ 7421002 w 9384838"/>
              <a:gd name="connsiteY988" fmla="*/ 1630565 h 6246801"/>
              <a:gd name="connsiteX989" fmla="*/ 7321446 w 9384838"/>
              <a:gd name="connsiteY989" fmla="*/ 1630565 h 6246801"/>
              <a:gd name="connsiteX990" fmla="*/ 7070344 w 9384838"/>
              <a:gd name="connsiteY990" fmla="*/ 1756674 h 6246801"/>
              <a:gd name="connsiteX991" fmla="*/ 6869020 w 9384838"/>
              <a:gd name="connsiteY991" fmla="*/ 1907113 h 6246801"/>
              <a:gd name="connsiteX992" fmla="*/ 6894462 w 9384838"/>
              <a:gd name="connsiteY992" fmla="*/ 1956897 h 6246801"/>
              <a:gd name="connsiteX993" fmla="*/ 6819242 w 9384838"/>
              <a:gd name="connsiteY993" fmla="*/ 2081899 h 6246801"/>
              <a:gd name="connsiteX994" fmla="*/ 6793800 w 9384838"/>
              <a:gd name="connsiteY994" fmla="*/ 2006676 h 6246801"/>
              <a:gd name="connsiteX995" fmla="*/ 6668802 w 9384838"/>
              <a:gd name="connsiteY995" fmla="*/ 1931450 h 6246801"/>
              <a:gd name="connsiteX996" fmla="*/ 6542697 w 9384838"/>
              <a:gd name="connsiteY996" fmla="*/ 1831894 h 6246801"/>
              <a:gd name="connsiteX997" fmla="*/ 6467477 w 9384838"/>
              <a:gd name="connsiteY997" fmla="*/ 1705789 h 6246801"/>
              <a:gd name="connsiteX998" fmla="*/ 6417699 w 9384838"/>
              <a:gd name="connsiteY998" fmla="*/ 1681452 h 6246801"/>
              <a:gd name="connsiteX999" fmla="*/ 6342479 w 9384838"/>
              <a:gd name="connsiteY999" fmla="*/ 1580786 h 6246801"/>
              <a:gd name="connsiteX1000" fmla="*/ 6217481 w 9384838"/>
              <a:gd name="connsiteY1000" fmla="*/ 1555343 h 6246801"/>
              <a:gd name="connsiteX1001" fmla="*/ 6091377 w 9384838"/>
              <a:gd name="connsiteY1001" fmla="*/ 1606229 h 6246801"/>
              <a:gd name="connsiteX1002" fmla="*/ 5991821 w 9384838"/>
              <a:gd name="connsiteY1002" fmla="*/ 1681452 h 6246801"/>
              <a:gd name="connsiteX1003" fmla="*/ 5966379 w 9384838"/>
              <a:gd name="connsiteY1003" fmla="*/ 1630565 h 6246801"/>
              <a:gd name="connsiteX1004" fmla="*/ 5966379 w 9384838"/>
              <a:gd name="connsiteY1004" fmla="*/ 1580786 h 6246801"/>
              <a:gd name="connsiteX1005" fmla="*/ 5916601 w 9384838"/>
              <a:gd name="connsiteY1005" fmla="*/ 1531005 h 6246801"/>
              <a:gd name="connsiteX1006" fmla="*/ 5940937 w 9384838"/>
              <a:gd name="connsiteY1006" fmla="*/ 1505563 h 6246801"/>
              <a:gd name="connsiteX1007" fmla="*/ 5891159 w 9384838"/>
              <a:gd name="connsiteY1007" fmla="*/ 1480122 h 6246801"/>
              <a:gd name="connsiteX1008" fmla="*/ 5840275 w 9384838"/>
              <a:gd name="connsiteY1008" fmla="*/ 1480122 h 6246801"/>
              <a:gd name="connsiteX1009" fmla="*/ 5815939 w 9384838"/>
              <a:gd name="connsiteY1009" fmla="*/ 1455784 h 6246801"/>
              <a:gd name="connsiteX1010" fmla="*/ 5740719 w 9384838"/>
              <a:gd name="connsiteY1010" fmla="*/ 1505563 h 6246801"/>
              <a:gd name="connsiteX1011" fmla="*/ 5665499 w 9384838"/>
              <a:gd name="connsiteY1011" fmla="*/ 1606229 h 6246801"/>
              <a:gd name="connsiteX1012" fmla="*/ 5715277 w 9384838"/>
              <a:gd name="connsiteY1012" fmla="*/ 1656009 h 6246801"/>
              <a:gd name="connsiteX1013" fmla="*/ 5765055 w 9384838"/>
              <a:gd name="connsiteY1013" fmla="*/ 1731231 h 6246801"/>
              <a:gd name="connsiteX1014" fmla="*/ 5840275 w 9384838"/>
              <a:gd name="connsiteY1014" fmla="*/ 1731231 h 6246801"/>
              <a:gd name="connsiteX1015" fmla="*/ 5916601 w 9384838"/>
              <a:gd name="connsiteY1015" fmla="*/ 1881669 h 6246801"/>
              <a:gd name="connsiteX1016" fmla="*/ 5966379 w 9384838"/>
              <a:gd name="connsiteY1016" fmla="*/ 1956897 h 6246801"/>
              <a:gd name="connsiteX1017" fmla="*/ 5891159 w 9384838"/>
              <a:gd name="connsiteY1017" fmla="*/ 2006676 h 6246801"/>
              <a:gd name="connsiteX1018" fmla="*/ 5815939 w 9384838"/>
              <a:gd name="connsiteY1018" fmla="*/ 1931450 h 6246801"/>
              <a:gd name="connsiteX1019" fmla="*/ 5765055 w 9384838"/>
              <a:gd name="connsiteY1019" fmla="*/ 1881669 h 6246801"/>
              <a:gd name="connsiteX1020" fmla="*/ 5715277 w 9384838"/>
              <a:gd name="connsiteY1020" fmla="*/ 1931450 h 6246801"/>
              <a:gd name="connsiteX1021" fmla="*/ 5665499 w 9384838"/>
              <a:gd name="connsiteY1021" fmla="*/ 1931450 h 6246801"/>
              <a:gd name="connsiteX1022" fmla="*/ 5640056 w 9384838"/>
              <a:gd name="connsiteY1022" fmla="*/ 2006676 h 6246801"/>
              <a:gd name="connsiteX1023" fmla="*/ 5590278 w 9384838"/>
              <a:gd name="connsiteY1023" fmla="*/ 2006676 h 6246801"/>
              <a:gd name="connsiteX1024" fmla="*/ 5515058 w 9384838"/>
              <a:gd name="connsiteY1024" fmla="*/ 2081899 h 6246801"/>
              <a:gd name="connsiteX1025" fmla="*/ 5464174 w 9384838"/>
              <a:gd name="connsiteY1025" fmla="*/ 2057559 h 6246801"/>
              <a:gd name="connsiteX1026" fmla="*/ 5464174 w 9384838"/>
              <a:gd name="connsiteY1026" fmla="*/ 1956897 h 6246801"/>
              <a:gd name="connsiteX1027" fmla="*/ 5489616 w 9384838"/>
              <a:gd name="connsiteY1027" fmla="*/ 1881669 h 6246801"/>
              <a:gd name="connsiteX1028" fmla="*/ 5564836 w 9384838"/>
              <a:gd name="connsiteY1028" fmla="*/ 1831894 h 6246801"/>
              <a:gd name="connsiteX1029" fmla="*/ 5590278 w 9384838"/>
              <a:gd name="connsiteY1029" fmla="*/ 1756674 h 6246801"/>
              <a:gd name="connsiteX1030" fmla="*/ 5539394 w 9384838"/>
              <a:gd name="connsiteY1030" fmla="*/ 1656009 h 6246801"/>
              <a:gd name="connsiteX1031" fmla="*/ 5515058 w 9384838"/>
              <a:gd name="connsiteY1031" fmla="*/ 1656009 h 6246801"/>
              <a:gd name="connsiteX1032" fmla="*/ 5515058 w 9384838"/>
              <a:gd name="connsiteY1032" fmla="*/ 1606229 h 6246801"/>
              <a:gd name="connsiteX1033" fmla="*/ 5489616 w 9384838"/>
              <a:gd name="connsiteY1033" fmla="*/ 1580786 h 6246801"/>
              <a:gd name="connsiteX1034" fmla="*/ 5489616 w 9384838"/>
              <a:gd name="connsiteY1034" fmla="*/ 1531005 h 6246801"/>
              <a:gd name="connsiteX1035" fmla="*/ 5539394 w 9384838"/>
              <a:gd name="connsiteY1035" fmla="*/ 1455784 h 6246801"/>
              <a:gd name="connsiteX1036" fmla="*/ 5539394 w 9384838"/>
              <a:gd name="connsiteY1036" fmla="*/ 1404898 h 6246801"/>
              <a:gd name="connsiteX1037" fmla="*/ 5564836 w 9384838"/>
              <a:gd name="connsiteY1037" fmla="*/ 1355118 h 6246801"/>
              <a:gd name="connsiteX1038" fmla="*/ 5614614 w 9384838"/>
              <a:gd name="connsiteY1038" fmla="*/ 1379454 h 6246801"/>
              <a:gd name="connsiteX1039" fmla="*/ 5689834 w 9384838"/>
              <a:gd name="connsiteY1039" fmla="*/ 1355118 h 6246801"/>
              <a:gd name="connsiteX1040" fmla="*/ 5740719 w 9384838"/>
              <a:gd name="connsiteY1040" fmla="*/ 1329675 h 6246801"/>
              <a:gd name="connsiteX1041" fmla="*/ 5765055 w 9384838"/>
              <a:gd name="connsiteY1041" fmla="*/ 1355118 h 6246801"/>
              <a:gd name="connsiteX1042" fmla="*/ 5815939 w 9384838"/>
              <a:gd name="connsiteY1042" fmla="*/ 1279895 h 6246801"/>
              <a:gd name="connsiteX1043" fmla="*/ 5891159 w 9384838"/>
              <a:gd name="connsiteY1043" fmla="*/ 1254452 h 6246801"/>
              <a:gd name="connsiteX1044" fmla="*/ 5891159 w 9384838"/>
              <a:gd name="connsiteY1044" fmla="*/ 1179229 h 6246801"/>
              <a:gd name="connsiteX1045" fmla="*/ 5840275 w 9384838"/>
              <a:gd name="connsiteY1045" fmla="*/ 1104007 h 6246801"/>
              <a:gd name="connsiteX1046" fmla="*/ 5865717 w 9384838"/>
              <a:gd name="connsiteY1046" fmla="*/ 1054227 h 6246801"/>
              <a:gd name="connsiteX1047" fmla="*/ 5916601 w 9384838"/>
              <a:gd name="connsiteY1047" fmla="*/ 1054227 h 6246801"/>
              <a:gd name="connsiteX1048" fmla="*/ 6041599 w 9384838"/>
              <a:gd name="connsiteY1048" fmla="*/ 1179229 h 6246801"/>
              <a:gd name="connsiteX1049" fmla="*/ 6091377 w 9384838"/>
              <a:gd name="connsiteY1049" fmla="*/ 1153786 h 6246801"/>
              <a:gd name="connsiteX1050" fmla="*/ 6091377 w 9384838"/>
              <a:gd name="connsiteY1050" fmla="*/ 1204672 h 6246801"/>
              <a:gd name="connsiteX1051" fmla="*/ 6166597 w 9384838"/>
              <a:gd name="connsiteY1051" fmla="*/ 1254452 h 6246801"/>
              <a:gd name="connsiteX1052" fmla="*/ 6292701 w 9384838"/>
              <a:gd name="connsiteY1052" fmla="*/ 1179229 h 6246801"/>
              <a:gd name="connsiteX1053" fmla="*/ 6317037 w 9384838"/>
              <a:gd name="connsiteY1053" fmla="*/ 1129449 h 6246801"/>
              <a:gd name="connsiteX1054" fmla="*/ 6292701 w 9384838"/>
              <a:gd name="connsiteY1054" fmla="*/ 1054227 h 6246801"/>
              <a:gd name="connsiteX1055" fmla="*/ 6317037 w 9384838"/>
              <a:gd name="connsiteY1055" fmla="*/ 1003341 h 6246801"/>
              <a:gd name="connsiteX1056" fmla="*/ 6317037 w 9384838"/>
              <a:gd name="connsiteY1056" fmla="*/ 953562 h 6246801"/>
              <a:gd name="connsiteX1057" fmla="*/ 6342479 w 9384838"/>
              <a:gd name="connsiteY1057" fmla="*/ 903783 h 6246801"/>
              <a:gd name="connsiteX1058" fmla="*/ 6443141 w 9384838"/>
              <a:gd name="connsiteY1058" fmla="*/ 878340 h 6246801"/>
              <a:gd name="connsiteX1059" fmla="*/ 6492919 w 9384838"/>
              <a:gd name="connsiteY1059" fmla="*/ 803117 h 6246801"/>
              <a:gd name="connsiteX1060" fmla="*/ 6518361 w 9384838"/>
              <a:gd name="connsiteY1060" fmla="*/ 652667 h 6246801"/>
              <a:gd name="connsiteX1061" fmla="*/ 6619024 w 9384838"/>
              <a:gd name="connsiteY1061" fmla="*/ 526559 h 6246801"/>
              <a:gd name="connsiteX1062" fmla="*/ 6643360 w 9384838"/>
              <a:gd name="connsiteY1062" fmla="*/ 300891 h 6246801"/>
              <a:gd name="connsiteX1063" fmla="*/ 6619024 w 9384838"/>
              <a:gd name="connsiteY1063" fmla="*/ 125002 h 6246801"/>
              <a:gd name="connsiteX1064" fmla="*/ 6694244 w 9384838"/>
              <a:gd name="connsiteY1064" fmla="*/ 49779 h 6246801"/>
              <a:gd name="connsiteX1065" fmla="*/ 6769464 w 9384838"/>
              <a:gd name="connsiteY1065" fmla="*/ 49779 h 6246801"/>
              <a:gd name="connsiteX1066" fmla="*/ 6819242 w 9384838"/>
              <a:gd name="connsiteY106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47229 w 9384838"/>
              <a:gd name="connsiteY205" fmla="*/ 5193682 h 6246801"/>
              <a:gd name="connsiteX206" fmla="*/ 521787 w 9384838"/>
              <a:gd name="connsiteY206" fmla="*/ 5168239 h 6246801"/>
              <a:gd name="connsiteX207" fmla="*/ 472009 w 9384838"/>
              <a:gd name="connsiteY207" fmla="*/ 5193682 h 6246801"/>
              <a:gd name="connsiteX208" fmla="*/ 472009 w 9384838"/>
              <a:gd name="connsiteY208" fmla="*/ 5293241 h 6246801"/>
              <a:gd name="connsiteX209" fmla="*/ 472009 w 9384838"/>
              <a:gd name="connsiteY209" fmla="*/ 5293241 h 6246801"/>
              <a:gd name="connsiteX210" fmla="*/ 422231 w 9384838"/>
              <a:gd name="connsiteY210" fmla="*/ 5318684 h 6246801"/>
              <a:gd name="connsiteX211" fmla="*/ 446567 w 9384838"/>
              <a:gd name="connsiteY211" fmla="*/ 5344127 h 6246801"/>
              <a:gd name="connsiteX212" fmla="*/ 497451 w 9384838"/>
              <a:gd name="connsiteY212" fmla="*/ 5344127 h 6246801"/>
              <a:gd name="connsiteX213" fmla="*/ 521787 w 9384838"/>
              <a:gd name="connsiteY213" fmla="*/ 5318684 h 6246801"/>
              <a:gd name="connsiteX214" fmla="*/ 521787 w 9384838"/>
              <a:gd name="connsiteY214" fmla="*/ 5369570 h 6246801"/>
              <a:gd name="connsiteX215" fmla="*/ 497451 w 9384838"/>
              <a:gd name="connsiteY215" fmla="*/ 5419350 h 6246801"/>
              <a:gd name="connsiteX216" fmla="*/ 472009 w 9384838"/>
              <a:gd name="connsiteY216" fmla="*/ 5419350 h 6246801"/>
              <a:gd name="connsiteX217" fmla="*/ 446567 w 9384838"/>
              <a:gd name="connsiteY217" fmla="*/ 5444793 h 6246801"/>
              <a:gd name="connsiteX218" fmla="*/ 422231 w 9384838"/>
              <a:gd name="connsiteY218" fmla="*/ 5419350 h 6246801"/>
              <a:gd name="connsiteX219" fmla="*/ 446567 w 9384838"/>
              <a:gd name="connsiteY219" fmla="*/ 5393907 h 6246801"/>
              <a:gd name="connsiteX220" fmla="*/ 446567 w 9384838"/>
              <a:gd name="connsiteY220" fmla="*/ 5369570 h 6246801"/>
              <a:gd name="connsiteX221" fmla="*/ 422231 w 9384838"/>
              <a:gd name="connsiteY221" fmla="*/ 5344127 h 6246801"/>
              <a:gd name="connsiteX222" fmla="*/ 371347 w 9384838"/>
              <a:gd name="connsiteY222" fmla="*/ 5369570 h 6246801"/>
              <a:gd name="connsiteX223" fmla="*/ 347011 w 9384838"/>
              <a:gd name="connsiteY223" fmla="*/ 5344127 h 6246801"/>
              <a:gd name="connsiteX224" fmla="*/ 321569 w 9384838"/>
              <a:gd name="connsiteY224" fmla="*/ 5393907 h 6246801"/>
              <a:gd name="connsiteX225" fmla="*/ 271791 w 9384838"/>
              <a:gd name="connsiteY225" fmla="*/ 5419350 h 6246801"/>
              <a:gd name="connsiteX226" fmla="*/ 321569 w 9384838"/>
              <a:gd name="connsiteY226" fmla="*/ 5369570 h 6246801"/>
              <a:gd name="connsiteX227" fmla="*/ 296127 w 9384838"/>
              <a:gd name="connsiteY227" fmla="*/ 5344127 h 6246801"/>
              <a:gd name="connsiteX228" fmla="*/ 296127 w 9384838"/>
              <a:gd name="connsiteY228" fmla="*/ 5293241 h 6246801"/>
              <a:gd name="connsiteX229" fmla="*/ 271791 w 9384838"/>
              <a:gd name="connsiteY229" fmla="*/ 5293241 h 6246801"/>
              <a:gd name="connsiteX230" fmla="*/ 246349 w 9384838"/>
              <a:gd name="connsiteY230" fmla="*/ 5243462 h 6246801"/>
              <a:gd name="connsiteX231" fmla="*/ 296127 w 9384838"/>
              <a:gd name="connsiteY231" fmla="*/ 5168239 h 6246801"/>
              <a:gd name="connsiteX232" fmla="*/ 321569 w 9384838"/>
              <a:gd name="connsiteY232" fmla="*/ 5193682 h 6246801"/>
              <a:gd name="connsiteX233" fmla="*/ 296127 w 9384838"/>
              <a:gd name="connsiteY233" fmla="*/ 5218019 h 6246801"/>
              <a:gd name="connsiteX234" fmla="*/ 321569 w 9384838"/>
              <a:gd name="connsiteY234" fmla="*/ 5218019 h 6246801"/>
              <a:gd name="connsiteX235" fmla="*/ 321569 w 9384838"/>
              <a:gd name="connsiteY235" fmla="*/ 5243462 h 6246801"/>
              <a:gd name="connsiteX236" fmla="*/ 296127 w 9384838"/>
              <a:gd name="connsiteY236" fmla="*/ 5268905 h 6246801"/>
              <a:gd name="connsiteX237" fmla="*/ 321569 w 9384838"/>
              <a:gd name="connsiteY237" fmla="*/ 5318684 h 6246801"/>
              <a:gd name="connsiteX238" fmla="*/ 347011 w 9384838"/>
              <a:gd name="connsiteY238" fmla="*/ 5293241 h 6246801"/>
              <a:gd name="connsiteX239" fmla="*/ 371347 w 9384838"/>
              <a:gd name="connsiteY239" fmla="*/ 5318684 h 6246801"/>
              <a:gd name="connsiteX240" fmla="*/ 396789 w 9384838"/>
              <a:gd name="connsiteY240" fmla="*/ 5318684 h 6246801"/>
              <a:gd name="connsiteX241" fmla="*/ 371347 w 9384838"/>
              <a:gd name="connsiteY241" fmla="*/ 5268905 h 6246801"/>
              <a:gd name="connsiteX242" fmla="*/ 396789 w 9384838"/>
              <a:gd name="connsiteY242" fmla="*/ 5243462 h 6246801"/>
              <a:gd name="connsiteX243" fmla="*/ 371347 w 9384838"/>
              <a:gd name="connsiteY243" fmla="*/ 5193682 h 6246801"/>
              <a:gd name="connsiteX244" fmla="*/ 321569 w 9384838"/>
              <a:gd name="connsiteY244" fmla="*/ 5168239 h 6246801"/>
              <a:gd name="connsiteX245" fmla="*/ 347011 w 9384838"/>
              <a:gd name="connsiteY245" fmla="*/ 5142796 h 6246801"/>
              <a:gd name="connsiteX246" fmla="*/ 296127 w 9384838"/>
              <a:gd name="connsiteY246" fmla="*/ 5142796 h 6246801"/>
              <a:gd name="connsiteX247" fmla="*/ 271791 w 9384838"/>
              <a:gd name="connsiteY247" fmla="*/ 5093016 h 6246801"/>
              <a:gd name="connsiteX248" fmla="*/ 296127 w 9384838"/>
              <a:gd name="connsiteY248" fmla="*/ 5067573 h 6246801"/>
              <a:gd name="connsiteX249" fmla="*/ 271791 w 9384838"/>
              <a:gd name="connsiteY249" fmla="*/ 5043236 h 6246801"/>
              <a:gd name="connsiteX250" fmla="*/ 271791 w 9384838"/>
              <a:gd name="connsiteY250" fmla="*/ 5017793 h 6246801"/>
              <a:gd name="connsiteX251" fmla="*/ 321569 w 9384838"/>
              <a:gd name="connsiteY251" fmla="*/ 5043236 h 6246801"/>
              <a:gd name="connsiteX252" fmla="*/ 347011 w 9384838"/>
              <a:gd name="connsiteY252" fmla="*/ 5043236 h 6246801"/>
              <a:gd name="connsiteX253" fmla="*/ 371347 w 9384838"/>
              <a:gd name="connsiteY253" fmla="*/ 5067573 h 6246801"/>
              <a:gd name="connsiteX254" fmla="*/ 371347 w 9384838"/>
              <a:gd name="connsiteY254" fmla="*/ 5093016 h 6246801"/>
              <a:gd name="connsiteX255" fmla="*/ 396789 w 9384838"/>
              <a:gd name="connsiteY255" fmla="*/ 5093016 h 6246801"/>
              <a:gd name="connsiteX256" fmla="*/ 396789 w 9384838"/>
              <a:gd name="connsiteY256" fmla="*/ 5067573 h 6246801"/>
              <a:gd name="connsiteX257" fmla="*/ 422231 w 9384838"/>
              <a:gd name="connsiteY257" fmla="*/ 5043236 h 6246801"/>
              <a:gd name="connsiteX258" fmla="*/ 371347 w 9384838"/>
              <a:gd name="connsiteY258" fmla="*/ 5017793 h 6246801"/>
              <a:gd name="connsiteX259" fmla="*/ 396789 w 9384838"/>
              <a:gd name="connsiteY259" fmla="*/ 4992350 h 6246801"/>
              <a:gd name="connsiteX260" fmla="*/ 422231 w 9384838"/>
              <a:gd name="connsiteY260" fmla="*/ 4968013 h 6246801"/>
              <a:gd name="connsiteX261" fmla="*/ 446567 w 9384838"/>
              <a:gd name="connsiteY261" fmla="*/ 4992350 h 6246801"/>
              <a:gd name="connsiteX262" fmla="*/ 446567 w 9384838"/>
              <a:gd name="connsiteY262" fmla="*/ 5017793 h 6246801"/>
              <a:gd name="connsiteX263" fmla="*/ 472009 w 9384838"/>
              <a:gd name="connsiteY263" fmla="*/ 5043236 h 6246801"/>
              <a:gd name="connsiteX264" fmla="*/ 497451 w 9384838"/>
              <a:gd name="connsiteY264" fmla="*/ 5017793 h 6246801"/>
              <a:gd name="connsiteX265" fmla="*/ 497452 w 9384838"/>
              <a:gd name="connsiteY265" fmla="*/ 5017793 h 6246801"/>
              <a:gd name="connsiteX266" fmla="*/ 547230 w 9384838"/>
              <a:gd name="connsiteY266" fmla="*/ 5017793 h 6246801"/>
              <a:gd name="connsiteX267" fmla="*/ 521788 w 9384838"/>
              <a:gd name="connsiteY267" fmla="*/ 4992350 h 6246801"/>
              <a:gd name="connsiteX268" fmla="*/ 572672 w 9384838"/>
              <a:gd name="connsiteY268" fmla="*/ 4968013 h 6246801"/>
              <a:gd name="connsiteX269" fmla="*/ 597008 w 9384838"/>
              <a:gd name="connsiteY269" fmla="*/ 4992350 h 6246801"/>
              <a:gd name="connsiteX270" fmla="*/ 647892 w 9384838"/>
              <a:gd name="connsiteY270" fmla="*/ 4992350 h 6246801"/>
              <a:gd name="connsiteX271" fmla="*/ 647892 w 9384838"/>
              <a:gd name="connsiteY271" fmla="*/ 4968013 h 6246801"/>
              <a:gd name="connsiteX272" fmla="*/ 672228 w 9384838"/>
              <a:gd name="connsiteY272" fmla="*/ 4942570 h 6246801"/>
              <a:gd name="connsiteX273" fmla="*/ 672228 w 9384838"/>
              <a:gd name="connsiteY273" fmla="*/ 4917127 h 6246801"/>
              <a:gd name="connsiteX274" fmla="*/ 723112 w 9384838"/>
              <a:gd name="connsiteY274" fmla="*/ 4892790 h 6246801"/>
              <a:gd name="connsiteX275" fmla="*/ 772890 w 9384838"/>
              <a:gd name="connsiteY275" fmla="*/ 4892790 h 6246801"/>
              <a:gd name="connsiteX276" fmla="*/ 798333 w 9384838"/>
              <a:gd name="connsiteY276" fmla="*/ 4867347 h 6246801"/>
              <a:gd name="connsiteX277" fmla="*/ 291494 w 9384838"/>
              <a:gd name="connsiteY277" fmla="*/ 3896294 h 6246801"/>
              <a:gd name="connsiteX278" fmla="*/ 319795 w 9384838"/>
              <a:gd name="connsiteY278" fmla="*/ 3947235 h 6246801"/>
              <a:gd name="connsiteX279" fmla="*/ 280174 w 9384838"/>
              <a:gd name="connsiteY279" fmla="*/ 4026476 h 6246801"/>
              <a:gd name="connsiteX280" fmla="*/ 234893 w 9384838"/>
              <a:gd name="connsiteY280" fmla="*/ 4026476 h 6246801"/>
              <a:gd name="connsiteX281" fmla="*/ 220743 w 9384838"/>
              <a:gd name="connsiteY281" fmla="*/ 4066097 h 6246801"/>
              <a:gd name="connsiteX282" fmla="*/ 178292 w 9384838"/>
              <a:gd name="connsiteY282" fmla="*/ 4074587 h 6246801"/>
              <a:gd name="connsiteX283" fmla="*/ 133012 w 9384838"/>
              <a:gd name="connsiteY283" fmla="*/ 4111377 h 6246801"/>
              <a:gd name="connsiteX284" fmla="*/ 93391 w 9384838"/>
              <a:gd name="connsiteY284" fmla="*/ 4125528 h 6246801"/>
              <a:gd name="connsiteX285" fmla="*/ 113201 w 9384838"/>
              <a:gd name="connsiteY285" fmla="*/ 4187789 h 6246801"/>
              <a:gd name="connsiteX286" fmla="*/ 82071 w 9384838"/>
              <a:gd name="connsiteY286" fmla="*/ 4187789 h 6246801"/>
              <a:gd name="connsiteX287" fmla="*/ 59430 w 9384838"/>
              <a:gd name="connsiteY287" fmla="*/ 4250050 h 6246801"/>
              <a:gd name="connsiteX288" fmla="*/ 76411 w 9384838"/>
              <a:gd name="connsiteY288" fmla="*/ 4275521 h 6246801"/>
              <a:gd name="connsiteX289" fmla="*/ 11320 w 9384838"/>
              <a:gd name="connsiteY289" fmla="*/ 4317971 h 6246801"/>
              <a:gd name="connsiteX290" fmla="*/ 0 w 9384838"/>
              <a:gd name="connsiteY290" fmla="*/ 4230240 h 6246801"/>
              <a:gd name="connsiteX291" fmla="*/ 31130 w 9384838"/>
              <a:gd name="connsiteY291" fmla="*/ 4218920 h 6246801"/>
              <a:gd name="connsiteX292" fmla="*/ 45280 w 9384838"/>
              <a:gd name="connsiteY292" fmla="*/ 4187789 h 6246801"/>
              <a:gd name="connsiteX293" fmla="*/ 53771 w 9384838"/>
              <a:gd name="connsiteY293" fmla="*/ 4131188 h 6246801"/>
              <a:gd name="connsiteX294" fmla="*/ 70751 w 9384838"/>
              <a:gd name="connsiteY294" fmla="*/ 4105717 h 6246801"/>
              <a:gd name="connsiteX295" fmla="*/ 124522 w 9384838"/>
              <a:gd name="connsiteY295" fmla="*/ 4083077 h 6246801"/>
              <a:gd name="connsiteX296" fmla="*/ 152822 w 9384838"/>
              <a:gd name="connsiteY296" fmla="*/ 4040626 h 6246801"/>
              <a:gd name="connsiteX297" fmla="*/ 104711 w 9384838"/>
              <a:gd name="connsiteY297" fmla="*/ 4023646 h 6246801"/>
              <a:gd name="connsiteX298" fmla="*/ 104711 w 9384838"/>
              <a:gd name="connsiteY298" fmla="*/ 3981195 h 6246801"/>
              <a:gd name="connsiteX299" fmla="*/ 144332 w 9384838"/>
              <a:gd name="connsiteY299" fmla="*/ 3981195 h 6246801"/>
              <a:gd name="connsiteX300" fmla="*/ 181122 w 9384838"/>
              <a:gd name="connsiteY300" fmla="*/ 4020816 h 6246801"/>
              <a:gd name="connsiteX301" fmla="*/ 240553 w 9384838"/>
              <a:gd name="connsiteY301" fmla="*/ 3955725 h 6246801"/>
              <a:gd name="connsiteX302" fmla="*/ 271684 w 9384838"/>
              <a:gd name="connsiteY302" fmla="*/ 3907614 h 6246801"/>
              <a:gd name="connsiteX303" fmla="*/ 291494 w 9384838"/>
              <a:gd name="connsiteY303" fmla="*/ 3896294 h 6246801"/>
              <a:gd name="connsiteX304" fmla="*/ 481106 w 9384838"/>
              <a:gd name="connsiteY304" fmla="*/ 3596309 h 6246801"/>
              <a:gd name="connsiteX305" fmla="*/ 435825 w 9384838"/>
              <a:gd name="connsiteY305" fmla="*/ 3664230 h 6246801"/>
              <a:gd name="connsiteX306" fmla="*/ 396205 w 9384838"/>
              <a:gd name="connsiteY306" fmla="*/ 3638759 h 6246801"/>
              <a:gd name="connsiteX307" fmla="*/ 481106 w 9384838"/>
              <a:gd name="connsiteY307" fmla="*/ 3596309 h 6246801"/>
              <a:gd name="connsiteX308" fmla="*/ 4460871 w 9384838"/>
              <a:gd name="connsiteY308" fmla="*/ 3512231 h 6246801"/>
              <a:gd name="connsiteX309" fmla="*/ 4435429 w 9384838"/>
              <a:gd name="connsiteY309" fmla="*/ 3563117 h 6246801"/>
              <a:gd name="connsiteX310" fmla="*/ 4385651 w 9384838"/>
              <a:gd name="connsiteY310" fmla="*/ 3612896 h 6246801"/>
              <a:gd name="connsiteX311" fmla="*/ 4385651 w 9384838"/>
              <a:gd name="connsiteY311" fmla="*/ 3638339 h 6246801"/>
              <a:gd name="connsiteX312" fmla="*/ 4435429 w 9384838"/>
              <a:gd name="connsiteY312" fmla="*/ 3638339 h 6246801"/>
              <a:gd name="connsiteX313" fmla="*/ 4435429 w 9384838"/>
              <a:gd name="connsiteY313" fmla="*/ 3662676 h 6246801"/>
              <a:gd name="connsiteX314" fmla="*/ 4385651 w 9384838"/>
              <a:gd name="connsiteY314" fmla="*/ 3713562 h 6246801"/>
              <a:gd name="connsiteX315" fmla="*/ 4284989 w 9384838"/>
              <a:gd name="connsiteY315" fmla="*/ 3737899 h 6246801"/>
              <a:gd name="connsiteX316" fmla="*/ 4310431 w 9384838"/>
              <a:gd name="connsiteY316" fmla="*/ 3688119 h 6246801"/>
              <a:gd name="connsiteX317" fmla="*/ 4335873 w 9384838"/>
              <a:gd name="connsiteY317" fmla="*/ 3662676 h 6246801"/>
              <a:gd name="connsiteX318" fmla="*/ 4335873 w 9384838"/>
              <a:gd name="connsiteY318" fmla="*/ 3638339 h 6246801"/>
              <a:gd name="connsiteX319" fmla="*/ 4284989 w 9384838"/>
              <a:gd name="connsiteY319" fmla="*/ 3662676 h 6246801"/>
              <a:gd name="connsiteX320" fmla="*/ 4284989 w 9384838"/>
              <a:gd name="connsiteY320" fmla="*/ 3612896 h 6246801"/>
              <a:gd name="connsiteX321" fmla="*/ 4360209 w 9384838"/>
              <a:gd name="connsiteY321" fmla="*/ 3537674 h 6246801"/>
              <a:gd name="connsiteX322" fmla="*/ 4460871 w 9384838"/>
              <a:gd name="connsiteY322" fmla="*/ 3512231 h 6246801"/>
              <a:gd name="connsiteX323" fmla="*/ 605629 w 9384838"/>
              <a:gd name="connsiteY323" fmla="*/ 3364245 h 6246801"/>
              <a:gd name="connsiteX324" fmla="*/ 611289 w 9384838"/>
              <a:gd name="connsiteY324" fmla="*/ 3409526 h 6246801"/>
              <a:gd name="connsiteX325" fmla="*/ 633929 w 9384838"/>
              <a:gd name="connsiteY325" fmla="*/ 3437826 h 6246801"/>
              <a:gd name="connsiteX326" fmla="*/ 616949 w 9384838"/>
              <a:gd name="connsiteY326" fmla="*/ 3485937 h 6246801"/>
              <a:gd name="connsiteX327" fmla="*/ 599969 w 9384838"/>
              <a:gd name="connsiteY327" fmla="*/ 3497257 h 6246801"/>
              <a:gd name="connsiteX328" fmla="*/ 560348 w 9384838"/>
              <a:gd name="connsiteY328" fmla="*/ 3451976 h 6246801"/>
              <a:gd name="connsiteX329" fmla="*/ 577328 w 9384838"/>
              <a:gd name="connsiteY329" fmla="*/ 3415186 h 6246801"/>
              <a:gd name="connsiteX330" fmla="*/ 574498 w 9384838"/>
              <a:gd name="connsiteY330" fmla="*/ 3369905 h 6246801"/>
              <a:gd name="connsiteX331" fmla="*/ 605629 w 9384838"/>
              <a:gd name="connsiteY331" fmla="*/ 3364245 h 6246801"/>
              <a:gd name="connsiteX332" fmla="*/ 1098059 w 9384838"/>
              <a:gd name="connsiteY332" fmla="*/ 3109544 h 6246801"/>
              <a:gd name="connsiteX333" fmla="*/ 1081079 w 9384838"/>
              <a:gd name="connsiteY333" fmla="*/ 3137841 h 6246801"/>
              <a:gd name="connsiteX334" fmla="*/ 1064099 w 9384838"/>
              <a:gd name="connsiteY334" fmla="*/ 3154822 h 6246801"/>
              <a:gd name="connsiteX335" fmla="*/ 1038628 w 9384838"/>
              <a:gd name="connsiteY335" fmla="*/ 3143502 h 6246801"/>
              <a:gd name="connsiteX336" fmla="*/ 1098059 w 9384838"/>
              <a:gd name="connsiteY336" fmla="*/ 3109544 h 6246801"/>
              <a:gd name="connsiteX337" fmla="*/ 905615 w 9384838"/>
              <a:gd name="connsiteY337" fmla="*/ 3061433 h 6246801"/>
              <a:gd name="connsiteX338" fmla="*/ 905615 w 9384838"/>
              <a:gd name="connsiteY338" fmla="*/ 3098224 h 6246801"/>
              <a:gd name="connsiteX339" fmla="*/ 874484 w 9384838"/>
              <a:gd name="connsiteY339" fmla="*/ 3149161 h 6246801"/>
              <a:gd name="connsiteX340" fmla="*/ 820713 w 9384838"/>
              <a:gd name="connsiteY340" fmla="*/ 3171802 h 6246801"/>
              <a:gd name="connsiteX341" fmla="*/ 826373 w 9384838"/>
              <a:gd name="connsiteY341" fmla="*/ 3205762 h 6246801"/>
              <a:gd name="connsiteX342" fmla="*/ 769772 w 9384838"/>
              <a:gd name="connsiteY342" fmla="*/ 3214252 h 6246801"/>
              <a:gd name="connsiteX343" fmla="*/ 775432 w 9384838"/>
              <a:gd name="connsiteY343" fmla="*/ 3253873 h 6246801"/>
              <a:gd name="connsiteX344" fmla="*/ 738642 w 9384838"/>
              <a:gd name="connsiteY344" fmla="*/ 3245383 h 6246801"/>
              <a:gd name="connsiteX345" fmla="*/ 724492 w 9384838"/>
              <a:gd name="connsiteY345" fmla="*/ 3214252 h 6246801"/>
              <a:gd name="connsiteX346" fmla="*/ 701851 w 9384838"/>
              <a:gd name="connsiteY346" fmla="*/ 3183122 h 6246801"/>
              <a:gd name="connsiteX347" fmla="*/ 724492 w 9384838"/>
              <a:gd name="connsiteY347" fmla="*/ 3168972 h 6246801"/>
              <a:gd name="connsiteX348" fmla="*/ 747132 w 9384838"/>
              <a:gd name="connsiteY348" fmla="*/ 3146331 h 6246801"/>
              <a:gd name="connsiteX349" fmla="*/ 843354 w 9384838"/>
              <a:gd name="connsiteY349" fmla="*/ 3098224 h 6246801"/>
              <a:gd name="connsiteX350" fmla="*/ 905615 w 9384838"/>
              <a:gd name="connsiteY350" fmla="*/ 3061433 h 6246801"/>
              <a:gd name="connsiteX351" fmla="*/ 936745 w 9384838"/>
              <a:gd name="connsiteY351" fmla="*/ 3033132 h 6246801"/>
              <a:gd name="connsiteX352" fmla="*/ 973535 w 9384838"/>
              <a:gd name="connsiteY352" fmla="*/ 3081244 h 6246801"/>
              <a:gd name="connsiteX353" fmla="*/ 948066 w 9384838"/>
              <a:gd name="connsiteY353" fmla="*/ 3115203 h 6246801"/>
              <a:gd name="connsiteX354" fmla="*/ 925424 w 9384838"/>
              <a:gd name="connsiteY354" fmla="*/ 3067093 h 6246801"/>
              <a:gd name="connsiteX355" fmla="*/ 936745 w 9384838"/>
              <a:gd name="connsiteY355" fmla="*/ 3033132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84989 w 9384838"/>
              <a:gd name="connsiteY471" fmla="*/ 5142796 h 6246801"/>
              <a:gd name="connsiteX472" fmla="*/ 4260653 w 9384838"/>
              <a:gd name="connsiteY472" fmla="*/ 5168239 h 6246801"/>
              <a:gd name="connsiteX473" fmla="*/ 4260653 w 9384838"/>
              <a:gd name="connsiteY473" fmla="*/ 5193683 h 6246801"/>
              <a:gd name="connsiteX474" fmla="*/ 4284989 w 9384838"/>
              <a:gd name="connsiteY474" fmla="*/ 5243462 h 6246801"/>
              <a:gd name="connsiteX475" fmla="*/ 4235211 w 9384838"/>
              <a:gd name="connsiteY475" fmla="*/ 5268905 h 6246801"/>
              <a:gd name="connsiteX476" fmla="*/ 4185433 w 9384838"/>
              <a:gd name="connsiteY476" fmla="*/ 5344128 h 6246801"/>
              <a:gd name="connsiteX477" fmla="*/ 4110213 w 9384838"/>
              <a:gd name="connsiteY477" fmla="*/ 5369571 h 6246801"/>
              <a:gd name="connsiteX478" fmla="*/ 4084771 w 9384838"/>
              <a:gd name="connsiteY478" fmla="*/ 5318685 h 6246801"/>
              <a:gd name="connsiteX479" fmla="*/ 4110213 w 9384838"/>
              <a:gd name="connsiteY479" fmla="*/ 5243462 h 6246801"/>
              <a:gd name="connsiteX480" fmla="*/ 4134549 w 9384838"/>
              <a:gd name="connsiteY480" fmla="*/ 5193683 h 6246801"/>
              <a:gd name="connsiteX481" fmla="*/ 4134549 w 9384838"/>
              <a:gd name="connsiteY481" fmla="*/ 5168239 h 6246801"/>
              <a:gd name="connsiteX482" fmla="*/ 4185433 w 9384838"/>
              <a:gd name="connsiteY482" fmla="*/ 5168239 h 6246801"/>
              <a:gd name="connsiteX483" fmla="*/ 4209769 w 9384838"/>
              <a:gd name="connsiteY483" fmla="*/ 5142796 h 6246801"/>
              <a:gd name="connsiteX484" fmla="*/ 4185433 w 9384838"/>
              <a:gd name="connsiteY484" fmla="*/ 5118460 h 6246801"/>
              <a:gd name="connsiteX485" fmla="*/ 4084771 w 9384838"/>
              <a:gd name="connsiteY485" fmla="*/ 5093017 h 6246801"/>
              <a:gd name="connsiteX486" fmla="*/ 4034993 w 9384838"/>
              <a:gd name="connsiteY486" fmla="*/ 5142796 h 6246801"/>
              <a:gd name="connsiteX487" fmla="*/ 3958666 w 9384838"/>
              <a:gd name="connsiteY487" fmla="*/ 5168239 h 6246801"/>
              <a:gd name="connsiteX488" fmla="*/ 3908904 w 9384838"/>
              <a:gd name="connsiteY488" fmla="*/ 5218019 h 6246801"/>
              <a:gd name="connsiteX489" fmla="*/ 3859127 w 9384838"/>
              <a:gd name="connsiteY489" fmla="*/ 5293242 h 6246801"/>
              <a:gd name="connsiteX490" fmla="*/ 3758465 w 9384838"/>
              <a:gd name="connsiteY490" fmla="*/ 5243462 h 6246801"/>
              <a:gd name="connsiteX491" fmla="*/ 3708688 w 9384838"/>
              <a:gd name="connsiteY491" fmla="*/ 5243462 h 6246801"/>
              <a:gd name="connsiteX492" fmla="*/ 3582584 w 9384838"/>
              <a:gd name="connsiteY492" fmla="*/ 5193683 h 6246801"/>
              <a:gd name="connsiteX493" fmla="*/ 3589545 w 9384838"/>
              <a:gd name="connsiteY493" fmla="*/ 5173103 h 6246801"/>
              <a:gd name="connsiteX494" fmla="*/ 3589543 w 9384838"/>
              <a:gd name="connsiteY494" fmla="*/ 5173102 h 6246801"/>
              <a:gd name="connsiteX495" fmla="*/ 3582582 w 9384838"/>
              <a:gd name="connsiteY495" fmla="*/ 5193682 h 6246801"/>
              <a:gd name="connsiteX496" fmla="*/ 3382367 w 9384838"/>
              <a:gd name="connsiteY496" fmla="*/ 5193682 h 6246801"/>
              <a:gd name="connsiteX497" fmla="*/ 3421081 w 9384838"/>
              <a:gd name="connsiteY497" fmla="*/ 5164921 h 6246801"/>
              <a:gd name="connsiteX498" fmla="*/ 3483028 w 9384838"/>
              <a:gd name="connsiteY498" fmla="*/ 5168239 h 6246801"/>
              <a:gd name="connsiteX499" fmla="*/ 3532805 w 9384838"/>
              <a:gd name="connsiteY499" fmla="*/ 5168239 h 6246801"/>
              <a:gd name="connsiteX500" fmla="*/ 3532805 w 9384838"/>
              <a:gd name="connsiteY500" fmla="*/ 5118459 h 6246801"/>
              <a:gd name="connsiteX501" fmla="*/ 3507365 w 9384838"/>
              <a:gd name="connsiteY501" fmla="*/ 5093016 h 6246801"/>
              <a:gd name="connsiteX502" fmla="*/ 3483028 w 9384838"/>
              <a:gd name="connsiteY502" fmla="*/ 5118459 h 6246801"/>
              <a:gd name="connsiteX503" fmla="*/ 3432144 w 9384838"/>
              <a:gd name="connsiteY503" fmla="*/ 5093016 h 6246801"/>
              <a:gd name="connsiteX504" fmla="*/ 3407808 w 9384838"/>
              <a:gd name="connsiteY504" fmla="*/ 5093016 h 6246801"/>
              <a:gd name="connsiteX505" fmla="*/ 3407808 w 9384838"/>
              <a:gd name="connsiteY505" fmla="*/ 5043237 h 6246801"/>
              <a:gd name="connsiteX506" fmla="*/ 3382367 w 9384838"/>
              <a:gd name="connsiteY506" fmla="*/ 5043237 h 6246801"/>
              <a:gd name="connsiteX507" fmla="*/ 3356924 w 9384838"/>
              <a:gd name="connsiteY507" fmla="*/ 5093016 h 6246801"/>
              <a:gd name="connsiteX508" fmla="*/ 3382367 w 9384838"/>
              <a:gd name="connsiteY508" fmla="*/ 5118459 h 6246801"/>
              <a:gd name="connsiteX509" fmla="*/ 3382367 w 9384838"/>
              <a:gd name="connsiteY509" fmla="*/ 5142796 h 6246801"/>
              <a:gd name="connsiteX510" fmla="*/ 3331482 w 9384838"/>
              <a:gd name="connsiteY510" fmla="*/ 5093016 h 6246801"/>
              <a:gd name="connsiteX511" fmla="*/ 3356924 w 9384838"/>
              <a:gd name="connsiteY511" fmla="*/ 5067573 h 6246801"/>
              <a:gd name="connsiteX512" fmla="*/ 3356924 w 9384838"/>
              <a:gd name="connsiteY512" fmla="*/ 4992351 h 6246801"/>
              <a:gd name="connsiteX513" fmla="*/ 3407808 w 9384838"/>
              <a:gd name="connsiteY513" fmla="*/ 4942571 h 6246801"/>
              <a:gd name="connsiteX514" fmla="*/ 3356924 w 9384838"/>
              <a:gd name="connsiteY514" fmla="*/ 4942571 h 6246801"/>
              <a:gd name="connsiteX515" fmla="*/ 3349625 w 9384838"/>
              <a:gd name="connsiteY515" fmla="*/ 4928288 h 6246801"/>
              <a:gd name="connsiteX516" fmla="*/ 3349624 w 9384838"/>
              <a:gd name="connsiteY516" fmla="*/ 4928288 h 6246801"/>
              <a:gd name="connsiteX517" fmla="*/ 3356924 w 9384838"/>
              <a:gd name="connsiteY517" fmla="*/ 4942571 h 6246801"/>
              <a:gd name="connsiteX518" fmla="*/ 3281703 w 9384838"/>
              <a:gd name="connsiteY518" fmla="*/ 4968014 h 6246801"/>
              <a:gd name="connsiteX519" fmla="*/ 3256260 w 9384838"/>
              <a:gd name="connsiteY519" fmla="*/ 5017794 h 6246801"/>
              <a:gd name="connsiteX520" fmla="*/ 3181041 w 9384838"/>
              <a:gd name="connsiteY520" fmla="*/ 5067573 h 6246801"/>
              <a:gd name="connsiteX521" fmla="*/ 3206483 w 9384838"/>
              <a:gd name="connsiteY521" fmla="*/ 5118459 h 6246801"/>
              <a:gd name="connsiteX522" fmla="*/ 3181041 w 9384838"/>
              <a:gd name="connsiteY522" fmla="*/ 5142796 h 6246801"/>
              <a:gd name="connsiteX523" fmla="*/ 3231925 w 9384838"/>
              <a:gd name="connsiteY523" fmla="*/ 5168239 h 6246801"/>
              <a:gd name="connsiteX524" fmla="*/ 3281703 w 9384838"/>
              <a:gd name="connsiteY524" fmla="*/ 5218019 h 6246801"/>
              <a:gd name="connsiteX525" fmla="*/ 3331481 w 9384838"/>
              <a:gd name="connsiteY525" fmla="*/ 5268905 h 6246801"/>
              <a:gd name="connsiteX526" fmla="*/ 3281703 w 9384838"/>
              <a:gd name="connsiteY526" fmla="*/ 5293242 h 6246801"/>
              <a:gd name="connsiteX527" fmla="*/ 3281703 w 9384838"/>
              <a:gd name="connsiteY527" fmla="*/ 5318685 h 6246801"/>
              <a:gd name="connsiteX528" fmla="*/ 3256260 w 9384838"/>
              <a:gd name="connsiteY528" fmla="*/ 5293242 h 6246801"/>
              <a:gd name="connsiteX529" fmla="*/ 3206483 w 9384838"/>
              <a:gd name="connsiteY529" fmla="*/ 5293242 h 6246801"/>
              <a:gd name="connsiteX530" fmla="*/ 3181041 w 9384838"/>
              <a:gd name="connsiteY530" fmla="*/ 5293242 h 6246801"/>
              <a:gd name="connsiteX531" fmla="*/ 3056044 w 9384838"/>
              <a:gd name="connsiteY531" fmla="*/ 5293242 h 6246801"/>
              <a:gd name="connsiteX532" fmla="*/ 3030601 w 9384838"/>
              <a:gd name="connsiteY532" fmla="*/ 5344128 h 6246801"/>
              <a:gd name="connsiteX533" fmla="*/ 3006265 w 9384838"/>
              <a:gd name="connsiteY533" fmla="*/ 5344128 h 6246801"/>
              <a:gd name="connsiteX534" fmla="*/ 2980823 w 9384838"/>
              <a:gd name="connsiteY534" fmla="*/ 5369571 h 6246801"/>
              <a:gd name="connsiteX535" fmla="*/ 3006265 w 9384838"/>
              <a:gd name="connsiteY535" fmla="*/ 5393907 h 6246801"/>
              <a:gd name="connsiteX536" fmla="*/ 2980823 w 9384838"/>
              <a:gd name="connsiteY536" fmla="*/ 5419350 h 6246801"/>
              <a:gd name="connsiteX537" fmla="*/ 2905602 w 9384838"/>
              <a:gd name="connsiteY537" fmla="*/ 5444793 h 6246801"/>
              <a:gd name="connsiteX538" fmla="*/ 2880162 w 9384838"/>
              <a:gd name="connsiteY538" fmla="*/ 5520016 h 6246801"/>
              <a:gd name="connsiteX539" fmla="*/ 2880159 w 9384838"/>
              <a:gd name="connsiteY539" fmla="*/ 5520016 h 6246801"/>
              <a:gd name="connsiteX540" fmla="*/ 2830382 w 9384838"/>
              <a:gd name="connsiteY540" fmla="*/ 5544353 h 6246801"/>
              <a:gd name="connsiteX541" fmla="*/ 2804941 w 9384838"/>
              <a:gd name="connsiteY541" fmla="*/ 5569796 h 6246801"/>
              <a:gd name="connsiteX542" fmla="*/ 2755160 w 9384838"/>
              <a:gd name="connsiteY542" fmla="*/ 5595239 h 6246801"/>
              <a:gd name="connsiteX543" fmla="*/ 2679941 w 9384838"/>
              <a:gd name="connsiteY543" fmla="*/ 5569796 h 6246801"/>
              <a:gd name="connsiteX544" fmla="*/ 2629058 w 9384838"/>
              <a:gd name="connsiteY544" fmla="*/ 5494573 h 6246801"/>
              <a:gd name="connsiteX545" fmla="*/ 2629058 w 9384838"/>
              <a:gd name="connsiteY545" fmla="*/ 5444794 h 6246801"/>
              <a:gd name="connsiteX546" fmla="*/ 2579280 w 9384838"/>
              <a:gd name="connsiteY546" fmla="*/ 5393908 h 6246801"/>
              <a:gd name="connsiteX547" fmla="*/ 2579280 w 9384838"/>
              <a:gd name="connsiteY547" fmla="*/ 5344128 h 6246801"/>
              <a:gd name="connsiteX548" fmla="*/ 2529501 w 9384838"/>
              <a:gd name="connsiteY548" fmla="*/ 5318685 h 6246801"/>
              <a:gd name="connsiteX549" fmla="*/ 2553838 w 9384838"/>
              <a:gd name="connsiteY549" fmla="*/ 5293242 h 6246801"/>
              <a:gd name="connsiteX550" fmla="*/ 2579280 w 9384838"/>
              <a:gd name="connsiteY550" fmla="*/ 5268905 h 6246801"/>
              <a:gd name="connsiteX551" fmla="*/ 2579280 w 9384838"/>
              <a:gd name="connsiteY551" fmla="*/ 5243462 h 6246801"/>
              <a:gd name="connsiteX552" fmla="*/ 2629058 w 9384838"/>
              <a:gd name="connsiteY552" fmla="*/ 5218019 h 6246801"/>
              <a:gd name="connsiteX553" fmla="*/ 2604722 w 9384838"/>
              <a:gd name="connsiteY553" fmla="*/ 5193682 h 6246801"/>
              <a:gd name="connsiteX554" fmla="*/ 2579280 w 9384838"/>
              <a:gd name="connsiteY554" fmla="*/ 5142796 h 6246801"/>
              <a:gd name="connsiteX555" fmla="*/ 2579280 w 9384838"/>
              <a:gd name="connsiteY555" fmla="*/ 5142795 h 6246801"/>
              <a:gd name="connsiteX556" fmla="*/ 2705382 w 9384838"/>
              <a:gd name="connsiteY556" fmla="*/ 5093015 h 6246801"/>
              <a:gd name="connsiteX557" fmla="*/ 2755160 w 9384838"/>
              <a:gd name="connsiteY557" fmla="*/ 5043236 h 6246801"/>
              <a:gd name="connsiteX558" fmla="*/ 2755160 w 9384838"/>
              <a:gd name="connsiteY558" fmla="*/ 4992350 h 6246801"/>
              <a:gd name="connsiteX559" fmla="*/ 2729719 w 9384838"/>
              <a:gd name="connsiteY559" fmla="*/ 4968013 h 6246801"/>
              <a:gd name="connsiteX560" fmla="*/ 2705383 w 9384838"/>
              <a:gd name="connsiteY560" fmla="*/ 4942570 h 6246801"/>
              <a:gd name="connsiteX561" fmla="*/ 2679942 w 9384838"/>
              <a:gd name="connsiteY561" fmla="*/ 4942570 h 6246801"/>
              <a:gd name="connsiteX562" fmla="*/ 2654500 w 9384838"/>
              <a:gd name="connsiteY562" fmla="*/ 4968013 h 6246801"/>
              <a:gd name="connsiteX563" fmla="*/ 2604722 w 9384838"/>
              <a:gd name="connsiteY563" fmla="*/ 4968013 h 6246801"/>
              <a:gd name="connsiteX564" fmla="*/ 2529503 w 9384838"/>
              <a:gd name="connsiteY564" fmla="*/ 4917127 h 6246801"/>
              <a:gd name="connsiteX565" fmla="*/ 2529503 w 9384838"/>
              <a:gd name="connsiteY565" fmla="*/ 4867348 h 6246801"/>
              <a:gd name="connsiteX566" fmla="*/ 2454282 w 9384838"/>
              <a:gd name="connsiteY566" fmla="*/ 4841905 h 6246801"/>
              <a:gd name="connsiteX567" fmla="*/ 2454282 w 9384838"/>
              <a:gd name="connsiteY567" fmla="*/ 4867348 h 6246801"/>
              <a:gd name="connsiteX568" fmla="*/ 2428840 w 9384838"/>
              <a:gd name="connsiteY568" fmla="*/ 4841905 h 6246801"/>
              <a:gd name="connsiteX569" fmla="*/ 2379063 w 9384838"/>
              <a:gd name="connsiteY569" fmla="*/ 4841905 h 6246801"/>
              <a:gd name="connsiteX570" fmla="*/ 2353620 w 9384838"/>
              <a:gd name="connsiteY570" fmla="*/ 4867348 h 6246801"/>
              <a:gd name="connsiteX571" fmla="*/ 2353620 w 9384838"/>
              <a:gd name="connsiteY571" fmla="*/ 4867347 h 6246801"/>
              <a:gd name="connsiteX572" fmla="*/ 2328178 w 9384838"/>
              <a:gd name="connsiteY572" fmla="*/ 4841904 h 6246801"/>
              <a:gd name="connsiteX573" fmla="*/ 2303843 w 9384838"/>
              <a:gd name="connsiteY573" fmla="*/ 4841904 h 6246801"/>
              <a:gd name="connsiteX574" fmla="*/ 2278401 w 9384838"/>
              <a:gd name="connsiteY574" fmla="*/ 4817568 h 6246801"/>
              <a:gd name="connsiteX575" fmla="*/ 2252958 w 9384838"/>
              <a:gd name="connsiteY575" fmla="*/ 4841904 h 6246801"/>
              <a:gd name="connsiteX576" fmla="*/ 2303843 w 9384838"/>
              <a:gd name="connsiteY576" fmla="*/ 4867347 h 6246801"/>
              <a:gd name="connsiteX577" fmla="*/ 2228623 w 9384838"/>
              <a:gd name="connsiteY577" fmla="*/ 4892790 h 6246801"/>
              <a:gd name="connsiteX578" fmla="*/ 2177740 w 9384838"/>
              <a:gd name="connsiteY578" fmla="*/ 4841904 h 6246801"/>
              <a:gd name="connsiteX579" fmla="*/ 2153404 w 9384838"/>
              <a:gd name="connsiteY579" fmla="*/ 4867347 h 6246801"/>
              <a:gd name="connsiteX580" fmla="*/ 2153404 w 9384838"/>
              <a:gd name="connsiteY580" fmla="*/ 4892790 h 6246801"/>
              <a:gd name="connsiteX581" fmla="*/ 2127962 w 9384838"/>
              <a:gd name="connsiteY581" fmla="*/ 4942570 h 6246801"/>
              <a:gd name="connsiteX582" fmla="*/ 2102518 w 9384838"/>
              <a:gd name="connsiteY582" fmla="*/ 4917127 h 6246801"/>
              <a:gd name="connsiteX583" fmla="*/ 2078183 w 9384838"/>
              <a:gd name="connsiteY583" fmla="*/ 4917127 h 6246801"/>
              <a:gd name="connsiteX584" fmla="*/ 2078183 w 9384838"/>
              <a:gd name="connsiteY584" fmla="*/ 4867347 h 6246801"/>
              <a:gd name="connsiteX585" fmla="*/ 2027299 w 9384838"/>
              <a:gd name="connsiteY585" fmla="*/ 4867347 h 6246801"/>
              <a:gd name="connsiteX586" fmla="*/ 2001857 w 9384838"/>
              <a:gd name="connsiteY586" fmla="*/ 4892790 h 6246801"/>
              <a:gd name="connsiteX587" fmla="*/ 1952080 w 9384838"/>
              <a:gd name="connsiteY587" fmla="*/ 4892790 h 6246801"/>
              <a:gd name="connsiteX588" fmla="*/ 1902303 w 9384838"/>
              <a:gd name="connsiteY588" fmla="*/ 4917127 h 6246801"/>
              <a:gd name="connsiteX589" fmla="*/ 1876860 w 9384838"/>
              <a:gd name="connsiteY589" fmla="*/ 4892790 h 6246801"/>
              <a:gd name="connsiteX590" fmla="*/ 1876860 w 9384838"/>
              <a:gd name="connsiteY590" fmla="*/ 4867347 h 6246801"/>
              <a:gd name="connsiteX591" fmla="*/ 1851419 w 9384838"/>
              <a:gd name="connsiteY591" fmla="*/ 4892790 h 6246801"/>
              <a:gd name="connsiteX592" fmla="*/ 1827080 w 9384838"/>
              <a:gd name="connsiteY592" fmla="*/ 4892790 h 6246801"/>
              <a:gd name="connsiteX593" fmla="*/ 1801640 w 9384838"/>
              <a:gd name="connsiteY593" fmla="*/ 4867347 h 6246801"/>
              <a:gd name="connsiteX594" fmla="*/ 1801640 w 9384838"/>
              <a:gd name="connsiteY594" fmla="*/ 4892790 h 6246801"/>
              <a:gd name="connsiteX595" fmla="*/ 1776198 w 9384838"/>
              <a:gd name="connsiteY595" fmla="*/ 4917127 h 6246801"/>
              <a:gd name="connsiteX596" fmla="*/ 1751861 w 9384838"/>
              <a:gd name="connsiteY596" fmla="*/ 4892790 h 6246801"/>
              <a:gd name="connsiteX597" fmla="*/ 1726419 w 9384838"/>
              <a:gd name="connsiteY597" fmla="*/ 4892790 h 6246801"/>
              <a:gd name="connsiteX598" fmla="*/ 1700977 w 9384838"/>
              <a:gd name="connsiteY598" fmla="*/ 4917127 h 6246801"/>
              <a:gd name="connsiteX599" fmla="*/ 1676640 w 9384838"/>
              <a:gd name="connsiteY599" fmla="*/ 4892790 h 6246801"/>
              <a:gd name="connsiteX600" fmla="*/ 1625756 w 9384838"/>
              <a:gd name="connsiteY600" fmla="*/ 4917127 h 6246801"/>
              <a:gd name="connsiteX601" fmla="*/ 1601421 w 9384838"/>
              <a:gd name="connsiteY601" fmla="*/ 4917127 h 6246801"/>
              <a:gd name="connsiteX602" fmla="*/ 1575979 w 9384838"/>
              <a:gd name="connsiteY602" fmla="*/ 4892790 h 6246801"/>
              <a:gd name="connsiteX603" fmla="*/ 1575979 w 9384838"/>
              <a:gd name="connsiteY603" fmla="*/ 4867347 h 6246801"/>
              <a:gd name="connsiteX604" fmla="*/ 1575979 w 9384838"/>
              <a:gd name="connsiteY604" fmla="*/ 4841904 h 6246801"/>
              <a:gd name="connsiteX605" fmla="*/ 1526200 w 9384838"/>
              <a:gd name="connsiteY605" fmla="*/ 4817568 h 6246801"/>
              <a:gd name="connsiteX606" fmla="*/ 1450978 w 9384838"/>
              <a:gd name="connsiteY606" fmla="*/ 4867347 h 6246801"/>
              <a:gd name="connsiteX607" fmla="*/ 1425540 w 9384838"/>
              <a:gd name="connsiteY607" fmla="*/ 4867347 h 6246801"/>
              <a:gd name="connsiteX608" fmla="*/ 1425540 w 9384838"/>
              <a:gd name="connsiteY608" fmla="*/ 4867348 h 6246801"/>
              <a:gd name="connsiteX609" fmla="*/ 1425540 w 9384838"/>
              <a:gd name="connsiteY609" fmla="*/ 4917127 h 6246801"/>
              <a:gd name="connsiteX610" fmla="*/ 1400097 w 9384838"/>
              <a:gd name="connsiteY610" fmla="*/ 4942570 h 6246801"/>
              <a:gd name="connsiteX611" fmla="*/ 1400097 w 9384838"/>
              <a:gd name="connsiteY611" fmla="*/ 4992350 h 6246801"/>
              <a:gd name="connsiteX612" fmla="*/ 1350319 w 9384838"/>
              <a:gd name="connsiteY612" fmla="*/ 4992350 h 6246801"/>
              <a:gd name="connsiteX613" fmla="*/ 1350319 w 9384838"/>
              <a:gd name="connsiteY613" fmla="*/ 5043236 h 6246801"/>
              <a:gd name="connsiteX614" fmla="*/ 1299435 w 9384838"/>
              <a:gd name="connsiteY614" fmla="*/ 4992350 h 6246801"/>
              <a:gd name="connsiteX615" fmla="*/ 1249656 w 9384838"/>
              <a:gd name="connsiteY615" fmla="*/ 4917127 h 6246801"/>
              <a:gd name="connsiteX616" fmla="*/ 1224214 w 9384838"/>
              <a:gd name="connsiteY616" fmla="*/ 4917127 h 6246801"/>
              <a:gd name="connsiteX617" fmla="*/ 1148993 w 9384838"/>
              <a:gd name="connsiteY617" fmla="*/ 4892791 h 6246801"/>
              <a:gd name="connsiteX618" fmla="*/ 1124658 w 9384838"/>
              <a:gd name="connsiteY618" fmla="*/ 4917127 h 6246801"/>
              <a:gd name="connsiteX619" fmla="*/ 1124658 w 9384838"/>
              <a:gd name="connsiteY619" fmla="*/ 4892791 h 6246801"/>
              <a:gd name="connsiteX620" fmla="*/ 1099215 w 9384838"/>
              <a:gd name="connsiteY620" fmla="*/ 4917127 h 6246801"/>
              <a:gd name="connsiteX621" fmla="*/ 1073771 w 9384838"/>
              <a:gd name="connsiteY621" fmla="*/ 4892791 h 6246801"/>
              <a:gd name="connsiteX622" fmla="*/ 1049435 w 9384838"/>
              <a:gd name="connsiteY622" fmla="*/ 4917127 h 6246801"/>
              <a:gd name="connsiteX623" fmla="*/ 998551 w 9384838"/>
              <a:gd name="connsiteY623" fmla="*/ 4917127 h 6246801"/>
              <a:gd name="connsiteX624" fmla="*/ 998551 w 9384838"/>
              <a:gd name="connsiteY624" fmla="*/ 4892791 h 6246801"/>
              <a:gd name="connsiteX625" fmla="*/ 948773 w 9384838"/>
              <a:gd name="connsiteY625" fmla="*/ 4841905 h 6246801"/>
              <a:gd name="connsiteX626" fmla="*/ 898995 w 9384838"/>
              <a:gd name="connsiteY626" fmla="*/ 4867348 h 6246801"/>
              <a:gd name="connsiteX627" fmla="*/ 898995 w 9384838"/>
              <a:gd name="connsiteY627" fmla="*/ 4792125 h 6246801"/>
              <a:gd name="connsiteX628" fmla="*/ 923331 w 9384838"/>
              <a:gd name="connsiteY628" fmla="*/ 4766682 h 6246801"/>
              <a:gd name="connsiteX629" fmla="*/ 923331 w 9384838"/>
              <a:gd name="connsiteY629" fmla="*/ 4716902 h 6246801"/>
              <a:gd name="connsiteX630" fmla="*/ 923331 w 9384838"/>
              <a:gd name="connsiteY630" fmla="*/ 4691459 h 6246801"/>
              <a:gd name="connsiteX631" fmla="*/ 974215 w 9384838"/>
              <a:gd name="connsiteY631" fmla="*/ 4691459 h 6246801"/>
              <a:gd name="connsiteX632" fmla="*/ 998551 w 9384838"/>
              <a:gd name="connsiteY632" fmla="*/ 4667122 h 6246801"/>
              <a:gd name="connsiteX633" fmla="*/ 1049435 w 9384838"/>
              <a:gd name="connsiteY633" fmla="*/ 4716902 h 6246801"/>
              <a:gd name="connsiteX634" fmla="*/ 1148993 w 9384838"/>
              <a:gd name="connsiteY634" fmla="*/ 4716902 h 6246801"/>
              <a:gd name="connsiteX635" fmla="*/ 1174436 w 9384838"/>
              <a:gd name="connsiteY635" fmla="*/ 4667122 h 6246801"/>
              <a:gd name="connsiteX636" fmla="*/ 1224214 w 9384838"/>
              <a:gd name="connsiteY636" fmla="*/ 4667122 h 6246801"/>
              <a:gd name="connsiteX637" fmla="*/ 1249656 w 9384838"/>
              <a:gd name="connsiteY637" fmla="*/ 4616236 h 6246801"/>
              <a:gd name="connsiteX638" fmla="*/ 1275099 w 9384838"/>
              <a:gd name="connsiteY638" fmla="*/ 4616236 h 6246801"/>
              <a:gd name="connsiteX639" fmla="*/ 1275099 w 9384838"/>
              <a:gd name="connsiteY639" fmla="*/ 4616237 h 6246801"/>
              <a:gd name="connsiteX640" fmla="*/ 1350319 w 9384838"/>
              <a:gd name="connsiteY640" fmla="*/ 4616237 h 6246801"/>
              <a:gd name="connsiteX641" fmla="*/ 1374654 w 9384838"/>
              <a:gd name="connsiteY641" fmla="*/ 4590794 h 6246801"/>
              <a:gd name="connsiteX642" fmla="*/ 1425539 w 9384838"/>
              <a:gd name="connsiteY642" fmla="*/ 4566457 h 6246801"/>
              <a:gd name="connsiteX643" fmla="*/ 1550537 w 9384838"/>
              <a:gd name="connsiteY643" fmla="*/ 4491234 h 6246801"/>
              <a:gd name="connsiteX644" fmla="*/ 1651201 w 9384838"/>
              <a:gd name="connsiteY644" fmla="*/ 4440348 h 6246801"/>
              <a:gd name="connsiteX645" fmla="*/ 1751865 w 9384838"/>
              <a:gd name="connsiteY645" fmla="*/ 4416011 h 6246801"/>
              <a:gd name="connsiteX646" fmla="*/ 1776201 w 9384838"/>
              <a:gd name="connsiteY646" fmla="*/ 4365125 h 6246801"/>
              <a:gd name="connsiteX647" fmla="*/ 1751865 w 9384838"/>
              <a:gd name="connsiteY647" fmla="*/ 4340788 h 6246801"/>
              <a:gd name="connsiteX648" fmla="*/ 1801642 w 9384838"/>
              <a:gd name="connsiteY648" fmla="*/ 4340788 h 6246801"/>
              <a:gd name="connsiteX649" fmla="*/ 1827082 w 9384838"/>
              <a:gd name="connsiteY649" fmla="*/ 4315345 h 6246801"/>
              <a:gd name="connsiteX650" fmla="*/ 1902304 w 9384838"/>
              <a:gd name="connsiteY650" fmla="*/ 4340788 h 6246801"/>
              <a:gd name="connsiteX651" fmla="*/ 1952081 w 9384838"/>
              <a:gd name="connsiteY651" fmla="*/ 4315345 h 6246801"/>
              <a:gd name="connsiteX652" fmla="*/ 2001860 w 9384838"/>
              <a:gd name="connsiteY652" fmla="*/ 4340788 h 6246801"/>
              <a:gd name="connsiteX653" fmla="*/ 1952081 w 9384838"/>
              <a:gd name="connsiteY653" fmla="*/ 4340788 h 6246801"/>
              <a:gd name="connsiteX654" fmla="*/ 1952081 w 9384838"/>
              <a:gd name="connsiteY654" fmla="*/ 4390568 h 6246801"/>
              <a:gd name="connsiteX655" fmla="*/ 2027302 w 9384838"/>
              <a:gd name="connsiteY655" fmla="*/ 4416011 h 6246801"/>
              <a:gd name="connsiteX656" fmla="*/ 2052742 w 9384838"/>
              <a:gd name="connsiteY656" fmla="*/ 4416011 h 6246801"/>
              <a:gd name="connsiteX657" fmla="*/ 2102518 w 9384838"/>
              <a:gd name="connsiteY657" fmla="*/ 4390568 h 6246801"/>
              <a:gd name="connsiteX658" fmla="*/ 2127962 w 9384838"/>
              <a:gd name="connsiteY658" fmla="*/ 4390568 h 6246801"/>
              <a:gd name="connsiteX659" fmla="*/ 2203182 w 9384838"/>
              <a:gd name="connsiteY659" fmla="*/ 4440348 h 6246801"/>
              <a:gd name="connsiteX660" fmla="*/ 2328178 w 9384838"/>
              <a:gd name="connsiteY660" fmla="*/ 4465791 h 6246801"/>
              <a:gd name="connsiteX661" fmla="*/ 2428839 w 9384838"/>
              <a:gd name="connsiteY661" fmla="*/ 4465791 h 6246801"/>
              <a:gd name="connsiteX662" fmla="*/ 2478617 w 9384838"/>
              <a:gd name="connsiteY662" fmla="*/ 4440348 h 6246801"/>
              <a:gd name="connsiteX663" fmla="*/ 2529503 w 9384838"/>
              <a:gd name="connsiteY663" fmla="*/ 4416011 h 6246801"/>
              <a:gd name="connsiteX664" fmla="*/ 2579280 w 9384838"/>
              <a:gd name="connsiteY664" fmla="*/ 4440348 h 6246801"/>
              <a:gd name="connsiteX665" fmla="*/ 2629058 w 9384838"/>
              <a:gd name="connsiteY665" fmla="*/ 4440348 h 6246801"/>
              <a:gd name="connsiteX666" fmla="*/ 2679941 w 9384838"/>
              <a:gd name="connsiteY666" fmla="*/ 4465791 h 6246801"/>
              <a:gd name="connsiteX667" fmla="*/ 2679941 w 9384838"/>
              <a:gd name="connsiteY667" fmla="*/ 4465790 h 6246801"/>
              <a:gd name="connsiteX668" fmla="*/ 2705383 w 9384838"/>
              <a:gd name="connsiteY668" fmla="*/ 4465790 h 6246801"/>
              <a:gd name="connsiteX669" fmla="*/ 2804940 w 9384838"/>
              <a:gd name="connsiteY669" fmla="*/ 4440347 h 6246801"/>
              <a:gd name="connsiteX670" fmla="*/ 2830382 w 9384838"/>
              <a:gd name="connsiteY670" fmla="*/ 4491233 h 6246801"/>
              <a:gd name="connsiteX671" fmla="*/ 2804940 w 9384838"/>
              <a:gd name="connsiteY671" fmla="*/ 4515570 h 6246801"/>
              <a:gd name="connsiteX672" fmla="*/ 2780604 w 9384838"/>
              <a:gd name="connsiteY672" fmla="*/ 4541013 h 6246801"/>
              <a:gd name="connsiteX673" fmla="*/ 2804940 w 9384838"/>
              <a:gd name="connsiteY673" fmla="*/ 4566456 h 6246801"/>
              <a:gd name="connsiteX674" fmla="*/ 2804940 w 9384838"/>
              <a:gd name="connsiteY674" fmla="*/ 4590793 h 6246801"/>
              <a:gd name="connsiteX675" fmla="*/ 2855825 w 9384838"/>
              <a:gd name="connsiteY675" fmla="*/ 4590793 h 6246801"/>
              <a:gd name="connsiteX676" fmla="*/ 2855825 w 9384838"/>
              <a:gd name="connsiteY676" fmla="*/ 4566456 h 6246801"/>
              <a:gd name="connsiteX677" fmla="*/ 2880159 w 9384838"/>
              <a:gd name="connsiteY677" fmla="*/ 4566456 h 6246801"/>
              <a:gd name="connsiteX678" fmla="*/ 2880159 w 9384838"/>
              <a:gd name="connsiteY678" fmla="*/ 4605916 h 6246801"/>
              <a:gd name="connsiteX679" fmla="*/ 2880162 w 9384838"/>
              <a:gd name="connsiteY679" fmla="*/ 4605918 h 6246801"/>
              <a:gd name="connsiteX680" fmla="*/ 2880162 w 9384838"/>
              <a:gd name="connsiteY680" fmla="*/ 4566457 h 6246801"/>
              <a:gd name="connsiteX681" fmla="*/ 2931045 w 9384838"/>
              <a:gd name="connsiteY681" fmla="*/ 4616236 h 6246801"/>
              <a:gd name="connsiteX682" fmla="*/ 2980823 w 9384838"/>
              <a:gd name="connsiteY682" fmla="*/ 4641679 h 6246801"/>
              <a:gd name="connsiteX683" fmla="*/ 3006265 w 9384838"/>
              <a:gd name="connsiteY683" fmla="*/ 4616236 h 6246801"/>
              <a:gd name="connsiteX684" fmla="*/ 3030601 w 9384838"/>
              <a:gd name="connsiteY684" fmla="*/ 4616236 h 6246801"/>
              <a:gd name="connsiteX685" fmla="*/ 3056044 w 9384838"/>
              <a:gd name="connsiteY685" fmla="*/ 4590793 h 6246801"/>
              <a:gd name="connsiteX686" fmla="*/ 3105820 w 9384838"/>
              <a:gd name="connsiteY686" fmla="*/ 4590793 h 6246801"/>
              <a:gd name="connsiteX687" fmla="*/ 3131263 w 9384838"/>
              <a:gd name="connsiteY687" fmla="*/ 4541014 h 6246801"/>
              <a:gd name="connsiteX688" fmla="*/ 3131263 w 9384838"/>
              <a:gd name="connsiteY688" fmla="*/ 4590793 h 6246801"/>
              <a:gd name="connsiteX689" fmla="*/ 3156704 w 9384838"/>
              <a:gd name="connsiteY689" fmla="*/ 4566457 h 6246801"/>
              <a:gd name="connsiteX690" fmla="*/ 3181041 w 9384838"/>
              <a:gd name="connsiteY690" fmla="*/ 4515571 h 6246801"/>
              <a:gd name="connsiteX691" fmla="*/ 3156704 w 9384838"/>
              <a:gd name="connsiteY691" fmla="*/ 4440348 h 6246801"/>
              <a:gd name="connsiteX692" fmla="*/ 3131263 w 9384838"/>
              <a:gd name="connsiteY692" fmla="*/ 4416011 h 6246801"/>
              <a:gd name="connsiteX693" fmla="*/ 3181041 w 9384838"/>
              <a:gd name="connsiteY693" fmla="*/ 4365125 h 6246801"/>
              <a:gd name="connsiteX694" fmla="*/ 3231924 w 9384838"/>
              <a:gd name="connsiteY694" fmla="*/ 4340788 h 6246801"/>
              <a:gd name="connsiteX695" fmla="*/ 3256260 w 9384838"/>
              <a:gd name="connsiteY695" fmla="*/ 4289902 h 6246801"/>
              <a:gd name="connsiteX696" fmla="*/ 3281703 w 9384838"/>
              <a:gd name="connsiteY696" fmla="*/ 4289902 h 6246801"/>
              <a:gd name="connsiteX697" fmla="*/ 3281705 w 9384838"/>
              <a:gd name="connsiteY697" fmla="*/ 4289902 h 6246801"/>
              <a:gd name="connsiteX698" fmla="*/ 3307147 w 9384838"/>
              <a:gd name="connsiteY698" fmla="*/ 4265565 h 6246801"/>
              <a:gd name="connsiteX699" fmla="*/ 3356924 w 9384838"/>
              <a:gd name="connsiteY699" fmla="*/ 4265565 h 6246801"/>
              <a:gd name="connsiteX700" fmla="*/ 3457589 w 9384838"/>
              <a:gd name="connsiteY700" fmla="*/ 4190342 h 6246801"/>
              <a:gd name="connsiteX701" fmla="*/ 3558250 w 9384838"/>
              <a:gd name="connsiteY701" fmla="*/ 4089676 h 6246801"/>
              <a:gd name="connsiteX702" fmla="*/ 3582585 w 9384838"/>
              <a:gd name="connsiteY702" fmla="*/ 4014453 h 6246801"/>
              <a:gd name="connsiteX703" fmla="*/ 3608026 w 9384838"/>
              <a:gd name="connsiteY703" fmla="*/ 3989010 h 6246801"/>
              <a:gd name="connsiteX704" fmla="*/ 3582585 w 9384838"/>
              <a:gd name="connsiteY704" fmla="*/ 3963567 h 6246801"/>
              <a:gd name="connsiteX705" fmla="*/ 3608026 w 9384838"/>
              <a:gd name="connsiteY705" fmla="*/ 3913787 h 6246801"/>
              <a:gd name="connsiteX706" fmla="*/ 3582585 w 9384838"/>
              <a:gd name="connsiteY706" fmla="*/ 3888344 h 6246801"/>
              <a:gd name="connsiteX707" fmla="*/ 3608026 w 9384838"/>
              <a:gd name="connsiteY707" fmla="*/ 3838565 h 6246801"/>
              <a:gd name="connsiteX708" fmla="*/ 3633468 w 9384838"/>
              <a:gd name="connsiteY708" fmla="*/ 3813122 h 6246801"/>
              <a:gd name="connsiteX709" fmla="*/ 3683247 w 9384838"/>
              <a:gd name="connsiteY709" fmla="*/ 3788785 h 6246801"/>
              <a:gd name="connsiteX710" fmla="*/ 3708689 w 9384838"/>
              <a:gd name="connsiteY710" fmla="*/ 3813122 h 6246801"/>
              <a:gd name="connsiteX711" fmla="*/ 3783908 w 9384838"/>
              <a:gd name="connsiteY711" fmla="*/ 3788785 h 6246801"/>
              <a:gd name="connsiteX712" fmla="*/ 3883464 w 9384838"/>
              <a:gd name="connsiteY712" fmla="*/ 3763342 h 6246801"/>
              <a:gd name="connsiteX713" fmla="*/ 3883464 w 9384838"/>
              <a:gd name="connsiteY713" fmla="*/ 3813122 h 6246801"/>
              <a:gd name="connsiteX714" fmla="*/ 3833686 w 9384838"/>
              <a:gd name="connsiteY714" fmla="*/ 3813122 h 6246801"/>
              <a:gd name="connsiteX715" fmla="*/ 3808245 w 9384838"/>
              <a:gd name="connsiteY715" fmla="*/ 3838565 h 6246801"/>
              <a:gd name="connsiteX716" fmla="*/ 3808245 w 9384838"/>
              <a:gd name="connsiteY716" fmla="*/ 3888344 h 6246801"/>
              <a:gd name="connsiteX717" fmla="*/ 3758467 w 9384838"/>
              <a:gd name="connsiteY717" fmla="*/ 3864008 h 6246801"/>
              <a:gd name="connsiteX718" fmla="*/ 3708689 w 9384838"/>
              <a:gd name="connsiteY718" fmla="*/ 3913787 h 6246801"/>
              <a:gd name="connsiteX719" fmla="*/ 3683247 w 9384838"/>
              <a:gd name="connsiteY719" fmla="*/ 3888344 h 6246801"/>
              <a:gd name="connsiteX720" fmla="*/ 3633468 w 9384838"/>
              <a:gd name="connsiteY720" fmla="*/ 3913787 h 6246801"/>
              <a:gd name="connsiteX721" fmla="*/ 3657804 w 9384838"/>
              <a:gd name="connsiteY721" fmla="*/ 3939230 h 6246801"/>
              <a:gd name="connsiteX722" fmla="*/ 3633468 w 9384838"/>
              <a:gd name="connsiteY722" fmla="*/ 3963567 h 6246801"/>
              <a:gd name="connsiteX723" fmla="*/ 3657804 w 9384838"/>
              <a:gd name="connsiteY723" fmla="*/ 3963567 h 6246801"/>
              <a:gd name="connsiteX724" fmla="*/ 3683247 w 9384838"/>
              <a:gd name="connsiteY724" fmla="*/ 3989010 h 6246801"/>
              <a:gd name="connsiteX725" fmla="*/ 3708689 w 9384838"/>
              <a:gd name="connsiteY725" fmla="*/ 3989010 h 6246801"/>
              <a:gd name="connsiteX726" fmla="*/ 3708689 w 9384838"/>
              <a:gd name="connsiteY726" fmla="*/ 4014453 h 6246801"/>
              <a:gd name="connsiteX727" fmla="*/ 3708688 w 9384838"/>
              <a:gd name="connsiteY727" fmla="*/ 4014453 h 6246801"/>
              <a:gd name="connsiteX728" fmla="*/ 3657804 w 9384838"/>
              <a:gd name="connsiteY728" fmla="*/ 4064233 h 6246801"/>
              <a:gd name="connsiteX729" fmla="*/ 3683246 w 9384838"/>
              <a:gd name="connsiteY729" fmla="*/ 4139455 h 6246801"/>
              <a:gd name="connsiteX730" fmla="*/ 3808243 w 9384838"/>
              <a:gd name="connsiteY730" fmla="*/ 4164898 h 6246801"/>
              <a:gd name="connsiteX731" fmla="*/ 3833684 w 9384838"/>
              <a:gd name="connsiteY731" fmla="*/ 4089676 h 6246801"/>
              <a:gd name="connsiteX732" fmla="*/ 3958666 w 9384838"/>
              <a:gd name="connsiteY732" fmla="*/ 4089676 h 6246801"/>
              <a:gd name="connsiteX733" fmla="*/ 4084770 w 9384838"/>
              <a:gd name="connsiteY733" fmla="*/ 4064233 h 6246801"/>
              <a:gd name="connsiteX734" fmla="*/ 4185432 w 9384838"/>
              <a:gd name="connsiteY734" fmla="*/ 4064233 h 6246801"/>
              <a:gd name="connsiteX735" fmla="*/ 4460870 w 9384838"/>
              <a:gd name="connsiteY735" fmla="*/ 3888345 h 6246801"/>
              <a:gd name="connsiteX736" fmla="*/ 4510648 w 9384838"/>
              <a:gd name="connsiteY736" fmla="*/ 3763342 h 6246801"/>
              <a:gd name="connsiteX737" fmla="*/ 4761751 w 9384838"/>
              <a:gd name="connsiteY737" fmla="*/ 3713562 h 6246801"/>
              <a:gd name="connsiteX738" fmla="*/ 4836971 w 9384838"/>
              <a:gd name="connsiteY738" fmla="*/ 3612896 h 6246801"/>
              <a:gd name="connsiteX739" fmla="*/ 4887855 w 9384838"/>
              <a:gd name="connsiteY739" fmla="*/ 3487894 h 6246801"/>
              <a:gd name="connsiteX740" fmla="*/ 4887855 w 9384838"/>
              <a:gd name="connsiteY740" fmla="*/ 3487893 h 6246801"/>
              <a:gd name="connsiteX741" fmla="*/ 4937633 w 9384838"/>
              <a:gd name="connsiteY741" fmla="*/ 3437007 h 6246801"/>
              <a:gd name="connsiteX742" fmla="*/ 5012854 w 9384838"/>
              <a:gd name="connsiteY742" fmla="*/ 3387227 h 6246801"/>
              <a:gd name="connsiteX743" fmla="*/ 5038296 w 9384838"/>
              <a:gd name="connsiteY743" fmla="*/ 3336341 h 6246801"/>
              <a:gd name="connsiteX744" fmla="*/ 5113516 w 9384838"/>
              <a:gd name="connsiteY744" fmla="*/ 3236782 h 6246801"/>
              <a:gd name="connsiteX745" fmla="*/ 5137852 w 9384838"/>
              <a:gd name="connsiteY745" fmla="*/ 3185896 h 6246801"/>
              <a:gd name="connsiteX746" fmla="*/ 5163294 w 9384838"/>
              <a:gd name="connsiteY746" fmla="*/ 3161560 h 6246801"/>
              <a:gd name="connsiteX747" fmla="*/ 5238514 w 9384838"/>
              <a:gd name="connsiteY747" fmla="*/ 3011116 h 6246801"/>
              <a:gd name="connsiteX748" fmla="*/ 5263957 w 9384838"/>
              <a:gd name="connsiteY748" fmla="*/ 2860672 h 6246801"/>
              <a:gd name="connsiteX749" fmla="*/ 5188736 w 9384838"/>
              <a:gd name="connsiteY749" fmla="*/ 2809788 h 6246801"/>
              <a:gd name="connsiteX750" fmla="*/ 5163294 w 9384838"/>
              <a:gd name="connsiteY750" fmla="*/ 2835229 h 6246801"/>
              <a:gd name="connsiteX751" fmla="*/ 5137852 w 9384838"/>
              <a:gd name="connsiteY751" fmla="*/ 2835229 h 6246801"/>
              <a:gd name="connsiteX752" fmla="*/ 5137852 w 9384838"/>
              <a:gd name="connsiteY752" fmla="*/ 2785450 h 6246801"/>
              <a:gd name="connsiteX753" fmla="*/ 5188736 w 9384838"/>
              <a:gd name="connsiteY753" fmla="*/ 2785450 h 6246801"/>
              <a:gd name="connsiteX754" fmla="*/ 5263957 w 9384838"/>
              <a:gd name="connsiteY754" fmla="*/ 2734563 h 6246801"/>
              <a:gd name="connsiteX755" fmla="*/ 5339177 w 9384838"/>
              <a:gd name="connsiteY755" fmla="*/ 2609561 h 6246801"/>
              <a:gd name="connsiteX756" fmla="*/ 5289399 w 9384838"/>
              <a:gd name="connsiteY756" fmla="*/ 2534339 h 6246801"/>
              <a:gd name="connsiteX757" fmla="*/ 5289931 w 9384838"/>
              <a:gd name="connsiteY757" fmla="*/ 2534660 h 6246801"/>
              <a:gd name="connsiteX758" fmla="*/ 5289398 w 9384838"/>
              <a:gd name="connsiteY758" fmla="*/ 2534339 h 6246801"/>
              <a:gd name="connsiteX759" fmla="*/ 5313734 w 9384838"/>
              <a:gd name="connsiteY759" fmla="*/ 2483451 h 6246801"/>
              <a:gd name="connsiteX760" fmla="*/ 5289398 w 9384838"/>
              <a:gd name="connsiteY760" fmla="*/ 2459115 h 6246801"/>
              <a:gd name="connsiteX761" fmla="*/ 5364618 w 9384838"/>
              <a:gd name="connsiteY761" fmla="*/ 2408231 h 6246801"/>
              <a:gd name="connsiteX762" fmla="*/ 5388954 w 9384838"/>
              <a:gd name="connsiteY762" fmla="*/ 2433674 h 6246801"/>
              <a:gd name="connsiteX763" fmla="*/ 5464174 w 9384838"/>
              <a:gd name="connsiteY763" fmla="*/ 2408231 h 6246801"/>
              <a:gd name="connsiteX764" fmla="*/ 5515059 w 9384838"/>
              <a:gd name="connsiteY764" fmla="*/ 2333007 h 6246801"/>
              <a:gd name="connsiteX765" fmla="*/ 5539394 w 9384838"/>
              <a:gd name="connsiteY765" fmla="*/ 2257785 h 6246801"/>
              <a:gd name="connsiteX766" fmla="*/ 5539394 w 9384838"/>
              <a:gd name="connsiteY766" fmla="*/ 2233447 h 6246801"/>
              <a:gd name="connsiteX767" fmla="*/ 5564837 w 9384838"/>
              <a:gd name="connsiteY767" fmla="*/ 2182565 h 6246801"/>
              <a:gd name="connsiteX768" fmla="*/ 5614615 w 9384838"/>
              <a:gd name="connsiteY768" fmla="*/ 2233447 h 6246801"/>
              <a:gd name="connsiteX769" fmla="*/ 5640057 w 9384838"/>
              <a:gd name="connsiteY769" fmla="*/ 2208005 h 6246801"/>
              <a:gd name="connsiteX770" fmla="*/ 5665499 w 9384838"/>
              <a:gd name="connsiteY770" fmla="*/ 2233447 h 6246801"/>
              <a:gd name="connsiteX771" fmla="*/ 5665499 w 9384838"/>
              <a:gd name="connsiteY771" fmla="*/ 2257785 h 6246801"/>
              <a:gd name="connsiteX772" fmla="*/ 5640057 w 9384838"/>
              <a:gd name="connsiteY772" fmla="*/ 2408231 h 6246801"/>
              <a:gd name="connsiteX773" fmla="*/ 5689835 w 9384838"/>
              <a:gd name="connsiteY773" fmla="*/ 2433674 h 6246801"/>
              <a:gd name="connsiteX774" fmla="*/ 5740719 w 9384838"/>
              <a:gd name="connsiteY774" fmla="*/ 2408231 h 6246801"/>
              <a:gd name="connsiteX775" fmla="*/ 5765055 w 9384838"/>
              <a:gd name="connsiteY775" fmla="*/ 2358450 h 6246801"/>
              <a:gd name="connsiteX776" fmla="*/ 5840275 w 9384838"/>
              <a:gd name="connsiteY776" fmla="*/ 2459115 h 6246801"/>
              <a:gd name="connsiteX777" fmla="*/ 5891159 w 9384838"/>
              <a:gd name="connsiteY777" fmla="*/ 2408231 h 6246801"/>
              <a:gd name="connsiteX778" fmla="*/ 5940937 w 9384838"/>
              <a:gd name="connsiteY778" fmla="*/ 2283229 h 6246801"/>
              <a:gd name="connsiteX779" fmla="*/ 5891159 w 9384838"/>
              <a:gd name="connsiteY779" fmla="*/ 2208005 h 6246801"/>
              <a:gd name="connsiteX780" fmla="*/ 5840275 w 9384838"/>
              <a:gd name="connsiteY780" fmla="*/ 2257785 h 6246801"/>
              <a:gd name="connsiteX781" fmla="*/ 5715277 w 9384838"/>
              <a:gd name="connsiteY781" fmla="*/ 2283229 h 6246801"/>
              <a:gd name="connsiteX782" fmla="*/ 5765055 w 9384838"/>
              <a:gd name="connsiteY782" fmla="*/ 2132783 h 6246801"/>
              <a:gd name="connsiteX783" fmla="*/ 5840275 w 9384838"/>
              <a:gd name="connsiteY783" fmla="*/ 2081897 h 6246801"/>
              <a:gd name="connsiteX784" fmla="*/ 8270546 w 9384838"/>
              <a:gd name="connsiteY784" fmla="*/ 1474959 h 6246801"/>
              <a:gd name="connsiteX785" fmla="*/ 8282255 w 9384838"/>
              <a:gd name="connsiteY785" fmla="*/ 1480813 h 6246801"/>
              <a:gd name="connsiteX786" fmla="*/ 8274449 w 9384838"/>
              <a:gd name="connsiteY786" fmla="*/ 1490571 h 6246801"/>
              <a:gd name="connsiteX787" fmla="*/ 8264691 w 9384838"/>
              <a:gd name="connsiteY787" fmla="*/ 1491546 h 6246801"/>
              <a:gd name="connsiteX788" fmla="*/ 8247128 w 9384838"/>
              <a:gd name="connsiteY788" fmla="*/ 1501304 h 6246801"/>
              <a:gd name="connsiteX789" fmla="*/ 8250055 w 9384838"/>
              <a:gd name="connsiteY789" fmla="*/ 1485692 h 6246801"/>
              <a:gd name="connsiteX790" fmla="*/ 8265667 w 9384838"/>
              <a:gd name="connsiteY790" fmla="*/ 1485692 h 6246801"/>
              <a:gd name="connsiteX791" fmla="*/ 8270546 w 9384838"/>
              <a:gd name="connsiteY791" fmla="*/ 1474959 h 6246801"/>
              <a:gd name="connsiteX792" fmla="*/ 8187608 w 9384838"/>
              <a:gd name="connsiteY792" fmla="*/ 1463250 h 6246801"/>
              <a:gd name="connsiteX793" fmla="*/ 8203220 w 9384838"/>
              <a:gd name="connsiteY793" fmla="*/ 1472032 h 6246801"/>
              <a:gd name="connsiteX794" fmla="*/ 8215904 w 9384838"/>
              <a:gd name="connsiteY794" fmla="*/ 1471056 h 6246801"/>
              <a:gd name="connsiteX795" fmla="*/ 8214929 w 9384838"/>
              <a:gd name="connsiteY795" fmla="*/ 1479838 h 6246801"/>
              <a:gd name="connsiteX796" fmla="*/ 8216880 w 9384838"/>
              <a:gd name="connsiteY796" fmla="*/ 1484717 h 6246801"/>
              <a:gd name="connsiteX797" fmla="*/ 8195414 w 9384838"/>
              <a:gd name="connsiteY797" fmla="*/ 1482765 h 6246801"/>
              <a:gd name="connsiteX798" fmla="*/ 8197365 w 9384838"/>
              <a:gd name="connsiteY798" fmla="*/ 1476909 h 6246801"/>
              <a:gd name="connsiteX799" fmla="*/ 8187608 w 9384838"/>
              <a:gd name="connsiteY799" fmla="*/ 1463250 h 6246801"/>
              <a:gd name="connsiteX800" fmla="*/ 8289085 w 9384838"/>
              <a:gd name="connsiteY800" fmla="*/ 1415439 h 6246801"/>
              <a:gd name="connsiteX801" fmla="*/ 8307624 w 9384838"/>
              <a:gd name="connsiteY801" fmla="*/ 1425197 h 6246801"/>
              <a:gd name="connsiteX802" fmla="*/ 8318357 w 9384838"/>
              <a:gd name="connsiteY802" fmla="*/ 1429100 h 6246801"/>
              <a:gd name="connsiteX803" fmla="*/ 8307624 w 9384838"/>
              <a:gd name="connsiteY803" fmla="*/ 1443734 h 6246801"/>
              <a:gd name="connsiteX804" fmla="*/ 8313478 w 9384838"/>
              <a:gd name="connsiteY804" fmla="*/ 1452516 h 6246801"/>
              <a:gd name="connsiteX805" fmla="*/ 8282255 w 9384838"/>
              <a:gd name="connsiteY805" fmla="*/ 1469104 h 6246801"/>
              <a:gd name="connsiteX806" fmla="*/ 8280303 w 9384838"/>
              <a:gd name="connsiteY806" fmla="*/ 1453493 h 6246801"/>
              <a:gd name="connsiteX807" fmla="*/ 8269570 w 9384838"/>
              <a:gd name="connsiteY807" fmla="*/ 1425197 h 6246801"/>
              <a:gd name="connsiteX808" fmla="*/ 8289085 w 9384838"/>
              <a:gd name="connsiteY808" fmla="*/ 1415439 h 6246801"/>
              <a:gd name="connsiteX809" fmla="*/ 8360314 w 9384838"/>
              <a:gd name="connsiteY809" fmla="*/ 1357869 h 6246801"/>
              <a:gd name="connsiteX810" fmla="*/ 8376902 w 9384838"/>
              <a:gd name="connsiteY810" fmla="*/ 1366651 h 6246801"/>
              <a:gd name="connsiteX811" fmla="*/ 8379829 w 9384838"/>
              <a:gd name="connsiteY811" fmla="*/ 1382264 h 6246801"/>
              <a:gd name="connsiteX812" fmla="*/ 8349581 w 9384838"/>
              <a:gd name="connsiteY812" fmla="*/ 1375434 h 6246801"/>
              <a:gd name="connsiteX813" fmla="*/ 8360314 w 9384838"/>
              <a:gd name="connsiteY813" fmla="*/ 1357869 h 6246801"/>
              <a:gd name="connsiteX814" fmla="*/ 8571073 w 9384838"/>
              <a:gd name="connsiteY814" fmla="*/ 1228098 h 6246801"/>
              <a:gd name="connsiteX815" fmla="*/ 8597418 w 9384838"/>
              <a:gd name="connsiteY815" fmla="*/ 1253467 h 6246801"/>
              <a:gd name="connsiteX816" fmla="*/ 8592539 w 9384838"/>
              <a:gd name="connsiteY816" fmla="*/ 1260297 h 6246801"/>
              <a:gd name="connsiteX817" fmla="*/ 8592539 w 9384838"/>
              <a:gd name="connsiteY817" fmla="*/ 1272981 h 6246801"/>
              <a:gd name="connsiteX818" fmla="*/ 8572049 w 9384838"/>
              <a:gd name="connsiteY818" fmla="*/ 1273957 h 6246801"/>
              <a:gd name="connsiteX819" fmla="*/ 8561316 w 9384838"/>
              <a:gd name="connsiteY819" fmla="*/ 1285666 h 6246801"/>
              <a:gd name="connsiteX820" fmla="*/ 8554486 w 9384838"/>
              <a:gd name="connsiteY820" fmla="*/ 1302253 h 6246801"/>
              <a:gd name="connsiteX821" fmla="*/ 8533995 w 9384838"/>
              <a:gd name="connsiteY821" fmla="*/ 1311035 h 6246801"/>
              <a:gd name="connsiteX822" fmla="*/ 8510577 w 9384838"/>
              <a:gd name="connsiteY822" fmla="*/ 1309083 h 6246801"/>
              <a:gd name="connsiteX823" fmla="*/ 8505699 w 9384838"/>
              <a:gd name="connsiteY823" fmla="*/ 1331526 h 6246801"/>
              <a:gd name="connsiteX824" fmla="*/ 8494966 w 9384838"/>
              <a:gd name="connsiteY824" fmla="*/ 1335428 h 6246801"/>
              <a:gd name="connsiteX825" fmla="*/ 8482281 w 9384838"/>
              <a:gd name="connsiteY825" fmla="*/ 1312986 h 6246801"/>
              <a:gd name="connsiteX826" fmla="*/ 8474475 w 9384838"/>
              <a:gd name="connsiteY826" fmla="*/ 1303229 h 6246801"/>
              <a:gd name="connsiteX827" fmla="*/ 8467645 w 9384838"/>
              <a:gd name="connsiteY827" fmla="*/ 1279811 h 6246801"/>
              <a:gd name="connsiteX828" fmla="*/ 8476427 w 9384838"/>
              <a:gd name="connsiteY828" fmla="*/ 1270054 h 6246801"/>
              <a:gd name="connsiteX829" fmla="*/ 8524238 w 9384838"/>
              <a:gd name="connsiteY829" fmla="*/ 1261273 h 6246801"/>
              <a:gd name="connsiteX830" fmla="*/ 8551558 w 9384838"/>
              <a:gd name="connsiteY830" fmla="*/ 1236879 h 6246801"/>
              <a:gd name="connsiteX831" fmla="*/ 8567170 w 9384838"/>
              <a:gd name="connsiteY831" fmla="*/ 1237855 h 6246801"/>
              <a:gd name="connsiteX832" fmla="*/ 8571073 w 9384838"/>
              <a:gd name="connsiteY832" fmla="*/ 1228098 h 6246801"/>
              <a:gd name="connsiteX833" fmla="*/ 8306648 w 9384838"/>
              <a:gd name="connsiteY833" fmla="*/ 884639 h 6246801"/>
              <a:gd name="connsiteX834" fmla="*/ 8328114 w 9384838"/>
              <a:gd name="connsiteY834" fmla="*/ 903178 h 6246801"/>
              <a:gd name="connsiteX835" fmla="*/ 8334944 w 9384838"/>
              <a:gd name="connsiteY835" fmla="*/ 917814 h 6246801"/>
              <a:gd name="connsiteX836" fmla="*/ 8368119 w 9384838"/>
              <a:gd name="connsiteY836" fmla="*/ 935377 h 6246801"/>
              <a:gd name="connsiteX837" fmla="*/ 8422761 w 9384838"/>
              <a:gd name="connsiteY837" fmla="*/ 939280 h 6246801"/>
              <a:gd name="connsiteX838" fmla="*/ 8461790 w 9384838"/>
              <a:gd name="connsiteY838" fmla="*/ 922693 h 6246801"/>
              <a:gd name="connsiteX839" fmla="*/ 8450081 w 9384838"/>
              <a:gd name="connsiteY839" fmla="*/ 963674 h 6246801"/>
              <a:gd name="connsiteX840" fmla="*/ 8431542 w 9384838"/>
              <a:gd name="connsiteY840" fmla="*/ 975382 h 6246801"/>
              <a:gd name="connsiteX841" fmla="*/ 8415930 w 9384838"/>
              <a:gd name="connsiteY841" fmla="*/ 963674 h 6246801"/>
              <a:gd name="connsiteX842" fmla="*/ 8397391 w 9384838"/>
              <a:gd name="connsiteY842" fmla="*/ 963674 h 6246801"/>
              <a:gd name="connsiteX843" fmla="*/ 8359338 w 9384838"/>
              <a:gd name="connsiteY843" fmla="*/ 1014411 h 6246801"/>
              <a:gd name="connsiteX844" fmla="*/ 8284206 w 9384838"/>
              <a:gd name="connsiteY844" fmla="*/ 1020265 h 6246801"/>
              <a:gd name="connsiteX845" fmla="*/ 8247128 w 9384838"/>
              <a:gd name="connsiteY845" fmla="*/ 1070028 h 6246801"/>
              <a:gd name="connsiteX846" fmla="*/ 8212977 w 9384838"/>
              <a:gd name="connsiteY846" fmla="*/ 1083688 h 6246801"/>
              <a:gd name="connsiteX847" fmla="*/ 8184681 w 9384838"/>
              <a:gd name="connsiteY847" fmla="*/ 1151014 h 6246801"/>
              <a:gd name="connsiteX848" fmla="*/ 8163215 w 9384838"/>
              <a:gd name="connsiteY848" fmla="*/ 1151014 h 6246801"/>
              <a:gd name="connsiteX849" fmla="*/ 8155409 w 9384838"/>
              <a:gd name="connsiteY849" fmla="*/ 1207607 h 6246801"/>
              <a:gd name="connsiteX850" fmla="*/ 8099792 w 9384838"/>
              <a:gd name="connsiteY850" fmla="*/ 1223219 h 6246801"/>
              <a:gd name="connsiteX851" fmla="*/ 8077350 w 9384838"/>
              <a:gd name="connsiteY851" fmla="*/ 1247612 h 6246801"/>
              <a:gd name="connsiteX852" fmla="*/ 8066617 w 9384838"/>
              <a:gd name="connsiteY852" fmla="*/ 1319817 h 6246801"/>
              <a:gd name="connsiteX853" fmla="*/ 8057835 w 9384838"/>
              <a:gd name="connsiteY853" fmla="*/ 1315914 h 6246801"/>
              <a:gd name="connsiteX854" fmla="*/ 8009048 w 9384838"/>
              <a:gd name="connsiteY854" fmla="*/ 1320793 h 6246801"/>
              <a:gd name="connsiteX855" fmla="*/ 8009048 w 9384838"/>
              <a:gd name="connsiteY855" fmla="*/ 1309084 h 6246801"/>
              <a:gd name="connsiteX856" fmla="*/ 8010024 w 9384838"/>
              <a:gd name="connsiteY856" fmla="*/ 1293472 h 6246801"/>
              <a:gd name="connsiteX857" fmla="*/ 8002218 w 9384838"/>
              <a:gd name="connsiteY857" fmla="*/ 1262248 h 6246801"/>
              <a:gd name="connsiteX858" fmla="*/ 8013927 w 9384838"/>
              <a:gd name="connsiteY858" fmla="*/ 1254442 h 6246801"/>
              <a:gd name="connsiteX859" fmla="*/ 8038320 w 9384838"/>
              <a:gd name="connsiteY859" fmla="*/ 1219316 h 6246801"/>
              <a:gd name="connsiteX860" fmla="*/ 8077350 w 9384838"/>
              <a:gd name="connsiteY860" fmla="*/ 1190044 h 6246801"/>
              <a:gd name="connsiteX861" fmla="*/ 8108573 w 9384838"/>
              <a:gd name="connsiteY861" fmla="*/ 1167602 h 6246801"/>
              <a:gd name="connsiteX862" fmla="*/ 8111501 w 9384838"/>
              <a:gd name="connsiteY862" fmla="*/ 1154917 h 6246801"/>
              <a:gd name="connsiteX863" fmla="*/ 8135894 w 9384838"/>
              <a:gd name="connsiteY863" fmla="*/ 1148087 h 6246801"/>
              <a:gd name="connsiteX864" fmla="*/ 8141748 w 9384838"/>
              <a:gd name="connsiteY864" fmla="*/ 1130524 h 6246801"/>
              <a:gd name="connsiteX865" fmla="*/ 8135894 w 9384838"/>
              <a:gd name="connsiteY865" fmla="*/ 1121742 h 6246801"/>
              <a:gd name="connsiteX866" fmla="*/ 8143700 w 9384838"/>
              <a:gd name="connsiteY866" fmla="*/ 1104179 h 6246801"/>
              <a:gd name="connsiteX867" fmla="*/ 8200293 w 9384838"/>
              <a:gd name="connsiteY867" fmla="*/ 1030998 h 6246801"/>
              <a:gd name="connsiteX868" fmla="*/ 8231516 w 9384838"/>
              <a:gd name="connsiteY868" fmla="*/ 993920 h 6246801"/>
              <a:gd name="connsiteX869" fmla="*/ 8245176 w 9384838"/>
              <a:gd name="connsiteY869" fmla="*/ 957819 h 6246801"/>
              <a:gd name="connsiteX870" fmla="*/ 8258837 w 9384838"/>
              <a:gd name="connsiteY870" fmla="*/ 944159 h 6246801"/>
              <a:gd name="connsiteX871" fmla="*/ 8260788 w 9384838"/>
              <a:gd name="connsiteY871" fmla="*/ 920741 h 6246801"/>
              <a:gd name="connsiteX872" fmla="*/ 8289085 w 9384838"/>
              <a:gd name="connsiteY872" fmla="*/ 889516 h 6246801"/>
              <a:gd name="connsiteX873" fmla="*/ 8306648 w 9384838"/>
              <a:gd name="connsiteY873" fmla="*/ 884639 h 6246801"/>
              <a:gd name="connsiteX874" fmla="*/ 9328245 w 9384838"/>
              <a:gd name="connsiteY874" fmla="*/ 311878 h 6246801"/>
              <a:gd name="connsiteX875" fmla="*/ 9371178 w 9384838"/>
              <a:gd name="connsiteY875" fmla="*/ 317733 h 6246801"/>
              <a:gd name="connsiteX876" fmla="*/ 9384838 w 9384838"/>
              <a:gd name="connsiteY876" fmla="*/ 341150 h 6246801"/>
              <a:gd name="connsiteX877" fmla="*/ 9357517 w 9384838"/>
              <a:gd name="connsiteY877" fmla="*/ 360665 h 6246801"/>
              <a:gd name="connsiteX878" fmla="*/ 9357517 w 9384838"/>
              <a:gd name="connsiteY878" fmla="*/ 378228 h 6246801"/>
              <a:gd name="connsiteX879" fmla="*/ 9371178 w 9384838"/>
              <a:gd name="connsiteY879" fmla="*/ 393840 h 6246801"/>
              <a:gd name="connsiteX880" fmla="*/ 9367275 w 9384838"/>
              <a:gd name="connsiteY880" fmla="*/ 427015 h 6246801"/>
              <a:gd name="connsiteX881" fmla="*/ 9314585 w 9384838"/>
              <a:gd name="connsiteY881" fmla="*/ 427015 h 6246801"/>
              <a:gd name="connsiteX882" fmla="*/ 9250186 w 9384838"/>
              <a:gd name="connsiteY882" fmla="*/ 440675 h 6246801"/>
              <a:gd name="connsiteX883" fmla="*/ 9213108 w 9384838"/>
              <a:gd name="connsiteY883" fmla="*/ 471899 h 6246801"/>
              <a:gd name="connsiteX884" fmla="*/ 9162370 w 9384838"/>
              <a:gd name="connsiteY884" fmla="*/ 491414 h 6246801"/>
              <a:gd name="connsiteX885" fmla="*/ 9099923 w 9384838"/>
              <a:gd name="connsiteY885" fmla="*/ 526540 h 6246801"/>
              <a:gd name="connsiteX886" fmla="*/ 9035524 w 9384838"/>
              <a:gd name="connsiteY886" fmla="*/ 587036 h 6246801"/>
              <a:gd name="connsiteX887" fmla="*/ 8996494 w 9384838"/>
              <a:gd name="connsiteY887" fmla="*/ 635822 h 6246801"/>
              <a:gd name="connsiteX888" fmla="*/ 8961368 w 9384838"/>
              <a:gd name="connsiteY888" fmla="*/ 637774 h 6246801"/>
              <a:gd name="connsiteX889" fmla="*/ 8951610 w 9384838"/>
              <a:gd name="connsiteY889" fmla="*/ 647531 h 6246801"/>
              <a:gd name="connsiteX890" fmla="*/ 8926241 w 9384838"/>
              <a:gd name="connsiteY890" fmla="*/ 637774 h 6246801"/>
              <a:gd name="connsiteX891" fmla="*/ 8916484 w 9384838"/>
              <a:gd name="connsiteY891" fmla="*/ 608501 h 6246801"/>
              <a:gd name="connsiteX892" fmla="*/ 8883309 w 9384838"/>
              <a:gd name="connsiteY892" fmla="*/ 622162 h 6246801"/>
              <a:gd name="connsiteX893" fmla="*/ 8877454 w 9384838"/>
              <a:gd name="connsiteY893" fmla="*/ 651434 h 6246801"/>
              <a:gd name="connsiteX894" fmla="*/ 8887212 w 9384838"/>
              <a:gd name="connsiteY894" fmla="*/ 665094 h 6246801"/>
              <a:gd name="connsiteX895" fmla="*/ 8846231 w 9384838"/>
              <a:gd name="connsiteY895" fmla="*/ 719735 h 6246801"/>
              <a:gd name="connsiteX896" fmla="*/ 8799395 w 9384838"/>
              <a:gd name="connsiteY896" fmla="*/ 749008 h 6246801"/>
              <a:gd name="connsiteX897" fmla="*/ 8766220 w 9384838"/>
              <a:gd name="connsiteY897" fmla="*/ 774380 h 6246801"/>
              <a:gd name="connsiteX898" fmla="*/ 8731094 w 9384838"/>
              <a:gd name="connsiteY898" fmla="*/ 844633 h 6246801"/>
              <a:gd name="connsiteX899" fmla="*/ 8697919 w 9384838"/>
              <a:gd name="connsiteY899" fmla="*/ 862196 h 6246801"/>
              <a:gd name="connsiteX900" fmla="*/ 8666695 w 9384838"/>
              <a:gd name="connsiteY900" fmla="*/ 862196 h 6246801"/>
              <a:gd name="connsiteX901" fmla="*/ 8641326 w 9384838"/>
              <a:gd name="connsiteY901" fmla="*/ 887565 h 6246801"/>
              <a:gd name="connsiteX902" fmla="*/ 8614005 w 9384838"/>
              <a:gd name="connsiteY902" fmla="*/ 932449 h 6246801"/>
              <a:gd name="connsiteX903" fmla="*/ 8590587 w 9384838"/>
              <a:gd name="connsiteY903" fmla="*/ 936351 h 6246801"/>
              <a:gd name="connsiteX904" fmla="*/ 8576927 w 9384838"/>
              <a:gd name="connsiteY904" fmla="*/ 920740 h 6246801"/>
              <a:gd name="connsiteX905" fmla="*/ 8590587 w 9384838"/>
              <a:gd name="connsiteY905" fmla="*/ 885614 h 6246801"/>
              <a:gd name="connsiteX906" fmla="*/ 8602296 w 9384838"/>
              <a:gd name="connsiteY906" fmla="*/ 881711 h 6246801"/>
              <a:gd name="connsiteX907" fmla="*/ 8610102 w 9384838"/>
              <a:gd name="connsiteY907" fmla="*/ 868050 h 6246801"/>
              <a:gd name="connsiteX908" fmla="*/ 8606199 w 9384838"/>
              <a:gd name="connsiteY908" fmla="*/ 850487 h 6246801"/>
              <a:gd name="connsiteX909" fmla="*/ 8612054 w 9384838"/>
              <a:gd name="connsiteY909" fmla="*/ 825118 h 6246801"/>
              <a:gd name="connsiteX910" fmla="*/ 8623762 w 9384838"/>
              <a:gd name="connsiteY910" fmla="*/ 846584 h 6246801"/>
              <a:gd name="connsiteX911" fmla="*/ 8637423 w 9384838"/>
              <a:gd name="connsiteY911" fmla="*/ 848536 h 6246801"/>
              <a:gd name="connsiteX912" fmla="*/ 8649132 w 9384838"/>
              <a:gd name="connsiteY912" fmla="*/ 827069 h 6246801"/>
              <a:gd name="connsiteX913" fmla="*/ 8635471 w 9384838"/>
              <a:gd name="connsiteY913" fmla="*/ 807555 h 6246801"/>
              <a:gd name="connsiteX914" fmla="*/ 8654986 w 9384838"/>
              <a:gd name="connsiteY914" fmla="*/ 807555 h 6246801"/>
              <a:gd name="connsiteX915" fmla="*/ 8664743 w 9384838"/>
              <a:gd name="connsiteY915" fmla="*/ 819263 h 6246801"/>
              <a:gd name="connsiteX916" fmla="*/ 8692064 w 9384838"/>
              <a:gd name="connsiteY916" fmla="*/ 805603 h 6246801"/>
              <a:gd name="connsiteX917" fmla="*/ 8709627 w 9384838"/>
              <a:gd name="connsiteY917" fmla="*/ 778282 h 6246801"/>
              <a:gd name="connsiteX918" fmla="*/ 8711579 w 9384838"/>
              <a:gd name="connsiteY918" fmla="*/ 749008 h 6246801"/>
              <a:gd name="connsiteX919" fmla="*/ 8695967 w 9384838"/>
              <a:gd name="connsiteY919" fmla="*/ 749008 h 6246801"/>
              <a:gd name="connsiteX920" fmla="*/ 8672549 w 9384838"/>
              <a:gd name="connsiteY920" fmla="*/ 745105 h 6246801"/>
              <a:gd name="connsiteX921" fmla="*/ 8668646 w 9384838"/>
              <a:gd name="connsiteY921" fmla="*/ 713881 h 6246801"/>
              <a:gd name="connsiteX922" fmla="*/ 8697919 w 9384838"/>
              <a:gd name="connsiteY922" fmla="*/ 713881 h 6246801"/>
              <a:gd name="connsiteX923" fmla="*/ 8715482 w 9384838"/>
              <a:gd name="connsiteY923" fmla="*/ 731444 h 6246801"/>
              <a:gd name="connsiteX924" fmla="*/ 8733045 w 9384838"/>
              <a:gd name="connsiteY924" fmla="*/ 719735 h 6246801"/>
              <a:gd name="connsiteX925" fmla="*/ 8746705 w 9384838"/>
              <a:gd name="connsiteY925" fmla="*/ 688512 h 6246801"/>
              <a:gd name="connsiteX926" fmla="*/ 8787686 w 9384838"/>
              <a:gd name="connsiteY926" fmla="*/ 674851 h 6246801"/>
              <a:gd name="connsiteX927" fmla="*/ 8811104 w 9384838"/>
              <a:gd name="connsiteY927" fmla="*/ 624114 h 6246801"/>
              <a:gd name="connsiteX928" fmla="*/ 8830619 w 9384838"/>
              <a:gd name="connsiteY928" fmla="*/ 618260 h 6246801"/>
              <a:gd name="connsiteX929" fmla="*/ 8840376 w 9384838"/>
              <a:gd name="connsiteY929" fmla="*/ 600695 h 6246801"/>
              <a:gd name="connsiteX930" fmla="*/ 8832570 w 9384838"/>
              <a:gd name="connsiteY930" fmla="*/ 559715 h 6246801"/>
              <a:gd name="connsiteX931" fmla="*/ 8850134 w 9384838"/>
              <a:gd name="connsiteY931" fmla="*/ 559715 h 6246801"/>
              <a:gd name="connsiteX932" fmla="*/ 8885260 w 9384838"/>
              <a:gd name="connsiteY932" fmla="*/ 573376 h 6246801"/>
              <a:gd name="connsiteX933" fmla="*/ 8902823 w 9384838"/>
              <a:gd name="connsiteY933" fmla="*/ 559715 h 6246801"/>
              <a:gd name="connsiteX934" fmla="*/ 8904775 w 9384838"/>
              <a:gd name="connsiteY934" fmla="*/ 524589 h 6246801"/>
              <a:gd name="connsiteX935" fmla="*/ 8949659 w 9384838"/>
              <a:gd name="connsiteY935" fmla="*/ 497268 h 6246801"/>
              <a:gd name="connsiteX936" fmla="*/ 8976980 w 9384838"/>
              <a:gd name="connsiteY936" fmla="*/ 497268 h 6246801"/>
              <a:gd name="connsiteX937" fmla="*/ 8976980 w 9384838"/>
              <a:gd name="connsiteY937" fmla="*/ 462142 h 6246801"/>
              <a:gd name="connsiteX938" fmla="*/ 8965271 w 9384838"/>
              <a:gd name="connsiteY938" fmla="*/ 419209 h 6246801"/>
              <a:gd name="connsiteX939" fmla="*/ 8973077 w 9384838"/>
              <a:gd name="connsiteY939" fmla="*/ 393840 h 6246801"/>
              <a:gd name="connsiteX940" fmla="*/ 9002349 w 9384838"/>
              <a:gd name="connsiteY940" fmla="*/ 376277 h 6246801"/>
              <a:gd name="connsiteX941" fmla="*/ 9017961 w 9384838"/>
              <a:gd name="connsiteY941" fmla="*/ 403597 h 6246801"/>
              <a:gd name="connsiteX942" fmla="*/ 9041378 w 9384838"/>
              <a:gd name="connsiteY942" fmla="*/ 467996 h 6246801"/>
              <a:gd name="connsiteX943" fmla="*/ 9076505 w 9384838"/>
              <a:gd name="connsiteY943" fmla="*/ 475802 h 6246801"/>
              <a:gd name="connsiteX944" fmla="*/ 9154564 w 9384838"/>
              <a:gd name="connsiteY944" fmla="*/ 458239 h 6246801"/>
              <a:gd name="connsiteX945" fmla="*/ 9209205 w 9384838"/>
              <a:gd name="connsiteY945" fmla="*/ 409452 h 6246801"/>
              <a:gd name="connsiteX946" fmla="*/ 9218963 w 9384838"/>
              <a:gd name="connsiteY946" fmla="*/ 380180 h 6246801"/>
              <a:gd name="connsiteX947" fmla="*/ 9283361 w 9384838"/>
              <a:gd name="connsiteY947" fmla="*/ 325538 h 6246801"/>
              <a:gd name="connsiteX948" fmla="*/ 9328245 w 9384838"/>
              <a:gd name="connsiteY948" fmla="*/ 311878 h 6246801"/>
              <a:gd name="connsiteX949" fmla="*/ 6819242 w 9384838"/>
              <a:gd name="connsiteY949" fmla="*/ 0 h 6246801"/>
              <a:gd name="connsiteX950" fmla="*/ 6869020 w 9384838"/>
              <a:gd name="connsiteY950" fmla="*/ 125002 h 6246801"/>
              <a:gd name="connsiteX951" fmla="*/ 6969682 w 9384838"/>
              <a:gd name="connsiteY951" fmla="*/ 326334 h 6246801"/>
              <a:gd name="connsiteX952" fmla="*/ 6969682 w 9384838"/>
              <a:gd name="connsiteY952" fmla="*/ 401556 h 6246801"/>
              <a:gd name="connsiteX953" fmla="*/ 7094680 w 9384838"/>
              <a:gd name="connsiteY953" fmla="*/ 652667 h 6246801"/>
              <a:gd name="connsiteX954" fmla="*/ 7220784 w 9384838"/>
              <a:gd name="connsiteY954" fmla="*/ 803117 h 6246801"/>
              <a:gd name="connsiteX955" fmla="*/ 7321446 w 9384838"/>
              <a:gd name="connsiteY955" fmla="*/ 903783 h 6246801"/>
              <a:gd name="connsiteX956" fmla="*/ 7321446 w 9384838"/>
              <a:gd name="connsiteY956" fmla="*/ 979004 h 6246801"/>
              <a:gd name="connsiteX957" fmla="*/ 7345782 w 9384838"/>
              <a:gd name="connsiteY957" fmla="*/ 979004 h 6246801"/>
              <a:gd name="connsiteX958" fmla="*/ 7396667 w 9384838"/>
              <a:gd name="connsiteY958" fmla="*/ 1003341 h 6246801"/>
              <a:gd name="connsiteX959" fmla="*/ 7421002 w 9384838"/>
              <a:gd name="connsiteY959" fmla="*/ 979004 h 6246801"/>
              <a:gd name="connsiteX960" fmla="*/ 7496223 w 9384838"/>
              <a:gd name="connsiteY960" fmla="*/ 1003341 h 6246801"/>
              <a:gd name="connsiteX961" fmla="*/ 7446445 w 9384838"/>
              <a:gd name="connsiteY961" fmla="*/ 1054227 h 6246801"/>
              <a:gd name="connsiteX962" fmla="*/ 7471887 w 9384838"/>
              <a:gd name="connsiteY962" fmla="*/ 1078564 h 6246801"/>
              <a:gd name="connsiteX963" fmla="*/ 7521665 w 9384838"/>
              <a:gd name="connsiteY963" fmla="*/ 1054227 h 6246801"/>
              <a:gd name="connsiteX964" fmla="*/ 7547107 w 9384838"/>
              <a:gd name="connsiteY964" fmla="*/ 1129449 h 6246801"/>
              <a:gd name="connsiteX965" fmla="*/ 7672105 w 9384838"/>
              <a:gd name="connsiteY965" fmla="*/ 1179229 h 6246801"/>
              <a:gd name="connsiteX966" fmla="*/ 7747325 w 9384838"/>
              <a:gd name="connsiteY966" fmla="*/ 1179229 h 6246801"/>
              <a:gd name="connsiteX967" fmla="*/ 7847987 w 9384838"/>
              <a:gd name="connsiteY967" fmla="*/ 1104007 h 6246801"/>
              <a:gd name="connsiteX968" fmla="*/ 7923207 w 9384838"/>
              <a:gd name="connsiteY968" fmla="*/ 1078564 h 6246801"/>
              <a:gd name="connsiteX969" fmla="*/ 7998427 w 9384838"/>
              <a:gd name="connsiteY969" fmla="*/ 1003341 h 6246801"/>
              <a:gd name="connsiteX970" fmla="*/ 7998427 w 9384838"/>
              <a:gd name="connsiteY970" fmla="*/ 1054227 h 6246801"/>
              <a:gd name="connsiteX971" fmla="*/ 7948649 w 9384838"/>
              <a:gd name="connsiteY971" fmla="*/ 1104007 h 6246801"/>
              <a:gd name="connsiteX972" fmla="*/ 7948649 w 9384838"/>
              <a:gd name="connsiteY972" fmla="*/ 1129449 h 6246801"/>
              <a:gd name="connsiteX973" fmla="*/ 7822545 w 9384838"/>
              <a:gd name="connsiteY973" fmla="*/ 1279895 h 6246801"/>
              <a:gd name="connsiteX974" fmla="*/ 7822545 w 9384838"/>
              <a:gd name="connsiteY974" fmla="*/ 1379454 h 6246801"/>
              <a:gd name="connsiteX975" fmla="*/ 7873429 w 9384838"/>
              <a:gd name="connsiteY975" fmla="*/ 1379454 h 6246801"/>
              <a:gd name="connsiteX976" fmla="*/ 7847987 w 9384838"/>
              <a:gd name="connsiteY976" fmla="*/ 1505563 h 6246801"/>
              <a:gd name="connsiteX977" fmla="*/ 7797103 w 9384838"/>
              <a:gd name="connsiteY977" fmla="*/ 1531005 h 6246801"/>
              <a:gd name="connsiteX978" fmla="*/ 7873429 w 9384838"/>
              <a:gd name="connsiteY978" fmla="*/ 1606229 h 6246801"/>
              <a:gd name="connsiteX979" fmla="*/ 7948649 w 9384838"/>
              <a:gd name="connsiteY979" fmla="*/ 1606229 h 6246801"/>
              <a:gd name="connsiteX980" fmla="*/ 7923207 w 9384838"/>
              <a:gd name="connsiteY980" fmla="*/ 1656009 h 6246801"/>
              <a:gd name="connsiteX981" fmla="*/ 7772767 w 9384838"/>
              <a:gd name="connsiteY981" fmla="*/ 1630565 h 6246801"/>
              <a:gd name="connsiteX982" fmla="*/ 7672105 w 9384838"/>
              <a:gd name="connsiteY982" fmla="*/ 1705789 h 6246801"/>
              <a:gd name="connsiteX983" fmla="*/ 7672105 w 9384838"/>
              <a:gd name="connsiteY983" fmla="*/ 1656009 h 6246801"/>
              <a:gd name="connsiteX984" fmla="*/ 7596885 w 9384838"/>
              <a:gd name="connsiteY984" fmla="*/ 1656009 h 6246801"/>
              <a:gd name="connsiteX985" fmla="*/ 7571443 w 9384838"/>
              <a:gd name="connsiteY985" fmla="*/ 1705789 h 6246801"/>
              <a:gd name="connsiteX986" fmla="*/ 7446445 w 9384838"/>
              <a:gd name="connsiteY986" fmla="*/ 1681452 h 6246801"/>
              <a:gd name="connsiteX987" fmla="*/ 7421002 w 9384838"/>
              <a:gd name="connsiteY987" fmla="*/ 1630565 h 6246801"/>
              <a:gd name="connsiteX988" fmla="*/ 7321446 w 9384838"/>
              <a:gd name="connsiteY988" fmla="*/ 1630565 h 6246801"/>
              <a:gd name="connsiteX989" fmla="*/ 7070344 w 9384838"/>
              <a:gd name="connsiteY989" fmla="*/ 1756674 h 6246801"/>
              <a:gd name="connsiteX990" fmla="*/ 6869020 w 9384838"/>
              <a:gd name="connsiteY990" fmla="*/ 1907113 h 6246801"/>
              <a:gd name="connsiteX991" fmla="*/ 6894462 w 9384838"/>
              <a:gd name="connsiteY991" fmla="*/ 1956897 h 6246801"/>
              <a:gd name="connsiteX992" fmla="*/ 6819242 w 9384838"/>
              <a:gd name="connsiteY992" fmla="*/ 2081899 h 6246801"/>
              <a:gd name="connsiteX993" fmla="*/ 6793800 w 9384838"/>
              <a:gd name="connsiteY993" fmla="*/ 2006676 h 6246801"/>
              <a:gd name="connsiteX994" fmla="*/ 6668802 w 9384838"/>
              <a:gd name="connsiteY994" fmla="*/ 1931450 h 6246801"/>
              <a:gd name="connsiteX995" fmla="*/ 6542697 w 9384838"/>
              <a:gd name="connsiteY995" fmla="*/ 1831894 h 6246801"/>
              <a:gd name="connsiteX996" fmla="*/ 6467477 w 9384838"/>
              <a:gd name="connsiteY996" fmla="*/ 1705789 h 6246801"/>
              <a:gd name="connsiteX997" fmla="*/ 6417699 w 9384838"/>
              <a:gd name="connsiteY997" fmla="*/ 1681452 h 6246801"/>
              <a:gd name="connsiteX998" fmla="*/ 6342479 w 9384838"/>
              <a:gd name="connsiteY998" fmla="*/ 1580786 h 6246801"/>
              <a:gd name="connsiteX999" fmla="*/ 6217481 w 9384838"/>
              <a:gd name="connsiteY999" fmla="*/ 1555343 h 6246801"/>
              <a:gd name="connsiteX1000" fmla="*/ 6091377 w 9384838"/>
              <a:gd name="connsiteY1000" fmla="*/ 1606229 h 6246801"/>
              <a:gd name="connsiteX1001" fmla="*/ 5991821 w 9384838"/>
              <a:gd name="connsiteY1001" fmla="*/ 1681452 h 6246801"/>
              <a:gd name="connsiteX1002" fmla="*/ 5966379 w 9384838"/>
              <a:gd name="connsiteY1002" fmla="*/ 1630565 h 6246801"/>
              <a:gd name="connsiteX1003" fmla="*/ 5966379 w 9384838"/>
              <a:gd name="connsiteY1003" fmla="*/ 1580786 h 6246801"/>
              <a:gd name="connsiteX1004" fmla="*/ 5916601 w 9384838"/>
              <a:gd name="connsiteY1004" fmla="*/ 1531005 h 6246801"/>
              <a:gd name="connsiteX1005" fmla="*/ 5940937 w 9384838"/>
              <a:gd name="connsiteY1005" fmla="*/ 1505563 h 6246801"/>
              <a:gd name="connsiteX1006" fmla="*/ 5891159 w 9384838"/>
              <a:gd name="connsiteY1006" fmla="*/ 1480122 h 6246801"/>
              <a:gd name="connsiteX1007" fmla="*/ 5840275 w 9384838"/>
              <a:gd name="connsiteY1007" fmla="*/ 1480122 h 6246801"/>
              <a:gd name="connsiteX1008" fmla="*/ 5815939 w 9384838"/>
              <a:gd name="connsiteY1008" fmla="*/ 1455784 h 6246801"/>
              <a:gd name="connsiteX1009" fmla="*/ 5740719 w 9384838"/>
              <a:gd name="connsiteY1009" fmla="*/ 1505563 h 6246801"/>
              <a:gd name="connsiteX1010" fmla="*/ 5665499 w 9384838"/>
              <a:gd name="connsiteY1010" fmla="*/ 1606229 h 6246801"/>
              <a:gd name="connsiteX1011" fmla="*/ 5715277 w 9384838"/>
              <a:gd name="connsiteY1011" fmla="*/ 1656009 h 6246801"/>
              <a:gd name="connsiteX1012" fmla="*/ 5765055 w 9384838"/>
              <a:gd name="connsiteY1012" fmla="*/ 1731231 h 6246801"/>
              <a:gd name="connsiteX1013" fmla="*/ 5840275 w 9384838"/>
              <a:gd name="connsiteY1013" fmla="*/ 1731231 h 6246801"/>
              <a:gd name="connsiteX1014" fmla="*/ 5916601 w 9384838"/>
              <a:gd name="connsiteY1014" fmla="*/ 1881669 h 6246801"/>
              <a:gd name="connsiteX1015" fmla="*/ 5966379 w 9384838"/>
              <a:gd name="connsiteY1015" fmla="*/ 1956897 h 6246801"/>
              <a:gd name="connsiteX1016" fmla="*/ 5891159 w 9384838"/>
              <a:gd name="connsiteY1016" fmla="*/ 2006676 h 6246801"/>
              <a:gd name="connsiteX1017" fmla="*/ 5815939 w 9384838"/>
              <a:gd name="connsiteY1017" fmla="*/ 1931450 h 6246801"/>
              <a:gd name="connsiteX1018" fmla="*/ 5765055 w 9384838"/>
              <a:gd name="connsiteY1018" fmla="*/ 1881669 h 6246801"/>
              <a:gd name="connsiteX1019" fmla="*/ 5715277 w 9384838"/>
              <a:gd name="connsiteY1019" fmla="*/ 1931450 h 6246801"/>
              <a:gd name="connsiteX1020" fmla="*/ 5665499 w 9384838"/>
              <a:gd name="connsiteY1020" fmla="*/ 1931450 h 6246801"/>
              <a:gd name="connsiteX1021" fmla="*/ 5640056 w 9384838"/>
              <a:gd name="connsiteY1021" fmla="*/ 2006676 h 6246801"/>
              <a:gd name="connsiteX1022" fmla="*/ 5590278 w 9384838"/>
              <a:gd name="connsiteY1022" fmla="*/ 2006676 h 6246801"/>
              <a:gd name="connsiteX1023" fmla="*/ 5515058 w 9384838"/>
              <a:gd name="connsiteY1023" fmla="*/ 2081899 h 6246801"/>
              <a:gd name="connsiteX1024" fmla="*/ 5464174 w 9384838"/>
              <a:gd name="connsiteY1024" fmla="*/ 2057559 h 6246801"/>
              <a:gd name="connsiteX1025" fmla="*/ 5464174 w 9384838"/>
              <a:gd name="connsiteY1025" fmla="*/ 1956897 h 6246801"/>
              <a:gd name="connsiteX1026" fmla="*/ 5489616 w 9384838"/>
              <a:gd name="connsiteY1026" fmla="*/ 1881669 h 6246801"/>
              <a:gd name="connsiteX1027" fmla="*/ 5564836 w 9384838"/>
              <a:gd name="connsiteY1027" fmla="*/ 1831894 h 6246801"/>
              <a:gd name="connsiteX1028" fmla="*/ 5590278 w 9384838"/>
              <a:gd name="connsiteY1028" fmla="*/ 1756674 h 6246801"/>
              <a:gd name="connsiteX1029" fmla="*/ 5539394 w 9384838"/>
              <a:gd name="connsiteY1029" fmla="*/ 1656009 h 6246801"/>
              <a:gd name="connsiteX1030" fmla="*/ 5515058 w 9384838"/>
              <a:gd name="connsiteY1030" fmla="*/ 1656009 h 6246801"/>
              <a:gd name="connsiteX1031" fmla="*/ 5515058 w 9384838"/>
              <a:gd name="connsiteY1031" fmla="*/ 1606229 h 6246801"/>
              <a:gd name="connsiteX1032" fmla="*/ 5489616 w 9384838"/>
              <a:gd name="connsiteY1032" fmla="*/ 1580786 h 6246801"/>
              <a:gd name="connsiteX1033" fmla="*/ 5489616 w 9384838"/>
              <a:gd name="connsiteY1033" fmla="*/ 1531005 h 6246801"/>
              <a:gd name="connsiteX1034" fmla="*/ 5539394 w 9384838"/>
              <a:gd name="connsiteY1034" fmla="*/ 1455784 h 6246801"/>
              <a:gd name="connsiteX1035" fmla="*/ 5539394 w 9384838"/>
              <a:gd name="connsiteY1035" fmla="*/ 1404898 h 6246801"/>
              <a:gd name="connsiteX1036" fmla="*/ 5564836 w 9384838"/>
              <a:gd name="connsiteY1036" fmla="*/ 1355118 h 6246801"/>
              <a:gd name="connsiteX1037" fmla="*/ 5614614 w 9384838"/>
              <a:gd name="connsiteY1037" fmla="*/ 1379454 h 6246801"/>
              <a:gd name="connsiteX1038" fmla="*/ 5689834 w 9384838"/>
              <a:gd name="connsiteY1038" fmla="*/ 1355118 h 6246801"/>
              <a:gd name="connsiteX1039" fmla="*/ 5740719 w 9384838"/>
              <a:gd name="connsiteY1039" fmla="*/ 1329675 h 6246801"/>
              <a:gd name="connsiteX1040" fmla="*/ 5765055 w 9384838"/>
              <a:gd name="connsiteY1040" fmla="*/ 1355118 h 6246801"/>
              <a:gd name="connsiteX1041" fmla="*/ 5815939 w 9384838"/>
              <a:gd name="connsiteY1041" fmla="*/ 1279895 h 6246801"/>
              <a:gd name="connsiteX1042" fmla="*/ 5891159 w 9384838"/>
              <a:gd name="connsiteY1042" fmla="*/ 1254452 h 6246801"/>
              <a:gd name="connsiteX1043" fmla="*/ 5891159 w 9384838"/>
              <a:gd name="connsiteY1043" fmla="*/ 1179229 h 6246801"/>
              <a:gd name="connsiteX1044" fmla="*/ 5840275 w 9384838"/>
              <a:gd name="connsiteY1044" fmla="*/ 1104007 h 6246801"/>
              <a:gd name="connsiteX1045" fmla="*/ 5865717 w 9384838"/>
              <a:gd name="connsiteY1045" fmla="*/ 1054227 h 6246801"/>
              <a:gd name="connsiteX1046" fmla="*/ 5916601 w 9384838"/>
              <a:gd name="connsiteY1046" fmla="*/ 1054227 h 6246801"/>
              <a:gd name="connsiteX1047" fmla="*/ 6041599 w 9384838"/>
              <a:gd name="connsiteY1047" fmla="*/ 1179229 h 6246801"/>
              <a:gd name="connsiteX1048" fmla="*/ 6091377 w 9384838"/>
              <a:gd name="connsiteY1048" fmla="*/ 1153786 h 6246801"/>
              <a:gd name="connsiteX1049" fmla="*/ 6091377 w 9384838"/>
              <a:gd name="connsiteY1049" fmla="*/ 1204672 h 6246801"/>
              <a:gd name="connsiteX1050" fmla="*/ 6166597 w 9384838"/>
              <a:gd name="connsiteY1050" fmla="*/ 1254452 h 6246801"/>
              <a:gd name="connsiteX1051" fmla="*/ 6292701 w 9384838"/>
              <a:gd name="connsiteY1051" fmla="*/ 1179229 h 6246801"/>
              <a:gd name="connsiteX1052" fmla="*/ 6317037 w 9384838"/>
              <a:gd name="connsiteY1052" fmla="*/ 1129449 h 6246801"/>
              <a:gd name="connsiteX1053" fmla="*/ 6292701 w 9384838"/>
              <a:gd name="connsiteY1053" fmla="*/ 1054227 h 6246801"/>
              <a:gd name="connsiteX1054" fmla="*/ 6317037 w 9384838"/>
              <a:gd name="connsiteY1054" fmla="*/ 1003341 h 6246801"/>
              <a:gd name="connsiteX1055" fmla="*/ 6317037 w 9384838"/>
              <a:gd name="connsiteY1055" fmla="*/ 953562 h 6246801"/>
              <a:gd name="connsiteX1056" fmla="*/ 6342479 w 9384838"/>
              <a:gd name="connsiteY1056" fmla="*/ 903783 h 6246801"/>
              <a:gd name="connsiteX1057" fmla="*/ 6443141 w 9384838"/>
              <a:gd name="connsiteY1057" fmla="*/ 878340 h 6246801"/>
              <a:gd name="connsiteX1058" fmla="*/ 6492919 w 9384838"/>
              <a:gd name="connsiteY1058" fmla="*/ 803117 h 6246801"/>
              <a:gd name="connsiteX1059" fmla="*/ 6518361 w 9384838"/>
              <a:gd name="connsiteY1059" fmla="*/ 652667 h 6246801"/>
              <a:gd name="connsiteX1060" fmla="*/ 6619024 w 9384838"/>
              <a:gd name="connsiteY1060" fmla="*/ 526559 h 6246801"/>
              <a:gd name="connsiteX1061" fmla="*/ 6643360 w 9384838"/>
              <a:gd name="connsiteY1061" fmla="*/ 300891 h 6246801"/>
              <a:gd name="connsiteX1062" fmla="*/ 6619024 w 9384838"/>
              <a:gd name="connsiteY1062" fmla="*/ 125002 h 6246801"/>
              <a:gd name="connsiteX1063" fmla="*/ 6694244 w 9384838"/>
              <a:gd name="connsiteY1063" fmla="*/ 49779 h 6246801"/>
              <a:gd name="connsiteX1064" fmla="*/ 6769464 w 9384838"/>
              <a:gd name="connsiteY1064" fmla="*/ 49779 h 6246801"/>
              <a:gd name="connsiteX1065" fmla="*/ 6819242 w 9384838"/>
              <a:gd name="connsiteY106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77742 w 9384838"/>
              <a:gd name="connsiteY49" fmla="*/ 5419351 h 6246801"/>
              <a:gd name="connsiteX50" fmla="*/ 2153406 w 9384838"/>
              <a:gd name="connsiteY50" fmla="*/ 5444794 h 6246801"/>
              <a:gd name="connsiteX51" fmla="*/ 2089246 w 9384838"/>
              <a:gd name="connsiteY51" fmla="*/ 5541035 h 6246801"/>
              <a:gd name="connsiteX52" fmla="*/ 2052745 w 9384838"/>
              <a:gd name="connsiteY52" fmla="*/ 5444794 h 6246801"/>
              <a:gd name="connsiteX53" fmla="*/ 2031728 w 9384838"/>
              <a:gd name="connsiteY53" fmla="*/ 5401651 h 6246801"/>
              <a:gd name="connsiteX54" fmla="*/ 1976418 w 9384838"/>
              <a:gd name="connsiteY54" fmla="*/ 5379527 h 6246801"/>
              <a:gd name="connsiteX55" fmla="*/ 1952840 w 9384838"/>
              <a:gd name="connsiteY55" fmla="*/ 5345230 h 6246801"/>
              <a:gd name="connsiteX56" fmla="*/ 1949964 w 9384838"/>
              <a:gd name="connsiteY56" fmla="*/ 5344664 h 6246801"/>
              <a:gd name="connsiteX57" fmla="*/ 1851420 w 9384838"/>
              <a:gd name="connsiteY57" fmla="*/ 5369571 h 6246801"/>
              <a:gd name="connsiteX58" fmla="*/ 1827084 w 9384838"/>
              <a:gd name="connsiteY58" fmla="*/ 5393908 h 6246801"/>
              <a:gd name="connsiteX59" fmla="*/ 1751865 w 9384838"/>
              <a:gd name="connsiteY59" fmla="*/ 5393908 h 6246801"/>
              <a:gd name="connsiteX60" fmla="*/ 1726423 w 9384838"/>
              <a:gd name="connsiteY60" fmla="*/ 5419351 h 6246801"/>
              <a:gd name="connsiteX61" fmla="*/ 1726423 w 9384838"/>
              <a:gd name="connsiteY61" fmla="*/ 5444794 h 6246801"/>
              <a:gd name="connsiteX62" fmla="*/ 1625760 w 9384838"/>
              <a:gd name="connsiteY62" fmla="*/ 5544353 h 6246801"/>
              <a:gd name="connsiteX63" fmla="*/ 1601424 w 9384838"/>
              <a:gd name="connsiteY63" fmla="*/ 5520017 h 6246801"/>
              <a:gd name="connsiteX64" fmla="*/ 1575982 w 9384838"/>
              <a:gd name="connsiteY64" fmla="*/ 5544353 h 6246801"/>
              <a:gd name="connsiteX65" fmla="*/ 1575982 w 9384838"/>
              <a:gd name="connsiteY65" fmla="*/ 5595239 h 6246801"/>
              <a:gd name="connsiteX66" fmla="*/ 1550540 w 9384838"/>
              <a:gd name="connsiteY66" fmla="*/ 5595239 h 6246801"/>
              <a:gd name="connsiteX67" fmla="*/ 1550540 w 9384838"/>
              <a:gd name="connsiteY67" fmla="*/ 5645019 h 6246801"/>
              <a:gd name="connsiteX68" fmla="*/ 1500761 w 9384838"/>
              <a:gd name="connsiteY68" fmla="*/ 5619576 h 6246801"/>
              <a:gd name="connsiteX69" fmla="*/ 1475319 w 9384838"/>
              <a:gd name="connsiteY69" fmla="*/ 5619576 h 6246801"/>
              <a:gd name="connsiteX70" fmla="*/ 1425540 w 9384838"/>
              <a:gd name="connsiteY70" fmla="*/ 5595239 h 6246801"/>
              <a:gd name="connsiteX71" fmla="*/ 1475319 w 9384838"/>
              <a:gd name="connsiteY71" fmla="*/ 5569796 h 6246801"/>
              <a:gd name="connsiteX72" fmla="*/ 1450982 w 9384838"/>
              <a:gd name="connsiteY72" fmla="*/ 5544353 h 6246801"/>
              <a:gd name="connsiteX73" fmla="*/ 1450982 w 9384838"/>
              <a:gd name="connsiteY73" fmla="*/ 5544353 h 6246801"/>
              <a:gd name="connsiteX74" fmla="*/ 1425539 w 9384838"/>
              <a:gd name="connsiteY74" fmla="*/ 5544353 h 6246801"/>
              <a:gd name="connsiteX75" fmla="*/ 1400097 w 9384838"/>
              <a:gd name="connsiteY75" fmla="*/ 5469130 h 6246801"/>
              <a:gd name="connsiteX76" fmla="*/ 1400097 w 9384838"/>
              <a:gd name="connsiteY76" fmla="*/ 5419351 h 6246801"/>
              <a:gd name="connsiteX77" fmla="*/ 1450982 w 9384838"/>
              <a:gd name="connsiteY77" fmla="*/ 5369571 h 6246801"/>
              <a:gd name="connsiteX78" fmla="*/ 1450982 w 9384838"/>
              <a:gd name="connsiteY78" fmla="*/ 5344128 h 6246801"/>
              <a:gd name="connsiteX79" fmla="*/ 1400097 w 9384838"/>
              <a:gd name="connsiteY79" fmla="*/ 5318685 h 6246801"/>
              <a:gd name="connsiteX80" fmla="*/ 1425539 w 9384838"/>
              <a:gd name="connsiteY80" fmla="*/ 5268905 h 6246801"/>
              <a:gd name="connsiteX81" fmla="*/ 1400097 w 9384838"/>
              <a:gd name="connsiteY81" fmla="*/ 5243462 h 6246801"/>
              <a:gd name="connsiteX82" fmla="*/ 1450982 w 9384838"/>
              <a:gd name="connsiteY82" fmla="*/ 5218019 h 6246801"/>
              <a:gd name="connsiteX83" fmla="*/ 1526203 w 9384838"/>
              <a:gd name="connsiteY83" fmla="*/ 5193682 h 6246801"/>
              <a:gd name="connsiteX84" fmla="*/ 1575981 w 9384838"/>
              <a:gd name="connsiteY84" fmla="*/ 5168239 h 6246801"/>
              <a:gd name="connsiteX85" fmla="*/ 1575981 w 9384838"/>
              <a:gd name="connsiteY85" fmla="*/ 5118459 h 6246801"/>
              <a:gd name="connsiteX86" fmla="*/ 1625759 w 9384838"/>
              <a:gd name="connsiteY86" fmla="*/ 5093016 h 6246801"/>
              <a:gd name="connsiteX87" fmla="*/ 1625759 w 9384838"/>
              <a:gd name="connsiteY87" fmla="*/ 5043236 h 6246801"/>
              <a:gd name="connsiteX88" fmla="*/ 1726423 w 9384838"/>
              <a:gd name="connsiteY88" fmla="*/ 5017793 h 6246801"/>
              <a:gd name="connsiteX89" fmla="*/ 1726423 w 9384838"/>
              <a:gd name="connsiteY89" fmla="*/ 5067573 h 6246801"/>
              <a:gd name="connsiteX90" fmla="*/ 1751865 w 9384838"/>
              <a:gd name="connsiteY90" fmla="*/ 5118459 h 6246801"/>
              <a:gd name="connsiteX91" fmla="*/ 1851420 w 9384838"/>
              <a:gd name="connsiteY91" fmla="*/ 5118459 h 6246801"/>
              <a:gd name="connsiteX92" fmla="*/ 1902304 w 9384838"/>
              <a:gd name="connsiteY92" fmla="*/ 5142796 h 6246801"/>
              <a:gd name="connsiteX93" fmla="*/ 1977523 w 9384838"/>
              <a:gd name="connsiteY93" fmla="*/ 5093016 h 6246801"/>
              <a:gd name="connsiteX94" fmla="*/ 1999647 w 9384838"/>
              <a:gd name="connsiteY94" fmla="*/ 5047661 h 6246801"/>
              <a:gd name="connsiteX95" fmla="*/ 1989691 w 9384838"/>
              <a:gd name="connsiteY95" fmla="*/ 5011156 h 6246801"/>
              <a:gd name="connsiteX96" fmla="*/ 2030620 w 9384838"/>
              <a:gd name="connsiteY96" fmla="*/ 5032174 h 6246801"/>
              <a:gd name="connsiteX97" fmla="*/ 2050531 w 9384838"/>
              <a:gd name="connsiteY97" fmla="*/ 5012262 h 6246801"/>
              <a:gd name="connsiteX98" fmla="*/ 2127963 w 9384838"/>
              <a:gd name="connsiteY98" fmla="*/ 4992350 h 6246801"/>
              <a:gd name="connsiteX99" fmla="*/ 798333 w 9384838"/>
              <a:gd name="connsiteY99" fmla="*/ 4867347 h 6246801"/>
              <a:gd name="connsiteX100" fmla="*/ 848111 w 9384838"/>
              <a:gd name="connsiteY100" fmla="*/ 4867347 h 6246801"/>
              <a:gd name="connsiteX101" fmla="*/ 873554 w 9384838"/>
              <a:gd name="connsiteY101" fmla="*/ 4917127 h 6246801"/>
              <a:gd name="connsiteX102" fmla="*/ 898996 w 9384838"/>
              <a:gd name="connsiteY102" fmla="*/ 4892790 h 6246801"/>
              <a:gd name="connsiteX103" fmla="*/ 923332 w 9384838"/>
              <a:gd name="connsiteY103" fmla="*/ 4892790 h 6246801"/>
              <a:gd name="connsiteX104" fmla="*/ 873554 w 9384838"/>
              <a:gd name="connsiteY104" fmla="*/ 4942570 h 6246801"/>
              <a:gd name="connsiteX105" fmla="*/ 898996 w 9384838"/>
              <a:gd name="connsiteY105" fmla="*/ 4968013 h 6246801"/>
              <a:gd name="connsiteX106" fmla="*/ 873554 w 9384838"/>
              <a:gd name="connsiteY106" fmla="*/ 4992350 h 6246801"/>
              <a:gd name="connsiteX107" fmla="*/ 898996 w 9384838"/>
              <a:gd name="connsiteY107" fmla="*/ 5017793 h 6246801"/>
              <a:gd name="connsiteX108" fmla="*/ 898996 w 9384838"/>
              <a:gd name="connsiteY108" fmla="*/ 5043236 h 6246801"/>
              <a:gd name="connsiteX109" fmla="*/ 948774 w 9384838"/>
              <a:gd name="connsiteY109" fmla="*/ 5067573 h 6246801"/>
              <a:gd name="connsiteX110" fmla="*/ 974217 w 9384838"/>
              <a:gd name="connsiteY110" fmla="*/ 5093016 h 6246801"/>
              <a:gd name="connsiteX111" fmla="*/ 998553 w 9384838"/>
              <a:gd name="connsiteY111" fmla="*/ 5118459 h 6246801"/>
              <a:gd name="connsiteX112" fmla="*/ 1049437 w 9384838"/>
              <a:gd name="connsiteY112" fmla="*/ 5118459 h 6246801"/>
              <a:gd name="connsiteX113" fmla="*/ 1099216 w 9384838"/>
              <a:gd name="connsiteY113" fmla="*/ 5067573 h 6246801"/>
              <a:gd name="connsiteX114" fmla="*/ 1148994 w 9384838"/>
              <a:gd name="connsiteY114" fmla="*/ 5093016 h 6246801"/>
              <a:gd name="connsiteX115" fmla="*/ 1174436 w 9384838"/>
              <a:gd name="connsiteY115" fmla="*/ 5142796 h 6246801"/>
              <a:gd name="connsiteX116" fmla="*/ 1148994 w 9384838"/>
              <a:gd name="connsiteY116" fmla="*/ 5193682 h 6246801"/>
              <a:gd name="connsiteX117" fmla="*/ 1099216 w 9384838"/>
              <a:gd name="connsiteY117" fmla="*/ 5218019 h 6246801"/>
              <a:gd name="connsiteX118" fmla="*/ 1073773 w 9384838"/>
              <a:gd name="connsiteY118" fmla="*/ 5218019 h 6246801"/>
              <a:gd name="connsiteX119" fmla="*/ 1049437 w 9384838"/>
              <a:gd name="connsiteY119" fmla="*/ 5193682 h 6246801"/>
              <a:gd name="connsiteX120" fmla="*/ 1023995 w 9384838"/>
              <a:gd name="connsiteY120" fmla="*/ 5243462 h 6246801"/>
              <a:gd name="connsiteX121" fmla="*/ 1049437 w 9384838"/>
              <a:gd name="connsiteY121" fmla="*/ 5293242 h 6246801"/>
              <a:gd name="connsiteX122" fmla="*/ 1099216 w 9384838"/>
              <a:gd name="connsiteY122" fmla="*/ 5293242 h 6246801"/>
              <a:gd name="connsiteX123" fmla="*/ 1199879 w 9384838"/>
              <a:gd name="connsiteY123" fmla="*/ 5318685 h 6246801"/>
              <a:gd name="connsiteX124" fmla="*/ 1124658 w 9384838"/>
              <a:gd name="connsiteY124" fmla="*/ 5369571 h 6246801"/>
              <a:gd name="connsiteX125" fmla="*/ 1148994 w 9384838"/>
              <a:gd name="connsiteY125" fmla="*/ 5393907 h 6246801"/>
              <a:gd name="connsiteX126" fmla="*/ 1199879 w 9384838"/>
              <a:gd name="connsiteY126" fmla="*/ 5393907 h 6246801"/>
              <a:gd name="connsiteX127" fmla="*/ 1148994 w 9384838"/>
              <a:gd name="connsiteY127" fmla="*/ 5444793 h 6246801"/>
              <a:gd name="connsiteX128" fmla="*/ 1199879 w 9384838"/>
              <a:gd name="connsiteY128" fmla="*/ 5469130 h 6246801"/>
              <a:gd name="connsiteX129" fmla="*/ 1174436 w 9384838"/>
              <a:gd name="connsiteY129" fmla="*/ 5520016 h 6246801"/>
              <a:gd name="connsiteX130" fmla="*/ 1124658 w 9384838"/>
              <a:gd name="connsiteY130" fmla="*/ 5520016 h 6246801"/>
              <a:gd name="connsiteX131" fmla="*/ 1099216 w 9384838"/>
              <a:gd name="connsiteY131" fmla="*/ 5544353 h 6246801"/>
              <a:gd name="connsiteX132" fmla="*/ 1023995 w 9384838"/>
              <a:gd name="connsiteY132" fmla="*/ 5619576 h 6246801"/>
              <a:gd name="connsiteX133" fmla="*/ 1023995 w 9384838"/>
              <a:gd name="connsiteY133" fmla="*/ 5645019 h 6246801"/>
              <a:gd name="connsiteX134" fmla="*/ 998553 w 9384838"/>
              <a:gd name="connsiteY134" fmla="*/ 5670462 h 6246801"/>
              <a:gd name="connsiteX135" fmla="*/ 823775 w 9384838"/>
              <a:gd name="connsiteY135" fmla="*/ 5920467 h 6246801"/>
              <a:gd name="connsiteX136" fmla="*/ 848111 w 9384838"/>
              <a:gd name="connsiteY136" fmla="*/ 5971353 h 6246801"/>
              <a:gd name="connsiteX137" fmla="*/ 798334 w 9384838"/>
              <a:gd name="connsiteY137" fmla="*/ 6021132 h 6246801"/>
              <a:gd name="connsiteX138" fmla="*/ 772890 w 9384838"/>
              <a:gd name="connsiteY138" fmla="*/ 6046575 h 6246801"/>
              <a:gd name="connsiteX139" fmla="*/ 772890 w 9384838"/>
              <a:gd name="connsiteY139" fmla="*/ 6096355 h 6246801"/>
              <a:gd name="connsiteX140" fmla="*/ 723113 w 9384838"/>
              <a:gd name="connsiteY140" fmla="*/ 6147241 h 6246801"/>
              <a:gd name="connsiteX141" fmla="*/ 697671 w 9384838"/>
              <a:gd name="connsiteY141" fmla="*/ 6096355 h 6246801"/>
              <a:gd name="connsiteX142" fmla="*/ 672229 w 9384838"/>
              <a:gd name="connsiteY142" fmla="*/ 6072018 h 6246801"/>
              <a:gd name="connsiteX143" fmla="*/ 693023 w 9384838"/>
              <a:gd name="connsiteY143" fmla="*/ 6051222 h 6246801"/>
              <a:gd name="connsiteX144" fmla="*/ 702873 w 9384838"/>
              <a:gd name="connsiteY144" fmla="*/ 6041372 h 6246801"/>
              <a:gd name="connsiteX145" fmla="*/ 702874 w 9384838"/>
              <a:gd name="connsiteY145" fmla="*/ 6041371 h 6246801"/>
              <a:gd name="connsiteX146" fmla="*/ 693023 w 9384838"/>
              <a:gd name="connsiteY146" fmla="*/ 6051222 h 6246801"/>
              <a:gd name="connsiteX147" fmla="*/ 672228 w 9384838"/>
              <a:gd name="connsiteY147" fmla="*/ 6072019 h 6246801"/>
              <a:gd name="connsiteX148" fmla="*/ 647891 w 9384838"/>
              <a:gd name="connsiteY148" fmla="*/ 6046576 h 6246801"/>
              <a:gd name="connsiteX149" fmla="*/ 597007 w 9384838"/>
              <a:gd name="connsiteY149" fmla="*/ 6096356 h 6246801"/>
              <a:gd name="connsiteX150" fmla="*/ 622449 w 9384838"/>
              <a:gd name="connsiteY150" fmla="*/ 6147242 h 6246801"/>
              <a:gd name="connsiteX151" fmla="*/ 622449 w 9384838"/>
              <a:gd name="connsiteY151" fmla="*/ 6171578 h 6246801"/>
              <a:gd name="connsiteX152" fmla="*/ 597007 w 9384838"/>
              <a:gd name="connsiteY152" fmla="*/ 6171578 h 6246801"/>
              <a:gd name="connsiteX153" fmla="*/ 547229 w 9384838"/>
              <a:gd name="connsiteY153" fmla="*/ 6222464 h 6246801"/>
              <a:gd name="connsiteX154" fmla="*/ 497452 w 9384838"/>
              <a:gd name="connsiteY154" fmla="*/ 6222464 h 6246801"/>
              <a:gd name="connsiteX155" fmla="*/ 422232 w 9384838"/>
              <a:gd name="connsiteY155" fmla="*/ 6246801 h 6246801"/>
              <a:gd name="connsiteX156" fmla="*/ 472009 w 9384838"/>
              <a:gd name="connsiteY156" fmla="*/ 6171578 h 6246801"/>
              <a:gd name="connsiteX157" fmla="*/ 521787 w 9384838"/>
              <a:gd name="connsiteY157" fmla="*/ 6121799 h 6246801"/>
              <a:gd name="connsiteX158" fmla="*/ 497452 w 9384838"/>
              <a:gd name="connsiteY158" fmla="*/ 6046576 h 6246801"/>
              <a:gd name="connsiteX159" fmla="*/ 497452 w 9384838"/>
              <a:gd name="connsiteY159" fmla="*/ 5996796 h 6246801"/>
              <a:gd name="connsiteX160" fmla="*/ 521787 w 9384838"/>
              <a:gd name="connsiteY160" fmla="*/ 5996796 h 6246801"/>
              <a:gd name="connsiteX161" fmla="*/ 572672 w 9384838"/>
              <a:gd name="connsiteY161" fmla="*/ 5945910 h 6246801"/>
              <a:gd name="connsiteX162" fmla="*/ 547229 w 9384838"/>
              <a:gd name="connsiteY162" fmla="*/ 5920467 h 6246801"/>
              <a:gd name="connsiteX163" fmla="*/ 497452 w 9384838"/>
              <a:gd name="connsiteY163" fmla="*/ 5896130 h 6246801"/>
              <a:gd name="connsiteX164" fmla="*/ 472009 w 9384838"/>
              <a:gd name="connsiteY164" fmla="*/ 5920467 h 6246801"/>
              <a:gd name="connsiteX165" fmla="*/ 396790 w 9384838"/>
              <a:gd name="connsiteY165" fmla="*/ 6021133 h 6246801"/>
              <a:gd name="connsiteX166" fmla="*/ 422232 w 9384838"/>
              <a:gd name="connsiteY166" fmla="*/ 6046576 h 6246801"/>
              <a:gd name="connsiteX167" fmla="*/ 422232 w 9384838"/>
              <a:gd name="connsiteY167" fmla="*/ 6096356 h 6246801"/>
              <a:gd name="connsiteX168" fmla="*/ 446568 w 9384838"/>
              <a:gd name="connsiteY168" fmla="*/ 6121799 h 6246801"/>
              <a:gd name="connsiteX169" fmla="*/ 422232 w 9384838"/>
              <a:gd name="connsiteY169" fmla="*/ 6147242 h 6246801"/>
              <a:gd name="connsiteX170" fmla="*/ 396790 w 9384838"/>
              <a:gd name="connsiteY170" fmla="*/ 6147242 h 6246801"/>
              <a:gd name="connsiteX171" fmla="*/ 371348 w 9384838"/>
              <a:gd name="connsiteY171" fmla="*/ 6121799 h 6246801"/>
              <a:gd name="connsiteX172" fmla="*/ 296127 w 9384838"/>
              <a:gd name="connsiteY172" fmla="*/ 6072019 h 6246801"/>
              <a:gd name="connsiteX173" fmla="*/ 271792 w 9384838"/>
              <a:gd name="connsiteY173" fmla="*/ 5996796 h 6246801"/>
              <a:gd name="connsiteX174" fmla="*/ 321570 w 9384838"/>
              <a:gd name="connsiteY174" fmla="*/ 6021133 h 6246801"/>
              <a:gd name="connsiteX175" fmla="*/ 347012 w 9384838"/>
              <a:gd name="connsiteY175" fmla="*/ 5996796 h 6246801"/>
              <a:gd name="connsiteX176" fmla="*/ 371348 w 9384838"/>
              <a:gd name="connsiteY176" fmla="*/ 5920467 h 6246801"/>
              <a:gd name="connsiteX177" fmla="*/ 321570 w 9384838"/>
              <a:gd name="connsiteY177" fmla="*/ 5845245 h 6246801"/>
              <a:gd name="connsiteX178" fmla="*/ 371348 w 9384838"/>
              <a:gd name="connsiteY178" fmla="*/ 5795465 h 6246801"/>
              <a:gd name="connsiteX179" fmla="*/ 371348 w 9384838"/>
              <a:gd name="connsiteY179" fmla="*/ 5745685 h 6246801"/>
              <a:gd name="connsiteX180" fmla="*/ 371348 w 9384838"/>
              <a:gd name="connsiteY180" fmla="*/ 5720242 h 6246801"/>
              <a:gd name="connsiteX181" fmla="*/ 347012 w 9384838"/>
              <a:gd name="connsiteY181" fmla="*/ 5670462 h 6246801"/>
              <a:gd name="connsiteX182" fmla="*/ 446567 w 9384838"/>
              <a:gd name="connsiteY182" fmla="*/ 5670462 h 6246801"/>
              <a:gd name="connsiteX183" fmla="*/ 462479 w 9384838"/>
              <a:gd name="connsiteY183" fmla="*/ 5674309 h 6246801"/>
              <a:gd name="connsiteX184" fmla="*/ 471828 w 9384838"/>
              <a:gd name="connsiteY184" fmla="*/ 5676570 h 6246801"/>
              <a:gd name="connsiteX185" fmla="*/ 471828 w 9384838"/>
              <a:gd name="connsiteY185" fmla="*/ 5676569 h 6246801"/>
              <a:gd name="connsiteX186" fmla="*/ 462479 w 9384838"/>
              <a:gd name="connsiteY186" fmla="*/ 5674309 h 6246801"/>
              <a:gd name="connsiteX187" fmla="*/ 446568 w 9384838"/>
              <a:gd name="connsiteY187" fmla="*/ 5670462 h 6246801"/>
              <a:gd name="connsiteX188" fmla="*/ 446567 w 9384838"/>
              <a:gd name="connsiteY188" fmla="*/ 5670462 h 6246801"/>
              <a:gd name="connsiteX189" fmla="*/ 521787 w 9384838"/>
              <a:gd name="connsiteY189" fmla="*/ 5595239 h 6246801"/>
              <a:gd name="connsiteX190" fmla="*/ 572672 w 9384838"/>
              <a:gd name="connsiteY190" fmla="*/ 5569796 h 6246801"/>
              <a:gd name="connsiteX191" fmla="*/ 572672 w 9384838"/>
              <a:gd name="connsiteY191" fmla="*/ 5520016 h 6246801"/>
              <a:gd name="connsiteX192" fmla="*/ 647892 w 9384838"/>
              <a:gd name="connsiteY192" fmla="*/ 5494573 h 6246801"/>
              <a:gd name="connsiteX193" fmla="*/ 622450 w 9384838"/>
              <a:gd name="connsiteY193" fmla="*/ 5469130 h 6246801"/>
              <a:gd name="connsiteX194" fmla="*/ 547230 w 9384838"/>
              <a:gd name="connsiteY194" fmla="*/ 5469130 h 6246801"/>
              <a:gd name="connsiteX195" fmla="*/ 622450 w 9384838"/>
              <a:gd name="connsiteY195" fmla="*/ 5444793 h 6246801"/>
              <a:gd name="connsiteX196" fmla="*/ 622450 w 9384838"/>
              <a:gd name="connsiteY196" fmla="*/ 5369570 h 6246801"/>
              <a:gd name="connsiteX197" fmla="*/ 597008 w 9384838"/>
              <a:gd name="connsiteY197" fmla="*/ 5369570 h 6246801"/>
              <a:gd name="connsiteX198" fmla="*/ 597008 w 9384838"/>
              <a:gd name="connsiteY198" fmla="*/ 5344127 h 6246801"/>
              <a:gd name="connsiteX199" fmla="*/ 572672 w 9384838"/>
              <a:gd name="connsiteY199" fmla="*/ 5318684 h 6246801"/>
              <a:gd name="connsiteX200" fmla="*/ 597008 w 9384838"/>
              <a:gd name="connsiteY200" fmla="*/ 5268904 h 6246801"/>
              <a:gd name="connsiteX201" fmla="*/ 572672 w 9384838"/>
              <a:gd name="connsiteY201" fmla="*/ 5268904 h 6246801"/>
              <a:gd name="connsiteX202" fmla="*/ 572672 w 9384838"/>
              <a:gd name="connsiteY202" fmla="*/ 5218018 h 6246801"/>
              <a:gd name="connsiteX203" fmla="*/ 547230 w 9384838"/>
              <a:gd name="connsiteY203" fmla="*/ 5193682 h 6246801"/>
              <a:gd name="connsiteX204" fmla="*/ 547229 w 9384838"/>
              <a:gd name="connsiteY204" fmla="*/ 5193682 h 6246801"/>
              <a:gd name="connsiteX205" fmla="*/ 521787 w 9384838"/>
              <a:gd name="connsiteY205" fmla="*/ 5168239 h 6246801"/>
              <a:gd name="connsiteX206" fmla="*/ 472009 w 9384838"/>
              <a:gd name="connsiteY206" fmla="*/ 5193682 h 6246801"/>
              <a:gd name="connsiteX207" fmla="*/ 472009 w 9384838"/>
              <a:gd name="connsiteY207" fmla="*/ 5293241 h 6246801"/>
              <a:gd name="connsiteX208" fmla="*/ 472009 w 9384838"/>
              <a:gd name="connsiteY208" fmla="*/ 5293241 h 6246801"/>
              <a:gd name="connsiteX209" fmla="*/ 422231 w 9384838"/>
              <a:gd name="connsiteY209" fmla="*/ 5318684 h 6246801"/>
              <a:gd name="connsiteX210" fmla="*/ 446567 w 9384838"/>
              <a:gd name="connsiteY210" fmla="*/ 5344127 h 6246801"/>
              <a:gd name="connsiteX211" fmla="*/ 497451 w 9384838"/>
              <a:gd name="connsiteY211" fmla="*/ 5344127 h 6246801"/>
              <a:gd name="connsiteX212" fmla="*/ 521787 w 9384838"/>
              <a:gd name="connsiteY212" fmla="*/ 5318684 h 6246801"/>
              <a:gd name="connsiteX213" fmla="*/ 521787 w 9384838"/>
              <a:gd name="connsiteY213" fmla="*/ 5369570 h 6246801"/>
              <a:gd name="connsiteX214" fmla="*/ 497451 w 9384838"/>
              <a:gd name="connsiteY214" fmla="*/ 5419350 h 6246801"/>
              <a:gd name="connsiteX215" fmla="*/ 472009 w 9384838"/>
              <a:gd name="connsiteY215" fmla="*/ 5419350 h 6246801"/>
              <a:gd name="connsiteX216" fmla="*/ 446567 w 9384838"/>
              <a:gd name="connsiteY216" fmla="*/ 5444793 h 6246801"/>
              <a:gd name="connsiteX217" fmla="*/ 422231 w 9384838"/>
              <a:gd name="connsiteY217" fmla="*/ 5419350 h 6246801"/>
              <a:gd name="connsiteX218" fmla="*/ 446567 w 9384838"/>
              <a:gd name="connsiteY218" fmla="*/ 5393907 h 6246801"/>
              <a:gd name="connsiteX219" fmla="*/ 446567 w 9384838"/>
              <a:gd name="connsiteY219" fmla="*/ 5369570 h 6246801"/>
              <a:gd name="connsiteX220" fmla="*/ 422231 w 9384838"/>
              <a:gd name="connsiteY220" fmla="*/ 5344127 h 6246801"/>
              <a:gd name="connsiteX221" fmla="*/ 371347 w 9384838"/>
              <a:gd name="connsiteY221" fmla="*/ 5369570 h 6246801"/>
              <a:gd name="connsiteX222" fmla="*/ 347011 w 9384838"/>
              <a:gd name="connsiteY222" fmla="*/ 5344127 h 6246801"/>
              <a:gd name="connsiteX223" fmla="*/ 321569 w 9384838"/>
              <a:gd name="connsiteY223" fmla="*/ 5393907 h 6246801"/>
              <a:gd name="connsiteX224" fmla="*/ 271791 w 9384838"/>
              <a:gd name="connsiteY224" fmla="*/ 5419350 h 6246801"/>
              <a:gd name="connsiteX225" fmla="*/ 321569 w 9384838"/>
              <a:gd name="connsiteY225" fmla="*/ 5369570 h 6246801"/>
              <a:gd name="connsiteX226" fmla="*/ 296127 w 9384838"/>
              <a:gd name="connsiteY226" fmla="*/ 5344127 h 6246801"/>
              <a:gd name="connsiteX227" fmla="*/ 296127 w 9384838"/>
              <a:gd name="connsiteY227" fmla="*/ 5293241 h 6246801"/>
              <a:gd name="connsiteX228" fmla="*/ 271791 w 9384838"/>
              <a:gd name="connsiteY228" fmla="*/ 5293241 h 6246801"/>
              <a:gd name="connsiteX229" fmla="*/ 246349 w 9384838"/>
              <a:gd name="connsiteY229" fmla="*/ 5243462 h 6246801"/>
              <a:gd name="connsiteX230" fmla="*/ 296127 w 9384838"/>
              <a:gd name="connsiteY230" fmla="*/ 5168239 h 6246801"/>
              <a:gd name="connsiteX231" fmla="*/ 321569 w 9384838"/>
              <a:gd name="connsiteY231" fmla="*/ 5193682 h 6246801"/>
              <a:gd name="connsiteX232" fmla="*/ 296127 w 9384838"/>
              <a:gd name="connsiteY232" fmla="*/ 5218019 h 6246801"/>
              <a:gd name="connsiteX233" fmla="*/ 321569 w 9384838"/>
              <a:gd name="connsiteY233" fmla="*/ 5218019 h 6246801"/>
              <a:gd name="connsiteX234" fmla="*/ 321569 w 9384838"/>
              <a:gd name="connsiteY234" fmla="*/ 5243462 h 6246801"/>
              <a:gd name="connsiteX235" fmla="*/ 296127 w 9384838"/>
              <a:gd name="connsiteY235" fmla="*/ 5268905 h 6246801"/>
              <a:gd name="connsiteX236" fmla="*/ 321569 w 9384838"/>
              <a:gd name="connsiteY236" fmla="*/ 5318684 h 6246801"/>
              <a:gd name="connsiteX237" fmla="*/ 347011 w 9384838"/>
              <a:gd name="connsiteY237" fmla="*/ 5293241 h 6246801"/>
              <a:gd name="connsiteX238" fmla="*/ 371347 w 9384838"/>
              <a:gd name="connsiteY238" fmla="*/ 5318684 h 6246801"/>
              <a:gd name="connsiteX239" fmla="*/ 396789 w 9384838"/>
              <a:gd name="connsiteY239" fmla="*/ 5318684 h 6246801"/>
              <a:gd name="connsiteX240" fmla="*/ 371347 w 9384838"/>
              <a:gd name="connsiteY240" fmla="*/ 5268905 h 6246801"/>
              <a:gd name="connsiteX241" fmla="*/ 396789 w 9384838"/>
              <a:gd name="connsiteY241" fmla="*/ 5243462 h 6246801"/>
              <a:gd name="connsiteX242" fmla="*/ 371347 w 9384838"/>
              <a:gd name="connsiteY242" fmla="*/ 5193682 h 6246801"/>
              <a:gd name="connsiteX243" fmla="*/ 321569 w 9384838"/>
              <a:gd name="connsiteY243" fmla="*/ 5168239 h 6246801"/>
              <a:gd name="connsiteX244" fmla="*/ 347011 w 9384838"/>
              <a:gd name="connsiteY244" fmla="*/ 5142796 h 6246801"/>
              <a:gd name="connsiteX245" fmla="*/ 296127 w 9384838"/>
              <a:gd name="connsiteY245" fmla="*/ 5142796 h 6246801"/>
              <a:gd name="connsiteX246" fmla="*/ 271791 w 9384838"/>
              <a:gd name="connsiteY246" fmla="*/ 5093016 h 6246801"/>
              <a:gd name="connsiteX247" fmla="*/ 296127 w 9384838"/>
              <a:gd name="connsiteY247" fmla="*/ 5067573 h 6246801"/>
              <a:gd name="connsiteX248" fmla="*/ 271791 w 9384838"/>
              <a:gd name="connsiteY248" fmla="*/ 5043236 h 6246801"/>
              <a:gd name="connsiteX249" fmla="*/ 271791 w 9384838"/>
              <a:gd name="connsiteY249" fmla="*/ 5017793 h 6246801"/>
              <a:gd name="connsiteX250" fmla="*/ 321569 w 9384838"/>
              <a:gd name="connsiteY250" fmla="*/ 5043236 h 6246801"/>
              <a:gd name="connsiteX251" fmla="*/ 347011 w 9384838"/>
              <a:gd name="connsiteY251" fmla="*/ 5043236 h 6246801"/>
              <a:gd name="connsiteX252" fmla="*/ 371347 w 9384838"/>
              <a:gd name="connsiteY252" fmla="*/ 5067573 h 6246801"/>
              <a:gd name="connsiteX253" fmla="*/ 371347 w 9384838"/>
              <a:gd name="connsiteY253" fmla="*/ 5093016 h 6246801"/>
              <a:gd name="connsiteX254" fmla="*/ 396789 w 9384838"/>
              <a:gd name="connsiteY254" fmla="*/ 5093016 h 6246801"/>
              <a:gd name="connsiteX255" fmla="*/ 396789 w 9384838"/>
              <a:gd name="connsiteY255" fmla="*/ 5067573 h 6246801"/>
              <a:gd name="connsiteX256" fmla="*/ 422231 w 9384838"/>
              <a:gd name="connsiteY256" fmla="*/ 5043236 h 6246801"/>
              <a:gd name="connsiteX257" fmla="*/ 371347 w 9384838"/>
              <a:gd name="connsiteY257" fmla="*/ 5017793 h 6246801"/>
              <a:gd name="connsiteX258" fmla="*/ 396789 w 9384838"/>
              <a:gd name="connsiteY258" fmla="*/ 4992350 h 6246801"/>
              <a:gd name="connsiteX259" fmla="*/ 422231 w 9384838"/>
              <a:gd name="connsiteY259" fmla="*/ 4968013 h 6246801"/>
              <a:gd name="connsiteX260" fmla="*/ 446567 w 9384838"/>
              <a:gd name="connsiteY260" fmla="*/ 4992350 h 6246801"/>
              <a:gd name="connsiteX261" fmla="*/ 446567 w 9384838"/>
              <a:gd name="connsiteY261" fmla="*/ 5017793 h 6246801"/>
              <a:gd name="connsiteX262" fmla="*/ 472009 w 9384838"/>
              <a:gd name="connsiteY262" fmla="*/ 5043236 h 6246801"/>
              <a:gd name="connsiteX263" fmla="*/ 497451 w 9384838"/>
              <a:gd name="connsiteY263" fmla="*/ 5017793 h 6246801"/>
              <a:gd name="connsiteX264" fmla="*/ 497452 w 9384838"/>
              <a:gd name="connsiteY264" fmla="*/ 5017793 h 6246801"/>
              <a:gd name="connsiteX265" fmla="*/ 547230 w 9384838"/>
              <a:gd name="connsiteY265" fmla="*/ 5017793 h 6246801"/>
              <a:gd name="connsiteX266" fmla="*/ 521788 w 9384838"/>
              <a:gd name="connsiteY266" fmla="*/ 4992350 h 6246801"/>
              <a:gd name="connsiteX267" fmla="*/ 572672 w 9384838"/>
              <a:gd name="connsiteY267" fmla="*/ 4968013 h 6246801"/>
              <a:gd name="connsiteX268" fmla="*/ 597008 w 9384838"/>
              <a:gd name="connsiteY268" fmla="*/ 4992350 h 6246801"/>
              <a:gd name="connsiteX269" fmla="*/ 647892 w 9384838"/>
              <a:gd name="connsiteY269" fmla="*/ 4992350 h 6246801"/>
              <a:gd name="connsiteX270" fmla="*/ 647892 w 9384838"/>
              <a:gd name="connsiteY270" fmla="*/ 4968013 h 6246801"/>
              <a:gd name="connsiteX271" fmla="*/ 672228 w 9384838"/>
              <a:gd name="connsiteY271" fmla="*/ 4942570 h 6246801"/>
              <a:gd name="connsiteX272" fmla="*/ 672228 w 9384838"/>
              <a:gd name="connsiteY272" fmla="*/ 4917127 h 6246801"/>
              <a:gd name="connsiteX273" fmla="*/ 723112 w 9384838"/>
              <a:gd name="connsiteY273" fmla="*/ 4892790 h 6246801"/>
              <a:gd name="connsiteX274" fmla="*/ 772890 w 9384838"/>
              <a:gd name="connsiteY274" fmla="*/ 4892790 h 6246801"/>
              <a:gd name="connsiteX275" fmla="*/ 798333 w 9384838"/>
              <a:gd name="connsiteY275" fmla="*/ 4867347 h 6246801"/>
              <a:gd name="connsiteX276" fmla="*/ 291494 w 9384838"/>
              <a:gd name="connsiteY276" fmla="*/ 3896294 h 6246801"/>
              <a:gd name="connsiteX277" fmla="*/ 319795 w 9384838"/>
              <a:gd name="connsiteY277" fmla="*/ 3947235 h 6246801"/>
              <a:gd name="connsiteX278" fmla="*/ 280174 w 9384838"/>
              <a:gd name="connsiteY278" fmla="*/ 4026476 h 6246801"/>
              <a:gd name="connsiteX279" fmla="*/ 234893 w 9384838"/>
              <a:gd name="connsiteY279" fmla="*/ 4026476 h 6246801"/>
              <a:gd name="connsiteX280" fmla="*/ 220743 w 9384838"/>
              <a:gd name="connsiteY280" fmla="*/ 4066097 h 6246801"/>
              <a:gd name="connsiteX281" fmla="*/ 178292 w 9384838"/>
              <a:gd name="connsiteY281" fmla="*/ 4074587 h 6246801"/>
              <a:gd name="connsiteX282" fmla="*/ 133012 w 9384838"/>
              <a:gd name="connsiteY282" fmla="*/ 4111377 h 6246801"/>
              <a:gd name="connsiteX283" fmla="*/ 93391 w 9384838"/>
              <a:gd name="connsiteY283" fmla="*/ 4125528 h 6246801"/>
              <a:gd name="connsiteX284" fmla="*/ 113201 w 9384838"/>
              <a:gd name="connsiteY284" fmla="*/ 4187789 h 6246801"/>
              <a:gd name="connsiteX285" fmla="*/ 82071 w 9384838"/>
              <a:gd name="connsiteY285" fmla="*/ 4187789 h 6246801"/>
              <a:gd name="connsiteX286" fmla="*/ 59430 w 9384838"/>
              <a:gd name="connsiteY286" fmla="*/ 4250050 h 6246801"/>
              <a:gd name="connsiteX287" fmla="*/ 76411 w 9384838"/>
              <a:gd name="connsiteY287" fmla="*/ 4275521 h 6246801"/>
              <a:gd name="connsiteX288" fmla="*/ 11320 w 9384838"/>
              <a:gd name="connsiteY288" fmla="*/ 4317971 h 6246801"/>
              <a:gd name="connsiteX289" fmla="*/ 0 w 9384838"/>
              <a:gd name="connsiteY289" fmla="*/ 4230240 h 6246801"/>
              <a:gd name="connsiteX290" fmla="*/ 31130 w 9384838"/>
              <a:gd name="connsiteY290" fmla="*/ 4218920 h 6246801"/>
              <a:gd name="connsiteX291" fmla="*/ 45280 w 9384838"/>
              <a:gd name="connsiteY291" fmla="*/ 4187789 h 6246801"/>
              <a:gd name="connsiteX292" fmla="*/ 53771 w 9384838"/>
              <a:gd name="connsiteY292" fmla="*/ 4131188 h 6246801"/>
              <a:gd name="connsiteX293" fmla="*/ 70751 w 9384838"/>
              <a:gd name="connsiteY293" fmla="*/ 4105717 h 6246801"/>
              <a:gd name="connsiteX294" fmla="*/ 124522 w 9384838"/>
              <a:gd name="connsiteY294" fmla="*/ 4083077 h 6246801"/>
              <a:gd name="connsiteX295" fmla="*/ 152822 w 9384838"/>
              <a:gd name="connsiteY295" fmla="*/ 4040626 h 6246801"/>
              <a:gd name="connsiteX296" fmla="*/ 104711 w 9384838"/>
              <a:gd name="connsiteY296" fmla="*/ 4023646 h 6246801"/>
              <a:gd name="connsiteX297" fmla="*/ 104711 w 9384838"/>
              <a:gd name="connsiteY297" fmla="*/ 3981195 h 6246801"/>
              <a:gd name="connsiteX298" fmla="*/ 144332 w 9384838"/>
              <a:gd name="connsiteY298" fmla="*/ 3981195 h 6246801"/>
              <a:gd name="connsiteX299" fmla="*/ 181122 w 9384838"/>
              <a:gd name="connsiteY299" fmla="*/ 4020816 h 6246801"/>
              <a:gd name="connsiteX300" fmla="*/ 240553 w 9384838"/>
              <a:gd name="connsiteY300" fmla="*/ 3955725 h 6246801"/>
              <a:gd name="connsiteX301" fmla="*/ 271684 w 9384838"/>
              <a:gd name="connsiteY301" fmla="*/ 3907614 h 6246801"/>
              <a:gd name="connsiteX302" fmla="*/ 291494 w 9384838"/>
              <a:gd name="connsiteY302" fmla="*/ 3896294 h 6246801"/>
              <a:gd name="connsiteX303" fmla="*/ 481106 w 9384838"/>
              <a:gd name="connsiteY303" fmla="*/ 3596309 h 6246801"/>
              <a:gd name="connsiteX304" fmla="*/ 435825 w 9384838"/>
              <a:gd name="connsiteY304" fmla="*/ 3664230 h 6246801"/>
              <a:gd name="connsiteX305" fmla="*/ 396205 w 9384838"/>
              <a:gd name="connsiteY305" fmla="*/ 3638759 h 6246801"/>
              <a:gd name="connsiteX306" fmla="*/ 481106 w 9384838"/>
              <a:gd name="connsiteY306" fmla="*/ 3596309 h 6246801"/>
              <a:gd name="connsiteX307" fmla="*/ 4460871 w 9384838"/>
              <a:gd name="connsiteY307" fmla="*/ 3512231 h 6246801"/>
              <a:gd name="connsiteX308" fmla="*/ 4435429 w 9384838"/>
              <a:gd name="connsiteY308" fmla="*/ 3563117 h 6246801"/>
              <a:gd name="connsiteX309" fmla="*/ 4385651 w 9384838"/>
              <a:gd name="connsiteY309" fmla="*/ 3612896 h 6246801"/>
              <a:gd name="connsiteX310" fmla="*/ 4385651 w 9384838"/>
              <a:gd name="connsiteY310" fmla="*/ 3638339 h 6246801"/>
              <a:gd name="connsiteX311" fmla="*/ 4435429 w 9384838"/>
              <a:gd name="connsiteY311" fmla="*/ 3638339 h 6246801"/>
              <a:gd name="connsiteX312" fmla="*/ 4435429 w 9384838"/>
              <a:gd name="connsiteY312" fmla="*/ 3662676 h 6246801"/>
              <a:gd name="connsiteX313" fmla="*/ 4385651 w 9384838"/>
              <a:gd name="connsiteY313" fmla="*/ 3713562 h 6246801"/>
              <a:gd name="connsiteX314" fmla="*/ 4284989 w 9384838"/>
              <a:gd name="connsiteY314" fmla="*/ 3737899 h 6246801"/>
              <a:gd name="connsiteX315" fmla="*/ 4310431 w 9384838"/>
              <a:gd name="connsiteY315" fmla="*/ 3688119 h 6246801"/>
              <a:gd name="connsiteX316" fmla="*/ 4335873 w 9384838"/>
              <a:gd name="connsiteY316" fmla="*/ 3662676 h 6246801"/>
              <a:gd name="connsiteX317" fmla="*/ 4335873 w 9384838"/>
              <a:gd name="connsiteY317" fmla="*/ 3638339 h 6246801"/>
              <a:gd name="connsiteX318" fmla="*/ 4284989 w 9384838"/>
              <a:gd name="connsiteY318" fmla="*/ 3662676 h 6246801"/>
              <a:gd name="connsiteX319" fmla="*/ 4284989 w 9384838"/>
              <a:gd name="connsiteY319" fmla="*/ 3612896 h 6246801"/>
              <a:gd name="connsiteX320" fmla="*/ 4360209 w 9384838"/>
              <a:gd name="connsiteY320" fmla="*/ 3537674 h 6246801"/>
              <a:gd name="connsiteX321" fmla="*/ 4460871 w 9384838"/>
              <a:gd name="connsiteY321" fmla="*/ 3512231 h 6246801"/>
              <a:gd name="connsiteX322" fmla="*/ 605629 w 9384838"/>
              <a:gd name="connsiteY322" fmla="*/ 3364245 h 6246801"/>
              <a:gd name="connsiteX323" fmla="*/ 611289 w 9384838"/>
              <a:gd name="connsiteY323" fmla="*/ 3409526 h 6246801"/>
              <a:gd name="connsiteX324" fmla="*/ 633929 w 9384838"/>
              <a:gd name="connsiteY324" fmla="*/ 3437826 h 6246801"/>
              <a:gd name="connsiteX325" fmla="*/ 616949 w 9384838"/>
              <a:gd name="connsiteY325" fmla="*/ 3485937 h 6246801"/>
              <a:gd name="connsiteX326" fmla="*/ 599969 w 9384838"/>
              <a:gd name="connsiteY326" fmla="*/ 3497257 h 6246801"/>
              <a:gd name="connsiteX327" fmla="*/ 560348 w 9384838"/>
              <a:gd name="connsiteY327" fmla="*/ 3451976 h 6246801"/>
              <a:gd name="connsiteX328" fmla="*/ 577328 w 9384838"/>
              <a:gd name="connsiteY328" fmla="*/ 3415186 h 6246801"/>
              <a:gd name="connsiteX329" fmla="*/ 574498 w 9384838"/>
              <a:gd name="connsiteY329" fmla="*/ 3369905 h 6246801"/>
              <a:gd name="connsiteX330" fmla="*/ 605629 w 9384838"/>
              <a:gd name="connsiteY330" fmla="*/ 3364245 h 6246801"/>
              <a:gd name="connsiteX331" fmla="*/ 1098059 w 9384838"/>
              <a:gd name="connsiteY331" fmla="*/ 3109544 h 6246801"/>
              <a:gd name="connsiteX332" fmla="*/ 1081079 w 9384838"/>
              <a:gd name="connsiteY332" fmla="*/ 3137841 h 6246801"/>
              <a:gd name="connsiteX333" fmla="*/ 1064099 w 9384838"/>
              <a:gd name="connsiteY333" fmla="*/ 3154822 h 6246801"/>
              <a:gd name="connsiteX334" fmla="*/ 1038628 w 9384838"/>
              <a:gd name="connsiteY334" fmla="*/ 3143502 h 6246801"/>
              <a:gd name="connsiteX335" fmla="*/ 1098059 w 9384838"/>
              <a:gd name="connsiteY335" fmla="*/ 3109544 h 6246801"/>
              <a:gd name="connsiteX336" fmla="*/ 905615 w 9384838"/>
              <a:gd name="connsiteY336" fmla="*/ 3061433 h 6246801"/>
              <a:gd name="connsiteX337" fmla="*/ 905615 w 9384838"/>
              <a:gd name="connsiteY337" fmla="*/ 3098224 h 6246801"/>
              <a:gd name="connsiteX338" fmla="*/ 874484 w 9384838"/>
              <a:gd name="connsiteY338" fmla="*/ 3149161 h 6246801"/>
              <a:gd name="connsiteX339" fmla="*/ 820713 w 9384838"/>
              <a:gd name="connsiteY339" fmla="*/ 3171802 h 6246801"/>
              <a:gd name="connsiteX340" fmla="*/ 826373 w 9384838"/>
              <a:gd name="connsiteY340" fmla="*/ 3205762 h 6246801"/>
              <a:gd name="connsiteX341" fmla="*/ 769772 w 9384838"/>
              <a:gd name="connsiteY341" fmla="*/ 3214252 h 6246801"/>
              <a:gd name="connsiteX342" fmla="*/ 775432 w 9384838"/>
              <a:gd name="connsiteY342" fmla="*/ 3253873 h 6246801"/>
              <a:gd name="connsiteX343" fmla="*/ 738642 w 9384838"/>
              <a:gd name="connsiteY343" fmla="*/ 3245383 h 6246801"/>
              <a:gd name="connsiteX344" fmla="*/ 724492 w 9384838"/>
              <a:gd name="connsiteY344" fmla="*/ 3214252 h 6246801"/>
              <a:gd name="connsiteX345" fmla="*/ 701851 w 9384838"/>
              <a:gd name="connsiteY345" fmla="*/ 3183122 h 6246801"/>
              <a:gd name="connsiteX346" fmla="*/ 724492 w 9384838"/>
              <a:gd name="connsiteY346" fmla="*/ 3168972 h 6246801"/>
              <a:gd name="connsiteX347" fmla="*/ 747132 w 9384838"/>
              <a:gd name="connsiteY347" fmla="*/ 3146331 h 6246801"/>
              <a:gd name="connsiteX348" fmla="*/ 843354 w 9384838"/>
              <a:gd name="connsiteY348" fmla="*/ 3098224 h 6246801"/>
              <a:gd name="connsiteX349" fmla="*/ 905615 w 9384838"/>
              <a:gd name="connsiteY349" fmla="*/ 3061433 h 6246801"/>
              <a:gd name="connsiteX350" fmla="*/ 936745 w 9384838"/>
              <a:gd name="connsiteY350" fmla="*/ 3033132 h 6246801"/>
              <a:gd name="connsiteX351" fmla="*/ 973535 w 9384838"/>
              <a:gd name="connsiteY351" fmla="*/ 3081244 h 6246801"/>
              <a:gd name="connsiteX352" fmla="*/ 948066 w 9384838"/>
              <a:gd name="connsiteY352" fmla="*/ 3115203 h 6246801"/>
              <a:gd name="connsiteX353" fmla="*/ 925424 w 9384838"/>
              <a:gd name="connsiteY353" fmla="*/ 3067093 h 6246801"/>
              <a:gd name="connsiteX354" fmla="*/ 936745 w 9384838"/>
              <a:gd name="connsiteY354" fmla="*/ 3033132 h 6246801"/>
              <a:gd name="connsiteX355" fmla="*/ 5840275 w 9384838"/>
              <a:gd name="connsiteY355" fmla="*/ 2081897 h 6246801"/>
              <a:gd name="connsiteX356" fmla="*/ 5891159 w 9384838"/>
              <a:gd name="connsiteY356" fmla="*/ 2132783 h 6246801"/>
              <a:gd name="connsiteX357" fmla="*/ 5891159 w 9384838"/>
              <a:gd name="connsiteY357" fmla="*/ 2158226 h 6246801"/>
              <a:gd name="connsiteX358" fmla="*/ 5966379 w 9384838"/>
              <a:gd name="connsiteY358" fmla="*/ 2208005 h 6246801"/>
              <a:gd name="connsiteX359" fmla="*/ 6016157 w 9384838"/>
              <a:gd name="connsiteY359" fmla="*/ 2208005 h 6246801"/>
              <a:gd name="connsiteX360" fmla="*/ 6041599 w 9384838"/>
              <a:gd name="connsiteY360" fmla="*/ 2208005 h 6246801"/>
              <a:gd name="connsiteX361" fmla="*/ 5966379 w 9384838"/>
              <a:gd name="connsiteY361" fmla="*/ 2308672 h 6246801"/>
              <a:gd name="connsiteX362" fmla="*/ 5916601 w 9384838"/>
              <a:gd name="connsiteY362" fmla="*/ 2558676 h 6246801"/>
              <a:gd name="connsiteX363" fmla="*/ 5916601 w 9384838"/>
              <a:gd name="connsiteY363" fmla="*/ 2659341 h 6246801"/>
              <a:gd name="connsiteX364" fmla="*/ 5966379 w 9384838"/>
              <a:gd name="connsiteY364" fmla="*/ 2684786 h 6246801"/>
              <a:gd name="connsiteX365" fmla="*/ 5991821 w 9384838"/>
              <a:gd name="connsiteY365" fmla="*/ 2734563 h 6246801"/>
              <a:gd name="connsiteX366" fmla="*/ 6016157 w 9384838"/>
              <a:gd name="connsiteY366" fmla="*/ 2785448 h 6246801"/>
              <a:gd name="connsiteX367" fmla="*/ 6016157 w 9384838"/>
              <a:gd name="connsiteY367" fmla="*/ 2860670 h 6246801"/>
              <a:gd name="connsiteX368" fmla="*/ 5991821 w 9384838"/>
              <a:gd name="connsiteY368" fmla="*/ 2885007 h 6246801"/>
              <a:gd name="connsiteX369" fmla="*/ 6016157 w 9384838"/>
              <a:gd name="connsiteY369" fmla="*/ 2910449 h 6246801"/>
              <a:gd name="connsiteX370" fmla="*/ 5991821 w 9384838"/>
              <a:gd name="connsiteY370" fmla="*/ 2935892 h 6246801"/>
              <a:gd name="connsiteX371" fmla="*/ 5991821 w 9384838"/>
              <a:gd name="connsiteY371" fmla="*/ 2960229 h 6246801"/>
              <a:gd name="connsiteX372" fmla="*/ 6041599 w 9384838"/>
              <a:gd name="connsiteY372" fmla="*/ 2985670 h 6246801"/>
              <a:gd name="connsiteX373" fmla="*/ 6016157 w 9384838"/>
              <a:gd name="connsiteY373" fmla="*/ 3035453 h 6246801"/>
              <a:gd name="connsiteX374" fmla="*/ 6041599 w 9384838"/>
              <a:gd name="connsiteY374" fmla="*/ 3086339 h 6246801"/>
              <a:gd name="connsiteX375" fmla="*/ 5991821 w 9384838"/>
              <a:gd name="connsiteY375" fmla="*/ 3185896 h 6246801"/>
              <a:gd name="connsiteX376" fmla="*/ 6016157 w 9384838"/>
              <a:gd name="connsiteY376" fmla="*/ 3185896 h 6246801"/>
              <a:gd name="connsiteX377" fmla="*/ 6016157 w 9384838"/>
              <a:gd name="connsiteY377" fmla="*/ 3236782 h 6246801"/>
              <a:gd name="connsiteX378" fmla="*/ 5966379 w 9384838"/>
              <a:gd name="connsiteY378" fmla="*/ 3261118 h 6246801"/>
              <a:gd name="connsiteX379" fmla="*/ 5966379 w 9384838"/>
              <a:gd name="connsiteY379" fmla="*/ 3286561 h 6246801"/>
              <a:gd name="connsiteX380" fmla="*/ 5916601 w 9384838"/>
              <a:gd name="connsiteY380" fmla="*/ 3361784 h 6246801"/>
              <a:gd name="connsiteX381" fmla="*/ 5916601 w 9384838"/>
              <a:gd name="connsiteY381" fmla="*/ 3412670 h 6246801"/>
              <a:gd name="connsiteX382" fmla="*/ 5865717 w 9384838"/>
              <a:gd name="connsiteY382" fmla="*/ 3437007 h 6246801"/>
              <a:gd name="connsiteX383" fmla="*/ 5840275 w 9384838"/>
              <a:gd name="connsiteY383" fmla="*/ 3462450 h 6246801"/>
              <a:gd name="connsiteX384" fmla="*/ 5815939 w 9384838"/>
              <a:gd name="connsiteY384" fmla="*/ 3437007 h 6246801"/>
              <a:gd name="connsiteX385" fmla="*/ 5815939 w 9384838"/>
              <a:gd name="connsiteY385" fmla="*/ 3487893 h 6246801"/>
              <a:gd name="connsiteX386" fmla="*/ 5765055 w 9384838"/>
              <a:gd name="connsiteY386" fmla="*/ 3462450 h 6246801"/>
              <a:gd name="connsiteX387" fmla="*/ 5765055 w 9384838"/>
              <a:gd name="connsiteY387" fmla="*/ 3462451 h 6246801"/>
              <a:gd name="connsiteX388" fmla="*/ 5790497 w 9384838"/>
              <a:gd name="connsiteY388" fmla="*/ 3512230 h 6246801"/>
              <a:gd name="connsiteX389" fmla="*/ 5740719 w 9384838"/>
              <a:gd name="connsiteY389" fmla="*/ 3537673 h 6246801"/>
              <a:gd name="connsiteX390" fmla="*/ 5715277 w 9384838"/>
              <a:gd name="connsiteY390" fmla="*/ 3563116 h 6246801"/>
              <a:gd name="connsiteX391" fmla="*/ 5689835 w 9384838"/>
              <a:gd name="connsiteY391" fmla="*/ 3587453 h 6246801"/>
              <a:gd name="connsiteX392" fmla="*/ 5715277 w 9384838"/>
              <a:gd name="connsiteY392" fmla="*/ 3612896 h 6246801"/>
              <a:gd name="connsiteX393" fmla="*/ 5665499 w 9384838"/>
              <a:gd name="connsiteY393" fmla="*/ 3612896 h 6246801"/>
              <a:gd name="connsiteX394" fmla="*/ 5640057 w 9384838"/>
              <a:gd name="connsiteY394" fmla="*/ 3638339 h 6246801"/>
              <a:gd name="connsiteX395" fmla="*/ 5665499 w 9384838"/>
              <a:gd name="connsiteY395" fmla="*/ 3638339 h 6246801"/>
              <a:gd name="connsiteX396" fmla="*/ 5665499 w 9384838"/>
              <a:gd name="connsiteY396" fmla="*/ 3662676 h 6246801"/>
              <a:gd name="connsiteX397" fmla="*/ 5640057 w 9384838"/>
              <a:gd name="connsiteY397" fmla="*/ 3662676 h 6246801"/>
              <a:gd name="connsiteX398" fmla="*/ 5665499 w 9384838"/>
              <a:gd name="connsiteY398" fmla="*/ 3688119 h 6246801"/>
              <a:gd name="connsiteX399" fmla="*/ 5640057 w 9384838"/>
              <a:gd name="connsiteY399" fmla="*/ 3763342 h 6246801"/>
              <a:gd name="connsiteX400" fmla="*/ 5590279 w 9384838"/>
              <a:gd name="connsiteY400" fmla="*/ 3737899 h 6246801"/>
              <a:gd name="connsiteX401" fmla="*/ 5515059 w 9384838"/>
              <a:gd name="connsiteY401" fmla="*/ 3737899 h 6246801"/>
              <a:gd name="connsiteX402" fmla="*/ 5464175 w 9384838"/>
              <a:gd name="connsiteY402" fmla="*/ 3713562 h 6246801"/>
              <a:gd name="connsiteX403" fmla="*/ 5439839 w 9384838"/>
              <a:gd name="connsiteY403" fmla="*/ 3737899 h 6246801"/>
              <a:gd name="connsiteX404" fmla="*/ 5464175 w 9384838"/>
              <a:gd name="connsiteY404" fmla="*/ 3763342 h 6246801"/>
              <a:gd name="connsiteX405" fmla="*/ 5414397 w 9384838"/>
              <a:gd name="connsiteY405" fmla="*/ 3788785 h 6246801"/>
              <a:gd name="connsiteX406" fmla="*/ 5339177 w 9384838"/>
              <a:gd name="connsiteY406" fmla="*/ 3939230 h 6246801"/>
              <a:gd name="connsiteX407" fmla="*/ 5364619 w 9384838"/>
              <a:gd name="connsiteY407" fmla="*/ 4014453 h 6246801"/>
              <a:gd name="connsiteX408" fmla="*/ 5364618 w 9384838"/>
              <a:gd name="connsiteY408" fmla="*/ 4014453 h 6246801"/>
              <a:gd name="connsiteX409" fmla="*/ 5364618 w 9384838"/>
              <a:gd name="connsiteY409" fmla="*/ 4089676 h 6246801"/>
              <a:gd name="connsiteX410" fmla="*/ 5313734 w 9384838"/>
              <a:gd name="connsiteY410" fmla="*/ 4289902 h 6246801"/>
              <a:gd name="connsiteX411" fmla="*/ 5238514 w 9384838"/>
              <a:gd name="connsiteY411" fmla="*/ 4416010 h 6246801"/>
              <a:gd name="connsiteX412" fmla="*/ 5213072 w 9384838"/>
              <a:gd name="connsiteY412" fmla="*/ 4440347 h 6246801"/>
              <a:gd name="connsiteX413" fmla="*/ 5163294 w 9384838"/>
              <a:gd name="connsiteY413" fmla="*/ 4440347 h 6246801"/>
              <a:gd name="connsiteX414" fmla="*/ 5137852 w 9384838"/>
              <a:gd name="connsiteY414" fmla="*/ 4465790 h 6246801"/>
              <a:gd name="connsiteX415" fmla="*/ 5163294 w 9384838"/>
              <a:gd name="connsiteY415" fmla="*/ 4465790 h 6246801"/>
              <a:gd name="connsiteX416" fmla="*/ 5062632 w 9384838"/>
              <a:gd name="connsiteY416" fmla="*/ 4616236 h 6246801"/>
              <a:gd name="connsiteX417" fmla="*/ 5038296 w 9384838"/>
              <a:gd name="connsiteY417" fmla="*/ 4691459 h 6246801"/>
              <a:gd name="connsiteX418" fmla="*/ 5012854 w 9384838"/>
              <a:gd name="connsiteY418" fmla="*/ 4716902 h 6246801"/>
              <a:gd name="connsiteX419" fmla="*/ 4987412 w 9384838"/>
              <a:gd name="connsiteY419" fmla="*/ 4792125 h 6246801"/>
              <a:gd name="connsiteX420" fmla="*/ 5012854 w 9384838"/>
              <a:gd name="connsiteY420" fmla="*/ 4917127 h 6246801"/>
              <a:gd name="connsiteX421" fmla="*/ 5062632 w 9384838"/>
              <a:gd name="connsiteY421" fmla="*/ 5043236 h 6246801"/>
              <a:gd name="connsiteX422" fmla="*/ 5013583 w 9384838"/>
              <a:gd name="connsiteY422" fmla="*/ 4993096 h 6246801"/>
              <a:gd name="connsiteX423" fmla="*/ 5062632 w 9384838"/>
              <a:gd name="connsiteY423" fmla="*/ 5043237 h 6246801"/>
              <a:gd name="connsiteX424" fmla="*/ 4987412 w 9384838"/>
              <a:gd name="connsiteY424" fmla="*/ 5043237 h 6246801"/>
              <a:gd name="connsiteX425" fmla="*/ 4963076 w 9384838"/>
              <a:gd name="connsiteY425" fmla="*/ 5017794 h 6246801"/>
              <a:gd name="connsiteX426" fmla="*/ 4862414 w 9384838"/>
              <a:gd name="connsiteY426" fmla="*/ 5067574 h 6246801"/>
              <a:gd name="connsiteX427" fmla="*/ 4812636 w 9384838"/>
              <a:gd name="connsiteY427" fmla="*/ 5142796 h 6246801"/>
              <a:gd name="connsiteX428" fmla="*/ 4812636 w 9384838"/>
              <a:gd name="connsiteY428" fmla="*/ 5193682 h 6246801"/>
              <a:gd name="connsiteX429" fmla="*/ 4787194 w 9384838"/>
              <a:gd name="connsiteY429" fmla="*/ 5243462 h 6246801"/>
              <a:gd name="connsiteX430" fmla="*/ 4711974 w 9384838"/>
              <a:gd name="connsiteY430" fmla="*/ 5268905 h 6246801"/>
              <a:gd name="connsiteX431" fmla="*/ 4686532 w 9384838"/>
              <a:gd name="connsiteY431" fmla="*/ 5243462 h 6246801"/>
              <a:gd name="connsiteX432" fmla="*/ 4636753 w 9384838"/>
              <a:gd name="connsiteY432" fmla="*/ 5268905 h 6246801"/>
              <a:gd name="connsiteX433" fmla="*/ 4611311 w 9384838"/>
              <a:gd name="connsiteY433" fmla="*/ 5293242 h 6246801"/>
              <a:gd name="connsiteX434" fmla="*/ 4561533 w 9384838"/>
              <a:gd name="connsiteY434" fmla="*/ 5344128 h 6246801"/>
              <a:gd name="connsiteX435" fmla="*/ 4536091 w 9384838"/>
              <a:gd name="connsiteY435" fmla="*/ 5293242 h 6246801"/>
              <a:gd name="connsiteX436" fmla="*/ 4561533 w 9384838"/>
              <a:gd name="connsiteY436" fmla="*/ 5293242 h 6246801"/>
              <a:gd name="connsiteX437" fmla="*/ 4561533 w 9384838"/>
              <a:gd name="connsiteY437" fmla="*/ 5268905 h 6246801"/>
              <a:gd name="connsiteX438" fmla="*/ 4585869 w 9384838"/>
              <a:gd name="connsiteY438" fmla="*/ 5218019 h 6246801"/>
              <a:gd name="connsiteX439" fmla="*/ 4585869 w 9384838"/>
              <a:gd name="connsiteY439" fmla="*/ 5193682 h 6246801"/>
              <a:gd name="connsiteX440" fmla="*/ 4611311 w 9384838"/>
              <a:gd name="connsiteY440" fmla="*/ 5168239 h 6246801"/>
              <a:gd name="connsiteX441" fmla="*/ 4611311 w 9384838"/>
              <a:gd name="connsiteY441" fmla="*/ 5142796 h 6246801"/>
              <a:gd name="connsiteX442" fmla="*/ 4585869 w 9384838"/>
              <a:gd name="connsiteY442" fmla="*/ 5142796 h 6246801"/>
              <a:gd name="connsiteX443" fmla="*/ 4611311 w 9384838"/>
              <a:gd name="connsiteY443" fmla="*/ 5118460 h 6246801"/>
              <a:gd name="connsiteX444" fmla="*/ 4636753 w 9384838"/>
              <a:gd name="connsiteY444" fmla="*/ 5118460 h 6246801"/>
              <a:gd name="connsiteX445" fmla="*/ 4636753 w 9384838"/>
              <a:gd name="connsiteY445" fmla="*/ 5093017 h 6246801"/>
              <a:gd name="connsiteX446" fmla="*/ 4686532 w 9384838"/>
              <a:gd name="connsiteY446" fmla="*/ 5067574 h 6246801"/>
              <a:gd name="connsiteX447" fmla="*/ 4737416 w 9384838"/>
              <a:gd name="connsiteY447" fmla="*/ 5043237 h 6246801"/>
              <a:gd name="connsiteX448" fmla="*/ 4737416 w 9384838"/>
              <a:gd name="connsiteY448" fmla="*/ 5017794 h 6246801"/>
              <a:gd name="connsiteX449" fmla="*/ 4737416 w 9384838"/>
              <a:gd name="connsiteY449" fmla="*/ 4992351 h 6246801"/>
              <a:gd name="connsiteX450" fmla="*/ 4686532 w 9384838"/>
              <a:gd name="connsiteY450" fmla="*/ 4942571 h 6246801"/>
              <a:gd name="connsiteX451" fmla="*/ 4662196 w 9384838"/>
              <a:gd name="connsiteY451" fmla="*/ 4968014 h 6246801"/>
              <a:gd name="connsiteX452" fmla="*/ 4636753 w 9384838"/>
              <a:gd name="connsiteY452" fmla="*/ 4968014 h 6246801"/>
              <a:gd name="connsiteX453" fmla="*/ 4611311 w 9384838"/>
              <a:gd name="connsiteY453" fmla="*/ 4942571 h 6246801"/>
              <a:gd name="connsiteX454" fmla="*/ 4585869 w 9384838"/>
              <a:gd name="connsiteY454" fmla="*/ 4992350 h 6246801"/>
              <a:gd name="connsiteX455" fmla="*/ 4611310 w 9384838"/>
              <a:gd name="connsiteY455" fmla="*/ 5017792 h 6246801"/>
              <a:gd name="connsiteX456" fmla="*/ 4611311 w 9384838"/>
              <a:gd name="connsiteY456" fmla="*/ 5017793 h 6246801"/>
              <a:gd name="connsiteX457" fmla="*/ 4536091 w 9384838"/>
              <a:gd name="connsiteY457" fmla="*/ 5043236 h 6246801"/>
              <a:gd name="connsiteX458" fmla="*/ 4510649 w 9384838"/>
              <a:gd name="connsiteY458" fmla="*/ 5043236 h 6246801"/>
              <a:gd name="connsiteX459" fmla="*/ 4510649 w 9384838"/>
              <a:gd name="connsiteY459" fmla="*/ 5118458 h 6246801"/>
              <a:gd name="connsiteX460" fmla="*/ 4561533 w 9384838"/>
              <a:gd name="connsiteY460" fmla="*/ 5168238 h 6246801"/>
              <a:gd name="connsiteX461" fmla="*/ 4536091 w 9384838"/>
              <a:gd name="connsiteY461" fmla="*/ 5168238 h 6246801"/>
              <a:gd name="connsiteX462" fmla="*/ 4510649 w 9384838"/>
              <a:gd name="connsiteY462" fmla="*/ 5168238 h 6246801"/>
              <a:gd name="connsiteX463" fmla="*/ 4510649 w 9384838"/>
              <a:gd name="connsiteY463" fmla="*/ 5193681 h 6246801"/>
              <a:gd name="connsiteX464" fmla="*/ 4486313 w 9384838"/>
              <a:gd name="connsiteY464" fmla="*/ 5168238 h 6246801"/>
              <a:gd name="connsiteX465" fmla="*/ 4486313 w 9384838"/>
              <a:gd name="connsiteY465" fmla="*/ 5118458 h 6246801"/>
              <a:gd name="connsiteX466" fmla="*/ 4460871 w 9384838"/>
              <a:gd name="connsiteY466" fmla="*/ 5093016 h 6246801"/>
              <a:gd name="connsiteX467" fmla="*/ 4385651 w 9384838"/>
              <a:gd name="connsiteY467" fmla="*/ 5067573 h 6246801"/>
              <a:gd name="connsiteX468" fmla="*/ 4310431 w 9384838"/>
              <a:gd name="connsiteY468" fmla="*/ 5093016 h 6246801"/>
              <a:gd name="connsiteX469" fmla="*/ 4284989 w 9384838"/>
              <a:gd name="connsiteY469" fmla="*/ 5142795 h 6246801"/>
              <a:gd name="connsiteX470" fmla="*/ 4284989 w 9384838"/>
              <a:gd name="connsiteY470" fmla="*/ 5142796 h 6246801"/>
              <a:gd name="connsiteX471" fmla="*/ 4260653 w 9384838"/>
              <a:gd name="connsiteY471" fmla="*/ 5168239 h 6246801"/>
              <a:gd name="connsiteX472" fmla="*/ 4260653 w 9384838"/>
              <a:gd name="connsiteY472" fmla="*/ 5193683 h 6246801"/>
              <a:gd name="connsiteX473" fmla="*/ 4284989 w 9384838"/>
              <a:gd name="connsiteY473" fmla="*/ 5243462 h 6246801"/>
              <a:gd name="connsiteX474" fmla="*/ 4235211 w 9384838"/>
              <a:gd name="connsiteY474" fmla="*/ 5268905 h 6246801"/>
              <a:gd name="connsiteX475" fmla="*/ 4185433 w 9384838"/>
              <a:gd name="connsiteY475" fmla="*/ 5344128 h 6246801"/>
              <a:gd name="connsiteX476" fmla="*/ 4110213 w 9384838"/>
              <a:gd name="connsiteY476" fmla="*/ 5369571 h 6246801"/>
              <a:gd name="connsiteX477" fmla="*/ 4084771 w 9384838"/>
              <a:gd name="connsiteY477" fmla="*/ 5318685 h 6246801"/>
              <a:gd name="connsiteX478" fmla="*/ 4110213 w 9384838"/>
              <a:gd name="connsiteY478" fmla="*/ 5243462 h 6246801"/>
              <a:gd name="connsiteX479" fmla="*/ 4134549 w 9384838"/>
              <a:gd name="connsiteY479" fmla="*/ 5193683 h 6246801"/>
              <a:gd name="connsiteX480" fmla="*/ 4134549 w 9384838"/>
              <a:gd name="connsiteY480" fmla="*/ 5168239 h 6246801"/>
              <a:gd name="connsiteX481" fmla="*/ 4185433 w 9384838"/>
              <a:gd name="connsiteY481" fmla="*/ 5168239 h 6246801"/>
              <a:gd name="connsiteX482" fmla="*/ 4209769 w 9384838"/>
              <a:gd name="connsiteY482" fmla="*/ 5142796 h 6246801"/>
              <a:gd name="connsiteX483" fmla="*/ 4185433 w 9384838"/>
              <a:gd name="connsiteY483" fmla="*/ 5118460 h 6246801"/>
              <a:gd name="connsiteX484" fmla="*/ 4084771 w 9384838"/>
              <a:gd name="connsiteY484" fmla="*/ 5093017 h 6246801"/>
              <a:gd name="connsiteX485" fmla="*/ 4034993 w 9384838"/>
              <a:gd name="connsiteY485" fmla="*/ 5142796 h 6246801"/>
              <a:gd name="connsiteX486" fmla="*/ 3958666 w 9384838"/>
              <a:gd name="connsiteY486" fmla="*/ 5168239 h 6246801"/>
              <a:gd name="connsiteX487" fmla="*/ 3908904 w 9384838"/>
              <a:gd name="connsiteY487" fmla="*/ 5218019 h 6246801"/>
              <a:gd name="connsiteX488" fmla="*/ 3859127 w 9384838"/>
              <a:gd name="connsiteY488" fmla="*/ 5293242 h 6246801"/>
              <a:gd name="connsiteX489" fmla="*/ 3758465 w 9384838"/>
              <a:gd name="connsiteY489" fmla="*/ 5243462 h 6246801"/>
              <a:gd name="connsiteX490" fmla="*/ 3708688 w 9384838"/>
              <a:gd name="connsiteY490" fmla="*/ 5243462 h 6246801"/>
              <a:gd name="connsiteX491" fmla="*/ 3582584 w 9384838"/>
              <a:gd name="connsiteY491" fmla="*/ 5193683 h 6246801"/>
              <a:gd name="connsiteX492" fmla="*/ 3589545 w 9384838"/>
              <a:gd name="connsiteY492" fmla="*/ 5173103 h 6246801"/>
              <a:gd name="connsiteX493" fmla="*/ 3589543 w 9384838"/>
              <a:gd name="connsiteY493" fmla="*/ 5173102 h 6246801"/>
              <a:gd name="connsiteX494" fmla="*/ 3582582 w 9384838"/>
              <a:gd name="connsiteY494" fmla="*/ 5193682 h 6246801"/>
              <a:gd name="connsiteX495" fmla="*/ 3382367 w 9384838"/>
              <a:gd name="connsiteY495" fmla="*/ 5193682 h 6246801"/>
              <a:gd name="connsiteX496" fmla="*/ 3421081 w 9384838"/>
              <a:gd name="connsiteY496" fmla="*/ 5164921 h 6246801"/>
              <a:gd name="connsiteX497" fmla="*/ 3483028 w 9384838"/>
              <a:gd name="connsiteY497" fmla="*/ 5168239 h 6246801"/>
              <a:gd name="connsiteX498" fmla="*/ 3532805 w 9384838"/>
              <a:gd name="connsiteY498" fmla="*/ 5168239 h 6246801"/>
              <a:gd name="connsiteX499" fmla="*/ 3532805 w 9384838"/>
              <a:gd name="connsiteY499" fmla="*/ 5118459 h 6246801"/>
              <a:gd name="connsiteX500" fmla="*/ 3507365 w 9384838"/>
              <a:gd name="connsiteY500" fmla="*/ 5093016 h 6246801"/>
              <a:gd name="connsiteX501" fmla="*/ 3483028 w 9384838"/>
              <a:gd name="connsiteY501" fmla="*/ 5118459 h 6246801"/>
              <a:gd name="connsiteX502" fmla="*/ 3432144 w 9384838"/>
              <a:gd name="connsiteY502" fmla="*/ 5093016 h 6246801"/>
              <a:gd name="connsiteX503" fmla="*/ 3407808 w 9384838"/>
              <a:gd name="connsiteY503" fmla="*/ 5093016 h 6246801"/>
              <a:gd name="connsiteX504" fmla="*/ 3407808 w 9384838"/>
              <a:gd name="connsiteY504" fmla="*/ 5043237 h 6246801"/>
              <a:gd name="connsiteX505" fmla="*/ 3382367 w 9384838"/>
              <a:gd name="connsiteY505" fmla="*/ 5043237 h 6246801"/>
              <a:gd name="connsiteX506" fmla="*/ 3356924 w 9384838"/>
              <a:gd name="connsiteY506" fmla="*/ 5093016 h 6246801"/>
              <a:gd name="connsiteX507" fmla="*/ 3382367 w 9384838"/>
              <a:gd name="connsiteY507" fmla="*/ 5118459 h 6246801"/>
              <a:gd name="connsiteX508" fmla="*/ 3382367 w 9384838"/>
              <a:gd name="connsiteY508" fmla="*/ 5142796 h 6246801"/>
              <a:gd name="connsiteX509" fmla="*/ 3331482 w 9384838"/>
              <a:gd name="connsiteY509" fmla="*/ 5093016 h 6246801"/>
              <a:gd name="connsiteX510" fmla="*/ 3356924 w 9384838"/>
              <a:gd name="connsiteY510" fmla="*/ 5067573 h 6246801"/>
              <a:gd name="connsiteX511" fmla="*/ 3356924 w 9384838"/>
              <a:gd name="connsiteY511" fmla="*/ 4992351 h 6246801"/>
              <a:gd name="connsiteX512" fmla="*/ 3407808 w 9384838"/>
              <a:gd name="connsiteY512" fmla="*/ 4942571 h 6246801"/>
              <a:gd name="connsiteX513" fmla="*/ 3356924 w 9384838"/>
              <a:gd name="connsiteY513" fmla="*/ 4942571 h 6246801"/>
              <a:gd name="connsiteX514" fmla="*/ 3349625 w 9384838"/>
              <a:gd name="connsiteY514" fmla="*/ 4928288 h 6246801"/>
              <a:gd name="connsiteX515" fmla="*/ 3349624 w 9384838"/>
              <a:gd name="connsiteY515" fmla="*/ 4928288 h 6246801"/>
              <a:gd name="connsiteX516" fmla="*/ 3356924 w 9384838"/>
              <a:gd name="connsiteY516" fmla="*/ 4942571 h 6246801"/>
              <a:gd name="connsiteX517" fmla="*/ 3281703 w 9384838"/>
              <a:gd name="connsiteY517" fmla="*/ 4968014 h 6246801"/>
              <a:gd name="connsiteX518" fmla="*/ 3256260 w 9384838"/>
              <a:gd name="connsiteY518" fmla="*/ 5017794 h 6246801"/>
              <a:gd name="connsiteX519" fmla="*/ 3181041 w 9384838"/>
              <a:gd name="connsiteY519" fmla="*/ 5067573 h 6246801"/>
              <a:gd name="connsiteX520" fmla="*/ 3206483 w 9384838"/>
              <a:gd name="connsiteY520" fmla="*/ 5118459 h 6246801"/>
              <a:gd name="connsiteX521" fmla="*/ 3181041 w 9384838"/>
              <a:gd name="connsiteY521" fmla="*/ 5142796 h 6246801"/>
              <a:gd name="connsiteX522" fmla="*/ 3231925 w 9384838"/>
              <a:gd name="connsiteY522" fmla="*/ 5168239 h 6246801"/>
              <a:gd name="connsiteX523" fmla="*/ 3281703 w 9384838"/>
              <a:gd name="connsiteY523" fmla="*/ 5218019 h 6246801"/>
              <a:gd name="connsiteX524" fmla="*/ 3331481 w 9384838"/>
              <a:gd name="connsiteY524" fmla="*/ 5268905 h 6246801"/>
              <a:gd name="connsiteX525" fmla="*/ 3281703 w 9384838"/>
              <a:gd name="connsiteY525" fmla="*/ 5293242 h 6246801"/>
              <a:gd name="connsiteX526" fmla="*/ 3281703 w 9384838"/>
              <a:gd name="connsiteY526" fmla="*/ 5318685 h 6246801"/>
              <a:gd name="connsiteX527" fmla="*/ 3256260 w 9384838"/>
              <a:gd name="connsiteY527" fmla="*/ 5293242 h 6246801"/>
              <a:gd name="connsiteX528" fmla="*/ 3206483 w 9384838"/>
              <a:gd name="connsiteY528" fmla="*/ 5293242 h 6246801"/>
              <a:gd name="connsiteX529" fmla="*/ 3181041 w 9384838"/>
              <a:gd name="connsiteY529" fmla="*/ 5293242 h 6246801"/>
              <a:gd name="connsiteX530" fmla="*/ 3056044 w 9384838"/>
              <a:gd name="connsiteY530" fmla="*/ 5293242 h 6246801"/>
              <a:gd name="connsiteX531" fmla="*/ 3030601 w 9384838"/>
              <a:gd name="connsiteY531" fmla="*/ 5344128 h 6246801"/>
              <a:gd name="connsiteX532" fmla="*/ 3006265 w 9384838"/>
              <a:gd name="connsiteY532" fmla="*/ 5344128 h 6246801"/>
              <a:gd name="connsiteX533" fmla="*/ 2980823 w 9384838"/>
              <a:gd name="connsiteY533" fmla="*/ 5369571 h 6246801"/>
              <a:gd name="connsiteX534" fmla="*/ 3006265 w 9384838"/>
              <a:gd name="connsiteY534" fmla="*/ 5393907 h 6246801"/>
              <a:gd name="connsiteX535" fmla="*/ 2980823 w 9384838"/>
              <a:gd name="connsiteY535" fmla="*/ 5419350 h 6246801"/>
              <a:gd name="connsiteX536" fmla="*/ 2905602 w 9384838"/>
              <a:gd name="connsiteY536" fmla="*/ 5444793 h 6246801"/>
              <a:gd name="connsiteX537" fmla="*/ 2880162 w 9384838"/>
              <a:gd name="connsiteY537" fmla="*/ 5520016 h 6246801"/>
              <a:gd name="connsiteX538" fmla="*/ 2880159 w 9384838"/>
              <a:gd name="connsiteY538" fmla="*/ 5520016 h 6246801"/>
              <a:gd name="connsiteX539" fmla="*/ 2830382 w 9384838"/>
              <a:gd name="connsiteY539" fmla="*/ 5544353 h 6246801"/>
              <a:gd name="connsiteX540" fmla="*/ 2804941 w 9384838"/>
              <a:gd name="connsiteY540" fmla="*/ 5569796 h 6246801"/>
              <a:gd name="connsiteX541" fmla="*/ 2755160 w 9384838"/>
              <a:gd name="connsiteY541" fmla="*/ 5595239 h 6246801"/>
              <a:gd name="connsiteX542" fmla="*/ 2679941 w 9384838"/>
              <a:gd name="connsiteY542" fmla="*/ 5569796 h 6246801"/>
              <a:gd name="connsiteX543" fmla="*/ 2629058 w 9384838"/>
              <a:gd name="connsiteY543" fmla="*/ 5494573 h 6246801"/>
              <a:gd name="connsiteX544" fmla="*/ 2629058 w 9384838"/>
              <a:gd name="connsiteY544" fmla="*/ 5444794 h 6246801"/>
              <a:gd name="connsiteX545" fmla="*/ 2579280 w 9384838"/>
              <a:gd name="connsiteY545" fmla="*/ 5393908 h 6246801"/>
              <a:gd name="connsiteX546" fmla="*/ 2579280 w 9384838"/>
              <a:gd name="connsiteY546" fmla="*/ 5344128 h 6246801"/>
              <a:gd name="connsiteX547" fmla="*/ 2529501 w 9384838"/>
              <a:gd name="connsiteY547" fmla="*/ 5318685 h 6246801"/>
              <a:gd name="connsiteX548" fmla="*/ 2553838 w 9384838"/>
              <a:gd name="connsiteY548" fmla="*/ 5293242 h 6246801"/>
              <a:gd name="connsiteX549" fmla="*/ 2579280 w 9384838"/>
              <a:gd name="connsiteY549" fmla="*/ 5268905 h 6246801"/>
              <a:gd name="connsiteX550" fmla="*/ 2579280 w 9384838"/>
              <a:gd name="connsiteY550" fmla="*/ 5243462 h 6246801"/>
              <a:gd name="connsiteX551" fmla="*/ 2629058 w 9384838"/>
              <a:gd name="connsiteY551" fmla="*/ 5218019 h 6246801"/>
              <a:gd name="connsiteX552" fmla="*/ 2604722 w 9384838"/>
              <a:gd name="connsiteY552" fmla="*/ 5193682 h 6246801"/>
              <a:gd name="connsiteX553" fmla="*/ 2579280 w 9384838"/>
              <a:gd name="connsiteY553" fmla="*/ 5142796 h 6246801"/>
              <a:gd name="connsiteX554" fmla="*/ 2579280 w 9384838"/>
              <a:gd name="connsiteY554" fmla="*/ 5142795 h 6246801"/>
              <a:gd name="connsiteX555" fmla="*/ 2705382 w 9384838"/>
              <a:gd name="connsiteY555" fmla="*/ 5093015 h 6246801"/>
              <a:gd name="connsiteX556" fmla="*/ 2755160 w 9384838"/>
              <a:gd name="connsiteY556" fmla="*/ 5043236 h 6246801"/>
              <a:gd name="connsiteX557" fmla="*/ 2755160 w 9384838"/>
              <a:gd name="connsiteY557" fmla="*/ 4992350 h 6246801"/>
              <a:gd name="connsiteX558" fmla="*/ 2729719 w 9384838"/>
              <a:gd name="connsiteY558" fmla="*/ 4968013 h 6246801"/>
              <a:gd name="connsiteX559" fmla="*/ 2705383 w 9384838"/>
              <a:gd name="connsiteY559" fmla="*/ 4942570 h 6246801"/>
              <a:gd name="connsiteX560" fmla="*/ 2679942 w 9384838"/>
              <a:gd name="connsiteY560" fmla="*/ 4942570 h 6246801"/>
              <a:gd name="connsiteX561" fmla="*/ 2654500 w 9384838"/>
              <a:gd name="connsiteY561" fmla="*/ 4968013 h 6246801"/>
              <a:gd name="connsiteX562" fmla="*/ 2604722 w 9384838"/>
              <a:gd name="connsiteY562" fmla="*/ 4968013 h 6246801"/>
              <a:gd name="connsiteX563" fmla="*/ 2529503 w 9384838"/>
              <a:gd name="connsiteY563" fmla="*/ 4917127 h 6246801"/>
              <a:gd name="connsiteX564" fmla="*/ 2529503 w 9384838"/>
              <a:gd name="connsiteY564" fmla="*/ 4867348 h 6246801"/>
              <a:gd name="connsiteX565" fmla="*/ 2454282 w 9384838"/>
              <a:gd name="connsiteY565" fmla="*/ 4841905 h 6246801"/>
              <a:gd name="connsiteX566" fmla="*/ 2454282 w 9384838"/>
              <a:gd name="connsiteY566" fmla="*/ 4867348 h 6246801"/>
              <a:gd name="connsiteX567" fmla="*/ 2428840 w 9384838"/>
              <a:gd name="connsiteY567" fmla="*/ 4841905 h 6246801"/>
              <a:gd name="connsiteX568" fmla="*/ 2379063 w 9384838"/>
              <a:gd name="connsiteY568" fmla="*/ 4841905 h 6246801"/>
              <a:gd name="connsiteX569" fmla="*/ 2353620 w 9384838"/>
              <a:gd name="connsiteY569" fmla="*/ 4867348 h 6246801"/>
              <a:gd name="connsiteX570" fmla="*/ 2353620 w 9384838"/>
              <a:gd name="connsiteY570" fmla="*/ 4867347 h 6246801"/>
              <a:gd name="connsiteX571" fmla="*/ 2328178 w 9384838"/>
              <a:gd name="connsiteY571" fmla="*/ 4841904 h 6246801"/>
              <a:gd name="connsiteX572" fmla="*/ 2303843 w 9384838"/>
              <a:gd name="connsiteY572" fmla="*/ 4841904 h 6246801"/>
              <a:gd name="connsiteX573" fmla="*/ 2278401 w 9384838"/>
              <a:gd name="connsiteY573" fmla="*/ 4817568 h 6246801"/>
              <a:gd name="connsiteX574" fmla="*/ 2252958 w 9384838"/>
              <a:gd name="connsiteY574" fmla="*/ 4841904 h 6246801"/>
              <a:gd name="connsiteX575" fmla="*/ 2303843 w 9384838"/>
              <a:gd name="connsiteY575" fmla="*/ 4867347 h 6246801"/>
              <a:gd name="connsiteX576" fmla="*/ 2228623 w 9384838"/>
              <a:gd name="connsiteY576" fmla="*/ 4892790 h 6246801"/>
              <a:gd name="connsiteX577" fmla="*/ 2177740 w 9384838"/>
              <a:gd name="connsiteY577" fmla="*/ 4841904 h 6246801"/>
              <a:gd name="connsiteX578" fmla="*/ 2153404 w 9384838"/>
              <a:gd name="connsiteY578" fmla="*/ 4867347 h 6246801"/>
              <a:gd name="connsiteX579" fmla="*/ 2153404 w 9384838"/>
              <a:gd name="connsiteY579" fmla="*/ 4892790 h 6246801"/>
              <a:gd name="connsiteX580" fmla="*/ 2127962 w 9384838"/>
              <a:gd name="connsiteY580" fmla="*/ 4942570 h 6246801"/>
              <a:gd name="connsiteX581" fmla="*/ 2102518 w 9384838"/>
              <a:gd name="connsiteY581" fmla="*/ 4917127 h 6246801"/>
              <a:gd name="connsiteX582" fmla="*/ 2078183 w 9384838"/>
              <a:gd name="connsiteY582" fmla="*/ 4917127 h 6246801"/>
              <a:gd name="connsiteX583" fmla="*/ 2078183 w 9384838"/>
              <a:gd name="connsiteY583" fmla="*/ 4867347 h 6246801"/>
              <a:gd name="connsiteX584" fmla="*/ 2027299 w 9384838"/>
              <a:gd name="connsiteY584" fmla="*/ 4867347 h 6246801"/>
              <a:gd name="connsiteX585" fmla="*/ 2001857 w 9384838"/>
              <a:gd name="connsiteY585" fmla="*/ 4892790 h 6246801"/>
              <a:gd name="connsiteX586" fmla="*/ 1952080 w 9384838"/>
              <a:gd name="connsiteY586" fmla="*/ 4892790 h 6246801"/>
              <a:gd name="connsiteX587" fmla="*/ 1902303 w 9384838"/>
              <a:gd name="connsiteY587" fmla="*/ 4917127 h 6246801"/>
              <a:gd name="connsiteX588" fmla="*/ 1876860 w 9384838"/>
              <a:gd name="connsiteY588" fmla="*/ 4892790 h 6246801"/>
              <a:gd name="connsiteX589" fmla="*/ 1876860 w 9384838"/>
              <a:gd name="connsiteY589" fmla="*/ 4867347 h 6246801"/>
              <a:gd name="connsiteX590" fmla="*/ 1851419 w 9384838"/>
              <a:gd name="connsiteY590" fmla="*/ 4892790 h 6246801"/>
              <a:gd name="connsiteX591" fmla="*/ 1827080 w 9384838"/>
              <a:gd name="connsiteY591" fmla="*/ 4892790 h 6246801"/>
              <a:gd name="connsiteX592" fmla="*/ 1801640 w 9384838"/>
              <a:gd name="connsiteY592" fmla="*/ 4867347 h 6246801"/>
              <a:gd name="connsiteX593" fmla="*/ 1801640 w 9384838"/>
              <a:gd name="connsiteY593" fmla="*/ 4892790 h 6246801"/>
              <a:gd name="connsiteX594" fmla="*/ 1776198 w 9384838"/>
              <a:gd name="connsiteY594" fmla="*/ 4917127 h 6246801"/>
              <a:gd name="connsiteX595" fmla="*/ 1751861 w 9384838"/>
              <a:gd name="connsiteY595" fmla="*/ 4892790 h 6246801"/>
              <a:gd name="connsiteX596" fmla="*/ 1726419 w 9384838"/>
              <a:gd name="connsiteY596" fmla="*/ 4892790 h 6246801"/>
              <a:gd name="connsiteX597" fmla="*/ 1700977 w 9384838"/>
              <a:gd name="connsiteY597" fmla="*/ 4917127 h 6246801"/>
              <a:gd name="connsiteX598" fmla="*/ 1676640 w 9384838"/>
              <a:gd name="connsiteY598" fmla="*/ 4892790 h 6246801"/>
              <a:gd name="connsiteX599" fmla="*/ 1625756 w 9384838"/>
              <a:gd name="connsiteY599" fmla="*/ 4917127 h 6246801"/>
              <a:gd name="connsiteX600" fmla="*/ 1601421 w 9384838"/>
              <a:gd name="connsiteY600" fmla="*/ 4917127 h 6246801"/>
              <a:gd name="connsiteX601" fmla="*/ 1575979 w 9384838"/>
              <a:gd name="connsiteY601" fmla="*/ 4892790 h 6246801"/>
              <a:gd name="connsiteX602" fmla="*/ 1575979 w 9384838"/>
              <a:gd name="connsiteY602" fmla="*/ 4867347 h 6246801"/>
              <a:gd name="connsiteX603" fmla="*/ 1575979 w 9384838"/>
              <a:gd name="connsiteY603" fmla="*/ 4841904 h 6246801"/>
              <a:gd name="connsiteX604" fmla="*/ 1526200 w 9384838"/>
              <a:gd name="connsiteY604" fmla="*/ 4817568 h 6246801"/>
              <a:gd name="connsiteX605" fmla="*/ 1450978 w 9384838"/>
              <a:gd name="connsiteY605" fmla="*/ 4867347 h 6246801"/>
              <a:gd name="connsiteX606" fmla="*/ 1425540 w 9384838"/>
              <a:gd name="connsiteY606" fmla="*/ 4867347 h 6246801"/>
              <a:gd name="connsiteX607" fmla="*/ 1425540 w 9384838"/>
              <a:gd name="connsiteY607" fmla="*/ 4867348 h 6246801"/>
              <a:gd name="connsiteX608" fmla="*/ 1425540 w 9384838"/>
              <a:gd name="connsiteY608" fmla="*/ 4917127 h 6246801"/>
              <a:gd name="connsiteX609" fmla="*/ 1400097 w 9384838"/>
              <a:gd name="connsiteY609" fmla="*/ 4942570 h 6246801"/>
              <a:gd name="connsiteX610" fmla="*/ 1400097 w 9384838"/>
              <a:gd name="connsiteY610" fmla="*/ 4992350 h 6246801"/>
              <a:gd name="connsiteX611" fmla="*/ 1350319 w 9384838"/>
              <a:gd name="connsiteY611" fmla="*/ 4992350 h 6246801"/>
              <a:gd name="connsiteX612" fmla="*/ 1350319 w 9384838"/>
              <a:gd name="connsiteY612" fmla="*/ 5043236 h 6246801"/>
              <a:gd name="connsiteX613" fmla="*/ 1299435 w 9384838"/>
              <a:gd name="connsiteY613" fmla="*/ 4992350 h 6246801"/>
              <a:gd name="connsiteX614" fmla="*/ 1249656 w 9384838"/>
              <a:gd name="connsiteY614" fmla="*/ 4917127 h 6246801"/>
              <a:gd name="connsiteX615" fmla="*/ 1224214 w 9384838"/>
              <a:gd name="connsiteY615" fmla="*/ 4917127 h 6246801"/>
              <a:gd name="connsiteX616" fmla="*/ 1148993 w 9384838"/>
              <a:gd name="connsiteY616" fmla="*/ 4892791 h 6246801"/>
              <a:gd name="connsiteX617" fmla="*/ 1124658 w 9384838"/>
              <a:gd name="connsiteY617" fmla="*/ 4917127 h 6246801"/>
              <a:gd name="connsiteX618" fmla="*/ 1124658 w 9384838"/>
              <a:gd name="connsiteY618" fmla="*/ 4892791 h 6246801"/>
              <a:gd name="connsiteX619" fmla="*/ 1099215 w 9384838"/>
              <a:gd name="connsiteY619" fmla="*/ 4917127 h 6246801"/>
              <a:gd name="connsiteX620" fmla="*/ 1073771 w 9384838"/>
              <a:gd name="connsiteY620" fmla="*/ 4892791 h 6246801"/>
              <a:gd name="connsiteX621" fmla="*/ 1049435 w 9384838"/>
              <a:gd name="connsiteY621" fmla="*/ 4917127 h 6246801"/>
              <a:gd name="connsiteX622" fmla="*/ 998551 w 9384838"/>
              <a:gd name="connsiteY622" fmla="*/ 4917127 h 6246801"/>
              <a:gd name="connsiteX623" fmla="*/ 998551 w 9384838"/>
              <a:gd name="connsiteY623" fmla="*/ 4892791 h 6246801"/>
              <a:gd name="connsiteX624" fmla="*/ 948773 w 9384838"/>
              <a:gd name="connsiteY624" fmla="*/ 4841905 h 6246801"/>
              <a:gd name="connsiteX625" fmla="*/ 898995 w 9384838"/>
              <a:gd name="connsiteY625" fmla="*/ 4867348 h 6246801"/>
              <a:gd name="connsiteX626" fmla="*/ 898995 w 9384838"/>
              <a:gd name="connsiteY626" fmla="*/ 4792125 h 6246801"/>
              <a:gd name="connsiteX627" fmla="*/ 923331 w 9384838"/>
              <a:gd name="connsiteY627" fmla="*/ 4766682 h 6246801"/>
              <a:gd name="connsiteX628" fmla="*/ 923331 w 9384838"/>
              <a:gd name="connsiteY628" fmla="*/ 4716902 h 6246801"/>
              <a:gd name="connsiteX629" fmla="*/ 923331 w 9384838"/>
              <a:gd name="connsiteY629" fmla="*/ 4691459 h 6246801"/>
              <a:gd name="connsiteX630" fmla="*/ 974215 w 9384838"/>
              <a:gd name="connsiteY630" fmla="*/ 4691459 h 6246801"/>
              <a:gd name="connsiteX631" fmla="*/ 998551 w 9384838"/>
              <a:gd name="connsiteY631" fmla="*/ 4667122 h 6246801"/>
              <a:gd name="connsiteX632" fmla="*/ 1049435 w 9384838"/>
              <a:gd name="connsiteY632" fmla="*/ 4716902 h 6246801"/>
              <a:gd name="connsiteX633" fmla="*/ 1148993 w 9384838"/>
              <a:gd name="connsiteY633" fmla="*/ 4716902 h 6246801"/>
              <a:gd name="connsiteX634" fmla="*/ 1174436 w 9384838"/>
              <a:gd name="connsiteY634" fmla="*/ 4667122 h 6246801"/>
              <a:gd name="connsiteX635" fmla="*/ 1224214 w 9384838"/>
              <a:gd name="connsiteY635" fmla="*/ 4667122 h 6246801"/>
              <a:gd name="connsiteX636" fmla="*/ 1249656 w 9384838"/>
              <a:gd name="connsiteY636" fmla="*/ 4616236 h 6246801"/>
              <a:gd name="connsiteX637" fmla="*/ 1275099 w 9384838"/>
              <a:gd name="connsiteY637" fmla="*/ 4616236 h 6246801"/>
              <a:gd name="connsiteX638" fmla="*/ 1275099 w 9384838"/>
              <a:gd name="connsiteY638" fmla="*/ 4616237 h 6246801"/>
              <a:gd name="connsiteX639" fmla="*/ 1350319 w 9384838"/>
              <a:gd name="connsiteY639" fmla="*/ 4616237 h 6246801"/>
              <a:gd name="connsiteX640" fmla="*/ 1374654 w 9384838"/>
              <a:gd name="connsiteY640" fmla="*/ 4590794 h 6246801"/>
              <a:gd name="connsiteX641" fmla="*/ 1425539 w 9384838"/>
              <a:gd name="connsiteY641" fmla="*/ 4566457 h 6246801"/>
              <a:gd name="connsiteX642" fmla="*/ 1550537 w 9384838"/>
              <a:gd name="connsiteY642" fmla="*/ 4491234 h 6246801"/>
              <a:gd name="connsiteX643" fmla="*/ 1651201 w 9384838"/>
              <a:gd name="connsiteY643" fmla="*/ 4440348 h 6246801"/>
              <a:gd name="connsiteX644" fmla="*/ 1751865 w 9384838"/>
              <a:gd name="connsiteY644" fmla="*/ 4416011 h 6246801"/>
              <a:gd name="connsiteX645" fmla="*/ 1776201 w 9384838"/>
              <a:gd name="connsiteY645" fmla="*/ 4365125 h 6246801"/>
              <a:gd name="connsiteX646" fmla="*/ 1751865 w 9384838"/>
              <a:gd name="connsiteY646" fmla="*/ 4340788 h 6246801"/>
              <a:gd name="connsiteX647" fmla="*/ 1801642 w 9384838"/>
              <a:gd name="connsiteY647" fmla="*/ 4340788 h 6246801"/>
              <a:gd name="connsiteX648" fmla="*/ 1827082 w 9384838"/>
              <a:gd name="connsiteY648" fmla="*/ 4315345 h 6246801"/>
              <a:gd name="connsiteX649" fmla="*/ 1902304 w 9384838"/>
              <a:gd name="connsiteY649" fmla="*/ 4340788 h 6246801"/>
              <a:gd name="connsiteX650" fmla="*/ 1952081 w 9384838"/>
              <a:gd name="connsiteY650" fmla="*/ 4315345 h 6246801"/>
              <a:gd name="connsiteX651" fmla="*/ 2001860 w 9384838"/>
              <a:gd name="connsiteY651" fmla="*/ 4340788 h 6246801"/>
              <a:gd name="connsiteX652" fmla="*/ 1952081 w 9384838"/>
              <a:gd name="connsiteY652" fmla="*/ 4340788 h 6246801"/>
              <a:gd name="connsiteX653" fmla="*/ 1952081 w 9384838"/>
              <a:gd name="connsiteY653" fmla="*/ 4390568 h 6246801"/>
              <a:gd name="connsiteX654" fmla="*/ 2027302 w 9384838"/>
              <a:gd name="connsiteY654" fmla="*/ 4416011 h 6246801"/>
              <a:gd name="connsiteX655" fmla="*/ 2052742 w 9384838"/>
              <a:gd name="connsiteY655" fmla="*/ 4416011 h 6246801"/>
              <a:gd name="connsiteX656" fmla="*/ 2102518 w 9384838"/>
              <a:gd name="connsiteY656" fmla="*/ 4390568 h 6246801"/>
              <a:gd name="connsiteX657" fmla="*/ 2127962 w 9384838"/>
              <a:gd name="connsiteY657" fmla="*/ 4390568 h 6246801"/>
              <a:gd name="connsiteX658" fmla="*/ 2203182 w 9384838"/>
              <a:gd name="connsiteY658" fmla="*/ 4440348 h 6246801"/>
              <a:gd name="connsiteX659" fmla="*/ 2328178 w 9384838"/>
              <a:gd name="connsiteY659" fmla="*/ 4465791 h 6246801"/>
              <a:gd name="connsiteX660" fmla="*/ 2428839 w 9384838"/>
              <a:gd name="connsiteY660" fmla="*/ 4465791 h 6246801"/>
              <a:gd name="connsiteX661" fmla="*/ 2478617 w 9384838"/>
              <a:gd name="connsiteY661" fmla="*/ 4440348 h 6246801"/>
              <a:gd name="connsiteX662" fmla="*/ 2529503 w 9384838"/>
              <a:gd name="connsiteY662" fmla="*/ 4416011 h 6246801"/>
              <a:gd name="connsiteX663" fmla="*/ 2579280 w 9384838"/>
              <a:gd name="connsiteY663" fmla="*/ 4440348 h 6246801"/>
              <a:gd name="connsiteX664" fmla="*/ 2629058 w 9384838"/>
              <a:gd name="connsiteY664" fmla="*/ 4440348 h 6246801"/>
              <a:gd name="connsiteX665" fmla="*/ 2679941 w 9384838"/>
              <a:gd name="connsiteY665" fmla="*/ 4465791 h 6246801"/>
              <a:gd name="connsiteX666" fmla="*/ 2679941 w 9384838"/>
              <a:gd name="connsiteY666" fmla="*/ 4465790 h 6246801"/>
              <a:gd name="connsiteX667" fmla="*/ 2705383 w 9384838"/>
              <a:gd name="connsiteY667" fmla="*/ 4465790 h 6246801"/>
              <a:gd name="connsiteX668" fmla="*/ 2804940 w 9384838"/>
              <a:gd name="connsiteY668" fmla="*/ 4440347 h 6246801"/>
              <a:gd name="connsiteX669" fmla="*/ 2830382 w 9384838"/>
              <a:gd name="connsiteY669" fmla="*/ 4491233 h 6246801"/>
              <a:gd name="connsiteX670" fmla="*/ 2804940 w 9384838"/>
              <a:gd name="connsiteY670" fmla="*/ 4515570 h 6246801"/>
              <a:gd name="connsiteX671" fmla="*/ 2780604 w 9384838"/>
              <a:gd name="connsiteY671" fmla="*/ 4541013 h 6246801"/>
              <a:gd name="connsiteX672" fmla="*/ 2804940 w 9384838"/>
              <a:gd name="connsiteY672" fmla="*/ 4566456 h 6246801"/>
              <a:gd name="connsiteX673" fmla="*/ 2804940 w 9384838"/>
              <a:gd name="connsiteY673" fmla="*/ 4590793 h 6246801"/>
              <a:gd name="connsiteX674" fmla="*/ 2855825 w 9384838"/>
              <a:gd name="connsiteY674" fmla="*/ 4590793 h 6246801"/>
              <a:gd name="connsiteX675" fmla="*/ 2855825 w 9384838"/>
              <a:gd name="connsiteY675" fmla="*/ 4566456 h 6246801"/>
              <a:gd name="connsiteX676" fmla="*/ 2880159 w 9384838"/>
              <a:gd name="connsiteY676" fmla="*/ 4566456 h 6246801"/>
              <a:gd name="connsiteX677" fmla="*/ 2880159 w 9384838"/>
              <a:gd name="connsiteY677" fmla="*/ 4605916 h 6246801"/>
              <a:gd name="connsiteX678" fmla="*/ 2880162 w 9384838"/>
              <a:gd name="connsiteY678" fmla="*/ 4605918 h 6246801"/>
              <a:gd name="connsiteX679" fmla="*/ 2880162 w 9384838"/>
              <a:gd name="connsiteY679" fmla="*/ 4566457 h 6246801"/>
              <a:gd name="connsiteX680" fmla="*/ 2931045 w 9384838"/>
              <a:gd name="connsiteY680" fmla="*/ 4616236 h 6246801"/>
              <a:gd name="connsiteX681" fmla="*/ 2980823 w 9384838"/>
              <a:gd name="connsiteY681" fmla="*/ 4641679 h 6246801"/>
              <a:gd name="connsiteX682" fmla="*/ 3006265 w 9384838"/>
              <a:gd name="connsiteY682" fmla="*/ 4616236 h 6246801"/>
              <a:gd name="connsiteX683" fmla="*/ 3030601 w 9384838"/>
              <a:gd name="connsiteY683" fmla="*/ 4616236 h 6246801"/>
              <a:gd name="connsiteX684" fmla="*/ 3056044 w 9384838"/>
              <a:gd name="connsiteY684" fmla="*/ 4590793 h 6246801"/>
              <a:gd name="connsiteX685" fmla="*/ 3105820 w 9384838"/>
              <a:gd name="connsiteY685" fmla="*/ 4590793 h 6246801"/>
              <a:gd name="connsiteX686" fmla="*/ 3131263 w 9384838"/>
              <a:gd name="connsiteY686" fmla="*/ 4541014 h 6246801"/>
              <a:gd name="connsiteX687" fmla="*/ 3131263 w 9384838"/>
              <a:gd name="connsiteY687" fmla="*/ 4590793 h 6246801"/>
              <a:gd name="connsiteX688" fmla="*/ 3156704 w 9384838"/>
              <a:gd name="connsiteY688" fmla="*/ 4566457 h 6246801"/>
              <a:gd name="connsiteX689" fmla="*/ 3181041 w 9384838"/>
              <a:gd name="connsiteY689" fmla="*/ 4515571 h 6246801"/>
              <a:gd name="connsiteX690" fmla="*/ 3156704 w 9384838"/>
              <a:gd name="connsiteY690" fmla="*/ 4440348 h 6246801"/>
              <a:gd name="connsiteX691" fmla="*/ 3131263 w 9384838"/>
              <a:gd name="connsiteY691" fmla="*/ 4416011 h 6246801"/>
              <a:gd name="connsiteX692" fmla="*/ 3181041 w 9384838"/>
              <a:gd name="connsiteY692" fmla="*/ 4365125 h 6246801"/>
              <a:gd name="connsiteX693" fmla="*/ 3231924 w 9384838"/>
              <a:gd name="connsiteY693" fmla="*/ 4340788 h 6246801"/>
              <a:gd name="connsiteX694" fmla="*/ 3256260 w 9384838"/>
              <a:gd name="connsiteY694" fmla="*/ 4289902 h 6246801"/>
              <a:gd name="connsiteX695" fmla="*/ 3281703 w 9384838"/>
              <a:gd name="connsiteY695" fmla="*/ 4289902 h 6246801"/>
              <a:gd name="connsiteX696" fmla="*/ 3281705 w 9384838"/>
              <a:gd name="connsiteY696" fmla="*/ 4289902 h 6246801"/>
              <a:gd name="connsiteX697" fmla="*/ 3307147 w 9384838"/>
              <a:gd name="connsiteY697" fmla="*/ 4265565 h 6246801"/>
              <a:gd name="connsiteX698" fmla="*/ 3356924 w 9384838"/>
              <a:gd name="connsiteY698" fmla="*/ 4265565 h 6246801"/>
              <a:gd name="connsiteX699" fmla="*/ 3457589 w 9384838"/>
              <a:gd name="connsiteY699" fmla="*/ 4190342 h 6246801"/>
              <a:gd name="connsiteX700" fmla="*/ 3558250 w 9384838"/>
              <a:gd name="connsiteY700" fmla="*/ 4089676 h 6246801"/>
              <a:gd name="connsiteX701" fmla="*/ 3582585 w 9384838"/>
              <a:gd name="connsiteY701" fmla="*/ 4014453 h 6246801"/>
              <a:gd name="connsiteX702" fmla="*/ 3608026 w 9384838"/>
              <a:gd name="connsiteY702" fmla="*/ 3989010 h 6246801"/>
              <a:gd name="connsiteX703" fmla="*/ 3582585 w 9384838"/>
              <a:gd name="connsiteY703" fmla="*/ 3963567 h 6246801"/>
              <a:gd name="connsiteX704" fmla="*/ 3608026 w 9384838"/>
              <a:gd name="connsiteY704" fmla="*/ 3913787 h 6246801"/>
              <a:gd name="connsiteX705" fmla="*/ 3582585 w 9384838"/>
              <a:gd name="connsiteY705" fmla="*/ 3888344 h 6246801"/>
              <a:gd name="connsiteX706" fmla="*/ 3608026 w 9384838"/>
              <a:gd name="connsiteY706" fmla="*/ 3838565 h 6246801"/>
              <a:gd name="connsiteX707" fmla="*/ 3633468 w 9384838"/>
              <a:gd name="connsiteY707" fmla="*/ 3813122 h 6246801"/>
              <a:gd name="connsiteX708" fmla="*/ 3683247 w 9384838"/>
              <a:gd name="connsiteY708" fmla="*/ 3788785 h 6246801"/>
              <a:gd name="connsiteX709" fmla="*/ 3708689 w 9384838"/>
              <a:gd name="connsiteY709" fmla="*/ 3813122 h 6246801"/>
              <a:gd name="connsiteX710" fmla="*/ 3783908 w 9384838"/>
              <a:gd name="connsiteY710" fmla="*/ 3788785 h 6246801"/>
              <a:gd name="connsiteX711" fmla="*/ 3883464 w 9384838"/>
              <a:gd name="connsiteY711" fmla="*/ 3763342 h 6246801"/>
              <a:gd name="connsiteX712" fmla="*/ 3883464 w 9384838"/>
              <a:gd name="connsiteY712" fmla="*/ 3813122 h 6246801"/>
              <a:gd name="connsiteX713" fmla="*/ 3833686 w 9384838"/>
              <a:gd name="connsiteY713" fmla="*/ 3813122 h 6246801"/>
              <a:gd name="connsiteX714" fmla="*/ 3808245 w 9384838"/>
              <a:gd name="connsiteY714" fmla="*/ 3838565 h 6246801"/>
              <a:gd name="connsiteX715" fmla="*/ 3808245 w 9384838"/>
              <a:gd name="connsiteY715" fmla="*/ 3888344 h 6246801"/>
              <a:gd name="connsiteX716" fmla="*/ 3758467 w 9384838"/>
              <a:gd name="connsiteY716" fmla="*/ 3864008 h 6246801"/>
              <a:gd name="connsiteX717" fmla="*/ 3708689 w 9384838"/>
              <a:gd name="connsiteY717" fmla="*/ 3913787 h 6246801"/>
              <a:gd name="connsiteX718" fmla="*/ 3683247 w 9384838"/>
              <a:gd name="connsiteY718" fmla="*/ 3888344 h 6246801"/>
              <a:gd name="connsiteX719" fmla="*/ 3633468 w 9384838"/>
              <a:gd name="connsiteY719" fmla="*/ 3913787 h 6246801"/>
              <a:gd name="connsiteX720" fmla="*/ 3657804 w 9384838"/>
              <a:gd name="connsiteY720" fmla="*/ 3939230 h 6246801"/>
              <a:gd name="connsiteX721" fmla="*/ 3633468 w 9384838"/>
              <a:gd name="connsiteY721" fmla="*/ 3963567 h 6246801"/>
              <a:gd name="connsiteX722" fmla="*/ 3657804 w 9384838"/>
              <a:gd name="connsiteY722" fmla="*/ 3963567 h 6246801"/>
              <a:gd name="connsiteX723" fmla="*/ 3683247 w 9384838"/>
              <a:gd name="connsiteY723" fmla="*/ 3989010 h 6246801"/>
              <a:gd name="connsiteX724" fmla="*/ 3708689 w 9384838"/>
              <a:gd name="connsiteY724" fmla="*/ 3989010 h 6246801"/>
              <a:gd name="connsiteX725" fmla="*/ 3708689 w 9384838"/>
              <a:gd name="connsiteY725" fmla="*/ 4014453 h 6246801"/>
              <a:gd name="connsiteX726" fmla="*/ 3708688 w 9384838"/>
              <a:gd name="connsiteY726" fmla="*/ 4014453 h 6246801"/>
              <a:gd name="connsiteX727" fmla="*/ 3657804 w 9384838"/>
              <a:gd name="connsiteY727" fmla="*/ 4064233 h 6246801"/>
              <a:gd name="connsiteX728" fmla="*/ 3683246 w 9384838"/>
              <a:gd name="connsiteY728" fmla="*/ 4139455 h 6246801"/>
              <a:gd name="connsiteX729" fmla="*/ 3808243 w 9384838"/>
              <a:gd name="connsiteY729" fmla="*/ 4164898 h 6246801"/>
              <a:gd name="connsiteX730" fmla="*/ 3833684 w 9384838"/>
              <a:gd name="connsiteY730" fmla="*/ 4089676 h 6246801"/>
              <a:gd name="connsiteX731" fmla="*/ 3958666 w 9384838"/>
              <a:gd name="connsiteY731" fmla="*/ 4089676 h 6246801"/>
              <a:gd name="connsiteX732" fmla="*/ 4084770 w 9384838"/>
              <a:gd name="connsiteY732" fmla="*/ 4064233 h 6246801"/>
              <a:gd name="connsiteX733" fmla="*/ 4185432 w 9384838"/>
              <a:gd name="connsiteY733" fmla="*/ 4064233 h 6246801"/>
              <a:gd name="connsiteX734" fmla="*/ 4460870 w 9384838"/>
              <a:gd name="connsiteY734" fmla="*/ 3888345 h 6246801"/>
              <a:gd name="connsiteX735" fmla="*/ 4510648 w 9384838"/>
              <a:gd name="connsiteY735" fmla="*/ 3763342 h 6246801"/>
              <a:gd name="connsiteX736" fmla="*/ 4761751 w 9384838"/>
              <a:gd name="connsiteY736" fmla="*/ 3713562 h 6246801"/>
              <a:gd name="connsiteX737" fmla="*/ 4836971 w 9384838"/>
              <a:gd name="connsiteY737" fmla="*/ 3612896 h 6246801"/>
              <a:gd name="connsiteX738" fmla="*/ 4887855 w 9384838"/>
              <a:gd name="connsiteY738" fmla="*/ 3487894 h 6246801"/>
              <a:gd name="connsiteX739" fmla="*/ 4887855 w 9384838"/>
              <a:gd name="connsiteY739" fmla="*/ 3487893 h 6246801"/>
              <a:gd name="connsiteX740" fmla="*/ 4937633 w 9384838"/>
              <a:gd name="connsiteY740" fmla="*/ 3437007 h 6246801"/>
              <a:gd name="connsiteX741" fmla="*/ 5012854 w 9384838"/>
              <a:gd name="connsiteY741" fmla="*/ 3387227 h 6246801"/>
              <a:gd name="connsiteX742" fmla="*/ 5038296 w 9384838"/>
              <a:gd name="connsiteY742" fmla="*/ 3336341 h 6246801"/>
              <a:gd name="connsiteX743" fmla="*/ 5113516 w 9384838"/>
              <a:gd name="connsiteY743" fmla="*/ 3236782 h 6246801"/>
              <a:gd name="connsiteX744" fmla="*/ 5137852 w 9384838"/>
              <a:gd name="connsiteY744" fmla="*/ 3185896 h 6246801"/>
              <a:gd name="connsiteX745" fmla="*/ 5163294 w 9384838"/>
              <a:gd name="connsiteY745" fmla="*/ 3161560 h 6246801"/>
              <a:gd name="connsiteX746" fmla="*/ 5238514 w 9384838"/>
              <a:gd name="connsiteY746" fmla="*/ 3011116 h 6246801"/>
              <a:gd name="connsiteX747" fmla="*/ 5263957 w 9384838"/>
              <a:gd name="connsiteY747" fmla="*/ 2860672 h 6246801"/>
              <a:gd name="connsiteX748" fmla="*/ 5188736 w 9384838"/>
              <a:gd name="connsiteY748" fmla="*/ 2809788 h 6246801"/>
              <a:gd name="connsiteX749" fmla="*/ 5163294 w 9384838"/>
              <a:gd name="connsiteY749" fmla="*/ 2835229 h 6246801"/>
              <a:gd name="connsiteX750" fmla="*/ 5137852 w 9384838"/>
              <a:gd name="connsiteY750" fmla="*/ 2835229 h 6246801"/>
              <a:gd name="connsiteX751" fmla="*/ 5137852 w 9384838"/>
              <a:gd name="connsiteY751" fmla="*/ 2785450 h 6246801"/>
              <a:gd name="connsiteX752" fmla="*/ 5188736 w 9384838"/>
              <a:gd name="connsiteY752" fmla="*/ 2785450 h 6246801"/>
              <a:gd name="connsiteX753" fmla="*/ 5263957 w 9384838"/>
              <a:gd name="connsiteY753" fmla="*/ 2734563 h 6246801"/>
              <a:gd name="connsiteX754" fmla="*/ 5339177 w 9384838"/>
              <a:gd name="connsiteY754" fmla="*/ 2609561 h 6246801"/>
              <a:gd name="connsiteX755" fmla="*/ 5289399 w 9384838"/>
              <a:gd name="connsiteY755" fmla="*/ 2534339 h 6246801"/>
              <a:gd name="connsiteX756" fmla="*/ 5289931 w 9384838"/>
              <a:gd name="connsiteY756" fmla="*/ 2534660 h 6246801"/>
              <a:gd name="connsiteX757" fmla="*/ 5289398 w 9384838"/>
              <a:gd name="connsiteY757" fmla="*/ 2534339 h 6246801"/>
              <a:gd name="connsiteX758" fmla="*/ 5313734 w 9384838"/>
              <a:gd name="connsiteY758" fmla="*/ 2483451 h 6246801"/>
              <a:gd name="connsiteX759" fmla="*/ 5289398 w 9384838"/>
              <a:gd name="connsiteY759" fmla="*/ 2459115 h 6246801"/>
              <a:gd name="connsiteX760" fmla="*/ 5364618 w 9384838"/>
              <a:gd name="connsiteY760" fmla="*/ 2408231 h 6246801"/>
              <a:gd name="connsiteX761" fmla="*/ 5388954 w 9384838"/>
              <a:gd name="connsiteY761" fmla="*/ 2433674 h 6246801"/>
              <a:gd name="connsiteX762" fmla="*/ 5464174 w 9384838"/>
              <a:gd name="connsiteY762" fmla="*/ 2408231 h 6246801"/>
              <a:gd name="connsiteX763" fmla="*/ 5515059 w 9384838"/>
              <a:gd name="connsiteY763" fmla="*/ 2333007 h 6246801"/>
              <a:gd name="connsiteX764" fmla="*/ 5539394 w 9384838"/>
              <a:gd name="connsiteY764" fmla="*/ 2257785 h 6246801"/>
              <a:gd name="connsiteX765" fmla="*/ 5539394 w 9384838"/>
              <a:gd name="connsiteY765" fmla="*/ 2233447 h 6246801"/>
              <a:gd name="connsiteX766" fmla="*/ 5564837 w 9384838"/>
              <a:gd name="connsiteY766" fmla="*/ 2182565 h 6246801"/>
              <a:gd name="connsiteX767" fmla="*/ 5614615 w 9384838"/>
              <a:gd name="connsiteY767" fmla="*/ 2233447 h 6246801"/>
              <a:gd name="connsiteX768" fmla="*/ 5640057 w 9384838"/>
              <a:gd name="connsiteY768" fmla="*/ 2208005 h 6246801"/>
              <a:gd name="connsiteX769" fmla="*/ 5665499 w 9384838"/>
              <a:gd name="connsiteY769" fmla="*/ 2233447 h 6246801"/>
              <a:gd name="connsiteX770" fmla="*/ 5665499 w 9384838"/>
              <a:gd name="connsiteY770" fmla="*/ 2257785 h 6246801"/>
              <a:gd name="connsiteX771" fmla="*/ 5640057 w 9384838"/>
              <a:gd name="connsiteY771" fmla="*/ 2408231 h 6246801"/>
              <a:gd name="connsiteX772" fmla="*/ 5689835 w 9384838"/>
              <a:gd name="connsiteY772" fmla="*/ 2433674 h 6246801"/>
              <a:gd name="connsiteX773" fmla="*/ 5740719 w 9384838"/>
              <a:gd name="connsiteY773" fmla="*/ 2408231 h 6246801"/>
              <a:gd name="connsiteX774" fmla="*/ 5765055 w 9384838"/>
              <a:gd name="connsiteY774" fmla="*/ 2358450 h 6246801"/>
              <a:gd name="connsiteX775" fmla="*/ 5840275 w 9384838"/>
              <a:gd name="connsiteY775" fmla="*/ 2459115 h 6246801"/>
              <a:gd name="connsiteX776" fmla="*/ 5891159 w 9384838"/>
              <a:gd name="connsiteY776" fmla="*/ 2408231 h 6246801"/>
              <a:gd name="connsiteX777" fmla="*/ 5940937 w 9384838"/>
              <a:gd name="connsiteY777" fmla="*/ 2283229 h 6246801"/>
              <a:gd name="connsiteX778" fmla="*/ 5891159 w 9384838"/>
              <a:gd name="connsiteY778" fmla="*/ 2208005 h 6246801"/>
              <a:gd name="connsiteX779" fmla="*/ 5840275 w 9384838"/>
              <a:gd name="connsiteY779" fmla="*/ 2257785 h 6246801"/>
              <a:gd name="connsiteX780" fmla="*/ 5715277 w 9384838"/>
              <a:gd name="connsiteY780" fmla="*/ 2283229 h 6246801"/>
              <a:gd name="connsiteX781" fmla="*/ 5765055 w 9384838"/>
              <a:gd name="connsiteY781" fmla="*/ 2132783 h 6246801"/>
              <a:gd name="connsiteX782" fmla="*/ 5840275 w 9384838"/>
              <a:gd name="connsiteY782" fmla="*/ 2081897 h 6246801"/>
              <a:gd name="connsiteX783" fmla="*/ 8270546 w 9384838"/>
              <a:gd name="connsiteY783" fmla="*/ 1474959 h 6246801"/>
              <a:gd name="connsiteX784" fmla="*/ 8282255 w 9384838"/>
              <a:gd name="connsiteY784" fmla="*/ 1480813 h 6246801"/>
              <a:gd name="connsiteX785" fmla="*/ 8274449 w 9384838"/>
              <a:gd name="connsiteY785" fmla="*/ 1490571 h 6246801"/>
              <a:gd name="connsiteX786" fmla="*/ 8264691 w 9384838"/>
              <a:gd name="connsiteY786" fmla="*/ 1491546 h 6246801"/>
              <a:gd name="connsiteX787" fmla="*/ 8247128 w 9384838"/>
              <a:gd name="connsiteY787" fmla="*/ 1501304 h 6246801"/>
              <a:gd name="connsiteX788" fmla="*/ 8250055 w 9384838"/>
              <a:gd name="connsiteY788" fmla="*/ 1485692 h 6246801"/>
              <a:gd name="connsiteX789" fmla="*/ 8265667 w 9384838"/>
              <a:gd name="connsiteY789" fmla="*/ 1485692 h 6246801"/>
              <a:gd name="connsiteX790" fmla="*/ 8270546 w 9384838"/>
              <a:gd name="connsiteY790" fmla="*/ 1474959 h 6246801"/>
              <a:gd name="connsiteX791" fmla="*/ 8187608 w 9384838"/>
              <a:gd name="connsiteY791" fmla="*/ 1463250 h 6246801"/>
              <a:gd name="connsiteX792" fmla="*/ 8203220 w 9384838"/>
              <a:gd name="connsiteY792" fmla="*/ 1472032 h 6246801"/>
              <a:gd name="connsiteX793" fmla="*/ 8215904 w 9384838"/>
              <a:gd name="connsiteY793" fmla="*/ 1471056 h 6246801"/>
              <a:gd name="connsiteX794" fmla="*/ 8214929 w 9384838"/>
              <a:gd name="connsiteY794" fmla="*/ 1479838 h 6246801"/>
              <a:gd name="connsiteX795" fmla="*/ 8216880 w 9384838"/>
              <a:gd name="connsiteY795" fmla="*/ 1484717 h 6246801"/>
              <a:gd name="connsiteX796" fmla="*/ 8195414 w 9384838"/>
              <a:gd name="connsiteY796" fmla="*/ 1482765 h 6246801"/>
              <a:gd name="connsiteX797" fmla="*/ 8197365 w 9384838"/>
              <a:gd name="connsiteY797" fmla="*/ 1476909 h 6246801"/>
              <a:gd name="connsiteX798" fmla="*/ 8187608 w 9384838"/>
              <a:gd name="connsiteY798" fmla="*/ 1463250 h 6246801"/>
              <a:gd name="connsiteX799" fmla="*/ 8289085 w 9384838"/>
              <a:gd name="connsiteY799" fmla="*/ 1415439 h 6246801"/>
              <a:gd name="connsiteX800" fmla="*/ 8307624 w 9384838"/>
              <a:gd name="connsiteY800" fmla="*/ 1425197 h 6246801"/>
              <a:gd name="connsiteX801" fmla="*/ 8318357 w 9384838"/>
              <a:gd name="connsiteY801" fmla="*/ 1429100 h 6246801"/>
              <a:gd name="connsiteX802" fmla="*/ 8307624 w 9384838"/>
              <a:gd name="connsiteY802" fmla="*/ 1443734 h 6246801"/>
              <a:gd name="connsiteX803" fmla="*/ 8313478 w 9384838"/>
              <a:gd name="connsiteY803" fmla="*/ 1452516 h 6246801"/>
              <a:gd name="connsiteX804" fmla="*/ 8282255 w 9384838"/>
              <a:gd name="connsiteY804" fmla="*/ 1469104 h 6246801"/>
              <a:gd name="connsiteX805" fmla="*/ 8280303 w 9384838"/>
              <a:gd name="connsiteY805" fmla="*/ 1453493 h 6246801"/>
              <a:gd name="connsiteX806" fmla="*/ 8269570 w 9384838"/>
              <a:gd name="connsiteY806" fmla="*/ 1425197 h 6246801"/>
              <a:gd name="connsiteX807" fmla="*/ 8289085 w 9384838"/>
              <a:gd name="connsiteY807" fmla="*/ 1415439 h 6246801"/>
              <a:gd name="connsiteX808" fmla="*/ 8360314 w 9384838"/>
              <a:gd name="connsiteY808" fmla="*/ 1357869 h 6246801"/>
              <a:gd name="connsiteX809" fmla="*/ 8376902 w 9384838"/>
              <a:gd name="connsiteY809" fmla="*/ 1366651 h 6246801"/>
              <a:gd name="connsiteX810" fmla="*/ 8379829 w 9384838"/>
              <a:gd name="connsiteY810" fmla="*/ 1382264 h 6246801"/>
              <a:gd name="connsiteX811" fmla="*/ 8349581 w 9384838"/>
              <a:gd name="connsiteY811" fmla="*/ 1375434 h 6246801"/>
              <a:gd name="connsiteX812" fmla="*/ 8360314 w 9384838"/>
              <a:gd name="connsiteY812" fmla="*/ 1357869 h 6246801"/>
              <a:gd name="connsiteX813" fmla="*/ 8571073 w 9384838"/>
              <a:gd name="connsiteY813" fmla="*/ 1228098 h 6246801"/>
              <a:gd name="connsiteX814" fmla="*/ 8597418 w 9384838"/>
              <a:gd name="connsiteY814" fmla="*/ 1253467 h 6246801"/>
              <a:gd name="connsiteX815" fmla="*/ 8592539 w 9384838"/>
              <a:gd name="connsiteY815" fmla="*/ 1260297 h 6246801"/>
              <a:gd name="connsiteX816" fmla="*/ 8592539 w 9384838"/>
              <a:gd name="connsiteY816" fmla="*/ 1272981 h 6246801"/>
              <a:gd name="connsiteX817" fmla="*/ 8572049 w 9384838"/>
              <a:gd name="connsiteY817" fmla="*/ 1273957 h 6246801"/>
              <a:gd name="connsiteX818" fmla="*/ 8561316 w 9384838"/>
              <a:gd name="connsiteY818" fmla="*/ 1285666 h 6246801"/>
              <a:gd name="connsiteX819" fmla="*/ 8554486 w 9384838"/>
              <a:gd name="connsiteY819" fmla="*/ 1302253 h 6246801"/>
              <a:gd name="connsiteX820" fmla="*/ 8533995 w 9384838"/>
              <a:gd name="connsiteY820" fmla="*/ 1311035 h 6246801"/>
              <a:gd name="connsiteX821" fmla="*/ 8510577 w 9384838"/>
              <a:gd name="connsiteY821" fmla="*/ 1309083 h 6246801"/>
              <a:gd name="connsiteX822" fmla="*/ 8505699 w 9384838"/>
              <a:gd name="connsiteY822" fmla="*/ 1331526 h 6246801"/>
              <a:gd name="connsiteX823" fmla="*/ 8494966 w 9384838"/>
              <a:gd name="connsiteY823" fmla="*/ 1335428 h 6246801"/>
              <a:gd name="connsiteX824" fmla="*/ 8482281 w 9384838"/>
              <a:gd name="connsiteY824" fmla="*/ 1312986 h 6246801"/>
              <a:gd name="connsiteX825" fmla="*/ 8474475 w 9384838"/>
              <a:gd name="connsiteY825" fmla="*/ 1303229 h 6246801"/>
              <a:gd name="connsiteX826" fmla="*/ 8467645 w 9384838"/>
              <a:gd name="connsiteY826" fmla="*/ 1279811 h 6246801"/>
              <a:gd name="connsiteX827" fmla="*/ 8476427 w 9384838"/>
              <a:gd name="connsiteY827" fmla="*/ 1270054 h 6246801"/>
              <a:gd name="connsiteX828" fmla="*/ 8524238 w 9384838"/>
              <a:gd name="connsiteY828" fmla="*/ 1261273 h 6246801"/>
              <a:gd name="connsiteX829" fmla="*/ 8551558 w 9384838"/>
              <a:gd name="connsiteY829" fmla="*/ 1236879 h 6246801"/>
              <a:gd name="connsiteX830" fmla="*/ 8567170 w 9384838"/>
              <a:gd name="connsiteY830" fmla="*/ 1237855 h 6246801"/>
              <a:gd name="connsiteX831" fmla="*/ 8571073 w 9384838"/>
              <a:gd name="connsiteY831" fmla="*/ 1228098 h 6246801"/>
              <a:gd name="connsiteX832" fmla="*/ 8306648 w 9384838"/>
              <a:gd name="connsiteY832" fmla="*/ 884639 h 6246801"/>
              <a:gd name="connsiteX833" fmla="*/ 8328114 w 9384838"/>
              <a:gd name="connsiteY833" fmla="*/ 903178 h 6246801"/>
              <a:gd name="connsiteX834" fmla="*/ 8334944 w 9384838"/>
              <a:gd name="connsiteY834" fmla="*/ 917814 h 6246801"/>
              <a:gd name="connsiteX835" fmla="*/ 8368119 w 9384838"/>
              <a:gd name="connsiteY835" fmla="*/ 935377 h 6246801"/>
              <a:gd name="connsiteX836" fmla="*/ 8422761 w 9384838"/>
              <a:gd name="connsiteY836" fmla="*/ 939280 h 6246801"/>
              <a:gd name="connsiteX837" fmla="*/ 8461790 w 9384838"/>
              <a:gd name="connsiteY837" fmla="*/ 922693 h 6246801"/>
              <a:gd name="connsiteX838" fmla="*/ 8450081 w 9384838"/>
              <a:gd name="connsiteY838" fmla="*/ 963674 h 6246801"/>
              <a:gd name="connsiteX839" fmla="*/ 8431542 w 9384838"/>
              <a:gd name="connsiteY839" fmla="*/ 975382 h 6246801"/>
              <a:gd name="connsiteX840" fmla="*/ 8415930 w 9384838"/>
              <a:gd name="connsiteY840" fmla="*/ 963674 h 6246801"/>
              <a:gd name="connsiteX841" fmla="*/ 8397391 w 9384838"/>
              <a:gd name="connsiteY841" fmla="*/ 963674 h 6246801"/>
              <a:gd name="connsiteX842" fmla="*/ 8359338 w 9384838"/>
              <a:gd name="connsiteY842" fmla="*/ 1014411 h 6246801"/>
              <a:gd name="connsiteX843" fmla="*/ 8284206 w 9384838"/>
              <a:gd name="connsiteY843" fmla="*/ 1020265 h 6246801"/>
              <a:gd name="connsiteX844" fmla="*/ 8247128 w 9384838"/>
              <a:gd name="connsiteY844" fmla="*/ 1070028 h 6246801"/>
              <a:gd name="connsiteX845" fmla="*/ 8212977 w 9384838"/>
              <a:gd name="connsiteY845" fmla="*/ 1083688 h 6246801"/>
              <a:gd name="connsiteX846" fmla="*/ 8184681 w 9384838"/>
              <a:gd name="connsiteY846" fmla="*/ 1151014 h 6246801"/>
              <a:gd name="connsiteX847" fmla="*/ 8163215 w 9384838"/>
              <a:gd name="connsiteY847" fmla="*/ 1151014 h 6246801"/>
              <a:gd name="connsiteX848" fmla="*/ 8155409 w 9384838"/>
              <a:gd name="connsiteY848" fmla="*/ 1207607 h 6246801"/>
              <a:gd name="connsiteX849" fmla="*/ 8099792 w 9384838"/>
              <a:gd name="connsiteY849" fmla="*/ 1223219 h 6246801"/>
              <a:gd name="connsiteX850" fmla="*/ 8077350 w 9384838"/>
              <a:gd name="connsiteY850" fmla="*/ 1247612 h 6246801"/>
              <a:gd name="connsiteX851" fmla="*/ 8066617 w 9384838"/>
              <a:gd name="connsiteY851" fmla="*/ 1319817 h 6246801"/>
              <a:gd name="connsiteX852" fmla="*/ 8057835 w 9384838"/>
              <a:gd name="connsiteY852" fmla="*/ 1315914 h 6246801"/>
              <a:gd name="connsiteX853" fmla="*/ 8009048 w 9384838"/>
              <a:gd name="connsiteY853" fmla="*/ 1320793 h 6246801"/>
              <a:gd name="connsiteX854" fmla="*/ 8009048 w 9384838"/>
              <a:gd name="connsiteY854" fmla="*/ 1309084 h 6246801"/>
              <a:gd name="connsiteX855" fmla="*/ 8010024 w 9384838"/>
              <a:gd name="connsiteY855" fmla="*/ 1293472 h 6246801"/>
              <a:gd name="connsiteX856" fmla="*/ 8002218 w 9384838"/>
              <a:gd name="connsiteY856" fmla="*/ 1262248 h 6246801"/>
              <a:gd name="connsiteX857" fmla="*/ 8013927 w 9384838"/>
              <a:gd name="connsiteY857" fmla="*/ 1254442 h 6246801"/>
              <a:gd name="connsiteX858" fmla="*/ 8038320 w 9384838"/>
              <a:gd name="connsiteY858" fmla="*/ 1219316 h 6246801"/>
              <a:gd name="connsiteX859" fmla="*/ 8077350 w 9384838"/>
              <a:gd name="connsiteY859" fmla="*/ 1190044 h 6246801"/>
              <a:gd name="connsiteX860" fmla="*/ 8108573 w 9384838"/>
              <a:gd name="connsiteY860" fmla="*/ 1167602 h 6246801"/>
              <a:gd name="connsiteX861" fmla="*/ 8111501 w 9384838"/>
              <a:gd name="connsiteY861" fmla="*/ 1154917 h 6246801"/>
              <a:gd name="connsiteX862" fmla="*/ 8135894 w 9384838"/>
              <a:gd name="connsiteY862" fmla="*/ 1148087 h 6246801"/>
              <a:gd name="connsiteX863" fmla="*/ 8141748 w 9384838"/>
              <a:gd name="connsiteY863" fmla="*/ 1130524 h 6246801"/>
              <a:gd name="connsiteX864" fmla="*/ 8135894 w 9384838"/>
              <a:gd name="connsiteY864" fmla="*/ 1121742 h 6246801"/>
              <a:gd name="connsiteX865" fmla="*/ 8143700 w 9384838"/>
              <a:gd name="connsiteY865" fmla="*/ 1104179 h 6246801"/>
              <a:gd name="connsiteX866" fmla="*/ 8200293 w 9384838"/>
              <a:gd name="connsiteY866" fmla="*/ 1030998 h 6246801"/>
              <a:gd name="connsiteX867" fmla="*/ 8231516 w 9384838"/>
              <a:gd name="connsiteY867" fmla="*/ 993920 h 6246801"/>
              <a:gd name="connsiteX868" fmla="*/ 8245176 w 9384838"/>
              <a:gd name="connsiteY868" fmla="*/ 957819 h 6246801"/>
              <a:gd name="connsiteX869" fmla="*/ 8258837 w 9384838"/>
              <a:gd name="connsiteY869" fmla="*/ 944159 h 6246801"/>
              <a:gd name="connsiteX870" fmla="*/ 8260788 w 9384838"/>
              <a:gd name="connsiteY870" fmla="*/ 920741 h 6246801"/>
              <a:gd name="connsiteX871" fmla="*/ 8289085 w 9384838"/>
              <a:gd name="connsiteY871" fmla="*/ 889516 h 6246801"/>
              <a:gd name="connsiteX872" fmla="*/ 8306648 w 9384838"/>
              <a:gd name="connsiteY872" fmla="*/ 884639 h 6246801"/>
              <a:gd name="connsiteX873" fmla="*/ 9328245 w 9384838"/>
              <a:gd name="connsiteY873" fmla="*/ 311878 h 6246801"/>
              <a:gd name="connsiteX874" fmla="*/ 9371178 w 9384838"/>
              <a:gd name="connsiteY874" fmla="*/ 317733 h 6246801"/>
              <a:gd name="connsiteX875" fmla="*/ 9384838 w 9384838"/>
              <a:gd name="connsiteY875" fmla="*/ 341150 h 6246801"/>
              <a:gd name="connsiteX876" fmla="*/ 9357517 w 9384838"/>
              <a:gd name="connsiteY876" fmla="*/ 360665 h 6246801"/>
              <a:gd name="connsiteX877" fmla="*/ 9357517 w 9384838"/>
              <a:gd name="connsiteY877" fmla="*/ 378228 h 6246801"/>
              <a:gd name="connsiteX878" fmla="*/ 9371178 w 9384838"/>
              <a:gd name="connsiteY878" fmla="*/ 393840 h 6246801"/>
              <a:gd name="connsiteX879" fmla="*/ 9367275 w 9384838"/>
              <a:gd name="connsiteY879" fmla="*/ 427015 h 6246801"/>
              <a:gd name="connsiteX880" fmla="*/ 9314585 w 9384838"/>
              <a:gd name="connsiteY880" fmla="*/ 427015 h 6246801"/>
              <a:gd name="connsiteX881" fmla="*/ 9250186 w 9384838"/>
              <a:gd name="connsiteY881" fmla="*/ 440675 h 6246801"/>
              <a:gd name="connsiteX882" fmla="*/ 9213108 w 9384838"/>
              <a:gd name="connsiteY882" fmla="*/ 471899 h 6246801"/>
              <a:gd name="connsiteX883" fmla="*/ 9162370 w 9384838"/>
              <a:gd name="connsiteY883" fmla="*/ 491414 h 6246801"/>
              <a:gd name="connsiteX884" fmla="*/ 9099923 w 9384838"/>
              <a:gd name="connsiteY884" fmla="*/ 526540 h 6246801"/>
              <a:gd name="connsiteX885" fmla="*/ 9035524 w 9384838"/>
              <a:gd name="connsiteY885" fmla="*/ 587036 h 6246801"/>
              <a:gd name="connsiteX886" fmla="*/ 8996494 w 9384838"/>
              <a:gd name="connsiteY886" fmla="*/ 635822 h 6246801"/>
              <a:gd name="connsiteX887" fmla="*/ 8961368 w 9384838"/>
              <a:gd name="connsiteY887" fmla="*/ 637774 h 6246801"/>
              <a:gd name="connsiteX888" fmla="*/ 8951610 w 9384838"/>
              <a:gd name="connsiteY888" fmla="*/ 647531 h 6246801"/>
              <a:gd name="connsiteX889" fmla="*/ 8926241 w 9384838"/>
              <a:gd name="connsiteY889" fmla="*/ 637774 h 6246801"/>
              <a:gd name="connsiteX890" fmla="*/ 8916484 w 9384838"/>
              <a:gd name="connsiteY890" fmla="*/ 608501 h 6246801"/>
              <a:gd name="connsiteX891" fmla="*/ 8883309 w 9384838"/>
              <a:gd name="connsiteY891" fmla="*/ 622162 h 6246801"/>
              <a:gd name="connsiteX892" fmla="*/ 8877454 w 9384838"/>
              <a:gd name="connsiteY892" fmla="*/ 651434 h 6246801"/>
              <a:gd name="connsiteX893" fmla="*/ 8887212 w 9384838"/>
              <a:gd name="connsiteY893" fmla="*/ 665094 h 6246801"/>
              <a:gd name="connsiteX894" fmla="*/ 8846231 w 9384838"/>
              <a:gd name="connsiteY894" fmla="*/ 719735 h 6246801"/>
              <a:gd name="connsiteX895" fmla="*/ 8799395 w 9384838"/>
              <a:gd name="connsiteY895" fmla="*/ 749008 h 6246801"/>
              <a:gd name="connsiteX896" fmla="*/ 8766220 w 9384838"/>
              <a:gd name="connsiteY896" fmla="*/ 774380 h 6246801"/>
              <a:gd name="connsiteX897" fmla="*/ 8731094 w 9384838"/>
              <a:gd name="connsiteY897" fmla="*/ 844633 h 6246801"/>
              <a:gd name="connsiteX898" fmla="*/ 8697919 w 9384838"/>
              <a:gd name="connsiteY898" fmla="*/ 862196 h 6246801"/>
              <a:gd name="connsiteX899" fmla="*/ 8666695 w 9384838"/>
              <a:gd name="connsiteY899" fmla="*/ 862196 h 6246801"/>
              <a:gd name="connsiteX900" fmla="*/ 8641326 w 9384838"/>
              <a:gd name="connsiteY900" fmla="*/ 887565 h 6246801"/>
              <a:gd name="connsiteX901" fmla="*/ 8614005 w 9384838"/>
              <a:gd name="connsiteY901" fmla="*/ 932449 h 6246801"/>
              <a:gd name="connsiteX902" fmla="*/ 8590587 w 9384838"/>
              <a:gd name="connsiteY902" fmla="*/ 936351 h 6246801"/>
              <a:gd name="connsiteX903" fmla="*/ 8576927 w 9384838"/>
              <a:gd name="connsiteY903" fmla="*/ 920740 h 6246801"/>
              <a:gd name="connsiteX904" fmla="*/ 8590587 w 9384838"/>
              <a:gd name="connsiteY904" fmla="*/ 885614 h 6246801"/>
              <a:gd name="connsiteX905" fmla="*/ 8602296 w 9384838"/>
              <a:gd name="connsiteY905" fmla="*/ 881711 h 6246801"/>
              <a:gd name="connsiteX906" fmla="*/ 8610102 w 9384838"/>
              <a:gd name="connsiteY906" fmla="*/ 868050 h 6246801"/>
              <a:gd name="connsiteX907" fmla="*/ 8606199 w 9384838"/>
              <a:gd name="connsiteY907" fmla="*/ 850487 h 6246801"/>
              <a:gd name="connsiteX908" fmla="*/ 8612054 w 9384838"/>
              <a:gd name="connsiteY908" fmla="*/ 825118 h 6246801"/>
              <a:gd name="connsiteX909" fmla="*/ 8623762 w 9384838"/>
              <a:gd name="connsiteY909" fmla="*/ 846584 h 6246801"/>
              <a:gd name="connsiteX910" fmla="*/ 8637423 w 9384838"/>
              <a:gd name="connsiteY910" fmla="*/ 848536 h 6246801"/>
              <a:gd name="connsiteX911" fmla="*/ 8649132 w 9384838"/>
              <a:gd name="connsiteY911" fmla="*/ 827069 h 6246801"/>
              <a:gd name="connsiteX912" fmla="*/ 8635471 w 9384838"/>
              <a:gd name="connsiteY912" fmla="*/ 807555 h 6246801"/>
              <a:gd name="connsiteX913" fmla="*/ 8654986 w 9384838"/>
              <a:gd name="connsiteY913" fmla="*/ 807555 h 6246801"/>
              <a:gd name="connsiteX914" fmla="*/ 8664743 w 9384838"/>
              <a:gd name="connsiteY914" fmla="*/ 819263 h 6246801"/>
              <a:gd name="connsiteX915" fmla="*/ 8692064 w 9384838"/>
              <a:gd name="connsiteY915" fmla="*/ 805603 h 6246801"/>
              <a:gd name="connsiteX916" fmla="*/ 8709627 w 9384838"/>
              <a:gd name="connsiteY916" fmla="*/ 778282 h 6246801"/>
              <a:gd name="connsiteX917" fmla="*/ 8711579 w 9384838"/>
              <a:gd name="connsiteY917" fmla="*/ 749008 h 6246801"/>
              <a:gd name="connsiteX918" fmla="*/ 8695967 w 9384838"/>
              <a:gd name="connsiteY918" fmla="*/ 749008 h 6246801"/>
              <a:gd name="connsiteX919" fmla="*/ 8672549 w 9384838"/>
              <a:gd name="connsiteY919" fmla="*/ 745105 h 6246801"/>
              <a:gd name="connsiteX920" fmla="*/ 8668646 w 9384838"/>
              <a:gd name="connsiteY920" fmla="*/ 713881 h 6246801"/>
              <a:gd name="connsiteX921" fmla="*/ 8697919 w 9384838"/>
              <a:gd name="connsiteY921" fmla="*/ 713881 h 6246801"/>
              <a:gd name="connsiteX922" fmla="*/ 8715482 w 9384838"/>
              <a:gd name="connsiteY922" fmla="*/ 731444 h 6246801"/>
              <a:gd name="connsiteX923" fmla="*/ 8733045 w 9384838"/>
              <a:gd name="connsiteY923" fmla="*/ 719735 h 6246801"/>
              <a:gd name="connsiteX924" fmla="*/ 8746705 w 9384838"/>
              <a:gd name="connsiteY924" fmla="*/ 688512 h 6246801"/>
              <a:gd name="connsiteX925" fmla="*/ 8787686 w 9384838"/>
              <a:gd name="connsiteY925" fmla="*/ 674851 h 6246801"/>
              <a:gd name="connsiteX926" fmla="*/ 8811104 w 9384838"/>
              <a:gd name="connsiteY926" fmla="*/ 624114 h 6246801"/>
              <a:gd name="connsiteX927" fmla="*/ 8830619 w 9384838"/>
              <a:gd name="connsiteY927" fmla="*/ 618260 h 6246801"/>
              <a:gd name="connsiteX928" fmla="*/ 8840376 w 9384838"/>
              <a:gd name="connsiteY928" fmla="*/ 600695 h 6246801"/>
              <a:gd name="connsiteX929" fmla="*/ 8832570 w 9384838"/>
              <a:gd name="connsiteY929" fmla="*/ 559715 h 6246801"/>
              <a:gd name="connsiteX930" fmla="*/ 8850134 w 9384838"/>
              <a:gd name="connsiteY930" fmla="*/ 559715 h 6246801"/>
              <a:gd name="connsiteX931" fmla="*/ 8885260 w 9384838"/>
              <a:gd name="connsiteY931" fmla="*/ 573376 h 6246801"/>
              <a:gd name="connsiteX932" fmla="*/ 8902823 w 9384838"/>
              <a:gd name="connsiteY932" fmla="*/ 559715 h 6246801"/>
              <a:gd name="connsiteX933" fmla="*/ 8904775 w 9384838"/>
              <a:gd name="connsiteY933" fmla="*/ 524589 h 6246801"/>
              <a:gd name="connsiteX934" fmla="*/ 8949659 w 9384838"/>
              <a:gd name="connsiteY934" fmla="*/ 497268 h 6246801"/>
              <a:gd name="connsiteX935" fmla="*/ 8976980 w 9384838"/>
              <a:gd name="connsiteY935" fmla="*/ 497268 h 6246801"/>
              <a:gd name="connsiteX936" fmla="*/ 8976980 w 9384838"/>
              <a:gd name="connsiteY936" fmla="*/ 462142 h 6246801"/>
              <a:gd name="connsiteX937" fmla="*/ 8965271 w 9384838"/>
              <a:gd name="connsiteY937" fmla="*/ 419209 h 6246801"/>
              <a:gd name="connsiteX938" fmla="*/ 8973077 w 9384838"/>
              <a:gd name="connsiteY938" fmla="*/ 393840 h 6246801"/>
              <a:gd name="connsiteX939" fmla="*/ 9002349 w 9384838"/>
              <a:gd name="connsiteY939" fmla="*/ 376277 h 6246801"/>
              <a:gd name="connsiteX940" fmla="*/ 9017961 w 9384838"/>
              <a:gd name="connsiteY940" fmla="*/ 403597 h 6246801"/>
              <a:gd name="connsiteX941" fmla="*/ 9041378 w 9384838"/>
              <a:gd name="connsiteY941" fmla="*/ 467996 h 6246801"/>
              <a:gd name="connsiteX942" fmla="*/ 9076505 w 9384838"/>
              <a:gd name="connsiteY942" fmla="*/ 475802 h 6246801"/>
              <a:gd name="connsiteX943" fmla="*/ 9154564 w 9384838"/>
              <a:gd name="connsiteY943" fmla="*/ 458239 h 6246801"/>
              <a:gd name="connsiteX944" fmla="*/ 9209205 w 9384838"/>
              <a:gd name="connsiteY944" fmla="*/ 409452 h 6246801"/>
              <a:gd name="connsiteX945" fmla="*/ 9218963 w 9384838"/>
              <a:gd name="connsiteY945" fmla="*/ 380180 h 6246801"/>
              <a:gd name="connsiteX946" fmla="*/ 9283361 w 9384838"/>
              <a:gd name="connsiteY946" fmla="*/ 325538 h 6246801"/>
              <a:gd name="connsiteX947" fmla="*/ 9328245 w 9384838"/>
              <a:gd name="connsiteY947" fmla="*/ 311878 h 6246801"/>
              <a:gd name="connsiteX948" fmla="*/ 6819242 w 9384838"/>
              <a:gd name="connsiteY948" fmla="*/ 0 h 6246801"/>
              <a:gd name="connsiteX949" fmla="*/ 6869020 w 9384838"/>
              <a:gd name="connsiteY949" fmla="*/ 125002 h 6246801"/>
              <a:gd name="connsiteX950" fmla="*/ 6969682 w 9384838"/>
              <a:gd name="connsiteY950" fmla="*/ 326334 h 6246801"/>
              <a:gd name="connsiteX951" fmla="*/ 6969682 w 9384838"/>
              <a:gd name="connsiteY951" fmla="*/ 401556 h 6246801"/>
              <a:gd name="connsiteX952" fmla="*/ 7094680 w 9384838"/>
              <a:gd name="connsiteY952" fmla="*/ 652667 h 6246801"/>
              <a:gd name="connsiteX953" fmla="*/ 7220784 w 9384838"/>
              <a:gd name="connsiteY953" fmla="*/ 803117 h 6246801"/>
              <a:gd name="connsiteX954" fmla="*/ 7321446 w 9384838"/>
              <a:gd name="connsiteY954" fmla="*/ 903783 h 6246801"/>
              <a:gd name="connsiteX955" fmla="*/ 7321446 w 9384838"/>
              <a:gd name="connsiteY955" fmla="*/ 979004 h 6246801"/>
              <a:gd name="connsiteX956" fmla="*/ 7345782 w 9384838"/>
              <a:gd name="connsiteY956" fmla="*/ 979004 h 6246801"/>
              <a:gd name="connsiteX957" fmla="*/ 7396667 w 9384838"/>
              <a:gd name="connsiteY957" fmla="*/ 1003341 h 6246801"/>
              <a:gd name="connsiteX958" fmla="*/ 7421002 w 9384838"/>
              <a:gd name="connsiteY958" fmla="*/ 979004 h 6246801"/>
              <a:gd name="connsiteX959" fmla="*/ 7496223 w 9384838"/>
              <a:gd name="connsiteY959" fmla="*/ 1003341 h 6246801"/>
              <a:gd name="connsiteX960" fmla="*/ 7446445 w 9384838"/>
              <a:gd name="connsiteY960" fmla="*/ 1054227 h 6246801"/>
              <a:gd name="connsiteX961" fmla="*/ 7471887 w 9384838"/>
              <a:gd name="connsiteY961" fmla="*/ 1078564 h 6246801"/>
              <a:gd name="connsiteX962" fmla="*/ 7521665 w 9384838"/>
              <a:gd name="connsiteY962" fmla="*/ 1054227 h 6246801"/>
              <a:gd name="connsiteX963" fmla="*/ 7547107 w 9384838"/>
              <a:gd name="connsiteY963" fmla="*/ 1129449 h 6246801"/>
              <a:gd name="connsiteX964" fmla="*/ 7672105 w 9384838"/>
              <a:gd name="connsiteY964" fmla="*/ 1179229 h 6246801"/>
              <a:gd name="connsiteX965" fmla="*/ 7747325 w 9384838"/>
              <a:gd name="connsiteY965" fmla="*/ 1179229 h 6246801"/>
              <a:gd name="connsiteX966" fmla="*/ 7847987 w 9384838"/>
              <a:gd name="connsiteY966" fmla="*/ 1104007 h 6246801"/>
              <a:gd name="connsiteX967" fmla="*/ 7923207 w 9384838"/>
              <a:gd name="connsiteY967" fmla="*/ 1078564 h 6246801"/>
              <a:gd name="connsiteX968" fmla="*/ 7998427 w 9384838"/>
              <a:gd name="connsiteY968" fmla="*/ 1003341 h 6246801"/>
              <a:gd name="connsiteX969" fmla="*/ 7998427 w 9384838"/>
              <a:gd name="connsiteY969" fmla="*/ 1054227 h 6246801"/>
              <a:gd name="connsiteX970" fmla="*/ 7948649 w 9384838"/>
              <a:gd name="connsiteY970" fmla="*/ 1104007 h 6246801"/>
              <a:gd name="connsiteX971" fmla="*/ 7948649 w 9384838"/>
              <a:gd name="connsiteY971" fmla="*/ 1129449 h 6246801"/>
              <a:gd name="connsiteX972" fmla="*/ 7822545 w 9384838"/>
              <a:gd name="connsiteY972" fmla="*/ 1279895 h 6246801"/>
              <a:gd name="connsiteX973" fmla="*/ 7822545 w 9384838"/>
              <a:gd name="connsiteY973" fmla="*/ 1379454 h 6246801"/>
              <a:gd name="connsiteX974" fmla="*/ 7873429 w 9384838"/>
              <a:gd name="connsiteY974" fmla="*/ 1379454 h 6246801"/>
              <a:gd name="connsiteX975" fmla="*/ 7847987 w 9384838"/>
              <a:gd name="connsiteY975" fmla="*/ 1505563 h 6246801"/>
              <a:gd name="connsiteX976" fmla="*/ 7797103 w 9384838"/>
              <a:gd name="connsiteY976" fmla="*/ 1531005 h 6246801"/>
              <a:gd name="connsiteX977" fmla="*/ 7873429 w 9384838"/>
              <a:gd name="connsiteY977" fmla="*/ 1606229 h 6246801"/>
              <a:gd name="connsiteX978" fmla="*/ 7948649 w 9384838"/>
              <a:gd name="connsiteY978" fmla="*/ 1606229 h 6246801"/>
              <a:gd name="connsiteX979" fmla="*/ 7923207 w 9384838"/>
              <a:gd name="connsiteY979" fmla="*/ 1656009 h 6246801"/>
              <a:gd name="connsiteX980" fmla="*/ 7772767 w 9384838"/>
              <a:gd name="connsiteY980" fmla="*/ 1630565 h 6246801"/>
              <a:gd name="connsiteX981" fmla="*/ 7672105 w 9384838"/>
              <a:gd name="connsiteY981" fmla="*/ 1705789 h 6246801"/>
              <a:gd name="connsiteX982" fmla="*/ 7672105 w 9384838"/>
              <a:gd name="connsiteY982" fmla="*/ 1656009 h 6246801"/>
              <a:gd name="connsiteX983" fmla="*/ 7596885 w 9384838"/>
              <a:gd name="connsiteY983" fmla="*/ 1656009 h 6246801"/>
              <a:gd name="connsiteX984" fmla="*/ 7571443 w 9384838"/>
              <a:gd name="connsiteY984" fmla="*/ 1705789 h 6246801"/>
              <a:gd name="connsiteX985" fmla="*/ 7446445 w 9384838"/>
              <a:gd name="connsiteY985" fmla="*/ 1681452 h 6246801"/>
              <a:gd name="connsiteX986" fmla="*/ 7421002 w 9384838"/>
              <a:gd name="connsiteY986" fmla="*/ 1630565 h 6246801"/>
              <a:gd name="connsiteX987" fmla="*/ 7321446 w 9384838"/>
              <a:gd name="connsiteY987" fmla="*/ 1630565 h 6246801"/>
              <a:gd name="connsiteX988" fmla="*/ 7070344 w 9384838"/>
              <a:gd name="connsiteY988" fmla="*/ 1756674 h 6246801"/>
              <a:gd name="connsiteX989" fmla="*/ 6869020 w 9384838"/>
              <a:gd name="connsiteY989" fmla="*/ 1907113 h 6246801"/>
              <a:gd name="connsiteX990" fmla="*/ 6894462 w 9384838"/>
              <a:gd name="connsiteY990" fmla="*/ 1956897 h 6246801"/>
              <a:gd name="connsiteX991" fmla="*/ 6819242 w 9384838"/>
              <a:gd name="connsiteY991" fmla="*/ 2081899 h 6246801"/>
              <a:gd name="connsiteX992" fmla="*/ 6793800 w 9384838"/>
              <a:gd name="connsiteY992" fmla="*/ 2006676 h 6246801"/>
              <a:gd name="connsiteX993" fmla="*/ 6668802 w 9384838"/>
              <a:gd name="connsiteY993" fmla="*/ 1931450 h 6246801"/>
              <a:gd name="connsiteX994" fmla="*/ 6542697 w 9384838"/>
              <a:gd name="connsiteY994" fmla="*/ 1831894 h 6246801"/>
              <a:gd name="connsiteX995" fmla="*/ 6467477 w 9384838"/>
              <a:gd name="connsiteY995" fmla="*/ 1705789 h 6246801"/>
              <a:gd name="connsiteX996" fmla="*/ 6417699 w 9384838"/>
              <a:gd name="connsiteY996" fmla="*/ 1681452 h 6246801"/>
              <a:gd name="connsiteX997" fmla="*/ 6342479 w 9384838"/>
              <a:gd name="connsiteY997" fmla="*/ 1580786 h 6246801"/>
              <a:gd name="connsiteX998" fmla="*/ 6217481 w 9384838"/>
              <a:gd name="connsiteY998" fmla="*/ 1555343 h 6246801"/>
              <a:gd name="connsiteX999" fmla="*/ 6091377 w 9384838"/>
              <a:gd name="connsiteY999" fmla="*/ 1606229 h 6246801"/>
              <a:gd name="connsiteX1000" fmla="*/ 5991821 w 9384838"/>
              <a:gd name="connsiteY1000" fmla="*/ 1681452 h 6246801"/>
              <a:gd name="connsiteX1001" fmla="*/ 5966379 w 9384838"/>
              <a:gd name="connsiteY1001" fmla="*/ 1630565 h 6246801"/>
              <a:gd name="connsiteX1002" fmla="*/ 5966379 w 9384838"/>
              <a:gd name="connsiteY1002" fmla="*/ 1580786 h 6246801"/>
              <a:gd name="connsiteX1003" fmla="*/ 5916601 w 9384838"/>
              <a:gd name="connsiteY1003" fmla="*/ 1531005 h 6246801"/>
              <a:gd name="connsiteX1004" fmla="*/ 5940937 w 9384838"/>
              <a:gd name="connsiteY1004" fmla="*/ 1505563 h 6246801"/>
              <a:gd name="connsiteX1005" fmla="*/ 5891159 w 9384838"/>
              <a:gd name="connsiteY1005" fmla="*/ 1480122 h 6246801"/>
              <a:gd name="connsiteX1006" fmla="*/ 5840275 w 9384838"/>
              <a:gd name="connsiteY1006" fmla="*/ 1480122 h 6246801"/>
              <a:gd name="connsiteX1007" fmla="*/ 5815939 w 9384838"/>
              <a:gd name="connsiteY1007" fmla="*/ 1455784 h 6246801"/>
              <a:gd name="connsiteX1008" fmla="*/ 5740719 w 9384838"/>
              <a:gd name="connsiteY1008" fmla="*/ 1505563 h 6246801"/>
              <a:gd name="connsiteX1009" fmla="*/ 5665499 w 9384838"/>
              <a:gd name="connsiteY1009" fmla="*/ 1606229 h 6246801"/>
              <a:gd name="connsiteX1010" fmla="*/ 5715277 w 9384838"/>
              <a:gd name="connsiteY1010" fmla="*/ 1656009 h 6246801"/>
              <a:gd name="connsiteX1011" fmla="*/ 5765055 w 9384838"/>
              <a:gd name="connsiteY1011" fmla="*/ 1731231 h 6246801"/>
              <a:gd name="connsiteX1012" fmla="*/ 5840275 w 9384838"/>
              <a:gd name="connsiteY1012" fmla="*/ 1731231 h 6246801"/>
              <a:gd name="connsiteX1013" fmla="*/ 5916601 w 9384838"/>
              <a:gd name="connsiteY1013" fmla="*/ 1881669 h 6246801"/>
              <a:gd name="connsiteX1014" fmla="*/ 5966379 w 9384838"/>
              <a:gd name="connsiteY1014" fmla="*/ 1956897 h 6246801"/>
              <a:gd name="connsiteX1015" fmla="*/ 5891159 w 9384838"/>
              <a:gd name="connsiteY1015" fmla="*/ 2006676 h 6246801"/>
              <a:gd name="connsiteX1016" fmla="*/ 5815939 w 9384838"/>
              <a:gd name="connsiteY1016" fmla="*/ 1931450 h 6246801"/>
              <a:gd name="connsiteX1017" fmla="*/ 5765055 w 9384838"/>
              <a:gd name="connsiteY1017" fmla="*/ 1881669 h 6246801"/>
              <a:gd name="connsiteX1018" fmla="*/ 5715277 w 9384838"/>
              <a:gd name="connsiteY1018" fmla="*/ 1931450 h 6246801"/>
              <a:gd name="connsiteX1019" fmla="*/ 5665499 w 9384838"/>
              <a:gd name="connsiteY1019" fmla="*/ 1931450 h 6246801"/>
              <a:gd name="connsiteX1020" fmla="*/ 5640056 w 9384838"/>
              <a:gd name="connsiteY1020" fmla="*/ 2006676 h 6246801"/>
              <a:gd name="connsiteX1021" fmla="*/ 5590278 w 9384838"/>
              <a:gd name="connsiteY1021" fmla="*/ 2006676 h 6246801"/>
              <a:gd name="connsiteX1022" fmla="*/ 5515058 w 9384838"/>
              <a:gd name="connsiteY1022" fmla="*/ 2081899 h 6246801"/>
              <a:gd name="connsiteX1023" fmla="*/ 5464174 w 9384838"/>
              <a:gd name="connsiteY1023" fmla="*/ 2057559 h 6246801"/>
              <a:gd name="connsiteX1024" fmla="*/ 5464174 w 9384838"/>
              <a:gd name="connsiteY1024" fmla="*/ 1956897 h 6246801"/>
              <a:gd name="connsiteX1025" fmla="*/ 5489616 w 9384838"/>
              <a:gd name="connsiteY1025" fmla="*/ 1881669 h 6246801"/>
              <a:gd name="connsiteX1026" fmla="*/ 5564836 w 9384838"/>
              <a:gd name="connsiteY1026" fmla="*/ 1831894 h 6246801"/>
              <a:gd name="connsiteX1027" fmla="*/ 5590278 w 9384838"/>
              <a:gd name="connsiteY1027" fmla="*/ 1756674 h 6246801"/>
              <a:gd name="connsiteX1028" fmla="*/ 5539394 w 9384838"/>
              <a:gd name="connsiteY1028" fmla="*/ 1656009 h 6246801"/>
              <a:gd name="connsiteX1029" fmla="*/ 5515058 w 9384838"/>
              <a:gd name="connsiteY1029" fmla="*/ 1656009 h 6246801"/>
              <a:gd name="connsiteX1030" fmla="*/ 5515058 w 9384838"/>
              <a:gd name="connsiteY1030" fmla="*/ 1606229 h 6246801"/>
              <a:gd name="connsiteX1031" fmla="*/ 5489616 w 9384838"/>
              <a:gd name="connsiteY1031" fmla="*/ 1580786 h 6246801"/>
              <a:gd name="connsiteX1032" fmla="*/ 5489616 w 9384838"/>
              <a:gd name="connsiteY1032" fmla="*/ 1531005 h 6246801"/>
              <a:gd name="connsiteX1033" fmla="*/ 5539394 w 9384838"/>
              <a:gd name="connsiteY1033" fmla="*/ 1455784 h 6246801"/>
              <a:gd name="connsiteX1034" fmla="*/ 5539394 w 9384838"/>
              <a:gd name="connsiteY1034" fmla="*/ 1404898 h 6246801"/>
              <a:gd name="connsiteX1035" fmla="*/ 5564836 w 9384838"/>
              <a:gd name="connsiteY1035" fmla="*/ 1355118 h 6246801"/>
              <a:gd name="connsiteX1036" fmla="*/ 5614614 w 9384838"/>
              <a:gd name="connsiteY1036" fmla="*/ 1379454 h 6246801"/>
              <a:gd name="connsiteX1037" fmla="*/ 5689834 w 9384838"/>
              <a:gd name="connsiteY1037" fmla="*/ 1355118 h 6246801"/>
              <a:gd name="connsiteX1038" fmla="*/ 5740719 w 9384838"/>
              <a:gd name="connsiteY1038" fmla="*/ 1329675 h 6246801"/>
              <a:gd name="connsiteX1039" fmla="*/ 5765055 w 9384838"/>
              <a:gd name="connsiteY1039" fmla="*/ 1355118 h 6246801"/>
              <a:gd name="connsiteX1040" fmla="*/ 5815939 w 9384838"/>
              <a:gd name="connsiteY1040" fmla="*/ 1279895 h 6246801"/>
              <a:gd name="connsiteX1041" fmla="*/ 5891159 w 9384838"/>
              <a:gd name="connsiteY1041" fmla="*/ 1254452 h 6246801"/>
              <a:gd name="connsiteX1042" fmla="*/ 5891159 w 9384838"/>
              <a:gd name="connsiteY1042" fmla="*/ 1179229 h 6246801"/>
              <a:gd name="connsiteX1043" fmla="*/ 5840275 w 9384838"/>
              <a:gd name="connsiteY1043" fmla="*/ 1104007 h 6246801"/>
              <a:gd name="connsiteX1044" fmla="*/ 5865717 w 9384838"/>
              <a:gd name="connsiteY1044" fmla="*/ 1054227 h 6246801"/>
              <a:gd name="connsiteX1045" fmla="*/ 5916601 w 9384838"/>
              <a:gd name="connsiteY1045" fmla="*/ 1054227 h 6246801"/>
              <a:gd name="connsiteX1046" fmla="*/ 6041599 w 9384838"/>
              <a:gd name="connsiteY1046" fmla="*/ 1179229 h 6246801"/>
              <a:gd name="connsiteX1047" fmla="*/ 6091377 w 9384838"/>
              <a:gd name="connsiteY1047" fmla="*/ 1153786 h 6246801"/>
              <a:gd name="connsiteX1048" fmla="*/ 6091377 w 9384838"/>
              <a:gd name="connsiteY1048" fmla="*/ 1204672 h 6246801"/>
              <a:gd name="connsiteX1049" fmla="*/ 6166597 w 9384838"/>
              <a:gd name="connsiteY1049" fmla="*/ 1254452 h 6246801"/>
              <a:gd name="connsiteX1050" fmla="*/ 6292701 w 9384838"/>
              <a:gd name="connsiteY1050" fmla="*/ 1179229 h 6246801"/>
              <a:gd name="connsiteX1051" fmla="*/ 6317037 w 9384838"/>
              <a:gd name="connsiteY1051" fmla="*/ 1129449 h 6246801"/>
              <a:gd name="connsiteX1052" fmla="*/ 6292701 w 9384838"/>
              <a:gd name="connsiteY1052" fmla="*/ 1054227 h 6246801"/>
              <a:gd name="connsiteX1053" fmla="*/ 6317037 w 9384838"/>
              <a:gd name="connsiteY1053" fmla="*/ 1003341 h 6246801"/>
              <a:gd name="connsiteX1054" fmla="*/ 6317037 w 9384838"/>
              <a:gd name="connsiteY1054" fmla="*/ 953562 h 6246801"/>
              <a:gd name="connsiteX1055" fmla="*/ 6342479 w 9384838"/>
              <a:gd name="connsiteY1055" fmla="*/ 903783 h 6246801"/>
              <a:gd name="connsiteX1056" fmla="*/ 6443141 w 9384838"/>
              <a:gd name="connsiteY1056" fmla="*/ 878340 h 6246801"/>
              <a:gd name="connsiteX1057" fmla="*/ 6492919 w 9384838"/>
              <a:gd name="connsiteY1057" fmla="*/ 803117 h 6246801"/>
              <a:gd name="connsiteX1058" fmla="*/ 6518361 w 9384838"/>
              <a:gd name="connsiteY1058" fmla="*/ 652667 h 6246801"/>
              <a:gd name="connsiteX1059" fmla="*/ 6619024 w 9384838"/>
              <a:gd name="connsiteY1059" fmla="*/ 526559 h 6246801"/>
              <a:gd name="connsiteX1060" fmla="*/ 6643360 w 9384838"/>
              <a:gd name="connsiteY1060" fmla="*/ 300891 h 6246801"/>
              <a:gd name="connsiteX1061" fmla="*/ 6619024 w 9384838"/>
              <a:gd name="connsiteY1061" fmla="*/ 125002 h 6246801"/>
              <a:gd name="connsiteX1062" fmla="*/ 6694244 w 9384838"/>
              <a:gd name="connsiteY1062" fmla="*/ 49779 h 6246801"/>
              <a:gd name="connsiteX1063" fmla="*/ 6769464 w 9384838"/>
              <a:gd name="connsiteY1063" fmla="*/ 49779 h 6246801"/>
              <a:gd name="connsiteX1064" fmla="*/ 6819242 w 9384838"/>
              <a:gd name="connsiteY106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28180 w 9384838"/>
              <a:gd name="connsiteY34" fmla="*/ 5118459 h 6246801"/>
              <a:gd name="connsiteX35" fmla="*/ 2353623 w 9384838"/>
              <a:gd name="connsiteY35" fmla="*/ 5118459 h 6246801"/>
              <a:gd name="connsiteX36" fmla="*/ 2379065 w 9384838"/>
              <a:gd name="connsiteY36" fmla="*/ 5142796 h 6246801"/>
              <a:gd name="connsiteX37" fmla="*/ 2353623 w 9384838"/>
              <a:gd name="connsiteY37" fmla="*/ 5168239 h 6246801"/>
              <a:gd name="connsiteX38" fmla="*/ 2328180 w 9384838"/>
              <a:gd name="connsiteY38" fmla="*/ 5218019 h 6246801"/>
              <a:gd name="connsiteX39" fmla="*/ 2379065 w 9384838"/>
              <a:gd name="connsiteY39" fmla="*/ 5268905 h 6246801"/>
              <a:gd name="connsiteX40" fmla="*/ 2353623 w 9384838"/>
              <a:gd name="connsiteY40" fmla="*/ 5293242 h 6246801"/>
              <a:gd name="connsiteX41" fmla="*/ 2353623 w 9384838"/>
              <a:gd name="connsiteY41" fmla="*/ 5318684 h 6246801"/>
              <a:gd name="connsiteX42" fmla="*/ 2328180 w 9384838"/>
              <a:gd name="connsiteY42" fmla="*/ 5318684 h 6246801"/>
              <a:gd name="connsiteX43" fmla="*/ 2278402 w 9384838"/>
              <a:gd name="connsiteY43" fmla="*/ 5369570 h 6246801"/>
              <a:gd name="connsiteX44" fmla="*/ 2228625 w 9384838"/>
              <a:gd name="connsiteY44" fmla="*/ 5369570 h 6246801"/>
              <a:gd name="connsiteX45" fmla="*/ 2203182 w 9384838"/>
              <a:gd name="connsiteY45" fmla="*/ 5393907 h 6246801"/>
              <a:gd name="connsiteX46" fmla="*/ 2177742 w 9384838"/>
              <a:gd name="connsiteY46" fmla="*/ 5419350 h 6246801"/>
              <a:gd name="connsiteX47" fmla="*/ 2127963 w 9384838"/>
              <a:gd name="connsiteY47" fmla="*/ 5393907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50982 w 9384838"/>
              <a:gd name="connsiteY72" fmla="*/ 5544353 h 6246801"/>
              <a:gd name="connsiteX73" fmla="*/ 1425539 w 9384838"/>
              <a:gd name="connsiteY73" fmla="*/ 5544353 h 6246801"/>
              <a:gd name="connsiteX74" fmla="*/ 1400097 w 9384838"/>
              <a:gd name="connsiteY74" fmla="*/ 5469130 h 6246801"/>
              <a:gd name="connsiteX75" fmla="*/ 1400097 w 9384838"/>
              <a:gd name="connsiteY75" fmla="*/ 5419351 h 6246801"/>
              <a:gd name="connsiteX76" fmla="*/ 1450982 w 9384838"/>
              <a:gd name="connsiteY76" fmla="*/ 5369571 h 6246801"/>
              <a:gd name="connsiteX77" fmla="*/ 1450982 w 9384838"/>
              <a:gd name="connsiteY77" fmla="*/ 5344128 h 6246801"/>
              <a:gd name="connsiteX78" fmla="*/ 1400097 w 9384838"/>
              <a:gd name="connsiteY78" fmla="*/ 5318685 h 6246801"/>
              <a:gd name="connsiteX79" fmla="*/ 1425539 w 9384838"/>
              <a:gd name="connsiteY79" fmla="*/ 5268905 h 6246801"/>
              <a:gd name="connsiteX80" fmla="*/ 1400097 w 9384838"/>
              <a:gd name="connsiteY80" fmla="*/ 5243462 h 6246801"/>
              <a:gd name="connsiteX81" fmla="*/ 1450982 w 9384838"/>
              <a:gd name="connsiteY81" fmla="*/ 5218019 h 6246801"/>
              <a:gd name="connsiteX82" fmla="*/ 1526203 w 9384838"/>
              <a:gd name="connsiteY82" fmla="*/ 5193682 h 6246801"/>
              <a:gd name="connsiteX83" fmla="*/ 1575981 w 9384838"/>
              <a:gd name="connsiteY83" fmla="*/ 5168239 h 6246801"/>
              <a:gd name="connsiteX84" fmla="*/ 1575981 w 9384838"/>
              <a:gd name="connsiteY84" fmla="*/ 5118459 h 6246801"/>
              <a:gd name="connsiteX85" fmla="*/ 1625759 w 9384838"/>
              <a:gd name="connsiteY85" fmla="*/ 5093016 h 6246801"/>
              <a:gd name="connsiteX86" fmla="*/ 1625759 w 9384838"/>
              <a:gd name="connsiteY86" fmla="*/ 5043236 h 6246801"/>
              <a:gd name="connsiteX87" fmla="*/ 1726423 w 9384838"/>
              <a:gd name="connsiteY87" fmla="*/ 5017793 h 6246801"/>
              <a:gd name="connsiteX88" fmla="*/ 1726423 w 9384838"/>
              <a:gd name="connsiteY88" fmla="*/ 5067573 h 6246801"/>
              <a:gd name="connsiteX89" fmla="*/ 1751865 w 9384838"/>
              <a:gd name="connsiteY89" fmla="*/ 5118459 h 6246801"/>
              <a:gd name="connsiteX90" fmla="*/ 1851420 w 9384838"/>
              <a:gd name="connsiteY90" fmla="*/ 5118459 h 6246801"/>
              <a:gd name="connsiteX91" fmla="*/ 1902304 w 9384838"/>
              <a:gd name="connsiteY91" fmla="*/ 5142796 h 6246801"/>
              <a:gd name="connsiteX92" fmla="*/ 1977523 w 9384838"/>
              <a:gd name="connsiteY92" fmla="*/ 5093016 h 6246801"/>
              <a:gd name="connsiteX93" fmla="*/ 1999647 w 9384838"/>
              <a:gd name="connsiteY93" fmla="*/ 5047661 h 6246801"/>
              <a:gd name="connsiteX94" fmla="*/ 1989691 w 9384838"/>
              <a:gd name="connsiteY94" fmla="*/ 5011156 h 6246801"/>
              <a:gd name="connsiteX95" fmla="*/ 2030620 w 9384838"/>
              <a:gd name="connsiteY95" fmla="*/ 5032174 h 6246801"/>
              <a:gd name="connsiteX96" fmla="*/ 2050531 w 9384838"/>
              <a:gd name="connsiteY96" fmla="*/ 5012262 h 6246801"/>
              <a:gd name="connsiteX97" fmla="*/ 2127963 w 9384838"/>
              <a:gd name="connsiteY97" fmla="*/ 4992350 h 6246801"/>
              <a:gd name="connsiteX98" fmla="*/ 798333 w 9384838"/>
              <a:gd name="connsiteY98" fmla="*/ 4867347 h 6246801"/>
              <a:gd name="connsiteX99" fmla="*/ 848111 w 9384838"/>
              <a:gd name="connsiteY99" fmla="*/ 4867347 h 6246801"/>
              <a:gd name="connsiteX100" fmla="*/ 873554 w 9384838"/>
              <a:gd name="connsiteY100" fmla="*/ 4917127 h 6246801"/>
              <a:gd name="connsiteX101" fmla="*/ 898996 w 9384838"/>
              <a:gd name="connsiteY101" fmla="*/ 4892790 h 6246801"/>
              <a:gd name="connsiteX102" fmla="*/ 923332 w 9384838"/>
              <a:gd name="connsiteY102" fmla="*/ 4892790 h 6246801"/>
              <a:gd name="connsiteX103" fmla="*/ 873554 w 9384838"/>
              <a:gd name="connsiteY103" fmla="*/ 4942570 h 6246801"/>
              <a:gd name="connsiteX104" fmla="*/ 898996 w 9384838"/>
              <a:gd name="connsiteY104" fmla="*/ 4968013 h 6246801"/>
              <a:gd name="connsiteX105" fmla="*/ 873554 w 9384838"/>
              <a:gd name="connsiteY105" fmla="*/ 4992350 h 6246801"/>
              <a:gd name="connsiteX106" fmla="*/ 898996 w 9384838"/>
              <a:gd name="connsiteY106" fmla="*/ 5017793 h 6246801"/>
              <a:gd name="connsiteX107" fmla="*/ 898996 w 9384838"/>
              <a:gd name="connsiteY107" fmla="*/ 5043236 h 6246801"/>
              <a:gd name="connsiteX108" fmla="*/ 948774 w 9384838"/>
              <a:gd name="connsiteY108" fmla="*/ 5067573 h 6246801"/>
              <a:gd name="connsiteX109" fmla="*/ 974217 w 9384838"/>
              <a:gd name="connsiteY109" fmla="*/ 5093016 h 6246801"/>
              <a:gd name="connsiteX110" fmla="*/ 998553 w 9384838"/>
              <a:gd name="connsiteY110" fmla="*/ 5118459 h 6246801"/>
              <a:gd name="connsiteX111" fmla="*/ 1049437 w 9384838"/>
              <a:gd name="connsiteY111" fmla="*/ 5118459 h 6246801"/>
              <a:gd name="connsiteX112" fmla="*/ 1099216 w 9384838"/>
              <a:gd name="connsiteY112" fmla="*/ 5067573 h 6246801"/>
              <a:gd name="connsiteX113" fmla="*/ 1148994 w 9384838"/>
              <a:gd name="connsiteY113" fmla="*/ 5093016 h 6246801"/>
              <a:gd name="connsiteX114" fmla="*/ 1174436 w 9384838"/>
              <a:gd name="connsiteY114" fmla="*/ 5142796 h 6246801"/>
              <a:gd name="connsiteX115" fmla="*/ 1148994 w 9384838"/>
              <a:gd name="connsiteY115" fmla="*/ 5193682 h 6246801"/>
              <a:gd name="connsiteX116" fmla="*/ 1099216 w 9384838"/>
              <a:gd name="connsiteY116" fmla="*/ 5218019 h 6246801"/>
              <a:gd name="connsiteX117" fmla="*/ 1073773 w 9384838"/>
              <a:gd name="connsiteY117" fmla="*/ 5218019 h 6246801"/>
              <a:gd name="connsiteX118" fmla="*/ 1049437 w 9384838"/>
              <a:gd name="connsiteY118" fmla="*/ 5193682 h 6246801"/>
              <a:gd name="connsiteX119" fmla="*/ 1023995 w 9384838"/>
              <a:gd name="connsiteY119" fmla="*/ 5243462 h 6246801"/>
              <a:gd name="connsiteX120" fmla="*/ 1049437 w 9384838"/>
              <a:gd name="connsiteY120" fmla="*/ 5293242 h 6246801"/>
              <a:gd name="connsiteX121" fmla="*/ 1099216 w 9384838"/>
              <a:gd name="connsiteY121" fmla="*/ 5293242 h 6246801"/>
              <a:gd name="connsiteX122" fmla="*/ 1199879 w 9384838"/>
              <a:gd name="connsiteY122" fmla="*/ 5318685 h 6246801"/>
              <a:gd name="connsiteX123" fmla="*/ 1124658 w 9384838"/>
              <a:gd name="connsiteY123" fmla="*/ 5369571 h 6246801"/>
              <a:gd name="connsiteX124" fmla="*/ 1148994 w 9384838"/>
              <a:gd name="connsiteY124" fmla="*/ 5393907 h 6246801"/>
              <a:gd name="connsiteX125" fmla="*/ 1199879 w 9384838"/>
              <a:gd name="connsiteY125" fmla="*/ 5393907 h 6246801"/>
              <a:gd name="connsiteX126" fmla="*/ 1148994 w 9384838"/>
              <a:gd name="connsiteY126" fmla="*/ 5444793 h 6246801"/>
              <a:gd name="connsiteX127" fmla="*/ 1199879 w 9384838"/>
              <a:gd name="connsiteY127" fmla="*/ 5469130 h 6246801"/>
              <a:gd name="connsiteX128" fmla="*/ 1174436 w 9384838"/>
              <a:gd name="connsiteY128" fmla="*/ 5520016 h 6246801"/>
              <a:gd name="connsiteX129" fmla="*/ 1124658 w 9384838"/>
              <a:gd name="connsiteY129" fmla="*/ 5520016 h 6246801"/>
              <a:gd name="connsiteX130" fmla="*/ 1099216 w 9384838"/>
              <a:gd name="connsiteY130" fmla="*/ 5544353 h 6246801"/>
              <a:gd name="connsiteX131" fmla="*/ 1023995 w 9384838"/>
              <a:gd name="connsiteY131" fmla="*/ 5619576 h 6246801"/>
              <a:gd name="connsiteX132" fmla="*/ 1023995 w 9384838"/>
              <a:gd name="connsiteY132" fmla="*/ 5645019 h 6246801"/>
              <a:gd name="connsiteX133" fmla="*/ 998553 w 9384838"/>
              <a:gd name="connsiteY133" fmla="*/ 5670462 h 6246801"/>
              <a:gd name="connsiteX134" fmla="*/ 823775 w 9384838"/>
              <a:gd name="connsiteY134" fmla="*/ 5920467 h 6246801"/>
              <a:gd name="connsiteX135" fmla="*/ 848111 w 9384838"/>
              <a:gd name="connsiteY135" fmla="*/ 5971353 h 6246801"/>
              <a:gd name="connsiteX136" fmla="*/ 798334 w 9384838"/>
              <a:gd name="connsiteY136" fmla="*/ 6021132 h 6246801"/>
              <a:gd name="connsiteX137" fmla="*/ 772890 w 9384838"/>
              <a:gd name="connsiteY137" fmla="*/ 6046575 h 6246801"/>
              <a:gd name="connsiteX138" fmla="*/ 772890 w 9384838"/>
              <a:gd name="connsiteY138" fmla="*/ 6096355 h 6246801"/>
              <a:gd name="connsiteX139" fmla="*/ 723113 w 9384838"/>
              <a:gd name="connsiteY139" fmla="*/ 6147241 h 6246801"/>
              <a:gd name="connsiteX140" fmla="*/ 697671 w 9384838"/>
              <a:gd name="connsiteY140" fmla="*/ 6096355 h 6246801"/>
              <a:gd name="connsiteX141" fmla="*/ 672229 w 9384838"/>
              <a:gd name="connsiteY141" fmla="*/ 6072018 h 6246801"/>
              <a:gd name="connsiteX142" fmla="*/ 693023 w 9384838"/>
              <a:gd name="connsiteY142" fmla="*/ 6051222 h 6246801"/>
              <a:gd name="connsiteX143" fmla="*/ 702873 w 9384838"/>
              <a:gd name="connsiteY143" fmla="*/ 6041372 h 6246801"/>
              <a:gd name="connsiteX144" fmla="*/ 702874 w 9384838"/>
              <a:gd name="connsiteY144" fmla="*/ 6041371 h 6246801"/>
              <a:gd name="connsiteX145" fmla="*/ 693023 w 9384838"/>
              <a:gd name="connsiteY145" fmla="*/ 6051222 h 6246801"/>
              <a:gd name="connsiteX146" fmla="*/ 672228 w 9384838"/>
              <a:gd name="connsiteY146" fmla="*/ 6072019 h 6246801"/>
              <a:gd name="connsiteX147" fmla="*/ 647891 w 9384838"/>
              <a:gd name="connsiteY147" fmla="*/ 6046576 h 6246801"/>
              <a:gd name="connsiteX148" fmla="*/ 597007 w 9384838"/>
              <a:gd name="connsiteY148" fmla="*/ 6096356 h 6246801"/>
              <a:gd name="connsiteX149" fmla="*/ 622449 w 9384838"/>
              <a:gd name="connsiteY149" fmla="*/ 6147242 h 6246801"/>
              <a:gd name="connsiteX150" fmla="*/ 622449 w 9384838"/>
              <a:gd name="connsiteY150" fmla="*/ 6171578 h 6246801"/>
              <a:gd name="connsiteX151" fmla="*/ 597007 w 9384838"/>
              <a:gd name="connsiteY151" fmla="*/ 6171578 h 6246801"/>
              <a:gd name="connsiteX152" fmla="*/ 547229 w 9384838"/>
              <a:gd name="connsiteY152" fmla="*/ 6222464 h 6246801"/>
              <a:gd name="connsiteX153" fmla="*/ 497452 w 9384838"/>
              <a:gd name="connsiteY153" fmla="*/ 6222464 h 6246801"/>
              <a:gd name="connsiteX154" fmla="*/ 422232 w 9384838"/>
              <a:gd name="connsiteY154" fmla="*/ 6246801 h 6246801"/>
              <a:gd name="connsiteX155" fmla="*/ 472009 w 9384838"/>
              <a:gd name="connsiteY155" fmla="*/ 6171578 h 6246801"/>
              <a:gd name="connsiteX156" fmla="*/ 521787 w 9384838"/>
              <a:gd name="connsiteY156" fmla="*/ 6121799 h 6246801"/>
              <a:gd name="connsiteX157" fmla="*/ 497452 w 9384838"/>
              <a:gd name="connsiteY157" fmla="*/ 6046576 h 6246801"/>
              <a:gd name="connsiteX158" fmla="*/ 497452 w 9384838"/>
              <a:gd name="connsiteY158" fmla="*/ 5996796 h 6246801"/>
              <a:gd name="connsiteX159" fmla="*/ 521787 w 9384838"/>
              <a:gd name="connsiteY159" fmla="*/ 5996796 h 6246801"/>
              <a:gd name="connsiteX160" fmla="*/ 572672 w 9384838"/>
              <a:gd name="connsiteY160" fmla="*/ 5945910 h 6246801"/>
              <a:gd name="connsiteX161" fmla="*/ 547229 w 9384838"/>
              <a:gd name="connsiteY161" fmla="*/ 5920467 h 6246801"/>
              <a:gd name="connsiteX162" fmla="*/ 497452 w 9384838"/>
              <a:gd name="connsiteY162" fmla="*/ 5896130 h 6246801"/>
              <a:gd name="connsiteX163" fmla="*/ 472009 w 9384838"/>
              <a:gd name="connsiteY163" fmla="*/ 5920467 h 6246801"/>
              <a:gd name="connsiteX164" fmla="*/ 396790 w 9384838"/>
              <a:gd name="connsiteY164" fmla="*/ 6021133 h 6246801"/>
              <a:gd name="connsiteX165" fmla="*/ 422232 w 9384838"/>
              <a:gd name="connsiteY165" fmla="*/ 6046576 h 6246801"/>
              <a:gd name="connsiteX166" fmla="*/ 422232 w 9384838"/>
              <a:gd name="connsiteY166" fmla="*/ 6096356 h 6246801"/>
              <a:gd name="connsiteX167" fmla="*/ 446568 w 9384838"/>
              <a:gd name="connsiteY167" fmla="*/ 6121799 h 6246801"/>
              <a:gd name="connsiteX168" fmla="*/ 422232 w 9384838"/>
              <a:gd name="connsiteY168" fmla="*/ 6147242 h 6246801"/>
              <a:gd name="connsiteX169" fmla="*/ 396790 w 9384838"/>
              <a:gd name="connsiteY169" fmla="*/ 6147242 h 6246801"/>
              <a:gd name="connsiteX170" fmla="*/ 371348 w 9384838"/>
              <a:gd name="connsiteY170" fmla="*/ 6121799 h 6246801"/>
              <a:gd name="connsiteX171" fmla="*/ 296127 w 9384838"/>
              <a:gd name="connsiteY171" fmla="*/ 6072019 h 6246801"/>
              <a:gd name="connsiteX172" fmla="*/ 271792 w 9384838"/>
              <a:gd name="connsiteY172" fmla="*/ 5996796 h 6246801"/>
              <a:gd name="connsiteX173" fmla="*/ 321570 w 9384838"/>
              <a:gd name="connsiteY173" fmla="*/ 6021133 h 6246801"/>
              <a:gd name="connsiteX174" fmla="*/ 347012 w 9384838"/>
              <a:gd name="connsiteY174" fmla="*/ 5996796 h 6246801"/>
              <a:gd name="connsiteX175" fmla="*/ 371348 w 9384838"/>
              <a:gd name="connsiteY175" fmla="*/ 5920467 h 6246801"/>
              <a:gd name="connsiteX176" fmla="*/ 321570 w 9384838"/>
              <a:gd name="connsiteY176" fmla="*/ 5845245 h 6246801"/>
              <a:gd name="connsiteX177" fmla="*/ 371348 w 9384838"/>
              <a:gd name="connsiteY177" fmla="*/ 5795465 h 6246801"/>
              <a:gd name="connsiteX178" fmla="*/ 371348 w 9384838"/>
              <a:gd name="connsiteY178" fmla="*/ 5745685 h 6246801"/>
              <a:gd name="connsiteX179" fmla="*/ 371348 w 9384838"/>
              <a:gd name="connsiteY179" fmla="*/ 5720242 h 6246801"/>
              <a:gd name="connsiteX180" fmla="*/ 347012 w 9384838"/>
              <a:gd name="connsiteY180" fmla="*/ 5670462 h 6246801"/>
              <a:gd name="connsiteX181" fmla="*/ 446567 w 9384838"/>
              <a:gd name="connsiteY181" fmla="*/ 5670462 h 6246801"/>
              <a:gd name="connsiteX182" fmla="*/ 462479 w 9384838"/>
              <a:gd name="connsiteY182" fmla="*/ 5674309 h 6246801"/>
              <a:gd name="connsiteX183" fmla="*/ 471828 w 9384838"/>
              <a:gd name="connsiteY183" fmla="*/ 5676570 h 6246801"/>
              <a:gd name="connsiteX184" fmla="*/ 471828 w 9384838"/>
              <a:gd name="connsiteY184" fmla="*/ 5676569 h 6246801"/>
              <a:gd name="connsiteX185" fmla="*/ 462479 w 9384838"/>
              <a:gd name="connsiteY185" fmla="*/ 5674309 h 6246801"/>
              <a:gd name="connsiteX186" fmla="*/ 446568 w 9384838"/>
              <a:gd name="connsiteY186" fmla="*/ 5670462 h 6246801"/>
              <a:gd name="connsiteX187" fmla="*/ 446567 w 9384838"/>
              <a:gd name="connsiteY187" fmla="*/ 5670462 h 6246801"/>
              <a:gd name="connsiteX188" fmla="*/ 521787 w 9384838"/>
              <a:gd name="connsiteY188" fmla="*/ 5595239 h 6246801"/>
              <a:gd name="connsiteX189" fmla="*/ 572672 w 9384838"/>
              <a:gd name="connsiteY189" fmla="*/ 5569796 h 6246801"/>
              <a:gd name="connsiteX190" fmla="*/ 572672 w 9384838"/>
              <a:gd name="connsiteY190" fmla="*/ 5520016 h 6246801"/>
              <a:gd name="connsiteX191" fmla="*/ 647892 w 9384838"/>
              <a:gd name="connsiteY191" fmla="*/ 5494573 h 6246801"/>
              <a:gd name="connsiteX192" fmla="*/ 622450 w 9384838"/>
              <a:gd name="connsiteY192" fmla="*/ 5469130 h 6246801"/>
              <a:gd name="connsiteX193" fmla="*/ 547230 w 9384838"/>
              <a:gd name="connsiteY193" fmla="*/ 5469130 h 6246801"/>
              <a:gd name="connsiteX194" fmla="*/ 622450 w 9384838"/>
              <a:gd name="connsiteY194" fmla="*/ 5444793 h 6246801"/>
              <a:gd name="connsiteX195" fmla="*/ 622450 w 9384838"/>
              <a:gd name="connsiteY195" fmla="*/ 5369570 h 6246801"/>
              <a:gd name="connsiteX196" fmla="*/ 597008 w 9384838"/>
              <a:gd name="connsiteY196" fmla="*/ 5369570 h 6246801"/>
              <a:gd name="connsiteX197" fmla="*/ 597008 w 9384838"/>
              <a:gd name="connsiteY197" fmla="*/ 5344127 h 6246801"/>
              <a:gd name="connsiteX198" fmla="*/ 572672 w 9384838"/>
              <a:gd name="connsiteY198" fmla="*/ 5318684 h 6246801"/>
              <a:gd name="connsiteX199" fmla="*/ 597008 w 9384838"/>
              <a:gd name="connsiteY199" fmla="*/ 5268904 h 6246801"/>
              <a:gd name="connsiteX200" fmla="*/ 572672 w 9384838"/>
              <a:gd name="connsiteY200" fmla="*/ 5268904 h 6246801"/>
              <a:gd name="connsiteX201" fmla="*/ 572672 w 9384838"/>
              <a:gd name="connsiteY201" fmla="*/ 5218018 h 6246801"/>
              <a:gd name="connsiteX202" fmla="*/ 547230 w 9384838"/>
              <a:gd name="connsiteY202" fmla="*/ 5193682 h 6246801"/>
              <a:gd name="connsiteX203" fmla="*/ 547229 w 9384838"/>
              <a:gd name="connsiteY203" fmla="*/ 5193682 h 6246801"/>
              <a:gd name="connsiteX204" fmla="*/ 521787 w 9384838"/>
              <a:gd name="connsiteY204" fmla="*/ 5168239 h 6246801"/>
              <a:gd name="connsiteX205" fmla="*/ 472009 w 9384838"/>
              <a:gd name="connsiteY205" fmla="*/ 5193682 h 6246801"/>
              <a:gd name="connsiteX206" fmla="*/ 472009 w 9384838"/>
              <a:gd name="connsiteY206" fmla="*/ 5293241 h 6246801"/>
              <a:gd name="connsiteX207" fmla="*/ 472009 w 9384838"/>
              <a:gd name="connsiteY207" fmla="*/ 5293241 h 6246801"/>
              <a:gd name="connsiteX208" fmla="*/ 422231 w 9384838"/>
              <a:gd name="connsiteY208" fmla="*/ 5318684 h 6246801"/>
              <a:gd name="connsiteX209" fmla="*/ 446567 w 9384838"/>
              <a:gd name="connsiteY209" fmla="*/ 5344127 h 6246801"/>
              <a:gd name="connsiteX210" fmla="*/ 497451 w 9384838"/>
              <a:gd name="connsiteY210" fmla="*/ 5344127 h 6246801"/>
              <a:gd name="connsiteX211" fmla="*/ 521787 w 9384838"/>
              <a:gd name="connsiteY211" fmla="*/ 5318684 h 6246801"/>
              <a:gd name="connsiteX212" fmla="*/ 521787 w 9384838"/>
              <a:gd name="connsiteY212" fmla="*/ 5369570 h 6246801"/>
              <a:gd name="connsiteX213" fmla="*/ 497451 w 9384838"/>
              <a:gd name="connsiteY213" fmla="*/ 5419350 h 6246801"/>
              <a:gd name="connsiteX214" fmla="*/ 472009 w 9384838"/>
              <a:gd name="connsiteY214" fmla="*/ 5419350 h 6246801"/>
              <a:gd name="connsiteX215" fmla="*/ 446567 w 9384838"/>
              <a:gd name="connsiteY215" fmla="*/ 5444793 h 6246801"/>
              <a:gd name="connsiteX216" fmla="*/ 422231 w 9384838"/>
              <a:gd name="connsiteY216" fmla="*/ 5419350 h 6246801"/>
              <a:gd name="connsiteX217" fmla="*/ 446567 w 9384838"/>
              <a:gd name="connsiteY217" fmla="*/ 5393907 h 6246801"/>
              <a:gd name="connsiteX218" fmla="*/ 446567 w 9384838"/>
              <a:gd name="connsiteY218" fmla="*/ 5369570 h 6246801"/>
              <a:gd name="connsiteX219" fmla="*/ 422231 w 9384838"/>
              <a:gd name="connsiteY219" fmla="*/ 5344127 h 6246801"/>
              <a:gd name="connsiteX220" fmla="*/ 371347 w 9384838"/>
              <a:gd name="connsiteY220" fmla="*/ 5369570 h 6246801"/>
              <a:gd name="connsiteX221" fmla="*/ 347011 w 9384838"/>
              <a:gd name="connsiteY221" fmla="*/ 5344127 h 6246801"/>
              <a:gd name="connsiteX222" fmla="*/ 321569 w 9384838"/>
              <a:gd name="connsiteY222" fmla="*/ 5393907 h 6246801"/>
              <a:gd name="connsiteX223" fmla="*/ 271791 w 9384838"/>
              <a:gd name="connsiteY223" fmla="*/ 5419350 h 6246801"/>
              <a:gd name="connsiteX224" fmla="*/ 321569 w 9384838"/>
              <a:gd name="connsiteY224" fmla="*/ 5369570 h 6246801"/>
              <a:gd name="connsiteX225" fmla="*/ 296127 w 9384838"/>
              <a:gd name="connsiteY225" fmla="*/ 5344127 h 6246801"/>
              <a:gd name="connsiteX226" fmla="*/ 296127 w 9384838"/>
              <a:gd name="connsiteY226" fmla="*/ 5293241 h 6246801"/>
              <a:gd name="connsiteX227" fmla="*/ 271791 w 9384838"/>
              <a:gd name="connsiteY227" fmla="*/ 5293241 h 6246801"/>
              <a:gd name="connsiteX228" fmla="*/ 246349 w 9384838"/>
              <a:gd name="connsiteY228" fmla="*/ 5243462 h 6246801"/>
              <a:gd name="connsiteX229" fmla="*/ 296127 w 9384838"/>
              <a:gd name="connsiteY229" fmla="*/ 5168239 h 6246801"/>
              <a:gd name="connsiteX230" fmla="*/ 321569 w 9384838"/>
              <a:gd name="connsiteY230" fmla="*/ 5193682 h 6246801"/>
              <a:gd name="connsiteX231" fmla="*/ 296127 w 9384838"/>
              <a:gd name="connsiteY231" fmla="*/ 5218019 h 6246801"/>
              <a:gd name="connsiteX232" fmla="*/ 321569 w 9384838"/>
              <a:gd name="connsiteY232" fmla="*/ 5218019 h 6246801"/>
              <a:gd name="connsiteX233" fmla="*/ 321569 w 9384838"/>
              <a:gd name="connsiteY233" fmla="*/ 5243462 h 6246801"/>
              <a:gd name="connsiteX234" fmla="*/ 296127 w 9384838"/>
              <a:gd name="connsiteY234" fmla="*/ 5268905 h 6246801"/>
              <a:gd name="connsiteX235" fmla="*/ 321569 w 9384838"/>
              <a:gd name="connsiteY235" fmla="*/ 5318684 h 6246801"/>
              <a:gd name="connsiteX236" fmla="*/ 347011 w 9384838"/>
              <a:gd name="connsiteY236" fmla="*/ 5293241 h 6246801"/>
              <a:gd name="connsiteX237" fmla="*/ 371347 w 9384838"/>
              <a:gd name="connsiteY237" fmla="*/ 5318684 h 6246801"/>
              <a:gd name="connsiteX238" fmla="*/ 396789 w 9384838"/>
              <a:gd name="connsiteY238" fmla="*/ 5318684 h 6246801"/>
              <a:gd name="connsiteX239" fmla="*/ 371347 w 9384838"/>
              <a:gd name="connsiteY239" fmla="*/ 5268905 h 6246801"/>
              <a:gd name="connsiteX240" fmla="*/ 396789 w 9384838"/>
              <a:gd name="connsiteY240" fmla="*/ 5243462 h 6246801"/>
              <a:gd name="connsiteX241" fmla="*/ 371347 w 9384838"/>
              <a:gd name="connsiteY241" fmla="*/ 5193682 h 6246801"/>
              <a:gd name="connsiteX242" fmla="*/ 321569 w 9384838"/>
              <a:gd name="connsiteY242" fmla="*/ 5168239 h 6246801"/>
              <a:gd name="connsiteX243" fmla="*/ 347011 w 9384838"/>
              <a:gd name="connsiteY243" fmla="*/ 5142796 h 6246801"/>
              <a:gd name="connsiteX244" fmla="*/ 296127 w 9384838"/>
              <a:gd name="connsiteY244" fmla="*/ 5142796 h 6246801"/>
              <a:gd name="connsiteX245" fmla="*/ 271791 w 9384838"/>
              <a:gd name="connsiteY245" fmla="*/ 5093016 h 6246801"/>
              <a:gd name="connsiteX246" fmla="*/ 296127 w 9384838"/>
              <a:gd name="connsiteY246" fmla="*/ 5067573 h 6246801"/>
              <a:gd name="connsiteX247" fmla="*/ 271791 w 9384838"/>
              <a:gd name="connsiteY247" fmla="*/ 5043236 h 6246801"/>
              <a:gd name="connsiteX248" fmla="*/ 271791 w 9384838"/>
              <a:gd name="connsiteY248" fmla="*/ 5017793 h 6246801"/>
              <a:gd name="connsiteX249" fmla="*/ 321569 w 9384838"/>
              <a:gd name="connsiteY249" fmla="*/ 5043236 h 6246801"/>
              <a:gd name="connsiteX250" fmla="*/ 347011 w 9384838"/>
              <a:gd name="connsiteY250" fmla="*/ 5043236 h 6246801"/>
              <a:gd name="connsiteX251" fmla="*/ 371347 w 9384838"/>
              <a:gd name="connsiteY251" fmla="*/ 5067573 h 6246801"/>
              <a:gd name="connsiteX252" fmla="*/ 371347 w 9384838"/>
              <a:gd name="connsiteY252" fmla="*/ 5093016 h 6246801"/>
              <a:gd name="connsiteX253" fmla="*/ 396789 w 9384838"/>
              <a:gd name="connsiteY253" fmla="*/ 5093016 h 6246801"/>
              <a:gd name="connsiteX254" fmla="*/ 396789 w 9384838"/>
              <a:gd name="connsiteY254" fmla="*/ 5067573 h 6246801"/>
              <a:gd name="connsiteX255" fmla="*/ 422231 w 9384838"/>
              <a:gd name="connsiteY255" fmla="*/ 5043236 h 6246801"/>
              <a:gd name="connsiteX256" fmla="*/ 371347 w 9384838"/>
              <a:gd name="connsiteY256" fmla="*/ 5017793 h 6246801"/>
              <a:gd name="connsiteX257" fmla="*/ 396789 w 9384838"/>
              <a:gd name="connsiteY257" fmla="*/ 4992350 h 6246801"/>
              <a:gd name="connsiteX258" fmla="*/ 422231 w 9384838"/>
              <a:gd name="connsiteY258" fmla="*/ 4968013 h 6246801"/>
              <a:gd name="connsiteX259" fmla="*/ 446567 w 9384838"/>
              <a:gd name="connsiteY259" fmla="*/ 4992350 h 6246801"/>
              <a:gd name="connsiteX260" fmla="*/ 446567 w 9384838"/>
              <a:gd name="connsiteY260" fmla="*/ 5017793 h 6246801"/>
              <a:gd name="connsiteX261" fmla="*/ 472009 w 9384838"/>
              <a:gd name="connsiteY261" fmla="*/ 5043236 h 6246801"/>
              <a:gd name="connsiteX262" fmla="*/ 497451 w 9384838"/>
              <a:gd name="connsiteY262" fmla="*/ 5017793 h 6246801"/>
              <a:gd name="connsiteX263" fmla="*/ 497452 w 9384838"/>
              <a:gd name="connsiteY263" fmla="*/ 5017793 h 6246801"/>
              <a:gd name="connsiteX264" fmla="*/ 547230 w 9384838"/>
              <a:gd name="connsiteY264" fmla="*/ 5017793 h 6246801"/>
              <a:gd name="connsiteX265" fmla="*/ 521788 w 9384838"/>
              <a:gd name="connsiteY265" fmla="*/ 4992350 h 6246801"/>
              <a:gd name="connsiteX266" fmla="*/ 572672 w 9384838"/>
              <a:gd name="connsiteY266" fmla="*/ 4968013 h 6246801"/>
              <a:gd name="connsiteX267" fmla="*/ 597008 w 9384838"/>
              <a:gd name="connsiteY267" fmla="*/ 4992350 h 6246801"/>
              <a:gd name="connsiteX268" fmla="*/ 647892 w 9384838"/>
              <a:gd name="connsiteY268" fmla="*/ 4992350 h 6246801"/>
              <a:gd name="connsiteX269" fmla="*/ 647892 w 9384838"/>
              <a:gd name="connsiteY269" fmla="*/ 4968013 h 6246801"/>
              <a:gd name="connsiteX270" fmla="*/ 672228 w 9384838"/>
              <a:gd name="connsiteY270" fmla="*/ 4942570 h 6246801"/>
              <a:gd name="connsiteX271" fmla="*/ 672228 w 9384838"/>
              <a:gd name="connsiteY271" fmla="*/ 4917127 h 6246801"/>
              <a:gd name="connsiteX272" fmla="*/ 723112 w 9384838"/>
              <a:gd name="connsiteY272" fmla="*/ 4892790 h 6246801"/>
              <a:gd name="connsiteX273" fmla="*/ 772890 w 9384838"/>
              <a:gd name="connsiteY273" fmla="*/ 4892790 h 6246801"/>
              <a:gd name="connsiteX274" fmla="*/ 798333 w 9384838"/>
              <a:gd name="connsiteY274" fmla="*/ 4867347 h 6246801"/>
              <a:gd name="connsiteX275" fmla="*/ 291494 w 9384838"/>
              <a:gd name="connsiteY275" fmla="*/ 3896294 h 6246801"/>
              <a:gd name="connsiteX276" fmla="*/ 319795 w 9384838"/>
              <a:gd name="connsiteY276" fmla="*/ 3947235 h 6246801"/>
              <a:gd name="connsiteX277" fmla="*/ 280174 w 9384838"/>
              <a:gd name="connsiteY277" fmla="*/ 4026476 h 6246801"/>
              <a:gd name="connsiteX278" fmla="*/ 234893 w 9384838"/>
              <a:gd name="connsiteY278" fmla="*/ 4026476 h 6246801"/>
              <a:gd name="connsiteX279" fmla="*/ 220743 w 9384838"/>
              <a:gd name="connsiteY279" fmla="*/ 4066097 h 6246801"/>
              <a:gd name="connsiteX280" fmla="*/ 178292 w 9384838"/>
              <a:gd name="connsiteY280" fmla="*/ 4074587 h 6246801"/>
              <a:gd name="connsiteX281" fmla="*/ 133012 w 9384838"/>
              <a:gd name="connsiteY281" fmla="*/ 4111377 h 6246801"/>
              <a:gd name="connsiteX282" fmla="*/ 93391 w 9384838"/>
              <a:gd name="connsiteY282" fmla="*/ 4125528 h 6246801"/>
              <a:gd name="connsiteX283" fmla="*/ 113201 w 9384838"/>
              <a:gd name="connsiteY283" fmla="*/ 4187789 h 6246801"/>
              <a:gd name="connsiteX284" fmla="*/ 82071 w 9384838"/>
              <a:gd name="connsiteY284" fmla="*/ 4187789 h 6246801"/>
              <a:gd name="connsiteX285" fmla="*/ 59430 w 9384838"/>
              <a:gd name="connsiteY285" fmla="*/ 4250050 h 6246801"/>
              <a:gd name="connsiteX286" fmla="*/ 76411 w 9384838"/>
              <a:gd name="connsiteY286" fmla="*/ 4275521 h 6246801"/>
              <a:gd name="connsiteX287" fmla="*/ 11320 w 9384838"/>
              <a:gd name="connsiteY287" fmla="*/ 4317971 h 6246801"/>
              <a:gd name="connsiteX288" fmla="*/ 0 w 9384838"/>
              <a:gd name="connsiteY288" fmla="*/ 4230240 h 6246801"/>
              <a:gd name="connsiteX289" fmla="*/ 31130 w 9384838"/>
              <a:gd name="connsiteY289" fmla="*/ 4218920 h 6246801"/>
              <a:gd name="connsiteX290" fmla="*/ 45280 w 9384838"/>
              <a:gd name="connsiteY290" fmla="*/ 4187789 h 6246801"/>
              <a:gd name="connsiteX291" fmla="*/ 53771 w 9384838"/>
              <a:gd name="connsiteY291" fmla="*/ 4131188 h 6246801"/>
              <a:gd name="connsiteX292" fmla="*/ 70751 w 9384838"/>
              <a:gd name="connsiteY292" fmla="*/ 4105717 h 6246801"/>
              <a:gd name="connsiteX293" fmla="*/ 124522 w 9384838"/>
              <a:gd name="connsiteY293" fmla="*/ 4083077 h 6246801"/>
              <a:gd name="connsiteX294" fmla="*/ 152822 w 9384838"/>
              <a:gd name="connsiteY294" fmla="*/ 4040626 h 6246801"/>
              <a:gd name="connsiteX295" fmla="*/ 104711 w 9384838"/>
              <a:gd name="connsiteY295" fmla="*/ 4023646 h 6246801"/>
              <a:gd name="connsiteX296" fmla="*/ 104711 w 9384838"/>
              <a:gd name="connsiteY296" fmla="*/ 3981195 h 6246801"/>
              <a:gd name="connsiteX297" fmla="*/ 144332 w 9384838"/>
              <a:gd name="connsiteY297" fmla="*/ 3981195 h 6246801"/>
              <a:gd name="connsiteX298" fmla="*/ 181122 w 9384838"/>
              <a:gd name="connsiteY298" fmla="*/ 4020816 h 6246801"/>
              <a:gd name="connsiteX299" fmla="*/ 240553 w 9384838"/>
              <a:gd name="connsiteY299" fmla="*/ 3955725 h 6246801"/>
              <a:gd name="connsiteX300" fmla="*/ 271684 w 9384838"/>
              <a:gd name="connsiteY300" fmla="*/ 3907614 h 6246801"/>
              <a:gd name="connsiteX301" fmla="*/ 291494 w 9384838"/>
              <a:gd name="connsiteY301" fmla="*/ 3896294 h 6246801"/>
              <a:gd name="connsiteX302" fmla="*/ 481106 w 9384838"/>
              <a:gd name="connsiteY302" fmla="*/ 3596309 h 6246801"/>
              <a:gd name="connsiteX303" fmla="*/ 435825 w 9384838"/>
              <a:gd name="connsiteY303" fmla="*/ 3664230 h 6246801"/>
              <a:gd name="connsiteX304" fmla="*/ 396205 w 9384838"/>
              <a:gd name="connsiteY304" fmla="*/ 3638759 h 6246801"/>
              <a:gd name="connsiteX305" fmla="*/ 481106 w 9384838"/>
              <a:gd name="connsiteY305" fmla="*/ 3596309 h 6246801"/>
              <a:gd name="connsiteX306" fmla="*/ 4460871 w 9384838"/>
              <a:gd name="connsiteY306" fmla="*/ 3512231 h 6246801"/>
              <a:gd name="connsiteX307" fmla="*/ 4435429 w 9384838"/>
              <a:gd name="connsiteY307" fmla="*/ 3563117 h 6246801"/>
              <a:gd name="connsiteX308" fmla="*/ 4385651 w 9384838"/>
              <a:gd name="connsiteY308" fmla="*/ 3612896 h 6246801"/>
              <a:gd name="connsiteX309" fmla="*/ 4385651 w 9384838"/>
              <a:gd name="connsiteY309" fmla="*/ 3638339 h 6246801"/>
              <a:gd name="connsiteX310" fmla="*/ 4435429 w 9384838"/>
              <a:gd name="connsiteY310" fmla="*/ 3638339 h 6246801"/>
              <a:gd name="connsiteX311" fmla="*/ 4435429 w 9384838"/>
              <a:gd name="connsiteY311" fmla="*/ 3662676 h 6246801"/>
              <a:gd name="connsiteX312" fmla="*/ 4385651 w 9384838"/>
              <a:gd name="connsiteY312" fmla="*/ 3713562 h 6246801"/>
              <a:gd name="connsiteX313" fmla="*/ 4284989 w 9384838"/>
              <a:gd name="connsiteY313" fmla="*/ 3737899 h 6246801"/>
              <a:gd name="connsiteX314" fmla="*/ 4310431 w 9384838"/>
              <a:gd name="connsiteY314" fmla="*/ 3688119 h 6246801"/>
              <a:gd name="connsiteX315" fmla="*/ 4335873 w 9384838"/>
              <a:gd name="connsiteY315" fmla="*/ 3662676 h 6246801"/>
              <a:gd name="connsiteX316" fmla="*/ 4335873 w 9384838"/>
              <a:gd name="connsiteY316" fmla="*/ 3638339 h 6246801"/>
              <a:gd name="connsiteX317" fmla="*/ 4284989 w 9384838"/>
              <a:gd name="connsiteY317" fmla="*/ 3662676 h 6246801"/>
              <a:gd name="connsiteX318" fmla="*/ 4284989 w 9384838"/>
              <a:gd name="connsiteY318" fmla="*/ 3612896 h 6246801"/>
              <a:gd name="connsiteX319" fmla="*/ 4360209 w 9384838"/>
              <a:gd name="connsiteY319" fmla="*/ 3537674 h 6246801"/>
              <a:gd name="connsiteX320" fmla="*/ 4460871 w 9384838"/>
              <a:gd name="connsiteY320" fmla="*/ 3512231 h 6246801"/>
              <a:gd name="connsiteX321" fmla="*/ 605629 w 9384838"/>
              <a:gd name="connsiteY321" fmla="*/ 3364245 h 6246801"/>
              <a:gd name="connsiteX322" fmla="*/ 611289 w 9384838"/>
              <a:gd name="connsiteY322" fmla="*/ 3409526 h 6246801"/>
              <a:gd name="connsiteX323" fmla="*/ 633929 w 9384838"/>
              <a:gd name="connsiteY323" fmla="*/ 3437826 h 6246801"/>
              <a:gd name="connsiteX324" fmla="*/ 616949 w 9384838"/>
              <a:gd name="connsiteY324" fmla="*/ 3485937 h 6246801"/>
              <a:gd name="connsiteX325" fmla="*/ 599969 w 9384838"/>
              <a:gd name="connsiteY325" fmla="*/ 3497257 h 6246801"/>
              <a:gd name="connsiteX326" fmla="*/ 560348 w 9384838"/>
              <a:gd name="connsiteY326" fmla="*/ 3451976 h 6246801"/>
              <a:gd name="connsiteX327" fmla="*/ 577328 w 9384838"/>
              <a:gd name="connsiteY327" fmla="*/ 3415186 h 6246801"/>
              <a:gd name="connsiteX328" fmla="*/ 574498 w 9384838"/>
              <a:gd name="connsiteY328" fmla="*/ 3369905 h 6246801"/>
              <a:gd name="connsiteX329" fmla="*/ 605629 w 9384838"/>
              <a:gd name="connsiteY329" fmla="*/ 3364245 h 6246801"/>
              <a:gd name="connsiteX330" fmla="*/ 1098059 w 9384838"/>
              <a:gd name="connsiteY330" fmla="*/ 3109544 h 6246801"/>
              <a:gd name="connsiteX331" fmla="*/ 1081079 w 9384838"/>
              <a:gd name="connsiteY331" fmla="*/ 3137841 h 6246801"/>
              <a:gd name="connsiteX332" fmla="*/ 1064099 w 9384838"/>
              <a:gd name="connsiteY332" fmla="*/ 3154822 h 6246801"/>
              <a:gd name="connsiteX333" fmla="*/ 1038628 w 9384838"/>
              <a:gd name="connsiteY333" fmla="*/ 3143502 h 6246801"/>
              <a:gd name="connsiteX334" fmla="*/ 1098059 w 9384838"/>
              <a:gd name="connsiteY334" fmla="*/ 3109544 h 6246801"/>
              <a:gd name="connsiteX335" fmla="*/ 905615 w 9384838"/>
              <a:gd name="connsiteY335" fmla="*/ 3061433 h 6246801"/>
              <a:gd name="connsiteX336" fmla="*/ 905615 w 9384838"/>
              <a:gd name="connsiteY336" fmla="*/ 3098224 h 6246801"/>
              <a:gd name="connsiteX337" fmla="*/ 874484 w 9384838"/>
              <a:gd name="connsiteY337" fmla="*/ 3149161 h 6246801"/>
              <a:gd name="connsiteX338" fmla="*/ 820713 w 9384838"/>
              <a:gd name="connsiteY338" fmla="*/ 3171802 h 6246801"/>
              <a:gd name="connsiteX339" fmla="*/ 826373 w 9384838"/>
              <a:gd name="connsiteY339" fmla="*/ 3205762 h 6246801"/>
              <a:gd name="connsiteX340" fmla="*/ 769772 w 9384838"/>
              <a:gd name="connsiteY340" fmla="*/ 3214252 h 6246801"/>
              <a:gd name="connsiteX341" fmla="*/ 775432 w 9384838"/>
              <a:gd name="connsiteY341" fmla="*/ 3253873 h 6246801"/>
              <a:gd name="connsiteX342" fmla="*/ 738642 w 9384838"/>
              <a:gd name="connsiteY342" fmla="*/ 3245383 h 6246801"/>
              <a:gd name="connsiteX343" fmla="*/ 724492 w 9384838"/>
              <a:gd name="connsiteY343" fmla="*/ 3214252 h 6246801"/>
              <a:gd name="connsiteX344" fmla="*/ 701851 w 9384838"/>
              <a:gd name="connsiteY344" fmla="*/ 3183122 h 6246801"/>
              <a:gd name="connsiteX345" fmla="*/ 724492 w 9384838"/>
              <a:gd name="connsiteY345" fmla="*/ 3168972 h 6246801"/>
              <a:gd name="connsiteX346" fmla="*/ 747132 w 9384838"/>
              <a:gd name="connsiteY346" fmla="*/ 3146331 h 6246801"/>
              <a:gd name="connsiteX347" fmla="*/ 843354 w 9384838"/>
              <a:gd name="connsiteY347" fmla="*/ 3098224 h 6246801"/>
              <a:gd name="connsiteX348" fmla="*/ 905615 w 9384838"/>
              <a:gd name="connsiteY348" fmla="*/ 3061433 h 6246801"/>
              <a:gd name="connsiteX349" fmla="*/ 936745 w 9384838"/>
              <a:gd name="connsiteY349" fmla="*/ 3033132 h 6246801"/>
              <a:gd name="connsiteX350" fmla="*/ 973535 w 9384838"/>
              <a:gd name="connsiteY350" fmla="*/ 3081244 h 6246801"/>
              <a:gd name="connsiteX351" fmla="*/ 948066 w 9384838"/>
              <a:gd name="connsiteY351" fmla="*/ 3115203 h 6246801"/>
              <a:gd name="connsiteX352" fmla="*/ 925424 w 9384838"/>
              <a:gd name="connsiteY352" fmla="*/ 3067093 h 6246801"/>
              <a:gd name="connsiteX353" fmla="*/ 936745 w 9384838"/>
              <a:gd name="connsiteY353" fmla="*/ 3033132 h 6246801"/>
              <a:gd name="connsiteX354" fmla="*/ 5840275 w 9384838"/>
              <a:gd name="connsiteY354" fmla="*/ 2081897 h 6246801"/>
              <a:gd name="connsiteX355" fmla="*/ 5891159 w 9384838"/>
              <a:gd name="connsiteY355" fmla="*/ 2132783 h 6246801"/>
              <a:gd name="connsiteX356" fmla="*/ 5891159 w 9384838"/>
              <a:gd name="connsiteY356" fmla="*/ 2158226 h 6246801"/>
              <a:gd name="connsiteX357" fmla="*/ 5966379 w 9384838"/>
              <a:gd name="connsiteY357" fmla="*/ 2208005 h 6246801"/>
              <a:gd name="connsiteX358" fmla="*/ 6016157 w 9384838"/>
              <a:gd name="connsiteY358" fmla="*/ 2208005 h 6246801"/>
              <a:gd name="connsiteX359" fmla="*/ 6041599 w 9384838"/>
              <a:gd name="connsiteY359" fmla="*/ 2208005 h 6246801"/>
              <a:gd name="connsiteX360" fmla="*/ 5966379 w 9384838"/>
              <a:gd name="connsiteY360" fmla="*/ 2308672 h 6246801"/>
              <a:gd name="connsiteX361" fmla="*/ 5916601 w 9384838"/>
              <a:gd name="connsiteY361" fmla="*/ 2558676 h 6246801"/>
              <a:gd name="connsiteX362" fmla="*/ 5916601 w 9384838"/>
              <a:gd name="connsiteY362" fmla="*/ 2659341 h 6246801"/>
              <a:gd name="connsiteX363" fmla="*/ 5966379 w 9384838"/>
              <a:gd name="connsiteY363" fmla="*/ 2684786 h 6246801"/>
              <a:gd name="connsiteX364" fmla="*/ 5991821 w 9384838"/>
              <a:gd name="connsiteY364" fmla="*/ 2734563 h 6246801"/>
              <a:gd name="connsiteX365" fmla="*/ 6016157 w 9384838"/>
              <a:gd name="connsiteY365" fmla="*/ 2785448 h 6246801"/>
              <a:gd name="connsiteX366" fmla="*/ 6016157 w 9384838"/>
              <a:gd name="connsiteY366" fmla="*/ 2860670 h 6246801"/>
              <a:gd name="connsiteX367" fmla="*/ 5991821 w 9384838"/>
              <a:gd name="connsiteY367" fmla="*/ 2885007 h 6246801"/>
              <a:gd name="connsiteX368" fmla="*/ 6016157 w 9384838"/>
              <a:gd name="connsiteY368" fmla="*/ 2910449 h 6246801"/>
              <a:gd name="connsiteX369" fmla="*/ 5991821 w 9384838"/>
              <a:gd name="connsiteY369" fmla="*/ 2935892 h 6246801"/>
              <a:gd name="connsiteX370" fmla="*/ 5991821 w 9384838"/>
              <a:gd name="connsiteY370" fmla="*/ 2960229 h 6246801"/>
              <a:gd name="connsiteX371" fmla="*/ 6041599 w 9384838"/>
              <a:gd name="connsiteY371" fmla="*/ 2985670 h 6246801"/>
              <a:gd name="connsiteX372" fmla="*/ 6016157 w 9384838"/>
              <a:gd name="connsiteY372" fmla="*/ 3035453 h 6246801"/>
              <a:gd name="connsiteX373" fmla="*/ 6041599 w 9384838"/>
              <a:gd name="connsiteY373" fmla="*/ 3086339 h 6246801"/>
              <a:gd name="connsiteX374" fmla="*/ 5991821 w 9384838"/>
              <a:gd name="connsiteY374" fmla="*/ 3185896 h 6246801"/>
              <a:gd name="connsiteX375" fmla="*/ 6016157 w 9384838"/>
              <a:gd name="connsiteY375" fmla="*/ 3185896 h 6246801"/>
              <a:gd name="connsiteX376" fmla="*/ 6016157 w 9384838"/>
              <a:gd name="connsiteY376" fmla="*/ 3236782 h 6246801"/>
              <a:gd name="connsiteX377" fmla="*/ 5966379 w 9384838"/>
              <a:gd name="connsiteY377" fmla="*/ 3261118 h 6246801"/>
              <a:gd name="connsiteX378" fmla="*/ 5966379 w 9384838"/>
              <a:gd name="connsiteY378" fmla="*/ 3286561 h 6246801"/>
              <a:gd name="connsiteX379" fmla="*/ 5916601 w 9384838"/>
              <a:gd name="connsiteY379" fmla="*/ 3361784 h 6246801"/>
              <a:gd name="connsiteX380" fmla="*/ 5916601 w 9384838"/>
              <a:gd name="connsiteY380" fmla="*/ 3412670 h 6246801"/>
              <a:gd name="connsiteX381" fmla="*/ 5865717 w 9384838"/>
              <a:gd name="connsiteY381" fmla="*/ 3437007 h 6246801"/>
              <a:gd name="connsiteX382" fmla="*/ 5840275 w 9384838"/>
              <a:gd name="connsiteY382" fmla="*/ 3462450 h 6246801"/>
              <a:gd name="connsiteX383" fmla="*/ 5815939 w 9384838"/>
              <a:gd name="connsiteY383" fmla="*/ 3437007 h 6246801"/>
              <a:gd name="connsiteX384" fmla="*/ 5815939 w 9384838"/>
              <a:gd name="connsiteY384" fmla="*/ 3487893 h 6246801"/>
              <a:gd name="connsiteX385" fmla="*/ 5765055 w 9384838"/>
              <a:gd name="connsiteY385" fmla="*/ 3462450 h 6246801"/>
              <a:gd name="connsiteX386" fmla="*/ 5765055 w 9384838"/>
              <a:gd name="connsiteY386" fmla="*/ 3462451 h 6246801"/>
              <a:gd name="connsiteX387" fmla="*/ 5790497 w 9384838"/>
              <a:gd name="connsiteY387" fmla="*/ 3512230 h 6246801"/>
              <a:gd name="connsiteX388" fmla="*/ 5740719 w 9384838"/>
              <a:gd name="connsiteY388" fmla="*/ 3537673 h 6246801"/>
              <a:gd name="connsiteX389" fmla="*/ 5715277 w 9384838"/>
              <a:gd name="connsiteY389" fmla="*/ 3563116 h 6246801"/>
              <a:gd name="connsiteX390" fmla="*/ 5689835 w 9384838"/>
              <a:gd name="connsiteY390" fmla="*/ 3587453 h 6246801"/>
              <a:gd name="connsiteX391" fmla="*/ 5715277 w 9384838"/>
              <a:gd name="connsiteY391" fmla="*/ 3612896 h 6246801"/>
              <a:gd name="connsiteX392" fmla="*/ 5665499 w 9384838"/>
              <a:gd name="connsiteY392" fmla="*/ 3612896 h 6246801"/>
              <a:gd name="connsiteX393" fmla="*/ 5640057 w 9384838"/>
              <a:gd name="connsiteY393" fmla="*/ 3638339 h 6246801"/>
              <a:gd name="connsiteX394" fmla="*/ 5665499 w 9384838"/>
              <a:gd name="connsiteY394" fmla="*/ 3638339 h 6246801"/>
              <a:gd name="connsiteX395" fmla="*/ 5665499 w 9384838"/>
              <a:gd name="connsiteY395" fmla="*/ 3662676 h 6246801"/>
              <a:gd name="connsiteX396" fmla="*/ 5640057 w 9384838"/>
              <a:gd name="connsiteY396" fmla="*/ 3662676 h 6246801"/>
              <a:gd name="connsiteX397" fmla="*/ 5665499 w 9384838"/>
              <a:gd name="connsiteY397" fmla="*/ 3688119 h 6246801"/>
              <a:gd name="connsiteX398" fmla="*/ 5640057 w 9384838"/>
              <a:gd name="connsiteY398" fmla="*/ 3763342 h 6246801"/>
              <a:gd name="connsiteX399" fmla="*/ 5590279 w 9384838"/>
              <a:gd name="connsiteY399" fmla="*/ 3737899 h 6246801"/>
              <a:gd name="connsiteX400" fmla="*/ 5515059 w 9384838"/>
              <a:gd name="connsiteY400" fmla="*/ 3737899 h 6246801"/>
              <a:gd name="connsiteX401" fmla="*/ 5464175 w 9384838"/>
              <a:gd name="connsiteY401" fmla="*/ 3713562 h 6246801"/>
              <a:gd name="connsiteX402" fmla="*/ 5439839 w 9384838"/>
              <a:gd name="connsiteY402" fmla="*/ 3737899 h 6246801"/>
              <a:gd name="connsiteX403" fmla="*/ 5464175 w 9384838"/>
              <a:gd name="connsiteY403" fmla="*/ 3763342 h 6246801"/>
              <a:gd name="connsiteX404" fmla="*/ 5414397 w 9384838"/>
              <a:gd name="connsiteY404" fmla="*/ 3788785 h 6246801"/>
              <a:gd name="connsiteX405" fmla="*/ 5339177 w 9384838"/>
              <a:gd name="connsiteY405" fmla="*/ 3939230 h 6246801"/>
              <a:gd name="connsiteX406" fmla="*/ 5364619 w 9384838"/>
              <a:gd name="connsiteY406" fmla="*/ 4014453 h 6246801"/>
              <a:gd name="connsiteX407" fmla="*/ 5364618 w 9384838"/>
              <a:gd name="connsiteY407" fmla="*/ 4014453 h 6246801"/>
              <a:gd name="connsiteX408" fmla="*/ 5364618 w 9384838"/>
              <a:gd name="connsiteY408" fmla="*/ 4089676 h 6246801"/>
              <a:gd name="connsiteX409" fmla="*/ 5313734 w 9384838"/>
              <a:gd name="connsiteY409" fmla="*/ 4289902 h 6246801"/>
              <a:gd name="connsiteX410" fmla="*/ 5238514 w 9384838"/>
              <a:gd name="connsiteY410" fmla="*/ 4416010 h 6246801"/>
              <a:gd name="connsiteX411" fmla="*/ 5213072 w 9384838"/>
              <a:gd name="connsiteY411" fmla="*/ 4440347 h 6246801"/>
              <a:gd name="connsiteX412" fmla="*/ 5163294 w 9384838"/>
              <a:gd name="connsiteY412" fmla="*/ 4440347 h 6246801"/>
              <a:gd name="connsiteX413" fmla="*/ 5137852 w 9384838"/>
              <a:gd name="connsiteY413" fmla="*/ 4465790 h 6246801"/>
              <a:gd name="connsiteX414" fmla="*/ 5163294 w 9384838"/>
              <a:gd name="connsiteY414" fmla="*/ 4465790 h 6246801"/>
              <a:gd name="connsiteX415" fmla="*/ 5062632 w 9384838"/>
              <a:gd name="connsiteY415" fmla="*/ 4616236 h 6246801"/>
              <a:gd name="connsiteX416" fmla="*/ 5038296 w 9384838"/>
              <a:gd name="connsiteY416" fmla="*/ 4691459 h 6246801"/>
              <a:gd name="connsiteX417" fmla="*/ 5012854 w 9384838"/>
              <a:gd name="connsiteY417" fmla="*/ 4716902 h 6246801"/>
              <a:gd name="connsiteX418" fmla="*/ 4987412 w 9384838"/>
              <a:gd name="connsiteY418" fmla="*/ 4792125 h 6246801"/>
              <a:gd name="connsiteX419" fmla="*/ 5012854 w 9384838"/>
              <a:gd name="connsiteY419" fmla="*/ 4917127 h 6246801"/>
              <a:gd name="connsiteX420" fmla="*/ 5062632 w 9384838"/>
              <a:gd name="connsiteY420" fmla="*/ 5043236 h 6246801"/>
              <a:gd name="connsiteX421" fmla="*/ 5013583 w 9384838"/>
              <a:gd name="connsiteY421" fmla="*/ 4993096 h 6246801"/>
              <a:gd name="connsiteX422" fmla="*/ 5062632 w 9384838"/>
              <a:gd name="connsiteY422" fmla="*/ 5043237 h 6246801"/>
              <a:gd name="connsiteX423" fmla="*/ 4987412 w 9384838"/>
              <a:gd name="connsiteY423" fmla="*/ 5043237 h 6246801"/>
              <a:gd name="connsiteX424" fmla="*/ 4963076 w 9384838"/>
              <a:gd name="connsiteY424" fmla="*/ 5017794 h 6246801"/>
              <a:gd name="connsiteX425" fmla="*/ 4862414 w 9384838"/>
              <a:gd name="connsiteY425" fmla="*/ 5067574 h 6246801"/>
              <a:gd name="connsiteX426" fmla="*/ 4812636 w 9384838"/>
              <a:gd name="connsiteY426" fmla="*/ 5142796 h 6246801"/>
              <a:gd name="connsiteX427" fmla="*/ 4812636 w 9384838"/>
              <a:gd name="connsiteY427" fmla="*/ 5193682 h 6246801"/>
              <a:gd name="connsiteX428" fmla="*/ 4787194 w 9384838"/>
              <a:gd name="connsiteY428" fmla="*/ 5243462 h 6246801"/>
              <a:gd name="connsiteX429" fmla="*/ 4711974 w 9384838"/>
              <a:gd name="connsiteY429" fmla="*/ 5268905 h 6246801"/>
              <a:gd name="connsiteX430" fmla="*/ 4686532 w 9384838"/>
              <a:gd name="connsiteY430" fmla="*/ 5243462 h 6246801"/>
              <a:gd name="connsiteX431" fmla="*/ 4636753 w 9384838"/>
              <a:gd name="connsiteY431" fmla="*/ 5268905 h 6246801"/>
              <a:gd name="connsiteX432" fmla="*/ 4611311 w 9384838"/>
              <a:gd name="connsiteY432" fmla="*/ 5293242 h 6246801"/>
              <a:gd name="connsiteX433" fmla="*/ 4561533 w 9384838"/>
              <a:gd name="connsiteY433" fmla="*/ 5344128 h 6246801"/>
              <a:gd name="connsiteX434" fmla="*/ 4536091 w 9384838"/>
              <a:gd name="connsiteY434" fmla="*/ 5293242 h 6246801"/>
              <a:gd name="connsiteX435" fmla="*/ 4561533 w 9384838"/>
              <a:gd name="connsiteY435" fmla="*/ 5293242 h 6246801"/>
              <a:gd name="connsiteX436" fmla="*/ 4561533 w 9384838"/>
              <a:gd name="connsiteY436" fmla="*/ 5268905 h 6246801"/>
              <a:gd name="connsiteX437" fmla="*/ 4585869 w 9384838"/>
              <a:gd name="connsiteY437" fmla="*/ 5218019 h 6246801"/>
              <a:gd name="connsiteX438" fmla="*/ 4585869 w 9384838"/>
              <a:gd name="connsiteY438" fmla="*/ 5193682 h 6246801"/>
              <a:gd name="connsiteX439" fmla="*/ 4611311 w 9384838"/>
              <a:gd name="connsiteY439" fmla="*/ 5168239 h 6246801"/>
              <a:gd name="connsiteX440" fmla="*/ 4611311 w 9384838"/>
              <a:gd name="connsiteY440" fmla="*/ 5142796 h 6246801"/>
              <a:gd name="connsiteX441" fmla="*/ 4585869 w 9384838"/>
              <a:gd name="connsiteY441" fmla="*/ 5142796 h 6246801"/>
              <a:gd name="connsiteX442" fmla="*/ 4611311 w 9384838"/>
              <a:gd name="connsiteY442" fmla="*/ 5118460 h 6246801"/>
              <a:gd name="connsiteX443" fmla="*/ 4636753 w 9384838"/>
              <a:gd name="connsiteY443" fmla="*/ 5118460 h 6246801"/>
              <a:gd name="connsiteX444" fmla="*/ 4636753 w 9384838"/>
              <a:gd name="connsiteY444" fmla="*/ 5093017 h 6246801"/>
              <a:gd name="connsiteX445" fmla="*/ 4686532 w 9384838"/>
              <a:gd name="connsiteY445" fmla="*/ 5067574 h 6246801"/>
              <a:gd name="connsiteX446" fmla="*/ 4737416 w 9384838"/>
              <a:gd name="connsiteY446" fmla="*/ 5043237 h 6246801"/>
              <a:gd name="connsiteX447" fmla="*/ 4737416 w 9384838"/>
              <a:gd name="connsiteY447" fmla="*/ 5017794 h 6246801"/>
              <a:gd name="connsiteX448" fmla="*/ 4737416 w 9384838"/>
              <a:gd name="connsiteY448" fmla="*/ 4992351 h 6246801"/>
              <a:gd name="connsiteX449" fmla="*/ 4686532 w 9384838"/>
              <a:gd name="connsiteY449" fmla="*/ 4942571 h 6246801"/>
              <a:gd name="connsiteX450" fmla="*/ 4662196 w 9384838"/>
              <a:gd name="connsiteY450" fmla="*/ 4968014 h 6246801"/>
              <a:gd name="connsiteX451" fmla="*/ 4636753 w 9384838"/>
              <a:gd name="connsiteY451" fmla="*/ 4968014 h 6246801"/>
              <a:gd name="connsiteX452" fmla="*/ 4611311 w 9384838"/>
              <a:gd name="connsiteY452" fmla="*/ 4942571 h 6246801"/>
              <a:gd name="connsiteX453" fmla="*/ 4585869 w 9384838"/>
              <a:gd name="connsiteY453" fmla="*/ 4992350 h 6246801"/>
              <a:gd name="connsiteX454" fmla="*/ 4611310 w 9384838"/>
              <a:gd name="connsiteY454" fmla="*/ 5017792 h 6246801"/>
              <a:gd name="connsiteX455" fmla="*/ 4611311 w 9384838"/>
              <a:gd name="connsiteY455" fmla="*/ 5017793 h 6246801"/>
              <a:gd name="connsiteX456" fmla="*/ 4536091 w 9384838"/>
              <a:gd name="connsiteY456" fmla="*/ 5043236 h 6246801"/>
              <a:gd name="connsiteX457" fmla="*/ 4510649 w 9384838"/>
              <a:gd name="connsiteY457" fmla="*/ 5043236 h 6246801"/>
              <a:gd name="connsiteX458" fmla="*/ 4510649 w 9384838"/>
              <a:gd name="connsiteY458" fmla="*/ 5118458 h 6246801"/>
              <a:gd name="connsiteX459" fmla="*/ 4561533 w 9384838"/>
              <a:gd name="connsiteY459" fmla="*/ 5168238 h 6246801"/>
              <a:gd name="connsiteX460" fmla="*/ 4536091 w 9384838"/>
              <a:gd name="connsiteY460" fmla="*/ 5168238 h 6246801"/>
              <a:gd name="connsiteX461" fmla="*/ 4510649 w 9384838"/>
              <a:gd name="connsiteY461" fmla="*/ 5168238 h 6246801"/>
              <a:gd name="connsiteX462" fmla="*/ 4510649 w 9384838"/>
              <a:gd name="connsiteY462" fmla="*/ 5193681 h 6246801"/>
              <a:gd name="connsiteX463" fmla="*/ 4486313 w 9384838"/>
              <a:gd name="connsiteY463" fmla="*/ 5168238 h 6246801"/>
              <a:gd name="connsiteX464" fmla="*/ 4486313 w 9384838"/>
              <a:gd name="connsiteY464" fmla="*/ 5118458 h 6246801"/>
              <a:gd name="connsiteX465" fmla="*/ 4460871 w 9384838"/>
              <a:gd name="connsiteY465" fmla="*/ 5093016 h 6246801"/>
              <a:gd name="connsiteX466" fmla="*/ 4385651 w 9384838"/>
              <a:gd name="connsiteY466" fmla="*/ 5067573 h 6246801"/>
              <a:gd name="connsiteX467" fmla="*/ 4310431 w 9384838"/>
              <a:gd name="connsiteY467" fmla="*/ 5093016 h 6246801"/>
              <a:gd name="connsiteX468" fmla="*/ 4284989 w 9384838"/>
              <a:gd name="connsiteY468" fmla="*/ 5142795 h 6246801"/>
              <a:gd name="connsiteX469" fmla="*/ 4284989 w 9384838"/>
              <a:gd name="connsiteY469" fmla="*/ 5142796 h 6246801"/>
              <a:gd name="connsiteX470" fmla="*/ 4260653 w 9384838"/>
              <a:gd name="connsiteY470" fmla="*/ 5168239 h 6246801"/>
              <a:gd name="connsiteX471" fmla="*/ 4260653 w 9384838"/>
              <a:gd name="connsiteY471" fmla="*/ 5193683 h 6246801"/>
              <a:gd name="connsiteX472" fmla="*/ 4284989 w 9384838"/>
              <a:gd name="connsiteY472" fmla="*/ 5243462 h 6246801"/>
              <a:gd name="connsiteX473" fmla="*/ 4235211 w 9384838"/>
              <a:gd name="connsiteY473" fmla="*/ 5268905 h 6246801"/>
              <a:gd name="connsiteX474" fmla="*/ 4185433 w 9384838"/>
              <a:gd name="connsiteY474" fmla="*/ 5344128 h 6246801"/>
              <a:gd name="connsiteX475" fmla="*/ 4110213 w 9384838"/>
              <a:gd name="connsiteY475" fmla="*/ 5369571 h 6246801"/>
              <a:gd name="connsiteX476" fmla="*/ 4084771 w 9384838"/>
              <a:gd name="connsiteY476" fmla="*/ 5318685 h 6246801"/>
              <a:gd name="connsiteX477" fmla="*/ 4110213 w 9384838"/>
              <a:gd name="connsiteY477" fmla="*/ 5243462 h 6246801"/>
              <a:gd name="connsiteX478" fmla="*/ 4134549 w 9384838"/>
              <a:gd name="connsiteY478" fmla="*/ 5193683 h 6246801"/>
              <a:gd name="connsiteX479" fmla="*/ 4134549 w 9384838"/>
              <a:gd name="connsiteY479" fmla="*/ 5168239 h 6246801"/>
              <a:gd name="connsiteX480" fmla="*/ 4185433 w 9384838"/>
              <a:gd name="connsiteY480" fmla="*/ 5168239 h 6246801"/>
              <a:gd name="connsiteX481" fmla="*/ 4209769 w 9384838"/>
              <a:gd name="connsiteY481" fmla="*/ 5142796 h 6246801"/>
              <a:gd name="connsiteX482" fmla="*/ 4185433 w 9384838"/>
              <a:gd name="connsiteY482" fmla="*/ 5118460 h 6246801"/>
              <a:gd name="connsiteX483" fmla="*/ 4084771 w 9384838"/>
              <a:gd name="connsiteY483" fmla="*/ 5093017 h 6246801"/>
              <a:gd name="connsiteX484" fmla="*/ 4034993 w 9384838"/>
              <a:gd name="connsiteY484" fmla="*/ 5142796 h 6246801"/>
              <a:gd name="connsiteX485" fmla="*/ 3958666 w 9384838"/>
              <a:gd name="connsiteY485" fmla="*/ 5168239 h 6246801"/>
              <a:gd name="connsiteX486" fmla="*/ 3908904 w 9384838"/>
              <a:gd name="connsiteY486" fmla="*/ 5218019 h 6246801"/>
              <a:gd name="connsiteX487" fmla="*/ 3859127 w 9384838"/>
              <a:gd name="connsiteY487" fmla="*/ 5293242 h 6246801"/>
              <a:gd name="connsiteX488" fmla="*/ 3758465 w 9384838"/>
              <a:gd name="connsiteY488" fmla="*/ 5243462 h 6246801"/>
              <a:gd name="connsiteX489" fmla="*/ 3708688 w 9384838"/>
              <a:gd name="connsiteY489" fmla="*/ 5243462 h 6246801"/>
              <a:gd name="connsiteX490" fmla="*/ 3582584 w 9384838"/>
              <a:gd name="connsiteY490" fmla="*/ 5193683 h 6246801"/>
              <a:gd name="connsiteX491" fmla="*/ 3589545 w 9384838"/>
              <a:gd name="connsiteY491" fmla="*/ 5173103 h 6246801"/>
              <a:gd name="connsiteX492" fmla="*/ 3589543 w 9384838"/>
              <a:gd name="connsiteY492" fmla="*/ 5173102 h 6246801"/>
              <a:gd name="connsiteX493" fmla="*/ 3582582 w 9384838"/>
              <a:gd name="connsiteY493" fmla="*/ 5193682 h 6246801"/>
              <a:gd name="connsiteX494" fmla="*/ 3382367 w 9384838"/>
              <a:gd name="connsiteY494" fmla="*/ 5193682 h 6246801"/>
              <a:gd name="connsiteX495" fmla="*/ 3421081 w 9384838"/>
              <a:gd name="connsiteY495" fmla="*/ 5164921 h 6246801"/>
              <a:gd name="connsiteX496" fmla="*/ 3483028 w 9384838"/>
              <a:gd name="connsiteY496" fmla="*/ 5168239 h 6246801"/>
              <a:gd name="connsiteX497" fmla="*/ 3532805 w 9384838"/>
              <a:gd name="connsiteY497" fmla="*/ 5168239 h 6246801"/>
              <a:gd name="connsiteX498" fmla="*/ 3532805 w 9384838"/>
              <a:gd name="connsiteY498" fmla="*/ 5118459 h 6246801"/>
              <a:gd name="connsiteX499" fmla="*/ 3507365 w 9384838"/>
              <a:gd name="connsiteY499" fmla="*/ 5093016 h 6246801"/>
              <a:gd name="connsiteX500" fmla="*/ 3483028 w 9384838"/>
              <a:gd name="connsiteY500" fmla="*/ 5118459 h 6246801"/>
              <a:gd name="connsiteX501" fmla="*/ 3432144 w 9384838"/>
              <a:gd name="connsiteY501" fmla="*/ 5093016 h 6246801"/>
              <a:gd name="connsiteX502" fmla="*/ 3407808 w 9384838"/>
              <a:gd name="connsiteY502" fmla="*/ 5093016 h 6246801"/>
              <a:gd name="connsiteX503" fmla="*/ 3407808 w 9384838"/>
              <a:gd name="connsiteY503" fmla="*/ 5043237 h 6246801"/>
              <a:gd name="connsiteX504" fmla="*/ 3382367 w 9384838"/>
              <a:gd name="connsiteY504" fmla="*/ 5043237 h 6246801"/>
              <a:gd name="connsiteX505" fmla="*/ 3356924 w 9384838"/>
              <a:gd name="connsiteY505" fmla="*/ 5093016 h 6246801"/>
              <a:gd name="connsiteX506" fmla="*/ 3382367 w 9384838"/>
              <a:gd name="connsiteY506" fmla="*/ 5118459 h 6246801"/>
              <a:gd name="connsiteX507" fmla="*/ 3382367 w 9384838"/>
              <a:gd name="connsiteY507" fmla="*/ 5142796 h 6246801"/>
              <a:gd name="connsiteX508" fmla="*/ 3331482 w 9384838"/>
              <a:gd name="connsiteY508" fmla="*/ 5093016 h 6246801"/>
              <a:gd name="connsiteX509" fmla="*/ 3356924 w 9384838"/>
              <a:gd name="connsiteY509" fmla="*/ 5067573 h 6246801"/>
              <a:gd name="connsiteX510" fmla="*/ 3356924 w 9384838"/>
              <a:gd name="connsiteY510" fmla="*/ 4992351 h 6246801"/>
              <a:gd name="connsiteX511" fmla="*/ 3407808 w 9384838"/>
              <a:gd name="connsiteY511" fmla="*/ 4942571 h 6246801"/>
              <a:gd name="connsiteX512" fmla="*/ 3356924 w 9384838"/>
              <a:gd name="connsiteY512" fmla="*/ 4942571 h 6246801"/>
              <a:gd name="connsiteX513" fmla="*/ 3349625 w 9384838"/>
              <a:gd name="connsiteY513" fmla="*/ 4928288 h 6246801"/>
              <a:gd name="connsiteX514" fmla="*/ 3349624 w 9384838"/>
              <a:gd name="connsiteY514" fmla="*/ 4928288 h 6246801"/>
              <a:gd name="connsiteX515" fmla="*/ 3356924 w 9384838"/>
              <a:gd name="connsiteY515" fmla="*/ 4942571 h 6246801"/>
              <a:gd name="connsiteX516" fmla="*/ 3281703 w 9384838"/>
              <a:gd name="connsiteY516" fmla="*/ 4968014 h 6246801"/>
              <a:gd name="connsiteX517" fmla="*/ 3256260 w 9384838"/>
              <a:gd name="connsiteY517" fmla="*/ 5017794 h 6246801"/>
              <a:gd name="connsiteX518" fmla="*/ 3181041 w 9384838"/>
              <a:gd name="connsiteY518" fmla="*/ 5067573 h 6246801"/>
              <a:gd name="connsiteX519" fmla="*/ 3206483 w 9384838"/>
              <a:gd name="connsiteY519" fmla="*/ 5118459 h 6246801"/>
              <a:gd name="connsiteX520" fmla="*/ 3181041 w 9384838"/>
              <a:gd name="connsiteY520" fmla="*/ 5142796 h 6246801"/>
              <a:gd name="connsiteX521" fmla="*/ 3231925 w 9384838"/>
              <a:gd name="connsiteY521" fmla="*/ 5168239 h 6246801"/>
              <a:gd name="connsiteX522" fmla="*/ 3281703 w 9384838"/>
              <a:gd name="connsiteY522" fmla="*/ 5218019 h 6246801"/>
              <a:gd name="connsiteX523" fmla="*/ 3331481 w 9384838"/>
              <a:gd name="connsiteY523" fmla="*/ 5268905 h 6246801"/>
              <a:gd name="connsiteX524" fmla="*/ 3281703 w 9384838"/>
              <a:gd name="connsiteY524" fmla="*/ 5293242 h 6246801"/>
              <a:gd name="connsiteX525" fmla="*/ 3281703 w 9384838"/>
              <a:gd name="connsiteY525" fmla="*/ 5318685 h 6246801"/>
              <a:gd name="connsiteX526" fmla="*/ 3256260 w 9384838"/>
              <a:gd name="connsiteY526" fmla="*/ 5293242 h 6246801"/>
              <a:gd name="connsiteX527" fmla="*/ 3206483 w 9384838"/>
              <a:gd name="connsiteY527" fmla="*/ 5293242 h 6246801"/>
              <a:gd name="connsiteX528" fmla="*/ 3181041 w 9384838"/>
              <a:gd name="connsiteY528" fmla="*/ 5293242 h 6246801"/>
              <a:gd name="connsiteX529" fmla="*/ 3056044 w 9384838"/>
              <a:gd name="connsiteY529" fmla="*/ 5293242 h 6246801"/>
              <a:gd name="connsiteX530" fmla="*/ 3030601 w 9384838"/>
              <a:gd name="connsiteY530" fmla="*/ 5344128 h 6246801"/>
              <a:gd name="connsiteX531" fmla="*/ 3006265 w 9384838"/>
              <a:gd name="connsiteY531" fmla="*/ 5344128 h 6246801"/>
              <a:gd name="connsiteX532" fmla="*/ 2980823 w 9384838"/>
              <a:gd name="connsiteY532" fmla="*/ 5369571 h 6246801"/>
              <a:gd name="connsiteX533" fmla="*/ 3006265 w 9384838"/>
              <a:gd name="connsiteY533" fmla="*/ 5393907 h 6246801"/>
              <a:gd name="connsiteX534" fmla="*/ 2980823 w 9384838"/>
              <a:gd name="connsiteY534" fmla="*/ 5419350 h 6246801"/>
              <a:gd name="connsiteX535" fmla="*/ 2905602 w 9384838"/>
              <a:gd name="connsiteY535" fmla="*/ 5444793 h 6246801"/>
              <a:gd name="connsiteX536" fmla="*/ 2880162 w 9384838"/>
              <a:gd name="connsiteY536" fmla="*/ 5520016 h 6246801"/>
              <a:gd name="connsiteX537" fmla="*/ 2880159 w 9384838"/>
              <a:gd name="connsiteY537" fmla="*/ 5520016 h 6246801"/>
              <a:gd name="connsiteX538" fmla="*/ 2830382 w 9384838"/>
              <a:gd name="connsiteY538" fmla="*/ 5544353 h 6246801"/>
              <a:gd name="connsiteX539" fmla="*/ 2804941 w 9384838"/>
              <a:gd name="connsiteY539" fmla="*/ 5569796 h 6246801"/>
              <a:gd name="connsiteX540" fmla="*/ 2755160 w 9384838"/>
              <a:gd name="connsiteY540" fmla="*/ 5595239 h 6246801"/>
              <a:gd name="connsiteX541" fmla="*/ 2679941 w 9384838"/>
              <a:gd name="connsiteY541" fmla="*/ 5569796 h 6246801"/>
              <a:gd name="connsiteX542" fmla="*/ 2629058 w 9384838"/>
              <a:gd name="connsiteY542" fmla="*/ 5494573 h 6246801"/>
              <a:gd name="connsiteX543" fmla="*/ 2629058 w 9384838"/>
              <a:gd name="connsiteY543" fmla="*/ 5444794 h 6246801"/>
              <a:gd name="connsiteX544" fmla="*/ 2579280 w 9384838"/>
              <a:gd name="connsiteY544" fmla="*/ 5393908 h 6246801"/>
              <a:gd name="connsiteX545" fmla="*/ 2579280 w 9384838"/>
              <a:gd name="connsiteY545" fmla="*/ 5344128 h 6246801"/>
              <a:gd name="connsiteX546" fmla="*/ 2529501 w 9384838"/>
              <a:gd name="connsiteY546" fmla="*/ 5318685 h 6246801"/>
              <a:gd name="connsiteX547" fmla="*/ 2553838 w 9384838"/>
              <a:gd name="connsiteY547" fmla="*/ 5293242 h 6246801"/>
              <a:gd name="connsiteX548" fmla="*/ 2579280 w 9384838"/>
              <a:gd name="connsiteY548" fmla="*/ 5268905 h 6246801"/>
              <a:gd name="connsiteX549" fmla="*/ 2579280 w 9384838"/>
              <a:gd name="connsiteY549" fmla="*/ 5243462 h 6246801"/>
              <a:gd name="connsiteX550" fmla="*/ 2629058 w 9384838"/>
              <a:gd name="connsiteY550" fmla="*/ 5218019 h 6246801"/>
              <a:gd name="connsiteX551" fmla="*/ 2604722 w 9384838"/>
              <a:gd name="connsiteY551" fmla="*/ 5193682 h 6246801"/>
              <a:gd name="connsiteX552" fmla="*/ 2579280 w 9384838"/>
              <a:gd name="connsiteY552" fmla="*/ 5142796 h 6246801"/>
              <a:gd name="connsiteX553" fmla="*/ 2579280 w 9384838"/>
              <a:gd name="connsiteY553" fmla="*/ 5142795 h 6246801"/>
              <a:gd name="connsiteX554" fmla="*/ 2705382 w 9384838"/>
              <a:gd name="connsiteY554" fmla="*/ 5093015 h 6246801"/>
              <a:gd name="connsiteX555" fmla="*/ 2755160 w 9384838"/>
              <a:gd name="connsiteY555" fmla="*/ 5043236 h 6246801"/>
              <a:gd name="connsiteX556" fmla="*/ 2755160 w 9384838"/>
              <a:gd name="connsiteY556" fmla="*/ 4992350 h 6246801"/>
              <a:gd name="connsiteX557" fmla="*/ 2729719 w 9384838"/>
              <a:gd name="connsiteY557" fmla="*/ 4968013 h 6246801"/>
              <a:gd name="connsiteX558" fmla="*/ 2705383 w 9384838"/>
              <a:gd name="connsiteY558" fmla="*/ 4942570 h 6246801"/>
              <a:gd name="connsiteX559" fmla="*/ 2679942 w 9384838"/>
              <a:gd name="connsiteY559" fmla="*/ 4942570 h 6246801"/>
              <a:gd name="connsiteX560" fmla="*/ 2654500 w 9384838"/>
              <a:gd name="connsiteY560" fmla="*/ 4968013 h 6246801"/>
              <a:gd name="connsiteX561" fmla="*/ 2604722 w 9384838"/>
              <a:gd name="connsiteY561" fmla="*/ 4968013 h 6246801"/>
              <a:gd name="connsiteX562" fmla="*/ 2529503 w 9384838"/>
              <a:gd name="connsiteY562" fmla="*/ 4917127 h 6246801"/>
              <a:gd name="connsiteX563" fmla="*/ 2529503 w 9384838"/>
              <a:gd name="connsiteY563" fmla="*/ 4867348 h 6246801"/>
              <a:gd name="connsiteX564" fmla="*/ 2454282 w 9384838"/>
              <a:gd name="connsiteY564" fmla="*/ 4841905 h 6246801"/>
              <a:gd name="connsiteX565" fmla="*/ 2454282 w 9384838"/>
              <a:gd name="connsiteY565" fmla="*/ 4867348 h 6246801"/>
              <a:gd name="connsiteX566" fmla="*/ 2428840 w 9384838"/>
              <a:gd name="connsiteY566" fmla="*/ 4841905 h 6246801"/>
              <a:gd name="connsiteX567" fmla="*/ 2379063 w 9384838"/>
              <a:gd name="connsiteY567" fmla="*/ 4841905 h 6246801"/>
              <a:gd name="connsiteX568" fmla="*/ 2353620 w 9384838"/>
              <a:gd name="connsiteY568" fmla="*/ 4867348 h 6246801"/>
              <a:gd name="connsiteX569" fmla="*/ 2353620 w 9384838"/>
              <a:gd name="connsiteY569" fmla="*/ 4867347 h 6246801"/>
              <a:gd name="connsiteX570" fmla="*/ 2328178 w 9384838"/>
              <a:gd name="connsiteY570" fmla="*/ 4841904 h 6246801"/>
              <a:gd name="connsiteX571" fmla="*/ 2303843 w 9384838"/>
              <a:gd name="connsiteY571" fmla="*/ 4841904 h 6246801"/>
              <a:gd name="connsiteX572" fmla="*/ 2278401 w 9384838"/>
              <a:gd name="connsiteY572" fmla="*/ 4817568 h 6246801"/>
              <a:gd name="connsiteX573" fmla="*/ 2252958 w 9384838"/>
              <a:gd name="connsiteY573" fmla="*/ 4841904 h 6246801"/>
              <a:gd name="connsiteX574" fmla="*/ 2303843 w 9384838"/>
              <a:gd name="connsiteY574" fmla="*/ 4867347 h 6246801"/>
              <a:gd name="connsiteX575" fmla="*/ 2228623 w 9384838"/>
              <a:gd name="connsiteY575" fmla="*/ 4892790 h 6246801"/>
              <a:gd name="connsiteX576" fmla="*/ 2177740 w 9384838"/>
              <a:gd name="connsiteY576" fmla="*/ 4841904 h 6246801"/>
              <a:gd name="connsiteX577" fmla="*/ 2153404 w 9384838"/>
              <a:gd name="connsiteY577" fmla="*/ 4867347 h 6246801"/>
              <a:gd name="connsiteX578" fmla="*/ 2153404 w 9384838"/>
              <a:gd name="connsiteY578" fmla="*/ 4892790 h 6246801"/>
              <a:gd name="connsiteX579" fmla="*/ 2127962 w 9384838"/>
              <a:gd name="connsiteY579" fmla="*/ 4942570 h 6246801"/>
              <a:gd name="connsiteX580" fmla="*/ 2102518 w 9384838"/>
              <a:gd name="connsiteY580" fmla="*/ 4917127 h 6246801"/>
              <a:gd name="connsiteX581" fmla="*/ 2078183 w 9384838"/>
              <a:gd name="connsiteY581" fmla="*/ 4917127 h 6246801"/>
              <a:gd name="connsiteX582" fmla="*/ 2078183 w 9384838"/>
              <a:gd name="connsiteY582" fmla="*/ 4867347 h 6246801"/>
              <a:gd name="connsiteX583" fmla="*/ 2027299 w 9384838"/>
              <a:gd name="connsiteY583" fmla="*/ 4867347 h 6246801"/>
              <a:gd name="connsiteX584" fmla="*/ 2001857 w 9384838"/>
              <a:gd name="connsiteY584" fmla="*/ 4892790 h 6246801"/>
              <a:gd name="connsiteX585" fmla="*/ 1952080 w 9384838"/>
              <a:gd name="connsiteY585" fmla="*/ 4892790 h 6246801"/>
              <a:gd name="connsiteX586" fmla="*/ 1902303 w 9384838"/>
              <a:gd name="connsiteY586" fmla="*/ 4917127 h 6246801"/>
              <a:gd name="connsiteX587" fmla="*/ 1876860 w 9384838"/>
              <a:gd name="connsiteY587" fmla="*/ 4892790 h 6246801"/>
              <a:gd name="connsiteX588" fmla="*/ 1876860 w 9384838"/>
              <a:gd name="connsiteY588" fmla="*/ 4867347 h 6246801"/>
              <a:gd name="connsiteX589" fmla="*/ 1851419 w 9384838"/>
              <a:gd name="connsiteY589" fmla="*/ 4892790 h 6246801"/>
              <a:gd name="connsiteX590" fmla="*/ 1827080 w 9384838"/>
              <a:gd name="connsiteY590" fmla="*/ 4892790 h 6246801"/>
              <a:gd name="connsiteX591" fmla="*/ 1801640 w 9384838"/>
              <a:gd name="connsiteY591" fmla="*/ 4867347 h 6246801"/>
              <a:gd name="connsiteX592" fmla="*/ 1801640 w 9384838"/>
              <a:gd name="connsiteY592" fmla="*/ 4892790 h 6246801"/>
              <a:gd name="connsiteX593" fmla="*/ 1776198 w 9384838"/>
              <a:gd name="connsiteY593" fmla="*/ 4917127 h 6246801"/>
              <a:gd name="connsiteX594" fmla="*/ 1751861 w 9384838"/>
              <a:gd name="connsiteY594" fmla="*/ 4892790 h 6246801"/>
              <a:gd name="connsiteX595" fmla="*/ 1726419 w 9384838"/>
              <a:gd name="connsiteY595" fmla="*/ 4892790 h 6246801"/>
              <a:gd name="connsiteX596" fmla="*/ 1700977 w 9384838"/>
              <a:gd name="connsiteY596" fmla="*/ 4917127 h 6246801"/>
              <a:gd name="connsiteX597" fmla="*/ 1676640 w 9384838"/>
              <a:gd name="connsiteY597" fmla="*/ 4892790 h 6246801"/>
              <a:gd name="connsiteX598" fmla="*/ 1625756 w 9384838"/>
              <a:gd name="connsiteY598" fmla="*/ 4917127 h 6246801"/>
              <a:gd name="connsiteX599" fmla="*/ 1601421 w 9384838"/>
              <a:gd name="connsiteY599" fmla="*/ 4917127 h 6246801"/>
              <a:gd name="connsiteX600" fmla="*/ 1575979 w 9384838"/>
              <a:gd name="connsiteY600" fmla="*/ 4892790 h 6246801"/>
              <a:gd name="connsiteX601" fmla="*/ 1575979 w 9384838"/>
              <a:gd name="connsiteY601" fmla="*/ 4867347 h 6246801"/>
              <a:gd name="connsiteX602" fmla="*/ 1575979 w 9384838"/>
              <a:gd name="connsiteY602" fmla="*/ 4841904 h 6246801"/>
              <a:gd name="connsiteX603" fmla="*/ 1526200 w 9384838"/>
              <a:gd name="connsiteY603" fmla="*/ 4817568 h 6246801"/>
              <a:gd name="connsiteX604" fmla="*/ 1450978 w 9384838"/>
              <a:gd name="connsiteY604" fmla="*/ 4867347 h 6246801"/>
              <a:gd name="connsiteX605" fmla="*/ 1425540 w 9384838"/>
              <a:gd name="connsiteY605" fmla="*/ 4867347 h 6246801"/>
              <a:gd name="connsiteX606" fmla="*/ 1425540 w 9384838"/>
              <a:gd name="connsiteY606" fmla="*/ 4867348 h 6246801"/>
              <a:gd name="connsiteX607" fmla="*/ 1425540 w 9384838"/>
              <a:gd name="connsiteY607" fmla="*/ 4917127 h 6246801"/>
              <a:gd name="connsiteX608" fmla="*/ 1400097 w 9384838"/>
              <a:gd name="connsiteY608" fmla="*/ 4942570 h 6246801"/>
              <a:gd name="connsiteX609" fmla="*/ 1400097 w 9384838"/>
              <a:gd name="connsiteY609" fmla="*/ 4992350 h 6246801"/>
              <a:gd name="connsiteX610" fmla="*/ 1350319 w 9384838"/>
              <a:gd name="connsiteY610" fmla="*/ 4992350 h 6246801"/>
              <a:gd name="connsiteX611" fmla="*/ 1350319 w 9384838"/>
              <a:gd name="connsiteY611" fmla="*/ 5043236 h 6246801"/>
              <a:gd name="connsiteX612" fmla="*/ 1299435 w 9384838"/>
              <a:gd name="connsiteY612" fmla="*/ 4992350 h 6246801"/>
              <a:gd name="connsiteX613" fmla="*/ 1249656 w 9384838"/>
              <a:gd name="connsiteY613" fmla="*/ 4917127 h 6246801"/>
              <a:gd name="connsiteX614" fmla="*/ 1224214 w 9384838"/>
              <a:gd name="connsiteY614" fmla="*/ 4917127 h 6246801"/>
              <a:gd name="connsiteX615" fmla="*/ 1148993 w 9384838"/>
              <a:gd name="connsiteY615" fmla="*/ 4892791 h 6246801"/>
              <a:gd name="connsiteX616" fmla="*/ 1124658 w 9384838"/>
              <a:gd name="connsiteY616" fmla="*/ 4917127 h 6246801"/>
              <a:gd name="connsiteX617" fmla="*/ 1124658 w 9384838"/>
              <a:gd name="connsiteY617" fmla="*/ 4892791 h 6246801"/>
              <a:gd name="connsiteX618" fmla="*/ 1099215 w 9384838"/>
              <a:gd name="connsiteY618" fmla="*/ 4917127 h 6246801"/>
              <a:gd name="connsiteX619" fmla="*/ 1073771 w 9384838"/>
              <a:gd name="connsiteY619" fmla="*/ 4892791 h 6246801"/>
              <a:gd name="connsiteX620" fmla="*/ 1049435 w 9384838"/>
              <a:gd name="connsiteY620" fmla="*/ 4917127 h 6246801"/>
              <a:gd name="connsiteX621" fmla="*/ 998551 w 9384838"/>
              <a:gd name="connsiteY621" fmla="*/ 4917127 h 6246801"/>
              <a:gd name="connsiteX622" fmla="*/ 998551 w 9384838"/>
              <a:gd name="connsiteY622" fmla="*/ 4892791 h 6246801"/>
              <a:gd name="connsiteX623" fmla="*/ 948773 w 9384838"/>
              <a:gd name="connsiteY623" fmla="*/ 4841905 h 6246801"/>
              <a:gd name="connsiteX624" fmla="*/ 898995 w 9384838"/>
              <a:gd name="connsiteY624" fmla="*/ 4867348 h 6246801"/>
              <a:gd name="connsiteX625" fmla="*/ 898995 w 9384838"/>
              <a:gd name="connsiteY625" fmla="*/ 4792125 h 6246801"/>
              <a:gd name="connsiteX626" fmla="*/ 923331 w 9384838"/>
              <a:gd name="connsiteY626" fmla="*/ 4766682 h 6246801"/>
              <a:gd name="connsiteX627" fmla="*/ 923331 w 9384838"/>
              <a:gd name="connsiteY627" fmla="*/ 4716902 h 6246801"/>
              <a:gd name="connsiteX628" fmla="*/ 923331 w 9384838"/>
              <a:gd name="connsiteY628" fmla="*/ 4691459 h 6246801"/>
              <a:gd name="connsiteX629" fmla="*/ 974215 w 9384838"/>
              <a:gd name="connsiteY629" fmla="*/ 4691459 h 6246801"/>
              <a:gd name="connsiteX630" fmla="*/ 998551 w 9384838"/>
              <a:gd name="connsiteY630" fmla="*/ 4667122 h 6246801"/>
              <a:gd name="connsiteX631" fmla="*/ 1049435 w 9384838"/>
              <a:gd name="connsiteY631" fmla="*/ 4716902 h 6246801"/>
              <a:gd name="connsiteX632" fmla="*/ 1148993 w 9384838"/>
              <a:gd name="connsiteY632" fmla="*/ 4716902 h 6246801"/>
              <a:gd name="connsiteX633" fmla="*/ 1174436 w 9384838"/>
              <a:gd name="connsiteY633" fmla="*/ 4667122 h 6246801"/>
              <a:gd name="connsiteX634" fmla="*/ 1224214 w 9384838"/>
              <a:gd name="connsiteY634" fmla="*/ 4667122 h 6246801"/>
              <a:gd name="connsiteX635" fmla="*/ 1249656 w 9384838"/>
              <a:gd name="connsiteY635" fmla="*/ 4616236 h 6246801"/>
              <a:gd name="connsiteX636" fmla="*/ 1275099 w 9384838"/>
              <a:gd name="connsiteY636" fmla="*/ 4616236 h 6246801"/>
              <a:gd name="connsiteX637" fmla="*/ 1275099 w 9384838"/>
              <a:gd name="connsiteY637" fmla="*/ 4616237 h 6246801"/>
              <a:gd name="connsiteX638" fmla="*/ 1350319 w 9384838"/>
              <a:gd name="connsiteY638" fmla="*/ 4616237 h 6246801"/>
              <a:gd name="connsiteX639" fmla="*/ 1374654 w 9384838"/>
              <a:gd name="connsiteY639" fmla="*/ 4590794 h 6246801"/>
              <a:gd name="connsiteX640" fmla="*/ 1425539 w 9384838"/>
              <a:gd name="connsiteY640" fmla="*/ 4566457 h 6246801"/>
              <a:gd name="connsiteX641" fmla="*/ 1550537 w 9384838"/>
              <a:gd name="connsiteY641" fmla="*/ 4491234 h 6246801"/>
              <a:gd name="connsiteX642" fmla="*/ 1651201 w 9384838"/>
              <a:gd name="connsiteY642" fmla="*/ 4440348 h 6246801"/>
              <a:gd name="connsiteX643" fmla="*/ 1751865 w 9384838"/>
              <a:gd name="connsiteY643" fmla="*/ 4416011 h 6246801"/>
              <a:gd name="connsiteX644" fmla="*/ 1776201 w 9384838"/>
              <a:gd name="connsiteY644" fmla="*/ 4365125 h 6246801"/>
              <a:gd name="connsiteX645" fmla="*/ 1751865 w 9384838"/>
              <a:gd name="connsiteY645" fmla="*/ 4340788 h 6246801"/>
              <a:gd name="connsiteX646" fmla="*/ 1801642 w 9384838"/>
              <a:gd name="connsiteY646" fmla="*/ 4340788 h 6246801"/>
              <a:gd name="connsiteX647" fmla="*/ 1827082 w 9384838"/>
              <a:gd name="connsiteY647" fmla="*/ 4315345 h 6246801"/>
              <a:gd name="connsiteX648" fmla="*/ 1902304 w 9384838"/>
              <a:gd name="connsiteY648" fmla="*/ 4340788 h 6246801"/>
              <a:gd name="connsiteX649" fmla="*/ 1952081 w 9384838"/>
              <a:gd name="connsiteY649" fmla="*/ 4315345 h 6246801"/>
              <a:gd name="connsiteX650" fmla="*/ 2001860 w 9384838"/>
              <a:gd name="connsiteY650" fmla="*/ 4340788 h 6246801"/>
              <a:gd name="connsiteX651" fmla="*/ 1952081 w 9384838"/>
              <a:gd name="connsiteY651" fmla="*/ 4340788 h 6246801"/>
              <a:gd name="connsiteX652" fmla="*/ 1952081 w 9384838"/>
              <a:gd name="connsiteY652" fmla="*/ 4390568 h 6246801"/>
              <a:gd name="connsiteX653" fmla="*/ 2027302 w 9384838"/>
              <a:gd name="connsiteY653" fmla="*/ 4416011 h 6246801"/>
              <a:gd name="connsiteX654" fmla="*/ 2052742 w 9384838"/>
              <a:gd name="connsiteY654" fmla="*/ 4416011 h 6246801"/>
              <a:gd name="connsiteX655" fmla="*/ 2102518 w 9384838"/>
              <a:gd name="connsiteY655" fmla="*/ 4390568 h 6246801"/>
              <a:gd name="connsiteX656" fmla="*/ 2127962 w 9384838"/>
              <a:gd name="connsiteY656" fmla="*/ 4390568 h 6246801"/>
              <a:gd name="connsiteX657" fmla="*/ 2203182 w 9384838"/>
              <a:gd name="connsiteY657" fmla="*/ 4440348 h 6246801"/>
              <a:gd name="connsiteX658" fmla="*/ 2328178 w 9384838"/>
              <a:gd name="connsiteY658" fmla="*/ 4465791 h 6246801"/>
              <a:gd name="connsiteX659" fmla="*/ 2428839 w 9384838"/>
              <a:gd name="connsiteY659" fmla="*/ 4465791 h 6246801"/>
              <a:gd name="connsiteX660" fmla="*/ 2478617 w 9384838"/>
              <a:gd name="connsiteY660" fmla="*/ 4440348 h 6246801"/>
              <a:gd name="connsiteX661" fmla="*/ 2529503 w 9384838"/>
              <a:gd name="connsiteY661" fmla="*/ 4416011 h 6246801"/>
              <a:gd name="connsiteX662" fmla="*/ 2579280 w 9384838"/>
              <a:gd name="connsiteY662" fmla="*/ 4440348 h 6246801"/>
              <a:gd name="connsiteX663" fmla="*/ 2629058 w 9384838"/>
              <a:gd name="connsiteY663" fmla="*/ 4440348 h 6246801"/>
              <a:gd name="connsiteX664" fmla="*/ 2679941 w 9384838"/>
              <a:gd name="connsiteY664" fmla="*/ 4465791 h 6246801"/>
              <a:gd name="connsiteX665" fmla="*/ 2679941 w 9384838"/>
              <a:gd name="connsiteY665" fmla="*/ 4465790 h 6246801"/>
              <a:gd name="connsiteX666" fmla="*/ 2705383 w 9384838"/>
              <a:gd name="connsiteY666" fmla="*/ 4465790 h 6246801"/>
              <a:gd name="connsiteX667" fmla="*/ 2804940 w 9384838"/>
              <a:gd name="connsiteY667" fmla="*/ 4440347 h 6246801"/>
              <a:gd name="connsiteX668" fmla="*/ 2830382 w 9384838"/>
              <a:gd name="connsiteY668" fmla="*/ 4491233 h 6246801"/>
              <a:gd name="connsiteX669" fmla="*/ 2804940 w 9384838"/>
              <a:gd name="connsiteY669" fmla="*/ 4515570 h 6246801"/>
              <a:gd name="connsiteX670" fmla="*/ 2780604 w 9384838"/>
              <a:gd name="connsiteY670" fmla="*/ 4541013 h 6246801"/>
              <a:gd name="connsiteX671" fmla="*/ 2804940 w 9384838"/>
              <a:gd name="connsiteY671" fmla="*/ 4566456 h 6246801"/>
              <a:gd name="connsiteX672" fmla="*/ 2804940 w 9384838"/>
              <a:gd name="connsiteY672" fmla="*/ 4590793 h 6246801"/>
              <a:gd name="connsiteX673" fmla="*/ 2855825 w 9384838"/>
              <a:gd name="connsiteY673" fmla="*/ 4590793 h 6246801"/>
              <a:gd name="connsiteX674" fmla="*/ 2855825 w 9384838"/>
              <a:gd name="connsiteY674" fmla="*/ 4566456 h 6246801"/>
              <a:gd name="connsiteX675" fmla="*/ 2880159 w 9384838"/>
              <a:gd name="connsiteY675" fmla="*/ 4566456 h 6246801"/>
              <a:gd name="connsiteX676" fmla="*/ 2880159 w 9384838"/>
              <a:gd name="connsiteY676" fmla="*/ 4605916 h 6246801"/>
              <a:gd name="connsiteX677" fmla="*/ 2880162 w 9384838"/>
              <a:gd name="connsiteY677" fmla="*/ 4605918 h 6246801"/>
              <a:gd name="connsiteX678" fmla="*/ 2880162 w 9384838"/>
              <a:gd name="connsiteY678" fmla="*/ 4566457 h 6246801"/>
              <a:gd name="connsiteX679" fmla="*/ 2931045 w 9384838"/>
              <a:gd name="connsiteY679" fmla="*/ 4616236 h 6246801"/>
              <a:gd name="connsiteX680" fmla="*/ 2980823 w 9384838"/>
              <a:gd name="connsiteY680" fmla="*/ 4641679 h 6246801"/>
              <a:gd name="connsiteX681" fmla="*/ 3006265 w 9384838"/>
              <a:gd name="connsiteY681" fmla="*/ 4616236 h 6246801"/>
              <a:gd name="connsiteX682" fmla="*/ 3030601 w 9384838"/>
              <a:gd name="connsiteY682" fmla="*/ 4616236 h 6246801"/>
              <a:gd name="connsiteX683" fmla="*/ 3056044 w 9384838"/>
              <a:gd name="connsiteY683" fmla="*/ 4590793 h 6246801"/>
              <a:gd name="connsiteX684" fmla="*/ 3105820 w 9384838"/>
              <a:gd name="connsiteY684" fmla="*/ 4590793 h 6246801"/>
              <a:gd name="connsiteX685" fmla="*/ 3131263 w 9384838"/>
              <a:gd name="connsiteY685" fmla="*/ 4541014 h 6246801"/>
              <a:gd name="connsiteX686" fmla="*/ 3131263 w 9384838"/>
              <a:gd name="connsiteY686" fmla="*/ 4590793 h 6246801"/>
              <a:gd name="connsiteX687" fmla="*/ 3156704 w 9384838"/>
              <a:gd name="connsiteY687" fmla="*/ 4566457 h 6246801"/>
              <a:gd name="connsiteX688" fmla="*/ 3181041 w 9384838"/>
              <a:gd name="connsiteY688" fmla="*/ 4515571 h 6246801"/>
              <a:gd name="connsiteX689" fmla="*/ 3156704 w 9384838"/>
              <a:gd name="connsiteY689" fmla="*/ 4440348 h 6246801"/>
              <a:gd name="connsiteX690" fmla="*/ 3131263 w 9384838"/>
              <a:gd name="connsiteY690" fmla="*/ 4416011 h 6246801"/>
              <a:gd name="connsiteX691" fmla="*/ 3181041 w 9384838"/>
              <a:gd name="connsiteY691" fmla="*/ 4365125 h 6246801"/>
              <a:gd name="connsiteX692" fmla="*/ 3231924 w 9384838"/>
              <a:gd name="connsiteY692" fmla="*/ 4340788 h 6246801"/>
              <a:gd name="connsiteX693" fmla="*/ 3256260 w 9384838"/>
              <a:gd name="connsiteY693" fmla="*/ 4289902 h 6246801"/>
              <a:gd name="connsiteX694" fmla="*/ 3281703 w 9384838"/>
              <a:gd name="connsiteY694" fmla="*/ 4289902 h 6246801"/>
              <a:gd name="connsiteX695" fmla="*/ 3281705 w 9384838"/>
              <a:gd name="connsiteY695" fmla="*/ 4289902 h 6246801"/>
              <a:gd name="connsiteX696" fmla="*/ 3307147 w 9384838"/>
              <a:gd name="connsiteY696" fmla="*/ 4265565 h 6246801"/>
              <a:gd name="connsiteX697" fmla="*/ 3356924 w 9384838"/>
              <a:gd name="connsiteY697" fmla="*/ 4265565 h 6246801"/>
              <a:gd name="connsiteX698" fmla="*/ 3457589 w 9384838"/>
              <a:gd name="connsiteY698" fmla="*/ 4190342 h 6246801"/>
              <a:gd name="connsiteX699" fmla="*/ 3558250 w 9384838"/>
              <a:gd name="connsiteY699" fmla="*/ 4089676 h 6246801"/>
              <a:gd name="connsiteX700" fmla="*/ 3582585 w 9384838"/>
              <a:gd name="connsiteY700" fmla="*/ 4014453 h 6246801"/>
              <a:gd name="connsiteX701" fmla="*/ 3608026 w 9384838"/>
              <a:gd name="connsiteY701" fmla="*/ 3989010 h 6246801"/>
              <a:gd name="connsiteX702" fmla="*/ 3582585 w 9384838"/>
              <a:gd name="connsiteY702" fmla="*/ 3963567 h 6246801"/>
              <a:gd name="connsiteX703" fmla="*/ 3608026 w 9384838"/>
              <a:gd name="connsiteY703" fmla="*/ 3913787 h 6246801"/>
              <a:gd name="connsiteX704" fmla="*/ 3582585 w 9384838"/>
              <a:gd name="connsiteY704" fmla="*/ 3888344 h 6246801"/>
              <a:gd name="connsiteX705" fmla="*/ 3608026 w 9384838"/>
              <a:gd name="connsiteY705" fmla="*/ 3838565 h 6246801"/>
              <a:gd name="connsiteX706" fmla="*/ 3633468 w 9384838"/>
              <a:gd name="connsiteY706" fmla="*/ 3813122 h 6246801"/>
              <a:gd name="connsiteX707" fmla="*/ 3683247 w 9384838"/>
              <a:gd name="connsiteY707" fmla="*/ 3788785 h 6246801"/>
              <a:gd name="connsiteX708" fmla="*/ 3708689 w 9384838"/>
              <a:gd name="connsiteY708" fmla="*/ 3813122 h 6246801"/>
              <a:gd name="connsiteX709" fmla="*/ 3783908 w 9384838"/>
              <a:gd name="connsiteY709" fmla="*/ 3788785 h 6246801"/>
              <a:gd name="connsiteX710" fmla="*/ 3883464 w 9384838"/>
              <a:gd name="connsiteY710" fmla="*/ 3763342 h 6246801"/>
              <a:gd name="connsiteX711" fmla="*/ 3883464 w 9384838"/>
              <a:gd name="connsiteY711" fmla="*/ 3813122 h 6246801"/>
              <a:gd name="connsiteX712" fmla="*/ 3833686 w 9384838"/>
              <a:gd name="connsiteY712" fmla="*/ 3813122 h 6246801"/>
              <a:gd name="connsiteX713" fmla="*/ 3808245 w 9384838"/>
              <a:gd name="connsiteY713" fmla="*/ 3838565 h 6246801"/>
              <a:gd name="connsiteX714" fmla="*/ 3808245 w 9384838"/>
              <a:gd name="connsiteY714" fmla="*/ 3888344 h 6246801"/>
              <a:gd name="connsiteX715" fmla="*/ 3758467 w 9384838"/>
              <a:gd name="connsiteY715" fmla="*/ 3864008 h 6246801"/>
              <a:gd name="connsiteX716" fmla="*/ 3708689 w 9384838"/>
              <a:gd name="connsiteY716" fmla="*/ 3913787 h 6246801"/>
              <a:gd name="connsiteX717" fmla="*/ 3683247 w 9384838"/>
              <a:gd name="connsiteY717" fmla="*/ 3888344 h 6246801"/>
              <a:gd name="connsiteX718" fmla="*/ 3633468 w 9384838"/>
              <a:gd name="connsiteY718" fmla="*/ 3913787 h 6246801"/>
              <a:gd name="connsiteX719" fmla="*/ 3657804 w 9384838"/>
              <a:gd name="connsiteY719" fmla="*/ 3939230 h 6246801"/>
              <a:gd name="connsiteX720" fmla="*/ 3633468 w 9384838"/>
              <a:gd name="connsiteY720" fmla="*/ 3963567 h 6246801"/>
              <a:gd name="connsiteX721" fmla="*/ 3657804 w 9384838"/>
              <a:gd name="connsiteY721" fmla="*/ 3963567 h 6246801"/>
              <a:gd name="connsiteX722" fmla="*/ 3683247 w 9384838"/>
              <a:gd name="connsiteY722" fmla="*/ 3989010 h 6246801"/>
              <a:gd name="connsiteX723" fmla="*/ 3708689 w 9384838"/>
              <a:gd name="connsiteY723" fmla="*/ 3989010 h 6246801"/>
              <a:gd name="connsiteX724" fmla="*/ 3708689 w 9384838"/>
              <a:gd name="connsiteY724" fmla="*/ 4014453 h 6246801"/>
              <a:gd name="connsiteX725" fmla="*/ 3708688 w 9384838"/>
              <a:gd name="connsiteY725" fmla="*/ 4014453 h 6246801"/>
              <a:gd name="connsiteX726" fmla="*/ 3657804 w 9384838"/>
              <a:gd name="connsiteY726" fmla="*/ 4064233 h 6246801"/>
              <a:gd name="connsiteX727" fmla="*/ 3683246 w 9384838"/>
              <a:gd name="connsiteY727" fmla="*/ 4139455 h 6246801"/>
              <a:gd name="connsiteX728" fmla="*/ 3808243 w 9384838"/>
              <a:gd name="connsiteY728" fmla="*/ 4164898 h 6246801"/>
              <a:gd name="connsiteX729" fmla="*/ 3833684 w 9384838"/>
              <a:gd name="connsiteY729" fmla="*/ 4089676 h 6246801"/>
              <a:gd name="connsiteX730" fmla="*/ 3958666 w 9384838"/>
              <a:gd name="connsiteY730" fmla="*/ 4089676 h 6246801"/>
              <a:gd name="connsiteX731" fmla="*/ 4084770 w 9384838"/>
              <a:gd name="connsiteY731" fmla="*/ 4064233 h 6246801"/>
              <a:gd name="connsiteX732" fmla="*/ 4185432 w 9384838"/>
              <a:gd name="connsiteY732" fmla="*/ 4064233 h 6246801"/>
              <a:gd name="connsiteX733" fmla="*/ 4460870 w 9384838"/>
              <a:gd name="connsiteY733" fmla="*/ 3888345 h 6246801"/>
              <a:gd name="connsiteX734" fmla="*/ 4510648 w 9384838"/>
              <a:gd name="connsiteY734" fmla="*/ 3763342 h 6246801"/>
              <a:gd name="connsiteX735" fmla="*/ 4761751 w 9384838"/>
              <a:gd name="connsiteY735" fmla="*/ 3713562 h 6246801"/>
              <a:gd name="connsiteX736" fmla="*/ 4836971 w 9384838"/>
              <a:gd name="connsiteY736" fmla="*/ 3612896 h 6246801"/>
              <a:gd name="connsiteX737" fmla="*/ 4887855 w 9384838"/>
              <a:gd name="connsiteY737" fmla="*/ 3487894 h 6246801"/>
              <a:gd name="connsiteX738" fmla="*/ 4887855 w 9384838"/>
              <a:gd name="connsiteY738" fmla="*/ 3487893 h 6246801"/>
              <a:gd name="connsiteX739" fmla="*/ 4937633 w 9384838"/>
              <a:gd name="connsiteY739" fmla="*/ 3437007 h 6246801"/>
              <a:gd name="connsiteX740" fmla="*/ 5012854 w 9384838"/>
              <a:gd name="connsiteY740" fmla="*/ 3387227 h 6246801"/>
              <a:gd name="connsiteX741" fmla="*/ 5038296 w 9384838"/>
              <a:gd name="connsiteY741" fmla="*/ 3336341 h 6246801"/>
              <a:gd name="connsiteX742" fmla="*/ 5113516 w 9384838"/>
              <a:gd name="connsiteY742" fmla="*/ 3236782 h 6246801"/>
              <a:gd name="connsiteX743" fmla="*/ 5137852 w 9384838"/>
              <a:gd name="connsiteY743" fmla="*/ 3185896 h 6246801"/>
              <a:gd name="connsiteX744" fmla="*/ 5163294 w 9384838"/>
              <a:gd name="connsiteY744" fmla="*/ 3161560 h 6246801"/>
              <a:gd name="connsiteX745" fmla="*/ 5238514 w 9384838"/>
              <a:gd name="connsiteY745" fmla="*/ 3011116 h 6246801"/>
              <a:gd name="connsiteX746" fmla="*/ 5263957 w 9384838"/>
              <a:gd name="connsiteY746" fmla="*/ 2860672 h 6246801"/>
              <a:gd name="connsiteX747" fmla="*/ 5188736 w 9384838"/>
              <a:gd name="connsiteY747" fmla="*/ 2809788 h 6246801"/>
              <a:gd name="connsiteX748" fmla="*/ 5163294 w 9384838"/>
              <a:gd name="connsiteY748" fmla="*/ 2835229 h 6246801"/>
              <a:gd name="connsiteX749" fmla="*/ 5137852 w 9384838"/>
              <a:gd name="connsiteY749" fmla="*/ 2835229 h 6246801"/>
              <a:gd name="connsiteX750" fmla="*/ 5137852 w 9384838"/>
              <a:gd name="connsiteY750" fmla="*/ 2785450 h 6246801"/>
              <a:gd name="connsiteX751" fmla="*/ 5188736 w 9384838"/>
              <a:gd name="connsiteY751" fmla="*/ 2785450 h 6246801"/>
              <a:gd name="connsiteX752" fmla="*/ 5263957 w 9384838"/>
              <a:gd name="connsiteY752" fmla="*/ 2734563 h 6246801"/>
              <a:gd name="connsiteX753" fmla="*/ 5339177 w 9384838"/>
              <a:gd name="connsiteY753" fmla="*/ 2609561 h 6246801"/>
              <a:gd name="connsiteX754" fmla="*/ 5289399 w 9384838"/>
              <a:gd name="connsiteY754" fmla="*/ 2534339 h 6246801"/>
              <a:gd name="connsiteX755" fmla="*/ 5289931 w 9384838"/>
              <a:gd name="connsiteY755" fmla="*/ 2534660 h 6246801"/>
              <a:gd name="connsiteX756" fmla="*/ 5289398 w 9384838"/>
              <a:gd name="connsiteY756" fmla="*/ 2534339 h 6246801"/>
              <a:gd name="connsiteX757" fmla="*/ 5313734 w 9384838"/>
              <a:gd name="connsiteY757" fmla="*/ 2483451 h 6246801"/>
              <a:gd name="connsiteX758" fmla="*/ 5289398 w 9384838"/>
              <a:gd name="connsiteY758" fmla="*/ 2459115 h 6246801"/>
              <a:gd name="connsiteX759" fmla="*/ 5364618 w 9384838"/>
              <a:gd name="connsiteY759" fmla="*/ 2408231 h 6246801"/>
              <a:gd name="connsiteX760" fmla="*/ 5388954 w 9384838"/>
              <a:gd name="connsiteY760" fmla="*/ 2433674 h 6246801"/>
              <a:gd name="connsiteX761" fmla="*/ 5464174 w 9384838"/>
              <a:gd name="connsiteY761" fmla="*/ 2408231 h 6246801"/>
              <a:gd name="connsiteX762" fmla="*/ 5515059 w 9384838"/>
              <a:gd name="connsiteY762" fmla="*/ 2333007 h 6246801"/>
              <a:gd name="connsiteX763" fmla="*/ 5539394 w 9384838"/>
              <a:gd name="connsiteY763" fmla="*/ 2257785 h 6246801"/>
              <a:gd name="connsiteX764" fmla="*/ 5539394 w 9384838"/>
              <a:gd name="connsiteY764" fmla="*/ 2233447 h 6246801"/>
              <a:gd name="connsiteX765" fmla="*/ 5564837 w 9384838"/>
              <a:gd name="connsiteY765" fmla="*/ 2182565 h 6246801"/>
              <a:gd name="connsiteX766" fmla="*/ 5614615 w 9384838"/>
              <a:gd name="connsiteY766" fmla="*/ 2233447 h 6246801"/>
              <a:gd name="connsiteX767" fmla="*/ 5640057 w 9384838"/>
              <a:gd name="connsiteY767" fmla="*/ 2208005 h 6246801"/>
              <a:gd name="connsiteX768" fmla="*/ 5665499 w 9384838"/>
              <a:gd name="connsiteY768" fmla="*/ 2233447 h 6246801"/>
              <a:gd name="connsiteX769" fmla="*/ 5665499 w 9384838"/>
              <a:gd name="connsiteY769" fmla="*/ 2257785 h 6246801"/>
              <a:gd name="connsiteX770" fmla="*/ 5640057 w 9384838"/>
              <a:gd name="connsiteY770" fmla="*/ 2408231 h 6246801"/>
              <a:gd name="connsiteX771" fmla="*/ 5689835 w 9384838"/>
              <a:gd name="connsiteY771" fmla="*/ 2433674 h 6246801"/>
              <a:gd name="connsiteX772" fmla="*/ 5740719 w 9384838"/>
              <a:gd name="connsiteY772" fmla="*/ 2408231 h 6246801"/>
              <a:gd name="connsiteX773" fmla="*/ 5765055 w 9384838"/>
              <a:gd name="connsiteY773" fmla="*/ 2358450 h 6246801"/>
              <a:gd name="connsiteX774" fmla="*/ 5840275 w 9384838"/>
              <a:gd name="connsiteY774" fmla="*/ 2459115 h 6246801"/>
              <a:gd name="connsiteX775" fmla="*/ 5891159 w 9384838"/>
              <a:gd name="connsiteY775" fmla="*/ 2408231 h 6246801"/>
              <a:gd name="connsiteX776" fmla="*/ 5940937 w 9384838"/>
              <a:gd name="connsiteY776" fmla="*/ 2283229 h 6246801"/>
              <a:gd name="connsiteX777" fmla="*/ 5891159 w 9384838"/>
              <a:gd name="connsiteY777" fmla="*/ 2208005 h 6246801"/>
              <a:gd name="connsiteX778" fmla="*/ 5840275 w 9384838"/>
              <a:gd name="connsiteY778" fmla="*/ 2257785 h 6246801"/>
              <a:gd name="connsiteX779" fmla="*/ 5715277 w 9384838"/>
              <a:gd name="connsiteY779" fmla="*/ 2283229 h 6246801"/>
              <a:gd name="connsiteX780" fmla="*/ 5765055 w 9384838"/>
              <a:gd name="connsiteY780" fmla="*/ 2132783 h 6246801"/>
              <a:gd name="connsiteX781" fmla="*/ 5840275 w 9384838"/>
              <a:gd name="connsiteY781" fmla="*/ 2081897 h 6246801"/>
              <a:gd name="connsiteX782" fmla="*/ 8270546 w 9384838"/>
              <a:gd name="connsiteY782" fmla="*/ 1474959 h 6246801"/>
              <a:gd name="connsiteX783" fmla="*/ 8282255 w 9384838"/>
              <a:gd name="connsiteY783" fmla="*/ 1480813 h 6246801"/>
              <a:gd name="connsiteX784" fmla="*/ 8274449 w 9384838"/>
              <a:gd name="connsiteY784" fmla="*/ 1490571 h 6246801"/>
              <a:gd name="connsiteX785" fmla="*/ 8264691 w 9384838"/>
              <a:gd name="connsiteY785" fmla="*/ 1491546 h 6246801"/>
              <a:gd name="connsiteX786" fmla="*/ 8247128 w 9384838"/>
              <a:gd name="connsiteY786" fmla="*/ 1501304 h 6246801"/>
              <a:gd name="connsiteX787" fmla="*/ 8250055 w 9384838"/>
              <a:gd name="connsiteY787" fmla="*/ 1485692 h 6246801"/>
              <a:gd name="connsiteX788" fmla="*/ 8265667 w 9384838"/>
              <a:gd name="connsiteY788" fmla="*/ 1485692 h 6246801"/>
              <a:gd name="connsiteX789" fmla="*/ 8270546 w 9384838"/>
              <a:gd name="connsiteY789" fmla="*/ 1474959 h 6246801"/>
              <a:gd name="connsiteX790" fmla="*/ 8187608 w 9384838"/>
              <a:gd name="connsiteY790" fmla="*/ 1463250 h 6246801"/>
              <a:gd name="connsiteX791" fmla="*/ 8203220 w 9384838"/>
              <a:gd name="connsiteY791" fmla="*/ 1472032 h 6246801"/>
              <a:gd name="connsiteX792" fmla="*/ 8215904 w 9384838"/>
              <a:gd name="connsiteY792" fmla="*/ 1471056 h 6246801"/>
              <a:gd name="connsiteX793" fmla="*/ 8214929 w 9384838"/>
              <a:gd name="connsiteY793" fmla="*/ 1479838 h 6246801"/>
              <a:gd name="connsiteX794" fmla="*/ 8216880 w 9384838"/>
              <a:gd name="connsiteY794" fmla="*/ 1484717 h 6246801"/>
              <a:gd name="connsiteX795" fmla="*/ 8195414 w 9384838"/>
              <a:gd name="connsiteY795" fmla="*/ 1482765 h 6246801"/>
              <a:gd name="connsiteX796" fmla="*/ 8197365 w 9384838"/>
              <a:gd name="connsiteY796" fmla="*/ 1476909 h 6246801"/>
              <a:gd name="connsiteX797" fmla="*/ 8187608 w 9384838"/>
              <a:gd name="connsiteY797" fmla="*/ 1463250 h 6246801"/>
              <a:gd name="connsiteX798" fmla="*/ 8289085 w 9384838"/>
              <a:gd name="connsiteY798" fmla="*/ 1415439 h 6246801"/>
              <a:gd name="connsiteX799" fmla="*/ 8307624 w 9384838"/>
              <a:gd name="connsiteY799" fmla="*/ 1425197 h 6246801"/>
              <a:gd name="connsiteX800" fmla="*/ 8318357 w 9384838"/>
              <a:gd name="connsiteY800" fmla="*/ 1429100 h 6246801"/>
              <a:gd name="connsiteX801" fmla="*/ 8307624 w 9384838"/>
              <a:gd name="connsiteY801" fmla="*/ 1443734 h 6246801"/>
              <a:gd name="connsiteX802" fmla="*/ 8313478 w 9384838"/>
              <a:gd name="connsiteY802" fmla="*/ 1452516 h 6246801"/>
              <a:gd name="connsiteX803" fmla="*/ 8282255 w 9384838"/>
              <a:gd name="connsiteY803" fmla="*/ 1469104 h 6246801"/>
              <a:gd name="connsiteX804" fmla="*/ 8280303 w 9384838"/>
              <a:gd name="connsiteY804" fmla="*/ 1453493 h 6246801"/>
              <a:gd name="connsiteX805" fmla="*/ 8269570 w 9384838"/>
              <a:gd name="connsiteY805" fmla="*/ 1425197 h 6246801"/>
              <a:gd name="connsiteX806" fmla="*/ 8289085 w 9384838"/>
              <a:gd name="connsiteY806" fmla="*/ 1415439 h 6246801"/>
              <a:gd name="connsiteX807" fmla="*/ 8360314 w 9384838"/>
              <a:gd name="connsiteY807" fmla="*/ 1357869 h 6246801"/>
              <a:gd name="connsiteX808" fmla="*/ 8376902 w 9384838"/>
              <a:gd name="connsiteY808" fmla="*/ 1366651 h 6246801"/>
              <a:gd name="connsiteX809" fmla="*/ 8379829 w 9384838"/>
              <a:gd name="connsiteY809" fmla="*/ 1382264 h 6246801"/>
              <a:gd name="connsiteX810" fmla="*/ 8349581 w 9384838"/>
              <a:gd name="connsiteY810" fmla="*/ 1375434 h 6246801"/>
              <a:gd name="connsiteX811" fmla="*/ 8360314 w 9384838"/>
              <a:gd name="connsiteY811" fmla="*/ 1357869 h 6246801"/>
              <a:gd name="connsiteX812" fmla="*/ 8571073 w 9384838"/>
              <a:gd name="connsiteY812" fmla="*/ 1228098 h 6246801"/>
              <a:gd name="connsiteX813" fmla="*/ 8597418 w 9384838"/>
              <a:gd name="connsiteY813" fmla="*/ 1253467 h 6246801"/>
              <a:gd name="connsiteX814" fmla="*/ 8592539 w 9384838"/>
              <a:gd name="connsiteY814" fmla="*/ 1260297 h 6246801"/>
              <a:gd name="connsiteX815" fmla="*/ 8592539 w 9384838"/>
              <a:gd name="connsiteY815" fmla="*/ 1272981 h 6246801"/>
              <a:gd name="connsiteX816" fmla="*/ 8572049 w 9384838"/>
              <a:gd name="connsiteY816" fmla="*/ 1273957 h 6246801"/>
              <a:gd name="connsiteX817" fmla="*/ 8561316 w 9384838"/>
              <a:gd name="connsiteY817" fmla="*/ 1285666 h 6246801"/>
              <a:gd name="connsiteX818" fmla="*/ 8554486 w 9384838"/>
              <a:gd name="connsiteY818" fmla="*/ 1302253 h 6246801"/>
              <a:gd name="connsiteX819" fmla="*/ 8533995 w 9384838"/>
              <a:gd name="connsiteY819" fmla="*/ 1311035 h 6246801"/>
              <a:gd name="connsiteX820" fmla="*/ 8510577 w 9384838"/>
              <a:gd name="connsiteY820" fmla="*/ 1309083 h 6246801"/>
              <a:gd name="connsiteX821" fmla="*/ 8505699 w 9384838"/>
              <a:gd name="connsiteY821" fmla="*/ 1331526 h 6246801"/>
              <a:gd name="connsiteX822" fmla="*/ 8494966 w 9384838"/>
              <a:gd name="connsiteY822" fmla="*/ 1335428 h 6246801"/>
              <a:gd name="connsiteX823" fmla="*/ 8482281 w 9384838"/>
              <a:gd name="connsiteY823" fmla="*/ 1312986 h 6246801"/>
              <a:gd name="connsiteX824" fmla="*/ 8474475 w 9384838"/>
              <a:gd name="connsiteY824" fmla="*/ 1303229 h 6246801"/>
              <a:gd name="connsiteX825" fmla="*/ 8467645 w 9384838"/>
              <a:gd name="connsiteY825" fmla="*/ 1279811 h 6246801"/>
              <a:gd name="connsiteX826" fmla="*/ 8476427 w 9384838"/>
              <a:gd name="connsiteY826" fmla="*/ 1270054 h 6246801"/>
              <a:gd name="connsiteX827" fmla="*/ 8524238 w 9384838"/>
              <a:gd name="connsiteY827" fmla="*/ 1261273 h 6246801"/>
              <a:gd name="connsiteX828" fmla="*/ 8551558 w 9384838"/>
              <a:gd name="connsiteY828" fmla="*/ 1236879 h 6246801"/>
              <a:gd name="connsiteX829" fmla="*/ 8567170 w 9384838"/>
              <a:gd name="connsiteY829" fmla="*/ 1237855 h 6246801"/>
              <a:gd name="connsiteX830" fmla="*/ 8571073 w 9384838"/>
              <a:gd name="connsiteY830" fmla="*/ 1228098 h 6246801"/>
              <a:gd name="connsiteX831" fmla="*/ 8306648 w 9384838"/>
              <a:gd name="connsiteY831" fmla="*/ 884639 h 6246801"/>
              <a:gd name="connsiteX832" fmla="*/ 8328114 w 9384838"/>
              <a:gd name="connsiteY832" fmla="*/ 903178 h 6246801"/>
              <a:gd name="connsiteX833" fmla="*/ 8334944 w 9384838"/>
              <a:gd name="connsiteY833" fmla="*/ 917814 h 6246801"/>
              <a:gd name="connsiteX834" fmla="*/ 8368119 w 9384838"/>
              <a:gd name="connsiteY834" fmla="*/ 935377 h 6246801"/>
              <a:gd name="connsiteX835" fmla="*/ 8422761 w 9384838"/>
              <a:gd name="connsiteY835" fmla="*/ 939280 h 6246801"/>
              <a:gd name="connsiteX836" fmla="*/ 8461790 w 9384838"/>
              <a:gd name="connsiteY836" fmla="*/ 922693 h 6246801"/>
              <a:gd name="connsiteX837" fmla="*/ 8450081 w 9384838"/>
              <a:gd name="connsiteY837" fmla="*/ 963674 h 6246801"/>
              <a:gd name="connsiteX838" fmla="*/ 8431542 w 9384838"/>
              <a:gd name="connsiteY838" fmla="*/ 975382 h 6246801"/>
              <a:gd name="connsiteX839" fmla="*/ 8415930 w 9384838"/>
              <a:gd name="connsiteY839" fmla="*/ 963674 h 6246801"/>
              <a:gd name="connsiteX840" fmla="*/ 8397391 w 9384838"/>
              <a:gd name="connsiteY840" fmla="*/ 963674 h 6246801"/>
              <a:gd name="connsiteX841" fmla="*/ 8359338 w 9384838"/>
              <a:gd name="connsiteY841" fmla="*/ 1014411 h 6246801"/>
              <a:gd name="connsiteX842" fmla="*/ 8284206 w 9384838"/>
              <a:gd name="connsiteY842" fmla="*/ 1020265 h 6246801"/>
              <a:gd name="connsiteX843" fmla="*/ 8247128 w 9384838"/>
              <a:gd name="connsiteY843" fmla="*/ 1070028 h 6246801"/>
              <a:gd name="connsiteX844" fmla="*/ 8212977 w 9384838"/>
              <a:gd name="connsiteY844" fmla="*/ 1083688 h 6246801"/>
              <a:gd name="connsiteX845" fmla="*/ 8184681 w 9384838"/>
              <a:gd name="connsiteY845" fmla="*/ 1151014 h 6246801"/>
              <a:gd name="connsiteX846" fmla="*/ 8163215 w 9384838"/>
              <a:gd name="connsiteY846" fmla="*/ 1151014 h 6246801"/>
              <a:gd name="connsiteX847" fmla="*/ 8155409 w 9384838"/>
              <a:gd name="connsiteY847" fmla="*/ 1207607 h 6246801"/>
              <a:gd name="connsiteX848" fmla="*/ 8099792 w 9384838"/>
              <a:gd name="connsiteY848" fmla="*/ 1223219 h 6246801"/>
              <a:gd name="connsiteX849" fmla="*/ 8077350 w 9384838"/>
              <a:gd name="connsiteY849" fmla="*/ 1247612 h 6246801"/>
              <a:gd name="connsiteX850" fmla="*/ 8066617 w 9384838"/>
              <a:gd name="connsiteY850" fmla="*/ 1319817 h 6246801"/>
              <a:gd name="connsiteX851" fmla="*/ 8057835 w 9384838"/>
              <a:gd name="connsiteY851" fmla="*/ 1315914 h 6246801"/>
              <a:gd name="connsiteX852" fmla="*/ 8009048 w 9384838"/>
              <a:gd name="connsiteY852" fmla="*/ 1320793 h 6246801"/>
              <a:gd name="connsiteX853" fmla="*/ 8009048 w 9384838"/>
              <a:gd name="connsiteY853" fmla="*/ 1309084 h 6246801"/>
              <a:gd name="connsiteX854" fmla="*/ 8010024 w 9384838"/>
              <a:gd name="connsiteY854" fmla="*/ 1293472 h 6246801"/>
              <a:gd name="connsiteX855" fmla="*/ 8002218 w 9384838"/>
              <a:gd name="connsiteY855" fmla="*/ 1262248 h 6246801"/>
              <a:gd name="connsiteX856" fmla="*/ 8013927 w 9384838"/>
              <a:gd name="connsiteY856" fmla="*/ 1254442 h 6246801"/>
              <a:gd name="connsiteX857" fmla="*/ 8038320 w 9384838"/>
              <a:gd name="connsiteY857" fmla="*/ 1219316 h 6246801"/>
              <a:gd name="connsiteX858" fmla="*/ 8077350 w 9384838"/>
              <a:gd name="connsiteY858" fmla="*/ 1190044 h 6246801"/>
              <a:gd name="connsiteX859" fmla="*/ 8108573 w 9384838"/>
              <a:gd name="connsiteY859" fmla="*/ 1167602 h 6246801"/>
              <a:gd name="connsiteX860" fmla="*/ 8111501 w 9384838"/>
              <a:gd name="connsiteY860" fmla="*/ 1154917 h 6246801"/>
              <a:gd name="connsiteX861" fmla="*/ 8135894 w 9384838"/>
              <a:gd name="connsiteY861" fmla="*/ 1148087 h 6246801"/>
              <a:gd name="connsiteX862" fmla="*/ 8141748 w 9384838"/>
              <a:gd name="connsiteY862" fmla="*/ 1130524 h 6246801"/>
              <a:gd name="connsiteX863" fmla="*/ 8135894 w 9384838"/>
              <a:gd name="connsiteY863" fmla="*/ 1121742 h 6246801"/>
              <a:gd name="connsiteX864" fmla="*/ 8143700 w 9384838"/>
              <a:gd name="connsiteY864" fmla="*/ 1104179 h 6246801"/>
              <a:gd name="connsiteX865" fmla="*/ 8200293 w 9384838"/>
              <a:gd name="connsiteY865" fmla="*/ 1030998 h 6246801"/>
              <a:gd name="connsiteX866" fmla="*/ 8231516 w 9384838"/>
              <a:gd name="connsiteY866" fmla="*/ 993920 h 6246801"/>
              <a:gd name="connsiteX867" fmla="*/ 8245176 w 9384838"/>
              <a:gd name="connsiteY867" fmla="*/ 957819 h 6246801"/>
              <a:gd name="connsiteX868" fmla="*/ 8258837 w 9384838"/>
              <a:gd name="connsiteY868" fmla="*/ 944159 h 6246801"/>
              <a:gd name="connsiteX869" fmla="*/ 8260788 w 9384838"/>
              <a:gd name="connsiteY869" fmla="*/ 920741 h 6246801"/>
              <a:gd name="connsiteX870" fmla="*/ 8289085 w 9384838"/>
              <a:gd name="connsiteY870" fmla="*/ 889516 h 6246801"/>
              <a:gd name="connsiteX871" fmla="*/ 8306648 w 9384838"/>
              <a:gd name="connsiteY871" fmla="*/ 884639 h 6246801"/>
              <a:gd name="connsiteX872" fmla="*/ 9328245 w 9384838"/>
              <a:gd name="connsiteY872" fmla="*/ 311878 h 6246801"/>
              <a:gd name="connsiteX873" fmla="*/ 9371178 w 9384838"/>
              <a:gd name="connsiteY873" fmla="*/ 317733 h 6246801"/>
              <a:gd name="connsiteX874" fmla="*/ 9384838 w 9384838"/>
              <a:gd name="connsiteY874" fmla="*/ 341150 h 6246801"/>
              <a:gd name="connsiteX875" fmla="*/ 9357517 w 9384838"/>
              <a:gd name="connsiteY875" fmla="*/ 360665 h 6246801"/>
              <a:gd name="connsiteX876" fmla="*/ 9357517 w 9384838"/>
              <a:gd name="connsiteY876" fmla="*/ 378228 h 6246801"/>
              <a:gd name="connsiteX877" fmla="*/ 9371178 w 9384838"/>
              <a:gd name="connsiteY877" fmla="*/ 393840 h 6246801"/>
              <a:gd name="connsiteX878" fmla="*/ 9367275 w 9384838"/>
              <a:gd name="connsiteY878" fmla="*/ 427015 h 6246801"/>
              <a:gd name="connsiteX879" fmla="*/ 9314585 w 9384838"/>
              <a:gd name="connsiteY879" fmla="*/ 427015 h 6246801"/>
              <a:gd name="connsiteX880" fmla="*/ 9250186 w 9384838"/>
              <a:gd name="connsiteY880" fmla="*/ 440675 h 6246801"/>
              <a:gd name="connsiteX881" fmla="*/ 9213108 w 9384838"/>
              <a:gd name="connsiteY881" fmla="*/ 471899 h 6246801"/>
              <a:gd name="connsiteX882" fmla="*/ 9162370 w 9384838"/>
              <a:gd name="connsiteY882" fmla="*/ 491414 h 6246801"/>
              <a:gd name="connsiteX883" fmla="*/ 9099923 w 9384838"/>
              <a:gd name="connsiteY883" fmla="*/ 526540 h 6246801"/>
              <a:gd name="connsiteX884" fmla="*/ 9035524 w 9384838"/>
              <a:gd name="connsiteY884" fmla="*/ 587036 h 6246801"/>
              <a:gd name="connsiteX885" fmla="*/ 8996494 w 9384838"/>
              <a:gd name="connsiteY885" fmla="*/ 635822 h 6246801"/>
              <a:gd name="connsiteX886" fmla="*/ 8961368 w 9384838"/>
              <a:gd name="connsiteY886" fmla="*/ 637774 h 6246801"/>
              <a:gd name="connsiteX887" fmla="*/ 8951610 w 9384838"/>
              <a:gd name="connsiteY887" fmla="*/ 647531 h 6246801"/>
              <a:gd name="connsiteX888" fmla="*/ 8926241 w 9384838"/>
              <a:gd name="connsiteY888" fmla="*/ 637774 h 6246801"/>
              <a:gd name="connsiteX889" fmla="*/ 8916484 w 9384838"/>
              <a:gd name="connsiteY889" fmla="*/ 608501 h 6246801"/>
              <a:gd name="connsiteX890" fmla="*/ 8883309 w 9384838"/>
              <a:gd name="connsiteY890" fmla="*/ 622162 h 6246801"/>
              <a:gd name="connsiteX891" fmla="*/ 8877454 w 9384838"/>
              <a:gd name="connsiteY891" fmla="*/ 651434 h 6246801"/>
              <a:gd name="connsiteX892" fmla="*/ 8887212 w 9384838"/>
              <a:gd name="connsiteY892" fmla="*/ 665094 h 6246801"/>
              <a:gd name="connsiteX893" fmla="*/ 8846231 w 9384838"/>
              <a:gd name="connsiteY893" fmla="*/ 719735 h 6246801"/>
              <a:gd name="connsiteX894" fmla="*/ 8799395 w 9384838"/>
              <a:gd name="connsiteY894" fmla="*/ 749008 h 6246801"/>
              <a:gd name="connsiteX895" fmla="*/ 8766220 w 9384838"/>
              <a:gd name="connsiteY895" fmla="*/ 774380 h 6246801"/>
              <a:gd name="connsiteX896" fmla="*/ 8731094 w 9384838"/>
              <a:gd name="connsiteY896" fmla="*/ 844633 h 6246801"/>
              <a:gd name="connsiteX897" fmla="*/ 8697919 w 9384838"/>
              <a:gd name="connsiteY897" fmla="*/ 862196 h 6246801"/>
              <a:gd name="connsiteX898" fmla="*/ 8666695 w 9384838"/>
              <a:gd name="connsiteY898" fmla="*/ 862196 h 6246801"/>
              <a:gd name="connsiteX899" fmla="*/ 8641326 w 9384838"/>
              <a:gd name="connsiteY899" fmla="*/ 887565 h 6246801"/>
              <a:gd name="connsiteX900" fmla="*/ 8614005 w 9384838"/>
              <a:gd name="connsiteY900" fmla="*/ 932449 h 6246801"/>
              <a:gd name="connsiteX901" fmla="*/ 8590587 w 9384838"/>
              <a:gd name="connsiteY901" fmla="*/ 936351 h 6246801"/>
              <a:gd name="connsiteX902" fmla="*/ 8576927 w 9384838"/>
              <a:gd name="connsiteY902" fmla="*/ 920740 h 6246801"/>
              <a:gd name="connsiteX903" fmla="*/ 8590587 w 9384838"/>
              <a:gd name="connsiteY903" fmla="*/ 885614 h 6246801"/>
              <a:gd name="connsiteX904" fmla="*/ 8602296 w 9384838"/>
              <a:gd name="connsiteY904" fmla="*/ 881711 h 6246801"/>
              <a:gd name="connsiteX905" fmla="*/ 8610102 w 9384838"/>
              <a:gd name="connsiteY905" fmla="*/ 868050 h 6246801"/>
              <a:gd name="connsiteX906" fmla="*/ 8606199 w 9384838"/>
              <a:gd name="connsiteY906" fmla="*/ 850487 h 6246801"/>
              <a:gd name="connsiteX907" fmla="*/ 8612054 w 9384838"/>
              <a:gd name="connsiteY907" fmla="*/ 825118 h 6246801"/>
              <a:gd name="connsiteX908" fmla="*/ 8623762 w 9384838"/>
              <a:gd name="connsiteY908" fmla="*/ 846584 h 6246801"/>
              <a:gd name="connsiteX909" fmla="*/ 8637423 w 9384838"/>
              <a:gd name="connsiteY909" fmla="*/ 848536 h 6246801"/>
              <a:gd name="connsiteX910" fmla="*/ 8649132 w 9384838"/>
              <a:gd name="connsiteY910" fmla="*/ 827069 h 6246801"/>
              <a:gd name="connsiteX911" fmla="*/ 8635471 w 9384838"/>
              <a:gd name="connsiteY911" fmla="*/ 807555 h 6246801"/>
              <a:gd name="connsiteX912" fmla="*/ 8654986 w 9384838"/>
              <a:gd name="connsiteY912" fmla="*/ 807555 h 6246801"/>
              <a:gd name="connsiteX913" fmla="*/ 8664743 w 9384838"/>
              <a:gd name="connsiteY913" fmla="*/ 819263 h 6246801"/>
              <a:gd name="connsiteX914" fmla="*/ 8692064 w 9384838"/>
              <a:gd name="connsiteY914" fmla="*/ 805603 h 6246801"/>
              <a:gd name="connsiteX915" fmla="*/ 8709627 w 9384838"/>
              <a:gd name="connsiteY915" fmla="*/ 778282 h 6246801"/>
              <a:gd name="connsiteX916" fmla="*/ 8711579 w 9384838"/>
              <a:gd name="connsiteY916" fmla="*/ 749008 h 6246801"/>
              <a:gd name="connsiteX917" fmla="*/ 8695967 w 9384838"/>
              <a:gd name="connsiteY917" fmla="*/ 749008 h 6246801"/>
              <a:gd name="connsiteX918" fmla="*/ 8672549 w 9384838"/>
              <a:gd name="connsiteY918" fmla="*/ 745105 h 6246801"/>
              <a:gd name="connsiteX919" fmla="*/ 8668646 w 9384838"/>
              <a:gd name="connsiteY919" fmla="*/ 713881 h 6246801"/>
              <a:gd name="connsiteX920" fmla="*/ 8697919 w 9384838"/>
              <a:gd name="connsiteY920" fmla="*/ 713881 h 6246801"/>
              <a:gd name="connsiteX921" fmla="*/ 8715482 w 9384838"/>
              <a:gd name="connsiteY921" fmla="*/ 731444 h 6246801"/>
              <a:gd name="connsiteX922" fmla="*/ 8733045 w 9384838"/>
              <a:gd name="connsiteY922" fmla="*/ 719735 h 6246801"/>
              <a:gd name="connsiteX923" fmla="*/ 8746705 w 9384838"/>
              <a:gd name="connsiteY923" fmla="*/ 688512 h 6246801"/>
              <a:gd name="connsiteX924" fmla="*/ 8787686 w 9384838"/>
              <a:gd name="connsiteY924" fmla="*/ 674851 h 6246801"/>
              <a:gd name="connsiteX925" fmla="*/ 8811104 w 9384838"/>
              <a:gd name="connsiteY925" fmla="*/ 624114 h 6246801"/>
              <a:gd name="connsiteX926" fmla="*/ 8830619 w 9384838"/>
              <a:gd name="connsiteY926" fmla="*/ 618260 h 6246801"/>
              <a:gd name="connsiteX927" fmla="*/ 8840376 w 9384838"/>
              <a:gd name="connsiteY927" fmla="*/ 600695 h 6246801"/>
              <a:gd name="connsiteX928" fmla="*/ 8832570 w 9384838"/>
              <a:gd name="connsiteY928" fmla="*/ 559715 h 6246801"/>
              <a:gd name="connsiteX929" fmla="*/ 8850134 w 9384838"/>
              <a:gd name="connsiteY929" fmla="*/ 559715 h 6246801"/>
              <a:gd name="connsiteX930" fmla="*/ 8885260 w 9384838"/>
              <a:gd name="connsiteY930" fmla="*/ 573376 h 6246801"/>
              <a:gd name="connsiteX931" fmla="*/ 8902823 w 9384838"/>
              <a:gd name="connsiteY931" fmla="*/ 559715 h 6246801"/>
              <a:gd name="connsiteX932" fmla="*/ 8904775 w 9384838"/>
              <a:gd name="connsiteY932" fmla="*/ 524589 h 6246801"/>
              <a:gd name="connsiteX933" fmla="*/ 8949659 w 9384838"/>
              <a:gd name="connsiteY933" fmla="*/ 497268 h 6246801"/>
              <a:gd name="connsiteX934" fmla="*/ 8976980 w 9384838"/>
              <a:gd name="connsiteY934" fmla="*/ 497268 h 6246801"/>
              <a:gd name="connsiteX935" fmla="*/ 8976980 w 9384838"/>
              <a:gd name="connsiteY935" fmla="*/ 462142 h 6246801"/>
              <a:gd name="connsiteX936" fmla="*/ 8965271 w 9384838"/>
              <a:gd name="connsiteY936" fmla="*/ 419209 h 6246801"/>
              <a:gd name="connsiteX937" fmla="*/ 8973077 w 9384838"/>
              <a:gd name="connsiteY937" fmla="*/ 393840 h 6246801"/>
              <a:gd name="connsiteX938" fmla="*/ 9002349 w 9384838"/>
              <a:gd name="connsiteY938" fmla="*/ 376277 h 6246801"/>
              <a:gd name="connsiteX939" fmla="*/ 9017961 w 9384838"/>
              <a:gd name="connsiteY939" fmla="*/ 403597 h 6246801"/>
              <a:gd name="connsiteX940" fmla="*/ 9041378 w 9384838"/>
              <a:gd name="connsiteY940" fmla="*/ 467996 h 6246801"/>
              <a:gd name="connsiteX941" fmla="*/ 9076505 w 9384838"/>
              <a:gd name="connsiteY941" fmla="*/ 475802 h 6246801"/>
              <a:gd name="connsiteX942" fmla="*/ 9154564 w 9384838"/>
              <a:gd name="connsiteY942" fmla="*/ 458239 h 6246801"/>
              <a:gd name="connsiteX943" fmla="*/ 9209205 w 9384838"/>
              <a:gd name="connsiteY943" fmla="*/ 409452 h 6246801"/>
              <a:gd name="connsiteX944" fmla="*/ 9218963 w 9384838"/>
              <a:gd name="connsiteY944" fmla="*/ 380180 h 6246801"/>
              <a:gd name="connsiteX945" fmla="*/ 9283361 w 9384838"/>
              <a:gd name="connsiteY945" fmla="*/ 325538 h 6246801"/>
              <a:gd name="connsiteX946" fmla="*/ 9328245 w 9384838"/>
              <a:gd name="connsiteY946" fmla="*/ 311878 h 6246801"/>
              <a:gd name="connsiteX947" fmla="*/ 6819242 w 9384838"/>
              <a:gd name="connsiteY947" fmla="*/ 0 h 6246801"/>
              <a:gd name="connsiteX948" fmla="*/ 6869020 w 9384838"/>
              <a:gd name="connsiteY948" fmla="*/ 125002 h 6246801"/>
              <a:gd name="connsiteX949" fmla="*/ 6969682 w 9384838"/>
              <a:gd name="connsiteY949" fmla="*/ 326334 h 6246801"/>
              <a:gd name="connsiteX950" fmla="*/ 6969682 w 9384838"/>
              <a:gd name="connsiteY950" fmla="*/ 401556 h 6246801"/>
              <a:gd name="connsiteX951" fmla="*/ 7094680 w 9384838"/>
              <a:gd name="connsiteY951" fmla="*/ 652667 h 6246801"/>
              <a:gd name="connsiteX952" fmla="*/ 7220784 w 9384838"/>
              <a:gd name="connsiteY952" fmla="*/ 803117 h 6246801"/>
              <a:gd name="connsiteX953" fmla="*/ 7321446 w 9384838"/>
              <a:gd name="connsiteY953" fmla="*/ 903783 h 6246801"/>
              <a:gd name="connsiteX954" fmla="*/ 7321446 w 9384838"/>
              <a:gd name="connsiteY954" fmla="*/ 979004 h 6246801"/>
              <a:gd name="connsiteX955" fmla="*/ 7345782 w 9384838"/>
              <a:gd name="connsiteY955" fmla="*/ 979004 h 6246801"/>
              <a:gd name="connsiteX956" fmla="*/ 7396667 w 9384838"/>
              <a:gd name="connsiteY956" fmla="*/ 1003341 h 6246801"/>
              <a:gd name="connsiteX957" fmla="*/ 7421002 w 9384838"/>
              <a:gd name="connsiteY957" fmla="*/ 979004 h 6246801"/>
              <a:gd name="connsiteX958" fmla="*/ 7496223 w 9384838"/>
              <a:gd name="connsiteY958" fmla="*/ 1003341 h 6246801"/>
              <a:gd name="connsiteX959" fmla="*/ 7446445 w 9384838"/>
              <a:gd name="connsiteY959" fmla="*/ 1054227 h 6246801"/>
              <a:gd name="connsiteX960" fmla="*/ 7471887 w 9384838"/>
              <a:gd name="connsiteY960" fmla="*/ 1078564 h 6246801"/>
              <a:gd name="connsiteX961" fmla="*/ 7521665 w 9384838"/>
              <a:gd name="connsiteY961" fmla="*/ 1054227 h 6246801"/>
              <a:gd name="connsiteX962" fmla="*/ 7547107 w 9384838"/>
              <a:gd name="connsiteY962" fmla="*/ 1129449 h 6246801"/>
              <a:gd name="connsiteX963" fmla="*/ 7672105 w 9384838"/>
              <a:gd name="connsiteY963" fmla="*/ 1179229 h 6246801"/>
              <a:gd name="connsiteX964" fmla="*/ 7747325 w 9384838"/>
              <a:gd name="connsiteY964" fmla="*/ 1179229 h 6246801"/>
              <a:gd name="connsiteX965" fmla="*/ 7847987 w 9384838"/>
              <a:gd name="connsiteY965" fmla="*/ 1104007 h 6246801"/>
              <a:gd name="connsiteX966" fmla="*/ 7923207 w 9384838"/>
              <a:gd name="connsiteY966" fmla="*/ 1078564 h 6246801"/>
              <a:gd name="connsiteX967" fmla="*/ 7998427 w 9384838"/>
              <a:gd name="connsiteY967" fmla="*/ 1003341 h 6246801"/>
              <a:gd name="connsiteX968" fmla="*/ 7998427 w 9384838"/>
              <a:gd name="connsiteY968" fmla="*/ 1054227 h 6246801"/>
              <a:gd name="connsiteX969" fmla="*/ 7948649 w 9384838"/>
              <a:gd name="connsiteY969" fmla="*/ 1104007 h 6246801"/>
              <a:gd name="connsiteX970" fmla="*/ 7948649 w 9384838"/>
              <a:gd name="connsiteY970" fmla="*/ 1129449 h 6246801"/>
              <a:gd name="connsiteX971" fmla="*/ 7822545 w 9384838"/>
              <a:gd name="connsiteY971" fmla="*/ 1279895 h 6246801"/>
              <a:gd name="connsiteX972" fmla="*/ 7822545 w 9384838"/>
              <a:gd name="connsiteY972" fmla="*/ 1379454 h 6246801"/>
              <a:gd name="connsiteX973" fmla="*/ 7873429 w 9384838"/>
              <a:gd name="connsiteY973" fmla="*/ 1379454 h 6246801"/>
              <a:gd name="connsiteX974" fmla="*/ 7847987 w 9384838"/>
              <a:gd name="connsiteY974" fmla="*/ 1505563 h 6246801"/>
              <a:gd name="connsiteX975" fmla="*/ 7797103 w 9384838"/>
              <a:gd name="connsiteY975" fmla="*/ 1531005 h 6246801"/>
              <a:gd name="connsiteX976" fmla="*/ 7873429 w 9384838"/>
              <a:gd name="connsiteY976" fmla="*/ 1606229 h 6246801"/>
              <a:gd name="connsiteX977" fmla="*/ 7948649 w 9384838"/>
              <a:gd name="connsiteY977" fmla="*/ 1606229 h 6246801"/>
              <a:gd name="connsiteX978" fmla="*/ 7923207 w 9384838"/>
              <a:gd name="connsiteY978" fmla="*/ 1656009 h 6246801"/>
              <a:gd name="connsiteX979" fmla="*/ 7772767 w 9384838"/>
              <a:gd name="connsiteY979" fmla="*/ 1630565 h 6246801"/>
              <a:gd name="connsiteX980" fmla="*/ 7672105 w 9384838"/>
              <a:gd name="connsiteY980" fmla="*/ 1705789 h 6246801"/>
              <a:gd name="connsiteX981" fmla="*/ 7672105 w 9384838"/>
              <a:gd name="connsiteY981" fmla="*/ 1656009 h 6246801"/>
              <a:gd name="connsiteX982" fmla="*/ 7596885 w 9384838"/>
              <a:gd name="connsiteY982" fmla="*/ 1656009 h 6246801"/>
              <a:gd name="connsiteX983" fmla="*/ 7571443 w 9384838"/>
              <a:gd name="connsiteY983" fmla="*/ 1705789 h 6246801"/>
              <a:gd name="connsiteX984" fmla="*/ 7446445 w 9384838"/>
              <a:gd name="connsiteY984" fmla="*/ 1681452 h 6246801"/>
              <a:gd name="connsiteX985" fmla="*/ 7421002 w 9384838"/>
              <a:gd name="connsiteY985" fmla="*/ 1630565 h 6246801"/>
              <a:gd name="connsiteX986" fmla="*/ 7321446 w 9384838"/>
              <a:gd name="connsiteY986" fmla="*/ 1630565 h 6246801"/>
              <a:gd name="connsiteX987" fmla="*/ 7070344 w 9384838"/>
              <a:gd name="connsiteY987" fmla="*/ 1756674 h 6246801"/>
              <a:gd name="connsiteX988" fmla="*/ 6869020 w 9384838"/>
              <a:gd name="connsiteY988" fmla="*/ 1907113 h 6246801"/>
              <a:gd name="connsiteX989" fmla="*/ 6894462 w 9384838"/>
              <a:gd name="connsiteY989" fmla="*/ 1956897 h 6246801"/>
              <a:gd name="connsiteX990" fmla="*/ 6819242 w 9384838"/>
              <a:gd name="connsiteY990" fmla="*/ 2081899 h 6246801"/>
              <a:gd name="connsiteX991" fmla="*/ 6793800 w 9384838"/>
              <a:gd name="connsiteY991" fmla="*/ 2006676 h 6246801"/>
              <a:gd name="connsiteX992" fmla="*/ 6668802 w 9384838"/>
              <a:gd name="connsiteY992" fmla="*/ 1931450 h 6246801"/>
              <a:gd name="connsiteX993" fmla="*/ 6542697 w 9384838"/>
              <a:gd name="connsiteY993" fmla="*/ 1831894 h 6246801"/>
              <a:gd name="connsiteX994" fmla="*/ 6467477 w 9384838"/>
              <a:gd name="connsiteY994" fmla="*/ 1705789 h 6246801"/>
              <a:gd name="connsiteX995" fmla="*/ 6417699 w 9384838"/>
              <a:gd name="connsiteY995" fmla="*/ 1681452 h 6246801"/>
              <a:gd name="connsiteX996" fmla="*/ 6342479 w 9384838"/>
              <a:gd name="connsiteY996" fmla="*/ 1580786 h 6246801"/>
              <a:gd name="connsiteX997" fmla="*/ 6217481 w 9384838"/>
              <a:gd name="connsiteY997" fmla="*/ 1555343 h 6246801"/>
              <a:gd name="connsiteX998" fmla="*/ 6091377 w 9384838"/>
              <a:gd name="connsiteY998" fmla="*/ 1606229 h 6246801"/>
              <a:gd name="connsiteX999" fmla="*/ 5991821 w 9384838"/>
              <a:gd name="connsiteY999" fmla="*/ 1681452 h 6246801"/>
              <a:gd name="connsiteX1000" fmla="*/ 5966379 w 9384838"/>
              <a:gd name="connsiteY1000" fmla="*/ 1630565 h 6246801"/>
              <a:gd name="connsiteX1001" fmla="*/ 5966379 w 9384838"/>
              <a:gd name="connsiteY1001" fmla="*/ 1580786 h 6246801"/>
              <a:gd name="connsiteX1002" fmla="*/ 5916601 w 9384838"/>
              <a:gd name="connsiteY1002" fmla="*/ 1531005 h 6246801"/>
              <a:gd name="connsiteX1003" fmla="*/ 5940937 w 9384838"/>
              <a:gd name="connsiteY1003" fmla="*/ 1505563 h 6246801"/>
              <a:gd name="connsiteX1004" fmla="*/ 5891159 w 9384838"/>
              <a:gd name="connsiteY1004" fmla="*/ 1480122 h 6246801"/>
              <a:gd name="connsiteX1005" fmla="*/ 5840275 w 9384838"/>
              <a:gd name="connsiteY1005" fmla="*/ 1480122 h 6246801"/>
              <a:gd name="connsiteX1006" fmla="*/ 5815939 w 9384838"/>
              <a:gd name="connsiteY1006" fmla="*/ 1455784 h 6246801"/>
              <a:gd name="connsiteX1007" fmla="*/ 5740719 w 9384838"/>
              <a:gd name="connsiteY1007" fmla="*/ 1505563 h 6246801"/>
              <a:gd name="connsiteX1008" fmla="*/ 5665499 w 9384838"/>
              <a:gd name="connsiteY1008" fmla="*/ 1606229 h 6246801"/>
              <a:gd name="connsiteX1009" fmla="*/ 5715277 w 9384838"/>
              <a:gd name="connsiteY1009" fmla="*/ 1656009 h 6246801"/>
              <a:gd name="connsiteX1010" fmla="*/ 5765055 w 9384838"/>
              <a:gd name="connsiteY1010" fmla="*/ 1731231 h 6246801"/>
              <a:gd name="connsiteX1011" fmla="*/ 5840275 w 9384838"/>
              <a:gd name="connsiteY1011" fmla="*/ 1731231 h 6246801"/>
              <a:gd name="connsiteX1012" fmla="*/ 5916601 w 9384838"/>
              <a:gd name="connsiteY1012" fmla="*/ 1881669 h 6246801"/>
              <a:gd name="connsiteX1013" fmla="*/ 5966379 w 9384838"/>
              <a:gd name="connsiteY1013" fmla="*/ 1956897 h 6246801"/>
              <a:gd name="connsiteX1014" fmla="*/ 5891159 w 9384838"/>
              <a:gd name="connsiteY1014" fmla="*/ 2006676 h 6246801"/>
              <a:gd name="connsiteX1015" fmla="*/ 5815939 w 9384838"/>
              <a:gd name="connsiteY1015" fmla="*/ 1931450 h 6246801"/>
              <a:gd name="connsiteX1016" fmla="*/ 5765055 w 9384838"/>
              <a:gd name="connsiteY1016" fmla="*/ 1881669 h 6246801"/>
              <a:gd name="connsiteX1017" fmla="*/ 5715277 w 9384838"/>
              <a:gd name="connsiteY1017" fmla="*/ 1931450 h 6246801"/>
              <a:gd name="connsiteX1018" fmla="*/ 5665499 w 9384838"/>
              <a:gd name="connsiteY1018" fmla="*/ 1931450 h 6246801"/>
              <a:gd name="connsiteX1019" fmla="*/ 5640056 w 9384838"/>
              <a:gd name="connsiteY1019" fmla="*/ 2006676 h 6246801"/>
              <a:gd name="connsiteX1020" fmla="*/ 5590278 w 9384838"/>
              <a:gd name="connsiteY1020" fmla="*/ 2006676 h 6246801"/>
              <a:gd name="connsiteX1021" fmla="*/ 5515058 w 9384838"/>
              <a:gd name="connsiteY1021" fmla="*/ 2081899 h 6246801"/>
              <a:gd name="connsiteX1022" fmla="*/ 5464174 w 9384838"/>
              <a:gd name="connsiteY1022" fmla="*/ 2057559 h 6246801"/>
              <a:gd name="connsiteX1023" fmla="*/ 5464174 w 9384838"/>
              <a:gd name="connsiteY1023" fmla="*/ 1956897 h 6246801"/>
              <a:gd name="connsiteX1024" fmla="*/ 5489616 w 9384838"/>
              <a:gd name="connsiteY1024" fmla="*/ 1881669 h 6246801"/>
              <a:gd name="connsiteX1025" fmla="*/ 5564836 w 9384838"/>
              <a:gd name="connsiteY1025" fmla="*/ 1831894 h 6246801"/>
              <a:gd name="connsiteX1026" fmla="*/ 5590278 w 9384838"/>
              <a:gd name="connsiteY1026" fmla="*/ 1756674 h 6246801"/>
              <a:gd name="connsiteX1027" fmla="*/ 5539394 w 9384838"/>
              <a:gd name="connsiteY1027" fmla="*/ 1656009 h 6246801"/>
              <a:gd name="connsiteX1028" fmla="*/ 5515058 w 9384838"/>
              <a:gd name="connsiteY1028" fmla="*/ 1656009 h 6246801"/>
              <a:gd name="connsiteX1029" fmla="*/ 5515058 w 9384838"/>
              <a:gd name="connsiteY1029" fmla="*/ 1606229 h 6246801"/>
              <a:gd name="connsiteX1030" fmla="*/ 5489616 w 9384838"/>
              <a:gd name="connsiteY1030" fmla="*/ 1580786 h 6246801"/>
              <a:gd name="connsiteX1031" fmla="*/ 5489616 w 9384838"/>
              <a:gd name="connsiteY1031" fmla="*/ 1531005 h 6246801"/>
              <a:gd name="connsiteX1032" fmla="*/ 5539394 w 9384838"/>
              <a:gd name="connsiteY1032" fmla="*/ 1455784 h 6246801"/>
              <a:gd name="connsiteX1033" fmla="*/ 5539394 w 9384838"/>
              <a:gd name="connsiteY1033" fmla="*/ 1404898 h 6246801"/>
              <a:gd name="connsiteX1034" fmla="*/ 5564836 w 9384838"/>
              <a:gd name="connsiteY1034" fmla="*/ 1355118 h 6246801"/>
              <a:gd name="connsiteX1035" fmla="*/ 5614614 w 9384838"/>
              <a:gd name="connsiteY1035" fmla="*/ 1379454 h 6246801"/>
              <a:gd name="connsiteX1036" fmla="*/ 5689834 w 9384838"/>
              <a:gd name="connsiteY1036" fmla="*/ 1355118 h 6246801"/>
              <a:gd name="connsiteX1037" fmla="*/ 5740719 w 9384838"/>
              <a:gd name="connsiteY1037" fmla="*/ 1329675 h 6246801"/>
              <a:gd name="connsiteX1038" fmla="*/ 5765055 w 9384838"/>
              <a:gd name="connsiteY1038" fmla="*/ 1355118 h 6246801"/>
              <a:gd name="connsiteX1039" fmla="*/ 5815939 w 9384838"/>
              <a:gd name="connsiteY1039" fmla="*/ 1279895 h 6246801"/>
              <a:gd name="connsiteX1040" fmla="*/ 5891159 w 9384838"/>
              <a:gd name="connsiteY1040" fmla="*/ 1254452 h 6246801"/>
              <a:gd name="connsiteX1041" fmla="*/ 5891159 w 9384838"/>
              <a:gd name="connsiteY1041" fmla="*/ 1179229 h 6246801"/>
              <a:gd name="connsiteX1042" fmla="*/ 5840275 w 9384838"/>
              <a:gd name="connsiteY1042" fmla="*/ 1104007 h 6246801"/>
              <a:gd name="connsiteX1043" fmla="*/ 5865717 w 9384838"/>
              <a:gd name="connsiteY1043" fmla="*/ 1054227 h 6246801"/>
              <a:gd name="connsiteX1044" fmla="*/ 5916601 w 9384838"/>
              <a:gd name="connsiteY1044" fmla="*/ 1054227 h 6246801"/>
              <a:gd name="connsiteX1045" fmla="*/ 6041599 w 9384838"/>
              <a:gd name="connsiteY1045" fmla="*/ 1179229 h 6246801"/>
              <a:gd name="connsiteX1046" fmla="*/ 6091377 w 9384838"/>
              <a:gd name="connsiteY1046" fmla="*/ 1153786 h 6246801"/>
              <a:gd name="connsiteX1047" fmla="*/ 6091377 w 9384838"/>
              <a:gd name="connsiteY1047" fmla="*/ 1204672 h 6246801"/>
              <a:gd name="connsiteX1048" fmla="*/ 6166597 w 9384838"/>
              <a:gd name="connsiteY1048" fmla="*/ 1254452 h 6246801"/>
              <a:gd name="connsiteX1049" fmla="*/ 6292701 w 9384838"/>
              <a:gd name="connsiteY1049" fmla="*/ 1179229 h 6246801"/>
              <a:gd name="connsiteX1050" fmla="*/ 6317037 w 9384838"/>
              <a:gd name="connsiteY1050" fmla="*/ 1129449 h 6246801"/>
              <a:gd name="connsiteX1051" fmla="*/ 6292701 w 9384838"/>
              <a:gd name="connsiteY1051" fmla="*/ 1054227 h 6246801"/>
              <a:gd name="connsiteX1052" fmla="*/ 6317037 w 9384838"/>
              <a:gd name="connsiteY1052" fmla="*/ 1003341 h 6246801"/>
              <a:gd name="connsiteX1053" fmla="*/ 6317037 w 9384838"/>
              <a:gd name="connsiteY1053" fmla="*/ 953562 h 6246801"/>
              <a:gd name="connsiteX1054" fmla="*/ 6342479 w 9384838"/>
              <a:gd name="connsiteY1054" fmla="*/ 903783 h 6246801"/>
              <a:gd name="connsiteX1055" fmla="*/ 6443141 w 9384838"/>
              <a:gd name="connsiteY1055" fmla="*/ 878340 h 6246801"/>
              <a:gd name="connsiteX1056" fmla="*/ 6492919 w 9384838"/>
              <a:gd name="connsiteY1056" fmla="*/ 803117 h 6246801"/>
              <a:gd name="connsiteX1057" fmla="*/ 6518361 w 9384838"/>
              <a:gd name="connsiteY1057" fmla="*/ 652667 h 6246801"/>
              <a:gd name="connsiteX1058" fmla="*/ 6619024 w 9384838"/>
              <a:gd name="connsiteY1058" fmla="*/ 526559 h 6246801"/>
              <a:gd name="connsiteX1059" fmla="*/ 6643360 w 9384838"/>
              <a:gd name="connsiteY1059" fmla="*/ 300891 h 6246801"/>
              <a:gd name="connsiteX1060" fmla="*/ 6619024 w 9384838"/>
              <a:gd name="connsiteY1060" fmla="*/ 125002 h 6246801"/>
              <a:gd name="connsiteX1061" fmla="*/ 6694244 w 9384838"/>
              <a:gd name="connsiteY1061" fmla="*/ 49779 h 6246801"/>
              <a:gd name="connsiteX1062" fmla="*/ 6769464 w 9384838"/>
              <a:gd name="connsiteY1062" fmla="*/ 49779 h 6246801"/>
              <a:gd name="connsiteX1063" fmla="*/ 6819242 w 9384838"/>
              <a:gd name="connsiteY106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77742 w 9384838"/>
              <a:gd name="connsiteY47" fmla="*/ 5419351 h 6246801"/>
              <a:gd name="connsiteX48" fmla="*/ 2153406 w 9384838"/>
              <a:gd name="connsiteY48" fmla="*/ 5444794 h 6246801"/>
              <a:gd name="connsiteX49" fmla="*/ 2089246 w 9384838"/>
              <a:gd name="connsiteY49" fmla="*/ 5541035 h 6246801"/>
              <a:gd name="connsiteX50" fmla="*/ 2052745 w 9384838"/>
              <a:gd name="connsiteY50" fmla="*/ 5444794 h 6246801"/>
              <a:gd name="connsiteX51" fmla="*/ 2031728 w 9384838"/>
              <a:gd name="connsiteY51" fmla="*/ 5401651 h 6246801"/>
              <a:gd name="connsiteX52" fmla="*/ 1976418 w 9384838"/>
              <a:gd name="connsiteY52" fmla="*/ 5379527 h 6246801"/>
              <a:gd name="connsiteX53" fmla="*/ 1952840 w 9384838"/>
              <a:gd name="connsiteY53" fmla="*/ 5345230 h 6246801"/>
              <a:gd name="connsiteX54" fmla="*/ 1949964 w 9384838"/>
              <a:gd name="connsiteY54" fmla="*/ 5344664 h 6246801"/>
              <a:gd name="connsiteX55" fmla="*/ 1851420 w 9384838"/>
              <a:gd name="connsiteY55" fmla="*/ 5369571 h 6246801"/>
              <a:gd name="connsiteX56" fmla="*/ 1827084 w 9384838"/>
              <a:gd name="connsiteY56" fmla="*/ 5393908 h 6246801"/>
              <a:gd name="connsiteX57" fmla="*/ 1751865 w 9384838"/>
              <a:gd name="connsiteY57" fmla="*/ 5393908 h 6246801"/>
              <a:gd name="connsiteX58" fmla="*/ 1726423 w 9384838"/>
              <a:gd name="connsiteY58" fmla="*/ 5419351 h 6246801"/>
              <a:gd name="connsiteX59" fmla="*/ 1726423 w 9384838"/>
              <a:gd name="connsiteY59" fmla="*/ 5444794 h 6246801"/>
              <a:gd name="connsiteX60" fmla="*/ 1625760 w 9384838"/>
              <a:gd name="connsiteY60" fmla="*/ 5544353 h 6246801"/>
              <a:gd name="connsiteX61" fmla="*/ 1601424 w 9384838"/>
              <a:gd name="connsiteY61" fmla="*/ 5520017 h 6246801"/>
              <a:gd name="connsiteX62" fmla="*/ 1575982 w 9384838"/>
              <a:gd name="connsiteY62" fmla="*/ 5544353 h 6246801"/>
              <a:gd name="connsiteX63" fmla="*/ 1575982 w 9384838"/>
              <a:gd name="connsiteY63" fmla="*/ 5595239 h 6246801"/>
              <a:gd name="connsiteX64" fmla="*/ 1550540 w 9384838"/>
              <a:gd name="connsiteY64" fmla="*/ 5595239 h 6246801"/>
              <a:gd name="connsiteX65" fmla="*/ 1550540 w 9384838"/>
              <a:gd name="connsiteY65" fmla="*/ 5645019 h 6246801"/>
              <a:gd name="connsiteX66" fmla="*/ 1500761 w 9384838"/>
              <a:gd name="connsiteY66" fmla="*/ 5619576 h 6246801"/>
              <a:gd name="connsiteX67" fmla="*/ 1475319 w 9384838"/>
              <a:gd name="connsiteY67" fmla="*/ 5619576 h 6246801"/>
              <a:gd name="connsiteX68" fmla="*/ 1425540 w 9384838"/>
              <a:gd name="connsiteY68" fmla="*/ 5595239 h 6246801"/>
              <a:gd name="connsiteX69" fmla="*/ 1475319 w 9384838"/>
              <a:gd name="connsiteY69" fmla="*/ 5569796 h 6246801"/>
              <a:gd name="connsiteX70" fmla="*/ 1450982 w 9384838"/>
              <a:gd name="connsiteY70" fmla="*/ 5544353 h 6246801"/>
              <a:gd name="connsiteX71" fmla="*/ 1450982 w 9384838"/>
              <a:gd name="connsiteY71" fmla="*/ 5544353 h 6246801"/>
              <a:gd name="connsiteX72" fmla="*/ 1425539 w 9384838"/>
              <a:gd name="connsiteY72" fmla="*/ 5544353 h 6246801"/>
              <a:gd name="connsiteX73" fmla="*/ 1400097 w 9384838"/>
              <a:gd name="connsiteY73" fmla="*/ 5469130 h 6246801"/>
              <a:gd name="connsiteX74" fmla="*/ 1400097 w 9384838"/>
              <a:gd name="connsiteY74" fmla="*/ 5419351 h 6246801"/>
              <a:gd name="connsiteX75" fmla="*/ 1450982 w 9384838"/>
              <a:gd name="connsiteY75" fmla="*/ 5369571 h 6246801"/>
              <a:gd name="connsiteX76" fmla="*/ 1450982 w 9384838"/>
              <a:gd name="connsiteY76" fmla="*/ 5344128 h 6246801"/>
              <a:gd name="connsiteX77" fmla="*/ 1400097 w 9384838"/>
              <a:gd name="connsiteY77" fmla="*/ 5318685 h 6246801"/>
              <a:gd name="connsiteX78" fmla="*/ 1425539 w 9384838"/>
              <a:gd name="connsiteY78" fmla="*/ 5268905 h 6246801"/>
              <a:gd name="connsiteX79" fmla="*/ 1400097 w 9384838"/>
              <a:gd name="connsiteY79" fmla="*/ 5243462 h 6246801"/>
              <a:gd name="connsiteX80" fmla="*/ 1450982 w 9384838"/>
              <a:gd name="connsiteY80" fmla="*/ 5218019 h 6246801"/>
              <a:gd name="connsiteX81" fmla="*/ 1526203 w 9384838"/>
              <a:gd name="connsiteY81" fmla="*/ 5193682 h 6246801"/>
              <a:gd name="connsiteX82" fmla="*/ 1575981 w 9384838"/>
              <a:gd name="connsiteY82" fmla="*/ 5168239 h 6246801"/>
              <a:gd name="connsiteX83" fmla="*/ 1575981 w 9384838"/>
              <a:gd name="connsiteY83" fmla="*/ 5118459 h 6246801"/>
              <a:gd name="connsiteX84" fmla="*/ 1625759 w 9384838"/>
              <a:gd name="connsiteY84" fmla="*/ 5093016 h 6246801"/>
              <a:gd name="connsiteX85" fmla="*/ 1625759 w 9384838"/>
              <a:gd name="connsiteY85" fmla="*/ 5043236 h 6246801"/>
              <a:gd name="connsiteX86" fmla="*/ 1726423 w 9384838"/>
              <a:gd name="connsiteY86" fmla="*/ 5017793 h 6246801"/>
              <a:gd name="connsiteX87" fmla="*/ 1726423 w 9384838"/>
              <a:gd name="connsiteY87" fmla="*/ 5067573 h 6246801"/>
              <a:gd name="connsiteX88" fmla="*/ 1751865 w 9384838"/>
              <a:gd name="connsiteY88" fmla="*/ 5118459 h 6246801"/>
              <a:gd name="connsiteX89" fmla="*/ 1851420 w 9384838"/>
              <a:gd name="connsiteY89" fmla="*/ 5118459 h 6246801"/>
              <a:gd name="connsiteX90" fmla="*/ 1902304 w 9384838"/>
              <a:gd name="connsiteY90" fmla="*/ 5142796 h 6246801"/>
              <a:gd name="connsiteX91" fmla="*/ 1977523 w 9384838"/>
              <a:gd name="connsiteY91" fmla="*/ 5093016 h 6246801"/>
              <a:gd name="connsiteX92" fmla="*/ 1999647 w 9384838"/>
              <a:gd name="connsiteY92" fmla="*/ 5047661 h 6246801"/>
              <a:gd name="connsiteX93" fmla="*/ 1989691 w 9384838"/>
              <a:gd name="connsiteY93" fmla="*/ 5011156 h 6246801"/>
              <a:gd name="connsiteX94" fmla="*/ 2030620 w 9384838"/>
              <a:gd name="connsiteY94" fmla="*/ 5032174 h 6246801"/>
              <a:gd name="connsiteX95" fmla="*/ 2050531 w 9384838"/>
              <a:gd name="connsiteY95" fmla="*/ 5012262 h 6246801"/>
              <a:gd name="connsiteX96" fmla="*/ 2127963 w 9384838"/>
              <a:gd name="connsiteY96" fmla="*/ 4992350 h 6246801"/>
              <a:gd name="connsiteX97" fmla="*/ 798333 w 9384838"/>
              <a:gd name="connsiteY97" fmla="*/ 4867347 h 6246801"/>
              <a:gd name="connsiteX98" fmla="*/ 848111 w 9384838"/>
              <a:gd name="connsiteY98" fmla="*/ 4867347 h 6246801"/>
              <a:gd name="connsiteX99" fmla="*/ 873554 w 9384838"/>
              <a:gd name="connsiteY99" fmla="*/ 4917127 h 6246801"/>
              <a:gd name="connsiteX100" fmla="*/ 898996 w 9384838"/>
              <a:gd name="connsiteY100" fmla="*/ 4892790 h 6246801"/>
              <a:gd name="connsiteX101" fmla="*/ 923332 w 9384838"/>
              <a:gd name="connsiteY101" fmla="*/ 4892790 h 6246801"/>
              <a:gd name="connsiteX102" fmla="*/ 873554 w 9384838"/>
              <a:gd name="connsiteY102" fmla="*/ 4942570 h 6246801"/>
              <a:gd name="connsiteX103" fmla="*/ 898996 w 9384838"/>
              <a:gd name="connsiteY103" fmla="*/ 4968013 h 6246801"/>
              <a:gd name="connsiteX104" fmla="*/ 873554 w 9384838"/>
              <a:gd name="connsiteY104" fmla="*/ 4992350 h 6246801"/>
              <a:gd name="connsiteX105" fmla="*/ 898996 w 9384838"/>
              <a:gd name="connsiteY105" fmla="*/ 5017793 h 6246801"/>
              <a:gd name="connsiteX106" fmla="*/ 898996 w 9384838"/>
              <a:gd name="connsiteY106" fmla="*/ 5043236 h 6246801"/>
              <a:gd name="connsiteX107" fmla="*/ 948774 w 9384838"/>
              <a:gd name="connsiteY107" fmla="*/ 5067573 h 6246801"/>
              <a:gd name="connsiteX108" fmla="*/ 974217 w 9384838"/>
              <a:gd name="connsiteY108" fmla="*/ 5093016 h 6246801"/>
              <a:gd name="connsiteX109" fmla="*/ 998553 w 9384838"/>
              <a:gd name="connsiteY109" fmla="*/ 5118459 h 6246801"/>
              <a:gd name="connsiteX110" fmla="*/ 1049437 w 9384838"/>
              <a:gd name="connsiteY110" fmla="*/ 5118459 h 6246801"/>
              <a:gd name="connsiteX111" fmla="*/ 1099216 w 9384838"/>
              <a:gd name="connsiteY111" fmla="*/ 5067573 h 6246801"/>
              <a:gd name="connsiteX112" fmla="*/ 1148994 w 9384838"/>
              <a:gd name="connsiteY112" fmla="*/ 5093016 h 6246801"/>
              <a:gd name="connsiteX113" fmla="*/ 1174436 w 9384838"/>
              <a:gd name="connsiteY113" fmla="*/ 5142796 h 6246801"/>
              <a:gd name="connsiteX114" fmla="*/ 1148994 w 9384838"/>
              <a:gd name="connsiteY114" fmla="*/ 5193682 h 6246801"/>
              <a:gd name="connsiteX115" fmla="*/ 1099216 w 9384838"/>
              <a:gd name="connsiteY115" fmla="*/ 5218019 h 6246801"/>
              <a:gd name="connsiteX116" fmla="*/ 1073773 w 9384838"/>
              <a:gd name="connsiteY116" fmla="*/ 5218019 h 6246801"/>
              <a:gd name="connsiteX117" fmla="*/ 1049437 w 9384838"/>
              <a:gd name="connsiteY117" fmla="*/ 5193682 h 6246801"/>
              <a:gd name="connsiteX118" fmla="*/ 1023995 w 9384838"/>
              <a:gd name="connsiteY118" fmla="*/ 5243462 h 6246801"/>
              <a:gd name="connsiteX119" fmla="*/ 1049437 w 9384838"/>
              <a:gd name="connsiteY119" fmla="*/ 5293242 h 6246801"/>
              <a:gd name="connsiteX120" fmla="*/ 1099216 w 9384838"/>
              <a:gd name="connsiteY120" fmla="*/ 5293242 h 6246801"/>
              <a:gd name="connsiteX121" fmla="*/ 1199879 w 9384838"/>
              <a:gd name="connsiteY121" fmla="*/ 5318685 h 6246801"/>
              <a:gd name="connsiteX122" fmla="*/ 1124658 w 9384838"/>
              <a:gd name="connsiteY122" fmla="*/ 5369571 h 6246801"/>
              <a:gd name="connsiteX123" fmla="*/ 1148994 w 9384838"/>
              <a:gd name="connsiteY123" fmla="*/ 5393907 h 6246801"/>
              <a:gd name="connsiteX124" fmla="*/ 1199879 w 9384838"/>
              <a:gd name="connsiteY124" fmla="*/ 5393907 h 6246801"/>
              <a:gd name="connsiteX125" fmla="*/ 1148994 w 9384838"/>
              <a:gd name="connsiteY125" fmla="*/ 5444793 h 6246801"/>
              <a:gd name="connsiteX126" fmla="*/ 1199879 w 9384838"/>
              <a:gd name="connsiteY126" fmla="*/ 5469130 h 6246801"/>
              <a:gd name="connsiteX127" fmla="*/ 1174436 w 9384838"/>
              <a:gd name="connsiteY127" fmla="*/ 5520016 h 6246801"/>
              <a:gd name="connsiteX128" fmla="*/ 1124658 w 9384838"/>
              <a:gd name="connsiteY128" fmla="*/ 5520016 h 6246801"/>
              <a:gd name="connsiteX129" fmla="*/ 1099216 w 9384838"/>
              <a:gd name="connsiteY129" fmla="*/ 5544353 h 6246801"/>
              <a:gd name="connsiteX130" fmla="*/ 1023995 w 9384838"/>
              <a:gd name="connsiteY130" fmla="*/ 5619576 h 6246801"/>
              <a:gd name="connsiteX131" fmla="*/ 1023995 w 9384838"/>
              <a:gd name="connsiteY131" fmla="*/ 5645019 h 6246801"/>
              <a:gd name="connsiteX132" fmla="*/ 998553 w 9384838"/>
              <a:gd name="connsiteY132" fmla="*/ 5670462 h 6246801"/>
              <a:gd name="connsiteX133" fmla="*/ 823775 w 9384838"/>
              <a:gd name="connsiteY133" fmla="*/ 5920467 h 6246801"/>
              <a:gd name="connsiteX134" fmla="*/ 848111 w 9384838"/>
              <a:gd name="connsiteY134" fmla="*/ 5971353 h 6246801"/>
              <a:gd name="connsiteX135" fmla="*/ 798334 w 9384838"/>
              <a:gd name="connsiteY135" fmla="*/ 6021132 h 6246801"/>
              <a:gd name="connsiteX136" fmla="*/ 772890 w 9384838"/>
              <a:gd name="connsiteY136" fmla="*/ 6046575 h 6246801"/>
              <a:gd name="connsiteX137" fmla="*/ 772890 w 9384838"/>
              <a:gd name="connsiteY137" fmla="*/ 6096355 h 6246801"/>
              <a:gd name="connsiteX138" fmla="*/ 723113 w 9384838"/>
              <a:gd name="connsiteY138" fmla="*/ 6147241 h 6246801"/>
              <a:gd name="connsiteX139" fmla="*/ 697671 w 9384838"/>
              <a:gd name="connsiteY139" fmla="*/ 6096355 h 6246801"/>
              <a:gd name="connsiteX140" fmla="*/ 672229 w 9384838"/>
              <a:gd name="connsiteY140" fmla="*/ 6072018 h 6246801"/>
              <a:gd name="connsiteX141" fmla="*/ 693023 w 9384838"/>
              <a:gd name="connsiteY141" fmla="*/ 6051222 h 6246801"/>
              <a:gd name="connsiteX142" fmla="*/ 702873 w 9384838"/>
              <a:gd name="connsiteY142" fmla="*/ 6041372 h 6246801"/>
              <a:gd name="connsiteX143" fmla="*/ 702874 w 9384838"/>
              <a:gd name="connsiteY143" fmla="*/ 6041371 h 6246801"/>
              <a:gd name="connsiteX144" fmla="*/ 693023 w 9384838"/>
              <a:gd name="connsiteY144" fmla="*/ 6051222 h 6246801"/>
              <a:gd name="connsiteX145" fmla="*/ 672228 w 9384838"/>
              <a:gd name="connsiteY145" fmla="*/ 6072019 h 6246801"/>
              <a:gd name="connsiteX146" fmla="*/ 647891 w 9384838"/>
              <a:gd name="connsiteY146" fmla="*/ 6046576 h 6246801"/>
              <a:gd name="connsiteX147" fmla="*/ 597007 w 9384838"/>
              <a:gd name="connsiteY147" fmla="*/ 6096356 h 6246801"/>
              <a:gd name="connsiteX148" fmla="*/ 622449 w 9384838"/>
              <a:gd name="connsiteY148" fmla="*/ 6147242 h 6246801"/>
              <a:gd name="connsiteX149" fmla="*/ 622449 w 9384838"/>
              <a:gd name="connsiteY149" fmla="*/ 6171578 h 6246801"/>
              <a:gd name="connsiteX150" fmla="*/ 597007 w 9384838"/>
              <a:gd name="connsiteY150" fmla="*/ 6171578 h 6246801"/>
              <a:gd name="connsiteX151" fmla="*/ 547229 w 9384838"/>
              <a:gd name="connsiteY151" fmla="*/ 6222464 h 6246801"/>
              <a:gd name="connsiteX152" fmla="*/ 497452 w 9384838"/>
              <a:gd name="connsiteY152" fmla="*/ 6222464 h 6246801"/>
              <a:gd name="connsiteX153" fmla="*/ 422232 w 9384838"/>
              <a:gd name="connsiteY153" fmla="*/ 6246801 h 6246801"/>
              <a:gd name="connsiteX154" fmla="*/ 472009 w 9384838"/>
              <a:gd name="connsiteY154" fmla="*/ 6171578 h 6246801"/>
              <a:gd name="connsiteX155" fmla="*/ 521787 w 9384838"/>
              <a:gd name="connsiteY155" fmla="*/ 6121799 h 6246801"/>
              <a:gd name="connsiteX156" fmla="*/ 497452 w 9384838"/>
              <a:gd name="connsiteY156" fmla="*/ 6046576 h 6246801"/>
              <a:gd name="connsiteX157" fmla="*/ 497452 w 9384838"/>
              <a:gd name="connsiteY157" fmla="*/ 5996796 h 6246801"/>
              <a:gd name="connsiteX158" fmla="*/ 521787 w 9384838"/>
              <a:gd name="connsiteY158" fmla="*/ 5996796 h 6246801"/>
              <a:gd name="connsiteX159" fmla="*/ 572672 w 9384838"/>
              <a:gd name="connsiteY159" fmla="*/ 5945910 h 6246801"/>
              <a:gd name="connsiteX160" fmla="*/ 547229 w 9384838"/>
              <a:gd name="connsiteY160" fmla="*/ 5920467 h 6246801"/>
              <a:gd name="connsiteX161" fmla="*/ 497452 w 9384838"/>
              <a:gd name="connsiteY161" fmla="*/ 5896130 h 6246801"/>
              <a:gd name="connsiteX162" fmla="*/ 472009 w 9384838"/>
              <a:gd name="connsiteY162" fmla="*/ 5920467 h 6246801"/>
              <a:gd name="connsiteX163" fmla="*/ 396790 w 9384838"/>
              <a:gd name="connsiteY163" fmla="*/ 6021133 h 6246801"/>
              <a:gd name="connsiteX164" fmla="*/ 422232 w 9384838"/>
              <a:gd name="connsiteY164" fmla="*/ 6046576 h 6246801"/>
              <a:gd name="connsiteX165" fmla="*/ 422232 w 9384838"/>
              <a:gd name="connsiteY165" fmla="*/ 6096356 h 6246801"/>
              <a:gd name="connsiteX166" fmla="*/ 446568 w 9384838"/>
              <a:gd name="connsiteY166" fmla="*/ 6121799 h 6246801"/>
              <a:gd name="connsiteX167" fmla="*/ 422232 w 9384838"/>
              <a:gd name="connsiteY167" fmla="*/ 6147242 h 6246801"/>
              <a:gd name="connsiteX168" fmla="*/ 396790 w 9384838"/>
              <a:gd name="connsiteY168" fmla="*/ 6147242 h 6246801"/>
              <a:gd name="connsiteX169" fmla="*/ 371348 w 9384838"/>
              <a:gd name="connsiteY169" fmla="*/ 6121799 h 6246801"/>
              <a:gd name="connsiteX170" fmla="*/ 296127 w 9384838"/>
              <a:gd name="connsiteY170" fmla="*/ 6072019 h 6246801"/>
              <a:gd name="connsiteX171" fmla="*/ 271792 w 9384838"/>
              <a:gd name="connsiteY171" fmla="*/ 5996796 h 6246801"/>
              <a:gd name="connsiteX172" fmla="*/ 321570 w 9384838"/>
              <a:gd name="connsiteY172" fmla="*/ 6021133 h 6246801"/>
              <a:gd name="connsiteX173" fmla="*/ 347012 w 9384838"/>
              <a:gd name="connsiteY173" fmla="*/ 5996796 h 6246801"/>
              <a:gd name="connsiteX174" fmla="*/ 371348 w 9384838"/>
              <a:gd name="connsiteY174" fmla="*/ 5920467 h 6246801"/>
              <a:gd name="connsiteX175" fmla="*/ 321570 w 9384838"/>
              <a:gd name="connsiteY175" fmla="*/ 5845245 h 6246801"/>
              <a:gd name="connsiteX176" fmla="*/ 371348 w 9384838"/>
              <a:gd name="connsiteY176" fmla="*/ 5795465 h 6246801"/>
              <a:gd name="connsiteX177" fmla="*/ 371348 w 9384838"/>
              <a:gd name="connsiteY177" fmla="*/ 5745685 h 6246801"/>
              <a:gd name="connsiteX178" fmla="*/ 371348 w 9384838"/>
              <a:gd name="connsiteY178" fmla="*/ 5720242 h 6246801"/>
              <a:gd name="connsiteX179" fmla="*/ 347012 w 9384838"/>
              <a:gd name="connsiteY179" fmla="*/ 5670462 h 6246801"/>
              <a:gd name="connsiteX180" fmla="*/ 446567 w 9384838"/>
              <a:gd name="connsiteY180" fmla="*/ 5670462 h 6246801"/>
              <a:gd name="connsiteX181" fmla="*/ 462479 w 9384838"/>
              <a:gd name="connsiteY181" fmla="*/ 5674309 h 6246801"/>
              <a:gd name="connsiteX182" fmla="*/ 471828 w 9384838"/>
              <a:gd name="connsiteY182" fmla="*/ 5676570 h 6246801"/>
              <a:gd name="connsiteX183" fmla="*/ 471828 w 9384838"/>
              <a:gd name="connsiteY183" fmla="*/ 5676569 h 6246801"/>
              <a:gd name="connsiteX184" fmla="*/ 462479 w 9384838"/>
              <a:gd name="connsiteY184" fmla="*/ 5674309 h 6246801"/>
              <a:gd name="connsiteX185" fmla="*/ 446568 w 9384838"/>
              <a:gd name="connsiteY185" fmla="*/ 5670462 h 6246801"/>
              <a:gd name="connsiteX186" fmla="*/ 446567 w 9384838"/>
              <a:gd name="connsiteY186" fmla="*/ 5670462 h 6246801"/>
              <a:gd name="connsiteX187" fmla="*/ 521787 w 9384838"/>
              <a:gd name="connsiteY187" fmla="*/ 5595239 h 6246801"/>
              <a:gd name="connsiteX188" fmla="*/ 572672 w 9384838"/>
              <a:gd name="connsiteY188" fmla="*/ 5569796 h 6246801"/>
              <a:gd name="connsiteX189" fmla="*/ 572672 w 9384838"/>
              <a:gd name="connsiteY189" fmla="*/ 5520016 h 6246801"/>
              <a:gd name="connsiteX190" fmla="*/ 647892 w 9384838"/>
              <a:gd name="connsiteY190" fmla="*/ 5494573 h 6246801"/>
              <a:gd name="connsiteX191" fmla="*/ 622450 w 9384838"/>
              <a:gd name="connsiteY191" fmla="*/ 5469130 h 6246801"/>
              <a:gd name="connsiteX192" fmla="*/ 547230 w 9384838"/>
              <a:gd name="connsiteY192" fmla="*/ 5469130 h 6246801"/>
              <a:gd name="connsiteX193" fmla="*/ 622450 w 9384838"/>
              <a:gd name="connsiteY193" fmla="*/ 5444793 h 6246801"/>
              <a:gd name="connsiteX194" fmla="*/ 622450 w 9384838"/>
              <a:gd name="connsiteY194" fmla="*/ 5369570 h 6246801"/>
              <a:gd name="connsiteX195" fmla="*/ 597008 w 9384838"/>
              <a:gd name="connsiteY195" fmla="*/ 5369570 h 6246801"/>
              <a:gd name="connsiteX196" fmla="*/ 597008 w 9384838"/>
              <a:gd name="connsiteY196" fmla="*/ 5344127 h 6246801"/>
              <a:gd name="connsiteX197" fmla="*/ 572672 w 9384838"/>
              <a:gd name="connsiteY197" fmla="*/ 5318684 h 6246801"/>
              <a:gd name="connsiteX198" fmla="*/ 597008 w 9384838"/>
              <a:gd name="connsiteY198" fmla="*/ 5268904 h 6246801"/>
              <a:gd name="connsiteX199" fmla="*/ 572672 w 9384838"/>
              <a:gd name="connsiteY199" fmla="*/ 5268904 h 6246801"/>
              <a:gd name="connsiteX200" fmla="*/ 572672 w 9384838"/>
              <a:gd name="connsiteY200" fmla="*/ 5218018 h 6246801"/>
              <a:gd name="connsiteX201" fmla="*/ 547230 w 9384838"/>
              <a:gd name="connsiteY201" fmla="*/ 5193682 h 6246801"/>
              <a:gd name="connsiteX202" fmla="*/ 547229 w 9384838"/>
              <a:gd name="connsiteY202" fmla="*/ 5193682 h 6246801"/>
              <a:gd name="connsiteX203" fmla="*/ 521787 w 9384838"/>
              <a:gd name="connsiteY203" fmla="*/ 5168239 h 6246801"/>
              <a:gd name="connsiteX204" fmla="*/ 472009 w 9384838"/>
              <a:gd name="connsiteY204" fmla="*/ 5193682 h 6246801"/>
              <a:gd name="connsiteX205" fmla="*/ 472009 w 9384838"/>
              <a:gd name="connsiteY205" fmla="*/ 5293241 h 6246801"/>
              <a:gd name="connsiteX206" fmla="*/ 472009 w 9384838"/>
              <a:gd name="connsiteY206" fmla="*/ 5293241 h 6246801"/>
              <a:gd name="connsiteX207" fmla="*/ 422231 w 9384838"/>
              <a:gd name="connsiteY207" fmla="*/ 5318684 h 6246801"/>
              <a:gd name="connsiteX208" fmla="*/ 446567 w 9384838"/>
              <a:gd name="connsiteY208" fmla="*/ 5344127 h 6246801"/>
              <a:gd name="connsiteX209" fmla="*/ 497451 w 9384838"/>
              <a:gd name="connsiteY209" fmla="*/ 5344127 h 6246801"/>
              <a:gd name="connsiteX210" fmla="*/ 521787 w 9384838"/>
              <a:gd name="connsiteY210" fmla="*/ 5318684 h 6246801"/>
              <a:gd name="connsiteX211" fmla="*/ 521787 w 9384838"/>
              <a:gd name="connsiteY211" fmla="*/ 5369570 h 6246801"/>
              <a:gd name="connsiteX212" fmla="*/ 497451 w 9384838"/>
              <a:gd name="connsiteY212" fmla="*/ 5419350 h 6246801"/>
              <a:gd name="connsiteX213" fmla="*/ 472009 w 9384838"/>
              <a:gd name="connsiteY213" fmla="*/ 5419350 h 6246801"/>
              <a:gd name="connsiteX214" fmla="*/ 446567 w 9384838"/>
              <a:gd name="connsiteY214" fmla="*/ 5444793 h 6246801"/>
              <a:gd name="connsiteX215" fmla="*/ 422231 w 9384838"/>
              <a:gd name="connsiteY215" fmla="*/ 5419350 h 6246801"/>
              <a:gd name="connsiteX216" fmla="*/ 446567 w 9384838"/>
              <a:gd name="connsiteY216" fmla="*/ 5393907 h 6246801"/>
              <a:gd name="connsiteX217" fmla="*/ 446567 w 9384838"/>
              <a:gd name="connsiteY217" fmla="*/ 5369570 h 6246801"/>
              <a:gd name="connsiteX218" fmla="*/ 422231 w 9384838"/>
              <a:gd name="connsiteY218" fmla="*/ 5344127 h 6246801"/>
              <a:gd name="connsiteX219" fmla="*/ 371347 w 9384838"/>
              <a:gd name="connsiteY219" fmla="*/ 5369570 h 6246801"/>
              <a:gd name="connsiteX220" fmla="*/ 347011 w 9384838"/>
              <a:gd name="connsiteY220" fmla="*/ 5344127 h 6246801"/>
              <a:gd name="connsiteX221" fmla="*/ 321569 w 9384838"/>
              <a:gd name="connsiteY221" fmla="*/ 5393907 h 6246801"/>
              <a:gd name="connsiteX222" fmla="*/ 271791 w 9384838"/>
              <a:gd name="connsiteY222" fmla="*/ 5419350 h 6246801"/>
              <a:gd name="connsiteX223" fmla="*/ 321569 w 9384838"/>
              <a:gd name="connsiteY223" fmla="*/ 5369570 h 6246801"/>
              <a:gd name="connsiteX224" fmla="*/ 296127 w 9384838"/>
              <a:gd name="connsiteY224" fmla="*/ 5344127 h 6246801"/>
              <a:gd name="connsiteX225" fmla="*/ 296127 w 9384838"/>
              <a:gd name="connsiteY225" fmla="*/ 5293241 h 6246801"/>
              <a:gd name="connsiteX226" fmla="*/ 271791 w 9384838"/>
              <a:gd name="connsiteY226" fmla="*/ 5293241 h 6246801"/>
              <a:gd name="connsiteX227" fmla="*/ 246349 w 9384838"/>
              <a:gd name="connsiteY227" fmla="*/ 5243462 h 6246801"/>
              <a:gd name="connsiteX228" fmla="*/ 296127 w 9384838"/>
              <a:gd name="connsiteY228" fmla="*/ 5168239 h 6246801"/>
              <a:gd name="connsiteX229" fmla="*/ 321569 w 9384838"/>
              <a:gd name="connsiteY229" fmla="*/ 5193682 h 6246801"/>
              <a:gd name="connsiteX230" fmla="*/ 296127 w 9384838"/>
              <a:gd name="connsiteY230" fmla="*/ 5218019 h 6246801"/>
              <a:gd name="connsiteX231" fmla="*/ 321569 w 9384838"/>
              <a:gd name="connsiteY231" fmla="*/ 5218019 h 6246801"/>
              <a:gd name="connsiteX232" fmla="*/ 321569 w 9384838"/>
              <a:gd name="connsiteY232" fmla="*/ 5243462 h 6246801"/>
              <a:gd name="connsiteX233" fmla="*/ 296127 w 9384838"/>
              <a:gd name="connsiteY233" fmla="*/ 5268905 h 6246801"/>
              <a:gd name="connsiteX234" fmla="*/ 321569 w 9384838"/>
              <a:gd name="connsiteY234" fmla="*/ 5318684 h 6246801"/>
              <a:gd name="connsiteX235" fmla="*/ 347011 w 9384838"/>
              <a:gd name="connsiteY235" fmla="*/ 5293241 h 6246801"/>
              <a:gd name="connsiteX236" fmla="*/ 371347 w 9384838"/>
              <a:gd name="connsiteY236" fmla="*/ 5318684 h 6246801"/>
              <a:gd name="connsiteX237" fmla="*/ 396789 w 9384838"/>
              <a:gd name="connsiteY237" fmla="*/ 5318684 h 6246801"/>
              <a:gd name="connsiteX238" fmla="*/ 371347 w 9384838"/>
              <a:gd name="connsiteY238" fmla="*/ 5268905 h 6246801"/>
              <a:gd name="connsiteX239" fmla="*/ 396789 w 9384838"/>
              <a:gd name="connsiteY239" fmla="*/ 5243462 h 6246801"/>
              <a:gd name="connsiteX240" fmla="*/ 371347 w 9384838"/>
              <a:gd name="connsiteY240" fmla="*/ 5193682 h 6246801"/>
              <a:gd name="connsiteX241" fmla="*/ 321569 w 9384838"/>
              <a:gd name="connsiteY241" fmla="*/ 5168239 h 6246801"/>
              <a:gd name="connsiteX242" fmla="*/ 347011 w 9384838"/>
              <a:gd name="connsiteY242" fmla="*/ 5142796 h 6246801"/>
              <a:gd name="connsiteX243" fmla="*/ 296127 w 9384838"/>
              <a:gd name="connsiteY243" fmla="*/ 5142796 h 6246801"/>
              <a:gd name="connsiteX244" fmla="*/ 271791 w 9384838"/>
              <a:gd name="connsiteY244" fmla="*/ 5093016 h 6246801"/>
              <a:gd name="connsiteX245" fmla="*/ 296127 w 9384838"/>
              <a:gd name="connsiteY245" fmla="*/ 5067573 h 6246801"/>
              <a:gd name="connsiteX246" fmla="*/ 271791 w 9384838"/>
              <a:gd name="connsiteY246" fmla="*/ 5043236 h 6246801"/>
              <a:gd name="connsiteX247" fmla="*/ 271791 w 9384838"/>
              <a:gd name="connsiteY247" fmla="*/ 5017793 h 6246801"/>
              <a:gd name="connsiteX248" fmla="*/ 321569 w 9384838"/>
              <a:gd name="connsiteY248" fmla="*/ 5043236 h 6246801"/>
              <a:gd name="connsiteX249" fmla="*/ 347011 w 9384838"/>
              <a:gd name="connsiteY249" fmla="*/ 5043236 h 6246801"/>
              <a:gd name="connsiteX250" fmla="*/ 371347 w 9384838"/>
              <a:gd name="connsiteY250" fmla="*/ 5067573 h 6246801"/>
              <a:gd name="connsiteX251" fmla="*/ 371347 w 9384838"/>
              <a:gd name="connsiteY251" fmla="*/ 5093016 h 6246801"/>
              <a:gd name="connsiteX252" fmla="*/ 396789 w 9384838"/>
              <a:gd name="connsiteY252" fmla="*/ 5093016 h 6246801"/>
              <a:gd name="connsiteX253" fmla="*/ 396789 w 9384838"/>
              <a:gd name="connsiteY253" fmla="*/ 5067573 h 6246801"/>
              <a:gd name="connsiteX254" fmla="*/ 422231 w 9384838"/>
              <a:gd name="connsiteY254" fmla="*/ 5043236 h 6246801"/>
              <a:gd name="connsiteX255" fmla="*/ 371347 w 9384838"/>
              <a:gd name="connsiteY255" fmla="*/ 5017793 h 6246801"/>
              <a:gd name="connsiteX256" fmla="*/ 396789 w 9384838"/>
              <a:gd name="connsiteY256" fmla="*/ 4992350 h 6246801"/>
              <a:gd name="connsiteX257" fmla="*/ 422231 w 9384838"/>
              <a:gd name="connsiteY257" fmla="*/ 4968013 h 6246801"/>
              <a:gd name="connsiteX258" fmla="*/ 446567 w 9384838"/>
              <a:gd name="connsiteY258" fmla="*/ 4992350 h 6246801"/>
              <a:gd name="connsiteX259" fmla="*/ 446567 w 9384838"/>
              <a:gd name="connsiteY259" fmla="*/ 5017793 h 6246801"/>
              <a:gd name="connsiteX260" fmla="*/ 472009 w 9384838"/>
              <a:gd name="connsiteY260" fmla="*/ 5043236 h 6246801"/>
              <a:gd name="connsiteX261" fmla="*/ 497451 w 9384838"/>
              <a:gd name="connsiteY261" fmla="*/ 5017793 h 6246801"/>
              <a:gd name="connsiteX262" fmla="*/ 497452 w 9384838"/>
              <a:gd name="connsiteY262" fmla="*/ 5017793 h 6246801"/>
              <a:gd name="connsiteX263" fmla="*/ 547230 w 9384838"/>
              <a:gd name="connsiteY263" fmla="*/ 5017793 h 6246801"/>
              <a:gd name="connsiteX264" fmla="*/ 521788 w 9384838"/>
              <a:gd name="connsiteY264" fmla="*/ 4992350 h 6246801"/>
              <a:gd name="connsiteX265" fmla="*/ 572672 w 9384838"/>
              <a:gd name="connsiteY265" fmla="*/ 4968013 h 6246801"/>
              <a:gd name="connsiteX266" fmla="*/ 597008 w 9384838"/>
              <a:gd name="connsiteY266" fmla="*/ 4992350 h 6246801"/>
              <a:gd name="connsiteX267" fmla="*/ 647892 w 9384838"/>
              <a:gd name="connsiteY267" fmla="*/ 4992350 h 6246801"/>
              <a:gd name="connsiteX268" fmla="*/ 647892 w 9384838"/>
              <a:gd name="connsiteY268" fmla="*/ 4968013 h 6246801"/>
              <a:gd name="connsiteX269" fmla="*/ 672228 w 9384838"/>
              <a:gd name="connsiteY269" fmla="*/ 4942570 h 6246801"/>
              <a:gd name="connsiteX270" fmla="*/ 672228 w 9384838"/>
              <a:gd name="connsiteY270" fmla="*/ 4917127 h 6246801"/>
              <a:gd name="connsiteX271" fmla="*/ 723112 w 9384838"/>
              <a:gd name="connsiteY271" fmla="*/ 4892790 h 6246801"/>
              <a:gd name="connsiteX272" fmla="*/ 772890 w 9384838"/>
              <a:gd name="connsiteY272" fmla="*/ 4892790 h 6246801"/>
              <a:gd name="connsiteX273" fmla="*/ 798333 w 9384838"/>
              <a:gd name="connsiteY273" fmla="*/ 4867347 h 6246801"/>
              <a:gd name="connsiteX274" fmla="*/ 291494 w 9384838"/>
              <a:gd name="connsiteY274" fmla="*/ 3896294 h 6246801"/>
              <a:gd name="connsiteX275" fmla="*/ 319795 w 9384838"/>
              <a:gd name="connsiteY275" fmla="*/ 3947235 h 6246801"/>
              <a:gd name="connsiteX276" fmla="*/ 280174 w 9384838"/>
              <a:gd name="connsiteY276" fmla="*/ 4026476 h 6246801"/>
              <a:gd name="connsiteX277" fmla="*/ 234893 w 9384838"/>
              <a:gd name="connsiteY277" fmla="*/ 4026476 h 6246801"/>
              <a:gd name="connsiteX278" fmla="*/ 220743 w 9384838"/>
              <a:gd name="connsiteY278" fmla="*/ 4066097 h 6246801"/>
              <a:gd name="connsiteX279" fmla="*/ 178292 w 9384838"/>
              <a:gd name="connsiteY279" fmla="*/ 4074587 h 6246801"/>
              <a:gd name="connsiteX280" fmla="*/ 133012 w 9384838"/>
              <a:gd name="connsiteY280" fmla="*/ 4111377 h 6246801"/>
              <a:gd name="connsiteX281" fmla="*/ 93391 w 9384838"/>
              <a:gd name="connsiteY281" fmla="*/ 4125528 h 6246801"/>
              <a:gd name="connsiteX282" fmla="*/ 113201 w 9384838"/>
              <a:gd name="connsiteY282" fmla="*/ 4187789 h 6246801"/>
              <a:gd name="connsiteX283" fmla="*/ 82071 w 9384838"/>
              <a:gd name="connsiteY283" fmla="*/ 4187789 h 6246801"/>
              <a:gd name="connsiteX284" fmla="*/ 59430 w 9384838"/>
              <a:gd name="connsiteY284" fmla="*/ 4250050 h 6246801"/>
              <a:gd name="connsiteX285" fmla="*/ 76411 w 9384838"/>
              <a:gd name="connsiteY285" fmla="*/ 4275521 h 6246801"/>
              <a:gd name="connsiteX286" fmla="*/ 11320 w 9384838"/>
              <a:gd name="connsiteY286" fmla="*/ 4317971 h 6246801"/>
              <a:gd name="connsiteX287" fmla="*/ 0 w 9384838"/>
              <a:gd name="connsiteY287" fmla="*/ 4230240 h 6246801"/>
              <a:gd name="connsiteX288" fmla="*/ 31130 w 9384838"/>
              <a:gd name="connsiteY288" fmla="*/ 4218920 h 6246801"/>
              <a:gd name="connsiteX289" fmla="*/ 45280 w 9384838"/>
              <a:gd name="connsiteY289" fmla="*/ 4187789 h 6246801"/>
              <a:gd name="connsiteX290" fmla="*/ 53771 w 9384838"/>
              <a:gd name="connsiteY290" fmla="*/ 4131188 h 6246801"/>
              <a:gd name="connsiteX291" fmla="*/ 70751 w 9384838"/>
              <a:gd name="connsiteY291" fmla="*/ 4105717 h 6246801"/>
              <a:gd name="connsiteX292" fmla="*/ 124522 w 9384838"/>
              <a:gd name="connsiteY292" fmla="*/ 4083077 h 6246801"/>
              <a:gd name="connsiteX293" fmla="*/ 152822 w 9384838"/>
              <a:gd name="connsiteY293" fmla="*/ 4040626 h 6246801"/>
              <a:gd name="connsiteX294" fmla="*/ 104711 w 9384838"/>
              <a:gd name="connsiteY294" fmla="*/ 4023646 h 6246801"/>
              <a:gd name="connsiteX295" fmla="*/ 104711 w 9384838"/>
              <a:gd name="connsiteY295" fmla="*/ 3981195 h 6246801"/>
              <a:gd name="connsiteX296" fmla="*/ 144332 w 9384838"/>
              <a:gd name="connsiteY296" fmla="*/ 3981195 h 6246801"/>
              <a:gd name="connsiteX297" fmla="*/ 181122 w 9384838"/>
              <a:gd name="connsiteY297" fmla="*/ 4020816 h 6246801"/>
              <a:gd name="connsiteX298" fmla="*/ 240553 w 9384838"/>
              <a:gd name="connsiteY298" fmla="*/ 3955725 h 6246801"/>
              <a:gd name="connsiteX299" fmla="*/ 271684 w 9384838"/>
              <a:gd name="connsiteY299" fmla="*/ 3907614 h 6246801"/>
              <a:gd name="connsiteX300" fmla="*/ 291494 w 9384838"/>
              <a:gd name="connsiteY300" fmla="*/ 3896294 h 6246801"/>
              <a:gd name="connsiteX301" fmla="*/ 481106 w 9384838"/>
              <a:gd name="connsiteY301" fmla="*/ 3596309 h 6246801"/>
              <a:gd name="connsiteX302" fmla="*/ 435825 w 9384838"/>
              <a:gd name="connsiteY302" fmla="*/ 3664230 h 6246801"/>
              <a:gd name="connsiteX303" fmla="*/ 396205 w 9384838"/>
              <a:gd name="connsiteY303" fmla="*/ 3638759 h 6246801"/>
              <a:gd name="connsiteX304" fmla="*/ 481106 w 9384838"/>
              <a:gd name="connsiteY304" fmla="*/ 3596309 h 6246801"/>
              <a:gd name="connsiteX305" fmla="*/ 4460871 w 9384838"/>
              <a:gd name="connsiteY305" fmla="*/ 3512231 h 6246801"/>
              <a:gd name="connsiteX306" fmla="*/ 4435429 w 9384838"/>
              <a:gd name="connsiteY306" fmla="*/ 3563117 h 6246801"/>
              <a:gd name="connsiteX307" fmla="*/ 4385651 w 9384838"/>
              <a:gd name="connsiteY307" fmla="*/ 3612896 h 6246801"/>
              <a:gd name="connsiteX308" fmla="*/ 4385651 w 9384838"/>
              <a:gd name="connsiteY308" fmla="*/ 3638339 h 6246801"/>
              <a:gd name="connsiteX309" fmla="*/ 4435429 w 9384838"/>
              <a:gd name="connsiteY309" fmla="*/ 3638339 h 6246801"/>
              <a:gd name="connsiteX310" fmla="*/ 4435429 w 9384838"/>
              <a:gd name="connsiteY310" fmla="*/ 3662676 h 6246801"/>
              <a:gd name="connsiteX311" fmla="*/ 4385651 w 9384838"/>
              <a:gd name="connsiteY311" fmla="*/ 3713562 h 6246801"/>
              <a:gd name="connsiteX312" fmla="*/ 4284989 w 9384838"/>
              <a:gd name="connsiteY312" fmla="*/ 3737899 h 6246801"/>
              <a:gd name="connsiteX313" fmla="*/ 4310431 w 9384838"/>
              <a:gd name="connsiteY313" fmla="*/ 3688119 h 6246801"/>
              <a:gd name="connsiteX314" fmla="*/ 4335873 w 9384838"/>
              <a:gd name="connsiteY314" fmla="*/ 3662676 h 6246801"/>
              <a:gd name="connsiteX315" fmla="*/ 4335873 w 9384838"/>
              <a:gd name="connsiteY315" fmla="*/ 3638339 h 6246801"/>
              <a:gd name="connsiteX316" fmla="*/ 4284989 w 9384838"/>
              <a:gd name="connsiteY316" fmla="*/ 3662676 h 6246801"/>
              <a:gd name="connsiteX317" fmla="*/ 4284989 w 9384838"/>
              <a:gd name="connsiteY317" fmla="*/ 3612896 h 6246801"/>
              <a:gd name="connsiteX318" fmla="*/ 4360209 w 9384838"/>
              <a:gd name="connsiteY318" fmla="*/ 3537674 h 6246801"/>
              <a:gd name="connsiteX319" fmla="*/ 4460871 w 9384838"/>
              <a:gd name="connsiteY319" fmla="*/ 3512231 h 6246801"/>
              <a:gd name="connsiteX320" fmla="*/ 605629 w 9384838"/>
              <a:gd name="connsiteY320" fmla="*/ 3364245 h 6246801"/>
              <a:gd name="connsiteX321" fmla="*/ 611289 w 9384838"/>
              <a:gd name="connsiteY321" fmla="*/ 3409526 h 6246801"/>
              <a:gd name="connsiteX322" fmla="*/ 633929 w 9384838"/>
              <a:gd name="connsiteY322" fmla="*/ 3437826 h 6246801"/>
              <a:gd name="connsiteX323" fmla="*/ 616949 w 9384838"/>
              <a:gd name="connsiteY323" fmla="*/ 3485937 h 6246801"/>
              <a:gd name="connsiteX324" fmla="*/ 599969 w 9384838"/>
              <a:gd name="connsiteY324" fmla="*/ 3497257 h 6246801"/>
              <a:gd name="connsiteX325" fmla="*/ 560348 w 9384838"/>
              <a:gd name="connsiteY325" fmla="*/ 3451976 h 6246801"/>
              <a:gd name="connsiteX326" fmla="*/ 577328 w 9384838"/>
              <a:gd name="connsiteY326" fmla="*/ 3415186 h 6246801"/>
              <a:gd name="connsiteX327" fmla="*/ 574498 w 9384838"/>
              <a:gd name="connsiteY327" fmla="*/ 3369905 h 6246801"/>
              <a:gd name="connsiteX328" fmla="*/ 605629 w 9384838"/>
              <a:gd name="connsiteY328" fmla="*/ 3364245 h 6246801"/>
              <a:gd name="connsiteX329" fmla="*/ 1098059 w 9384838"/>
              <a:gd name="connsiteY329" fmla="*/ 3109544 h 6246801"/>
              <a:gd name="connsiteX330" fmla="*/ 1081079 w 9384838"/>
              <a:gd name="connsiteY330" fmla="*/ 3137841 h 6246801"/>
              <a:gd name="connsiteX331" fmla="*/ 1064099 w 9384838"/>
              <a:gd name="connsiteY331" fmla="*/ 3154822 h 6246801"/>
              <a:gd name="connsiteX332" fmla="*/ 1038628 w 9384838"/>
              <a:gd name="connsiteY332" fmla="*/ 3143502 h 6246801"/>
              <a:gd name="connsiteX333" fmla="*/ 1098059 w 9384838"/>
              <a:gd name="connsiteY333" fmla="*/ 3109544 h 6246801"/>
              <a:gd name="connsiteX334" fmla="*/ 905615 w 9384838"/>
              <a:gd name="connsiteY334" fmla="*/ 3061433 h 6246801"/>
              <a:gd name="connsiteX335" fmla="*/ 905615 w 9384838"/>
              <a:gd name="connsiteY335" fmla="*/ 3098224 h 6246801"/>
              <a:gd name="connsiteX336" fmla="*/ 874484 w 9384838"/>
              <a:gd name="connsiteY336" fmla="*/ 3149161 h 6246801"/>
              <a:gd name="connsiteX337" fmla="*/ 820713 w 9384838"/>
              <a:gd name="connsiteY337" fmla="*/ 3171802 h 6246801"/>
              <a:gd name="connsiteX338" fmla="*/ 826373 w 9384838"/>
              <a:gd name="connsiteY338" fmla="*/ 3205762 h 6246801"/>
              <a:gd name="connsiteX339" fmla="*/ 769772 w 9384838"/>
              <a:gd name="connsiteY339" fmla="*/ 3214252 h 6246801"/>
              <a:gd name="connsiteX340" fmla="*/ 775432 w 9384838"/>
              <a:gd name="connsiteY340" fmla="*/ 3253873 h 6246801"/>
              <a:gd name="connsiteX341" fmla="*/ 738642 w 9384838"/>
              <a:gd name="connsiteY341" fmla="*/ 3245383 h 6246801"/>
              <a:gd name="connsiteX342" fmla="*/ 724492 w 9384838"/>
              <a:gd name="connsiteY342" fmla="*/ 3214252 h 6246801"/>
              <a:gd name="connsiteX343" fmla="*/ 701851 w 9384838"/>
              <a:gd name="connsiteY343" fmla="*/ 3183122 h 6246801"/>
              <a:gd name="connsiteX344" fmla="*/ 724492 w 9384838"/>
              <a:gd name="connsiteY344" fmla="*/ 3168972 h 6246801"/>
              <a:gd name="connsiteX345" fmla="*/ 747132 w 9384838"/>
              <a:gd name="connsiteY345" fmla="*/ 3146331 h 6246801"/>
              <a:gd name="connsiteX346" fmla="*/ 843354 w 9384838"/>
              <a:gd name="connsiteY346" fmla="*/ 3098224 h 6246801"/>
              <a:gd name="connsiteX347" fmla="*/ 905615 w 9384838"/>
              <a:gd name="connsiteY347" fmla="*/ 3061433 h 6246801"/>
              <a:gd name="connsiteX348" fmla="*/ 936745 w 9384838"/>
              <a:gd name="connsiteY348" fmla="*/ 3033132 h 6246801"/>
              <a:gd name="connsiteX349" fmla="*/ 973535 w 9384838"/>
              <a:gd name="connsiteY349" fmla="*/ 3081244 h 6246801"/>
              <a:gd name="connsiteX350" fmla="*/ 948066 w 9384838"/>
              <a:gd name="connsiteY350" fmla="*/ 3115203 h 6246801"/>
              <a:gd name="connsiteX351" fmla="*/ 925424 w 9384838"/>
              <a:gd name="connsiteY351" fmla="*/ 3067093 h 6246801"/>
              <a:gd name="connsiteX352" fmla="*/ 936745 w 9384838"/>
              <a:gd name="connsiteY352" fmla="*/ 3033132 h 6246801"/>
              <a:gd name="connsiteX353" fmla="*/ 5840275 w 9384838"/>
              <a:gd name="connsiteY353" fmla="*/ 2081897 h 6246801"/>
              <a:gd name="connsiteX354" fmla="*/ 5891159 w 9384838"/>
              <a:gd name="connsiteY354" fmla="*/ 2132783 h 6246801"/>
              <a:gd name="connsiteX355" fmla="*/ 5891159 w 9384838"/>
              <a:gd name="connsiteY355" fmla="*/ 2158226 h 6246801"/>
              <a:gd name="connsiteX356" fmla="*/ 5966379 w 9384838"/>
              <a:gd name="connsiteY356" fmla="*/ 2208005 h 6246801"/>
              <a:gd name="connsiteX357" fmla="*/ 6016157 w 9384838"/>
              <a:gd name="connsiteY357" fmla="*/ 2208005 h 6246801"/>
              <a:gd name="connsiteX358" fmla="*/ 6041599 w 9384838"/>
              <a:gd name="connsiteY358" fmla="*/ 2208005 h 6246801"/>
              <a:gd name="connsiteX359" fmla="*/ 5966379 w 9384838"/>
              <a:gd name="connsiteY359" fmla="*/ 2308672 h 6246801"/>
              <a:gd name="connsiteX360" fmla="*/ 5916601 w 9384838"/>
              <a:gd name="connsiteY360" fmla="*/ 2558676 h 6246801"/>
              <a:gd name="connsiteX361" fmla="*/ 5916601 w 9384838"/>
              <a:gd name="connsiteY361" fmla="*/ 2659341 h 6246801"/>
              <a:gd name="connsiteX362" fmla="*/ 5966379 w 9384838"/>
              <a:gd name="connsiteY362" fmla="*/ 2684786 h 6246801"/>
              <a:gd name="connsiteX363" fmla="*/ 5991821 w 9384838"/>
              <a:gd name="connsiteY363" fmla="*/ 2734563 h 6246801"/>
              <a:gd name="connsiteX364" fmla="*/ 6016157 w 9384838"/>
              <a:gd name="connsiteY364" fmla="*/ 2785448 h 6246801"/>
              <a:gd name="connsiteX365" fmla="*/ 6016157 w 9384838"/>
              <a:gd name="connsiteY365" fmla="*/ 2860670 h 6246801"/>
              <a:gd name="connsiteX366" fmla="*/ 5991821 w 9384838"/>
              <a:gd name="connsiteY366" fmla="*/ 2885007 h 6246801"/>
              <a:gd name="connsiteX367" fmla="*/ 6016157 w 9384838"/>
              <a:gd name="connsiteY367" fmla="*/ 2910449 h 6246801"/>
              <a:gd name="connsiteX368" fmla="*/ 5991821 w 9384838"/>
              <a:gd name="connsiteY368" fmla="*/ 2935892 h 6246801"/>
              <a:gd name="connsiteX369" fmla="*/ 5991821 w 9384838"/>
              <a:gd name="connsiteY369" fmla="*/ 2960229 h 6246801"/>
              <a:gd name="connsiteX370" fmla="*/ 6041599 w 9384838"/>
              <a:gd name="connsiteY370" fmla="*/ 2985670 h 6246801"/>
              <a:gd name="connsiteX371" fmla="*/ 6016157 w 9384838"/>
              <a:gd name="connsiteY371" fmla="*/ 3035453 h 6246801"/>
              <a:gd name="connsiteX372" fmla="*/ 6041599 w 9384838"/>
              <a:gd name="connsiteY372" fmla="*/ 3086339 h 6246801"/>
              <a:gd name="connsiteX373" fmla="*/ 5991821 w 9384838"/>
              <a:gd name="connsiteY373" fmla="*/ 3185896 h 6246801"/>
              <a:gd name="connsiteX374" fmla="*/ 6016157 w 9384838"/>
              <a:gd name="connsiteY374" fmla="*/ 3185896 h 6246801"/>
              <a:gd name="connsiteX375" fmla="*/ 6016157 w 9384838"/>
              <a:gd name="connsiteY375" fmla="*/ 3236782 h 6246801"/>
              <a:gd name="connsiteX376" fmla="*/ 5966379 w 9384838"/>
              <a:gd name="connsiteY376" fmla="*/ 3261118 h 6246801"/>
              <a:gd name="connsiteX377" fmla="*/ 5966379 w 9384838"/>
              <a:gd name="connsiteY377" fmla="*/ 3286561 h 6246801"/>
              <a:gd name="connsiteX378" fmla="*/ 5916601 w 9384838"/>
              <a:gd name="connsiteY378" fmla="*/ 3361784 h 6246801"/>
              <a:gd name="connsiteX379" fmla="*/ 5916601 w 9384838"/>
              <a:gd name="connsiteY379" fmla="*/ 3412670 h 6246801"/>
              <a:gd name="connsiteX380" fmla="*/ 5865717 w 9384838"/>
              <a:gd name="connsiteY380" fmla="*/ 3437007 h 6246801"/>
              <a:gd name="connsiteX381" fmla="*/ 5840275 w 9384838"/>
              <a:gd name="connsiteY381" fmla="*/ 3462450 h 6246801"/>
              <a:gd name="connsiteX382" fmla="*/ 5815939 w 9384838"/>
              <a:gd name="connsiteY382" fmla="*/ 3437007 h 6246801"/>
              <a:gd name="connsiteX383" fmla="*/ 5815939 w 9384838"/>
              <a:gd name="connsiteY383" fmla="*/ 3487893 h 6246801"/>
              <a:gd name="connsiteX384" fmla="*/ 5765055 w 9384838"/>
              <a:gd name="connsiteY384" fmla="*/ 3462450 h 6246801"/>
              <a:gd name="connsiteX385" fmla="*/ 5765055 w 9384838"/>
              <a:gd name="connsiteY385" fmla="*/ 3462451 h 6246801"/>
              <a:gd name="connsiteX386" fmla="*/ 5790497 w 9384838"/>
              <a:gd name="connsiteY386" fmla="*/ 3512230 h 6246801"/>
              <a:gd name="connsiteX387" fmla="*/ 5740719 w 9384838"/>
              <a:gd name="connsiteY387" fmla="*/ 3537673 h 6246801"/>
              <a:gd name="connsiteX388" fmla="*/ 5715277 w 9384838"/>
              <a:gd name="connsiteY388" fmla="*/ 3563116 h 6246801"/>
              <a:gd name="connsiteX389" fmla="*/ 5689835 w 9384838"/>
              <a:gd name="connsiteY389" fmla="*/ 3587453 h 6246801"/>
              <a:gd name="connsiteX390" fmla="*/ 5715277 w 9384838"/>
              <a:gd name="connsiteY390" fmla="*/ 3612896 h 6246801"/>
              <a:gd name="connsiteX391" fmla="*/ 5665499 w 9384838"/>
              <a:gd name="connsiteY391" fmla="*/ 3612896 h 6246801"/>
              <a:gd name="connsiteX392" fmla="*/ 5640057 w 9384838"/>
              <a:gd name="connsiteY392" fmla="*/ 3638339 h 6246801"/>
              <a:gd name="connsiteX393" fmla="*/ 5665499 w 9384838"/>
              <a:gd name="connsiteY393" fmla="*/ 3638339 h 6246801"/>
              <a:gd name="connsiteX394" fmla="*/ 5665499 w 9384838"/>
              <a:gd name="connsiteY394" fmla="*/ 3662676 h 6246801"/>
              <a:gd name="connsiteX395" fmla="*/ 5640057 w 9384838"/>
              <a:gd name="connsiteY395" fmla="*/ 3662676 h 6246801"/>
              <a:gd name="connsiteX396" fmla="*/ 5665499 w 9384838"/>
              <a:gd name="connsiteY396" fmla="*/ 3688119 h 6246801"/>
              <a:gd name="connsiteX397" fmla="*/ 5640057 w 9384838"/>
              <a:gd name="connsiteY397" fmla="*/ 3763342 h 6246801"/>
              <a:gd name="connsiteX398" fmla="*/ 5590279 w 9384838"/>
              <a:gd name="connsiteY398" fmla="*/ 3737899 h 6246801"/>
              <a:gd name="connsiteX399" fmla="*/ 5515059 w 9384838"/>
              <a:gd name="connsiteY399" fmla="*/ 3737899 h 6246801"/>
              <a:gd name="connsiteX400" fmla="*/ 5464175 w 9384838"/>
              <a:gd name="connsiteY400" fmla="*/ 3713562 h 6246801"/>
              <a:gd name="connsiteX401" fmla="*/ 5439839 w 9384838"/>
              <a:gd name="connsiteY401" fmla="*/ 3737899 h 6246801"/>
              <a:gd name="connsiteX402" fmla="*/ 5464175 w 9384838"/>
              <a:gd name="connsiteY402" fmla="*/ 3763342 h 6246801"/>
              <a:gd name="connsiteX403" fmla="*/ 5414397 w 9384838"/>
              <a:gd name="connsiteY403" fmla="*/ 3788785 h 6246801"/>
              <a:gd name="connsiteX404" fmla="*/ 5339177 w 9384838"/>
              <a:gd name="connsiteY404" fmla="*/ 3939230 h 6246801"/>
              <a:gd name="connsiteX405" fmla="*/ 5364619 w 9384838"/>
              <a:gd name="connsiteY405" fmla="*/ 4014453 h 6246801"/>
              <a:gd name="connsiteX406" fmla="*/ 5364618 w 9384838"/>
              <a:gd name="connsiteY406" fmla="*/ 4014453 h 6246801"/>
              <a:gd name="connsiteX407" fmla="*/ 5364618 w 9384838"/>
              <a:gd name="connsiteY407" fmla="*/ 4089676 h 6246801"/>
              <a:gd name="connsiteX408" fmla="*/ 5313734 w 9384838"/>
              <a:gd name="connsiteY408" fmla="*/ 4289902 h 6246801"/>
              <a:gd name="connsiteX409" fmla="*/ 5238514 w 9384838"/>
              <a:gd name="connsiteY409" fmla="*/ 4416010 h 6246801"/>
              <a:gd name="connsiteX410" fmla="*/ 5213072 w 9384838"/>
              <a:gd name="connsiteY410" fmla="*/ 4440347 h 6246801"/>
              <a:gd name="connsiteX411" fmla="*/ 5163294 w 9384838"/>
              <a:gd name="connsiteY411" fmla="*/ 4440347 h 6246801"/>
              <a:gd name="connsiteX412" fmla="*/ 5137852 w 9384838"/>
              <a:gd name="connsiteY412" fmla="*/ 4465790 h 6246801"/>
              <a:gd name="connsiteX413" fmla="*/ 5163294 w 9384838"/>
              <a:gd name="connsiteY413" fmla="*/ 4465790 h 6246801"/>
              <a:gd name="connsiteX414" fmla="*/ 5062632 w 9384838"/>
              <a:gd name="connsiteY414" fmla="*/ 4616236 h 6246801"/>
              <a:gd name="connsiteX415" fmla="*/ 5038296 w 9384838"/>
              <a:gd name="connsiteY415" fmla="*/ 4691459 h 6246801"/>
              <a:gd name="connsiteX416" fmla="*/ 5012854 w 9384838"/>
              <a:gd name="connsiteY416" fmla="*/ 4716902 h 6246801"/>
              <a:gd name="connsiteX417" fmla="*/ 4987412 w 9384838"/>
              <a:gd name="connsiteY417" fmla="*/ 4792125 h 6246801"/>
              <a:gd name="connsiteX418" fmla="*/ 5012854 w 9384838"/>
              <a:gd name="connsiteY418" fmla="*/ 4917127 h 6246801"/>
              <a:gd name="connsiteX419" fmla="*/ 5062632 w 9384838"/>
              <a:gd name="connsiteY419" fmla="*/ 5043236 h 6246801"/>
              <a:gd name="connsiteX420" fmla="*/ 5013583 w 9384838"/>
              <a:gd name="connsiteY420" fmla="*/ 4993096 h 6246801"/>
              <a:gd name="connsiteX421" fmla="*/ 5062632 w 9384838"/>
              <a:gd name="connsiteY421" fmla="*/ 5043237 h 6246801"/>
              <a:gd name="connsiteX422" fmla="*/ 4987412 w 9384838"/>
              <a:gd name="connsiteY422" fmla="*/ 5043237 h 6246801"/>
              <a:gd name="connsiteX423" fmla="*/ 4963076 w 9384838"/>
              <a:gd name="connsiteY423" fmla="*/ 5017794 h 6246801"/>
              <a:gd name="connsiteX424" fmla="*/ 4862414 w 9384838"/>
              <a:gd name="connsiteY424" fmla="*/ 5067574 h 6246801"/>
              <a:gd name="connsiteX425" fmla="*/ 4812636 w 9384838"/>
              <a:gd name="connsiteY425" fmla="*/ 5142796 h 6246801"/>
              <a:gd name="connsiteX426" fmla="*/ 4812636 w 9384838"/>
              <a:gd name="connsiteY426" fmla="*/ 5193682 h 6246801"/>
              <a:gd name="connsiteX427" fmla="*/ 4787194 w 9384838"/>
              <a:gd name="connsiteY427" fmla="*/ 5243462 h 6246801"/>
              <a:gd name="connsiteX428" fmla="*/ 4711974 w 9384838"/>
              <a:gd name="connsiteY428" fmla="*/ 5268905 h 6246801"/>
              <a:gd name="connsiteX429" fmla="*/ 4686532 w 9384838"/>
              <a:gd name="connsiteY429" fmla="*/ 5243462 h 6246801"/>
              <a:gd name="connsiteX430" fmla="*/ 4636753 w 9384838"/>
              <a:gd name="connsiteY430" fmla="*/ 5268905 h 6246801"/>
              <a:gd name="connsiteX431" fmla="*/ 4611311 w 9384838"/>
              <a:gd name="connsiteY431" fmla="*/ 5293242 h 6246801"/>
              <a:gd name="connsiteX432" fmla="*/ 4561533 w 9384838"/>
              <a:gd name="connsiteY432" fmla="*/ 5344128 h 6246801"/>
              <a:gd name="connsiteX433" fmla="*/ 4536091 w 9384838"/>
              <a:gd name="connsiteY433" fmla="*/ 5293242 h 6246801"/>
              <a:gd name="connsiteX434" fmla="*/ 4561533 w 9384838"/>
              <a:gd name="connsiteY434" fmla="*/ 5293242 h 6246801"/>
              <a:gd name="connsiteX435" fmla="*/ 4561533 w 9384838"/>
              <a:gd name="connsiteY435" fmla="*/ 5268905 h 6246801"/>
              <a:gd name="connsiteX436" fmla="*/ 4585869 w 9384838"/>
              <a:gd name="connsiteY436" fmla="*/ 5218019 h 6246801"/>
              <a:gd name="connsiteX437" fmla="*/ 4585869 w 9384838"/>
              <a:gd name="connsiteY437" fmla="*/ 5193682 h 6246801"/>
              <a:gd name="connsiteX438" fmla="*/ 4611311 w 9384838"/>
              <a:gd name="connsiteY438" fmla="*/ 5168239 h 6246801"/>
              <a:gd name="connsiteX439" fmla="*/ 4611311 w 9384838"/>
              <a:gd name="connsiteY439" fmla="*/ 5142796 h 6246801"/>
              <a:gd name="connsiteX440" fmla="*/ 4585869 w 9384838"/>
              <a:gd name="connsiteY440" fmla="*/ 5142796 h 6246801"/>
              <a:gd name="connsiteX441" fmla="*/ 4611311 w 9384838"/>
              <a:gd name="connsiteY441" fmla="*/ 5118460 h 6246801"/>
              <a:gd name="connsiteX442" fmla="*/ 4636753 w 9384838"/>
              <a:gd name="connsiteY442" fmla="*/ 5118460 h 6246801"/>
              <a:gd name="connsiteX443" fmla="*/ 4636753 w 9384838"/>
              <a:gd name="connsiteY443" fmla="*/ 5093017 h 6246801"/>
              <a:gd name="connsiteX444" fmla="*/ 4686532 w 9384838"/>
              <a:gd name="connsiteY444" fmla="*/ 5067574 h 6246801"/>
              <a:gd name="connsiteX445" fmla="*/ 4737416 w 9384838"/>
              <a:gd name="connsiteY445" fmla="*/ 5043237 h 6246801"/>
              <a:gd name="connsiteX446" fmla="*/ 4737416 w 9384838"/>
              <a:gd name="connsiteY446" fmla="*/ 5017794 h 6246801"/>
              <a:gd name="connsiteX447" fmla="*/ 4737416 w 9384838"/>
              <a:gd name="connsiteY447" fmla="*/ 4992351 h 6246801"/>
              <a:gd name="connsiteX448" fmla="*/ 4686532 w 9384838"/>
              <a:gd name="connsiteY448" fmla="*/ 4942571 h 6246801"/>
              <a:gd name="connsiteX449" fmla="*/ 4662196 w 9384838"/>
              <a:gd name="connsiteY449" fmla="*/ 4968014 h 6246801"/>
              <a:gd name="connsiteX450" fmla="*/ 4636753 w 9384838"/>
              <a:gd name="connsiteY450" fmla="*/ 4968014 h 6246801"/>
              <a:gd name="connsiteX451" fmla="*/ 4611311 w 9384838"/>
              <a:gd name="connsiteY451" fmla="*/ 4942571 h 6246801"/>
              <a:gd name="connsiteX452" fmla="*/ 4585869 w 9384838"/>
              <a:gd name="connsiteY452" fmla="*/ 4992350 h 6246801"/>
              <a:gd name="connsiteX453" fmla="*/ 4611310 w 9384838"/>
              <a:gd name="connsiteY453" fmla="*/ 5017792 h 6246801"/>
              <a:gd name="connsiteX454" fmla="*/ 4611311 w 9384838"/>
              <a:gd name="connsiteY454" fmla="*/ 5017793 h 6246801"/>
              <a:gd name="connsiteX455" fmla="*/ 4536091 w 9384838"/>
              <a:gd name="connsiteY455" fmla="*/ 5043236 h 6246801"/>
              <a:gd name="connsiteX456" fmla="*/ 4510649 w 9384838"/>
              <a:gd name="connsiteY456" fmla="*/ 5043236 h 6246801"/>
              <a:gd name="connsiteX457" fmla="*/ 4510649 w 9384838"/>
              <a:gd name="connsiteY457" fmla="*/ 5118458 h 6246801"/>
              <a:gd name="connsiteX458" fmla="*/ 4561533 w 9384838"/>
              <a:gd name="connsiteY458" fmla="*/ 5168238 h 6246801"/>
              <a:gd name="connsiteX459" fmla="*/ 4536091 w 9384838"/>
              <a:gd name="connsiteY459" fmla="*/ 5168238 h 6246801"/>
              <a:gd name="connsiteX460" fmla="*/ 4510649 w 9384838"/>
              <a:gd name="connsiteY460" fmla="*/ 5168238 h 6246801"/>
              <a:gd name="connsiteX461" fmla="*/ 4510649 w 9384838"/>
              <a:gd name="connsiteY461" fmla="*/ 5193681 h 6246801"/>
              <a:gd name="connsiteX462" fmla="*/ 4486313 w 9384838"/>
              <a:gd name="connsiteY462" fmla="*/ 5168238 h 6246801"/>
              <a:gd name="connsiteX463" fmla="*/ 4486313 w 9384838"/>
              <a:gd name="connsiteY463" fmla="*/ 5118458 h 6246801"/>
              <a:gd name="connsiteX464" fmla="*/ 4460871 w 9384838"/>
              <a:gd name="connsiteY464" fmla="*/ 5093016 h 6246801"/>
              <a:gd name="connsiteX465" fmla="*/ 4385651 w 9384838"/>
              <a:gd name="connsiteY465" fmla="*/ 5067573 h 6246801"/>
              <a:gd name="connsiteX466" fmla="*/ 4310431 w 9384838"/>
              <a:gd name="connsiteY466" fmla="*/ 5093016 h 6246801"/>
              <a:gd name="connsiteX467" fmla="*/ 4284989 w 9384838"/>
              <a:gd name="connsiteY467" fmla="*/ 5142795 h 6246801"/>
              <a:gd name="connsiteX468" fmla="*/ 4284989 w 9384838"/>
              <a:gd name="connsiteY468" fmla="*/ 5142796 h 6246801"/>
              <a:gd name="connsiteX469" fmla="*/ 4260653 w 9384838"/>
              <a:gd name="connsiteY469" fmla="*/ 5168239 h 6246801"/>
              <a:gd name="connsiteX470" fmla="*/ 4260653 w 9384838"/>
              <a:gd name="connsiteY470" fmla="*/ 5193683 h 6246801"/>
              <a:gd name="connsiteX471" fmla="*/ 4284989 w 9384838"/>
              <a:gd name="connsiteY471" fmla="*/ 5243462 h 6246801"/>
              <a:gd name="connsiteX472" fmla="*/ 4235211 w 9384838"/>
              <a:gd name="connsiteY472" fmla="*/ 5268905 h 6246801"/>
              <a:gd name="connsiteX473" fmla="*/ 4185433 w 9384838"/>
              <a:gd name="connsiteY473" fmla="*/ 5344128 h 6246801"/>
              <a:gd name="connsiteX474" fmla="*/ 4110213 w 9384838"/>
              <a:gd name="connsiteY474" fmla="*/ 5369571 h 6246801"/>
              <a:gd name="connsiteX475" fmla="*/ 4084771 w 9384838"/>
              <a:gd name="connsiteY475" fmla="*/ 5318685 h 6246801"/>
              <a:gd name="connsiteX476" fmla="*/ 4110213 w 9384838"/>
              <a:gd name="connsiteY476" fmla="*/ 5243462 h 6246801"/>
              <a:gd name="connsiteX477" fmla="*/ 4134549 w 9384838"/>
              <a:gd name="connsiteY477" fmla="*/ 5193683 h 6246801"/>
              <a:gd name="connsiteX478" fmla="*/ 4134549 w 9384838"/>
              <a:gd name="connsiteY478" fmla="*/ 5168239 h 6246801"/>
              <a:gd name="connsiteX479" fmla="*/ 4185433 w 9384838"/>
              <a:gd name="connsiteY479" fmla="*/ 5168239 h 6246801"/>
              <a:gd name="connsiteX480" fmla="*/ 4209769 w 9384838"/>
              <a:gd name="connsiteY480" fmla="*/ 5142796 h 6246801"/>
              <a:gd name="connsiteX481" fmla="*/ 4185433 w 9384838"/>
              <a:gd name="connsiteY481" fmla="*/ 5118460 h 6246801"/>
              <a:gd name="connsiteX482" fmla="*/ 4084771 w 9384838"/>
              <a:gd name="connsiteY482" fmla="*/ 5093017 h 6246801"/>
              <a:gd name="connsiteX483" fmla="*/ 4034993 w 9384838"/>
              <a:gd name="connsiteY483" fmla="*/ 5142796 h 6246801"/>
              <a:gd name="connsiteX484" fmla="*/ 3958666 w 9384838"/>
              <a:gd name="connsiteY484" fmla="*/ 5168239 h 6246801"/>
              <a:gd name="connsiteX485" fmla="*/ 3908904 w 9384838"/>
              <a:gd name="connsiteY485" fmla="*/ 5218019 h 6246801"/>
              <a:gd name="connsiteX486" fmla="*/ 3859127 w 9384838"/>
              <a:gd name="connsiteY486" fmla="*/ 5293242 h 6246801"/>
              <a:gd name="connsiteX487" fmla="*/ 3758465 w 9384838"/>
              <a:gd name="connsiteY487" fmla="*/ 5243462 h 6246801"/>
              <a:gd name="connsiteX488" fmla="*/ 3708688 w 9384838"/>
              <a:gd name="connsiteY488" fmla="*/ 5243462 h 6246801"/>
              <a:gd name="connsiteX489" fmla="*/ 3582584 w 9384838"/>
              <a:gd name="connsiteY489" fmla="*/ 5193683 h 6246801"/>
              <a:gd name="connsiteX490" fmla="*/ 3589545 w 9384838"/>
              <a:gd name="connsiteY490" fmla="*/ 5173103 h 6246801"/>
              <a:gd name="connsiteX491" fmla="*/ 3589543 w 9384838"/>
              <a:gd name="connsiteY491" fmla="*/ 5173102 h 6246801"/>
              <a:gd name="connsiteX492" fmla="*/ 3582582 w 9384838"/>
              <a:gd name="connsiteY492" fmla="*/ 5193682 h 6246801"/>
              <a:gd name="connsiteX493" fmla="*/ 3382367 w 9384838"/>
              <a:gd name="connsiteY493" fmla="*/ 5193682 h 6246801"/>
              <a:gd name="connsiteX494" fmla="*/ 3421081 w 9384838"/>
              <a:gd name="connsiteY494" fmla="*/ 5164921 h 6246801"/>
              <a:gd name="connsiteX495" fmla="*/ 3483028 w 9384838"/>
              <a:gd name="connsiteY495" fmla="*/ 5168239 h 6246801"/>
              <a:gd name="connsiteX496" fmla="*/ 3532805 w 9384838"/>
              <a:gd name="connsiteY496" fmla="*/ 5168239 h 6246801"/>
              <a:gd name="connsiteX497" fmla="*/ 3532805 w 9384838"/>
              <a:gd name="connsiteY497" fmla="*/ 5118459 h 6246801"/>
              <a:gd name="connsiteX498" fmla="*/ 3507365 w 9384838"/>
              <a:gd name="connsiteY498" fmla="*/ 5093016 h 6246801"/>
              <a:gd name="connsiteX499" fmla="*/ 3483028 w 9384838"/>
              <a:gd name="connsiteY499" fmla="*/ 5118459 h 6246801"/>
              <a:gd name="connsiteX500" fmla="*/ 3432144 w 9384838"/>
              <a:gd name="connsiteY500" fmla="*/ 5093016 h 6246801"/>
              <a:gd name="connsiteX501" fmla="*/ 3407808 w 9384838"/>
              <a:gd name="connsiteY501" fmla="*/ 5093016 h 6246801"/>
              <a:gd name="connsiteX502" fmla="*/ 3407808 w 9384838"/>
              <a:gd name="connsiteY502" fmla="*/ 5043237 h 6246801"/>
              <a:gd name="connsiteX503" fmla="*/ 3382367 w 9384838"/>
              <a:gd name="connsiteY503" fmla="*/ 5043237 h 6246801"/>
              <a:gd name="connsiteX504" fmla="*/ 3356924 w 9384838"/>
              <a:gd name="connsiteY504" fmla="*/ 5093016 h 6246801"/>
              <a:gd name="connsiteX505" fmla="*/ 3382367 w 9384838"/>
              <a:gd name="connsiteY505" fmla="*/ 5118459 h 6246801"/>
              <a:gd name="connsiteX506" fmla="*/ 3382367 w 9384838"/>
              <a:gd name="connsiteY506" fmla="*/ 5142796 h 6246801"/>
              <a:gd name="connsiteX507" fmla="*/ 3331482 w 9384838"/>
              <a:gd name="connsiteY507" fmla="*/ 5093016 h 6246801"/>
              <a:gd name="connsiteX508" fmla="*/ 3356924 w 9384838"/>
              <a:gd name="connsiteY508" fmla="*/ 5067573 h 6246801"/>
              <a:gd name="connsiteX509" fmla="*/ 3356924 w 9384838"/>
              <a:gd name="connsiteY509" fmla="*/ 4992351 h 6246801"/>
              <a:gd name="connsiteX510" fmla="*/ 3407808 w 9384838"/>
              <a:gd name="connsiteY510" fmla="*/ 4942571 h 6246801"/>
              <a:gd name="connsiteX511" fmla="*/ 3356924 w 9384838"/>
              <a:gd name="connsiteY511" fmla="*/ 4942571 h 6246801"/>
              <a:gd name="connsiteX512" fmla="*/ 3349625 w 9384838"/>
              <a:gd name="connsiteY512" fmla="*/ 4928288 h 6246801"/>
              <a:gd name="connsiteX513" fmla="*/ 3349624 w 9384838"/>
              <a:gd name="connsiteY513" fmla="*/ 4928288 h 6246801"/>
              <a:gd name="connsiteX514" fmla="*/ 3356924 w 9384838"/>
              <a:gd name="connsiteY514" fmla="*/ 4942571 h 6246801"/>
              <a:gd name="connsiteX515" fmla="*/ 3281703 w 9384838"/>
              <a:gd name="connsiteY515" fmla="*/ 4968014 h 6246801"/>
              <a:gd name="connsiteX516" fmla="*/ 3256260 w 9384838"/>
              <a:gd name="connsiteY516" fmla="*/ 5017794 h 6246801"/>
              <a:gd name="connsiteX517" fmla="*/ 3181041 w 9384838"/>
              <a:gd name="connsiteY517" fmla="*/ 5067573 h 6246801"/>
              <a:gd name="connsiteX518" fmla="*/ 3206483 w 9384838"/>
              <a:gd name="connsiteY518" fmla="*/ 5118459 h 6246801"/>
              <a:gd name="connsiteX519" fmla="*/ 3181041 w 9384838"/>
              <a:gd name="connsiteY519" fmla="*/ 5142796 h 6246801"/>
              <a:gd name="connsiteX520" fmla="*/ 3231925 w 9384838"/>
              <a:gd name="connsiteY520" fmla="*/ 5168239 h 6246801"/>
              <a:gd name="connsiteX521" fmla="*/ 3281703 w 9384838"/>
              <a:gd name="connsiteY521" fmla="*/ 5218019 h 6246801"/>
              <a:gd name="connsiteX522" fmla="*/ 3331481 w 9384838"/>
              <a:gd name="connsiteY522" fmla="*/ 5268905 h 6246801"/>
              <a:gd name="connsiteX523" fmla="*/ 3281703 w 9384838"/>
              <a:gd name="connsiteY523" fmla="*/ 5293242 h 6246801"/>
              <a:gd name="connsiteX524" fmla="*/ 3281703 w 9384838"/>
              <a:gd name="connsiteY524" fmla="*/ 5318685 h 6246801"/>
              <a:gd name="connsiteX525" fmla="*/ 3256260 w 9384838"/>
              <a:gd name="connsiteY525" fmla="*/ 5293242 h 6246801"/>
              <a:gd name="connsiteX526" fmla="*/ 3206483 w 9384838"/>
              <a:gd name="connsiteY526" fmla="*/ 5293242 h 6246801"/>
              <a:gd name="connsiteX527" fmla="*/ 3181041 w 9384838"/>
              <a:gd name="connsiteY527" fmla="*/ 5293242 h 6246801"/>
              <a:gd name="connsiteX528" fmla="*/ 3056044 w 9384838"/>
              <a:gd name="connsiteY528" fmla="*/ 5293242 h 6246801"/>
              <a:gd name="connsiteX529" fmla="*/ 3030601 w 9384838"/>
              <a:gd name="connsiteY529" fmla="*/ 5344128 h 6246801"/>
              <a:gd name="connsiteX530" fmla="*/ 3006265 w 9384838"/>
              <a:gd name="connsiteY530" fmla="*/ 5344128 h 6246801"/>
              <a:gd name="connsiteX531" fmla="*/ 2980823 w 9384838"/>
              <a:gd name="connsiteY531" fmla="*/ 5369571 h 6246801"/>
              <a:gd name="connsiteX532" fmla="*/ 3006265 w 9384838"/>
              <a:gd name="connsiteY532" fmla="*/ 5393907 h 6246801"/>
              <a:gd name="connsiteX533" fmla="*/ 2980823 w 9384838"/>
              <a:gd name="connsiteY533" fmla="*/ 5419350 h 6246801"/>
              <a:gd name="connsiteX534" fmla="*/ 2905602 w 9384838"/>
              <a:gd name="connsiteY534" fmla="*/ 5444793 h 6246801"/>
              <a:gd name="connsiteX535" fmla="*/ 2880162 w 9384838"/>
              <a:gd name="connsiteY535" fmla="*/ 5520016 h 6246801"/>
              <a:gd name="connsiteX536" fmla="*/ 2880159 w 9384838"/>
              <a:gd name="connsiteY536" fmla="*/ 5520016 h 6246801"/>
              <a:gd name="connsiteX537" fmla="*/ 2830382 w 9384838"/>
              <a:gd name="connsiteY537" fmla="*/ 5544353 h 6246801"/>
              <a:gd name="connsiteX538" fmla="*/ 2804941 w 9384838"/>
              <a:gd name="connsiteY538" fmla="*/ 5569796 h 6246801"/>
              <a:gd name="connsiteX539" fmla="*/ 2755160 w 9384838"/>
              <a:gd name="connsiteY539" fmla="*/ 5595239 h 6246801"/>
              <a:gd name="connsiteX540" fmla="*/ 2679941 w 9384838"/>
              <a:gd name="connsiteY540" fmla="*/ 5569796 h 6246801"/>
              <a:gd name="connsiteX541" fmla="*/ 2629058 w 9384838"/>
              <a:gd name="connsiteY541" fmla="*/ 5494573 h 6246801"/>
              <a:gd name="connsiteX542" fmla="*/ 2629058 w 9384838"/>
              <a:gd name="connsiteY542" fmla="*/ 5444794 h 6246801"/>
              <a:gd name="connsiteX543" fmla="*/ 2579280 w 9384838"/>
              <a:gd name="connsiteY543" fmla="*/ 5393908 h 6246801"/>
              <a:gd name="connsiteX544" fmla="*/ 2579280 w 9384838"/>
              <a:gd name="connsiteY544" fmla="*/ 5344128 h 6246801"/>
              <a:gd name="connsiteX545" fmla="*/ 2529501 w 9384838"/>
              <a:gd name="connsiteY545" fmla="*/ 5318685 h 6246801"/>
              <a:gd name="connsiteX546" fmla="*/ 2553838 w 9384838"/>
              <a:gd name="connsiteY546" fmla="*/ 5293242 h 6246801"/>
              <a:gd name="connsiteX547" fmla="*/ 2579280 w 9384838"/>
              <a:gd name="connsiteY547" fmla="*/ 5268905 h 6246801"/>
              <a:gd name="connsiteX548" fmla="*/ 2579280 w 9384838"/>
              <a:gd name="connsiteY548" fmla="*/ 5243462 h 6246801"/>
              <a:gd name="connsiteX549" fmla="*/ 2629058 w 9384838"/>
              <a:gd name="connsiteY549" fmla="*/ 5218019 h 6246801"/>
              <a:gd name="connsiteX550" fmla="*/ 2604722 w 9384838"/>
              <a:gd name="connsiteY550" fmla="*/ 5193682 h 6246801"/>
              <a:gd name="connsiteX551" fmla="*/ 2579280 w 9384838"/>
              <a:gd name="connsiteY551" fmla="*/ 5142796 h 6246801"/>
              <a:gd name="connsiteX552" fmla="*/ 2579280 w 9384838"/>
              <a:gd name="connsiteY552" fmla="*/ 5142795 h 6246801"/>
              <a:gd name="connsiteX553" fmla="*/ 2705382 w 9384838"/>
              <a:gd name="connsiteY553" fmla="*/ 5093015 h 6246801"/>
              <a:gd name="connsiteX554" fmla="*/ 2755160 w 9384838"/>
              <a:gd name="connsiteY554" fmla="*/ 5043236 h 6246801"/>
              <a:gd name="connsiteX555" fmla="*/ 2755160 w 9384838"/>
              <a:gd name="connsiteY555" fmla="*/ 4992350 h 6246801"/>
              <a:gd name="connsiteX556" fmla="*/ 2729719 w 9384838"/>
              <a:gd name="connsiteY556" fmla="*/ 4968013 h 6246801"/>
              <a:gd name="connsiteX557" fmla="*/ 2705383 w 9384838"/>
              <a:gd name="connsiteY557" fmla="*/ 4942570 h 6246801"/>
              <a:gd name="connsiteX558" fmla="*/ 2679942 w 9384838"/>
              <a:gd name="connsiteY558" fmla="*/ 4942570 h 6246801"/>
              <a:gd name="connsiteX559" fmla="*/ 2654500 w 9384838"/>
              <a:gd name="connsiteY559" fmla="*/ 4968013 h 6246801"/>
              <a:gd name="connsiteX560" fmla="*/ 2604722 w 9384838"/>
              <a:gd name="connsiteY560" fmla="*/ 4968013 h 6246801"/>
              <a:gd name="connsiteX561" fmla="*/ 2529503 w 9384838"/>
              <a:gd name="connsiteY561" fmla="*/ 4917127 h 6246801"/>
              <a:gd name="connsiteX562" fmla="*/ 2529503 w 9384838"/>
              <a:gd name="connsiteY562" fmla="*/ 4867348 h 6246801"/>
              <a:gd name="connsiteX563" fmla="*/ 2454282 w 9384838"/>
              <a:gd name="connsiteY563" fmla="*/ 4841905 h 6246801"/>
              <a:gd name="connsiteX564" fmla="*/ 2454282 w 9384838"/>
              <a:gd name="connsiteY564" fmla="*/ 4867348 h 6246801"/>
              <a:gd name="connsiteX565" fmla="*/ 2428840 w 9384838"/>
              <a:gd name="connsiteY565" fmla="*/ 4841905 h 6246801"/>
              <a:gd name="connsiteX566" fmla="*/ 2379063 w 9384838"/>
              <a:gd name="connsiteY566" fmla="*/ 4841905 h 6246801"/>
              <a:gd name="connsiteX567" fmla="*/ 2353620 w 9384838"/>
              <a:gd name="connsiteY567" fmla="*/ 4867348 h 6246801"/>
              <a:gd name="connsiteX568" fmla="*/ 2353620 w 9384838"/>
              <a:gd name="connsiteY568" fmla="*/ 4867347 h 6246801"/>
              <a:gd name="connsiteX569" fmla="*/ 2328178 w 9384838"/>
              <a:gd name="connsiteY569" fmla="*/ 4841904 h 6246801"/>
              <a:gd name="connsiteX570" fmla="*/ 2303843 w 9384838"/>
              <a:gd name="connsiteY570" fmla="*/ 4841904 h 6246801"/>
              <a:gd name="connsiteX571" fmla="*/ 2278401 w 9384838"/>
              <a:gd name="connsiteY571" fmla="*/ 4817568 h 6246801"/>
              <a:gd name="connsiteX572" fmla="*/ 2252958 w 9384838"/>
              <a:gd name="connsiteY572" fmla="*/ 4841904 h 6246801"/>
              <a:gd name="connsiteX573" fmla="*/ 2303843 w 9384838"/>
              <a:gd name="connsiteY573" fmla="*/ 4867347 h 6246801"/>
              <a:gd name="connsiteX574" fmla="*/ 2228623 w 9384838"/>
              <a:gd name="connsiteY574" fmla="*/ 4892790 h 6246801"/>
              <a:gd name="connsiteX575" fmla="*/ 2177740 w 9384838"/>
              <a:gd name="connsiteY575" fmla="*/ 4841904 h 6246801"/>
              <a:gd name="connsiteX576" fmla="*/ 2153404 w 9384838"/>
              <a:gd name="connsiteY576" fmla="*/ 4867347 h 6246801"/>
              <a:gd name="connsiteX577" fmla="*/ 2153404 w 9384838"/>
              <a:gd name="connsiteY577" fmla="*/ 4892790 h 6246801"/>
              <a:gd name="connsiteX578" fmla="*/ 2127962 w 9384838"/>
              <a:gd name="connsiteY578" fmla="*/ 4942570 h 6246801"/>
              <a:gd name="connsiteX579" fmla="*/ 2102518 w 9384838"/>
              <a:gd name="connsiteY579" fmla="*/ 4917127 h 6246801"/>
              <a:gd name="connsiteX580" fmla="*/ 2078183 w 9384838"/>
              <a:gd name="connsiteY580" fmla="*/ 4917127 h 6246801"/>
              <a:gd name="connsiteX581" fmla="*/ 2078183 w 9384838"/>
              <a:gd name="connsiteY581" fmla="*/ 4867347 h 6246801"/>
              <a:gd name="connsiteX582" fmla="*/ 2027299 w 9384838"/>
              <a:gd name="connsiteY582" fmla="*/ 4867347 h 6246801"/>
              <a:gd name="connsiteX583" fmla="*/ 2001857 w 9384838"/>
              <a:gd name="connsiteY583" fmla="*/ 4892790 h 6246801"/>
              <a:gd name="connsiteX584" fmla="*/ 1952080 w 9384838"/>
              <a:gd name="connsiteY584" fmla="*/ 4892790 h 6246801"/>
              <a:gd name="connsiteX585" fmla="*/ 1902303 w 9384838"/>
              <a:gd name="connsiteY585" fmla="*/ 4917127 h 6246801"/>
              <a:gd name="connsiteX586" fmla="*/ 1876860 w 9384838"/>
              <a:gd name="connsiteY586" fmla="*/ 4892790 h 6246801"/>
              <a:gd name="connsiteX587" fmla="*/ 1876860 w 9384838"/>
              <a:gd name="connsiteY587" fmla="*/ 4867347 h 6246801"/>
              <a:gd name="connsiteX588" fmla="*/ 1851419 w 9384838"/>
              <a:gd name="connsiteY588" fmla="*/ 4892790 h 6246801"/>
              <a:gd name="connsiteX589" fmla="*/ 1827080 w 9384838"/>
              <a:gd name="connsiteY589" fmla="*/ 4892790 h 6246801"/>
              <a:gd name="connsiteX590" fmla="*/ 1801640 w 9384838"/>
              <a:gd name="connsiteY590" fmla="*/ 4867347 h 6246801"/>
              <a:gd name="connsiteX591" fmla="*/ 1801640 w 9384838"/>
              <a:gd name="connsiteY591" fmla="*/ 4892790 h 6246801"/>
              <a:gd name="connsiteX592" fmla="*/ 1776198 w 9384838"/>
              <a:gd name="connsiteY592" fmla="*/ 4917127 h 6246801"/>
              <a:gd name="connsiteX593" fmla="*/ 1751861 w 9384838"/>
              <a:gd name="connsiteY593" fmla="*/ 4892790 h 6246801"/>
              <a:gd name="connsiteX594" fmla="*/ 1726419 w 9384838"/>
              <a:gd name="connsiteY594" fmla="*/ 4892790 h 6246801"/>
              <a:gd name="connsiteX595" fmla="*/ 1700977 w 9384838"/>
              <a:gd name="connsiteY595" fmla="*/ 4917127 h 6246801"/>
              <a:gd name="connsiteX596" fmla="*/ 1676640 w 9384838"/>
              <a:gd name="connsiteY596" fmla="*/ 4892790 h 6246801"/>
              <a:gd name="connsiteX597" fmla="*/ 1625756 w 9384838"/>
              <a:gd name="connsiteY597" fmla="*/ 4917127 h 6246801"/>
              <a:gd name="connsiteX598" fmla="*/ 1601421 w 9384838"/>
              <a:gd name="connsiteY598" fmla="*/ 4917127 h 6246801"/>
              <a:gd name="connsiteX599" fmla="*/ 1575979 w 9384838"/>
              <a:gd name="connsiteY599" fmla="*/ 4892790 h 6246801"/>
              <a:gd name="connsiteX600" fmla="*/ 1575979 w 9384838"/>
              <a:gd name="connsiteY600" fmla="*/ 4867347 h 6246801"/>
              <a:gd name="connsiteX601" fmla="*/ 1575979 w 9384838"/>
              <a:gd name="connsiteY601" fmla="*/ 4841904 h 6246801"/>
              <a:gd name="connsiteX602" fmla="*/ 1526200 w 9384838"/>
              <a:gd name="connsiteY602" fmla="*/ 4817568 h 6246801"/>
              <a:gd name="connsiteX603" fmla="*/ 1450978 w 9384838"/>
              <a:gd name="connsiteY603" fmla="*/ 4867347 h 6246801"/>
              <a:gd name="connsiteX604" fmla="*/ 1425540 w 9384838"/>
              <a:gd name="connsiteY604" fmla="*/ 4867347 h 6246801"/>
              <a:gd name="connsiteX605" fmla="*/ 1425540 w 9384838"/>
              <a:gd name="connsiteY605" fmla="*/ 4867348 h 6246801"/>
              <a:gd name="connsiteX606" fmla="*/ 1425540 w 9384838"/>
              <a:gd name="connsiteY606" fmla="*/ 4917127 h 6246801"/>
              <a:gd name="connsiteX607" fmla="*/ 1400097 w 9384838"/>
              <a:gd name="connsiteY607" fmla="*/ 4942570 h 6246801"/>
              <a:gd name="connsiteX608" fmla="*/ 1400097 w 9384838"/>
              <a:gd name="connsiteY608" fmla="*/ 4992350 h 6246801"/>
              <a:gd name="connsiteX609" fmla="*/ 1350319 w 9384838"/>
              <a:gd name="connsiteY609" fmla="*/ 4992350 h 6246801"/>
              <a:gd name="connsiteX610" fmla="*/ 1350319 w 9384838"/>
              <a:gd name="connsiteY610" fmla="*/ 5043236 h 6246801"/>
              <a:gd name="connsiteX611" fmla="*/ 1299435 w 9384838"/>
              <a:gd name="connsiteY611" fmla="*/ 4992350 h 6246801"/>
              <a:gd name="connsiteX612" fmla="*/ 1249656 w 9384838"/>
              <a:gd name="connsiteY612" fmla="*/ 4917127 h 6246801"/>
              <a:gd name="connsiteX613" fmla="*/ 1224214 w 9384838"/>
              <a:gd name="connsiteY613" fmla="*/ 4917127 h 6246801"/>
              <a:gd name="connsiteX614" fmla="*/ 1148993 w 9384838"/>
              <a:gd name="connsiteY614" fmla="*/ 4892791 h 6246801"/>
              <a:gd name="connsiteX615" fmla="*/ 1124658 w 9384838"/>
              <a:gd name="connsiteY615" fmla="*/ 4917127 h 6246801"/>
              <a:gd name="connsiteX616" fmla="*/ 1124658 w 9384838"/>
              <a:gd name="connsiteY616" fmla="*/ 4892791 h 6246801"/>
              <a:gd name="connsiteX617" fmla="*/ 1099215 w 9384838"/>
              <a:gd name="connsiteY617" fmla="*/ 4917127 h 6246801"/>
              <a:gd name="connsiteX618" fmla="*/ 1073771 w 9384838"/>
              <a:gd name="connsiteY618" fmla="*/ 4892791 h 6246801"/>
              <a:gd name="connsiteX619" fmla="*/ 1049435 w 9384838"/>
              <a:gd name="connsiteY619" fmla="*/ 4917127 h 6246801"/>
              <a:gd name="connsiteX620" fmla="*/ 998551 w 9384838"/>
              <a:gd name="connsiteY620" fmla="*/ 4917127 h 6246801"/>
              <a:gd name="connsiteX621" fmla="*/ 998551 w 9384838"/>
              <a:gd name="connsiteY621" fmla="*/ 4892791 h 6246801"/>
              <a:gd name="connsiteX622" fmla="*/ 948773 w 9384838"/>
              <a:gd name="connsiteY622" fmla="*/ 4841905 h 6246801"/>
              <a:gd name="connsiteX623" fmla="*/ 898995 w 9384838"/>
              <a:gd name="connsiteY623" fmla="*/ 4867348 h 6246801"/>
              <a:gd name="connsiteX624" fmla="*/ 898995 w 9384838"/>
              <a:gd name="connsiteY624" fmla="*/ 4792125 h 6246801"/>
              <a:gd name="connsiteX625" fmla="*/ 923331 w 9384838"/>
              <a:gd name="connsiteY625" fmla="*/ 4766682 h 6246801"/>
              <a:gd name="connsiteX626" fmla="*/ 923331 w 9384838"/>
              <a:gd name="connsiteY626" fmla="*/ 4716902 h 6246801"/>
              <a:gd name="connsiteX627" fmla="*/ 923331 w 9384838"/>
              <a:gd name="connsiteY627" fmla="*/ 4691459 h 6246801"/>
              <a:gd name="connsiteX628" fmla="*/ 974215 w 9384838"/>
              <a:gd name="connsiteY628" fmla="*/ 4691459 h 6246801"/>
              <a:gd name="connsiteX629" fmla="*/ 998551 w 9384838"/>
              <a:gd name="connsiteY629" fmla="*/ 4667122 h 6246801"/>
              <a:gd name="connsiteX630" fmla="*/ 1049435 w 9384838"/>
              <a:gd name="connsiteY630" fmla="*/ 4716902 h 6246801"/>
              <a:gd name="connsiteX631" fmla="*/ 1148993 w 9384838"/>
              <a:gd name="connsiteY631" fmla="*/ 4716902 h 6246801"/>
              <a:gd name="connsiteX632" fmla="*/ 1174436 w 9384838"/>
              <a:gd name="connsiteY632" fmla="*/ 4667122 h 6246801"/>
              <a:gd name="connsiteX633" fmla="*/ 1224214 w 9384838"/>
              <a:gd name="connsiteY633" fmla="*/ 4667122 h 6246801"/>
              <a:gd name="connsiteX634" fmla="*/ 1249656 w 9384838"/>
              <a:gd name="connsiteY634" fmla="*/ 4616236 h 6246801"/>
              <a:gd name="connsiteX635" fmla="*/ 1275099 w 9384838"/>
              <a:gd name="connsiteY635" fmla="*/ 4616236 h 6246801"/>
              <a:gd name="connsiteX636" fmla="*/ 1275099 w 9384838"/>
              <a:gd name="connsiteY636" fmla="*/ 4616237 h 6246801"/>
              <a:gd name="connsiteX637" fmla="*/ 1350319 w 9384838"/>
              <a:gd name="connsiteY637" fmla="*/ 4616237 h 6246801"/>
              <a:gd name="connsiteX638" fmla="*/ 1374654 w 9384838"/>
              <a:gd name="connsiteY638" fmla="*/ 4590794 h 6246801"/>
              <a:gd name="connsiteX639" fmla="*/ 1425539 w 9384838"/>
              <a:gd name="connsiteY639" fmla="*/ 4566457 h 6246801"/>
              <a:gd name="connsiteX640" fmla="*/ 1550537 w 9384838"/>
              <a:gd name="connsiteY640" fmla="*/ 4491234 h 6246801"/>
              <a:gd name="connsiteX641" fmla="*/ 1651201 w 9384838"/>
              <a:gd name="connsiteY641" fmla="*/ 4440348 h 6246801"/>
              <a:gd name="connsiteX642" fmla="*/ 1751865 w 9384838"/>
              <a:gd name="connsiteY642" fmla="*/ 4416011 h 6246801"/>
              <a:gd name="connsiteX643" fmla="*/ 1776201 w 9384838"/>
              <a:gd name="connsiteY643" fmla="*/ 4365125 h 6246801"/>
              <a:gd name="connsiteX644" fmla="*/ 1751865 w 9384838"/>
              <a:gd name="connsiteY644" fmla="*/ 4340788 h 6246801"/>
              <a:gd name="connsiteX645" fmla="*/ 1801642 w 9384838"/>
              <a:gd name="connsiteY645" fmla="*/ 4340788 h 6246801"/>
              <a:gd name="connsiteX646" fmla="*/ 1827082 w 9384838"/>
              <a:gd name="connsiteY646" fmla="*/ 4315345 h 6246801"/>
              <a:gd name="connsiteX647" fmla="*/ 1902304 w 9384838"/>
              <a:gd name="connsiteY647" fmla="*/ 4340788 h 6246801"/>
              <a:gd name="connsiteX648" fmla="*/ 1952081 w 9384838"/>
              <a:gd name="connsiteY648" fmla="*/ 4315345 h 6246801"/>
              <a:gd name="connsiteX649" fmla="*/ 2001860 w 9384838"/>
              <a:gd name="connsiteY649" fmla="*/ 4340788 h 6246801"/>
              <a:gd name="connsiteX650" fmla="*/ 1952081 w 9384838"/>
              <a:gd name="connsiteY650" fmla="*/ 4340788 h 6246801"/>
              <a:gd name="connsiteX651" fmla="*/ 1952081 w 9384838"/>
              <a:gd name="connsiteY651" fmla="*/ 4390568 h 6246801"/>
              <a:gd name="connsiteX652" fmla="*/ 2027302 w 9384838"/>
              <a:gd name="connsiteY652" fmla="*/ 4416011 h 6246801"/>
              <a:gd name="connsiteX653" fmla="*/ 2052742 w 9384838"/>
              <a:gd name="connsiteY653" fmla="*/ 4416011 h 6246801"/>
              <a:gd name="connsiteX654" fmla="*/ 2102518 w 9384838"/>
              <a:gd name="connsiteY654" fmla="*/ 4390568 h 6246801"/>
              <a:gd name="connsiteX655" fmla="*/ 2127962 w 9384838"/>
              <a:gd name="connsiteY655" fmla="*/ 4390568 h 6246801"/>
              <a:gd name="connsiteX656" fmla="*/ 2203182 w 9384838"/>
              <a:gd name="connsiteY656" fmla="*/ 4440348 h 6246801"/>
              <a:gd name="connsiteX657" fmla="*/ 2328178 w 9384838"/>
              <a:gd name="connsiteY657" fmla="*/ 4465791 h 6246801"/>
              <a:gd name="connsiteX658" fmla="*/ 2428839 w 9384838"/>
              <a:gd name="connsiteY658" fmla="*/ 4465791 h 6246801"/>
              <a:gd name="connsiteX659" fmla="*/ 2478617 w 9384838"/>
              <a:gd name="connsiteY659" fmla="*/ 4440348 h 6246801"/>
              <a:gd name="connsiteX660" fmla="*/ 2529503 w 9384838"/>
              <a:gd name="connsiteY660" fmla="*/ 4416011 h 6246801"/>
              <a:gd name="connsiteX661" fmla="*/ 2579280 w 9384838"/>
              <a:gd name="connsiteY661" fmla="*/ 4440348 h 6246801"/>
              <a:gd name="connsiteX662" fmla="*/ 2629058 w 9384838"/>
              <a:gd name="connsiteY662" fmla="*/ 4440348 h 6246801"/>
              <a:gd name="connsiteX663" fmla="*/ 2679941 w 9384838"/>
              <a:gd name="connsiteY663" fmla="*/ 4465791 h 6246801"/>
              <a:gd name="connsiteX664" fmla="*/ 2679941 w 9384838"/>
              <a:gd name="connsiteY664" fmla="*/ 4465790 h 6246801"/>
              <a:gd name="connsiteX665" fmla="*/ 2705383 w 9384838"/>
              <a:gd name="connsiteY665" fmla="*/ 4465790 h 6246801"/>
              <a:gd name="connsiteX666" fmla="*/ 2804940 w 9384838"/>
              <a:gd name="connsiteY666" fmla="*/ 4440347 h 6246801"/>
              <a:gd name="connsiteX667" fmla="*/ 2830382 w 9384838"/>
              <a:gd name="connsiteY667" fmla="*/ 4491233 h 6246801"/>
              <a:gd name="connsiteX668" fmla="*/ 2804940 w 9384838"/>
              <a:gd name="connsiteY668" fmla="*/ 4515570 h 6246801"/>
              <a:gd name="connsiteX669" fmla="*/ 2780604 w 9384838"/>
              <a:gd name="connsiteY669" fmla="*/ 4541013 h 6246801"/>
              <a:gd name="connsiteX670" fmla="*/ 2804940 w 9384838"/>
              <a:gd name="connsiteY670" fmla="*/ 4566456 h 6246801"/>
              <a:gd name="connsiteX671" fmla="*/ 2804940 w 9384838"/>
              <a:gd name="connsiteY671" fmla="*/ 4590793 h 6246801"/>
              <a:gd name="connsiteX672" fmla="*/ 2855825 w 9384838"/>
              <a:gd name="connsiteY672" fmla="*/ 4590793 h 6246801"/>
              <a:gd name="connsiteX673" fmla="*/ 2855825 w 9384838"/>
              <a:gd name="connsiteY673" fmla="*/ 4566456 h 6246801"/>
              <a:gd name="connsiteX674" fmla="*/ 2880159 w 9384838"/>
              <a:gd name="connsiteY674" fmla="*/ 4566456 h 6246801"/>
              <a:gd name="connsiteX675" fmla="*/ 2880159 w 9384838"/>
              <a:gd name="connsiteY675" fmla="*/ 4605916 h 6246801"/>
              <a:gd name="connsiteX676" fmla="*/ 2880162 w 9384838"/>
              <a:gd name="connsiteY676" fmla="*/ 4605918 h 6246801"/>
              <a:gd name="connsiteX677" fmla="*/ 2880162 w 9384838"/>
              <a:gd name="connsiteY677" fmla="*/ 4566457 h 6246801"/>
              <a:gd name="connsiteX678" fmla="*/ 2931045 w 9384838"/>
              <a:gd name="connsiteY678" fmla="*/ 4616236 h 6246801"/>
              <a:gd name="connsiteX679" fmla="*/ 2980823 w 9384838"/>
              <a:gd name="connsiteY679" fmla="*/ 4641679 h 6246801"/>
              <a:gd name="connsiteX680" fmla="*/ 3006265 w 9384838"/>
              <a:gd name="connsiteY680" fmla="*/ 4616236 h 6246801"/>
              <a:gd name="connsiteX681" fmla="*/ 3030601 w 9384838"/>
              <a:gd name="connsiteY681" fmla="*/ 4616236 h 6246801"/>
              <a:gd name="connsiteX682" fmla="*/ 3056044 w 9384838"/>
              <a:gd name="connsiteY682" fmla="*/ 4590793 h 6246801"/>
              <a:gd name="connsiteX683" fmla="*/ 3105820 w 9384838"/>
              <a:gd name="connsiteY683" fmla="*/ 4590793 h 6246801"/>
              <a:gd name="connsiteX684" fmla="*/ 3131263 w 9384838"/>
              <a:gd name="connsiteY684" fmla="*/ 4541014 h 6246801"/>
              <a:gd name="connsiteX685" fmla="*/ 3131263 w 9384838"/>
              <a:gd name="connsiteY685" fmla="*/ 4590793 h 6246801"/>
              <a:gd name="connsiteX686" fmla="*/ 3156704 w 9384838"/>
              <a:gd name="connsiteY686" fmla="*/ 4566457 h 6246801"/>
              <a:gd name="connsiteX687" fmla="*/ 3181041 w 9384838"/>
              <a:gd name="connsiteY687" fmla="*/ 4515571 h 6246801"/>
              <a:gd name="connsiteX688" fmla="*/ 3156704 w 9384838"/>
              <a:gd name="connsiteY688" fmla="*/ 4440348 h 6246801"/>
              <a:gd name="connsiteX689" fmla="*/ 3131263 w 9384838"/>
              <a:gd name="connsiteY689" fmla="*/ 4416011 h 6246801"/>
              <a:gd name="connsiteX690" fmla="*/ 3181041 w 9384838"/>
              <a:gd name="connsiteY690" fmla="*/ 4365125 h 6246801"/>
              <a:gd name="connsiteX691" fmla="*/ 3231924 w 9384838"/>
              <a:gd name="connsiteY691" fmla="*/ 4340788 h 6246801"/>
              <a:gd name="connsiteX692" fmla="*/ 3256260 w 9384838"/>
              <a:gd name="connsiteY692" fmla="*/ 4289902 h 6246801"/>
              <a:gd name="connsiteX693" fmla="*/ 3281703 w 9384838"/>
              <a:gd name="connsiteY693" fmla="*/ 4289902 h 6246801"/>
              <a:gd name="connsiteX694" fmla="*/ 3281705 w 9384838"/>
              <a:gd name="connsiteY694" fmla="*/ 4289902 h 6246801"/>
              <a:gd name="connsiteX695" fmla="*/ 3307147 w 9384838"/>
              <a:gd name="connsiteY695" fmla="*/ 4265565 h 6246801"/>
              <a:gd name="connsiteX696" fmla="*/ 3356924 w 9384838"/>
              <a:gd name="connsiteY696" fmla="*/ 4265565 h 6246801"/>
              <a:gd name="connsiteX697" fmla="*/ 3457589 w 9384838"/>
              <a:gd name="connsiteY697" fmla="*/ 4190342 h 6246801"/>
              <a:gd name="connsiteX698" fmla="*/ 3558250 w 9384838"/>
              <a:gd name="connsiteY698" fmla="*/ 4089676 h 6246801"/>
              <a:gd name="connsiteX699" fmla="*/ 3582585 w 9384838"/>
              <a:gd name="connsiteY699" fmla="*/ 4014453 h 6246801"/>
              <a:gd name="connsiteX700" fmla="*/ 3608026 w 9384838"/>
              <a:gd name="connsiteY700" fmla="*/ 3989010 h 6246801"/>
              <a:gd name="connsiteX701" fmla="*/ 3582585 w 9384838"/>
              <a:gd name="connsiteY701" fmla="*/ 3963567 h 6246801"/>
              <a:gd name="connsiteX702" fmla="*/ 3608026 w 9384838"/>
              <a:gd name="connsiteY702" fmla="*/ 3913787 h 6246801"/>
              <a:gd name="connsiteX703" fmla="*/ 3582585 w 9384838"/>
              <a:gd name="connsiteY703" fmla="*/ 3888344 h 6246801"/>
              <a:gd name="connsiteX704" fmla="*/ 3608026 w 9384838"/>
              <a:gd name="connsiteY704" fmla="*/ 3838565 h 6246801"/>
              <a:gd name="connsiteX705" fmla="*/ 3633468 w 9384838"/>
              <a:gd name="connsiteY705" fmla="*/ 3813122 h 6246801"/>
              <a:gd name="connsiteX706" fmla="*/ 3683247 w 9384838"/>
              <a:gd name="connsiteY706" fmla="*/ 3788785 h 6246801"/>
              <a:gd name="connsiteX707" fmla="*/ 3708689 w 9384838"/>
              <a:gd name="connsiteY707" fmla="*/ 3813122 h 6246801"/>
              <a:gd name="connsiteX708" fmla="*/ 3783908 w 9384838"/>
              <a:gd name="connsiteY708" fmla="*/ 3788785 h 6246801"/>
              <a:gd name="connsiteX709" fmla="*/ 3883464 w 9384838"/>
              <a:gd name="connsiteY709" fmla="*/ 3763342 h 6246801"/>
              <a:gd name="connsiteX710" fmla="*/ 3883464 w 9384838"/>
              <a:gd name="connsiteY710" fmla="*/ 3813122 h 6246801"/>
              <a:gd name="connsiteX711" fmla="*/ 3833686 w 9384838"/>
              <a:gd name="connsiteY711" fmla="*/ 3813122 h 6246801"/>
              <a:gd name="connsiteX712" fmla="*/ 3808245 w 9384838"/>
              <a:gd name="connsiteY712" fmla="*/ 3838565 h 6246801"/>
              <a:gd name="connsiteX713" fmla="*/ 3808245 w 9384838"/>
              <a:gd name="connsiteY713" fmla="*/ 3888344 h 6246801"/>
              <a:gd name="connsiteX714" fmla="*/ 3758467 w 9384838"/>
              <a:gd name="connsiteY714" fmla="*/ 3864008 h 6246801"/>
              <a:gd name="connsiteX715" fmla="*/ 3708689 w 9384838"/>
              <a:gd name="connsiteY715" fmla="*/ 3913787 h 6246801"/>
              <a:gd name="connsiteX716" fmla="*/ 3683247 w 9384838"/>
              <a:gd name="connsiteY716" fmla="*/ 3888344 h 6246801"/>
              <a:gd name="connsiteX717" fmla="*/ 3633468 w 9384838"/>
              <a:gd name="connsiteY717" fmla="*/ 3913787 h 6246801"/>
              <a:gd name="connsiteX718" fmla="*/ 3657804 w 9384838"/>
              <a:gd name="connsiteY718" fmla="*/ 3939230 h 6246801"/>
              <a:gd name="connsiteX719" fmla="*/ 3633468 w 9384838"/>
              <a:gd name="connsiteY719" fmla="*/ 3963567 h 6246801"/>
              <a:gd name="connsiteX720" fmla="*/ 3657804 w 9384838"/>
              <a:gd name="connsiteY720" fmla="*/ 3963567 h 6246801"/>
              <a:gd name="connsiteX721" fmla="*/ 3683247 w 9384838"/>
              <a:gd name="connsiteY721" fmla="*/ 3989010 h 6246801"/>
              <a:gd name="connsiteX722" fmla="*/ 3708689 w 9384838"/>
              <a:gd name="connsiteY722" fmla="*/ 3989010 h 6246801"/>
              <a:gd name="connsiteX723" fmla="*/ 3708689 w 9384838"/>
              <a:gd name="connsiteY723" fmla="*/ 4014453 h 6246801"/>
              <a:gd name="connsiteX724" fmla="*/ 3708688 w 9384838"/>
              <a:gd name="connsiteY724" fmla="*/ 4014453 h 6246801"/>
              <a:gd name="connsiteX725" fmla="*/ 3657804 w 9384838"/>
              <a:gd name="connsiteY725" fmla="*/ 4064233 h 6246801"/>
              <a:gd name="connsiteX726" fmla="*/ 3683246 w 9384838"/>
              <a:gd name="connsiteY726" fmla="*/ 4139455 h 6246801"/>
              <a:gd name="connsiteX727" fmla="*/ 3808243 w 9384838"/>
              <a:gd name="connsiteY727" fmla="*/ 4164898 h 6246801"/>
              <a:gd name="connsiteX728" fmla="*/ 3833684 w 9384838"/>
              <a:gd name="connsiteY728" fmla="*/ 4089676 h 6246801"/>
              <a:gd name="connsiteX729" fmla="*/ 3958666 w 9384838"/>
              <a:gd name="connsiteY729" fmla="*/ 4089676 h 6246801"/>
              <a:gd name="connsiteX730" fmla="*/ 4084770 w 9384838"/>
              <a:gd name="connsiteY730" fmla="*/ 4064233 h 6246801"/>
              <a:gd name="connsiteX731" fmla="*/ 4185432 w 9384838"/>
              <a:gd name="connsiteY731" fmla="*/ 4064233 h 6246801"/>
              <a:gd name="connsiteX732" fmla="*/ 4460870 w 9384838"/>
              <a:gd name="connsiteY732" fmla="*/ 3888345 h 6246801"/>
              <a:gd name="connsiteX733" fmla="*/ 4510648 w 9384838"/>
              <a:gd name="connsiteY733" fmla="*/ 3763342 h 6246801"/>
              <a:gd name="connsiteX734" fmla="*/ 4761751 w 9384838"/>
              <a:gd name="connsiteY734" fmla="*/ 3713562 h 6246801"/>
              <a:gd name="connsiteX735" fmla="*/ 4836971 w 9384838"/>
              <a:gd name="connsiteY735" fmla="*/ 3612896 h 6246801"/>
              <a:gd name="connsiteX736" fmla="*/ 4887855 w 9384838"/>
              <a:gd name="connsiteY736" fmla="*/ 3487894 h 6246801"/>
              <a:gd name="connsiteX737" fmla="*/ 4887855 w 9384838"/>
              <a:gd name="connsiteY737" fmla="*/ 3487893 h 6246801"/>
              <a:gd name="connsiteX738" fmla="*/ 4937633 w 9384838"/>
              <a:gd name="connsiteY738" fmla="*/ 3437007 h 6246801"/>
              <a:gd name="connsiteX739" fmla="*/ 5012854 w 9384838"/>
              <a:gd name="connsiteY739" fmla="*/ 3387227 h 6246801"/>
              <a:gd name="connsiteX740" fmla="*/ 5038296 w 9384838"/>
              <a:gd name="connsiteY740" fmla="*/ 3336341 h 6246801"/>
              <a:gd name="connsiteX741" fmla="*/ 5113516 w 9384838"/>
              <a:gd name="connsiteY741" fmla="*/ 3236782 h 6246801"/>
              <a:gd name="connsiteX742" fmla="*/ 5137852 w 9384838"/>
              <a:gd name="connsiteY742" fmla="*/ 3185896 h 6246801"/>
              <a:gd name="connsiteX743" fmla="*/ 5163294 w 9384838"/>
              <a:gd name="connsiteY743" fmla="*/ 3161560 h 6246801"/>
              <a:gd name="connsiteX744" fmla="*/ 5238514 w 9384838"/>
              <a:gd name="connsiteY744" fmla="*/ 3011116 h 6246801"/>
              <a:gd name="connsiteX745" fmla="*/ 5263957 w 9384838"/>
              <a:gd name="connsiteY745" fmla="*/ 2860672 h 6246801"/>
              <a:gd name="connsiteX746" fmla="*/ 5188736 w 9384838"/>
              <a:gd name="connsiteY746" fmla="*/ 2809788 h 6246801"/>
              <a:gd name="connsiteX747" fmla="*/ 5163294 w 9384838"/>
              <a:gd name="connsiteY747" fmla="*/ 2835229 h 6246801"/>
              <a:gd name="connsiteX748" fmla="*/ 5137852 w 9384838"/>
              <a:gd name="connsiteY748" fmla="*/ 2835229 h 6246801"/>
              <a:gd name="connsiteX749" fmla="*/ 5137852 w 9384838"/>
              <a:gd name="connsiteY749" fmla="*/ 2785450 h 6246801"/>
              <a:gd name="connsiteX750" fmla="*/ 5188736 w 9384838"/>
              <a:gd name="connsiteY750" fmla="*/ 2785450 h 6246801"/>
              <a:gd name="connsiteX751" fmla="*/ 5263957 w 9384838"/>
              <a:gd name="connsiteY751" fmla="*/ 2734563 h 6246801"/>
              <a:gd name="connsiteX752" fmla="*/ 5339177 w 9384838"/>
              <a:gd name="connsiteY752" fmla="*/ 2609561 h 6246801"/>
              <a:gd name="connsiteX753" fmla="*/ 5289399 w 9384838"/>
              <a:gd name="connsiteY753" fmla="*/ 2534339 h 6246801"/>
              <a:gd name="connsiteX754" fmla="*/ 5289931 w 9384838"/>
              <a:gd name="connsiteY754" fmla="*/ 2534660 h 6246801"/>
              <a:gd name="connsiteX755" fmla="*/ 5289398 w 9384838"/>
              <a:gd name="connsiteY755" fmla="*/ 2534339 h 6246801"/>
              <a:gd name="connsiteX756" fmla="*/ 5313734 w 9384838"/>
              <a:gd name="connsiteY756" fmla="*/ 2483451 h 6246801"/>
              <a:gd name="connsiteX757" fmla="*/ 5289398 w 9384838"/>
              <a:gd name="connsiteY757" fmla="*/ 2459115 h 6246801"/>
              <a:gd name="connsiteX758" fmla="*/ 5364618 w 9384838"/>
              <a:gd name="connsiteY758" fmla="*/ 2408231 h 6246801"/>
              <a:gd name="connsiteX759" fmla="*/ 5388954 w 9384838"/>
              <a:gd name="connsiteY759" fmla="*/ 2433674 h 6246801"/>
              <a:gd name="connsiteX760" fmla="*/ 5464174 w 9384838"/>
              <a:gd name="connsiteY760" fmla="*/ 2408231 h 6246801"/>
              <a:gd name="connsiteX761" fmla="*/ 5515059 w 9384838"/>
              <a:gd name="connsiteY761" fmla="*/ 2333007 h 6246801"/>
              <a:gd name="connsiteX762" fmla="*/ 5539394 w 9384838"/>
              <a:gd name="connsiteY762" fmla="*/ 2257785 h 6246801"/>
              <a:gd name="connsiteX763" fmla="*/ 5539394 w 9384838"/>
              <a:gd name="connsiteY763" fmla="*/ 2233447 h 6246801"/>
              <a:gd name="connsiteX764" fmla="*/ 5564837 w 9384838"/>
              <a:gd name="connsiteY764" fmla="*/ 2182565 h 6246801"/>
              <a:gd name="connsiteX765" fmla="*/ 5614615 w 9384838"/>
              <a:gd name="connsiteY765" fmla="*/ 2233447 h 6246801"/>
              <a:gd name="connsiteX766" fmla="*/ 5640057 w 9384838"/>
              <a:gd name="connsiteY766" fmla="*/ 2208005 h 6246801"/>
              <a:gd name="connsiteX767" fmla="*/ 5665499 w 9384838"/>
              <a:gd name="connsiteY767" fmla="*/ 2233447 h 6246801"/>
              <a:gd name="connsiteX768" fmla="*/ 5665499 w 9384838"/>
              <a:gd name="connsiteY768" fmla="*/ 2257785 h 6246801"/>
              <a:gd name="connsiteX769" fmla="*/ 5640057 w 9384838"/>
              <a:gd name="connsiteY769" fmla="*/ 2408231 h 6246801"/>
              <a:gd name="connsiteX770" fmla="*/ 5689835 w 9384838"/>
              <a:gd name="connsiteY770" fmla="*/ 2433674 h 6246801"/>
              <a:gd name="connsiteX771" fmla="*/ 5740719 w 9384838"/>
              <a:gd name="connsiteY771" fmla="*/ 2408231 h 6246801"/>
              <a:gd name="connsiteX772" fmla="*/ 5765055 w 9384838"/>
              <a:gd name="connsiteY772" fmla="*/ 2358450 h 6246801"/>
              <a:gd name="connsiteX773" fmla="*/ 5840275 w 9384838"/>
              <a:gd name="connsiteY773" fmla="*/ 2459115 h 6246801"/>
              <a:gd name="connsiteX774" fmla="*/ 5891159 w 9384838"/>
              <a:gd name="connsiteY774" fmla="*/ 2408231 h 6246801"/>
              <a:gd name="connsiteX775" fmla="*/ 5940937 w 9384838"/>
              <a:gd name="connsiteY775" fmla="*/ 2283229 h 6246801"/>
              <a:gd name="connsiteX776" fmla="*/ 5891159 w 9384838"/>
              <a:gd name="connsiteY776" fmla="*/ 2208005 h 6246801"/>
              <a:gd name="connsiteX777" fmla="*/ 5840275 w 9384838"/>
              <a:gd name="connsiteY777" fmla="*/ 2257785 h 6246801"/>
              <a:gd name="connsiteX778" fmla="*/ 5715277 w 9384838"/>
              <a:gd name="connsiteY778" fmla="*/ 2283229 h 6246801"/>
              <a:gd name="connsiteX779" fmla="*/ 5765055 w 9384838"/>
              <a:gd name="connsiteY779" fmla="*/ 2132783 h 6246801"/>
              <a:gd name="connsiteX780" fmla="*/ 5840275 w 9384838"/>
              <a:gd name="connsiteY780" fmla="*/ 2081897 h 6246801"/>
              <a:gd name="connsiteX781" fmla="*/ 8270546 w 9384838"/>
              <a:gd name="connsiteY781" fmla="*/ 1474959 h 6246801"/>
              <a:gd name="connsiteX782" fmla="*/ 8282255 w 9384838"/>
              <a:gd name="connsiteY782" fmla="*/ 1480813 h 6246801"/>
              <a:gd name="connsiteX783" fmla="*/ 8274449 w 9384838"/>
              <a:gd name="connsiteY783" fmla="*/ 1490571 h 6246801"/>
              <a:gd name="connsiteX784" fmla="*/ 8264691 w 9384838"/>
              <a:gd name="connsiteY784" fmla="*/ 1491546 h 6246801"/>
              <a:gd name="connsiteX785" fmla="*/ 8247128 w 9384838"/>
              <a:gd name="connsiteY785" fmla="*/ 1501304 h 6246801"/>
              <a:gd name="connsiteX786" fmla="*/ 8250055 w 9384838"/>
              <a:gd name="connsiteY786" fmla="*/ 1485692 h 6246801"/>
              <a:gd name="connsiteX787" fmla="*/ 8265667 w 9384838"/>
              <a:gd name="connsiteY787" fmla="*/ 1485692 h 6246801"/>
              <a:gd name="connsiteX788" fmla="*/ 8270546 w 9384838"/>
              <a:gd name="connsiteY788" fmla="*/ 1474959 h 6246801"/>
              <a:gd name="connsiteX789" fmla="*/ 8187608 w 9384838"/>
              <a:gd name="connsiteY789" fmla="*/ 1463250 h 6246801"/>
              <a:gd name="connsiteX790" fmla="*/ 8203220 w 9384838"/>
              <a:gd name="connsiteY790" fmla="*/ 1472032 h 6246801"/>
              <a:gd name="connsiteX791" fmla="*/ 8215904 w 9384838"/>
              <a:gd name="connsiteY791" fmla="*/ 1471056 h 6246801"/>
              <a:gd name="connsiteX792" fmla="*/ 8214929 w 9384838"/>
              <a:gd name="connsiteY792" fmla="*/ 1479838 h 6246801"/>
              <a:gd name="connsiteX793" fmla="*/ 8216880 w 9384838"/>
              <a:gd name="connsiteY793" fmla="*/ 1484717 h 6246801"/>
              <a:gd name="connsiteX794" fmla="*/ 8195414 w 9384838"/>
              <a:gd name="connsiteY794" fmla="*/ 1482765 h 6246801"/>
              <a:gd name="connsiteX795" fmla="*/ 8197365 w 9384838"/>
              <a:gd name="connsiteY795" fmla="*/ 1476909 h 6246801"/>
              <a:gd name="connsiteX796" fmla="*/ 8187608 w 9384838"/>
              <a:gd name="connsiteY796" fmla="*/ 1463250 h 6246801"/>
              <a:gd name="connsiteX797" fmla="*/ 8289085 w 9384838"/>
              <a:gd name="connsiteY797" fmla="*/ 1415439 h 6246801"/>
              <a:gd name="connsiteX798" fmla="*/ 8307624 w 9384838"/>
              <a:gd name="connsiteY798" fmla="*/ 1425197 h 6246801"/>
              <a:gd name="connsiteX799" fmla="*/ 8318357 w 9384838"/>
              <a:gd name="connsiteY799" fmla="*/ 1429100 h 6246801"/>
              <a:gd name="connsiteX800" fmla="*/ 8307624 w 9384838"/>
              <a:gd name="connsiteY800" fmla="*/ 1443734 h 6246801"/>
              <a:gd name="connsiteX801" fmla="*/ 8313478 w 9384838"/>
              <a:gd name="connsiteY801" fmla="*/ 1452516 h 6246801"/>
              <a:gd name="connsiteX802" fmla="*/ 8282255 w 9384838"/>
              <a:gd name="connsiteY802" fmla="*/ 1469104 h 6246801"/>
              <a:gd name="connsiteX803" fmla="*/ 8280303 w 9384838"/>
              <a:gd name="connsiteY803" fmla="*/ 1453493 h 6246801"/>
              <a:gd name="connsiteX804" fmla="*/ 8269570 w 9384838"/>
              <a:gd name="connsiteY804" fmla="*/ 1425197 h 6246801"/>
              <a:gd name="connsiteX805" fmla="*/ 8289085 w 9384838"/>
              <a:gd name="connsiteY805" fmla="*/ 1415439 h 6246801"/>
              <a:gd name="connsiteX806" fmla="*/ 8360314 w 9384838"/>
              <a:gd name="connsiteY806" fmla="*/ 1357869 h 6246801"/>
              <a:gd name="connsiteX807" fmla="*/ 8376902 w 9384838"/>
              <a:gd name="connsiteY807" fmla="*/ 1366651 h 6246801"/>
              <a:gd name="connsiteX808" fmla="*/ 8379829 w 9384838"/>
              <a:gd name="connsiteY808" fmla="*/ 1382264 h 6246801"/>
              <a:gd name="connsiteX809" fmla="*/ 8349581 w 9384838"/>
              <a:gd name="connsiteY809" fmla="*/ 1375434 h 6246801"/>
              <a:gd name="connsiteX810" fmla="*/ 8360314 w 9384838"/>
              <a:gd name="connsiteY810" fmla="*/ 1357869 h 6246801"/>
              <a:gd name="connsiteX811" fmla="*/ 8571073 w 9384838"/>
              <a:gd name="connsiteY811" fmla="*/ 1228098 h 6246801"/>
              <a:gd name="connsiteX812" fmla="*/ 8597418 w 9384838"/>
              <a:gd name="connsiteY812" fmla="*/ 1253467 h 6246801"/>
              <a:gd name="connsiteX813" fmla="*/ 8592539 w 9384838"/>
              <a:gd name="connsiteY813" fmla="*/ 1260297 h 6246801"/>
              <a:gd name="connsiteX814" fmla="*/ 8592539 w 9384838"/>
              <a:gd name="connsiteY814" fmla="*/ 1272981 h 6246801"/>
              <a:gd name="connsiteX815" fmla="*/ 8572049 w 9384838"/>
              <a:gd name="connsiteY815" fmla="*/ 1273957 h 6246801"/>
              <a:gd name="connsiteX816" fmla="*/ 8561316 w 9384838"/>
              <a:gd name="connsiteY816" fmla="*/ 1285666 h 6246801"/>
              <a:gd name="connsiteX817" fmla="*/ 8554486 w 9384838"/>
              <a:gd name="connsiteY817" fmla="*/ 1302253 h 6246801"/>
              <a:gd name="connsiteX818" fmla="*/ 8533995 w 9384838"/>
              <a:gd name="connsiteY818" fmla="*/ 1311035 h 6246801"/>
              <a:gd name="connsiteX819" fmla="*/ 8510577 w 9384838"/>
              <a:gd name="connsiteY819" fmla="*/ 1309083 h 6246801"/>
              <a:gd name="connsiteX820" fmla="*/ 8505699 w 9384838"/>
              <a:gd name="connsiteY820" fmla="*/ 1331526 h 6246801"/>
              <a:gd name="connsiteX821" fmla="*/ 8494966 w 9384838"/>
              <a:gd name="connsiteY821" fmla="*/ 1335428 h 6246801"/>
              <a:gd name="connsiteX822" fmla="*/ 8482281 w 9384838"/>
              <a:gd name="connsiteY822" fmla="*/ 1312986 h 6246801"/>
              <a:gd name="connsiteX823" fmla="*/ 8474475 w 9384838"/>
              <a:gd name="connsiteY823" fmla="*/ 1303229 h 6246801"/>
              <a:gd name="connsiteX824" fmla="*/ 8467645 w 9384838"/>
              <a:gd name="connsiteY824" fmla="*/ 1279811 h 6246801"/>
              <a:gd name="connsiteX825" fmla="*/ 8476427 w 9384838"/>
              <a:gd name="connsiteY825" fmla="*/ 1270054 h 6246801"/>
              <a:gd name="connsiteX826" fmla="*/ 8524238 w 9384838"/>
              <a:gd name="connsiteY826" fmla="*/ 1261273 h 6246801"/>
              <a:gd name="connsiteX827" fmla="*/ 8551558 w 9384838"/>
              <a:gd name="connsiteY827" fmla="*/ 1236879 h 6246801"/>
              <a:gd name="connsiteX828" fmla="*/ 8567170 w 9384838"/>
              <a:gd name="connsiteY828" fmla="*/ 1237855 h 6246801"/>
              <a:gd name="connsiteX829" fmla="*/ 8571073 w 9384838"/>
              <a:gd name="connsiteY829" fmla="*/ 1228098 h 6246801"/>
              <a:gd name="connsiteX830" fmla="*/ 8306648 w 9384838"/>
              <a:gd name="connsiteY830" fmla="*/ 884639 h 6246801"/>
              <a:gd name="connsiteX831" fmla="*/ 8328114 w 9384838"/>
              <a:gd name="connsiteY831" fmla="*/ 903178 h 6246801"/>
              <a:gd name="connsiteX832" fmla="*/ 8334944 w 9384838"/>
              <a:gd name="connsiteY832" fmla="*/ 917814 h 6246801"/>
              <a:gd name="connsiteX833" fmla="*/ 8368119 w 9384838"/>
              <a:gd name="connsiteY833" fmla="*/ 935377 h 6246801"/>
              <a:gd name="connsiteX834" fmla="*/ 8422761 w 9384838"/>
              <a:gd name="connsiteY834" fmla="*/ 939280 h 6246801"/>
              <a:gd name="connsiteX835" fmla="*/ 8461790 w 9384838"/>
              <a:gd name="connsiteY835" fmla="*/ 922693 h 6246801"/>
              <a:gd name="connsiteX836" fmla="*/ 8450081 w 9384838"/>
              <a:gd name="connsiteY836" fmla="*/ 963674 h 6246801"/>
              <a:gd name="connsiteX837" fmla="*/ 8431542 w 9384838"/>
              <a:gd name="connsiteY837" fmla="*/ 975382 h 6246801"/>
              <a:gd name="connsiteX838" fmla="*/ 8415930 w 9384838"/>
              <a:gd name="connsiteY838" fmla="*/ 963674 h 6246801"/>
              <a:gd name="connsiteX839" fmla="*/ 8397391 w 9384838"/>
              <a:gd name="connsiteY839" fmla="*/ 963674 h 6246801"/>
              <a:gd name="connsiteX840" fmla="*/ 8359338 w 9384838"/>
              <a:gd name="connsiteY840" fmla="*/ 1014411 h 6246801"/>
              <a:gd name="connsiteX841" fmla="*/ 8284206 w 9384838"/>
              <a:gd name="connsiteY841" fmla="*/ 1020265 h 6246801"/>
              <a:gd name="connsiteX842" fmla="*/ 8247128 w 9384838"/>
              <a:gd name="connsiteY842" fmla="*/ 1070028 h 6246801"/>
              <a:gd name="connsiteX843" fmla="*/ 8212977 w 9384838"/>
              <a:gd name="connsiteY843" fmla="*/ 1083688 h 6246801"/>
              <a:gd name="connsiteX844" fmla="*/ 8184681 w 9384838"/>
              <a:gd name="connsiteY844" fmla="*/ 1151014 h 6246801"/>
              <a:gd name="connsiteX845" fmla="*/ 8163215 w 9384838"/>
              <a:gd name="connsiteY845" fmla="*/ 1151014 h 6246801"/>
              <a:gd name="connsiteX846" fmla="*/ 8155409 w 9384838"/>
              <a:gd name="connsiteY846" fmla="*/ 1207607 h 6246801"/>
              <a:gd name="connsiteX847" fmla="*/ 8099792 w 9384838"/>
              <a:gd name="connsiteY847" fmla="*/ 1223219 h 6246801"/>
              <a:gd name="connsiteX848" fmla="*/ 8077350 w 9384838"/>
              <a:gd name="connsiteY848" fmla="*/ 1247612 h 6246801"/>
              <a:gd name="connsiteX849" fmla="*/ 8066617 w 9384838"/>
              <a:gd name="connsiteY849" fmla="*/ 1319817 h 6246801"/>
              <a:gd name="connsiteX850" fmla="*/ 8057835 w 9384838"/>
              <a:gd name="connsiteY850" fmla="*/ 1315914 h 6246801"/>
              <a:gd name="connsiteX851" fmla="*/ 8009048 w 9384838"/>
              <a:gd name="connsiteY851" fmla="*/ 1320793 h 6246801"/>
              <a:gd name="connsiteX852" fmla="*/ 8009048 w 9384838"/>
              <a:gd name="connsiteY852" fmla="*/ 1309084 h 6246801"/>
              <a:gd name="connsiteX853" fmla="*/ 8010024 w 9384838"/>
              <a:gd name="connsiteY853" fmla="*/ 1293472 h 6246801"/>
              <a:gd name="connsiteX854" fmla="*/ 8002218 w 9384838"/>
              <a:gd name="connsiteY854" fmla="*/ 1262248 h 6246801"/>
              <a:gd name="connsiteX855" fmla="*/ 8013927 w 9384838"/>
              <a:gd name="connsiteY855" fmla="*/ 1254442 h 6246801"/>
              <a:gd name="connsiteX856" fmla="*/ 8038320 w 9384838"/>
              <a:gd name="connsiteY856" fmla="*/ 1219316 h 6246801"/>
              <a:gd name="connsiteX857" fmla="*/ 8077350 w 9384838"/>
              <a:gd name="connsiteY857" fmla="*/ 1190044 h 6246801"/>
              <a:gd name="connsiteX858" fmla="*/ 8108573 w 9384838"/>
              <a:gd name="connsiteY858" fmla="*/ 1167602 h 6246801"/>
              <a:gd name="connsiteX859" fmla="*/ 8111501 w 9384838"/>
              <a:gd name="connsiteY859" fmla="*/ 1154917 h 6246801"/>
              <a:gd name="connsiteX860" fmla="*/ 8135894 w 9384838"/>
              <a:gd name="connsiteY860" fmla="*/ 1148087 h 6246801"/>
              <a:gd name="connsiteX861" fmla="*/ 8141748 w 9384838"/>
              <a:gd name="connsiteY861" fmla="*/ 1130524 h 6246801"/>
              <a:gd name="connsiteX862" fmla="*/ 8135894 w 9384838"/>
              <a:gd name="connsiteY862" fmla="*/ 1121742 h 6246801"/>
              <a:gd name="connsiteX863" fmla="*/ 8143700 w 9384838"/>
              <a:gd name="connsiteY863" fmla="*/ 1104179 h 6246801"/>
              <a:gd name="connsiteX864" fmla="*/ 8200293 w 9384838"/>
              <a:gd name="connsiteY864" fmla="*/ 1030998 h 6246801"/>
              <a:gd name="connsiteX865" fmla="*/ 8231516 w 9384838"/>
              <a:gd name="connsiteY865" fmla="*/ 993920 h 6246801"/>
              <a:gd name="connsiteX866" fmla="*/ 8245176 w 9384838"/>
              <a:gd name="connsiteY866" fmla="*/ 957819 h 6246801"/>
              <a:gd name="connsiteX867" fmla="*/ 8258837 w 9384838"/>
              <a:gd name="connsiteY867" fmla="*/ 944159 h 6246801"/>
              <a:gd name="connsiteX868" fmla="*/ 8260788 w 9384838"/>
              <a:gd name="connsiteY868" fmla="*/ 920741 h 6246801"/>
              <a:gd name="connsiteX869" fmla="*/ 8289085 w 9384838"/>
              <a:gd name="connsiteY869" fmla="*/ 889516 h 6246801"/>
              <a:gd name="connsiteX870" fmla="*/ 8306648 w 9384838"/>
              <a:gd name="connsiteY870" fmla="*/ 884639 h 6246801"/>
              <a:gd name="connsiteX871" fmla="*/ 9328245 w 9384838"/>
              <a:gd name="connsiteY871" fmla="*/ 311878 h 6246801"/>
              <a:gd name="connsiteX872" fmla="*/ 9371178 w 9384838"/>
              <a:gd name="connsiteY872" fmla="*/ 317733 h 6246801"/>
              <a:gd name="connsiteX873" fmla="*/ 9384838 w 9384838"/>
              <a:gd name="connsiteY873" fmla="*/ 341150 h 6246801"/>
              <a:gd name="connsiteX874" fmla="*/ 9357517 w 9384838"/>
              <a:gd name="connsiteY874" fmla="*/ 360665 h 6246801"/>
              <a:gd name="connsiteX875" fmla="*/ 9357517 w 9384838"/>
              <a:gd name="connsiteY875" fmla="*/ 378228 h 6246801"/>
              <a:gd name="connsiteX876" fmla="*/ 9371178 w 9384838"/>
              <a:gd name="connsiteY876" fmla="*/ 393840 h 6246801"/>
              <a:gd name="connsiteX877" fmla="*/ 9367275 w 9384838"/>
              <a:gd name="connsiteY877" fmla="*/ 427015 h 6246801"/>
              <a:gd name="connsiteX878" fmla="*/ 9314585 w 9384838"/>
              <a:gd name="connsiteY878" fmla="*/ 427015 h 6246801"/>
              <a:gd name="connsiteX879" fmla="*/ 9250186 w 9384838"/>
              <a:gd name="connsiteY879" fmla="*/ 440675 h 6246801"/>
              <a:gd name="connsiteX880" fmla="*/ 9213108 w 9384838"/>
              <a:gd name="connsiteY880" fmla="*/ 471899 h 6246801"/>
              <a:gd name="connsiteX881" fmla="*/ 9162370 w 9384838"/>
              <a:gd name="connsiteY881" fmla="*/ 491414 h 6246801"/>
              <a:gd name="connsiteX882" fmla="*/ 9099923 w 9384838"/>
              <a:gd name="connsiteY882" fmla="*/ 526540 h 6246801"/>
              <a:gd name="connsiteX883" fmla="*/ 9035524 w 9384838"/>
              <a:gd name="connsiteY883" fmla="*/ 587036 h 6246801"/>
              <a:gd name="connsiteX884" fmla="*/ 8996494 w 9384838"/>
              <a:gd name="connsiteY884" fmla="*/ 635822 h 6246801"/>
              <a:gd name="connsiteX885" fmla="*/ 8961368 w 9384838"/>
              <a:gd name="connsiteY885" fmla="*/ 637774 h 6246801"/>
              <a:gd name="connsiteX886" fmla="*/ 8951610 w 9384838"/>
              <a:gd name="connsiteY886" fmla="*/ 647531 h 6246801"/>
              <a:gd name="connsiteX887" fmla="*/ 8926241 w 9384838"/>
              <a:gd name="connsiteY887" fmla="*/ 637774 h 6246801"/>
              <a:gd name="connsiteX888" fmla="*/ 8916484 w 9384838"/>
              <a:gd name="connsiteY888" fmla="*/ 608501 h 6246801"/>
              <a:gd name="connsiteX889" fmla="*/ 8883309 w 9384838"/>
              <a:gd name="connsiteY889" fmla="*/ 622162 h 6246801"/>
              <a:gd name="connsiteX890" fmla="*/ 8877454 w 9384838"/>
              <a:gd name="connsiteY890" fmla="*/ 651434 h 6246801"/>
              <a:gd name="connsiteX891" fmla="*/ 8887212 w 9384838"/>
              <a:gd name="connsiteY891" fmla="*/ 665094 h 6246801"/>
              <a:gd name="connsiteX892" fmla="*/ 8846231 w 9384838"/>
              <a:gd name="connsiteY892" fmla="*/ 719735 h 6246801"/>
              <a:gd name="connsiteX893" fmla="*/ 8799395 w 9384838"/>
              <a:gd name="connsiteY893" fmla="*/ 749008 h 6246801"/>
              <a:gd name="connsiteX894" fmla="*/ 8766220 w 9384838"/>
              <a:gd name="connsiteY894" fmla="*/ 774380 h 6246801"/>
              <a:gd name="connsiteX895" fmla="*/ 8731094 w 9384838"/>
              <a:gd name="connsiteY895" fmla="*/ 844633 h 6246801"/>
              <a:gd name="connsiteX896" fmla="*/ 8697919 w 9384838"/>
              <a:gd name="connsiteY896" fmla="*/ 862196 h 6246801"/>
              <a:gd name="connsiteX897" fmla="*/ 8666695 w 9384838"/>
              <a:gd name="connsiteY897" fmla="*/ 862196 h 6246801"/>
              <a:gd name="connsiteX898" fmla="*/ 8641326 w 9384838"/>
              <a:gd name="connsiteY898" fmla="*/ 887565 h 6246801"/>
              <a:gd name="connsiteX899" fmla="*/ 8614005 w 9384838"/>
              <a:gd name="connsiteY899" fmla="*/ 932449 h 6246801"/>
              <a:gd name="connsiteX900" fmla="*/ 8590587 w 9384838"/>
              <a:gd name="connsiteY900" fmla="*/ 936351 h 6246801"/>
              <a:gd name="connsiteX901" fmla="*/ 8576927 w 9384838"/>
              <a:gd name="connsiteY901" fmla="*/ 920740 h 6246801"/>
              <a:gd name="connsiteX902" fmla="*/ 8590587 w 9384838"/>
              <a:gd name="connsiteY902" fmla="*/ 885614 h 6246801"/>
              <a:gd name="connsiteX903" fmla="*/ 8602296 w 9384838"/>
              <a:gd name="connsiteY903" fmla="*/ 881711 h 6246801"/>
              <a:gd name="connsiteX904" fmla="*/ 8610102 w 9384838"/>
              <a:gd name="connsiteY904" fmla="*/ 868050 h 6246801"/>
              <a:gd name="connsiteX905" fmla="*/ 8606199 w 9384838"/>
              <a:gd name="connsiteY905" fmla="*/ 850487 h 6246801"/>
              <a:gd name="connsiteX906" fmla="*/ 8612054 w 9384838"/>
              <a:gd name="connsiteY906" fmla="*/ 825118 h 6246801"/>
              <a:gd name="connsiteX907" fmla="*/ 8623762 w 9384838"/>
              <a:gd name="connsiteY907" fmla="*/ 846584 h 6246801"/>
              <a:gd name="connsiteX908" fmla="*/ 8637423 w 9384838"/>
              <a:gd name="connsiteY908" fmla="*/ 848536 h 6246801"/>
              <a:gd name="connsiteX909" fmla="*/ 8649132 w 9384838"/>
              <a:gd name="connsiteY909" fmla="*/ 827069 h 6246801"/>
              <a:gd name="connsiteX910" fmla="*/ 8635471 w 9384838"/>
              <a:gd name="connsiteY910" fmla="*/ 807555 h 6246801"/>
              <a:gd name="connsiteX911" fmla="*/ 8654986 w 9384838"/>
              <a:gd name="connsiteY911" fmla="*/ 807555 h 6246801"/>
              <a:gd name="connsiteX912" fmla="*/ 8664743 w 9384838"/>
              <a:gd name="connsiteY912" fmla="*/ 819263 h 6246801"/>
              <a:gd name="connsiteX913" fmla="*/ 8692064 w 9384838"/>
              <a:gd name="connsiteY913" fmla="*/ 805603 h 6246801"/>
              <a:gd name="connsiteX914" fmla="*/ 8709627 w 9384838"/>
              <a:gd name="connsiteY914" fmla="*/ 778282 h 6246801"/>
              <a:gd name="connsiteX915" fmla="*/ 8711579 w 9384838"/>
              <a:gd name="connsiteY915" fmla="*/ 749008 h 6246801"/>
              <a:gd name="connsiteX916" fmla="*/ 8695967 w 9384838"/>
              <a:gd name="connsiteY916" fmla="*/ 749008 h 6246801"/>
              <a:gd name="connsiteX917" fmla="*/ 8672549 w 9384838"/>
              <a:gd name="connsiteY917" fmla="*/ 745105 h 6246801"/>
              <a:gd name="connsiteX918" fmla="*/ 8668646 w 9384838"/>
              <a:gd name="connsiteY918" fmla="*/ 713881 h 6246801"/>
              <a:gd name="connsiteX919" fmla="*/ 8697919 w 9384838"/>
              <a:gd name="connsiteY919" fmla="*/ 713881 h 6246801"/>
              <a:gd name="connsiteX920" fmla="*/ 8715482 w 9384838"/>
              <a:gd name="connsiteY920" fmla="*/ 731444 h 6246801"/>
              <a:gd name="connsiteX921" fmla="*/ 8733045 w 9384838"/>
              <a:gd name="connsiteY921" fmla="*/ 719735 h 6246801"/>
              <a:gd name="connsiteX922" fmla="*/ 8746705 w 9384838"/>
              <a:gd name="connsiteY922" fmla="*/ 688512 h 6246801"/>
              <a:gd name="connsiteX923" fmla="*/ 8787686 w 9384838"/>
              <a:gd name="connsiteY923" fmla="*/ 674851 h 6246801"/>
              <a:gd name="connsiteX924" fmla="*/ 8811104 w 9384838"/>
              <a:gd name="connsiteY924" fmla="*/ 624114 h 6246801"/>
              <a:gd name="connsiteX925" fmla="*/ 8830619 w 9384838"/>
              <a:gd name="connsiteY925" fmla="*/ 618260 h 6246801"/>
              <a:gd name="connsiteX926" fmla="*/ 8840376 w 9384838"/>
              <a:gd name="connsiteY926" fmla="*/ 600695 h 6246801"/>
              <a:gd name="connsiteX927" fmla="*/ 8832570 w 9384838"/>
              <a:gd name="connsiteY927" fmla="*/ 559715 h 6246801"/>
              <a:gd name="connsiteX928" fmla="*/ 8850134 w 9384838"/>
              <a:gd name="connsiteY928" fmla="*/ 559715 h 6246801"/>
              <a:gd name="connsiteX929" fmla="*/ 8885260 w 9384838"/>
              <a:gd name="connsiteY929" fmla="*/ 573376 h 6246801"/>
              <a:gd name="connsiteX930" fmla="*/ 8902823 w 9384838"/>
              <a:gd name="connsiteY930" fmla="*/ 559715 h 6246801"/>
              <a:gd name="connsiteX931" fmla="*/ 8904775 w 9384838"/>
              <a:gd name="connsiteY931" fmla="*/ 524589 h 6246801"/>
              <a:gd name="connsiteX932" fmla="*/ 8949659 w 9384838"/>
              <a:gd name="connsiteY932" fmla="*/ 497268 h 6246801"/>
              <a:gd name="connsiteX933" fmla="*/ 8976980 w 9384838"/>
              <a:gd name="connsiteY933" fmla="*/ 497268 h 6246801"/>
              <a:gd name="connsiteX934" fmla="*/ 8976980 w 9384838"/>
              <a:gd name="connsiteY934" fmla="*/ 462142 h 6246801"/>
              <a:gd name="connsiteX935" fmla="*/ 8965271 w 9384838"/>
              <a:gd name="connsiteY935" fmla="*/ 419209 h 6246801"/>
              <a:gd name="connsiteX936" fmla="*/ 8973077 w 9384838"/>
              <a:gd name="connsiteY936" fmla="*/ 393840 h 6246801"/>
              <a:gd name="connsiteX937" fmla="*/ 9002349 w 9384838"/>
              <a:gd name="connsiteY937" fmla="*/ 376277 h 6246801"/>
              <a:gd name="connsiteX938" fmla="*/ 9017961 w 9384838"/>
              <a:gd name="connsiteY938" fmla="*/ 403597 h 6246801"/>
              <a:gd name="connsiteX939" fmla="*/ 9041378 w 9384838"/>
              <a:gd name="connsiteY939" fmla="*/ 467996 h 6246801"/>
              <a:gd name="connsiteX940" fmla="*/ 9076505 w 9384838"/>
              <a:gd name="connsiteY940" fmla="*/ 475802 h 6246801"/>
              <a:gd name="connsiteX941" fmla="*/ 9154564 w 9384838"/>
              <a:gd name="connsiteY941" fmla="*/ 458239 h 6246801"/>
              <a:gd name="connsiteX942" fmla="*/ 9209205 w 9384838"/>
              <a:gd name="connsiteY942" fmla="*/ 409452 h 6246801"/>
              <a:gd name="connsiteX943" fmla="*/ 9218963 w 9384838"/>
              <a:gd name="connsiteY943" fmla="*/ 380180 h 6246801"/>
              <a:gd name="connsiteX944" fmla="*/ 9283361 w 9384838"/>
              <a:gd name="connsiteY944" fmla="*/ 325538 h 6246801"/>
              <a:gd name="connsiteX945" fmla="*/ 9328245 w 9384838"/>
              <a:gd name="connsiteY945" fmla="*/ 311878 h 6246801"/>
              <a:gd name="connsiteX946" fmla="*/ 6819242 w 9384838"/>
              <a:gd name="connsiteY946" fmla="*/ 0 h 6246801"/>
              <a:gd name="connsiteX947" fmla="*/ 6869020 w 9384838"/>
              <a:gd name="connsiteY947" fmla="*/ 125002 h 6246801"/>
              <a:gd name="connsiteX948" fmla="*/ 6969682 w 9384838"/>
              <a:gd name="connsiteY948" fmla="*/ 326334 h 6246801"/>
              <a:gd name="connsiteX949" fmla="*/ 6969682 w 9384838"/>
              <a:gd name="connsiteY949" fmla="*/ 401556 h 6246801"/>
              <a:gd name="connsiteX950" fmla="*/ 7094680 w 9384838"/>
              <a:gd name="connsiteY950" fmla="*/ 652667 h 6246801"/>
              <a:gd name="connsiteX951" fmla="*/ 7220784 w 9384838"/>
              <a:gd name="connsiteY951" fmla="*/ 803117 h 6246801"/>
              <a:gd name="connsiteX952" fmla="*/ 7321446 w 9384838"/>
              <a:gd name="connsiteY952" fmla="*/ 903783 h 6246801"/>
              <a:gd name="connsiteX953" fmla="*/ 7321446 w 9384838"/>
              <a:gd name="connsiteY953" fmla="*/ 979004 h 6246801"/>
              <a:gd name="connsiteX954" fmla="*/ 7345782 w 9384838"/>
              <a:gd name="connsiteY954" fmla="*/ 979004 h 6246801"/>
              <a:gd name="connsiteX955" fmla="*/ 7396667 w 9384838"/>
              <a:gd name="connsiteY955" fmla="*/ 1003341 h 6246801"/>
              <a:gd name="connsiteX956" fmla="*/ 7421002 w 9384838"/>
              <a:gd name="connsiteY956" fmla="*/ 979004 h 6246801"/>
              <a:gd name="connsiteX957" fmla="*/ 7496223 w 9384838"/>
              <a:gd name="connsiteY957" fmla="*/ 1003341 h 6246801"/>
              <a:gd name="connsiteX958" fmla="*/ 7446445 w 9384838"/>
              <a:gd name="connsiteY958" fmla="*/ 1054227 h 6246801"/>
              <a:gd name="connsiteX959" fmla="*/ 7471887 w 9384838"/>
              <a:gd name="connsiteY959" fmla="*/ 1078564 h 6246801"/>
              <a:gd name="connsiteX960" fmla="*/ 7521665 w 9384838"/>
              <a:gd name="connsiteY960" fmla="*/ 1054227 h 6246801"/>
              <a:gd name="connsiteX961" fmla="*/ 7547107 w 9384838"/>
              <a:gd name="connsiteY961" fmla="*/ 1129449 h 6246801"/>
              <a:gd name="connsiteX962" fmla="*/ 7672105 w 9384838"/>
              <a:gd name="connsiteY962" fmla="*/ 1179229 h 6246801"/>
              <a:gd name="connsiteX963" fmla="*/ 7747325 w 9384838"/>
              <a:gd name="connsiteY963" fmla="*/ 1179229 h 6246801"/>
              <a:gd name="connsiteX964" fmla="*/ 7847987 w 9384838"/>
              <a:gd name="connsiteY964" fmla="*/ 1104007 h 6246801"/>
              <a:gd name="connsiteX965" fmla="*/ 7923207 w 9384838"/>
              <a:gd name="connsiteY965" fmla="*/ 1078564 h 6246801"/>
              <a:gd name="connsiteX966" fmla="*/ 7998427 w 9384838"/>
              <a:gd name="connsiteY966" fmla="*/ 1003341 h 6246801"/>
              <a:gd name="connsiteX967" fmla="*/ 7998427 w 9384838"/>
              <a:gd name="connsiteY967" fmla="*/ 1054227 h 6246801"/>
              <a:gd name="connsiteX968" fmla="*/ 7948649 w 9384838"/>
              <a:gd name="connsiteY968" fmla="*/ 1104007 h 6246801"/>
              <a:gd name="connsiteX969" fmla="*/ 7948649 w 9384838"/>
              <a:gd name="connsiteY969" fmla="*/ 1129449 h 6246801"/>
              <a:gd name="connsiteX970" fmla="*/ 7822545 w 9384838"/>
              <a:gd name="connsiteY970" fmla="*/ 1279895 h 6246801"/>
              <a:gd name="connsiteX971" fmla="*/ 7822545 w 9384838"/>
              <a:gd name="connsiteY971" fmla="*/ 1379454 h 6246801"/>
              <a:gd name="connsiteX972" fmla="*/ 7873429 w 9384838"/>
              <a:gd name="connsiteY972" fmla="*/ 1379454 h 6246801"/>
              <a:gd name="connsiteX973" fmla="*/ 7847987 w 9384838"/>
              <a:gd name="connsiteY973" fmla="*/ 1505563 h 6246801"/>
              <a:gd name="connsiteX974" fmla="*/ 7797103 w 9384838"/>
              <a:gd name="connsiteY974" fmla="*/ 1531005 h 6246801"/>
              <a:gd name="connsiteX975" fmla="*/ 7873429 w 9384838"/>
              <a:gd name="connsiteY975" fmla="*/ 1606229 h 6246801"/>
              <a:gd name="connsiteX976" fmla="*/ 7948649 w 9384838"/>
              <a:gd name="connsiteY976" fmla="*/ 1606229 h 6246801"/>
              <a:gd name="connsiteX977" fmla="*/ 7923207 w 9384838"/>
              <a:gd name="connsiteY977" fmla="*/ 1656009 h 6246801"/>
              <a:gd name="connsiteX978" fmla="*/ 7772767 w 9384838"/>
              <a:gd name="connsiteY978" fmla="*/ 1630565 h 6246801"/>
              <a:gd name="connsiteX979" fmla="*/ 7672105 w 9384838"/>
              <a:gd name="connsiteY979" fmla="*/ 1705789 h 6246801"/>
              <a:gd name="connsiteX980" fmla="*/ 7672105 w 9384838"/>
              <a:gd name="connsiteY980" fmla="*/ 1656009 h 6246801"/>
              <a:gd name="connsiteX981" fmla="*/ 7596885 w 9384838"/>
              <a:gd name="connsiteY981" fmla="*/ 1656009 h 6246801"/>
              <a:gd name="connsiteX982" fmla="*/ 7571443 w 9384838"/>
              <a:gd name="connsiteY982" fmla="*/ 1705789 h 6246801"/>
              <a:gd name="connsiteX983" fmla="*/ 7446445 w 9384838"/>
              <a:gd name="connsiteY983" fmla="*/ 1681452 h 6246801"/>
              <a:gd name="connsiteX984" fmla="*/ 7421002 w 9384838"/>
              <a:gd name="connsiteY984" fmla="*/ 1630565 h 6246801"/>
              <a:gd name="connsiteX985" fmla="*/ 7321446 w 9384838"/>
              <a:gd name="connsiteY985" fmla="*/ 1630565 h 6246801"/>
              <a:gd name="connsiteX986" fmla="*/ 7070344 w 9384838"/>
              <a:gd name="connsiteY986" fmla="*/ 1756674 h 6246801"/>
              <a:gd name="connsiteX987" fmla="*/ 6869020 w 9384838"/>
              <a:gd name="connsiteY987" fmla="*/ 1907113 h 6246801"/>
              <a:gd name="connsiteX988" fmla="*/ 6894462 w 9384838"/>
              <a:gd name="connsiteY988" fmla="*/ 1956897 h 6246801"/>
              <a:gd name="connsiteX989" fmla="*/ 6819242 w 9384838"/>
              <a:gd name="connsiteY989" fmla="*/ 2081899 h 6246801"/>
              <a:gd name="connsiteX990" fmla="*/ 6793800 w 9384838"/>
              <a:gd name="connsiteY990" fmla="*/ 2006676 h 6246801"/>
              <a:gd name="connsiteX991" fmla="*/ 6668802 w 9384838"/>
              <a:gd name="connsiteY991" fmla="*/ 1931450 h 6246801"/>
              <a:gd name="connsiteX992" fmla="*/ 6542697 w 9384838"/>
              <a:gd name="connsiteY992" fmla="*/ 1831894 h 6246801"/>
              <a:gd name="connsiteX993" fmla="*/ 6467477 w 9384838"/>
              <a:gd name="connsiteY993" fmla="*/ 1705789 h 6246801"/>
              <a:gd name="connsiteX994" fmla="*/ 6417699 w 9384838"/>
              <a:gd name="connsiteY994" fmla="*/ 1681452 h 6246801"/>
              <a:gd name="connsiteX995" fmla="*/ 6342479 w 9384838"/>
              <a:gd name="connsiteY995" fmla="*/ 1580786 h 6246801"/>
              <a:gd name="connsiteX996" fmla="*/ 6217481 w 9384838"/>
              <a:gd name="connsiteY996" fmla="*/ 1555343 h 6246801"/>
              <a:gd name="connsiteX997" fmla="*/ 6091377 w 9384838"/>
              <a:gd name="connsiteY997" fmla="*/ 1606229 h 6246801"/>
              <a:gd name="connsiteX998" fmla="*/ 5991821 w 9384838"/>
              <a:gd name="connsiteY998" fmla="*/ 1681452 h 6246801"/>
              <a:gd name="connsiteX999" fmla="*/ 5966379 w 9384838"/>
              <a:gd name="connsiteY999" fmla="*/ 1630565 h 6246801"/>
              <a:gd name="connsiteX1000" fmla="*/ 5966379 w 9384838"/>
              <a:gd name="connsiteY1000" fmla="*/ 1580786 h 6246801"/>
              <a:gd name="connsiteX1001" fmla="*/ 5916601 w 9384838"/>
              <a:gd name="connsiteY1001" fmla="*/ 1531005 h 6246801"/>
              <a:gd name="connsiteX1002" fmla="*/ 5940937 w 9384838"/>
              <a:gd name="connsiteY1002" fmla="*/ 1505563 h 6246801"/>
              <a:gd name="connsiteX1003" fmla="*/ 5891159 w 9384838"/>
              <a:gd name="connsiteY1003" fmla="*/ 1480122 h 6246801"/>
              <a:gd name="connsiteX1004" fmla="*/ 5840275 w 9384838"/>
              <a:gd name="connsiteY1004" fmla="*/ 1480122 h 6246801"/>
              <a:gd name="connsiteX1005" fmla="*/ 5815939 w 9384838"/>
              <a:gd name="connsiteY1005" fmla="*/ 1455784 h 6246801"/>
              <a:gd name="connsiteX1006" fmla="*/ 5740719 w 9384838"/>
              <a:gd name="connsiteY1006" fmla="*/ 1505563 h 6246801"/>
              <a:gd name="connsiteX1007" fmla="*/ 5665499 w 9384838"/>
              <a:gd name="connsiteY1007" fmla="*/ 1606229 h 6246801"/>
              <a:gd name="connsiteX1008" fmla="*/ 5715277 w 9384838"/>
              <a:gd name="connsiteY1008" fmla="*/ 1656009 h 6246801"/>
              <a:gd name="connsiteX1009" fmla="*/ 5765055 w 9384838"/>
              <a:gd name="connsiteY1009" fmla="*/ 1731231 h 6246801"/>
              <a:gd name="connsiteX1010" fmla="*/ 5840275 w 9384838"/>
              <a:gd name="connsiteY1010" fmla="*/ 1731231 h 6246801"/>
              <a:gd name="connsiteX1011" fmla="*/ 5916601 w 9384838"/>
              <a:gd name="connsiteY1011" fmla="*/ 1881669 h 6246801"/>
              <a:gd name="connsiteX1012" fmla="*/ 5966379 w 9384838"/>
              <a:gd name="connsiteY1012" fmla="*/ 1956897 h 6246801"/>
              <a:gd name="connsiteX1013" fmla="*/ 5891159 w 9384838"/>
              <a:gd name="connsiteY1013" fmla="*/ 2006676 h 6246801"/>
              <a:gd name="connsiteX1014" fmla="*/ 5815939 w 9384838"/>
              <a:gd name="connsiteY1014" fmla="*/ 1931450 h 6246801"/>
              <a:gd name="connsiteX1015" fmla="*/ 5765055 w 9384838"/>
              <a:gd name="connsiteY1015" fmla="*/ 1881669 h 6246801"/>
              <a:gd name="connsiteX1016" fmla="*/ 5715277 w 9384838"/>
              <a:gd name="connsiteY1016" fmla="*/ 1931450 h 6246801"/>
              <a:gd name="connsiteX1017" fmla="*/ 5665499 w 9384838"/>
              <a:gd name="connsiteY1017" fmla="*/ 1931450 h 6246801"/>
              <a:gd name="connsiteX1018" fmla="*/ 5640056 w 9384838"/>
              <a:gd name="connsiteY1018" fmla="*/ 2006676 h 6246801"/>
              <a:gd name="connsiteX1019" fmla="*/ 5590278 w 9384838"/>
              <a:gd name="connsiteY1019" fmla="*/ 2006676 h 6246801"/>
              <a:gd name="connsiteX1020" fmla="*/ 5515058 w 9384838"/>
              <a:gd name="connsiteY1020" fmla="*/ 2081899 h 6246801"/>
              <a:gd name="connsiteX1021" fmla="*/ 5464174 w 9384838"/>
              <a:gd name="connsiteY1021" fmla="*/ 2057559 h 6246801"/>
              <a:gd name="connsiteX1022" fmla="*/ 5464174 w 9384838"/>
              <a:gd name="connsiteY1022" fmla="*/ 1956897 h 6246801"/>
              <a:gd name="connsiteX1023" fmla="*/ 5489616 w 9384838"/>
              <a:gd name="connsiteY1023" fmla="*/ 1881669 h 6246801"/>
              <a:gd name="connsiteX1024" fmla="*/ 5564836 w 9384838"/>
              <a:gd name="connsiteY1024" fmla="*/ 1831894 h 6246801"/>
              <a:gd name="connsiteX1025" fmla="*/ 5590278 w 9384838"/>
              <a:gd name="connsiteY1025" fmla="*/ 1756674 h 6246801"/>
              <a:gd name="connsiteX1026" fmla="*/ 5539394 w 9384838"/>
              <a:gd name="connsiteY1026" fmla="*/ 1656009 h 6246801"/>
              <a:gd name="connsiteX1027" fmla="*/ 5515058 w 9384838"/>
              <a:gd name="connsiteY1027" fmla="*/ 1656009 h 6246801"/>
              <a:gd name="connsiteX1028" fmla="*/ 5515058 w 9384838"/>
              <a:gd name="connsiteY1028" fmla="*/ 1606229 h 6246801"/>
              <a:gd name="connsiteX1029" fmla="*/ 5489616 w 9384838"/>
              <a:gd name="connsiteY1029" fmla="*/ 1580786 h 6246801"/>
              <a:gd name="connsiteX1030" fmla="*/ 5489616 w 9384838"/>
              <a:gd name="connsiteY1030" fmla="*/ 1531005 h 6246801"/>
              <a:gd name="connsiteX1031" fmla="*/ 5539394 w 9384838"/>
              <a:gd name="connsiteY1031" fmla="*/ 1455784 h 6246801"/>
              <a:gd name="connsiteX1032" fmla="*/ 5539394 w 9384838"/>
              <a:gd name="connsiteY1032" fmla="*/ 1404898 h 6246801"/>
              <a:gd name="connsiteX1033" fmla="*/ 5564836 w 9384838"/>
              <a:gd name="connsiteY1033" fmla="*/ 1355118 h 6246801"/>
              <a:gd name="connsiteX1034" fmla="*/ 5614614 w 9384838"/>
              <a:gd name="connsiteY1034" fmla="*/ 1379454 h 6246801"/>
              <a:gd name="connsiteX1035" fmla="*/ 5689834 w 9384838"/>
              <a:gd name="connsiteY1035" fmla="*/ 1355118 h 6246801"/>
              <a:gd name="connsiteX1036" fmla="*/ 5740719 w 9384838"/>
              <a:gd name="connsiteY1036" fmla="*/ 1329675 h 6246801"/>
              <a:gd name="connsiteX1037" fmla="*/ 5765055 w 9384838"/>
              <a:gd name="connsiteY1037" fmla="*/ 1355118 h 6246801"/>
              <a:gd name="connsiteX1038" fmla="*/ 5815939 w 9384838"/>
              <a:gd name="connsiteY1038" fmla="*/ 1279895 h 6246801"/>
              <a:gd name="connsiteX1039" fmla="*/ 5891159 w 9384838"/>
              <a:gd name="connsiteY1039" fmla="*/ 1254452 h 6246801"/>
              <a:gd name="connsiteX1040" fmla="*/ 5891159 w 9384838"/>
              <a:gd name="connsiteY1040" fmla="*/ 1179229 h 6246801"/>
              <a:gd name="connsiteX1041" fmla="*/ 5840275 w 9384838"/>
              <a:gd name="connsiteY1041" fmla="*/ 1104007 h 6246801"/>
              <a:gd name="connsiteX1042" fmla="*/ 5865717 w 9384838"/>
              <a:gd name="connsiteY1042" fmla="*/ 1054227 h 6246801"/>
              <a:gd name="connsiteX1043" fmla="*/ 5916601 w 9384838"/>
              <a:gd name="connsiteY1043" fmla="*/ 1054227 h 6246801"/>
              <a:gd name="connsiteX1044" fmla="*/ 6041599 w 9384838"/>
              <a:gd name="connsiteY1044" fmla="*/ 1179229 h 6246801"/>
              <a:gd name="connsiteX1045" fmla="*/ 6091377 w 9384838"/>
              <a:gd name="connsiteY1045" fmla="*/ 1153786 h 6246801"/>
              <a:gd name="connsiteX1046" fmla="*/ 6091377 w 9384838"/>
              <a:gd name="connsiteY1046" fmla="*/ 1204672 h 6246801"/>
              <a:gd name="connsiteX1047" fmla="*/ 6166597 w 9384838"/>
              <a:gd name="connsiteY1047" fmla="*/ 1254452 h 6246801"/>
              <a:gd name="connsiteX1048" fmla="*/ 6292701 w 9384838"/>
              <a:gd name="connsiteY1048" fmla="*/ 1179229 h 6246801"/>
              <a:gd name="connsiteX1049" fmla="*/ 6317037 w 9384838"/>
              <a:gd name="connsiteY1049" fmla="*/ 1129449 h 6246801"/>
              <a:gd name="connsiteX1050" fmla="*/ 6292701 w 9384838"/>
              <a:gd name="connsiteY1050" fmla="*/ 1054227 h 6246801"/>
              <a:gd name="connsiteX1051" fmla="*/ 6317037 w 9384838"/>
              <a:gd name="connsiteY1051" fmla="*/ 1003341 h 6246801"/>
              <a:gd name="connsiteX1052" fmla="*/ 6317037 w 9384838"/>
              <a:gd name="connsiteY1052" fmla="*/ 953562 h 6246801"/>
              <a:gd name="connsiteX1053" fmla="*/ 6342479 w 9384838"/>
              <a:gd name="connsiteY1053" fmla="*/ 903783 h 6246801"/>
              <a:gd name="connsiteX1054" fmla="*/ 6443141 w 9384838"/>
              <a:gd name="connsiteY1054" fmla="*/ 878340 h 6246801"/>
              <a:gd name="connsiteX1055" fmla="*/ 6492919 w 9384838"/>
              <a:gd name="connsiteY1055" fmla="*/ 803117 h 6246801"/>
              <a:gd name="connsiteX1056" fmla="*/ 6518361 w 9384838"/>
              <a:gd name="connsiteY1056" fmla="*/ 652667 h 6246801"/>
              <a:gd name="connsiteX1057" fmla="*/ 6619024 w 9384838"/>
              <a:gd name="connsiteY1057" fmla="*/ 526559 h 6246801"/>
              <a:gd name="connsiteX1058" fmla="*/ 6643360 w 9384838"/>
              <a:gd name="connsiteY1058" fmla="*/ 300891 h 6246801"/>
              <a:gd name="connsiteX1059" fmla="*/ 6619024 w 9384838"/>
              <a:gd name="connsiteY1059" fmla="*/ 125002 h 6246801"/>
              <a:gd name="connsiteX1060" fmla="*/ 6694244 w 9384838"/>
              <a:gd name="connsiteY1060" fmla="*/ 49779 h 6246801"/>
              <a:gd name="connsiteX1061" fmla="*/ 6769464 w 9384838"/>
              <a:gd name="connsiteY1061" fmla="*/ 49779 h 6246801"/>
              <a:gd name="connsiteX1062" fmla="*/ 6819242 w 9384838"/>
              <a:gd name="connsiteY106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62479 w 9384838"/>
              <a:gd name="connsiteY183" fmla="*/ 5674309 h 6246801"/>
              <a:gd name="connsiteX184" fmla="*/ 446568 w 9384838"/>
              <a:gd name="connsiteY184" fmla="*/ 5670462 h 6246801"/>
              <a:gd name="connsiteX185" fmla="*/ 446567 w 9384838"/>
              <a:gd name="connsiteY185" fmla="*/ 5670462 h 6246801"/>
              <a:gd name="connsiteX186" fmla="*/ 521787 w 9384838"/>
              <a:gd name="connsiteY186" fmla="*/ 5595239 h 6246801"/>
              <a:gd name="connsiteX187" fmla="*/ 572672 w 9384838"/>
              <a:gd name="connsiteY187" fmla="*/ 5569796 h 6246801"/>
              <a:gd name="connsiteX188" fmla="*/ 572672 w 9384838"/>
              <a:gd name="connsiteY188" fmla="*/ 5520016 h 6246801"/>
              <a:gd name="connsiteX189" fmla="*/ 647892 w 9384838"/>
              <a:gd name="connsiteY189" fmla="*/ 5494573 h 6246801"/>
              <a:gd name="connsiteX190" fmla="*/ 622450 w 9384838"/>
              <a:gd name="connsiteY190" fmla="*/ 5469130 h 6246801"/>
              <a:gd name="connsiteX191" fmla="*/ 547230 w 9384838"/>
              <a:gd name="connsiteY191" fmla="*/ 5469130 h 6246801"/>
              <a:gd name="connsiteX192" fmla="*/ 622450 w 9384838"/>
              <a:gd name="connsiteY192" fmla="*/ 5444793 h 6246801"/>
              <a:gd name="connsiteX193" fmla="*/ 622450 w 9384838"/>
              <a:gd name="connsiteY193" fmla="*/ 5369570 h 6246801"/>
              <a:gd name="connsiteX194" fmla="*/ 597008 w 9384838"/>
              <a:gd name="connsiteY194" fmla="*/ 5369570 h 6246801"/>
              <a:gd name="connsiteX195" fmla="*/ 597008 w 9384838"/>
              <a:gd name="connsiteY195" fmla="*/ 5344127 h 6246801"/>
              <a:gd name="connsiteX196" fmla="*/ 572672 w 9384838"/>
              <a:gd name="connsiteY196" fmla="*/ 5318684 h 6246801"/>
              <a:gd name="connsiteX197" fmla="*/ 597008 w 9384838"/>
              <a:gd name="connsiteY197" fmla="*/ 5268904 h 6246801"/>
              <a:gd name="connsiteX198" fmla="*/ 572672 w 9384838"/>
              <a:gd name="connsiteY198" fmla="*/ 5268904 h 6246801"/>
              <a:gd name="connsiteX199" fmla="*/ 572672 w 9384838"/>
              <a:gd name="connsiteY199" fmla="*/ 5218018 h 6246801"/>
              <a:gd name="connsiteX200" fmla="*/ 547230 w 9384838"/>
              <a:gd name="connsiteY200" fmla="*/ 5193682 h 6246801"/>
              <a:gd name="connsiteX201" fmla="*/ 547229 w 9384838"/>
              <a:gd name="connsiteY201" fmla="*/ 5193682 h 6246801"/>
              <a:gd name="connsiteX202" fmla="*/ 521787 w 9384838"/>
              <a:gd name="connsiteY202" fmla="*/ 5168239 h 6246801"/>
              <a:gd name="connsiteX203" fmla="*/ 472009 w 9384838"/>
              <a:gd name="connsiteY203" fmla="*/ 5193682 h 6246801"/>
              <a:gd name="connsiteX204" fmla="*/ 472009 w 9384838"/>
              <a:gd name="connsiteY204" fmla="*/ 5293241 h 6246801"/>
              <a:gd name="connsiteX205" fmla="*/ 472009 w 9384838"/>
              <a:gd name="connsiteY205" fmla="*/ 5293241 h 6246801"/>
              <a:gd name="connsiteX206" fmla="*/ 422231 w 9384838"/>
              <a:gd name="connsiteY206" fmla="*/ 5318684 h 6246801"/>
              <a:gd name="connsiteX207" fmla="*/ 446567 w 9384838"/>
              <a:gd name="connsiteY207" fmla="*/ 5344127 h 6246801"/>
              <a:gd name="connsiteX208" fmla="*/ 497451 w 9384838"/>
              <a:gd name="connsiteY208" fmla="*/ 5344127 h 6246801"/>
              <a:gd name="connsiteX209" fmla="*/ 521787 w 9384838"/>
              <a:gd name="connsiteY209" fmla="*/ 5318684 h 6246801"/>
              <a:gd name="connsiteX210" fmla="*/ 521787 w 9384838"/>
              <a:gd name="connsiteY210" fmla="*/ 5369570 h 6246801"/>
              <a:gd name="connsiteX211" fmla="*/ 497451 w 9384838"/>
              <a:gd name="connsiteY211" fmla="*/ 5419350 h 6246801"/>
              <a:gd name="connsiteX212" fmla="*/ 472009 w 9384838"/>
              <a:gd name="connsiteY212" fmla="*/ 5419350 h 6246801"/>
              <a:gd name="connsiteX213" fmla="*/ 446567 w 9384838"/>
              <a:gd name="connsiteY213" fmla="*/ 5444793 h 6246801"/>
              <a:gd name="connsiteX214" fmla="*/ 422231 w 9384838"/>
              <a:gd name="connsiteY214" fmla="*/ 5419350 h 6246801"/>
              <a:gd name="connsiteX215" fmla="*/ 446567 w 9384838"/>
              <a:gd name="connsiteY215" fmla="*/ 5393907 h 6246801"/>
              <a:gd name="connsiteX216" fmla="*/ 446567 w 9384838"/>
              <a:gd name="connsiteY216" fmla="*/ 5369570 h 6246801"/>
              <a:gd name="connsiteX217" fmla="*/ 422231 w 9384838"/>
              <a:gd name="connsiteY217" fmla="*/ 5344127 h 6246801"/>
              <a:gd name="connsiteX218" fmla="*/ 371347 w 9384838"/>
              <a:gd name="connsiteY218" fmla="*/ 5369570 h 6246801"/>
              <a:gd name="connsiteX219" fmla="*/ 347011 w 9384838"/>
              <a:gd name="connsiteY219" fmla="*/ 5344127 h 6246801"/>
              <a:gd name="connsiteX220" fmla="*/ 321569 w 9384838"/>
              <a:gd name="connsiteY220" fmla="*/ 5393907 h 6246801"/>
              <a:gd name="connsiteX221" fmla="*/ 271791 w 9384838"/>
              <a:gd name="connsiteY221" fmla="*/ 5419350 h 6246801"/>
              <a:gd name="connsiteX222" fmla="*/ 321569 w 9384838"/>
              <a:gd name="connsiteY222" fmla="*/ 5369570 h 6246801"/>
              <a:gd name="connsiteX223" fmla="*/ 296127 w 9384838"/>
              <a:gd name="connsiteY223" fmla="*/ 5344127 h 6246801"/>
              <a:gd name="connsiteX224" fmla="*/ 296127 w 9384838"/>
              <a:gd name="connsiteY224" fmla="*/ 5293241 h 6246801"/>
              <a:gd name="connsiteX225" fmla="*/ 271791 w 9384838"/>
              <a:gd name="connsiteY225" fmla="*/ 5293241 h 6246801"/>
              <a:gd name="connsiteX226" fmla="*/ 246349 w 9384838"/>
              <a:gd name="connsiteY226" fmla="*/ 5243462 h 6246801"/>
              <a:gd name="connsiteX227" fmla="*/ 296127 w 9384838"/>
              <a:gd name="connsiteY227" fmla="*/ 5168239 h 6246801"/>
              <a:gd name="connsiteX228" fmla="*/ 321569 w 9384838"/>
              <a:gd name="connsiteY228" fmla="*/ 5193682 h 6246801"/>
              <a:gd name="connsiteX229" fmla="*/ 296127 w 9384838"/>
              <a:gd name="connsiteY229" fmla="*/ 5218019 h 6246801"/>
              <a:gd name="connsiteX230" fmla="*/ 321569 w 9384838"/>
              <a:gd name="connsiteY230" fmla="*/ 5218019 h 6246801"/>
              <a:gd name="connsiteX231" fmla="*/ 321569 w 9384838"/>
              <a:gd name="connsiteY231" fmla="*/ 5243462 h 6246801"/>
              <a:gd name="connsiteX232" fmla="*/ 296127 w 9384838"/>
              <a:gd name="connsiteY232" fmla="*/ 5268905 h 6246801"/>
              <a:gd name="connsiteX233" fmla="*/ 321569 w 9384838"/>
              <a:gd name="connsiteY233" fmla="*/ 5318684 h 6246801"/>
              <a:gd name="connsiteX234" fmla="*/ 347011 w 9384838"/>
              <a:gd name="connsiteY234" fmla="*/ 5293241 h 6246801"/>
              <a:gd name="connsiteX235" fmla="*/ 371347 w 9384838"/>
              <a:gd name="connsiteY235" fmla="*/ 5318684 h 6246801"/>
              <a:gd name="connsiteX236" fmla="*/ 396789 w 9384838"/>
              <a:gd name="connsiteY236" fmla="*/ 5318684 h 6246801"/>
              <a:gd name="connsiteX237" fmla="*/ 371347 w 9384838"/>
              <a:gd name="connsiteY237" fmla="*/ 5268905 h 6246801"/>
              <a:gd name="connsiteX238" fmla="*/ 396789 w 9384838"/>
              <a:gd name="connsiteY238" fmla="*/ 5243462 h 6246801"/>
              <a:gd name="connsiteX239" fmla="*/ 371347 w 9384838"/>
              <a:gd name="connsiteY239" fmla="*/ 5193682 h 6246801"/>
              <a:gd name="connsiteX240" fmla="*/ 321569 w 9384838"/>
              <a:gd name="connsiteY240" fmla="*/ 5168239 h 6246801"/>
              <a:gd name="connsiteX241" fmla="*/ 347011 w 9384838"/>
              <a:gd name="connsiteY241" fmla="*/ 5142796 h 6246801"/>
              <a:gd name="connsiteX242" fmla="*/ 296127 w 9384838"/>
              <a:gd name="connsiteY242" fmla="*/ 5142796 h 6246801"/>
              <a:gd name="connsiteX243" fmla="*/ 271791 w 9384838"/>
              <a:gd name="connsiteY243" fmla="*/ 5093016 h 6246801"/>
              <a:gd name="connsiteX244" fmla="*/ 296127 w 9384838"/>
              <a:gd name="connsiteY244" fmla="*/ 5067573 h 6246801"/>
              <a:gd name="connsiteX245" fmla="*/ 271791 w 9384838"/>
              <a:gd name="connsiteY245" fmla="*/ 5043236 h 6246801"/>
              <a:gd name="connsiteX246" fmla="*/ 271791 w 9384838"/>
              <a:gd name="connsiteY246" fmla="*/ 5017793 h 6246801"/>
              <a:gd name="connsiteX247" fmla="*/ 321569 w 9384838"/>
              <a:gd name="connsiteY247" fmla="*/ 5043236 h 6246801"/>
              <a:gd name="connsiteX248" fmla="*/ 347011 w 9384838"/>
              <a:gd name="connsiteY248" fmla="*/ 5043236 h 6246801"/>
              <a:gd name="connsiteX249" fmla="*/ 371347 w 9384838"/>
              <a:gd name="connsiteY249" fmla="*/ 5067573 h 6246801"/>
              <a:gd name="connsiteX250" fmla="*/ 371347 w 9384838"/>
              <a:gd name="connsiteY250" fmla="*/ 5093016 h 6246801"/>
              <a:gd name="connsiteX251" fmla="*/ 396789 w 9384838"/>
              <a:gd name="connsiteY251" fmla="*/ 5093016 h 6246801"/>
              <a:gd name="connsiteX252" fmla="*/ 396789 w 9384838"/>
              <a:gd name="connsiteY252" fmla="*/ 5067573 h 6246801"/>
              <a:gd name="connsiteX253" fmla="*/ 422231 w 9384838"/>
              <a:gd name="connsiteY253" fmla="*/ 5043236 h 6246801"/>
              <a:gd name="connsiteX254" fmla="*/ 371347 w 9384838"/>
              <a:gd name="connsiteY254" fmla="*/ 5017793 h 6246801"/>
              <a:gd name="connsiteX255" fmla="*/ 396789 w 9384838"/>
              <a:gd name="connsiteY255" fmla="*/ 4992350 h 6246801"/>
              <a:gd name="connsiteX256" fmla="*/ 422231 w 9384838"/>
              <a:gd name="connsiteY256" fmla="*/ 4968013 h 6246801"/>
              <a:gd name="connsiteX257" fmla="*/ 446567 w 9384838"/>
              <a:gd name="connsiteY257" fmla="*/ 4992350 h 6246801"/>
              <a:gd name="connsiteX258" fmla="*/ 446567 w 9384838"/>
              <a:gd name="connsiteY258" fmla="*/ 5017793 h 6246801"/>
              <a:gd name="connsiteX259" fmla="*/ 472009 w 9384838"/>
              <a:gd name="connsiteY259" fmla="*/ 5043236 h 6246801"/>
              <a:gd name="connsiteX260" fmla="*/ 497451 w 9384838"/>
              <a:gd name="connsiteY260" fmla="*/ 5017793 h 6246801"/>
              <a:gd name="connsiteX261" fmla="*/ 497452 w 9384838"/>
              <a:gd name="connsiteY261" fmla="*/ 5017793 h 6246801"/>
              <a:gd name="connsiteX262" fmla="*/ 547230 w 9384838"/>
              <a:gd name="connsiteY262" fmla="*/ 5017793 h 6246801"/>
              <a:gd name="connsiteX263" fmla="*/ 521788 w 9384838"/>
              <a:gd name="connsiteY263" fmla="*/ 4992350 h 6246801"/>
              <a:gd name="connsiteX264" fmla="*/ 572672 w 9384838"/>
              <a:gd name="connsiteY264" fmla="*/ 4968013 h 6246801"/>
              <a:gd name="connsiteX265" fmla="*/ 597008 w 9384838"/>
              <a:gd name="connsiteY265" fmla="*/ 4992350 h 6246801"/>
              <a:gd name="connsiteX266" fmla="*/ 647892 w 9384838"/>
              <a:gd name="connsiteY266" fmla="*/ 4992350 h 6246801"/>
              <a:gd name="connsiteX267" fmla="*/ 647892 w 9384838"/>
              <a:gd name="connsiteY267" fmla="*/ 4968013 h 6246801"/>
              <a:gd name="connsiteX268" fmla="*/ 672228 w 9384838"/>
              <a:gd name="connsiteY268" fmla="*/ 4942570 h 6246801"/>
              <a:gd name="connsiteX269" fmla="*/ 672228 w 9384838"/>
              <a:gd name="connsiteY269" fmla="*/ 4917127 h 6246801"/>
              <a:gd name="connsiteX270" fmla="*/ 723112 w 9384838"/>
              <a:gd name="connsiteY270" fmla="*/ 4892790 h 6246801"/>
              <a:gd name="connsiteX271" fmla="*/ 772890 w 9384838"/>
              <a:gd name="connsiteY271" fmla="*/ 4892790 h 6246801"/>
              <a:gd name="connsiteX272" fmla="*/ 798333 w 9384838"/>
              <a:gd name="connsiteY272" fmla="*/ 4867347 h 6246801"/>
              <a:gd name="connsiteX273" fmla="*/ 291494 w 9384838"/>
              <a:gd name="connsiteY273" fmla="*/ 3896294 h 6246801"/>
              <a:gd name="connsiteX274" fmla="*/ 319795 w 9384838"/>
              <a:gd name="connsiteY274" fmla="*/ 3947235 h 6246801"/>
              <a:gd name="connsiteX275" fmla="*/ 280174 w 9384838"/>
              <a:gd name="connsiteY275" fmla="*/ 4026476 h 6246801"/>
              <a:gd name="connsiteX276" fmla="*/ 234893 w 9384838"/>
              <a:gd name="connsiteY276" fmla="*/ 4026476 h 6246801"/>
              <a:gd name="connsiteX277" fmla="*/ 220743 w 9384838"/>
              <a:gd name="connsiteY277" fmla="*/ 4066097 h 6246801"/>
              <a:gd name="connsiteX278" fmla="*/ 178292 w 9384838"/>
              <a:gd name="connsiteY278" fmla="*/ 4074587 h 6246801"/>
              <a:gd name="connsiteX279" fmla="*/ 133012 w 9384838"/>
              <a:gd name="connsiteY279" fmla="*/ 4111377 h 6246801"/>
              <a:gd name="connsiteX280" fmla="*/ 93391 w 9384838"/>
              <a:gd name="connsiteY280" fmla="*/ 4125528 h 6246801"/>
              <a:gd name="connsiteX281" fmla="*/ 113201 w 9384838"/>
              <a:gd name="connsiteY281" fmla="*/ 4187789 h 6246801"/>
              <a:gd name="connsiteX282" fmla="*/ 82071 w 9384838"/>
              <a:gd name="connsiteY282" fmla="*/ 4187789 h 6246801"/>
              <a:gd name="connsiteX283" fmla="*/ 59430 w 9384838"/>
              <a:gd name="connsiteY283" fmla="*/ 4250050 h 6246801"/>
              <a:gd name="connsiteX284" fmla="*/ 76411 w 9384838"/>
              <a:gd name="connsiteY284" fmla="*/ 4275521 h 6246801"/>
              <a:gd name="connsiteX285" fmla="*/ 11320 w 9384838"/>
              <a:gd name="connsiteY285" fmla="*/ 4317971 h 6246801"/>
              <a:gd name="connsiteX286" fmla="*/ 0 w 9384838"/>
              <a:gd name="connsiteY286" fmla="*/ 4230240 h 6246801"/>
              <a:gd name="connsiteX287" fmla="*/ 31130 w 9384838"/>
              <a:gd name="connsiteY287" fmla="*/ 4218920 h 6246801"/>
              <a:gd name="connsiteX288" fmla="*/ 45280 w 9384838"/>
              <a:gd name="connsiteY288" fmla="*/ 4187789 h 6246801"/>
              <a:gd name="connsiteX289" fmla="*/ 53771 w 9384838"/>
              <a:gd name="connsiteY289" fmla="*/ 4131188 h 6246801"/>
              <a:gd name="connsiteX290" fmla="*/ 70751 w 9384838"/>
              <a:gd name="connsiteY290" fmla="*/ 4105717 h 6246801"/>
              <a:gd name="connsiteX291" fmla="*/ 124522 w 9384838"/>
              <a:gd name="connsiteY291" fmla="*/ 4083077 h 6246801"/>
              <a:gd name="connsiteX292" fmla="*/ 152822 w 9384838"/>
              <a:gd name="connsiteY292" fmla="*/ 4040626 h 6246801"/>
              <a:gd name="connsiteX293" fmla="*/ 104711 w 9384838"/>
              <a:gd name="connsiteY293" fmla="*/ 4023646 h 6246801"/>
              <a:gd name="connsiteX294" fmla="*/ 104711 w 9384838"/>
              <a:gd name="connsiteY294" fmla="*/ 3981195 h 6246801"/>
              <a:gd name="connsiteX295" fmla="*/ 144332 w 9384838"/>
              <a:gd name="connsiteY295" fmla="*/ 3981195 h 6246801"/>
              <a:gd name="connsiteX296" fmla="*/ 181122 w 9384838"/>
              <a:gd name="connsiteY296" fmla="*/ 4020816 h 6246801"/>
              <a:gd name="connsiteX297" fmla="*/ 240553 w 9384838"/>
              <a:gd name="connsiteY297" fmla="*/ 3955725 h 6246801"/>
              <a:gd name="connsiteX298" fmla="*/ 271684 w 9384838"/>
              <a:gd name="connsiteY298" fmla="*/ 3907614 h 6246801"/>
              <a:gd name="connsiteX299" fmla="*/ 291494 w 9384838"/>
              <a:gd name="connsiteY299" fmla="*/ 3896294 h 6246801"/>
              <a:gd name="connsiteX300" fmla="*/ 481106 w 9384838"/>
              <a:gd name="connsiteY300" fmla="*/ 3596309 h 6246801"/>
              <a:gd name="connsiteX301" fmla="*/ 435825 w 9384838"/>
              <a:gd name="connsiteY301" fmla="*/ 3664230 h 6246801"/>
              <a:gd name="connsiteX302" fmla="*/ 396205 w 9384838"/>
              <a:gd name="connsiteY302" fmla="*/ 3638759 h 6246801"/>
              <a:gd name="connsiteX303" fmla="*/ 481106 w 9384838"/>
              <a:gd name="connsiteY303" fmla="*/ 3596309 h 6246801"/>
              <a:gd name="connsiteX304" fmla="*/ 4460871 w 9384838"/>
              <a:gd name="connsiteY304" fmla="*/ 3512231 h 6246801"/>
              <a:gd name="connsiteX305" fmla="*/ 4435429 w 9384838"/>
              <a:gd name="connsiteY305" fmla="*/ 3563117 h 6246801"/>
              <a:gd name="connsiteX306" fmla="*/ 4385651 w 9384838"/>
              <a:gd name="connsiteY306" fmla="*/ 3612896 h 6246801"/>
              <a:gd name="connsiteX307" fmla="*/ 4385651 w 9384838"/>
              <a:gd name="connsiteY307" fmla="*/ 3638339 h 6246801"/>
              <a:gd name="connsiteX308" fmla="*/ 4435429 w 9384838"/>
              <a:gd name="connsiteY308" fmla="*/ 3638339 h 6246801"/>
              <a:gd name="connsiteX309" fmla="*/ 4435429 w 9384838"/>
              <a:gd name="connsiteY309" fmla="*/ 3662676 h 6246801"/>
              <a:gd name="connsiteX310" fmla="*/ 4385651 w 9384838"/>
              <a:gd name="connsiteY310" fmla="*/ 3713562 h 6246801"/>
              <a:gd name="connsiteX311" fmla="*/ 4284989 w 9384838"/>
              <a:gd name="connsiteY311" fmla="*/ 3737899 h 6246801"/>
              <a:gd name="connsiteX312" fmla="*/ 4310431 w 9384838"/>
              <a:gd name="connsiteY312" fmla="*/ 3688119 h 6246801"/>
              <a:gd name="connsiteX313" fmla="*/ 4335873 w 9384838"/>
              <a:gd name="connsiteY313" fmla="*/ 3662676 h 6246801"/>
              <a:gd name="connsiteX314" fmla="*/ 4335873 w 9384838"/>
              <a:gd name="connsiteY314" fmla="*/ 3638339 h 6246801"/>
              <a:gd name="connsiteX315" fmla="*/ 4284989 w 9384838"/>
              <a:gd name="connsiteY315" fmla="*/ 3662676 h 6246801"/>
              <a:gd name="connsiteX316" fmla="*/ 4284989 w 9384838"/>
              <a:gd name="connsiteY316" fmla="*/ 3612896 h 6246801"/>
              <a:gd name="connsiteX317" fmla="*/ 4360209 w 9384838"/>
              <a:gd name="connsiteY317" fmla="*/ 3537674 h 6246801"/>
              <a:gd name="connsiteX318" fmla="*/ 4460871 w 9384838"/>
              <a:gd name="connsiteY318" fmla="*/ 3512231 h 6246801"/>
              <a:gd name="connsiteX319" fmla="*/ 605629 w 9384838"/>
              <a:gd name="connsiteY319" fmla="*/ 3364245 h 6246801"/>
              <a:gd name="connsiteX320" fmla="*/ 611289 w 9384838"/>
              <a:gd name="connsiteY320" fmla="*/ 3409526 h 6246801"/>
              <a:gd name="connsiteX321" fmla="*/ 633929 w 9384838"/>
              <a:gd name="connsiteY321" fmla="*/ 3437826 h 6246801"/>
              <a:gd name="connsiteX322" fmla="*/ 616949 w 9384838"/>
              <a:gd name="connsiteY322" fmla="*/ 3485937 h 6246801"/>
              <a:gd name="connsiteX323" fmla="*/ 599969 w 9384838"/>
              <a:gd name="connsiteY323" fmla="*/ 3497257 h 6246801"/>
              <a:gd name="connsiteX324" fmla="*/ 560348 w 9384838"/>
              <a:gd name="connsiteY324" fmla="*/ 3451976 h 6246801"/>
              <a:gd name="connsiteX325" fmla="*/ 577328 w 9384838"/>
              <a:gd name="connsiteY325" fmla="*/ 3415186 h 6246801"/>
              <a:gd name="connsiteX326" fmla="*/ 574498 w 9384838"/>
              <a:gd name="connsiteY326" fmla="*/ 3369905 h 6246801"/>
              <a:gd name="connsiteX327" fmla="*/ 605629 w 9384838"/>
              <a:gd name="connsiteY327" fmla="*/ 3364245 h 6246801"/>
              <a:gd name="connsiteX328" fmla="*/ 1098059 w 9384838"/>
              <a:gd name="connsiteY328" fmla="*/ 3109544 h 6246801"/>
              <a:gd name="connsiteX329" fmla="*/ 1081079 w 9384838"/>
              <a:gd name="connsiteY329" fmla="*/ 3137841 h 6246801"/>
              <a:gd name="connsiteX330" fmla="*/ 1064099 w 9384838"/>
              <a:gd name="connsiteY330" fmla="*/ 3154822 h 6246801"/>
              <a:gd name="connsiteX331" fmla="*/ 1038628 w 9384838"/>
              <a:gd name="connsiteY331" fmla="*/ 3143502 h 6246801"/>
              <a:gd name="connsiteX332" fmla="*/ 1098059 w 9384838"/>
              <a:gd name="connsiteY332" fmla="*/ 3109544 h 6246801"/>
              <a:gd name="connsiteX333" fmla="*/ 905615 w 9384838"/>
              <a:gd name="connsiteY333" fmla="*/ 3061433 h 6246801"/>
              <a:gd name="connsiteX334" fmla="*/ 905615 w 9384838"/>
              <a:gd name="connsiteY334" fmla="*/ 3098224 h 6246801"/>
              <a:gd name="connsiteX335" fmla="*/ 874484 w 9384838"/>
              <a:gd name="connsiteY335" fmla="*/ 3149161 h 6246801"/>
              <a:gd name="connsiteX336" fmla="*/ 820713 w 9384838"/>
              <a:gd name="connsiteY336" fmla="*/ 3171802 h 6246801"/>
              <a:gd name="connsiteX337" fmla="*/ 826373 w 9384838"/>
              <a:gd name="connsiteY337" fmla="*/ 3205762 h 6246801"/>
              <a:gd name="connsiteX338" fmla="*/ 769772 w 9384838"/>
              <a:gd name="connsiteY338" fmla="*/ 3214252 h 6246801"/>
              <a:gd name="connsiteX339" fmla="*/ 775432 w 9384838"/>
              <a:gd name="connsiteY339" fmla="*/ 3253873 h 6246801"/>
              <a:gd name="connsiteX340" fmla="*/ 738642 w 9384838"/>
              <a:gd name="connsiteY340" fmla="*/ 3245383 h 6246801"/>
              <a:gd name="connsiteX341" fmla="*/ 724492 w 9384838"/>
              <a:gd name="connsiteY341" fmla="*/ 3214252 h 6246801"/>
              <a:gd name="connsiteX342" fmla="*/ 701851 w 9384838"/>
              <a:gd name="connsiteY342" fmla="*/ 3183122 h 6246801"/>
              <a:gd name="connsiteX343" fmla="*/ 724492 w 9384838"/>
              <a:gd name="connsiteY343" fmla="*/ 3168972 h 6246801"/>
              <a:gd name="connsiteX344" fmla="*/ 747132 w 9384838"/>
              <a:gd name="connsiteY344" fmla="*/ 3146331 h 6246801"/>
              <a:gd name="connsiteX345" fmla="*/ 843354 w 9384838"/>
              <a:gd name="connsiteY345" fmla="*/ 3098224 h 6246801"/>
              <a:gd name="connsiteX346" fmla="*/ 905615 w 9384838"/>
              <a:gd name="connsiteY346" fmla="*/ 3061433 h 6246801"/>
              <a:gd name="connsiteX347" fmla="*/ 936745 w 9384838"/>
              <a:gd name="connsiteY347" fmla="*/ 3033132 h 6246801"/>
              <a:gd name="connsiteX348" fmla="*/ 973535 w 9384838"/>
              <a:gd name="connsiteY348" fmla="*/ 3081244 h 6246801"/>
              <a:gd name="connsiteX349" fmla="*/ 948066 w 9384838"/>
              <a:gd name="connsiteY349" fmla="*/ 3115203 h 6246801"/>
              <a:gd name="connsiteX350" fmla="*/ 925424 w 9384838"/>
              <a:gd name="connsiteY350" fmla="*/ 3067093 h 6246801"/>
              <a:gd name="connsiteX351" fmla="*/ 936745 w 9384838"/>
              <a:gd name="connsiteY351" fmla="*/ 3033132 h 6246801"/>
              <a:gd name="connsiteX352" fmla="*/ 5840275 w 9384838"/>
              <a:gd name="connsiteY352" fmla="*/ 2081897 h 6246801"/>
              <a:gd name="connsiteX353" fmla="*/ 5891159 w 9384838"/>
              <a:gd name="connsiteY353" fmla="*/ 2132783 h 6246801"/>
              <a:gd name="connsiteX354" fmla="*/ 5891159 w 9384838"/>
              <a:gd name="connsiteY354" fmla="*/ 2158226 h 6246801"/>
              <a:gd name="connsiteX355" fmla="*/ 5966379 w 9384838"/>
              <a:gd name="connsiteY355" fmla="*/ 2208005 h 6246801"/>
              <a:gd name="connsiteX356" fmla="*/ 6016157 w 9384838"/>
              <a:gd name="connsiteY356" fmla="*/ 2208005 h 6246801"/>
              <a:gd name="connsiteX357" fmla="*/ 6041599 w 9384838"/>
              <a:gd name="connsiteY357" fmla="*/ 2208005 h 6246801"/>
              <a:gd name="connsiteX358" fmla="*/ 5966379 w 9384838"/>
              <a:gd name="connsiteY358" fmla="*/ 2308672 h 6246801"/>
              <a:gd name="connsiteX359" fmla="*/ 5916601 w 9384838"/>
              <a:gd name="connsiteY359" fmla="*/ 2558676 h 6246801"/>
              <a:gd name="connsiteX360" fmla="*/ 5916601 w 9384838"/>
              <a:gd name="connsiteY360" fmla="*/ 2659341 h 6246801"/>
              <a:gd name="connsiteX361" fmla="*/ 5966379 w 9384838"/>
              <a:gd name="connsiteY361" fmla="*/ 2684786 h 6246801"/>
              <a:gd name="connsiteX362" fmla="*/ 5991821 w 9384838"/>
              <a:gd name="connsiteY362" fmla="*/ 2734563 h 6246801"/>
              <a:gd name="connsiteX363" fmla="*/ 6016157 w 9384838"/>
              <a:gd name="connsiteY363" fmla="*/ 2785448 h 6246801"/>
              <a:gd name="connsiteX364" fmla="*/ 6016157 w 9384838"/>
              <a:gd name="connsiteY364" fmla="*/ 2860670 h 6246801"/>
              <a:gd name="connsiteX365" fmla="*/ 5991821 w 9384838"/>
              <a:gd name="connsiteY365" fmla="*/ 2885007 h 6246801"/>
              <a:gd name="connsiteX366" fmla="*/ 6016157 w 9384838"/>
              <a:gd name="connsiteY366" fmla="*/ 2910449 h 6246801"/>
              <a:gd name="connsiteX367" fmla="*/ 5991821 w 9384838"/>
              <a:gd name="connsiteY367" fmla="*/ 2935892 h 6246801"/>
              <a:gd name="connsiteX368" fmla="*/ 5991821 w 9384838"/>
              <a:gd name="connsiteY368" fmla="*/ 2960229 h 6246801"/>
              <a:gd name="connsiteX369" fmla="*/ 6041599 w 9384838"/>
              <a:gd name="connsiteY369" fmla="*/ 2985670 h 6246801"/>
              <a:gd name="connsiteX370" fmla="*/ 6016157 w 9384838"/>
              <a:gd name="connsiteY370" fmla="*/ 3035453 h 6246801"/>
              <a:gd name="connsiteX371" fmla="*/ 6041599 w 9384838"/>
              <a:gd name="connsiteY371" fmla="*/ 3086339 h 6246801"/>
              <a:gd name="connsiteX372" fmla="*/ 5991821 w 9384838"/>
              <a:gd name="connsiteY372" fmla="*/ 3185896 h 6246801"/>
              <a:gd name="connsiteX373" fmla="*/ 6016157 w 9384838"/>
              <a:gd name="connsiteY373" fmla="*/ 3185896 h 6246801"/>
              <a:gd name="connsiteX374" fmla="*/ 6016157 w 9384838"/>
              <a:gd name="connsiteY374" fmla="*/ 3236782 h 6246801"/>
              <a:gd name="connsiteX375" fmla="*/ 5966379 w 9384838"/>
              <a:gd name="connsiteY375" fmla="*/ 3261118 h 6246801"/>
              <a:gd name="connsiteX376" fmla="*/ 5966379 w 9384838"/>
              <a:gd name="connsiteY376" fmla="*/ 3286561 h 6246801"/>
              <a:gd name="connsiteX377" fmla="*/ 5916601 w 9384838"/>
              <a:gd name="connsiteY377" fmla="*/ 3361784 h 6246801"/>
              <a:gd name="connsiteX378" fmla="*/ 5916601 w 9384838"/>
              <a:gd name="connsiteY378" fmla="*/ 3412670 h 6246801"/>
              <a:gd name="connsiteX379" fmla="*/ 5865717 w 9384838"/>
              <a:gd name="connsiteY379" fmla="*/ 3437007 h 6246801"/>
              <a:gd name="connsiteX380" fmla="*/ 5840275 w 9384838"/>
              <a:gd name="connsiteY380" fmla="*/ 3462450 h 6246801"/>
              <a:gd name="connsiteX381" fmla="*/ 5815939 w 9384838"/>
              <a:gd name="connsiteY381" fmla="*/ 3437007 h 6246801"/>
              <a:gd name="connsiteX382" fmla="*/ 5815939 w 9384838"/>
              <a:gd name="connsiteY382" fmla="*/ 3487893 h 6246801"/>
              <a:gd name="connsiteX383" fmla="*/ 5765055 w 9384838"/>
              <a:gd name="connsiteY383" fmla="*/ 3462450 h 6246801"/>
              <a:gd name="connsiteX384" fmla="*/ 5765055 w 9384838"/>
              <a:gd name="connsiteY384" fmla="*/ 3462451 h 6246801"/>
              <a:gd name="connsiteX385" fmla="*/ 5790497 w 9384838"/>
              <a:gd name="connsiteY385" fmla="*/ 3512230 h 6246801"/>
              <a:gd name="connsiteX386" fmla="*/ 5740719 w 9384838"/>
              <a:gd name="connsiteY386" fmla="*/ 3537673 h 6246801"/>
              <a:gd name="connsiteX387" fmla="*/ 5715277 w 9384838"/>
              <a:gd name="connsiteY387" fmla="*/ 3563116 h 6246801"/>
              <a:gd name="connsiteX388" fmla="*/ 5689835 w 9384838"/>
              <a:gd name="connsiteY388" fmla="*/ 3587453 h 6246801"/>
              <a:gd name="connsiteX389" fmla="*/ 5715277 w 9384838"/>
              <a:gd name="connsiteY389" fmla="*/ 3612896 h 6246801"/>
              <a:gd name="connsiteX390" fmla="*/ 5665499 w 9384838"/>
              <a:gd name="connsiteY390" fmla="*/ 3612896 h 6246801"/>
              <a:gd name="connsiteX391" fmla="*/ 5640057 w 9384838"/>
              <a:gd name="connsiteY391" fmla="*/ 3638339 h 6246801"/>
              <a:gd name="connsiteX392" fmla="*/ 5665499 w 9384838"/>
              <a:gd name="connsiteY392" fmla="*/ 3638339 h 6246801"/>
              <a:gd name="connsiteX393" fmla="*/ 5665499 w 9384838"/>
              <a:gd name="connsiteY393" fmla="*/ 3662676 h 6246801"/>
              <a:gd name="connsiteX394" fmla="*/ 5640057 w 9384838"/>
              <a:gd name="connsiteY394" fmla="*/ 3662676 h 6246801"/>
              <a:gd name="connsiteX395" fmla="*/ 5665499 w 9384838"/>
              <a:gd name="connsiteY395" fmla="*/ 3688119 h 6246801"/>
              <a:gd name="connsiteX396" fmla="*/ 5640057 w 9384838"/>
              <a:gd name="connsiteY396" fmla="*/ 3763342 h 6246801"/>
              <a:gd name="connsiteX397" fmla="*/ 5590279 w 9384838"/>
              <a:gd name="connsiteY397" fmla="*/ 3737899 h 6246801"/>
              <a:gd name="connsiteX398" fmla="*/ 5515059 w 9384838"/>
              <a:gd name="connsiteY398" fmla="*/ 3737899 h 6246801"/>
              <a:gd name="connsiteX399" fmla="*/ 5464175 w 9384838"/>
              <a:gd name="connsiteY399" fmla="*/ 3713562 h 6246801"/>
              <a:gd name="connsiteX400" fmla="*/ 5439839 w 9384838"/>
              <a:gd name="connsiteY400" fmla="*/ 3737899 h 6246801"/>
              <a:gd name="connsiteX401" fmla="*/ 5464175 w 9384838"/>
              <a:gd name="connsiteY401" fmla="*/ 3763342 h 6246801"/>
              <a:gd name="connsiteX402" fmla="*/ 5414397 w 9384838"/>
              <a:gd name="connsiteY402" fmla="*/ 3788785 h 6246801"/>
              <a:gd name="connsiteX403" fmla="*/ 5339177 w 9384838"/>
              <a:gd name="connsiteY403" fmla="*/ 3939230 h 6246801"/>
              <a:gd name="connsiteX404" fmla="*/ 5364619 w 9384838"/>
              <a:gd name="connsiteY404" fmla="*/ 4014453 h 6246801"/>
              <a:gd name="connsiteX405" fmla="*/ 5364618 w 9384838"/>
              <a:gd name="connsiteY405" fmla="*/ 4014453 h 6246801"/>
              <a:gd name="connsiteX406" fmla="*/ 5364618 w 9384838"/>
              <a:gd name="connsiteY406" fmla="*/ 4089676 h 6246801"/>
              <a:gd name="connsiteX407" fmla="*/ 5313734 w 9384838"/>
              <a:gd name="connsiteY407" fmla="*/ 4289902 h 6246801"/>
              <a:gd name="connsiteX408" fmla="*/ 5238514 w 9384838"/>
              <a:gd name="connsiteY408" fmla="*/ 4416010 h 6246801"/>
              <a:gd name="connsiteX409" fmla="*/ 5213072 w 9384838"/>
              <a:gd name="connsiteY409" fmla="*/ 4440347 h 6246801"/>
              <a:gd name="connsiteX410" fmla="*/ 5163294 w 9384838"/>
              <a:gd name="connsiteY410" fmla="*/ 4440347 h 6246801"/>
              <a:gd name="connsiteX411" fmla="*/ 5137852 w 9384838"/>
              <a:gd name="connsiteY411" fmla="*/ 4465790 h 6246801"/>
              <a:gd name="connsiteX412" fmla="*/ 5163294 w 9384838"/>
              <a:gd name="connsiteY412" fmla="*/ 4465790 h 6246801"/>
              <a:gd name="connsiteX413" fmla="*/ 5062632 w 9384838"/>
              <a:gd name="connsiteY413" fmla="*/ 4616236 h 6246801"/>
              <a:gd name="connsiteX414" fmla="*/ 5038296 w 9384838"/>
              <a:gd name="connsiteY414" fmla="*/ 4691459 h 6246801"/>
              <a:gd name="connsiteX415" fmla="*/ 5012854 w 9384838"/>
              <a:gd name="connsiteY415" fmla="*/ 4716902 h 6246801"/>
              <a:gd name="connsiteX416" fmla="*/ 4987412 w 9384838"/>
              <a:gd name="connsiteY416" fmla="*/ 4792125 h 6246801"/>
              <a:gd name="connsiteX417" fmla="*/ 5012854 w 9384838"/>
              <a:gd name="connsiteY417" fmla="*/ 4917127 h 6246801"/>
              <a:gd name="connsiteX418" fmla="*/ 5062632 w 9384838"/>
              <a:gd name="connsiteY418" fmla="*/ 5043236 h 6246801"/>
              <a:gd name="connsiteX419" fmla="*/ 5013583 w 9384838"/>
              <a:gd name="connsiteY419" fmla="*/ 4993096 h 6246801"/>
              <a:gd name="connsiteX420" fmla="*/ 5062632 w 9384838"/>
              <a:gd name="connsiteY420" fmla="*/ 5043237 h 6246801"/>
              <a:gd name="connsiteX421" fmla="*/ 4987412 w 9384838"/>
              <a:gd name="connsiteY421" fmla="*/ 5043237 h 6246801"/>
              <a:gd name="connsiteX422" fmla="*/ 4963076 w 9384838"/>
              <a:gd name="connsiteY422" fmla="*/ 5017794 h 6246801"/>
              <a:gd name="connsiteX423" fmla="*/ 4862414 w 9384838"/>
              <a:gd name="connsiteY423" fmla="*/ 5067574 h 6246801"/>
              <a:gd name="connsiteX424" fmla="*/ 4812636 w 9384838"/>
              <a:gd name="connsiteY424" fmla="*/ 5142796 h 6246801"/>
              <a:gd name="connsiteX425" fmla="*/ 4812636 w 9384838"/>
              <a:gd name="connsiteY425" fmla="*/ 5193682 h 6246801"/>
              <a:gd name="connsiteX426" fmla="*/ 4787194 w 9384838"/>
              <a:gd name="connsiteY426" fmla="*/ 5243462 h 6246801"/>
              <a:gd name="connsiteX427" fmla="*/ 4711974 w 9384838"/>
              <a:gd name="connsiteY427" fmla="*/ 5268905 h 6246801"/>
              <a:gd name="connsiteX428" fmla="*/ 4686532 w 9384838"/>
              <a:gd name="connsiteY428" fmla="*/ 5243462 h 6246801"/>
              <a:gd name="connsiteX429" fmla="*/ 4636753 w 9384838"/>
              <a:gd name="connsiteY429" fmla="*/ 5268905 h 6246801"/>
              <a:gd name="connsiteX430" fmla="*/ 4611311 w 9384838"/>
              <a:gd name="connsiteY430" fmla="*/ 5293242 h 6246801"/>
              <a:gd name="connsiteX431" fmla="*/ 4561533 w 9384838"/>
              <a:gd name="connsiteY431" fmla="*/ 5344128 h 6246801"/>
              <a:gd name="connsiteX432" fmla="*/ 4536091 w 9384838"/>
              <a:gd name="connsiteY432" fmla="*/ 5293242 h 6246801"/>
              <a:gd name="connsiteX433" fmla="*/ 4561533 w 9384838"/>
              <a:gd name="connsiteY433" fmla="*/ 5293242 h 6246801"/>
              <a:gd name="connsiteX434" fmla="*/ 4561533 w 9384838"/>
              <a:gd name="connsiteY434" fmla="*/ 5268905 h 6246801"/>
              <a:gd name="connsiteX435" fmla="*/ 4585869 w 9384838"/>
              <a:gd name="connsiteY435" fmla="*/ 5218019 h 6246801"/>
              <a:gd name="connsiteX436" fmla="*/ 4585869 w 9384838"/>
              <a:gd name="connsiteY436" fmla="*/ 5193682 h 6246801"/>
              <a:gd name="connsiteX437" fmla="*/ 4611311 w 9384838"/>
              <a:gd name="connsiteY437" fmla="*/ 5168239 h 6246801"/>
              <a:gd name="connsiteX438" fmla="*/ 4611311 w 9384838"/>
              <a:gd name="connsiteY438" fmla="*/ 5142796 h 6246801"/>
              <a:gd name="connsiteX439" fmla="*/ 4585869 w 9384838"/>
              <a:gd name="connsiteY439" fmla="*/ 5142796 h 6246801"/>
              <a:gd name="connsiteX440" fmla="*/ 4611311 w 9384838"/>
              <a:gd name="connsiteY440" fmla="*/ 5118460 h 6246801"/>
              <a:gd name="connsiteX441" fmla="*/ 4636753 w 9384838"/>
              <a:gd name="connsiteY441" fmla="*/ 5118460 h 6246801"/>
              <a:gd name="connsiteX442" fmla="*/ 4636753 w 9384838"/>
              <a:gd name="connsiteY442" fmla="*/ 5093017 h 6246801"/>
              <a:gd name="connsiteX443" fmla="*/ 4686532 w 9384838"/>
              <a:gd name="connsiteY443" fmla="*/ 5067574 h 6246801"/>
              <a:gd name="connsiteX444" fmla="*/ 4737416 w 9384838"/>
              <a:gd name="connsiteY444" fmla="*/ 5043237 h 6246801"/>
              <a:gd name="connsiteX445" fmla="*/ 4737416 w 9384838"/>
              <a:gd name="connsiteY445" fmla="*/ 5017794 h 6246801"/>
              <a:gd name="connsiteX446" fmla="*/ 4737416 w 9384838"/>
              <a:gd name="connsiteY446" fmla="*/ 4992351 h 6246801"/>
              <a:gd name="connsiteX447" fmla="*/ 4686532 w 9384838"/>
              <a:gd name="connsiteY447" fmla="*/ 4942571 h 6246801"/>
              <a:gd name="connsiteX448" fmla="*/ 4662196 w 9384838"/>
              <a:gd name="connsiteY448" fmla="*/ 4968014 h 6246801"/>
              <a:gd name="connsiteX449" fmla="*/ 4636753 w 9384838"/>
              <a:gd name="connsiteY449" fmla="*/ 4968014 h 6246801"/>
              <a:gd name="connsiteX450" fmla="*/ 4611311 w 9384838"/>
              <a:gd name="connsiteY450" fmla="*/ 4942571 h 6246801"/>
              <a:gd name="connsiteX451" fmla="*/ 4585869 w 9384838"/>
              <a:gd name="connsiteY451" fmla="*/ 4992350 h 6246801"/>
              <a:gd name="connsiteX452" fmla="*/ 4611310 w 9384838"/>
              <a:gd name="connsiteY452" fmla="*/ 5017792 h 6246801"/>
              <a:gd name="connsiteX453" fmla="*/ 4611311 w 9384838"/>
              <a:gd name="connsiteY453" fmla="*/ 5017793 h 6246801"/>
              <a:gd name="connsiteX454" fmla="*/ 4536091 w 9384838"/>
              <a:gd name="connsiteY454" fmla="*/ 5043236 h 6246801"/>
              <a:gd name="connsiteX455" fmla="*/ 4510649 w 9384838"/>
              <a:gd name="connsiteY455" fmla="*/ 5043236 h 6246801"/>
              <a:gd name="connsiteX456" fmla="*/ 4510649 w 9384838"/>
              <a:gd name="connsiteY456" fmla="*/ 5118458 h 6246801"/>
              <a:gd name="connsiteX457" fmla="*/ 4561533 w 9384838"/>
              <a:gd name="connsiteY457" fmla="*/ 5168238 h 6246801"/>
              <a:gd name="connsiteX458" fmla="*/ 4536091 w 9384838"/>
              <a:gd name="connsiteY458" fmla="*/ 5168238 h 6246801"/>
              <a:gd name="connsiteX459" fmla="*/ 4510649 w 9384838"/>
              <a:gd name="connsiteY459" fmla="*/ 5168238 h 6246801"/>
              <a:gd name="connsiteX460" fmla="*/ 4510649 w 9384838"/>
              <a:gd name="connsiteY460" fmla="*/ 5193681 h 6246801"/>
              <a:gd name="connsiteX461" fmla="*/ 4486313 w 9384838"/>
              <a:gd name="connsiteY461" fmla="*/ 5168238 h 6246801"/>
              <a:gd name="connsiteX462" fmla="*/ 4486313 w 9384838"/>
              <a:gd name="connsiteY462" fmla="*/ 5118458 h 6246801"/>
              <a:gd name="connsiteX463" fmla="*/ 4460871 w 9384838"/>
              <a:gd name="connsiteY463" fmla="*/ 5093016 h 6246801"/>
              <a:gd name="connsiteX464" fmla="*/ 4385651 w 9384838"/>
              <a:gd name="connsiteY464" fmla="*/ 5067573 h 6246801"/>
              <a:gd name="connsiteX465" fmla="*/ 4310431 w 9384838"/>
              <a:gd name="connsiteY465" fmla="*/ 5093016 h 6246801"/>
              <a:gd name="connsiteX466" fmla="*/ 4284989 w 9384838"/>
              <a:gd name="connsiteY466" fmla="*/ 5142795 h 6246801"/>
              <a:gd name="connsiteX467" fmla="*/ 4284989 w 9384838"/>
              <a:gd name="connsiteY467" fmla="*/ 5142796 h 6246801"/>
              <a:gd name="connsiteX468" fmla="*/ 4260653 w 9384838"/>
              <a:gd name="connsiteY468" fmla="*/ 5168239 h 6246801"/>
              <a:gd name="connsiteX469" fmla="*/ 4260653 w 9384838"/>
              <a:gd name="connsiteY469" fmla="*/ 5193683 h 6246801"/>
              <a:gd name="connsiteX470" fmla="*/ 4284989 w 9384838"/>
              <a:gd name="connsiteY470" fmla="*/ 5243462 h 6246801"/>
              <a:gd name="connsiteX471" fmla="*/ 4235211 w 9384838"/>
              <a:gd name="connsiteY471" fmla="*/ 5268905 h 6246801"/>
              <a:gd name="connsiteX472" fmla="*/ 4185433 w 9384838"/>
              <a:gd name="connsiteY472" fmla="*/ 5344128 h 6246801"/>
              <a:gd name="connsiteX473" fmla="*/ 4110213 w 9384838"/>
              <a:gd name="connsiteY473" fmla="*/ 5369571 h 6246801"/>
              <a:gd name="connsiteX474" fmla="*/ 4084771 w 9384838"/>
              <a:gd name="connsiteY474" fmla="*/ 5318685 h 6246801"/>
              <a:gd name="connsiteX475" fmla="*/ 4110213 w 9384838"/>
              <a:gd name="connsiteY475" fmla="*/ 5243462 h 6246801"/>
              <a:gd name="connsiteX476" fmla="*/ 4134549 w 9384838"/>
              <a:gd name="connsiteY476" fmla="*/ 5193683 h 6246801"/>
              <a:gd name="connsiteX477" fmla="*/ 4134549 w 9384838"/>
              <a:gd name="connsiteY477" fmla="*/ 5168239 h 6246801"/>
              <a:gd name="connsiteX478" fmla="*/ 4185433 w 9384838"/>
              <a:gd name="connsiteY478" fmla="*/ 5168239 h 6246801"/>
              <a:gd name="connsiteX479" fmla="*/ 4209769 w 9384838"/>
              <a:gd name="connsiteY479" fmla="*/ 5142796 h 6246801"/>
              <a:gd name="connsiteX480" fmla="*/ 4185433 w 9384838"/>
              <a:gd name="connsiteY480" fmla="*/ 5118460 h 6246801"/>
              <a:gd name="connsiteX481" fmla="*/ 4084771 w 9384838"/>
              <a:gd name="connsiteY481" fmla="*/ 5093017 h 6246801"/>
              <a:gd name="connsiteX482" fmla="*/ 4034993 w 9384838"/>
              <a:gd name="connsiteY482" fmla="*/ 5142796 h 6246801"/>
              <a:gd name="connsiteX483" fmla="*/ 3958666 w 9384838"/>
              <a:gd name="connsiteY483" fmla="*/ 5168239 h 6246801"/>
              <a:gd name="connsiteX484" fmla="*/ 3908904 w 9384838"/>
              <a:gd name="connsiteY484" fmla="*/ 5218019 h 6246801"/>
              <a:gd name="connsiteX485" fmla="*/ 3859127 w 9384838"/>
              <a:gd name="connsiteY485" fmla="*/ 5293242 h 6246801"/>
              <a:gd name="connsiteX486" fmla="*/ 3758465 w 9384838"/>
              <a:gd name="connsiteY486" fmla="*/ 5243462 h 6246801"/>
              <a:gd name="connsiteX487" fmla="*/ 3708688 w 9384838"/>
              <a:gd name="connsiteY487" fmla="*/ 5243462 h 6246801"/>
              <a:gd name="connsiteX488" fmla="*/ 3582584 w 9384838"/>
              <a:gd name="connsiteY488" fmla="*/ 5193683 h 6246801"/>
              <a:gd name="connsiteX489" fmla="*/ 3589545 w 9384838"/>
              <a:gd name="connsiteY489" fmla="*/ 5173103 h 6246801"/>
              <a:gd name="connsiteX490" fmla="*/ 3589543 w 9384838"/>
              <a:gd name="connsiteY490" fmla="*/ 5173102 h 6246801"/>
              <a:gd name="connsiteX491" fmla="*/ 3582582 w 9384838"/>
              <a:gd name="connsiteY491" fmla="*/ 5193682 h 6246801"/>
              <a:gd name="connsiteX492" fmla="*/ 3382367 w 9384838"/>
              <a:gd name="connsiteY492" fmla="*/ 5193682 h 6246801"/>
              <a:gd name="connsiteX493" fmla="*/ 3421081 w 9384838"/>
              <a:gd name="connsiteY493" fmla="*/ 5164921 h 6246801"/>
              <a:gd name="connsiteX494" fmla="*/ 3483028 w 9384838"/>
              <a:gd name="connsiteY494" fmla="*/ 5168239 h 6246801"/>
              <a:gd name="connsiteX495" fmla="*/ 3532805 w 9384838"/>
              <a:gd name="connsiteY495" fmla="*/ 5168239 h 6246801"/>
              <a:gd name="connsiteX496" fmla="*/ 3532805 w 9384838"/>
              <a:gd name="connsiteY496" fmla="*/ 5118459 h 6246801"/>
              <a:gd name="connsiteX497" fmla="*/ 3507365 w 9384838"/>
              <a:gd name="connsiteY497" fmla="*/ 5093016 h 6246801"/>
              <a:gd name="connsiteX498" fmla="*/ 3483028 w 9384838"/>
              <a:gd name="connsiteY498" fmla="*/ 5118459 h 6246801"/>
              <a:gd name="connsiteX499" fmla="*/ 3432144 w 9384838"/>
              <a:gd name="connsiteY499" fmla="*/ 5093016 h 6246801"/>
              <a:gd name="connsiteX500" fmla="*/ 3407808 w 9384838"/>
              <a:gd name="connsiteY500" fmla="*/ 5093016 h 6246801"/>
              <a:gd name="connsiteX501" fmla="*/ 3407808 w 9384838"/>
              <a:gd name="connsiteY501" fmla="*/ 5043237 h 6246801"/>
              <a:gd name="connsiteX502" fmla="*/ 3382367 w 9384838"/>
              <a:gd name="connsiteY502" fmla="*/ 5043237 h 6246801"/>
              <a:gd name="connsiteX503" fmla="*/ 3356924 w 9384838"/>
              <a:gd name="connsiteY503" fmla="*/ 5093016 h 6246801"/>
              <a:gd name="connsiteX504" fmla="*/ 3382367 w 9384838"/>
              <a:gd name="connsiteY504" fmla="*/ 5118459 h 6246801"/>
              <a:gd name="connsiteX505" fmla="*/ 3382367 w 9384838"/>
              <a:gd name="connsiteY505" fmla="*/ 5142796 h 6246801"/>
              <a:gd name="connsiteX506" fmla="*/ 3331482 w 9384838"/>
              <a:gd name="connsiteY506" fmla="*/ 5093016 h 6246801"/>
              <a:gd name="connsiteX507" fmla="*/ 3356924 w 9384838"/>
              <a:gd name="connsiteY507" fmla="*/ 5067573 h 6246801"/>
              <a:gd name="connsiteX508" fmla="*/ 3356924 w 9384838"/>
              <a:gd name="connsiteY508" fmla="*/ 4992351 h 6246801"/>
              <a:gd name="connsiteX509" fmla="*/ 3407808 w 9384838"/>
              <a:gd name="connsiteY509" fmla="*/ 4942571 h 6246801"/>
              <a:gd name="connsiteX510" fmla="*/ 3356924 w 9384838"/>
              <a:gd name="connsiteY510" fmla="*/ 4942571 h 6246801"/>
              <a:gd name="connsiteX511" fmla="*/ 3349625 w 9384838"/>
              <a:gd name="connsiteY511" fmla="*/ 4928288 h 6246801"/>
              <a:gd name="connsiteX512" fmla="*/ 3349624 w 9384838"/>
              <a:gd name="connsiteY512" fmla="*/ 4928288 h 6246801"/>
              <a:gd name="connsiteX513" fmla="*/ 3356924 w 9384838"/>
              <a:gd name="connsiteY513" fmla="*/ 4942571 h 6246801"/>
              <a:gd name="connsiteX514" fmla="*/ 3281703 w 9384838"/>
              <a:gd name="connsiteY514" fmla="*/ 4968014 h 6246801"/>
              <a:gd name="connsiteX515" fmla="*/ 3256260 w 9384838"/>
              <a:gd name="connsiteY515" fmla="*/ 5017794 h 6246801"/>
              <a:gd name="connsiteX516" fmla="*/ 3181041 w 9384838"/>
              <a:gd name="connsiteY516" fmla="*/ 5067573 h 6246801"/>
              <a:gd name="connsiteX517" fmla="*/ 3206483 w 9384838"/>
              <a:gd name="connsiteY517" fmla="*/ 5118459 h 6246801"/>
              <a:gd name="connsiteX518" fmla="*/ 3181041 w 9384838"/>
              <a:gd name="connsiteY518" fmla="*/ 5142796 h 6246801"/>
              <a:gd name="connsiteX519" fmla="*/ 3231925 w 9384838"/>
              <a:gd name="connsiteY519" fmla="*/ 5168239 h 6246801"/>
              <a:gd name="connsiteX520" fmla="*/ 3281703 w 9384838"/>
              <a:gd name="connsiteY520" fmla="*/ 5218019 h 6246801"/>
              <a:gd name="connsiteX521" fmla="*/ 3331481 w 9384838"/>
              <a:gd name="connsiteY521" fmla="*/ 5268905 h 6246801"/>
              <a:gd name="connsiteX522" fmla="*/ 3281703 w 9384838"/>
              <a:gd name="connsiteY522" fmla="*/ 5293242 h 6246801"/>
              <a:gd name="connsiteX523" fmla="*/ 3281703 w 9384838"/>
              <a:gd name="connsiteY523" fmla="*/ 5318685 h 6246801"/>
              <a:gd name="connsiteX524" fmla="*/ 3256260 w 9384838"/>
              <a:gd name="connsiteY524" fmla="*/ 5293242 h 6246801"/>
              <a:gd name="connsiteX525" fmla="*/ 3206483 w 9384838"/>
              <a:gd name="connsiteY525" fmla="*/ 5293242 h 6246801"/>
              <a:gd name="connsiteX526" fmla="*/ 3181041 w 9384838"/>
              <a:gd name="connsiteY526" fmla="*/ 5293242 h 6246801"/>
              <a:gd name="connsiteX527" fmla="*/ 3056044 w 9384838"/>
              <a:gd name="connsiteY527" fmla="*/ 5293242 h 6246801"/>
              <a:gd name="connsiteX528" fmla="*/ 3030601 w 9384838"/>
              <a:gd name="connsiteY528" fmla="*/ 5344128 h 6246801"/>
              <a:gd name="connsiteX529" fmla="*/ 3006265 w 9384838"/>
              <a:gd name="connsiteY529" fmla="*/ 5344128 h 6246801"/>
              <a:gd name="connsiteX530" fmla="*/ 2980823 w 9384838"/>
              <a:gd name="connsiteY530" fmla="*/ 5369571 h 6246801"/>
              <a:gd name="connsiteX531" fmla="*/ 3006265 w 9384838"/>
              <a:gd name="connsiteY531" fmla="*/ 5393907 h 6246801"/>
              <a:gd name="connsiteX532" fmla="*/ 2980823 w 9384838"/>
              <a:gd name="connsiteY532" fmla="*/ 5419350 h 6246801"/>
              <a:gd name="connsiteX533" fmla="*/ 2905602 w 9384838"/>
              <a:gd name="connsiteY533" fmla="*/ 5444793 h 6246801"/>
              <a:gd name="connsiteX534" fmla="*/ 2880162 w 9384838"/>
              <a:gd name="connsiteY534" fmla="*/ 5520016 h 6246801"/>
              <a:gd name="connsiteX535" fmla="*/ 2880159 w 9384838"/>
              <a:gd name="connsiteY535" fmla="*/ 5520016 h 6246801"/>
              <a:gd name="connsiteX536" fmla="*/ 2830382 w 9384838"/>
              <a:gd name="connsiteY536" fmla="*/ 5544353 h 6246801"/>
              <a:gd name="connsiteX537" fmla="*/ 2804941 w 9384838"/>
              <a:gd name="connsiteY537" fmla="*/ 5569796 h 6246801"/>
              <a:gd name="connsiteX538" fmla="*/ 2755160 w 9384838"/>
              <a:gd name="connsiteY538" fmla="*/ 5595239 h 6246801"/>
              <a:gd name="connsiteX539" fmla="*/ 2679941 w 9384838"/>
              <a:gd name="connsiteY539" fmla="*/ 5569796 h 6246801"/>
              <a:gd name="connsiteX540" fmla="*/ 2629058 w 9384838"/>
              <a:gd name="connsiteY540" fmla="*/ 5494573 h 6246801"/>
              <a:gd name="connsiteX541" fmla="*/ 2629058 w 9384838"/>
              <a:gd name="connsiteY541" fmla="*/ 5444794 h 6246801"/>
              <a:gd name="connsiteX542" fmla="*/ 2579280 w 9384838"/>
              <a:gd name="connsiteY542" fmla="*/ 5393908 h 6246801"/>
              <a:gd name="connsiteX543" fmla="*/ 2579280 w 9384838"/>
              <a:gd name="connsiteY543" fmla="*/ 5344128 h 6246801"/>
              <a:gd name="connsiteX544" fmla="*/ 2529501 w 9384838"/>
              <a:gd name="connsiteY544" fmla="*/ 5318685 h 6246801"/>
              <a:gd name="connsiteX545" fmla="*/ 2553838 w 9384838"/>
              <a:gd name="connsiteY545" fmla="*/ 5293242 h 6246801"/>
              <a:gd name="connsiteX546" fmla="*/ 2579280 w 9384838"/>
              <a:gd name="connsiteY546" fmla="*/ 5268905 h 6246801"/>
              <a:gd name="connsiteX547" fmla="*/ 2579280 w 9384838"/>
              <a:gd name="connsiteY547" fmla="*/ 5243462 h 6246801"/>
              <a:gd name="connsiteX548" fmla="*/ 2629058 w 9384838"/>
              <a:gd name="connsiteY548" fmla="*/ 5218019 h 6246801"/>
              <a:gd name="connsiteX549" fmla="*/ 2604722 w 9384838"/>
              <a:gd name="connsiteY549" fmla="*/ 5193682 h 6246801"/>
              <a:gd name="connsiteX550" fmla="*/ 2579280 w 9384838"/>
              <a:gd name="connsiteY550" fmla="*/ 5142796 h 6246801"/>
              <a:gd name="connsiteX551" fmla="*/ 2579280 w 9384838"/>
              <a:gd name="connsiteY551" fmla="*/ 5142795 h 6246801"/>
              <a:gd name="connsiteX552" fmla="*/ 2705382 w 9384838"/>
              <a:gd name="connsiteY552" fmla="*/ 5093015 h 6246801"/>
              <a:gd name="connsiteX553" fmla="*/ 2755160 w 9384838"/>
              <a:gd name="connsiteY553" fmla="*/ 5043236 h 6246801"/>
              <a:gd name="connsiteX554" fmla="*/ 2755160 w 9384838"/>
              <a:gd name="connsiteY554" fmla="*/ 4992350 h 6246801"/>
              <a:gd name="connsiteX555" fmla="*/ 2729719 w 9384838"/>
              <a:gd name="connsiteY555" fmla="*/ 4968013 h 6246801"/>
              <a:gd name="connsiteX556" fmla="*/ 2705383 w 9384838"/>
              <a:gd name="connsiteY556" fmla="*/ 4942570 h 6246801"/>
              <a:gd name="connsiteX557" fmla="*/ 2679942 w 9384838"/>
              <a:gd name="connsiteY557" fmla="*/ 4942570 h 6246801"/>
              <a:gd name="connsiteX558" fmla="*/ 2654500 w 9384838"/>
              <a:gd name="connsiteY558" fmla="*/ 4968013 h 6246801"/>
              <a:gd name="connsiteX559" fmla="*/ 2604722 w 9384838"/>
              <a:gd name="connsiteY559" fmla="*/ 4968013 h 6246801"/>
              <a:gd name="connsiteX560" fmla="*/ 2529503 w 9384838"/>
              <a:gd name="connsiteY560" fmla="*/ 4917127 h 6246801"/>
              <a:gd name="connsiteX561" fmla="*/ 2529503 w 9384838"/>
              <a:gd name="connsiteY561" fmla="*/ 4867348 h 6246801"/>
              <a:gd name="connsiteX562" fmla="*/ 2454282 w 9384838"/>
              <a:gd name="connsiteY562" fmla="*/ 4841905 h 6246801"/>
              <a:gd name="connsiteX563" fmla="*/ 2454282 w 9384838"/>
              <a:gd name="connsiteY563" fmla="*/ 4867348 h 6246801"/>
              <a:gd name="connsiteX564" fmla="*/ 2428840 w 9384838"/>
              <a:gd name="connsiteY564" fmla="*/ 4841905 h 6246801"/>
              <a:gd name="connsiteX565" fmla="*/ 2379063 w 9384838"/>
              <a:gd name="connsiteY565" fmla="*/ 4841905 h 6246801"/>
              <a:gd name="connsiteX566" fmla="*/ 2353620 w 9384838"/>
              <a:gd name="connsiteY566" fmla="*/ 4867348 h 6246801"/>
              <a:gd name="connsiteX567" fmla="*/ 2353620 w 9384838"/>
              <a:gd name="connsiteY567" fmla="*/ 4867347 h 6246801"/>
              <a:gd name="connsiteX568" fmla="*/ 2328178 w 9384838"/>
              <a:gd name="connsiteY568" fmla="*/ 4841904 h 6246801"/>
              <a:gd name="connsiteX569" fmla="*/ 2303843 w 9384838"/>
              <a:gd name="connsiteY569" fmla="*/ 4841904 h 6246801"/>
              <a:gd name="connsiteX570" fmla="*/ 2278401 w 9384838"/>
              <a:gd name="connsiteY570" fmla="*/ 4817568 h 6246801"/>
              <a:gd name="connsiteX571" fmla="*/ 2252958 w 9384838"/>
              <a:gd name="connsiteY571" fmla="*/ 4841904 h 6246801"/>
              <a:gd name="connsiteX572" fmla="*/ 2303843 w 9384838"/>
              <a:gd name="connsiteY572" fmla="*/ 4867347 h 6246801"/>
              <a:gd name="connsiteX573" fmla="*/ 2228623 w 9384838"/>
              <a:gd name="connsiteY573" fmla="*/ 4892790 h 6246801"/>
              <a:gd name="connsiteX574" fmla="*/ 2177740 w 9384838"/>
              <a:gd name="connsiteY574" fmla="*/ 4841904 h 6246801"/>
              <a:gd name="connsiteX575" fmla="*/ 2153404 w 9384838"/>
              <a:gd name="connsiteY575" fmla="*/ 4867347 h 6246801"/>
              <a:gd name="connsiteX576" fmla="*/ 2153404 w 9384838"/>
              <a:gd name="connsiteY576" fmla="*/ 4892790 h 6246801"/>
              <a:gd name="connsiteX577" fmla="*/ 2127962 w 9384838"/>
              <a:gd name="connsiteY577" fmla="*/ 4942570 h 6246801"/>
              <a:gd name="connsiteX578" fmla="*/ 2102518 w 9384838"/>
              <a:gd name="connsiteY578" fmla="*/ 4917127 h 6246801"/>
              <a:gd name="connsiteX579" fmla="*/ 2078183 w 9384838"/>
              <a:gd name="connsiteY579" fmla="*/ 4917127 h 6246801"/>
              <a:gd name="connsiteX580" fmla="*/ 2078183 w 9384838"/>
              <a:gd name="connsiteY580" fmla="*/ 4867347 h 6246801"/>
              <a:gd name="connsiteX581" fmla="*/ 2027299 w 9384838"/>
              <a:gd name="connsiteY581" fmla="*/ 4867347 h 6246801"/>
              <a:gd name="connsiteX582" fmla="*/ 2001857 w 9384838"/>
              <a:gd name="connsiteY582" fmla="*/ 4892790 h 6246801"/>
              <a:gd name="connsiteX583" fmla="*/ 1952080 w 9384838"/>
              <a:gd name="connsiteY583" fmla="*/ 4892790 h 6246801"/>
              <a:gd name="connsiteX584" fmla="*/ 1902303 w 9384838"/>
              <a:gd name="connsiteY584" fmla="*/ 4917127 h 6246801"/>
              <a:gd name="connsiteX585" fmla="*/ 1876860 w 9384838"/>
              <a:gd name="connsiteY585" fmla="*/ 4892790 h 6246801"/>
              <a:gd name="connsiteX586" fmla="*/ 1876860 w 9384838"/>
              <a:gd name="connsiteY586" fmla="*/ 4867347 h 6246801"/>
              <a:gd name="connsiteX587" fmla="*/ 1851419 w 9384838"/>
              <a:gd name="connsiteY587" fmla="*/ 4892790 h 6246801"/>
              <a:gd name="connsiteX588" fmla="*/ 1827080 w 9384838"/>
              <a:gd name="connsiteY588" fmla="*/ 4892790 h 6246801"/>
              <a:gd name="connsiteX589" fmla="*/ 1801640 w 9384838"/>
              <a:gd name="connsiteY589" fmla="*/ 4867347 h 6246801"/>
              <a:gd name="connsiteX590" fmla="*/ 1801640 w 9384838"/>
              <a:gd name="connsiteY590" fmla="*/ 4892790 h 6246801"/>
              <a:gd name="connsiteX591" fmla="*/ 1776198 w 9384838"/>
              <a:gd name="connsiteY591" fmla="*/ 4917127 h 6246801"/>
              <a:gd name="connsiteX592" fmla="*/ 1751861 w 9384838"/>
              <a:gd name="connsiteY592" fmla="*/ 4892790 h 6246801"/>
              <a:gd name="connsiteX593" fmla="*/ 1726419 w 9384838"/>
              <a:gd name="connsiteY593" fmla="*/ 4892790 h 6246801"/>
              <a:gd name="connsiteX594" fmla="*/ 1700977 w 9384838"/>
              <a:gd name="connsiteY594" fmla="*/ 4917127 h 6246801"/>
              <a:gd name="connsiteX595" fmla="*/ 1676640 w 9384838"/>
              <a:gd name="connsiteY595" fmla="*/ 4892790 h 6246801"/>
              <a:gd name="connsiteX596" fmla="*/ 1625756 w 9384838"/>
              <a:gd name="connsiteY596" fmla="*/ 4917127 h 6246801"/>
              <a:gd name="connsiteX597" fmla="*/ 1601421 w 9384838"/>
              <a:gd name="connsiteY597" fmla="*/ 4917127 h 6246801"/>
              <a:gd name="connsiteX598" fmla="*/ 1575979 w 9384838"/>
              <a:gd name="connsiteY598" fmla="*/ 4892790 h 6246801"/>
              <a:gd name="connsiteX599" fmla="*/ 1575979 w 9384838"/>
              <a:gd name="connsiteY599" fmla="*/ 4867347 h 6246801"/>
              <a:gd name="connsiteX600" fmla="*/ 1575979 w 9384838"/>
              <a:gd name="connsiteY600" fmla="*/ 4841904 h 6246801"/>
              <a:gd name="connsiteX601" fmla="*/ 1526200 w 9384838"/>
              <a:gd name="connsiteY601" fmla="*/ 4817568 h 6246801"/>
              <a:gd name="connsiteX602" fmla="*/ 1450978 w 9384838"/>
              <a:gd name="connsiteY602" fmla="*/ 4867347 h 6246801"/>
              <a:gd name="connsiteX603" fmla="*/ 1425540 w 9384838"/>
              <a:gd name="connsiteY603" fmla="*/ 4867347 h 6246801"/>
              <a:gd name="connsiteX604" fmla="*/ 1425540 w 9384838"/>
              <a:gd name="connsiteY604" fmla="*/ 4867348 h 6246801"/>
              <a:gd name="connsiteX605" fmla="*/ 1425540 w 9384838"/>
              <a:gd name="connsiteY605" fmla="*/ 4917127 h 6246801"/>
              <a:gd name="connsiteX606" fmla="*/ 1400097 w 9384838"/>
              <a:gd name="connsiteY606" fmla="*/ 4942570 h 6246801"/>
              <a:gd name="connsiteX607" fmla="*/ 1400097 w 9384838"/>
              <a:gd name="connsiteY607" fmla="*/ 4992350 h 6246801"/>
              <a:gd name="connsiteX608" fmla="*/ 1350319 w 9384838"/>
              <a:gd name="connsiteY608" fmla="*/ 4992350 h 6246801"/>
              <a:gd name="connsiteX609" fmla="*/ 1350319 w 9384838"/>
              <a:gd name="connsiteY609" fmla="*/ 5043236 h 6246801"/>
              <a:gd name="connsiteX610" fmla="*/ 1299435 w 9384838"/>
              <a:gd name="connsiteY610" fmla="*/ 4992350 h 6246801"/>
              <a:gd name="connsiteX611" fmla="*/ 1249656 w 9384838"/>
              <a:gd name="connsiteY611" fmla="*/ 4917127 h 6246801"/>
              <a:gd name="connsiteX612" fmla="*/ 1224214 w 9384838"/>
              <a:gd name="connsiteY612" fmla="*/ 4917127 h 6246801"/>
              <a:gd name="connsiteX613" fmla="*/ 1148993 w 9384838"/>
              <a:gd name="connsiteY613" fmla="*/ 4892791 h 6246801"/>
              <a:gd name="connsiteX614" fmla="*/ 1124658 w 9384838"/>
              <a:gd name="connsiteY614" fmla="*/ 4917127 h 6246801"/>
              <a:gd name="connsiteX615" fmla="*/ 1124658 w 9384838"/>
              <a:gd name="connsiteY615" fmla="*/ 4892791 h 6246801"/>
              <a:gd name="connsiteX616" fmla="*/ 1099215 w 9384838"/>
              <a:gd name="connsiteY616" fmla="*/ 4917127 h 6246801"/>
              <a:gd name="connsiteX617" fmla="*/ 1073771 w 9384838"/>
              <a:gd name="connsiteY617" fmla="*/ 4892791 h 6246801"/>
              <a:gd name="connsiteX618" fmla="*/ 1049435 w 9384838"/>
              <a:gd name="connsiteY618" fmla="*/ 4917127 h 6246801"/>
              <a:gd name="connsiteX619" fmla="*/ 998551 w 9384838"/>
              <a:gd name="connsiteY619" fmla="*/ 4917127 h 6246801"/>
              <a:gd name="connsiteX620" fmla="*/ 998551 w 9384838"/>
              <a:gd name="connsiteY620" fmla="*/ 4892791 h 6246801"/>
              <a:gd name="connsiteX621" fmla="*/ 948773 w 9384838"/>
              <a:gd name="connsiteY621" fmla="*/ 4841905 h 6246801"/>
              <a:gd name="connsiteX622" fmla="*/ 898995 w 9384838"/>
              <a:gd name="connsiteY622" fmla="*/ 4867348 h 6246801"/>
              <a:gd name="connsiteX623" fmla="*/ 898995 w 9384838"/>
              <a:gd name="connsiteY623" fmla="*/ 4792125 h 6246801"/>
              <a:gd name="connsiteX624" fmla="*/ 923331 w 9384838"/>
              <a:gd name="connsiteY624" fmla="*/ 4766682 h 6246801"/>
              <a:gd name="connsiteX625" fmla="*/ 923331 w 9384838"/>
              <a:gd name="connsiteY625" fmla="*/ 4716902 h 6246801"/>
              <a:gd name="connsiteX626" fmla="*/ 923331 w 9384838"/>
              <a:gd name="connsiteY626" fmla="*/ 4691459 h 6246801"/>
              <a:gd name="connsiteX627" fmla="*/ 974215 w 9384838"/>
              <a:gd name="connsiteY627" fmla="*/ 4691459 h 6246801"/>
              <a:gd name="connsiteX628" fmla="*/ 998551 w 9384838"/>
              <a:gd name="connsiteY628" fmla="*/ 4667122 h 6246801"/>
              <a:gd name="connsiteX629" fmla="*/ 1049435 w 9384838"/>
              <a:gd name="connsiteY629" fmla="*/ 4716902 h 6246801"/>
              <a:gd name="connsiteX630" fmla="*/ 1148993 w 9384838"/>
              <a:gd name="connsiteY630" fmla="*/ 4716902 h 6246801"/>
              <a:gd name="connsiteX631" fmla="*/ 1174436 w 9384838"/>
              <a:gd name="connsiteY631" fmla="*/ 4667122 h 6246801"/>
              <a:gd name="connsiteX632" fmla="*/ 1224214 w 9384838"/>
              <a:gd name="connsiteY632" fmla="*/ 4667122 h 6246801"/>
              <a:gd name="connsiteX633" fmla="*/ 1249656 w 9384838"/>
              <a:gd name="connsiteY633" fmla="*/ 4616236 h 6246801"/>
              <a:gd name="connsiteX634" fmla="*/ 1275099 w 9384838"/>
              <a:gd name="connsiteY634" fmla="*/ 4616236 h 6246801"/>
              <a:gd name="connsiteX635" fmla="*/ 1275099 w 9384838"/>
              <a:gd name="connsiteY635" fmla="*/ 4616237 h 6246801"/>
              <a:gd name="connsiteX636" fmla="*/ 1350319 w 9384838"/>
              <a:gd name="connsiteY636" fmla="*/ 4616237 h 6246801"/>
              <a:gd name="connsiteX637" fmla="*/ 1374654 w 9384838"/>
              <a:gd name="connsiteY637" fmla="*/ 4590794 h 6246801"/>
              <a:gd name="connsiteX638" fmla="*/ 1425539 w 9384838"/>
              <a:gd name="connsiteY638" fmla="*/ 4566457 h 6246801"/>
              <a:gd name="connsiteX639" fmla="*/ 1550537 w 9384838"/>
              <a:gd name="connsiteY639" fmla="*/ 4491234 h 6246801"/>
              <a:gd name="connsiteX640" fmla="*/ 1651201 w 9384838"/>
              <a:gd name="connsiteY640" fmla="*/ 4440348 h 6246801"/>
              <a:gd name="connsiteX641" fmla="*/ 1751865 w 9384838"/>
              <a:gd name="connsiteY641" fmla="*/ 4416011 h 6246801"/>
              <a:gd name="connsiteX642" fmla="*/ 1776201 w 9384838"/>
              <a:gd name="connsiteY642" fmla="*/ 4365125 h 6246801"/>
              <a:gd name="connsiteX643" fmla="*/ 1751865 w 9384838"/>
              <a:gd name="connsiteY643" fmla="*/ 4340788 h 6246801"/>
              <a:gd name="connsiteX644" fmla="*/ 1801642 w 9384838"/>
              <a:gd name="connsiteY644" fmla="*/ 4340788 h 6246801"/>
              <a:gd name="connsiteX645" fmla="*/ 1827082 w 9384838"/>
              <a:gd name="connsiteY645" fmla="*/ 4315345 h 6246801"/>
              <a:gd name="connsiteX646" fmla="*/ 1902304 w 9384838"/>
              <a:gd name="connsiteY646" fmla="*/ 4340788 h 6246801"/>
              <a:gd name="connsiteX647" fmla="*/ 1952081 w 9384838"/>
              <a:gd name="connsiteY647" fmla="*/ 4315345 h 6246801"/>
              <a:gd name="connsiteX648" fmla="*/ 2001860 w 9384838"/>
              <a:gd name="connsiteY648" fmla="*/ 4340788 h 6246801"/>
              <a:gd name="connsiteX649" fmla="*/ 1952081 w 9384838"/>
              <a:gd name="connsiteY649" fmla="*/ 4340788 h 6246801"/>
              <a:gd name="connsiteX650" fmla="*/ 1952081 w 9384838"/>
              <a:gd name="connsiteY650" fmla="*/ 4390568 h 6246801"/>
              <a:gd name="connsiteX651" fmla="*/ 2027302 w 9384838"/>
              <a:gd name="connsiteY651" fmla="*/ 4416011 h 6246801"/>
              <a:gd name="connsiteX652" fmla="*/ 2052742 w 9384838"/>
              <a:gd name="connsiteY652" fmla="*/ 4416011 h 6246801"/>
              <a:gd name="connsiteX653" fmla="*/ 2102518 w 9384838"/>
              <a:gd name="connsiteY653" fmla="*/ 4390568 h 6246801"/>
              <a:gd name="connsiteX654" fmla="*/ 2127962 w 9384838"/>
              <a:gd name="connsiteY654" fmla="*/ 4390568 h 6246801"/>
              <a:gd name="connsiteX655" fmla="*/ 2203182 w 9384838"/>
              <a:gd name="connsiteY655" fmla="*/ 4440348 h 6246801"/>
              <a:gd name="connsiteX656" fmla="*/ 2328178 w 9384838"/>
              <a:gd name="connsiteY656" fmla="*/ 4465791 h 6246801"/>
              <a:gd name="connsiteX657" fmla="*/ 2428839 w 9384838"/>
              <a:gd name="connsiteY657" fmla="*/ 4465791 h 6246801"/>
              <a:gd name="connsiteX658" fmla="*/ 2478617 w 9384838"/>
              <a:gd name="connsiteY658" fmla="*/ 4440348 h 6246801"/>
              <a:gd name="connsiteX659" fmla="*/ 2529503 w 9384838"/>
              <a:gd name="connsiteY659" fmla="*/ 4416011 h 6246801"/>
              <a:gd name="connsiteX660" fmla="*/ 2579280 w 9384838"/>
              <a:gd name="connsiteY660" fmla="*/ 4440348 h 6246801"/>
              <a:gd name="connsiteX661" fmla="*/ 2629058 w 9384838"/>
              <a:gd name="connsiteY661" fmla="*/ 4440348 h 6246801"/>
              <a:gd name="connsiteX662" fmla="*/ 2679941 w 9384838"/>
              <a:gd name="connsiteY662" fmla="*/ 4465791 h 6246801"/>
              <a:gd name="connsiteX663" fmla="*/ 2679941 w 9384838"/>
              <a:gd name="connsiteY663" fmla="*/ 4465790 h 6246801"/>
              <a:gd name="connsiteX664" fmla="*/ 2705383 w 9384838"/>
              <a:gd name="connsiteY664" fmla="*/ 4465790 h 6246801"/>
              <a:gd name="connsiteX665" fmla="*/ 2804940 w 9384838"/>
              <a:gd name="connsiteY665" fmla="*/ 4440347 h 6246801"/>
              <a:gd name="connsiteX666" fmla="*/ 2830382 w 9384838"/>
              <a:gd name="connsiteY666" fmla="*/ 4491233 h 6246801"/>
              <a:gd name="connsiteX667" fmla="*/ 2804940 w 9384838"/>
              <a:gd name="connsiteY667" fmla="*/ 4515570 h 6246801"/>
              <a:gd name="connsiteX668" fmla="*/ 2780604 w 9384838"/>
              <a:gd name="connsiteY668" fmla="*/ 4541013 h 6246801"/>
              <a:gd name="connsiteX669" fmla="*/ 2804940 w 9384838"/>
              <a:gd name="connsiteY669" fmla="*/ 4566456 h 6246801"/>
              <a:gd name="connsiteX670" fmla="*/ 2804940 w 9384838"/>
              <a:gd name="connsiteY670" fmla="*/ 4590793 h 6246801"/>
              <a:gd name="connsiteX671" fmla="*/ 2855825 w 9384838"/>
              <a:gd name="connsiteY671" fmla="*/ 4590793 h 6246801"/>
              <a:gd name="connsiteX672" fmla="*/ 2855825 w 9384838"/>
              <a:gd name="connsiteY672" fmla="*/ 4566456 h 6246801"/>
              <a:gd name="connsiteX673" fmla="*/ 2880159 w 9384838"/>
              <a:gd name="connsiteY673" fmla="*/ 4566456 h 6246801"/>
              <a:gd name="connsiteX674" fmla="*/ 2880159 w 9384838"/>
              <a:gd name="connsiteY674" fmla="*/ 4605916 h 6246801"/>
              <a:gd name="connsiteX675" fmla="*/ 2880162 w 9384838"/>
              <a:gd name="connsiteY675" fmla="*/ 4605918 h 6246801"/>
              <a:gd name="connsiteX676" fmla="*/ 2880162 w 9384838"/>
              <a:gd name="connsiteY676" fmla="*/ 4566457 h 6246801"/>
              <a:gd name="connsiteX677" fmla="*/ 2931045 w 9384838"/>
              <a:gd name="connsiteY677" fmla="*/ 4616236 h 6246801"/>
              <a:gd name="connsiteX678" fmla="*/ 2980823 w 9384838"/>
              <a:gd name="connsiteY678" fmla="*/ 4641679 h 6246801"/>
              <a:gd name="connsiteX679" fmla="*/ 3006265 w 9384838"/>
              <a:gd name="connsiteY679" fmla="*/ 4616236 h 6246801"/>
              <a:gd name="connsiteX680" fmla="*/ 3030601 w 9384838"/>
              <a:gd name="connsiteY680" fmla="*/ 4616236 h 6246801"/>
              <a:gd name="connsiteX681" fmla="*/ 3056044 w 9384838"/>
              <a:gd name="connsiteY681" fmla="*/ 4590793 h 6246801"/>
              <a:gd name="connsiteX682" fmla="*/ 3105820 w 9384838"/>
              <a:gd name="connsiteY682" fmla="*/ 4590793 h 6246801"/>
              <a:gd name="connsiteX683" fmla="*/ 3131263 w 9384838"/>
              <a:gd name="connsiteY683" fmla="*/ 4541014 h 6246801"/>
              <a:gd name="connsiteX684" fmla="*/ 3131263 w 9384838"/>
              <a:gd name="connsiteY684" fmla="*/ 4590793 h 6246801"/>
              <a:gd name="connsiteX685" fmla="*/ 3156704 w 9384838"/>
              <a:gd name="connsiteY685" fmla="*/ 4566457 h 6246801"/>
              <a:gd name="connsiteX686" fmla="*/ 3181041 w 9384838"/>
              <a:gd name="connsiteY686" fmla="*/ 4515571 h 6246801"/>
              <a:gd name="connsiteX687" fmla="*/ 3156704 w 9384838"/>
              <a:gd name="connsiteY687" fmla="*/ 4440348 h 6246801"/>
              <a:gd name="connsiteX688" fmla="*/ 3131263 w 9384838"/>
              <a:gd name="connsiteY688" fmla="*/ 4416011 h 6246801"/>
              <a:gd name="connsiteX689" fmla="*/ 3181041 w 9384838"/>
              <a:gd name="connsiteY689" fmla="*/ 4365125 h 6246801"/>
              <a:gd name="connsiteX690" fmla="*/ 3231924 w 9384838"/>
              <a:gd name="connsiteY690" fmla="*/ 4340788 h 6246801"/>
              <a:gd name="connsiteX691" fmla="*/ 3256260 w 9384838"/>
              <a:gd name="connsiteY691" fmla="*/ 4289902 h 6246801"/>
              <a:gd name="connsiteX692" fmla="*/ 3281703 w 9384838"/>
              <a:gd name="connsiteY692" fmla="*/ 4289902 h 6246801"/>
              <a:gd name="connsiteX693" fmla="*/ 3281705 w 9384838"/>
              <a:gd name="connsiteY693" fmla="*/ 4289902 h 6246801"/>
              <a:gd name="connsiteX694" fmla="*/ 3307147 w 9384838"/>
              <a:gd name="connsiteY694" fmla="*/ 4265565 h 6246801"/>
              <a:gd name="connsiteX695" fmla="*/ 3356924 w 9384838"/>
              <a:gd name="connsiteY695" fmla="*/ 4265565 h 6246801"/>
              <a:gd name="connsiteX696" fmla="*/ 3457589 w 9384838"/>
              <a:gd name="connsiteY696" fmla="*/ 4190342 h 6246801"/>
              <a:gd name="connsiteX697" fmla="*/ 3558250 w 9384838"/>
              <a:gd name="connsiteY697" fmla="*/ 4089676 h 6246801"/>
              <a:gd name="connsiteX698" fmla="*/ 3582585 w 9384838"/>
              <a:gd name="connsiteY698" fmla="*/ 4014453 h 6246801"/>
              <a:gd name="connsiteX699" fmla="*/ 3608026 w 9384838"/>
              <a:gd name="connsiteY699" fmla="*/ 3989010 h 6246801"/>
              <a:gd name="connsiteX700" fmla="*/ 3582585 w 9384838"/>
              <a:gd name="connsiteY700" fmla="*/ 3963567 h 6246801"/>
              <a:gd name="connsiteX701" fmla="*/ 3608026 w 9384838"/>
              <a:gd name="connsiteY701" fmla="*/ 3913787 h 6246801"/>
              <a:gd name="connsiteX702" fmla="*/ 3582585 w 9384838"/>
              <a:gd name="connsiteY702" fmla="*/ 3888344 h 6246801"/>
              <a:gd name="connsiteX703" fmla="*/ 3608026 w 9384838"/>
              <a:gd name="connsiteY703" fmla="*/ 3838565 h 6246801"/>
              <a:gd name="connsiteX704" fmla="*/ 3633468 w 9384838"/>
              <a:gd name="connsiteY704" fmla="*/ 3813122 h 6246801"/>
              <a:gd name="connsiteX705" fmla="*/ 3683247 w 9384838"/>
              <a:gd name="connsiteY705" fmla="*/ 3788785 h 6246801"/>
              <a:gd name="connsiteX706" fmla="*/ 3708689 w 9384838"/>
              <a:gd name="connsiteY706" fmla="*/ 3813122 h 6246801"/>
              <a:gd name="connsiteX707" fmla="*/ 3783908 w 9384838"/>
              <a:gd name="connsiteY707" fmla="*/ 3788785 h 6246801"/>
              <a:gd name="connsiteX708" fmla="*/ 3883464 w 9384838"/>
              <a:gd name="connsiteY708" fmla="*/ 3763342 h 6246801"/>
              <a:gd name="connsiteX709" fmla="*/ 3883464 w 9384838"/>
              <a:gd name="connsiteY709" fmla="*/ 3813122 h 6246801"/>
              <a:gd name="connsiteX710" fmla="*/ 3833686 w 9384838"/>
              <a:gd name="connsiteY710" fmla="*/ 3813122 h 6246801"/>
              <a:gd name="connsiteX711" fmla="*/ 3808245 w 9384838"/>
              <a:gd name="connsiteY711" fmla="*/ 3838565 h 6246801"/>
              <a:gd name="connsiteX712" fmla="*/ 3808245 w 9384838"/>
              <a:gd name="connsiteY712" fmla="*/ 3888344 h 6246801"/>
              <a:gd name="connsiteX713" fmla="*/ 3758467 w 9384838"/>
              <a:gd name="connsiteY713" fmla="*/ 3864008 h 6246801"/>
              <a:gd name="connsiteX714" fmla="*/ 3708689 w 9384838"/>
              <a:gd name="connsiteY714" fmla="*/ 3913787 h 6246801"/>
              <a:gd name="connsiteX715" fmla="*/ 3683247 w 9384838"/>
              <a:gd name="connsiteY715" fmla="*/ 3888344 h 6246801"/>
              <a:gd name="connsiteX716" fmla="*/ 3633468 w 9384838"/>
              <a:gd name="connsiteY716" fmla="*/ 3913787 h 6246801"/>
              <a:gd name="connsiteX717" fmla="*/ 3657804 w 9384838"/>
              <a:gd name="connsiteY717" fmla="*/ 3939230 h 6246801"/>
              <a:gd name="connsiteX718" fmla="*/ 3633468 w 9384838"/>
              <a:gd name="connsiteY718" fmla="*/ 3963567 h 6246801"/>
              <a:gd name="connsiteX719" fmla="*/ 3657804 w 9384838"/>
              <a:gd name="connsiteY719" fmla="*/ 3963567 h 6246801"/>
              <a:gd name="connsiteX720" fmla="*/ 3683247 w 9384838"/>
              <a:gd name="connsiteY720" fmla="*/ 3989010 h 6246801"/>
              <a:gd name="connsiteX721" fmla="*/ 3708689 w 9384838"/>
              <a:gd name="connsiteY721" fmla="*/ 3989010 h 6246801"/>
              <a:gd name="connsiteX722" fmla="*/ 3708689 w 9384838"/>
              <a:gd name="connsiteY722" fmla="*/ 4014453 h 6246801"/>
              <a:gd name="connsiteX723" fmla="*/ 3708688 w 9384838"/>
              <a:gd name="connsiteY723" fmla="*/ 4014453 h 6246801"/>
              <a:gd name="connsiteX724" fmla="*/ 3657804 w 9384838"/>
              <a:gd name="connsiteY724" fmla="*/ 4064233 h 6246801"/>
              <a:gd name="connsiteX725" fmla="*/ 3683246 w 9384838"/>
              <a:gd name="connsiteY725" fmla="*/ 4139455 h 6246801"/>
              <a:gd name="connsiteX726" fmla="*/ 3808243 w 9384838"/>
              <a:gd name="connsiteY726" fmla="*/ 4164898 h 6246801"/>
              <a:gd name="connsiteX727" fmla="*/ 3833684 w 9384838"/>
              <a:gd name="connsiteY727" fmla="*/ 4089676 h 6246801"/>
              <a:gd name="connsiteX728" fmla="*/ 3958666 w 9384838"/>
              <a:gd name="connsiteY728" fmla="*/ 4089676 h 6246801"/>
              <a:gd name="connsiteX729" fmla="*/ 4084770 w 9384838"/>
              <a:gd name="connsiteY729" fmla="*/ 4064233 h 6246801"/>
              <a:gd name="connsiteX730" fmla="*/ 4185432 w 9384838"/>
              <a:gd name="connsiteY730" fmla="*/ 4064233 h 6246801"/>
              <a:gd name="connsiteX731" fmla="*/ 4460870 w 9384838"/>
              <a:gd name="connsiteY731" fmla="*/ 3888345 h 6246801"/>
              <a:gd name="connsiteX732" fmla="*/ 4510648 w 9384838"/>
              <a:gd name="connsiteY732" fmla="*/ 3763342 h 6246801"/>
              <a:gd name="connsiteX733" fmla="*/ 4761751 w 9384838"/>
              <a:gd name="connsiteY733" fmla="*/ 3713562 h 6246801"/>
              <a:gd name="connsiteX734" fmla="*/ 4836971 w 9384838"/>
              <a:gd name="connsiteY734" fmla="*/ 3612896 h 6246801"/>
              <a:gd name="connsiteX735" fmla="*/ 4887855 w 9384838"/>
              <a:gd name="connsiteY735" fmla="*/ 3487894 h 6246801"/>
              <a:gd name="connsiteX736" fmla="*/ 4887855 w 9384838"/>
              <a:gd name="connsiteY736" fmla="*/ 3487893 h 6246801"/>
              <a:gd name="connsiteX737" fmla="*/ 4937633 w 9384838"/>
              <a:gd name="connsiteY737" fmla="*/ 3437007 h 6246801"/>
              <a:gd name="connsiteX738" fmla="*/ 5012854 w 9384838"/>
              <a:gd name="connsiteY738" fmla="*/ 3387227 h 6246801"/>
              <a:gd name="connsiteX739" fmla="*/ 5038296 w 9384838"/>
              <a:gd name="connsiteY739" fmla="*/ 3336341 h 6246801"/>
              <a:gd name="connsiteX740" fmla="*/ 5113516 w 9384838"/>
              <a:gd name="connsiteY740" fmla="*/ 3236782 h 6246801"/>
              <a:gd name="connsiteX741" fmla="*/ 5137852 w 9384838"/>
              <a:gd name="connsiteY741" fmla="*/ 3185896 h 6246801"/>
              <a:gd name="connsiteX742" fmla="*/ 5163294 w 9384838"/>
              <a:gd name="connsiteY742" fmla="*/ 3161560 h 6246801"/>
              <a:gd name="connsiteX743" fmla="*/ 5238514 w 9384838"/>
              <a:gd name="connsiteY743" fmla="*/ 3011116 h 6246801"/>
              <a:gd name="connsiteX744" fmla="*/ 5263957 w 9384838"/>
              <a:gd name="connsiteY744" fmla="*/ 2860672 h 6246801"/>
              <a:gd name="connsiteX745" fmla="*/ 5188736 w 9384838"/>
              <a:gd name="connsiteY745" fmla="*/ 2809788 h 6246801"/>
              <a:gd name="connsiteX746" fmla="*/ 5163294 w 9384838"/>
              <a:gd name="connsiteY746" fmla="*/ 2835229 h 6246801"/>
              <a:gd name="connsiteX747" fmla="*/ 5137852 w 9384838"/>
              <a:gd name="connsiteY747" fmla="*/ 2835229 h 6246801"/>
              <a:gd name="connsiteX748" fmla="*/ 5137852 w 9384838"/>
              <a:gd name="connsiteY748" fmla="*/ 2785450 h 6246801"/>
              <a:gd name="connsiteX749" fmla="*/ 5188736 w 9384838"/>
              <a:gd name="connsiteY749" fmla="*/ 2785450 h 6246801"/>
              <a:gd name="connsiteX750" fmla="*/ 5263957 w 9384838"/>
              <a:gd name="connsiteY750" fmla="*/ 2734563 h 6246801"/>
              <a:gd name="connsiteX751" fmla="*/ 5339177 w 9384838"/>
              <a:gd name="connsiteY751" fmla="*/ 2609561 h 6246801"/>
              <a:gd name="connsiteX752" fmla="*/ 5289399 w 9384838"/>
              <a:gd name="connsiteY752" fmla="*/ 2534339 h 6246801"/>
              <a:gd name="connsiteX753" fmla="*/ 5289931 w 9384838"/>
              <a:gd name="connsiteY753" fmla="*/ 2534660 h 6246801"/>
              <a:gd name="connsiteX754" fmla="*/ 5289398 w 9384838"/>
              <a:gd name="connsiteY754" fmla="*/ 2534339 h 6246801"/>
              <a:gd name="connsiteX755" fmla="*/ 5313734 w 9384838"/>
              <a:gd name="connsiteY755" fmla="*/ 2483451 h 6246801"/>
              <a:gd name="connsiteX756" fmla="*/ 5289398 w 9384838"/>
              <a:gd name="connsiteY756" fmla="*/ 2459115 h 6246801"/>
              <a:gd name="connsiteX757" fmla="*/ 5364618 w 9384838"/>
              <a:gd name="connsiteY757" fmla="*/ 2408231 h 6246801"/>
              <a:gd name="connsiteX758" fmla="*/ 5388954 w 9384838"/>
              <a:gd name="connsiteY758" fmla="*/ 2433674 h 6246801"/>
              <a:gd name="connsiteX759" fmla="*/ 5464174 w 9384838"/>
              <a:gd name="connsiteY759" fmla="*/ 2408231 h 6246801"/>
              <a:gd name="connsiteX760" fmla="*/ 5515059 w 9384838"/>
              <a:gd name="connsiteY760" fmla="*/ 2333007 h 6246801"/>
              <a:gd name="connsiteX761" fmla="*/ 5539394 w 9384838"/>
              <a:gd name="connsiteY761" fmla="*/ 2257785 h 6246801"/>
              <a:gd name="connsiteX762" fmla="*/ 5539394 w 9384838"/>
              <a:gd name="connsiteY762" fmla="*/ 2233447 h 6246801"/>
              <a:gd name="connsiteX763" fmla="*/ 5564837 w 9384838"/>
              <a:gd name="connsiteY763" fmla="*/ 2182565 h 6246801"/>
              <a:gd name="connsiteX764" fmla="*/ 5614615 w 9384838"/>
              <a:gd name="connsiteY764" fmla="*/ 2233447 h 6246801"/>
              <a:gd name="connsiteX765" fmla="*/ 5640057 w 9384838"/>
              <a:gd name="connsiteY765" fmla="*/ 2208005 h 6246801"/>
              <a:gd name="connsiteX766" fmla="*/ 5665499 w 9384838"/>
              <a:gd name="connsiteY766" fmla="*/ 2233447 h 6246801"/>
              <a:gd name="connsiteX767" fmla="*/ 5665499 w 9384838"/>
              <a:gd name="connsiteY767" fmla="*/ 2257785 h 6246801"/>
              <a:gd name="connsiteX768" fmla="*/ 5640057 w 9384838"/>
              <a:gd name="connsiteY768" fmla="*/ 2408231 h 6246801"/>
              <a:gd name="connsiteX769" fmla="*/ 5689835 w 9384838"/>
              <a:gd name="connsiteY769" fmla="*/ 2433674 h 6246801"/>
              <a:gd name="connsiteX770" fmla="*/ 5740719 w 9384838"/>
              <a:gd name="connsiteY770" fmla="*/ 2408231 h 6246801"/>
              <a:gd name="connsiteX771" fmla="*/ 5765055 w 9384838"/>
              <a:gd name="connsiteY771" fmla="*/ 2358450 h 6246801"/>
              <a:gd name="connsiteX772" fmla="*/ 5840275 w 9384838"/>
              <a:gd name="connsiteY772" fmla="*/ 2459115 h 6246801"/>
              <a:gd name="connsiteX773" fmla="*/ 5891159 w 9384838"/>
              <a:gd name="connsiteY773" fmla="*/ 2408231 h 6246801"/>
              <a:gd name="connsiteX774" fmla="*/ 5940937 w 9384838"/>
              <a:gd name="connsiteY774" fmla="*/ 2283229 h 6246801"/>
              <a:gd name="connsiteX775" fmla="*/ 5891159 w 9384838"/>
              <a:gd name="connsiteY775" fmla="*/ 2208005 h 6246801"/>
              <a:gd name="connsiteX776" fmla="*/ 5840275 w 9384838"/>
              <a:gd name="connsiteY776" fmla="*/ 2257785 h 6246801"/>
              <a:gd name="connsiteX777" fmla="*/ 5715277 w 9384838"/>
              <a:gd name="connsiteY777" fmla="*/ 2283229 h 6246801"/>
              <a:gd name="connsiteX778" fmla="*/ 5765055 w 9384838"/>
              <a:gd name="connsiteY778" fmla="*/ 2132783 h 6246801"/>
              <a:gd name="connsiteX779" fmla="*/ 5840275 w 9384838"/>
              <a:gd name="connsiteY779" fmla="*/ 2081897 h 6246801"/>
              <a:gd name="connsiteX780" fmla="*/ 8270546 w 9384838"/>
              <a:gd name="connsiteY780" fmla="*/ 1474959 h 6246801"/>
              <a:gd name="connsiteX781" fmla="*/ 8282255 w 9384838"/>
              <a:gd name="connsiteY781" fmla="*/ 1480813 h 6246801"/>
              <a:gd name="connsiteX782" fmla="*/ 8274449 w 9384838"/>
              <a:gd name="connsiteY782" fmla="*/ 1490571 h 6246801"/>
              <a:gd name="connsiteX783" fmla="*/ 8264691 w 9384838"/>
              <a:gd name="connsiteY783" fmla="*/ 1491546 h 6246801"/>
              <a:gd name="connsiteX784" fmla="*/ 8247128 w 9384838"/>
              <a:gd name="connsiteY784" fmla="*/ 1501304 h 6246801"/>
              <a:gd name="connsiteX785" fmla="*/ 8250055 w 9384838"/>
              <a:gd name="connsiteY785" fmla="*/ 1485692 h 6246801"/>
              <a:gd name="connsiteX786" fmla="*/ 8265667 w 9384838"/>
              <a:gd name="connsiteY786" fmla="*/ 1485692 h 6246801"/>
              <a:gd name="connsiteX787" fmla="*/ 8270546 w 9384838"/>
              <a:gd name="connsiteY787" fmla="*/ 1474959 h 6246801"/>
              <a:gd name="connsiteX788" fmla="*/ 8187608 w 9384838"/>
              <a:gd name="connsiteY788" fmla="*/ 1463250 h 6246801"/>
              <a:gd name="connsiteX789" fmla="*/ 8203220 w 9384838"/>
              <a:gd name="connsiteY789" fmla="*/ 1472032 h 6246801"/>
              <a:gd name="connsiteX790" fmla="*/ 8215904 w 9384838"/>
              <a:gd name="connsiteY790" fmla="*/ 1471056 h 6246801"/>
              <a:gd name="connsiteX791" fmla="*/ 8214929 w 9384838"/>
              <a:gd name="connsiteY791" fmla="*/ 1479838 h 6246801"/>
              <a:gd name="connsiteX792" fmla="*/ 8216880 w 9384838"/>
              <a:gd name="connsiteY792" fmla="*/ 1484717 h 6246801"/>
              <a:gd name="connsiteX793" fmla="*/ 8195414 w 9384838"/>
              <a:gd name="connsiteY793" fmla="*/ 1482765 h 6246801"/>
              <a:gd name="connsiteX794" fmla="*/ 8197365 w 9384838"/>
              <a:gd name="connsiteY794" fmla="*/ 1476909 h 6246801"/>
              <a:gd name="connsiteX795" fmla="*/ 8187608 w 9384838"/>
              <a:gd name="connsiteY795" fmla="*/ 1463250 h 6246801"/>
              <a:gd name="connsiteX796" fmla="*/ 8289085 w 9384838"/>
              <a:gd name="connsiteY796" fmla="*/ 1415439 h 6246801"/>
              <a:gd name="connsiteX797" fmla="*/ 8307624 w 9384838"/>
              <a:gd name="connsiteY797" fmla="*/ 1425197 h 6246801"/>
              <a:gd name="connsiteX798" fmla="*/ 8318357 w 9384838"/>
              <a:gd name="connsiteY798" fmla="*/ 1429100 h 6246801"/>
              <a:gd name="connsiteX799" fmla="*/ 8307624 w 9384838"/>
              <a:gd name="connsiteY799" fmla="*/ 1443734 h 6246801"/>
              <a:gd name="connsiteX800" fmla="*/ 8313478 w 9384838"/>
              <a:gd name="connsiteY800" fmla="*/ 1452516 h 6246801"/>
              <a:gd name="connsiteX801" fmla="*/ 8282255 w 9384838"/>
              <a:gd name="connsiteY801" fmla="*/ 1469104 h 6246801"/>
              <a:gd name="connsiteX802" fmla="*/ 8280303 w 9384838"/>
              <a:gd name="connsiteY802" fmla="*/ 1453493 h 6246801"/>
              <a:gd name="connsiteX803" fmla="*/ 8269570 w 9384838"/>
              <a:gd name="connsiteY803" fmla="*/ 1425197 h 6246801"/>
              <a:gd name="connsiteX804" fmla="*/ 8289085 w 9384838"/>
              <a:gd name="connsiteY804" fmla="*/ 1415439 h 6246801"/>
              <a:gd name="connsiteX805" fmla="*/ 8360314 w 9384838"/>
              <a:gd name="connsiteY805" fmla="*/ 1357869 h 6246801"/>
              <a:gd name="connsiteX806" fmla="*/ 8376902 w 9384838"/>
              <a:gd name="connsiteY806" fmla="*/ 1366651 h 6246801"/>
              <a:gd name="connsiteX807" fmla="*/ 8379829 w 9384838"/>
              <a:gd name="connsiteY807" fmla="*/ 1382264 h 6246801"/>
              <a:gd name="connsiteX808" fmla="*/ 8349581 w 9384838"/>
              <a:gd name="connsiteY808" fmla="*/ 1375434 h 6246801"/>
              <a:gd name="connsiteX809" fmla="*/ 8360314 w 9384838"/>
              <a:gd name="connsiteY809" fmla="*/ 1357869 h 6246801"/>
              <a:gd name="connsiteX810" fmla="*/ 8571073 w 9384838"/>
              <a:gd name="connsiteY810" fmla="*/ 1228098 h 6246801"/>
              <a:gd name="connsiteX811" fmla="*/ 8597418 w 9384838"/>
              <a:gd name="connsiteY811" fmla="*/ 1253467 h 6246801"/>
              <a:gd name="connsiteX812" fmla="*/ 8592539 w 9384838"/>
              <a:gd name="connsiteY812" fmla="*/ 1260297 h 6246801"/>
              <a:gd name="connsiteX813" fmla="*/ 8592539 w 9384838"/>
              <a:gd name="connsiteY813" fmla="*/ 1272981 h 6246801"/>
              <a:gd name="connsiteX814" fmla="*/ 8572049 w 9384838"/>
              <a:gd name="connsiteY814" fmla="*/ 1273957 h 6246801"/>
              <a:gd name="connsiteX815" fmla="*/ 8561316 w 9384838"/>
              <a:gd name="connsiteY815" fmla="*/ 1285666 h 6246801"/>
              <a:gd name="connsiteX816" fmla="*/ 8554486 w 9384838"/>
              <a:gd name="connsiteY816" fmla="*/ 1302253 h 6246801"/>
              <a:gd name="connsiteX817" fmla="*/ 8533995 w 9384838"/>
              <a:gd name="connsiteY817" fmla="*/ 1311035 h 6246801"/>
              <a:gd name="connsiteX818" fmla="*/ 8510577 w 9384838"/>
              <a:gd name="connsiteY818" fmla="*/ 1309083 h 6246801"/>
              <a:gd name="connsiteX819" fmla="*/ 8505699 w 9384838"/>
              <a:gd name="connsiteY819" fmla="*/ 1331526 h 6246801"/>
              <a:gd name="connsiteX820" fmla="*/ 8494966 w 9384838"/>
              <a:gd name="connsiteY820" fmla="*/ 1335428 h 6246801"/>
              <a:gd name="connsiteX821" fmla="*/ 8482281 w 9384838"/>
              <a:gd name="connsiteY821" fmla="*/ 1312986 h 6246801"/>
              <a:gd name="connsiteX822" fmla="*/ 8474475 w 9384838"/>
              <a:gd name="connsiteY822" fmla="*/ 1303229 h 6246801"/>
              <a:gd name="connsiteX823" fmla="*/ 8467645 w 9384838"/>
              <a:gd name="connsiteY823" fmla="*/ 1279811 h 6246801"/>
              <a:gd name="connsiteX824" fmla="*/ 8476427 w 9384838"/>
              <a:gd name="connsiteY824" fmla="*/ 1270054 h 6246801"/>
              <a:gd name="connsiteX825" fmla="*/ 8524238 w 9384838"/>
              <a:gd name="connsiteY825" fmla="*/ 1261273 h 6246801"/>
              <a:gd name="connsiteX826" fmla="*/ 8551558 w 9384838"/>
              <a:gd name="connsiteY826" fmla="*/ 1236879 h 6246801"/>
              <a:gd name="connsiteX827" fmla="*/ 8567170 w 9384838"/>
              <a:gd name="connsiteY827" fmla="*/ 1237855 h 6246801"/>
              <a:gd name="connsiteX828" fmla="*/ 8571073 w 9384838"/>
              <a:gd name="connsiteY828" fmla="*/ 1228098 h 6246801"/>
              <a:gd name="connsiteX829" fmla="*/ 8306648 w 9384838"/>
              <a:gd name="connsiteY829" fmla="*/ 884639 h 6246801"/>
              <a:gd name="connsiteX830" fmla="*/ 8328114 w 9384838"/>
              <a:gd name="connsiteY830" fmla="*/ 903178 h 6246801"/>
              <a:gd name="connsiteX831" fmla="*/ 8334944 w 9384838"/>
              <a:gd name="connsiteY831" fmla="*/ 917814 h 6246801"/>
              <a:gd name="connsiteX832" fmla="*/ 8368119 w 9384838"/>
              <a:gd name="connsiteY832" fmla="*/ 935377 h 6246801"/>
              <a:gd name="connsiteX833" fmla="*/ 8422761 w 9384838"/>
              <a:gd name="connsiteY833" fmla="*/ 939280 h 6246801"/>
              <a:gd name="connsiteX834" fmla="*/ 8461790 w 9384838"/>
              <a:gd name="connsiteY834" fmla="*/ 922693 h 6246801"/>
              <a:gd name="connsiteX835" fmla="*/ 8450081 w 9384838"/>
              <a:gd name="connsiteY835" fmla="*/ 963674 h 6246801"/>
              <a:gd name="connsiteX836" fmla="*/ 8431542 w 9384838"/>
              <a:gd name="connsiteY836" fmla="*/ 975382 h 6246801"/>
              <a:gd name="connsiteX837" fmla="*/ 8415930 w 9384838"/>
              <a:gd name="connsiteY837" fmla="*/ 963674 h 6246801"/>
              <a:gd name="connsiteX838" fmla="*/ 8397391 w 9384838"/>
              <a:gd name="connsiteY838" fmla="*/ 963674 h 6246801"/>
              <a:gd name="connsiteX839" fmla="*/ 8359338 w 9384838"/>
              <a:gd name="connsiteY839" fmla="*/ 1014411 h 6246801"/>
              <a:gd name="connsiteX840" fmla="*/ 8284206 w 9384838"/>
              <a:gd name="connsiteY840" fmla="*/ 1020265 h 6246801"/>
              <a:gd name="connsiteX841" fmla="*/ 8247128 w 9384838"/>
              <a:gd name="connsiteY841" fmla="*/ 1070028 h 6246801"/>
              <a:gd name="connsiteX842" fmla="*/ 8212977 w 9384838"/>
              <a:gd name="connsiteY842" fmla="*/ 1083688 h 6246801"/>
              <a:gd name="connsiteX843" fmla="*/ 8184681 w 9384838"/>
              <a:gd name="connsiteY843" fmla="*/ 1151014 h 6246801"/>
              <a:gd name="connsiteX844" fmla="*/ 8163215 w 9384838"/>
              <a:gd name="connsiteY844" fmla="*/ 1151014 h 6246801"/>
              <a:gd name="connsiteX845" fmla="*/ 8155409 w 9384838"/>
              <a:gd name="connsiteY845" fmla="*/ 1207607 h 6246801"/>
              <a:gd name="connsiteX846" fmla="*/ 8099792 w 9384838"/>
              <a:gd name="connsiteY846" fmla="*/ 1223219 h 6246801"/>
              <a:gd name="connsiteX847" fmla="*/ 8077350 w 9384838"/>
              <a:gd name="connsiteY847" fmla="*/ 1247612 h 6246801"/>
              <a:gd name="connsiteX848" fmla="*/ 8066617 w 9384838"/>
              <a:gd name="connsiteY848" fmla="*/ 1319817 h 6246801"/>
              <a:gd name="connsiteX849" fmla="*/ 8057835 w 9384838"/>
              <a:gd name="connsiteY849" fmla="*/ 1315914 h 6246801"/>
              <a:gd name="connsiteX850" fmla="*/ 8009048 w 9384838"/>
              <a:gd name="connsiteY850" fmla="*/ 1320793 h 6246801"/>
              <a:gd name="connsiteX851" fmla="*/ 8009048 w 9384838"/>
              <a:gd name="connsiteY851" fmla="*/ 1309084 h 6246801"/>
              <a:gd name="connsiteX852" fmla="*/ 8010024 w 9384838"/>
              <a:gd name="connsiteY852" fmla="*/ 1293472 h 6246801"/>
              <a:gd name="connsiteX853" fmla="*/ 8002218 w 9384838"/>
              <a:gd name="connsiteY853" fmla="*/ 1262248 h 6246801"/>
              <a:gd name="connsiteX854" fmla="*/ 8013927 w 9384838"/>
              <a:gd name="connsiteY854" fmla="*/ 1254442 h 6246801"/>
              <a:gd name="connsiteX855" fmla="*/ 8038320 w 9384838"/>
              <a:gd name="connsiteY855" fmla="*/ 1219316 h 6246801"/>
              <a:gd name="connsiteX856" fmla="*/ 8077350 w 9384838"/>
              <a:gd name="connsiteY856" fmla="*/ 1190044 h 6246801"/>
              <a:gd name="connsiteX857" fmla="*/ 8108573 w 9384838"/>
              <a:gd name="connsiteY857" fmla="*/ 1167602 h 6246801"/>
              <a:gd name="connsiteX858" fmla="*/ 8111501 w 9384838"/>
              <a:gd name="connsiteY858" fmla="*/ 1154917 h 6246801"/>
              <a:gd name="connsiteX859" fmla="*/ 8135894 w 9384838"/>
              <a:gd name="connsiteY859" fmla="*/ 1148087 h 6246801"/>
              <a:gd name="connsiteX860" fmla="*/ 8141748 w 9384838"/>
              <a:gd name="connsiteY860" fmla="*/ 1130524 h 6246801"/>
              <a:gd name="connsiteX861" fmla="*/ 8135894 w 9384838"/>
              <a:gd name="connsiteY861" fmla="*/ 1121742 h 6246801"/>
              <a:gd name="connsiteX862" fmla="*/ 8143700 w 9384838"/>
              <a:gd name="connsiteY862" fmla="*/ 1104179 h 6246801"/>
              <a:gd name="connsiteX863" fmla="*/ 8200293 w 9384838"/>
              <a:gd name="connsiteY863" fmla="*/ 1030998 h 6246801"/>
              <a:gd name="connsiteX864" fmla="*/ 8231516 w 9384838"/>
              <a:gd name="connsiteY864" fmla="*/ 993920 h 6246801"/>
              <a:gd name="connsiteX865" fmla="*/ 8245176 w 9384838"/>
              <a:gd name="connsiteY865" fmla="*/ 957819 h 6246801"/>
              <a:gd name="connsiteX866" fmla="*/ 8258837 w 9384838"/>
              <a:gd name="connsiteY866" fmla="*/ 944159 h 6246801"/>
              <a:gd name="connsiteX867" fmla="*/ 8260788 w 9384838"/>
              <a:gd name="connsiteY867" fmla="*/ 920741 h 6246801"/>
              <a:gd name="connsiteX868" fmla="*/ 8289085 w 9384838"/>
              <a:gd name="connsiteY868" fmla="*/ 889516 h 6246801"/>
              <a:gd name="connsiteX869" fmla="*/ 8306648 w 9384838"/>
              <a:gd name="connsiteY869" fmla="*/ 884639 h 6246801"/>
              <a:gd name="connsiteX870" fmla="*/ 9328245 w 9384838"/>
              <a:gd name="connsiteY870" fmla="*/ 311878 h 6246801"/>
              <a:gd name="connsiteX871" fmla="*/ 9371178 w 9384838"/>
              <a:gd name="connsiteY871" fmla="*/ 317733 h 6246801"/>
              <a:gd name="connsiteX872" fmla="*/ 9384838 w 9384838"/>
              <a:gd name="connsiteY872" fmla="*/ 341150 h 6246801"/>
              <a:gd name="connsiteX873" fmla="*/ 9357517 w 9384838"/>
              <a:gd name="connsiteY873" fmla="*/ 360665 h 6246801"/>
              <a:gd name="connsiteX874" fmla="*/ 9357517 w 9384838"/>
              <a:gd name="connsiteY874" fmla="*/ 378228 h 6246801"/>
              <a:gd name="connsiteX875" fmla="*/ 9371178 w 9384838"/>
              <a:gd name="connsiteY875" fmla="*/ 393840 h 6246801"/>
              <a:gd name="connsiteX876" fmla="*/ 9367275 w 9384838"/>
              <a:gd name="connsiteY876" fmla="*/ 427015 h 6246801"/>
              <a:gd name="connsiteX877" fmla="*/ 9314585 w 9384838"/>
              <a:gd name="connsiteY877" fmla="*/ 427015 h 6246801"/>
              <a:gd name="connsiteX878" fmla="*/ 9250186 w 9384838"/>
              <a:gd name="connsiteY878" fmla="*/ 440675 h 6246801"/>
              <a:gd name="connsiteX879" fmla="*/ 9213108 w 9384838"/>
              <a:gd name="connsiteY879" fmla="*/ 471899 h 6246801"/>
              <a:gd name="connsiteX880" fmla="*/ 9162370 w 9384838"/>
              <a:gd name="connsiteY880" fmla="*/ 491414 h 6246801"/>
              <a:gd name="connsiteX881" fmla="*/ 9099923 w 9384838"/>
              <a:gd name="connsiteY881" fmla="*/ 526540 h 6246801"/>
              <a:gd name="connsiteX882" fmla="*/ 9035524 w 9384838"/>
              <a:gd name="connsiteY882" fmla="*/ 587036 h 6246801"/>
              <a:gd name="connsiteX883" fmla="*/ 8996494 w 9384838"/>
              <a:gd name="connsiteY883" fmla="*/ 635822 h 6246801"/>
              <a:gd name="connsiteX884" fmla="*/ 8961368 w 9384838"/>
              <a:gd name="connsiteY884" fmla="*/ 637774 h 6246801"/>
              <a:gd name="connsiteX885" fmla="*/ 8951610 w 9384838"/>
              <a:gd name="connsiteY885" fmla="*/ 647531 h 6246801"/>
              <a:gd name="connsiteX886" fmla="*/ 8926241 w 9384838"/>
              <a:gd name="connsiteY886" fmla="*/ 637774 h 6246801"/>
              <a:gd name="connsiteX887" fmla="*/ 8916484 w 9384838"/>
              <a:gd name="connsiteY887" fmla="*/ 608501 h 6246801"/>
              <a:gd name="connsiteX888" fmla="*/ 8883309 w 9384838"/>
              <a:gd name="connsiteY888" fmla="*/ 622162 h 6246801"/>
              <a:gd name="connsiteX889" fmla="*/ 8877454 w 9384838"/>
              <a:gd name="connsiteY889" fmla="*/ 651434 h 6246801"/>
              <a:gd name="connsiteX890" fmla="*/ 8887212 w 9384838"/>
              <a:gd name="connsiteY890" fmla="*/ 665094 h 6246801"/>
              <a:gd name="connsiteX891" fmla="*/ 8846231 w 9384838"/>
              <a:gd name="connsiteY891" fmla="*/ 719735 h 6246801"/>
              <a:gd name="connsiteX892" fmla="*/ 8799395 w 9384838"/>
              <a:gd name="connsiteY892" fmla="*/ 749008 h 6246801"/>
              <a:gd name="connsiteX893" fmla="*/ 8766220 w 9384838"/>
              <a:gd name="connsiteY893" fmla="*/ 774380 h 6246801"/>
              <a:gd name="connsiteX894" fmla="*/ 8731094 w 9384838"/>
              <a:gd name="connsiteY894" fmla="*/ 844633 h 6246801"/>
              <a:gd name="connsiteX895" fmla="*/ 8697919 w 9384838"/>
              <a:gd name="connsiteY895" fmla="*/ 862196 h 6246801"/>
              <a:gd name="connsiteX896" fmla="*/ 8666695 w 9384838"/>
              <a:gd name="connsiteY896" fmla="*/ 862196 h 6246801"/>
              <a:gd name="connsiteX897" fmla="*/ 8641326 w 9384838"/>
              <a:gd name="connsiteY897" fmla="*/ 887565 h 6246801"/>
              <a:gd name="connsiteX898" fmla="*/ 8614005 w 9384838"/>
              <a:gd name="connsiteY898" fmla="*/ 932449 h 6246801"/>
              <a:gd name="connsiteX899" fmla="*/ 8590587 w 9384838"/>
              <a:gd name="connsiteY899" fmla="*/ 936351 h 6246801"/>
              <a:gd name="connsiteX900" fmla="*/ 8576927 w 9384838"/>
              <a:gd name="connsiteY900" fmla="*/ 920740 h 6246801"/>
              <a:gd name="connsiteX901" fmla="*/ 8590587 w 9384838"/>
              <a:gd name="connsiteY901" fmla="*/ 885614 h 6246801"/>
              <a:gd name="connsiteX902" fmla="*/ 8602296 w 9384838"/>
              <a:gd name="connsiteY902" fmla="*/ 881711 h 6246801"/>
              <a:gd name="connsiteX903" fmla="*/ 8610102 w 9384838"/>
              <a:gd name="connsiteY903" fmla="*/ 868050 h 6246801"/>
              <a:gd name="connsiteX904" fmla="*/ 8606199 w 9384838"/>
              <a:gd name="connsiteY904" fmla="*/ 850487 h 6246801"/>
              <a:gd name="connsiteX905" fmla="*/ 8612054 w 9384838"/>
              <a:gd name="connsiteY905" fmla="*/ 825118 h 6246801"/>
              <a:gd name="connsiteX906" fmla="*/ 8623762 w 9384838"/>
              <a:gd name="connsiteY906" fmla="*/ 846584 h 6246801"/>
              <a:gd name="connsiteX907" fmla="*/ 8637423 w 9384838"/>
              <a:gd name="connsiteY907" fmla="*/ 848536 h 6246801"/>
              <a:gd name="connsiteX908" fmla="*/ 8649132 w 9384838"/>
              <a:gd name="connsiteY908" fmla="*/ 827069 h 6246801"/>
              <a:gd name="connsiteX909" fmla="*/ 8635471 w 9384838"/>
              <a:gd name="connsiteY909" fmla="*/ 807555 h 6246801"/>
              <a:gd name="connsiteX910" fmla="*/ 8654986 w 9384838"/>
              <a:gd name="connsiteY910" fmla="*/ 807555 h 6246801"/>
              <a:gd name="connsiteX911" fmla="*/ 8664743 w 9384838"/>
              <a:gd name="connsiteY911" fmla="*/ 819263 h 6246801"/>
              <a:gd name="connsiteX912" fmla="*/ 8692064 w 9384838"/>
              <a:gd name="connsiteY912" fmla="*/ 805603 h 6246801"/>
              <a:gd name="connsiteX913" fmla="*/ 8709627 w 9384838"/>
              <a:gd name="connsiteY913" fmla="*/ 778282 h 6246801"/>
              <a:gd name="connsiteX914" fmla="*/ 8711579 w 9384838"/>
              <a:gd name="connsiteY914" fmla="*/ 749008 h 6246801"/>
              <a:gd name="connsiteX915" fmla="*/ 8695967 w 9384838"/>
              <a:gd name="connsiteY915" fmla="*/ 749008 h 6246801"/>
              <a:gd name="connsiteX916" fmla="*/ 8672549 w 9384838"/>
              <a:gd name="connsiteY916" fmla="*/ 745105 h 6246801"/>
              <a:gd name="connsiteX917" fmla="*/ 8668646 w 9384838"/>
              <a:gd name="connsiteY917" fmla="*/ 713881 h 6246801"/>
              <a:gd name="connsiteX918" fmla="*/ 8697919 w 9384838"/>
              <a:gd name="connsiteY918" fmla="*/ 713881 h 6246801"/>
              <a:gd name="connsiteX919" fmla="*/ 8715482 w 9384838"/>
              <a:gd name="connsiteY919" fmla="*/ 731444 h 6246801"/>
              <a:gd name="connsiteX920" fmla="*/ 8733045 w 9384838"/>
              <a:gd name="connsiteY920" fmla="*/ 719735 h 6246801"/>
              <a:gd name="connsiteX921" fmla="*/ 8746705 w 9384838"/>
              <a:gd name="connsiteY921" fmla="*/ 688512 h 6246801"/>
              <a:gd name="connsiteX922" fmla="*/ 8787686 w 9384838"/>
              <a:gd name="connsiteY922" fmla="*/ 674851 h 6246801"/>
              <a:gd name="connsiteX923" fmla="*/ 8811104 w 9384838"/>
              <a:gd name="connsiteY923" fmla="*/ 624114 h 6246801"/>
              <a:gd name="connsiteX924" fmla="*/ 8830619 w 9384838"/>
              <a:gd name="connsiteY924" fmla="*/ 618260 h 6246801"/>
              <a:gd name="connsiteX925" fmla="*/ 8840376 w 9384838"/>
              <a:gd name="connsiteY925" fmla="*/ 600695 h 6246801"/>
              <a:gd name="connsiteX926" fmla="*/ 8832570 w 9384838"/>
              <a:gd name="connsiteY926" fmla="*/ 559715 h 6246801"/>
              <a:gd name="connsiteX927" fmla="*/ 8850134 w 9384838"/>
              <a:gd name="connsiteY927" fmla="*/ 559715 h 6246801"/>
              <a:gd name="connsiteX928" fmla="*/ 8885260 w 9384838"/>
              <a:gd name="connsiteY928" fmla="*/ 573376 h 6246801"/>
              <a:gd name="connsiteX929" fmla="*/ 8902823 w 9384838"/>
              <a:gd name="connsiteY929" fmla="*/ 559715 h 6246801"/>
              <a:gd name="connsiteX930" fmla="*/ 8904775 w 9384838"/>
              <a:gd name="connsiteY930" fmla="*/ 524589 h 6246801"/>
              <a:gd name="connsiteX931" fmla="*/ 8949659 w 9384838"/>
              <a:gd name="connsiteY931" fmla="*/ 497268 h 6246801"/>
              <a:gd name="connsiteX932" fmla="*/ 8976980 w 9384838"/>
              <a:gd name="connsiteY932" fmla="*/ 497268 h 6246801"/>
              <a:gd name="connsiteX933" fmla="*/ 8976980 w 9384838"/>
              <a:gd name="connsiteY933" fmla="*/ 462142 h 6246801"/>
              <a:gd name="connsiteX934" fmla="*/ 8965271 w 9384838"/>
              <a:gd name="connsiteY934" fmla="*/ 419209 h 6246801"/>
              <a:gd name="connsiteX935" fmla="*/ 8973077 w 9384838"/>
              <a:gd name="connsiteY935" fmla="*/ 393840 h 6246801"/>
              <a:gd name="connsiteX936" fmla="*/ 9002349 w 9384838"/>
              <a:gd name="connsiteY936" fmla="*/ 376277 h 6246801"/>
              <a:gd name="connsiteX937" fmla="*/ 9017961 w 9384838"/>
              <a:gd name="connsiteY937" fmla="*/ 403597 h 6246801"/>
              <a:gd name="connsiteX938" fmla="*/ 9041378 w 9384838"/>
              <a:gd name="connsiteY938" fmla="*/ 467996 h 6246801"/>
              <a:gd name="connsiteX939" fmla="*/ 9076505 w 9384838"/>
              <a:gd name="connsiteY939" fmla="*/ 475802 h 6246801"/>
              <a:gd name="connsiteX940" fmla="*/ 9154564 w 9384838"/>
              <a:gd name="connsiteY940" fmla="*/ 458239 h 6246801"/>
              <a:gd name="connsiteX941" fmla="*/ 9209205 w 9384838"/>
              <a:gd name="connsiteY941" fmla="*/ 409452 h 6246801"/>
              <a:gd name="connsiteX942" fmla="*/ 9218963 w 9384838"/>
              <a:gd name="connsiteY942" fmla="*/ 380180 h 6246801"/>
              <a:gd name="connsiteX943" fmla="*/ 9283361 w 9384838"/>
              <a:gd name="connsiteY943" fmla="*/ 325538 h 6246801"/>
              <a:gd name="connsiteX944" fmla="*/ 9328245 w 9384838"/>
              <a:gd name="connsiteY944" fmla="*/ 311878 h 6246801"/>
              <a:gd name="connsiteX945" fmla="*/ 6819242 w 9384838"/>
              <a:gd name="connsiteY945" fmla="*/ 0 h 6246801"/>
              <a:gd name="connsiteX946" fmla="*/ 6869020 w 9384838"/>
              <a:gd name="connsiteY946" fmla="*/ 125002 h 6246801"/>
              <a:gd name="connsiteX947" fmla="*/ 6969682 w 9384838"/>
              <a:gd name="connsiteY947" fmla="*/ 326334 h 6246801"/>
              <a:gd name="connsiteX948" fmla="*/ 6969682 w 9384838"/>
              <a:gd name="connsiteY948" fmla="*/ 401556 h 6246801"/>
              <a:gd name="connsiteX949" fmla="*/ 7094680 w 9384838"/>
              <a:gd name="connsiteY949" fmla="*/ 652667 h 6246801"/>
              <a:gd name="connsiteX950" fmla="*/ 7220784 w 9384838"/>
              <a:gd name="connsiteY950" fmla="*/ 803117 h 6246801"/>
              <a:gd name="connsiteX951" fmla="*/ 7321446 w 9384838"/>
              <a:gd name="connsiteY951" fmla="*/ 903783 h 6246801"/>
              <a:gd name="connsiteX952" fmla="*/ 7321446 w 9384838"/>
              <a:gd name="connsiteY952" fmla="*/ 979004 h 6246801"/>
              <a:gd name="connsiteX953" fmla="*/ 7345782 w 9384838"/>
              <a:gd name="connsiteY953" fmla="*/ 979004 h 6246801"/>
              <a:gd name="connsiteX954" fmla="*/ 7396667 w 9384838"/>
              <a:gd name="connsiteY954" fmla="*/ 1003341 h 6246801"/>
              <a:gd name="connsiteX955" fmla="*/ 7421002 w 9384838"/>
              <a:gd name="connsiteY955" fmla="*/ 979004 h 6246801"/>
              <a:gd name="connsiteX956" fmla="*/ 7496223 w 9384838"/>
              <a:gd name="connsiteY956" fmla="*/ 1003341 h 6246801"/>
              <a:gd name="connsiteX957" fmla="*/ 7446445 w 9384838"/>
              <a:gd name="connsiteY957" fmla="*/ 1054227 h 6246801"/>
              <a:gd name="connsiteX958" fmla="*/ 7471887 w 9384838"/>
              <a:gd name="connsiteY958" fmla="*/ 1078564 h 6246801"/>
              <a:gd name="connsiteX959" fmla="*/ 7521665 w 9384838"/>
              <a:gd name="connsiteY959" fmla="*/ 1054227 h 6246801"/>
              <a:gd name="connsiteX960" fmla="*/ 7547107 w 9384838"/>
              <a:gd name="connsiteY960" fmla="*/ 1129449 h 6246801"/>
              <a:gd name="connsiteX961" fmla="*/ 7672105 w 9384838"/>
              <a:gd name="connsiteY961" fmla="*/ 1179229 h 6246801"/>
              <a:gd name="connsiteX962" fmla="*/ 7747325 w 9384838"/>
              <a:gd name="connsiteY962" fmla="*/ 1179229 h 6246801"/>
              <a:gd name="connsiteX963" fmla="*/ 7847987 w 9384838"/>
              <a:gd name="connsiteY963" fmla="*/ 1104007 h 6246801"/>
              <a:gd name="connsiteX964" fmla="*/ 7923207 w 9384838"/>
              <a:gd name="connsiteY964" fmla="*/ 1078564 h 6246801"/>
              <a:gd name="connsiteX965" fmla="*/ 7998427 w 9384838"/>
              <a:gd name="connsiteY965" fmla="*/ 1003341 h 6246801"/>
              <a:gd name="connsiteX966" fmla="*/ 7998427 w 9384838"/>
              <a:gd name="connsiteY966" fmla="*/ 1054227 h 6246801"/>
              <a:gd name="connsiteX967" fmla="*/ 7948649 w 9384838"/>
              <a:gd name="connsiteY967" fmla="*/ 1104007 h 6246801"/>
              <a:gd name="connsiteX968" fmla="*/ 7948649 w 9384838"/>
              <a:gd name="connsiteY968" fmla="*/ 1129449 h 6246801"/>
              <a:gd name="connsiteX969" fmla="*/ 7822545 w 9384838"/>
              <a:gd name="connsiteY969" fmla="*/ 1279895 h 6246801"/>
              <a:gd name="connsiteX970" fmla="*/ 7822545 w 9384838"/>
              <a:gd name="connsiteY970" fmla="*/ 1379454 h 6246801"/>
              <a:gd name="connsiteX971" fmla="*/ 7873429 w 9384838"/>
              <a:gd name="connsiteY971" fmla="*/ 1379454 h 6246801"/>
              <a:gd name="connsiteX972" fmla="*/ 7847987 w 9384838"/>
              <a:gd name="connsiteY972" fmla="*/ 1505563 h 6246801"/>
              <a:gd name="connsiteX973" fmla="*/ 7797103 w 9384838"/>
              <a:gd name="connsiteY973" fmla="*/ 1531005 h 6246801"/>
              <a:gd name="connsiteX974" fmla="*/ 7873429 w 9384838"/>
              <a:gd name="connsiteY974" fmla="*/ 1606229 h 6246801"/>
              <a:gd name="connsiteX975" fmla="*/ 7948649 w 9384838"/>
              <a:gd name="connsiteY975" fmla="*/ 1606229 h 6246801"/>
              <a:gd name="connsiteX976" fmla="*/ 7923207 w 9384838"/>
              <a:gd name="connsiteY976" fmla="*/ 1656009 h 6246801"/>
              <a:gd name="connsiteX977" fmla="*/ 7772767 w 9384838"/>
              <a:gd name="connsiteY977" fmla="*/ 1630565 h 6246801"/>
              <a:gd name="connsiteX978" fmla="*/ 7672105 w 9384838"/>
              <a:gd name="connsiteY978" fmla="*/ 1705789 h 6246801"/>
              <a:gd name="connsiteX979" fmla="*/ 7672105 w 9384838"/>
              <a:gd name="connsiteY979" fmla="*/ 1656009 h 6246801"/>
              <a:gd name="connsiteX980" fmla="*/ 7596885 w 9384838"/>
              <a:gd name="connsiteY980" fmla="*/ 1656009 h 6246801"/>
              <a:gd name="connsiteX981" fmla="*/ 7571443 w 9384838"/>
              <a:gd name="connsiteY981" fmla="*/ 1705789 h 6246801"/>
              <a:gd name="connsiteX982" fmla="*/ 7446445 w 9384838"/>
              <a:gd name="connsiteY982" fmla="*/ 1681452 h 6246801"/>
              <a:gd name="connsiteX983" fmla="*/ 7421002 w 9384838"/>
              <a:gd name="connsiteY983" fmla="*/ 1630565 h 6246801"/>
              <a:gd name="connsiteX984" fmla="*/ 7321446 w 9384838"/>
              <a:gd name="connsiteY984" fmla="*/ 1630565 h 6246801"/>
              <a:gd name="connsiteX985" fmla="*/ 7070344 w 9384838"/>
              <a:gd name="connsiteY985" fmla="*/ 1756674 h 6246801"/>
              <a:gd name="connsiteX986" fmla="*/ 6869020 w 9384838"/>
              <a:gd name="connsiteY986" fmla="*/ 1907113 h 6246801"/>
              <a:gd name="connsiteX987" fmla="*/ 6894462 w 9384838"/>
              <a:gd name="connsiteY987" fmla="*/ 1956897 h 6246801"/>
              <a:gd name="connsiteX988" fmla="*/ 6819242 w 9384838"/>
              <a:gd name="connsiteY988" fmla="*/ 2081899 h 6246801"/>
              <a:gd name="connsiteX989" fmla="*/ 6793800 w 9384838"/>
              <a:gd name="connsiteY989" fmla="*/ 2006676 h 6246801"/>
              <a:gd name="connsiteX990" fmla="*/ 6668802 w 9384838"/>
              <a:gd name="connsiteY990" fmla="*/ 1931450 h 6246801"/>
              <a:gd name="connsiteX991" fmla="*/ 6542697 w 9384838"/>
              <a:gd name="connsiteY991" fmla="*/ 1831894 h 6246801"/>
              <a:gd name="connsiteX992" fmla="*/ 6467477 w 9384838"/>
              <a:gd name="connsiteY992" fmla="*/ 1705789 h 6246801"/>
              <a:gd name="connsiteX993" fmla="*/ 6417699 w 9384838"/>
              <a:gd name="connsiteY993" fmla="*/ 1681452 h 6246801"/>
              <a:gd name="connsiteX994" fmla="*/ 6342479 w 9384838"/>
              <a:gd name="connsiteY994" fmla="*/ 1580786 h 6246801"/>
              <a:gd name="connsiteX995" fmla="*/ 6217481 w 9384838"/>
              <a:gd name="connsiteY995" fmla="*/ 1555343 h 6246801"/>
              <a:gd name="connsiteX996" fmla="*/ 6091377 w 9384838"/>
              <a:gd name="connsiteY996" fmla="*/ 1606229 h 6246801"/>
              <a:gd name="connsiteX997" fmla="*/ 5991821 w 9384838"/>
              <a:gd name="connsiteY997" fmla="*/ 1681452 h 6246801"/>
              <a:gd name="connsiteX998" fmla="*/ 5966379 w 9384838"/>
              <a:gd name="connsiteY998" fmla="*/ 1630565 h 6246801"/>
              <a:gd name="connsiteX999" fmla="*/ 5966379 w 9384838"/>
              <a:gd name="connsiteY999" fmla="*/ 1580786 h 6246801"/>
              <a:gd name="connsiteX1000" fmla="*/ 5916601 w 9384838"/>
              <a:gd name="connsiteY1000" fmla="*/ 1531005 h 6246801"/>
              <a:gd name="connsiteX1001" fmla="*/ 5940937 w 9384838"/>
              <a:gd name="connsiteY1001" fmla="*/ 1505563 h 6246801"/>
              <a:gd name="connsiteX1002" fmla="*/ 5891159 w 9384838"/>
              <a:gd name="connsiteY1002" fmla="*/ 1480122 h 6246801"/>
              <a:gd name="connsiteX1003" fmla="*/ 5840275 w 9384838"/>
              <a:gd name="connsiteY1003" fmla="*/ 1480122 h 6246801"/>
              <a:gd name="connsiteX1004" fmla="*/ 5815939 w 9384838"/>
              <a:gd name="connsiteY1004" fmla="*/ 1455784 h 6246801"/>
              <a:gd name="connsiteX1005" fmla="*/ 5740719 w 9384838"/>
              <a:gd name="connsiteY1005" fmla="*/ 1505563 h 6246801"/>
              <a:gd name="connsiteX1006" fmla="*/ 5665499 w 9384838"/>
              <a:gd name="connsiteY1006" fmla="*/ 1606229 h 6246801"/>
              <a:gd name="connsiteX1007" fmla="*/ 5715277 w 9384838"/>
              <a:gd name="connsiteY1007" fmla="*/ 1656009 h 6246801"/>
              <a:gd name="connsiteX1008" fmla="*/ 5765055 w 9384838"/>
              <a:gd name="connsiteY1008" fmla="*/ 1731231 h 6246801"/>
              <a:gd name="connsiteX1009" fmla="*/ 5840275 w 9384838"/>
              <a:gd name="connsiteY1009" fmla="*/ 1731231 h 6246801"/>
              <a:gd name="connsiteX1010" fmla="*/ 5916601 w 9384838"/>
              <a:gd name="connsiteY1010" fmla="*/ 1881669 h 6246801"/>
              <a:gd name="connsiteX1011" fmla="*/ 5966379 w 9384838"/>
              <a:gd name="connsiteY1011" fmla="*/ 1956897 h 6246801"/>
              <a:gd name="connsiteX1012" fmla="*/ 5891159 w 9384838"/>
              <a:gd name="connsiteY1012" fmla="*/ 2006676 h 6246801"/>
              <a:gd name="connsiteX1013" fmla="*/ 5815939 w 9384838"/>
              <a:gd name="connsiteY1013" fmla="*/ 1931450 h 6246801"/>
              <a:gd name="connsiteX1014" fmla="*/ 5765055 w 9384838"/>
              <a:gd name="connsiteY1014" fmla="*/ 1881669 h 6246801"/>
              <a:gd name="connsiteX1015" fmla="*/ 5715277 w 9384838"/>
              <a:gd name="connsiteY1015" fmla="*/ 1931450 h 6246801"/>
              <a:gd name="connsiteX1016" fmla="*/ 5665499 w 9384838"/>
              <a:gd name="connsiteY1016" fmla="*/ 1931450 h 6246801"/>
              <a:gd name="connsiteX1017" fmla="*/ 5640056 w 9384838"/>
              <a:gd name="connsiteY1017" fmla="*/ 2006676 h 6246801"/>
              <a:gd name="connsiteX1018" fmla="*/ 5590278 w 9384838"/>
              <a:gd name="connsiteY1018" fmla="*/ 2006676 h 6246801"/>
              <a:gd name="connsiteX1019" fmla="*/ 5515058 w 9384838"/>
              <a:gd name="connsiteY1019" fmla="*/ 2081899 h 6246801"/>
              <a:gd name="connsiteX1020" fmla="*/ 5464174 w 9384838"/>
              <a:gd name="connsiteY1020" fmla="*/ 2057559 h 6246801"/>
              <a:gd name="connsiteX1021" fmla="*/ 5464174 w 9384838"/>
              <a:gd name="connsiteY1021" fmla="*/ 1956897 h 6246801"/>
              <a:gd name="connsiteX1022" fmla="*/ 5489616 w 9384838"/>
              <a:gd name="connsiteY1022" fmla="*/ 1881669 h 6246801"/>
              <a:gd name="connsiteX1023" fmla="*/ 5564836 w 9384838"/>
              <a:gd name="connsiteY1023" fmla="*/ 1831894 h 6246801"/>
              <a:gd name="connsiteX1024" fmla="*/ 5590278 w 9384838"/>
              <a:gd name="connsiteY1024" fmla="*/ 1756674 h 6246801"/>
              <a:gd name="connsiteX1025" fmla="*/ 5539394 w 9384838"/>
              <a:gd name="connsiteY1025" fmla="*/ 1656009 h 6246801"/>
              <a:gd name="connsiteX1026" fmla="*/ 5515058 w 9384838"/>
              <a:gd name="connsiteY1026" fmla="*/ 1656009 h 6246801"/>
              <a:gd name="connsiteX1027" fmla="*/ 5515058 w 9384838"/>
              <a:gd name="connsiteY1027" fmla="*/ 1606229 h 6246801"/>
              <a:gd name="connsiteX1028" fmla="*/ 5489616 w 9384838"/>
              <a:gd name="connsiteY1028" fmla="*/ 1580786 h 6246801"/>
              <a:gd name="connsiteX1029" fmla="*/ 5489616 w 9384838"/>
              <a:gd name="connsiteY1029" fmla="*/ 1531005 h 6246801"/>
              <a:gd name="connsiteX1030" fmla="*/ 5539394 w 9384838"/>
              <a:gd name="connsiteY1030" fmla="*/ 1455784 h 6246801"/>
              <a:gd name="connsiteX1031" fmla="*/ 5539394 w 9384838"/>
              <a:gd name="connsiteY1031" fmla="*/ 1404898 h 6246801"/>
              <a:gd name="connsiteX1032" fmla="*/ 5564836 w 9384838"/>
              <a:gd name="connsiteY1032" fmla="*/ 1355118 h 6246801"/>
              <a:gd name="connsiteX1033" fmla="*/ 5614614 w 9384838"/>
              <a:gd name="connsiteY1033" fmla="*/ 1379454 h 6246801"/>
              <a:gd name="connsiteX1034" fmla="*/ 5689834 w 9384838"/>
              <a:gd name="connsiteY1034" fmla="*/ 1355118 h 6246801"/>
              <a:gd name="connsiteX1035" fmla="*/ 5740719 w 9384838"/>
              <a:gd name="connsiteY1035" fmla="*/ 1329675 h 6246801"/>
              <a:gd name="connsiteX1036" fmla="*/ 5765055 w 9384838"/>
              <a:gd name="connsiteY1036" fmla="*/ 1355118 h 6246801"/>
              <a:gd name="connsiteX1037" fmla="*/ 5815939 w 9384838"/>
              <a:gd name="connsiteY1037" fmla="*/ 1279895 h 6246801"/>
              <a:gd name="connsiteX1038" fmla="*/ 5891159 w 9384838"/>
              <a:gd name="connsiteY1038" fmla="*/ 1254452 h 6246801"/>
              <a:gd name="connsiteX1039" fmla="*/ 5891159 w 9384838"/>
              <a:gd name="connsiteY1039" fmla="*/ 1179229 h 6246801"/>
              <a:gd name="connsiteX1040" fmla="*/ 5840275 w 9384838"/>
              <a:gd name="connsiteY1040" fmla="*/ 1104007 h 6246801"/>
              <a:gd name="connsiteX1041" fmla="*/ 5865717 w 9384838"/>
              <a:gd name="connsiteY1041" fmla="*/ 1054227 h 6246801"/>
              <a:gd name="connsiteX1042" fmla="*/ 5916601 w 9384838"/>
              <a:gd name="connsiteY1042" fmla="*/ 1054227 h 6246801"/>
              <a:gd name="connsiteX1043" fmla="*/ 6041599 w 9384838"/>
              <a:gd name="connsiteY1043" fmla="*/ 1179229 h 6246801"/>
              <a:gd name="connsiteX1044" fmla="*/ 6091377 w 9384838"/>
              <a:gd name="connsiteY1044" fmla="*/ 1153786 h 6246801"/>
              <a:gd name="connsiteX1045" fmla="*/ 6091377 w 9384838"/>
              <a:gd name="connsiteY1045" fmla="*/ 1204672 h 6246801"/>
              <a:gd name="connsiteX1046" fmla="*/ 6166597 w 9384838"/>
              <a:gd name="connsiteY1046" fmla="*/ 1254452 h 6246801"/>
              <a:gd name="connsiteX1047" fmla="*/ 6292701 w 9384838"/>
              <a:gd name="connsiteY1047" fmla="*/ 1179229 h 6246801"/>
              <a:gd name="connsiteX1048" fmla="*/ 6317037 w 9384838"/>
              <a:gd name="connsiteY1048" fmla="*/ 1129449 h 6246801"/>
              <a:gd name="connsiteX1049" fmla="*/ 6292701 w 9384838"/>
              <a:gd name="connsiteY1049" fmla="*/ 1054227 h 6246801"/>
              <a:gd name="connsiteX1050" fmla="*/ 6317037 w 9384838"/>
              <a:gd name="connsiteY1050" fmla="*/ 1003341 h 6246801"/>
              <a:gd name="connsiteX1051" fmla="*/ 6317037 w 9384838"/>
              <a:gd name="connsiteY1051" fmla="*/ 953562 h 6246801"/>
              <a:gd name="connsiteX1052" fmla="*/ 6342479 w 9384838"/>
              <a:gd name="connsiteY1052" fmla="*/ 903783 h 6246801"/>
              <a:gd name="connsiteX1053" fmla="*/ 6443141 w 9384838"/>
              <a:gd name="connsiteY1053" fmla="*/ 878340 h 6246801"/>
              <a:gd name="connsiteX1054" fmla="*/ 6492919 w 9384838"/>
              <a:gd name="connsiteY1054" fmla="*/ 803117 h 6246801"/>
              <a:gd name="connsiteX1055" fmla="*/ 6518361 w 9384838"/>
              <a:gd name="connsiteY1055" fmla="*/ 652667 h 6246801"/>
              <a:gd name="connsiteX1056" fmla="*/ 6619024 w 9384838"/>
              <a:gd name="connsiteY1056" fmla="*/ 526559 h 6246801"/>
              <a:gd name="connsiteX1057" fmla="*/ 6643360 w 9384838"/>
              <a:gd name="connsiteY1057" fmla="*/ 300891 h 6246801"/>
              <a:gd name="connsiteX1058" fmla="*/ 6619024 w 9384838"/>
              <a:gd name="connsiteY1058" fmla="*/ 125002 h 6246801"/>
              <a:gd name="connsiteX1059" fmla="*/ 6694244 w 9384838"/>
              <a:gd name="connsiteY1059" fmla="*/ 49779 h 6246801"/>
              <a:gd name="connsiteX1060" fmla="*/ 6769464 w 9384838"/>
              <a:gd name="connsiteY1060" fmla="*/ 49779 h 6246801"/>
              <a:gd name="connsiteX1061" fmla="*/ 6819242 w 9384838"/>
              <a:gd name="connsiteY106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46568 w 9384838"/>
              <a:gd name="connsiteY183" fmla="*/ 5670462 h 6246801"/>
              <a:gd name="connsiteX184" fmla="*/ 446567 w 9384838"/>
              <a:gd name="connsiteY184" fmla="*/ 5670462 h 6246801"/>
              <a:gd name="connsiteX185" fmla="*/ 521787 w 9384838"/>
              <a:gd name="connsiteY185" fmla="*/ 5595239 h 6246801"/>
              <a:gd name="connsiteX186" fmla="*/ 572672 w 9384838"/>
              <a:gd name="connsiteY186" fmla="*/ 5569796 h 6246801"/>
              <a:gd name="connsiteX187" fmla="*/ 572672 w 9384838"/>
              <a:gd name="connsiteY187" fmla="*/ 5520016 h 6246801"/>
              <a:gd name="connsiteX188" fmla="*/ 647892 w 9384838"/>
              <a:gd name="connsiteY188" fmla="*/ 5494573 h 6246801"/>
              <a:gd name="connsiteX189" fmla="*/ 622450 w 9384838"/>
              <a:gd name="connsiteY189" fmla="*/ 5469130 h 6246801"/>
              <a:gd name="connsiteX190" fmla="*/ 547230 w 9384838"/>
              <a:gd name="connsiteY190" fmla="*/ 5469130 h 6246801"/>
              <a:gd name="connsiteX191" fmla="*/ 622450 w 9384838"/>
              <a:gd name="connsiteY191" fmla="*/ 5444793 h 6246801"/>
              <a:gd name="connsiteX192" fmla="*/ 622450 w 9384838"/>
              <a:gd name="connsiteY192" fmla="*/ 5369570 h 6246801"/>
              <a:gd name="connsiteX193" fmla="*/ 597008 w 9384838"/>
              <a:gd name="connsiteY193" fmla="*/ 5369570 h 6246801"/>
              <a:gd name="connsiteX194" fmla="*/ 597008 w 9384838"/>
              <a:gd name="connsiteY194" fmla="*/ 5344127 h 6246801"/>
              <a:gd name="connsiteX195" fmla="*/ 572672 w 9384838"/>
              <a:gd name="connsiteY195" fmla="*/ 5318684 h 6246801"/>
              <a:gd name="connsiteX196" fmla="*/ 597008 w 9384838"/>
              <a:gd name="connsiteY196" fmla="*/ 5268904 h 6246801"/>
              <a:gd name="connsiteX197" fmla="*/ 572672 w 9384838"/>
              <a:gd name="connsiteY197" fmla="*/ 5268904 h 6246801"/>
              <a:gd name="connsiteX198" fmla="*/ 572672 w 9384838"/>
              <a:gd name="connsiteY198" fmla="*/ 5218018 h 6246801"/>
              <a:gd name="connsiteX199" fmla="*/ 547230 w 9384838"/>
              <a:gd name="connsiteY199" fmla="*/ 5193682 h 6246801"/>
              <a:gd name="connsiteX200" fmla="*/ 547229 w 9384838"/>
              <a:gd name="connsiteY200" fmla="*/ 5193682 h 6246801"/>
              <a:gd name="connsiteX201" fmla="*/ 521787 w 9384838"/>
              <a:gd name="connsiteY201" fmla="*/ 5168239 h 6246801"/>
              <a:gd name="connsiteX202" fmla="*/ 472009 w 9384838"/>
              <a:gd name="connsiteY202" fmla="*/ 5193682 h 6246801"/>
              <a:gd name="connsiteX203" fmla="*/ 472009 w 9384838"/>
              <a:gd name="connsiteY203" fmla="*/ 5293241 h 6246801"/>
              <a:gd name="connsiteX204" fmla="*/ 472009 w 9384838"/>
              <a:gd name="connsiteY204" fmla="*/ 5293241 h 6246801"/>
              <a:gd name="connsiteX205" fmla="*/ 422231 w 9384838"/>
              <a:gd name="connsiteY205" fmla="*/ 5318684 h 6246801"/>
              <a:gd name="connsiteX206" fmla="*/ 446567 w 9384838"/>
              <a:gd name="connsiteY206" fmla="*/ 5344127 h 6246801"/>
              <a:gd name="connsiteX207" fmla="*/ 497451 w 9384838"/>
              <a:gd name="connsiteY207" fmla="*/ 5344127 h 6246801"/>
              <a:gd name="connsiteX208" fmla="*/ 521787 w 9384838"/>
              <a:gd name="connsiteY208" fmla="*/ 5318684 h 6246801"/>
              <a:gd name="connsiteX209" fmla="*/ 521787 w 9384838"/>
              <a:gd name="connsiteY209" fmla="*/ 5369570 h 6246801"/>
              <a:gd name="connsiteX210" fmla="*/ 497451 w 9384838"/>
              <a:gd name="connsiteY210" fmla="*/ 5419350 h 6246801"/>
              <a:gd name="connsiteX211" fmla="*/ 472009 w 9384838"/>
              <a:gd name="connsiteY211" fmla="*/ 5419350 h 6246801"/>
              <a:gd name="connsiteX212" fmla="*/ 446567 w 9384838"/>
              <a:gd name="connsiteY212" fmla="*/ 5444793 h 6246801"/>
              <a:gd name="connsiteX213" fmla="*/ 422231 w 9384838"/>
              <a:gd name="connsiteY213" fmla="*/ 5419350 h 6246801"/>
              <a:gd name="connsiteX214" fmla="*/ 446567 w 9384838"/>
              <a:gd name="connsiteY214" fmla="*/ 5393907 h 6246801"/>
              <a:gd name="connsiteX215" fmla="*/ 446567 w 9384838"/>
              <a:gd name="connsiteY215" fmla="*/ 5369570 h 6246801"/>
              <a:gd name="connsiteX216" fmla="*/ 422231 w 9384838"/>
              <a:gd name="connsiteY216" fmla="*/ 5344127 h 6246801"/>
              <a:gd name="connsiteX217" fmla="*/ 371347 w 9384838"/>
              <a:gd name="connsiteY217" fmla="*/ 5369570 h 6246801"/>
              <a:gd name="connsiteX218" fmla="*/ 347011 w 9384838"/>
              <a:gd name="connsiteY218" fmla="*/ 5344127 h 6246801"/>
              <a:gd name="connsiteX219" fmla="*/ 321569 w 9384838"/>
              <a:gd name="connsiteY219" fmla="*/ 5393907 h 6246801"/>
              <a:gd name="connsiteX220" fmla="*/ 271791 w 9384838"/>
              <a:gd name="connsiteY220" fmla="*/ 5419350 h 6246801"/>
              <a:gd name="connsiteX221" fmla="*/ 321569 w 9384838"/>
              <a:gd name="connsiteY221" fmla="*/ 5369570 h 6246801"/>
              <a:gd name="connsiteX222" fmla="*/ 296127 w 9384838"/>
              <a:gd name="connsiteY222" fmla="*/ 5344127 h 6246801"/>
              <a:gd name="connsiteX223" fmla="*/ 296127 w 9384838"/>
              <a:gd name="connsiteY223" fmla="*/ 5293241 h 6246801"/>
              <a:gd name="connsiteX224" fmla="*/ 271791 w 9384838"/>
              <a:gd name="connsiteY224" fmla="*/ 5293241 h 6246801"/>
              <a:gd name="connsiteX225" fmla="*/ 246349 w 9384838"/>
              <a:gd name="connsiteY225" fmla="*/ 5243462 h 6246801"/>
              <a:gd name="connsiteX226" fmla="*/ 296127 w 9384838"/>
              <a:gd name="connsiteY226" fmla="*/ 5168239 h 6246801"/>
              <a:gd name="connsiteX227" fmla="*/ 321569 w 9384838"/>
              <a:gd name="connsiteY227" fmla="*/ 5193682 h 6246801"/>
              <a:gd name="connsiteX228" fmla="*/ 296127 w 9384838"/>
              <a:gd name="connsiteY228" fmla="*/ 5218019 h 6246801"/>
              <a:gd name="connsiteX229" fmla="*/ 321569 w 9384838"/>
              <a:gd name="connsiteY229" fmla="*/ 5218019 h 6246801"/>
              <a:gd name="connsiteX230" fmla="*/ 321569 w 9384838"/>
              <a:gd name="connsiteY230" fmla="*/ 5243462 h 6246801"/>
              <a:gd name="connsiteX231" fmla="*/ 296127 w 9384838"/>
              <a:gd name="connsiteY231" fmla="*/ 5268905 h 6246801"/>
              <a:gd name="connsiteX232" fmla="*/ 321569 w 9384838"/>
              <a:gd name="connsiteY232" fmla="*/ 5318684 h 6246801"/>
              <a:gd name="connsiteX233" fmla="*/ 347011 w 9384838"/>
              <a:gd name="connsiteY233" fmla="*/ 5293241 h 6246801"/>
              <a:gd name="connsiteX234" fmla="*/ 371347 w 9384838"/>
              <a:gd name="connsiteY234" fmla="*/ 5318684 h 6246801"/>
              <a:gd name="connsiteX235" fmla="*/ 396789 w 9384838"/>
              <a:gd name="connsiteY235" fmla="*/ 5318684 h 6246801"/>
              <a:gd name="connsiteX236" fmla="*/ 371347 w 9384838"/>
              <a:gd name="connsiteY236" fmla="*/ 5268905 h 6246801"/>
              <a:gd name="connsiteX237" fmla="*/ 396789 w 9384838"/>
              <a:gd name="connsiteY237" fmla="*/ 5243462 h 6246801"/>
              <a:gd name="connsiteX238" fmla="*/ 371347 w 9384838"/>
              <a:gd name="connsiteY238" fmla="*/ 5193682 h 6246801"/>
              <a:gd name="connsiteX239" fmla="*/ 321569 w 9384838"/>
              <a:gd name="connsiteY239" fmla="*/ 5168239 h 6246801"/>
              <a:gd name="connsiteX240" fmla="*/ 347011 w 9384838"/>
              <a:gd name="connsiteY240" fmla="*/ 5142796 h 6246801"/>
              <a:gd name="connsiteX241" fmla="*/ 296127 w 9384838"/>
              <a:gd name="connsiteY241" fmla="*/ 5142796 h 6246801"/>
              <a:gd name="connsiteX242" fmla="*/ 271791 w 9384838"/>
              <a:gd name="connsiteY242" fmla="*/ 5093016 h 6246801"/>
              <a:gd name="connsiteX243" fmla="*/ 296127 w 9384838"/>
              <a:gd name="connsiteY243" fmla="*/ 5067573 h 6246801"/>
              <a:gd name="connsiteX244" fmla="*/ 271791 w 9384838"/>
              <a:gd name="connsiteY244" fmla="*/ 5043236 h 6246801"/>
              <a:gd name="connsiteX245" fmla="*/ 271791 w 9384838"/>
              <a:gd name="connsiteY245" fmla="*/ 5017793 h 6246801"/>
              <a:gd name="connsiteX246" fmla="*/ 321569 w 9384838"/>
              <a:gd name="connsiteY246" fmla="*/ 5043236 h 6246801"/>
              <a:gd name="connsiteX247" fmla="*/ 347011 w 9384838"/>
              <a:gd name="connsiteY247" fmla="*/ 5043236 h 6246801"/>
              <a:gd name="connsiteX248" fmla="*/ 371347 w 9384838"/>
              <a:gd name="connsiteY248" fmla="*/ 5067573 h 6246801"/>
              <a:gd name="connsiteX249" fmla="*/ 371347 w 9384838"/>
              <a:gd name="connsiteY249" fmla="*/ 5093016 h 6246801"/>
              <a:gd name="connsiteX250" fmla="*/ 396789 w 9384838"/>
              <a:gd name="connsiteY250" fmla="*/ 5093016 h 6246801"/>
              <a:gd name="connsiteX251" fmla="*/ 396789 w 9384838"/>
              <a:gd name="connsiteY251" fmla="*/ 5067573 h 6246801"/>
              <a:gd name="connsiteX252" fmla="*/ 422231 w 9384838"/>
              <a:gd name="connsiteY252" fmla="*/ 5043236 h 6246801"/>
              <a:gd name="connsiteX253" fmla="*/ 371347 w 9384838"/>
              <a:gd name="connsiteY253" fmla="*/ 5017793 h 6246801"/>
              <a:gd name="connsiteX254" fmla="*/ 396789 w 9384838"/>
              <a:gd name="connsiteY254" fmla="*/ 4992350 h 6246801"/>
              <a:gd name="connsiteX255" fmla="*/ 422231 w 9384838"/>
              <a:gd name="connsiteY255" fmla="*/ 4968013 h 6246801"/>
              <a:gd name="connsiteX256" fmla="*/ 446567 w 9384838"/>
              <a:gd name="connsiteY256" fmla="*/ 4992350 h 6246801"/>
              <a:gd name="connsiteX257" fmla="*/ 446567 w 9384838"/>
              <a:gd name="connsiteY257" fmla="*/ 5017793 h 6246801"/>
              <a:gd name="connsiteX258" fmla="*/ 472009 w 9384838"/>
              <a:gd name="connsiteY258" fmla="*/ 5043236 h 6246801"/>
              <a:gd name="connsiteX259" fmla="*/ 497451 w 9384838"/>
              <a:gd name="connsiteY259" fmla="*/ 5017793 h 6246801"/>
              <a:gd name="connsiteX260" fmla="*/ 497452 w 9384838"/>
              <a:gd name="connsiteY260" fmla="*/ 5017793 h 6246801"/>
              <a:gd name="connsiteX261" fmla="*/ 547230 w 9384838"/>
              <a:gd name="connsiteY261" fmla="*/ 5017793 h 6246801"/>
              <a:gd name="connsiteX262" fmla="*/ 521788 w 9384838"/>
              <a:gd name="connsiteY262" fmla="*/ 4992350 h 6246801"/>
              <a:gd name="connsiteX263" fmla="*/ 572672 w 9384838"/>
              <a:gd name="connsiteY263" fmla="*/ 4968013 h 6246801"/>
              <a:gd name="connsiteX264" fmla="*/ 597008 w 9384838"/>
              <a:gd name="connsiteY264" fmla="*/ 4992350 h 6246801"/>
              <a:gd name="connsiteX265" fmla="*/ 647892 w 9384838"/>
              <a:gd name="connsiteY265" fmla="*/ 4992350 h 6246801"/>
              <a:gd name="connsiteX266" fmla="*/ 647892 w 9384838"/>
              <a:gd name="connsiteY266" fmla="*/ 4968013 h 6246801"/>
              <a:gd name="connsiteX267" fmla="*/ 672228 w 9384838"/>
              <a:gd name="connsiteY267" fmla="*/ 4942570 h 6246801"/>
              <a:gd name="connsiteX268" fmla="*/ 672228 w 9384838"/>
              <a:gd name="connsiteY268" fmla="*/ 4917127 h 6246801"/>
              <a:gd name="connsiteX269" fmla="*/ 723112 w 9384838"/>
              <a:gd name="connsiteY269" fmla="*/ 4892790 h 6246801"/>
              <a:gd name="connsiteX270" fmla="*/ 772890 w 9384838"/>
              <a:gd name="connsiteY270" fmla="*/ 4892790 h 6246801"/>
              <a:gd name="connsiteX271" fmla="*/ 798333 w 9384838"/>
              <a:gd name="connsiteY271" fmla="*/ 4867347 h 6246801"/>
              <a:gd name="connsiteX272" fmla="*/ 291494 w 9384838"/>
              <a:gd name="connsiteY272" fmla="*/ 3896294 h 6246801"/>
              <a:gd name="connsiteX273" fmla="*/ 319795 w 9384838"/>
              <a:gd name="connsiteY273" fmla="*/ 3947235 h 6246801"/>
              <a:gd name="connsiteX274" fmla="*/ 280174 w 9384838"/>
              <a:gd name="connsiteY274" fmla="*/ 4026476 h 6246801"/>
              <a:gd name="connsiteX275" fmla="*/ 234893 w 9384838"/>
              <a:gd name="connsiteY275" fmla="*/ 4026476 h 6246801"/>
              <a:gd name="connsiteX276" fmla="*/ 220743 w 9384838"/>
              <a:gd name="connsiteY276" fmla="*/ 4066097 h 6246801"/>
              <a:gd name="connsiteX277" fmla="*/ 178292 w 9384838"/>
              <a:gd name="connsiteY277" fmla="*/ 4074587 h 6246801"/>
              <a:gd name="connsiteX278" fmla="*/ 133012 w 9384838"/>
              <a:gd name="connsiteY278" fmla="*/ 4111377 h 6246801"/>
              <a:gd name="connsiteX279" fmla="*/ 93391 w 9384838"/>
              <a:gd name="connsiteY279" fmla="*/ 4125528 h 6246801"/>
              <a:gd name="connsiteX280" fmla="*/ 113201 w 9384838"/>
              <a:gd name="connsiteY280" fmla="*/ 4187789 h 6246801"/>
              <a:gd name="connsiteX281" fmla="*/ 82071 w 9384838"/>
              <a:gd name="connsiteY281" fmla="*/ 4187789 h 6246801"/>
              <a:gd name="connsiteX282" fmla="*/ 59430 w 9384838"/>
              <a:gd name="connsiteY282" fmla="*/ 4250050 h 6246801"/>
              <a:gd name="connsiteX283" fmla="*/ 76411 w 9384838"/>
              <a:gd name="connsiteY283" fmla="*/ 4275521 h 6246801"/>
              <a:gd name="connsiteX284" fmla="*/ 11320 w 9384838"/>
              <a:gd name="connsiteY284" fmla="*/ 4317971 h 6246801"/>
              <a:gd name="connsiteX285" fmla="*/ 0 w 9384838"/>
              <a:gd name="connsiteY285" fmla="*/ 4230240 h 6246801"/>
              <a:gd name="connsiteX286" fmla="*/ 31130 w 9384838"/>
              <a:gd name="connsiteY286" fmla="*/ 4218920 h 6246801"/>
              <a:gd name="connsiteX287" fmla="*/ 45280 w 9384838"/>
              <a:gd name="connsiteY287" fmla="*/ 4187789 h 6246801"/>
              <a:gd name="connsiteX288" fmla="*/ 53771 w 9384838"/>
              <a:gd name="connsiteY288" fmla="*/ 4131188 h 6246801"/>
              <a:gd name="connsiteX289" fmla="*/ 70751 w 9384838"/>
              <a:gd name="connsiteY289" fmla="*/ 4105717 h 6246801"/>
              <a:gd name="connsiteX290" fmla="*/ 124522 w 9384838"/>
              <a:gd name="connsiteY290" fmla="*/ 4083077 h 6246801"/>
              <a:gd name="connsiteX291" fmla="*/ 152822 w 9384838"/>
              <a:gd name="connsiteY291" fmla="*/ 4040626 h 6246801"/>
              <a:gd name="connsiteX292" fmla="*/ 104711 w 9384838"/>
              <a:gd name="connsiteY292" fmla="*/ 4023646 h 6246801"/>
              <a:gd name="connsiteX293" fmla="*/ 104711 w 9384838"/>
              <a:gd name="connsiteY293" fmla="*/ 3981195 h 6246801"/>
              <a:gd name="connsiteX294" fmla="*/ 144332 w 9384838"/>
              <a:gd name="connsiteY294" fmla="*/ 3981195 h 6246801"/>
              <a:gd name="connsiteX295" fmla="*/ 181122 w 9384838"/>
              <a:gd name="connsiteY295" fmla="*/ 4020816 h 6246801"/>
              <a:gd name="connsiteX296" fmla="*/ 240553 w 9384838"/>
              <a:gd name="connsiteY296" fmla="*/ 3955725 h 6246801"/>
              <a:gd name="connsiteX297" fmla="*/ 271684 w 9384838"/>
              <a:gd name="connsiteY297" fmla="*/ 3907614 h 6246801"/>
              <a:gd name="connsiteX298" fmla="*/ 291494 w 9384838"/>
              <a:gd name="connsiteY298" fmla="*/ 3896294 h 6246801"/>
              <a:gd name="connsiteX299" fmla="*/ 481106 w 9384838"/>
              <a:gd name="connsiteY299" fmla="*/ 3596309 h 6246801"/>
              <a:gd name="connsiteX300" fmla="*/ 435825 w 9384838"/>
              <a:gd name="connsiteY300" fmla="*/ 3664230 h 6246801"/>
              <a:gd name="connsiteX301" fmla="*/ 396205 w 9384838"/>
              <a:gd name="connsiteY301" fmla="*/ 3638759 h 6246801"/>
              <a:gd name="connsiteX302" fmla="*/ 481106 w 9384838"/>
              <a:gd name="connsiteY302" fmla="*/ 3596309 h 6246801"/>
              <a:gd name="connsiteX303" fmla="*/ 4460871 w 9384838"/>
              <a:gd name="connsiteY303" fmla="*/ 3512231 h 6246801"/>
              <a:gd name="connsiteX304" fmla="*/ 4435429 w 9384838"/>
              <a:gd name="connsiteY304" fmla="*/ 3563117 h 6246801"/>
              <a:gd name="connsiteX305" fmla="*/ 4385651 w 9384838"/>
              <a:gd name="connsiteY305" fmla="*/ 3612896 h 6246801"/>
              <a:gd name="connsiteX306" fmla="*/ 4385651 w 9384838"/>
              <a:gd name="connsiteY306" fmla="*/ 3638339 h 6246801"/>
              <a:gd name="connsiteX307" fmla="*/ 4435429 w 9384838"/>
              <a:gd name="connsiteY307" fmla="*/ 3638339 h 6246801"/>
              <a:gd name="connsiteX308" fmla="*/ 4435429 w 9384838"/>
              <a:gd name="connsiteY308" fmla="*/ 3662676 h 6246801"/>
              <a:gd name="connsiteX309" fmla="*/ 4385651 w 9384838"/>
              <a:gd name="connsiteY309" fmla="*/ 3713562 h 6246801"/>
              <a:gd name="connsiteX310" fmla="*/ 4284989 w 9384838"/>
              <a:gd name="connsiteY310" fmla="*/ 3737899 h 6246801"/>
              <a:gd name="connsiteX311" fmla="*/ 4310431 w 9384838"/>
              <a:gd name="connsiteY311" fmla="*/ 3688119 h 6246801"/>
              <a:gd name="connsiteX312" fmla="*/ 4335873 w 9384838"/>
              <a:gd name="connsiteY312" fmla="*/ 3662676 h 6246801"/>
              <a:gd name="connsiteX313" fmla="*/ 4335873 w 9384838"/>
              <a:gd name="connsiteY313" fmla="*/ 3638339 h 6246801"/>
              <a:gd name="connsiteX314" fmla="*/ 4284989 w 9384838"/>
              <a:gd name="connsiteY314" fmla="*/ 3662676 h 6246801"/>
              <a:gd name="connsiteX315" fmla="*/ 4284989 w 9384838"/>
              <a:gd name="connsiteY315" fmla="*/ 3612896 h 6246801"/>
              <a:gd name="connsiteX316" fmla="*/ 4360209 w 9384838"/>
              <a:gd name="connsiteY316" fmla="*/ 3537674 h 6246801"/>
              <a:gd name="connsiteX317" fmla="*/ 4460871 w 9384838"/>
              <a:gd name="connsiteY317" fmla="*/ 3512231 h 6246801"/>
              <a:gd name="connsiteX318" fmla="*/ 605629 w 9384838"/>
              <a:gd name="connsiteY318" fmla="*/ 3364245 h 6246801"/>
              <a:gd name="connsiteX319" fmla="*/ 611289 w 9384838"/>
              <a:gd name="connsiteY319" fmla="*/ 3409526 h 6246801"/>
              <a:gd name="connsiteX320" fmla="*/ 633929 w 9384838"/>
              <a:gd name="connsiteY320" fmla="*/ 3437826 h 6246801"/>
              <a:gd name="connsiteX321" fmla="*/ 616949 w 9384838"/>
              <a:gd name="connsiteY321" fmla="*/ 3485937 h 6246801"/>
              <a:gd name="connsiteX322" fmla="*/ 599969 w 9384838"/>
              <a:gd name="connsiteY322" fmla="*/ 3497257 h 6246801"/>
              <a:gd name="connsiteX323" fmla="*/ 560348 w 9384838"/>
              <a:gd name="connsiteY323" fmla="*/ 3451976 h 6246801"/>
              <a:gd name="connsiteX324" fmla="*/ 577328 w 9384838"/>
              <a:gd name="connsiteY324" fmla="*/ 3415186 h 6246801"/>
              <a:gd name="connsiteX325" fmla="*/ 574498 w 9384838"/>
              <a:gd name="connsiteY325" fmla="*/ 3369905 h 6246801"/>
              <a:gd name="connsiteX326" fmla="*/ 605629 w 9384838"/>
              <a:gd name="connsiteY326" fmla="*/ 3364245 h 6246801"/>
              <a:gd name="connsiteX327" fmla="*/ 1098059 w 9384838"/>
              <a:gd name="connsiteY327" fmla="*/ 3109544 h 6246801"/>
              <a:gd name="connsiteX328" fmla="*/ 1081079 w 9384838"/>
              <a:gd name="connsiteY328" fmla="*/ 3137841 h 6246801"/>
              <a:gd name="connsiteX329" fmla="*/ 1064099 w 9384838"/>
              <a:gd name="connsiteY329" fmla="*/ 3154822 h 6246801"/>
              <a:gd name="connsiteX330" fmla="*/ 1038628 w 9384838"/>
              <a:gd name="connsiteY330" fmla="*/ 3143502 h 6246801"/>
              <a:gd name="connsiteX331" fmla="*/ 1098059 w 9384838"/>
              <a:gd name="connsiteY331" fmla="*/ 3109544 h 6246801"/>
              <a:gd name="connsiteX332" fmla="*/ 905615 w 9384838"/>
              <a:gd name="connsiteY332" fmla="*/ 3061433 h 6246801"/>
              <a:gd name="connsiteX333" fmla="*/ 905615 w 9384838"/>
              <a:gd name="connsiteY333" fmla="*/ 3098224 h 6246801"/>
              <a:gd name="connsiteX334" fmla="*/ 874484 w 9384838"/>
              <a:gd name="connsiteY334" fmla="*/ 3149161 h 6246801"/>
              <a:gd name="connsiteX335" fmla="*/ 820713 w 9384838"/>
              <a:gd name="connsiteY335" fmla="*/ 3171802 h 6246801"/>
              <a:gd name="connsiteX336" fmla="*/ 826373 w 9384838"/>
              <a:gd name="connsiteY336" fmla="*/ 3205762 h 6246801"/>
              <a:gd name="connsiteX337" fmla="*/ 769772 w 9384838"/>
              <a:gd name="connsiteY337" fmla="*/ 3214252 h 6246801"/>
              <a:gd name="connsiteX338" fmla="*/ 775432 w 9384838"/>
              <a:gd name="connsiteY338" fmla="*/ 3253873 h 6246801"/>
              <a:gd name="connsiteX339" fmla="*/ 738642 w 9384838"/>
              <a:gd name="connsiteY339" fmla="*/ 3245383 h 6246801"/>
              <a:gd name="connsiteX340" fmla="*/ 724492 w 9384838"/>
              <a:gd name="connsiteY340" fmla="*/ 3214252 h 6246801"/>
              <a:gd name="connsiteX341" fmla="*/ 701851 w 9384838"/>
              <a:gd name="connsiteY341" fmla="*/ 3183122 h 6246801"/>
              <a:gd name="connsiteX342" fmla="*/ 724492 w 9384838"/>
              <a:gd name="connsiteY342" fmla="*/ 3168972 h 6246801"/>
              <a:gd name="connsiteX343" fmla="*/ 747132 w 9384838"/>
              <a:gd name="connsiteY343" fmla="*/ 3146331 h 6246801"/>
              <a:gd name="connsiteX344" fmla="*/ 843354 w 9384838"/>
              <a:gd name="connsiteY344" fmla="*/ 3098224 h 6246801"/>
              <a:gd name="connsiteX345" fmla="*/ 905615 w 9384838"/>
              <a:gd name="connsiteY345" fmla="*/ 3061433 h 6246801"/>
              <a:gd name="connsiteX346" fmla="*/ 936745 w 9384838"/>
              <a:gd name="connsiteY346" fmla="*/ 3033132 h 6246801"/>
              <a:gd name="connsiteX347" fmla="*/ 973535 w 9384838"/>
              <a:gd name="connsiteY347" fmla="*/ 3081244 h 6246801"/>
              <a:gd name="connsiteX348" fmla="*/ 948066 w 9384838"/>
              <a:gd name="connsiteY348" fmla="*/ 3115203 h 6246801"/>
              <a:gd name="connsiteX349" fmla="*/ 925424 w 9384838"/>
              <a:gd name="connsiteY349" fmla="*/ 3067093 h 6246801"/>
              <a:gd name="connsiteX350" fmla="*/ 936745 w 9384838"/>
              <a:gd name="connsiteY350" fmla="*/ 3033132 h 6246801"/>
              <a:gd name="connsiteX351" fmla="*/ 5840275 w 9384838"/>
              <a:gd name="connsiteY351" fmla="*/ 2081897 h 6246801"/>
              <a:gd name="connsiteX352" fmla="*/ 5891159 w 9384838"/>
              <a:gd name="connsiteY352" fmla="*/ 2132783 h 6246801"/>
              <a:gd name="connsiteX353" fmla="*/ 5891159 w 9384838"/>
              <a:gd name="connsiteY353" fmla="*/ 2158226 h 6246801"/>
              <a:gd name="connsiteX354" fmla="*/ 5966379 w 9384838"/>
              <a:gd name="connsiteY354" fmla="*/ 2208005 h 6246801"/>
              <a:gd name="connsiteX355" fmla="*/ 6016157 w 9384838"/>
              <a:gd name="connsiteY355" fmla="*/ 2208005 h 6246801"/>
              <a:gd name="connsiteX356" fmla="*/ 6041599 w 9384838"/>
              <a:gd name="connsiteY356" fmla="*/ 2208005 h 6246801"/>
              <a:gd name="connsiteX357" fmla="*/ 5966379 w 9384838"/>
              <a:gd name="connsiteY357" fmla="*/ 2308672 h 6246801"/>
              <a:gd name="connsiteX358" fmla="*/ 5916601 w 9384838"/>
              <a:gd name="connsiteY358" fmla="*/ 2558676 h 6246801"/>
              <a:gd name="connsiteX359" fmla="*/ 5916601 w 9384838"/>
              <a:gd name="connsiteY359" fmla="*/ 2659341 h 6246801"/>
              <a:gd name="connsiteX360" fmla="*/ 5966379 w 9384838"/>
              <a:gd name="connsiteY360" fmla="*/ 2684786 h 6246801"/>
              <a:gd name="connsiteX361" fmla="*/ 5991821 w 9384838"/>
              <a:gd name="connsiteY361" fmla="*/ 2734563 h 6246801"/>
              <a:gd name="connsiteX362" fmla="*/ 6016157 w 9384838"/>
              <a:gd name="connsiteY362" fmla="*/ 2785448 h 6246801"/>
              <a:gd name="connsiteX363" fmla="*/ 6016157 w 9384838"/>
              <a:gd name="connsiteY363" fmla="*/ 2860670 h 6246801"/>
              <a:gd name="connsiteX364" fmla="*/ 5991821 w 9384838"/>
              <a:gd name="connsiteY364" fmla="*/ 2885007 h 6246801"/>
              <a:gd name="connsiteX365" fmla="*/ 6016157 w 9384838"/>
              <a:gd name="connsiteY365" fmla="*/ 2910449 h 6246801"/>
              <a:gd name="connsiteX366" fmla="*/ 5991821 w 9384838"/>
              <a:gd name="connsiteY366" fmla="*/ 2935892 h 6246801"/>
              <a:gd name="connsiteX367" fmla="*/ 5991821 w 9384838"/>
              <a:gd name="connsiteY367" fmla="*/ 2960229 h 6246801"/>
              <a:gd name="connsiteX368" fmla="*/ 6041599 w 9384838"/>
              <a:gd name="connsiteY368" fmla="*/ 2985670 h 6246801"/>
              <a:gd name="connsiteX369" fmla="*/ 6016157 w 9384838"/>
              <a:gd name="connsiteY369" fmla="*/ 3035453 h 6246801"/>
              <a:gd name="connsiteX370" fmla="*/ 6041599 w 9384838"/>
              <a:gd name="connsiteY370" fmla="*/ 3086339 h 6246801"/>
              <a:gd name="connsiteX371" fmla="*/ 5991821 w 9384838"/>
              <a:gd name="connsiteY371" fmla="*/ 3185896 h 6246801"/>
              <a:gd name="connsiteX372" fmla="*/ 6016157 w 9384838"/>
              <a:gd name="connsiteY372" fmla="*/ 3185896 h 6246801"/>
              <a:gd name="connsiteX373" fmla="*/ 6016157 w 9384838"/>
              <a:gd name="connsiteY373" fmla="*/ 3236782 h 6246801"/>
              <a:gd name="connsiteX374" fmla="*/ 5966379 w 9384838"/>
              <a:gd name="connsiteY374" fmla="*/ 3261118 h 6246801"/>
              <a:gd name="connsiteX375" fmla="*/ 5966379 w 9384838"/>
              <a:gd name="connsiteY375" fmla="*/ 3286561 h 6246801"/>
              <a:gd name="connsiteX376" fmla="*/ 5916601 w 9384838"/>
              <a:gd name="connsiteY376" fmla="*/ 3361784 h 6246801"/>
              <a:gd name="connsiteX377" fmla="*/ 5916601 w 9384838"/>
              <a:gd name="connsiteY377" fmla="*/ 3412670 h 6246801"/>
              <a:gd name="connsiteX378" fmla="*/ 5865717 w 9384838"/>
              <a:gd name="connsiteY378" fmla="*/ 3437007 h 6246801"/>
              <a:gd name="connsiteX379" fmla="*/ 5840275 w 9384838"/>
              <a:gd name="connsiteY379" fmla="*/ 3462450 h 6246801"/>
              <a:gd name="connsiteX380" fmla="*/ 5815939 w 9384838"/>
              <a:gd name="connsiteY380" fmla="*/ 3437007 h 6246801"/>
              <a:gd name="connsiteX381" fmla="*/ 5815939 w 9384838"/>
              <a:gd name="connsiteY381" fmla="*/ 3487893 h 6246801"/>
              <a:gd name="connsiteX382" fmla="*/ 5765055 w 9384838"/>
              <a:gd name="connsiteY382" fmla="*/ 3462450 h 6246801"/>
              <a:gd name="connsiteX383" fmla="*/ 5765055 w 9384838"/>
              <a:gd name="connsiteY383" fmla="*/ 3462451 h 6246801"/>
              <a:gd name="connsiteX384" fmla="*/ 5790497 w 9384838"/>
              <a:gd name="connsiteY384" fmla="*/ 3512230 h 6246801"/>
              <a:gd name="connsiteX385" fmla="*/ 5740719 w 9384838"/>
              <a:gd name="connsiteY385" fmla="*/ 3537673 h 6246801"/>
              <a:gd name="connsiteX386" fmla="*/ 5715277 w 9384838"/>
              <a:gd name="connsiteY386" fmla="*/ 3563116 h 6246801"/>
              <a:gd name="connsiteX387" fmla="*/ 5689835 w 9384838"/>
              <a:gd name="connsiteY387" fmla="*/ 3587453 h 6246801"/>
              <a:gd name="connsiteX388" fmla="*/ 5715277 w 9384838"/>
              <a:gd name="connsiteY388" fmla="*/ 3612896 h 6246801"/>
              <a:gd name="connsiteX389" fmla="*/ 5665499 w 9384838"/>
              <a:gd name="connsiteY389" fmla="*/ 3612896 h 6246801"/>
              <a:gd name="connsiteX390" fmla="*/ 5640057 w 9384838"/>
              <a:gd name="connsiteY390" fmla="*/ 3638339 h 6246801"/>
              <a:gd name="connsiteX391" fmla="*/ 5665499 w 9384838"/>
              <a:gd name="connsiteY391" fmla="*/ 3638339 h 6246801"/>
              <a:gd name="connsiteX392" fmla="*/ 5665499 w 9384838"/>
              <a:gd name="connsiteY392" fmla="*/ 3662676 h 6246801"/>
              <a:gd name="connsiteX393" fmla="*/ 5640057 w 9384838"/>
              <a:gd name="connsiteY393" fmla="*/ 3662676 h 6246801"/>
              <a:gd name="connsiteX394" fmla="*/ 5665499 w 9384838"/>
              <a:gd name="connsiteY394" fmla="*/ 3688119 h 6246801"/>
              <a:gd name="connsiteX395" fmla="*/ 5640057 w 9384838"/>
              <a:gd name="connsiteY395" fmla="*/ 3763342 h 6246801"/>
              <a:gd name="connsiteX396" fmla="*/ 5590279 w 9384838"/>
              <a:gd name="connsiteY396" fmla="*/ 3737899 h 6246801"/>
              <a:gd name="connsiteX397" fmla="*/ 5515059 w 9384838"/>
              <a:gd name="connsiteY397" fmla="*/ 3737899 h 6246801"/>
              <a:gd name="connsiteX398" fmla="*/ 5464175 w 9384838"/>
              <a:gd name="connsiteY398" fmla="*/ 3713562 h 6246801"/>
              <a:gd name="connsiteX399" fmla="*/ 5439839 w 9384838"/>
              <a:gd name="connsiteY399" fmla="*/ 3737899 h 6246801"/>
              <a:gd name="connsiteX400" fmla="*/ 5464175 w 9384838"/>
              <a:gd name="connsiteY400" fmla="*/ 3763342 h 6246801"/>
              <a:gd name="connsiteX401" fmla="*/ 5414397 w 9384838"/>
              <a:gd name="connsiteY401" fmla="*/ 3788785 h 6246801"/>
              <a:gd name="connsiteX402" fmla="*/ 5339177 w 9384838"/>
              <a:gd name="connsiteY402" fmla="*/ 3939230 h 6246801"/>
              <a:gd name="connsiteX403" fmla="*/ 5364619 w 9384838"/>
              <a:gd name="connsiteY403" fmla="*/ 4014453 h 6246801"/>
              <a:gd name="connsiteX404" fmla="*/ 5364618 w 9384838"/>
              <a:gd name="connsiteY404" fmla="*/ 4014453 h 6246801"/>
              <a:gd name="connsiteX405" fmla="*/ 5364618 w 9384838"/>
              <a:gd name="connsiteY405" fmla="*/ 4089676 h 6246801"/>
              <a:gd name="connsiteX406" fmla="*/ 5313734 w 9384838"/>
              <a:gd name="connsiteY406" fmla="*/ 4289902 h 6246801"/>
              <a:gd name="connsiteX407" fmla="*/ 5238514 w 9384838"/>
              <a:gd name="connsiteY407" fmla="*/ 4416010 h 6246801"/>
              <a:gd name="connsiteX408" fmla="*/ 5213072 w 9384838"/>
              <a:gd name="connsiteY408" fmla="*/ 4440347 h 6246801"/>
              <a:gd name="connsiteX409" fmla="*/ 5163294 w 9384838"/>
              <a:gd name="connsiteY409" fmla="*/ 4440347 h 6246801"/>
              <a:gd name="connsiteX410" fmla="*/ 5137852 w 9384838"/>
              <a:gd name="connsiteY410" fmla="*/ 4465790 h 6246801"/>
              <a:gd name="connsiteX411" fmla="*/ 5163294 w 9384838"/>
              <a:gd name="connsiteY411" fmla="*/ 4465790 h 6246801"/>
              <a:gd name="connsiteX412" fmla="*/ 5062632 w 9384838"/>
              <a:gd name="connsiteY412" fmla="*/ 4616236 h 6246801"/>
              <a:gd name="connsiteX413" fmla="*/ 5038296 w 9384838"/>
              <a:gd name="connsiteY413" fmla="*/ 4691459 h 6246801"/>
              <a:gd name="connsiteX414" fmla="*/ 5012854 w 9384838"/>
              <a:gd name="connsiteY414" fmla="*/ 4716902 h 6246801"/>
              <a:gd name="connsiteX415" fmla="*/ 4987412 w 9384838"/>
              <a:gd name="connsiteY415" fmla="*/ 4792125 h 6246801"/>
              <a:gd name="connsiteX416" fmla="*/ 5012854 w 9384838"/>
              <a:gd name="connsiteY416" fmla="*/ 4917127 h 6246801"/>
              <a:gd name="connsiteX417" fmla="*/ 5062632 w 9384838"/>
              <a:gd name="connsiteY417" fmla="*/ 5043236 h 6246801"/>
              <a:gd name="connsiteX418" fmla="*/ 5013583 w 9384838"/>
              <a:gd name="connsiteY418" fmla="*/ 4993096 h 6246801"/>
              <a:gd name="connsiteX419" fmla="*/ 5062632 w 9384838"/>
              <a:gd name="connsiteY419" fmla="*/ 5043237 h 6246801"/>
              <a:gd name="connsiteX420" fmla="*/ 4987412 w 9384838"/>
              <a:gd name="connsiteY420" fmla="*/ 5043237 h 6246801"/>
              <a:gd name="connsiteX421" fmla="*/ 4963076 w 9384838"/>
              <a:gd name="connsiteY421" fmla="*/ 5017794 h 6246801"/>
              <a:gd name="connsiteX422" fmla="*/ 4862414 w 9384838"/>
              <a:gd name="connsiteY422" fmla="*/ 5067574 h 6246801"/>
              <a:gd name="connsiteX423" fmla="*/ 4812636 w 9384838"/>
              <a:gd name="connsiteY423" fmla="*/ 5142796 h 6246801"/>
              <a:gd name="connsiteX424" fmla="*/ 4812636 w 9384838"/>
              <a:gd name="connsiteY424" fmla="*/ 5193682 h 6246801"/>
              <a:gd name="connsiteX425" fmla="*/ 4787194 w 9384838"/>
              <a:gd name="connsiteY425" fmla="*/ 5243462 h 6246801"/>
              <a:gd name="connsiteX426" fmla="*/ 4711974 w 9384838"/>
              <a:gd name="connsiteY426" fmla="*/ 5268905 h 6246801"/>
              <a:gd name="connsiteX427" fmla="*/ 4686532 w 9384838"/>
              <a:gd name="connsiteY427" fmla="*/ 5243462 h 6246801"/>
              <a:gd name="connsiteX428" fmla="*/ 4636753 w 9384838"/>
              <a:gd name="connsiteY428" fmla="*/ 5268905 h 6246801"/>
              <a:gd name="connsiteX429" fmla="*/ 4611311 w 9384838"/>
              <a:gd name="connsiteY429" fmla="*/ 5293242 h 6246801"/>
              <a:gd name="connsiteX430" fmla="*/ 4561533 w 9384838"/>
              <a:gd name="connsiteY430" fmla="*/ 5344128 h 6246801"/>
              <a:gd name="connsiteX431" fmla="*/ 4536091 w 9384838"/>
              <a:gd name="connsiteY431" fmla="*/ 5293242 h 6246801"/>
              <a:gd name="connsiteX432" fmla="*/ 4561533 w 9384838"/>
              <a:gd name="connsiteY432" fmla="*/ 5293242 h 6246801"/>
              <a:gd name="connsiteX433" fmla="*/ 4561533 w 9384838"/>
              <a:gd name="connsiteY433" fmla="*/ 5268905 h 6246801"/>
              <a:gd name="connsiteX434" fmla="*/ 4585869 w 9384838"/>
              <a:gd name="connsiteY434" fmla="*/ 5218019 h 6246801"/>
              <a:gd name="connsiteX435" fmla="*/ 4585869 w 9384838"/>
              <a:gd name="connsiteY435" fmla="*/ 5193682 h 6246801"/>
              <a:gd name="connsiteX436" fmla="*/ 4611311 w 9384838"/>
              <a:gd name="connsiteY436" fmla="*/ 5168239 h 6246801"/>
              <a:gd name="connsiteX437" fmla="*/ 4611311 w 9384838"/>
              <a:gd name="connsiteY437" fmla="*/ 5142796 h 6246801"/>
              <a:gd name="connsiteX438" fmla="*/ 4585869 w 9384838"/>
              <a:gd name="connsiteY438" fmla="*/ 5142796 h 6246801"/>
              <a:gd name="connsiteX439" fmla="*/ 4611311 w 9384838"/>
              <a:gd name="connsiteY439" fmla="*/ 5118460 h 6246801"/>
              <a:gd name="connsiteX440" fmla="*/ 4636753 w 9384838"/>
              <a:gd name="connsiteY440" fmla="*/ 5118460 h 6246801"/>
              <a:gd name="connsiteX441" fmla="*/ 4636753 w 9384838"/>
              <a:gd name="connsiteY441" fmla="*/ 5093017 h 6246801"/>
              <a:gd name="connsiteX442" fmla="*/ 4686532 w 9384838"/>
              <a:gd name="connsiteY442" fmla="*/ 5067574 h 6246801"/>
              <a:gd name="connsiteX443" fmla="*/ 4737416 w 9384838"/>
              <a:gd name="connsiteY443" fmla="*/ 5043237 h 6246801"/>
              <a:gd name="connsiteX444" fmla="*/ 4737416 w 9384838"/>
              <a:gd name="connsiteY444" fmla="*/ 5017794 h 6246801"/>
              <a:gd name="connsiteX445" fmla="*/ 4737416 w 9384838"/>
              <a:gd name="connsiteY445" fmla="*/ 4992351 h 6246801"/>
              <a:gd name="connsiteX446" fmla="*/ 4686532 w 9384838"/>
              <a:gd name="connsiteY446" fmla="*/ 4942571 h 6246801"/>
              <a:gd name="connsiteX447" fmla="*/ 4662196 w 9384838"/>
              <a:gd name="connsiteY447" fmla="*/ 4968014 h 6246801"/>
              <a:gd name="connsiteX448" fmla="*/ 4636753 w 9384838"/>
              <a:gd name="connsiteY448" fmla="*/ 4968014 h 6246801"/>
              <a:gd name="connsiteX449" fmla="*/ 4611311 w 9384838"/>
              <a:gd name="connsiteY449" fmla="*/ 4942571 h 6246801"/>
              <a:gd name="connsiteX450" fmla="*/ 4585869 w 9384838"/>
              <a:gd name="connsiteY450" fmla="*/ 4992350 h 6246801"/>
              <a:gd name="connsiteX451" fmla="*/ 4611310 w 9384838"/>
              <a:gd name="connsiteY451" fmla="*/ 5017792 h 6246801"/>
              <a:gd name="connsiteX452" fmla="*/ 4611311 w 9384838"/>
              <a:gd name="connsiteY452" fmla="*/ 5017793 h 6246801"/>
              <a:gd name="connsiteX453" fmla="*/ 4536091 w 9384838"/>
              <a:gd name="connsiteY453" fmla="*/ 5043236 h 6246801"/>
              <a:gd name="connsiteX454" fmla="*/ 4510649 w 9384838"/>
              <a:gd name="connsiteY454" fmla="*/ 5043236 h 6246801"/>
              <a:gd name="connsiteX455" fmla="*/ 4510649 w 9384838"/>
              <a:gd name="connsiteY455" fmla="*/ 5118458 h 6246801"/>
              <a:gd name="connsiteX456" fmla="*/ 4561533 w 9384838"/>
              <a:gd name="connsiteY456" fmla="*/ 5168238 h 6246801"/>
              <a:gd name="connsiteX457" fmla="*/ 4536091 w 9384838"/>
              <a:gd name="connsiteY457" fmla="*/ 5168238 h 6246801"/>
              <a:gd name="connsiteX458" fmla="*/ 4510649 w 9384838"/>
              <a:gd name="connsiteY458" fmla="*/ 5168238 h 6246801"/>
              <a:gd name="connsiteX459" fmla="*/ 4510649 w 9384838"/>
              <a:gd name="connsiteY459" fmla="*/ 5193681 h 6246801"/>
              <a:gd name="connsiteX460" fmla="*/ 4486313 w 9384838"/>
              <a:gd name="connsiteY460" fmla="*/ 5168238 h 6246801"/>
              <a:gd name="connsiteX461" fmla="*/ 4486313 w 9384838"/>
              <a:gd name="connsiteY461" fmla="*/ 5118458 h 6246801"/>
              <a:gd name="connsiteX462" fmla="*/ 4460871 w 9384838"/>
              <a:gd name="connsiteY462" fmla="*/ 5093016 h 6246801"/>
              <a:gd name="connsiteX463" fmla="*/ 4385651 w 9384838"/>
              <a:gd name="connsiteY463" fmla="*/ 5067573 h 6246801"/>
              <a:gd name="connsiteX464" fmla="*/ 4310431 w 9384838"/>
              <a:gd name="connsiteY464" fmla="*/ 5093016 h 6246801"/>
              <a:gd name="connsiteX465" fmla="*/ 4284989 w 9384838"/>
              <a:gd name="connsiteY465" fmla="*/ 5142795 h 6246801"/>
              <a:gd name="connsiteX466" fmla="*/ 4284989 w 9384838"/>
              <a:gd name="connsiteY466" fmla="*/ 5142796 h 6246801"/>
              <a:gd name="connsiteX467" fmla="*/ 4260653 w 9384838"/>
              <a:gd name="connsiteY467" fmla="*/ 5168239 h 6246801"/>
              <a:gd name="connsiteX468" fmla="*/ 4260653 w 9384838"/>
              <a:gd name="connsiteY468" fmla="*/ 5193683 h 6246801"/>
              <a:gd name="connsiteX469" fmla="*/ 4284989 w 9384838"/>
              <a:gd name="connsiteY469" fmla="*/ 5243462 h 6246801"/>
              <a:gd name="connsiteX470" fmla="*/ 4235211 w 9384838"/>
              <a:gd name="connsiteY470" fmla="*/ 5268905 h 6246801"/>
              <a:gd name="connsiteX471" fmla="*/ 4185433 w 9384838"/>
              <a:gd name="connsiteY471" fmla="*/ 5344128 h 6246801"/>
              <a:gd name="connsiteX472" fmla="*/ 4110213 w 9384838"/>
              <a:gd name="connsiteY472" fmla="*/ 5369571 h 6246801"/>
              <a:gd name="connsiteX473" fmla="*/ 4084771 w 9384838"/>
              <a:gd name="connsiteY473" fmla="*/ 5318685 h 6246801"/>
              <a:gd name="connsiteX474" fmla="*/ 4110213 w 9384838"/>
              <a:gd name="connsiteY474" fmla="*/ 5243462 h 6246801"/>
              <a:gd name="connsiteX475" fmla="*/ 4134549 w 9384838"/>
              <a:gd name="connsiteY475" fmla="*/ 5193683 h 6246801"/>
              <a:gd name="connsiteX476" fmla="*/ 4134549 w 9384838"/>
              <a:gd name="connsiteY476" fmla="*/ 5168239 h 6246801"/>
              <a:gd name="connsiteX477" fmla="*/ 4185433 w 9384838"/>
              <a:gd name="connsiteY477" fmla="*/ 5168239 h 6246801"/>
              <a:gd name="connsiteX478" fmla="*/ 4209769 w 9384838"/>
              <a:gd name="connsiteY478" fmla="*/ 5142796 h 6246801"/>
              <a:gd name="connsiteX479" fmla="*/ 4185433 w 9384838"/>
              <a:gd name="connsiteY479" fmla="*/ 5118460 h 6246801"/>
              <a:gd name="connsiteX480" fmla="*/ 4084771 w 9384838"/>
              <a:gd name="connsiteY480" fmla="*/ 5093017 h 6246801"/>
              <a:gd name="connsiteX481" fmla="*/ 4034993 w 9384838"/>
              <a:gd name="connsiteY481" fmla="*/ 5142796 h 6246801"/>
              <a:gd name="connsiteX482" fmla="*/ 3958666 w 9384838"/>
              <a:gd name="connsiteY482" fmla="*/ 5168239 h 6246801"/>
              <a:gd name="connsiteX483" fmla="*/ 3908904 w 9384838"/>
              <a:gd name="connsiteY483" fmla="*/ 5218019 h 6246801"/>
              <a:gd name="connsiteX484" fmla="*/ 3859127 w 9384838"/>
              <a:gd name="connsiteY484" fmla="*/ 5293242 h 6246801"/>
              <a:gd name="connsiteX485" fmla="*/ 3758465 w 9384838"/>
              <a:gd name="connsiteY485" fmla="*/ 5243462 h 6246801"/>
              <a:gd name="connsiteX486" fmla="*/ 3708688 w 9384838"/>
              <a:gd name="connsiteY486" fmla="*/ 5243462 h 6246801"/>
              <a:gd name="connsiteX487" fmla="*/ 3582584 w 9384838"/>
              <a:gd name="connsiteY487" fmla="*/ 5193683 h 6246801"/>
              <a:gd name="connsiteX488" fmla="*/ 3589545 w 9384838"/>
              <a:gd name="connsiteY488" fmla="*/ 5173103 h 6246801"/>
              <a:gd name="connsiteX489" fmla="*/ 3589543 w 9384838"/>
              <a:gd name="connsiteY489" fmla="*/ 5173102 h 6246801"/>
              <a:gd name="connsiteX490" fmla="*/ 3582582 w 9384838"/>
              <a:gd name="connsiteY490" fmla="*/ 5193682 h 6246801"/>
              <a:gd name="connsiteX491" fmla="*/ 3382367 w 9384838"/>
              <a:gd name="connsiteY491" fmla="*/ 5193682 h 6246801"/>
              <a:gd name="connsiteX492" fmla="*/ 3421081 w 9384838"/>
              <a:gd name="connsiteY492" fmla="*/ 5164921 h 6246801"/>
              <a:gd name="connsiteX493" fmla="*/ 3483028 w 9384838"/>
              <a:gd name="connsiteY493" fmla="*/ 5168239 h 6246801"/>
              <a:gd name="connsiteX494" fmla="*/ 3532805 w 9384838"/>
              <a:gd name="connsiteY494" fmla="*/ 5168239 h 6246801"/>
              <a:gd name="connsiteX495" fmla="*/ 3532805 w 9384838"/>
              <a:gd name="connsiteY495" fmla="*/ 5118459 h 6246801"/>
              <a:gd name="connsiteX496" fmla="*/ 3507365 w 9384838"/>
              <a:gd name="connsiteY496" fmla="*/ 5093016 h 6246801"/>
              <a:gd name="connsiteX497" fmla="*/ 3483028 w 9384838"/>
              <a:gd name="connsiteY497" fmla="*/ 5118459 h 6246801"/>
              <a:gd name="connsiteX498" fmla="*/ 3432144 w 9384838"/>
              <a:gd name="connsiteY498" fmla="*/ 5093016 h 6246801"/>
              <a:gd name="connsiteX499" fmla="*/ 3407808 w 9384838"/>
              <a:gd name="connsiteY499" fmla="*/ 5093016 h 6246801"/>
              <a:gd name="connsiteX500" fmla="*/ 3407808 w 9384838"/>
              <a:gd name="connsiteY500" fmla="*/ 5043237 h 6246801"/>
              <a:gd name="connsiteX501" fmla="*/ 3382367 w 9384838"/>
              <a:gd name="connsiteY501" fmla="*/ 5043237 h 6246801"/>
              <a:gd name="connsiteX502" fmla="*/ 3356924 w 9384838"/>
              <a:gd name="connsiteY502" fmla="*/ 5093016 h 6246801"/>
              <a:gd name="connsiteX503" fmla="*/ 3382367 w 9384838"/>
              <a:gd name="connsiteY503" fmla="*/ 5118459 h 6246801"/>
              <a:gd name="connsiteX504" fmla="*/ 3382367 w 9384838"/>
              <a:gd name="connsiteY504" fmla="*/ 5142796 h 6246801"/>
              <a:gd name="connsiteX505" fmla="*/ 3331482 w 9384838"/>
              <a:gd name="connsiteY505" fmla="*/ 5093016 h 6246801"/>
              <a:gd name="connsiteX506" fmla="*/ 3356924 w 9384838"/>
              <a:gd name="connsiteY506" fmla="*/ 5067573 h 6246801"/>
              <a:gd name="connsiteX507" fmla="*/ 3356924 w 9384838"/>
              <a:gd name="connsiteY507" fmla="*/ 4992351 h 6246801"/>
              <a:gd name="connsiteX508" fmla="*/ 3407808 w 9384838"/>
              <a:gd name="connsiteY508" fmla="*/ 4942571 h 6246801"/>
              <a:gd name="connsiteX509" fmla="*/ 3356924 w 9384838"/>
              <a:gd name="connsiteY509" fmla="*/ 4942571 h 6246801"/>
              <a:gd name="connsiteX510" fmla="*/ 3349625 w 9384838"/>
              <a:gd name="connsiteY510" fmla="*/ 4928288 h 6246801"/>
              <a:gd name="connsiteX511" fmla="*/ 3349624 w 9384838"/>
              <a:gd name="connsiteY511" fmla="*/ 4928288 h 6246801"/>
              <a:gd name="connsiteX512" fmla="*/ 3356924 w 9384838"/>
              <a:gd name="connsiteY512" fmla="*/ 4942571 h 6246801"/>
              <a:gd name="connsiteX513" fmla="*/ 3281703 w 9384838"/>
              <a:gd name="connsiteY513" fmla="*/ 4968014 h 6246801"/>
              <a:gd name="connsiteX514" fmla="*/ 3256260 w 9384838"/>
              <a:gd name="connsiteY514" fmla="*/ 5017794 h 6246801"/>
              <a:gd name="connsiteX515" fmla="*/ 3181041 w 9384838"/>
              <a:gd name="connsiteY515" fmla="*/ 5067573 h 6246801"/>
              <a:gd name="connsiteX516" fmla="*/ 3206483 w 9384838"/>
              <a:gd name="connsiteY516" fmla="*/ 5118459 h 6246801"/>
              <a:gd name="connsiteX517" fmla="*/ 3181041 w 9384838"/>
              <a:gd name="connsiteY517" fmla="*/ 5142796 h 6246801"/>
              <a:gd name="connsiteX518" fmla="*/ 3231925 w 9384838"/>
              <a:gd name="connsiteY518" fmla="*/ 5168239 h 6246801"/>
              <a:gd name="connsiteX519" fmla="*/ 3281703 w 9384838"/>
              <a:gd name="connsiteY519" fmla="*/ 5218019 h 6246801"/>
              <a:gd name="connsiteX520" fmla="*/ 3331481 w 9384838"/>
              <a:gd name="connsiteY520" fmla="*/ 5268905 h 6246801"/>
              <a:gd name="connsiteX521" fmla="*/ 3281703 w 9384838"/>
              <a:gd name="connsiteY521" fmla="*/ 5293242 h 6246801"/>
              <a:gd name="connsiteX522" fmla="*/ 3281703 w 9384838"/>
              <a:gd name="connsiteY522" fmla="*/ 5318685 h 6246801"/>
              <a:gd name="connsiteX523" fmla="*/ 3256260 w 9384838"/>
              <a:gd name="connsiteY523" fmla="*/ 5293242 h 6246801"/>
              <a:gd name="connsiteX524" fmla="*/ 3206483 w 9384838"/>
              <a:gd name="connsiteY524" fmla="*/ 5293242 h 6246801"/>
              <a:gd name="connsiteX525" fmla="*/ 3181041 w 9384838"/>
              <a:gd name="connsiteY525" fmla="*/ 5293242 h 6246801"/>
              <a:gd name="connsiteX526" fmla="*/ 3056044 w 9384838"/>
              <a:gd name="connsiteY526" fmla="*/ 5293242 h 6246801"/>
              <a:gd name="connsiteX527" fmla="*/ 3030601 w 9384838"/>
              <a:gd name="connsiteY527" fmla="*/ 5344128 h 6246801"/>
              <a:gd name="connsiteX528" fmla="*/ 3006265 w 9384838"/>
              <a:gd name="connsiteY528" fmla="*/ 5344128 h 6246801"/>
              <a:gd name="connsiteX529" fmla="*/ 2980823 w 9384838"/>
              <a:gd name="connsiteY529" fmla="*/ 5369571 h 6246801"/>
              <a:gd name="connsiteX530" fmla="*/ 3006265 w 9384838"/>
              <a:gd name="connsiteY530" fmla="*/ 5393907 h 6246801"/>
              <a:gd name="connsiteX531" fmla="*/ 2980823 w 9384838"/>
              <a:gd name="connsiteY531" fmla="*/ 5419350 h 6246801"/>
              <a:gd name="connsiteX532" fmla="*/ 2905602 w 9384838"/>
              <a:gd name="connsiteY532" fmla="*/ 5444793 h 6246801"/>
              <a:gd name="connsiteX533" fmla="*/ 2880162 w 9384838"/>
              <a:gd name="connsiteY533" fmla="*/ 5520016 h 6246801"/>
              <a:gd name="connsiteX534" fmla="*/ 2880159 w 9384838"/>
              <a:gd name="connsiteY534" fmla="*/ 5520016 h 6246801"/>
              <a:gd name="connsiteX535" fmla="*/ 2830382 w 9384838"/>
              <a:gd name="connsiteY535" fmla="*/ 5544353 h 6246801"/>
              <a:gd name="connsiteX536" fmla="*/ 2804941 w 9384838"/>
              <a:gd name="connsiteY536" fmla="*/ 5569796 h 6246801"/>
              <a:gd name="connsiteX537" fmla="*/ 2755160 w 9384838"/>
              <a:gd name="connsiteY537" fmla="*/ 5595239 h 6246801"/>
              <a:gd name="connsiteX538" fmla="*/ 2679941 w 9384838"/>
              <a:gd name="connsiteY538" fmla="*/ 5569796 h 6246801"/>
              <a:gd name="connsiteX539" fmla="*/ 2629058 w 9384838"/>
              <a:gd name="connsiteY539" fmla="*/ 5494573 h 6246801"/>
              <a:gd name="connsiteX540" fmla="*/ 2629058 w 9384838"/>
              <a:gd name="connsiteY540" fmla="*/ 5444794 h 6246801"/>
              <a:gd name="connsiteX541" fmla="*/ 2579280 w 9384838"/>
              <a:gd name="connsiteY541" fmla="*/ 5393908 h 6246801"/>
              <a:gd name="connsiteX542" fmla="*/ 2579280 w 9384838"/>
              <a:gd name="connsiteY542" fmla="*/ 5344128 h 6246801"/>
              <a:gd name="connsiteX543" fmla="*/ 2529501 w 9384838"/>
              <a:gd name="connsiteY543" fmla="*/ 5318685 h 6246801"/>
              <a:gd name="connsiteX544" fmla="*/ 2553838 w 9384838"/>
              <a:gd name="connsiteY544" fmla="*/ 5293242 h 6246801"/>
              <a:gd name="connsiteX545" fmla="*/ 2579280 w 9384838"/>
              <a:gd name="connsiteY545" fmla="*/ 5268905 h 6246801"/>
              <a:gd name="connsiteX546" fmla="*/ 2579280 w 9384838"/>
              <a:gd name="connsiteY546" fmla="*/ 5243462 h 6246801"/>
              <a:gd name="connsiteX547" fmla="*/ 2629058 w 9384838"/>
              <a:gd name="connsiteY547" fmla="*/ 5218019 h 6246801"/>
              <a:gd name="connsiteX548" fmla="*/ 2604722 w 9384838"/>
              <a:gd name="connsiteY548" fmla="*/ 5193682 h 6246801"/>
              <a:gd name="connsiteX549" fmla="*/ 2579280 w 9384838"/>
              <a:gd name="connsiteY549" fmla="*/ 5142796 h 6246801"/>
              <a:gd name="connsiteX550" fmla="*/ 2579280 w 9384838"/>
              <a:gd name="connsiteY550" fmla="*/ 5142795 h 6246801"/>
              <a:gd name="connsiteX551" fmla="*/ 2705382 w 9384838"/>
              <a:gd name="connsiteY551" fmla="*/ 5093015 h 6246801"/>
              <a:gd name="connsiteX552" fmla="*/ 2755160 w 9384838"/>
              <a:gd name="connsiteY552" fmla="*/ 5043236 h 6246801"/>
              <a:gd name="connsiteX553" fmla="*/ 2755160 w 9384838"/>
              <a:gd name="connsiteY553" fmla="*/ 4992350 h 6246801"/>
              <a:gd name="connsiteX554" fmla="*/ 2729719 w 9384838"/>
              <a:gd name="connsiteY554" fmla="*/ 4968013 h 6246801"/>
              <a:gd name="connsiteX555" fmla="*/ 2705383 w 9384838"/>
              <a:gd name="connsiteY555" fmla="*/ 4942570 h 6246801"/>
              <a:gd name="connsiteX556" fmla="*/ 2679942 w 9384838"/>
              <a:gd name="connsiteY556" fmla="*/ 4942570 h 6246801"/>
              <a:gd name="connsiteX557" fmla="*/ 2654500 w 9384838"/>
              <a:gd name="connsiteY557" fmla="*/ 4968013 h 6246801"/>
              <a:gd name="connsiteX558" fmla="*/ 2604722 w 9384838"/>
              <a:gd name="connsiteY558" fmla="*/ 4968013 h 6246801"/>
              <a:gd name="connsiteX559" fmla="*/ 2529503 w 9384838"/>
              <a:gd name="connsiteY559" fmla="*/ 4917127 h 6246801"/>
              <a:gd name="connsiteX560" fmla="*/ 2529503 w 9384838"/>
              <a:gd name="connsiteY560" fmla="*/ 4867348 h 6246801"/>
              <a:gd name="connsiteX561" fmla="*/ 2454282 w 9384838"/>
              <a:gd name="connsiteY561" fmla="*/ 4841905 h 6246801"/>
              <a:gd name="connsiteX562" fmla="*/ 2454282 w 9384838"/>
              <a:gd name="connsiteY562" fmla="*/ 4867348 h 6246801"/>
              <a:gd name="connsiteX563" fmla="*/ 2428840 w 9384838"/>
              <a:gd name="connsiteY563" fmla="*/ 4841905 h 6246801"/>
              <a:gd name="connsiteX564" fmla="*/ 2379063 w 9384838"/>
              <a:gd name="connsiteY564" fmla="*/ 4841905 h 6246801"/>
              <a:gd name="connsiteX565" fmla="*/ 2353620 w 9384838"/>
              <a:gd name="connsiteY565" fmla="*/ 4867348 h 6246801"/>
              <a:gd name="connsiteX566" fmla="*/ 2353620 w 9384838"/>
              <a:gd name="connsiteY566" fmla="*/ 4867347 h 6246801"/>
              <a:gd name="connsiteX567" fmla="*/ 2328178 w 9384838"/>
              <a:gd name="connsiteY567" fmla="*/ 4841904 h 6246801"/>
              <a:gd name="connsiteX568" fmla="*/ 2303843 w 9384838"/>
              <a:gd name="connsiteY568" fmla="*/ 4841904 h 6246801"/>
              <a:gd name="connsiteX569" fmla="*/ 2278401 w 9384838"/>
              <a:gd name="connsiteY569" fmla="*/ 4817568 h 6246801"/>
              <a:gd name="connsiteX570" fmla="*/ 2252958 w 9384838"/>
              <a:gd name="connsiteY570" fmla="*/ 4841904 h 6246801"/>
              <a:gd name="connsiteX571" fmla="*/ 2303843 w 9384838"/>
              <a:gd name="connsiteY571" fmla="*/ 4867347 h 6246801"/>
              <a:gd name="connsiteX572" fmla="*/ 2228623 w 9384838"/>
              <a:gd name="connsiteY572" fmla="*/ 4892790 h 6246801"/>
              <a:gd name="connsiteX573" fmla="*/ 2177740 w 9384838"/>
              <a:gd name="connsiteY573" fmla="*/ 4841904 h 6246801"/>
              <a:gd name="connsiteX574" fmla="*/ 2153404 w 9384838"/>
              <a:gd name="connsiteY574" fmla="*/ 4867347 h 6246801"/>
              <a:gd name="connsiteX575" fmla="*/ 2153404 w 9384838"/>
              <a:gd name="connsiteY575" fmla="*/ 4892790 h 6246801"/>
              <a:gd name="connsiteX576" fmla="*/ 2127962 w 9384838"/>
              <a:gd name="connsiteY576" fmla="*/ 4942570 h 6246801"/>
              <a:gd name="connsiteX577" fmla="*/ 2102518 w 9384838"/>
              <a:gd name="connsiteY577" fmla="*/ 4917127 h 6246801"/>
              <a:gd name="connsiteX578" fmla="*/ 2078183 w 9384838"/>
              <a:gd name="connsiteY578" fmla="*/ 4917127 h 6246801"/>
              <a:gd name="connsiteX579" fmla="*/ 2078183 w 9384838"/>
              <a:gd name="connsiteY579" fmla="*/ 4867347 h 6246801"/>
              <a:gd name="connsiteX580" fmla="*/ 2027299 w 9384838"/>
              <a:gd name="connsiteY580" fmla="*/ 4867347 h 6246801"/>
              <a:gd name="connsiteX581" fmla="*/ 2001857 w 9384838"/>
              <a:gd name="connsiteY581" fmla="*/ 4892790 h 6246801"/>
              <a:gd name="connsiteX582" fmla="*/ 1952080 w 9384838"/>
              <a:gd name="connsiteY582" fmla="*/ 4892790 h 6246801"/>
              <a:gd name="connsiteX583" fmla="*/ 1902303 w 9384838"/>
              <a:gd name="connsiteY583" fmla="*/ 4917127 h 6246801"/>
              <a:gd name="connsiteX584" fmla="*/ 1876860 w 9384838"/>
              <a:gd name="connsiteY584" fmla="*/ 4892790 h 6246801"/>
              <a:gd name="connsiteX585" fmla="*/ 1876860 w 9384838"/>
              <a:gd name="connsiteY585" fmla="*/ 4867347 h 6246801"/>
              <a:gd name="connsiteX586" fmla="*/ 1851419 w 9384838"/>
              <a:gd name="connsiteY586" fmla="*/ 4892790 h 6246801"/>
              <a:gd name="connsiteX587" fmla="*/ 1827080 w 9384838"/>
              <a:gd name="connsiteY587" fmla="*/ 4892790 h 6246801"/>
              <a:gd name="connsiteX588" fmla="*/ 1801640 w 9384838"/>
              <a:gd name="connsiteY588" fmla="*/ 4867347 h 6246801"/>
              <a:gd name="connsiteX589" fmla="*/ 1801640 w 9384838"/>
              <a:gd name="connsiteY589" fmla="*/ 4892790 h 6246801"/>
              <a:gd name="connsiteX590" fmla="*/ 1776198 w 9384838"/>
              <a:gd name="connsiteY590" fmla="*/ 4917127 h 6246801"/>
              <a:gd name="connsiteX591" fmla="*/ 1751861 w 9384838"/>
              <a:gd name="connsiteY591" fmla="*/ 4892790 h 6246801"/>
              <a:gd name="connsiteX592" fmla="*/ 1726419 w 9384838"/>
              <a:gd name="connsiteY592" fmla="*/ 4892790 h 6246801"/>
              <a:gd name="connsiteX593" fmla="*/ 1700977 w 9384838"/>
              <a:gd name="connsiteY593" fmla="*/ 4917127 h 6246801"/>
              <a:gd name="connsiteX594" fmla="*/ 1676640 w 9384838"/>
              <a:gd name="connsiteY594" fmla="*/ 4892790 h 6246801"/>
              <a:gd name="connsiteX595" fmla="*/ 1625756 w 9384838"/>
              <a:gd name="connsiteY595" fmla="*/ 4917127 h 6246801"/>
              <a:gd name="connsiteX596" fmla="*/ 1601421 w 9384838"/>
              <a:gd name="connsiteY596" fmla="*/ 4917127 h 6246801"/>
              <a:gd name="connsiteX597" fmla="*/ 1575979 w 9384838"/>
              <a:gd name="connsiteY597" fmla="*/ 4892790 h 6246801"/>
              <a:gd name="connsiteX598" fmla="*/ 1575979 w 9384838"/>
              <a:gd name="connsiteY598" fmla="*/ 4867347 h 6246801"/>
              <a:gd name="connsiteX599" fmla="*/ 1575979 w 9384838"/>
              <a:gd name="connsiteY599" fmla="*/ 4841904 h 6246801"/>
              <a:gd name="connsiteX600" fmla="*/ 1526200 w 9384838"/>
              <a:gd name="connsiteY600" fmla="*/ 4817568 h 6246801"/>
              <a:gd name="connsiteX601" fmla="*/ 1450978 w 9384838"/>
              <a:gd name="connsiteY601" fmla="*/ 4867347 h 6246801"/>
              <a:gd name="connsiteX602" fmla="*/ 1425540 w 9384838"/>
              <a:gd name="connsiteY602" fmla="*/ 4867347 h 6246801"/>
              <a:gd name="connsiteX603" fmla="*/ 1425540 w 9384838"/>
              <a:gd name="connsiteY603" fmla="*/ 4867348 h 6246801"/>
              <a:gd name="connsiteX604" fmla="*/ 1425540 w 9384838"/>
              <a:gd name="connsiteY604" fmla="*/ 4917127 h 6246801"/>
              <a:gd name="connsiteX605" fmla="*/ 1400097 w 9384838"/>
              <a:gd name="connsiteY605" fmla="*/ 4942570 h 6246801"/>
              <a:gd name="connsiteX606" fmla="*/ 1400097 w 9384838"/>
              <a:gd name="connsiteY606" fmla="*/ 4992350 h 6246801"/>
              <a:gd name="connsiteX607" fmla="*/ 1350319 w 9384838"/>
              <a:gd name="connsiteY607" fmla="*/ 4992350 h 6246801"/>
              <a:gd name="connsiteX608" fmla="*/ 1350319 w 9384838"/>
              <a:gd name="connsiteY608" fmla="*/ 5043236 h 6246801"/>
              <a:gd name="connsiteX609" fmla="*/ 1299435 w 9384838"/>
              <a:gd name="connsiteY609" fmla="*/ 4992350 h 6246801"/>
              <a:gd name="connsiteX610" fmla="*/ 1249656 w 9384838"/>
              <a:gd name="connsiteY610" fmla="*/ 4917127 h 6246801"/>
              <a:gd name="connsiteX611" fmla="*/ 1224214 w 9384838"/>
              <a:gd name="connsiteY611" fmla="*/ 4917127 h 6246801"/>
              <a:gd name="connsiteX612" fmla="*/ 1148993 w 9384838"/>
              <a:gd name="connsiteY612" fmla="*/ 4892791 h 6246801"/>
              <a:gd name="connsiteX613" fmla="*/ 1124658 w 9384838"/>
              <a:gd name="connsiteY613" fmla="*/ 4917127 h 6246801"/>
              <a:gd name="connsiteX614" fmla="*/ 1124658 w 9384838"/>
              <a:gd name="connsiteY614" fmla="*/ 4892791 h 6246801"/>
              <a:gd name="connsiteX615" fmla="*/ 1099215 w 9384838"/>
              <a:gd name="connsiteY615" fmla="*/ 4917127 h 6246801"/>
              <a:gd name="connsiteX616" fmla="*/ 1073771 w 9384838"/>
              <a:gd name="connsiteY616" fmla="*/ 4892791 h 6246801"/>
              <a:gd name="connsiteX617" fmla="*/ 1049435 w 9384838"/>
              <a:gd name="connsiteY617" fmla="*/ 4917127 h 6246801"/>
              <a:gd name="connsiteX618" fmla="*/ 998551 w 9384838"/>
              <a:gd name="connsiteY618" fmla="*/ 4917127 h 6246801"/>
              <a:gd name="connsiteX619" fmla="*/ 998551 w 9384838"/>
              <a:gd name="connsiteY619" fmla="*/ 4892791 h 6246801"/>
              <a:gd name="connsiteX620" fmla="*/ 948773 w 9384838"/>
              <a:gd name="connsiteY620" fmla="*/ 4841905 h 6246801"/>
              <a:gd name="connsiteX621" fmla="*/ 898995 w 9384838"/>
              <a:gd name="connsiteY621" fmla="*/ 4867348 h 6246801"/>
              <a:gd name="connsiteX622" fmla="*/ 898995 w 9384838"/>
              <a:gd name="connsiteY622" fmla="*/ 4792125 h 6246801"/>
              <a:gd name="connsiteX623" fmla="*/ 923331 w 9384838"/>
              <a:gd name="connsiteY623" fmla="*/ 4766682 h 6246801"/>
              <a:gd name="connsiteX624" fmla="*/ 923331 w 9384838"/>
              <a:gd name="connsiteY624" fmla="*/ 4716902 h 6246801"/>
              <a:gd name="connsiteX625" fmla="*/ 923331 w 9384838"/>
              <a:gd name="connsiteY625" fmla="*/ 4691459 h 6246801"/>
              <a:gd name="connsiteX626" fmla="*/ 974215 w 9384838"/>
              <a:gd name="connsiteY626" fmla="*/ 4691459 h 6246801"/>
              <a:gd name="connsiteX627" fmla="*/ 998551 w 9384838"/>
              <a:gd name="connsiteY627" fmla="*/ 4667122 h 6246801"/>
              <a:gd name="connsiteX628" fmla="*/ 1049435 w 9384838"/>
              <a:gd name="connsiteY628" fmla="*/ 4716902 h 6246801"/>
              <a:gd name="connsiteX629" fmla="*/ 1148993 w 9384838"/>
              <a:gd name="connsiteY629" fmla="*/ 4716902 h 6246801"/>
              <a:gd name="connsiteX630" fmla="*/ 1174436 w 9384838"/>
              <a:gd name="connsiteY630" fmla="*/ 4667122 h 6246801"/>
              <a:gd name="connsiteX631" fmla="*/ 1224214 w 9384838"/>
              <a:gd name="connsiteY631" fmla="*/ 4667122 h 6246801"/>
              <a:gd name="connsiteX632" fmla="*/ 1249656 w 9384838"/>
              <a:gd name="connsiteY632" fmla="*/ 4616236 h 6246801"/>
              <a:gd name="connsiteX633" fmla="*/ 1275099 w 9384838"/>
              <a:gd name="connsiteY633" fmla="*/ 4616236 h 6246801"/>
              <a:gd name="connsiteX634" fmla="*/ 1275099 w 9384838"/>
              <a:gd name="connsiteY634" fmla="*/ 4616237 h 6246801"/>
              <a:gd name="connsiteX635" fmla="*/ 1350319 w 9384838"/>
              <a:gd name="connsiteY635" fmla="*/ 4616237 h 6246801"/>
              <a:gd name="connsiteX636" fmla="*/ 1374654 w 9384838"/>
              <a:gd name="connsiteY636" fmla="*/ 4590794 h 6246801"/>
              <a:gd name="connsiteX637" fmla="*/ 1425539 w 9384838"/>
              <a:gd name="connsiteY637" fmla="*/ 4566457 h 6246801"/>
              <a:gd name="connsiteX638" fmla="*/ 1550537 w 9384838"/>
              <a:gd name="connsiteY638" fmla="*/ 4491234 h 6246801"/>
              <a:gd name="connsiteX639" fmla="*/ 1651201 w 9384838"/>
              <a:gd name="connsiteY639" fmla="*/ 4440348 h 6246801"/>
              <a:gd name="connsiteX640" fmla="*/ 1751865 w 9384838"/>
              <a:gd name="connsiteY640" fmla="*/ 4416011 h 6246801"/>
              <a:gd name="connsiteX641" fmla="*/ 1776201 w 9384838"/>
              <a:gd name="connsiteY641" fmla="*/ 4365125 h 6246801"/>
              <a:gd name="connsiteX642" fmla="*/ 1751865 w 9384838"/>
              <a:gd name="connsiteY642" fmla="*/ 4340788 h 6246801"/>
              <a:gd name="connsiteX643" fmla="*/ 1801642 w 9384838"/>
              <a:gd name="connsiteY643" fmla="*/ 4340788 h 6246801"/>
              <a:gd name="connsiteX644" fmla="*/ 1827082 w 9384838"/>
              <a:gd name="connsiteY644" fmla="*/ 4315345 h 6246801"/>
              <a:gd name="connsiteX645" fmla="*/ 1902304 w 9384838"/>
              <a:gd name="connsiteY645" fmla="*/ 4340788 h 6246801"/>
              <a:gd name="connsiteX646" fmla="*/ 1952081 w 9384838"/>
              <a:gd name="connsiteY646" fmla="*/ 4315345 h 6246801"/>
              <a:gd name="connsiteX647" fmla="*/ 2001860 w 9384838"/>
              <a:gd name="connsiteY647" fmla="*/ 4340788 h 6246801"/>
              <a:gd name="connsiteX648" fmla="*/ 1952081 w 9384838"/>
              <a:gd name="connsiteY648" fmla="*/ 4340788 h 6246801"/>
              <a:gd name="connsiteX649" fmla="*/ 1952081 w 9384838"/>
              <a:gd name="connsiteY649" fmla="*/ 4390568 h 6246801"/>
              <a:gd name="connsiteX650" fmla="*/ 2027302 w 9384838"/>
              <a:gd name="connsiteY650" fmla="*/ 4416011 h 6246801"/>
              <a:gd name="connsiteX651" fmla="*/ 2052742 w 9384838"/>
              <a:gd name="connsiteY651" fmla="*/ 4416011 h 6246801"/>
              <a:gd name="connsiteX652" fmla="*/ 2102518 w 9384838"/>
              <a:gd name="connsiteY652" fmla="*/ 4390568 h 6246801"/>
              <a:gd name="connsiteX653" fmla="*/ 2127962 w 9384838"/>
              <a:gd name="connsiteY653" fmla="*/ 4390568 h 6246801"/>
              <a:gd name="connsiteX654" fmla="*/ 2203182 w 9384838"/>
              <a:gd name="connsiteY654" fmla="*/ 4440348 h 6246801"/>
              <a:gd name="connsiteX655" fmla="*/ 2328178 w 9384838"/>
              <a:gd name="connsiteY655" fmla="*/ 4465791 h 6246801"/>
              <a:gd name="connsiteX656" fmla="*/ 2428839 w 9384838"/>
              <a:gd name="connsiteY656" fmla="*/ 4465791 h 6246801"/>
              <a:gd name="connsiteX657" fmla="*/ 2478617 w 9384838"/>
              <a:gd name="connsiteY657" fmla="*/ 4440348 h 6246801"/>
              <a:gd name="connsiteX658" fmla="*/ 2529503 w 9384838"/>
              <a:gd name="connsiteY658" fmla="*/ 4416011 h 6246801"/>
              <a:gd name="connsiteX659" fmla="*/ 2579280 w 9384838"/>
              <a:gd name="connsiteY659" fmla="*/ 4440348 h 6246801"/>
              <a:gd name="connsiteX660" fmla="*/ 2629058 w 9384838"/>
              <a:gd name="connsiteY660" fmla="*/ 4440348 h 6246801"/>
              <a:gd name="connsiteX661" fmla="*/ 2679941 w 9384838"/>
              <a:gd name="connsiteY661" fmla="*/ 4465791 h 6246801"/>
              <a:gd name="connsiteX662" fmla="*/ 2679941 w 9384838"/>
              <a:gd name="connsiteY662" fmla="*/ 4465790 h 6246801"/>
              <a:gd name="connsiteX663" fmla="*/ 2705383 w 9384838"/>
              <a:gd name="connsiteY663" fmla="*/ 4465790 h 6246801"/>
              <a:gd name="connsiteX664" fmla="*/ 2804940 w 9384838"/>
              <a:gd name="connsiteY664" fmla="*/ 4440347 h 6246801"/>
              <a:gd name="connsiteX665" fmla="*/ 2830382 w 9384838"/>
              <a:gd name="connsiteY665" fmla="*/ 4491233 h 6246801"/>
              <a:gd name="connsiteX666" fmla="*/ 2804940 w 9384838"/>
              <a:gd name="connsiteY666" fmla="*/ 4515570 h 6246801"/>
              <a:gd name="connsiteX667" fmla="*/ 2780604 w 9384838"/>
              <a:gd name="connsiteY667" fmla="*/ 4541013 h 6246801"/>
              <a:gd name="connsiteX668" fmla="*/ 2804940 w 9384838"/>
              <a:gd name="connsiteY668" fmla="*/ 4566456 h 6246801"/>
              <a:gd name="connsiteX669" fmla="*/ 2804940 w 9384838"/>
              <a:gd name="connsiteY669" fmla="*/ 4590793 h 6246801"/>
              <a:gd name="connsiteX670" fmla="*/ 2855825 w 9384838"/>
              <a:gd name="connsiteY670" fmla="*/ 4590793 h 6246801"/>
              <a:gd name="connsiteX671" fmla="*/ 2855825 w 9384838"/>
              <a:gd name="connsiteY671" fmla="*/ 4566456 h 6246801"/>
              <a:gd name="connsiteX672" fmla="*/ 2880159 w 9384838"/>
              <a:gd name="connsiteY672" fmla="*/ 4566456 h 6246801"/>
              <a:gd name="connsiteX673" fmla="*/ 2880159 w 9384838"/>
              <a:gd name="connsiteY673" fmla="*/ 4605916 h 6246801"/>
              <a:gd name="connsiteX674" fmla="*/ 2880162 w 9384838"/>
              <a:gd name="connsiteY674" fmla="*/ 4605918 h 6246801"/>
              <a:gd name="connsiteX675" fmla="*/ 2880162 w 9384838"/>
              <a:gd name="connsiteY675" fmla="*/ 4566457 h 6246801"/>
              <a:gd name="connsiteX676" fmla="*/ 2931045 w 9384838"/>
              <a:gd name="connsiteY676" fmla="*/ 4616236 h 6246801"/>
              <a:gd name="connsiteX677" fmla="*/ 2980823 w 9384838"/>
              <a:gd name="connsiteY677" fmla="*/ 4641679 h 6246801"/>
              <a:gd name="connsiteX678" fmla="*/ 3006265 w 9384838"/>
              <a:gd name="connsiteY678" fmla="*/ 4616236 h 6246801"/>
              <a:gd name="connsiteX679" fmla="*/ 3030601 w 9384838"/>
              <a:gd name="connsiteY679" fmla="*/ 4616236 h 6246801"/>
              <a:gd name="connsiteX680" fmla="*/ 3056044 w 9384838"/>
              <a:gd name="connsiteY680" fmla="*/ 4590793 h 6246801"/>
              <a:gd name="connsiteX681" fmla="*/ 3105820 w 9384838"/>
              <a:gd name="connsiteY681" fmla="*/ 4590793 h 6246801"/>
              <a:gd name="connsiteX682" fmla="*/ 3131263 w 9384838"/>
              <a:gd name="connsiteY682" fmla="*/ 4541014 h 6246801"/>
              <a:gd name="connsiteX683" fmla="*/ 3131263 w 9384838"/>
              <a:gd name="connsiteY683" fmla="*/ 4590793 h 6246801"/>
              <a:gd name="connsiteX684" fmla="*/ 3156704 w 9384838"/>
              <a:gd name="connsiteY684" fmla="*/ 4566457 h 6246801"/>
              <a:gd name="connsiteX685" fmla="*/ 3181041 w 9384838"/>
              <a:gd name="connsiteY685" fmla="*/ 4515571 h 6246801"/>
              <a:gd name="connsiteX686" fmla="*/ 3156704 w 9384838"/>
              <a:gd name="connsiteY686" fmla="*/ 4440348 h 6246801"/>
              <a:gd name="connsiteX687" fmla="*/ 3131263 w 9384838"/>
              <a:gd name="connsiteY687" fmla="*/ 4416011 h 6246801"/>
              <a:gd name="connsiteX688" fmla="*/ 3181041 w 9384838"/>
              <a:gd name="connsiteY688" fmla="*/ 4365125 h 6246801"/>
              <a:gd name="connsiteX689" fmla="*/ 3231924 w 9384838"/>
              <a:gd name="connsiteY689" fmla="*/ 4340788 h 6246801"/>
              <a:gd name="connsiteX690" fmla="*/ 3256260 w 9384838"/>
              <a:gd name="connsiteY690" fmla="*/ 4289902 h 6246801"/>
              <a:gd name="connsiteX691" fmla="*/ 3281703 w 9384838"/>
              <a:gd name="connsiteY691" fmla="*/ 4289902 h 6246801"/>
              <a:gd name="connsiteX692" fmla="*/ 3281705 w 9384838"/>
              <a:gd name="connsiteY692" fmla="*/ 4289902 h 6246801"/>
              <a:gd name="connsiteX693" fmla="*/ 3307147 w 9384838"/>
              <a:gd name="connsiteY693" fmla="*/ 4265565 h 6246801"/>
              <a:gd name="connsiteX694" fmla="*/ 3356924 w 9384838"/>
              <a:gd name="connsiteY694" fmla="*/ 4265565 h 6246801"/>
              <a:gd name="connsiteX695" fmla="*/ 3457589 w 9384838"/>
              <a:gd name="connsiteY695" fmla="*/ 4190342 h 6246801"/>
              <a:gd name="connsiteX696" fmla="*/ 3558250 w 9384838"/>
              <a:gd name="connsiteY696" fmla="*/ 4089676 h 6246801"/>
              <a:gd name="connsiteX697" fmla="*/ 3582585 w 9384838"/>
              <a:gd name="connsiteY697" fmla="*/ 4014453 h 6246801"/>
              <a:gd name="connsiteX698" fmla="*/ 3608026 w 9384838"/>
              <a:gd name="connsiteY698" fmla="*/ 3989010 h 6246801"/>
              <a:gd name="connsiteX699" fmla="*/ 3582585 w 9384838"/>
              <a:gd name="connsiteY699" fmla="*/ 3963567 h 6246801"/>
              <a:gd name="connsiteX700" fmla="*/ 3608026 w 9384838"/>
              <a:gd name="connsiteY700" fmla="*/ 3913787 h 6246801"/>
              <a:gd name="connsiteX701" fmla="*/ 3582585 w 9384838"/>
              <a:gd name="connsiteY701" fmla="*/ 3888344 h 6246801"/>
              <a:gd name="connsiteX702" fmla="*/ 3608026 w 9384838"/>
              <a:gd name="connsiteY702" fmla="*/ 3838565 h 6246801"/>
              <a:gd name="connsiteX703" fmla="*/ 3633468 w 9384838"/>
              <a:gd name="connsiteY703" fmla="*/ 3813122 h 6246801"/>
              <a:gd name="connsiteX704" fmla="*/ 3683247 w 9384838"/>
              <a:gd name="connsiteY704" fmla="*/ 3788785 h 6246801"/>
              <a:gd name="connsiteX705" fmla="*/ 3708689 w 9384838"/>
              <a:gd name="connsiteY705" fmla="*/ 3813122 h 6246801"/>
              <a:gd name="connsiteX706" fmla="*/ 3783908 w 9384838"/>
              <a:gd name="connsiteY706" fmla="*/ 3788785 h 6246801"/>
              <a:gd name="connsiteX707" fmla="*/ 3883464 w 9384838"/>
              <a:gd name="connsiteY707" fmla="*/ 3763342 h 6246801"/>
              <a:gd name="connsiteX708" fmla="*/ 3883464 w 9384838"/>
              <a:gd name="connsiteY708" fmla="*/ 3813122 h 6246801"/>
              <a:gd name="connsiteX709" fmla="*/ 3833686 w 9384838"/>
              <a:gd name="connsiteY709" fmla="*/ 3813122 h 6246801"/>
              <a:gd name="connsiteX710" fmla="*/ 3808245 w 9384838"/>
              <a:gd name="connsiteY710" fmla="*/ 3838565 h 6246801"/>
              <a:gd name="connsiteX711" fmla="*/ 3808245 w 9384838"/>
              <a:gd name="connsiteY711" fmla="*/ 3888344 h 6246801"/>
              <a:gd name="connsiteX712" fmla="*/ 3758467 w 9384838"/>
              <a:gd name="connsiteY712" fmla="*/ 3864008 h 6246801"/>
              <a:gd name="connsiteX713" fmla="*/ 3708689 w 9384838"/>
              <a:gd name="connsiteY713" fmla="*/ 3913787 h 6246801"/>
              <a:gd name="connsiteX714" fmla="*/ 3683247 w 9384838"/>
              <a:gd name="connsiteY714" fmla="*/ 3888344 h 6246801"/>
              <a:gd name="connsiteX715" fmla="*/ 3633468 w 9384838"/>
              <a:gd name="connsiteY715" fmla="*/ 3913787 h 6246801"/>
              <a:gd name="connsiteX716" fmla="*/ 3657804 w 9384838"/>
              <a:gd name="connsiteY716" fmla="*/ 3939230 h 6246801"/>
              <a:gd name="connsiteX717" fmla="*/ 3633468 w 9384838"/>
              <a:gd name="connsiteY717" fmla="*/ 3963567 h 6246801"/>
              <a:gd name="connsiteX718" fmla="*/ 3657804 w 9384838"/>
              <a:gd name="connsiteY718" fmla="*/ 3963567 h 6246801"/>
              <a:gd name="connsiteX719" fmla="*/ 3683247 w 9384838"/>
              <a:gd name="connsiteY719" fmla="*/ 3989010 h 6246801"/>
              <a:gd name="connsiteX720" fmla="*/ 3708689 w 9384838"/>
              <a:gd name="connsiteY720" fmla="*/ 3989010 h 6246801"/>
              <a:gd name="connsiteX721" fmla="*/ 3708689 w 9384838"/>
              <a:gd name="connsiteY721" fmla="*/ 4014453 h 6246801"/>
              <a:gd name="connsiteX722" fmla="*/ 3708688 w 9384838"/>
              <a:gd name="connsiteY722" fmla="*/ 4014453 h 6246801"/>
              <a:gd name="connsiteX723" fmla="*/ 3657804 w 9384838"/>
              <a:gd name="connsiteY723" fmla="*/ 4064233 h 6246801"/>
              <a:gd name="connsiteX724" fmla="*/ 3683246 w 9384838"/>
              <a:gd name="connsiteY724" fmla="*/ 4139455 h 6246801"/>
              <a:gd name="connsiteX725" fmla="*/ 3808243 w 9384838"/>
              <a:gd name="connsiteY725" fmla="*/ 4164898 h 6246801"/>
              <a:gd name="connsiteX726" fmla="*/ 3833684 w 9384838"/>
              <a:gd name="connsiteY726" fmla="*/ 4089676 h 6246801"/>
              <a:gd name="connsiteX727" fmla="*/ 3958666 w 9384838"/>
              <a:gd name="connsiteY727" fmla="*/ 4089676 h 6246801"/>
              <a:gd name="connsiteX728" fmla="*/ 4084770 w 9384838"/>
              <a:gd name="connsiteY728" fmla="*/ 4064233 h 6246801"/>
              <a:gd name="connsiteX729" fmla="*/ 4185432 w 9384838"/>
              <a:gd name="connsiteY729" fmla="*/ 4064233 h 6246801"/>
              <a:gd name="connsiteX730" fmla="*/ 4460870 w 9384838"/>
              <a:gd name="connsiteY730" fmla="*/ 3888345 h 6246801"/>
              <a:gd name="connsiteX731" fmla="*/ 4510648 w 9384838"/>
              <a:gd name="connsiteY731" fmla="*/ 3763342 h 6246801"/>
              <a:gd name="connsiteX732" fmla="*/ 4761751 w 9384838"/>
              <a:gd name="connsiteY732" fmla="*/ 3713562 h 6246801"/>
              <a:gd name="connsiteX733" fmla="*/ 4836971 w 9384838"/>
              <a:gd name="connsiteY733" fmla="*/ 3612896 h 6246801"/>
              <a:gd name="connsiteX734" fmla="*/ 4887855 w 9384838"/>
              <a:gd name="connsiteY734" fmla="*/ 3487894 h 6246801"/>
              <a:gd name="connsiteX735" fmla="*/ 4887855 w 9384838"/>
              <a:gd name="connsiteY735" fmla="*/ 3487893 h 6246801"/>
              <a:gd name="connsiteX736" fmla="*/ 4937633 w 9384838"/>
              <a:gd name="connsiteY736" fmla="*/ 3437007 h 6246801"/>
              <a:gd name="connsiteX737" fmla="*/ 5012854 w 9384838"/>
              <a:gd name="connsiteY737" fmla="*/ 3387227 h 6246801"/>
              <a:gd name="connsiteX738" fmla="*/ 5038296 w 9384838"/>
              <a:gd name="connsiteY738" fmla="*/ 3336341 h 6246801"/>
              <a:gd name="connsiteX739" fmla="*/ 5113516 w 9384838"/>
              <a:gd name="connsiteY739" fmla="*/ 3236782 h 6246801"/>
              <a:gd name="connsiteX740" fmla="*/ 5137852 w 9384838"/>
              <a:gd name="connsiteY740" fmla="*/ 3185896 h 6246801"/>
              <a:gd name="connsiteX741" fmla="*/ 5163294 w 9384838"/>
              <a:gd name="connsiteY741" fmla="*/ 3161560 h 6246801"/>
              <a:gd name="connsiteX742" fmla="*/ 5238514 w 9384838"/>
              <a:gd name="connsiteY742" fmla="*/ 3011116 h 6246801"/>
              <a:gd name="connsiteX743" fmla="*/ 5263957 w 9384838"/>
              <a:gd name="connsiteY743" fmla="*/ 2860672 h 6246801"/>
              <a:gd name="connsiteX744" fmla="*/ 5188736 w 9384838"/>
              <a:gd name="connsiteY744" fmla="*/ 2809788 h 6246801"/>
              <a:gd name="connsiteX745" fmla="*/ 5163294 w 9384838"/>
              <a:gd name="connsiteY745" fmla="*/ 2835229 h 6246801"/>
              <a:gd name="connsiteX746" fmla="*/ 5137852 w 9384838"/>
              <a:gd name="connsiteY746" fmla="*/ 2835229 h 6246801"/>
              <a:gd name="connsiteX747" fmla="*/ 5137852 w 9384838"/>
              <a:gd name="connsiteY747" fmla="*/ 2785450 h 6246801"/>
              <a:gd name="connsiteX748" fmla="*/ 5188736 w 9384838"/>
              <a:gd name="connsiteY748" fmla="*/ 2785450 h 6246801"/>
              <a:gd name="connsiteX749" fmla="*/ 5263957 w 9384838"/>
              <a:gd name="connsiteY749" fmla="*/ 2734563 h 6246801"/>
              <a:gd name="connsiteX750" fmla="*/ 5339177 w 9384838"/>
              <a:gd name="connsiteY750" fmla="*/ 2609561 h 6246801"/>
              <a:gd name="connsiteX751" fmla="*/ 5289399 w 9384838"/>
              <a:gd name="connsiteY751" fmla="*/ 2534339 h 6246801"/>
              <a:gd name="connsiteX752" fmla="*/ 5289931 w 9384838"/>
              <a:gd name="connsiteY752" fmla="*/ 2534660 h 6246801"/>
              <a:gd name="connsiteX753" fmla="*/ 5289398 w 9384838"/>
              <a:gd name="connsiteY753" fmla="*/ 2534339 h 6246801"/>
              <a:gd name="connsiteX754" fmla="*/ 5313734 w 9384838"/>
              <a:gd name="connsiteY754" fmla="*/ 2483451 h 6246801"/>
              <a:gd name="connsiteX755" fmla="*/ 5289398 w 9384838"/>
              <a:gd name="connsiteY755" fmla="*/ 2459115 h 6246801"/>
              <a:gd name="connsiteX756" fmla="*/ 5364618 w 9384838"/>
              <a:gd name="connsiteY756" fmla="*/ 2408231 h 6246801"/>
              <a:gd name="connsiteX757" fmla="*/ 5388954 w 9384838"/>
              <a:gd name="connsiteY757" fmla="*/ 2433674 h 6246801"/>
              <a:gd name="connsiteX758" fmla="*/ 5464174 w 9384838"/>
              <a:gd name="connsiteY758" fmla="*/ 2408231 h 6246801"/>
              <a:gd name="connsiteX759" fmla="*/ 5515059 w 9384838"/>
              <a:gd name="connsiteY759" fmla="*/ 2333007 h 6246801"/>
              <a:gd name="connsiteX760" fmla="*/ 5539394 w 9384838"/>
              <a:gd name="connsiteY760" fmla="*/ 2257785 h 6246801"/>
              <a:gd name="connsiteX761" fmla="*/ 5539394 w 9384838"/>
              <a:gd name="connsiteY761" fmla="*/ 2233447 h 6246801"/>
              <a:gd name="connsiteX762" fmla="*/ 5564837 w 9384838"/>
              <a:gd name="connsiteY762" fmla="*/ 2182565 h 6246801"/>
              <a:gd name="connsiteX763" fmla="*/ 5614615 w 9384838"/>
              <a:gd name="connsiteY763" fmla="*/ 2233447 h 6246801"/>
              <a:gd name="connsiteX764" fmla="*/ 5640057 w 9384838"/>
              <a:gd name="connsiteY764" fmla="*/ 2208005 h 6246801"/>
              <a:gd name="connsiteX765" fmla="*/ 5665499 w 9384838"/>
              <a:gd name="connsiteY765" fmla="*/ 2233447 h 6246801"/>
              <a:gd name="connsiteX766" fmla="*/ 5665499 w 9384838"/>
              <a:gd name="connsiteY766" fmla="*/ 2257785 h 6246801"/>
              <a:gd name="connsiteX767" fmla="*/ 5640057 w 9384838"/>
              <a:gd name="connsiteY767" fmla="*/ 2408231 h 6246801"/>
              <a:gd name="connsiteX768" fmla="*/ 5689835 w 9384838"/>
              <a:gd name="connsiteY768" fmla="*/ 2433674 h 6246801"/>
              <a:gd name="connsiteX769" fmla="*/ 5740719 w 9384838"/>
              <a:gd name="connsiteY769" fmla="*/ 2408231 h 6246801"/>
              <a:gd name="connsiteX770" fmla="*/ 5765055 w 9384838"/>
              <a:gd name="connsiteY770" fmla="*/ 2358450 h 6246801"/>
              <a:gd name="connsiteX771" fmla="*/ 5840275 w 9384838"/>
              <a:gd name="connsiteY771" fmla="*/ 2459115 h 6246801"/>
              <a:gd name="connsiteX772" fmla="*/ 5891159 w 9384838"/>
              <a:gd name="connsiteY772" fmla="*/ 2408231 h 6246801"/>
              <a:gd name="connsiteX773" fmla="*/ 5940937 w 9384838"/>
              <a:gd name="connsiteY773" fmla="*/ 2283229 h 6246801"/>
              <a:gd name="connsiteX774" fmla="*/ 5891159 w 9384838"/>
              <a:gd name="connsiteY774" fmla="*/ 2208005 h 6246801"/>
              <a:gd name="connsiteX775" fmla="*/ 5840275 w 9384838"/>
              <a:gd name="connsiteY775" fmla="*/ 2257785 h 6246801"/>
              <a:gd name="connsiteX776" fmla="*/ 5715277 w 9384838"/>
              <a:gd name="connsiteY776" fmla="*/ 2283229 h 6246801"/>
              <a:gd name="connsiteX777" fmla="*/ 5765055 w 9384838"/>
              <a:gd name="connsiteY777" fmla="*/ 2132783 h 6246801"/>
              <a:gd name="connsiteX778" fmla="*/ 5840275 w 9384838"/>
              <a:gd name="connsiteY778" fmla="*/ 2081897 h 6246801"/>
              <a:gd name="connsiteX779" fmla="*/ 8270546 w 9384838"/>
              <a:gd name="connsiteY779" fmla="*/ 1474959 h 6246801"/>
              <a:gd name="connsiteX780" fmla="*/ 8282255 w 9384838"/>
              <a:gd name="connsiteY780" fmla="*/ 1480813 h 6246801"/>
              <a:gd name="connsiteX781" fmla="*/ 8274449 w 9384838"/>
              <a:gd name="connsiteY781" fmla="*/ 1490571 h 6246801"/>
              <a:gd name="connsiteX782" fmla="*/ 8264691 w 9384838"/>
              <a:gd name="connsiteY782" fmla="*/ 1491546 h 6246801"/>
              <a:gd name="connsiteX783" fmla="*/ 8247128 w 9384838"/>
              <a:gd name="connsiteY783" fmla="*/ 1501304 h 6246801"/>
              <a:gd name="connsiteX784" fmla="*/ 8250055 w 9384838"/>
              <a:gd name="connsiteY784" fmla="*/ 1485692 h 6246801"/>
              <a:gd name="connsiteX785" fmla="*/ 8265667 w 9384838"/>
              <a:gd name="connsiteY785" fmla="*/ 1485692 h 6246801"/>
              <a:gd name="connsiteX786" fmla="*/ 8270546 w 9384838"/>
              <a:gd name="connsiteY786" fmla="*/ 1474959 h 6246801"/>
              <a:gd name="connsiteX787" fmla="*/ 8187608 w 9384838"/>
              <a:gd name="connsiteY787" fmla="*/ 1463250 h 6246801"/>
              <a:gd name="connsiteX788" fmla="*/ 8203220 w 9384838"/>
              <a:gd name="connsiteY788" fmla="*/ 1472032 h 6246801"/>
              <a:gd name="connsiteX789" fmla="*/ 8215904 w 9384838"/>
              <a:gd name="connsiteY789" fmla="*/ 1471056 h 6246801"/>
              <a:gd name="connsiteX790" fmla="*/ 8214929 w 9384838"/>
              <a:gd name="connsiteY790" fmla="*/ 1479838 h 6246801"/>
              <a:gd name="connsiteX791" fmla="*/ 8216880 w 9384838"/>
              <a:gd name="connsiteY791" fmla="*/ 1484717 h 6246801"/>
              <a:gd name="connsiteX792" fmla="*/ 8195414 w 9384838"/>
              <a:gd name="connsiteY792" fmla="*/ 1482765 h 6246801"/>
              <a:gd name="connsiteX793" fmla="*/ 8197365 w 9384838"/>
              <a:gd name="connsiteY793" fmla="*/ 1476909 h 6246801"/>
              <a:gd name="connsiteX794" fmla="*/ 8187608 w 9384838"/>
              <a:gd name="connsiteY794" fmla="*/ 1463250 h 6246801"/>
              <a:gd name="connsiteX795" fmla="*/ 8289085 w 9384838"/>
              <a:gd name="connsiteY795" fmla="*/ 1415439 h 6246801"/>
              <a:gd name="connsiteX796" fmla="*/ 8307624 w 9384838"/>
              <a:gd name="connsiteY796" fmla="*/ 1425197 h 6246801"/>
              <a:gd name="connsiteX797" fmla="*/ 8318357 w 9384838"/>
              <a:gd name="connsiteY797" fmla="*/ 1429100 h 6246801"/>
              <a:gd name="connsiteX798" fmla="*/ 8307624 w 9384838"/>
              <a:gd name="connsiteY798" fmla="*/ 1443734 h 6246801"/>
              <a:gd name="connsiteX799" fmla="*/ 8313478 w 9384838"/>
              <a:gd name="connsiteY799" fmla="*/ 1452516 h 6246801"/>
              <a:gd name="connsiteX800" fmla="*/ 8282255 w 9384838"/>
              <a:gd name="connsiteY800" fmla="*/ 1469104 h 6246801"/>
              <a:gd name="connsiteX801" fmla="*/ 8280303 w 9384838"/>
              <a:gd name="connsiteY801" fmla="*/ 1453493 h 6246801"/>
              <a:gd name="connsiteX802" fmla="*/ 8269570 w 9384838"/>
              <a:gd name="connsiteY802" fmla="*/ 1425197 h 6246801"/>
              <a:gd name="connsiteX803" fmla="*/ 8289085 w 9384838"/>
              <a:gd name="connsiteY803" fmla="*/ 1415439 h 6246801"/>
              <a:gd name="connsiteX804" fmla="*/ 8360314 w 9384838"/>
              <a:gd name="connsiteY804" fmla="*/ 1357869 h 6246801"/>
              <a:gd name="connsiteX805" fmla="*/ 8376902 w 9384838"/>
              <a:gd name="connsiteY805" fmla="*/ 1366651 h 6246801"/>
              <a:gd name="connsiteX806" fmla="*/ 8379829 w 9384838"/>
              <a:gd name="connsiteY806" fmla="*/ 1382264 h 6246801"/>
              <a:gd name="connsiteX807" fmla="*/ 8349581 w 9384838"/>
              <a:gd name="connsiteY807" fmla="*/ 1375434 h 6246801"/>
              <a:gd name="connsiteX808" fmla="*/ 8360314 w 9384838"/>
              <a:gd name="connsiteY808" fmla="*/ 1357869 h 6246801"/>
              <a:gd name="connsiteX809" fmla="*/ 8571073 w 9384838"/>
              <a:gd name="connsiteY809" fmla="*/ 1228098 h 6246801"/>
              <a:gd name="connsiteX810" fmla="*/ 8597418 w 9384838"/>
              <a:gd name="connsiteY810" fmla="*/ 1253467 h 6246801"/>
              <a:gd name="connsiteX811" fmla="*/ 8592539 w 9384838"/>
              <a:gd name="connsiteY811" fmla="*/ 1260297 h 6246801"/>
              <a:gd name="connsiteX812" fmla="*/ 8592539 w 9384838"/>
              <a:gd name="connsiteY812" fmla="*/ 1272981 h 6246801"/>
              <a:gd name="connsiteX813" fmla="*/ 8572049 w 9384838"/>
              <a:gd name="connsiteY813" fmla="*/ 1273957 h 6246801"/>
              <a:gd name="connsiteX814" fmla="*/ 8561316 w 9384838"/>
              <a:gd name="connsiteY814" fmla="*/ 1285666 h 6246801"/>
              <a:gd name="connsiteX815" fmla="*/ 8554486 w 9384838"/>
              <a:gd name="connsiteY815" fmla="*/ 1302253 h 6246801"/>
              <a:gd name="connsiteX816" fmla="*/ 8533995 w 9384838"/>
              <a:gd name="connsiteY816" fmla="*/ 1311035 h 6246801"/>
              <a:gd name="connsiteX817" fmla="*/ 8510577 w 9384838"/>
              <a:gd name="connsiteY817" fmla="*/ 1309083 h 6246801"/>
              <a:gd name="connsiteX818" fmla="*/ 8505699 w 9384838"/>
              <a:gd name="connsiteY818" fmla="*/ 1331526 h 6246801"/>
              <a:gd name="connsiteX819" fmla="*/ 8494966 w 9384838"/>
              <a:gd name="connsiteY819" fmla="*/ 1335428 h 6246801"/>
              <a:gd name="connsiteX820" fmla="*/ 8482281 w 9384838"/>
              <a:gd name="connsiteY820" fmla="*/ 1312986 h 6246801"/>
              <a:gd name="connsiteX821" fmla="*/ 8474475 w 9384838"/>
              <a:gd name="connsiteY821" fmla="*/ 1303229 h 6246801"/>
              <a:gd name="connsiteX822" fmla="*/ 8467645 w 9384838"/>
              <a:gd name="connsiteY822" fmla="*/ 1279811 h 6246801"/>
              <a:gd name="connsiteX823" fmla="*/ 8476427 w 9384838"/>
              <a:gd name="connsiteY823" fmla="*/ 1270054 h 6246801"/>
              <a:gd name="connsiteX824" fmla="*/ 8524238 w 9384838"/>
              <a:gd name="connsiteY824" fmla="*/ 1261273 h 6246801"/>
              <a:gd name="connsiteX825" fmla="*/ 8551558 w 9384838"/>
              <a:gd name="connsiteY825" fmla="*/ 1236879 h 6246801"/>
              <a:gd name="connsiteX826" fmla="*/ 8567170 w 9384838"/>
              <a:gd name="connsiteY826" fmla="*/ 1237855 h 6246801"/>
              <a:gd name="connsiteX827" fmla="*/ 8571073 w 9384838"/>
              <a:gd name="connsiteY827" fmla="*/ 1228098 h 6246801"/>
              <a:gd name="connsiteX828" fmla="*/ 8306648 w 9384838"/>
              <a:gd name="connsiteY828" fmla="*/ 884639 h 6246801"/>
              <a:gd name="connsiteX829" fmla="*/ 8328114 w 9384838"/>
              <a:gd name="connsiteY829" fmla="*/ 903178 h 6246801"/>
              <a:gd name="connsiteX830" fmla="*/ 8334944 w 9384838"/>
              <a:gd name="connsiteY830" fmla="*/ 917814 h 6246801"/>
              <a:gd name="connsiteX831" fmla="*/ 8368119 w 9384838"/>
              <a:gd name="connsiteY831" fmla="*/ 935377 h 6246801"/>
              <a:gd name="connsiteX832" fmla="*/ 8422761 w 9384838"/>
              <a:gd name="connsiteY832" fmla="*/ 939280 h 6246801"/>
              <a:gd name="connsiteX833" fmla="*/ 8461790 w 9384838"/>
              <a:gd name="connsiteY833" fmla="*/ 922693 h 6246801"/>
              <a:gd name="connsiteX834" fmla="*/ 8450081 w 9384838"/>
              <a:gd name="connsiteY834" fmla="*/ 963674 h 6246801"/>
              <a:gd name="connsiteX835" fmla="*/ 8431542 w 9384838"/>
              <a:gd name="connsiteY835" fmla="*/ 975382 h 6246801"/>
              <a:gd name="connsiteX836" fmla="*/ 8415930 w 9384838"/>
              <a:gd name="connsiteY836" fmla="*/ 963674 h 6246801"/>
              <a:gd name="connsiteX837" fmla="*/ 8397391 w 9384838"/>
              <a:gd name="connsiteY837" fmla="*/ 963674 h 6246801"/>
              <a:gd name="connsiteX838" fmla="*/ 8359338 w 9384838"/>
              <a:gd name="connsiteY838" fmla="*/ 1014411 h 6246801"/>
              <a:gd name="connsiteX839" fmla="*/ 8284206 w 9384838"/>
              <a:gd name="connsiteY839" fmla="*/ 1020265 h 6246801"/>
              <a:gd name="connsiteX840" fmla="*/ 8247128 w 9384838"/>
              <a:gd name="connsiteY840" fmla="*/ 1070028 h 6246801"/>
              <a:gd name="connsiteX841" fmla="*/ 8212977 w 9384838"/>
              <a:gd name="connsiteY841" fmla="*/ 1083688 h 6246801"/>
              <a:gd name="connsiteX842" fmla="*/ 8184681 w 9384838"/>
              <a:gd name="connsiteY842" fmla="*/ 1151014 h 6246801"/>
              <a:gd name="connsiteX843" fmla="*/ 8163215 w 9384838"/>
              <a:gd name="connsiteY843" fmla="*/ 1151014 h 6246801"/>
              <a:gd name="connsiteX844" fmla="*/ 8155409 w 9384838"/>
              <a:gd name="connsiteY844" fmla="*/ 1207607 h 6246801"/>
              <a:gd name="connsiteX845" fmla="*/ 8099792 w 9384838"/>
              <a:gd name="connsiteY845" fmla="*/ 1223219 h 6246801"/>
              <a:gd name="connsiteX846" fmla="*/ 8077350 w 9384838"/>
              <a:gd name="connsiteY846" fmla="*/ 1247612 h 6246801"/>
              <a:gd name="connsiteX847" fmla="*/ 8066617 w 9384838"/>
              <a:gd name="connsiteY847" fmla="*/ 1319817 h 6246801"/>
              <a:gd name="connsiteX848" fmla="*/ 8057835 w 9384838"/>
              <a:gd name="connsiteY848" fmla="*/ 1315914 h 6246801"/>
              <a:gd name="connsiteX849" fmla="*/ 8009048 w 9384838"/>
              <a:gd name="connsiteY849" fmla="*/ 1320793 h 6246801"/>
              <a:gd name="connsiteX850" fmla="*/ 8009048 w 9384838"/>
              <a:gd name="connsiteY850" fmla="*/ 1309084 h 6246801"/>
              <a:gd name="connsiteX851" fmla="*/ 8010024 w 9384838"/>
              <a:gd name="connsiteY851" fmla="*/ 1293472 h 6246801"/>
              <a:gd name="connsiteX852" fmla="*/ 8002218 w 9384838"/>
              <a:gd name="connsiteY852" fmla="*/ 1262248 h 6246801"/>
              <a:gd name="connsiteX853" fmla="*/ 8013927 w 9384838"/>
              <a:gd name="connsiteY853" fmla="*/ 1254442 h 6246801"/>
              <a:gd name="connsiteX854" fmla="*/ 8038320 w 9384838"/>
              <a:gd name="connsiteY854" fmla="*/ 1219316 h 6246801"/>
              <a:gd name="connsiteX855" fmla="*/ 8077350 w 9384838"/>
              <a:gd name="connsiteY855" fmla="*/ 1190044 h 6246801"/>
              <a:gd name="connsiteX856" fmla="*/ 8108573 w 9384838"/>
              <a:gd name="connsiteY856" fmla="*/ 1167602 h 6246801"/>
              <a:gd name="connsiteX857" fmla="*/ 8111501 w 9384838"/>
              <a:gd name="connsiteY857" fmla="*/ 1154917 h 6246801"/>
              <a:gd name="connsiteX858" fmla="*/ 8135894 w 9384838"/>
              <a:gd name="connsiteY858" fmla="*/ 1148087 h 6246801"/>
              <a:gd name="connsiteX859" fmla="*/ 8141748 w 9384838"/>
              <a:gd name="connsiteY859" fmla="*/ 1130524 h 6246801"/>
              <a:gd name="connsiteX860" fmla="*/ 8135894 w 9384838"/>
              <a:gd name="connsiteY860" fmla="*/ 1121742 h 6246801"/>
              <a:gd name="connsiteX861" fmla="*/ 8143700 w 9384838"/>
              <a:gd name="connsiteY861" fmla="*/ 1104179 h 6246801"/>
              <a:gd name="connsiteX862" fmla="*/ 8200293 w 9384838"/>
              <a:gd name="connsiteY862" fmla="*/ 1030998 h 6246801"/>
              <a:gd name="connsiteX863" fmla="*/ 8231516 w 9384838"/>
              <a:gd name="connsiteY863" fmla="*/ 993920 h 6246801"/>
              <a:gd name="connsiteX864" fmla="*/ 8245176 w 9384838"/>
              <a:gd name="connsiteY864" fmla="*/ 957819 h 6246801"/>
              <a:gd name="connsiteX865" fmla="*/ 8258837 w 9384838"/>
              <a:gd name="connsiteY865" fmla="*/ 944159 h 6246801"/>
              <a:gd name="connsiteX866" fmla="*/ 8260788 w 9384838"/>
              <a:gd name="connsiteY866" fmla="*/ 920741 h 6246801"/>
              <a:gd name="connsiteX867" fmla="*/ 8289085 w 9384838"/>
              <a:gd name="connsiteY867" fmla="*/ 889516 h 6246801"/>
              <a:gd name="connsiteX868" fmla="*/ 8306648 w 9384838"/>
              <a:gd name="connsiteY868" fmla="*/ 884639 h 6246801"/>
              <a:gd name="connsiteX869" fmla="*/ 9328245 w 9384838"/>
              <a:gd name="connsiteY869" fmla="*/ 311878 h 6246801"/>
              <a:gd name="connsiteX870" fmla="*/ 9371178 w 9384838"/>
              <a:gd name="connsiteY870" fmla="*/ 317733 h 6246801"/>
              <a:gd name="connsiteX871" fmla="*/ 9384838 w 9384838"/>
              <a:gd name="connsiteY871" fmla="*/ 341150 h 6246801"/>
              <a:gd name="connsiteX872" fmla="*/ 9357517 w 9384838"/>
              <a:gd name="connsiteY872" fmla="*/ 360665 h 6246801"/>
              <a:gd name="connsiteX873" fmla="*/ 9357517 w 9384838"/>
              <a:gd name="connsiteY873" fmla="*/ 378228 h 6246801"/>
              <a:gd name="connsiteX874" fmla="*/ 9371178 w 9384838"/>
              <a:gd name="connsiteY874" fmla="*/ 393840 h 6246801"/>
              <a:gd name="connsiteX875" fmla="*/ 9367275 w 9384838"/>
              <a:gd name="connsiteY875" fmla="*/ 427015 h 6246801"/>
              <a:gd name="connsiteX876" fmla="*/ 9314585 w 9384838"/>
              <a:gd name="connsiteY876" fmla="*/ 427015 h 6246801"/>
              <a:gd name="connsiteX877" fmla="*/ 9250186 w 9384838"/>
              <a:gd name="connsiteY877" fmla="*/ 440675 h 6246801"/>
              <a:gd name="connsiteX878" fmla="*/ 9213108 w 9384838"/>
              <a:gd name="connsiteY878" fmla="*/ 471899 h 6246801"/>
              <a:gd name="connsiteX879" fmla="*/ 9162370 w 9384838"/>
              <a:gd name="connsiteY879" fmla="*/ 491414 h 6246801"/>
              <a:gd name="connsiteX880" fmla="*/ 9099923 w 9384838"/>
              <a:gd name="connsiteY880" fmla="*/ 526540 h 6246801"/>
              <a:gd name="connsiteX881" fmla="*/ 9035524 w 9384838"/>
              <a:gd name="connsiteY881" fmla="*/ 587036 h 6246801"/>
              <a:gd name="connsiteX882" fmla="*/ 8996494 w 9384838"/>
              <a:gd name="connsiteY882" fmla="*/ 635822 h 6246801"/>
              <a:gd name="connsiteX883" fmla="*/ 8961368 w 9384838"/>
              <a:gd name="connsiteY883" fmla="*/ 637774 h 6246801"/>
              <a:gd name="connsiteX884" fmla="*/ 8951610 w 9384838"/>
              <a:gd name="connsiteY884" fmla="*/ 647531 h 6246801"/>
              <a:gd name="connsiteX885" fmla="*/ 8926241 w 9384838"/>
              <a:gd name="connsiteY885" fmla="*/ 637774 h 6246801"/>
              <a:gd name="connsiteX886" fmla="*/ 8916484 w 9384838"/>
              <a:gd name="connsiteY886" fmla="*/ 608501 h 6246801"/>
              <a:gd name="connsiteX887" fmla="*/ 8883309 w 9384838"/>
              <a:gd name="connsiteY887" fmla="*/ 622162 h 6246801"/>
              <a:gd name="connsiteX888" fmla="*/ 8877454 w 9384838"/>
              <a:gd name="connsiteY888" fmla="*/ 651434 h 6246801"/>
              <a:gd name="connsiteX889" fmla="*/ 8887212 w 9384838"/>
              <a:gd name="connsiteY889" fmla="*/ 665094 h 6246801"/>
              <a:gd name="connsiteX890" fmla="*/ 8846231 w 9384838"/>
              <a:gd name="connsiteY890" fmla="*/ 719735 h 6246801"/>
              <a:gd name="connsiteX891" fmla="*/ 8799395 w 9384838"/>
              <a:gd name="connsiteY891" fmla="*/ 749008 h 6246801"/>
              <a:gd name="connsiteX892" fmla="*/ 8766220 w 9384838"/>
              <a:gd name="connsiteY892" fmla="*/ 774380 h 6246801"/>
              <a:gd name="connsiteX893" fmla="*/ 8731094 w 9384838"/>
              <a:gd name="connsiteY893" fmla="*/ 844633 h 6246801"/>
              <a:gd name="connsiteX894" fmla="*/ 8697919 w 9384838"/>
              <a:gd name="connsiteY894" fmla="*/ 862196 h 6246801"/>
              <a:gd name="connsiteX895" fmla="*/ 8666695 w 9384838"/>
              <a:gd name="connsiteY895" fmla="*/ 862196 h 6246801"/>
              <a:gd name="connsiteX896" fmla="*/ 8641326 w 9384838"/>
              <a:gd name="connsiteY896" fmla="*/ 887565 h 6246801"/>
              <a:gd name="connsiteX897" fmla="*/ 8614005 w 9384838"/>
              <a:gd name="connsiteY897" fmla="*/ 932449 h 6246801"/>
              <a:gd name="connsiteX898" fmla="*/ 8590587 w 9384838"/>
              <a:gd name="connsiteY898" fmla="*/ 936351 h 6246801"/>
              <a:gd name="connsiteX899" fmla="*/ 8576927 w 9384838"/>
              <a:gd name="connsiteY899" fmla="*/ 920740 h 6246801"/>
              <a:gd name="connsiteX900" fmla="*/ 8590587 w 9384838"/>
              <a:gd name="connsiteY900" fmla="*/ 885614 h 6246801"/>
              <a:gd name="connsiteX901" fmla="*/ 8602296 w 9384838"/>
              <a:gd name="connsiteY901" fmla="*/ 881711 h 6246801"/>
              <a:gd name="connsiteX902" fmla="*/ 8610102 w 9384838"/>
              <a:gd name="connsiteY902" fmla="*/ 868050 h 6246801"/>
              <a:gd name="connsiteX903" fmla="*/ 8606199 w 9384838"/>
              <a:gd name="connsiteY903" fmla="*/ 850487 h 6246801"/>
              <a:gd name="connsiteX904" fmla="*/ 8612054 w 9384838"/>
              <a:gd name="connsiteY904" fmla="*/ 825118 h 6246801"/>
              <a:gd name="connsiteX905" fmla="*/ 8623762 w 9384838"/>
              <a:gd name="connsiteY905" fmla="*/ 846584 h 6246801"/>
              <a:gd name="connsiteX906" fmla="*/ 8637423 w 9384838"/>
              <a:gd name="connsiteY906" fmla="*/ 848536 h 6246801"/>
              <a:gd name="connsiteX907" fmla="*/ 8649132 w 9384838"/>
              <a:gd name="connsiteY907" fmla="*/ 827069 h 6246801"/>
              <a:gd name="connsiteX908" fmla="*/ 8635471 w 9384838"/>
              <a:gd name="connsiteY908" fmla="*/ 807555 h 6246801"/>
              <a:gd name="connsiteX909" fmla="*/ 8654986 w 9384838"/>
              <a:gd name="connsiteY909" fmla="*/ 807555 h 6246801"/>
              <a:gd name="connsiteX910" fmla="*/ 8664743 w 9384838"/>
              <a:gd name="connsiteY910" fmla="*/ 819263 h 6246801"/>
              <a:gd name="connsiteX911" fmla="*/ 8692064 w 9384838"/>
              <a:gd name="connsiteY911" fmla="*/ 805603 h 6246801"/>
              <a:gd name="connsiteX912" fmla="*/ 8709627 w 9384838"/>
              <a:gd name="connsiteY912" fmla="*/ 778282 h 6246801"/>
              <a:gd name="connsiteX913" fmla="*/ 8711579 w 9384838"/>
              <a:gd name="connsiteY913" fmla="*/ 749008 h 6246801"/>
              <a:gd name="connsiteX914" fmla="*/ 8695967 w 9384838"/>
              <a:gd name="connsiteY914" fmla="*/ 749008 h 6246801"/>
              <a:gd name="connsiteX915" fmla="*/ 8672549 w 9384838"/>
              <a:gd name="connsiteY915" fmla="*/ 745105 h 6246801"/>
              <a:gd name="connsiteX916" fmla="*/ 8668646 w 9384838"/>
              <a:gd name="connsiteY916" fmla="*/ 713881 h 6246801"/>
              <a:gd name="connsiteX917" fmla="*/ 8697919 w 9384838"/>
              <a:gd name="connsiteY917" fmla="*/ 713881 h 6246801"/>
              <a:gd name="connsiteX918" fmla="*/ 8715482 w 9384838"/>
              <a:gd name="connsiteY918" fmla="*/ 731444 h 6246801"/>
              <a:gd name="connsiteX919" fmla="*/ 8733045 w 9384838"/>
              <a:gd name="connsiteY919" fmla="*/ 719735 h 6246801"/>
              <a:gd name="connsiteX920" fmla="*/ 8746705 w 9384838"/>
              <a:gd name="connsiteY920" fmla="*/ 688512 h 6246801"/>
              <a:gd name="connsiteX921" fmla="*/ 8787686 w 9384838"/>
              <a:gd name="connsiteY921" fmla="*/ 674851 h 6246801"/>
              <a:gd name="connsiteX922" fmla="*/ 8811104 w 9384838"/>
              <a:gd name="connsiteY922" fmla="*/ 624114 h 6246801"/>
              <a:gd name="connsiteX923" fmla="*/ 8830619 w 9384838"/>
              <a:gd name="connsiteY923" fmla="*/ 618260 h 6246801"/>
              <a:gd name="connsiteX924" fmla="*/ 8840376 w 9384838"/>
              <a:gd name="connsiteY924" fmla="*/ 600695 h 6246801"/>
              <a:gd name="connsiteX925" fmla="*/ 8832570 w 9384838"/>
              <a:gd name="connsiteY925" fmla="*/ 559715 h 6246801"/>
              <a:gd name="connsiteX926" fmla="*/ 8850134 w 9384838"/>
              <a:gd name="connsiteY926" fmla="*/ 559715 h 6246801"/>
              <a:gd name="connsiteX927" fmla="*/ 8885260 w 9384838"/>
              <a:gd name="connsiteY927" fmla="*/ 573376 h 6246801"/>
              <a:gd name="connsiteX928" fmla="*/ 8902823 w 9384838"/>
              <a:gd name="connsiteY928" fmla="*/ 559715 h 6246801"/>
              <a:gd name="connsiteX929" fmla="*/ 8904775 w 9384838"/>
              <a:gd name="connsiteY929" fmla="*/ 524589 h 6246801"/>
              <a:gd name="connsiteX930" fmla="*/ 8949659 w 9384838"/>
              <a:gd name="connsiteY930" fmla="*/ 497268 h 6246801"/>
              <a:gd name="connsiteX931" fmla="*/ 8976980 w 9384838"/>
              <a:gd name="connsiteY931" fmla="*/ 497268 h 6246801"/>
              <a:gd name="connsiteX932" fmla="*/ 8976980 w 9384838"/>
              <a:gd name="connsiteY932" fmla="*/ 462142 h 6246801"/>
              <a:gd name="connsiteX933" fmla="*/ 8965271 w 9384838"/>
              <a:gd name="connsiteY933" fmla="*/ 419209 h 6246801"/>
              <a:gd name="connsiteX934" fmla="*/ 8973077 w 9384838"/>
              <a:gd name="connsiteY934" fmla="*/ 393840 h 6246801"/>
              <a:gd name="connsiteX935" fmla="*/ 9002349 w 9384838"/>
              <a:gd name="connsiteY935" fmla="*/ 376277 h 6246801"/>
              <a:gd name="connsiteX936" fmla="*/ 9017961 w 9384838"/>
              <a:gd name="connsiteY936" fmla="*/ 403597 h 6246801"/>
              <a:gd name="connsiteX937" fmla="*/ 9041378 w 9384838"/>
              <a:gd name="connsiteY937" fmla="*/ 467996 h 6246801"/>
              <a:gd name="connsiteX938" fmla="*/ 9076505 w 9384838"/>
              <a:gd name="connsiteY938" fmla="*/ 475802 h 6246801"/>
              <a:gd name="connsiteX939" fmla="*/ 9154564 w 9384838"/>
              <a:gd name="connsiteY939" fmla="*/ 458239 h 6246801"/>
              <a:gd name="connsiteX940" fmla="*/ 9209205 w 9384838"/>
              <a:gd name="connsiteY940" fmla="*/ 409452 h 6246801"/>
              <a:gd name="connsiteX941" fmla="*/ 9218963 w 9384838"/>
              <a:gd name="connsiteY941" fmla="*/ 380180 h 6246801"/>
              <a:gd name="connsiteX942" fmla="*/ 9283361 w 9384838"/>
              <a:gd name="connsiteY942" fmla="*/ 325538 h 6246801"/>
              <a:gd name="connsiteX943" fmla="*/ 9328245 w 9384838"/>
              <a:gd name="connsiteY943" fmla="*/ 311878 h 6246801"/>
              <a:gd name="connsiteX944" fmla="*/ 6819242 w 9384838"/>
              <a:gd name="connsiteY944" fmla="*/ 0 h 6246801"/>
              <a:gd name="connsiteX945" fmla="*/ 6869020 w 9384838"/>
              <a:gd name="connsiteY945" fmla="*/ 125002 h 6246801"/>
              <a:gd name="connsiteX946" fmla="*/ 6969682 w 9384838"/>
              <a:gd name="connsiteY946" fmla="*/ 326334 h 6246801"/>
              <a:gd name="connsiteX947" fmla="*/ 6969682 w 9384838"/>
              <a:gd name="connsiteY947" fmla="*/ 401556 h 6246801"/>
              <a:gd name="connsiteX948" fmla="*/ 7094680 w 9384838"/>
              <a:gd name="connsiteY948" fmla="*/ 652667 h 6246801"/>
              <a:gd name="connsiteX949" fmla="*/ 7220784 w 9384838"/>
              <a:gd name="connsiteY949" fmla="*/ 803117 h 6246801"/>
              <a:gd name="connsiteX950" fmla="*/ 7321446 w 9384838"/>
              <a:gd name="connsiteY950" fmla="*/ 903783 h 6246801"/>
              <a:gd name="connsiteX951" fmla="*/ 7321446 w 9384838"/>
              <a:gd name="connsiteY951" fmla="*/ 979004 h 6246801"/>
              <a:gd name="connsiteX952" fmla="*/ 7345782 w 9384838"/>
              <a:gd name="connsiteY952" fmla="*/ 979004 h 6246801"/>
              <a:gd name="connsiteX953" fmla="*/ 7396667 w 9384838"/>
              <a:gd name="connsiteY953" fmla="*/ 1003341 h 6246801"/>
              <a:gd name="connsiteX954" fmla="*/ 7421002 w 9384838"/>
              <a:gd name="connsiteY954" fmla="*/ 979004 h 6246801"/>
              <a:gd name="connsiteX955" fmla="*/ 7496223 w 9384838"/>
              <a:gd name="connsiteY955" fmla="*/ 1003341 h 6246801"/>
              <a:gd name="connsiteX956" fmla="*/ 7446445 w 9384838"/>
              <a:gd name="connsiteY956" fmla="*/ 1054227 h 6246801"/>
              <a:gd name="connsiteX957" fmla="*/ 7471887 w 9384838"/>
              <a:gd name="connsiteY957" fmla="*/ 1078564 h 6246801"/>
              <a:gd name="connsiteX958" fmla="*/ 7521665 w 9384838"/>
              <a:gd name="connsiteY958" fmla="*/ 1054227 h 6246801"/>
              <a:gd name="connsiteX959" fmla="*/ 7547107 w 9384838"/>
              <a:gd name="connsiteY959" fmla="*/ 1129449 h 6246801"/>
              <a:gd name="connsiteX960" fmla="*/ 7672105 w 9384838"/>
              <a:gd name="connsiteY960" fmla="*/ 1179229 h 6246801"/>
              <a:gd name="connsiteX961" fmla="*/ 7747325 w 9384838"/>
              <a:gd name="connsiteY961" fmla="*/ 1179229 h 6246801"/>
              <a:gd name="connsiteX962" fmla="*/ 7847987 w 9384838"/>
              <a:gd name="connsiteY962" fmla="*/ 1104007 h 6246801"/>
              <a:gd name="connsiteX963" fmla="*/ 7923207 w 9384838"/>
              <a:gd name="connsiteY963" fmla="*/ 1078564 h 6246801"/>
              <a:gd name="connsiteX964" fmla="*/ 7998427 w 9384838"/>
              <a:gd name="connsiteY964" fmla="*/ 1003341 h 6246801"/>
              <a:gd name="connsiteX965" fmla="*/ 7998427 w 9384838"/>
              <a:gd name="connsiteY965" fmla="*/ 1054227 h 6246801"/>
              <a:gd name="connsiteX966" fmla="*/ 7948649 w 9384838"/>
              <a:gd name="connsiteY966" fmla="*/ 1104007 h 6246801"/>
              <a:gd name="connsiteX967" fmla="*/ 7948649 w 9384838"/>
              <a:gd name="connsiteY967" fmla="*/ 1129449 h 6246801"/>
              <a:gd name="connsiteX968" fmla="*/ 7822545 w 9384838"/>
              <a:gd name="connsiteY968" fmla="*/ 1279895 h 6246801"/>
              <a:gd name="connsiteX969" fmla="*/ 7822545 w 9384838"/>
              <a:gd name="connsiteY969" fmla="*/ 1379454 h 6246801"/>
              <a:gd name="connsiteX970" fmla="*/ 7873429 w 9384838"/>
              <a:gd name="connsiteY970" fmla="*/ 1379454 h 6246801"/>
              <a:gd name="connsiteX971" fmla="*/ 7847987 w 9384838"/>
              <a:gd name="connsiteY971" fmla="*/ 1505563 h 6246801"/>
              <a:gd name="connsiteX972" fmla="*/ 7797103 w 9384838"/>
              <a:gd name="connsiteY972" fmla="*/ 1531005 h 6246801"/>
              <a:gd name="connsiteX973" fmla="*/ 7873429 w 9384838"/>
              <a:gd name="connsiteY973" fmla="*/ 1606229 h 6246801"/>
              <a:gd name="connsiteX974" fmla="*/ 7948649 w 9384838"/>
              <a:gd name="connsiteY974" fmla="*/ 1606229 h 6246801"/>
              <a:gd name="connsiteX975" fmla="*/ 7923207 w 9384838"/>
              <a:gd name="connsiteY975" fmla="*/ 1656009 h 6246801"/>
              <a:gd name="connsiteX976" fmla="*/ 7772767 w 9384838"/>
              <a:gd name="connsiteY976" fmla="*/ 1630565 h 6246801"/>
              <a:gd name="connsiteX977" fmla="*/ 7672105 w 9384838"/>
              <a:gd name="connsiteY977" fmla="*/ 1705789 h 6246801"/>
              <a:gd name="connsiteX978" fmla="*/ 7672105 w 9384838"/>
              <a:gd name="connsiteY978" fmla="*/ 1656009 h 6246801"/>
              <a:gd name="connsiteX979" fmla="*/ 7596885 w 9384838"/>
              <a:gd name="connsiteY979" fmla="*/ 1656009 h 6246801"/>
              <a:gd name="connsiteX980" fmla="*/ 7571443 w 9384838"/>
              <a:gd name="connsiteY980" fmla="*/ 1705789 h 6246801"/>
              <a:gd name="connsiteX981" fmla="*/ 7446445 w 9384838"/>
              <a:gd name="connsiteY981" fmla="*/ 1681452 h 6246801"/>
              <a:gd name="connsiteX982" fmla="*/ 7421002 w 9384838"/>
              <a:gd name="connsiteY982" fmla="*/ 1630565 h 6246801"/>
              <a:gd name="connsiteX983" fmla="*/ 7321446 w 9384838"/>
              <a:gd name="connsiteY983" fmla="*/ 1630565 h 6246801"/>
              <a:gd name="connsiteX984" fmla="*/ 7070344 w 9384838"/>
              <a:gd name="connsiteY984" fmla="*/ 1756674 h 6246801"/>
              <a:gd name="connsiteX985" fmla="*/ 6869020 w 9384838"/>
              <a:gd name="connsiteY985" fmla="*/ 1907113 h 6246801"/>
              <a:gd name="connsiteX986" fmla="*/ 6894462 w 9384838"/>
              <a:gd name="connsiteY986" fmla="*/ 1956897 h 6246801"/>
              <a:gd name="connsiteX987" fmla="*/ 6819242 w 9384838"/>
              <a:gd name="connsiteY987" fmla="*/ 2081899 h 6246801"/>
              <a:gd name="connsiteX988" fmla="*/ 6793800 w 9384838"/>
              <a:gd name="connsiteY988" fmla="*/ 2006676 h 6246801"/>
              <a:gd name="connsiteX989" fmla="*/ 6668802 w 9384838"/>
              <a:gd name="connsiteY989" fmla="*/ 1931450 h 6246801"/>
              <a:gd name="connsiteX990" fmla="*/ 6542697 w 9384838"/>
              <a:gd name="connsiteY990" fmla="*/ 1831894 h 6246801"/>
              <a:gd name="connsiteX991" fmla="*/ 6467477 w 9384838"/>
              <a:gd name="connsiteY991" fmla="*/ 1705789 h 6246801"/>
              <a:gd name="connsiteX992" fmla="*/ 6417699 w 9384838"/>
              <a:gd name="connsiteY992" fmla="*/ 1681452 h 6246801"/>
              <a:gd name="connsiteX993" fmla="*/ 6342479 w 9384838"/>
              <a:gd name="connsiteY993" fmla="*/ 1580786 h 6246801"/>
              <a:gd name="connsiteX994" fmla="*/ 6217481 w 9384838"/>
              <a:gd name="connsiteY994" fmla="*/ 1555343 h 6246801"/>
              <a:gd name="connsiteX995" fmla="*/ 6091377 w 9384838"/>
              <a:gd name="connsiteY995" fmla="*/ 1606229 h 6246801"/>
              <a:gd name="connsiteX996" fmla="*/ 5991821 w 9384838"/>
              <a:gd name="connsiteY996" fmla="*/ 1681452 h 6246801"/>
              <a:gd name="connsiteX997" fmla="*/ 5966379 w 9384838"/>
              <a:gd name="connsiteY997" fmla="*/ 1630565 h 6246801"/>
              <a:gd name="connsiteX998" fmla="*/ 5966379 w 9384838"/>
              <a:gd name="connsiteY998" fmla="*/ 1580786 h 6246801"/>
              <a:gd name="connsiteX999" fmla="*/ 5916601 w 9384838"/>
              <a:gd name="connsiteY999" fmla="*/ 1531005 h 6246801"/>
              <a:gd name="connsiteX1000" fmla="*/ 5940937 w 9384838"/>
              <a:gd name="connsiteY1000" fmla="*/ 1505563 h 6246801"/>
              <a:gd name="connsiteX1001" fmla="*/ 5891159 w 9384838"/>
              <a:gd name="connsiteY1001" fmla="*/ 1480122 h 6246801"/>
              <a:gd name="connsiteX1002" fmla="*/ 5840275 w 9384838"/>
              <a:gd name="connsiteY1002" fmla="*/ 1480122 h 6246801"/>
              <a:gd name="connsiteX1003" fmla="*/ 5815939 w 9384838"/>
              <a:gd name="connsiteY1003" fmla="*/ 1455784 h 6246801"/>
              <a:gd name="connsiteX1004" fmla="*/ 5740719 w 9384838"/>
              <a:gd name="connsiteY1004" fmla="*/ 1505563 h 6246801"/>
              <a:gd name="connsiteX1005" fmla="*/ 5665499 w 9384838"/>
              <a:gd name="connsiteY1005" fmla="*/ 1606229 h 6246801"/>
              <a:gd name="connsiteX1006" fmla="*/ 5715277 w 9384838"/>
              <a:gd name="connsiteY1006" fmla="*/ 1656009 h 6246801"/>
              <a:gd name="connsiteX1007" fmla="*/ 5765055 w 9384838"/>
              <a:gd name="connsiteY1007" fmla="*/ 1731231 h 6246801"/>
              <a:gd name="connsiteX1008" fmla="*/ 5840275 w 9384838"/>
              <a:gd name="connsiteY1008" fmla="*/ 1731231 h 6246801"/>
              <a:gd name="connsiteX1009" fmla="*/ 5916601 w 9384838"/>
              <a:gd name="connsiteY1009" fmla="*/ 1881669 h 6246801"/>
              <a:gd name="connsiteX1010" fmla="*/ 5966379 w 9384838"/>
              <a:gd name="connsiteY1010" fmla="*/ 1956897 h 6246801"/>
              <a:gd name="connsiteX1011" fmla="*/ 5891159 w 9384838"/>
              <a:gd name="connsiteY1011" fmla="*/ 2006676 h 6246801"/>
              <a:gd name="connsiteX1012" fmla="*/ 5815939 w 9384838"/>
              <a:gd name="connsiteY1012" fmla="*/ 1931450 h 6246801"/>
              <a:gd name="connsiteX1013" fmla="*/ 5765055 w 9384838"/>
              <a:gd name="connsiteY1013" fmla="*/ 1881669 h 6246801"/>
              <a:gd name="connsiteX1014" fmla="*/ 5715277 w 9384838"/>
              <a:gd name="connsiteY1014" fmla="*/ 1931450 h 6246801"/>
              <a:gd name="connsiteX1015" fmla="*/ 5665499 w 9384838"/>
              <a:gd name="connsiteY1015" fmla="*/ 1931450 h 6246801"/>
              <a:gd name="connsiteX1016" fmla="*/ 5640056 w 9384838"/>
              <a:gd name="connsiteY1016" fmla="*/ 2006676 h 6246801"/>
              <a:gd name="connsiteX1017" fmla="*/ 5590278 w 9384838"/>
              <a:gd name="connsiteY1017" fmla="*/ 2006676 h 6246801"/>
              <a:gd name="connsiteX1018" fmla="*/ 5515058 w 9384838"/>
              <a:gd name="connsiteY1018" fmla="*/ 2081899 h 6246801"/>
              <a:gd name="connsiteX1019" fmla="*/ 5464174 w 9384838"/>
              <a:gd name="connsiteY1019" fmla="*/ 2057559 h 6246801"/>
              <a:gd name="connsiteX1020" fmla="*/ 5464174 w 9384838"/>
              <a:gd name="connsiteY1020" fmla="*/ 1956897 h 6246801"/>
              <a:gd name="connsiteX1021" fmla="*/ 5489616 w 9384838"/>
              <a:gd name="connsiteY1021" fmla="*/ 1881669 h 6246801"/>
              <a:gd name="connsiteX1022" fmla="*/ 5564836 w 9384838"/>
              <a:gd name="connsiteY1022" fmla="*/ 1831894 h 6246801"/>
              <a:gd name="connsiteX1023" fmla="*/ 5590278 w 9384838"/>
              <a:gd name="connsiteY1023" fmla="*/ 1756674 h 6246801"/>
              <a:gd name="connsiteX1024" fmla="*/ 5539394 w 9384838"/>
              <a:gd name="connsiteY1024" fmla="*/ 1656009 h 6246801"/>
              <a:gd name="connsiteX1025" fmla="*/ 5515058 w 9384838"/>
              <a:gd name="connsiteY1025" fmla="*/ 1656009 h 6246801"/>
              <a:gd name="connsiteX1026" fmla="*/ 5515058 w 9384838"/>
              <a:gd name="connsiteY1026" fmla="*/ 1606229 h 6246801"/>
              <a:gd name="connsiteX1027" fmla="*/ 5489616 w 9384838"/>
              <a:gd name="connsiteY1027" fmla="*/ 1580786 h 6246801"/>
              <a:gd name="connsiteX1028" fmla="*/ 5489616 w 9384838"/>
              <a:gd name="connsiteY1028" fmla="*/ 1531005 h 6246801"/>
              <a:gd name="connsiteX1029" fmla="*/ 5539394 w 9384838"/>
              <a:gd name="connsiteY1029" fmla="*/ 1455784 h 6246801"/>
              <a:gd name="connsiteX1030" fmla="*/ 5539394 w 9384838"/>
              <a:gd name="connsiteY1030" fmla="*/ 1404898 h 6246801"/>
              <a:gd name="connsiteX1031" fmla="*/ 5564836 w 9384838"/>
              <a:gd name="connsiteY1031" fmla="*/ 1355118 h 6246801"/>
              <a:gd name="connsiteX1032" fmla="*/ 5614614 w 9384838"/>
              <a:gd name="connsiteY1032" fmla="*/ 1379454 h 6246801"/>
              <a:gd name="connsiteX1033" fmla="*/ 5689834 w 9384838"/>
              <a:gd name="connsiteY1033" fmla="*/ 1355118 h 6246801"/>
              <a:gd name="connsiteX1034" fmla="*/ 5740719 w 9384838"/>
              <a:gd name="connsiteY1034" fmla="*/ 1329675 h 6246801"/>
              <a:gd name="connsiteX1035" fmla="*/ 5765055 w 9384838"/>
              <a:gd name="connsiteY1035" fmla="*/ 1355118 h 6246801"/>
              <a:gd name="connsiteX1036" fmla="*/ 5815939 w 9384838"/>
              <a:gd name="connsiteY1036" fmla="*/ 1279895 h 6246801"/>
              <a:gd name="connsiteX1037" fmla="*/ 5891159 w 9384838"/>
              <a:gd name="connsiteY1037" fmla="*/ 1254452 h 6246801"/>
              <a:gd name="connsiteX1038" fmla="*/ 5891159 w 9384838"/>
              <a:gd name="connsiteY1038" fmla="*/ 1179229 h 6246801"/>
              <a:gd name="connsiteX1039" fmla="*/ 5840275 w 9384838"/>
              <a:gd name="connsiteY1039" fmla="*/ 1104007 h 6246801"/>
              <a:gd name="connsiteX1040" fmla="*/ 5865717 w 9384838"/>
              <a:gd name="connsiteY1040" fmla="*/ 1054227 h 6246801"/>
              <a:gd name="connsiteX1041" fmla="*/ 5916601 w 9384838"/>
              <a:gd name="connsiteY1041" fmla="*/ 1054227 h 6246801"/>
              <a:gd name="connsiteX1042" fmla="*/ 6041599 w 9384838"/>
              <a:gd name="connsiteY1042" fmla="*/ 1179229 h 6246801"/>
              <a:gd name="connsiteX1043" fmla="*/ 6091377 w 9384838"/>
              <a:gd name="connsiteY1043" fmla="*/ 1153786 h 6246801"/>
              <a:gd name="connsiteX1044" fmla="*/ 6091377 w 9384838"/>
              <a:gd name="connsiteY1044" fmla="*/ 1204672 h 6246801"/>
              <a:gd name="connsiteX1045" fmla="*/ 6166597 w 9384838"/>
              <a:gd name="connsiteY1045" fmla="*/ 1254452 h 6246801"/>
              <a:gd name="connsiteX1046" fmla="*/ 6292701 w 9384838"/>
              <a:gd name="connsiteY1046" fmla="*/ 1179229 h 6246801"/>
              <a:gd name="connsiteX1047" fmla="*/ 6317037 w 9384838"/>
              <a:gd name="connsiteY1047" fmla="*/ 1129449 h 6246801"/>
              <a:gd name="connsiteX1048" fmla="*/ 6292701 w 9384838"/>
              <a:gd name="connsiteY1048" fmla="*/ 1054227 h 6246801"/>
              <a:gd name="connsiteX1049" fmla="*/ 6317037 w 9384838"/>
              <a:gd name="connsiteY1049" fmla="*/ 1003341 h 6246801"/>
              <a:gd name="connsiteX1050" fmla="*/ 6317037 w 9384838"/>
              <a:gd name="connsiteY1050" fmla="*/ 953562 h 6246801"/>
              <a:gd name="connsiteX1051" fmla="*/ 6342479 w 9384838"/>
              <a:gd name="connsiteY1051" fmla="*/ 903783 h 6246801"/>
              <a:gd name="connsiteX1052" fmla="*/ 6443141 w 9384838"/>
              <a:gd name="connsiteY1052" fmla="*/ 878340 h 6246801"/>
              <a:gd name="connsiteX1053" fmla="*/ 6492919 w 9384838"/>
              <a:gd name="connsiteY1053" fmla="*/ 803117 h 6246801"/>
              <a:gd name="connsiteX1054" fmla="*/ 6518361 w 9384838"/>
              <a:gd name="connsiteY1054" fmla="*/ 652667 h 6246801"/>
              <a:gd name="connsiteX1055" fmla="*/ 6619024 w 9384838"/>
              <a:gd name="connsiteY1055" fmla="*/ 526559 h 6246801"/>
              <a:gd name="connsiteX1056" fmla="*/ 6643360 w 9384838"/>
              <a:gd name="connsiteY1056" fmla="*/ 300891 h 6246801"/>
              <a:gd name="connsiteX1057" fmla="*/ 6619024 w 9384838"/>
              <a:gd name="connsiteY1057" fmla="*/ 125002 h 6246801"/>
              <a:gd name="connsiteX1058" fmla="*/ 6694244 w 9384838"/>
              <a:gd name="connsiteY1058" fmla="*/ 49779 h 6246801"/>
              <a:gd name="connsiteX1059" fmla="*/ 6769464 w 9384838"/>
              <a:gd name="connsiteY1059" fmla="*/ 49779 h 6246801"/>
              <a:gd name="connsiteX1060" fmla="*/ 6819242 w 9384838"/>
              <a:gd name="connsiteY106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46568 w 9384838"/>
              <a:gd name="connsiteY182" fmla="*/ 5670462 h 6246801"/>
              <a:gd name="connsiteX183" fmla="*/ 446567 w 9384838"/>
              <a:gd name="connsiteY183" fmla="*/ 5670462 h 6246801"/>
              <a:gd name="connsiteX184" fmla="*/ 521787 w 9384838"/>
              <a:gd name="connsiteY184" fmla="*/ 5595239 h 6246801"/>
              <a:gd name="connsiteX185" fmla="*/ 572672 w 9384838"/>
              <a:gd name="connsiteY185" fmla="*/ 5569796 h 6246801"/>
              <a:gd name="connsiteX186" fmla="*/ 572672 w 9384838"/>
              <a:gd name="connsiteY186" fmla="*/ 5520016 h 6246801"/>
              <a:gd name="connsiteX187" fmla="*/ 647892 w 9384838"/>
              <a:gd name="connsiteY187" fmla="*/ 5494573 h 6246801"/>
              <a:gd name="connsiteX188" fmla="*/ 622450 w 9384838"/>
              <a:gd name="connsiteY188" fmla="*/ 5469130 h 6246801"/>
              <a:gd name="connsiteX189" fmla="*/ 547230 w 9384838"/>
              <a:gd name="connsiteY189" fmla="*/ 5469130 h 6246801"/>
              <a:gd name="connsiteX190" fmla="*/ 622450 w 9384838"/>
              <a:gd name="connsiteY190" fmla="*/ 5444793 h 6246801"/>
              <a:gd name="connsiteX191" fmla="*/ 622450 w 9384838"/>
              <a:gd name="connsiteY191" fmla="*/ 5369570 h 6246801"/>
              <a:gd name="connsiteX192" fmla="*/ 597008 w 9384838"/>
              <a:gd name="connsiteY192" fmla="*/ 5369570 h 6246801"/>
              <a:gd name="connsiteX193" fmla="*/ 597008 w 9384838"/>
              <a:gd name="connsiteY193" fmla="*/ 5344127 h 6246801"/>
              <a:gd name="connsiteX194" fmla="*/ 572672 w 9384838"/>
              <a:gd name="connsiteY194" fmla="*/ 5318684 h 6246801"/>
              <a:gd name="connsiteX195" fmla="*/ 597008 w 9384838"/>
              <a:gd name="connsiteY195" fmla="*/ 5268904 h 6246801"/>
              <a:gd name="connsiteX196" fmla="*/ 572672 w 9384838"/>
              <a:gd name="connsiteY196" fmla="*/ 5268904 h 6246801"/>
              <a:gd name="connsiteX197" fmla="*/ 572672 w 9384838"/>
              <a:gd name="connsiteY197" fmla="*/ 5218018 h 6246801"/>
              <a:gd name="connsiteX198" fmla="*/ 547230 w 9384838"/>
              <a:gd name="connsiteY198" fmla="*/ 5193682 h 6246801"/>
              <a:gd name="connsiteX199" fmla="*/ 547229 w 9384838"/>
              <a:gd name="connsiteY199" fmla="*/ 5193682 h 6246801"/>
              <a:gd name="connsiteX200" fmla="*/ 521787 w 9384838"/>
              <a:gd name="connsiteY200" fmla="*/ 5168239 h 6246801"/>
              <a:gd name="connsiteX201" fmla="*/ 472009 w 9384838"/>
              <a:gd name="connsiteY201" fmla="*/ 5193682 h 6246801"/>
              <a:gd name="connsiteX202" fmla="*/ 472009 w 9384838"/>
              <a:gd name="connsiteY202" fmla="*/ 5293241 h 6246801"/>
              <a:gd name="connsiteX203" fmla="*/ 472009 w 9384838"/>
              <a:gd name="connsiteY203" fmla="*/ 5293241 h 6246801"/>
              <a:gd name="connsiteX204" fmla="*/ 422231 w 9384838"/>
              <a:gd name="connsiteY204" fmla="*/ 5318684 h 6246801"/>
              <a:gd name="connsiteX205" fmla="*/ 446567 w 9384838"/>
              <a:gd name="connsiteY205" fmla="*/ 5344127 h 6246801"/>
              <a:gd name="connsiteX206" fmla="*/ 497451 w 9384838"/>
              <a:gd name="connsiteY206" fmla="*/ 5344127 h 6246801"/>
              <a:gd name="connsiteX207" fmla="*/ 521787 w 9384838"/>
              <a:gd name="connsiteY207" fmla="*/ 5318684 h 6246801"/>
              <a:gd name="connsiteX208" fmla="*/ 521787 w 9384838"/>
              <a:gd name="connsiteY208" fmla="*/ 5369570 h 6246801"/>
              <a:gd name="connsiteX209" fmla="*/ 497451 w 9384838"/>
              <a:gd name="connsiteY209" fmla="*/ 5419350 h 6246801"/>
              <a:gd name="connsiteX210" fmla="*/ 472009 w 9384838"/>
              <a:gd name="connsiteY210" fmla="*/ 5419350 h 6246801"/>
              <a:gd name="connsiteX211" fmla="*/ 446567 w 9384838"/>
              <a:gd name="connsiteY211" fmla="*/ 5444793 h 6246801"/>
              <a:gd name="connsiteX212" fmla="*/ 422231 w 9384838"/>
              <a:gd name="connsiteY212" fmla="*/ 5419350 h 6246801"/>
              <a:gd name="connsiteX213" fmla="*/ 446567 w 9384838"/>
              <a:gd name="connsiteY213" fmla="*/ 5393907 h 6246801"/>
              <a:gd name="connsiteX214" fmla="*/ 446567 w 9384838"/>
              <a:gd name="connsiteY214" fmla="*/ 5369570 h 6246801"/>
              <a:gd name="connsiteX215" fmla="*/ 422231 w 9384838"/>
              <a:gd name="connsiteY215" fmla="*/ 5344127 h 6246801"/>
              <a:gd name="connsiteX216" fmla="*/ 371347 w 9384838"/>
              <a:gd name="connsiteY216" fmla="*/ 5369570 h 6246801"/>
              <a:gd name="connsiteX217" fmla="*/ 347011 w 9384838"/>
              <a:gd name="connsiteY217" fmla="*/ 5344127 h 6246801"/>
              <a:gd name="connsiteX218" fmla="*/ 321569 w 9384838"/>
              <a:gd name="connsiteY218" fmla="*/ 5393907 h 6246801"/>
              <a:gd name="connsiteX219" fmla="*/ 271791 w 9384838"/>
              <a:gd name="connsiteY219" fmla="*/ 5419350 h 6246801"/>
              <a:gd name="connsiteX220" fmla="*/ 321569 w 9384838"/>
              <a:gd name="connsiteY220" fmla="*/ 5369570 h 6246801"/>
              <a:gd name="connsiteX221" fmla="*/ 296127 w 9384838"/>
              <a:gd name="connsiteY221" fmla="*/ 5344127 h 6246801"/>
              <a:gd name="connsiteX222" fmla="*/ 296127 w 9384838"/>
              <a:gd name="connsiteY222" fmla="*/ 5293241 h 6246801"/>
              <a:gd name="connsiteX223" fmla="*/ 271791 w 9384838"/>
              <a:gd name="connsiteY223" fmla="*/ 5293241 h 6246801"/>
              <a:gd name="connsiteX224" fmla="*/ 246349 w 9384838"/>
              <a:gd name="connsiteY224" fmla="*/ 5243462 h 6246801"/>
              <a:gd name="connsiteX225" fmla="*/ 296127 w 9384838"/>
              <a:gd name="connsiteY225" fmla="*/ 5168239 h 6246801"/>
              <a:gd name="connsiteX226" fmla="*/ 321569 w 9384838"/>
              <a:gd name="connsiteY226" fmla="*/ 5193682 h 6246801"/>
              <a:gd name="connsiteX227" fmla="*/ 296127 w 9384838"/>
              <a:gd name="connsiteY227" fmla="*/ 5218019 h 6246801"/>
              <a:gd name="connsiteX228" fmla="*/ 321569 w 9384838"/>
              <a:gd name="connsiteY228" fmla="*/ 5218019 h 6246801"/>
              <a:gd name="connsiteX229" fmla="*/ 321569 w 9384838"/>
              <a:gd name="connsiteY229" fmla="*/ 5243462 h 6246801"/>
              <a:gd name="connsiteX230" fmla="*/ 296127 w 9384838"/>
              <a:gd name="connsiteY230" fmla="*/ 5268905 h 6246801"/>
              <a:gd name="connsiteX231" fmla="*/ 321569 w 9384838"/>
              <a:gd name="connsiteY231" fmla="*/ 5318684 h 6246801"/>
              <a:gd name="connsiteX232" fmla="*/ 347011 w 9384838"/>
              <a:gd name="connsiteY232" fmla="*/ 5293241 h 6246801"/>
              <a:gd name="connsiteX233" fmla="*/ 371347 w 9384838"/>
              <a:gd name="connsiteY233" fmla="*/ 5318684 h 6246801"/>
              <a:gd name="connsiteX234" fmla="*/ 396789 w 9384838"/>
              <a:gd name="connsiteY234" fmla="*/ 5318684 h 6246801"/>
              <a:gd name="connsiteX235" fmla="*/ 371347 w 9384838"/>
              <a:gd name="connsiteY235" fmla="*/ 5268905 h 6246801"/>
              <a:gd name="connsiteX236" fmla="*/ 396789 w 9384838"/>
              <a:gd name="connsiteY236" fmla="*/ 5243462 h 6246801"/>
              <a:gd name="connsiteX237" fmla="*/ 371347 w 9384838"/>
              <a:gd name="connsiteY237" fmla="*/ 5193682 h 6246801"/>
              <a:gd name="connsiteX238" fmla="*/ 321569 w 9384838"/>
              <a:gd name="connsiteY238" fmla="*/ 5168239 h 6246801"/>
              <a:gd name="connsiteX239" fmla="*/ 347011 w 9384838"/>
              <a:gd name="connsiteY239" fmla="*/ 5142796 h 6246801"/>
              <a:gd name="connsiteX240" fmla="*/ 296127 w 9384838"/>
              <a:gd name="connsiteY240" fmla="*/ 5142796 h 6246801"/>
              <a:gd name="connsiteX241" fmla="*/ 271791 w 9384838"/>
              <a:gd name="connsiteY241" fmla="*/ 5093016 h 6246801"/>
              <a:gd name="connsiteX242" fmla="*/ 296127 w 9384838"/>
              <a:gd name="connsiteY242" fmla="*/ 5067573 h 6246801"/>
              <a:gd name="connsiteX243" fmla="*/ 271791 w 9384838"/>
              <a:gd name="connsiteY243" fmla="*/ 5043236 h 6246801"/>
              <a:gd name="connsiteX244" fmla="*/ 271791 w 9384838"/>
              <a:gd name="connsiteY244" fmla="*/ 5017793 h 6246801"/>
              <a:gd name="connsiteX245" fmla="*/ 321569 w 9384838"/>
              <a:gd name="connsiteY245" fmla="*/ 5043236 h 6246801"/>
              <a:gd name="connsiteX246" fmla="*/ 347011 w 9384838"/>
              <a:gd name="connsiteY246" fmla="*/ 5043236 h 6246801"/>
              <a:gd name="connsiteX247" fmla="*/ 371347 w 9384838"/>
              <a:gd name="connsiteY247" fmla="*/ 5067573 h 6246801"/>
              <a:gd name="connsiteX248" fmla="*/ 371347 w 9384838"/>
              <a:gd name="connsiteY248" fmla="*/ 5093016 h 6246801"/>
              <a:gd name="connsiteX249" fmla="*/ 396789 w 9384838"/>
              <a:gd name="connsiteY249" fmla="*/ 5093016 h 6246801"/>
              <a:gd name="connsiteX250" fmla="*/ 396789 w 9384838"/>
              <a:gd name="connsiteY250" fmla="*/ 5067573 h 6246801"/>
              <a:gd name="connsiteX251" fmla="*/ 422231 w 9384838"/>
              <a:gd name="connsiteY251" fmla="*/ 5043236 h 6246801"/>
              <a:gd name="connsiteX252" fmla="*/ 371347 w 9384838"/>
              <a:gd name="connsiteY252" fmla="*/ 5017793 h 6246801"/>
              <a:gd name="connsiteX253" fmla="*/ 396789 w 9384838"/>
              <a:gd name="connsiteY253" fmla="*/ 4992350 h 6246801"/>
              <a:gd name="connsiteX254" fmla="*/ 422231 w 9384838"/>
              <a:gd name="connsiteY254" fmla="*/ 4968013 h 6246801"/>
              <a:gd name="connsiteX255" fmla="*/ 446567 w 9384838"/>
              <a:gd name="connsiteY255" fmla="*/ 4992350 h 6246801"/>
              <a:gd name="connsiteX256" fmla="*/ 446567 w 9384838"/>
              <a:gd name="connsiteY256" fmla="*/ 5017793 h 6246801"/>
              <a:gd name="connsiteX257" fmla="*/ 472009 w 9384838"/>
              <a:gd name="connsiteY257" fmla="*/ 5043236 h 6246801"/>
              <a:gd name="connsiteX258" fmla="*/ 497451 w 9384838"/>
              <a:gd name="connsiteY258" fmla="*/ 5017793 h 6246801"/>
              <a:gd name="connsiteX259" fmla="*/ 497452 w 9384838"/>
              <a:gd name="connsiteY259" fmla="*/ 5017793 h 6246801"/>
              <a:gd name="connsiteX260" fmla="*/ 547230 w 9384838"/>
              <a:gd name="connsiteY260" fmla="*/ 5017793 h 6246801"/>
              <a:gd name="connsiteX261" fmla="*/ 521788 w 9384838"/>
              <a:gd name="connsiteY261" fmla="*/ 4992350 h 6246801"/>
              <a:gd name="connsiteX262" fmla="*/ 572672 w 9384838"/>
              <a:gd name="connsiteY262" fmla="*/ 4968013 h 6246801"/>
              <a:gd name="connsiteX263" fmla="*/ 597008 w 9384838"/>
              <a:gd name="connsiteY263" fmla="*/ 4992350 h 6246801"/>
              <a:gd name="connsiteX264" fmla="*/ 647892 w 9384838"/>
              <a:gd name="connsiteY264" fmla="*/ 4992350 h 6246801"/>
              <a:gd name="connsiteX265" fmla="*/ 647892 w 9384838"/>
              <a:gd name="connsiteY265" fmla="*/ 4968013 h 6246801"/>
              <a:gd name="connsiteX266" fmla="*/ 672228 w 9384838"/>
              <a:gd name="connsiteY266" fmla="*/ 4942570 h 6246801"/>
              <a:gd name="connsiteX267" fmla="*/ 672228 w 9384838"/>
              <a:gd name="connsiteY267" fmla="*/ 4917127 h 6246801"/>
              <a:gd name="connsiteX268" fmla="*/ 723112 w 9384838"/>
              <a:gd name="connsiteY268" fmla="*/ 4892790 h 6246801"/>
              <a:gd name="connsiteX269" fmla="*/ 772890 w 9384838"/>
              <a:gd name="connsiteY269" fmla="*/ 4892790 h 6246801"/>
              <a:gd name="connsiteX270" fmla="*/ 798333 w 9384838"/>
              <a:gd name="connsiteY270" fmla="*/ 4867347 h 6246801"/>
              <a:gd name="connsiteX271" fmla="*/ 291494 w 9384838"/>
              <a:gd name="connsiteY271" fmla="*/ 3896294 h 6246801"/>
              <a:gd name="connsiteX272" fmla="*/ 319795 w 9384838"/>
              <a:gd name="connsiteY272" fmla="*/ 3947235 h 6246801"/>
              <a:gd name="connsiteX273" fmla="*/ 280174 w 9384838"/>
              <a:gd name="connsiteY273" fmla="*/ 4026476 h 6246801"/>
              <a:gd name="connsiteX274" fmla="*/ 234893 w 9384838"/>
              <a:gd name="connsiteY274" fmla="*/ 4026476 h 6246801"/>
              <a:gd name="connsiteX275" fmla="*/ 220743 w 9384838"/>
              <a:gd name="connsiteY275" fmla="*/ 4066097 h 6246801"/>
              <a:gd name="connsiteX276" fmla="*/ 178292 w 9384838"/>
              <a:gd name="connsiteY276" fmla="*/ 4074587 h 6246801"/>
              <a:gd name="connsiteX277" fmla="*/ 133012 w 9384838"/>
              <a:gd name="connsiteY277" fmla="*/ 4111377 h 6246801"/>
              <a:gd name="connsiteX278" fmla="*/ 93391 w 9384838"/>
              <a:gd name="connsiteY278" fmla="*/ 4125528 h 6246801"/>
              <a:gd name="connsiteX279" fmla="*/ 113201 w 9384838"/>
              <a:gd name="connsiteY279" fmla="*/ 4187789 h 6246801"/>
              <a:gd name="connsiteX280" fmla="*/ 82071 w 9384838"/>
              <a:gd name="connsiteY280" fmla="*/ 4187789 h 6246801"/>
              <a:gd name="connsiteX281" fmla="*/ 59430 w 9384838"/>
              <a:gd name="connsiteY281" fmla="*/ 4250050 h 6246801"/>
              <a:gd name="connsiteX282" fmla="*/ 76411 w 9384838"/>
              <a:gd name="connsiteY282" fmla="*/ 4275521 h 6246801"/>
              <a:gd name="connsiteX283" fmla="*/ 11320 w 9384838"/>
              <a:gd name="connsiteY283" fmla="*/ 4317971 h 6246801"/>
              <a:gd name="connsiteX284" fmla="*/ 0 w 9384838"/>
              <a:gd name="connsiteY284" fmla="*/ 4230240 h 6246801"/>
              <a:gd name="connsiteX285" fmla="*/ 31130 w 9384838"/>
              <a:gd name="connsiteY285" fmla="*/ 4218920 h 6246801"/>
              <a:gd name="connsiteX286" fmla="*/ 45280 w 9384838"/>
              <a:gd name="connsiteY286" fmla="*/ 4187789 h 6246801"/>
              <a:gd name="connsiteX287" fmla="*/ 53771 w 9384838"/>
              <a:gd name="connsiteY287" fmla="*/ 4131188 h 6246801"/>
              <a:gd name="connsiteX288" fmla="*/ 70751 w 9384838"/>
              <a:gd name="connsiteY288" fmla="*/ 4105717 h 6246801"/>
              <a:gd name="connsiteX289" fmla="*/ 124522 w 9384838"/>
              <a:gd name="connsiteY289" fmla="*/ 4083077 h 6246801"/>
              <a:gd name="connsiteX290" fmla="*/ 152822 w 9384838"/>
              <a:gd name="connsiteY290" fmla="*/ 4040626 h 6246801"/>
              <a:gd name="connsiteX291" fmla="*/ 104711 w 9384838"/>
              <a:gd name="connsiteY291" fmla="*/ 4023646 h 6246801"/>
              <a:gd name="connsiteX292" fmla="*/ 104711 w 9384838"/>
              <a:gd name="connsiteY292" fmla="*/ 3981195 h 6246801"/>
              <a:gd name="connsiteX293" fmla="*/ 144332 w 9384838"/>
              <a:gd name="connsiteY293" fmla="*/ 3981195 h 6246801"/>
              <a:gd name="connsiteX294" fmla="*/ 181122 w 9384838"/>
              <a:gd name="connsiteY294" fmla="*/ 4020816 h 6246801"/>
              <a:gd name="connsiteX295" fmla="*/ 240553 w 9384838"/>
              <a:gd name="connsiteY295" fmla="*/ 3955725 h 6246801"/>
              <a:gd name="connsiteX296" fmla="*/ 271684 w 9384838"/>
              <a:gd name="connsiteY296" fmla="*/ 3907614 h 6246801"/>
              <a:gd name="connsiteX297" fmla="*/ 291494 w 9384838"/>
              <a:gd name="connsiteY297" fmla="*/ 3896294 h 6246801"/>
              <a:gd name="connsiteX298" fmla="*/ 481106 w 9384838"/>
              <a:gd name="connsiteY298" fmla="*/ 3596309 h 6246801"/>
              <a:gd name="connsiteX299" fmla="*/ 435825 w 9384838"/>
              <a:gd name="connsiteY299" fmla="*/ 3664230 h 6246801"/>
              <a:gd name="connsiteX300" fmla="*/ 396205 w 9384838"/>
              <a:gd name="connsiteY300" fmla="*/ 3638759 h 6246801"/>
              <a:gd name="connsiteX301" fmla="*/ 481106 w 9384838"/>
              <a:gd name="connsiteY301" fmla="*/ 3596309 h 6246801"/>
              <a:gd name="connsiteX302" fmla="*/ 4460871 w 9384838"/>
              <a:gd name="connsiteY302" fmla="*/ 3512231 h 6246801"/>
              <a:gd name="connsiteX303" fmla="*/ 4435429 w 9384838"/>
              <a:gd name="connsiteY303" fmla="*/ 3563117 h 6246801"/>
              <a:gd name="connsiteX304" fmla="*/ 4385651 w 9384838"/>
              <a:gd name="connsiteY304" fmla="*/ 3612896 h 6246801"/>
              <a:gd name="connsiteX305" fmla="*/ 4385651 w 9384838"/>
              <a:gd name="connsiteY305" fmla="*/ 3638339 h 6246801"/>
              <a:gd name="connsiteX306" fmla="*/ 4435429 w 9384838"/>
              <a:gd name="connsiteY306" fmla="*/ 3638339 h 6246801"/>
              <a:gd name="connsiteX307" fmla="*/ 4435429 w 9384838"/>
              <a:gd name="connsiteY307" fmla="*/ 3662676 h 6246801"/>
              <a:gd name="connsiteX308" fmla="*/ 4385651 w 9384838"/>
              <a:gd name="connsiteY308" fmla="*/ 3713562 h 6246801"/>
              <a:gd name="connsiteX309" fmla="*/ 4284989 w 9384838"/>
              <a:gd name="connsiteY309" fmla="*/ 3737899 h 6246801"/>
              <a:gd name="connsiteX310" fmla="*/ 4310431 w 9384838"/>
              <a:gd name="connsiteY310" fmla="*/ 3688119 h 6246801"/>
              <a:gd name="connsiteX311" fmla="*/ 4335873 w 9384838"/>
              <a:gd name="connsiteY311" fmla="*/ 3662676 h 6246801"/>
              <a:gd name="connsiteX312" fmla="*/ 4335873 w 9384838"/>
              <a:gd name="connsiteY312" fmla="*/ 3638339 h 6246801"/>
              <a:gd name="connsiteX313" fmla="*/ 4284989 w 9384838"/>
              <a:gd name="connsiteY313" fmla="*/ 3662676 h 6246801"/>
              <a:gd name="connsiteX314" fmla="*/ 4284989 w 9384838"/>
              <a:gd name="connsiteY314" fmla="*/ 3612896 h 6246801"/>
              <a:gd name="connsiteX315" fmla="*/ 4360209 w 9384838"/>
              <a:gd name="connsiteY315" fmla="*/ 3537674 h 6246801"/>
              <a:gd name="connsiteX316" fmla="*/ 4460871 w 9384838"/>
              <a:gd name="connsiteY316" fmla="*/ 3512231 h 6246801"/>
              <a:gd name="connsiteX317" fmla="*/ 605629 w 9384838"/>
              <a:gd name="connsiteY317" fmla="*/ 3364245 h 6246801"/>
              <a:gd name="connsiteX318" fmla="*/ 611289 w 9384838"/>
              <a:gd name="connsiteY318" fmla="*/ 3409526 h 6246801"/>
              <a:gd name="connsiteX319" fmla="*/ 633929 w 9384838"/>
              <a:gd name="connsiteY319" fmla="*/ 3437826 h 6246801"/>
              <a:gd name="connsiteX320" fmla="*/ 616949 w 9384838"/>
              <a:gd name="connsiteY320" fmla="*/ 3485937 h 6246801"/>
              <a:gd name="connsiteX321" fmla="*/ 599969 w 9384838"/>
              <a:gd name="connsiteY321" fmla="*/ 3497257 h 6246801"/>
              <a:gd name="connsiteX322" fmla="*/ 560348 w 9384838"/>
              <a:gd name="connsiteY322" fmla="*/ 3451976 h 6246801"/>
              <a:gd name="connsiteX323" fmla="*/ 577328 w 9384838"/>
              <a:gd name="connsiteY323" fmla="*/ 3415186 h 6246801"/>
              <a:gd name="connsiteX324" fmla="*/ 574498 w 9384838"/>
              <a:gd name="connsiteY324" fmla="*/ 3369905 h 6246801"/>
              <a:gd name="connsiteX325" fmla="*/ 605629 w 9384838"/>
              <a:gd name="connsiteY325" fmla="*/ 3364245 h 6246801"/>
              <a:gd name="connsiteX326" fmla="*/ 1098059 w 9384838"/>
              <a:gd name="connsiteY326" fmla="*/ 3109544 h 6246801"/>
              <a:gd name="connsiteX327" fmla="*/ 1081079 w 9384838"/>
              <a:gd name="connsiteY327" fmla="*/ 3137841 h 6246801"/>
              <a:gd name="connsiteX328" fmla="*/ 1064099 w 9384838"/>
              <a:gd name="connsiteY328" fmla="*/ 3154822 h 6246801"/>
              <a:gd name="connsiteX329" fmla="*/ 1038628 w 9384838"/>
              <a:gd name="connsiteY329" fmla="*/ 3143502 h 6246801"/>
              <a:gd name="connsiteX330" fmla="*/ 1098059 w 9384838"/>
              <a:gd name="connsiteY330" fmla="*/ 3109544 h 6246801"/>
              <a:gd name="connsiteX331" fmla="*/ 905615 w 9384838"/>
              <a:gd name="connsiteY331" fmla="*/ 3061433 h 6246801"/>
              <a:gd name="connsiteX332" fmla="*/ 905615 w 9384838"/>
              <a:gd name="connsiteY332" fmla="*/ 3098224 h 6246801"/>
              <a:gd name="connsiteX333" fmla="*/ 874484 w 9384838"/>
              <a:gd name="connsiteY333" fmla="*/ 3149161 h 6246801"/>
              <a:gd name="connsiteX334" fmla="*/ 820713 w 9384838"/>
              <a:gd name="connsiteY334" fmla="*/ 3171802 h 6246801"/>
              <a:gd name="connsiteX335" fmla="*/ 826373 w 9384838"/>
              <a:gd name="connsiteY335" fmla="*/ 3205762 h 6246801"/>
              <a:gd name="connsiteX336" fmla="*/ 769772 w 9384838"/>
              <a:gd name="connsiteY336" fmla="*/ 3214252 h 6246801"/>
              <a:gd name="connsiteX337" fmla="*/ 775432 w 9384838"/>
              <a:gd name="connsiteY337" fmla="*/ 3253873 h 6246801"/>
              <a:gd name="connsiteX338" fmla="*/ 738642 w 9384838"/>
              <a:gd name="connsiteY338" fmla="*/ 3245383 h 6246801"/>
              <a:gd name="connsiteX339" fmla="*/ 724492 w 9384838"/>
              <a:gd name="connsiteY339" fmla="*/ 3214252 h 6246801"/>
              <a:gd name="connsiteX340" fmla="*/ 701851 w 9384838"/>
              <a:gd name="connsiteY340" fmla="*/ 3183122 h 6246801"/>
              <a:gd name="connsiteX341" fmla="*/ 724492 w 9384838"/>
              <a:gd name="connsiteY341" fmla="*/ 3168972 h 6246801"/>
              <a:gd name="connsiteX342" fmla="*/ 747132 w 9384838"/>
              <a:gd name="connsiteY342" fmla="*/ 3146331 h 6246801"/>
              <a:gd name="connsiteX343" fmla="*/ 843354 w 9384838"/>
              <a:gd name="connsiteY343" fmla="*/ 3098224 h 6246801"/>
              <a:gd name="connsiteX344" fmla="*/ 905615 w 9384838"/>
              <a:gd name="connsiteY344" fmla="*/ 3061433 h 6246801"/>
              <a:gd name="connsiteX345" fmla="*/ 936745 w 9384838"/>
              <a:gd name="connsiteY345" fmla="*/ 3033132 h 6246801"/>
              <a:gd name="connsiteX346" fmla="*/ 973535 w 9384838"/>
              <a:gd name="connsiteY346" fmla="*/ 3081244 h 6246801"/>
              <a:gd name="connsiteX347" fmla="*/ 948066 w 9384838"/>
              <a:gd name="connsiteY347" fmla="*/ 3115203 h 6246801"/>
              <a:gd name="connsiteX348" fmla="*/ 925424 w 9384838"/>
              <a:gd name="connsiteY348" fmla="*/ 3067093 h 6246801"/>
              <a:gd name="connsiteX349" fmla="*/ 936745 w 9384838"/>
              <a:gd name="connsiteY349" fmla="*/ 3033132 h 6246801"/>
              <a:gd name="connsiteX350" fmla="*/ 5840275 w 9384838"/>
              <a:gd name="connsiteY350" fmla="*/ 2081897 h 6246801"/>
              <a:gd name="connsiteX351" fmla="*/ 5891159 w 9384838"/>
              <a:gd name="connsiteY351" fmla="*/ 2132783 h 6246801"/>
              <a:gd name="connsiteX352" fmla="*/ 5891159 w 9384838"/>
              <a:gd name="connsiteY352" fmla="*/ 2158226 h 6246801"/>
              <a:gd name="connsiteX353" fmla="*/ 5966379 w 9384838"/>
              <a:gd name="connsiteY353" fmla="*/ 2208005 h 6246801"/>
              <a:gd name="connsiteX354" fmla="*/ 6016157 w 9384838"/>
              <a:gd name="connsiteY354" fmla="*/ 2208005 h 6246801"/>
              <a:gd name="connsiteX355" fmla="*/ 6041599 w 9384838"/>
              <a:gd name="connsiteY355" fmla="*/ 2208005 h 6246801"/>
              <a:gd name="connsiteX356" fmla="*/ 5966379 w 9384838"/>
              <a:gd name="connsiteY356" fmla="*/ 2308672 h 6246801"/>
              <a:gd name="connsiteX357" fmla="*/ 5916601 w 9384838"/>
              <a:gd name="connsiteY357" fmla="*/ 2558676 h 6246801"/>
              <a:gd name="connsiteX358" fmla="*/ 5916601 w 9384838"/>
              <a:gd name="connsiteY358" fmla="*/ 2659341 h 6246801"/>
              <a:gd name="connsiteX359" fmla="*/ 5966379 w 9384838"/>
              <a:gd name="connsiteY359" fmla="*/ 2684786 h 6246801"/>
              <a:gd name="connsiteX360" fmla="*/ 5991821 w 9384838"/>
              <a:gd name="connsiteY360" fmla="*/ 2734563 h 6246801"/>
              <a:gd name="connsiteX361" fmla="*/ 6016157 w 9384838"/>
              <a:gd name="connsiteY361" fmla="*/ 2785448 h 6246801"/>
              <a:gd name="connsiteX362" fmla="*/ 6016157 w 9384838"/>
              <a:gd name="connsiteY362" fmla="*/ 2860670 h 6246801"/>
              <a:gd name="connsiteX363" fmla="*/ 5991821 w 9384838"/>
              <a:gd name="connsiteY363" fmla="*/ 2885007 h 6246801"/>
              <a:gd name="connsiteX364" fmla="*/ 6016157 w 9384838"/>
              <a:gd name="connsiteY364" fmla="*/ 2910449 h 6246801"/>
              <a:gd name="connsiteX365" fmla="*/ 5991821 w 9384838"/>
              <a:gd name="connsiteY365" fmla="*/ 2935892 h 6246801"/>
              <a:gd name="connsiteX366" fmla="*/ 5991821 w 9384838"/>
              <a:gd name="connsiteY366" fmla="*/ 2960229 h 6246801"/>
              <a:gd name="connsiteX367" fmla="*/ 6041599 w 9384838"/>
              <a:gd name="connsiteY367" fmla="*/ 2985670 h 6246801"/>
              <a:gd name="connsiteX368" fmla="*/ 6016157 w 9384838"/>
              <a:gd name="connsiteY368" fmla="*/ 3035453 h 6246801"/>
              <a:gd name="connsiteX369" fmla="*/ 6041599 w 9384838"/>
              <a:gd name="connsiteY369" fmla="*/ 3086339 h 6246801"/>
              <a:gd name="connsiteX370" fmla="*/ 5991821 w 9384838"/>
              <a:gd name="connsiteY370" fmla="*/ 3185896 h 6246801"/>
              <a:gd name="connsiteX371" fmla="*/ 6016157 w 9384838"/>
              <a:gd name="connsiteY371" fmla="*/ 3185896 h 6246801"/>
              <a:gd name="connsiteX372" fmla="*/ 6016157 w 9384838"/>
              <a:gd name="connsiteY372" fmla="*/ 3236782 h 6246801"/>
              <a:gd name="connsiteX373" fmla="*/ 5966379 w 9384838"/>
              <a:gd name="connsiteY373" fmla="*/ 3261118 h 6246801"/>
              <a:gd name="connsiteX374" fmla="*/ 5966379 w 9384838"/>
              <a:gd name="connsiteY374" fmla="*/ 3286561 h 6246801"/>
              <a:gd name="connsiteX375" fmla="*/ 5916601 w 9384838"/>
              <a:gd name="connsiteY375" fmla="*/ 3361784 h 6246801"/>
              <a:gd name="connsiteX376" fmla="*/ 5916601 w 9384838"/>
              <a:gd name="connsiteY376" fmla="*/ 3412670 h 6246801"/>
              <a:gd name="connsiteX377" fmla="*/ 5865717 w 9384838"/>
              <a:gd name="connsiteY377" fmla="*/ 3437007 h 6246801"/>
              <a:gd name="connsiteX378" fmla="*/ 5840275 w 9384838"/>
              <a:gd name="connsiteY378" fmla="*/ 3462450 h 6246801"/>
              <a:gd name="connsiteX379" fmla="*/ 5815939 w 9384838"/>
              <a:gd name="connsiteY379" fmla="*/ 3437007 h 6246801"/>
              <a:gd name="connsiteX380" fmla="*/ 5815939 w 9384838"/>
              <a:gd name="connsiteY380" fmla="*/ 3487893 h 6246801"/>
              <a:gd name="connsiteX381" fmla="*/ 5765055 w 9384838"/>
              <a:gd name="connsiteY381" fmla="*/ 3462450 h 6246801"/>
              <a:gd name="connsiteX382" fmla="*/ 5765055 w 9384838"/>
              <a:gd name="connsiteY382" fmla="*/ 3462451 h 6246801"/>
              <a:gd name="connsiteX383" fmla="*/ 5790497 w 9384838"/>
              <a:gd name="connsiteY383" fmla="*/ 3512230 h 6246801"/>
              <a:gd name="connsiteX384" fmla="*/ 5740719 w 9384838"/>
              <a:gd name="connsiteY384" fmla="*/ 3537673 h 6246801"/>
              <a:gd name="connsiteX385" fmla="*/ 5715277 w 9384838"/>
              <a:gd name="connsiteY385" fmla="*/ 3563116 h 6246801"/>
              <a:gd name="connsiteX386" fmla="*/ 5689835 w 9384838"/>
              <a:gd name="connsiteY386" fmla="*/ 3587453 h 6246801"/>
              <a:gd name="connsiteX387" fmla="*/ 5715277 w 9384838"/>
              <a:gd name="connsiteY387" fmla="*/ 3612896 h 6246801"/>
              <a:gd name="connsiteX388" fmla="*/ 5665499 w 9384838"/>
              <a:gd name="connsiteY388" fmla="*/ 3612896 h 6246801"/>
              <a:gd name="connsiteX389" fmla="*/ 5640057 w 9384838"/>
              <a:gd name="connsiteY389" fmla="*/ 3638339 h 6246801"/>
              <a:gd name="connsiteX390" fmla="*/ 5665499 w 9384838"/>
              <a:gd name="connsiteY390" fmla="*/ 3638339 h 6246801"/>
              <a:gd name="connsiteX391" fmla="*/ 5665499 w 9384838"/>
              <a:gd name="connsiteY391" fmla="*/ 3662676 h 6246801"/>
              <a:gd name="connsiteX392" fmla="*/ 5640057 w 9384838"/>
              <a:gd name="connsiteY392" fmla="*/ 3662676 h 6246801"/>
              <a:gd name="connsiteX393" fmla="*/ 5665499 w 9384838"/>
              <a:gd name="connsiteY393" fmla="*/ 3688119 h 6246801"/>
              <a:gd name="connsiteX394" fmla="*/ 5640057 w 9384838"/>
              <a:gd name="connsiteY394" fmla="*/ 3763342 h 6246801"/>
              <a:gd name="connsiteX395" fmla="*/ 5590279 w 9384838"/>
              <a:gd name="connsiteY395" fmla="*/ 3737899 h 6246801"/>
              <a:gd name="connsiteX396" fmla="*/ 5515059 w 9384838"/>
              <a:gd name="connsiteY396" fmla="*/ 3737899 h 6246801"/>
              <a:gd name="connsiteX397" fmla="*/ 5464175 w 9384838"/>
              <a:gd name="connsiteY397" fmla="*/ 3713562 h 6246801"/>
              <a:gd name="connsiteX398" fmla="*/ 5439839 w 9384838"/>
              <a:gd name="connsiteY398" fmla="*/ 3737899 h 6246801"/>
              <a:gd name="connsiteX399" fmla="*/ 5464175 w 9384838"/>
              <a:gd name="connsiteY399" fmla="*/ 3763342 h 6246801"/>
              <a:gd name="connsiteX400" fmla="*/ 5414397 w 9384838"/>
              <a:gd name="connsiteY400" fmla="*/ 3788785 h 6246801"/>
              <a:gd name="connsiteX401" fmla="*/ 5339177 w 9384838"/>
              <a:gd name="connsiteY401" fmla="*/ 3939230 h 6246801"/>
              <a:gd name="connsiteX402" fmla="*/ 5364619 w 9384838"/>
              <a:gd name="connsiteY402" fmla="*/ 4014453 h 6246801"/>
              <a:gd name="connsiteX403" fmla="*/ 5364618 w 9384838"/>
              <a:gd name="connsiteY403" fmla="*/ 4014453 h 6246801"/>
              <a:gd name="connsiteX404" fmla="*/ 5364618 w 9384838"/>
              <a:gd name="connsiteY404" fmla="*/ 4089676 h 6246801"/>
              <a:gd name="connsiteX405" fmla="*/ 5313734 w 9384838"/>
              <a:gd name="connsiteY405" fmla="*/ 4289902 h 6246801"/>
              <a:gd name="connsiteX406" fmla="*/ 5238514 w 9384838"/>
              <a:gd name="connsiteY406" fmla="*/ 4416010 h 6246801"/>
              <a:gd name="connsiteX407" fmla="*/ 5213072 w 9384838"/>
              <a:gd name="connsiteY407" fmla="*/ 4440347 h 6246801"/>
              <a:gd name="connsiteX408" fmla="*/ 5163294 w 9384838"/>
              <a:gd name="connsiteY408" fmla="*/ 4440347 h 6246801"/>
              <a:gd name="connsiteX409" fmla="*/ 5137852 w 9384838"/>
              <a:gd name="connsiteY409" fmla="*/ 4465790 h 6246801"/>
              <a:gd name="connsiteX410" fmla="*/ 5163294 w 9384838"/>
              <a:gd name="connsiteY410" fmla="*/ 4465790 h 6246801"/>
              <a:gd name="connsiteX411" fmla="*/ 5062632 w 9384838"/>
              <a:gd name="connsiteY411" fmla="*/ 4616236 h 6246801"/>
              <a:gd name="connsiteX412" fmla="*/ 5038296 w 9384838"/>
              <a:gd name="connsiteY412" fmla="*/ 4691459 h 6246801"/>
              <a:gd name="connsiteX413" fmla="*/ 5012854 w 9384838"/>
              <a:gd name="connsiteY413" fmla="*/ 4716902 h 6246801"/>
              <a:gd name="connsiteX414" fmla="*/ 4987412 w 9384838"/>
              <a:gd name="connsiteY414" fmla="*/ 4792125 h 6246801"/>
              <a:gd name="connsiteX415" fmla="*/ 5012854 w 9384838"/>
              <a:gd name="connsiteY415" fmla="*/ 4917127 h 6246801"/>
              <a:gd name="connsiteX416" fmla="*/ 5062632 w 9384838"/>
              <a:gd name="connsiteY416" fmla="*/ 5043236 h 6246801"/>
              <a:gd name="connsiteX417" fmla="*/ 5013583 w 9384838"/>
              <a:gd name="connsiteY417" fmla="*/ 4993096 h 6246801"/>
              <a:gd name="connsiteX418" fmla="*/ 5062632 w 9384838"/>
              <a:gd name="connsiteY418" fmla="*/ 5043237 h 6246801"/>
              <a:gd name="connsiteX419" fmla="*/ 4987412 w 9384838"/>
              <a:gd name="connsiteY419" fmla="*/ 5043237 h 6246801"/>
              <a:gd name="connsiteX420" fmla="*/ 4963076 w 9384838"/>
              <a:gd name="connsiteY420" fmla="*/ 5017794 h 6246801"/>
              <a:gd name="connsiteX421" fmla="*/ 4862414 w 9384838"/>
              <a:gd name="connsiteY421" fmla="*/ 5067574 h 6246801"/>
              <a:gd name="connsiteX422" fmla="*/ 4812636 w 9384838"/>
              <a:gd name="connsiteY422" fmla="*/ 5142796 h 6246801"/>
              <a:gd name="connsiteX423" fmla="*/ 4812636 w 9384838"/>
              <a:gd name="connsiteY423" fmla="*/ 5193682 h 6246801"/>
              <a:gd name="connsiteX424" fmla="*/ 4787194 w 9384838"/>
              <a:gd name="connsiteY424" fmla="*/ 5243462 h 6246801"/>
              <a:gd name="connsiteX425" fmla="*/ 4711974 w 9384838"/>
              <a:gd name="connsiteY425" fmla="*/ 5268905 h 6246801"/>
              <a:gd name="connsiteX426" fmla="*/ 4686532 w 9384838"/>
              <a:gd name="connsiteY426" fmla="*/ 5243462 h 6246801"/>
              <a:gd name="connsiteX427" fmla="*/ 4636753 w 9384838"/>
              <a:gd name="connsiteY427" fmla="*/ 5268905 h 6246801"/>
              <a:gd name="connsiteX428" fmla="*/ 4611311 w 9384838"/>
              <a:gd name="connsiteY428" fmla="*/ 5293242 h 6246801"/>
              <a:gd name="connsiteX429" fmla="*/ 4561533 w 9384838"/>
              <a:gd name="connsiteY429" fmla="*/ 5344128 h 6246801"/>
              <a:gd name="connsiteX430" fmla="*/ 4536091 w 9384838"/>
              <a:gd name="connsiteY430" fmla="*/ 5293242 h 6246801"/>
              <a:gd name="connsiteX431" fmla="*/ 4561533 w 9384838"/>
              <a:gd name="connsiteY431" fmla="*/ 5293242 h 6246801"/>
              <a:gd name="connsiteX432" fmla="*/ 4561533 w 9384838"/>
              <a:gd name="connsiteY432" fmla="*/ 5268905 h 6246801"/>
              <a:gd name="connsiteX433" fmla="*/ 4585869 w 9384838"/>
              <a:gd name="connsiteY433" fmla="*/ 5218019 h 6246801"/>
              <a:gd name="connsiteX434" fmla="*/ 4585869 w 9384838"/>
              <a:gd name="connsiteY434" fmla="*/ 5193682 h 6246801"/>
              <a:gd name="connsiteX435" fmla="*/ 4611311 w 9384838"/>
              <a:gd name="connsiteY435" fmla="*/ 5168239 h 6246801"/>
              <a:gd name="connsiteX436" fmla="*/ 4611311 w 9384838"/>
              <a:gd name="connsiteY436" fmla="*/ 5142796 h 6246801"/>
              <a:gd name="connsiteX437" fmla="*/ 4585869 w 9384838"/>
              <a:gd name="connsiteY437" fmla="*/ 5142796 h 6246801"/>
              <a:gd name="connsiteX438" fmla="*/ 4611311 w 9384838"/>
              <a:gd name="connsiteY438" fmla="*/ 5118460 h 6246801"/>
              <a:gd name="connsiteX439" fmla="*/ 4636753 w 9384838"/>
              <a:gd name="connsiteY439" fmla="*/ 5118460 h 6246801"/>
              <a:gd name="connsiteX440" fmla="*/ 4636753 w 9384838"/>
              <a:gd name="connsiteY440" fmla="*/ 5093017 h 6246801"/>
              <a:gd name="connsiteX441" fmla="*/ 4686532 w 9384838"/>
              <a:gd name="connsiteY441" fmla="*/ 5067574 h 6246801"/>
              <a:gd name="connsiteX442" fmla="*/ 4737416 w 9384838"/>
              <a:gd name="connsiteY442" fmla="*/ 5043237 h 6246801"/>
              <a:gd name="connsiteX443" fmla="*/ 4737416 w 9384838"/>
              <a:gd name="connsiteY443" fmla="*/ 5017794 h 6246801"/>
              <a:gd name="connsiteX444" fmla="*/ 4737416 w 9384838"/>
              <a:gd name="connsiteY444" fmla="*/ 4992351 h 6246801"/>
              <a:gd name="connsiteX445" fmla="*/ 4686532 w 9384838"/>
              <a:gd name="connsiteY445" fmla="*/ 4942571 h 6246801"/>
              <a:gd name="connsiteX446" fmla="*/ 4662196 w 9384838"/>
              <a:gd name="connsiteY446" fmla="*/ 4968014 h 6246801"/>
              <a:gd name="connsiteX447" fmla="*/ 4636753 w 9384838"/>
              <a:gd name="connsiteY447" fmla="*/ 4968014 h 6246801"/>
              <a:gd name="connsiteX448" fmla="*/ 4611311 w 9384838"/>
              <a:gd name="connsiteY448" fmla="*/ 4942571 h 6246801"/>
              <a:gd name="connsiteX449" fmla="*/ 4585869 w 9384838"/>
              <a:gd name="connsiteY449" fmla="*/ 4992350 h 6246801"/>
              <a:gd name="connsiteX450" fmla="*/ 4611310 w 9384838"/>
              <a:gd name="connsiteY450" fmla="*/ 5017792 h 6246801"/>
              <a:gd name="connsiteX451" fmla="*/ 4611311 w 9384838"/>
              <a:gd name="connsiteY451" fmla="*/ 5017793 h 6246801"/>
              <a:gd name="connsiteX452" fmla="*/ 4536091 w 9384838"/>
              <a:gd name="connsiteY452" fmla="*/ 5043236 h 6246801"/>
              <a:gd name="connsiteX453" fmla="*/ 4510649 w 9384838"/>
              <a:gd name="connsiteY453" fmla="*/ 5043236 h 6246801"/>
              <a:gd name="connsiteX454" fmla="*/ 4510649 w 9384838"/>
              <a:gd name="connsiteY454" fmla="*/ 5118458 h 6246801"/>
              <a:gd name="connsiteX455" fmla="*/ 4561533 w 9384838"/>
              <a:gd name="connsiteY455" fmla="*/ 5168238 h 6246801"/>
              <a:gd name="connsiteX456" fmla="*/ 4536091 w 9384838"/>
              <a:gd name="connsiteY456" fmla="*/ 5168238 h 6246801"/>
              <a:gd name="connsiteX457" fmla="*/ 4510649 w 9384838"/>
              <a:gd name="connsiteY457" fmla="*/ 5168238 h 6246801"/>
              <a:gd name="connsiteX458" fmla="*/ 4510649 w 9384838"/>
              <a:gd name="connsiteY458" fmla="*/ 5193681 h 6246801"/>
              <a:gd name="connsiteX459" fmla="*/ 4486313 w 9384838"/>
              <a:gd name="connsiteY459" fmla="*/ 5168238 h 6246801"/>
              <a:gd name="connsiteX460" fmla="*/ 4486313 w 9384838"/>
              <a:gd name="connsiteY460" fmla="*/ 5118458 h 6246801"/>
              <a:gd name="connsiteX461" fmla="*/ 4460871 w 9384838"/>
              <a:gd name="connsiteY461" fmla="*/ 5093016 h 6246801"/>
              <a:gd name="connsiteX462" fmla="*/ 4385651 w 9384838"/>
              <a:gd name="connsiteY462" fmla="*/ 5067573 h 6246801"/>
              <a:gd name="connsiteX463" fmla="*/ 4310431 w 9384838"/>
              <a:gd name="connsiteY463" fmla="*/ 5093016 h 6246801"/>
              <a:gd name="connsiteX464" fmla="*/ 4284989 w 9384838"/>
              <a:gd name="connsiteY464" fmla="*/ 5142795 h 6246801"/>
              <a:gd name="connsiteX465" fmla="*/ 4284989 w 9384838"/>
              <a:gd name="connsiteY465" fmla="*/ 5142796 h 6246801"/>
              <a:gd name="connsiteX466" fmla="*/ 4260653 w 9384838"/>
              <a:gd name="connsiteY466" fmla="*/ 5168239 h 6246801"/>
              <a:gd name="connsiteX467" fmla="*/ 4260653 w 9384838"/>
              <a:gd name="connsiteY467" fmla="*/ 5193683 h 6246801"/>
              <a:gd name="connsiteX468" fmla="*/ 4284989 w 9384838"/>
              <a:gd name="connsiteY468" fmla="*/ 5243462 h 6246801"/>
              <a:gd name="connsiteX469" fmla="*/ 4235211 w 9384838"/>
              <a:gd name="connsiteY469" fmla="*/ 5268905 h 6246801"/>
              <a:gd name="connsiteX470" fmla="*/ 4185433 w 9384838"/>
              <a:gd name="connsiteY470" fmla="*/ 5344128 h 6246801"/>
              <a:gd name="connsiteX471" fmla="*/ 4110213 w 9384838"/>
              <a:gd name="connsiteY471" fmla="*/ 5369571 h 6246801"/>
              <a:gd name="connsiteX472" fmla="*/ 4084771 w 9384838"/>
              <a:gd name="connsiteY472" fmla="*/ 5318685 h 6246801"/>
              <a:gd name="connsiteX473" fmla="*/ 4110213 w 9384838"/>
              <a:gd name="connsiteY473" fmla="*/ 5243462 h 6246801"/>
              <a:gd name="connsiteX474" fmla="*/ 4134549 w 9384838"/>
              <a:gd name="connsiteY474" fmla="*/ 5193683 h 6246801"/>
              <a:gd name="connsiteX475" fmla="*/ 4134549 w 9384838"/>
              <a:gd name="connsiteY475" fmla="*/ 5168239 h 6246801"/>
              <a:gd name="connsiteX476" fmla="*/ 4185433 w 9384838"/>
              <a:gd name="connsiteY476" fmla="*/ 5168239 h 6246801"/>
              <a:gd name="connsiteX477" fmla="*/ 4209769 w 9384838"/>
              <a:gd name="connsiteY477" fmla="*/ 5142796 h 6246801"/>
              <a:gd name="connsiteX478" fmla="*/ 4185433 w 9384838"/>
              <a:gd name="connsiteY478" fmla="*/ 5118460 h 6246801"/>
              <a:gd name="connsiteX479" fmla="*/ 4084771 w 9384838"/>
              <a:gd name="connsiteY479" fmla="*/ 5093017 h 6246801"/>
              <a:gd name="connsiteX480" fmla="*/ 4034993 w 9384838"/>
              <a:gd name="connsiteY480" fmla="*/ 5142796 h 6246801"/>
              <a:gd name="connsiteX481" fmla="*/ 3958666 w 9384838"/>
              <a:gd name="connsiteY481" fmla="*/ 5168239 h 6246801"/>
              <a:gd name="connsiteX482" fmla="*/ 3908904 w 9384838"/>
              <a:gd name="connsiteY482" fmla="*/ 5218019 h 6246801"/>
              <a:gd name="connsiteX483" fmla="*/ 3859127 w 9384838"/>
              <a:gd name="connsiteY483" fmla="*/ 5293242 h 6246801"/>
              <a:gd name="connsiteX484" fmla="*/ 3758465 w 9384838"/>
              <a:gd name="connsiteY484" fmla="*/ 5243462 h 6246801"/>
              <a:gd name="connsiteX485" fmla="*/ 3708688 w 9384838"/>
              <a:gd name="connsiteY485" fmla="*/ 5243462 h 6246801"/>
              <a:gd name="connsiteX486" fmla="*/ 3582584 w 9384838"/>
              <a:gd name="connsiteY486" fmla="*/ 5193683 h 6246801"/>
              <a:gd name="connsiteX487" fmla="*/ 3589545 w 9384838"/>
              <a:gd name="connsiteY487" fmla="*/ 5173103 h 6246801"/>
              <a:gd name="connsiteX488" fmla="*/ 3589543 w 9384838"/>
              <a:gd name="connsiteY488" fmla="*/ 5173102 h 6246801"/>
              <a:gd name="connsiteX489" fmla="*/ 3582582 w 9384838"/>
              <a:gd name="connsiteY489" fmla="*/ 5193682 h 6246801"/>
              <a:gd name="connsiteX490" fmla="*/ 3382367 w 9384838"/>
              <a:gd name="connsiteY490" fmla="*/ 5193682 h 6246801"/>
              <a:gd name="connsiteX491" fmla="*/ 3421081 w 9384838"/>
              <a:gd name="connsiteY491" fmla="*/ 5164921 h 6246801"/>
              <a:gd name="connsiteX492" fmla="*/ 3483028 w 9384838"/>
              <a:gd name="connsiteY492" fmla="*/ 5168239 h 6246801"/>
              <a:gd name="connsiteX493" fmla="*/ 3532805 w 9384838"/>
              <a:gd name="connsiteY493" fmla="*/ 5168239 h 6246801"/>
              <a:gd name="connsiteX494" fmla="*/ 3532805 w 9384838"/>
              <a:gd name="connsiteY494" fmla="*/ 5118459 h 6246801"/>
              <a:gd name="connsiteX495" fmla="*/ 3507365 w 9384838"/>
              <a:gd name="connsiteY495" fmla="*/ 5093016 h 6246801"/>
              <a:gd name="connsiteX496" fmla="*/ 3483028 w 9384838"/>
              <a:gd name="connsiteY496" fmla="*/ 5118459 h 6246801"/>
              <a:gd name="connsiteX497" fmla="*/ 3432144 w 9384838"/>
              <a:gd name="connsiteY497" fmla="*/ 5093016 h 6246801"/>
              <a:gd name="connsiteX498" fmla="*/ 3407808 w 9384838"/>
              <a:gd name="connsiteY498" fmla="*/ 5093016 h 6246801"/>
              <a:gd name="connsiteX499" fmla="*/ 3407808 w 9384838"/>
              <a:gd name="connsiteY499" fmla="*/ 5043237 h 6246801"/>
              <a:gd name="connsiteX500" fmla="*/ 3382367 w 9384838"/>
              <a:gd name="connsiteY500" fmla="*/ 5043237 h 6246801"/>
              <a:gd name="connsiteX501" fmla="*/ 3356924 w 9384838"/>
              <a:gd name="connsiteY501" fmla="*/ 5093016 h 6246801"/>
              <a:gd name="connsiteX502" fmla="*/ 3382367 w 9384838"/>
              <a:gd name="connsiteY502" fmla="*/ 5118459 h 6246801"/>
              <a:gd name="connsiteX503" fmla="*/ 3382367 w 9384838"/>
              <a:gd name="connsiteY503" fmla="*/ 5142796 h 6246801"/>
              <a:gd name="connsiteX504" fmla="*/ 3331482 w 9384838"/>
              <a:gd name="connsiteY504" fmla="*/ 5093016 h 6246801"/>
              <a:gd name="connsiteX505" fmla="*/ 3356924 w 9384838"/>
              <a:gd name="connsiteY505" fmla="*/ 5067573 h 6246801"/>
              <a:gd name="connsiteX506" fmla="*/ 3356924 w 9384838"/>
              <a:gd name="connsiteY506" fmla="*/ 4992351 h 6246801"/>
              <a:gd name="connsiteX507" fmla="*/ 3407808 w 9384838"/>
              <a:gd name="connsiteY507" fmla="*/ 4942571 h 6246801"/>
              <a:gd name="connsiteX508" fmla="*/ 3356924 w 9384838"/>
              <a:gd name="connsiteY508" fmla="*/ 4942571 h 6246801"/>
              <a:gd name="connsiteX509" fmla="*/ 3349625 w 9384838"/>
              <a:gd name="connsiteY509" fmla="*/ 4928288 h 6246801"/>
              <a:gd name="connsiteX510" fmla="*/ 3349624 w 9384838"/>
              <a:gd name="connsiteY510" fmla="*/ 4928288 h 6246801"/>
              <a:gd name="connsiteX511" fmla="*/ 3356924 w 9384838"/>
              <a:gd name="connsiteY511" fmla="*/ 4942571 h 6246801"/>
              <a:gd name="connsiteX512" fmla="*/ 3281703 w 9384838"/>
              <a:gd name="connsiteY512" fmla="*/ 4968014 h 6246801"/>
              <a:gd name="connsiteX513" fmla="*/ 3256260 w 9384838"/>
              <a:gd name="connsiteY513" fmla="*/ 5017794 h 6246801"/>
              <a:gd name="connsiteX514" fmla="*/ 3181041 w 9384838"/>
              <a:gd name="connsiteY514" fmla="*/ 5067573 h 6246801"/>
              <a:gd name="connsiteX515" fmla="*/ 3206483 w 9384838"/>
              <a:gd name="connsiteY515" fmla="*/ 5118459 h 6246801"/>
              <a:gd name="connsiteX516" fmla="*/ 3181041 w 9384838"/>
              <a:gd name="connsiteY516" fmla="*/ 5142796 h 6246801"/>
              <a:gd name="connsiteX517" fmla="*/ 3231925 w 9384838"/>
              <a:gd name="connsiteY517" fmla="*/ 5168239 h 6246801"/>
              <a:gd name="connsiteX518" fmla="*/ 3281703 w 9384838"/>
              <a:gd name="connsiteY518" fmla="*/ 5218019 h 6246801"/>
              <a:gd name="connsiteX519" fmla="*/ 3331481 w 9384838"/>
              <a:gd name="connsiteY519" fmla="*/ 5268905 h 6246801"/>
              <a:gd name="connsiteX520" fmla="*/ 3281703 w 9384838"/>
              <a:gd name="connsiteY520" fmla="*/ 5293242 h 6246801"/>
              <a:gd name="connsiteX521" fmla="*/ 3281703 w 9384838"/>
              <a:gd name="connsiteY521" fmla="*/ 5318685 h 6246801"/>
              <a:gd name="connsiteX522" fmla="*/ 3256260 w 9384838"/>
              <a:gd name="connsiteY522" fmla="*/ 5293242 h 6246801"/>
              <a:gd name="connsiteX523" fmla="*/ 3206483 w 9384838"/>
              <a:gd name="connsiteY523" fmla="*/ 5293242 h 6246801"/>
              <a:gd name="connsiteX524" fmla="*/ 3181041 w 9384838"/>
              <a:gd name="connsiteY524" fmla="*/ 5293242 h 6246801"/>
              <a:gd name="connsiteX525" fmla="*/ 3056044 w 9384838"/>
              <a:gd name="connsiteY525" fmla="*/ 5293242 h 6246801"/>
              <a:gd name="connsiteX526" fmla="*/ 3030601 w 9384838"/>
              <a:gd name="connsiteY526" fmla="*/ 5344128 h 6246801"/>
              <a:gd name="connsiteX527" fmla="*/ 3006265 w 9384838"/>
              <a:gd name="connsiteY527" fmla="*/ 5344128 h 6246801"/>
              <a:gd name="connsiteX528" fmla="*/ 2980823 w 9384838"/>
              <a:gd name="connsiteY528" fmla="*/ 5369571 h 6246801"/>
              <a:gd name="connsiteX529" fmla="*/ 3006265 w 9384838"/>
              <a:gd name="connsiteY529" fmla="*/ 5393907 h 6246801"/>
              <a:gd name="connsiteX530" fmla="*/ 2980823 w 9384838"/>
              <a:gd name="connsiteY530" fmla="*/ 5419350 h 6246801"/>
              <a:gd name="connsiteX531" fmla="*/ 2905602 w 9384838"/>
              <a:gd name="connsiteY531" fmla="*/ 5444793 h 6246801"/>
              <a:gd name="connsiteX532" fmla="*/ 2880162 w 9384838"/>
              <a:gd name="connsiteY532" fmla="*/ 5520016 h 6246801"/>
              <a:gd name="connsiteX533" fmla="*/ 2880159 w 9384838"/>
              <a:gd name="connsiteY533" fmla="*/ 5520016 h 6246801"/>
              <a:gd name="connsiteX534" fmla="*/ 2830382 w 9384838"/>
              <a:gd name="connsiteY534" fmla="*/ 5544353 h 6246801"/>
              <a:gd name="connsiteX535" fmla="*/ 2804941 w 9384838"/>
              <a:gd name="connsiteY535" fmla="*/ 5569796 h 6246801"/>
              <a:gd name="connsiteX536" fmla="*/ 2755160 w 9384838"/>
              <a:gd name="connsiteY536" fmla="*/ 5595239 h 6246801"/>
              <a:gd name="connsiteX537" fmla="*/ 2679941 w 9384838"/>
              <a:gd name="connsiteY537" fmla="*/ 5569796 h 6246801"/>
              <a:gd name="connsiteX538" fmla="*/ 2629058 w 9384838"/>
              <a:gd name="connsiteY538" fmla="*/ 5494573 h 6246801"/>
              <a:gd name="connsiteX539" fmla="*/ 2629058 w 9384838"/>
              <a:gd name="connsiteY539" fmla="*/ 5444794 h 6246801"/>
              <a:gd name="connsiteX540" fmla="*/ 2579280 w 9384838"/>
              <a:gd name="connsiteY540" fmla="*/ 5393908 h 6246801"/>
              <a:gd name="connsiteX541" fmla="*/ 2579280 w 9384838"/>
              <a:gd name="connsiteY541" fmla="*/ 5344128 h 6246801"/>
              <a:gd name="connsiteX542" fmla="*/ 2529501 w 9384838"/>
              <a:gd name="connsiteY542" fmla="*/ 5318685 h 6246801"/>
              <a:gd name="connsiteX543" fmla="*/ 2553838 w 9384838"/>
              <a:gd name="connsiteY543" fmla="*/ 5293242 h 6246801"/>
              <a:gd name="connsiteX544" fmla="*/ 2579280 w 9384838"/>
              <a:gd name="connsiteY544" fmla="*/ 5268905 h 6246801"/>
              <a:gd name="connsiteX545" fmla="*/ 2579280 w 9384838"/>
              <a:gd name="connsiteY545" fmla="*/ 5243462 h 6246801"/>
              <a:gd name="connsiteX546" fmla="*/ 2629058 w 9384838"/>
              <a:gd name="connsiteY546" fmla="*/ 5218019 h 6246801"/>
              <a:gd name="connsiteX547" fmla="*/ 2604722 w 9384838"/>
              <a:gd name="connsiteY547" fmla="*/ 5193682 h 6246801"/>
              <a:gd name="connsiteX548" fmla="*/ 2579280 w 9384838"/>
              <a:gd name="connsiteY548" fmla="*/ 5142796 h 6246801"/>
              <a:gd name="connsiteX549" fmla="*/ 2579280 w 9384838"/>
              <a:gd name="connsiteY549" fmla="*/ 5142795 h 6246801"/>
              <a:gd name="connsiteX550" fmla="*/ 2705382 w 9384838"/>
              <a:gd name="connsiteY550" fmla="*/ 5093015 h 6246801"/>
              <a:gd name="connsiteX551" fmla="*/ 2755160 w 9384838"/>
              <a:gd name="connsiteY551" fmla="*/ 5043236 h 6246801"/>
              <a:gd name="connsiteX552" fmla="*/ 2755160 w 9384838"/>
              <a:gd name="connsiteY552" fmla="*/ 4992350 h 6246801"/>
              <a:gd name="connsiteX553" fmla="*/ 2729719 w 9384838"/>
              <a:gd name="connsiteY553" fmla="*/ 4968013 h 6246801"/>
              <a:gd name="connsiteX554" fmla="*/ 2705383 w 9384838"/>
              <a:gd name="connsiteY554" fmla="*/ 4942570 h 6246801"/>
              <a:gd name="connsiteX555" fmla="*/ 2679942 w 9384838"/>
              <a:gd name="connsiteY555" fmla="*/ 4942570 h 6246801"/>
              <a:gd name="connsiteX556" fmla="*/ 2654500 w 9384838"/>
              <a:gd name="connsiteY556" fmla="*/ 4968013 h 6246801"/>
              <a:gd name="connsiteX557" fmla="*/ 2604722 w 9384838"/>
              <a:gd name="connsiteY557" fmla="*/ 4968013 h 6246801"/>
              <a:gd name="connsiteX558" fmla="*/ 2529503 w 9384838"/>
              <a:gd name="connsiteY558" fmla="*/ 4917127 h 6246801"/>
              <a:gd name="connsiteX559" fmla="*/ 2529503 w 9384838"/>
              <a:gd name="connsiteY559" fmla="*/ 4867348 h 6246801"/>
              <a:gd name="connsiteX560" fmla="*/ 2454282 w 9384838"/>
              <a:gd name="connsiteY560" fmla="*/ 4841905 h 6246801"/>
              <a:gd name="connsiteX561" fmla="*/ 2454282 w 9384838"/>
              <a:gd name="connsiteY561" fmla="*/ 4867348 h 6246801"/>
              <a:gd name="connsiteX562" fmla="*/ 2428840 w 9384838"/>
              <a:gd name="connsiteY562" fmla="*/ 4841905 h 6246801"/>
              <a:gd name="connsiteX563" fmla="*/ 2379063 w 9384838"/>
              <a:gd name="connsiteY563" fmla="*/ 4841905 h 6246801"/>
              <a:gd name="connsiteX564" fmla="*/ 2353620 w 9384838"/>
              <a:gd name="connsiteY564" fmla="*/ 4867348 h 6246801"/>
              <a:gd name="connsiteX565" fmla="*/ 2353620 w 9384838"/>
              <a:gd name="connsiteY565" fmla="*/ 4867347 h 6246801"/>
              <a:gd name="connsiteX566" fmla="*/ 2328178 w 9384838"/>
              <a:gd name="connsiteY566" fmla="*/ 4841904 h 6246801"/>
              <a:gd name="connsiteX567" fmla="*/ 2303843 w 9384838"/>
              <a:gd name="connsiteY567" fmla="*/ 4841904 h 6246801"/>
              <a:gd name="connsiteX568" fmla="*/ 2278401 w 9384838"/>
              <a:gd name="connsiteY568" fmla="*/ 4817568 h 6246801"/>
              <a:gd name="connsiteX569" fmla="*/ 2252958 w 9384838"/>
              <a:gd name="connsiteY569" fmla="*/ 4841904 h 6246801"/>
              <a:gd name="connsiteX570" fmla="*/ 2303843 w 9384838"/>
              <a:gd name="connsiteY570" fmla="*/ 4867347 h 6246801"/>
              <a:gd name="connsiteX571" fmla="*/ 2228623 w 9384838"/>
              <a:gd name="connsiteY571" fmla="*/ 4892790 h 6246801"/>
              <a:gd name="connsiteX572" fmla="*/ 2177740 w 9384838"/>
              <a:gd name="connsiteY572" fmla="*/ 4841904 h 6246801"/>
              <a:gd name="connsiteX573" fmla="*/ 2153404 w 9384838"/>
              <a:gd name="connsiteY573" fmla="*/ 4867347 h 6246801"/>
              <a:gd name="connsiteX574" fmla="*/ 2153404 w 9384838"/>
              <a:gd name="connsiteY574" fmla="*/ 4892790 h 6246801"/>
              <a:gd name="connsiteX575" fmla="*/ 2127962 w 9384838"/>
              <a:gd name="connsiteY575" fmla="*/ 4942570 h 6246801"/>
              <a:gd name="connsiteX576" fmla="*/ 2102518 w 9384838"/>
              <a:gd name="connsiteY576" fmla="*/ 4917127 h 6246801"/>
              <a:gd name="connsiteX577" fmla="*/ 2078183 w 9384838"/>
              <a:gd name="connsiteY577" fmla="*/ 4917127 h 6246801"/>
              <a:gd name="connsiteX578" fmla="*/ 2078183 w 9384838"/>
              <a:gd name="connsiteY578" fmla="*/ 4867347 h 6246801"/>
              <a:gd name="connsiteX579" fmla="*/ 2027299 w 9384838"/>
              <a:gd name="connsiteY579" fmla="*/ 4867347 h 6246801"/>
              <a:gd name="connsiteX580" fmla="*/ 2001857 w 9384838"/>
              <a:gd name="connsiteY580" fmla="*/ 4892790 h 6246801"/>
              <a:gd name="connsiteX581" fmla="*/ 1952080 w 9384838"/>
              <a:gd name="connsiteY581" fmla="*/ 4892790 h 6246801"/>
              <a:gd name="connsiteX582" fmla="*/ 1902303 w 9384838"/>
              <a:gd name="connsiteY582" fmla="*/ 4917127 h 6246801"/>
              <a:gd name="connsiteX583" fmla="*/ 1876860 w 9384838"/>
              <a:gd name="connsiteY583" fmla="*/ 4892790 h 6246801"/>
              <a:gd name="connsiteX584" fmla="*/ 1876860 w 9384838"/>
              <a:gd name="connsiteY584" fmla="*/ 4867347 h 6246801"/>
              <a:gd name="connsiteX585" fmla="*/ 1851419 w 9384838"/>
              <a:gd name="connsiteY585" fmla="*/ 4892790 h 6246801"/>
              <a:gd name="connsiteX586" fmla="*/ 1827080 w 9384838"/>
              <a:gd name="connsiteY586" fmla="*/ 4892790 h 6246801"/>
              <a:gd name="connsiteX587" fmla="*/ 1801640 w 9384838"/>
              <a:gd name="connsiteY587" fmla="*/ 4867347 h 6246801"/>
              <a:gd name="connsiteX588" fmla="*/ 1801640 w 9384838"/>
              <a:gd name="connsiteY588" fmla="*/ 4892790 h 6246801"/>
              <a:gd name="connsiteX589" fmla="*/ 1776198 w 9384838"/>
              <a:gd name="connsiteY589" fmla="*/ 4917127 h 6246801"/>
              <a:gd name="connsiteX590" fmla="*/ 1751861 w 9384838"/>
              <a:gd name="connsiteY590" fmla="*/ 4892790 h 6246801"/>
              <a:gd name="connsiteX591" fmla="*/ 1726419 w 9384838"/>
              <a:gd name="connsiteY591" fmla="*/ 4892790 h 6246801"/>
              <a:gd name="connsiteX592" fmla="*/ 1700977 w 9384838"/>
              <a:gd name="connsiteY592" fmla="*/ 4917127 h 6246801"/>
              <a:gd name="connsiteX593" fmla="*/ 1676640 w 9384838"/>
              <a:gd name="connsiteY593" fmla="*/ 4892790 h 6246801"/>
              <a:gd name="connsiteX594" fmla="*/ 1625756 w 9384838"/>
              <a:gd name="connsiteY594" fmla="*/ 4917127 h 6246801"/>
              <a:gd name="connsiteX595" fmla="*/ 1601421 w 9384838"/>
              <a:gd name="connsiteY595" fmla="*/ 4917127 h 6246801"/>
              <a:gd name="connsiteX596" fmla="*/ 1575979 w 9384838"/>
              <a:gd name="connsiteY596" fmla="*/ 4892790 h 6246801"/>
              <a:gd name="connsiteX597" fmla="*/ 1575979 w 9384838"/>
              <a:gd name="connsiteY597" fmla="*/ 4867347 h 6246801"/>
              <a:gd name="connsiteX598" fmla="*/ 1575979 w 9384838"/>
              <a:gd name="connsiteY598" fmla="*/ 4841904 h 6246801"/>
              <a:gd name="connsiteX599" fmla="*/ 1526200 w 9384838"/>
              <a:gd name="connsiteY599" fmla="*/ 4817568 h 6246801"/>
              <a:gd name="connsiteX600" fmla="*/ 1450978 w 9384838"/>
              <a:gd name="connsiteY600" fmla="*/ 4867347 h 6246801"/>
              <a:gd name="connsiteX601" fmla="*/ 1425540 w 9384838"/>
              <a:gd name="connsiteY601" fmla="*/ 4867347 h 6246801"/>
              <a:gd name="connsiteX602" fmla="*/ 1425540 w 9384838"/>
              <a:gd name="connsiteY602" fmla="*/ 4867348 h 6246801"/>
              <a:gd name="connsiteX603" fmla="*/ 1425540 w 9384838"/>
              <a:gd name="connsiteY603" fmla="*/ 4917127 h 6246801"/>
              <a:gd name="connsiteX604" fmla="*/ 1400097 w 9384838"/>
              <a:gd name="connsiteY604" fmla="*/ 4942570 h 6246801"/>
              <a:gd name="connsiteX605" fmla="*/ 1400097 w 9384838"/>
              <a:gd name="connsiteY605" fmla="*/ 4992350 h 6246801"/>
              <a:gd name="connsiteX606" fmla="*/ 1350319 w 9384838"/>
              <a:gd name="connsiteY606" fmla="*/ 4992350 h 6246801"/>
              <a:gd name="connsiteX607" fmla="*/ 1350319 w 9384838"/>
              <a:gd name="connsiteY607" fmla="*/ 5043236 h 6246801"/>
              <a:gd name="connsiteX608" fmla="*/ 1299435 w 9384838"/>
              <a:gd name="connsiteY608" fmla="*/ 4992350 h 6246801"/>
              <a:gd name="connsiteX609" fmla="*/ 1249656 w 9384838"/>
              <a:gd name="connsiteY609" fmla="*/ 4917127 h 6246801"/>
              <a:gd name="connsiteX610" fmla="*/ 1224214 w 9384838"/>
              <a:gd name="connsiteY610" fmla="*/ 4917127 h 6246801"/>
              <a:gd name="connsiteX611" fmla="*/ 1148993 w 9384838"/>
              <a:gd name="connsiteY611" fmla="*/ 4892791 h 6246801"/>
              <a:gd name="connsiteX612" fmla="*/ 1124658 w 9384838"/>
              <a:gd name="connsiteY612" fmla="*/ 4917127 h 6246801"/>
              <a:gd name="connsiteX613" fmla="*/ 1124658 w 9384838"/>
              <a:gd name="connsiteY613" fmla="*/ 4892791 h 6246801"/>
              <a:gd name="connsiteX614" fmla="*/ 1099215 w 9384838"/>
              <a:gd name="connsiteY614" fmla="*/ 4917127 h 6246801"/>
              <a:gd name="connsiteX615" fmla="*/ 1073771 w 9384838"/>
              <a:gd name="connsiteY615" fmla="*/ 4892791 h 6246801"/>
              <a:gd name="connsiteX616" fmla="*/ 1049435 w 9384838"/>
              <a:gd name="connsiteY616" fmla="*/ 4917127 h 6246801"/>
              <a:gd name="connsiteX617" fmla="*/ 998551 w 9384838"/>
              <a:gd name="connsiteY617" fmla="*/ 4917127 h 6246801"/>
              <a:gd name="connsiteX618" fmla="*/ 998551 w 9384838"/>
              <a:gd name="connsiteY618" fmla="*/ 4892791 h 6246801"/>
              <a:gd name="connsiteX619" fmla="*/ 948773 w 9384838"/>
              <a:gd name="connsiteY619" fmla="*/ 4841905 h 6246801"/>
              <a:gd name="connsiteX620" fmla="*/ 898995 w 9384838"/>
              <a:gd name="connsiteY620" fmla="*/ 4867348 h 6246801"/>
              <a:gd name="connsiteX621" fmla="*/ 898995 w 9384838"/>
              <a:gd name="connsiteY621" fmla="*/ 4792125 h 6246801"/>
              <a:gd name="connsiteX622" fmla="*/ 923331 w 9384838"/>
              <a:gd name="connsiteY622" fmla="*/ 4766682 h 6246801"/>
              <a:gd name="connsiteX623" fmla="*/ 923331 w 9384838"/>
              <a:gd name="connsiteY623" fmla="*/ 4716902 h 6246801"/>
              <a:gd name="connsiteX624" fmla="*/ 923331 w 9384838"/>
              <a:gd name="connsiteY624" fmla="*/ 4691459 h 6246801"/>
              <a:gd name="connsiteX625" fmla="*/ 974215 w 9384838"/>
              <a:gd name="connsiteY625" fmla="*/ 4691459 h 6246801"/>
              <a:gd name="connsiteX626" fmla="*/ 998551 w 9384838"/>
              <a:gd name="connsiteY626" fmla="*/ 4667122 h 6246801"/>
              <a:gd name="connsiteX627" fmla="*/ 1049435 w 9384838"/>
              <a:gd name="connsiteY627" fmla="*/ 4716902 h 6246801"/>
              <a:gd name="connsiteX628" fmla="*/ 1148993 w 9384838"/>
              <a:gd name="connsiteY628" fmla="*/ 4716902 h 6246801"/>
              <a:gd name="connsiteX629" fmla="*/ 1174436 w 9384838"/>
              <a:gd name="connsiteY629" fmla="*/ 4667122 h 6246801"/>
              <a:gd name="connsiteX630" fmla="*/ 1224214 w 9384838"/>
              <a:gd name="connsiteY630" fmla="*/ 4667122 h 6246801"/>
              <a:gd name="connsiteX631" fmla="*/ 1249656 w 9384838"/>
              <a:gd name="connsiteY631" fmla="*/ 4616236 h 6246801"/>
              <a:gd name="connsiteX632" fmla="*/ 1275099 w 9384838"/>
              <a:gd name="connsiteY632" fmla="*/ 4616236 h 6246801"/>
              <a:gd name="connsiteX633" fmla="*/ 1275099 w 9384838"/>
              <a:gd name="connsiteY633" fmla="*/ 4616237 h 6246801"/>
              <a:gd name="connsiteX634" fmla="*/ 1350319 w 9384838"/>
              <a:gd name="connsiteY634" fmla="*/ 4616237 h 6246801"/>
              <a:gd name="connsiteX635" fmla="*/ 1374654 w 9384838"/>
              <a:gd name="connsiteY635" fmla="*/ 4590794 h 6246801"/>
              <a:gd name="connsiteX636" fmla="*/ 1425539 w 9384838"/>
              <a:gd name="connsiteY636" fmla="*/ 4566457 h 6246801"/>
              <a:gd name="connsiteX637" fmla="*/ 1550537 w 9384838"/>
              <a:gd name="connsiteY637" fmla="*/ 4491234 h 6246801"/>
              <a:gd name="connsiteX638" fmla="*/ 1651201 w 9384838"/>
              <a:gd name="connsiteY638" fmla="*/ 4440348 h 6246801"/>
              <a:gd name="connsiteX639" fmla="*/ 1751865 w 9384838"/>
              <a:gd name="connsiteY639" fmla="*/ 4416011 h 6246801"/>
              <a:gd name="connsiteX640" fmla="*/ 1776201 w 9384838"/>
              <a:gd name="connsiteY640" fmla="*/ 4365125 h 6246801"/>
              <a:gd name="connsiteX641" fmla="*/ 1751865 w 9384838"/>
              <a:gd name="connsiteY641" fmla="*/ 4340788 h 6246801"/>
              <a:gd name="connsiteX642" fmla="*/ 1801642 w 9384838"/>
              <a:gd name="connsiteY642" fmla="*/ 4340788 h 6246801"/>
              <a:gd name="connsiteX643" fmla="*/ 1827082 w 9384838"/>
              <a:gd name="connsiteY643" fmla="*/ 4315345 h 6246801"/>
              <a:gd name="connsiteX644" fmla="*/ 1902304 w 9384838"/>
              <a:gd name="connsiteY644" fmla="*/ 4340788 h 6246801"/>
              <a:gd name="connsiteX645" fmla="*/ 1952081 w 9384838"/>
              <a:gd name="connsiteY645" fmla="*/ 4315345 h 6246801"/>
              <a:gd name="connsiteX646" fmla="*/ 2001860 w 9384838"/>
              <a:gd name="connsiteY646" fmla="*/ 4340788 h 6246801"/>
              <a:gd name="connsiteX647" fmla="*/ 1952081 w 9384838"/>
              <a:gd name="connsiteY647" fmla="*/ 4340788 h 6246801"/>
              <a:gd name="connsiteX648" fmla="*/ 1952081 w 9384838"/>
              <a:gd name="connsiteY648" fmla="*/ 4390568 h 6246801"/>
              <a:gd name="connsiteX649" fmla="*/ 2027302 w 9384838"/>
              <a:gd name="connsiteY649" fmla="*/ 4416011 h 6246801"/>
              <a:gd name="connsiteX650" fmla="*/ 2052742 w 9384838"/>
              <a:gd name="connsiteY650" fmla="*/ 4416011 h 6246801"/>
              <a:gd name="connsiteX651" fmla="*/ 2102518 w 9384838"/>
              <a:gd name="connsiteY651" fmla="*/ 4390568 h 6246801"/>
              <a:gd name="connsiteX652" fmla="*/ 2127962 w 9384838"/>
              <a:gd name="connsiteY652" fmla="*/ 4390568 h 6246801"/>
              <a:gd name="connsiteX653" fmla="*/ 2203182 w 9384838"/>
              <a:gd name="connsiteY653" fmla="*/ 4440348 h 6246801"/>
              <a:gd name="connsiteX654" fmla="*/ 2328178 w 9384838"/>
              <a:gd name="connsiteY654" fmla="*/ 4465791 h 6246801"/>
              <a:gd name="connsiteX655" fmla="*/ 2428839 w 9384838"/>
              <a:gd name="connsiteY655" fmla="*/ 4465791 h 6246801"/>
              <a:gd name="connsiteX656" fmla="*/ 2478617 w 9384838"/>
              <a:gd name="connsiteY656" fmla="*/ 4440348 h 6246801"/>
              <a:gd name="connsiteX657" fmla="*/ 2529503 w 9384838"/>
              <a:gd name="connsiteY657" fmla="*/ 4416011 h 6246801"/>
              <a:gd name="connsiteX658" fmla="*/ 2579280 w 9384838"/>
              <a:gd name="connsiteY658" fmla="*/ 4440348 h 6246801"/>
              <a:gd name="connsiteX659" fmla="*/ 2629058 w 9384838"/>
              <a:gd name="connsiteY659" fmla="*/ 4440348 h 6246801"/>
              <a:gd name="connsiteX660" fmla="*/ 2679941 w 9384838"/>
              <a:gd name="connsiteY660" fmla="*/ 4465791 h 6246801"/>
              <a:gd name="connsiteX661" fmla="*/ 2679941 w 9384838"/>
              <a:gd name="connsiteY661" fmla="*/ 4465790 h 6246801"/>
              <a:gd name="connsiteX662" fmla="*/ 2705383 w 9384838"/>
              <a:gd name="connsiteY662" fmla="*/ 4465790 h 6246801"/>
              <a:gd name="connsiteX663" fmla="*/ 2804940 w 9384838"/>
              <a:gd name="connsiteY663" fmla="*/ 4440347 h 6246801"/>
              <a:gd name="connsiteX664" fmla="*/ 2830382 w 9384838"/>
              <a:gd name="connsiteY664" fmla="*/ 4491233 h 6246801"/>
              <a:gd name="connsiteX665" fmla="*/ 2804940 w 9384838"/>
              <a:gd name="connsiteY665" fmla="*/ 4515570 h 6246801"/>
              <a:gd name="connsiteX666" fmla="*/ 2780604 w 9384838"/>
              <a:gd name="connsiteY666" fmla="*/ 4541013 h 6246801"/>
              <a:gd name="connsiteX667" fmla="*/ 2804940 w 9384838"/>
              <a:gd name="connsiteY667" fmla="*/ 4566456 h 6246801"/>
              <a:gd name="connsiteX668" fmla="*/ 2804940 w 9384838"/>
              <a:gd name="connsiteY668" fmla="*/ 4590793 h 6246801"/>
              <a:gd name="connsiteX669" fmla="*/ 2855825 w 9384838"/>
              <a:gd name="connsiteY669" fmla="*/ 4590793 h 6246801"/>
              <a:gd name="connsiteX670" fmla="*/ 2855825 w 9384838"/>
              <a:gd name="connsiteY670" fmla="*/ 4566456 h 6246801"/>
              <a:gd name="connsiteX671" fmla="*/ 2880159 w 9384838"/>
              <a:gd name="connsiteY671" fmla="*/ 4566456 h 6246801"/>
              <a:gd name="connsiteX672" fmla="*/ 2880159 w 9384838"/>
              <a:gd name="connsiteY672" fmla="*/ 4605916 h 6246801"/>
              <a:gd name="connsiteX673" fmla="*/ 2880162 w 9384838"/>
              <a:gd name="connsiteY673" fmla="*/ 4605918 h 6246801"/>
              <a:gd name="connsiteX674" fmla="*/ 2880162 w 9384838"/>
              <a:gd name="connsiteY674" fmla="*/ 4566457 h 6246801"/>
              <a:gd name="connsiteX675" fmla="*/ 2931045 w 9384838"/>
              <a:gd name="connsiteY675" fmla="*/ 4616236 h 6246801"/>
              <a:gd name="connsiteX676" fmla="*/ 2980823 w 9384838"/>
              <a:gd name="connsiteY676" fmla="*/ 4641679 h 6246801"/>
              <a:gd name="connsiteX677" fmla="*/ 3006265 w 9384838"/>
              <a:gd name="connsiteY677" fmla="*/ 4616236 h 6246801"/>
              <a:gd name="connsiteX678" fmla="*/ 3030601 w 9384838"/>
              <a:gd name="connsiteY678" fmla="*/ 4616236 h 6246801"/>
              <a:gd name="connsiteX679" fmla="*/ 3056044 w 9384838"/>
              <a:gd name="connsiteY679" fmla="*/ 4590793 h 6246801"/>
              <a:gd name="connsiteX680" fmla="*/ 3105820 w 9384838"/>
              <a:gd name="connsiteY680" fmla="*/ 4590793 h 6246801"/>
              <a:gd name="connsiteX681" fmla="*/ 3131263 w 9384838"/>
              <a:gd name="connsiteY681" fmla="*/ 4541014 h 6246801"/>
              <a:gd name="connsiteX682" fmla="*/ 3131263 w 9384838"/>
              <a:gd name="connsiteY682" fmla="*/ 4590793 h 6246801"/>
              <a:gd name="connsiteX683" fmla="*/ 3156704 w 9384838"/>
              <a:gd name="connsiteY683" fmla="*/ 4566457 h 6246801"/>
              <a:gd name="connsiteX684" fmla="*/ 3181041 w 9384838"/>
              <a:gd name="connsiteY684" fmla="*/ 4515571 h 6246801"/>
              <a:gd name="connsiteX685" fmla="*/ 3156704 w 9384838"/>
              <a:gd name="connsiteY685" fmla="*/ 4440348 h 6246801"/>
              <a:gd name="connsiteX686" fmla="*/ 3131263 w 9384838"/>
              <a:gd name="connsiteY686" fmla="*/ 4416011 h 6246801"/>
              <a:gd name="connsiteX687" fmla="*/ 3181041 w 9384838"/>
              <a:gd name="connsiteY687" fmla="*/ 4365125 h 6246801"/>
              <a:gd name="connsiteX688" fmla="*/ 3231924 w 9384838"/>
              <a:gd name="connsiteY688" fmla="*/ 4340788 h 6246801"/>
              <a:gd name="connsiteX689" fmla="*/ 3256260 w 9384838"/>
              <a:gd name="connsiteY689" fmla="*/ 4289902 h 6246801"/>
              <a:gd name="connsiteX690" fmla="*/ 3281703 w 9384838"/>
              <a:gd name="connsiteY690" fmla="*/ 4289902 h 6246801"/>
              <a:gd name="connsiteX691" fmla="*/ 3281705 w 9384838"/>
              <a:gd name="connsiteY691" fmla="*/ 4289902 h 6246801"/>
              <a:gd name="connsiteX692" fmla="*/ 3307147 w 9384838"/>
              <a:gd name="connsiteY692" fmla="*/ 4265565 h 6246801"/>
              <a:gd name="connsiteX693" fmla="*/ 3356924 w 9384838"/>
              <a:gd name="connsiteY693" fmla="*/ 4265565 h 6246801"/>
              <a:gd name="connsiteX694" fmla="*/ 3457589 w 9384838"/>
              <a:gd name="connsiteY694" fmla="*/ 4190342 h 6246801"/>
              <a:gd name="connsiteX695" fmla="*/ 3558250 w 9384838"/>
              <a:gd name="connsiteY695" fmla="*/ 4089676 h 6246801"/>
              <a:gd name="connsiteX696" fmla="*/ 3582585 w 9384838"/>
              <a:gd name="connsiteY696" fmla="*/ 4014453 h 6246801"/>
              <a:gd name="connsiteX697" fmla="*/ 3608026 w 9384838"/>
              <a:gd name="connsiteY697" fmla="*/ 3989010 h 6246801"/>
              <a:gd name="connsiteX698" fmla="*/ 3582585 w 9384838"/>
              <a:gd name="connsiteY698" fmla="*/ 3963567 h 6246801"/>
              <a:gd name="connsiteX699" fmla="*/ 3608026 w 9384838"/>
              <a:gd name="connsiteY699" fmla="*/ 3913787 h 6246801"/>
              <a:gd name="connsiteX700" fmla="*/ 3582585 w 9384838"/>
              <a:gd name="connsiteY700" fmla="*/ 3888344 h 6246801"/>
              <a:gd name="connsiteX701" fmla="*/ 3608026 w 9384838"/>
              <a:gd name="connsiteY701" fmla="*/ 3838565 h 6246801"/>
              <a:gd name="connsiteX702" fmla="*/ 3633468 w 9384838"/>
              <a:gd name="connsiteY702" fmla="*/ 3813122 h 6246801"/>
              <a:gd name="connsiteX703" fmla="*/ 3683247 w 9384838"/>
              <a:gd name="connsiteY703" fmla="*/ 3788785 h 6246801"/>
              <a:gd name="connsiteX704" fmla="*/ 3708689 w 9384838"/>
              <a:gd name="connsiteY704" fmla="*/ 3813122 h 6246801"/>
              <a:gd name="connsiteX705" fmla="*/ 3783908 w 9384838"/>
              <a:gd name="connsiteY705" fmla="*/ 3788785 h 6246801"/>
              <a:gd name="connsiteX706" fmla="*/ 3883464 w 9384838"/>
              <a:gd name="connsiteY706" fmla="*/ 3763342 h 6246801"/>
              <a:gd name="connsiteX707" fmla="*/ 3883464 w 9384838"/>
              <a:gd name="connsiteY707" fmla="*/ 3813122 h 6246801"/>
              <a:gd name="connsiteX708" fmla="*/ 3833686 w 9384838"/>
              <a:gd name="connsiteY708" fmla="*/ 3813122 h 6246801"/>
              <a:gd name="connsiteX709" fmla="*/ 3808245 w 9384838"/>
              <a:gd name="connsiteY709" fmla="*/ 3838565 h 6246801"/>
              <a:gd name="connsiteX710" fmla="*/ 3808245 w 9384838"/>
              <a:gd name="connsiteY710" fmla="*/ 3888344 h 6246801"/>
              <a:gd name="connsiteX711" fmla="*/ 3758467 w 9384838"/>
              <a:gd name="connsiteY711" fmla="*/ 3864008 h 6246801"/>
              <a:gd name="connsiteX712" fmla="*/ 3708689 w 9384838"/>
              <a:gd name="connsiteY712" fmla="*/ 3913787 h 6246801"/>
              <a:gd name="connsiteX713" fmla="*/ 3683247 w 9384838"/>
              <a:gd name="connsiteY713" fmla="*/ 3888344 h 6246801"/>
              <a:gd name="connsiteX714" fmla="*/ 3633468 w 9384838"/>
              <a:gd name="connsiteY714" fmla="*/ 3913787 h 6246801"/>
              <a:gd name="connsiteX715" fmla="*/ 3657804 w 9384838"/>
              <a:gd name="connsiteY715" fmla="*/ 3939230 h 6246801"/>
              <a:gd name="connsiteX716" fmla="*/ 3633468 w 9384838"/>
              <a:gd name="connsiteY716" fmla="*/ 3963567 h 6246801"/>
              <a:gd name="connsiteX717" fmla="*/ 3657804 w 9384838"/>
              <a:gd name="connsiteY717" fmla="*/ 3963567 h 6246801"/>
              <a:gd name="connsiteX718" fmla="*/ 3683247 w 9384838"/>
              <a:gd name="connsiteY718" fmla="*/ 3989010 h 6246801"/>
              <a:gd name="connsiteX719" fmla="*/ 3708689 w 9384838"/>
              <a:gd name="connsiteY719" fmla="*/ 3989010 h 6246801"/>
              <a:gd name="connsiteX720" fmla="*/ 3708689 w 9384838"/>
              <a:gd name="connsiteY720" fmla="*/ 4014453 h 6246801"/>
              <a:gd name="connsiteX721" fmla="*/ 3708688 w 9384838"/>
              <a:gd name="connsiteY721" fmla="*/ 4014453 h 6246801"/>
              <a:gd name="connsiteX722" fmla="*/ 3657804 w 9384838"/>
              <a:gd name="connsiteY722" fmla="*/ 4064233 h 6246801"/>
              <a:gd name="connsiteX723" fmla="*/ 3683246 w 9384838"/>
              <a:gd name="connsiteY723" fmla="*/ 4139455 h 6246801"/>
              <a:gd name="connsiteX724" fmla="*/ 3808243 w 9384838"/>
              <a:gd name="connsiteY724" fmla="*/ 4164898 h 6246801"/>
              <a:gd name="connsiteX725" fmla="*/ 3833684 w 9384838"/>
              <a:gd name="connsiteY725" fmla="*/ 4089676 h 6246801"/>
              <a:gd name="connsiteX726" fmla="*/ 3958666 w 9384838"/>
              <a:gd name="connsiteY726" fmla="*/ 4089676 h 6246801"/>
              <a:gd name="connsiteX727" fmla="*/ 4084770 w 9384838"/>
              <a:gd name="connsiteY727" fmla="*/ 4064233 h 6246801"/>
              <a:gd name="connsiteX728" fmla="*/ 4185432 w 9384838"/>
              <a:gd name="connsiteY728" fmla="*/ 4064233 h 6246801"/>
              <a:gd name="connsiteX729" fmla="*/ 4460870 w 9384838"/>
              <a:gd name="connsiteY729" fmla="*/ 3888345 h 6246801"/>
              <a:gd name="connsiteX730" fmla="*/ 4510648 w 9384838"/>
              <a:gd name="connsiteY730" fmla="*/ 3763342 h 6246801"/>
              <a:gd name="connsiteX731" fmla="*/ 4761751 w 9384838"/>
              <a:gd name="connsiteY731" fmla="*/ 3713562 h 6246801"/>
              <a:gd name="connsiteX732" fmla="*/ 4836971 w 9384838"/>
              <a:gd name="connsiteY732" fmla="*/ 3612896 h 6246801"/>
              <a:gd name="connsiteX733" fmla="*/ 4887855 w 9384838"/>
              <a:gd name="connsiteY733" fmla="*/ 3487894 h 6246801"/>
              <a:gd name="connsiteX734" fmla="*/ 4887855 w 9384838"/>
              <a:gd name="connsiteY734" fmla="*/ 3487893 h 6246801"/>
              <a:gd name="connsiteX735" fmla="*/ 4937633 w 9384838"/>
              <a:gd name="connsiteY735" fmla="*/ 3437007 h 6246801"/>
              <a:gd name="connsiteX736" fmla="*/ 5012854 w 9384838"/>
              <a:gd name="connsiteY736" fmla="*/ 3387227 h 6246801"/>
              <a:gd name="connsiteX737" fmla="*/ 5038296 w 9384838"/>
              <a:gd name="connsiteY737" fmla="*/ 3336341 h 6246801"/>
              <a:gd name="connsiteX738" fmla="*/ 5113516 w 9384838"/>
              <a:gd name="connsiteY738" fmla="*/ 3236782 h 6246801"/>
              <a:gd name="connsiteX739" fmla="*/ 5137852 w 9384838"/>
              <a:gd name="connsiteY739" fmla="*/ 3185896 h 6246801"/>
              <a:gd name="connsiteX740" fmla="*/ 5163294 w 9384838"/>
              <a:gd name="connsiteY740" fmla="*/ 3161560 h 6246801"/>
              <a:gd name="connsiteX741" fmla="*/ 5238514 w 9384838"/>
              <a:gd name="connsiteY741" fmla="*/ 3011116 h 6246801"/>
              <a:gd name="connsiteX742" fmla="*/ 5263957 w 9384838"/>
              <a:gd name="connsiteY742" fmla="*/ 2860672 h 6246801"/>
              <a:gd name="connsiteX743" fmla="*/ 5188736 w 9384838"/>
              <a:gd name="connsiteY743" fmla="*/ 2809788 h 6246801"/>
              <a:gd name="connsiteX744" fmla="*/ 5163294 w 9384838"/>
              <a:gd name="connsiteY744" fmla="*/ 2835229 h 6246801"/>
              <a:gd name="connsiteX745" fmla="*/ 5137852 w 9384838"/>
              <a:gd name="connsiteY745" fmla="*/ 2835229 h 6246801"/>
              <a:gd name="connsiteX746" fmla="*/ 5137852 w 9384838"/>
              <a:gd name="connsiteY746" fmla="*/ 2785450 h 6246801"/>
              <a:gd name="connsiteX747" fmla="*/ 5188736 w 9384838"/>
              <a:gd name="connsiteY747" fmla="*/ 2785450 h 6246801"/>
              <a:gd name="connsiteX748" fmla="*/ 5263957 w 9384838"/>
              <a:gd name="connsiteY748" fmla="*/ 2734563 h 6246801"/>
              <a:gd name="connsiteX749" fmla="*/ 5339177 w 9384838"/>
              <a:gd name="connsiteY749" fmla="*/ 2609561 h 6246801"/>
              <a:gd name="connsiteX750" fmla="*/ 5289399 w 9384838"/>
              <a:gd name="connsiteY750" fmla="*/ 2534339 h 6246801"/>
              <a:gd name="connsiteX751" fmla="*/ 5289931 w 9384838"/>
              <a:gd name="connsiteY751" fmla="*/ 2534660 h 6246801"/>
              <a:gd name="connsiteX752" fmla="*/ 5289398 w 9384838"/>
              <a:gd name="connsiteY752" fmla="*/ 2534339 h 6246801"/>
              <a:gd name="connsiteX753" fmla="*/ 5313734 w 9384838"/>
              <a:gd name="connsiteY753" fmla="*/ 2483451 h 6246801"/>
              <a:gd name="connsiteX754" fmla="*/ 5289398 w 9384838"/>
              <a:gd name="connsiteY754" fmla="*/ 2459115 h 6246801"/>
              <a:gd name="connsiteX755" fmla="*/ 5364618 w 9384838"/>
              <a:gd name="connsiteY755" fmla="*/ 2408231 h 6246801"/>
              <a:gd name="connsiteX756" fmla="*/ 5388954 w 9384838"/>
              <a:gd name="connsiteY756" fmla="*/ 2433674 h 6246801"/>
              <a:gd name="connsiteX757" fmla="*/ 5464174 w 9384838"/>
              <a:gd name="connsiteY757" fmla="*/ 2408231 h 6246801"/>
              <a:gd name="connsiteX758" fmla="*/ 5515059 w 9384838"/>
              <a:gd name="connsiteY758" fmla="*/ 2333007 h 6246801"/>
              <a:gd name="connsiteX759" fmla="*/ 5539394 w 9384838"/>
              <a:gd name="connsiteY759" fmla="*/ 2257785 h 6246801"/>
              <a:gd name="connsiteX760" fmla="*/ 5539394 w 9384838"/>
              <a:gd name="connsiteY760" fmla="*/ 2233447 h 6246801"/>
              <a:gd name="connsiteX761" fmla="*/ 5564837 w 9384838"/>
              <a:gd name="connsiteY761" fmla="*/ 2182565 h 6246801"/>
              <a:gd name="connsiteX762" fmla="*/ 5614615 w 9384838"/>
              <a:gd name="connsiteY762" fmla="*/ 2233447 h 6246801"/>
              <a:gd name="connsiteX763" fmla="*/ 5640057 w 9384838"/>
              <a:gd name="connsiteY763" fmla="*/ 2208005 h 6246801"/>
              <a:gd name="connsiteX764" fmla="*/ 5665499 w 9384838"/>
              <a:gd name="connsiteY764" fmla="*/ 2233447 h 6246801"/>
              <a:gd name="connsiteX765" fmla="*/ 5665499 w 9384838"/>
              <a:gd name="connsiteY765" fmla="*/ 2257785 h 6246801"/>
              <a:gd name="connsiteX766" fmla="*/ 5640057 w 9384838"/>
              <a:gd name="connsiteY766" fmla="*/ 2408231 h 6246801"/>
              <a:gd name="connsiteX767" fmla="*/ 5689835 w 9384838"/>
              <a:gd name="connsiteY767" fmla="*/ 2433674 h 6246801"/>
              <a:gd name="connsiteX768" fmla="*/ 5740719 w 9384838"/>
              <a:gd name="connsiteY768" fmla="*/ 2408231 h 6246801"/>
              <a:gd name="connsiteX769" fmla="*/ 5765055 w 9384838"/>
              <a:gd name="connsiteY769" fmla="*/ 2358450 h 6246801"/>
              <a:gd name="connsiteX770" fmla="*/ 5840275 w 9384838"/>
              <a:gd name="connsiteY770" fmla="*/ 2459115 h 6246801"/>
              <a:gd name="connsiteX771" fmla="*/ 5891159 w 9384838"/>
              <a:gd name="connsiteY771" fmla="*/ 2408231 h 6246801"/>
              <a:gd name="connsiteX772" fmla="*/ 5940937 w 9384838"/>
              <a:gd name="connsiteY772" fmla="*/ 2283229 h 6246801"/>
              <a:gd name="connsiteX773" fmla="*/ 5891159 w 9384838"/>
              <a:gd name="connsiteY773" fmla="*/ 2208005 h 6246801"/>
              <a:gd name="connsiteX774" fmla="*/ 5840275 w 9384838"/>
              <a:gd name="connsiteY774" fmla="*/ 2257785 h 6246801"/>
              <a:gd name="connsiteX775" fmla="*/ 5715277 w 9384838"/>
              <a:gd name="connsiteY775" fmla="*/ 2283229 h 6246801"/>
              <a:gd name="connsiteX776" fmla="*/ 5765055 w 9384838"/>
              <a:gd name="connsiteY776" fmla="*/ 2132783 h 6246801"/>
              <a:gd name="connsiteX777" fmla="*/ 5840275 w 9384838"/>
              <a:gd name="connsiteY777" fmla="*/ 2081897 h 6246801"/>
              <a:gd name="connsiteX778" fmla="*/ 8270546 w 9384838"/>
              <a:gd name="connsiteY778" fmla="*/ 1474959 h 6246801"/>
              <a:gd name="connsiteX779" fmla="*/ 8282255 w 9384838"/>
              <a:gd name="connsiteY779" fmla="*/ 1480813 h 6246801"/>
              <a:gd name="connsiteX780" fmla="*/ 8274449 w 9384838"/>
              <a:gd name="connsiteY780" fmla="*/ 1490571 h 6246801"/>
              <a:gd name="connsiteX781" fmla="*/ 8264691 w 9384838"/>
              <a:gd name="connsiteY781" fmla="*/ 1491546 h 6246801"/>
              <a:gd name="connsiteX782" fmla="*/ 8247128 w 9384838"/>
              <a:gd name="connsiteY782" fmla="*/ 1501304 h 6246801"/>
              <a:gd name="connsiteX783" fmla="*/ 8250055 w 9384838"/>
              <a:gd name="connsiteY783" fmla="*/ 1485692 h 6246801"/>
              <a:gd name="connsiteX784" fmla="*/ 8265667 w 9384838"/>
              <a:gd name="connsiteY784" fmla="*/ 1485692 h 6246801"/>
              <a:gd name="connsiteX785" fmla="*/ 8270546 w 9384838"/>
              <a:gd name="connsiteY785" fmla="*/ 1474959 h 6246801"/>
              <a:gd name="connsiteX786" fmla="*/ 8187608 w 9384838"/>
              <a:gd name="connsiteY786" fmla="*/ 1463250 h 6246801"/>
              <a:gd name="connsiteX787" fmla="*/ 8203220 w 9384838"/>
              <a:gd name="connsiteY787" fmla="*/ 1472032 h 6246801"/>
              <a:gd name="connsiteX788" fmla="*/ 8215904 w 9384838"/>
              <a:gd name="connsiteY788" fmla="*/ 1471056 h 6246801"/>
              <a:gd name="connsiteX789" fmla="*/ 8214929 w 9384838"/>
              <a:gd name="connsiteY789" fmla="*/ 1479838 h 6246801"/>
              <a:gd name="connsiteX790" fmla="*/ 8216880 w 9384838"/>
              <a:gd name="connsiteY790" fmla="*/ 1484717 h 6246801"/>
              <a:gd name="connsiteX791" fmla="*/ 8195414 w 9384838"/>
              <a:gd name="connsiteY791" fmla="*/ 1482765 h 6246801"/>
              <a:gd name="connsiteX792" fmla="*/ 8197365 w 9384838"/>
              <a:gd name="connsiteY792" fmla="*/ 1476909 h 6246801"/>
              <a:gd name="connsiteX793" fmla="*/ 8187608 w 9384838"/>
              <a:gd name="connsiteY793" fmla="*/ 1463250 h 6246801"/>
              <a:gd name="connsiteX794" fmla="*/ 8289085 w 9384838"/>
              <a:gd name="connsiteY794" fmla="*/ 1415439 h 6246801"/>
              <a:gd name="connsiteX795" fmla="*/ 8307624 w 9384838"/>
              <a:gd name="connsiteY795" fmla="*/ 1425197 h 6246801"/>
              <a:gd name="connsiteX796" fmla="*/ 8318357 w 9384838"/>
              <a:gd name="connsiteY796" fmla="*/ 1429100 h 6246801"/>
              <a:gd name="connsiteX797" fmla="*/ 8307624 w 9384838"/>
              <a:gd name="connsiteY797" fmla="*/ 1443734 h 6246801"/>
              <a:gd name="connsiteX798" fmla="*/ 8313478 w 9384838"/>
              <a:gd name="connsiteY798" fmla="*/ 1452516 h 6246801"/>
              <a:gd name="connsiteX799" fmla="*/ 8282255 w 9384838"/>
              <a:gd name="connsiteY799" fmla="*/ 1469104 h 6246801"/>
              <a:gd name="connsiteX800" fmla="*/ 8280303 w 9384838"/>
              <a:gd name="connsiteY800" fmla="*/ 1453493 h 6246801"/>
              <a:gd name="connsiteX801" fmla="*/ 8269570 w 9384838"/>
              <a:gd name="connsiteY801" fmla="*/ 1425197 h 6246801"/>
              <a:gd name="connsiteX802" fmla="*/ 8289085 w 9384838"/>
              <a:gd name="connsiteY802" fmla="*/ 1415439 h 6246801"/>
              <a:gd name="connsiteX803" fmla="*/ 8360314 w 9384838"/>
              <a:gd name="connsiteY803" fmla="*/ 1357869 h 6246801"/>
              <a:gd name="connsiteX804" fmla="*/ 8376902 w 9384838"/>
              <a:gd name="connsiteY804" fmla="*/ 1366651 h 6246801"/>
              <a:gd name="connsiteX805" fmla="*/ 8379829 w 9384838"/>
              <a:gd name="connsiteY805" fmla="*/ 1382264 h 6246801"/>
              <a:gd name="connsiteX806" fmla="*/ 8349581 w 9384838"/>
              <a:gd name="connsiteY806" fmla="*/ 1375434 h 6246801"/>
              <a:gd name="connsiteX807" fmla="*/ 8360314 w 9384838"/>
              <a:gd name="connsiteY807" fmla="*/ 1357869 h 6246801"/>
              <a:gd name="connsiteX808" fmla="*/ 8571073 w 9384838"/>
              <a:gd name="connsiteY808" fmla="*/ 1228098 h 6246801"/>
              <a:gd name="connsiteX809" fmla="*/ 8597418 w 9384838"/>
              <a:gd name="connsiteY809" fmla="*/ 1253467 h 6246801"/>
              <a:gd name="connsiteX810" fmla="*/ 8592539 w 9384838"/>
              <a:gd name="connsiteY810" fmla="*/ 1260297 h 6246801"/>
              <a:gd name="connsiteX811" fmla="*/ 8592539 w 9384838"/>
              <a:gd name="connsiteY811" fmla="*/ 1272981 h 6246801"/>
              <a:gd name="connsiteX812" fmla="*/ 8572049 w 9384838"/>
              <a:gd name="connsiteY812" fmla="*/ 1273957 h 6246801"/>
              <a:gd name="connsiteX813" fmla="*/ 8561316 w 9384838"/>
              <a:gd name="connsiteY813" fmla="*/ 1285666 h 6246801"/>
              <a:gd name="connsiteX814" fmla="*/ 8554486 w 9384838"/>
              <a:gd name="connsiteY814" fmla="*/ 1302253 h 6246801"/>
              <a:gd name="connsiteX815" fmla="*/ 8533995 w 9384838"/>
              <a:gd name="connsiteY815" fmla="*/ 1311035 h 6246801"/>
              <a:gd name="connsiteX816" fmla="*/ 8510577 w 9384838"/>
              <a:gd name="connsiteY816" fmla="*/ 1309083 h 6246801"/>
              <a:gd name="connsiteX817" fmla="*/ 8505699 w 9384838"/>
              <a:gd name="connsiteY817" fmla="*/ 1331526 h 6246801"/>
              <a:gd name="connsiteX818" fmla="*/ 8494966 w 9384838"/>
              <a:gd name="connsiteY818" fmla="*/ 1335428 h 6246801"/>
              <a:gd name="connsiteX819" fmla="*/ 8482281 w 9384838"/>
              <a:gd name="connsiteY819" fmla="*/ 1312986 h 6246801"/>
              <a:gd name="connsiteX820" fmla="*/ 8474475 w 9384838"/>
              <a:gd name="connsiteY820" fmla="*/ 1303229 h 6246801"/>
              <a:gd name="connsiteX821" fmla="*/ 8467645 w 9384838"/>
              <a:gd name="connsiteY821" fmla="*/ 1279811 h 6246801"/>
              <a:gd name="connsiteX822" fmla="*/ 8476427 w 9384838"/>
              <a:gd name="connsiteY822" fmla="*/ 1270054 h 6246801"/>
              <a:gd name="connsiteX823" fmla="*/ 8524238 w 9384838"/>
              <a:gd name="connsiteY823" fmla="*/ 1261273 h 6246801"/>
              <a:gd name="connsiteX824" fmla="*/ 8551558 w 9384838"/>
              <a:gd name="connsiteY824" fmla="*/ 1236879 h 6246801"/>
              <a:gd name="connsiteX825" fmla="*/ 8567170 w 9384838"/>
              <a:gd name="connsiteY825" fmla="*/ 1237855 h 6246801"/>
              <a:gd name="connsiteX826" fmla="*/ 8571073 w 9384838"/>
              <a:gd name="connsiteY826" fmla="*/ 1228098 h 6246801"/>
              <a:gd name="connsiteX827" fmla="*/ 8306648 w 9384838"/>
              <a:gd name="connsiteY827" fmla="*/ 884639 h 6246801"/>
              <a:gd name="connsiteX828" fmla="*/ 8328114 w 9384838"/>
              <a:gd name="connsiteY828" fmla="*/ 903178 h 6246801"/>
              <a:gd name="connsiteX829" fmla="*/ 8334944 w 9384838"/>
              <a:gd name="connsiteY829" fmla="*/ 917814 h 6246801"/>
              <a:gd name="connsiteX830" fmla="*/ 8368119 w 9384838"/>
              <a:gd name="connsiteY830" fmla="*/ 935377 h 6246801"/>
              <a:gd name="connsiteX831" fmla="*/ 8422761 w 9384838"/>
              <a:gd name="connsiteY831" fmla="*/ 939280 h 6246801"/>
              <a:gd name="connsiteX832" fmla="*/ 8461790 w 9384838"/>
              <a:gd name="connsiteY832" fmla="*/ 922693 h 6246801"/>
              <a:gd name="connsiteX833" fmla="*/ 8450081 w 9384838"/>
              <a:gd name="connsiteY833" fmla="*/ 963674 h 6246801"/>
              <a:gd name="connsiteX834" fmla="*/ 8431542 w 9384838"/>
              <a:gd name="connsiteY834" fmla="*/ 975382 h 6246801"/>
              <a:gd name="connsiteX835" fmla="*/ 8415930 w 9384838"/>
              <a:gd name="connsiteY835" fmla="*/ 963674 h 6246801"/>
              <a:gd name="connsiteX836" fmla="*/ 8397391 w 9384838"/>
              <a:gd name="connsiteY836" fmla="*/ 963674 h 6246801"/>
              <a:gd name="connsiteX837" fmla="*/ 8359338 w 9384838"/>
              <a:gd name="connsiteY837" fmla="*/ 1014411 h 6246801"/>
              <a:gd name="connsiteX838" fmla="*/ 8284206 w 9384838"/>
              <a:gd name="connsiteY838" fmla="*/ 1020265 h 6246801"/>
              <a:gd name="connsiteX839" fmla="*/ 8247128 w 9384838"/>
              <a:gd name="connsiteY839" fmla="*/ 1070028 h 6246801"/>
              <a:gd name="connsiteX840" fmla="*/ 8212977 w 9384838"/>
              <a:gd name="connsiteY840" fmla="*/ 1083688 h 6246801"/>
              <a:gd name="connsiteX841" fmla="*/ 8184681 w 9384838"/>
              <a:gd name="connsiteY841" fmla="*/ 1151014 h 6246801"/>
              <a:gd name="connsiteX842" fmla="*/ 8163215 w 9384838"/>
              <a:gd name="connsiteY842" fmla="*/ 1151014 h 6246801"/>
              <a:gd name="connsiteX843" fmla="*/ 8155409 w 9384838"/>
              <a:gd name="connsiteY843" fmla="*/ 1207607 h 6246801"/>
              <a:gd name="connsiteX844" fmla="*/ 8099792 w 9384838"/>
              <a:gd name="connsiteY844" fmla="*/ 1223219 h 6246801"/>
              <a:gd name="connsiteX845" fmla="*/ 8077350 w 9384838"/>
              <a:gd name="connsiteY845" fmla="*/ 1247612 h 6246801"/>
              <a:gd name="connsiteX846" fmla="*/ 8066617 w 9384838"/>
              <a:gd name="connsiteY846" fmla="*/ 1319817 h 6246801"/>
              <a:gd name="connsiteX847" fmla="*/ 8057835 w 9384838"/>
              <a:gd name="connsiteY847" fmla="*/ 1315914 h 6246801"/>
              <a:gd name="connsiteX848" fmla="*/ 8009048 w 9384838"/>
              <a:gd name="connsiteY848" fmla="*/ 1320793 h 6246801"/>
              <a:gd name="connsiteX849" fmla="*/ 8009048 w 9384838"/>
              <a:gd name="connsiteY849" fmla="*/ 1309084 h 6246801"/>
              <a:gd name="connsiteX850" fmla="*/ 8010024 w 9384838"/>
              <a:gd name="connsiteY850" fmla="*/ 1293472 h 6246801"/>
              <a:gd name="connsiteX851" fmla="*/ 8002218 w 9384838"/>
              <a:gd name="connsiteY851" fmla="*/ 1262248 h 6246801"/>
              <a:gd name="connsiteX852" fmla="*/ 8013927 w 9384838"/>
              <a:gd name="connsiteY852" fmla="*/ 1254442 h 6246801"/>
              <a:gd name="connsiteX853" fmla="*/ 8038320 w 9384838"/>
              <a:gd name="connsiteY853" fmla="*/ 1219316 h 6246801"/>
              <a:gd name="connsiteX854" fmla="*/ 8077350 w 9384838"/>
              <a:gd name="connsiteY854" fmla="*/ 1190044 h 6246801"/>
              <a:gd name="connsiteX855" fmla="*/ 8108573 w 9384838"/>
              <a:gd name="connsiteY855" fmla="*/ 1167602 h 6246801"/>
              <a:gd name="connsiteX856" fmla="*/ 8111501 w 9384838"/>
              <a:gd name="connsiteY856" fmla="*/ 1154917 h 6246801"/>
              <a:gd name="connsiteX857" fmla="*/ 8135894 w 9384838"/>
              <a:gd name="connsiteY857" fmla="*/ 1148087 h 6246801"/>
              <a:gd name="connsiteX858" fmla="*/ 8141748 w 9384838"/>
              <a:gd name="connsiteY858" fmla="*/ 1130524 h 6246801"/>
              <a:gd name="connsiteX859" fmla="*/ 8135894 w 9384838"/>
              <a:gd name="connsiteY859" fmla="*/ 1121742 h 6246801"/>
              <a:gd name="connsiteX860" fmla="*/ 8143700 w 9384838"/>
              <a:gd name="connsiteY860" fmla="*/ 1104179 h 6246801"/>
              <a:gd name="connsiteX861" fmla="*/ 8200293 w 9384838"/>
              <a:gd name="connsiteY861" fmla="*/ 1030998 h 6246801"/>
              <a:gd name="connsiteX862" fmla="*/ 8231516 w 9384838"/>
              <a:gd name="connsiteY862" fmla="*/ 993920 h 6246801"/>
              <a:gd name="connsiteX863" fmla="*/ 8245176 w 9384838"/>
              <a:gd name="connsiteY863" fmla="*/ 957819 h 6246801"/>
              <a:gd name="connsiteX864" fmla="*/ 8258837 w 9384838"/>
              <a:gd name="connsiteY864" fmla="*/ 944159 h 6246801"/>
              <a:gd name="connsiteX865" fmla="*/ 8260788 w 9384838"/>
              <a:gd name="connsiteY865" fmla="*/ 920741 h 6246801"/>
              <a:gd name="connsiteX866" fmla="*/ 8289085 w 9384838"/>
              <a:gd name="connsiteY866" fmla="*/ 889516 h 6246801"/>
              <a:gd name="connsiteX867" fmla="*/ 8306648 w 9384838"/>
              <a:gd name="connsiteY867" fmla="*/ 884639 h 6246801"/>
              <a:gd name="connsiteX868" fmla="*/ 9328245 w 9384838"/>
              <a:gd name="connsiteY868" fmla="*/ 311878 h 6246801"/>
              <a:gd name="connsiteX869" fmla="*/ 9371178 w 9384838"/>
              <a:gd name="connsiteY869" fmla="*/ 317733 h 6246801"/>
              <a:gd name="connsiteX870" fmla="*/ 9384838 w 9384838"/>
              <a:gd name="connsiteY870" fmla="*/ 341150 h 6246801"/>
              <a:gd name="connsiteX871" fmla="*/ 9357517 w 9384838"/>
              <a:gd name="connsiteY871" fmla="*/ 360665 h 6246801"/>
              <a:gd name="connsiteX872" fmla="*/ 9357517 w 9384838"/>
              <a:gd name="connsiteY872" fmla="*/ 378228 h 6246801"/>
              <a:gd name="connsiteX873" fmla="*/ 9371178 w 9384838"/>
              <a:gd name="connsiteY873" fmla="*/ 393840 h 6246801"/>
              <a:gd name="connsiteX874" fmla="*/ 9367275 w 9384838"/>
              <a:gd name="connsiteY874" fmla="*/ 427015 h 6246801"/>
              <a:gd name="connsiteX875" fmla="*/ 9314585 w 9384838"/>
              <a:gd name="connsiteY875" fmla="*/ 427015 h 6246801"/>
              <a:gd name="connsiteX876" fmla="*/ 9250186 w 9384838"/>
              <a:gd name="connsiteY876" fmla="*/ 440675 h 6246801"/>
              <a:gd name="connsiteX877" fmla="*/ 9213108 w 9384838"/>
              <a:gd name="connsiteY877" fmla="*/ 471899 h 6246801"/>
              <a:gd name="connsiteX878" fmla="*/ 9162370 w 9384838"/>
              <a:gd name="connsiteY878" fmla="*/ 491414 h 6246801"/>
              <a:gd name="connsiteX879" fmla="*/ 9099923 w 9384838"/>
              <a:gd name="connsiteY879" fmla="*/ 526540 h 6246801"/>
              <a:gd name="connsiteX880" fmla="*/ 9035524 w 9384838"/>
              <a:gd name="connsiteY880" fmla="*/ 587036 h 6246801"/>
              <a:gd name="connsiteX881" fmla="*/ 8996494 w 9384838"/>
              <a:gd name="connsiteY881" fmla="*/ 635822 h 6246801"/>
              <a:gd name="connsiteX882" fmla="*/ 8961368 w 9384838"/>
              <a:gd name="connsiteY882" fmla="*/ 637774 h 6246801"/>
              <a:gd name="connsiteX883" fmla="*/ 8951610 w 9384838"/>
              <a:gd name="connsiteY883" fmla="*/ 647531 h 6246801"/>
              <a:gd name="connsiteX884" fmla="*/ 8926241 w 9384838"/>
              <a:gd name="connsiteY884" fmla="*/ 637774 h 6246801"/>
              <a:gd name="connsiteX885" fmla="*/ 8916484 w 9384838"/>
              <a:gd name="connsiteY885" fmla="*/ 608501 h 6246801"/>
              <a:gd name="connsiteX886" fmla="*/ 8883309 w 9384838"/>
              <a:gd name="connsiteY886" fmla="*/ 622162 h 6246801"/>
              <a:gd name="connsiteX887" fmla="*/ 8877454 w 9384838"/>
              <a:gd name="connsiteY887" fmla="*/ 651434 h 6246801"/>
              <a:gd name="connsiteX888" fmla="*/ 8887212 w 9384838"/>
              <a:gd name="connsiteY888" fmla="*/ 665094 h 6246801"/>
              <a:gd name="connsiteX889" fmla="*/ 8846231 w 9384838"/>
              <a:gd name="connsiteY889" fmla="*/ 719735 h 6246801"/>
              <a:gd name="connsiteX890" fmla="*/ 8799395 w 9384838"/>
              <a:gd name="connsiteY890" fmla="*/ 749008 h 6246801"/>
              <a:gd name="connsiteX891" fmla="*/ 8766220 w 9384838"/>
              <a:gd name="connsiteY891" fmla="*/ 774380 h 6246801"/>
              <a:gd name="connsiteX892" fmla="*/ 8731094 w 9384838"/>
              <a:gd name="connsiteY892" fmla="*/ 844633 h 6246801"/>
              <a:gd name="connsiteX893" fmla="*/ 8697919 w 9384838"/>
              <a:gd name="connsiteY893" fmla="*/ 862196 h 6246801"/>
              <a:gd name="connsiteX894" fmla="*/ 8666695 w 9384838"/>
              <a:gd name="connsiteY894" fmla="*/ 862196 h 6246801"/>
              <a:gd name="connsiteX895" fmla="*/ 8641326 w 9384838"/>
              <a:gd name="connsiteY895" fmla="*/ 887565 h 6246801"/>
              <a:gd name="connsiteX896" fmla="*/ 8614005 w 9384838"/>
              <a:gd name="connsiteY896" fmla="*/ 932449 h 6246801"/>
              <a:gd name="connsiteX897" fmla="*/ 8590587 w 9384838"/>
              <a:gd name="connsiteY897" fmla="*/ 936351 h 6246801"/>
              <a:gd name="connsiteX898" fmla="*/ 8576927 w 9384838"/>
              <a:gd name="connsiteY898" fmla="*/ 920740 h 6246801"/>
              <a:gd name="connsiteX899" fmla="*/ 8590587 w 9384838"/>
              <a:gd name="connsiteY899" fmla="*/ 885614 h 6246801"/>
              <a:gd name="connsiteX900" fmla="*/ 8602296 w 9384838"/>
              <a:gd name="connsiteY900" fmla="*/ 881711 h 6246801"/>
              <a:gd name="connsiteX901" fmla="*/ 8610102 w 9384838"/>
              <a:gd name="connsiteY901" fmla="*/ 868050 h 6246801"/>
              <a:gd name="connsiteX902" fmla="*/ 8606199 w 9384838"/>
              <a:gd name="connsiteY902" fmla="*/ 850487 h 6246801"/>
              <a:gd name="connsiteX903" fmla="*/ 8612054 w 9384838"/>
              <a:gd name="connsiteY903" fmla="*/ 825118 h 6246801"/>
              <a:gd name="connsiteX904" fmla="*/ 8623762 w 9384838"/>
              <a:gd name="connsiteY904" fmla="*/ 846584 h 6246801"/>
              <a:gd name="connsiteX905" fmla="*/ 8637423 w 9384838"/>
              <a:gd name="connsiteY905" fmla="*/ 848536 h 6246801"/>
              <a:gd name="connsiteX906" fmla="*/ 8649132 w 9384838"/>
              <a:gd name="connsiteY906" fmla="*/ 827069 h 6246801"/>
              <a:gd name="connsiteX907" fmla="*/ 8635471 w 9384838"/>
              <a:gd name="connsiteY907" fmla="*/ 807555 h 6246801"/>
              <a:gd name="connsiteX908" fmla="*/ 8654986 w 9384838"/>
              <a:gd name="connsiteY908" fmla="*/ 807555 h 6246801"/>
              <a:gd name="connsiteX909" fmla="*/ 8664743 w 9384838"/>
              <a:gd name="connsiteY909" fmla="*/ 819263 h 6246801"/>
              <a:gd name="connsiteX910" fmla="*/ 8692064 w 9384838"/>
              <a:gd name="connsiteY910" fmla="*/ 805603 h 6246801"/>
              <a:gd name="connsiteX911" fmla="*/ 8709627 w 9384838"/>
              <a:gd name="connsiteY911" fmla="*/ 778282 h 6246801"/>
              <a:gd name="connsiteX912" fmla="*/ 8711579 w 9384838"/>
              <a:gd name="connsiteY912" fmla="*/ 749008 h 6246801"/>
              <a:gd name="connsiteX913" fmla="*/ 8695967 w 9384838"/>
              <a:gd name="connsiteY913" fmla="*/ 749008 h 6246801"/>
              <a:gd name="connsiteX914" fmla="*/ 8672549 w 9384838"/>
              <a:gd name="connsiteY914" fmla="*/ 745105 h 6246801"/>
              <a:gd name="connsiteX915" fmla="*/ 8668646 w 9384838"/>
              <a:gd name="connsiteY915" fmla="*/ 713881 h 6246801"/>
              <a:gd name="connsiteX916" fmla="*/ 8697919 w 9384838"/>
              <a:gd name="connsiteY916" fmla="*/ 713881 h 6246801"/>
              <a:gd name="connsiteX917" fmla="*/ 8715482 w 9384838"/>
              <a:gd name="connsiteY917" fmla="*/ 731444 h 6246801"/>
              <a:gd name="connsiteX918" fmla="*/ 8733045 w 9384838"/>
              <a:gd name="connsiteY918" fmla="*/ 719735 h 6246801"/>
              <a:gd name="connsiteX919" fmla="*/ 8746705 w 9384838"/>
              <a:gd name="connsiteY919" fmla="*/ 688512 h 6246801"/>
              <a:gd name="connsiteX920" fmla="*/ 8787686 w 9384838"/>
              <a:gd name="connsiteY920" fmla="*/ 674851 h 6246801"/>
              <a:gd name="connsiteX921" fmla="*/ 8811104 w 9384838"/>
              <a:gd name="connsiteY921" fmla="*/ 624114 h 6246801"/>
              <a:gd name="connsiteX922" fmla="*/ 8830619 w 9384838"/>
              <a:gd name="connsiteY922" fmla="*/ 618260 h 6246801"/>
              <a:gd name="connsiteX923" fmla="*/ 8840376 w 9384838"/>
              <a:gd name="connsiteY923" fmla="*/ 600695 h 6246801"/>
              <a:gd name="connsiteX924" fmla="*/ 8832570 w 9384838"/>
              <a:gd name="connsiteY924" fmla="*/ 559715 h 6246801"/>
              <a:gd name="connsiteX925" fmla="*/ 8850134 w 9384838"/>
              <a:gd name="connsiteY925" fmla="*/ 559715 h 6246801"/>
              <a:gd name="connsiteX926" fmla="*/ 8885260 w 9384838"/>
              <a:gd name="connsiteY926" fmla="*/ 573376 h 6246801"/>
              <a:gd name="connsiteX927" fmla="*/ 8902823 w 9384838"/>
              <a:gd name="connsiteY927" fmla="*/ 559715 h 6246801"/>
              <a:gd name="connsiteX928" fmla="*/ 8904775 w 9384838"/>
              <a:gd name="connsiteY928" fmla="*/ 524589 h 6246801"/>
              <a:gd name="connsiteX929" fmla="*/ 8949659 w 9384838"/>
              <a:gd name="connsiteY929" fmla="*/ 497268 h 6246801"/>
              <a:gd name="connsiteX930" fmla="*/ 8976980 w 9384838"/>
              <a:gd name="connsiteY930" fmla="*/ 497268 h 6246801"/>
              <a:gd name="connsiteX931" fmla="*/ 8976980 w 9384838"/>
              <a:gd name="connsiteY931" fmla="*/ 462142 h 6246801"/>
              <a:gd name="connsiteX932" fmla="*/ 8965271 w 9384838"/>
              <a:gd name="connsiteY932" fmla="*/ 419209 h 6246801"/>
              <a:gd name="connsiteX933" fmla="*/ 8973077 w 9384838"/>
              <a:gd name="connsiteY933" fmla="*/ 393840 h 6246801"/>
              <a:gd name="connsiteX934" fmla="*/ 9002349 w 9384838"/>
              <a:gd name="connsiteY934" fmla="*/ 376277 h 6246801"/>
              <a:gd name="connsiteX935" fmla="*/ 9017961 w 9384838"/>
              <a:gd name="connsiteY935" fmla="*/ 403597 h 6246801"/>
              <a:gd name="connsiteX936" fmla="*/ 9041378 w 9384838"/>
              <a:gd name="connsiteY936" fmla="*/ 467996 h 6246801"/>
              <a:gd name="connsiteX937" fmla="*/ 9076505 w 9384838"/>
              <a:gd name="connsiteY937" fmla="*/ 475802 h 6246801"/>
              <a:gd name="connsiteX938" fmla="*/ 9154564 w 9384838"/>
              <a:gd name="connsiteY938" fmla="*/ 458239 h 6246801"/>
              <a:gd name="connsiteX939" fmla="*/ 9209205 w 9384838"/>
              <a:gd name="connsiteY939" fmla="*/ 409452 h 6246801"/>
              <a:gd name="connsiteX940" fmla="*/ 9218963 w 9384838"/>
              <a:gd name="connsiteY940" fmla="*/ 380180 h 6246801"/>
              <a:gd name="connsiteX941" fmla="*/ 9283361 w 9384838"/>
              <a:gd name="connsiteY941" fmla="*/ 325538 h 6246801"/>
              <a:gd name="connsiteX942" fmla="*/ 9328245 w 9384838"/>
              <a:gd name="connsiteY942" fmla="*/ 311878 h 6246801"/>
              <a:gd name="connsiteX943" fmla="*/ 6819242 w 9384838"/>
              <a:gd name="connsiteY943" fmla="*/ 0 h 6246801"/>
              <a:gd name="connsiteX944" fmla="*/ 6869020 w 9384838"/>
              <a:gd name="connsiteY944" fmla="*/ 125002 h 6246801"/>
              <a:gd name="connsiteX945" fmla="*/ 6969682 w 9384838"/>
              <a:gd name="connsiteY945" fmla="*/ 326334 h 6246801"/>
              <a:gd name="connsiteX946" fmla="*/ 6969682 w 9384838"/>
              <a:gd name="connsiteY946" fmla="*/ 401556 h 6246801"/>
              <a:gd name="connsiteX947" fmla="*/ 7094680 w 9384838"/>
              <a:gd name="connsiteY947" fmla="*/ 652667 h 6246801"/>
              <a:gd name="connsiteX948" fmla="*/ 7220784 w 9384838"/>
              <a:gd name="connsiteY948" fmla="*/ 803117 h 6246801"/>
              <a:gd name="connsiteX949" fmla="*/ 7321446 w 9384838"/>
              <a:gd name="connsiteY949" fmla="*/ 903783 h 6246801"/>
              <a:gd name="connsiteX950" fmla="*/ 7321446 w 9384838"/>
              <a:gd name="connsiteY950" fmla="*/ 979004 h 6246801"/>
              <a:gd name="connsiteX951" fmla="*/ 7345782 w 9384838"/>
              <a:gd name="connsiteY951" fmla="*/ 979004 h 6246801"/>
              <a:gd name="connsiteX952" fmla="*/ 7396667 w 9384838"/>
              <a:gd name="connsiteY952" fmla="*/ 1003341 h 6246801"/>
              <a:gd name="connsiteX953" fmla="*/ 7421002 w 9384838"/>
              <a:gd name="connsiteY953" fmla="*/ 979004 h 6246801"/>
              <a:gd name="connsiteX954" fmla="*/ 7496223 w 9384838"/>
              <a:gd name="connsiteY954" fmla="*/ 1003341 h 6246801"/>
              <a:gd name="connsiteX955" fmla="*/ 7446445 w 9384838"/>
              <a:gd name="connsiteY955" fmla="*/ 1054227 h 6246801"/>
              <a:gd name="connsiteX956" fmla="*/ 7471887 w 9384838"/>
              <a:gd name="connsiteY956" fmla="*/ 1078564 h 6246801"/>
              <a:gd name="connsiteX957" fmla="*/ 7521665 w 9384838"/>
              <a:gd name="connsiteY957" fmla="*/ 1054227 h 6246801"/>
              <a:gd name="connsiteX958" fmla="*/ 7547107 w 9384838"/>
              <a:gd name="connsiteY958" fmla="*/ 1129449 h 6246801"/>
              <a:gd name="connsiteX959" fmla="*/ 7672105 w 9384838"/>
              <a:gd name="connsiteY959" fmla="*/ 1179229 h 6246801"/>
              <a:gd name="connsiteX960" fmla="*/ 7747325 w 9384838"/>
              <a:gd name="connsiteY960" fmla="*/ 1179229 h 6246801"/>
              <a:gd name="connsiteX961" fmla="*/ 7847987 w 9384838"/>
              <a:gd name="connsiteY961" fmla="*/ 1104007 h 6246801"/>
              <a:gd name="connsiteX962" fmla="*/ 7923207 w 9384838"/>
              <a:gd name="connsiteY962" fmla="*/ 1078564 h 6246801"/>
              <a:gd name="connsiteX963" fmla="*/ 7998427 w 9384838"/>
              <a:gd name="connsiteY963" fmla="*/ 1003341 h 6246801"/>
              <a:gd name="connsiteX964" fmla="*/ 7998427 w 9384838"/>
              <a:gd name="connsiteY964" fmla="*/ 1054227 h 6246801"/>
              <a:gd name="connsiteX965" fmla="*/ 7948649 w 9384838"/>
              <a:gd name="connsiteY965" fmla="*/ 1104007 h 6246801"/>
              <a:gd name="connsiteX966" fmla="*/ 7948649 w 9384838"/>
              <a:gd name="connsiteY966" fmla="*/ 1129449 h 6246801"/>
              <a:gd name="connsiteX967" fmla="*/ 7822545 w 9384838"/>
              <a:gd name="connsiteY967" fmla="*/ 1279895 h 6246801"/>
              <a:gd name="connsiteX968" fmla="*/ 7822545 w 9384838"/>
              <a:gd name="connsiteY968" fmla="*/ 1379454 h 6246801"/>
              <a:gd name="connsiteX969" fmla="*/ 7873429 w 9384838"/>
              <a:gd name="connsiteY969" fmla="*/ 1379454 h 6246801"/>
              <a:gd name="connsiteX970" fmla="*/ 7847987 w 9384838"/>
              <a:gd name="connsiteY970" fmla="*/ 1505563 h 6246801"/>
              <a:gd name="connsiteX971" fmla="*/ 7797103 w 9384838"/>
              <a:gd name="connsiteY971" fmla="*/ 1531005 h 6246801"/>
              <a:gd name="connsiteX972" fmla="*/ 7873429 w 9384838"/>
              <a:gd name="connsiteY972" fmla="*/ 1606229 h 6246801"/>
              <a:gd name="connsiteX973" fmla="*/ 7948649 w 9384838"/>
              <a:gd name="connsiteY973" fmla="*/ 1606229 h 6246801"/>
              <a:gd name="connsiteX974" fmla="*/ 7923207 w 9384838"/>
              <a:gd name="connsiteY974" fmla="*/ 1656009 h 6246801"/>
              <a:gd name="connsiteX975" fmla="*/ 7772767 w 9384838"/>
              <a:gd name="connsiteY975" fmla="*/ 1630565 h 6246801"/>
              <a:gd name="connsiteX976" fmla="*/ 7672105 w 9384838"/>
              <a:gd name="connsiteY976" fmla="*/ 1705789 h 6246801"/>
              <a:gd name="connsiteX977" fmla="*/ 7672105 w 9384838"/>
              <a:gd name="connsiteY977" fmla="*/ 1656009 h 6246801"/>
              <a:gd name="connsiteX978" fmla="*/ 7596885 w 9384838"/>
              <a:gd name="connsiteY978" fmla="*/ 1656009 h 6246801"/>
              <a:gd name="connsiteX979" fmla="*/ 7571443 w 9384838"/>
              <a:gd name="connsiteY979" fmla="*/ 1705789 h 6246801"/>
              <a:gd name="connsiteX980" fmla="*/ 7446445 w 9384838"/>
              <a:gd name="connsiteY980" fmla="*/ 1681452 h 6246801"/>
              <a:gd name="connsiteX981" fmla="*/ 7421002 w 9384838"/>
              <a:gd name="connsiteY981" fmla="*/ 1630565 h 6246801"/>
              <a:gd name="connsiteX982" fmla="*/ 7321446 w 9384838"/>
              <a:gd name="connsiteY982" fmla="*/ 1630565 h 6246801"/>
              <a:gd name="connsiteX983" fmla="*/ 7070344 w 9384838"/>
              <a:gd name="connsiteY983" fmla="*/ 1756674 h 6246801"/>
              <a:gd name="connsiteX984" fmla="*/ 6869020 w 9384838"/>
              <a:gd name="connsiteY984" fmla="*/ 1907113 h 6246801"/>
              <a:gd name="connsiteX985" fmla="*/ 6894462 w 9384838"/>
              <a:gd name="connsiteY985" fmla="*/ 1956897 h 6246801"/>
              <a:gd name="connsiteX986" fmla="*/ 6819242 w 9384838"/>
              <a:gd name="connsiteY986" fmla="*/ 2081899 h 6246801"/>
              <a:gd name="connsiteX987" fmla="*/ 6793800 w 9384838"/>
              <a:gd name="connsiteY987" fmla="*/ 2006676 h 6246801"/>
              <a:gd name="connsiteX988" fmla="*/ 6668802 w 9384838"/>
              <a:gd name="connsiteY988" fmla="*/ 1931450 h 6246801"/>
              <a:gd name="connsiteX989" fmla="*/ 6542697 w 9384838"/>
              <a:gd name="connsiteY989" fmla="*/ 1831894 h 6246801"/>
              <a:gd name="connsiteX990" fmla="*/ 6467477 w 9384838"/>
              <a:gd name="connsiteY990" fmla="*/ 1705789 h 6246801"/>
              <a:gd name="connsiteX991" fmla="*/ 6417699 w 9384838"/>
              <a:gd name="connsiteY991" fmla="*/ 1681452 h 6246801"/>
              <a:gd name="connsiteX992" fmla="*/ 6342479 w 9384838"/>
              <a:gd name="connsiteY992" fmla="*/ 1580786 h 6246801"/>
              <a:gd name="connsiteX993" fmla="*/ 6217481 w 9384838"/>
              <a:gd name="connsiteY993" fmla="*/ 1555343 h 6246801"/>
              <a:gd name="connsiteX994" fmla="*/ 6091377 w 9384838"/>
              <a:gd name="connsiteY994" fmla="*/ 1606229 h 6246801"/>
              <a:gd name="connsiteX995" fmla="*/ 5991821 w 9384838"/>
              <a:gd name="connsiteY995" fmla="*/ 1681452 h 6246801"/>
              <a:gd name="connsiteX996" fmla="*/ 5966379 w 9384838"/>
              <a:gd name="connsiteY996" fmla="*/ 1630565 h 6246801"/>
              <a:gd name="connsiteX997" fmla="*/ 5966379 w 9384838"/>
              <a:gd name="connsiteY997" fmla="*/ 1580786 h 6246801"/>
              <a:gd name="connsiteX998" fmla="*/ 5916601 w 9384838"/>
              <a:gd name="connsiteY998" fmla="*/ 1531005 h 6246801"/>
              <a:gd name="connsiteX999" fmla="*/ 5940937 w 9384838"/>
              <a:gd name="connsiteY999" fmla="*/ 1505563 h 6246801"/>
              <a:gd name="connsiteX1000" fmla="*/ 5891159 w 9384838"/>
              <a:gd name="connsiteY1000" fmla="*/ 1480122 h 6246801"/>
              <a:gd name="connsiteX1001" fmla="*/ 5840275 w 9384838"/>
              <a:gd name="connsiteY1001" fmla="*/ 1480122 h 6246801"/>
              <a:gd name="connsiteX1002" fmla="*/ 5815939 w 9384838"/>
              <a:gd name="connsiteY1002" fmla="*/ 1455784 h 6246801"/>
              <a:gd name="connsiteX1003" fmla="*/ 5740719 w 9384838"/>
              <a:gd name="connsiteY1003" fmla="*/ 1505563 h 6246801"/>
              <a:gd name="connsiteX1004" fmla="*/ 5665499 w 9384838"/>
              <a:gd name="connsiteY1004" fmla="*/ 1606229 h 6246801"/>
              <a:gd name="connsiteX1005" fmla="*/ 5715277 w 9384838"/>
              <a:gd name="connsiteY1005" fmla="*/ 1656009 h 6246801"/>
              <a:gd name="connsiteX1006" fmla="*/ 5765055 w 9384838"/>
              <a:gd name="connsiteY1006" fmla="*/ 1731231 h 6246801"/>
              <a:gd name="connsiteX1007" fmla="*/ 5840275 w 9384838"/>
              <a:gd name="connsiteY1007" fmla="*/ 1731231 h 6246801"/>
              <a:gd name="connsiteX1008" fmla="*/ 5916601 w 9384838"/>
              <a:gd name="connsiteY1008" fmla="*/ 1881669 h 6246801"/>
              <a:gd name="connsiteX1009" fmla="*/ 5966379 w 9384838"/>
              <a:gd name="connsiteY1009" fmla="*/ 1956897 h 6246801"/>
              <a:gd name="connsiteX1010" fmla="*/ 5891159 w 9384838"/>
              <a:gd name="connsiteY1010" fmla="*/ 2006676 h 6246801"/>
              <a:gd name="connsiteX1011" fmla="*/ 5815939 w 9384838"/>
              <a:gd name="connsiteY1011" fmla="*/ 1931450 h 6246801"/>
              <a:gd name="connsiteX1012" fmla="*/ 5765055 w 9384838"/>
              <a:gd name="connsiteY1012" fmla="*/ 1881669 h 6246801"/>
              <a:gd name="connsiteX1013" fmla="*/ 5715277 w 9384838"/>
              <a:gd name="connsiteY1013" fmla="*/ 1931450 h 6246801"/>
              <a:gd name="connsiteX1014" fmla="*/ 5665499 w 9384838"/>
              <a:gd name="connsiteY1014" fmla="*/ 1931450 h 6246801"/>
              <a:gd name="connsiteX1015" fmla="*/ 5640056 w 9384838"/>
              <a:gd name="connsiteY1015" fmla="*/ 2006676 h 6246801"/>
              <a:gd name="connsiteX1016" fmla="*/ 5590278 w 9384838"/>
              <a:gd name="connsiteY1016" fmla="*/ 2006676 h 6246801"/>
              <a:gd name="connsiteX1017" fmla="*/ 5515058 w 9384838"/>
              <a:gd name="connsiteY1017" fmla="*/ 2081899 h 6246801"/>
              <a:gd name="connsiteX1018" fmla="*/ 5464174 w 9384838"/>
              <a:gd name="connsiteY1018" fmla="*/ 2057559 h 6246801"/>
              <a:gd name="connsiteX1019" fmla="*/ 5464174 w 9384838"/>
              <a:gd name="connsiteY1019" fmla="*/ 1956897 h 6246801"/>
              <a:gd name="connsiteX1020" fmla="*/ 5489616 w 9384838"/>
              <a:gd name="connsiteY1020" fmla="*/ 1881669 h 6246801"/>
              <a:gd name="connsiteX1021" fmla="*/ 5564836 w 9384838"/>
              <a:gd name="connsiteY1021" fmla="*/ 1831894 h 6246801"/>
              <a:gd name="connsiteX1022" fmla="*/ 5590278 w 9384838"/>
              <a:gd name="connsiteY1022" fmla="*/ 1756674 h 6246801"/>
              <a:gd name="connsiteX1023" fmla="*/ 5539394 w 9384838"/>
              <a:gd name="connsiteY1023" fmla="*/ 1656009 h 6246801"/>
              <a:gd name="connsiteX1024" fmla="*/ 5515058 w 9384838"/>
              <a:gd name="connsiteY1024" fmla="*/ 1656009 h 6246801"/>
              <a:gd name="connsiteX1025" fmla="*/ 5515058 w 9384838"/>
              <a:gd name="connsiteY1025" fmla="*/ 1606229 h 6246801"/>
              <a:gd name="connsiteX1026" fmla="*/ 5489616 w 9384838"/>
              <a:gd name="connsiteY1026" fmla="*/ 1580786 h 6246801"/>
              <a:gd name="connsiteX1027" fmla="*/ 5489616 w 9384838"/>
              <a:gd name="connsiteY1027" fmla="*/ 1531005 h 6246801"/>
              <a:gd name="connsiteX1028" fmla="*/ 5539394 w 9384838"/>
              <a:gd name="connsiteY1028" fmla="*/ 1455784 h 6246801"/>
              <a:gd name="connsiteX1029" fmla="*/ 5539394 w 9384838"/>
              <a:gd name="connsiteY1029" fmla="*/ 1404898 h 6246801"/>
              <a:gd name="connsiteX1030" fmla="*/ 5564836 w 9384838"/>
              <a:gd name="connsiteY1030" fmla="*/ 1355118 h 6246801"/>
              <a:gd name="connsiteX1031" fmla="*/ 5614614 w 9384838"/>
              <a:gd name="connsiteY1031" fmla="*/ 1379454 h 6246801"/>
              <a:gd name="connsiteX1032" fmla="*/ 5689834 w 9384838"/>
              <a:gd name="connsiteY1032" fmla="*/ 1355118 h 6246801"/>
              <a:gd name="connsiteX1033" fmla="*/ 5740719 w 9384838"/>
              <a:gd name="connsiteY1033" fmla="*/ 1329675 h 6246801"/>
              <a:gd name="connsiteX1034" fmla="*/ 5765055 w 9384838"/>
              <a:gd name="connsiteY1034" fmla="*/ 1355118 h 6246801"/>
              <a:gd name="connsiteX1035" fmla="*/ 5815939 w 9384838"/>
              <a:gd name="connsiteY1035" fmla="*/ 1279895 h 6246801"/>
              <a:gd name="connsiteX1036" fmla="*/ 5891159 w 9384838"/>
              <a:gd name="connsiteY1036" fmla="*/ 1254452 h 6246801"/>
              <a:gd name="connsiteX1037" fmla="*/ 5891159 w 9384838"/>
              <a:gd name="connsiteY1037" fmla="*/ 1179229 h 6246801"/>
              <a:gd name="connsiteX1038" fmla="*/ 5840275 w 9384838"/>
              <a:gd name="connsiteY1038" fmla="*/ 1104007 h 6246801"/>
              <a:gd name="connsiteX1039" fmla="*/ 5865717 w 9384838"/>
              <a:gd name="connsiteY1039" fmla="*/ 1054227 h 6246801"/>
              <a:gd name="connsiteX1040" fmla="*/ 5916601 w 9384838"/>
              <a:gd name="connsiteY1040" fmla="*/ 1054227 h 6246801"/>
              <a:gd name="connsiteX1041" fmla="*/ 6041599 w 9384838"/>
              <a:gd name="connsiteY1041" fmla="*/ 1179229 h 6246801"/>
              <a:gd name="connsiteX1042" fmla="*/ 6091377 w 9384838"/>
              <a:gd name="connsiteY1042" fmla="*/ 1153786 h 6246801"/>
              <a:gd name="connsiteX1043" fmla="*/ 6091377 w 9384838"/>
              <a:gd name="connsiteY1043" fmla="*/ 1204672 h 6246801"/>
              <a:gd name="connsiteX1044" fmla="*/ 6166597 w 9384838"/>
              <a:gd name="connsiteY1044" fmla="*/ 1254452 h 6246801"/>
              <a:gd name="connsiteX1045" fmla="*/ 6292701 w 9384838"/>
              <a:gd name="connsiteY1045" fmla="*/ 1179229 h 6246801"/>
              <a:gd name="connsiteX1046" fmla="*/ 6317037 w 9384838"/>
              <a:gd name="connsiteY1046" fmla="*/ 1129449 h 6246801"/>
              <a:gd name="connsiteX1047" fmla="*/ 6292701 w 9384838"/>
              <a:gd name="connsiteY1047" fmla="*/ 1054227 h 6246801"/>
              <a:gd name="connsiteX1048" fmla="*/ 6317037 w 9384838"/>
              <a:gd name="connsiteY1048" fmla="*/ 1003341 h 6246801"/>
              <a:gd name="connsiteX1049" fmla="*/ 6317037 w 9384838"/>
              <a:gd name="connsiteY1049" fmla="*/ 953562 h 6246801"/>
              <a:gd name="connsiteX1050" fmla="*/ 6342479 w 9384838"/>
              <a:gd name="connsiteY1050" fmla="*/ 903783 h 6246801"/>
              <a:gd name="connsiteX1051" fmla="*/ 6443141 w 9384838"/>
              <a:gd name="connsiteY1051" fmla="*/ 878340 h 6246801"/>
              <a:gd name="connsiteX1052" fmla="*/ 6492919 w 9384838"/>
              <a:gd name="connsiteY1052" fmla="*/ 803117 h 6246801"/>
              <a:gd name="connsiteX1053" fmla="*/ 6518361 w 9384838"/>
              <a:gd name="connsiteY1053" fmla="*/ 652667 h 6246801"/>
              <a:gd name="connsiteX1054" fmla="*/ 6619024 w 9384838"/>
              <a:gd name="connsiteY1054" fmla="*/ 526559 h 6246801"/>
              <a:gd name="connsiteX1055" fmla="*/ 6643360 w 9384838"/>
              <a:gd name="connsiteY1055" fmla="*/ 300891 h 6246801"/>
              <a:gd name="connsiteX1056" fmla="*/ 6619024 w 9384838"/>
              <a:gd name="connsiteY1056" fmla="*/ 125002 h 6246801"/>
              <a:gd name="connsiteX1057" fmla="*/ 6694244 w 9384838"/>
              <a:gd name="connsiteY1057" fmla="*/ 49779 h 6246801"/>
              <a:gd name="connsiteX1058" fmla="*/ 6769464 w 9384838"/>
              <a:gd name="connsiteY1058" fmla="*/ 49779 h 6246801"/>
              <a:gd name="connsiteX1059" fmla="*/ 6819242 w 9384838"/>
              <a:gd name="connsiteY105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46568 w 9384838"/>
              <a:gd name="connsiteY181" fmla="*/ 5670462 h 6246801"/>
              <a:gd name="connsiteX182" fmla="*/ 446567 w 9384838"/>
              <a:gd name="connsiteY182" fmla="*/ 5670462 h 6246801"/>
              <a:gd name="connsiteX183" fmla="*/ 521787 w 9384838"/>
              <a:gd name="connsiteY183" fmla="*/ 5595239 h 6246801"/>
              <a:gd name="connsiteX184" fmla="*/ 572672 w 9384838"/>
              <a:gd name="connsiteY184" fmla="*/ 5569796 h 6246801"/>
              <a:gd name="connsiteX185" fmla="*/ 572672 w 9384838"/>
              <a:gd name="connsiteY185" fmla="*/ 5520016 h 6246801"/>
              <a:gd name="connsiteX186" fmla="*/ 647892 w 9384838"/>
              <a:gd name="connsiteY186" fmla="*/ 5494573 h 6246801"/>
              <a:gd name="connsiteX187" fmla="*/ 622450 w 9384838"/>
              <a:gd name="connsiteY187" fmla="*/ 5469130 h 6246801"/>
              <a:gd name="connsiteX188" fmla="*/ 547230 w 9384838"/>
              <a:gd name="connsiteY188" fmla="*/ 5469130 h 6246801"/>
              <a:gd name="connsiteX189" fmla="*/ 622450 w 9384838"/>
              <a:gd name="connsiteY189" fmla="*/ 5444793 h 6246801"/>
              <a:gd name="connsiteX190" fmla="*/ 622450 w 9384838"/>
              <a:gd name="connsiteY190" fmla="*/ 5369570 h 6246801"/>
              <a:gd name="connsiteX191" fmla="*/ 597008 w 9384838"/>
              <a:gd name="connsiteY191" fmla="*/ 5369570 h 6246801"/>
              <a:gd name="connsiteX192" fmla="*/ 597008 w 9384838"/>
              <a:gd name="connsiteY192" fmla="*/ 5344127 h 6246801"/>
              <a:gd name="connsiteX193" fmla="*/ 572672 w 9384838"/>
              <a:gd name="connsiteY193" fmla="*/ 5318684 h 6246801"/>
              <a:gd name="connsiteX194" fmla="*/ 597008 w 9384838"/>
              <a:gd name="connsiteY194" fmla="*/ 5268904 h 6246801"/>
              <a:gd name="connsiteX195" fmla="*/ 572672 w 9384838"/>
              <a:gd name="connsiteY195" fmla="*/ 5268904 h 6246801"/>
              <a:gd name="connsiteX196" fmla="*/ 572672 w 9384838"/>
              <a:gd name="connsiteY196" fmla="*/ 5218018 h 6246801"/>
              <a:gd name="connsiteX197" fmla="*/ 547230 w 9384838"/>
              <a:gd name="connsiteY197" fmla="*/ 5193682 h 6246801"/>
              <a:gd name="connsiteX198" fmla="*/ 547229 w 9384838"/>
              <a:gd name="connsiteY198" fmla="*/ 5193682 h 6246801"/>
              <a:gd name="connsiteX199" fmla="*/ 521787 w 9384838"/>
              <a:gd name="connsiteY199" fmla="*/ 5168239 h 6246801"/>
              <a:gd name="connsiteX200" fmla="*/ 472009 w 9384838"/>
              <a:gd name="connsiteY200" fmla="*/ 5193682 h 6246801"/>
              <a:gd name="connsiteX201" fmla="*/ 472009 w 9384838"/>
              <a:gd name="connsiteY201" fmla="*/ 5293241 h 6246801"/>
              <a:gd name="connsiteX202" fmla="*/ 472009 w 9384838"/>
              <a:gd name="connsiteY202" fmla="*/ 5293241 h 6246801"/>
              <a:gd name="connsiteX203" fmla="*/ 422231 w 9384838"/>
              <a:gd name="connsiteY203" fmla="*/ 5318684 h 6246801"/>
              <a:gd name="connsiteX204" fmla="*/ 446567 w 9384838"/>
              <a:gd name="connsiteY204" fmla="*/ 5344127 h 6246801"/>
              <a:gd name="connsiteX205" fmla="*/ 497451 w 9384838"/>
              <a:gd name="connsiteY205" fmla="*/ 5344127 h 6246801"/>
              <a:gd name="connsiteX206" fmla="*/ 521787 w 9384838"/>
              <a:gd name="connsiteY206" fmla="*/ 5318684 h 6246801"/>
              <a:gd name="connsiteX207" fmla="*/ 521787 w 9384838"/>
              <a:gd name="connsiteY207" fmla="*/ 5369570 h 6246801"/>
              <a:gd name="connsiteX208" fmla="*/ 497451 w 9384838"/>
              <a:gd name="connsiteY208" fmla="*/ 5419350 h 6246801"/>
              <a:gd name="connsiteX209" fmla="*/ 472009 w 9384838"/>
              <a:gd name="connsiteY209" fmla="*/ 5419350 h 6246801"/>
              <a:gd name="connsiteX210" fmla="*/ 446567 w 9384838"/>
              <a:gd name="connsiteY210" fmla="*/ 5444793 h 6246801"/>
              <a:gd name="connsiteX211" fmla="*/ 422231 w 9384838"/>
              <a:gd name="connsiteY211" fmla="*/ 5419350 h 6246801"/>
              <a:gd name="connsiteX212" fmla="*/ 446567 w 9384838"/>
              <a:gd name="connsiteY212" fmla="*/ 5393907 h 6246801"/>
              <a:gd name="connsiteX213" fmla="*/ 446567 w 9384838"/>
              <a:gd name="connsiteY213" fmla="*/ 5369570 h 6246801"/>
              <a:gd name="connsiteX214" fmla="*/ 422231 w 9384838"/>
              <a:gd name="connsiteY214" fmla="*/ 5344127 h 6246801"/>
              <a:gd name="connsiteX215" fmla="*/ 371347 w 9384838"/>
              <a:gd name="connsiteY215" fmla="*/ 5369570 h 6246801"/>
              <a:gd name="connsiteX216" fmla="*/ 347011 w 9384838"/>
              <a:gd name="connsiteY216" fmla="*/ 5344127 h 6246801"/>
              <a:gd name="connsiteX217" fmla="*/ 321569 w 9384838"/>
              <a:gd name="connsiteY217" fmla="*/ 5393907 h 6246801"/>
              <a:gd name="connsiteX218" fmla="*/ 271791 w 9384838"/>
              <a:gd name="connsiteY218" fmla="*/ 5419350 h 6246801"/>
              <a:gd name="connsiteX219" fmla="*/ 321569 w 9384838"/>
              <a:gd name="connsiteY219" fmla="*/ 5369570 h 6246801"/>
              <a:gd name="connsiteX220" fmla="*/ 296127 w 9384838"/>
              <a:gd name="connsiteY220" fmla="*/ 5344127 h 6246801"/>
              <a:gd name="connsiteX221" fmla="*/ 296127 w 9384838"/>
              <a:gd name="connsiteY221" fmla="*/ 5293241 h 6246801"/>
              <a:gd name="connsiteX222" fmla="*/ 271791 w 9384838"/>
              <a:gd name="connsiteY222" fmla="*/ 5293241 h 6246801"/>
              <a:gd name="connsiteX223" fmla="*/ 246349 w 9384838"/>
              <a:gd name="connsiteY223" fmla="*/ 5243462 h 6246801"/>
              <a:gd name="connsiteX224" fmla="*/ 296127 w 9384838"/>
              <a:gd name="connsiteY224" fmla="*/ 5168239 h 6246801"/>
              <a:gd name="connsiteX225" fmla="*/ 321569 w 9384838"/>
              <a:gd name="connsiteY225" fmla="*/ 5193682 h 6246801"/>
              <a:gd name="connsiteX226" fmla="*/ 296127 w 9384838"/>
              <a:gd name="connsiteY226" fmla="*/ 5218019 h 6246801"/>
              <a:gd name="connsiteX227" fmla="*/ 321569 w 9384838"/>
              <a:gd name="connsiteY227" fmla="*/ 5218019 h 6246801"/>
              <a:gd name="connsiteX228" fmla="*/ 321569 w 9384838"/>
              <a:gd name="connsiteY228" fmla="*/ 5243462 h 6246801"/>
              <a:gd name="connsiteX229" fmla="*/ 296127 w 9384838"/>
              <a:gd name="connsiteY229" fmla="*/ 5268905 h 6246801"/>
              <a:gd name="connsiteX230" fmla="*/ 321569 w 9384838"/>
              <a:gd name="connsiteY230" fmla="*/ 5318684 h 6246801"/>
              <a:gd name="connsiteX231" fmla="*/ 347011 w 9384838"/>
              <a:gd name="connsiteY231" fmla="*/ 5293241 h 6246801"/>
              <a:gd name="connsiteX232" fmla="*/ 371347 w 9384838"/>
              <a:gd name="connsiteY232" fmla="*/ 5318684 h 6246801"/>
              <a:gd name="connsiteX233" fmla="*/ 396789 w 9384838"/>
              <a:gd name="connsiteY233" fmla="*/ 5318684 h 6246801"/>
              <a:gd name="connsiteX234" fmla="*/ 371347 w 9384838"/>
              <a:gd name="connsiteY234" fmla="*/ 5268905 h 6246801"/>
              <a:gd name="connsiteX235" fmla="*/ 396789 w 9384838"/>
              <a:gd name="connsiteY235" fmla="*/ 5243462 h 6246801"/>
              <a:gd name="connsiteX236" fmla="*/ 371347 w 9384838"/>
              <a:gd name="connsiteY236" fmla="*/ 5193682 h 6246801"/>
              <a:gd name="connsiteX237" fmla="*/ 321569 w 9384838"/>
              <a:gd name="connsiteY237" fmla="*/ 5168239 h 6246801"/>
              <a:gd name="connsiteX238" fmla="*/ 347011 w 9384838"/>
              <a:gd name="connsiteY238" fmla="*/ 5142796 h 6246801"/>
              <a:gd name="connsiteX239" fmla="*/ 296127 w 9384838"/>
              <a:gd name="connsiteY239" fmla="*/ 5142796 h 6246801"/>
              <a:gd name="connsiteX240" fmla="*/ 271791 w 9384838"/>
              <a:gd name="connsiteY240" fmla="*/ 5093016 h 6246801"/>
              <a:gd name="connsiteX241" fmla="*/ 296127 w 9384838"/>
              <a:gd name="connsiteY241" fmla="*/ 5067573 h 6246801"/>
              <a:gd name="connsiteX242" fmla="*/ 271791 w 9384838"/>
              <a:gd name="connsiteY242" fmla="*/ 5043236 h 6246801"/>
              <a:gd name="connsiteX243" fmla="*/ 271791 w 9384838"/>
              <a:gd name="connsiteY243" fmla="*/ 5017793 h 6246801"/>
              <a:gd name="connsiteX244" fmla="*/ 321569 w 9384838"/>
              <a:gd name="connsiteY244" fmla="*/ 5043236 h 6246801"/>
              <a:gd name="connsiteX245" fmla="*/ 347011 w 9384838"/>
              <a:gd name="connsiteY245" fmla="*/ 5043236 h 6246801"/>
              <a:gd name="connsiteX246" fmla="*/ 371347 w 9384838"/>
              <a:gd name="connsiteY246" fmla="*/ 5067573 h 6246801"/>
              <a:gd name="connsiteX247" fmla="*/ 371347 w 9384838"/>
              <a:gd name="connsiteY247" fmla="*/ 5093016 h 6246801"/>
              <a:gd name="connsiteX248" fmla="*/ 396789 w 9384838"/>
              <a:gd name="connsiteY248" fmla="*/ 5093016 h 6246801"/>
              <a:gd name="connsiteX249" fmla="*/ 396789 w 9384838"/>
              <a:gd name="connsiteY249" fmla="*/ 5067573 h 6246801"/>
              <a:gd name="connsiteX250" fmla="*/ 422231 w 9384838"/>
              <a:gd name="connsiteY250" fmla="*/ 5043236 h 6246801"/>
              <a:gd name="connsiteX251" fmla="*/ 371347 w 9384838"/>
              <a:gd name="connsiteY251" fmla="*/ 5017793 h 6246801"/>
              <a:gd name="connsiteX252" fmla="*/ 396789 w 9384838"/>
              <a:gd name="connsiteY252" fmla="*/ 4992350 h 6246801"/>
              <a:gd name="connsiteX253" fmla="*/ 422231 w 9384838"/>
              <a:gd name="connsiteY253" fmla="*/ 4968013 h 6246801"/>
              <a:gd name="connsiteX254" fmla="*/ 446567 w 9384838"/>
              <a:gd name="connsiteY254" fmla="*/ 4992350 h 6246801"/>
              <a:gd name="connsiteX255" fmla="*/ 446567 w 9384838"/>
              <a:gd name="connsiteY255" fmla="*/ 5017793 h 6246801"/>
              <a:gd name="connsiteX256" fmla="*/ 472009 w 9384838"/>
              <a:gd name="connsiteY256" fmla="*/ 5043236 h 6246801"/>
              <a:gd name="connsiteX257" fmla="*/ 497451 w 9384838"/>
              <a:gd name="connsiteY257" fmla="*/ 5017793 h 6246801"/>
              <a:gd name="connsiteX258" fmla="*/ 497452 w 9384838"/>
              <a:gd name="connsiteY258" fmla="*/ 5017793 h 6246801"/>
              <a:gd name="connsiteX259" fmla="*/ 547230 w 9384838"/>
              <a:gd name="connsiteY259" fmla="*/ 5017793 h 6246801"/>
              <a:gd name="connsiteX260" fmla="*/ 521788 w 9384838"/>
              <a:gd name="connsiteY260" fmla="*/ 4992350 h 6246801"/>
              <a:gd name="connsiteX261" fmla="*/ 572672 w 9384838"/>
              <a:gd name="connsiteY261" fmla="*/ 4968013 h 6246801"/>
              <a:gd name="connsiteX262" fmla="*/ 597008 w 9384838"/>
              <a:gd name="connsiteY262" fmla="*/ 4992350 h 6246801"/>
              <a:gd name="connsiteX263" fmla="*/ 647892 w 9384838"/>
              <a:gd name="connsiteY263" fmla="*/ 4992350 h 6246801"/>
              <a:gd name="connsiteX264" fmla="*/ 647892 w 9384838"/>
              <a:gd name="connsiteY264" fmla="*/ 4968013 h 6246801"/>
              <a:gd name="connsiteX265" fmla="*/ 672228 w 9384838"/>
              <a:gd name="connsiteY265" fmla="*/ 4942570 h 6246801"/>
              <a:gd name="connsiteX266" fmla="*/ 672228 w 9384838"/>
              <a:gd name="connsiteY266" fmla="*/ 4917127 h 6246801"/>
              <a:gd name="connsiteX267" fmla="*/ 723112 w 9384838"/>
              <a:gd name="connsiteY267" fmla="*/ 4892790 h 6246801"/>
              <a:gd name="connsiteX268" fmla="*/ 772890 w 9384838"/>
              <a:gd name="connsiteY268" fmla="*/ 4892790 h 6246801"/>
              <a:gd name="connsiteX269" fmla="*/ 798333 w 9384838"/>
              <a:gd name="connsiteY269" fmla="*/ 4867347 h 6246801"/>
              <a:gd name="connsiteX270" fmla="*/ 291494 w 9384838"/>
              <a:gd name="connsiteY270" fmla="*/ 3896294 h 6246801"/>
              <a:gd name="connsiteX271" fmla="*/ 319795 w 9384838"/>
              <a:gd name="connsiteY271" fmla="*/ 3947235 h 6246801"/>
              <a:gd name="connsiteX272" fmla="*/ 280174 w 9384838"/>
              <a:gd name="connsiteY272" fmla="*/ 4026476 h 6246801"/>
              <a:gd name="connsiteX273" fmla="*/ 234893 w 9384838"/>
              <a:gd name="connsiteY273" fmla="*/ 4026476 h 6246801"/>
              <a:gd name="connsiteX274" fmla="*/ 220743 w 9384838"/>
              <a:gd name="connsiteY274" fmla="*/ 4066097 h 6246801"/>
              <a:gd name="connsiteX275" fmla="*/ 178292 w 9384838"/>
              <a:gd name="connsiteY275" fmla="*/ 4074587 h 6246801"/>
              <a:gd name="connsiteX276" fmla="*/ 133012 w 9384838"/>
              <a:gd name="connsiteY276" fmla="*/ 4111377 h 6246801"/>
              <a:gd name="connsiteX277" fmla="*/ 93391 w 9384838"/>
              <a:gd name="connsiteY277" fmla="*/ 4125528 h 6246801"/>
              <a:gd name="connsiteX278" fmla="*/ 113201 w 9384838"/>
              <a:gd name="connsiteY278" fmla="*/ 4187789 h 6246801"/>
              <a:gd name="connsiteX279" fmla="*/ 82071 w 9384838"/>
              <a:gd name="connsiteY279" fmla="*/ 4187789 h 6246801"/>
              <a:gd name="connsiteX280" fmla="*/ 59430 w 9384838"/>
              <a:gd name="connsiteY280" fmla="*/ 4250050 h 6246801"/>
              <a:gd name="connsiteX281" fmla="*/ 76411 w 9384838"/>
              <a:gd name="connsiteY281" fmla="*/ 4275521 h 6246801"/>
              <a:gd name="connsiteX282" fmla="*/ 11320 w 9384838"/>
              <a:gd name="connsiteY282" fmla="*/ 4317971 h 6246801"/>
              <a:gd name="connsiteX283" fmla="*/ 0 w 9384838"/>
              <a:gd name="connsiteY283" fmla="*/ 4230240 h 6246801"/>
              <a:gd name="connsiteX284" fmla="*/ 31130 w 9384838"/>
              <a:gd name="connsiteY284" fmla="*/ 4218920 h 6246801"/>
              <a:gd name="connsiteX285" fmla="*/ 45280 w 9384838"/>
              <a:gd name="connsiteY285" fmla="*/ 4187789 h 6246801"/>
              <a:gd name="connsiteX286" fmla="*/ 53771 w 9384838"/>
              <a:gd name="connsiteY286" fmla="*/ 4131188 h 6246801"/>
              <a:gd name="connsiteX287" fmla="*/ 70751 w 9384838"/>
              <a:gd name="connsiteY287" fmla="*/ 4105717 h 6246801"/>
              <a:gd name="connsiteX288" fmla="*/ 124522 w 9384838"/>
              <a:gd name="connsiteY288" fmla="*/ 4083077 h 6246801"/>
              <a:gd name="connsiteX289" fmla="*/ 152822 w 9384838"/>
              <a:gd name="connsiteY289" fmla="*/ 4040626 h 6246801"/>
              <a:gd name="connsiteX290" fmla="*/ 104711 w 9384838"/>
              <a:gd name="connsiteY290" fmla="*/ 4023646 h 6246801"/>
              <a:gd name="connsiteX291" fmla="*/ 104711 w 9384838"/>
              <a:gd name="connsiteY291" fmla="*/ 3981195 h 6246801"/>
              <a:gd name="connsiteX292" fmla="*/ 144332 w 9384838"/>
              <a:gd name="connsiteY292" fmla="*/ 3981195 h 6246801"/>
              <a:gd name="connsiteX293" fmla="*/ 181122 w 9384838"/>
              <a:gd name="connsiteY293" fmla="*/ 4020816 h 6246801"/>
              <a:gd name="connsiteX294" fmla="*/ 240553 w 9384838"/>
              <a:gd name="connsiteY294" fmla="*/ 3955725 h 6246801"/>
              <a:gd name="connsiteX295" fmla="*/ 271684 w 9384838"/>
              <a:gd name="connsiteY295" fmla="*/ 3907614 h 6246801"/>
              <a:gd name="connsiteX296" fmla="*/ 291494 w 9384838"/>
              <a:gd name="connsiteY296" fmla="*/ 3896294 h 6246801"/>
              <a:gd name="connsiteX297" fmla="*/ 481106 w 9384838"/>
              <a:gd name="connsiteY297" fmla="*/ 3596309 h 6246801"/>
              <a:gd name="connsiteX298" fmla="*/ 435825 w 9384838"/>
              <a:gd name="connsiteY298" fmla="*/ 3664230 h 6246801"/>
              <a:gd name="connsiteX299" fmla="*/ 396205 w 9384838"/>
              <a:gd name="connsiteY299" fmla="*/ 3638759 h 6246801"/>
              <a:gd name="connsiteX300" fmla="*/ 481106 w 9384838"/>
              <a:gd name="connsiteY300" fmla="*/ 3596309 h 6246801"/>
              <a:gd name="connsiteX301" fmla="*/ 4460871 w 9384838"/>
              <a:gd name="connsiteY301" fmla="*/ 3512231 h 6246801"/>
              <a:gd name="connsiteX302" fmla="*/ 4435429 w 9384838"/>
              <a:gd name="connsiteY302" fmla="*/ 3563117 h 6246801"/>
              <a:gd name="connsiteX303" fmla="*/ 4385651 w 9384838"/>
              <a:gd name="connsiteY303" fmla="*/ 3612896 h 6246801"/>
              <a:gd name="connsiteX304" fmla="*/ 4385651 w 9384838"/>
              <a:gd name="connsiteY304" fmla="*/ 3638339 h 6246801"/>
              <a:gd name="connsiteX305" fmla="*/ 4435429 w 9384838"/>
              <a:gd name="connsiteY305" fmla="*/ 3638339 h 6246801"/>
              <a:gd name="connsiteX306" fmla="*/ 4435429 w 9384838"/>
              <a:gd name="connsiteY306" fmla="*/ 3662676 h 6246801"/>
              <a:gd name="connsiteX307" fmla="*/ 4385651 w 9384838"/>
              <a:gd name="connsiteY307" fmla="*/ 3713562 h 6246801"/>
              <a:gd name="connsiteX308" fmla="*/ 4284989 w 9384838"/>
              <a:gd name="connsiteY308" fmla="*/ 3737899 h 6246801"/>
              <a:gd name="connsiteX309" fmla="*/ 4310431 w 9384838"/>
              <a:gd name="connsiteY309" fmla="*/ 3688119 h 6246801"/>
              <a:gd name="connsiteX310" fmla="*/ 4335873 w 9384838"/>
              <a:gd name="connsiteY310" fmla="*/ 3662676 h 6246801"/>
              <a:gd name="connsiteX311" fmla="*/ 4335873 w 9384838"/>
              <a:gd name="connsiteY311" fmla="*/ 3638339 h 6246801"/>
              <a:gd name="connsiteX312" fmla="*/ 4284989 w 9384838"/>
              <a:gd name="connsiteY312" fmla="*/ 3662676 h 6246801"/>
              <a:gd name="connsiteX313" fmla="*/ 4284989 w 9384838"/>
              <a:gd name="connsiteY313" fmla="*/ 3612896 h 6246801"/>
              <a:gd name="connsiteX314" fmla="*/ 4360209 w 9384838"/>
              <a:gd name="connsiteY314" fmla="*/ 3537674 h 6246801"/>
              <a:gd name="connsiteX315" fmla="*/ 4460871 w 9384838"/>
              <a:gd name="connsiteY315" fmla="*/ 3512231 h 6246801"/>
              <a:gd name="connsiteX316" fmla="*/ 605629 w 9384838"/>
              <a:gd name="connsiteY316" fmla="*/ 3364245 h 6246801"/>
              <a:gd name="connsiteX317" fmla="*/ 611289 w 9384838"/>
              <a:gd name="connsiteY317" fmla="*/ 3409526 h 6246801"/>
              <a:gd name="connsiteX318" fmla="*/ 633929 w 9384838"/>
              <a:gd name="connsiteY318" fmla="*/ 3437826 h 6246801"/>
              <a:gd name="connsiteX319" fmla="*/ 616949 w 9384838"/>
              <a:gd name="connsiteY319" fmla="*/ 3485937 h 6246801"/>
              <a:gd name="connsiteX320" fmla="*/ 599969 w 9384838"/>
              <a:gd name="connsiteY320" fmla="*/ 3497257 h 6246801"/>
              <a:gd name="connsiteX321" fmla="*/ 560348 w 9384838"/>
              <a:gd name="connsiteY321" fmla="*/ 3451976 h 6246801"/>
              <a:gd name="connsiteX322" fmla="*/ 577328 w 9384838"/>
              <a:gd name="connsiteY322" fmla="*/ 3415186 h 6246801"/>
              <a:gd name="connsiteX323" fmla="*/ 574498 w 9384838"/>
              <a:gd name="connsiteY323" fmla="*/ 3369905 h 6246801"/>
              <a:gd name="connsiteX324" fmla="*/ 605629 w 9384838"/>
              <a:gd name="connsiteY324" fmla="*/ 3364245 h 6246801"/>
              <a:gd name="connsiteX325" fmla="*/ 1098059 w 9384838"/>
              <a:gd name="connsiteY325" fmla="*/ 3109544 h 6246801"/>
              <a:gd name="connsiteX326" fmla="*/ 1081079 w 9384838"/>
              <a:gd name="connsiteY326" fmla="*/ 3137841 h 6246801"/>
              <a:gd name="connsiteX327" fmla="*/ 1064099 w 9384838"/>
              <a:gd name="connsiteY327" fmla="*/ 3154822 h 6246801"/>
              <a:gd name="connsiteX328" fmla="*/ 1038628 w 9384838"/>
              <a:gd name="connsiteY328" fmla="*/ 3143502 h 6246801"/>
              <a:gd name="connsiteX329" fmla="*/ 1098059 w 9384838"/>
              <a:gd name="connsiteY329" fmla="*/ 3109544 h 6246801"/>
              <a:gd name="connsiteX330" fmla="*/ 905615 w 9384838"/>
              <a:gd name="connsiteY330" fmla="*/ 3061433 h 6246801"/>
              <a:gd name="connsiteX331" fmla="*/ 905615 w 9384838"/>
              <a:gd name="connsiteY331" fmla="*/ 3098224 h 6246801"/>
              <a:gd name="connsiteX332" fmla="*/ 874484 w 9384838"/>
              <a:gd name="connsiteY332" fmla="*/ 3149161 h 6246801"/>
              <a:gd name="connsiteX333" fmla="*/ 820713 w 9384838"/>
              <a:gd name="connsiteY333" fmla="*/ 3171802 h 6246801"/>
              <a:gd name="connsiteX334" fmla="*/ 826373 w 9384838"/>
              <a:gd name="connsiteY334" fmla="*/ 3205762 h 6246801"/>
              <a:gd name="connsiteX335" fmla="*/ 769772 w 9384838"/>
              <a:gd name="connsiteY335" fmla="*/ 3214252 h 6246801"/>
              <a:gd name="connsiteX336" fmla="*/ 775432 w 9384838"/>
              <a:gd name="connsiteY336" fmla="*/ 3253873 h 6246801"/>
              <a:gd name="connsiteX337" fmla="*/ 738642 w 9384838"/>
              <a:gd name="connsiteY337" fmla="*/ 3245383 h 6246801"/>
              <a:gd name="connsiteX338" fmla="*/ 724492 w 9384838"/>
              <a:gd name="connsiteY338" fmla="*/ 3214252 h 6246801"/>
              <a:gd name="connsiteX339" fmla="*/ 701851 w 9384838"/>
              <a:gd name="connsiteY339" fmla="*/ 3183122 h 6246801"/>
              <a:gd name="connsiteX340" fmla="*/ 724492 w 9384838"/>
              <a:gd name="connsiteY340" fmla="*/ 3168972 h 6246801"/>
              <a:gd name="connsiteX341" fmla="*/ 747132 w 9384838"/>
              <a:gd name="connsiteY341" fmla="*/ 3146331 h 6246801"/>
              <a:gd name="connsiteX342" fmla="*/ 843354 w 9384838"/>
              <a:gd name="connsiteY342" fmla="*/ 3098224 h 6246801"/>
              <a:gd name="connsiteX343" fmla="*/ 905615 w 9384838"/>
              <a:gd name="connsiteY343" fmla="*/ 3061433 h 6246801"/>
              <a:gd name="connsiteX344" fmla="*/ 936745 w 9384838"/>
              <a:gd name="connsiteY344" fmla="*/ 3033132 h 6246801"/>
              <a:gd name="connsiteX345" fmla="*/ 973535 w 9384838"/>
              <a:gd name="connsiteY345" fmla="*/ 3081244 h 6246801"/>
              <a:gd name="connsiteX346" fmla="*/ 948066 w 9384838"/>
              <a:gd name="connsiteY346" fmla="*/ 3115203 h 6246801"/>
              <a:gd name="connsiteX347" fmla="*/ 925424 w 9384838"/>
              <a:gd name="connsiteY347" fmla="*/ 3067093 h 6246801"/>
              <a:gd name="connsiteX348" fmla="*/ 936745 w 9384838"/>
              <a:gd name="connsiteY348" fmla="*/ 3033132 h 6246801"/>
              <a:gd name="connsiteX349" fmla="*/ 5840275 w 9384838"/>
              <a:gd name="connsiteY349" fmla="*/ 2081897 h 6246801"/>
              <a:gd name="connsiteX350" fmla="*/ 5891159 w 9384838"/>
              <a:gd name="connsiteY350" fmla="*/ 2132783 h 6246801"/>
              <a:gd name="connsiteX351" fmla="*/ 5891159 w 9384838"/>
              <a:gd name="connsiteY351" fmla="*/ 2158226 h 6246801"/>
              <a:gd name="connsiteX352" fmla="*/ 5966379 w 9384838"/>
              <a:gd name="connsiteY352" fmla="*/ 2208005 h 6246801"/>
              <a:gd name="connsiteX353" fmla="*/ 6016157 w 9384838"/>
              <a:gd name="connsiteY353" fmla="*/ 2208005 h 6246801"/>
              <a:gd name="connsiteX354" fmla="*/ 6041599 w 9384838"/>
              <a:gd name="connsiteY354" fmla="*/ 2208005 h 6246801"/>
              <a:gd name="connsiteX355" fmla="*/ 5966379 w 9384838"/>
              <a:gd name="connsiteY355" fmla="*/ 2308672 h 6246801"/>
              <a:gd name="connsiteX356" fmla="*/ 5916601 w 9384838"/>
              <a:gd name="connsiteY356" fmla="*/ 2558676 h 6246801"/>
              <a:gd name="connsiteX357" fmla="*/ 5916601 w 9384838"/>
              <a:gd name="connsiteY357" fmla="*/ 2659341 h 6246801"/>
              <a:gd name="connsiteX358" fmla="*/ 5966379 w 9384838"/>
              <a:gd name="connsiteY358" fmla="*/ 2684786 h 6246801"/>
              <a:gd name="connsiteX359" fmla="*/ 5991821 w 9384838"/>
              <a:gd name="connsiteY359" fmla="*/ 2734563 h 6246801"/>
              <a:gd name="connsiteX360" fmla="*/ 6016157 w 9384838"/>
              <a:gd name="connsiteY360" fmla="*/ 2785448 h 6246801"/>
              <a:gd name="connsiteX361" fmla="*/ 6016157 w 9384838"/>
              <a:gd name="connsiteY361" fmla="*/ 2860670 h 6246801"/>
              <a:gd name="connsiteX362" fmla="*/ 5991821 w 9384838"/>
              <a:gd name="connsiteY362" fmla="*/ 2885007 h 6246801"/>
              <a:gd name="connsiteX363" fmla="*/ 6016157 w 9384838"/>
              <a:gd name="connsiteY363" fmla="*/ 2910449 h 6246801"/>
              <a:gd name="connsiteX364" fmla="*/ 5991821 w 9384838"/>
              <a:gd name="connsiteY364" fmla="*/ 2935892 h 6246801"/>
              <a:gd name="connsiteX365" fmla="*/ 5991821 w 9384838"/>
              <a:gd name="connsiteY365" fmla="*/ 2960229 h 6246801"/>
              <a:gd name="connsiteX366" fmla="*/ 6041599 w 9384838"/>
              <a:gd name="connsiteY366" fmla="*/ 2985670 h 6246801"/>
              <a:gd name="connsiteX367" fmla="*/ 6016157 w 9384838"/>
              <a:gd name="connsiteY367" fmla="*/ 3035453 h 6246801"/>
              <a:gd name="connsiteX368" fmla="*/ 6041599 w 9384838"/>
              <a:gd name="connsiteY368" fmla="*/ 3086339 h 6246801"/>
              <a:gd name="connsiteX369" fmla="*/ 5991821 w 9384838"/>
              <a:gd name="connsiteY369" fmla="*/ 3185896 h 6246801"/>
              <a:gd name="connsiteX370" fmla="*/ 6016157 w 9384838"/>
              <a:gd name="connsiteY370" fmla="*/ 3185896 h 6246801"/>
              <a:gd name="connsiteX371" fmla="*/ 6016157 w 9384838"/>
              <a:gd name="connsiteY371" fmla="*/ 3236782 h 6246801"/>
              <a:gd name="connsiteX372" fmla="*/ 5966379 w 9384838"/>
              <a:gd name="connsiteY372" fmla="*/ 3261118 h 6246801"/>
              <a:gd name="connsiteX373" fmla="*/ 5966379 w 9384838"/>
              <a:gd name="connsiteY373" fmla="*/ 3286561 h 6246801"/>
              <a:gd name="connsiteX374" fmla="*/ 5916601 w 9384838"/>
              <a:gd name="connsiteY374" fmla="*/ 3361784 h 6246801"/>
              <a:gd name="connsiteX375" fmla="*/ 5916601 w 9384838"/>
              <a:gd name="connsiteY375" fmla="*/ 3412670 h 6246801"/>
              <a:gd name="connsiteX376" fmla="*/ 5865717 w 9384838"/>
              <a:gd name="connsiteY376" fmla="*/ 3437007 h 6246801"/>
              <a:gd name="connsiteX377" fmla="*/ 5840275 w 9384838"/>
              <a:gd name="connsiteY377" fmla="*/ 3462450 h 6246801"/>
              <a:gd name="connsiteX378" fmla="*/ 5815939 w 9384838"/>
              <a:gd name="connsiteY378" fmla="*/ 3437007 h 6246801"/>
              <a:gd name="connsiteX379" fmla="*/ 5815939 w 9384838"/>
              <a:gd name="connsiteY379" fmla="*/ 3487893 h 6246801"/>
              <a:gd name="connsiteX380" fmla="*/ 5765055 w 9384838"/>
              <a:gd name="connsiteY380" fmla="*/ 3462450 h 6246801"/>
              <a:gd name="connsiteX381" fmla="*/ 5765055 w 9384838"/>
              <a:gd name="connsiteY381" fmla="*/ 3462451 h 6246801"/>
              <a:gd name="connsiteX382" fmla="*/ 5790497 w 9384838"/>
              <a:gd name="connsiteY382" fmla="*/ 3512230 h 6246801"/>
              <a:gd name="connsiteX383" fmla="*/ 5740719 w 9384838"/>
              <a:gd name="connsiteY383" fmla="*/ 3537673 h 6246801"/>
              <a:gd name="connsiteX384" fmla="*/ 5715277 w 9384838"/>
              <a:gd name="connsiteY384" fmla="*/ 3563116 h 6246801"/>
              <a:gd name="connsiteX385" fmla="*/ 5689835 w 9384838"/>
              <a:gd name="connsiteY385" fmla="*/ 3587453 h 6246801"/>
              <a:gd name="connsiteX386" fmla="*/ 5715277 w 9384838"/>
              <a:gd name="connsiteY386" fmla="*/ 3612896 h 6246801"/>
              <a:gd name="connsiteX387" fmla="*/ 5665499 w 9384838"/>
              <a:gd name="connsiteY387" fmla="*/ 3612896 h 6246801"/>
              <a:gd name="connsiteX388" fmla="*/ 5640057 w 9384838"/>
              <a:gd name="connsiteY388" fmla="*/ 3638339 h 6246801"/>
              <a:gd name="connsiteX389" fmla="*/ 5665499 w 9384838"/>
              <a:gd name="connsiteY389" fmla="*/ 3638339 h 6246801"/>
              <a:gd name="connsiteX390" fmla="*/ 5665499 w 9384838"/>
              <a:gd name="connsiteY390" fmla="*/ 3662676 h 6246801"/>
              <a:gd name="connsiteX391" fmla="*/ 5640057 w 9384838"/>
              <a:gd name="connsiteY391" fmla="*/ 3662676 h 6246801"/>
              <a:gd name="connsiteX392" fmla="*/ 5665499 w 9384838"/>
              <a:gd name="connsiteY392" fmla="*/ 3688119 h 6246801"/>
              <a:gd name="connsiteX393" fmla="*/ 5640057 w 9384838"/>
              <a:gd name="connsiteY393" fmla="*/ 3763342 h 6246801"/>
              <a:gd name="connsiteX394" fmla="*/ 5590279 w 9384838"/>
              <a:gd name="connsiteY394" fmla="*/ 3737899 h 6246801"/>
              <a:gd name="connsiteX395" fmla="*/ 5515059 w 9384838"/>
              <a:gd name="connsiteY395" fmla="*/ 3737899 h 6246801"/>
              <a:gd name="connsiteX396" fmla="*/ 5464175 w 9384838"/>
              <a:gd name="connsiteY396" fmla="*/ 3713562 h 6246801"/>
              <a:gd name="connsiteX397" fmla="*/ 5439839 w 9384838"/>
              <a:gd name="connsiteY397" fmla="*/ 3737899 h 6246801"/>
              <a:gd name="connsiteX398" fmla="*/ 5464175 w 9384838"/>
              <a:gd name="connsiteY398" fmla="*/ 3763342 h 6246801"/>
              <a:gd name="connsiteX399" fmla="*/ 5414397 w 9384838"/>
              <a:gd name="connsiteY399" fmla="*/ 3788785 h 6246801"/>
              <a:gd name="connsiteX400" fmla="*/ 5339177 w 9384838"/>
              <a:gd name="connsiteY400" fmla="*/ 3939230 h 6246801"/>
              <a:gd name="connsiteX401" fmla="*/ 5364619 w 9384838"/>
              <a:gd name="connsiteY401" fmla="*/ 4014453 h 6246801"/>
              <a:gd name="connsiteX402" fmla="*/ 5364618 w 9384838"/>
              <a:gd name="connsiteY402" fmla="*/ 4014453 h 6246801"/>
              <a:gd name="connsiteX403" fmla="*/ 5364618 w 9384838"/>
              <a:gd name="connsiteY403" fmla="*/ 4089676 h 6246801"/>
              <a:gd name="connsiteX404" fmla="*/ 5313734 w 9384838"/>
              <a:gd name="connsiteY404" fmla="*/ 4289902 h 6246801"/>
              <a:gd name="connsiteX405" fmla="*/ 5238514 w 9384838"/>
              <a:gd name="connsiteY405" fmla="*/ 4416010 h 6246801"/>
              <a:gd name="connsiteX406" fmla="*/ 5213072 w 9384838"/>
              <a:gd name="connsiteY406" fmla="*/ 4440347 h 6246801"/>
              <a:gd name="connsiteX407" fmla="*/ 5163294 w 9384838"/>
              <a:gd name="connsiteY407" fmla="*/ 4440347 h 6246801"/>
              <a:gd name="connsiteX408" fmla="*/ 5137852 w 9384838"/>
              <a:gd name="connsiteY408" fmla="*/ 4465790 h 6246801"/>
              <a:gd name="connsiteX409" fmla="*/ 5163294 w 9384838"/>
              <a:gd name="connsiteY409" fmla="*/ 4465790 h 6246801"/>
              <a:gd name="connsiteX410" fmla="*/ 5062632 w 9384838"/>
              <a:gd name="connsiteY410" fmla="*/ 4616236 h 6246801"/>
              <a:gd name="connsiteX411" fmla="*/ 5038296 w 9384838"/>
              <a:gd name="connsiteY411" fmla="*/ 4691459 h 6246801"/>
              <a:gd name="connsiteX412" fmla="*/ 5012854 w 9384838"/>
              <a:gd name="connsiteY412" fmla="*/ 4716902 h 6246801"/>
              <a:gd name="connsiteX413" fmla="*/ 4987412 w 9384838"/>
              <a:gd name="connsiteY413" fmla="*/ 4792125 h 6246801"/>
              <a:gd name="connsiteX414" fmla="*/ 5012854 w 9384838"/>
              <a:gd name="connsiteY414" fmla="*/ 4917127 h 6246801"/>
              <a:gd name="connsiteX415" fmla="*/ 5062632 w 9384838"/>
              <a:gd name="connsiteY415" fmla="*/ 5043236 h 6246801"/>
              <a:gd name="connsiteX416" fmla="*/ 5013583 w 9384838"/>
              <a:gd name="connsiteY416" fmla="*/ 4993096 h 6246801"/>
              <a:gd name="connsiteX417" fmla="*/ 5062632 w 9384838"/>
              <a:gd name="connsiteY417" fmla="*/ 5043237 h 6246801"/>
              <a:gd name="connsiteX418" fmla="*/ 4987412 w 9384838"/>
              <a:gd name="connsiteY418" fmla="*/ 5043237 h 6246801"/>
              <a:gd name="connsiteX419" fmla="*/ 4963076 w 9384838"/>
              <a:gd name="connsiteY419" fmla="*/ 5017794 h 6246801"/>
              <a:gd name="connsiteX420" fmla="*/ 4862414 w 9384838"/>
              <a:gd name="connsiteY420" fmla="*/ 5067574 h 6246801"/>
              <a:gd name="connsiteX421" fmla="*/ 4812636 w 9384838"/>
              <a:gd name="connsiteY421" fmla="*/ 5142796 h 6246801"/>
              <a:gd name="connsiteX422" fmla="*/ 4812636 w 9384838"/>
              <a:gd name="connsiteY422" fmla="*/ 5193682 h 6246801"/>
              <a:gd name="connsiteX423" fmla="*/ 4787194 w 9384838"/>
              <a:gd name="connsiteY423" fmla="*/ 5243462 h 6246801"/>
              <a:gd name="connsiteX424" fmla="*/ 4711974 w 9384838"/>
              <a:gd name="connsiteY424" fmla="*/ 5268905 h 6246801"/>
              <a:gd name="connsiteX425" fmla="*/ 4686532 w 9384838"/>
              <a:gd name="connsiteY425" fmla="*/ 5243462 h 6246801"/>
              <a:gd name="connsiteX426" fmla="*/ 4636753 w 9384838"/>
              <a:gd name="connsiteY426" fmla="*/ 5268905 h 6246801"/>
              <a:gd name="connsiteX427" fmla="*/ 4611311 w 9384838"/>
              <a:gd name="connsiteY427" fmla="*/ 5293242 h 6246801"/>
              <a:gd name="connsiteX428" fmla="*/ 4561533 w 9384838"/>
              <a:gd name="connsiteY428" fmla="*/ 5344128 h 6246801"/>
              <a:gd name="connsiteX429" fmla="*/ 4536091 w 9384838"/>
              <a:gd name="connsiteY429" fmla="*/ 5293242 h 6246801"/>
              <a:gd name="connsiteX430" fmla="*/ 4561533 w 9384838"/>
              <a:gd name="connsiteY430" fmla="*/ 5293242 h 6246801"/>
              <a:gd name="connsiteX431" fmla="*/ 4561533 w 9384838"/>
              <a:gd name="connsiteY431" fmla="*/ 5268905 h 6246801"/>
              <a:gd name="connsiteX432" fmla="*/ 4585869 w 9384838"/>
              <a:gd name="connsiteY432" fmla="*/ 5218019 h 6246801"/>
              <a:gd name="connsiteX433" fmla="*/ 4585869 w 9384838"/>
              <a:gd name="connsiteY433" fmla="*/ 5193682 h 6246801"/>
              <a:gd name="connsiteX434" fmla="*/ 4611311 w 9384838"/>
              <a:gd name="connsiteY434" fmla="*/ 5168239 h 6246801"/>
              <a:gd name="connsiteX435" fmla="*/ 4611311 w 9384838"/>
              <a:gd name="connsiteY435" fmla="*/ 5142796 h 6246801"/>
              <a:gd name="connsiteX436" fmla="*/ 4585869 w 9384838"/>
              <a:gd name="connsiteY436" fmla="*/ 5142796 h 6246801"/>
              <a:gd name="connsiteX437" fmla="*/ 4611311 w 9384838"/>
              <a:gd name="connsiteY437" fmla="*/ 5118460 h 6246801"/>
              <a:gd name="connsiteX438" fmla="*/ 4636753 w 9384838"/>
              <a:gd name="connsiteY438" fmla="*/ 5118460 h 6246801"/>
              <a:gd name="connsiteX439" fmla="*/ 4636753 w 9384838"/>
              <a:gd name="connsiteY439" fmla="*/ 5093017 h 6246801"/>
              <a:gd name="connsiteX440" fmla="*/ 4686532 w 9384838"/>
              <a:gd name="connsiteY440" fmla="*/ 5067574 h 6246801"/>
              <a:gd name="connsiteX441" fmla="*/ 4737416 w 9384838"/>
              <a:gd name="connsiteY441" fmla="*/ 5043237 h 6246801"/>
              <a:gd name="connsiteX442" fmla="*/ 4737416 w 9384838"/>
              <a:gd name="connsiteY442" fmla="*/ 5017794 h 6246801"/>
              <a:gd name="connsiteX443" fmla="*/ 4737416 w 9384838"/>
              <a:gd name="connsiteY443" fmla="*/ 4992351 h 6246801"/>
              <a:gd name="connsiteX444" fmla="*/ 4686532 w 9384838"/>
              <a:gd name="connsiteY444" fmla="*/ 4942571 h 6246801"/>
              <a:gd name="connsiteX445" fmla="*/ 4662196 w 9384838"/>
              <a:gd name="connsiteY445" fmla="*/ 4968014 h 6246801"/>
              <a:gd name="connsiteX446" fmla="*/ 4636753 w 9384838"/>
              <a:gd name="connsiteY446" fmla="*/ 4968014 h 6246801"/>
              <a:gd name="connsiteX447" fmla="*/ 4611311 w 9384838"/>
              <a:gd name="connsiteY447" fmla="*/ 4942571 h 6246801"/>
              <a:gd name="connsiteX448" fmla="*/ 4585869 w 9384838"/>
              <a:gd name="connsiteY448" fmla="*/ 4992350 h 6246801"/>
              <a:gd name="connsiteX449" fmla="*/ 4611310 w 9384838"/>
              <a:gd name="connsiteY449" fmla="*/ 5017792 h 6246801"/>
              <a:gd name="connsiteX450" fmla="*/ 4611311 w 9384838"/>
              <a:gd name="connsiteY450" fmla="*/ 5017793 h 6246801"/>
              <a:gd name="connsiteX451" fmla="*/ 4536091 w 9384838"/>
              <a:gd name="connsiteY451" fmla="*/ 5043236 h 6246801"/>
              <a:gd name="connsiteX452" fmla="*/ 4510649 w 9384838"/>
              <a:gd name="connsiteY452" fmla="*/ 5043236 h 6246801"/>
              <a:gd name="connsiteX453" fmla="*/ 4510649 w 9384838"/>
              <a:gd name="connsiteY453" fmla="*/ 5118458 h 6246801"/>
              <a:gd name="connsiteX454" fmla="*/ 4561533 w 9384838"/>
              <a:gd name="connsiteY454" fmla="*/ 5168238 h 6246801"/>
              <a:gd name="connsiteX455" fmla="*/ 4536091 w 9384838"/>
              <a:gd name="connsiteY455" fmla="*/ 5168238 h 6246801"/>
              <a:gd name="connsiteX456" fmla="*/ 4510649 w 9384838"/>
              <a:gd name="connsiteY456" fmla="*/ 5168238 h 6246801"/>
              <a:gd name="connsiteX457" fmla="*/ 4510649 w 9384838"/>
              <a:gd name="connsiteY457" fmla="*/ 5193681 h 6246801"/>
              <a:gd name="connsiteX458" fmla="*/ 4486313 w 9384838"/>
              <a:gd name="connsiteY458" fmla="*/ 5168238 h 6246801"/>
              <a:gd name="connsiteX459" fmla="*/ 4486313 w 9384838"/>
              <a:gd name="connsiteY459" fmla="*/ 5118458 h 6246801"/>
              <a:gd name="connsiteX460" fmla="*/ 4460871 w 9384838"/>
              <a:gd name="connsiteY460" fmla="*/ 5093016 h 6246801"/>
              <a:gd name="connsiteX461" fmla="*/ 4385651 w 9384838"/>
              <a:gd name="connsiteY461" fmla="*/ 5067573 h 6246801"/>
              <a:gd name="connsiteX462" fmla="*/ 4310431 w 9384838"/>
              <a:gd name="connsiteY462" fmla="*/ 5093016 h 6246801"/>
              <a:gd name="connsiteX463" fmla="*/ 4284989 w 9384838"/>
              <a:gd name="connsiteY463" fmla="*/ 5142795 h 6246801"/>
              <a:gd name="connsiteX464" fmla="*/ 4284989 w 9384838"/>
              <a:gd name="connsiteY464" fmla="*/ 5142796 h 6246801"/>
              <a:gd name="connsiteX465" fmla="*/ 4260653 w 9384838"/>
              <a:gd name="connsiteY465" fmla="*/ 5168239 h 6246801"/>
              <a:gd name="connsiteX466" fmla="*/ 4260653 w 9384838"/>
              <a:gd name="connsiteY466" fmla="*/ 5193683 h 6246801"/>
              <a:gd name="connsiteX467" fmla="*/ 4284989 w 9384838"/>
              <a:gd name="connsiteY467" fmla="*/ 5243462 h 6246801"/>
              <a:gd name="connsiteX468" fmla="*/ 4235211 w 9384838"/>
              <a:gd name="connsiteY468" fmla="*/ 5268905 h 6246801"/>
              <a:gd name="connsiteX469" fmla="*/ 4185433 w 9384838"/>
              <a:gd name="connsiteY469" fmla="*/ 5344128 h 6246801"/>
              <a:gd name="connsiteX470" fmla="*/ 4110213 w 9384838"/>
              <a:gd name="connsiteY470" fmla="*/ 5369571 h 6246801"/>
              <a:gd name="connsiteX471" fmla="*/ 4084771 w 9384838"/>
              <a:gd name="connsiteY471" fmla="*/ 5318685 h 6246801"/>
              <a:gd name="connsiteX472" fmla="*/ 4110213 w 9384838"/>
              <a:gd name="connsiteY472" fmla="*/ 5243462 h 6246801"/>
              <a:gd name="connsiteX473" fmla="*/ 4134549 w 9384838"/>
              <a:gd name="connsiteY473" fmla="*/ 5193683 h 6246801"/>
              <a:gd name="connsiteX474" fmla="*/ 4134549 w 9384838"/>
              <a:gd name="connsiteY474" fmla="*/ 5168239 h 6246801"/>
              <a:gd name="connsiteX475" fmla="*/ 4185433 w 9384838"/>
              <a:gd name="connsiteY475" fmla="*/ 5168239 h 6246801"/>
              <a:gd name="connsiteX476" fmla="*/ 4209769 w 9384838"/>
              <a:gd name="connsiteY476" fmla="*/ 5142796 h 6246801"/>
              <a:gd name="connsiteX477" fmla="*/ 4185433 w 9384838"/>
              <a:gd name="connsiteY477" fmla="*/ 5118460 h 6246801"/>
              <a:gd name="connsiteX478" fmla="*/ 4084771 w 9384838"/>
              <a:gd name="connsiteY478" fmla="*/ 5093017 h 6246801"/>
              <a:gd name="connsiteX479" fmla="*/ 4034993 w 9384838"/>
              <a:gd name="connsiteY479" fmla="*/ 5142796 h 6246801"/>
              <a:gd name="connsiteX480" fmla="*/ 3958666 w 9384838"/>
              <a:gd name="connsiteY480" fmla="*/ 5168239 h 6246801"/>
              <a:gd name="connsiteX481" fmla="*/ 3908904 w 9384838"/>
              <a:gd name="connsiteY481" fmla="*/ 5218019 h 6246801"/>
              <a:gd name="connsiteX482" fmla="*/ 3859127 w 9384838"/>
              <a:gd name="connsiteY482" fmla="*/ 5293242 h 6246801"/>
              <a:gd name="connsiteX483" fmla="*/ 3758465 w 9384838"/>
              <a:gd name="connsiteY483" fmla="*/ 5243462 h 6246801"/>
              <a:gd name="connsiteX484" fmla="*/ 3708688 w 9384838"/>
              <a:gd name="connsiteY484" fmla="*/ 5243462 h 6246801"/>
              <a:gd name="connsiteX485" fmla="*/ 3582584 w 9384838"/>
              <a:gd name="connsiteY485" fmla="*/ 5193683 h 6246801"/>
              <a:gd name="connsiteX486" fmla="*/ 3589545 w 9384838"/>
              <a:gd name="connsiteY486" fmla="*/ 5173103 h 6246801"/>
              <a:gd name="connsiteX487" fmla="*/ 3589543 w 9384838"/>
              <a:gd name="connsiteY487" fmla="*/ 5173102 h 6246801"/>
              <a:gd name="connsiteX488" fmla="*/ 3582582 w 9384838"/>
              <a:gd name="connsiteY488" fmla="*/ 5193682 h 6246801"/>
              <a:gd name="connsiteX489" fmla="*/ 3382367 w 9384838"/>
              <a:gd name="connsiteY489" fmla="*/ 5193682 h 6246801"/>
              <a:gd name="connsiteX490" fmla="*/ 3421081 w 9384838"/>
              <a:gd name="connsiteY490" fmla="*/ 5164921 h 6246801"/>
              <a:gd name="connsiteX491" fmla="*/ 3483028 w 9384838"/>
              <a:gd name="connsiteY491" fmla="*/ 5168239 h 6246801"/>
              <a:gd name="connsiteX492" fmla="*/ 3532805 w 9384838"/>
              <a:gd name="connsiteY492" fmla="*/ 5168239 h 6246801"/>
              <a:gd name="connsiteX493" fmla="*/ 3532805 w 9384838"/>
              <a:gd name="connsiteY493" fmla="*/ 5118459 h 6246801"/>
              <a:gd name="connsiteX494" fmla="*/ 3507365 w 9384838"/>
              <a:gd name="connsiteY494" fmla="*/ 5093016 h 6246801"/>
              <a:gd name="connsiteX495" fmla="*/ 3483028 w 9384838"/>
              <a:gd name="connsiteY495" fmla="*/ 5118459 h 6246801"/>
              <a:gd name="connsiteX496" fmla="*/ 3432144 w 9384838"/>
              <a:gd name="connsiteY496" fmla="*/ 5093016 h 6246801"/>
              <a:gd name="connsiteX497" fmla="*/ 3407808 w 9384838"/>
              <a:gd name="connsiteY497" fmla="*/ 5093016 h 6246801"/>
              <a:gd name="connsiteX498" fmla="*/ 3407808 w 9384838"/>
              <a:gd name="connsiteY498" fmla="*/ 5043237 h 6246801"/>
              <a:gd name="connsiteX499" fmla="*/ 3382367 w 9384838"/>
              <a:gd name="connsiteY499" fmla="*/ 5043237 h 6246801"/>
              <a:gd name="connsiteX500" fmla="*/ 3356924 w 9384838"/>
              <a:gd name="connsiteY500" fmla="*/ 5093016 h 6246801"/>
              <a:gd name="connsiteX501" fmla="*/ 3382367 w 9384838"/>
              <a:gd name="connsiteY501" fmla="*/ 5118459 h 6246801"/>
              <a:gd name="connsiteX502" fmla="*/ 3382367 w 9384838"/>
              <a:gd name="connsiteY502" fmla="*/ 5142796 h 6246801"/>
              <a:gd name="connsiteX503" fmla="*/ 3331482 w 9384838"/>
              <a:gd name="connsiteY503" fmla="*/ 5093016 h 6246801"/>
              <a:gd name="connsiteX504" fmla="*/ 3356924 w 9384838"/>
              <a:gd name="connsiteY504" fmla="*/ 5067573 h 6246801"/>
              <a:gd name="connsiteX505" fmla="*/ 3356924 w 9384838"/>
              <a:gd name="connsiteY505" fmla="*/ 4992351 h 6246801"/>
              <a:gd name="connsiteX506" fmla="*/ 3407808 w 9384838"/>
              <a:gd name="connsiteY506" fmla="*/ 4942571 h 6246801"/>
              <a:gd name="connsiteX507" fmla="*/ 3356924 w 9384838"/>
              <a:gd name="connsiteY507" fmla="*/ 4942571 h 6246801"/>
              <a:gd name="connsiteX508" fmla="*/ 3349625 w 9384838"/>
              <a:gd name="connsiteY508" fmla="*/ 4928288 h 6246801"/>
              <a:gd name="connsiteX509" fmla="*/ 3349624 w 9384838"/>
              <a:gd name="connsiteY509" fmla="*/ 4928288 h 6246801"/>
              <a:gd name="connsiteX510" fmla="*/ 3356924 w 9384838"/>
              <a:gd name="connsiteY510" fmla="*/ 4942571 h 6246801"/>
              <a:gd name="connsiteX511" fmla="*/ 3281703 w 9384838"/>
              <a:gd name="connsiteY511" fmla="*/ 4968014 h 6246801"/>
              <a:gd name="connsiteX512" fmla="*/ 3256260 w 9384838"/>
              <a:gd name="connsiteY512" fmla="*/ 5017794 h 6246801"/>
              <a:gd name="connsiteX513" fmla="*/ 3181041 w 9384838"/>
              <a:gd name="connsiteY513" fmla="*/ 5067573 h 6246801"/>
              <a:gd name="connsiteX514" fmla="*/ 3206483 w 9384838"/>
              <a:gd name="connsiteY514" fmla="*/ 5118459 h 6246801"/>
              <a:gd name="connsiteX515" fmla="*/ 3181041 w 9384838"/>
              <a:gd name="connsiteY515" fmla="*/ 5142796 h 6246801"/>
              <a:gd name="connsiteX516" fmla="*/ 3231925 w 9384838"/>
              <a:gd name="connsiteY516" fmla="*/ 5168239 h 6246801"/>
              <a:gd name="connsiteX517" fmla="*/ 3281703 w 9384838"/>
              <a:gd name="connsiteY517" fmla="*/ 5218019 h 6246801"/>
              <a:gd name="connsiteX518" fmla="*/ 3331481 w 9384838"/>
              <a:gd name="connsiteY518" fmla="*/ 5268905 h 6246801"/>
              <a:gd name="connsiteX519" fmla="*/ 3281703 w 9384838"/>
              <a:gd name="connsiteY519" fmla="*/ 5293242 h 6246801"/>
              <a:gd name="connsiteX520" fmla="*/ 3281703 w 9384838"/>
              <a:gd name="connsiteY520" fmla="*/ 5318685 h 6246801"/>
              <a:gd name="connsiteX521" fmla="*/ 3256260 w 9384838"/>
              <a:gd name="connsiteY521" fmla="*/ 5293242 h 6246801"/>
              <a:gd name="connsiteX522" fmla="*/ 3206483 w 9384838"/>
              <a:gd name="connsiteY522" fmla="*/ 5293242 h 6246801"/>
              <a:gd name="connsiteX523" fmla="*/ 3181041 w 9384838"/>
              <a:gd name="connsiteY523" fmla="*/ 5293242 h 6246801"/>
              <a:gd name="connsiteX524" fmla="*/ 3056044 w 9384838"/>
              <a:gd name="connsiteY524" fmla="*/ 5293242 h 6246801"/>
              <a:gd name="connsiteX525" fmla="*/ 3030601 w 9384838"/>
              <a:gd name="connsiteY525" fmla="*/ 5344128 h 6246801"/>
              <a:gd name="connsiteX526" fmla="*/ 3006265 w 9384838"/>
              <a:gd name="connsiteY526" fmla="*/ 5344128 h 6246801"/>
              <a:gd name="connsiteX527" fmla="*/ 2980823 w 9384838"/>
              <a:gd name="connsiteY527" fmla="*/ 5369571 h 6246801"/>
              <a:gd name="connsiteX528" fmla="*/ 3006265 w 9384838"/>
              <a:gd name="connsiteY528" fmla="*/ 5393907 h 6246801"/>
              <a:gd name="connsiteX529" fmla="*/ 2980823 w 9384838"/>
              <a:gd name="connsiteY529" fmla="*/ 5419350 h 6246801"/>
              <a:gd name="connsiteX530" fmla="*/ 2905602 w 9384838"/>
              <a:gd name="connsiteY530" fmla="*/ 5444793 h 6246801"/>
              <a:gd name="connsiteX531" fmla="*/ 2880162 w 9384838"/>
              <a:gd name="connsiteY531" fmla="*/ 5520016 h 6246801"/>
              <a:gd name="connsiteX532" fmla="*/ 2880159 w 9384838"/>
              <a:gd name="connsiteY532" fmla="*/ 5520016 h 6246801"/>
              <a:gd name="connsiteX533" fmla="*/ 2830382 w 9384838"/>
              <a:gd name="connsiteY533" fmla="*/ 5544353 h 6246801"/>
              <a:gd name="connsiteX534" fmla="*/ 2804941 w 9384838"/>
              <a:gd name="connsiteY534" fmla="*/ 5569796 h 6246801"/>
              <a:gd name="connsiteX535" fmla="*/ 2755160 w 9384838"/>
              <a:gd name="connsiteY535" fmla="*/ 5595239 h 6246801"/>
              <a:gd name="connsiteX536" fmla="*/ 2679941 w 9384838"/>
              <a:gd name="connsiteY536" fmla="*/ 5569796 h 6246801"/>
              <a:gd name="connsiteX537" fmla="*/ 2629058 w 9384838"/>
              <a:gd name="connsiteY537" fmla="*/ 5494573 h 6246801"/>
              <a:gd name="connsiteX538" fmla="*/ 2629058 w 9384838"/>
              <a:gd name="connsiteY538" fmla="*/ 5444794 h 6246801"/>
              <a:gd name="connsiteX539" fmla="*/ 2579280 w 9384838"/>
              <a:gd name="connsiteY539" fmla="*/ 5393908 h 6246801"/>
              <a:gd name="connsiteX540" fmla="*/ 2579280 w 9384838"/>
              <a:gd name="connsiteY540" fmla="*/ 5344128 h 6246801"/>
              <a:gd name="connsiteX541" fmla="*/ 2529501 w 9384838"/>
              <a:gd name="connsiteY541" fmla="*/ 5318685 h 6246801"/>
              <a:gd name="connsiteX542" fmla="*/ 2553838 w 9384838"/>
              <a:gd name="connsiteY542" fmla="*/ 5293242 h 6246801"/>
              <a:gd name="connsiteX543" fmla="*/ 2579280 w 9384838"/>
              <a:gd name="connsiteY543" fmla="*/ 5268905 h 6246801"/>
              <a:gd name="connsiteX544" fmla="*/ 2579280 w 9384838"/>
              <a:gd name="connsiteY544" fmla="*/ 5243462 h 6246801"/>
              <a:gd name="connsiteX545" fmla="*/ 2629058 w 9384838"/>
              <a:gd name="connsiteY545" fmla="*/ 5218019 h 6246801"/>
              <a:gd name="connsiteX546" fmla="*/ 2604722 w 9384838"/>
              <a:gd name="connsiteY546" fmla="*/ 5193682 h 6246801"/>
              <a:gd name="connsiteX547" fmla="*/ 2579280 w 9384838"/>
              <a:gd name="connsiteY547" fmla="*/ 5142796 h 6246801"/>
              <a:gd name="connsiteX548" fmla="*/ 2579280 w 9384838"/>
              <a:gd name="connsiteY548" fmla="*/ 5142795 h 6246801"/>
              <a:gd name="connsiteX549" fmla="*/ 2705382 w 9384838"/>
              <a:gd name="connsiteY549" fmla="*/ 5093015 h 6246801"/>
              <a:gd name="connsiteX550" fmla="*/ 2755160 w 9384838"/>
              <a:gd name="connsiteY550" fmla="*/ 5043236 h 6246801"/>
              <a:gd name="connsiteX551" fmla="*/ 2755160 w 9384838"/>
              <a:gd name="connsiteY551" fmla="*/ 4992350 h 6246801"/>
              <a:gd name="connsiteX552" fmla="*/ 2729719 w 9384838"/>
              <a:gd name="connsiteY552" fmla="*/ 4968013 h 6246801"/>
              <a:gd name="connsiteX553" fmla="*/ 2705383 w 9384838"/>
              <a:gd name="connsiteY553" fmla="*/ 4942570 h 6246801"/>
              <a:gd name="connsiteX554" fmla="*/ 2679942 w 9384838"/>
              <a:gd name="connsiteY554" fmla="*/ 4942570 h 6246801"/>
              <a:gd name="connsiteX555" fmla="*/ 2654500 w 9384838"/>
              <a:gd name="connsiteY555" fmla="*/ 4968013 h 6246801"/>
              <a:gd name="connsiteX556" fmla="*/ 2604722 w 9384838"/>
              <a:gd name="connsiteY556" fmla="*/ 4968013 h 6246801"/>
              <a:gd name="connsiteX557" fmla="*/ 2529503 w 9384838"/>
              <a:gd name="connsiteY557" fmla="*/ 4917127 h 6246801"/>
              <a:gd name="connsiteX558" fmla="*/ 2529503 w 9384838"/>
              <a:gd name="connsiteY558" fmla="*/ 4867348 h 6246801"/>
              <a:gd name="connsiteX559" fmla="*/ 2454282 w 9384838"/>
              <a:gd name="connsiteY559" fmla="*/ 4841905 h 6246801"/>
              <a:gd name="connsiteX560" fmla="*/ 2454282 w 9384838"/>
              <a:gd name="connsiteY560" fmla="*/ 4867348 h 6246801"/>
              <a:gd name="connsiteX561" fmla="*/ 2428840 w 9384838"/>
              <a:gd name="connsiteY561" fmla="*/ 4841905 h 6246801"/>
              <a:gd name="connsiteX562" fmla="*/ 2379063 w 9384838"/>
              <a:gd name="connsiteY562" fmla="*/ 4841905 h 6246801"/>
              <a:gd name="connsiteX563" fmla="*/ 2353620 w 9384838"/>
              <a:gd name="connsiteY563" fmla="*/ 4867348 h 6246801"/>
              <a:gd name="connsiteX564" fmla="*/ 2353620 w 9384838"/>
              <a:gd name="connsiteY564" fmla="*/ 4867347 h 6246801"/>
              <a:gd name="connsiteX565" fmla="*/ 2328178 w 9384838"/>
              <a:gd name="connsiteY565" fmla="*/ 4841904 h 6246801"/>
              <a:gd name="connsiteX566" fmla="*/ 2303843 w 9384838"/>
              <a:gd name="connsiteY566" fmla="*/ 4841904 h 6246801"/>
              <a:gd name="connsiteX567" fmla="*/ 2278401 w 9384838"/>
              <a:gd name="connsiteY567" fmla="*/ 4817568 h 6246801"/>
              <a:gd name="connsiteX568" fmla="*/ 2252958 w 9384838"/>
              <a:gd name="connsiteY568" fmla="*/ 4841904 h 6246801"/>
              <a:gd name="connsiteX569" fmla="*/ 2303843 w 9384838"/>
              <a:gd name="connsiteY569" fmla="*/ 4867347 h 6246801"/>
              <a:gd name="connsiteX570" fmla="*/ 2228623 w 9384838"/>
              <a:gd name="connsiteY570" fmla="*/ 4892790 h 6246801"/>
              <a:gd name="connsiteX571" fmla="*/ 2177740 w 9384838"/>
              <a:gd name="connsiteY571" fmla="*/ 4841904 h 6246801"/>
              <a:gd name="connsiteX572" fmla="*/ 2153404 w 9384838"/>
              <a:gd name="connsiteY572" fmla="*/ 4867347 h 6246801"/>
              <a:gd name="connsiteX573" fmla="*/ 2153404 w 9384838"/>
              <a:gd name="connsiteY573" fmla="*/ 4892790 h 6246801"/>
              <a:gd name="connsiteX574" fmla="*/ 2127962 w 9384838"/>
              <a:gd name="connsiteY574" fmla="*/ 4942570 h 6246801"/>
              <a:gd name="connsiteX575" fmla="*/ 2102518 w 9384838"/>
              <a:gd name="connsiteY575" fmla="*/ 4917127 h 6246801"/>
              <a:gd name="connsiteX576" fmla="*/ 2078183 w 9384838"/>
              <a:gd name="connsiteY576" fmla="*/ 4917127 h 6246801"/>
              <a:gd name="connsiteX577" fmla="*/ 2078183 w 9384838"/>
              <a:gd name="connsiteY577" fmla="*/ 4867347 h 6246801"/>
              <a:gd name="connsiteX578" fmla="*/ 2027299 w 9384838"/>
              <a:gd name="connsiteY578" fmla="*/ 4867347 h 6246801"/>
              <a:gd name="connsiteX579" fmla="*/ 2001857 w 9384838"/>
              <a:gd name="connsiteY579" fmla="*/ 4892790 h 6246801"/>
              <a:gd name="connsiteX580" fmla="*/ 1952080 w 9384838"/>
              <a:gd name="connsiteY580" fmla="*/ 4892790 h 6246801"/>
              <a:gd name="connsiteX581" fmla="*/ 1902303 w 9384838"/>
              <a:gd name="connsiteY581" fmla="*/ 4917127 h 6246801"/>
              <a:gd name="connsiteX582" fmla="*/ 1876860 w 9384838"/>
              <a:gd name="connsiteY582" fmla="*/ 4892790 h 6246801"/>
              <a:gd name="connsiteX583" fmla="*/ 1876860 w 9384838"/>
              <a:gd name="connsiteY583" fmla="*/ 4867347 h 6246801"/>
              <a:gd name="connsiteX584" fmla="*/ 1851419 w 9384838"/>
              <a:gd name="connsiteY584" fmla="*/ 4892790 h 6246801"/>
              <a:gd name="connsiteX585" fmla="*/ 1827080 w 9384838"/>
              <a:gd name="connsiteY585" fmla="*/ 4892790 h 6246801"/>
              <a:gd name="connsiteX586" fmla="*/ 1801640 w 9384838"/>
              <a:gd name="connsiteY586" fmla="*/ 4867347 h 6246801"/>
              <a:gd name="connsiteX587" fmla="*/ 1801640 w 9384838"/>
              <a:gd name="connsiteY587" fmla="*/ 4892790 h 6246801"/>
              <a:gd name="connsiteX588" fmla="*/ 1776198 w 9384838"/>
              <a:gd name="connsiteY588" fmla="*/ 4917127 h 6246801"/>
              <a:gd name="connsiteX589" fmla="*/ 1751861 w 9384838"/>
              <a:gd name="connsiteY589" fmla="*/ 4892790 h 6246801"/>
              <a:gd name="connsiteX590" fmla="*/ 1726419 w 9384838"/>
              <a:gd name="connsiteY590" fmla="*/ 4892790 h 6246801"/>
              <a:gd name="connsiteX591" fmla="*/ 1700977 w 9384838"/>
              <a:gd name="connsiteY591" fmla="*/ 4917127 h 6246801"/>
              <a:gd name="connsiteX592" fmla="*/ 1676640 w 9384838"/>
              <a:gd name="connsiteY592" fmla="*/ 4892790 h 6246801"/>
              <a:gd name="connsiteX593" fmla="*/ 1625756 w 9384838"/>
              <a:gd name="connsiteY593" fmla="*/ 4917127 h 6246801"/>
              <a:gd name="connsiteX594" fmla="*/ 1601421 w 9384838"/>
              <a:gd name="connsiteY594" fmla="*/ 4917127 h 6246801"/>
              <a:gd name="connsiteX595" fmla="*/ 1575979 w 9384838"/>
              <a:gd name="connsiteY595" fmla="*/ 4892790 h 6246801"/>
              <a:gd name="connsiteX596" fmla="*/ 1575979 w 9384838"/>
              <a:gd name="connsiteY596" fmla="*/ 4867347 h 6246801"/>
              <a:gd name="connsiteX597" fmla="*/ 1575979 w 9384838"/>
              <a:gd name="connsiteY597" fmla="*/ 4841904 h 6246801"/>
              <a:gd name="connsiteX598" fmla="*/ 1526200 w 9384838"/>
              <a:gd name="connsiteY598" fmla="*/ 4817568 h 6246801"/>
              <a:gd name="connsiteX599" fmla="*/ 1450978 w 9384838"/>
              <a:gd name="connsiteY599" fmla="*/ 4867347 h 6246801"/>
              <a:gd name="connsiteX600" fmla="*/ 1425540 w 9384838"/>
              <a:gd name="connsiteY600" fmla="*/ 4867347 h 6246801"/>
              <a:gd name="connsiteX601" fmla="*/ 1425540 w 9384838"/>
              <a:gd name="connsiteY601" fmla="*/ 4867348 h 6246801"/>
              <a:gd name="connsiteX602" fmla="*/ 1425540 w 9384838"/>
              <a:gd name="connsiteY602" fmla="*/ 4917127 h 6246801"/>
              <a:gd name="connsiteX603" fmla="*/ 1400097 w 9384838"/>
              <a:gd name="connsiteY603" fmla="*/ 4942570 h 6246801"/>
              <a:gd name="connsiteX604" fmla="*/ 1400097 w 9384838"/>
              <a:gd name="connsiteY604" fmla="*/ 4992350 h 6246801"/>
              <a:gd name="connsiteX605" fmla="*/ 1350319 w 9384838"/>
              <a:gd name="connsiteY605" fmla="*/ 4992350 h 6246801"/>
              <a:gd name="connsiteX606" fmla="*/ 1350319 w 9384838"/>
              <a:gd name="connsiteY606" fmla="*/ 5043236 h 6246801"/>
              <a:gd name="connsiteX607" fmla="*/ 1299435 w 9384838"/>
              <a:gd name="connsiteY607" fmla="*/ 4992350 h 6246801"/>
              <a:gd name="connsiteX608" fmla="*/ 1249656 w 9384838"/>
              <a:gd name="connsiteY608" fmla="*/ 4917127 h 6246801"/>
              <a:gd name="connsiteX609" fmla="*/ 1224214 w 9384838"/>
              <a:gd name="connsiteY609" fmla="*/ 4917127 h 6246801"/>
              <a:gd name="connsiteX610" fmla="*/ 1148993 w 9384838"/>
              <a:gd name="connsiteY610" fmla="*/ 4892791 h 6246801"/>
              <a:gd name="connsiteX611" fmla="*/ 1124658 w 9384838"/>
              <a:gd name="connsiteY611" fmla="*/ 4917127 h 6246801"/>
              <a:gd name="connsiteX612" fmla="*/ 1124658 w 9384838"/>
              <a:gd name="connsiteY612" fmla="*/ 4892791 h 6246801"/>
              <a:gd name="connsiteX613" fmla="*/ 1099215 w 9384838"/>
              <a:gd name="connsiteY613" fmla="*/ 4917127 h 6246801"/>
              <a:gd name="connsiteX614" fmla="*/ 1073771 w 9384838"/>
              <a:gd name="connsiteY614" fmla="*/ 4892791 h 6246801"/>
              <a:gd name="connsiteX615" fmla="*/ 1049435 w 9384838"/>
              <a:gd name="connsiteY615" fmla="*/ 4917127 h 6246801"/>
              <a:gd name="connsiteX616" fmla="*/ 998551 w 9384838"/>
              <a:gd name="connsiteY616" fmla="*/ 4917127 h 6246801"/>
              <a:gd name="connsiteX617" fmla="*/ 998551 w 9384838"/>
              <a:gd name="connsiteY617" fmla="*/ 4892791 h 6246801"/>
              <a:gd name="connsiteX618" fmla="*/ 948773 w 9384838"/>
              <a:gd name="connsiteY618" fmla="*/ 4841905 h 6246801"/>
              <a:gd name="connsiteX619" fmla="*/ 898995 w 9384838"/>
              <a:gd name="connsiteY619" fmla="*/ 4867348 h 6246801"/>
              <a:gd name="connsiteX620" fmla="*/ 898995 w 9384838"/>
              <a:gd name="connsiteY620" fmla="*/ 4792125 h 6246801"/>
              <a:gd name="connsiteX621" fmla="*/ 923331 w 9384838"/>
              <a:gd name="connsiteY621" fmla="*/ 4766682 h 6246801"/>
              <a:gd name="connsiteX622" fmla="*/ 923331 w 9384838"/>
              <a:gd name="connsiteY622" fmla="*/ 4716902 h 6246801"/>
              <a:gd name="connsiteX623" fmla="*/ 923331 w 9384838"/>
              <a:gd name="connsiteY623" fmla="*/ 4691459 h 6246801"/>
              <a:gd name="connsiteX624" fmla="*/ 974215 w 9384838"/>
              <a:gd name="connsiteY624" fmla="*/ 4691459 h 6246801"/>
              <a:gd name="connsiteX625" fmla="*/ 998551 w 9384838"/>
              <a:gd name="connsiteY625" fmla="*/ 4667122 h 6246801"/>
              <a:gd name="connsiteX626" fmla="*/ 1049435 w 9384838"/>
              <a:gd name="connsiteY626" fmla="*/ 4716902 h 6246801"/>
              <a:gd name="connsiteX627" fmla="*/ 1148993 w 9384838"/>
              <a:gd name="connsiteY627" fmla="*/ 4716902 h 6246801"/>
              <a:gd name="connsiteX628" fmla="*/ 1174436 w 9384838"/>
              <a:gd name="connsiteY628" fmla="*/ 4667122 h 6246801"/>
              <a:gd name="connsiteX629" fmla="*/ 1224214 w 9384838"/>
              <a:gd name="connsiteY629" fmla="*/ 4667122 h 6246801"/>
              <a:gd name="connsiteX630" fmla="*/ 1249656 w 9384838"/>
              <a:gd name="connsiteY630" fmla="*/ 4616236 h 6246801"/>
              <a:gd name="connsiteX631" fmla="*/ 1275099 w 9384838"/>
              <a:gd name="connsiteY631" fmla="*/ 4616236 h 6246801"/>
              <a:gd name="connsiteX632" fmla="*/ 1275099 w 9384838"/>
              <a:gd name="connsiteY632" fmla="*/ 4616237 h 6246801"/>
              <a:gd name="connsiteX633" fmla="*/ 1350319 w 9384838"/>
              <a:gd name="connsiteY633" fmla="*/ 4616237 h 6246801"/>
              <a:gd name="connsiteX634" fmla="*/ 1374654 w 9384838"/>
              <a:gd name="connsiteY634" fmla="*/ 4590794 h 6246801"/>
              <a:gd name="connsiteX635" fmla="*/ 1425539 w 9384838"/>
              <a:gd name="connsiteY635" fmla="*/ 4566457 h 6246801"/>
              <a:gd name="connsiteX636" fmla="*/ 1550537 w 9384838"/>
              <a:gd name="connsiteY636" fmla="*/ 4491234 h 6246801"/>
              <a:gd name="connsiteX637" fmla="*/ 1651201 w 9384838"/>
              <a:gd name="connsiteY637" fmla="*/ 4440348 h 6246801"/>
              <a:gd name="connsiteX638" fmla="*/ 1751865 w 9384838"/>
              <a:gd name="connsiteY638" fmla="*/ 4416011 h 6246801"/>
              <a:gd name="connsiteX639" fmla="*/ 1776201 w 9384838"/>
              <a:gd name="connsiteY639" fmla="*/ 4365125 h 6246801"/>
              <a:gd name="connsiteX640" fmla="*/ 1751865 w 9384838"/>
              <a:gd name="connsiteY640" fmla="*/ 4340788 h 6246801"/>
              <a:gd name="connsiteX641" fmla="*/ 1801642 w 9384838"/>
              <a:gd name="connsiteY641" fmla="*/ 4340788 h 6246801"/>
              <a:gd name="connsiteX642" fmla="*/ 1827082 w 9384838"/>
              <a:gd name="connsiteY642" fmla="*/ 4315345 h 6246801"/>
              <a:gd name="connsiteX643" fmla="*/ 1902304 w 9384838"/>
              <a:gd name="connsiteY643" fmla="*/ 4340788 h 6246801"/>
              <a:gd name="connsiteX644" fmla="*/ 1952081 w 9384838"/>
              <a:gd name="connsiteY644" fmla="*/ 4315345 h 6246801"/>
              <a:gd name="connsiteX645" fmla="*/ 2001860 w 9384838"/>
              <a:gd name="connsiteY645" fmla="*/ 4340788 h 6246801"/>
              <a:gd name="connsiteX646" fmla="*/ 1952081 w 9384838"/>
              <a:gd name="connsiteY646" fmla="*/ 4340788 h 6246801"/>
              <a:gd name="connsiteX647" fmla="*/ 1952081 w 9384838"/>
              <a:gd name="connsiteY647" fmla="*/ 4390568 h 6246801"/>
              <a:gd name="connsiteX648" fmla="*/ 2027302 w 9384838"/>
              <a:gd name="connsiteY648" fmla="*/ 4416011 h 6246801"/>
              <a:gd name="connsiteX649" fmla="*/ 2052742 w 9384838"/>
              <a:gd name="connsiteY649" fmla="*/ 4416011 h 6246801"/>
              <a:gd name="connsiteX650" fmla="*/ 2102518 w 9384838"/>
              <a:gd name="connsiteY650" fmla="*/ 4390568 h 6246801"/>
              <a:gd name="connsiteX651" fmla="*/ 2127962 w 9384838"/>
              <a:gd name="connsiteY651" fmla="*/ 4390568 h 6246801"/>
              <a:gd name="connsiteX652" fmla="*/ 2203182 w 9384838"/>
              <a:gd name="connsiteY652" fmla="*/ 4440348 h 6246801"/>
              <a:gd name="connsiteX653" fmla="*/ 2328178 w 9384838"/>
              <a:gd name="connsiteY653" fmla="*/ 4465791 h 6246801"/>
              <a:gd name="connsiteX654" fmla="*/ 2428839 w 9384838"/>
              <a:gd name="connsiteY654" fmla="*/ 4465791 h 6246801"/>
              <a:gd name="connsiteX655" fmla="*/ 2478617 w 9384838"/>
              <a:gd name="connsiteY655" fmla="*/ 4440348 h 6246801"/>
              <a:gd name="connsiteX656" fmla="*/ 2529503 w 9384838"/>
              <a:gd name="connsiteY656" fmla="*/ 4416011 h 6246801"/>
              <a:gd name="connsiteX657" fmla="*/ 2579280 w 9384838"/>
              <a:gd name="connsiteY657" fmla="*/ 4440348 h 6246801"/>
              <a:gd name="connsiteX658" fmla="*/ 2629058 w 9384838"/>
              <a:gd name="connsiteY658" fmla="*/ 4440348 h 6246801"/>
              <a:gd name="connsiteX659" fmla="*/ 2679941 w 9384838"/>
              <a:gd name="connsiteY659" fmla="*/ 4465791 h 6246801"/>
              <a:gd name="connsiteX660" fmla="*/ 2679941 w 9384838"/>
              <a:gd name="connsiteY660" fmla="*/ 4465790 h 6246801"/>
              <a:gd name="connsiteX661" fmla="*/ 2705383 w 9384838"/>
              <a:gd name="connsiteY661" fmla="*/ 4465790 h 6246801"/>
              <a:gd name="connsiteX662" fmla="*/ 2804940 w 9384838"/>
              <a:gd name="connsiteY662" fmla="*/ 4440347 h 6246801"/>
              <a:gd name="connsiteX663" fmla="*/ 2830382 w 9384838"/>
              <a:gd name="connsiteY663" fmla="*/ 4491233 h 6246801"/>
              <a:gd name="connsiteX664" fmla="*/ 2804940 w 9384838"/>
              <a:gd name="connsiteY664" fmla="*/ 4515570 h 6246801"/>
              <a:gd name="connsiteX665" fmla="*/ 2780604 w 9384838"/>
              <a:gd name="connsiteY665" fmla="*/ 4541013 h 6246801"/>
              <a:gd name="connsiteX666" fmla="*/ 2804940 w 9384838"/>
              <a:gd name="connsiteY666" fmla="*/ 4566456 h 6246801"/>
              <a:gd name="connsiteX667" fmla="*/ 2804940 w 9384838"/>
              <a:gd name="connsiteY667" fmla="*/ 4590793 h 6246801"/>
              <a:gd name="connsiteX668" fmla="*/ 2855825 w 9384838"/>
              <a:gd name="connsiteY668" fmla="*/ 4590793 h 6246801"/>
              <a:gd name="connsiteX669" fmla="*/ 2855825 w 9384838"/>
              <a:gd name="connsiteY669" fmla="*/ 4566456 h 6246801"/>
              <a:gd name="connsiteX670" fmla="*/ 2880159 w 9384838"/>
              <a:gd name="connsiteY670" fmla="*/ 4566456 h 6246801"/>
              <a:gd name="connsiteX671" fmla="*/ 2880159 w 9384838"/>
              <a:gd name="connsiteY671" fmla="*/ 4605916 h 6246801"/>
              <a:gd name="connsiteX672" fmla="*/ 2880162 w 9384838"/>
              <a:gd name="connsiteY672" fmla="*/ 4605918 h 6246801"/>
              <a:gd name="connsiteX673" fmla="*/ 2880162 w 9384838"/>
              <a:gd name="connsiteY673" fmla="*/ 4566457 h 6246801"/>
              <a:gd name="connsiteX674" fmla="*/ 2931045 w 9384838"/>
              <a:gd name="connsiteY674" fmla="*/ 4616236 h 6246801"/>
              <a:gd name="connsiteX675" fmla="*/ 2980823 w 9384838"/>
              <a:gd name="connsiteY675" fmla="*/ 4641679 h 6246801"/>
              <a:gd name="connsiteX676" fmla="*/ 3006265 w 9384838"/>
              <a:gd name="connsiteY676" fmla="*/ 4616236 h 6246801"/>
              <a:gd name="connsiteX677" fmla="*/ 3030601 w 9384838"/>
              <a:gd name="connsiteY677" fmla="*/ 4616236 h 6246801"/>
              <a:gd name="connsiteX678" fmla="*/ 3056044 w 9384838"/>
              <a:gd name="connsiteY678" fmla="*/ 4590793 h 6246801"/>
              <a:gd name="connsiteX679" fmla="*/ 3105820 w 9384838"/>
              <a:gd name="connsiteY679" fmla="*/ 4590793 h 6246801"/>
              <a:gd name="connsiteX680" fmla="*/ 3131263 w 9384838"/>
              <a:gd name="connsiteY680" fmla="*/ 4541014 h 6246801"/>
              <a:gd name="connsiteX681" fmla="*/ 3131263 w 9384838"/>
              <a:gd name="connsiteY681" fmla="*/ 4590793 h 6246801"/>
              <a:gd name="connsiteX682" fmla="*/ 3156704 w 9384838"/>
              <a:gd name="connsiteY682" fmla="*/ 4566457 h 6246801"/>
              <a:gd name="connsiteX683" fmla="*/ 3181041 w 9384838"/>
              <a:gd name="connsiteY683" fmla="*/ 4515571 h 6246801"/>
              <a:gd name="connsiteX684" fmla="*/ 3156704 w 9384838"/>
              <a:gd name="connsiteY684" fmla="*/ 4440348 h 6246801"/>
              <a:gd name="connsiteX685" fmla="*/ 3131263 w 9384838"/>
              <a:gd name="connsiteY685" fmla="*/ 4416011 h 6246801"/>
              <a:gd name="connsiteX686" fmla="*/ 3181041 w 9384838"/>
              <a:gd name="connsiteY686" fmla="*/ 4365125 h 6246801"/>
              <a:gd name="connsiteX687" fmla="*/ 3231924 w 9384838"/>
              <a:gd name="connsiteY687" fmla="*/ 4340788 h 6246801"/>
              <a:gd name="connsiteX688" fmla="*/ 3256260 w 9384838"/>
              <a:gd name="connsiteY688" fmla="*/ 4289902 h 6246801"/>
              <a:gd name="connsiteX689" fmla="*/ 3281703 w 9384838"/>
              <a:gd name="connsiteY689" fmla="*/ 4289902 h 6246801"/>
              <a:gd name="connsiteX690" fmla="*/ 3281705 w 9384838"/>
              <a:gd name="connsiteY690" fmla="*/ 4289902 h 6246801"/>
              <a:gd name="connsiteX691" fmla="*/ 3307147 w 9384838"/>
              <a:gd name="connsiteY691" fmla="*/ 4265565 h 6246801"/>
              <a:gd name="connsiteX692" fmla="*/ 3356924 w 9384838"/>
              <a:gd name="connsiteY692" fmla="*/ 4265565 h 6246801"/>
              <a:gd name="connsiteX693" fmla="*/ 3457589 w 9384838"/>
              <a:gd name="connsiteY693" fmla="*/ 4190342 h 6246801"/>
              <a:gd name="connsiteX694" fmla="*/ 3558250 w 9384838"/>
              <a:gd name="connsiteY694" fmla="*/ 4089676 h 6246801"/>
              <a:gd name="connsiteX695" fmla="*/ 3582585 w 9384838"/>
              <a:gd name="connsiteY695" fmla="*/ 4014453 h 6246801"/>
              <a:gd name="connsiteX696" fmla="*/ 3608026 w 9384838"/>
              <a:gd name="connsiteY696" fmla="*/ 3989010 h 6246801"/>
              <a:gd name="connsiteX697" fmla="*/ 3582585 w 9384838"/>
              <a:gd name="connsiteY697" fmla="*/ 3963567 h 6246801"/>
              <a:gd name="connsiteX698" fmla="*/ 3608026 w 9384838"/>
              <a:gd name="connsiteY698" fmla="*/ 3913787 h 6246801"/>
              <a:gd name="connsiteX699" fmla="*/ 3582585 w 9384838"/>
              <a:gd name="connsiteY699" fmla="*/ 3888344 h 6246801"/>
              <a:gd name="connsiteX700" fmla="*/ 3608026 w 9384838"/>
              <a:gd name="connsiteY700" fmla="*/ 3838565 h 6246801"/>
              <a:gd name="connsiteX701" fmla="*/ 3633468 w 9384838"/>
              <a:gd name="connsiteY701" fmla="*/ 3813122 h 6246801"/>
              <a:gd name="connsiteX702" fmla="*/ 3683247 w 9384838"/>
              <a:gd name="connsiteY702" fmla="*/ 3788785 h 6246801"/>
              <a:gd name="connsiteX703" fmla="*/ 3708689 w 9384838"/>
              <a:gd name="connsiteY703" fmla="*/ 3813122 h 6246801"/>
              <a:gd name="connsiteX704" fmla="*/ 3783908 w 9384838"/>
              <a:gd name="connsiteY704" fmla="*/ 3788785 h 6246801"/>
              <a:gd name="connsiteX705" fmla="*/ 3883464 w 9384838"/>
              <a:gd name="connsiteY705" fmla="*/ 3763342 h 6246801"/>
              <a:gd name="connsiteX706" fmla="*/ 3883464 w 9384838"/>
              <a:gd name="connsiteY706" fmla="*/ 3813122 h 6246801"/>
              <a:gd name="connsiteX707" fmla="*/ 3833686 w 9384838"/>
              <a:gd name="connsiteY707" fmla="*/ 3813122 h 6246801"/>
              <a:gd name="connsiteX708" fmla="*/ 3808245 w 9384838"/>
              <a:gd name="connsiteY708" fmla="*/ 3838565 h 6246801"/>
              <a:gd name="connsiteX709" fmla="*/ 3808245 w 9384838"/>
              <a:gd name="connsiteY709" fmla="*/ 3888344 h 6246801"/>
              <a:gd name="connsiteX710" fmla="*/ 3758467 w 9384838"/>
              <a:gd name="connsiteY710" fmla="*/ 3864008 h 6246801"/>
              <a:gd name="connsiteX711" fmla="*/ 3708689 w 9384838"/>
              <a:gd name="connsiteY711" fmla="*/ 3913787 h 6246801"/>
              <a:gd name="connsiteX712" fmla="*/ 3683247 w 9384838"/>
              <a:gd name="connsiteY712" fmla="*/ 3888344 h 6246801"/>
              <a:gd name="connsiteX713" fmla="*/ 3633468 w 9384838"/>
              <a:gd name="connsiteY713" fmla="*/ 3913787 h 6246801"/>
              <a:gd name="connsiteX714" fmla="*/ 3657804 w 9384838"/>
              <a:gd name="connsiteY714" fmla="*/ 3939230 h 6246801"/>
              <a:gd name="connsiteX715" fmla="*/ 3633468 w 9384838"/>
              <a:gd name="connsiteY715" fmla="*/ 3963567 h 6246801"/>
              <a:gd name="connsiteX716" fmla="*/ 3657804 w 9384838"/>
              <a:gd name="connsiteY716" fmla="*/ 3963567 h 6246801"/>
              <a:gd name="connsiteX717" fmla="*/ 3683247 w 9384838"/>
              <a:gd name="connsiteY717" fmla="*/ 3989010 h 6246801"/>
              <a:gd name="connsiteX718" fmla="*/ 3708689 w 9384838"/>
              <a:gd name="connsiteY718" fmla="*/ 3989010 h 6246801"/>
              <a:gd name="connsiteX719" fmla="*/ 3708689 w 9384838"/>
              <a:gd name="connsiteY719" fmla="*/ 4014453 h 6246801"/>
              <a:gd name="connsiteX720" fmla="*/ 3708688 w 9384838"/>
              <a:gd name="connsiteY720" fmla="*/ 4014453 h 6246801"/>
              <a:gd name="connsiteX721" fmla="*/ 3657804 w 9384838"/>
              <a:gd name="connsiteY721" fmla="*/ 4064233 h 6246801"/>
              <a:gd name="connsiteX722" fmla="*/ 3683246 w 9384838"/>
              <a:gd name="connsiteY722" fmla="*/ 4139455 h 6246801"/>
              <a:gd name="connsiteX723" fmla="*/ 3808243 w 9384838"/>
              <a:gd name="connsiteY723" fmla="*/ 4164898 h 6246801"/>
              <a:gd name="connsiteX724" fmla="*/ 3833684 w 9384838"/>
              <a:gd name="connsiteY724" fmla="*/ 4089676 h 6246801"/>
              <a:gd name="connsiteX725" fmla="*/ 3958666 w 9384838"/>
              <a:gd name="connsiteY725" fmla="*/ 4089676 h 6246801"/>
              <a:gd name="connsiteX726" fmla="*/ 4084770 w 9384838"/>
              <a:gd name="connsiteY726" fmla="*/ 4064233 h 6246801"/>
              <a:gd name="connsiteX727" fmla="*/ 4185432 w 9384838"/>
              <a:gd name="connsiteY727" fmla="*/ 4064233 h 6246801"/>
              <a:gd name="connsiteX728" fmla="*/ 4460870 w 9384838"/>
              <a:gd name="connsiteY728" fmla="*/ 3888345 h 6246801"/>
              <a:gd name="connsiteX729" fmla="*/ 4510648 w 9384838"/>
              <a:gd name="connsiteY729" fmla="*/ 3763342 h 6246801"/>
              <a:gd name="connsiteX730" fmla="*/ 4761751 w 9384838"/>
              <a:gd name="connsiteY730" fmla="*/ 3713562 h 6246801"/>
              <a:gd name="connsiteX731" fmla="*/ 4836971 w 9384838"/>
              <a:gd name="connsiteY731" fmla="*/ 3612896 h 6246801"/>
              <a:gd name="connsiteX732" fmla="*/ 4887855 w 9384838"/>
              <a:gd name="connsiteY732" fmla="*/ 3487894 h 6246801"/>
              <a:gd name="connsiteX733" fmla="*/ 4887855 w 9384838"/>
              <a:gd name="connsiteY733" fmla="*/ 3487893 h 6246801"/>
              <a:gd name="connsiteX734" fmla="*/ 4937633 w 9384838"/>
              <a:gd name="connsiteY734" fmla="*/ 3437007 h 6246801"/>
              <a:gd name="connsiteX735" fmla="*/ 5012854 w 9384838"/>
              <a:gd name="connsiteY735" fmla="*/ 3387227 h 6246801"/>
              <a:gd name="connsiteX736" fmla="*/ 5038296 w 9384838"/>
              <a:gd name="connsiteY736" fmla="*/ 3336341 h 6246801"/>
              <a:gd name="connsiteX737" fmla="*/ 5113516 w 9384838"/>
              <a:gd name="connsiteY737" fmla="*/ 3236782 h 6246801"/>
              <a:gd name="connsiteX738" fmla="*/ 5137852 w 9384838"/>
              <a:gd name="connsiteY738" fmla="*/ 3185896 h 6246801"/>
              <a:gd name="connsiteX739" fmla="*/ 5163294 w 9384838"/>
              <a:gd name="connsiteY739" fmla="*/ 3161560 h 6246801"/>
              <a:gd name="connsiteX740" fmla="*/ 5238514 w 9384838"/>
              <a:gd name="connsiteY740" fmla="*/ 3011116 h 6246801"/>
              <a:gd name="connsiteX741" fmla="*/ 5263957 w 9384838"/>
              <a:gd name="connsiteY741" fmla="*/ 2860672 h 6246801"/>
              <a:gd name="connsiteX742" fmla="*/ 5188736 w 9384838"/>
              <a:gd name="connsiteY742" fmla="*/ 2809788 h 6246801"/>
              <a:gd name="connsiteX743" fmla="*/ 5163294 w 9384838"/>
              <a:gd name="connsiteY743" fmla="*/ 2835229 h 6246801"/>
              <a:gd name="connsiteX744" fmla="*/ 5137852 w 9384838"/>
              <a:gd name="connsiteY744" fmla="*/ 2835229 h 6246801"/>
              <a:gd name="connsiteX745" fmla="*/ 5137852 w 9384838"/>
              <a:gd name="connsiteY745" fmla="*/ 2785450 h 6246801"/>
              <a:gd name="connsiteX746" fmla="*/ 5188736 w 9384838"/>
              <a:gd name="connsiteY746" fmla="*/ 2785450 h 6246801"/>
              <a:gd name="connsiteX747" fmla="*/ 5263957 w 9384838"/>
              <a:gd name="connsiteY747" fmla="*/ 2734563 h 6246801"/>
              <a:gd name="connsiteX748" fmla="*/ 5339177 w 9384838"/>
              <a:gd name="connsiteY748" fmla="*/ 2609561 h 6246801"/>
              <a:gd name="connsiteX749" fmla="*/ 5289399 w 9384838"/>
              <a:gd name="connsiteY749" fmla="*/ 2534339 h 6246801"/>
              <a:gd name="connsiteX750" fmla="*/ 5289931 w 9384838"/>
              <a:gd name="connsiteY750" fmla="*/ 2534660 h 6246801"/>
              <a:gd name="connsiteX751" fmla="*/ 5289398 w 9384838"/>
              <a:gd name="connsiteY751" fmla="*/ 2534339 h 6246801"/>
              <a:gd name="connsiteX752" fmla="*/ 5313734 w 9384838"/>
              <a:gd name="connsiteY752" fmla="*/ 2483451 h 6246801"/>
              <a:gd name="connsiteX753" fmla="*/ 5289398 w 9384838"/>
              <a:gd name="connsiteY753" fmla="*/ 2459115 h 6246801"/>
              <a:gd name="connsiteX754" fmla="*/ 5364618 w 9384838"/>
              <a:gd name="connsiteY754" fmla="*/ 2408231 h 6246801"/>
              <a:gd name="connsiteX755" fmla="*/ 5388954 w 9384838"/>
              <a:gd name="connsiteY755" fmla="*/ 2433674 h 6246801"/>
              <a:gd name="connsiteX756" fmla="*/ 5464174 w 9384838"/>
              <a:gd name="connsiteY756" fmla="*/ 2408231 h 6246801"/>
              <a:gd name="connsiteX757" fmla="*/ 5515059 w 9384838"/>
              <a:gd name="connsiteY757" fmla="*/ 2333007 h 6246801"/>
              <a:gd name="connsiteX758" fmla="*/ 5539394 w 9384838"/>
              <a:gd name="connsiteY758" fmla="*/ 2257785 h 6246801"/>
              <a:gd name="connsiteX759" fmla="*/ 5539394 w 9384838"/>
              <a:gd name="connsiteY759" fmla="*/ 2233447 h 6246801"/>
              <a:gd name="connsiteX760" fmla="*/ 5564837 w 9384838"/>
              <a:gd name="connsiteY760" fmla="*/ 2182565 h 6246801"/>
              <a:gd name="connsiteX761" fmla="*/ 5614615 w 9384838"/>
              <a:gd name="connsiteY761" fmla="*/ 2233447 h 6246801"/>
              <a:gd name="connsiteX762" fmla="*/ 5640057 w 9384838"/>
              <a:gd name="connsiteY762" fmla="*/ 2208005 h 6246801"/>
              <a:gd name="connsiteX763" fmla="*/ 5665499 w 9384838"/>
              <a:gd name="connsiteY763" fmla="*/ 2233447 h 6246801"/>
              <a:gd name="connsiteX764" fmla="*/ 5665499 w 9384838"/>
              <a:gd name="connsiteY764" fmla="*/ 2257785 h 6246801"/>
              <a:gd name="connsiteX765" fmla="*/ 5640057 w 9384838"/>
              <a:gd name="connsiteY765" fmla="*/ 2408231 h 6246801"/>
              <a:gd name="connsiteX766" fmla="*/ 5689835 w 9384838"/>
              <a:gd name="connsiteY766" fmla="*/ 2433674 h 6246801"/>
              <a:gd name="connsiteX767" fmla="*/ 5740719 w 9384838"/>
              <a:gd name="connsiteY767" fmla="*/ 2408231 h 6246801"/>
              <a:gd name="connsiteX768" fmla="*/ 5765055 w 9384838"/>
              <a:gd name="connsiteY768" fmla="*/ 2358450 h 6246801"/>
              <a:gd name="connsiteX769" fmla="*/ 5840275 w 9384838"/>
              <a:gd name="connsiteY769" fmla="*/ 2459115 h 6246801"/>
              <a:gd name="connsiteX770" fmla="*/ 5891159 w 9384838"/>
              <a:gd name="connsiteY770" fmla="*/ 2408231 h 6246801"/>
              <a:gd name="connsiteX771" fmla="*/ 5940937 w 9384838"/>
              <a:gd name="connsiteY771" fmla="*/ 2283229 h 6246801"/>
              <a:gd name="connsiteX772" fmla="*/ 5891159 w 9384838"/>
              <a:gd name="connsiteY772" fmla="*/ 2208005 h 6246801"/>
              <a:gd name="connsiteX773" fmla="*/ 5840275 w 9384838"/>
              <a:gd name="connsiteY773" fmla="*/ 2257785 h 6246801"/>
              <a:gd name="connsiteX774" fmla="*/ 5715277 w 9384838"/>
              <a:gd name="connsiteY774" fmla="*/ 2283229 h 6246801"/>
              <a:gd name="connsiteX775" fmla="*/ 5765055 w 9384838"/>
              <a:gd name="connsiteY775" fmla="*/ 2132783 h 6246801"/>
              <a:gd name="connsiteX776" fmla="*/ 5840275 w 9384838"/>
              <a:gd name="connsiteY776" fmla="*/ 2081897 h 6246801"/>
              <a:gd name="connsiteX777" fmla="*/ 8270546 w 9384838"/>
              <a:gd name="connsiteY777" fmla="*/ 1474959 h 6246801"/>
              <a:gd name="connsiteX778" fmla="*/ 8282255 w 9384838"/>
              <a:gd name="connsiteY778" fmla="*/ 1480813 h 6246801"/>
              <a:gd name="connsiteX779" fmla="*/ 8274449 w 9384838"/>
              <a:gd name="connsiteY779" fmla="*/ 1490571 h 6246801"/>
              <a:gd name="connsiteX780" fmla="*/ 8264691 w 9384838"/>
              <a:gd name="connsiteY780" fmla="*/ 1491546 h 6246801"/>
              <a:gd name="connsiteX781" fmla="*/ 8247128 w 9384838"/>
              <a:gd name="connsiteY781" fmla="*/ 1501304 h 6246801"/>
              <a:gd name="connsiteX782" fmla="*/ 8250055 w 9384838"/>
              <a:gd name="connsiteY782" fmla="*/ 1485692 h 6246801"/>
              <a:gd name="connsiteX783" fmla="*/ 8265667 w 9384838"/>
              <a:gd name="connsiteY783" fmla="*/ 1485692 h 6246801"/>
              <a:gd name="connsiteX784" fmla="*/ 8270546 w 9384838"/>
              <a:gd name="connsiteY784" fmla="*/ 1474959 h 6246801"/>
              <a:gd name="connsiteX785" fmla="*/ 8187608 w 9384838"/>
              <a:gd name="connsiteY785" fmla="*/ 1463250 h 6246801"/>
              <a:gd name="connsiteX786" fmla="*/ 8203220 w 9384838"/>
              <a:gd name="connsiteY786" fmla="*/ 1472032 h 6246801"/>
              <a:gd name="connsiteX787" fmla="*/ 8215904 w 9384838"/>
              <a:gd name="connsiteY787" fmla="*/ 1471056 h 6246801"/>
              <a:gd name="connsiteX788" fmla="*/ 8214929 w 9384838"/>
              <a:gd name="connsiteY788" fmla="*/ 1479838 h 6246801"/>
              <a:gd name="connsiteX789" fmla="*/ 8216880 w 9384838"/>
              <a:gd name="connsiteY789" fmla="*/ 1484717 h 6246801"/>
              <a:gd name="connsiteX790" fmla="*/ 8195414 w 9384838"/>
              <a:gd name="connsiteY790" fmla="*/ 1482765 h 6246801"/>
              <a:gd name="connsiteX791" fmla="*/ 8197365 w 9384838"/>
              <a:gd name="connsiteY791" fmla="*/ 1476909 h 6246801"/>
              <a:gd name="connsiteX792" fmla="*/ 8187608 w 9384838"/>
              <a:gd name="connsiteY792" fmla="*/ 1463250 h 6246801"/>
              <a:gd name="connsiteX793" fmla="*/ 8289085 w 9384838"/>
              <a:gd name="connsiteY793" fmla="*/ 1415439 h 6246801"/>
              <a:gd name="connsiteX794" fmla="*/ 8307624 w 9384838"/>
              <a:gd name="connsiteY794" fmla="*/ 1425197 h 6246801"/>
              <a:gd name="connsiteX795" fmla="*/ 8318357 w 9384838"/>
              <a:gd name="connsiteY795" fmla="*/ 1429100 h 6246801"/>
              <a:gd name="connsiteX796" fmla="*/ 8307624 w 9384838"/>
              <a:gd name="connsiteY796" fmla="*/ 1443734 h 6246801"/>
              <a:gd name="connsiteX797" fmla="*/ 8313478 w 9384838"/>
              <a:gd name="connsiteY797" fmla="*/ 1452516 h 6246801"/>
              <a:gd name="connsiteX798" fmla="*/ 8282255 w 9384838"/>
              <a:gd name="connsiteY798" fmla="*/ 1469104 h 6246801"/>
              <a:gd name="connsiteX799" fmla="*/ 8280303 w 9384838"/>
              <a:gd name="connsiteY799" fmla="*/ 1453493 h 6246801"/>
              <a:gd name="connsiteX800" fmla="*/ 8269570 w 9384838"/>
              <a:gd name="connsiteY800" fmla="*/ 1425197 h 6246801"/>
              <a:gd name="connsiteX801" fmla="*/ 8289085 w 9384838"/>
              <a:gd name="connsiteY801" fmla="*/ 1415439 h 6246801"/>
              <a:gd name="connsiteX802" fmla="*/ 8360314 w 9384838"/>
              <a:gd name="connsiteY802" fmla="*/ 1357869 h 6246801"/>
              <a:gd name="connsiteX803" fmla="*/ 8376902 w 9384838"/>
              <a:gd name="connsiteY803" fmla="*/ 1366651 h 6246801"/>
              <a:gd name="connsiteX804" fmla="*/ 8379829 w 9384838"/>
              <a:gd name="connsiteY804" fmla="*/ 1382264 h 6246801"/>
              <a:gd name="connsiteX805" fmla="*/ 8349581 w 9384838"/>
              <a:gd name="connsiteY805" fmla="*/ 1375434 h 6246801"/>
              <a:gd name="connsiteX806" fmla="*/ 8360314 w 9384838"/>
              <a:gd name="connsiteY806" fmla="*/ 1357869 h 6246801"/>
              <a:gd name="connsiteX807" fmla="*/ 8571073 w 9384838"/>
              <a:gd name="connsiteY807" fmla="*/ 1228098 h 6246801"/>
              <a:gd name="connsiteX808" fmla="*/ 8597418 w 9384838"/>
              <a:gd name="connsiteY808" fmla="*/ 1253467 h 6246801"/>
              <a:gd name="connsiteX809" fmla="*/ 8592539 w 9384838"/>
              <a:gd name="connsiteY809" fmla="*/ 1260297 h 6246801"/>
              <a:gd name="connsiteX810" fmla="*/ 8592539 w 9384838"/>
              <a:gd name="connsiteY810" fmla="*/ 1272981 h 6246801"/>
              <a:gd name="connsiteX811" fmla="*/ 8572049 w 9384838"/>
              <a:gd name="connsiteY811" fmla="*/ 1273957 h 6246801"/>
              <a:gd name="connsiteX812" fmla="*/ 8561316 w 9384838"/>
              <a:gd name="connsiteY812" fmla="*/ 1285666 h 6246801"/>
              <a:gd name="connsiteX813" fmla="*/ 8554486 w 9384838"/>
              <a:gd name="connsiteY813" fmla="*/ 1302253 h 6246801"/>
              <a:gd name="connsiteX814" fmla="*/ 8533995 w 9384838"/>
              <a:gd name="connsiteY814" fmla="*/ 1311035 h 6246801"/>
              <a:gd name="connsiteX815" fmla="*/ 8510577 w 9384838"/>
              <a:gd name="connsiteY815" fmla="*/ 1309083 h 6246801"/>
              <a:gd name="connsiteX816" fmla="*/ 8505699 w 9384838"/>
              <a:gd name="connsiteY816" fmla="*/ 1331526 h 6246801"/>
              <a:gd name="connsiteX817" fmla="*/ 8494966 w 9384838"/>
              <a:gd name="connsiteY817" fmla="*/ 1335428 h 6246801"/>
              <a:gd name="connsiteX818" fmla="*/ 8482281 w 9384838"/>
              <a:gd name="connsiteY818" fmla="*/ 1312986 h 6246801"/>
              <a:gd name="connsiteX819" fmla="*/ 8474475 w 9384838"/>
              <a:gd name="connsiteY819" fmla="*/ 1303229 h 6246801"/>
              <a:gd name="connsiteX820" fmla="*/ 8467645 w 9384838"/>
              <a:gd name="connsiteY820" fmla="*/ 1279811 h 6246801"/>
              <a:gd name="connsiteX821" fmla="*/ 8476427 w 9384838"/>
              <a:gd name="connsiteY821" fmla="*/ 1270054 h 6246801"/>
              <a:gd name="connsiteX822" fmla="*/ 8524238 w 9384838"/>
              <a:gd name="connsiteY822" fmla="*/ 1261273 h 6246801"/>
              <a:gd name="connsiteX823" fmla="*/ 8551558 w 9384838"/>
              <a:gd name="connsiteY823" fmla="*/ 1236879 h 6246801"/>
              <a:gd name="connsiteX824" fmla="*/ 8567170 w 9384838"/>
              <a:gd name="connsiteY824" fmla="*/ 1237855 h 6246801"/>
              <a:gd name="connsiteX825" fmla="*/ 8571073 w 9384838"/>
              <a:gd name="connsiteY825" fmla="*/ 1228098 h 6246801"/>
              <a:gd name="connsiteX826" fmla="*/ 8306648 w 9384838"/>
              <a:gd name="connsiteY826" fmla="*/ 884639 h 6246801"/>
              <a:gd name="connsiteX827" fmla="*/ 8328114 w 9384838"/>
              <a:gd name="connsiteY827" fmla="*/ 903178 h 6246801"/>
              <a:gd name="connsiteX828" fmla="*/ 8334944 w 9384838"/>
              <a:gd name="connsiteY828" fmla="*/ 917814 h 6246801"/>
              <a:gd name="connsiteX829" fmla="*/ 8368119 w 9384838"/>
              <a:gd name="connsiteY829" fmla="*/ 935377 h 6246801"/>
              <a:gd name="connsiteX830" fmla="*/ 8422761 w 9384838"/>
              <a:gd name="connsiteY830" fmla="*/ 939280 h 6246801"/>
              <a:gd name="connsiteX831" fmla="*/ 8461790 w 9384838"/>
              <a:gd name="connsiteY831" fmla="*/ 922693 h 6246801"/>
              <a:gd name="connsiteX832" fmla="*/ 8450081 w 9384838"/>
              <a:gd name="connsiteY832" fmla="*/ 963674 h 6246801"/>
              <a:gd name="connsiteX833" fmla="*/ 8431542 w 9384838"/>
              <a:gd name="connsiteY833" fmla="*/ 975382 h 6246801"/>
              <a:gd name="connsiteX834" fmla="*/ 8415930 w 9384838"/>
              <a:gd name="connsiteY834" fmla="*/ 963674 h 6246801"/>
              <a:gd name="connsiteX835" fmla="*/ 8397391 w 9384838"/>
              <a:gd name="connsiteY835" fmla="*/ 963674 h 6246801"/>
              <a:gd name="connsiteX836" fmla="*/ 8359338 w 9384838"/>
              <a:gd name="connsiteY836" fmla="*/ 1014411 h 6246801"/>
              <a:gd name="connsiteX837" fmla="*/ 8284206 w 9384838"/>
              <a:gd name="connsiteY837" fmla="*/ 1020265 h 6246801"/>
              <a:gd name="connsiteX838" fmla="*/ 8247128 w 9384838"/>
              <a:gd name="connsiteY838" fmla="*/ 1070028 h 6246801"/>
              <a:gd name="connsiteX839" fmla="*/ 8212977 w 9384838"/>
              <a:gd name="connsiteY839" fmla="*/ 1083688 h 6246801"/>
              <a:gd name="connsiteX840" fmla="*/ 8184681 w 9384838"/>
              <a:gd name="connsiteY840" fmla="*/ 1151014 h 6246801"/>
              <a:gd name="connsiteX841" fmla="*/ 8163215 w 9384838"/>
              <a:gd name="connsiteY841" fmla="*/ 1151014 h 6246801"/>
              <a:gd name="connsiteX842" fmla="*/ 8155409 w 9384838"/>
              <a:gd name="connsiteY842" fmla="*/ 1207607 h 6246801"/>
              <a:gd name="connsiteX843" fmla="*/ 8099792 w 9384838"/>
              <a:gd name="connsiteY843" fmla="*/ 1223219 h 6246801"/>
              <a:gd name="connsiteX844" fmla="*/ 8077350 w 9384838"/>
              <a:gd name="connsiteY844" fmla="*/ 1247612 h 6246801"/>
              <a:gd name="connsiteX845" fmla="*/ 8066617 w 9384838"/>
              <a:gd name="connsiteY845" fmla="*/ 1319817 h 6246801"/>
              <a:gd name="connsiteX846" fmla="*/ 8057835 w 9384838"/>
              <a:gd name="connsiteY846" fmla="*/ 1315914 h 6246801"/>
              <a:gd name="connsiteX847" fmla="*/ 8009048 w 9384838"/>
              <a:gd name="connsiteY847" fmla="*/ 1320793 h 6246801"/>
              <a:gd name="connsiteX848" fmla="*/ 8009048 w 9384838"/>
              <a:gd name="connsiteY848" fmla="*/ 1309084 h 6246801"/>
              <a:gd name="connsiteX849" fmla="*/ 8010024 w 9384838"/>
              <a:gd name="connsiteY849" fmla="*/ 1293472 h 6246801"/>
              <a:gd name="connsiteX850" fmla="*/ 8002218 w 9384838"/>
              <a:gd name="connsiteY850" fmla="*/ 1262248 h 6246801"/>
              <a:gd name="connsiteX851" fmla="*/ 8013927 w 9384838"/>
              <a:gd name="connsiteY851" fmla="*/ 1254442 h 6246801"/>
              <a:gd name="connsiteX852" fmla="*/ 8038320 w 9384838"/>
              <a:gd name="connsiteY852" fmla="*/ 1219316 h 6246801"/>
              <a:gd name="connsiteX853" fmla="*/ 8077350 w 9384838"/>
              <a:gd name="connsiteY853" fmla="*/ 1190044 h 6246801"/>
              <a:gd name="connsiteX854" fmla="*/ 8108573 w 9384838"/>
              <a:gd name="connsiteY854" fmla="*/ 1167602 h 6246801"/>
              <a:gd name="connsiteX855" fmla="*/ 8111501 w 9384838"/>
              <a:gd name="connsiteY855" fmla="*/ 1154917 h 6246801"/>
              <a:gd name="connsiteX856" fmla="*/ 8135894 w 9384838"/>
              <a:gd name="connsiteY856" fmla="*/ 1148087 h 6246801"/>
              <a:gd name="connsiteX857" fmla="*/ 8141748 w 9384838"/>
              <a:gd name="connsiteY857" fmla="*/ 1130524 h 6246801"/>
              <a:gd name="connsiteX858" fmla="*/ 8135894 w 9384838"/>
              <a:gd name="connsiteY858" fmla="*/ 1121742 h 6246801"/>
              <a:gd name="connsiteX859" fmla="*/ 8143700 w 9384838"/>
              <a:gd name="connsiteY859" fmla="*/ 1104179 h 6246801"/>
              <a:gd name="connsiteX860" fmla="*/ 8200293 w 9384838"/>
              <a:gd name="connsiteY860" fmla="*/ 1030998 h 6246801"/>
              <a:gd name="connsiteX861" fmla="*/ 8231516 w 9384838"/>
              <a:gd name="connsiteY861" fmla="*/ 993920 h 6246801"/>
              <a:gd name="connsiteX862" fmla="*/ 8245176 w 9384838"/>
              <a:gd name="connsiteY862" fmla="*/ 957819 h 6246801"/>
              <a:gd name="connsiteX863" fmla="*/ 8258837 w 9384838"/>
              <a:gd name="connsiteY863" fmla="*/ 944159 h 6246801"/>
              <a:gd name="connsiteX864" fmla="*/ 8260788 w 9384838"/>
              <a:gd name="connsiteY864" fmla="*/ 920741 h 6246801"/>
              <a:gd name="connsiteX865" fmla="*/ 8289085 w 9384838"/>
              <a:gd name="connsiteY865" fmla="*/ 889516 h 6246801"/>
              <a:gd name="connsiteX866" fmla="*/ 8306648 w 9384838"/>
              <a:gd name="connsiteY866" fmla="*/ 884639 h 6246801"/>
              <a:gd name="connsiteX867" fmla="*/ 9328245 w 9384838"/>
              <a:gd name="connsiteY867" fmla="*/ 311878 h 6246801"/>
              <a:gd name="connsiteX868" fmla="*/ 9371178 w 9384838"/>
              <a:gd name="connsiteY868" fmla="*/ 317733 h 6246801"/>
              <a:gd name="connsiteX869" fmla="*/ 9384838 w 9384838"/>
              <a:gd name="connsiteY869" fmla="*/ 341150 h 6246801"/>
              <a:gd name="connsiteX870" fmla="*/ 9357517 w 9384838"/>
              <a:gd name="connsiteY870" fmla="*/ 360665 h 6246801"/>
              <a:gd name="connsiteX871" fmla="*/ 9357517 w 9384838"/>
              <a:gd name="connsiteY871" fmla="*/ 378228 h 6246801"/>
              <a:gd name="connsiteX872" fmla="*/ 9371178 w 9384838"/>
              <a:gd name="connsiteY872" fmla="*/ 393840 h 6246801"/>
              <a:gd name="connsiteX873" fmla="*/ 9367275 w 9384838"/>
              <a:gd name="connsiteY873" fmla="*/ 427015 h 6246801"/>
              <a:gd name="connsiteX874" fmla="*/ 9314585 w 9384838"/>
              <a:gd name="connsiteY874" fmla="*/ 427015 h 6246801"/>
              <a:gd name="connsiteX875" fmla="*/ 9250186 w 9384838"/>
              <a:gd name="connsiteY875" fmla="*/ 440675 h 6246801"/>
              <a:gd name="connsiteX876" fmla="*/ 9213108 w 9384838"/>
              <a:gd name="connsiteY876" fmla="*/ 471899 h 6246801"/>
              <a:gd name="connsiteX877" fmla="*/ 9162370 w 9384838"/>
              <a:gd name="connsiteY877" fmla="*/ 491414 h 6246801"/>
              <a:gd name="connsiteX878" fmla="*/ 9099923 w 9384838"/>
              <a:gd name="connsiteY878" fmla="*/ 526540 h 6246801"/>
              <a:gd name="connsiteX879" fmla="*/ 9035524 w 9384838"/>
              <a:gd name="connsiteY879" fmla="*/ 587036 h 6246801"/>
              <a:gd name="connsiteX880" fmla="*/ 8996494 w 9384838"/>
              <a:gd name="connsiteY880" fmla="*/ 635822 h 6246801"/>
              <a:gd name="connsiteX881" fmla="*/ 8961368 w 9384838"/>
              <a:gd name="connsiteY881" fmla="*/ 637774 h 6246801"/>
              <a:gd name="connsiteX882" fmla="*/ 8951610 w 9384838"/>
              <a:gd name="connsiteY882" fmla="*/ 647531 h 6246801"/>
              <a:gd name="connsiteX883" fmla="*/ 8926241 w 9384838"/>
              <a:gd name="connsiteY883" fmla="*/ 637774 h 6246801"/>
              <a:gd name="connsiteX884" fmla="*/ 8916484 w 9384838"/>
              <a:gd name="connsiteY884" fmla="*/ 608501 h 6246801"/>
              <a:gd name="connsiteX885" fmla="*/ 8883309 w 9384838"/>
              <a:gd name="connsiteY885" fmla="*/ 622162 h 6246801"/>
              <a:gd name="connsiteX886" fmla="*/ 8877454 w 9384838"/>
              <a:gd name="connsiteY886" fmla="*/ 651434 h 6246801"/>
              <a:gd name="connsiteX887" fmla="*/ 8887212 w 9384838"/>
              <a:gd name="connsiteY887" fmla="*/ 665094 h 6246801"/>
              <a:gd name="connsiteX888" fmla="*/ 8846231 w 9384838"/>
              <a:gd name="connsiteY888" fmla="*/ 719735 h 6246801"/>
              <a:gd name="connsiteX889" fmla="*/ 8799395 w 9384838"/>
              <a:gd name="connsiteY889" fmla="*/ 749008 h 6246801"/>
              <a:gd name="connsiteX890" fmla="*/ 8766220 w 9384838"/>
              <a:gd name="connsiteY890" fmla="*/ 774380 h 6246801"/>
              <a:gd name="connsiteX891" fmla="*/ 8731094 w 9384838"/>
              <a:gd name="connsiteY891" fmla="*/ 844633 h 6246801"/>
              <a:gd name="connsiteX892" fmla="*/ 8697919 w 9384838"/>
              <a:gd name="connsiteY892" fmla="*/ 862196 h 6246801"/>
              <a:gd name="connsiteX893" fmla="*/ 8666695 w 9384838"/>
              <a:gd name="connsiteY893" fmla="*/ 862196 h 6246801"/>
              <a:gd name="connsiteX894" fmla="*/ 8641326 w 9384838"/>
              <a:gd name="connsiteY894" fmla="*/ 887565 h 6246801"/>
              <a:gd name="connsiteX895" fmla="*/ 8614005 w 9384838"/>
              <a:gd name="connsiteY895" fmla="*/ 932449 h 6246801"/>
              <a:gd name="connsiteX896" fmla="*/ 8590587 w 9384838"/>
              <a:gd name="connsiteY896" fmla="*/ 936351 h 6246801"/>
              <a:gd name="connsiteX897" fmla="*/ 8576927 w 9384838"/>
              <a:gd name="connsiteY897" fmla="*/ 920740 h 6246801"/>
              <a:gd name="connsiteX898" fmla="*/ 8590587 w 9384838"/>
              <a:gd name="connsiteY898" fmla="*/ 885614 h 6246801"/>
              <a:gd name="connsiteX899" fmla="*/ 8602296 w 9384838"/>
              <a:gd name="connsiteY899" fmla="*/ 881711 h 6246801"/>
              <a:gd name="connsiteX900" fmla="*/ 8610102 w 9384838"/>
              <a:gd name="connsiteY900" fmla="*/ 868050 h 6246801"/>
              <a:gd name="connsiteX901" fmla="*/ 8606199 w 9384838"/>
              <a:gd name="connsiteY901" fmla="*/ 850487 h 6246801"/>
              <a:gd name="connsiteX902" fmla="*/ 8612054 w 9384838"/>
              <a:gd name="connsiteY902" fmla="*/ 825118 h 6246801"/>
              <a:gd name="connsiteX903" fmla="*/ 8623762 w 9384838"/>
              <a:gd name="connsiteY903" fmla="*/ 846584 h 6246801"/>
              <a:gd name="connsiteX904" fmla="*/ 8637423 w 9384838"/>
              <a:gd name="connsiteY904" fmla="*/ 848536 h 6246801"/>
              <a:gd name="connsiteX905" fmla="*/ 8649132 w 9384838"/>
              <a:gd name="connsiteY905" fmla="*/ 827069 h 6246801"/>
              <a:gd name="connsiteX906" fmla="*/ 8635471 w 9384838"/>
              <a:gd name="connsiteY906" fmla="*/ 807555 h 6246801"/>
              <a:gd name="connsiteX907" fmla="*/ 8654986 w 9384838"/>
              <a:gd name="connsiteY907" fmla="*/ 807555 h 6246801"/>
              <a:gd name="connsiteX908" fmla="*/ 8664743 w 9384838"/>
              <a:gd name="connsiteY908" fmla="*/ 819263 h 6246801"/>
              <a:gd name="connsiteX909" fmla="*/ 8692064 w 9384838"/>
              <a:gd name="connsiteY909" fmla="*/ 805603 h 6246801"/>
              <a:gd name="connsiteX910" fmla="*/ 8709627 w 9384838"/>
              <a:gd name="connsiteY910" fmla="*/ 778282 h 6246801"/>
              <a:gd name="connsiteX911" fmla="*/ 8711579 w 9384838"/>
              <a:gd name="connsiteY911" fmla="*/ 749008 h 6246801"/>
              <a:gd name="connsiteX912" fmla="*/ 8695967 w 9384838"/>
              <a:gd name="connsiteY912" fmla="*/ 749008 h 6246801"/>
              <a:gd name="connsiteX913" fmla="*/ 8672549 w 9384838"/>
              <a:gd name="connsiteY913" fmla="*/ 745105 h 6246801"/>
              <a:gd name="connsiteX914" fmla="*/ 8668646 w 9384838"/>
              <a:gd name="connsiteY914" fmla="*/ 713881 h 6246801"/>
              <a:gd name="connsiteX915" fmla="*/ 8697919 w 9384838"/>
              <a:gd name="connsiteY915" fmla="*/ 713881 h 6246801"/>
              <a:gd name="connsiteX916" fmla="*/ 8715482 w 9384838"/>
              <a:gd name="connsiteY916" fmla="*/ 731444 h 6246801"/>
              <a:gd name="connsiteX917" fmla="*/ 8733045 w 9384838"/>
              <a:gd name="connsiteY917" fmla="*/ 719735 h 6246801"/>
              <a:gd name="connsiteX918" fmla="*/ 8746705 w 9384838"/>
              <a:gd name="connsiteY918" fmla="*/ 688512 h 6246801"/>
              <a:gd name="connsiteX919" fmla="*/ 8787686 w 9384838"/>
              <a:gd name="connsiteY919" fmla="*/ 674851 h 6246801"/>
              <a:gd name="connsiteX920" fmla="*/ 8811104 w 9384838"/>
              <a:gd name="connsiteY920" fmla="*/ 624114 h 6246801"/>
              <a:gd name="connsiteX921" fmla="*/ 8830619 w 9384838"/>
              <a:gd name="connsiteY921" fmla="*/ 618260 h 6246801"/>
              <a:gd name="connsiteX922" fmla="*/ 8840376 w 9384838"/>
              <a:gd name="connsiteY922" fmla="*/ 600695 h 6246801"/>
              <a:gd name="connsiteX923" fmla="*/ 8832570 w 9384838"/>
              <a:gd name="connsiteY923" fmla="*/ 559715 h 6246801"/>
              <a:gd name="connsiteX924" fmla="*/ 8850134 w 9384838"/>
              <a:gd name="connsiteY924" fmla="*/ 559715 h 6246801"/>
              <a:gd name="connsiteX925" fmla="*/ 8885260 w 9384838"/>
              <a:gd name="connsiteY925" fmla="*/ 573376 h 6246801"/>
              <a:gd name="connsiteX926" fmla="*/ 8902823 w 9384838"/>
              <a:gd name="connsiteY926" fmla="*/ 559715 h 6246801"/>
              <a:gd name="connsiteX927" fmla="*/ 8904775 w 9384838"/>
              <a:gd name="connsiteY927" fmla="*/ 524589 h 6246801"/>
              <a:gd name="connsiteX928" fmla="*/ 8949659 w 9384838"/>
              <a:gd name="connsiteY928" fmla="*/ 497268 h 6246801"/>
              <a:gd name="connsiteX929" fmla="*/ 8976980 w 9384838"/>
              <a:gd name="connsiteY929" fmla="*/ 497268 h 6246801"/>
              <a:gd name="connsiteX930" fmla="*/ 8976980 w 9384838"/>
              <a:gd name="connsiteY930" fmla="*/ 462142 h 6246801"/>
              <a:gd name="connsiteX931" fmla="*/ 8965271 w 9384838"/>
              <a:gd name="connsiteY931" fmla="*/ 419209 h 6246801"/>
              <a:gd name="connsiteX932" fmla="*/ 8973077 w 9384838"/>
              <a:gd name="connsiteY932" fmla="*/ 393840 h 6246801"/>
              <a:gd name="connsiteX933" fmla="*/ 9002349 w 9384838"/>
              <a:gd name="connsiteY933" fmla="*/ 376277 h 6246801"/>
              <a:gd name="connsiteX934" fmla="*/ 9017961 w 9384838"/>
              <a:gd name="connsiteY934" fmla="*/ 403597 h 6246801"/>
              <a:gd name="connsiteX935" fmla="*/ 9041378 w 9384838"/>
              <a:gd name="connsiteY935" fmla="*/ 467996 h 6246801"/>
              <a:gd name="connsiteX936" fmla="*/ 9076505 w 9384838"/>
              <a:gd name="connsiteY936" fmla="*/ 475802 h 6246801"/>
              <a:gd name="connsiteX937" fmla="*/ 9154564 w 9384838"/>
              <a:gd name="connsiteY937" fmla="*/ 458239 h 6246801"/>
              <a:gd name="connsiteX938" fmla="*/ 9209205 w 9384838"/>
              <a:gd name="connsiteY938" fmla="*/ 409452 h 6246801"/>
              <a:gd name="connsiteX939" fmla="*/ 9218963 w 9384838"/>
              <a:gd name="connsiteY939" fmla="*/ 380180 h 6246801"/>
              <a:gd name="connsiteX940" fmla="*/ 9283361 w 9384838"/>
              <a:gd name="connsiteY940" fmla="*/ 325538 h 6246801"/>
              <a:gd name="connsiteX941" fmla="*/ 9328245 w 9384838"/>
              <a:gd name="connsiteY941" fmla="*/ 311878 h 6246801"/>
              <a:gd name="connsiteX942" fmla="*/ 6819242 w 9384838"/>
              <a:gd name="connsiteY942" fmla="*/ 0 h 6246801"/>
              <a:gd name="connsiteX943" fmla="*/ 6869020 w 9384838"/>
              <a:gd name="connsiteY943" fmla="*/ 125002 h 6246801"/>
              <a:gd name="connsiteX944" fmla="*/ 6969682 w 9384838"/>
              <a:gd name="connsiteY944" fmla="*/ 326334 h 6246801"/>
              <a:gd name="connsiteX945" fmla="*/ 6969682 w 9384838"/>
              <a:gd name="connsiteY945" fmla="*/ 401556 h 6246801"/>
              <a:gd name="connsiteX946" fmla="*/ 7094680 w 9384838"/>
              <a:gd name="connsiteY946" fmla="*/ 652667 h 6246801"/>
              <a:gd name="connsiteX947" fmla="*/ 7220784 w 9384838"/>
              <a:gd name="connsiteY947" fmla="*/ 803117 h 6246801"/>
              <a:gd name="connsiteX948" fmla="*/ 7321446 w 9384838"/>
              <a:gd name="connsiteY948" fmla="*/ 903783 h 6246801"/>
              <a:gd name="connsiteX949" fmla="*/ 7321446 w 9384838"/>
              <a:gd name="connsiteY949" fmla="*/ 979004 h 6246801"/>
              <a:gd name="connsiteX950" fmla="*/ 7345782 w 9384838"/>
              <a:gd name="connsiteY950" fmla="*/ 979004 h 6246801"/>
              <a:gd name="connsiteX951" fmla="*/ 7396667 w 9384838"/>
              <a:gd name="connsiteY951" fmla="*/ 1003341 h 6246801"/>
              <a:gd name="connsiteX952" fmla="*/ 7421002 w 9384838"/>
              <a:gd name="connsiteY952" fmla="*/ 979004 h 6246801"/>
              <a:gd name="connsiteX953" fmla="*/ 7496223 w 9384838"/>
              <a:gd name="connsiteY953" fmla="*/ 1003341 h 6246801"/>
              <a:gd name="connsiteX954" fmla="*/ 7446445 w 9384838"/>
              <a:gd name="connsiteY954" fmla="*/ 1054227 h 6246801"/>
              <a:gd name="connsiteX955" fmla="*/ 7471887 w 9384838"/>
              <a:gd name="connsiteY955" fmla="*/ 1078564 h 6246801"/>
              <a:gd name="connsiteX956" fmla="*/ 7521665 w 9384838"/>
              <a:gd name="connsiteY956" fmla="*/ 1054227 h 6246801"/>
              <a:gd name="connsiteX957" fmla="*/ 7547107 w 9384838"/>
              <a:gd name="connsiteY957" fmla="*/ 1129449 h 6246801"/>
              <a:gd name="connsiteX958" fmla="*/ 7672105 w 9384838"/>
              <a:gd name="connsiteY958" fmla="*/ 1179229 h 6246801"/>
              <a:gd name="connsiteX959" fmla="*/ 7747325 w 9384838"/>
              <a:gd name="connsiteY959" fmla="*/ 1179229 h 6246801"/>
              <a:gd name="connsiteX960" fmla="*/ 7847987 w 9384838"/>
              <a:gd name="connsiteY960" fmla="*/ 1104007 h 6246801"/>
              <a:gd name="connsiteX961" fmla="*/ 7923207 w 9384838"/>
              <a:gd name="connsiteY961" fmla="*/ 1078564 h 6246801"/>
              <a:gd name="connsiteX962" fmla="*/ 7998427 w 9384838"/>
              <a:gd name="connsiteY962" fmla="*/ 1003341 h 6246801"/>
              <a:gd name="connsiteX963" fmla="*/ 7998427 w 9384838"/>
              <a:gd name="connsiteY963" fmla="*/ 1054227 h 6246801"/>
              <a:gd name="connsiteX964" fmla="*/ 7948649 w 9384838"/>
              <a:gd name="connsiteY964" fmla="*/ 1104007 h 6246801"/>
              <a:gd name="connsiteX965" fmla="*/ 7948649 w 9384838"/>
              <a:gd name="connsiteY965" fmla="*/ 1129449 h 6246801"/>
              <a:gd name="connsiteX966" fmla="*/ 7822545 w 9384838"/>
              <a:gd name="connsiteY966" fmla="*/ 1279895 h 6246801"/>
              <a:gd name="connsiteX967" fmla="*/ 7822545 w 9384838"/>
              <a:gd name="connsiteY967" fmla="*/ 1379454 h 6246801"/>
              <a:gd name="connsiteX968" fmla="*/ 7873429 w 9384838"/>
              <a:gd name="connsiteY968" fmla="*/ 1379454 h 6246801"/>
              <a:gd name="connsiteX969" fmla="*/ 7847987 w 9384838"/>
              <a:gd name="connsiteY969" fmla="*/ 1505563 h 6246801"/>
              <a:gd name="connsiteX970" fmla="*/ 7797103 w 9384838"/>
              <a:gd name="connsiteY970" fmla="*/ 1531005 h 6246801"/>
              <a:gd name="connsiteX971" fmla="*/ 7873429 w 9384838"/>
              <a:gd name="connsiteY971" fmla="*/ 1606229 h 6246801"/>
              <a:gd name="connsiteX972" fmla="*/ 7948649 w 9384838"/>
              <a:gd name="connsiteY972" fmla="*/ 1606229 h 6246801"/>
              <a:gd name="connsiteX973" fmla="*/ 7923207 w 9384838"/>
              <a:gd name="connsiteY973" fmla="*/ 1656009 h 6246801"/>
              <a:gd name="connsiteX974" fmla="*/ 7772767 w 9384838"/>
              <a:gd name="connsiteY974" fmla="*/ 1630565 h 6246801"/>
              <a:gd name="connsiteX975" fmla="*/ 7672105 w 9384838"/>
              <a:gd name="connsiteY975" fmla="*/ 1705789 h 6246801"/>
              <a:gd name="connsiteX976" fmla="*/ 7672105 w 9384838"/>
              <a:gd name="connsiteY976" fmla="*/ 1656009 h 6246801"/>
              <a:gd name="connsiteX977" fmla="*/ 7596885 w 9384838"/>
              <a:gd name="connsiteY977" fmla="*/ 1656009 h 6246801"/>
              <a:gd name="connsiteX978" fmla="*/ 7571443 w 9384838"/>
              <a:gd name="connsiteY978" fmla="*/ 1705789 h 6246801"/>
              <a:gd name="connsiteX979" fmla="*/ 7446445 w 9384838"/>
              <a:gd name="connsiteY979" fmla="*/ 1681452 h 6246801"/>
              <a:gd name="connsiteX980" fmla="*/ 7421002 w 9384838"/>
              <a:gd name="connsiteY980" fmla="*/ 1630565 h 6246801"/>
              <a:gd name="connsiteX981" fmla="*/ 7321446 w 9384838"/>
              <a:gd name="connsiteY981" fmla="*/ 1630565 h 6246801"/>
              <a:gd name="connsiteX982" fmla="*/ 7070344 w 9384838"/>
              <a:gd name="connsiteY982" fmla="*/ 1756674 h 6246801"/>
              <a:gd name="connsiteX983" fmla="*/ 6869020 w 9384838"/>
              <a:gd name="connsiteY983" fmla="*/ 1907113 h 6246801"/>
              <a:gd name="connsiteX984" fmla="*/ 6894462 w 9384838"/>
              <a:gd name="connsiteY984" fmla="*/ 1956897 h 6246801"/>
              <a:gd name="connsiteX985" fmla="*/ 6819242 w 9384838"/>
              <a:gd name="connsiteY985" fmla="*/ 2081899 h 6246801"/>
              <a:gd name="connsiteX986" fmla="*/ 6793800 w 9384838"/>
              <a:gd name="connsiteY986" fmla="*/ 2006676 h 6246801"/>
              <a:gd name="connsiteX987" fmla="*/ 6668802 w 9384838"/>
              <a:gd name="connsiteY987" fmla="*/ 1931450 h 6246801"/>
              <a:gd name="connsiteX988" fmla="*/ 6542697 w 9384838"/>
              <a:gd name="connsiteY988" fmla="*/ 1831894 h 6246801"/>
              <a:gd name="connsiteX989" fmla="*/ 6467477 w 9384838"/>
              <a:gd name="connsiteY989" fmla="*/ 1705789 h 6246801"/>
              <a:gd name="connsiteX990" fmla="*/ 6417699 w 9384838"/>
              <a:gd name="connsiteY990" fmla="*/ 1681452 h 6246801"/>
              <a:gd name="connsiteX991" fmla="*/ 6342479 w 9384838"/>
              <a:gd name="connsiteY991" fmla="*/ 1580786 h 6246801"/>
              <a:gd name="connsiteX992" fmla="*/ 6217481 w 9384838"/>
              <a:gd name="connsiteY992" fmla="*/ 1555343 h 6246801"/>
              <a:gd name="connsiteX993" fmla="*/ 6091377 w 9384838"/>
              <a:gd name="connsiteY993" fmla="*/ 1606229 h 6246801"/>
              <a:gd name="connsiteX994" fmla="*/ 5991821 w 9384838"/>
              <a:gd name="connsiteY994" fmla="*/ 1681452 h 6246801"/>
              <a:gd name="connsiteX995" fmla="*/ 5966379 w 9384838"/>
              <a:gd name="connsiteY995" fmla="*/ 1630565 h 6246801"/>
              <a:gd name="connsiteX996" fmla="*/ 5966379 w 9384838"/>
              <a:gd name="connsiteY996" fmla="*/ 1580786 h 6246801"/>
              <a:gd name="connsiteX997" fmla="*/ 5916601 w 9384838"/>
              <a:gd name="connsiteY997" fmla="*/ 1531005 h 6246801"/>
              <a:gd name="connsiteX998" fmla="*/ 5940937 w 9384838"/>
              <a:gd name="connsiteY998" fmla="*/ 1505563 h 6246801"/>
              <a:gd name="connsiteX999" fmla="*/ 5891159 w 9384838"/>
              <a:gd name="connsiteY999" fmla="*/ 1480122 h 6246801"/>
              <a:gd name="connsiteX1000" fmla="*/ 5840275 w 9384838"/>
              <a:gd name="connsiteY1000" fmla="*/ 1480122 h 6246801"/>
              <a:gd name="connsiteX1001" fmla="*/ 5815939 w 9384838"/>
              <a:gd name="connsiteY1001" fmla="*/ 1455784 h 6246801"/>
              <a:gd name="connsiteX1002" fmla="*/ 5740719 w 9384838"/>
              <a:gd name="connsiteY1002" fmla="*/ 1505563 h 6246801"/>
              <a:gd name="connsiteX1003" fmla="*/ 5665499 w 9384838"/>
              <a:gd name="connsiteY1003" fmla="*/ 1606229 h 6246801"/>
              <a:gd name="connsiteX1004" fmla="*/ 5715277 w 9384838"/>
              <a:gd name="connsiteY1004" fmla="*/ 1656009 h 6246801"/>
              <a:gd name="connsiteX1005" fmla="*/ 5765055 w 9384838"/>
              <a:gd name="connsiteY1005" fmla="*/ 1731231 h 6246801"/>
              <a:gd name="connsiteX1006" fmla="*/ 5840275 w 9384838"/>
              <a:gd name="connsiteY1006" fmla="*/ 1731231 h 6246801"/>
              <a:gd name="connsiteX1007" fmla="*/ 5916601 w 9384838"/>
              <a:gd name="connsiteY1007" fmla="*/ 1881669 h 6246801"/>
              <a:gd name="connsiteX1008" fmla="*/ 5966379 w 9384838"/>
              <a:gd name="connsiteY1008" fmla="*/ 1956897 h 6246801"/>
              <a:gd name="connsiteX1009" fmla="*/ 5891159 w 9384838"/>
              <a:gd name="connsiteY1009" fmla="*/ 2006676 h 6246801"/>
              <a:gd name="connsiteX1010" fmla="*/ 5815939 w 9384838"/>
              <a:gd name="connsiteY1010" fmla="*/ 1931450 h 6246801"/>
              <a:gd name="connsiteX1011" fmla="*/ 5765055 w 9384838"/>
              <a:gd name="connsiteY1011" fmla="*/ 1881669 h 6246801"/>
              <a:gd name="connsiteX1012" fmla="*/ 5715277 w 9384838"/>
              <a:gd name="connsiteY1012" fmla="*/ 1931450 h 6246801"/>
              <a:gd name="connsiteX1013" fmla="*/ 5665499 w 9384838"/>
              <a:gd name="connsiteY1013" fmla="*/ 1931450 h 6246801"/>
              <a:gd name="connsiteX1014" fmla="*/ 5640056 w 9384838"/>
              <a:gd name="connsiteY1014" fmla="*/ 2006676 h 6246801"/>
              <a:gd name="connsiteX1015" fmla="*/ 5590278 w 9384838"/>
              <a:gd name="connsiteY1015" fmla="*/ 2006676 h 6246801"/>
              <a:gd name="connsiteX1016" fmla="*/ 5515058 w 9384838"/>
              <a:gd name="connsiteY1016" fmla="*/ 2081899 h 6246801"/>
              <a:gd name="connsiteX1017" fmla="*/ 5464174 w 9384838"/>
              <a:gd name="connsiteY1017" fmla="*/ 2057559 h 6246801"/>
              <a:gd name="connsiteX1018" fmla="*/ 5464174 w 9384838"/>
              <a:gd name="connsiteY1018" fmla="*/ 1956897 h 6246801"/>
              <a:gd name="connsiteX1019" fmla="*/ 5489616 w 9384838"/>
              <a:gd name="connsiteY1019" fmla="*/ 1881669 h 6246801"/>
              <a:gd name="connsiteX1020" fmla="*/ 5564836 w 9384838"/>
              <a:gd name="connsiteY1020" fmla="*/ 1831894 h 6246801"/>
              <a:gd name="connsiteX1021" fmla="*/ 5590278 w 9384838"/>
              <a:gd name="connsiteY1021" fmla="*/ 1756674 h 6246801"/>
              <a:gd name="connsiteX1022" fmla="*/ 5539394 w 9384838"/>
              <a:gd name="connsiteY1022" fmla="*/ 1656009 h 6246801"/>
              <a:gd name="connsiteX1023" fmla="*/ 5515058 w 9384838"/>
              <a:gd name="connsiteY1023" fmla="*/ 1656009 h 6246801"/>
              <a:gd name="connsiteX1024" fmla="*/ 5515058 w 9384838"/>
              <a:gd name="connsiteY1024" fmla="*/ 1606229 h 6246801"/>
              <a:gd name="connsiteX1025" fmla="*/ 5489616 w 9384838"/>
              <a:gd name="connsiteY1025" fmla="*/ 1580786 h 6246801"/>
              <a:gd name="connsiteX1026" fmla="*/ 5489616 w 9384838"/>
              <a:gd name="connsiteY1026" fmla="*/ 1531005 h 6246801"/>
              <a:gd name="connsiteX1027" fmla="*/ 5539394 w 9384838"/>
              <a:gd name="connsiteY1027" fmla="*/ 1455784 h 6246801"/>
              <a:gd name="connsiteX1028" fmla="*/ 5539394 w 9384838"/>
              <a:gd name="connsiteY1028" fmla="*/ 1404898 h 6246801"/>
              <a:gd name="connsiteX1029" fmla="*/ 5564836 w 9384838"/>
              <a:gd name="connsiteY1029" fmla="*/ 1355118 h 6246801"/>
              <a:gd name="connsiteX1030" fmla="*/ 5614614 w 9384838"/>
              <a:gd name="connsiteY1030" fmla="*/ 1379454 h 6246801"/>
              <a:gd name="connsiteX1031" fmla="*/ 5689834 w 9384838"/>
              <a:gd name="connsiteY1031" fmla="*/ 1355118 h 6246801"/>
              <a:gd name="connsiteX1032" fmla="*/ 5740719 w 9384838"/>
              <a:gd name="connsiteY1032" fmla="*/ 1329675 h 6246801"/>
              <a:gd name="connsiteX1033" fmla="*/ 5765055 w 9384838"/>
              <a:gd name="connsiteY1033" fmla="*/ 1355118 h 6246801"/>
              <a:gd name="connsiteX1034" fmla="*/ 5815939 w 9384838"/>
              <a:gd name="connsiteY1034" fmla="*/ 1279895 h 6246801"/>
              <a:gd name="connsiteX1035" fmla="*/ 5891159 w 9384838"/>
              <a:gd name="connsiteY1035" fmla="*/ 1254452 h 6246801"/>
              <a:gd name="connsiteX1036" fmla="*/ 5891159 w 9384838"/>
              <a:gd name="connsiteY1036" fmla="*/ 1179229 h 6246801"/>
              <a:gd name="connsiteX1037" fmla="*/ 5840275 w 9384838"/>
              <a:gd name="connsiteY1037" fmla="*/ 1104007 h 6246801"/>
              <a:gd name="connsiteX1038" fmla="*/ 5865717 w 9384838"/>
              <a:gd name="connsiteY1038" fmla="*/ 1054227 h 6246801"/>
              <a:gd name="connsiteX1039" fmla="*/ 5916601 w 9384838"/>
              <a:gd name="connsiteY1039" fmla="*/ 1054227 h 6246801"/>
              <a:gd name="connsiteX1040" fmla="*/ 6041599 w 9384838"/>
              <a:gd name="connsiteY1040" fmla="*/ 1179229 h 6246801"/>
              <a:gd name="connsiteX1041" fmla="*/ 6091377 w 9384838"/>
              <a:gd name="connsiteY1041" fmla="*/ 1153786 h 6246801"/>
              <a:gd name="connsiteX1042" fmla="*/ 6091377 w 9384838"/>
              <a:gd name="connsiteY1042" fmla="*/ 1204672 h 6246801"/>
              <a:gd name="connsiteX1043" fmla="*/ 6166597 w 9384838"/>
              <a:gd name="connsiteY1043" fmla="*/ 1254452 h 6246801"/>
              <a:gd name="connsiteX1044" fmla="*/ 6292701 w 9384838"/>
              <a:gd name="connsiteY1044" fmla="*/ 1179229 h 6246801"/>
              <a:gd name="connsiteX1045" fmla="*/ 6317037 w 9384838"/>
              <a:gd name="connsiteY1045" fmla="*/ 1129449 h 6246801"/>
              <a:gd name="connsiteX1046" fmla="*/ 6292701 w 9384838"/>
              <a:gd name="connsiteY1046" fmla="*/ 1054227 h 6246801"/>
              <a:gd name="connsiteX1047" fmla="*/ 6317037 w 9384838"/>
              <a:gd name="connsiteY1047" fmla="*/ 1003341 h 6246801"/>
              <a:gd name="connsiteX1048" fmla="*/ 6317037 w 9384838"/>
              <a:gd name="connsiteY1048" fmla="*/ 953562 h 6246801"/>
              <a:gd name="connsiteX1049" fmla="*/ 6342479 w 9384838"/>
              <a:gd name="connsiteY1049" fmla="*/ 903783 h 6246801"/>
              <a:gd name="connsiteX1050" fmla="*/ 6443141 w 9384838"/>
              <a:gd name="connsiteY1050" fmla="*/ 878340 h 6246801"/>
              <a:gd name="connsiteX1051" fmla="*/ 6492919 w 9384838"/>
              <a:gd name="connsiteY1051" fmla="*/ 803117 h 6246801"/>
              <a:gd name="connsiteX1052" fmla="*/ 6518361 w 9384838"/>
              <a:gd name="connsiteY1052" fmla="*/ 652667 h 6246801"/>
              <a:gd name="connsiteX1053" fmla="*/ 6619024 w 9384838"/>
              <a:gd name="connsiteY1053" fmla="*/ 526559 h 6246801"/>
              <a:gd name="connsiteX1054" fmla="*/ 6643360 w 9384838"/>
              <a:gd name="connsiteY1054" fmla="*/ 300891 h 6246801"/>
              <a:gd name="connsiteX1055" fmla="*/ 6619024 w 9384838"/>
              <a:gd name="connsiteY1055" fmla="*/ 125002 h 6246801"/>
              <a:gd name="connsiteX1056" fmla="*/ 6694244 w 9384838"/>
              <a:gd name="connsiteY1056" fmla="*/ 49779 h 6246801"/>
              <a:gd name="connsiteX1057" fmla="*/ 6769464 w 9384838"/>
              <a:gd name="connsiteY1057" fmla="*/ 49779 h 6246801"/>
              <a:gd name="connsiteX1058" fmla="*/ 6819242 w 9384838"/>
              <a:gd name="connsiteY105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46568 w 9384838"/>
              <a:gd name="connsiteY180" fmla="*/ 5670462 h 6246801"/>
              <a:gd name="connsiteX181" fmla="*/ 446567 w 9384838"/>
              <a:gd name="connsiteY181" fmla="*/ 5670462 h 6246801"/>
              <a:gd name="connsiteX182" fmla="*/ 521787 w 9384838"/>
              <a:gd name="connsiteY182" fmla="*/ 5595239 h 6246801"/>
              <a:gd name="connsiteX183" fmla="*/ 572672 w 9384838"/>
              <a:gd name="connsiteY183" fmla="*/ 5569796 h 6246801"/>
              <a:gd name="connsiteX184" fmla="*/ 572672 w 9384838"/>
              <a:gd name="connsiteY184" fmla="*/ 5520016 h 6246801"/>
              <a:gd name="connsiteX185" fmla="*/ 647892 w 9384838"/>
              <a:gd name="connsiteY185" fmla="*/ 5494573 h 6246801"/>
              <a:gd name="connsiteX186" fmla="*/ 622450 w 9384838"/>
              <a:gd name="connsiteY186" fmla="*/ 5469130 h 6246801"/>
              <a:gd name="connsiteX187" fmla="*/ 547230 w 9384838"/>
              <a:gd name="connsiteY187" fmla="*/ 5469130 h 6246801"/>
              <a:gd name="connsiteX188" fmla="*/ 622450 w 9384838"/>
              <a:gd name="connsiteY188" fmla="*/ 5444793 h 6246801"/>
              <a:gd name="connsiteX189" fmla="*/ 622450 w 9384838"/>
              <a:gd name="connsiteY189" fmla="*/ 5369570 h 6246801"/>
              <a:gd name="connsiteX190" fmla="*/ 597008 w 9384838"/>
              <a:gd name="connsiteY190" fmla="*/ 5369570 h 6246801"/>
              <a:gd name="connsiteX191" fmla="*/ 597008 w 9384838"/>
              <a:gd name="connsiteY191" fmla="*/ 5344127 h 6246801"/>
              <a:gd name="connsiteX192" fmla="*/ 572672 w 9384838"/>
              <a:gd name="connsiteY192" fmla="*/ 5318684 h 6246801"/>
              <a:gd name="connsiteX193" fmla="*/ 597008 w 9384838"/>
              <a:gd name="connsiteY193" fmla="*/ 5268904 h 6246801"/>
              <a:gd name="connsiteX194" fmla="*/ 572672 w 9384838"/>
              <a:gd name="connsiteY194" fmla="*/ 5268904 h 6246801"/>
              <a:gd name="connsiteX195" fmla="*/ 572672 w 9384838"/>
              <a:gd name="connsiteY195" fmla="*/ 5218018 h 6246801"/>
              <a:gd name="connsiteX196" fmla="*/ 547230 w 9384838"/>
              <a:gd name="connsiteY196" fmla="*/ 5193682 h 6246801"/>
              <a:gd name="connsiteX197" fmla="*/ 547229 w 9384838"/>
              <a:gd name="connsiteY197" fmla="*/ 5193682 h 6246801"/>
              <a:gd name="connsiteX198" fmla="*/ 521787 w 9384838"/>
              <a:gd name="connsiteY198" fmla="*/ 5168239 h 6246801"/>
              <a:gd name="connsiteX199" fmla="*/ 472009 w 9384838"/>
              <a:gd name="connsiteY199" fmla="*/ 5193682 h 6246801"/>
              <a:gd name="connsiteX200" fmla="*/ 472009 w 9384838"/>
              <a:gd name="connsiteY200" fmla="*/ 5293241 h 6246801"/>
              <a:gd name="connsiteX201" fmla="*/ 472009 w 9384838"/>
              <a:gd name="connsiteY201" fmla="*/ 5293241 h 6246801"/>
              <a:gd name="connsiteX202" fmla="*/ 422231 w 9384838"/>
              <a:gd name="connsiteY202" fmla="*/ 5318684 h 6246801"/>
              <a:gd name="connsiteX203" fmla="*/ 446567 w 9384838"/>
              <a:gd name="connsiteY203" fmla="*/ 5344127 h 6246801"/>
              <a:gd name="connsiteX204" fmla="*/ 497451 w 9384838"/>
              <a:gd name="connsiteY204" fmla="*/ 5344127 h 6246801"/>
              <a:gd name="connsiteX205" fmla="*/ 521787 w 9384838"/>
              <a:gd name="connsiteY205" fmla="*/ 5318684 h 6246801"/>
              <a:gd name="connsiteX206" fmla="*/ 521787 w 9384838"/>
              <a:gd name="connsiteY206" fmla="*/ 5369570 h 6246801"/>
              <a:gd name="connsiteX207" fmla="*/ 497451 w 9384838"/>
              <a:gd name="connsiteY207" fmla="*/ 5419350 h 6246801"/>
              <a:gd name="connsiteX208" fmla="*/ 472009 w 9384838"/>
              <a:gd name="connsiteY208" fmla="*/ 5419350 h 6246801"/>
              <a:gd name="connsiteX209" fmla="*/ 446567 w 9384838"/>
              <a:gd name="connsiteY209" fmla="*/ 5444793 h 6246801"/>
              <a:gd name="connsiteX210" fmla="*/ 422231 w 9384838"/>
              <a:gd name="connsiteY210" fmla="*/ 5419350 h 6246801"/>
              <a:gd name="connsiteX211" fmla="*/ 446567 w 9384838"/>
              <a:gd name="connsiteY211" fmla="*/ 5393907 h 6246801"/>
              <a:gd name="connsiteX212" fmla="*/ 446567 w 9384838"/>
              <a:gd name="connsiteY212" fmla="*/ 5369570 h 6246801"/>
              <a:gd name="connsiteX213" fmla="*/ 422231 w 9384838"/>
              <a:gd name="connsiteY213" fmla="*/ 5344127 h 6246801"/>
              <a:gd name="connsiteX214" fmla="*/ 371347 w 9384838"/>
              <a:gd name="connsiteY214" fmla="*/ 5369570 h 6246801"/>
              <a:gd name="connsiteX215" fmla="*/ 347011 w 9384838"/>
              <a:gd name="connsiteY215" fmla="*/ 5344127 h 6246801"/>
              <a:gd name="connsiteX216" fmla="*/ 321569 w 9384838"/>
              <a:gd name="connsiteY216" fmla="*/ 5393907 h 6246801"/>
              <a:gd name="connsiteX217" fmla="*/ 271791 w 9384838"/>
              <a:gd name="connsiteY217" fmla="*/ 5419350 h 6246801"/>
              <a:gd name="connsiteX218" fmla="*/ 321569 w 9384838"/>
              <a:gd name="connsiteY218" fmla="*/ 5369570 h 6246801"/>
              <a:gd name="connsiteX219" fmla="*/ 296127 w 9384838"/>
              <a:gd name="connsiteY219" fmla="*/ 5344127 h 6246801"/>
              <a:gd name="connsiteX220" fmla="*/ 296127 w 9384838"/>
              <a:gd name="connsiteY220" fmla="*/ 5293241 h 6246801"/>
              <a:gd name="connsiteX221" fmla="*/ 271791 w 9384838"/>
              <a:gd name="connsiteY221" fmla="*/ 5293241 h 6246801"/>
              <a:gd name="connsiteX222" fmla="*/ 246349 w 9384838"/>
              <a:gd name="connsiteY222" fmla="*/ 5243462 h 6246801"/>
              <a:gd name="connsiteX223" fmla="*/ 296127 w 9384838"/>
              <a:gd name="connsiteY223" fmla="*/ 5168239 h 6246801"/>
              <a:gd name="connsiteX224" fmla="*/ 321569 w 9384838"/>
              <a:gd name="connsiteY224" fmla="*/ 5193682 h 6246801"/>
              <a:gd name="connsiteX225" fmla="*/ 296127 w 9384838"/>
              <a:gd name="connsiteY225" fmla="*/ 5218019 h 6246801"/>
              <a:gd name="connsiteX226" fmla="*/ 321569 w 9384838"/>
              <a:gd name="connsiteY226" fmla="*/ 5218019 h 6246801"/>
              <a:gd name="connsiteX227" fmla="*/ 321569 w 9384838"/>
              <a:gd name="connsiteY227" fmla="*/ 5243462 h 6246801"/>
              <a:gd name="connsiteX228" fmla="*/ 296127 w 9384838"/>
              <a:gd name="connsiteY228" fmla="*/ 5268905 h 6246801"/>
              <a:gd name="connsiteX229" fmla="*/ 321569 w 9384838"/>
              <a:gd name="connsiteY229" fmla="*/ 5318684 h 6246801"/>
              <a:gd name="connsiteX230" fmla="*/ 347011 w 9384838"/>
              <a:gd name="connsiteY230" fmla="*/ 5293241 h 6246801"/>
              <a:gd name="connsiteX231" fmla="*/ 371347 w 9384838"/>
              <a:gd name="connsiteY231" fmla="*/ 5318684 h 6246801"/>
              <a:gd name="connsiteX232" fmla="*/ 396789 w 9384838"/>
              <a:gd name="connsiteY232" fmla="*/ 5318684 h 6246801"/>
              <a:gd name="connsiteX233" fmla="*/ 371347 w 9384838"/>
              <a:gd name="connsiteY233" fmla="*/ 5268905 h 6246801"/>
              <a:gd name="connsiteX234" fmla="*/ 396789 w 9384838"/>
              <a:gd name="connsiteY234" fmla="*/ 5243462 h 6246801"/>
              <a:gd name="connsiteX235" fmla="*/ 371347 w 9384838"/>
              <a:gd name="connsiteY235" fmla="*/ 5193682 h 6246801"/>
              <a:gd name="connsiteX236" fmla="*/ 321569 w 9384838"/>
              <a:gd name="connsiteY236" fmla="*/ 5168239 h 6246801"/>
              <a:gd name="connsiteX237" fmla="*/ 347011 w 9384838"/>
              <a:gd name="connsiteY237" fmla="*/ 5142796 h 6246801"/>
              <a:gd name="connsiteX238" fmla="*/ 296127 w 9384838"/>
              <a:gd name="connsiteY238" fmla="*/ 5142796 h 6246801"/>
              <a:gd name="connsiteX239" fmla="*/ 271791 w 9384838"/>
              <a:gd name="connsiteY239" fmla="*/ 5093016 h 6246801"/>
              <a:gd name="connsiteX240" fmla="*/ 296127 w 9384838"/>
              <a:gd name="connsiteY240" fmla="*/ 5067573 h 6246801"/>
              <a:gd name="connsiteX241" fmla="*/ 271791 w 9384838"/>
              <a:gd name="connsiteY241" fmla="*/ 5043236 h 6246801"/>
              <a:gd name="connsiteX242" fmla="*/ 271791 w 9384838"/>
              <a:gd name="connsiteY242" fmla="*/ 5017793 h 6246801"/>
              <a:gd name="connsiteX243" fmla="*/ 321569 w 9384838"/>
              <a:gd name="connsiteY243" fmla="*/ 5043236 h 6246801"/>
              <a:gd name="connsiteX244" fmla="*/ 347011 w 9384838"/>
              <a:gd name="connsiteY244" fmla="*/ 5043236 h 6246801"/>
              <a:gd name="connsiteX245" fmla="*/ 371347 w 9384838"/>
              <a:gd name="connsiteY245" fmla="*/ 5067573 h 6246801"/>
              <a:gd name="connsiteX246" fmla="*/ 371347 w 9384838"/>
              <a:gd name="connsiteY246" fmla="*/ 5093016 h 6246801"/>
              <a:gd name="connsiteX247" fmla="*/ 396789 w 9384838"/>
              <a:gd name="connsiteY247" fmla="*/ 5093016 h 6246801"/>
              <a:gd name="connsiteX248" fmla="*/ 396789 w 9384838"/>
              <a:gd name="connsiteY248" fmla="*/ 5067573 h 6246801"/>
              <a:gd name="connsiteX249" fmla="*/ 422231 w 9384838"/>
              <a:gd name="connsiteY249" fmla="*/ 5043236 h 6246801"/>
              <a:gd name="connsiteX250" fmla="*/ 371347 w 9384838"/>
              <a:gd name="connsiteY250" fmla="*/ 5017793 h 6246801"/>
              <a:gd name="connsiteX251" fmla="*/ 396789 w 9384838"/>
              <a:gd name="connsiteY251" fmla="*/ 4992350 h 6246801"/>
              <a:gd name="connsiteX252" fmla="*/ 422231 w 9384838"/>
              <a:gd name="connsiteY252" fmla="*/ 4968013 h 6246801"/>
              <a:gd name="connsiteX253" fmla="*/ 446567 w 9384838"/>
              <a:gd name="connsiteY253" fmla="*/ 4992350 h 6246801"/>
              <a:gd name="connsiteX254" fmla="*/ 446567 w 9384838"/>
              <a:gd name="connsiteY254" fmla="*/ 5017793 h 6246801"/>
              <a:gd name="connsiteX255" fmla="*/ 472009 w 9384838"/>
              <a:gd name="connsiteY255" fmla="*/ 5043236 h 6246801"/>
              <a:gd name="connsiteX256" fmla="*/ 497451 w 9384838"/>
              <a:gd name="connsiteY256" fmla="*/ 5017793 h 6246801"/>
              <a:gd name="connsiteX257" fmla="*/ 497452 w 9384838"/>
              <a:gd name="connsiteY257" fmla="*/ 5017793 h 6246801"/>
              <a:gd name="connsiteX258" fmla="*/ 547230 w 9384838"/>
              <a:gd name="connsiteY258" fmla="*/ 5017793 h 6246801"/>
              <a:gd name="connsiteX259" fmla="*/ 521788 w 9384838"/>
              <a:gd name="connsiteY259" fmla="*/ 4992350 h 6246801"/>
              <a:gd name="connsiteX260" fmla="*/ 572672 w 9384838"/>
              <a:gd name="connsiteY260" fmla="*/ 4968013 h 6246801"/>
              <a:gd name="connsiteX261" fmla="*/ 597008 w 9384838"/>
              <a:gd name="connsiteY261" fmla="*/ 4992350 h 6246801"/>
              <a:gd name="connsiteX262" fmla="*/ 647892 w 9384838"/>
              <a:gd name="connsiteY262" fmla="*/ 4992350 h 6246801"/>
              <a:gd name="connsiteX263" fmla="*/ 647892 w 9384838"/>
              <a:gd name="connsiteY263" fmla="*/ 4968013 h 6246801"/>
              <a:gd name="connsiteX264" fmla="*/ 672228 w 9384838"/>
              <a:gd name="connsiteY264" fmla="*/ 4942570 h 6246801"/>
              <a:gd name="connsiteX265" fmla="*/ 672228 w 9384838"/>
              <a:gd name="connsiteY265" fmla="*/ 4917127 h 6246801"/>
              <a:gd name="connsiteX266" fmla="*/ 723112 w 9384838"/>
              <a:gd name="connsiteY266" fmla="*/ 4892790 h 6246801"/>
              <a:gd name="connsiteX267" fmla="*/ 772890 w 9384838"/>
              <a:gd name="connsiteY267" fmla="*/ 4892790 h 6246801"/>
              <a:gd name="connsiteX268" fmla="*/ 798333 w 9384838"/>
              <a:gd name="connsiteY268" fmla="*/ 4867347 h 6246801"/>
              <a:gd name="connsiteX269" fmla="*/ 291494 w 9384838"/>
              <a:gd name="connsiteY269" fmla="*/ 3896294 h 6246801"/>
              <a:gd name="connsiteX270" fmla="*/ 319795 w 9384838"/>
              <a:gd name="connsiteY270" fmla="*/ 3947235 h 6246801"/>
              <a:gd name="connsiteX271" fmla="*/ 280174 w 9384838"/>
              <a:gd name="connsiteY271" fmla="*/ 4026476 h 6246801"/>
              <a:gd name="connsiteX272" fmla="*/ 234893 w 9384838"/>
              <a:gd name="connsiteY272" fmla="*/ 4026476 h 6246801"/>
              <a:gd name="connsiteX273" fmla="*/ 220743 w 9384838"/>
              <a:gd name="connsiteY273" fmla="*/ 4066097 h 6246801"/>
              <a:gd name="connsiteX274" fmla="*/ 178292 w 9384838"/>
              <a:gd name="connsiteY274" fmla="*/ 4074587 h 6246801"/>
              <a:gd name="connsiteX275" fmla="*/ 133012 w 9384838"/>
              <a:gd name="connsiteY275" fmla="*/ 4111377 h 6246801"/>
              <a:gd name="connsiteX276" fmla="*/ 93391 w 9384838"/>
              <a:gd name="connsiteY276" fmla="*/ 4125528 h 6246801"/>
              <a:gd name="connsiteX277" fmla="*/ 113201 w 9384838"/>
              <a:gd name="connsiteY277" fmla="*/ 4187789 h 6246801"/>
              <a:gd name="connsiteX278" fmla="*/ 82071 w 9384838"/>
              <a:gd name="connsiteY278" fmla="*/ 4187789 h 6246801"/>
              <a:gd name="connsiteX279" fmla="*/ 59430 w 9384838"/>
              <a:gd name="connsiteY279" fmla="*/ 4250050 h 6246801"/>
              <a:gd name="connsiteX280" fmla="*/ 76411 w 9384838"/>
              <a:gd name="connsiteY280" fmla="*/ 4275521 h 6246801"/>
              <a:gd name="connsiteX281" fmla="*/ 11320 w 9384838"/>
              <a:gd name="connsiteY281" fmla="*/ 4317971 h 6246801"/>
              <a:gd name="connsiteX282" fmla="*/ 0 w 9384838"/>
              <a:gd name="connsiteY282" fmla="*/ 4230240 h 6246801"/>
              <a:gd name="connsiteX283" fmla="*/ 31130 w 9384838"/>
              <a:gd name="connsiteY283" fmla="*/ 4218920 h 6246801"/>
              <a:gd name="connsiteX284" fmla="*/ 45280 w 9384838"/>
              <a:gd name="connsiteY284" fmla="*/ 4187789 h 6246801"/>
              <a:gd name="connsiteX285" fmla="*/ 53771 w 9384838"/>
              <a:gd name="connsiteY285" fmla="*/ 4131188 h 6246801"/>
              <a:gd name="connsiteX286" fmla="*/ 70751 w 9384838"/>
              <a:gd name="connsiteY286" fmla="*/ 4105717 h 6246801"/>
              <a:gd name="connsiteX287" fmla="*/ 124522 w 9384838"/>
              <a:gd name="connsiteY287" fmla="*/ 4083077 h 6246801"/>
              <a:gd name="connsiteX288" fmla="*/ 152822 w 9384838"/>
              <a:gd name="connsiteY288" fmla="*/ 4040626 h 6246801"/>
              <a:gd name="connsiteX289" fmla="*/ 104711 w 9384838"/>
              <a:gd name="connsiteY289" fmla="*/ 4023646 h 6246801"/>
              <a:gd name="connsiteX290" fmla="*/ 104711 w 9384838"/>
              <a:gd name="connsiteY290" fmla="*/ 3981195 h 6246801"/>
              <a:gd name="connsiteX291" fmla="*/ 144332 w 9384838"/>
              <a:gd name="connsiteY291" fmla="*/ 3981195 h 6246801"/>
              <a:gd name="connsiteX292" fmla="*/ 181122 w 9384838"/>
              <a:gd name="connsiteY292" fmla="*/ 4020816 h 6246801"/>
              <a:gd name="connsiteX293" fmla="*/ 240553 w 9384838"/>
              <a:gd name="connsiteY293" fmla="*/ 3955725 h 6246801"/>
              <a:gd name="connsiteX294" fmla="*/ 271684 w 9384838"/>
              <a:gd name="connsiteY294" fmla="*/ 3907614 h 6246801"/>
              <a:gd name="connsiteX295" fmla="*/ 291494 w 9384838"/>
              <a:gd name="connsiteY295" fmla="*/ 3896294 h 6246801"/>
              <a:gd name="connsiteX296" fmla="*/ 481106 w 9384838"/>
              <a:gd name="connsiteY296" fmla="*/ 3596309 h 6246801"/>
              <a:gd name="connsiteX297" fmla="*/ 435825 w 9384838"/>
              <a:gd name="connsiteY297" fmla="*/ 3664230 h 6246801"/>
              <a:gd name="connsiteX298" fmla="*/ 396205 w 9384838"/>
              <a:gd name="connsiteY298" fmla="*/ 3638759 h 6246801"/>
              <a:gd name="connsiteX299" fmla="*/ 481106 w 9384838"/>
              <a:gd name="connsiteY299" fmla="*/ 3596309 h 6246801"/>
              <a:gd name="connsiteX300" fmla="*/ 4460871 w 9384838"/>
              <a:gd name="connsiteY300" fmla="*/ 3512231 h 6246801"/>
              <a:gd name="connsiteX301" fmla="*/ 4435429 w 9384838"/>
              <a:gd name="connsiteY301" fmla="*/ 3563117 h 6246801"/>
              <a:gd name="connsiteX302" fmla="*/ 4385651 w 9384838"/>
              <a:gd name="connsiteY302" fmla="*/ 3612896 h 6246801"/>
              <a:gd name="connsiteX303" fmla="*/ 4385651 w 9384838"/>
              <a:gd name="connsiteY303" fmla="*/ 3638339 h 6246801"/>
              <a:gd name="connsiteX304" fmla="*/ 4435429 w 9384838"/>
              <a:gd name="connsiteY304" fmla="*/ 3638339 h 6246801"/>
              <a:gd name="connsiteX305" fmla="*/ 4435429 w 9384838"/>
              <a:gd name="connsiteY305" fmla="*/ 3662676 h 6246801"/>
              <a:gd name="connsiteX306" fmla="*/ 4385651 w 9384838"/>
              <a:gd name="connsiteY306" fmla="*/ 3713562 h 6246801"/>
              <a:gd name="connsiteX307" fmla="*/ 4284989 w 9384838"/>
              <a:gd name="connsiteY307" fmla="*/ 3737899 h 6246801"/>
              <a:gd name="connsiteX308" fmla="*/ 4310431 w 9384838"/>
              <a:gd name="connsiteY308" fmla="*/ 3688119 h 6246801"/>
              <a:gd name="connsiteX309" fmla="*/ 4335873 w 9384838"/>
              <a:gd name="connsiteY309" fmla="*/ 3662676 h 6246801"/>
              <a:gd name="connsiteX310" fmla="*/ 4335873 w 9384838"/>
              <a:gd name="connsiteY310" fmla="*/ 3638339 h 6246801"/>
              <a:gd name="connsiteX311" fmla="*/ 4284989 w 9384838"/>
              <a:gd name="connsiteY311" fmla="*/ 3662676 h 6246801"/>
              <a:gd name="connsiteX312" fmla="*/ 4284989 w 9384838"/>
              <a:gd name="connsiteY312" fmla="*/ 3612896 h 6246801"/>
              <a:gd name="connsiteX313" fmla="*/ 4360209 w 9384838"/>
              <a:gd name="connsiteY313" fmla="*/ 3537674 h 6246801"/>
              <a:gd name="connsiteX314" fmla="*/ 4460871 w 9384838"/>
              <a:gd name="connsiteY314" fmla="*/ 3512231 h 6246801"/>
              <a:gd name="connsiteX315" fmla="*/ 605629 w 9384838"/>
              <a:gd name="connsiteY315" fmla="*/ 3364245 h 6246801"/>
              <a:gd name="connsiteX316" fmla="*/ 611289 w 9384838"/>
              <a:gd name="connsiteY316" fmla="*/ 3409526 h 6246801"/>
              <a:gd name="connsiteX317" fmla="*/ 633929 w 9384838"/>
              <a:gd name="connsiteY317" fmla="*/ 3437826 h 6246801"/>
              <a:gd name="connsiteX318" fmla="*/ 616949 w 9384838"/>
              <a:gd name="connsiteY318" fmla="*/ 3485937 h 6246801"/>
              <a:gd name="connsiteX319" fmla="*/ 599969 w 9384838"/>
              <a:gd name="connsiteY319" fmla="*/ 3497257 h 6246801"/>
              <a:gd name="connsiteX320" fmla="*/ 560348 w 9384838"/>
              <a:gd name="connsiteY320" fmla="*/ 3451976 h 6246801"/>
              <a:gd name="connsiteX321" fmla="*/ 577328 w 9384838"/>
              <a:gd name="connsiteY321" fmla="*/ 3415186 h 6246801"/>
              <a:gd name="connsiteX322" fmla="*/ 574498 w 9384838"/>
              <a:gd name="connsiteY322" fmla="*/ 3369905 h 6246801"/>
              <a:gd name="connsiteX323" fmla="*/ 605629 w 9384838"/>
              <a:gd name="connsiteY323" fmla="*/ 3364245 h 6246801"/>
              <a:gd name="connsiteX324" fmla="*/ 1098059 w 9384838"/>
              <a:gd name="connsiteY324" fmla="*/ 3109544 h 6246801"/>
              <a:gd name="connsiteX325" fmla="*/ 1081079 w 9384838"/>
              <a:gd name="connsiteY325" fmla="*/ 3137841 h 6246801"/>
              <a:gd name="connsiteX326" fmla="*/ 1064099 w 9384838"/>
              <a:gd name="connsiteY326" fmla="*/ 3154822 h 6246801"/>
              <a:gd name="connsiteX327" fmla="*/ 1038628 w 9384838"/>
              <a:gd name="connsiteY327" fmla="*/ 3143502 h 6246801"/>
              <a:gd name="connsiteX328" fmla="*/ 1098059 w 9384838"/>
              <a:gd name="connsiteY328" fmla="*/ 3109544 h 6246801"/>
              <a:gd name="connsiteX329" fmla="*/ 905615 w 9384838"/>
              <a:gd name="connsiteY329" fmla="*/ 3061433 h 6246801"/>
              <a:gd name="connsiteX330" fmla="*/ 905615 w 9384838"/>
              <a:gd name="connsiteY330" fmla="*/ 3098224 h 6246801"/>
              <a:gd name="connsiteX331" fmla="*/ 874484 w 9384838"/>
              <a:gd name="connsiteY331" fmla="*/ 3149161 h 6246801"/>
              <a:gd name="connsiteX332" fmla="*/ 820713 w 9384838"/>
              <a:gd name="connsiteY332" fmla="*/ 3171802 h 6246801"/>
              <a:gd name="connsiteX333" fmla="*/ 826373 w 9384838"/>
              <a:gd name="connsiteY333" fmla="*/ 3205762 h 6246801"/>
              <a:gd name="connsiteX334" fmla="*/ 769772 w 9384838"/>
              <a:gd name="connsiteY334" fmla="*/ 3214252 h 6246801"/>
              <a:gd name="connsiteX335" fmla="*/ 775432 w 9384838"/>
              <a:gd name="connsiteY335" fmla="*/ 3253873 h 6246801"/>
              <a:gd name="connsiteX336" fmla="*/ 738642 w 9384838"/>
              <a:gd name="connsiteY336" fmla="*/ 3245383 h 6246801"/>
              <a:gd name="connsiteX337" fmla="*/ 724492 w 9384838"/>
              <a:gd name="connsiteY337" fmla="*/ 3214252 h 6246801"/>
              <a:gd name="connsiteX338" fmla="*/ 701851 w 9384838"/>
              <a:gd name="connsiteY338" fmla="*/ 3183122 h 6246801"/>
              <a:gd name="connsiteX339" fmla="*/ 724492 w 9384838"/>
              <a:gd name="connsiteY339" fmla="*/ 3168972 h 6246801"/>
              <a:gd name="connsiteX340" fmla="*/ 747132 w 9384838"/>
              <a:gd name="connsiteY340" fmla="*/ 3146331 h 6246801"/>
              <a:gd name="connsiteX341" fmla="*/ 843354 w 9384838"/>
              <a:gd name="connsiteY341" fmla="*/ 3098224 h 6246801"/>
              <a:gd name="connsiteX342" fmla="*/ 905615 w 9384838"/>
              <a:gd name="connsiteY342" fmla="*/ 3061433 h 6246801"/>
              <a:gd name="connsiteX343" fmla="*/ 936745 w 9384838"/>
              <a:gd name="connsiteY343" fmla="*/ 3033132 h 6246801"/>
              <a:gd name="connsiteX344" fmla="*/ 973535 w 9384838"/>
              <a:gd name="connsiteY344" fmla="*/ 3081244 h 6246801"/>
              <a:gd name="connsiteX345" fmla="*/ 948066 w 9384838"/>
              <a:gd name="connsiteY345" fmla="*/ 3115203 h 6246801"/>
              <a:gd name="connsiteX346" fmla="*/ 925424 w 9384838"/>
              <a:gd name="connsiteY346" fmla="*/ 3067093 h 6246801"/>
              <a:gd name="connsiteX347" fmla="*/ 936745 w 9384838"/>
              <a:gd name="connsiteY347" fmla="*/ 3033132 h 6246801"/>
              <a:gd name="connsiteX348" fmla="*/ 5840275 w 9384838"/>
              <a:gd name="connsiteY348" fmla="*/ 2081897 h 6246801"/>
              <a:gd name="connsiteX349" fmla="*/ 5891159 w 9384838"/>
              <a:gd name="connsiteY349" fmla="*/ 2132783 h 6246801"/>
              <a:gd name="connsiteX350" fmla="*/ 5891159 w 9384838"/>
              <a:gd name="connsiteY350" fmla="*/ 2158226 h 6246801"/>
              <a:gd name="connsiteX351" fmla="*/ 5966379 w 9384838"/>
              <a:gd name="connsiteY351" fmla="*/ 2208005 h 6246801"/>
              <a:gd name="connsiteX352" fmla="*/ 6016157 w 9384838"/>
              <a:gd name="connsiteY352" fmla="*/ 2208005 h 6246801"/>
              <a:gd name="connsiteX353" fmla="*/ 6041599 w 9384838"/>
              <a:gd name="connsiteY353" fmla="*/ 2208005 h 6246801"/>
              <a:gd name="connsiteX354" fmla="*/ 5966379 w 9384838"/>
              <a:gd name="connsiteY354" fmla="*/ 2308672 h 6246801"/>
              <a:gd name="connsiteX355" fmla="*/ 5916601 w 9384838"/>
              <a:gd name="connsiteY355" fmla="*/ 2558676 h 6246801"/>
              <a:gd name="connsiteX356" fmla="*/ 5916601 w 9384838"/>
              <a:gd name="connsiteY356" fmla="*/ 2659341 h 6246801"/>
              <a:gd name="connsiteX357" fmla="*/ 5966379 w 9384838"/>
              <a:gd name="connsiteY357" fmla="*/ 2684786 h 6246801"/>
              <a:gd name="connsiteX358" fmla="*/ 5991821 w 9384838"/>
              <a:gd name="connsiteY358" fmla="*/ 2734563 h 6246801"/>
              <a:gd name="connsiteX359" fmla="*/ 6016157 w 9384838"/>
              <a:gd name="connsiteY359" fmla="*/ 2785448 h 6246801"/>
              <a:gd name="connsiteX360" fmla="*/ 6016157 w 9384838"/>
              <a:gd name="connsiteY360" fmla="*/ 2860670 h 6246801"/>
              <a:gd name="connsiteX361" fmla="*/ 5991821 w 9384838"/>
              <a:gd name="connsiteY361" fmla="*/ 2885007 h 6246801"/>
              <a:gd name="connsiteX362" fmla="*/ 6016157 w 9384838"/>
              <a:gd name="connsiteY362" fmla="*/ 2910449 h 6246801"/>
              <a:gd name="connsiteX363" fmla="*/ 5991821 w 9384838"/>
              <a:gd name="connsiteY363" fmla="*/ 2935892 h 6246801"/>
              <a:gd name="connsiteX364" fmla="*/ 5991821 w 9384838"/>
              <a:gd name="connsiteY364" fmla="*/ 2960229 h 6246801"/>
              <a:gd name="connsiteX365" fmla="*/ 6041599 w 9384838"/>
              <a:gd name="connsiteY365" fmla="*/ 2985670 h 6246801"/>
              <a:gd name="connsiteX366" fmla="*/ 6016157 w 9384838"/>
              <a:gd name="connsiteY366" fmla="*/ 3035453 h 6246801"/>
              <a:gd name="connsiteX367" fmla="*/ 6041599 w 9384838"/>
              <a:gd name="connsiteY367" fmla="*/ 3086339 h 6246801"/>
              <a:gd name="connsiteX368" fmla="*/ 5991821 w 9384838"/>
              <a:gd name="connsiteY368" fmla="*/ 3185896 h 6246801"/>
              <a:gd name="connsiteX369" fmla="*/ 6016157 w 9384838"/>
              <a:gd name="connsiteY369" fmla="*/ 3185896 h 6246801"/>
              <a:gd name="connsiteX370" fmla="*/ 6016157 w 9384838"/>
              <a:gd name="connsiteY370" fmla="*/ 3236782 h 6246801"/>
              <a:gd name="connsiteX371" fmla="*/ 5966379 w 9384838"/>
              <a:gd name="connsiteY371" fmla="*/ 3261118 h 6246801"/>
              <a:gd name="connsiteX372" fmla="*/ 5966379 w 9384838"/>
              <a:gd name="connsiteY372" fmla="*/ 3286561 h 6246801"/>
              <a:gd name="connsiteX373" fmla="*/ 5916601 w 9384838"/>
              <a:gd name="connsiteY373" fmla="*/ 3361784 h 6246801"/>
              <a:gd name="connsiteX374" fmla="*/ 5916601 w 9384838"/>
              <a:gd name="connsiteY374" fmla="*/ 3412670 h 6246801"/>
              <a:gd name="connsiteX375" fmla="*/ 5865717 w 9384838"/>
              <a:gd name="connsiteY375" fmla="*/ 3437007 h 6246801"/>
              <a:gd name="connsiteX376" fmla="*/ 5840275 w 9384838"/>
              <a:gd name="connsiteY376" fmla="*/ 3462450 h 6246801"/>
              <a:gd name="connsiteX377" fmla="*/ 5815939 w 9384838"/>
              <a:gd name="connsiteY377" fmla="*/ 3437007 h 6246801"/>
              <a:gd name="connsiteX378" fmla="*/ 5815939 w 9384838"/>
              <a:gd name="connsiteY378" fmla="*/ 3487893 h 6246801"/>
              <a:gd name="connsiteX379" fmla="*/ 5765055 w 9384838"/>
              <a:gd name="connsiteY379" fmla="*/ 3462450 h 6246801"/>
              <a:gd name="connsiteX380" fmla="*/ 5765055 w 9384838"/>
              <a:gd name="connsiteY380" fmla="*/ 3462451 h 6246801"/>
              <a:gd name="connsiteX381" fmla="*/ 5790497 w 9384838"/>
              <a:gd name="connsiteY381" fmla="*/ 3512230 h 6246801"/>
              <a:gd name="connsiteX382" fmla="*/ 5740719 w 9384838"/>
              <a:gd name="connsiteY382" fmla="*/ 3537673 h 6246801"/>
              <a:gd name="connsiteX383" fmla="*/ 5715277 w 9384838"/>
              <a:gd name="connsiteY383" fmla="*/ 3563116 h 6246801"/>
              <a:gd name="connsiteX384" fmla="*/ 5689835 w 9384838"/>
              <a:gd name="connsiteY384" fmla="*/ 3587453 h 6246801"/>
              <a:gd name="connsiteX385" fmla="*/ 5715277 w 9384838"/>
              <a:gd name="connsiteY385" fmla="*/ 3612896 h 6246801"/>
              <a:gd name="connsiteX386" fmla="*/ 5665499 w 9384838"/>
              <a:gd name="connsiteY386" fmla="*/ 3612896 h 6246801"/>
              <a:gd name="connsiteX387" fmla="*/ 5640057 w 9384838"/>
              <a:gd name="connsiteY387" fmla="*/ 3638339 h 6246801"/>
              <a:gd name="connsiteX388" fmla="*/ 5665499 w 9384838"/>
              <a:gd name="connsiteY388" fmla="*/ 3638339 h 6246801"/>
              <a:gd name="connsiteX389" fmla="*/ 5665499 w 9384838"/>
              <a:gd name="connsiteY389" fmla="*/ 3662676 h 6246801"/>
              <a:gd name="connsiteX390" fmla="*/ 5640057 w 9384838"/>
              <a:gd name="connsiteY390" fmla="*/ 3662676 h 6246801"/>
              <a:gd name="connsiteX391" fmla="*/ 5665499 w 9384838"/>
              <a:gd name="connsiteY391" fmla="*/ 3688119 h 6246801"/>
              <a:gd name="connsiteX392" fmla="*/ 5640057 w 9384838"/>
              <a:gd name="connsiteY392" fmla="*/ 3763342 h 6246801"/>
              <a:gd name="connsiteX393" fmla="*/ 5590279 w 9384838"/>
              <a:gd name="connsiteY393" fmla="*/ 3737899 h 6246801"/>
              <a:gd name="connsiteX394" fmla="*/ 5515059 w 9384838"/>
              <a:gd name="connsiteY394" fmla="*/ 3737899 h 6246801"/>
              <a:gd name="connsiteX395" fmla="*/ 5464175 w 9384838"/>
              <a:gd name="connsiteY395" fmla="*/ 3713562 h 6246801"/>
              <a:gd name="connsiteX396" fmla="*/ 5439839 w 9384838"/>
              <a:gd name="connsiteY396" fmla="*/ 3737899 h 6246801"/>
              <a:gd name="connsiteX397" fmla="*/ 5464175 w 9384838"/>
              <a:gd name="connsiteY397" fmla="*/ 3763342 h 6246801"/>
              <a:gd name="connsiteX398" fmla="*/ 5414397 w 9384838"/>
              <a:gd name="connsiteY398" fmla="*/ 3788785 h 6246801"/>
              <a:gd name="connsiteX399" fmla="*/ 5339177 w 9384838"/>
              <a:gd name="connsiteY399" fmla="*/ 3939230 h 6246801"/>
              <a:gd name="connsiteX400" fmla="*/ 5364619 w 9384838"/>
              <a:gd name="connsiteY400" fmla="*/ 4014453 h 6246801"/>
              <a:gd name="connsiteX401" fmla="*/ 5364618 w 9384838"/>
              <a:gd name="connsiteY401" fmla="*/ 4014453 h 6246801"/>
              <a:gd name="connsiteX402" fmla="*/ 5364618 w 9384838"/>
              <a:gd name="connsiteY402" fmla="*/ 4089676 h 6246801"/>
              <a:gd name="connsiteX403" fmla="*/ 5313734 w 9384838"/>
              <a:gd name="connsiteY403" fmla="*/ 4289902 h 6246801"/>
              <a:gd name="connsiteX404" fmla="*/ 5238514 w 9384838"/>
              <a:gd name="connsiteY404" fmla="*/ 4416010 h 6246801"/>
              <a:gd name="connsiteX405" fmla="*/ 5213072 w 9384838"/>
              <a:gd name="connsiteY405" fmla="*/ 4440347 h 6246801"/>
              <a:gd name="connsiteX406" fmla="*/ 5163294 w 9384838"/>
              <a:gd name="connsiteY406" fmla="*/ 4440347 h 6246801"/>
              <a:gd name="connsiteX407" fmla="*/ 5137852 w 9384838"/>
              <a:gd name="connsiteY407" fmla="*/ 4465790 h 6246801"/>
              <a:gd name="connsiteX408" fmla="*/ 5163294 w 9384838"/>
              <a:gd name="connsiteY408" fmla="*/ 4465790 h 6246801"/>
              <a:gd name="connsiteX409" fmla="*/ 5062632 w 9384838"/>
              <a:gd name="connsiteY409" fmla="*/ 4616236 h 6246801"/>
              <a:gd name="connsiteX410" fmla="*/ 5038296 w 9384838"/>
              <a:gd name="connsiteY410" fmla="*/ 4691459 h 6246801"/>
              <a:gd name="connsiteX411" fmla="*/ 5012854 w 9384838"/>
              <a:gd name="connsiteY411" fmla="*/ 4716902 h 6246801"/>
              <a:gd name="connsiteX412" fmla="*/ 4987412 w 9384838"/>
              <a:gd name="connsiteY412" fmla="*/ 4792125 h 6246801"/>
              <a:gd name="connsiteX413" fmla="*/ 5012854 w 9384838"/>
              <a:gd name="connsiteY413" fmla="*/ 4917127 h 6246801"/>
              <a:gd name="connsiteX414" fmla="*/ 5062632 w 9384838"/>
              <a:gd name="connsiteY414" fmla="*/ 5043236 h 6246801"/>
              <a:gd name="connsiteX415" fmla="*/ 5013583 w 9384838"/>
              <a:gd name="connsiteY415" fmla="*/ 4993096 h 6246801"/>
              <a:gd name="connsiteX416" fmla="*/ 5062632 w 9384838"/>
              <a:gd name="connsiteY416" fmla="*/ 5043237 h 6246801"/>
              <a:gd name="connsiteX417" fmla="*/ 4987412 w 9384838"/>
              <a:gd name="connsiteY417" fmla="*/ 5043237 h 6246801"/>
              <a:gd name="connsiteX418" fmla="*/ 4963076 w 9384838"/>
              <a:gd name="connsiteY418" fmla="*/ 5017794 h 6246801"/>
              <a:gd name="connsiteX419" fmla="*/ 4862414 w 9384838"/>
              <a:gd name="connsiteY419" fmla="*/ 5067574 h 6246801"/>
              <a:gd name="connsiteX420" fmla="*/ 4812636 w 9384838"/>
              <a:gd name="connsiteY420" fmla="*/ 5142796 h 6246801"/>
              <a:gd name="connsiteX421" fmla="*/ 4812636 w 9384838"/>
              <a:gd name="connsiteY421" fmla="*/ 5193682 h 6246801"/>
              <a:gd name="connsiteX422" fmla="*/ 4787194 w 9384838"/>
              <a:gd name="connsiteY422" fmla="*/ 5243462 h 6246801"/>
              <a:gd name="connsiteX423" fmla="*/ 4711974 w 9384838"/>
              <a:gd name="connsiteY423" fmla="*/ 5268905 h 6246801"/>
              <a:gd name="connsiteX424" fmla="*/ 4686532 w 9384838"/>
              <a:gd name="connsiteY424" fmla="*/ 5243462 h 6246801"/>
              <a:gd name="connsiteX425" fmla="*/ 4636753 w 9384838"/>
              <a:gd name="connsiteY425" fmla="*/ 5268905 h 6246801"/>
              <a:gd name="connsiteX426" fmla="*/ 4611311 w 9384838"/>
              <a:gd name="connsiteY426" fmla="*/ 5293242 h 6246801"/>
              <a:gd name="connsiteX427" fmla="*/ 4561533 w 9384838"/>
              <a:gd name="connsiteY427" fmla="*/ 5344128 h 6246801"/>
              <a:gd name="connsiteX428" fmla="*/ 4536091 w 9384838"/>
              <a:gd name="connsiteY428" fmla="*/ 5293242 h 6246801"/>
              <a:gd name="connsiteX429" fmla="*/ 4561533 w 9384838"/>
              <a:gd name="connsiteY429" fmla="*/ 5293242 h 6246801"/>
              <a:gd name="connsiteX430" fmla="*/ 4561533 w 9384838"/>
              <a:gd name="connsiteY430" fmla="*/ 5268905 h 6246801"/>
              <a:gd name="connsiteX431" fmla="*/ 4585869 w 9384838"/>
              <a:gd name="connsiteY431" fmla="*/ 5218019 h 6246801"/>
              <a:gd name="connsiteX432" fmla="*/ 4585869 w 9384838"/>
              <a:gd name="connsiteY432" fmla="*/ 5193682 h 6246801"/>
              <a:gd name="connsiteX433" fmla="*/ 4611311 w 9384838"/>
              <a:gd name="connsiteY433" fmla="*/ 5168239 h 6246801"/>
              <a:gd name="connsiteX434" fmla="*/ 4611311 w 9384838"/>
              <a:gd name="connsiteY434" fmla="*/ 5142796 h 6246801"/>
              <a:gd name="connsiteX435" fmla="*/ 4585869 w 9384838"/>
              <a:gd name="connsiteY435" fmla="*/ 5142796 h 6246801"/>
              <a:gd name="connsiteX436" fmla="*/ 4611311 w 9384838"/>
              <a:gd name="connsiteY436" fmla="*/ 5118460 h 6246801"/>
              <a:gd name="connsiteX437" fmla="*/ 4636753 w 9384838"/>
              <a:gd name="connsiteY437" fmla="*/ 5118460 h 6246801"/>
              <a:gd name="connsiteX438" fmla="*/ 4636753 w 9384838"/>
              <a:gd name="connsiteY438" fmla="*/ 5093017 h 6246801"/>
              <a:gd name="connsiteX439" fmla="*/ 4686532 w 9384838"/>
              <a:gd name="connsiteY439" fmla="*/ 5067574 h 6246801"/>
              <a:gd name="connsiteX440" fmla="*/ 4737416 w 9384838"/>
              <a:gd name="connsiteY440" fmla="*/ 5043237 h 6246801"/>
              <a:gd name="connsiteX441" fmla="*/ 4737416 w 9384838"/>
              <a:gd name="connsiteY441" fmla="*/ 5017794 h 6246801"/>
              <a:gd name="connsiteX442" fmla="*/ 4737416 w 9384838"/>
              <a:gd name="connsiteY442" fmla="*/ 4992351 h 6246801"/>
              <a:gd name="connsiteX443" fmla="*/ 4686532 w 9384838"/>
              <a:gd name="connsiteY443" fmla="*/ 4942571 h 6246801"/>
              <a:gd name="connsiteX444" fmla="*/ 4662196 w 9384838"/>
              <a:gd name="connsiteY444" fmla="*/ 4968014 h 6246801"/>
              <a:gd name="connsiteX445" fmla="*/ 4636753 w 9384838"/>
              <a:gd name="connsiteY445" fmla="*/ 4968014 h 6246801"/>
              <a:gd name="connsiteX446" fmla="*/ 4611311 w 9384838"/>
              <a:gd name="connsiteY446" fmla="*/ 4942571 h 6246801"/>
              <a:gd name="connsiteX447" fmla="*/ 4585869 w 9384838"/>
              <a:gd name="connsiteY447" fmla="*/ 4992350 h 6246801"/>
              <a:gd name="connsiteX448" fmla="*/ 4611310 w 9384838"/>
              <a:gd name="connsiteY448" fmla="*/ 5017792 h 6246801"/>
              <a:gd name="connsiteX449" fmla="*/ 4611311 w 9384838"/>
              <a:gd name="connsiteY449" fmla="*/ 5017793 h 6246801"/>
              <a:gd name="connsiteX450" fmla="*/ 4536091 w 9384838"/>
              <a:gd name="connsiteY450" fmla="*/ 5043236 h 6246801"/>
              <a:gd name="connsiteX451" fmla="*/ 4510649 w 9384838"/>
              <a:gd name="connsiteY451" fmla="*/ 5043236 h 6246801"/>
              <a:gd name="connsiteX452" fmla="*/ 4510649 w 9384838"/>
              <a:gd name="connsiteY452" fmla="*/ 5118458 h 6246801"/>
              <a:gd name="connsiteX453" fmla="*/ 4561533 w 9384838"/>
              <a:gd name="connsiteY453" fmla="*/ 5168238 h 6246801"/>
              <a:gd name="connsiteX454" fmla="*/ 4536091 w 9384838"/>
              <a:gd name="connsiteY454" fmla="*/ 5168238 h 6246801"/>
              <a:gd name="connsiteX455" fmla="*/ 4510649 w 9384838"/>
              <a:gd name="connsiteY455" fmla="*/ 5168238 h 6246801"/>
              <a:gd name="connsiteX456" fmla="*/ 4510649 w 9384838"/>
              <a:gd name="connsiteY456" fmla="*/ 5193681 h 6246801"/>
              <a:gd name="connsiteX457" fmla="*/ 4486313 w 9384838"/>
              <a:gd name="connsiteY457" fmla="*/ 5168238 h 6246801"/>
              <a:gd name="connsiteX458" fmla="*/ 4486313 w 9384838"/>
              <a:gd name="connsiteY458" fmla="*/ 5118458 h 6246801"/>
              <a:gd name="connsiteX459" fmla="*/ 4460871 w 9384838"/>
              <a:gd name="connsiteY459" fmla="*/ 5093016 h 6246801"/>
              <a:gd name="connsiteX460" fmla="*/ 4385651 w 9384838"/>
              <a:gd name="connsiteY460" fmla="*/ 5067573 h 6246801"/>
              <a:gd name="connsiteX461" fmla="*/ 4310431 w 9384838"/>
              <a:gd name="connsiteY461" fmla="*/ 5093016 h 6246801"/>
              <a:gd name="connsiteX462" fmla="*/ 4284989 w 9384838"/>
              <a:gd name="connsiteY462" fmla="*/ 5142795 h 6246801"/>
              <a:gd name="connsiteX463" fmla="*/ 4284989 w 9384838"/>
              <a:gd name="connsiteY463" fmla="*/ 5142796 h 6246801"/>
              <a:gd name="connsiteX464" fmla="*/ 4260653 w 9384838"/>
              <a:gd name="connsiteY464" fmla="*/ 5168239 h 6246801"/>
              <a:gd name="connsiteX465" fmla="*/ 4260653 w 9384838"/>
              <a:gd name="connsiteY465" fmla="*/ 5193683 h 6246801"/>
              <a:gd name="connsiteX466" fmla="*/ 4284989 w 9384838"/>
              <a:gd name="connsiteY466" fmla="*/ 5243462 h 6246801"/>
              <a:gd name="connsiteX467" fmla="*/ 4235211 w 9384838"/>
              <a:gd name="connsiteY467" fmla="*/ 5268905 h 6246801"/>
              <a:gd name="connsiteX468" fmla="*/ 4185433 w 9384838"/>
              <a:gd name="connsiteY468" fmla="*/ 5344128 h 6246801"/>
              <a:gd name="connsiteX469" fmla="*/ 4110213 w 9384838"/>
              <a:gd name="connsiteY469" fmla="*/ 5369571 h 6246801"/>
              <a:gd name="connsiteX470" fmla="*/ 4084771 w 9384838"/>
              <a:gd name="connsiteY470" fmla="*/ 5318685 h 6246801"/>
              <a:gd name="connsiteX471" fmla="*/ 4110213 w 9384838"/>
              <a:gd name="connsiteY471" fmla="*/ 5243462 h 6246801"/>
              <a:gd name="connsiteX472" fmla="*/ 4134549 w 9384838"/>
              <a:gd name="connsiteY472" fmla="*/ 5193683 h 6246801"/>
              <a:gd name="connsiteX473" fmla="*/ 4134549 w 9384838"/>
              <a:gd name="connsiteY473" fmla="*/ 5168239 h 6246801"/>
              <a:gd name="connsiteX474" fmla="*/ 4185433 w 9384838"/>
              <a:gd name="connsiteY474" fmla="*/ 5168239 h 6246801"/>
              <a:gd name="connsiteX475" fmla="*/ 4209769 w 9384838"/>
              <a:gd name="connsiteY475" fmla="*/ 5142796 h 6246801"/>
              <a:gd name="connsiteX476" fmla="*/ 4185433 w 9384838"/>
              <a:gd name="connsiteY476" fmla="*/ 5118460 h 6246801"/>
              <a:gd name="connsiteX477" fmla="*/ 4084771 w 9384838"/>
              <a:gd name="connsiteY477" fmla="*/ 5093017 h 6246801"/>
              <a:gd name="connsiteX478" fmla="*/ 4034993 w 9384838"/>
              <a:gd name="connsiteY478" fmla="*/ 5142796 h 6246801"/>
              <a:gd name="connsiteX479" fmla="*/ 3958666 w 9384838"/>
              <a:gd name="connsiteY479" fmla="*/ 5168239 h 6246801"/>
              <a:gd name="connsiteX480" fmla="*/ 3908904 w 9384838"/>
              <a:gd name="connsiteY480" fmla="*/ 5218019 h 6246801"/>
              <a:gd name="connsiteX481" fmla="*/ 3859127 w 9384838"/>
              <a:gd name="connsiteY481" fmla="*/ 5293242 h 6246801"/>
              <a:gd name="connsiteX482" fmla="*/ 3758465 w 9384838"/>
              <a:gd name="connsiteY482" fmla="*/ 5243462 h 6246801"/>
              <a:gd name="connsiteX483" fmla="*/ 3708688 w 9384838"/>
              <a:gd name="connsiteY483" fmla="*/ 5243462 h 6246801"/>
              <a:gd name="connsiteX484" fmla="*/ 3582584 w 9384838"/>
              <a:gd name="connsiteY484" fmla="*/ 5193683 h 6246801"/>
              <a:gd name="connsiteX485" fmla="*/ 3589545 w 9384838"/>
              <a:gd name="connsiteY485" fmla="*/ 5173103 h 6246801"/>
              <a:gd name="connsiteX486" fmla="*/ 3589543 w 9384838"/>
              <a:gd name="connsiteY486" fmla="*/ 5173102 h 6246801"/>
              <a:gd name="connsiteX487" fmla="*/ 3582582 w 9384838"/>
              <a:gd name="connsiteY487" fmla="*/ 5193682 h 6246801"/>
              <a:gd name="connsiteX488" fmla="*/ 3382367 w 9384838"/>
              <a:gd name="connsiteY488" fmla="*/ 5193682 h 6246801"/>
              <a:gd name="connsiteX489" fmla="*/ 3421081 w 9384838"/>
              <a:gd name="connsiteY489" fmla="*/ 5164921 h 6246801"/>
              <a:gd name="connsiteX490" fmla="*/ 3483028 w 9384838"/>
              <a:gd name="connsiteY490" fmla="*/ 5168239 h 6246801"/>
              <a:gd name="connsiteX491" fmla="*/ 3532805 w 9384838"/>
              <a:gd name="connsiteY491" fmla="*/ 5168239 h 6246801"/>
              <a:gd name="connsiteX492" fmla="*/ 3532805 w 9384838"/>
              <a:gd name="connsiteY492" fmla="*/ 5118459 h 6246801"/>
              <a:gd name="connsiteX493" fmla="*/ 3507365 w 9384838"/>
              <a:gd name="connsiteY493" fmla="*/ 5093016 h 6246801"/>
              <a:gd name="connsiteX494" fmla="*/ 3483028 w 9384838"/>
              <a:gd name="connsiteY494" fmla="*/ 5118459 h 6246801"/>
              <a:gd name="connsiteX495" fmla="*/ 3432144 w 9384838"/>
              <a:gd name="connsiteY495" fmla="*/ 5093016 h 6246801"/>
              <a:gd name="connsiteX496" fmla="*/ 3407808 w 9384838"/>
              <a:gd name="connsiteY496" fmla="*/ 5093016 h 6246801"/>
              <a:gd name="connsiteX497" fmla="*/ 3407808 w 9384838"/>
              <a:gd name="connsiteY497" fmla="*/ 5043237 h 6246801"/>
              <a:gd name="connsiteX498" fmla="*/ 3382367 w 9384838"/>
              <a:gd name="connsiteY498" fmla="*/ 5043237 h 6246801"/>
              <a:gd name="connsiteX499" fmla="*/ 3356924 w 9384838"/>
              <a:gd name="connsiteY499" fmla="*/ 5093016 h 6246801"/>
              <a:gd name="connsiteX500" fmla="*/ 3382367 w 9384838"/>
              <a:gd name="connsiteY500" fmla="*/ 5118459 h 6246801"/>
              <a:gd name="connsiteX501" fmla="*/ 3382367 w 9384838"/>
              <a:gd name="connsiteY501" fmla="*/ 5142796 h 6246801"/>
              <a:gd name="connsiteX502" fmla="*/ 3331482 w 9384838"/>
              <a:gd name="connsiteY502" fmla="*/ 5093016 h 6246801"/>
              <a:gd name="connsiteX503" fmla="*/ 3356924 w 9384838"/>
              <a:gd name="connsiteY503" fmla="*/ 5067573 h 6246801"/>
              <a:gd name="connsiteX504" fmla="*/ 3356924 w 9384838"/>
              <a:gd name="connsiteY504" fmla="*/ 4992351 h 6246801"/>
              <a:gd name="connsiteX505" fmla="*/ 3407808 w 9384838"/>
              <a:gd name="connsiteY505" fmla="*/ 4942571 h 6246801"/>
              <a:gd name="connsiteX506" fmla="*/ 3356924 w 9384838"/>
              <a:gd name="connsiteY506" fmla="*/ 4942571 h 6246801"/>
              <a:gd name="connsiteX507" fmla="*/ 3349625 w 9384838"/>
              <a:gd name="connsiteY507" fmla="*/ 4928288 h 6246801"/>
              <a:gd name="connsiteX508" fmla="*/ 3349624 w 9384838"/>
              <a:gd name="connsiteY508" fmla="*/ 4928288 h 6246801"/>
              <a:gd name="connsiteX509" fmla="*/ 3356924 w 9384838"/>
              <a:gd name="connsiteY509" fmla="*/ 4942571 h 6246801"/>
              <a:gd name="connsiteX510" fmla="*/ 3281703 w 9384838"/>
              <a:gd name="connsiteY510" fmla="*/ 4968014 h 6246801"/>
              <a:gd name="connsiteX511" fmla="*/ 3256260 w 9384838"/>
              <a:gd name="connsiteY511" fmla="*/ 5017794 h 6246801"/>
              <a:gd name="connsiteX512" fmla="*/ 3181041 w 9384838"/>
              <a:gd name="connsiteY512" fmla="*/ 5067573 h 6246801"/>
              <a:gd name="connsiteX513" fmla="*/ 3206483 w 9384838"/>
              <a:gd name="connsiteY513" fmla="*/ 5118459 h 6246801"/>
              <a:gd name="connsiteX514" fmla="*/ 3181041 w 9384838"/>
              <a:gd name="connsiteY514" fmla="*/ 5142796 h 6246801"/>
              <a:gd name="connsiteX515" fmla="*/ 3231925 w 9384838"/>
              <a:gd name="connsiteY515" fmla="*/ 5168239 h 6246801"/>
              <a:gd name="connsiteX516" fmla="*/ 3281703 w 9384838"/>
              <a:gd name="connsiteY516" fmla="*/ 5218019 h 6246801"/>
              <a:gd name="connsiteX517" fmla="*/ 3331481 w 9384838"/>
              <a:gd name="connsiteY517" fmla="*/ 5268905 h 6246801"/>
              <a:gd name="connsiteX518" fmla="*/ 3281703 w 9384838"/>
              <a:gd name="connsiteY518" fmla="*/ 5293242 h 6246801"/>
              <a:gd name="connsiteX519" fmla="*/ 3281703 w 9384838"/>
              <a:gd name="connsiteY519" fmla="*/ 5318685 h 6246801"/>
              <a:gd name="connsiteX520" fmla="*/ 3256260 w 9384838"/>
              <a:gd name="connsiteY520" fmla="*/ 5293242 h 6246801"/>
              <a:gd name="connsiteX521" fmla="*/ 3206483 w 9384838"/>
              <a:gd name="connsiteY521" fmla="*/ 5293242 h 6246801"/>
              <a:gd name="connsiteX522" fmla="*/ 3181041 w 9384838"/>
              <a:gd name="connsiteY522" fmla="*/ 5293242 h 6246801"/>
              <a:gd name="connsiteX523" fmla="*/ 3056044 w 9384838"/>
              <a:gd name="connsiteY523" fmla="*/ 5293242 h 6246801"/>
              <a:gd name="connsiteX524" fmla="*/ 3030601 w 9384838"/>
              <a:gd name="connsiteY524" fmla="*/ 5344128 h 6246801"/>
              <a:gd name="connsiteX525" fmla="*/ 3006265 w 9384838"/>
              <a:gd name="connsiteY525" fmla="*/ 5344128 h 6246801"/>
              <a:gd name="connsiteX526" fmla="*/ 2980823 w 9384838"/>
              <a:gd name="connsiteY526" fmla="*/ 5369571 h 6246801"/>
              <a:gd name="connsiteX527" fmla="*/ 3006265 w 9384838"/>
              <a:gd name="connsiteY527" fmla="*/ 5393907 h 6246801"/>
              <a:gd name="connsiteX528" fmla="*/ 2980823 w 9384838"/>
              <a:gd name="connsiteY528" fmla="*/ 5419350 h 6246801"/>
              <a:gd name="connsiteX529" fmla="*/ 2905602 w 9384838"/>
              <a:gd name="connsiteY529" fmla="*/ 5444793 h 6246801"/>
              <a:gd name="connsiteX530" fmla="*/ 2880162 w 9384838"/>
              <a:gd name="connsiteY530" fmla="*/ 5520016 h 6246801"/>
              <a:gd name="connsiteX531" fmla="*/ 2880159 w 9384838"/>
              <a:gd name="connsiteY531" fmla="*/ 5520016 h 6246801"/>
              <a:gd name="connsiteX532" fmla="*/ 2830382 w 9384838"/>
              <a:gd name="connsiteY532" fmla="*/ 5544353 h 6246801"/>
              <a:gd name="connsiteX533" fmla="*/ 2804941 w 9384838"/>
              <a:gd name="connsiteY533" fmla="*/ 5569796 h 6246801"/>
              <a:gd name="connsiteX534" fmla="*/ 2755160 w 9384838"/>
              <a:gd name="connsiteY534" fmla="*/ 5595239 h 6246801"/>
              <a:gd name="connsiteX535" fmla="*/ 2679941 w 9384838"/>
              <a:gd name="connsiteY535" fmla="*/ 5569796 h 6246801"/>
              <a:gd name="connsiteX536" fmla="*/ 2629058 w 9384838"/>
              <a:gd name="connsiteY536" fmla="*/ 5494573 h 6246801"/>
              <a:gd name="connsiteX537" fmla="*/ 2629058 w 9384838"/>
              <a:gd name="connsiteY537" fmla="*/ 5444794 h 6246801"/>
              <a:gd name="connsiteX538" fmla="*/ 2579280 w 9384838"/>
              <a:gd name="connsiteY538" fmla="*/ 5393908 h 6246801"/>
              <a:gd name="connsiteX539" fmla="*/ 2579280 w 9384838"/>
              <a:gd name="connsiteY539" fmla="*/ 5344128 h 6246801"/>
              <a:gd name="connsiteX540" fmla="*/ 2529501 w 9384838"/>
              <a:gd name="connsiteY540" fmla="*/ 5318685 h 6246801"/>
              <a:gd name="connsiteX541" fmla="*/ 2553838 w 9384838"/>
              <a:gd name="connsiteY541" fmla="*/ 5293242 h 6246801"/>
              <a:gd name="connsiteX542" fmla="*/ 2579280 w 9384838"/>
              <a:gd name="connsiteY542" fmla="*/ 5268905 h 6246801"/>
              <a:gd name="connsiteX543" fmla="*/ 2579280 w 9384838"/>
              <a:gd name="connsiteY543" fmla="*/ 5243462 h 6246801"/>
              <a:gd name="connsiteX544" fmla="*/ 2629058 w 9384838"/>
              <a:gd name="connsiteY544" fmla="*/ 5218019 h 6246801"/>
              <a:gd name="connsiteX545" fmla="*/ 2604722 w 9384838"/>
              <a:gd name="connsiteY545" fmla="*/ 5193682 h 6246801"/>
              <a:gd name="connsiteX546" fmla="*/ 2579280 w 9384838"/>
              <a:gd name="connsiteY546" fmla="*/ 5142796 h 6246801"/>
              <a:gd name="connsiteX547" fmla="*/ 2579280 w 9384838"/>
              <a:gd name="connsiteY547" fmla="*/ 5142795 h 6246801"/>
              <a:gd name="connsiteX548" fmla="*/ 2705382 w 9384838"/>
              <a:gd name="connsiteY548" fmla="*/ 5093015 h 6246801"/>
              <a:gd name="connsiteX549" fmla="*/ 2755160 w 9384838"/>
              <a:gd name="connsiteY549" fmla="*/ 5043236 h 6246801"/>
              <a:gd name="connsiteX550" fmla="*/ 2755160 w 9384838"/>
              <a:gd name="connsiteY550" fmla="*/ 4992350 h 6246801"/>
              <a:gd name="connsiteX551" fmla="*/ 2729719 w 9384838"/>
              <a:gd name="connsiteY551" fmla="*/ 4968013 h 6246801"/>
              <a:gd name="connsiteX552" fmla="*/ 2705383 w 9384838"/>
              <a:gd name="connsiteY552" fmla="*/ 4942570 h 6246801"/>
              <a:gd name="connsiteX553" fmla="*/ 2679942 w 9384838"/>
              <a:gd name="connsiteY553" fmla="*/ 4942570 h 6246801"/>
              <a:gd name="connsiteX554" fmla="*/ 2654500 w 9384838"/>
              <a:gd name="connsiteY554" fmla="*/ 4968013 h 6246801"/>
              <a:gd name="connsiteX555" fmla="*/ 2604722 w 9384838"/>
              <a:gd name="connsiteY555" fmla="*/ 4968013 h 6246801"/>
              <a:gd name="connsiteX556" fmla="*/ 2529503 w 9384838"/>
              <a:gd name="connsiteY556" fmla="*/ 4917127 h 6246801"/>
              <a:gd name="connsiteX557" fmla="*/ 2529503 w 9384838"/>
              <a:gd name="connsiteY557" fmla="*/ 4867348 h 6246801"/>
              <a:gd name="connsiteX558" fmla="*/ 2454282 w 9384838"/>
              <a:gd name="connsiteY558" fmla="*/ 4841905 h 6246801"/>
              <a:gd name="connsiteX559" fmla="*/ 2454282 w 9384838"/>
              <a:gd name="connsiteY559" fmla="*/ 4867348 h 6246801"/>
              <a:gd name="connsiteX560" fmla="*/ 2428840 w 9384838"/>
              <a:gd name="connsiteY560" fmla="*/ 4841905 h 6246801"/>
              <a:gd name="connsiteX561" fmla="*/ 2379063 w 9384838"/>
              <a:gd name="connsiteY561" fmla="*/ 4841905 h 6246801"/>
              <a:gd name="connsiteX562" fmla="*/ 2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328178 w 9384838"/>
              <a:gd name="connsiteY564" fmla="*/ 4841904 h 6246801"/>
              <a:gd name="connsiteX565" fmla="*/ 2303843 w 9384838"/>
              <a:gd name="connsiteY565" fmla="*/ 4841904 h 6246801"/>
              <a:gd name="connsiteX566" fmla="*/ 2278401 w 9384838"/>
              <a:gd name="connsiteY566" fmla="*/ 4817568 h 6246801"/>
              <a:gd name="connsiteX567" fmla="*/ 2252958 w 9384838"/>
              <a:gd name="connsiteY567" fmla="*/ 4841904 h 6246801"/>
              <a:gd name="connsiteX568" fmla="*/ 2303843 w 9384838"/>
              <a:gd name="connsiteY568" fmla="*/ 4867347 h 6246801"/>
              <a:gd name="connsiteX569" fmla="*/ 2228623 w 9384838"/>
              <a:gd name="connsiteY569" fmla="*/ 4892790 h 6246801"/>
              <a:gd name="connsiteX570" fmla="*/ 2177740 w 9384838"/>
              <a:gd name="connsiteY570" fmla="*/ 4841904 h 6246801"/>
              <a:gd name="connsiteX571" fmla="*/ 2153404 w 9384838"/>
              <a:gd name="connsiteY571" fmla="*/ 4867347 h 6246801"/>
              <a:gd name="connsiteX572" fmla="*/ 2153404 w 9384838"/>
              <a:gd name="connsiteY572" fmla="*/ 4892790 h 6246801"/>
              <a:gd name="connsiteX573" fmla="*/ 2127962 w 9384838"/>
              <a:gd name="connsiteY573" fmla="*/ 4942570 h 6246801"/>
              <a:gd name="connsiteX574" fmla="*/ 2102518 w 9384838"/>
              <a:gd name="connsiteY574" fmla="*/ 4917127 h 6246801"/>
              <a:gd name="connsiteX575" fmla="*/ 2078183 w 9384838"/>
              <a:gd name="connsiteY575" fmla="*/ 4917127 h 6246801"/>
              <a:gd name="connsiteX576" fmla="*/ 2078183 w 9384838"/>
              <a:gd name="connsiteY576" fmla="*/ 4867347 h 6246801"/>
              <a:gd name="connsiteX577" fmla="*/ 2027299 w 9384838"/>
              <a:gd name="connsiteY577" fmla="*/ 4867347 h 6246801"/>
              <a:gd name="connsiteX578" fmla="*/ 2001857 w 9384838"/>
              <a:gd name="connsiteY578" fmla="*/ 4892790 h 6246801"/>
              <a:gd name="connsiteX579" fmla="*/ 1952080 w 9384838"/>
              <a:gd name="connsiteY579" fmla="*/ 4892790 h 6246801"/>
              <a:gd name="connsiteX580" fmla="*/ 1902303 w 9384838"/>
              <a:gd name="connsiteY580" fmla="*/ 4917127 h 6246801"/>
              <a:gd name="connsiteX581" fmla="*/ 1876860 w 9384838"/>
              <a:gd name="connsiteY581" fmla="*/ 4892790 h 6246801"/>
              <a:gd name="connsiteX582" fmla="*/ 1876860 w 9384838"/>
              <a:gd name="connsiteY582" fmla="*/ 4867347 h 6246801"/>
              <a:gd name="connsiteX583" fmla="*/ 1851419 w 9384838"/>
              <a:gd name="connsiteY583" fmla="*/ 4892790 h 6246801"/>
              <a:gd name="connsiteX584" fmla="*/ 1827080 w 9384838"/>
              <a:gd name="connsiteY584" fmla="*/ 4892790 h 6246801"/>
              <a:gd name="connsiteX585" fmla="*/ 1801640 w 9384838"/>
              <a:gd name="connsiteY585" fmla="*/ 4867347 h 6246801"/>
              <a:gd name="connsiteX586" fmla="*/ 1801640 w 9384838"/>
              <a:gd name="connsiteY586" fmla="*/ 4892790 h 6246801"/>
              <a:gd name="connsiteX587" fmla="*/ 1776198 w 9384838"/>
              <a:gd name="connsiteY587" fmla="*/ 4917127 h 6246801"/>
              <a:gd name="connsiteX588" fmla="*/ 1751861 w 9384838"/>
              <a:gd name="connsiteY588" fmla="*/ 4892790 h 6246801"/>
              <a:gd name="connsiteX589" fmla="*/ 1726419 w 9384838"/>
              <a:gd name="connsiteY589" fmla="*/ 4892790 h 6246801"/>
              <a:gd name="connsiteX590" fmla="*/ 1700977 w 9384838"/>
              <a:gd name="connsiteY590" fmla="*/ 4917127 h 6246801"/>
              <a:gd name="connsiteX591" fmla="*/ 1676640 w 9384838"/>
              <a:gd name="connsiteY591" fmla="*/ 4892790 h 6246801"/>
              <a:gd name="connsiteX592" fmla="*/ 1625756 w 9384838"/>
              <a:gd name="connsiteY592" fmla="*/ 4917127 h 6246801"/>
              <a:gd name="connsiteX593" fmla="*/ 1601421 w 9384838"/>
              <a:gd name="connsiteY593" fmla="*/ 4917127 h 6246801"/>
              <a:gd name="connsiteX594" fmla="*/ 1575979 w 9384838"/>
              <a:gd name="connsiteY594" fmla="*/ 4892790 h 6246801"/>
              <a:gd name="connsiteX595" fmla="*/ 1575979 w 9384838"/>
              <a:gd name="connsiteY595" fmla="*/ 4867347 h 6246801"/>
              <a:gd name="connsiteX596" fmla="*/ 1575979 w 9384838"/>
              <a:gd name="connsiteY596" fmla="*/ 4841904 h 6246801"/>
              <a:gd name="connsiteX597" fmla="*/ 1526200 w 9384838"/>
              <a:gd name="connsiteY597" fmla="*/ 4817568 h 6246801"/>
              <a:gd name="connsiteX598" fmla="*/ 1450978 w 9384838"/>
              <a:gd name="connsiteY598" fmla="*/ 4867347 h 6246801"/>
              <a:gd name="connsiteX599" fmla="*/ 1425540 w 9384838"/>
              <a:gd name="connsiteY599" fmla="*/ 4867347 h 6246801"/>
              <a:gd name="connsiteX600" fmla="*/ 1425540 w 9384838"/>
              <a:gd name="connsiteY600" fmla="*/ 4867348 h 6246801"/>
              <a:gd name="connsiteX601" fmla="*/ 1425540 w 9384838"/>
              <a:gd name="connsiteY601" fmla="*/ 4917127 h 6246801"/>
              <a:gd name="connsiteX602" fmla="*/ 1400097 w 9384838"/>
              <a:gd name="connsiteY602" fmla="*/ 4942570 h 6246801"/>
              <a:gd name="connsiteX603" fmla="*/ 1400097 w 9384838"/>
              <a:gd name="connsiteY603" fmla="*/ 4992350 h 6246801"/>
              <a:gd name="connsiteX604" fmla="*/ 1350319 w 9384838"/>
              <a:gd name="connsiteY604" fmla="*/ 4992350 h 6246801"/>
              <a:gd name="connsiteX605" fmla="*/ 1350319 w 9384838"/>
              <a:gd name="connsiteY605" fmla="*/ 5043236 h 6246801"/>
              <a:gd name="connsiteX606" fmla="*/ 1299435 w 9384838"/>
              <a:gd name="connsiteY606" fmla="*/ 4992350 h 6246801"/>
              <a:gd name="connsiteX607" fmla="*/ 1249656 w 9384838"/>
              <a:gd name="connsiteY607" fmla="*/ 4917127 h 6246801"/>
              <a:gd name="connsiteX608" fmla="*/ 1224214 w 9384838"/>
              <a:gd name="connsiteY608" fmla="*/ 4917127 h 6246801"/>
              <a:gd name="connsiteX609" fmla="*/ 1148993 w 9384838"/>
              <a:gd name="connsiteY609" fmla="*/ 4892791 h 6246801"/>
              <a:gd name="connsiteX610" fmla="*/ 1124658 w 9384838"/>
              <a:gd name="connsiteY610" fmla="*/ 4917127 h 6246801"/>
              <a:gd name="connsiteX611" fmla="*/ 1124658 w 9384838"/>
              <a:gd name="connsiteY611" fmla="*/ 4892791 h 6246801"/>
              <a:gd name="connsiteX612" fmla="*/ 1099215 w 9384838"/>
              <a:gd name="connsiteY612" fmla="*/ 4917127 h 6246801"/>
              <a:gd name="connsiteX613" fmla="*/ 1073771 w 9384838"/>
              <a:gd name="connsiteY613" fmla="*/ 4892791 h 6246801"/>
              <a:gd name="connsiteX614" fmla="*/ 1049435 w 9384838"/>
              <a:gd name="connsiteY614" fmla="*/ 4917127 h 6246801"/>
              <a:gd name="connsiteX615" fmla="*/ 998551 w 9384838"/>
              <a:gd name="connsiteY615" fmla="*/ 4917127 h 6246801"/>
              <a:gd name="connsiteX616" fmla="*/ 998551 w 9384838"/>
              <a:gd name="connsiteY616" fmla="*/ 4892791 h 6246801"/>
              <a:gd name="connsiteX617" fmla="*/ 948773 w 9384838"/>
              <a:gd name="connsiteY617" fmla="*/ 4841905 h 6246801"/>
              <a:gd name="connsiteX618" fmla="*/ 898995 w 9384838"/>
              <a:gd name="connsiteY618" fmla="*/ 4867348 h 6246801"/>
              <a:gd name="connsiteX619" fmla="*/ 898995 w 9384838"/>
              <a:gd name="connsiteY619" fmla="*/ 4792125 h 6246801"/>
              <a:gd name="connsiteX620" fmla="*/ 923331 w 9384838"/>
              <a:gd name="connsiteY620" fmla="*/ 4766682 h 6246801"/>
              <a:gd name="connsiteX621" fmla="*/ 923331 w 9384838"/>
              <a:gd name="connsiteY621" fmla="*/ 4716902 h 6246801"/>
              <a:gd name="connsiteX622" fmla="*/ 923331 w 9384838"/>
              <a:gd name="connsiteY622" fmla="*/ 4691459 h 6246801"/>
              <a:gd name="connsiteX623" fmla="*/ 974215 w 9384838"/>
              <a:gd name="connsiteY623" fmla="*/ 4691459 h 6246801"/>
              <a:gd name="connsiteX624" fmla="*/ 998551 w 9384838"/>
              <a:gd name="connsiteY624" fmla="*/ 4667122 h 6246801"/>
              <a:gd name="connsiteX625" fmla="*/ 1049435 w 9384838"/>
              <a:gd name="connsiteY625" fmla="*/ 4716902 h 6246801"/>
              <a:gd name="connsiteX626" fmla="*/ 1148993 w 9384838"/>
              <a:gd name="connsiteY626" fmla="*/ 4716902 h 6246801"/>
              <a:gd name="connsiteX627" fmla="*/ 1174436 w 9384838"/>
              <a:gd name="connsiteY627" fmla="*/ 4667122 h 6246801"/>
              <a:gd name="connsiteX628" fmla="*/ 1224214 w 9384838"/>
              <a:gd name="connsiteY628" fmla="*/ 4667122 h 6246801"/>
              <a:gd name="connsiteX629" fmla="*/ 1249656 w 9384838"/>
              <a:gd name="connsiteY629" fmla="*/ 4616236 h 6246801"/>
              <a:gd name="connsiteX630" fmla="*/ 1275099 w 9384838"/>
              <a:gd name="connsiteY630" fmla="*/ 4616236 h 6246801"/>
              <a:gd name="connsiteX631" fmla="*/ 1275099 w 9384838"/>
              <a:gd name="connsiteY631" fmla="*/ 4616237 h 6246801"/>
              <a:gd name="connsiteX632" fmla="*/ 1350319 w 9384838"/>
              <a:gd name="connsiteY632" fmla="*/ 4616237 h 6246801"/>
              <a:gd name="connsiteX633" fmla="*/ 1374654 w 9384838"/>
              <a:gd name="connsiteY633" fmla="*/ 4590794 h 6246801"/>
              <a:gd name="connsiteX634" fmla="*/ 1425539 w 9384838"/>
              <a:gd name="connsiteY634" fmla="*/ 4566457 h 6246801"/>
              <a:gd name="connsiteX635" fmla="*/ 1550537 w 9384838"/>
              <a:gd name="connsiteY635" fmla="*/ 4491234 h 6246801"/>
              <a:gd name="connsiteX636" fmla="*/ 1651201 w 9384838"/>
              <a:gd name="connsiteY636" fmla="*/ 4440348 h 6246801"/>
              <a:gd name="connsiteX637" fmla="*/ 1751865 w 9384838"/>
              <a:gd name="connsiteY637" fmla="*/ 4416011 h 6246801"/>
              <a:gd name="connsiteX638" fmla="*/ 1776201 w 9384838"/>
              <a:gd name="connsiteY638" fmla="*/ 4365125 h 6246801"/>
              <a:gd name="connsiteX639" fmla="*/ 1751865 w 9384838"/>
              <a:gd name="connsiteY639" fmla="*/ 4340788 h 6246801"/>
              <a:gd name="connsiteX640" fmla="*/ 1801642 w 9384838"/>
              <a:gd name="connsiteY640" fmla="*/ 4340788 h 6246801"/>
              <a:gd name="connsiteX641" fmla="*/ 1827082 w 9384838"/>
              <a:gd name="connsiteY641" fmla="*/ 4315345 h 6246801"/>
              <a:gd name="connsiteX642" fmla="*/ 1902304 w 9384838"/>
              <a:gd name="connsiteY642" fmla="*/ 4340788 h 6246801"/>
              <a:gd name="connsiteX643" fmla="*/ 1952081 w 9384838"/>
              <a:gd name="connsiteY643" fmla="*/ 4315345 h 6246801"/>
              <a:gd name="connsiteX644" fmla="*/ 2001860 w 9384838"/>
              <a:gd name="connsiteY644" fmla="*/ 4340788 h 6246801"/>
              <a:gd name="connsiteX645" fmla="*/ 1952081 w 9384838"/>
              <a:gd name="connsiteY645" fmla="*/ 4340788 h 6246801"/>
              <a:gd name="connsiteX646" fmla="*/ 1952081 w 9384838"/>
              <a:gd name="connsiteY646" fmla="*/ 4390568 h 6246801"/>
              <a:gd name="connsiteX647" fmla="*/ 2027302 w 9384838"/>
              <a:gd name="connsiteY647" fmla="*/ 4416011 h 6246801"/>
              <a:gd name="connsiteX648" fmla="*/ 2052742 w 9384838"/>
              <a:gd name="connsiteY648" fmla="*/ 4416011 h 6246801"/>
              <a:gd name="connsiteX649" fmla="*/ 2102518 w 9384838"/>
              <a:gd name="connsiteY649" fmla="*/ 4390568 h 6246801"/>
              <a:gd name="connsiteX650" fmla="*/ 2127962 w 9384838"/>
              <a:gd name="connsiteY650" fmla="*/ 4390568 h 6246801"/>
              <a:gd name="connsiteX651" fmla="*/ 2203182 w 9384838"/>
              <a:gd name="connsiteY651" fmla="*/ 4440348 h 6246801"/>
              <a:gd name="connsiteX652" fmla="*/ 2328178 w 9384838"/>
              <a:gd name="connsiteY652" fmla="*/ 4465791 h 6246801"/>
              <a:gd name="connsiteX653" fmla="*/ 2428839 w 9384838"/>
              <a:gd name="connsiteY653" fmla="*/ 4465791 h 6246801"/>
              <a:gd name="connsiteX654" fmla="*/ 2478617 w 9384838"/>
              <a:gd name="connsiteY654" fmla="*/ 4440348 h 6246801"/>
              <a:gd name="connsiteX655" fmla="*/ 2529503 w 9384838"/>
              <a:gd name="connsiteY655" fmla="*/ 4416011 h 6246801"/>
              <a:gd name="connsiteX656" fmla="*/ 2579280 w 9384838"/>
              <a:gd name="connsiteY656" fmla="*/ 4440348 h 6246801"/>
              <a:gd name="connsiteX657" fmla="*/ 2629058 w 9384838"/>
              <a:gd name="connsiteY657" fmla="*/ 4440348 h 6246801"/>
              <a:gd name="connsiteX658" fmla="*/ 2679941 w 9384838"/>
              <a:gd name="connsiteY658" fmla="*/ 4465791 h 6246801"/>
              <a:gd name="connsiteX659" fmla="*/ 2679941 w 9384838"/>
              <a:gd name="connsiteY659" fmla="*/ 4465790 h 6246801"/>
              <a:gd name="connsiteX660" fmla="*/ 2705383 w 9384838"/>
              <a:gd name="connsiteY660" fmla="*/ 4465790 h 6246801"/>
              <a:gd name="connsiteX661" fmla="*/ 2804940 w 9384838"/>
              <a:gd name="connsiteY661" fmla="*/ 4440347 h 6246801"/>
              <a:gd name="connsiteX662" fmla="*/ 2830382 w 9384838"/>
              <a:gd name="connsiteY662" fmla="*/ 4491233 h 6246801"/>
              <a:gd name="connsiteX663" fmla="*/ 2804940 w 9384838"/>
              <a:gd name="connsiteY663" fmla="*/ 4515570 h 6246801"/>
              <a:gd name="connsiteX664" fmla="*/ 2780604 w 9384838"/>
              <a:gd name="connsiteY664" fmla="*/ 4541013 h 6246801"/>
              <a:gd name="connsiteX665" fmla="*/ 2804940 w 9384838"/>
              <a:gd name="connsiteY665" fmla="*/ 4566456 h 6246801"/>
              <a:gd name="connsiteX666" fmla="*/ 2804940 w 9384838"/>
              <a:gd name="connsiteY666" fmla="*/ 4590793 h 6246801"/>
              <a:gd name="connsiteX667" fmla="*/ 2855825 w 9384838"/>
              <a:gd name="connsiteY667" fmla="*/ 4590793 h 6246801"/>
              <a:gd name="connsiteX668" fmla="*/ 2855825 w 9384838"/>
              <a:gd name="connsiteY668" fmla="*/ 4566456 h 6246801"/>
              <a:gd name="connsiteX669" fmla="*/ 2880159 w 9384838"/>
              <a:gd name="connsiteY669" fmla="*/ 4566456 h 6246801"/>
              <a:gd name="connsiteX670" fmla="*/ 2880159 w 9384838"/>
              <a:gd name="connsiteY670" fmla="*/ 4605916 h 6246801"/>
              <a:gd name="connsiteX671" fmla="*/ 2880162 w 9384838"/>
              <a:gd name="connsiteY671" fmla="*/ 4605918 h 6246801"/>
              <a:gd name="connsiteX672" fmla="*/ 2880162 w 9384838"/>
              <a:gd name="connsiteY672" fmla="*/ 4566457 h 6246801"/>
              <a:gd name="connsiteX673" fmla="*/ 2931045 w 9384838"/>
              <a:gd name="connsiteY673" fmla="*/ 4616236 h 6246801"/>
              <a:gd name="connsiteX674" fmla="*/ 2980823 w 9384838"/>
              <a:gd name="connsiteY674" fmla="*/ 4641679 h 6246801"/>
              <a:gd name="connsiteX675" fmla="*/ 3006265 w 9384838"/>
              <a:gd name="connsiteY675" fmla="*/ 4616236 h 6246801"/>
              <a:gd name="connsiteX676" fmla="*/ 3030601 w 9384838"/>
              <a:gd name="connsiteY676" fmla="*/ 4616236 h 6246801"/>
              <a:gd name="connsiteX677" fmla="*/ 3056044 w 9384838"/>
              <a:gd name="connsiteY677" fmla="*/ 4590793 h 6246801"/>
              <a:gd name="connsiteX678" fmla="*/ 3105820 w 9384838"/>
              <a:gd name="connsiteY678" fmla="*/ 4590793 h 6246801"/>
              <a:gd name="connsiteX679" fmla="*/ 3131263 w 9384838"/>
              <a:gd name="connsiteY679" fmla="*/ 4541014 h 6246801"/>
              <a:gd name="connsiteX680" fmla="*/ 3131263 w 9384838"/>
              <a:gd name="connsiteY680" fmla="*/ 4590793 h 6246801"/>
              <a:gd name="connsiteX681" fmla="*/ 3156704 w 9384838"/>
              <a:gd name="connsiteY681" fmla="*/ 4566457 h 6246801"/>
              <a:gd name="connsiteX682" fmla="*/ 3181041 w 9384838"/>
              <a:gd name="connsiteY682" fmla="*/ 4515571 h 6246801"/>
              <a:gd name="connsiteX683" fmla="*/ 3156704 w 9384838"/>
              <a:gd name="connsiteY683" fmla="*/ 4440348 h 6246801"/>
              <a:gd name="connsiteX684" fmla="*/ 3131263 w 9384838"/>
              <a:gd name="connsiteY684" fmla="*/ 4416011 h 6246801"/>
              <a:gd name="connsiteX685" fmla="*/ 3181041 w 9384838"/>
              <a:gd name="connsiteY685" fmla="*/ 4365125 h 6246801"/>
              <a:gd name="connsiteX686" fmla="*/ 3231924 w 9384838"/>
              <a:gd name="connsiteY686" fmla="*/ 4340788 h 6246801"/>
              <a:gd name="connsiteX687" fmla="*/ 3256260 w 9384838"/>
              <a:gd name="connsiteY687" fmla="*/ 4289902 h 6246801"/>
              <a:gd name="connsiteX688" fmla="*/ 3281703 w 9384838"/>
              <a:gd name="connsiteY688" fmla="*/ 4289902 h 6246801"/>
              <a:gd name="connsiteX689" fmla="*/ 3281705 w 9384838"/>
              <a:gd name="connsiteY689" fmla="*/ 4289902 h 6246801"/>
              <a:gd name="connsiteX690" fmla="*/ 3307147 w 9384838"/>
              <a:gd name="connsiteY690" fmla="*/ 4265565 h 6246801"/>
              <a:gd name="connsiteX691" fmla="*/ 3356924 w 9384838"/>
              <a:gd name="connsiteY691" fmla="*/ 4265565 h 6246801"/>
              <a:gd name="connsiteX692" fmla="*/ 3457589 w 9384838"/>
              <a:gd name="connsiteY692" fmla="*/ 4190342 h 6246801"/>
              <a:gd name="connsiteX693" fmla="*/ 3558250 w 9384838"/>
              <a:gd name="connsiteY693" fmla="*/ 4089676 h 6246801"/>
              <a:gd name="connsiteX694" fmla="*/ 3582585 w 9384838"/>
              <a:gd name="connsiteY694" fmla="*/ 4014453 h 6246801"/>
              <a:gd name="connsiteX695" fmla="*/ 3608026 w 9384838"/>
              <a:gd name="connsiteY695" fmla="*/ 3989010 h 6246801"/>
              <a:gd name="connsiteX696" fmla="*/ 3582585 w 9384838"/>
              <a:gd name="connsiteY696" fmla="*/ 3963567 h 6246801"/>
              <a:gd name="connsiteX697" fmla="*/ 3608026 w 9384838"/>
              <a:gd name="connsiteY697" fmla="*/ 3913787 h 6246801"/>
              <a:gd name="connsiteX698" fmla="*/ 3582585 w 9384838"/>
              <a:gd name="connsiteY698" fmla="*/ 3888344 h 6246801"/>
              <a:gd name="connsiteX699" fmla="*/ 3608026 w 9384838"/>
              <a:gd name="connsiteY699" fmla="*/ 3838565 h 6246801"/>
              <a:gd name="connsiteX700" fmla="*/ 3633468 w 9384838"/>
              <a:gd name="connsiteY700" fmla="*/ 3813122 h 6246801"/>
              <a:gd name="connsiteX701" fmla="*/ 3683247 w 9384838"/>
              <a:gd name="connsiteY701" fmla="*/ 3788785 h 6246801"/>
              <a:gd name="connsiteX702" fmla="*/ 3708689 w 9384838"/>
              <a:gd name="connsiteY702" fmla="*/ 3813122 h 6246801"/>
              <a:gd name="connsiteX703" fmla="*/ 3783908 w 9384838"/>
              <a:gd name="connsiteY703" fmla="*/ 3788785 h 6246801"/>
              <a:gd name="connsiteX704" fmla="*/ 3883464 w 9384838"/>
              <a:gd name="connsiteY704" fmla="*/ 3763342 h 6246801"/>
              <a:gd name="connsiteX705" fmla="*/ 3883464 w 9384838"/>
              <a:gd name="connsiteY705" fmla="*/ 3813122 h 6246801"/>
              <a:gd name="connsiteX706" fmla="*/ 3833686 w 9384838"/>
              <a:gd name="connsiteY706" fmla="*/ 3813122 h 6246801"/>
              <a:gd name="connsiteX707" fmla="*/ 3808245 w 9384838"/>
              <a:gd name="connsiteY707" fmla="*/ 3838565 h 6246801"/>
              <a:gd name="connsiteX708" fmla="*/ 3808245 w 9384838"/>
              <a:gd name="connsiteY708" fmla="*/ 3888344 h 6246801"/>
              <a:gd name="connsiteX709" fmla="*/ 3758467 w 9384838"/>
              <a:gd name="connsiteY709" fmla="*/ 3864008 h 6246801"/>
              <a:gd name="connsiteX710" fmla="*/ 3708689 w 9384838"/>
              <a:gd name="connsiteY710" fmla="*/ 3913787 h 6246801"/>
              <a:gd name="connsiteX711" fmla="*/ 3683247 w 9384838"/>
              <a:gd name="connsiteY711" fmla="*/ 3888344 h 6246801"/>
              <a:gd name="connsiteX712" fmla="*/ 3633468 w 9384838"/>
              <a:gd name="connsiteY712" fmla="*/ 3913787 h 6246801"/>
              <a:gd name="connsiteX713" fmla="*/ 3657804 w 9384838"/>
              <a:gd name="connsiteY713" fmla="*/ 3939230 h 6246801"/>
              <a:gd name="connsiteX714" fmla="*/ 3633468 w 9384838"/>
              <a:gd name="connsiteY714" fmla="*/ 3963567 h 6246801"/>
              <a:gd name="connsiteX715" fmla="*/ 3657804 w 9384838"/>
              <a:gd name="connsiteY715" fmla="*/ 3963567 h 6246801"/>
              <a:gd name="connsiteX716" fmla="*/ 3683247 w 9384838"/>
              <a:gd name="connsiteY716" fmla="*/ 3989010 h 6246801"/>
              <a:gd name="connsiteX717" fmla="*/ 3708689 w 9384838"/>
              <a:gd name="connsiteY717" fmla="*/ 3989010 h 6246801"/>
              <a:gd name="connsiteX718" fmla="*/ 3708689 w 9384838"/>
              <a:gd name="connsiteY718" fmla="*/ 4014453 h 6246801"/>
              <a:gd name="connsiteX719" fmla="*/ 3708688 w 9384838"/>
              <a:gd name="connsiteY719" fmla="*/ 4014453 h 6246801"/>
              <a:gd name="connsiteX720" fmla="*/ 3657804 w 9384838"/>
              <a:gd name="connsiteY720" fmla="*/ 4064233 h 6246801"/>
              <a:gd name="connsiteX721" fmla="*/ 3683246 w 9384838"/>
              <a:gd name="connsiteY721" fmla="*/ 4139455 h 6246801"/>
              <a:gd name="connsiteX722" fmla="*/ 3808243 w 9384838"/>
              <a:gd name="connsiteY722" fmla="*/ 4164898 h 6246801"/>
              <a:gd name="connsiteX723" fmla="*/ 3833684 w 9384838"/>
              <a:gd name="connsiteY723" fmla="*/ 4089676 h 6246801"/>
              <a:gd name="connsiteX724" fmla="*/ 3958666 w 9384838"/>
              <a:gd name="connsiteY724" fmla="*/ 4089676 h 6246801"/>
              <a:gd name="connsiteX725" fmla="*/ 4084770 w 9384838"/>
              <a:gd name="connsiteY725" fmla="*/ 4064233 h 6246801"/>
              <a:gd name="connsiteX726" fmla="*/ 4185432 w 9384838"/>
              <a:gd name="connsiteY726" fmla="*/ 4064233 h 6246801"/>
              <a:gd name="connsiteX727" fmla="*/ 4460870 w 9384838"/>
              <a:gd name="connsiteY727" fmla="*/ 3888345 h 6246801"/>
              <a:gd name="connsiteX728" fmla="*/ 4510648 w 9384838"/>
              <a:gd name="connsiteY728" fmla="*/ 3763342 h 6246801"/>
              <a:gd name="connsiteX729" fmla="*/ 4761751 w 9384838"/>
              <a:gd name="connsiteY729" fmla="*/ 3713562 h 6246801"/>
              <a:gd name="connsiteX730" fmla="*/ 4836971 w 9384838"/>
              <a:gd name="connsiteY730" fmla="*/ 3612896 h 6246801"/>
              <a:gd name="connsiteX731" fmla="*/ 4887855 w 9384838"/>
              <a:gd name="connsiteY731" fmla="*/ 3487894 h 6246801"/>
              <a:gd name="connsiteX732" fmla="*/ 4887855 w 9384838"/>
              <a:gd name="connsiteY732" fmla="*/ 3487893 h 6246801"/>
              <a:gd name="connsiteX733" fmla="*/ 4937633 w 9384838"/>
              <a:gd name="connsiteY733" fmla="*/ 3437007 h 6246801"/>
              <a:gd name="connsiteX734" fmla="*/ 5012854 w 9384838"/>
              <a:gd name="connsiteY734" fmla="*/ 3387227 h 6246801"/>
              <a:gd name="connsiteX735" fmla="*/ 5038296 w 9384838"/>
              <a:gd name="connsiteY735" fmla="*/ 3336341 h 6246801"/>
              <a:gd name="connsiteX736" fmla="*/ 5113516 w 9384838"/>
              <a:gd name="connsiteY736" fmla="*/ 3236782 h 6246801"/>
              <a:gd name="connsiteX737" fmla="*/ 5137852 w 9384838"/>
              <a:gd name="connsiteY737" fmla="*/ 3185896 h 6246801"/>
              <a:gd name="connsiteX738" fmla="*/ 5163294 w 9384838"/>
              <a:gd name="connsiteY738" fmla="*/ 3161560 h 6246801"/>
              <a:gd name="connsiteX739" fmla="*/ 5238514 w 9384838"/>
              <a:gd name="connsiteY739" fmla="*/ 3011116 h 6246801"/>
              <a:gd name="connsiteX740" fmla="*/ 5263957 w 9384838"/>
              <a:gd name="connsiteY740" fmla="*/ 2860672 h 6246801"/>
              <a:gd name="connsiteX741" fmla="*/ 5188736 w 9384838"/>
              <a:gd name="connsiteY741" fmla="*/ 2809788 h 6246801"/>
              <a:gd name="connsiteX742" fmla="*/ 5163294 w 9384838"/>
              <a:gd name="connsiteY742" fmla="*/ 2835229 h 6246801"/>
              <a:gd name="connsiteX743" fmla="*/ 5137852 w 9384838"/>
              <a:gd name="connsiteY743" fmla="*/ 2835229 h 6246801"/>
              <a:gd name="connsiteX744" fmla="*/ 5137852 w 9384838"/>
              <a:gd name="connsiteY744" fmla="*/ 2785450 h 6246801"/>
              <a:gd name="connsiteX745" fmla="*/ 5188736 w 9384838"/>
              <a:gd name="connsiteY745" fmla="*/ 2785450 h 6246801"/>
              <a:gd name="connsiteX746" fmla="*/ 5263957 w 9384838"/>
              <a:gd name="connsiteY746" fmla="*/ 2734563 h 6246801"/>
              <a:gd name="connsiteX747" fmla="*/ 5339177 w 9384838"/>
              <a:gd name="connsiteY747" fmla="*/ 2609561 h 6246801"/>
              <a:gd name="connsiteX748" fmla="*/ 5289399 w 9384838"/>
              <a:gd name="connsiteY748" fmla="*/ 2534339 h 6246801"/>
              <a:gd name="connsiteX749" fmla="*/ 5289931 w 9384838"/>
              <a:gd name="connsiteY749" fmla="*/ 2534660 h 6246801"/>
              <a:gd name="connsiteX750" fmla="*/ 5289398 w 9384838"/>
              <a:gd name="connsiteY750" fmla="*/ 2534339 h 6246801"/>
              <a:gd name="connsiteX751" fmla="*/ 5313734 w 9384838"/>
              <a:gd name="connsiteY751" fmla="*/ 2483451 h 6246801"/>
              <a:gd name="connsiteX752" fmla="*/ 5289398 w 9384838"/>
              <a:gd name="connsiteY752" fmla="*/ 2459115 h 6246801"/>
              <a:gd name="connsiteX753" fmla="*/ 5364618 w 9384838"/>
              <a:gd name="connsiteY753" fmla="*/ 2408231 h 6246801"/>
              <a:gd name="connsiteX754" fmla="*/ 5388954 w 9384838"/>
              <a:gd name="connsiteY754" fmla="*/ 2433674 h 6246801"/>
              <a:gd name="connsiteX755" fmla="*/ 5464174 w 9384838"/>
              <a:gd name="connsiteY755" fmla="*/ 2408231 h 6246801"/>
              <a:gd name="connsiteX756" fmla="*/ 5515059 w 9384838"/>
              <a:gd name="connsiteY756" fmla="*/ 2333007 h 6246801"/>
              <a:gd name="connsiteX757" fmla="*/ 5539394 w 9384838"/>
              <a:gd name="connsiteY757" fmla="*/ 2257785 h 6246801"/>
              <a:gd name="connsiteX758" fmla="*/ 5539394 w 9384838"/>
              <a:gd name="connsiteY758" fmla="*/ 2233447 h 6246801"/>
              <a:gd name="connsiteX759" fmla="*/ 5564837 w 9384838"/>
              <a:gd name="connsiteY759" fmla="*/ 2182565 h 6246801"/>
              <a:gd name="connsiteX760" fmla="*/ 5614615 w 9384838"/>
              <a:gd name="connsiteY760" fmla="*/ 2233447 h 6246801"/>
              <a:gd name="connsiteX761" fmla="*/ 5640057 w 9384838"/>
              <a:gd name="connsiteY761" fmla="*/ 2208005 h 6246801"/>
              <a:gd name="connsiteX762" fmla="*/ 5665499 w 9384838"/>
              <a:gd name="connsiteY762" fmla="*/ 2233447 h 6246801"/>
              <a:gd name="connsiteX763" fmla="*/ 5665499 w 9384838"/>
              <a:gd name="connsiteY763" fmla="*/ 2257785 h 6246801"/>
              <a:gd name="connsiteX764" fmla="*/ 5640057 w 9384838"/>
              <a:gd name="connsiteY764" fmla="*/ 2408231 h 6246801"/>
              <a:gd name="connsiteX765" fmla="*/ 5689835 w 9384838"/>
              <a:gd name="connsiteY765" fmla="*/ 2433674 h 6246801"/>
              <a:gd name="connsiteX766" fmla="*/ 5740719 w 9384838"/>
              <a:gd name="connsiteY766" fmla="*/ 2408231 h 6246801"/>
              <a:gd name="connsiteX767" fmla="*/ 5765055 w 9384838"/>
              <a:gd name="connsiteY767" fmla="*/ 2358450 h 6246801"/>
              <a:gd name="connsiteX768" fmla="*/ 5840275 w 9384838"/>
              <a:gd name="connsiteY768" fmla="*/ 2459115 h 6246801"/>
              <a:gd name="connsiteX769" fmla="*/ 5891159 w 9384838"/>
              <a:gd name="connsiteY769" fmla="*/ 2408231 h 6246801"/>
              <a:gd name="connsiteX770" fmla="*/ 5940937 w 9384838"/>
              <a:gd name="connsiteY770" fmla="*/ 2283229 h 6246801"/>
              <a:gd name="connsiteX771" fmla="*/ 5891159 w 9384838"/>
              <a:gd name="connsiteY771" fmla="*/ 2208005 h 6246801"/>
              <a:gd name="connsiteX772" fmla="*/ 5840275 w 9384838"/>
              <a:gd name="connsiteY772" fmla="*/ 2257785 h 6246801"/>
              <a:gd name="connsiteX773" fmla="*/ 5715277 w 9384838"/>
              <a:gd name="connsiteY773" fmla="*/ 2283229 h 6246801"/>
              <a:gd name="connsiteX774" fmla="*/ 5765055 w 9384838"/>
              <a:gd name="connsiteY774" fmla="*/ 2132783 h 6246801"/>
              <a:gd name="connsiteX775" fmla="*/ 5840275 w 9384838"/>
              <a:gd name="connsiteY775" fmla="*/ 2081897 h 6246801"/>
              <a:gd name="connsiteX776" fmla="*/ 8270546 w 9384838"/>
              <a:gd name="connsiteY776" fmla="*/ 1474959 h 6246801"/>
              <a:gd name="connsiteX777" fmla="*/ 8282255 w 9384838"/>
              <a:gd name="connsiteY777" fmla="*/ 1480813 h 6246801"/>
              <a:gd name="connsiteX778" fmla="*/ 8274449 w 9384838"/>
              <a:gd name="connsiteY778" fmla="*/ 1490571 h 6246801"/>
              <a:gd name="connsiteX779" fmla="*/ 8264691 w 9384838"/>
              <a:gd name="connsiteY779" fmla="*/ 1491546 h 6246801"/>
              <a:gd name="connsiteX780" fmla="*/ 8247128 w 9384838"/>
              <a:gd name="connsiteY780" fmla="*/ 1501304 h 6246801"/>
              <a:gd name="connsiteX781" fmla="*/ 8250055 w 9384838"/>
              <a:gd name="connsiteY781" fmla="*/ 1485692 h 6246801"/>
              <a:gd name="connsiteX782" fmla="*/ 8265667 w 9384838"/>
              <a:gd name="connsiteY782" fmla="*/ 1485692 h 6246801"/>
              <a:gd name="connsiteX783" fmla="*/ 8270546 w 9384838"/>
              <a:gd name="connsiteY783" fmla="*/ 1474959 h 6246801"/>
              <a:gd name="connsiteX784" fmla="*/ 8187608 w 9384838"/>
              <a:gd name="connsiteY784" fmla="*/ 1463250 h 6246801"/>
              <a:gd name="connsiteX785" fmla="*/ 8203220 w 9384838"/>
              <a:gd name="connsiteY785" fmla="*/ 1472032 h 6246801"/>
              <a:gd name="connsiteX786" fmla="*/ 8215904 w 9384838"/>
              <a:gd name="connsiteY786" fmla="*/ 1471056 h 6246801"/>
              <a:gd name="connsiteX787" fmla="*/ 8214929 w 9384838"/>
              <a:gd name="connsiteY787" fmla="*/ 1479838 h 6246801"/>
              <a:gd name="connsiteX788" fmla="*/ 8216880 w 9384838"/>
              <a:gd name="connsiteY788" fmla="*/ 1484717 h 6246801"/>
              <a:gd name="connsiteX789" fmla="*/ 8195414 w 9384838"/>
              <a:gd name="connsiteY789" fmla="*/ 1482765 h 6246801"/>
              <a:gd name="connsiteX790" fmla="*/ 8197365 w 9384838"/>
              <a:gd name="connsiteY790" fmla="*/ 1476909 h 6246801"/>
              <a:gd name="connsiteX791" fmla="*/ 8187608 w 9384838"/>
              <a:gd name="connsiteY791" fmla="*/ 1463250 h 6246801"/>
              <a:gd name="connsiteX792" fmla="*/ 8289085 w 9384838"/>
              <a:gd name="connsiteY792" fmla="*/ 1415439 h 6246801"/>
              <a:gd name="connsiteX793" fmla="*/ 8307624 w 9384838"/>
              <a:gd name="connsiteY793" fmla="*/ 1425197 h 6246801"/>
              <a:gd name="connsiteX794" fmla="*/ 8318357 w 9384838"/>
              <a:gd name="connsiteY794" fmla="*/ 1429100 h 6246801"/>
              <a:gd name="connsiteX795" fmla="*/ 8307624 w 9384838"/>
              <a:gd name="connsiteY795" fmla="*/ 1443734 h 6246801"/>
              <a:gd name="connsiteX796" fmla="*/ 8313478 w 9384838"/>
              <a:gd name="connsiteY796" fmla="*/ 1452516 h 6246801"/>
              <a:gd name="connsiteX797" fmla="*/ 8282255 w 9384838"/>
              <a:gd name="connsiteY797" fmla="*/ 1469104 h 6246801"/>
              <a:gd name="connsiteX798" fmla="*/ 8280303 w 9384838"/>
              <a:gd name="connsiteY798" fmla="*/ 1453493 h 6246801"/>
              <a:gd name="connsiteX799" fmla="*/ 8269570 w 9384838"/>
              <a:gd name="connsiteY799" fmla="*/ 1425197 h 6246801"/>
              <a:gd name="connsiteX800" fmla="*/ 8289085 w 9384838"/>
              <a:gd name="connsiteY800" fmla="*/ 1415439 h 6246801"/>
              <a:gd name="connsiteX801" fmla="*/ 8360314 w 9384838"/>
              <a:gd name="connsiteY801" fmla="*/ 1357869 h 6246801"/>
              <a:gd name="connsiteX802" fmla="*/ 8376902 w 9384838"/>
              <a:gd name="connsiteY802" fmla="*/ 1366651 h 6246801"/>
              <a:gd name="connsiteX803" fmla="*/ 8379829 w 9384838"/>
              <a:gd name="connsiteY803" fmla="*/ 1382264 h 6246801"/>
              <a:gd name="connsiteX804" fmla="*/ 8349581 w 9384838"/>
              <a:gd name="connsiteY804" fmla="*/ 1375434 h 6246801"/>
              <a:gd name="connsiteX805" fmla="*/ 8360314 w 9384838"/>
              <a:gd name="connsiteY805" fmla="*/ 1357869 h 6246801"/>
              <a:gd name="connsiteX806" fmla="*/ 8571073 w 9384838"/>
              <a:gd name="connsiteY806" fmla="*/ 1228098 h 6246801"/>
              <a:gd name="connsiteX807" fmla="*/ 8597418 w 9384838"/>
              <a:gd name="connsiteY807" fmla="*/ 1253467 h 6246801"/>
              <a:gd name="connsiteX808" fmla="*/ 8592539 w 9384838"/>
              <a:gd name="connsiteY808" fmla="*/ 1260297 h 6246801"/>
              <a:gd name="connsiteX809" fmla="*/ 8592539 w 9384838"/>
              <a:gd name="connsiteY809" fmla="*/ 1272981 h 6246801"/>
              <a:gd name="connsiteX810" fmla="*/ 8572049 w 9384838"/>
              <a:gd name="connsiteY810" fmla="*/ 1273957 h 6246801"/>
              <a:gd name="connsiteX811" fmla="*/ 8561316 w 9384838"/>
              <a:gd name="connsiteY811" fmla="*/ 1285666 h 6246801"/>
              <a:gd name="connsiteX812" fmla="*/ 8554486 w 9384838"/>
              <a:gd name="connsiteY812" fmla="*/ 1302253 h 6246801"/>
              <a:gd name="connsiteX813" fmla="*/ 8533995 w 9384838"/>
              <a:gd name="connsiteY813" fmla="*/ 1311035 h 6246801"/>
              <a:gd name="connsiteX814" fmla="*/ 8510577 w 9384838"/>
              <a:gd name="connsiteY814" fmla="*/ 1309083 h 6246801"/>
              <a:gd name="connsiteX815" fmla="*/ 8505699 w 9384838"/>
              <a:gd name="connsiteY815" fmla="*/ 1331526 h 6246801"/>
              <a:gd name="connsiteX816" fmla="*/ 8494966 w 9384838"/>
              <a:gd name="connsiteY816" fmla="*/ 1335428 h 6246801"/>
              <a:gd name="connsiteX817" fmla="*/ 8482281 w 9384838"/>
              <a:gd name="connsiteY817" fmla="*/ 1312986 h 6246801"/>
              <a:gd name="connsiteX818" fmla="*/ 8474475 w 9384838"/>
              <a:gd name="connsiteY818" fmla="*/ 1303229 h 6246801"/>
              <a:gd name="connsiteX819" fmla="*/ 8467645 w 9384838"/>
              <a:gd name="connsiteY819" fmla="*/ 1279811 h 6246801"/>
              <a:gd name="connsiteX820" fmla="*/ 8476427 w 9384838"/>
              <a:gd name="connsiteY820" fmla="*/ 1270054 h 6246801"/>
              <a:gd name="connsiteX821" fmla="*/ 8524238 w 9384838"/>
              <a:gd name="connsiteY821" fmla="*/ 1261273 h 6246801"/>
              <a:gd name="connsiteX822" fmla="*/ 8551558 w 9384838"/>
              <a:gd name="connsiteY822" fmla="*/ 1236879 h 6246801"/>
              <a:gd name="connsiteX823" fmla="*/ 8567170 w 9384838"/>
              <a:gd name="connsiteY823" fmla="*/ 1237855 h 6246801"/>
              <a:gd name="connsiteX824" fmla="*/ 8571073 w 9384838"/>
              <a:gd name="connsiteY824" fmla="*/ 1228098 h 6246801"/>
              <a:gd name="connsiteX825" fmla="*/ 8306648 w 9384838"/>
              <a:gd name="connsiteY825" fmla="*/ 884639 h 6246801"/>
              <a:gd name="connsiteX826" fmla="*/ 8328114 w 9384838"/>
              <a:gd name="connsiteY826" fmla="*/ 903178 h 6246801"/>
              <a:gd name="connsiteX827" fmla="*/ 8334944 w 9384838"/>
              <a:gd name="connsiteY827" fmla="*/ 917814 h 6246801"/>
              <a:gd name="connsiteX828" fmla="*/ 8368119 w 9384838"/>
              <a:gd name="connsiteY828" fmla="*/ 935377 h 6246801"/>
              <a:gd name="connsiteX829" fmla="*/ 8422761 w 9384838"/>
              <a:gd name="connsiteY829" fmla="*/ 939280 h 6246801"/>
              <a:gd name="connsiteX830" fmla="*/ 8461790 w 9384838"/>
              <a:gd name="connsiteY830" fmla="*/ 922693 h 6246801"/>
              <a:gd name="connsiteX831" fmla="*/ 8450081 w 9384838"/>
              <a:gd name="connsiteY831" fmla="*/ 963674 h 6246801"/>
              <a:gd name="connsiteX832" fmla="*/ 8431542 w 9384838"/>
              <a:gd name="connsiteY832" fmla="*/ 975382 h 6246801"/>
              <a:gd name="connsiteX833" fmla="*/ 8415930 w 9384838"/>
              <a:gd name="connsiteY833" fmla="*/ 963674 h 6246801"/>
              <a:gd name="connsiteX834" fmla="*/ 8397391 w 9384838"/>
              <a:gd name="connsiteY834" fmla="*/ 963674 h 6246801"/>
              <a:gd name="connsiteX835" fmla="*/ 8359338 w 9384838"/>
              <a:gd name="connsiteY835" fmla="*/ 1014411 h 6246801"/>
              <a:gd name="connsiteX836" fmla="*/ 8284206 w 9384838"/>
              <a:gd name="connsiteY836" fmla="*/ 1020265 h 6246801"/>
              <a:gd name="connsiteX837" fmla="*/ 8247128 w 9384838"/>
              <a:gd name="connsiteY837" fmla="*/ 1070028 h 6246801"/>
              <a:gd name="connsiteX838" fmla="*/ 8212977 w 9384838"/>
              <a:gd name="connsiteY838" fmla="*/ 1083688 h 6246801"/>
              <a:gd name="connsiteX839" fmla="*/ 8184681 w 9384838"/>
              <a:gd name="connsiteY839" fmla="*/ 1151014 h 6246801"/>
              <a:gd name="connsiteX840" fmla="*/ 8163215 w 9384838"/>
              <a:gd name="connsiteY840" fmla="*/ 1151014 h 6246801"/>
              <a:gd name="connsiteX841" fmla="*/ 8155409 w 9384838"/>
              <a:gd name="connsiteY841" fmla="*/ 1207607 h 6246801"/>
              <a:gd name="connsiteX842" fmla="*/ 8099792 w 9384838"/>
              <a:gd name="connsiteY842" fmla="*/ 1223219 h 6246801"/>
              <a:gd name="connsiteX843" fmla="*/ 8077350 w 9384838"/>
              <a:gd name="connsiteY843" fmla="*/ 1247612 h 6246801"/>
              <a:gd name="connsiteX844" fmla="*/ 8066617 w 9384838"/>
              <a:gd name="connsiteY844" fmla="*/ 1319817 h 6246801"/>
              <a:gd name="connsiteX845" fmla="*/ 8057835 w 9384838"/>
              <a:gd name="connsiteY845" fmla="*/ 1315914 h 6246801"/>
              <a:gd name="connsiteX846" fmla="*/ 8009048 w 9384838"/>
              <a:gd name="connsiteY846" fmla="*/ 1320793 h 6246801"/>
              <a:gd name="connsiteX847" fmla="*/ 8009048 w 9384838"/>
              <a:gd name="connsiteY847" fmla="*/ 1309084 h 6246801"/>
              <a:gd name="connsiteX848" fmla="*/ 8010024 w 9384838"/>
              <a:gd name="connsiteY848" fmla="*/ 1293472 h 6246801"/>
              <a:gd name="connsiteX849" fmla="*/ 8002218 w 9384838"/>
              <a:gd name="connsiteY849" fmla="*/ 1262248 h 6246801"/>
              <a:gd name="connsiteX850" fmla="*/ 8013927 w 9384838"/>
              <a:gd name="connsiteY850" fmla="*/ 1254442 h 6246801"/>
              <a:gd name="connsiteX851" fmla="*/ 8038320 w 9384838"/>
              <a:gd name="connsiteY851" fmla="*/ 1219316 h 6246801"/>
              <a:gd name="connsiteX852" fmla="*/ 8077350 w 9384838"/>
              <a:gd name="connsiteY852" fmla="*/ 1190044 h 6246801"/>
              <a:gd name="connsiteX853" fmla="*/ 8108573 w 9384838"/>
              <a:gd name="connsiteY853" fmla="*/ 1167602 h 6246801"/>
              <a:gd name="connsiteX854" fmla="*/ 8111501 w 9384838"/>
              <a:gd name="connsiteY854" fmla="*/ 1154917 h 6246801"/>
              <a:gd name="connsiteX855" fmla="*/ 8135894 w 9384838"/>
              <a:gd name="connsiteY855" fmla="*/ 1148087 h 6246801"/>
              <a:gd name="connsiteX856" fmla="*/ 8141748 w 9384838"/>
              <a:gd name="connsiteY856" fmla="*/ 1130524 h 6246801"/>
              <a:gd name="connsiteX857" fmla="*/ 8135894 w 9384838"/>
              <a:gd name="connsiteY857" fmla="*/ 1121742 h 6246801"/>
              <a:gd name="connsiteX858" fmla="*/ 8143700 w 9384838"/>
              <a:gd name="connsiteY858" fmla="*/ 1104179 h 6246801"/>
              <a:gd name="connsiteX859" fmla="*/ 8200293 w 9384838"/>
              <a:gd name="connsiteY859" fmla="*/ 1030998 h 6246801"/>
              <a:gd name="connsiteX860" fmla="*/ 8231516 w 9384838"/>
              <a:gd name="connsiteY860" fmla="*/ 993920 h 6246801"/>
              <a:gd name="connsiteX861" fmla="*/ 8245176 w 9384838"/>
              <a:gd name="connsiteY861" fmla="*/ 957819 h 6246801"/>
              <a:gd name="connsiteX862" fmla="*/ 8258837 w 9384838"/>
              <a:gd name="connsiteY862" fmla="*/ 944159 h 6246801"/>
              <a:gd name="connsiteX863" fmla="*/ 8260788 w 9384838"/>
              <a:gd name="connsiteY863" fmla="*/ 920741 h 6246801"/>
              <a:gd name="connsiteX864" fmla="*/ 8289085 w 9384838"/>
              <a:gd name="connsiteY864" fmla="*/ 889516 h 6246801"/>
              <a:gd name="connsiteX865" fmla="*/ 8306648 w 9384838"/>
              <a:gd name="connsiteY865" fmla="*/ 884639 h 6246801"/>
              <a:gd name="connsiteX866" fmla="*/ 9328245 w 9384838"/>
              <a:gd name="connsiteY866" fmla="*/ 311878 h 6246801"/>
              <a:gd name="connsiteX867" fmla="*/ 9371178 w 9384838"/>
              <a:gd name="connsiteY867" fmla="*/ 317733 h 6246801"/>
              <a:gd name="connsiteX868" fmla="*/ 9384838 w 9384838"/>
              <a:gd name="connsiteY868" fmla="*/ 341150 h 6246801"/>
              <a:gd name="connsiteX869" fmla="*/ 9357517 w 9384838"/>
              <a:gd name="connsiteY869" fmla="*/ 360665 h 6246801"/>
              <a:gd name="connsiteX870" fmla="*/ 9357517 w 9384838"/>
              <a:gd name="connsiteY870" fmla="*/ 378228 h 6246801"/>
              <a:gd name="connsiteX871" fmla="*/ 9371178 w 9384838"/>
              <a:gd name="connsiteY871" fmla="*/ 393840 h 6246801"/>
              <a:gd name="connsiteX872" fmla="*/ 9367275 w 9384838"/>
              <a:gd name="connsiteY872" fmla="*/ 427015 h 6246801"/>
              <a:gd name="connsiteX873" fmla="*/ 9314585 w 9384838"/>
              <a:gd name="connsiteY873" fmla="*/ 427015 h 6246801"/>
              <a:gd name="connsiteX874" fmla="*/ 9250186 w 9384838"/>
              <a:gd name="connsiteY874" fmla="*/ 440675 h 6246801"/>
              <a:gd name="connsiteX875" fmla="*/ 9213108 w 9384838"/>
              <a:gd name="connsiteY875" fmla="*/ 471899 h 6246801"/>
              <a:gd name="connsiteX876" fmla="*/ 9162370 w 9384838"/>
              <a:gd name="connsiteY876" fmla="*/ 491414 h 6246801"/>
              <a:gd name="connsiteX877" fmla="*/ 9099923 w 9384838"/>
              <a:gd name="connsiteY877" fmla="*/ 526540 h 6246801"/>
              <a:gd name="connsiteX878" fmla="*/ 9035524 w 9384838"/>
              <a:gd name="connsiteY878" fmla="*/ 587036 h 6246801"/>
              <a:gd name="connsiteX879" fmla="*/ 8996494 w 9384838"/>
              <a:gd name="connsiteY879" fmla="*/ 635822 h 6246801"/>
              <a:gd name="connsiteX880" fmla="*/ 8961368 w 9384838"/>
              <a:gd name="connsiteY880" fmla="*/ 637774 h 6246801"/>
              <a:gd name="connsiteX881" fmla="*/ 8951610 w 9384838"/>
              <a:gd name="connsiteY881" fmla="*/ 647531 h 6246801"/>
              <a:gd name="connsiteX882" fmla="*/ 8926241 w 9384838"/>
              <a:gd name="connsiteY882" fmla="*/ 637774 h 6246801"/>
              <a:gd name="connsiteX883" fmla="*/ 8916484 w 9384838"/>
              <a:gd name="connsiteY883" fmla="*/ 608501 h 6246801"/>
              <a:gd name="connsiteX884" fmla="*/ 8883309 w 9384838"/>
              <a:gd name="connsiteY884" fmla="*/ 622162 h 6246801"/>
              <a:gd name="connsiteX885" fmla="*/ 8877454 w 9384838"/>
              <a:gd name="connsiteY885" fmla="*/ 651434 h 6246801"/>
              <a:gd name="connsiteX886" fmla="*/ 8887212 w 9384838"/>
              <a:gd name="connsiteY886" fmla="*/ 665094 h 6246801"/>
              <a:gd name="connsiteX887" fmla="*/ 8846231 w 9384838"/>
              <a:gd name="connsiteY887" fmla="*/ 719735 h 6246801"/>
              <a:gd name="connsiteX888" fmla="*/ 8799395 w 9384838"/>
              <a:gd name="connsiteY888" fmla="*/ 749008 h 6246801"/>
              <a:gd name="connsiteX889" fmla="*/ 8766220 w 9384838"/>
              <a:gd name="connsiteY889" fmla="*/ 774380 h 6246801"/>
              <a:gd name="connsiteX890" fmla="*/ 8731094 w 9384838"/>
              <a:gd name="connsiteY890" fmla="*/ 844633 h 6246801"/>
              <a:gd name="connsiteX891" fmla="*/ 8697919 w 9384838"/>
              <a:gd name="connsiteY891" fmla="*/ 862196 h 6246801"/>
              <a:gd name="connsiteX892" fmla="*/ 8666695 w 9384838"/>
              <a:gd name="connsiteY892" fmla="*/ 862196 h 6246801"/>
              <a:gd name="connsiteX893" fmla="*/ 8641326 w 9384838"/>
              <a:gd name="connsiteY893" fmla="*/ 887565 h 6246801"/>
              <a:gd name="connsiteX894" fmla="*/ 8614005 w 9384838"/>
              <a:gd name="connsiteY894" fmla="*/ 932449 h 6246801"/>
              <a:gd name="connsiteX895" fmla="*/ 8590587 w 9384838"/>
              <a:gd name="connsiteY895" fmla="*/ 936351 h 6246801"/>
              <a:gd name="connsiteX896" fmla="*/ 8576927 w 9384838"/>
              <a:gd name="connsiteY896" fmla="*/ 920740 h 6246801"/>
              <a:gd name="connsiteX897" fmla="*/ 8590587 w 9384838"/>
              <a:gd name="connsiteY897" fmla="*/ 885614 h 6246801"/>
              <a:gd name="connsiteX898" fmla="*/ 8602296 w 9384838"/>
              <a:gd name="connsiteY898" fmla="*/ 881711 h 6246801"/>
              <a:gd name="connsiteX899" fmla="*/ 8610102 w 9384838"/>
              <a:gd name="connsiteY899" fmla="*/ 868050 h 6246801"/>
              <a:gd name="connsiteX900" fmla="*/ 8606199 w 9384838"/>
              <a:gd name="connsiteY900" fmla="*/ 850487 h 6246801"/>
              <a:gd name="connsiteX901" fmla="*/ 8612054 w 9384838"/>
              <a:gd name="connsiteY901" fmla="*/ 825118 h 6246801"/>
              <a:gd name="connsiteX902" fmla="*/ 8623762 w 9384838"/>
              <a:gd name="connsiteY902" fmla="*/ 846584 h 6246801"/>
              <a:gd name="connsiteX903" fmla="*/ 8637423 w 9384838"/>
              <a:gd name="connsiteY903" fmla="*/ 848536 h 6246801"/>
              <a:gd name="connsiteX904" fmla="*/ 8649132 w 9384838"/>
              <a:gd name="connsiteY904" fmla="*/ 827069 h 6246801"/>
              <a:gd name="connsiteX905" fmla="*/ 8635471 w 9384838"/>
              <a:gd name="connsiteY905" fmla="*/ 807555 h 6246801"/>
              <a:gd name="connsiteX906" fmla="*/ 8654986 w 9384838"/>
              <a:gd name="connsiteY906" fmla="*/ 807555 h 6246801"/>
              <a:gd name="connsiteX907" fmla="*/ 8664743 w 9384838"/>
              <a:gd name="connsiteY907" fmla="*/ 819263 h 6246801"/>
              <a:gd name="connsiteX908" fmla="*/ 8692064 w 9384838"/>
              <a:gd name="connsiteY908" fmla="*/ 805603 h 6246801"/>
              <a:gd name="connsiteX909" fmla="*/ 8709627 w 9384838"/>
              <a:gd name="connsiteY909" fmla="*/ 778282 h 6246801"/>
              <a:gd name="connsiteX910" fmla="*/ 8711579 w 9384838"/>
              <a:gd name="connsiteY910" fmla="*/ 749008 h 6246801"/>
              <a:gd name="connsiteX911" fmla="*/ 8695967 w 9384838"/>
              <a:gd name="connsiteY911" fmla="*/ 749008 h 6246801"/>
              <a:gd name="connsiteX912" fmla="*/ 8672549 w 9384838"/>
              <a:gd name="connsiteY912" fmla="*/ 745105 h 6246801"/>
              <a:gd name="connsiteX913" fmla="*/ 8668646 w 9384838"/>
              <a:gd name="connsiteY913" fmla="*/ 713881 h 6246801"/>
              <a:gd name="connsiteX914" fmla="*/ 8697919 w 9384838"/>
              <a:gd name="connsiteY914" fmla="*/ 713881 h 6246801"/>
              <a:gd name="connsiteX915" fmla="*/ 8715482 w 9384838"/>
              <a:gd name="connsiteY915" fmla="*/ 731444 h 6246801"/>
              <a:gd name="connsiteX916" fmla="*/ 8733045 w 9384838"/>
              <a:gd name="connsiteY916" fmla="*/ 719735 h 6246801"/>
              <a:gd name="connsiteX917" fmla="*/ 8746705 w 9384838"/>
              <a:gd name="connsiteY917" fmla="*/ 688512 h 6246801"/>
              <a:gd name="connsiteX918" fmla="*/ 8787686 w 9384838"/>
              <a:gd name="connsiteY918" fmla="*/ 674851 h 6246801"/>
              <a:gd name="connsiteX919" fmla="*/ 8811104 w 9384838"/>
              <a:gd name="connsiteY919" fmla="*/ 624114 h 6246801"/>
              <a:gd name="connsiteX920" fmla="*/ 8830619 w 9384838"/>
              <a:gd name="connsiteY920" fmla="*/ 618260 h 6246801"/>
              <a:gd name="connsiteX921" fmla="*/ 8840376 w 9384838"/>
              <a:gd name="connsiteY921" fmla="*/ 600695 h 6246801"/>
              <a:gd name="connsiteX922" fmla="*/ 8832570 w 9384838"/>
              <a:gd name="connsiteY922" fmla="*/ 559715 h 6246801"/>
              <a:gd name="connsiteX923" fmla="*/ 8850134 w 9384838"/>
              <a:gd name="connsiteY923" fmla="*/ 559715 h 6246801"/>
              <a:gd name="connsiteX924" fmla="*/ 8885260 w 9384838"/>
              <a:gd name="connsiteY924" fmla="*/ 573376 h 6246801"/>
              <a:gd name="connsiteX925" fmla="*/ 8902823 w 9384838"/>
              <a:gd name="connsiteY925" fmla="*/ 559715 h 6246801"/>
              <a:gd name="connsiteX926" fmla="*/ 8904775 w 9384838"/>
              <a:gd name="connsiteY926" fmla="*/ 524589 h 6246801"/>
              <a:gd name="connsiteX927" fmla="*/ 8949659 w 9384838"/>
              <a:gd name="connsiteY927" fmla="*/ 497268 h 6246801"/>
              <a:gd name="connsiteX928" fmla="*/ 8976980 w 9384838"/>
              <a:gd name="connsiteY928" fmla="*/ 497268 h 6246801"/>
              <a:gd name="connsiteX929" fmla="*/ 8976980 w 9384838"/>
              <a:gd name="connsiteY929" fmla="*/ 462142 h 6246801"/>
              <a:gd name="connsiteX930" fmla="*/ 8965271 w 9384838"/>
              <a:gd name="connsiteY930" fmla="*/ 419209 h 6246801"/>
              <a:gd name="connsiteX931" fmla="*/ 8973077 w 9384838"/>
              <a:gd name="connsiteY931" fmla="*/ 393840 h 6246801"/>
              <a:gd name="connsiteX932" fmla="*/ 9002349 w 9384838"/>
              <a:gd name="connsiteY932" fmla="*/ 376277 h 6246801"/>
              <a:gd name="connsiteX933" fmla="*/ 9017961 w 9384838"/>
              <a:gd name="connsiteY933" fmla="*/ 403597 h 6246801"/>
              <a:gd name="connsiteX934" fmla="*/ 9041378 w 9384838"/>
              <a:gd name="connsiteY934" fmla="*/ 467996 h 6246801"/>
              <a:gd name="connsiteX935" fmla="*/ 9076505 w 9384838"/>
              <a:gd name="connsiteY935" fmla="*/ 475802 h 6246801"/>
              <a:gd name="connsiteX936" fmla="*/ 9154564 w 9384838"/>
              <a:gd name="connsiteY936" fmla="*/ 458239 h 6246801"/>
              <a:gd name="connsiteX937" fmla="*/ 9209205 w 9384838"/>
              <a:gd name="connsiteY937" fmla="*/ 409452 h 6246801"/>
              <a:gd name="connsiteX938" fmla="*/ 9218963 w 9384838"/>
              <a:gd name="connsiteY938" fmla="*/ 380180 h 6246801"/>
              <a:gd name="connsiteX939" fmla="*/ 9283361 w 9384838"/>
              <a:gd name="connsiteY939" fmla="*/ 325538 h 6246801"/>
              <a:gd name="connsiteX940" fmla="*/ 9328245 w 9384838"/>
              <a:gd name="connsiteY940" fmla="*/ 311878 h 6246801"/>
              <a:gd name="connsiteX941" fmla="*/ 6819242 w 9384838"/>
              <a:gd name="connsiteY941" fmla="*/ 0 h 6246801"/>
              <a:gd name="connsiteX942" fmla="*/ 6869020 w 9384838"/>
              <a:gd name="connsiteY942" fmla="*/ 125002 h 6246801"/>
              <a:gd name="connsiteX943" fmla="*/ 6969682 w 9384838"/>
              <a:gd name="connsiteY943" fmla="*/ 326334 h 6246801"/>
              <a:gd name="connsiteX944" fmla="*/ 6969682 w 9384838"/>
              <a:gd name="connsiteY944" fmla="*/ 401556 h 6246801"/>
              <a:gd name="connsiteX945" fmla="*/ 7094680 w 9384838"/>
              <a:gd name="connsiteY945" fmla="*/ 652667 h 6246801"/>
              <a:gd name="connsiteX946" fmla="*/ 7220784 w 9384838"/>
              <a:gd name="connsiteY946" fmla="*/ 803117 h 6246801"/>
              <a:gd name="connsiteX947" fmla="*/ 7321446 w 9384838"/>
              <a:gd name="connsiteY947" fmla="*/ 903783 h 6246801"/>
              <a:gd name="connsiteX948" fmla="*/ 7321446 w 9384838"/>
              <a:gd name="connsiteY948" fmla="*/ 979004 h 6246801"/>
              <a:gd name="connsiteX949" fmla="*/ 7345782 w 9384838"/>
              <a:gd name="connsiteY949" fmla="*/ 979004 h 6246801"/>
              <a:gd name="connsiteX950" fmla="*/ 7396667 w 9384838"/>
              <a:gd name="connsiteY950" fmla="*/ 1003341 h 6246801"/>
              <a:gd name="connsiteX951" fmla="*/ 7421002 w 9384838"/>
              <a:gd name="connsiteY951" fmla="*/ 979004 h 6246801"/>
              <a:gd name="connsiteX952" fmla="*/ 7496223 w 9384838"/>
              <a:gd name="connsiteY952" fmla="*/ 1003341 h 6246801"/>
              <a:gd name="connsiteX953" fmla="*/ 7446445 w 9384838"/>
              <a:gd name="connsiteY953" fmla="*/ 1054227 h 6246801"/>
              <a:gd name="connsiteX954" fmla="*/ 7471887 w 9384838"/>
              <a:gd name="connsiteY954" fmla="*/ 1078564 h 6246801"/>
              <a:gd name="connsiteX955" fmla="*/ 7521665 w 9384838"/>
              <a:gd name="connsiteY955" fmla="*/ 1054227 h 6246801"/>
              <a:gd name="connsiteX956" fmla="*/ 7547107 w 9384838"/>
              <a:gd name="connsiteY956" fmla="*/ 1129449 h 6246801"/>
              <a:gd name="connsiteX957" fmla="*/ 7672105 w 9384838"/>
              <a:gd name="connsiteY957" fmla="*/ 1179229 h 6246801"/>
              <a:gd name="connsiteX958" fmla="*/ 7747325 w 9384838"/>
              <a:gd name="connsiteY958" fmla="*/ 1179229 h 6246801"/>
              <a:gd name="connsiteX959" fmla="*/ 7847987 w 9384838"/>
              <a:gd name="connsiteY959" fmla="*/ 1104007 h 6246801"/>
              <a:gd name="connsiteX960" fmla="*/ 7923207 w 9384838"/>
              <a:gd name="connsiteY960" fmla="*/ 1078564 h 6246801"/>
              <a:gd name="connsiteX961" fmla="*/ 7998427 w 9384838"/>
              <a:gd name="connsiteY961" fmla="*/ 1003341 h 6246801"/>
              <a:gd name="connsiteX962" fmla="*/ 7998427 w 9384838"/>
              <a:gd name="connsiteY962" fmla="*/ 1054227 h 6246801"/>
              <a:gd name="connsiteX963" fmla="*/ 7948649 w 9384838"/>
              <a:gd name="connsiteY963" fmla="*/ 1104007 h 6246801"/>
              <a:gd name="connsiteX964" fmla="*/ 7948649 w 9384838"/>
              <a:gd name="connsiteY964" fmla="*/ 1129449 h 6246801"/>
              <a:gd name="connsiteX965" fmla="*/ 7822545 w 9384838"/>
              <a:gd name="connsiteY965" fmla="*/ 1279895 h 6246801"/>
              <a:gd name="connsiteX966" fmla="*/ 7822545 w 9384838"/>
              <a:gd name="connsiteY966" fmla="*/ 1379454 h 6246801"/>
              <a:gd name="connsiteX967" fmla="*/ 7873429 w 9384838"/>
              <a:gd name="connsiteY967" fmla="*/ 1379454 h 6246801"/>
              <a:gd name="connsiteX968" fmla="*/ 7847987 w 9384838"/>
              <a:gd name="connsiteY968" fmla="*/ 1505563 h 6246801"/>
              <a:gd name="connsiteX969" fmla="*/ 7797103 w 9384838"/>
              <a:gd name="connsiteY969" fmla="*/ 1531005 h 6246801"/>
              <a:gd name="connsiteX970" fmla="*/ 7873429 w 9384838"/>
              <a:gd name="connsiteY970" fmla="*/ 1606229 h 6246801"/>
              <a:gd name="connsiteX971" fmla="*/ 7948649 w 9384838"/>
              <a:gd name="connsiteY971" fmla="*/ 1606229 h 6246801"/>
              <a:gd name="connsiteX972" fmla="*/ 7923207 w 9384838"/>
              <a:gd name="connsiteY972" fmla="*/ 1656009 h 6246801"/>
              <a:gd name="connsiteX973" fmla="*/ 7772767 w 9384838"/>
              <a:gd name="connsiteY973" fmla="*/ 1630565 h 6246801"/>
              <a:gd name="connsiteX974" fmla="*/ 7672105 w 9384838"/>
              <a:gd name="connsiteY974" fmla="*/ 1705789 h 6246801"/>
              <a:gd name="connsiteX975" fmla="*/ 7672105 w 9384838"/>
              <a:gd name="connsiteY975" fmla="*/ 1656009 h 6246801"/>
              <a:gd name="connsiteX976" fmla="*/ 7596885 w 9384838"/>
              <a:gd name="connsiteY976" fmla="*/ 1656009 h 6246801"/>
              <a:gd name="connsiteX977" fmla="*/ 7571443 w 9384838"/>
              <a:gd name="connsiteY977" fmla="*/ 1705789 h 6246801"/>
              <a:gd name="connsiteX978" fmla="*/ 7446445 w 9384838"/>
              <a:gd name="connsiteY978" fmla="*/ 1681452 h 6246801"/>
              <a:gd name="connsiteX979" fmla="*/ 7421002 w 9384838"/>
              <a:gd name="connsiteY979" fmla="*/ 1630565 h 6246801"/>
              <a:gd name="connsiteX980" fmla="*/ 7321446 w 9384838"/>
              <a:gd name="connsiteY980" fmla="*/ 1630565 h 6246801"/>
              <a:gd name="connsiteX981" fmla="*/ 7070344 w 9384838"/>
              <a:gd name="connsiteY981" fmla="*/ 1756674 h 6246801"/>
              <a:gd name="connsiteX982" fmla="*/ 6869020 w 9384838"/>
              <a:gd name="connsiteY982" fmla="*/ 1907113 h 6246801"/>
              <a:gd name="connsiteX983" fmla="*/ 6894462 w 9384838"/>
              <a:gd name="connsiteY983" fmla="*/ 1956897 h 6246801"/>
              <a:gd name="connsiteX984" fmla="*/ 6819242 w 9384838"/>
              <a:gd name="connsiteY984" fmla="*/ 2081899 h 6246801"/>
              <a:gd name="connsiteX985" fmla="*/ 6793800 w 9384838"/>
              <a:gd name="connsiteY985" fmla="*/ 2006676 h 6246801"/>
              <a:gd name="connsiteX986" fmla="*/ 6668802 w 9384838"/>
              <a:gd name="connsiteY986" fmla="*/ 1931450 h 6246801"/>
              <a:gd name="connsiteX987" fmla="*/ 6542697 w 9384838"/>
              <a:gd name="connsiteY987" fmla="*/ 1831894 h 6246801"/>
              <a:gd name="connsiteX988" fmla="*/ 6467477 w 9384838"/>
              <a:gd name="connsiteY988" fmla="*/ 1705789 h 6246801"/>
              <a:gd name="connsiteX989" fmla="*/ 6417699 w 9384838"/>
              <a:gd name="connsiteY989" fmla="*/ 1681452 h 6246801"/>
              <a:gd name="connsiteX990" fmla="*/ 6342479 w 9384838"/>
              <a:gd name="connsiteY990" fmla="*/ 1580786 h 6246801"/>
              <a:gd name="connsiteX991" fmla="*/ 6217481 w 9384838"/>
              <a:gd name="connsiteY991" fmla="*/ 1555343 h 6246801"/>
              <a:gd name="connsiteX992" fmla="*/ 6091377 w 9384838"/>
              <a:gd name="connsiteY992" fmla="*/ 1606229 h 6246801"/>
              <a:gd name="connsiteX993" fmla="*/ 5991821 w 9384838"/>
              <a:gd name="connsiteY993" fmla="*/ 1681452 h 6246801"/>
              <a:gd name="connsiteX994" fmla="*/ 5966379 w 9384838"/>
              <a:gd name="connsiteY994" fmla="*/ 1630565 h 6246801"/>
              <a:gd name="connsiteX995" fmla="*/ 5966379 w 9384838"/>
              <a:gd name="connsiteY995" fmla="*/ 1580786 h 6246801"/>
              <a:gd name="connsiteX996" fmla="*/ 5916601 w 9384838"/>
              <a:gd name="connsiteY996" fmla="*/ 1531005 h 6246801"/>
              <a:gd name="connsiteX997" fmla="*/ 5940937 w 9384838"/>
              <a:gd name="connsiteY997" fmla="*/ 1505563 h 6246801"/>
              <a:gd name="connsiteX998" fmla="*/ 5891159 w 9384838"/>
              <a:gd name="connsiteY998" fmla="*/ 1480122 h 6246801"/>
              <a:gd name="connsiteX999" fmla="*/ 5840275 w 9384838"/>
              <a:gd name="connsiteY999" fmla="*/ 1480122 h 6246801"/>
              <a:gd name="connsiteX1000" fmla="*/ 5815939 w 9384838"/>
              <a:gd name="connsiteY1000" fmla="*/ 1455784 h 6246801"/>
              <a:gd name="connsiteX1001" fmla="*/ 5740719 w 9384838"/>
              <a:gd name="connsiteY1001" fmla="*/ 1505563 h 6246801"/>
              <a:gd name="connsiteX1002" fmla="*/ 5665499 w 9384838"/>
              <a:gd name="connsiteY1002" fmla="*/ 1606229 h 6246801"/>
              <a:gd name="connsiteX1003" fmla="*/ 5715277 w 9384838"/>
              <a:gd name="connsiteY1003" fmla="*/ 1656009 h 6246801"/>
              <a:gd name="connsiteX1004" fmla="*/ 5765055 w 9384838"/>
              <a:gd name="connsiteY1004" fmla="*/ 1731231 h 6246801"/>
              <a:gd name="connsiteX1005" fmla="*/ 5840275 w 9384838"/>
              <a:gd name="connsiteY1005" fmla="*/ 1731231 h 6246801"/>
              <a:gd name="connsiteX1006" fmla="*/ 5916601 w 9384838"/>
              <a:gd name="connsiteY1006" fmla="*/ 1881669 h 6246801"/>
              <a:gd name="connsiteX1007" fmla="*/ 5966379 w 9384838"/>
              <a:gd name="connsiteY1007" fmla="*/ 1956897 h 6246801"/>
              <a:gd name="connsiteX1008" fmla="*/ 5891159 w 9384838"/>
              <a:gd name="connsiteY1008" fmla="*/ 2006676 h 6246801"/>
              <a:gd name="connsiteX1009" fmla="*/ 5815939 w 9384838"/>
              <a:gd name="connsiteY1009" fmla="*/ 1931450 h 6246801"/>
              <a:gd name="connsiteX1010" fmla="*/ 5765055 w 9384838"/>
              <a:gd name="connsiteY1010" fmla="*/ 1881669 h 6246801"/>
              <a:gd name="connsiteX1011" fmla="*/ 5715277 w 9384838"/>
              <a:gd name="connsiteY1011" fmla="*/ 1931450 h 6246801"/>
              <a:gd name="connsiteX1012" fmla="*/ 5665499 w 9384838"/>
              <a:gd name="connsiteY1012" fmla="*/ 1931450 h 6246801"/>
              <a:gd name="connsiteX1013" fmla="*/ 5640056 w 9384838"/>
              <a:gd name="connsiteY1013" fmla="*/ 2006676 h 6246801"/>
              <a:gd name="connsiteX1014" fmla="*/ 5590278 w 9384838"/>
              <a:gd name="connsiteY1014" fmla="*/ 2006676 h 6246801"/>
              <a:gd name="connsiteX1015" fmla="*/ 5515058 w 9384838"/>
              <a:gd name="connsiteY1015" fmla="*/ 2081899 h 6246801"/>
              <a:gd name="connsiteX1016" fmla="*/ 5464174 w 9384838"/>
              <a:gd name="connsiteY1016" fmla="*/ 2057559 h 6246801"/>
              <a:gd name="connsiteX1017" fmla="*/ 5464174 w 9384838"/>
              <a:gd name="connsiteY1017" fmla="*/ 1956897 h 6246801"/>
              <a:gd name="connsiteX1018" fmla="*/ 5489616 w 9384838"/>
              <a:gd name="connsiteY1018" fmla="*/ 1881669 h 6246801"/>
              <a:gd name="connsiteX1019" fmla="*/ 5564836 w 9384838"/>
              <a:gd name="connsiteY1019" fmla="*/ 1831894 h 6246801"/>
              <a:gd name="connsiteX1020" fmla="*/ 5590278 w 9384838"/>
              <a:gd name="connsiteY1020" fmla="*/ 1756674 h 6246801"/>
              <a:gd name="connsiteX1021" fmla="*/ 5539394 w 9384838"/>
              <a:gd name="connsiteY1021" fmla="*/ 1656009 h 6246801"/>
              <a:gd name="connsiteX1022" fmla="*/ 5515058 w 9384838"/>
              <a:gd name="connsiteY1022" fmla="*/ 1656009 h 6246801"/>
              <a:gd name="connsiteX1023" fmla="*/ 5515058 w 9384838"/>
              <a:gd name="connsiteY1023" fmla="*/ 1606229 h 6246801"/>
              <a:gd name="connsiteX1024" fmla="*/ 5489616 w 9384838"/>
              <a:gd name="connsiteY1024" fmla="*/ 1580786 h 6246801"/>
              <a:gd name="connsiteX1025" fmla="*/ 5489616 w 9384838"/>
              <a:gd name="connsiteY1025" fmla="*/ 1531005 h 6246801"/>
              <a:gd name="connsiteX1026" fmla="*/ 5539394 w 9384838"/>
              <a:gd name="connsiteY1026" fmla="*/ 1455784 h 6246801"/>
              <a:gd name="connsiteX1027" fmla="*/ 5539394 w 9384838"/>
              <a:gd name="connsiteY1027" fmla="*/ 1404898 h 6246801"/>
              <a:gd name="connsiteX1028" fmla="*/ 5564836 w 9384838"/>
              <a:gd name="connsiteY1028" fmla="*/ 1355118 h 6246801"/>
              <a:gd name="connsiteX1029" fmla="*/ 5614614 w 9384838"/>
              <a:gd name="connsiteY1029" fmla="*/ 1379454 h 6246801"/>
              <a:gd name="connsiteX1030" fmla="*/ 5689834 w 9384838"/>
              <a:gd name="connsiteY1030" fmla="*/ 1355118 h 6246801"/>
              <a:gd name="connsiteX1031" fmla="*/ 5740719 w 9384838"/>
              <a:gd name="connsiteY1031" fmla="*/ 1329675 h 6246801"/>
              <a:gd name="connsiteX1032" fmla="*/ 5765055 w 9384838"/>
              <a:gd name="connsiteY1032" fmla="*/ 1355118 h 6246801"/>
              <a:gd name="connsiteX1033" fmla="*/ 5815939 w 9384838"/>
              <a:gd name="connsiteY1033" fmla="*/ 1279895 h 6246801"/>
              <a:gd name="connsiteX1034" fmla="*/ 5891159 w 9384838"/>
              <a:gd name="connsiteY1034" fmla="*/ 1254452 h 6246801"/>
              <a:gd name="connsiteX1035" fmla="*/ 5891159 w 9384838"/>
              <a:gd name="connsiteY1035" fmla="*/ 1179229 h 6246801"/>
              <a:gd name="connsiteX1036" fmla="*/ 5840275 w 9384838"/>
              <a:gd name="connsiteY1036" fmla="*/ 1104007 h 6246801"/>
              <a:gd name="connsiteX1037" fmla="*/ 5865717 w 9384838"/>
              <a:gd name="connsiteY1037" fmla="*/ 1054227 h 6246801"/>
              <a:gd name="connsiteX1038" fmla="*/ 5916601 w 9384838"/>
              <a:gd name="connsiteY1038" fmla="*/ 1054227 h 6246801"/>
              <a:gd name="connsiteX1039" fmla="*/ 6041599 w 9384838"/>
              <a:gd name="connsiteY1039" fmla="*/ 1179229 h 6246801"/>
              <a:gd name="connsiteX1040" fmla="*/ 6091377 w 9384838"/>
              <a:gd name="connsiteY1040" fmla="*/ 1153786 h 6246801"/>
              <a:gd name="connsiteX1041" fmla="*/ 6091377 w 9384838"/>
              <a:gd name="connsiteY1041" fmla="*/ 1204672 h 6246801"/>
              <a:gd name="connsiteX1042" fmla="*/ 6166597 w 9384838"/>
              <a:gd name="connsiteY1042" fmla="*/ 1254452 h 6246801"/>
              <a:gd name="connsiteX1043" fmla="*/ 6292701 w 9384838"/>
              <a:gd name="connsiteY1043" fmla="*/ 1179229 h 6246801"/>
              <a:gd name="connsiteX1044" fmla="*/ 6317037 w 9384838"/>
              <a:gd name="connsiteY1044" fmla="*/ 1129449 h 6246801"/>
              <a:gd name="connsiteX1045" fmla="*/ 6292701 w 9384838"/>
              <a:gd name="connsiteY1045" fmla="*/ 1054227 h 6246801"/>
              <a:gd name="connsiteX1046" fmla="*/ 6317037 w 9384838"/>
              <a:gd name="connsiteY1046" fmla="*/ 1003341 h 6246801"/>
              <a:gd name="connsiteX1047" fmla="*/ 6317037 w 9384838"/>
              <a:gd name="connsiteY1047" fmla="*/ 953562 h 6246801"/>
              <a:gd name="connsiteX1048" fmla="*/ 6342479 w 9384838"/>
              <a:gd name="connsiteY1048" fmla="*/ 903783 h 6246801"/>
              <a:gd name="connsiteX1049" fmla="*/ 6443141 w 9384838"/>
              <a:gd name="connsiteY1049" fmla="*/ 878340 h 6246801"/>
              <a:gd name="connsiteX1050" fmla="*/ 6492919 w 9384838"/>
              <a:gd name="connsiteY1050" fmla="*/ 803117 h 6246801"/>
              <a:gd name="connsiteX1051" fmla="*/ 6518361 w 9384838"/>
              <a:gd name="connsiteY1051" fmla="*/ 652667 h 6246801"/>
              <a:gd name="connsiteX1052" fmla="*/ 6619024 w 9384838"/>
              <a:gd name="connsiteY1052" fmla="*/ 526559 h 6246801"/>
              <a:gd name="connsiteX1053" fmla="*/ 6643360 w 9384838"/>
              <a:gd name="connsiteY1053" fmla="*/ 300891 h 6246801"/>
              <a:gd name="connsiteX1054" fmla="*/ 6619024 w 9384838"/>
              <a:gd name="connsiteY1054" fmla="*/ 125002 h 6246801"/>
              <a:gd name="connsiteX1055" fmla="*/ 6694244 w 9384838"/>
              <a:gd name="connsiteY1055" fmla="*/ 49779 h 6246801"/>
              <a:gd name="connsiteX1056" fmla="*/ 6769464 w 9384838"/>
              <a:gd name="connsiteY1056" fmla="*/ 49779 h 6246801"/>
              <a:gd name="connsiteX1057" fmla="*/ 6819242 w 9384838"/>
              <a:gd name="connsiteY105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72228 w 9384838"/>
              <a:gd name="connsiteY143" fmla="*/ 6072019 h 6246801"/>
              <a:gd name="connsiteX144" fmla="*/ 647891 w 9384838"/>
              <a:gd name="connsiteY144" fmla="*/ 6046576 h 6246801"/>
              <a:gd name="connsiteX145" fmla="*/ 597007 w 9384838"/>
              <a:gd name="connsiteY145" fmla="*/ 6096356 h 6246801"/>
              <a:gd name="connsiteX146" fmla="*/ 622449 w 9384838"/>
              <a:gd name="connsiteY146" fmla="*/ 6147242 h 6246801"/>
              <a:gd name="connsiteX147" fmla="*/ 622449 w 9384838"/>
              <a:gd name="connsiteY147" fmla="*/ 6171578 h 6246801"/>
              <a:gd name="connsiteX148" fmla="*/ 597007 w 9384838"/>
              <a:gd name="connsiteY148" fmla="*/ 6171578 h 6246801"/>
              <a:gd name="connsiteX149" fmla="*/ 547229 w 9384838"/>
              <a:gd name="connsiteY149" fmla="*/ 6222464 h 6246801"/>
              <a:gd name="connsiteX150" fmla="*/ 497452 w 9384838"/>
              <a:gd name="connsiteY150" fmla="*/ 6222464 h 6246801"/>
              <a:gd name="connsiteX151" fmla="*/ 422232 w 9384838"/>
              <a:gd name="connsiteY151" fmla="*/ 6246801 h 6246801"/>
              <a:gd name="connsiteX152" fmla="*/ 472009 w 9384838"/>
              <a:gd name="connsiteY152" fmla="*/ 6171578 h 6246801"/>
              <a:gd name="connsiteX153" fmla="*/ 521787 w 9384838"/>
              <a:gd name="connsiteY153" fmla="*/ 6121799 h 6246801"/>
              <a:gd name="connsiteX154" fmla="*/ 497452 w 9384838"/>
              <a:gd name="connsiteY154" fmla="*/ 6046576 h 6246801"/>
              <a:gd name="connsiteX155" fmla="*/ 497452 w 9384838"/>
              <a:gd name="connsiteY155" fmla="*/ 5996796 h 6246801"/>
              <a:gd name="connsiteX156" fmla="*/ 521787 w 9384838"/>
              <a:gd name="connsiteY156" fmla="*/ 5996796 h 6246801"/>
              <a:gd name="connsiteX157" fmla="*/ 572672 w 9384838"/>
              <a:gd name="connsiteY157" fmla="*/ 5945910 h 6246801"/>
              <a:gd name="connsiteX158" fmla="*/ 547229 w 9384838"/>
              <a:gd name="connsiteY158" fmla="*/ 5920467 h 6246801"/>
              <a:gd name="connsiteX159" fmla="*/ 497452 w 9384838"/>
              <a:gd name="connsiteY159" fmla="*/ 5896130 h 6246801"/>
              <a:gd name="connsiteX160" fmla="*/ 472009 w 9384838"/>
              <a:gd name="connsiteY160" fmla="*/ 5920467 h 6246801"/>
              <a:gd name="connsiteX161" fmla="*/ 396790 w 9384838"/>
              <a:gd name="connsiteY161" fmla="*/ 6021133 h 6246801"/>
              <a:gd name="connsiteX162" fmla="*/ 422232 w 9384838"/>
              <a:gd name="connsiteY162" fmla="*/ 6046576 h 6246801"/>
              <a:gd name="connsiteX163" fmla="*/ 422232 w 9384838"/>
              <a:gd name="connsiteY163" fmla="*/ 6096356 h 6246801"/>
              <a:gd name="connsiteX164" fmla="*/ 446568 w 9384838"/>
              <a:gd name="connsiteY164" fmla="*/ 6121799 h 6246801"/>
              <a:gd name="connsiteX165" fmla="*/ 422232 w 9384838"/>
              <a:gd name="connsiteY165" fmla="*/ 6147242 h 6246801"/>
              <a:gd name="connsiteX166" fmla="*/ 396790 w 9384838"/>
              <a:gd name="connsiteY166" fmla="*/ 6147242 h 6246801"/>
              <a:gd name="connsiteX167" fmla="*/ 371348 w 9384838"/>
              <a:gd name="connsiteY167" fmla="*/ 6121799 h 6246801"/>
              <a:gd name="connsiteX168" fmla="*/ 296127 w 9384838"/>
              <a:gd name="connsiteY168" fmla="*/ 6072019 h 6246801"/>
              <a:gd name="connsiteX169" fmla="*/ 271792 w 9384838"/>
              <a:gd name="connsiteY169" fmla="*/ 5996796 h 6246801"/>
              <a:gd name="connsiteX170" fmla="*/ 321570 w 9384838"/>
              <a:gd name="connsiteY170" fmla="*/ 6021133 h 6246801"/>
              <a:gd name="connsiteX171" fmla="*/ 347012 w 9384838"/>
              <a:gd name="connsiteY171" fmla="*/ 5996796 h 6246801"/>
              <a:gd name="connsiteX172" fmla="*/ 371348 w 9384838"/>
              <a:gd name="connsiteY172" fmla="*/ 5920467 h 6246801"/>
              <a:gd name="connsiteX173" fmla="*/ 321570 w 9384838"/>
              <a:gd name="connsiteY173" fmla="*/ 5845245 h 6246801"/>
              <a:gd name="connsiteX174" fmla="*/ 371348 w 9384838"/>
              <a:gd name="connsiteY174" fmla="*/ 5795465 h 6246801"/>
              <a:gd name="connsiteX175" fmla="*/ 371348 w 9384838"/>
              <a:gd name="connsiteY175" fmla="*/ 5745685 h 6246801"/>
              <a:gd name="connsiteX176" fmla="*/ 371348 w 9384838"/>
              <a:gd name="connsiteY176" fmla="*/ 5720242 h 6246801"/>
              <a:gd name="connsiteX177" fmla="*/ 347012 w 9384838"/>
              <a:gd name="connsiteY177" fmla="*/ 5670462 h 6246801"/>
              <a:gd name="connsiteX178" fmla="*/ 446567 w 9384838"/>
              <a:gd name="connsiteY178" fmla="*/ 5670462 h 6246801"/>
              <a:gd name="connsiteX179" fmla="*/ 446568 w 9384838"/>
              <a:gd name="connsiteY179" fmla="*/ 5670462 h 6246801"/>
              <a:gd name="connsiteX180" fmla="*/ 446567 w 9384838"/>
              <a:gd name="connsiteY180" fmla="*/ 5670462 h 6246801"/>
              <a:gd name="connsiteX181" fmla="*/ 521787 w 9384838"/>
              <a:gd name="connsiteY181" fmla="*/ 5595239 h 6246801"/>
              <a:gd name="connsiteX182" fmla="*/ 572672 w 9384838"/>
              <a:gd name="connsiteY182" fmla="*/ 5569796 h 6246801"/>
              <a:gd name="connsiteX183" fmla="*/ 572672 w 9384838"/>
              <a:gd name="connsiteY183" fmla="*/ 5520016 h 6246801"/>
              <a:gd name="connsiteX184" fmla="*/ 647892 w 9384838"/>
              <a:gd name="connsiteY184" fmla="*/ 5494573 h 6246801"/>
              <a:gd name="connsiteX185" fmla="*/ 622450 w 9384838"/>
              <a:gd name="connsiteY185" fmla="*/ 5469130 h 6246801"/>
              <a:gd name="connsiteX186" fmla="*/ 547230 w 9384838"/>
              <a:gd name="connsiteY186" fmla="*/ 5469130 h 6246801"/>
              <a:gd name="connsiteX187" fmla="*/ 622450 w 9384838"/>
              <a:gd name="connsiteY187" fmla="*/ 5444793 h 6246801"/>
              <a:gd name="connsiteX188" fmla="*/ 622450 w 9384838"/>
              <a:gd name="connsiteY188" fmla="*/ 5369570 h 6246801"/>
              <a:gd name="connsiteX189" fmla="*/ 597008 w 9384838"/>
              <a:gd name="connsiteY189" fmla="*/ 5369570 h 6246801"/>
              <a:gd name="connsiteX190" fmla="*/ 597008 w 9384838"/>
              <a:gd name="connsiteY190" fmla="*/ 5344127 h 6246801"/>
              <a:gd name="connsiteX191" fmla="*/ 572672 w 9384838"/>
              <a:gd name="connsiteY191" fmla="*/ 5318684 h 6246801"/>
              <a:gd name="connsiteX192" fmla="*/ 597008 w 9384838"/>
              <a:gd name="connsiteY192" fmla="*/ 5268904 h 6246801"/>
              <a:gd name="connsiteX193" fmla="*/ 572672 w 9384838"/>
              <a:gd name="connsiteY193" fmla="*/ 5268904 h 6246801"/>
              <a:gd name="connsiteX194" fmla="*/ 572672 w 9384838"/>
              <a:gd name="connsiteY194" fmla="*/ 5218018 h 6246801"/>
              <a:gd name="connsiteX195" fmla="*/ 547230 w 9384838"/>
              <a:gd name="connsiteY195" fmla="*/ 5193682 h 6246801"/>
              <a:gd name="connsiteX196" fmla="*/ 547229 w 9384838"/>
              <a:gd name="connsiteY196" fmla="*/ 5193682 h 6246801"/>
              <a:gd name="connsiteX197" fmla="*/ 521787 w 9384838"/>
              <a:gd name="connsiteY197" fmla="*/ 5168239 h 6246801"/>
              <a:gd name="connsiteX198" fmla="*/ 472009 w 9384838"/>
              <a:gd name="connsiteY198" fmla="*/ 5193682 h 6246801"/>
              <a:gd name="connsiteX199" fmla="*/ 472009 w 9384838"/>
              <a:gd name="connsiteY199" fmla="*/ 5293241 h 6246801"/>
              <a:gd name="connsiteX200" fmla="*/ 472009 w 9384838"/>
              <a:gd name="connsiteY200" fmla="*/ 5293241 h 6246801"/>
              <a:gd name="connsiteX201" fmla="*/ 422231 w 9384838"/>
              <a:gd name="connsiteY201" fmla="*/ 5318684 h 6246801"/>
              <a:gd name="connsiteX202" fmla="*/ 446567 w 9384838"/>
              <a:gd name="connsiteY202" fmla="*/ 5344127 h 6246801"/>
              <a:gd name="connsiteX203" fmla="*/ 497451 w 9384838"/>
              <a:gd name="connsiteY203" fmla="*/ 5344127 h 6246801"/>
              <a:gd name="connsiteX204" fmla="*/ 521787 w 9384838"/>
              <a:gd name="connsiteY204" fmla="*/ 5318684 h 6246801"/>
              <a:gd name="connsiteX205" fmla="*/ 521787 w 9384838"/>
              <a:gd name="connsiteY205" fmla="*/ 5369570 h 6246801"/>
              <a:gd name="connsiteX206" fmla="*/ 497451 w 9384838"/>
              <a:gd name="connsiteY206" fmla="*/ 5419350 h 6246801"/>
              <a:gd name="connsiteX207" fmla="*/ 472009 w 9384838"/>
              <a:gd name="connsiteY207" fmla="*/ 5419350 h 6246801"/>
              <a:gd name="connsiteX208" fmla="*/ 446567 w 9384838"/>
              <a:gd name="connsiteY208" fmla="*/ 5444793 h 6246801"/>
              <a:gd name="connsiteX209" fmla="*/ 422231 w 9384838"/>
              <a:gd name="connsiteY209" fmla="*/ 5419350 h 6246801"/>
              <a:gd name="connsiteX210" fmla="*/ 446567 w 9384838"/>
              <a:gd name="connsiteY210" fmla="*/ 5393907 h 6246801"/>
              <a:gd name="connsiteX211" fmla="*/ 446567 w 9384838"/>
              <a:gd name="connsiteY211" fmla="*/ 5369570 h 6246801"/>
              <a:gd name="connsiteX212" fmla="*/ 422231 w 9384838"/>
              <a:gd name="connsiteY212" fmla="*/ 5344127 h 6246801"/>
              <a:gd name="connsiteX213" fmla="*/ 371347 w 9384838"/>
              <a:gd name="connsiteY213" fmla="*/ 5369570 h 6246801"/>
              <a:gd name="connsiteX214" fmla="*/ 347011 w 9384838"/>
              <a:gd name="connsiteY214" fmla="*/ 5344127 h 6246801"/>
              <a:gd name="connsiteX215" fmla="*/ 321569 w 9384838"/>
              <a:gd name="connsiteY215" fmla="*/ 5393907 h 6246801"/>
              <a:gd name="connsiteX216" fmla="*/ 271791 w 9384838"/>
              <a:gd name="connsiteY216" fmla="*/ 5419350 h 6246801"/>
              <a:gd name="connsiteX217" fmla="*/ 321569 w 9384838"/>
              <a:gd name="connsiteY217" fmla="*/ 5369570 h 6246801"/>
              <a:gd name="connsiteX218" fmla="*/ 296127 w 9384838"/>
              <a:gd name="connsiteY218" fmla="*/ 5344127 h 6246801"/>
              <a:gd name="connsiteX219" fmla="*/ 296127 w 9384838"/>
              <a:gd name="connsiteY219" fmla="*/ 5293241 h 6246801"/>
              <a:gd name="connsiteX220" fmla="*/ 271791 w 9384838"/>
              <a:gd name="connsiteY220" fmla="*/ 5293241 h 6246801"/>
              <a:gd name="connsiteX221" fmla="*/ 246349 w 9384838"/>
              <a:gd name="connsiteY221" fmla="*/ 5243462 h 6246801"/>
              <a:gd name="connsiteX222" fmla="*/ 296127 w 9384838"/>
              <a:gd name="connsiteY222" fmla="*/ 5168239 h 6246801"/>
              <a:gd name="connsiteX223" fmla="*/ 321569 w 9384838"/>
              <a:gd name="connsiteY223" fmla="*/ 5193682 h 6246801"/>
              <a:gd name="connsiteX224" fmla="*/ 296127 w 9384838"/>
              <a:gd name="connsiteY224" fmla="*/ 5218019 h 6246801"/>
              <a:gd name="connsiteX225" fmla="*/ 321569 w 9384838"/>
              <a:gd name="connsiteY225" fmla="*/ 5218019 h 6246801"/>
              <a:gd name="connsiteX226" fmla="*/ 321569 w 9384838"/>
              <a:gd name="connsiteY226" fmla="*/ 5243462 h 6246801"/>
              <a:gd name="connsiteX227" fmla="*/ 296127 w 9384838"/>
              <a:gd name="connsiteY227" fmla="*/ 5268905 h 6246801"/>
              <a:gd name="connsiteX228" fmla="*/ 321569 w 9384838"/>
              <a:gd name="connsiteY228" fmla="*/ 5318684 h 6246801"/>
              <a:gd name="connsiteX229" fmla="*/ 347011 w 9384838"/>
              <a:gd name="connsiteY229" fmla="*/ 5293241 h 6246801"/>
              <a:gd name="connsiteX230" fmla="*/ 371347 w 9384838"/>
              <a:gd name="connsiteY230" fmla="*/ 5318684 h 6246801"/>
              <a:gd name="connsiteX231" fmla="*/ 396789 w 9384838"/>
              <a:gd name="connsiteY231" fmla="*/ 5318684 h 6246801"/>
              <a:gd name="connsiteX232" fmla="*/ 371347 w 9384838"/>
              <a:gd name="connsiteY232" fmla="*/ 5268905 h 6246801"/>
              <a:gd name="connsiteX233" fmla="*/ 396789 w 9384838"/>
              <a:gd name="connsiteY233" fmla="*/ 5243462 h 6246801"/>
              <a:gd name="connsiteX234" fmla="*/ 371347 w 9384838"/>
              <a:gd name="connsiteY234" fmla="*/ 5193682 h 6246801"/>
              <a:gd name="connsiteX235" fmla="*/ 321569 w 9384838"/>
              <a:gd name="connsiteY235" fmla="*/ 5168239 h 6246801"/>
              <a:gd name="connsiteX236" fmla="*/ 347011 w 9384838"/>
              <a:gd name="connsiteY236" fmla="*/ 5142796 h 6246801"/>
              <a:gd name="connsiteX237" fmla="*/ 296127 w 9384838"/>
              <a:gd name="connsiteY237" fmla="*/ 5142796 h 6246801"/>
              <a:gd name="connsiteX238" fmla="*/ 271791 w 9384838"/>
              <a:gd name="connsiteY238" fmla="*/ 5093016 h 6246801"/>
              <a:gd name="connsiteX239" fmla="*/ 296127 w 9384838"/>
              <a:gd name="connsiteY239" fmla="*/ 5067573 h 6246801"/>
              <a:gd name="connsiteX240" fmla="*/ 271791 w 9384838"/>
              <a:gd name="connsiteY240" fmla="*/ 5043236 h 6246801"/>
              <a:gd name="connsiteX241" fmla="*/ 271791 w 9384838"/>
              <a:gd name="connsiteY241" fmla="*/ 5017793 h 6246801"/>
              <a:gd name="connsiteX242" fmla="*/ 321569 w 9384838"/>
              <a:gd name="connsiteY242" fmla="*/ 5043236 h 6246801"/>
              <a:gd name="connsiteX243" fmla="*/ 347011 w 9384838"/>
              <a:gd name="connsiteY243" fmla="*/ 5043236 h 6246801"/>
              <a:gd name="connsiteX244" fmla="*/ 371347 w 9384838"/>
              <a:gd name="connsiteY244" fmla="*/ 5067573 h 6246801"/>
              <a:gd name="connsiteX245" fmla="*/ 371347 w 9384838"/>
              <a:gd name="connsiteY245" fmla="*/ 5093016 h 6246801"/>
              <a:gd name="connsiteX246" fmla="*/ 396789 w 9384838"/>
              <a:gd name="connsiteY246" fmla="*/ 5093016 h 6246801"/>
              <a:gd name="connsiteX247" fmla="*/ 396789 w 9384838"/>
              <a:gd name="connsiteY247" fmla="*/ 5067573 h 6246801"/>
              <a:gd name="connsiteX248" fmla="*/ 422231 w 9384838"/>
              <a:gd name="connsiteY248" fmla="*/ 5043236 h 6246801"/>
              <a:gd name="connsiteX249" fmla="*/ 371347 w 9384838"/>
              <a:gd name="connsiteY249" fmla="*/ 5017793 h 6246801"/>
              <a:gd name="connsiteX250" fmla="*/ 396789 w 9384838"/>
              <a:gd name="connsiteY250" fmla="*/ 4992350 h 6246801"/>
              <a:gd name="connsiteX251" fmla="*/ 422231 w 9384838"/>
              <a:gd name="connsiteY251" fmla="*/ 4968013 h 6246801"/>
              <a:gd name="connsiteX252" fmla="*/ 446567 w 9384838"/>
              <a:gd name="connsiteY252" fmla="*/ 4992350 h 6246801"/>
              <a:gd name="connsiteX253" fmla="*/ 446567 w 9384838"/>
              <a:gd name="connsiteY253" fmla="*/ 5017793 h 6246801"/>
              <a:gd name="connsiteX254" fmla="*/ 472009 w 9384838"/>
              <a:gd name="connsiteY254" fmla="*/ 5043236 h 6246801"/>
              <a:gd name="connsiteX255" fmla="*/ 497451 w 9384838"/>
              <a:gd name="connsiteY255" fmla="*/ 5017793 h 6246801"/>
              <a:gd name="connsiteX256" fmla="*/ 497452 w 9384838"/>
              <a:gd name="connsiteY256" fmla="*/ 5017793 h 6246801"/>
              <a:gd name="connsiteX257" fmla="*/ 547230 w 9384838"/>
              <a:gd name="connsiteY257" fmla="*/ 5017793 h 6246801"/>
              <a:gd name="connsiteX258" fmla="*/ 521788 w 9384838"/>
              <a:gd name="connsiteY258" fmla="*/ 4992350 h 6246801"/>
              <a:gd name="connsiteX259" fmla="*/ 572672 w 9384838"/>
              <a:gd name="connsiteY259" fmla="*/ 4968013 h 6246801"/>
              <a:gd name="connsiteX260" fmla="*/ 597008 w 9384838"/>
              <a:gd name="connsiteY260" fmla="*/ 4992350 h 6246801"/>
              <a:gd name="connsiteX261" fmla="*/ 647892 w 9384838"/>
              <a:gd name="connsiteY261" fmla="*/ 4992350 h 6246801"/>
              <a:gd name="connsiteX262" fmla="*/ 647892 w 9384838"/>
              <a:gd name="connsiteY262" fmla="*/ 4968013 h 6246801"/>
              <a:gd name="connsiteX263" fmla="*/ 672228 w 9384838"/>
              <a:gd name="connsiteY263" fmla="*/ 4942570 h 6246801"/>
              <a:gd name="connsiteX264" fmla="*/ 672228 w 9384838"/>
              <a:gd name="connsiteY264" fmla="*/ 4917127 h 6246801"/>
              <a:gd name="connsiteX265" fmla="*/ 723112 w 9384838"/>
              <a:gd name="connsiteY265" fmla="*/ 4892790 h 6246801"/>
              <a:gd name="connsiteX266" fmla="*/ 772890 w 9384838"/>
              <a:gd name="connsiteY266" fmla="*/ 4892790 h 6246801"/>
              <a:gd name="connsiteX267" fmla="*/ 798333 w 9384838"/>
              <a:gd name="connsiteY267" fmla="*/ 4867347 h 6246801"/>
              <a:gd name="connsiteX268" fmla="*/ 291494 w 9384838"/>
              <a:gd name="connsiteY268" fmla="*/ 3896294 h 6246801"/>
              <a:gd name="connsiteX269" fmla="*/ 319795 w 9384838"/>
              <a:gd name="connsiteY269" fmla="*/ 3947235 h 6246801"/>
              <a:gd name="connsiteX270" fmla="*/ 280174 w 9384838"/>
              <a:gd name="connsiteY270" fmla="*/ 4026476 h 6246801"/>
              <a:gd name="connsiteX271" fmla="*/ 234893 w 9384838"/>
              <a:gd name="connsiteY271" fmla="*/ 4026476 h 6246801"/>
              <a:gd name="connsiteX272" fmla="*/ 220743 w 9384838"/>
              <a:gd name="connsiteY272" fmla="*/ 4066097 h 6246801"/>
              <a:gd name="connsiteX273" fmla="*/ 178292 w 9384838"/>
              <a:gd name="connsiteY273" fmla="*/ 4074587 h 6246801"/>
              <a:gd name="connsiteX274" fmla="*/ 133012 w 9384838"/>
              <a:gd name="connsiteY274" fmla="*/ 4111377 h 6246801"/>
              <a:gd name="connsiteX275" fmla="*/ 93391 w 9384838"/>
              <a:gd name="connsiteY275" fmla="*/ 4125528 h 6246801"/>
              <a:gd name="connsiteX276" fmla="*/ 113201 w 9384838"/>
              <a:gd name="connsiteY276" fmla="*/ 4187789 h 6246801"/>
              <a:gd name="connsiteX277" fmla="*/ 82071 w 9384838"/>
              <a:gd name="connsiteY277" fmla="*/ 4187789 h 6246801"/>
              <a:gd name="connsiteX278" fmla="*/ 59430 w 9384838"/>
              <a:gd name="connsiteY278" fmla="*/ 4250050 h 6246801"/>
              <a:gd name="connsiteX279" fmla="*/ 76411 w 9384838"/>
              <a:gd name="connsiteY279" fmla="*/ 4275521 h 6246801"/>
              <a:gd name="connsiteX280" fmla="*/ 11320 w 9384838"/>
              <a:gd name="connsiteY280" fmla="*/ 4317971 h 6246801"/>
              <a:gd name="connsiteX281" fmla="*/ 0 w 9384838"/>
              <a:gd name="connsiteY281" fmla="*/ 4230240 h 6246801"/>
              <a:gd name="connsiteX282" fmla="*/ 31130 w 9384838"/>
              <a:gd name="connsiteY282" fmla="*/ 4218920 h 6246801"/>
              <a:gd name="connsiteX283" fmla="*/ 45280 w 9384838"/>
              <a:gd name="connsiteY283" fmla="*/ 4187789 h 6246801"/>
              <a:gd name="connsiteX284" fmla="*/ 53771 w 9384838"/>
              <a:gd name="connsiteY284" fmla="*/ 4131188 h 6246801"/>
              <a:gd name="connsiteX285" fmla="*/ 70751 w 9384838"/>
              <a:gd name="connsiteY285" fmla="*/ 4105717 h 6246801"/>
              <a:gd name="connsiteX286" fmla="*/ 124522 w 9384838"/>
              <a:gd name="connsiteY286" fmla="*/ 4083077 h 6246801"/>
              <a:gd name="connsiteX287" fmla="*/ 152822 w 9384838"/>
              <a:gd name="connsiteY287" fmla="*/ 4040626 h 6246801"/>
              <a:gd name="connsiteX288" fmla="*/ 104711 w 9384838"/>
              <a:gd name="connsiteY288" fmla="*/ 4023646 h 6246801"/>
              <a:gd name="connsiteX289" fmla="*/ 104711 w 9384838"/>
              <a:gd name="connsiteY289" fmla="*/ 3981195 h 6246801"/>
              <a:gd name="connsiteX290" fmla="*/ 144332 w 9384838"/>
              <a:gd name="connsiteY290" fmla="*/ 3981195 h 6246801"/>
              <a:gd name="connsiteX291" fmla="*/ 181122 w 9384838"/>
              <a:gd name="connsiteY291" fmla="*/ 4020816 h 6246801"/>
              <a:gd name="connsiteX292" fmla="*/ 240553 w 9384838"/>
              <a:gd name="connsiteY292" fmla="*/ 3955725 h 6246801"/>
              <a:gd name="connsiteX293" fmla="*/ 271684 w 9384838"/>
              <a:gd name="connsiteY293" fmla="*/ 3907614 h 6246801"/>
              <a:gd name="connsiteX294" fmla="*/ 291494 w 9384838"/>
              <a:gd name="connsiteY294" fmla="*/ 3896294 h 6246801"/>
              <a:gd name="connsiteX295" fmla="*/ 481106 w 9384838"/>
              <a:gd name="connsiteY295" fmla="*/ 3596309 h 6246801"/>
              <a:gd name="connsiteX296" fmla="*/ 435825 w 9384838"/>
              <a:gd name="connsiteY296" fmla="*/ 3664230 h 6246801"/>
              <a:gd name="connsiteX297" fmla="*/ 396205 w 9384838"/>
              <a:gd name="connsiteY297" fmla="*/ 3638759 h 6246801"/>
              <a:gd name="connsiteX298" fmla="*/ 481106 w 9384838"/>
              <a:gd name="connsiteY298" fmla="*/ 3596309 h 6246801"/>
              <a:gd name="connsiteX299" fmla="*/ 4460871 w 9384838"/>
              <a:gd name="connsiteY299" fmla="*/ 3512231 h 6246801"/>
              <a:gd name="connsiteX300" fmla="*/ 4435429 w 9384838"/>
              <a:gd name="connsiteY300" fmla="*/ 3563117 h 6246801"/>
              <a:gd name="connsiteX301" fmla="*/ 4385651 w 9384838"/>
              <a:gd name="connsiteY301" fmla="*/ 3612896 h 6246801"/>
              <a:gd name="connsiteX302" fmla="*/ 4385651 w 9384838"/>
              <a:gd name="connsiteY302" fmla="*/ 3638339 h 6246801"/>
              <a:gd name="connsiteX303" fmla="*/ 4435429 w 9384838"/>
              <a:gd name="connsiteY303" fmla="*/ 3638339 h 6246801"/>
              <a:gd name="connsiteX304" fmla="*/ 4435429 w 9384838"/>
              <a:gd name="connsiteY304" fmla="*/ 3662676 h 6246801"/>
              <a:gd name="connsiteX305" fmla="*/ 4385651 w 9384838"/>
              <a:gd name="connsiteY305" fmla="*/ 3713562 h 6246801"/>
              <a:gd name="connsiteX306" fmla="*/ 4284989 w 9384838"/>
              <a:gd name="connsiteY306" fmla="*/ 3737899 h 6246801"/>
              <a:gd name="connsiteX307" fmla="*/ 4310431 w 9384838"/>
              <a:gd name="connsiteY307" fmla="*/ 3688119 h 6246801"/>
              <a:gd name="connsiteX308" fmla="*/ 4335873 w 9384838"/>
              <a:gd name="connsiteY308" fmla="*/ 3662676 h 6246801"/>
              <a:gd name="connsiteX309" fmla="*/ 4335873 w 9384838"/>
              <a:gd name="connsiteY309" fmla="*/ 3638339 h 6246801"/>
              <a:gd name="connsiteX310" fmla="*/ 4284989 w 9384838"/>
              <a:gd name="connsiteY310" fmla="*/ 3662676 h 6246801"/>
              <a:gd name="connsiteX311" fmla="*/ 4284989 w 9384838"/>
              <a:gd name="connsiteY311" fmla="*/ 3612896 h 6246801"/>
              <a:gd name="connsiteX312" fmla="*/ 4360209 w 9384838"/>
              <a:gd name="connsiteY312" fmla="*/ 3537674 h 6246801"/>
              <a:gd name="connsiteX313" fmla="*/ 4460871 w 9384838"/>
              <a:gd name="connsiteY313" fmla="*/ 3512231 h 6246801"/>
              <a:gd name="connsiteX314" fmla="*/ 605629 w 9384838"/>
              <a:gd name="connsiteY314" fmla="*/ 3364245 h 6246801"/>
              <a:gd name="connsiteX315" fmla="*/ 611289 w 9384838"/>
              <a:gd name="connsiteY315" fmla="*/ 3409526 h 6246801"/>
              <a:gd name="connsiteX316" fmla="*/ 633929 w 9384838"/>
              <a:gd name="connsiteY316" fmla="*/ 3437826 h 6246801"/>
              <a:gd name="connsiteX317" fmla="*/ 616949 w 9384838"/>
              <a:gd name="connsiteY317" fmla="*/ 3485937 h 6246801"/>
              <a:gd name="connsiteX318" fmla="*/ 599969 w 9384838"/>
              <a:gd name="connsiteY318" fmla="*/ 3497257 h 6246801"/>
              <a:gd name="connsiteX319" fmla="*/ 560348 w 9384838"/>
              <a:gd name="connsiteY319" fmla="*/ 3451976 h 6246801"/>
              <a:gd name="connsiteX320" fmla="*/ 577328 w 9384838"/>
              <a:gd name="connsiteY320" fmla="*/ 3415186 h 6246801"/>
              <a:gd name="connsiteX321" fmla="*/ 574498 w 9384838"/>
              <a:gd name="connsiteY321" fmla="*/ 3369905 h 6246801"/>
              <a:gd name="connsiteX322" fmla="*/ 605629 w 9384838"/>
              <a:gd name="connsiteY322" fmla="*/ 3364245 h 6246801"/>
              <a:gd name="connsiteX323" fmla="*/ 1098059 w 9384838"/>
              <a:gd name="connsiteY323" fmla="*/ 3109544 h 6246801"/>
              <a:gd name="connsiteX324" fmla="*/ 1081079 w 9384838"/>
              <a:gd name="connsiteY324" fmla="*/ 3137841 h 6246801"/>
              <a:gd name="connsiteX325" fmla="*/ 1064099 w 9384838"/>
              <a:gd name="connsiteY325" fmla="*/ 3154822 h 6246801"/>
              <a:gd name="connsiteX326" fmla="*/ 1038628 w 9384838"/>
              <a:gd name="connsiteY326" fmla="*/ 3143502 h 6246801"/>
              <a:gd name="connsiteX327" fmla="*/ 1098059 w 9384838"/>
              <a:gd name="connsiteY327" fmla="*/ 3109544 h 6246801"/>
              <a:gd name="connsiteX328" fmla="*/ 905615 w 9384838"/>
              <a:gd name="connsiteY328" fmla="*/ 3061433 h 6246801"/>
              <a:gd name="connsiteX329" fmla="*/ 905615 w 9384838"/>
              <a:gd name="connsiteY329" fmla="*/ 3098224 h 6246801"/>
              <a:gd name="connsiteX330" fmla="*/ 874484 w 9384838"/>
              <a:gd name="connsiteY330" fmla="*/ 3149161 h 6246801"/>
              <a:gd name="connsiteX331" fmla="*/ 820713 w 9384838"/>
              <a:gd name="connsiteY331" fmla="*/ 3171802 h 6246801"/>
              <a:gd name="connsiteX332" fmla="*/ 826373 w 9384838"/>
              <a:gd name="connsiteY332" fmla="*/ 3205762 h 6246801"/>
              <a:gd name="connsiteX333" fmla="*/ 769772 w 9384838"/>
              <a:gd name="connsiteY333" fmla="*/ 3214252 h 6246801"/>
              <a:gd name="connsiteX334" fmla="*/ 775432 w 9384838"/>
              <a:gd name="connsiteY334" fmla="*/ 3253873 h 6246801"/>
              <a:gd name="connsiteX335" fmla="*/ 738642 w 9384838"/>
              <a:gd name="connsiteY335" fmla="*/ 3245383 h 6246801"/>
              <a:gd name="connsiteX336" fmla="*/ 724492 w 9384838"/>
              <a:gd name="connsiteY336" fmla="*/ 3214252 h 6246801"/>
              <a:gd name="connsiteX337" fmla="*/ 701851 w 9384838"/>
              <a:gd name="connsiteY337" fmla="*/ 3183122 h 6246801"/>
              <a:gd name="connsiteX338" fmla="*/ 724492 w 9384838"/>
              <a:gd name="connsiteY338" fmla="*/ 3168972 h 6246801"/>
              <a:gd name="connsiteX339" fmla="*/ 747132 w 9384838"/>
              <a:gd name="connsiteY339" fmla="*/ 3146331 h 6246801"/>
              <a:gd name="connsiteX340" fmla="*/ 843354 w 9384838"/>
              <a:gd name="connsiteY340" fmla="*/ 3098224 h 6246801"/>
              <a:gd name="connsiteX341" fmla="*/ 905615 w 9384838"/>
              <a:gd name="connsiteY341" fmla="*/ 3061433 h 6246801"/>
              <a:gd name="connsiteX342" fmla="*/ 936745 w 9384838"/>
              <a:gd name="connsiteY342" fmla="*/ 3033132 h 6246801"/>
              <a:gd name="connsiteX343" fmla="*/ 973535 w 9384838"/>
              <a:gd name="connsiteY343" fmla="*/ 3081244 h 6246801"/>
              <a:gd name="connsiteX344" fmla="*/ 948066 w 9384838"/>
              <a:gd name="connsiteY344" fmla="*/ 3115203 h 6246801"/>
              <a:gd name="connsiteX345" fmla="*/ 925424 w 9384838"/>
              <a:gd name="connsiteY345" fmla="*/ 3067093 h 6246801"/>
              <a:gd name="connsiteX346" fmla="*/ 936745 w 9384838"/>
              <a:gd name="connsiteY346" fmla="*/ 3033132 h 6246801"/>
              <a:gd name="connsiteX347" fmla="*/ 5840275 w 9384838"/>
              <a:gd name="connsiteY347" fmla="*/ 2081897 h 6246801"/>
              <a:gd name="connsiteX348" fmla="*/ 5891159 w 9384838"/>
              <a:gd name="connsiteY348" fmla="*/ 2132783 h 6246801"/>
              <a:gd name="connsiteX349" fmla="*/ 5891159 w 9384838"/>
              <a:gd name="connsiteY349" fmla="*/ 2158226 h 6246801"/>
              <a:gd name="connsiteX350" fmla="*/ 5966379 w 9384838"/>
              <a:gd name="connsiteY350" fmla="*/ 2208005 h 6246801"/>
              <a:gd name="connsiteX351" fmla="*/ 6016157 w 9384838"/>
              <a:gd name="connsiteY351" fmla="*/ 2208005 h 6246801"/>
              <a:gd name="connsiteX352" fmla="*/ 6041599 w 9384838"/>
              <a:gd name="connsiteY352" fmla="*/ 2208005 h 6246801"/>
              <a:gd name="connsiteX353" fmla="*/ 5966379 w 9384838"/>
              <a:gd name="connsiteY353" fmla="*/ 2308672 h 6246801"/>
              <a:gd name="connsiteX354" fmla="*/ 5916601 w 9384838"/>
              <a:gd name="connsiteY354" fmla="*/ 2558676 h 6246801"/>
              <a:gd name="connsiteX355" fmla="*/ 5916601 w 9384838"/>
              <a:gd name="connsiteY355" fmla="*/ 2659341 h 6246801"/>
              <a:gd name="connsiteX356" fmla="*/ 5966379 w 9384838"/>
              <a:gd name="connsiteY356" fmla="*/ 2684786 h 6246801"/>
              <a:gd name="connsiteX357" fmla="*/ 5991821 w 9384838"/>
              <a:gd name="connsiteY357" fmla="*/ 2734563 h 6246801"/>
              <a:gd name="connsiteX358" fmla="*/ 6016157 w 9384838"/>
              <a:gd name="connsiteY358" fmla="*/ 2785448 h 6246801"/>
              <a:gd name="connsiteX359" fmla="*/ 6016157 w 9384838"/>
              <a:gd name="connsiteY359" fmla="*/ 2860670 h 6246801"/>
              <a:gd name="connsiteX360" fmla="*/ 5991821 w 9384838"/>
              <a:gd name="connsiteY360" fmla="*/ 2885007 h 6246801"/>
              <a:gd name="connsiteX361" fmla="*/ 6016157 w 9384838"/>
              <a:gd name="connsiteY361" fmla="*/ 2910449 h 6246801"/>
              <a:gd name="connsiteX362" fmla="*/ 5991821 w 9384838"/>
              <a:gd name="connsiteY362" fmla="*/ 2935892 h 6246801"/>
              <a:gd name="connsiteX363" fmla="*/ 5991821 w 9384838"/>
              <a:gd name="connsiteY363" fmla="*/ 2960229 h 6246801"/>
              <a:gd name="connsiteX364" fmla="*/ 6041599 w 9384838"/>
              <a:gd name="connsiteY364" fmla="*/ 2985670 h 6246801"/>
              <a:gd name="connsiteX365" fmla="*/ 6016157 w 9384838"/>
              <a:gd name="connsiteY365" fmla="*/ 3035453 h 6246801"/>
              <a:gd name="connsiteX366" fmla="*/ 6041599 w 9384838"/>
              <a:gd name="connsiteY366" fmla="*/ 3086339 h 6246801"/>
              <a:gd name="connsiteX367" fmla="*/ 5991821 w 9384838"/>
              <a:gd name="connsiteY367" fmla="*/ 3185896 h 6246801"/>
              <a:gd name="connsiteX368" fmla="*/ 6016157 w 9384838"/>
              <a:gd name="connsiteY368" fmla="*/ 3185896 h 6246801"/>
              <a:gd name="connsiteX369" fmla="*/ 6016157 w 9384838"/>
              <a:gd name="connsiteY369" fmla="*/ 3236782 h 6246801"/>
              <a:gd name="connsiteX370" fmla="*/ 5966379 w 9384838"/>
              <a:gd name="connsiteY370" fmla="*/ 3261118 h 6246801"/>
              <a:gd name="connsiteX371" fmla="*/ 5966379 w 9384838"/>
              <a:gd name="connsiteY371" fmla="*/ 3286561 h 6246801"/>
              <a:gd name="connsiteX372" fmla="*/ 5916601 w 9384838"/>
              <a:gd name="connsiteY372" fmla="*/ 3361784 h 6246801"/>
              <a:gd name="connsiteX373" fmla="*/ 5916601 w 9384838"/>
              <a:gd name="connsiteY373" fmla="*/ 3412670 h 6246801"/>
              <a:gd name="connsiteX374" fmla="*/ 5865717 w 9384838"/>
              <a:gd name="connsiteY374" fmla="*/ 3437007 h 6246801"/>
              <a:gd name="connsiteX375" fmla="*/ 5840275 w 9384838"/>
              <a:gd name="connsiteY375" fmla="*/ 3462450 h 6246801"/>
              <a:gd name="connsiteX376" fmla="*/ 5815939 w 9384838"/>
              <a:gd name="connsiteY376" fmla="*/ 3437007 h 6246801"/>
              <a:gd name="connsiteX377" fmla="*/ 5815939 w 9384838"/>
              <a:gd name="connsiteY377" fmla="*/ 3487893 h 6246801"/>
              <a:gd name="connsiteX378" fmla="*/ 5765055 w 9384838"/>
              <a:gd name="connsiteY378" fmla="*/ 3462450 h 6246801"/>
              <a:gd name="connsiteX379" fmla="*/ 5765055 w 9384838"/>
              <a:gd name="connsiteY379" fmla="*/ 3462451 h 6246801"/>
              <a:gd name="connsiteX380" fmla="*/ 5790497 w 9384838"/>
              <a:gd name="connsiteY380" fmla="*/ 3512230 h 6246801"/>
              <a:gd name="connsiteX381" fmla="*/ 5740719 w 9384838"/>
              <a:gd name="connsiteY381" fmla="*/ 3537673 h 6246801"/>
              <a:gd name="connsiteX382" fmla="*/ 5715277 w 9384838"/>
              <a:gd name="connsiteY382" fmla="*/ 3563116 h 6246801"/>
              <a:gd name="connsiteX383" fmla="*/ 5689835 w 9384838"/>
              <a:gd name="connsiteY383" fmla="*/ 3587453 h 6246801"/>
              <a:gd name="connsiteX384" fmla="*/ 5715277 w 9384838"/>
              <a:gd name="connsiteY384" fmla="*/ 3612896 h 6246801"/>
              <a:gd name="connsiteX385" fmla="*/ 5665499 w 9384838"/>
              <a:gd name="connsiteY385" fmla="*/ 3612896 h 6246801"/>
              <a:gd name="connsiteX386" fmla="*/ 5640057 w 9384838"/>
              <a:gd name="connsiteY386" fmla="*/ 3638339 h 6246801"/>
              <a:gd name="connsiteX387" fmla="*/ 5665499 w 9384838"/>
              <a:gd name="connsiteY387" fmla="*/ 3638339 h 6246801"/>
              <a:gd name="connsiteX388" fmla="*/ 5665499 w 9384838"/>
              <a:gd name="connsiteY388" fmla="*/ 3662676 h 6246801"/>
              <a:gd name="connsiteX389" fmla="*/ 5640057 w 9384838"/>
              <a:gd name="connsiteY389" fmla="*/ 3662676 h 6246801"/>
              <a:gd name="connsiteX390" fmla="*/ 5665499 w 9384838"/>
              <a:gd name="connsiteY390" fmla="*/ 3688119 h 6246801"/>
              <a:gd name="connsiteX391" fmla="*/ 5640057 w 9384838"/>
              <a:gd name="connsiteY391" fmla="*/ 3763342 h 6246801"/>
              <a:gd name="connsiteX392" fmla="*/ 5590279 w 9384838"/>
              <a:gd name="connsiteY392" fmla="*/ 3737899 h 6246801"/>
              <a:gd name="connsiteX393" fmla="*/ 5515059 w 9384838"/>
              <a:gd name="connsiteY393" fmla="*/ 3737899 h 6246801"/>
              <a:gd name="connsiteX394" fmla="*/ 5464175 w 9384838"/>
              <a:gd name="connsiteY394" fmla="*/ 3713562 h 6246801"/>
              <a:gd name="connsiteX395" fmla="*/ 5439839 w 9384838"/>
              <a:gd name="connsiteY395" fmla="*/ 3737899 h 6246801"/>
              <a:gd name="connsiteX396" fmla="*/ 5464175 w 9384838"/>
              <a:gd name="connsiteY396" fmla="*/ 3763342 h 6246801"/>
              <a:gd name="connsiteX397" fmla="*/ 5414397 w 9384838"/>
              <a:gd name="connsiteY397" fmla="*/ 3788785 h 6246801"/>
              <a:gd name="connsiteX398" fmla="*/ 5339177 w 9384838"/>
              <a:gd name="connsiteY398" fmla="*/ 3939230 h 6246801"/>
              <a:gd name="connsiteX399" fmla="*/ 5364619 w 9384838"/>
              <a:gd name="connsiteY399" fmla="*/ 4014453 h 6246801"/>
              <a:gd name="connsiteX400" fmla="*/ 5364618 w 9384838"/>
              <a:gd name="connsiteY400" fmla="*/ 4014453 h 6246801"/>
              <a:gd name="connsiteX401" fmla="*/ 5364618 w 9384838"/>
              <a:gd name="connsiteY401" fmla="*/ 4089676 h 6246801"/>
              <a:gd name="connsiteX402" fmla="*/ 5313734 w 9384838"/>
              <a:gd name="connsiteY402" fmla="*/ 4289902 h 6246801"/>
              <a:gd name="connsiteX403" fmla="*/ 5238514 w 9384838"/>
              <a:gd name="connsiteY403" fmla="*/ 4416010 h 6246801"/>
              <a:gd name="connsiteX404" fmla="*/ 5213072 w 9384838"/>
              <a:gd name="connsiteY404" fmla="*/ 4440347 h 6246801"/>
              <a:gd name="connsiteX405" fmla="*/ 5163294 w 9384838"/>
              <a:gd name="connsiteY405" fmla="*/ 4440347 h 6246801"/>
              <a:gd name="connsiteX406" fmla="*/ 5137852 w 9384838"/>
              <a:gd name="connsiteY406" fmla="*/ 4465790 h 6246801"/>
              <a:gd name="connsiteX407" fmla="*/ 5163294 w 9384838"/>
              <a:gd name="connsiteY407" fmla="*/ 4465790 h 6246801"/>
              <a:gd name="connsiteX408" fmla="*/ 5062632 w 9384838"/>
              <a:gd name="connsiteY408" fmla="*/ 4616236 h 6246801"/>
              <a:gd name="connsiteX409" fmla="*/ 5038296 w 9384838"/>
              <a:gd name="connsiteY409" fmla="*/ 4691459 h 6246801"/>
              <a:gd name="connsiteX410" fmla="*/ 5012854 w 9384838"/>
              <a:gd name="connsiteY410" fmla="*/ 4716902 h 6246801"/>
              <a:gd name="connsiteX411" fmla="*/ 4987412 w 9384838"/>
              <a:gd name="connsiteY411" fmla="*/ 4792125 h 6246801"/>
              <a:gd name="connsiteX412" fmla="*/ 5012854 w 9384838"/>
              <a:gd name="connsiteY412" fmla="*/ 4917127 h 6246801"/>
              <a:gd name="connsiteX413" fmla="*/ 5062632 w 9384838"/>
              <a:gd name="connsiteY413" fmla="*/ 5043236 h 6246801"/>
              <a:gd name="connsiteX414" fmla="*/ 5013583 w 9384838"/>
              <a:gd name="connsiteY414" fmla="*/ 4993096 h 6246801"/>
              <a:gd name="connsiteX415" fmla="*/ 5062632 w 9384838"/>
              <a:gd name="connsiteY415" fmla="*/ 5043237 h 6246801"/>
              <a:gd name="connsiteX416" fmla="*/ 4987412 w 9384838"/>
              <a:gd name="connsiteY416" fmla="*/ 5043237 h 6246801"/>
              <a:gd name="connsiteX417" fmla="*/ 4963076 w 9384838"/>
              <a:gd name="connsiteY417" fmla="*/ 5017794 h 6246801"/>
              <a:gd name="connsiteX418" fmla="*/ 4862414 w 9384838"/>
              <a:gd name="connsiteY418" fmla="*/ 5067574 h 6246801"/>
              <a:gd name="connsiteX419" fmla="*/ 4812636 w 9384838"/>
              <a:gd name="connsiteY419" fmla="*/ 5142796 h 6246801"/>
              <a:gd name="connsiteX420" fmla="*/ 4812636 w 9384838"/>
              <a:gd name="connsiteY420" fmla="*/ 5193682 h 6246801"/>
              <a:gd name="connsiteX421" fmla="*/ 4787194 w 9384838"/>
              <a:gd name="connsiteY421" fmla="*/ 5243462 h 6246801"/>
              <a:gd name="connsiteX422" fmla="*/ 4711974 w 9384838"/>
              <a:gd name="connsiteY422" fmla="*/ 5268905 h 6246801"/>
              <a:gd name="connsiteX423" fmla="*/ 4686532 w 9384838"/>
              <a:gd name="connsiteY423" fmla="*/ 5243462 h 6246801"/>
              <a:gd name="connsiteX424" fmla="*/ 4636753 w 9384838"/>
              <a:gd name="connsiteY424" fmla="*/ 5268905 h 6246801"/>
              <a:gd name="connsiteX425" fmla="*/ 4611311 w 9384838"/>
              <a:gd name="connsiteY425" fmla="*/ 5293242 h 6246801"/>
              <a:gd name="connsiteX426" fmla="*/ 4561533 w 9384838"/>
              <a:gd name="connsiteY426" fmla="*/ 5344128 h 6246801"/>
              <a:gd name="connsiteX427" fmla="*/ 4536091 w 9384838"/>
              <a:gd name="connsiteY427" fmla="*/ 5293242 h 6246801"/>
              <a:gd name="connsiteX428" fmla="*/ 4561533 w 9384838"/>
              <a:gd name="connsiteY428" fmla="*/ 5293242 h 6246801"/>
              <a:gd name="connsiteX429" fmla="*/ 4561533 w 9384838"/>
              <a:gd name="connsiteY429" fmla="*/ 5268905 h 6246801"/>
              <a:gd name="connsiteX430" fmla="*/ 4585869 w 9384838"/>
              <a:gd name="connsiteY430" fmla="*/ 5218019 h 6246801"/>
              <a:gd name="connsiteX431" fmla="*/ 4585869 w 9384838"/>
              <a:gd name="connsiteY431" fmla="*/ 5193682 h 6246801"/>
              <a:gd name="connsiteX432" fmla="*/ 4611311 w 9384838"/>
              <a:gd name="connsiteY432" fmla="*/ 5168239 h 6246801"/>
              <a:gd name="connsiteX433" fmla="*/ 4611311 w 9384838"/>
              <a:gd name="connsiteY433" fmla="*/ 5142796 h 6246801"/>
              <a:gd name="connsiteX434" fmla="*/ 4585869 w 9384838"/>
              <a:gd name="connsiteY434" fmla="*/ 5142796 h 6246801"/>
              <a:gd name="connsiteX435" fmla="*/ 4611311 w 9384838"/>
              <a:gd name="connsiteY435" fmla="*/ 5118460 h 6246801"/>
              <a:gd name="connsiteX436" fmla="*/ 4636753 w 9384838"/>
              <a:gd name="connsiteY436" fmla="*/ 5118460 h 6246801"/>
              <a:gd name="connsiteX437" fmla="*/ 4636753 w 9384838"/>
              <a:gd name="connsiteY437" fmla="*/ 5093017 h 6246801"/>
              <a:gd name="connsiteX438" fmla="*/ 4686532 w 9384838"/>
              <a:gd name="connsiteY438" fmla="*/ 5067574 h 6246801"/>
              <a:gd name="connsiteX439" fmla="*/ 4737416 w 9384838"/>
              <a:gd name="connsiteY439" fmla="*/ 5043237 h 6246801"/>
              <a:gd name="connsiteX440" fmla="*/ 4737416 w 9384838"/>
              <a:gd name="connsiteY440" fmla="*/ 5017794 h 6246801"/>
              <a:gd name="connsiteX441" fmla="*/ 4737416 w 9384838"/>
              <a:gd name="connsiteY441" fmla="*/ 4992351 h 6246801"/>
              <a:gd name="connsiteX442" fmla="*/ 4686532 w 9384838"/>
              <a:gd name="connsiteY442" fmla="*/ 4942571 h 6246801"/>
              <a:gd name="connsiteX443" fmla="*/ 4662196 w 9384838"/>
              <a:gd name="connsiteY443" fmla="*/ 4968014 h 6246801"/>
              <a:gd name="connsiteX444" fmla="*/ 4636753 w 9384838"/>
              <a:gd name="connsiteY444" fmla="*/ 4968014 h 6246801"/>
              <a:gd name="connsiteX445" fmla="*/ 4611311 w 9384838"/>
              <a:gd name="connsiteY445" fmla="*/ 4942571 h 6246801"/>
              <a:gd name="connsiteX446" fmla="*/ 4585869 w 9384838"/>
              <a:gd name="connsiteY446" fmla="*/ 4992350 h 6246801"/>
              <a:gd name="connsiteX447" fmla="*/ 4611310 w 9384838"/>
              <a:gd name="connsiteY447" fmla="*/ 5017792 h 6246801"/>
              <a:gd name="connsiteX448" fmla="*/ 4611311 w 9384838"/>
              <a:gd name="connsiteY448" fmla="*/ 5017793 h 6246801"/>
              <a:gd name="connsiteX449" fmla="*/ 4536091 w 9384838"/>
              <a:gd name="connsiteY449" fmla="*/ 5043236 h 6246801"/>
              <a:gd name="connsiteX450" fmla="*/ 4510649 w 9384838"/>
              <a:gd name="connsiteY450" fmla="*/ 5043236 h 6246801"/>
              <a:gd name="connsiteX451" fmla="*/ 4510649 w 9384838"/>
              <a:gd name="connsiteY451" fmla="*/ 5118458 h 6246801"/>
              <a:gd name="connsiteX452" fmla="*/ 4561533 w 9384838"/>
              <a:gd name="connsiteY452" fmla="*/ 5168238 h 6246801"/>
              <a:gd name="connsiteX453" fmla="*/ 4536091 w 9384838"/>
              <a:gd name="connsiteY453" fmla="*/ 5168238 h 6246801"/>
              <a:gd name="connsiteX454" fmla="*/ 4510649 w 9384838"/>
              <a:gd name="connsiteY454" fmla="*/ 5168238 h 6246801"/>
              <a:gd name="connsiteX455" fmla="*/ 4510649 w 9384838"/>
              <a:gd name="connsiteY455" fmla="*/ 5193681 h 6246801"/>
              <a:gd name="connsiteX456" fmla="*/ 4486313 w 9384838"/>
              <a:gd name="connsiteY456" fmla="*/ 5168238 h 6246801"/>
              <a:gd name="connsiteX457" fmla="*/ 4486313 w 9384838"/>
              <a:gd name="connsiteY457" fmla="*/ 5118458 h 6246801"/>
              <a:gd name="connsiteX458" fmla="*/ 4460871 w 9384838"/>
              <a:gd name="connsiteY458" fmla="*/ 5093016 h 6246801"/>
              <a:gd name="connsiteX459" fmla="*/ 4385651 w 9384838"/>
              <a:gd name="connsiteY459" fmla="*/ 5067573 h 6246801"/>
              <a:gd name="connsiteX460" fmla="*/ 4310431 w 9384838"/>
              <a:gd name="connsiteY460" fmla="*/ 5093016 h 6246801"/>
              <a:gd name="connsiteX461" fmla="*/ 4284989 w 9384838"/>
              <a:gd name="connsiteY461" fmla="*/ 5142795 h 6246801"/>
              <a:gd name="connsiteX462" fmla="*/ 4284989 w 9384838"/>
              <a:gd name="connsiteY462" fmla="*/ 5142796 h 6246801"/>
              <a:gd name="connsiteX463" fmla="*/ 4260653 w 9384838"/>
              <a:gd name="connsiteY463" fmla="*/ 5168239 h 6246801"/>
              <a:gd name="connsiteX464" fmla="*/ 4260653 w 9384838"/>
              <a:gd name="connsiteY464" fmla="*/ 5193683 h 6246801"/>
              <a:gd name="connsiteX465" fmla="*/ 4284989 w 9384838"/>
              <a:gd name="connsiteY465" fmla="*/ 5243462 h 6246801"/>
              <a:gd name="connsiteX466" fmla="*/ 4235211 w 9384838"/>
              <a:gd name="connsiteY466" fmla="*/ 5268905 h 6246801"/>
              <a:gd name="connsiteX467" fmla="*/ 4185433 w 9384838"/>
              <a:gd name="connsiteY467" fmla="*/ 5344128 h 6246801"/>
              <a:gd name="connsiteX468" fmla="*/ 4110213 w 9384838"/>
              <a:gd name="connsiteY468" fmla="*/ 5369571 h 6246801"/>
              <a:gd name="connsiteX469" fmla="*/ 4084771 w 9384838"/>
              <a:gd name="connsiteY469" fmla="*/ 5318685 h 6246801"/>
              <a:gd name="connsiteX470" fmla="*/ 4110213 w 9384838"/>
              <a:gd name="connsiteY470" fmla="*/ 5243462 h 6246801"/>
              <a:gd name="connsiteX471" fmla="*/ 4134549 w 9384838"/>
              <a:gd name="connsiteY471" fmla="*/ 5193683 h 6246801"/>
              <a:gd name="connsiteX472" fmla="*/ 4134549 w 9384838"/>
              <a:gd name="connsiteY472" fmla="*/ 5168239 h 6246801"/>
              <a:gd name="connsiteX473" fmla="*/ 4185433 w 9384838"/>
              <a:gd name="connsiteY473" fmla="*/ 5168239 h 6246801"/>
              <a:gd name="connsiteX474" fmla="*/ 4209769 w 9384838"/>
              <a:gd name="connsiteY474" fmla="*/ 5142796 h 6246801"/>
              <a:gd name="connsiteX475" fmla="*/ 4185433 w 9384838"/>
              <a:gd name="connsiteY475" fmla="*/ 5118460 h 6246801"/>
              <a:gd name="connsiteX476" fmla="*/ 4084771 w 9384838"/>
              <a:gd name="connsiteY476" fmla="*/ 5093017 h 6246801"/>
              <a:gd name="connsiteX477" fmla="*/ 4034993 w 9384838"/>
              <a:gd name="connsiteY477" fmla="*/ 5142796 h 6246801"/>
              <a:gd name="connsiteX478" fmla="*/ 3958666 w 9384838"/>
              <a:gd name="connsiteY478" fmla="*/ 5168239 h 6246801"/>
              <a:gd name="connsiteX479" fmla="*/ 3908904 w 9384838"/>
              <a:gd name="connsiteY479" fmla="*/ 5218019 h 6246801"/>
              <a:gd name="connsiteX480" fmla="*/ 3859127 w 9384838"/>
              <a:gd name="connsiteY480" fmla="*/ 5293242 h 6246801"/>
              <a:gd name="connsiteX481" fmla="*/ 3758465 w 9384838"/>
              <a:gd name="connsiteY481" fmla="*/ 5243462 h 6246801"/>
              <a:gd name="connsiteX482" fmla="*/ 3708688 w 9384838"/>
              <a:gd name="connsiteY482" fmla="*/ 5243462 h 6246801"/>
              <a:gd name="connsiteX483" fmla="*/ 3582584 w 9384838"/>
              <a:gd name="connsiteY483" fmla="*/ 5193683 h 6246801"/>
              <a:gd name="connsiteX484" fmla="*/ 3589545 w 9384838"/>
              <a:gd name="connsiteY484" fmla="*/ 5173103 h 6246801"/>
              <a:gd name="connsiteX485" fmla="*/ 3589543 w 9384838"/>
              <a:gd name="connsiteY485" fmla="*/ 5173102 h 6246801"/>
              <a:gd name="connsiteX486" fmla="*/ 3582582 w 9384838"/>
              <a:gd name="connsiteY486" fmla="*/ 5193682 h 6246801"/>
              <a:gd name="connsiteX487" fmla="*/ 3382367 w 9384838"/>
              <a:gd name="connsiteY487" fmla="*/ 5193682 h 6246801"/>
              <a:gd name="connsiteX488" fmla="*/ 3421081 w 9384838"/>
              <a:gd name="connsiteY488" fmla="*/ 5164921 h 6246801"/>
              <a:gd name="connsiteX489" fmla="*/ 3483028 w 9384838"/>
              <a:gd name="connsiteY489" fmla="*/ 5168239 h 6246801"/>
              <a:gd name="connsiteX490" fmla="*/ 3532805 w 9384838"/>
              <a:gd name="connsiteY490" fmla="*/ 5168239 h 6246801"/>
              <a:gd name="connsiteX491" fmla="*/ 3532805 w 9384838"/>
              <a:gd name="connsiteY491" fmla="*/ 5118459 h 6246801"/>
              <a:gd name="connsiteX492" fmla="*/ 3507365 w 9384838"/>
              <a:gd name="connsiteY492" fmla="*/ 5093016 h 6246801"/>
              <a:gd name="connsiteX493" fmla="*/ 3483028 w 9384838"/>
              <a:gd name="connsiteY493" fmla="*/ 5118459 h 6246801"/>
              <a:gd name="connsiteX494" fmla="*/ 3432144 w 9384838"/>
              <a:gd name="connsiteY494" fmla="*/ 5093016 h 6246801"/>
              <a:gd name="connsiteX495" fmla="*/ 3407808 w 9384838"/>
              <a:gd name="connsiteY495" fmla="*/ 5093016 h 6246801"/>
              <a:gd name="connsiteX496" fmla="*/ 3407808 w 9384838"/>
              <a:gd name="connsiteY496" fmla="*/ 5043237 h 6246801"/>
              <a:gd name="connsiteX497" fmla="*/ 3382367 w 9384838"/>
              <a:gd name="connsiteY497" fmla="*/ 5043237 h 6246801"/>
              <a:gd name="connsiteX498" fmla="*/ 3356924 w 9384838"/>
              <a:gd name="connsiteY498" fmla="*/ 5093016 h 6246801"/>
              <a:gd name="connsiteX499" fmla="*/ 3382367 w 9384838"/>
              <a:gd name="connsiteY499" fmla="*/ 5118459 h 6246801"/>
              <a:gd name="connsiteX500" fmla="*/ 3382367 w 9384838"/>
              <a:gd name="connsiteY500" fmla="*/ 5142796 h 6246801"/>
              <a:gd name="connsiteX501" fmla="*/ 3331482 w 9384838"/>
              <a:gd name="connsiteY501" fmla="*/ 5093016 h 6246801"/>
              <a:gd name="connsiteX502" fmla="*/ 3356924 w 9384838"/>
              <a:gd name="connsiteY502" fmla="*/ 5067573 h 6246801"/>
              <a:gd name="connsiteX503" fmla="*/ 3356924 w 9384838"/>
              <a:gd name="connsiteY503" fmla="*/ 4992351 h 6246801"/>
              <a:gd name="connsiteX504" fmla="*/ 3407808 w 9384838"/>
              <a:gd name="connsiteY504" fmla="*/ 4942571 h 6246801"/>
              <a:gd name="connsiteX505" fmla="*/ 3356924 w 9384838"/>
              <a:gd name="connsiteY505" fmla="*/ 4942571 h 6246801"/>
              <a:gd name="connsiteX506" fmla="*/ 3349625 w 9384838"/>
              <a:gd name="connsiteY506" fmla="*/ 4928288 h 6246801"/>
              <a:gd name="connsiteX507" fmla="*/ 3349624 w 9384838"/>
              <a:gd name="connsiteY507" fmla="*/ 4928288 h 6246801"/>
              <a:gd name="connsiteX508" fmla="*/ 3356924 w 9384838"/>
              <a:gd name="connsiteY508" fmla="*/ 4942571 h 6246801"/>
              <a:gd name="connsiteX509" fmla="*/ 3281703 w 9384838"/>
              <a:gd name="connsiteY509" fmla="*/ 4968014 h 6246801"/>
              <a:gd name="connsiteX510" fmla="*/ 3256260 w 9384838"/>
              <a:gd name="connsiteY510" fmla="*/ 5017794 h 6246801"/>
              <a:gd name="connsiteX511" fmla="*/ 3181041 w 9384838"/>
              <a:gd name="connsiteY511" fmla="*/ 5067573 h 6246801"/>
              <a:gd name="connsiteX512" fmla="*/ 3206483 w 9384838"/>
              <a:gd name="connsiteY512" fmla="*/ 5118459 h 6246801"/>
              <a:gd name="connsiteX513" fmla="*/ 3181041 w 9384838"/>
              <a:gd name="connsiteY513" fmla="*/ 5142796 h 6246801"/>
              <a:gd name="connsiteX514" fmla="*/ 3231925 w 9384838"/>
              <a:gd name="connsiteY514" fmla="*/ 5168239 h 6246801"/>
              <a:gd name="connsiteX515" fmla="*/ 3281703 w 9384838"/>
              <a:gd name="connsiteY515" fmla="*/ 5218019 h 6246801"/>
              <a:gd name="connsiteX516" fmla="*/ 3331481 w 9384838"/>
              <a:gd name="connsiteY516" fmla="*/ 5268905 h 6246801"/>
              <a:gd name="connsiteX517" fmla="*/ 3281703 w 9384838"/>
              <a:gd name="connsiteY517" fmla="*/ 5293242 h 6246801"/>
              <a:gd name="connsiteX518" fmla="*/ 3281703 w 9384838"/>
              <a:gd name="connsiteY518" fmla="*/ 5318685 h 6246801"/>
              <a:gd name="connsiteX519" fmla="*/ 3256260 w 9384838"/>
              <a:gd name="connsiteY519" fmla="*/ 5293242 h 6246801"/>
              <a:gd name="connsiteX520" fmla="*/ 3206483 w 9384838"/>
              <a:gd name="connsiteY520" fmla="*/ 5293242 h 6246801"/>
              <a:gd name="connsiteX521" fmla="*/ 3181041 w 9384838"/>
              <a:gd name="connsiteY521" fmla="*/ 5293242 h 6246801"/>
              <a:gd name="connsiteX522" fmla="*/ 3056044 w 9384838"/>
              <a:gd name="connsiteY522" fmla="*/ 5293242 h 6246801"/>
              <a:gd name="connsiteX523" fmla="*/ 3030601 w 9384838"/>
              <a:gd name="connsiteY523" fmla="*/ 5344128 h 6246801"/>
              <a:gd name="connsiteX524" fmla="*/ 3006265 w 9384838"/>
              <a:gd name="connsiteY524" fmla="*/ 5344128 h 6246801"/>
              <a:gd name="connsiteX525" fmla="*/ 2980823 w 9384838"/>
              <a:gd name="connsiteY525" fmla="*/ 5369571 h 6246801"/>
              <a:gd name="connsiteX526" fmla="*/ 3006265 w 9384838"/>
              <a:gd name="connsiteY526" fmla="*/ 5393907 h 6246801"/>
              <a:gd name="connsiteX527" fmla="*/ 2980823 w 9384838"/>
              <a:gd name="connsiteY527" fmla="*/ 5419350 h 6246801"/>
              <a:gd name="connsiteX528" fmla="*/ 2905602 w 9384838"/>
              <a:gd name="connsiteY528" fmla="*/ 5444793 h 6246801"/>
              <a:gd name="connsiteX529" fmla="*/ 2880162 w 9384838"/>
              <a:gd name="connsiteY529" fmla="*/ 5520016 h 6246801"/>
              <a:gd name="connsiteX530" fmla="*/ 2880159 w 9384838"/>
              <a:gd name="connsiteY530" fmla="*/ 5520016 h 6246801"/>
              <a:gd name="connsiteX531" fmla="*/ 2830382 w 9384838"/>
              <a:gd name="connsiteY531" fmla="*/ 5544353 h 6246801"/>
              <a:gd name="connsiteX532" fmla="*/ 2804941 w 9384838"/>
              <a:gd name="connsiteY532" fmla="*/ 5569796 h 6246801"/>
              <a:gd name="connsiteX533" fmla="*/ 2755160 w 9384838"/>
              <a:gd name="connsiteY533" fmla="*/ 5595239 h 6246801"/>
              <a:gd name="connsiteX534" fmla="*/ 2679941 w 9384838"/>
              <a:gd name="connsiteY534" fmla="*/ 5569796 h 6246801"/>
              <a:gd name="connsiteX535" fmla="*/ 2629058 w 9384838"/>
              <a:gd name="connsiteY535" fmla="*/ 5494573 h 6246801"/>
              <a:gd name="connsiteX536" fmla="*/ 2629058 w 9384838"/>
              <a:gd name="connsiteY536" fmla="*/ 5444794 h 6246801"/>
              <a:gd name="connsiteX537" fmla="*/ 2579280 w 9384838"/>
              <a:gd name="connsiteY537" fmla="*/ 5393908 h 6246801"/>
              <a:gd name="connsiteX538" fmla="*/ 2579280 w 9384838"/>
              <a:gd name="connsiteY538" fmla="*/ 5344128 h 6246801"/>
              <a:gd name="connsiteX539" fmla="*/ 2529501 w 9384838"/>
              <a:gd name="connsiteY539" fmla="*/ 5318685 h 6246801"/>
              <a:gd name="connsiteX540" fmla="*/ 2553838 w 9384838"/>
              <a:gd name="connsiteY540" fmla="*/ 5293242 h 6246801"/>
              <a:gd name="connsiteX541" fmla="*/ 2579280 w 9384838"/>
              <a:gd name="connsiteY541" fmla="*/ 5268905 h 6246801"/>
              <a:gd name="connsiteX542" fmla="*/ 2579280 w 9384838"/>
              <a:gd name="connsiteY542" fmla="*/ 5243462 h 6246801"/>
              <a:gd name="connsiteX543" fmla="*/ 2629058 w 9384838"/>
              <a:gd name="connsiteY543" fmla="*/ 5218019 h 6246801"/>
              <a:gd name="connsiteX544" fmla="*/ 2604722 w 9384838"/>
              <a:gd name="connsiteY544" fmla="*/ 5193682 h 6246801"/>
              <a:gd name="connsiteX545" fmla="*/ 2579280 w 9384838"/>
              <a:gd name="connsiteY545" fmla="*/ 5142796 h 6246801"/>
              <a:gd name="connsiteX546" fmla="*/ 2579280 w 9384838"/>
              <a:gd name="connsiteY546" fmla="*/ 5142795 h 6246801"/>
              <a:gd name="connsiteX547" fmla="*/ 2705382 w 9384838"/>
              <a:gd name="connsiteY547" fmla="*/ 5093015 h 6246801"/>
              <a:gd name="connsiteX548" fmla="*/ 2755160 w 9384838"/>
              <a:gd name="connsiteY548" fmla="*/ 5043236 h 6246801"/>
              <a:gd name="connsiteX549" fmla="*/ 2755160 w 9384838"/>
              <a:gd name="connsiteY549" fmla="*/ 4992350 h 6246801"/>
              <a:gd name="connsiteX550" fmla="*/ 2729719 w 9384838"/>
              <a:gd name="connsiteY550" fmla="*/ 4968013 h 6246801"/>
              <a:gd name="connsiteX551" fmla="*/ 2705383 w 9384838"/>
              <a:gd name="connsiteY551" fmla="*/ 4942570 h 6246801"/>
              <a:gd name="connsiteX552" fmla="*/ 2679942 w 9384838"/>
              <a:gd name="connsiteY552" fmla="*/ 4942570 h 6246801"/>
              <a:gd name="connsiteX553" fmla="*/ 2654500 w 9384838"/>
              <a:gd name="connsiteY553" fmla="*/ 4968013 h 6246801"/>
              <a:gd name="connsiteX554" fmla="*/ 2604722 w 9384838"/>
              <a:gd name="connsiteY554" fmla="*/ 4968013 h 6246801"/>
              <a:gd name="connsiteX555" fmla="*/ 2529503 w 9384838"/>
              <a:gd name="connsiteY555" fmla="*/ 4917127 h 6246801"/>
              <a:gd name="connsiteX556" fmla="*/ 2529503 w 9384838"/>
              <a:gd name="connsiteY556" fmla="*/ 4867348 h 6246801"/>
              <a:gd name="connsiteX557" fmla="*/ 2454282 w 9384838"/>
              <a:gd name="connsiteY557" fmla="*/ 4841905 h 6246801"/>
              <a:gd name="connsiteX558" fmla="*/ 2454282 w 9384838"/>
              <a:gd name="connsiteY558" fmla="*/ 4867348 h 6246801"/>
              <a:gd name="connsiteX559" fmla="*/ 2428840 w 9384838"/>
              <a:gd name="connsiteY559" fmla="*/ 4841905 h 6246801"/>
              <a:gd name="connsiteX560" fmla="*/ 2379063 w 9384838"/>
              <a:gd name="connsiteY560" fmla="*/ 4841905 h 6246801"/>
              <a:gd name="connsiteX561" fmla="*/ 2353620 w 9384838"/>
              <a:gd name="connsiteY561" fmla="*/ 4867348 h 6246801"/>
              <a:gd name="connsiteX562" fmla="*/ 2353620 w 9384838"/>
              <a:gd name="connsiteY562" fmla="*/ 4867347 h 6246801"/>
              <a:gd name="connsiteX563" fmla="*/ 2328178 w 9384838"/>
              <a:gd name="connsiteY563" fmla="*/ 4841904 h 6246801"/>
              <a:gd name="connsiteX564" fmla="*/ 2303843 w 9384838"/>
              <a:gd name="connsiteY564" fmla="*/ 4841904 h 6246801"/>
              <a:gd name="connsiteX565" fmla="*/ 2278401 w 9384838"/>
              <a:gd name="connsiteY565" fmla="*/ 4817568 h 6246801"/>
              <a:gd name="connsiteX566" fmla="*/ 2252958 w 9384838"/>
              <a:gd name="connsiteY566" fmla="*/ 4841904 h 6246801"/>
              <a:gd name="connsiteX567" fmla="*/ 2303843 w 9384838"/>
              <a:gd name="connsiteY567" fmla="*/ 4867347 h 6246801"/>
              <a:gd name="connsiteX568" fmla="*/ 2228623 w 9384838"/>
              <a:gd name="connsiteY568" fmla="*/ 4892790 h 6246801"/>
              <a:gd name="connsiteX569" fmla="*/ 2177740 w 9384838"/>
              <a:gd name="connsiteY569" fmla="*/ 4841904 h 6246801"/>
              <a:gd name="connsiteX570" fmla="*/ 2153404 w 9384838"/>
              <a:gd name="connsiteY570" fmla="*/ 4867347 h 6246801"/>
              <a:gd name="connsiteX571" fmla="*/ 2153404 w 9384838"/>
              <a:gd name="connsiteY571" fmla="*/ 4892790 h 6246801"/>
              <a:gd name="connsiteX572" fmla="*/ 2127962 w 9384838"/>
              <a:gd name="connsiteY572" fmla="*/ 4942570 h 6246801"/>
              <a:gd name="connsiteX573" fmla="*/ 2102518 w 9384838"/>
              <a:gd name="connsiteY573" fmla="*/ 4917127 h 6246801"/>
              <a:gd name="connsiteX574" fmla="*/ 2078183 w 9384838"/>
              <a:gd name="connsiteY574" fmla="*/ 4917127 h 6246801"/>
              <a:gd name="connsiteX575" fmla="*/ 2078183 w 9384838"/>
              <a:gd name="connsiteY575" fmla="*/ 4867347 h 6246801"/>
              <a:gd name="connsiteX576" fmla="*/ 2027299 w 9384838"/>
              <a:gd name="connsiteY576" fmla="*/ 4867347 h 6246801"/>
              <a:gd name="connsiteX577" fmla="*/ 2001857 w 9384838"/>
              <a:gd name="connsiteY577" fmla="*/ 4892790 h 6246801"/>
              <a:gd name="connsiteX578" fmla="*/ 1952080 w 9384838"/>
              <a:gd name="connsiteY578" fmla="*/ 4892790 h 6246801"/>
              <a:gd name="connsiteX579" fmla="*/ 1902303 w 9384838"/>
              <a:gd name="connsiteY579" fmla="*/ 4917127 h 6246801"/>
              <a:gd name="connsiteX580" fmla="*/ 1876860 w 9384838"/>
              <a:gd name="connsiteY580" fmla="*/ 4892790 h 6246801"/>
              <a:gd name="connsiteX581" fmla="*/ 1876860 w 9384838"/>
              <a:gd name="connsiteY581" fmla="*/ 4867347 h 6246801"/>
              <a:gd name="connsiteX582" fmla="*/ 1851419 w 9384838"/>
              <a:gd name="connsiteY582" fmla="*/ 4892790 h 6246801"/>
              <a:gd name="connsiteX583" fmla="*/ 1827080 w 9384838"/>
              <a:gd name="connsiteY583" fmla="*/ 4892790 h 6246801"/>
              <a:gd name="connsiteX584" fmla="*/ 1801640 w 9384838"/>
              <a:gd name="connsiteY584" fmla="*/ 4867347 h 6246801"/>
              <a:gd name="connsiteX585" fmla="*/ 1801640 w 9384838"/>
              <a:gd name="connsiteY585" fmla="*/ 4892790 h 6246801"/>
              <a:gd name="connsiteX586" fmla="*/ 1776198 w 9384838"/>
              <a:gd name="connsiteY586" fmla="*/ 4917127 h 6246801"/>
              <a:gd name="connsiteX587" fmla="*/ 1751861 w 9384838"/>
              <a:gd name="connsiteY587" fmla="*/ 4892790 h 6246801"/>
              <a:gd name="connsiteX588" fmla="*/ 1726419 w 9384838"/>
              <a:gd name="connsiteY588" fmla="*/ 4892790 h 6246801"/>
              <a:gd name="connsiteX589" fmla="*/ 1700977 w 9384838"/>
              <a:gd name="connsiteY589" fmla="*/ 4917127 h 6246801"/>
              <a:gd name="connsiteX590" fmla="*/ 1676640 w 9384838"/>
              <a:gd name="connsiteY590" fmla="*/ 4892790 h 6246801"/>
              <a:gd name="connsiteX591" fmla="*/ 1625756 w 9384838"/>
              <a:gd name="connsiteY591" fmla="*/ 4917127 h 6246801"/>
              <a:gd name="connsiteX592" fmla="*/ 1601421 w 9384838"/>
              <a:gd name="connsiteY592" fmla="*/ 4917127 h 6246801"/>
              <a:gd name="connsiteX593" fmla="*/ 1575979 w 9384838"/>
              <a:gd name="connsiteY593" fmla="*/ 4892790 h 6246801"/>
              <a:gd name="connsiteX594" fmla="*/ 1575979 w 9384838"/>
              <a:gd name="connsiteY594" fmla="*/ 4867347 h 6246801"/>
              <a:gd name="connsiteX595" fmla="*/ 1575979 w 9384838"/>
              <a:gd name="connsiteY595" fmla="*/ 4841904 h 6246801"/>
              <a:gd name="connsiteX596" fmla="*/ 1526200 w 9384838"/>
              <a:gd name="connsiteY596" fmla="*/ 4817568 h 6246801"/>
              <a:gd name="connsiteX597" fmla="*/ 1450978 w 9384838"/>
              <a:gd name="connsiteY597" fmla="*/ 4867347 h 6246801"/>
              <a:gd name="connsiteX598" fmla="*/ 1425540 w 9384838"/>
              <a:gd name="connsiteY598" fmla="*/ 4867347 h 6246801"/>
              <a:gd name="connsiteX599" fmla="*/ 1425540 w 9384838"/>
              <a:gd name="connsiteY599" fmla="*/ 4867348 h 6246801"/>
              <a:gd name="connsiteX600" fmla="*/ 1425540 w 9384838"/>
              <a:gd name="connsiteY600" fmla="*/ 4917127 h 6246801"/>
              <a:gd name="connsiteX601" fmla="*/ 1400097 w 9384838"/>
              <a:gd name="connsiteY601" fmla="*/ 4942570 h 6246801"/>
              <a:gd name="connsiteX602" fmla="*/ 1400097 w 9384838"/>
              <a:gd name="connsiteY602" fmla="*/ 4992350 h 6246801"/>
              <a:gd name="connsiteX603" fmla="*/ 1350319 w 9384838"/>
              <a:gd name="connsiteY603" fmla="*/ 4992350 h 6246801"/>
              <a:gd name="connsiteX604" fmla="*/ 1350319 w 9384838"/>
              <a:gd name="connsiteY604" fmla="*/ 5043236 h 6246801"/>
              <a:gd name="connsiteX605" fmla="*/ 1299435 w 9384838"/>
              <a:gd name="connsiteY605" fmla="*/ 4992350 h 6246801"/>
              <a:gd name="connsiteX606" fmla="*/ 1249656 w 9384838"/>
              <a:gd name="connsiteY606" fmla="*/ 4917127 h 6246801"/>
              <a:gd name="connsiteX607" fmla="*/ 1224214 w 9384838"/>
              <a:gd name="connsiteY607" fmla="*/ 4917127 h 6246801"/>
              <a:gd name="connsiteX608" fmla="*/ 1148993 w 9384838"/>
              <a:gd name="connsiteY608" fmla="*/ 4892791 h 6246801"/>
              <a:gd name="connsiteX609" fmla="*/ 1124658 w 9384838"/>
              <a:gd name="connsiteY609" fmla="*/ 4917127 h 6246801"/>
              <a:gd name="connsiteX610" fmla="*/ 1124658 w 9384838"/>
              <a:gd name="connsiteY610" fmla="*/ 4892791 h 6246801"/>
              <a:gd name="connsiteX611" fmla="*/ 1099215 w 9384838"/>
              <a:gd name="connsiteY611" fmla="*/ 4917127 h 6246801"/>
              <a:gd name="connsiteX612" fmla="*/ 1073771 w 9384838"/>
              <a:gd name="connsiteY612" fmla="*/ 4892791 h 6246801"/>
              <a:gd name="connsiteX613" fmla="*/ 1049435 w 9384838"/>
              <a:gd name="connsiteY613" fmla="*/ 4917127 h 6246801"/>
              <a:gd name="connsiteX614" fmla="*/ 998551 w 9384838"/>
              <a:gd name="connsiteY614" fmla="*/ 4917127 h 6246801"/>
              <a:gd name="connsiteX615" fmla="*/ 998551 w 9384838"/>
              <a:gd name="connsiteY615" fmla="*/ 4892791 h 6246801"/>
              <a:gd name="connsiteX616" fmla="*/ 948773 w 9384838"/>
              <a:gd name="connsiteY616" fmla="*/ 4841905 h 6246801"/>
              <a:gd name="connsiteX617" fmla="*/ 898995 w 9384838"/>
              <a:gd name="connsiteY617" fmla="*/ 4867348 h 6246801"/>
              <a:gd name="connsiteX618" fmla="*/ 898995 w 9384838"/>
              <a:gd name="connsiteY618" fmla="*/ 4792125 h 6246801"/>
              <a:gd name="connsiteX619" fmla="*/ 923331 w 9384838"/>
              <a:gd name="connsiteY619" fmla="*/ 4766682 h 6246801"/>
              <a:gd name="connsiteX620" fmla="*/ 923331 w 9384838"/>
              <a:gd name="connsiteY620" fmla="*/ 4716902 h 6246801"/>
              <a:gd name="connsiteX621" fmla="*/ 923331 w 9384838"/>
              <a:gd name="connsiteY621" fmla="*/ 4691459 h 6246801"/>
              <a:gd name="connsiteX622" fmla="*/ 974215 w 9384838"/>
              <a:gd name="connsiteY622" fmla="*/ 4691459 h 6246801"/>
              <a:gd name="connsiteX623" fmla="*/ 998551 w 9384838"/>
              <a:gd name="connsiteY623" fmla="*/ 4667122 h 6246801"/>
              <a:gd name="connsiteX624" fmla="*/ 1049435 w 9384838"/>
              <a:gd name="connsiteY624" fmla="*/ 4716902 h 6246801"/>
              <a:gd name="connsiteX625" fmla="*/ 1148993 w 9384838"/>
              <a:gd name="connsiteY625" fmla="*/ 4716902 h 6246801"/>
              <a:gd name="connsiteX626" fmla="*/ 1174436 w 9384838"/>
              <a:gd name="connsiteY626" fmla="*/ 4667122 h 6246801"/>
              <a:gd name="connsiteX627" fmla="*/ 1224214 w 9384838"/>
              <a:gd name="connsiteY627" fmla="*/ 4667122 h 6246801"/>
              <a:gd name="connsiteX628" fmla="*/ 1249656 w 9384838"/>
              <a:gd name="connsiteY628" fmla="*/ 4616236 h 6246801"/>
              <a:gd name="connsiteX629" fmla="*/ 1275099 w 9384838"/>
              <a:gd name="connsiteY629" fmla="*/ 4616236 h 6246801"/>
              <a:gd name="connsiteX630" fmla="*/ 1275099 w 9384838"/>
              <a:gd name="connsiteY630" fmla="*/ 4616237 h 6246801"/>
              <a:gd name="connsiteX631" fmla="*/ 1350319 w 9384838"/>
              <a:gd name="connsiteY631" fmla="*/ 4616237 h 6246801"/>
              <a:gd name="connsiteX632" fmla="*/ 1374654 w 9384838"/>
              <a:gd name="connsiteY632" fmla="*/ 4590794 h 6246801"/>
              <a:gd name="connsiteX633" fmla="*/ 1425539 w 9384838"/>
              <a:gd name="connsiteY633" fmla="*/ 4566457 h 6246801"/>
              <a:gd name="connsiteX634" fmla="*/ 1550537 w 9384838"/>
              <a:gd name="connsiteY634" fmla="*/ 4491234 h 6246801"/>
              <a:gd name="connsiteX635" fmla="*/ 1651201 w 9384838"/>
              <a:gd name="connsiteY635" fmla="*/ 4440348 h 6246801"/>
              <a:gd name="connsiteX636" fmla="*/ 1751865 w 9384838"/>
              <a:gd name="connsiteY636" fmla="*/ 4416011 h 6246801"/>
              <a:gd name="connsiteX637" fmla="*/ 1776201 w 9384838"/>
              <a:gd name="connsiteY637" fmla="*/ 4365125 h 6246801"/>
              <a:gd name="connsiteX638" fmla="*/ 1751865 w 9384838"/>
              <a:gd name="connsiteY638" fmla="*/ 4340788 h 6246801"/>
              <a:gd name="connsiteX639" fmla="*/ 1801642 w 9384838"/>
              <a:gd name="connsiteY639" fmla="*/ 4340788 h 6246801"/>
              <a:gd name="connsiteX640" fmla="*/ 1827082 w 9384838"/>
              <a:gd name="connsiteY640" fmla="*/ 4315345 h 6246801"/>
              <a:gd name="connsiteX641" fmla="*/ 1902304 w 9384838"/>
              <a:gd name="connsiteY641" fmla="*/ 4340788 h 6246801"/>
              <a:gd name="connsiteX642" fmla="*/ 1952081 w 9384838"/>
              <a:gd name="connsiteY642" fmla="*/ 4315345 h 6246801"/>
              <a:gd name="connsiteX643" fmla="*/ 2001860 w 9384838"/>
              <a:gd name="connsiteY643" fmla="*/ 4340788 h 6246801"/>
              <a:gd name="connsiteX644" fmla="*/ 1952081 w 9384838"/>
              <a:gd name="connsiteY644" fmla="*/ 4340788 h 6246801"/>
              <a:gd name="connsiteX645" fmla="*/ 1952081 w 9384838"/>
              <a:gd name="connsiteY645" fmla="*/ 4390568 h 6246801"/>
              <a:gd name="connsiteX646" fmla="*/ 2027302 w 9384838"/>
              <a:gd name="connsiteY646" fmla="*/ 4416011 h 6246801"/>
              <a:gd name="connsiteX647" fmla="*/ 2052742 w 9384838"/>
              <a:gd name="connsiteY647" fmla="*/ 4416011 h 6246801"/>
              <a:gd name="connsiteX648" fmla="*/ 2102518 w 9384838"/>
              <a:gd name="connsiteY648" fmla="*/ 4390568 h 6246801"/>
              <a:gd name="connsiteX649" fmla="*/ 2127962 w 9384838"/>
              <a:gd name="connsiteY649" fmla="*/ 4390568 h 6246801"/>
              <a:gd name="connsiteX650" fmla="*/ 2203182 w 9384838"/>
              <a:gd name="connsiteY650" fmla="*/ 4440348 h 6246801"/>
              <a:gd name="connsiteX651" fmla="*/ 2328178 w 9384838"/>
              <a:gd name="connsiteY651" fmla="*/ 4465791 h 6246801"/>
              <a:gd name="connsiteX652" fmla="*/ 2428839 w 9384838"/>
              <a:gd name="connsiteY652" fmla="*/ 4465791 h 6246801"/>
              <a:gd name="connsiteX653" fmla="*/ 2478617 w 9384838"/>
              <a:gd name="connsiteY653" fmla="*/ 4440348 h 6246801"/>
              <a:gd name="connsiteX654" fmla="*/ 2529503 w 9384838"/>
              <a:gd name="connsiteY654" fmla="*/ 4416011 h 6246801"/>
              <a:gd name="connsiteX655" fmla="*/ 2579280 w 9384838"/>
              <a:gd name="connsiteY655" fmla="*/ 4440348 h 6246801"/>
              <a:gd name="connsiteX656" fmla="*/ 2629058 w 9384838"/>
              <a:gd name="connsiteY656" fmla="*/ 4440348 h 6246801"/>
              <a:gd name="connsiteX657" fmla="*/ 2679941 w 9384838"/>
              <a:gd name="connsiteY657" fmla="*/ 4465791 h 6246801"/>
              <a:gd name="connsiteX658" fmla="*/ 2679941 w 9384838"/>
              <a:gd name="connsiteY658" fmla="*/ 4465790 h 6246801"/>
              <a:gd name="connsiteX659" fmla="*/ 2705383 w 9384838"/>
              <a:gd name="connsiteY659" fmla="*/ 4465790 h 6246801"/>
              <a:gd name="connsiteX660" fmla="*/ 2804940 w 9384838"/>
              <a:gd name="connsiteY660" fmla="*/ 4440347 h 6246801"/>
              <a:gd name="connsiteX661" fmla="*/ 2830382 w 9384838"/>
              <a:gd name="connsiteY661" fmla="*/ 4491233 h 6246801"/>
              <a:gd name="connsiteX662" fmla="*/ 2804940 w 9384838"/>
              <a:gd name="connsiteY662" fmla="*/ 4515570 h 6246801"/>
              <a:gd name="connsiteX663" fmla="*/ 2780604 w 9384838"/>
              <a:gd name="connsiteY663" fmla="*/ 4541013 h 6246801"/>
              <a:gd name="connsiteX664" fmla="*/ 2804940 w 9384838"/>
              <a:gd name="connsiteY664" fmla="*/ 4566456 h 6246801"/>
              <a:gd name="connsiteX665" fmla="*/ 2804940 w 9384838"/>
              <a:gd name="connsiteY665" fmla="*/ 4590793 h 6246801"/>
              <a:gd name="connsiteX666" fmla="*/ 2855825 w 9384838"/>
              <a:gd name="connsiteY666" fmla="*/ 4590793 h 6246801"/>
              <a:gd name="connsiteX667" fmla="*/ 2855825 w 9384838"/>
              <a:gd name="connsiteY667" fmla="*/ 4566456 h 6246801"/>
              <a:gd name="connsiteX668" fmla="*/ 2880159 w 9384838"/>
              <a:gd name="connsiteY668" fmla="*/ 4566456 h 6246801"/>
              <a:gd name="connsiteX669" fmla="*/ 2880159 w 9384838"/>
              <a:gd name="connsiteY669" fmla="*/ 4605916 h 6246801"/>
              <a:gd name="connsiteX670" fmla="*/ 2880162 w 9384838"/>
              <a:gd name="connsiteY670" fmla="*/ 4605918 h 6246801"/>
              <a:gd name="connsiteX671" fmla="*/ 2880162 w 9384838"/>
              <a:gd name="connsiteY671" fmla="*/ 4566457 h 6246801"/>
              <a:gd name="connsiteX672" fmla="*/ 2931045 w 9384838"/>
              <a:gd name="connsiteY672" fmla="*/ 4616236 h 6246801"/>
              <a:gd name="connsiteX673" fmla="*/ 2980823 w 9384838"/>
              <a:gd name="connsiteY673" fmla="*/ 4641679 h 6246801"/>
              <a:gd name="connsiteX674" fmla="*/ 3006265 w 9384838"/>
              <a:gd name="connsiteY674" fmla="*/ 4616236 h 6246801"/>
              <a:gd name="connsiteX675" fmla="*/ 3030601 w 9384838"/>
              <a:gd name="connsiteY675" fmla="*/ 4616236 h 6246801"/>
              <a:gd name="connsiteX676" fmla="*/ 3056044 w 9384838"/>
              <a:gd name="connsiteY676" fmla="*/ 4590793 h 6246801"/>
              <a:gd name="connsiteX677" fmla="*/ 3105820 w 9384838"/>
              <a:gd name="connsiteY677" fmla="*/ 4590793 h 6246801"/>
              <a:gd name="connsiteX678" fmla="*/ 3131263 w 9384838"/>
              <a:gd name="connsiteY678" fmla="*/ 4541014 h 6246801"/>
              <a:gd name="connsiteX679" fmla="*/ 3131263 w 9384838"/>
              <a:gd name="connsiteY679" fmla="*/ 4590793 h 6246801"/>
              <a:gd name="connsiteX680" fmla="*/ 3156704 w 9384838"/>
              <a:gd name="connsiteY680" fmla="*/ 4566457 h 6246801"/>
              <a:gd name="connsiteX681" fmla="*/ 3181041 w 9384838"/>
              <a:gd name="connsiteY681" fmla="*/ 4515571 h 6246801"/>
              <a:gd name="connsiteX682" fmla="*/ 3156704 w 9384838"/>
              <a:gd name="connsiteY682" fmla="*/ 4440348 h 6246801"/>
              <a:gd name="connsiteX683" fmla="*/ 3131263 w 9384838"/>
              <a:gd name="connsiteY683" fmla="*/ 4416011 h 6246801"/>
              <a:gd name="connsiteX684" fmla="*/ 3181041 w 9384838"/>
              <a:gd name="connsiteY684" fmla="*/ 4365125 h 6246801"/>
              <a:gd name="connsiteX685" fmla="*/ 3231924 w 9384838"/>
              <a:gd name="connsiteY685" fmla="*/ 4340788 h 6246801"/>
              <a:gd name="connsiteX686" fmla="*/ 3256260 w 9384838"/>
              <a:gd name="connsiteY686" fmla="*/ 4289902 h 6246801"/>
              <a:gd name="connsiteX687" fmla="*/ 3281703 w 9384838"/>
              <a:gd name="connsiteY687" fmla="*/ 4289902 h 6246801"/>
              <a:gd name="connsiteX688" fmla="*/ 3281705 w 9384838"/>
              <a:gd name="connsiteY688" fmla="*/ 4289902 h 6246801"/>
              <a:gd name="connsiteX689" fmla="*/ 3307147 w 9384838"/>
              <a:gd name="connsiteY689" fmla="*/ 4265565 h 6246801"/>
              <a:gd name="connsiteX690" fmla="*/ 3356924 w 9384838"/>
              <a:gd name="connsiteY690" fmla="*/ 4265565 h 6246801"/>
              <a:gd name="connsiteX691" fmla="*/ 3457589 w 9384838"/>
              <a:gd name="connsiteY691" fmla="*/ 4190342 h 6246801"/>
              <a:gd name="connsiteX692" fmla="*/ 3558250 w 9384838"/>
              <a:gd name="connsiteY692" fmla="*/ 4089676 h 6246801"/>
              <a:gd name="connsiteX693" fmla="*/ 3582585 w 9384838"/>
              <a:gd name="connsiteY693" fmla="*/ 4014453 h 6246801"/>
              <a:gd name="connsiteX694" fmla="*/ 3608026 w 9384838"/>
              <a:gd name="connsiteY694" fmla="*/ 3989010 h 6246801"/>
              <a:gd name="connsiteX695" fmla="*/ 3582585 w 9384838"/>
              <a:gd name="connsiteY695" fmla="*/ 3963567 h 6246801"/>
              <a:gd name="connsiteX696" fmla="*/ 3608026 w 9384838"/>
              <a:gd name="connsiteY696" fmla="*/ 3913787 h 6246801"/>
              <a:gd name="connsiteX697" fmla="*/ 3582585 w 9384838"/>
              <a:gd name="connsiteY697" fmla="*/ 3888344 h 6246801"/>
              <a:gd name="connsiteX698" fmla="*/ 3608026 w 9384838"/>
              <a:gd name="connsiteY698" fmla="*/ 3838565 h 6246801"/>
              <a:gd name="connsiteX699" fmla="*/ 3633468 w 9384838"/>
              <a:gd name="connsiteY699" fmla="*/ 3813122 h 6246801"/>
              <a:gd name="connsiteX700" fmla="*/ 3683247 w 9384838"/>
              <a:gd name="connsiteY700" fmla="*/ 3788785 h 6246801"/>
              <a:gd name="connsiteX701" fmla="*/ 3708689 w 9384838"/>
              <a:gd name="connsiteY701" fmla="*/ 3813122 h 6246801"/>
              <a:gd name="connsiteX702" fmla="*/ 3783908 w 9384838"/>
              <a:gd name="connsiteY702" fmla="*/ 3788785 h 6246801"/>
              <a:gd name="connsiteX703" fmla="*/ 3883464 w 9384838"/>
              <a:gd name="connsiteY703" fmla="*/ 3763342 h 6246801"/>
              <a:gd name="connsiteX704" fmla="*/ 3883464 w 9384838"/>
              <a:gd name="connsiteY704" fmla="*/ 3813122 h 6246801"/>
              <a:gd name="connsiteX705" fmla="*/ 3833686 w 9384838"/>
              <a:gd name="connsiteY705" fmla="*/ 3813122 h 6246801"/>
              <a:gd name="connsiteX706" fmla="*/ 3808245 w 9384838"/>
              <a:gd name="connsiteY706" fmla="*/ 3838565 h 6246801"/>
              <a:gd name="connsiteX707" fmla="*/ 3808245 w 9384838"/>
              <a:gd name="connsiteY707" fmla="*/ 3888344 h 6246801"/>
              <a:gd name="connsiteX708" fmla="*/ 3758467 w 9384838"/>
              <a:gd name="connsiteY708" fmla="*/ 3864008 h 6246801"/>
              <a:gd name="connsiteX709" fmla="*/ 3708689 w 9384838"/>
              <a:gd name="connsiteY709" fmla="*/ 3913787 h 6246801"/>
              <a:gd name="connsiteX710" fmla="*/ 3683247 w 9384838"/>
              <a:gd name="connsiteY710" fmla="*/ 3888344 h 6246801"/>
              <a:gd name="connsiteX711" fmla="*/ 3633468 w 9384838"/>
              <a:gd name="connsiteY711" fmla="*/ 3913787 h 6246801"/>
              <a:gd name="connsiteX712" fmla="*/ 3657804 w 9384838"/>
              <a:gd name="connsiteY712" fmla="*/ 3939230 h 6246801"/>
              <a:gd name="connsiteX713" fmla="*/ 3633468 w 9384838"/>
              <a:gd name="connsiteY713" fmla="*/ 3963567 h 6246801"/>
              <a:gd name="connsiteX714" fmla="*/ 3657804 w 9384838"/>
              <a:gd name="connsiteY714" fmla="*/ 3963567 h 6246801"/>
              <a:gd name="connsiteX715" fmla="*/ 3683247 w 9384838"/>
              <a:gd name="connsiteY715" fmla="*/ 3989010 h 6246801"/>
              <a:gd name="connsiteX716" fmla="*/ 3708689 w 9384838"/>
              <a:gd name="connsiteY716" fmla="*/ 3989010 h 6246801"/>
              <a:gd name="connsiteX717" fmla="*/ 3708689 w 9384838"/>
              <a:gd name="connsiteY717" fmla="*/ 4014453 h 6246801"/>
              <a:gd name="connsiteX718" fmla="*/ 3708688 w 9384838"/>
              <a:gd name="connsiteY718" fmla="*/ 4014453 h 6246801"/>
              <a:gd name="connsiteX719" fmla="*/ 3657804 w 9384838"/>
              <a:gd name="connsiteY719" fmla="*/ 4064233 h 6246801"/>
              <a:gd name="connsiteX720" fmla="*/ 3683246 w 9384838"/>
              <a:gd name="connsiteY720" fmla="*/ 4139455 h 6246801"/>
              <a:gd name="connsiteX721" fmla="*/ 3808243 w 9384838"/>
              <a:gd name="connsiteY721" fmla="*/ 4164898 h 6246801"/>
              <a:gd name="connsiteX722" fmla="*/ 3833684 w 9384838"/>
              <a:gd name="connsiteY722" fmla="*/ 4089676 h 6246801"/>
              <a:gd name="connsiteX723" fmla="*/ 3958666 w 9384838"/>
              <a:gd name="connsiteY723" fmla="*/ 4089676 h 6246801"/>
              <a:gd name="connsiteX724" fmla="*/ 4084770 w 9384838"/>
              <a:gd name="connsiteY724" fmla="*/ 4064233 h 6246801"/>
              <a:gd name="connsiteX725" fmla="*/ 4185432 w 9384838"/>
              <a:gd name="connsiteY725" fmla="*/ 4064233 h 6246801"/>
              <a:gd name="connsiteX726" fmla="*/ 4460870 w 9384838"/>
              <a:gd name="connsiteY726" fmla="*/ 3888345 h 6246801"/>
              <a:gd name="connsiteX727" fmla="*/ 4510648 w 9384838"/>
              <a:gd name="connsiteY727" fmla="*/ 3763342 h 6246801"/>
              <a:gd name="connsiteX728" fmla="*/ 4761751 w 9384838"/>
              <a:gd name="connsiteY728" fmla="*/ 3713562 h 6246801"/>
              <a:gd name="connsiteX729" fmla="*/ 4836971 w 9384838"/>
              <a:gd name="connsiteY729" fmla="*/ 3612896 h 6246801"/>
              <a:gd name="connsiteX730" fmla="*/ 4887855 w 9384838"/>
              <a:gd name="connsiteY730" fmla="*/ 3487894 h 6246801"/>
              <a:gd name="connsiteX731" fmla="*/ 4887855 w 9384838"/>
              <a:gd name="connsiteY731" fmla="*/ 3487893 h 6246801"/>
              <a:gd name="connsiteX732" fmla="*/ 4937633 w 9384838"/>
              <a:gd name="connsiteY732" fmla="*/ 3437007 h 6246801"/>
              <a:gd name="connsiteX733" fmla="*/ 5012854 w 9384838"/>
              <a:gd name="connsiteY733" fmla="*/ 3387227 h 6246801"/>
              <a:gd name="connsiteX734" fmla="*/ 5038296 w 9384838"/>
              <a:gd name="connsiteY734" fmla="*/ 3336341 h 6246801"/>
              <a:gd name="connsiteX735" fmla="*/ 5113516 w 9384838"/>
              <a:gd name="connsiteY735" fmla="*/ 3236782 h 6246801"/>
              <a:gd name="connsiteX736" fmla="*/ 5137852 w 9384838"/>
              <a:gd name="connsiteY736" fmla="*/ 3185896 h 6246801"/>
              <a:gd name="connsiteX737" fmla="*/ 5163294 w 9384838"/>
              <a:gd name="connsiteY737" fmla="*/ 3161560 h 6246801"/>
              <a:gd name="connsiteX738" fmla="*/ 5238514 w 9384838"/>
              <a:gd name="connsiteY738" fmla="*/ 3011116 h 6246801"/>
              <a:gd name="connsiteX739" fmla="*/ 5263957 w 9384838"/>
              <a:gd name="connsiteY739" fmla="*/ 2860672 h 6246801"/>
              <a:gd name="connsiteX740" fmla="*/ 5188736 w 9384838"/>
              <a:gd name="connsiteY740" fmla="*/ 2809788 h 6246801"/>
              <a:gd name="connsiteX741" fmla="*/ 5163294 w 9384838"/>
              <a:gd name="connsiteY741" fmla="*/ 2835229 h 6246801"/>
              <a:gd name="connsiteX742" fmla="*/ 5137852 w 9384838"/>
              <a:gd name="connsiteY742" fmla="*/ 2835229 h 6246801"/>
              <a:gd name="connsiteX743" fmla="*/ 5137852 w 9384838"/>
              <a:gd name="connsiteY743" fmla="*/ 2785450 h 6246801"/>
              <a:gd name="connsiteX744" fmla="*/ 5188736 w 9384838"/>
              <a:gd name="connsiteY744" fmla="*/ 2785450 h 6246801"/>
              <a:gd name="connsiteX745" fmla="*/ 5263957 w 9384838"/>
              <a:gd name="connsiteY745" fmla="*/ 2734563 h 6246801"/>
              <a:gd name="connsiteX746" fmla="*/ 5339177 w 9384838"/>
              <a:gd name="connsiteY746" fmla="*/ 2609561 h 6246801"/>
              <a:gd name="connsiteX747" fmla="*/ 5289399 w 9384838"/>
              <a:gd name="connsiteY747" fmla="*/ 2534339 h 6246801"/>
              <a:gd name="connsiteX748" fmla="*/ 5289931 w 9384838"/>
              <a:gd name="connsiteY748" fmla="*/ 2534660 h 6246801"/>
              <a:gd name="connsiteX749" fmla="*/ 5289398 w 9384838"/>
              <a:gd name="connsiteY749" fmla="*/ 2534339 h 6246801"/>
              <a:gd name="connsiteX750" fmla="*/ 5313734 w 9384838"/>
              <a:gd name="connsiteY750" fmla="*/ 2483451 h 6246801"/>
              <a:gd name="connsiteX751" fmla="*/ 5289398 w 9384838"/>
              <a:gd name="connsiteY751" fmla="*/ 2459115 h 6246801"/>
              <a:gd name="connsiteX752" fmla="*/ 5364618 w 9384838"/>
              <a:gd name="connsiteY752" fmla="*/ 2408231 h 6246801"/>
              <a:gd name="connsiteX753" fmla="*/ 5388954 w 9384838"/>
              <a:gd name="connsiteY753" fmla="*/ 2433674 h 6246801"/>
              <a:gd name="connsiteX754" fmla="*/ 5464174 w 9384838"/>
              <a:gd name="connsiteY754" fmla="*/ 2408231 h 6246801"/>
              <a:gd name="connsiteX755" fmla="*/ 5515059 w 9384838"/>
              <a:gd name="connsiteY755" fmla="*/ 2333007 h 6246801"/>
              <a:gd name="connsiteX756" fmla="*/ 5539394 w 9384838"/>
              <a:gd name="connsiteY756" fmla="*/ 2257785 h 6246801"/>
              <a:gd name="connsiteX757" fmla="*/ 5539394 w 9384838"/>
              <a:gd name="connsiteY757" fmla="*/ 2233447 h 6246801"/>
              <a:gd name="connsiteX758" fmla="*/ 5564837 w 9384838"/>
              <a:gd name="connsiteY758" fmla="*/ 2182565 h 6246801"/>
              <a:gd name="connsiteX759" fmla="*/ 5614615 w 9384838"/>
              <a:gd name="connsiteY759" fmla="*/ 2233447 h 6246801"/>
              <a:gd name="connsiteX760" fmla="*/ 5640057 w 9384838"/>
              <a:gd name="connsiteY760" fmla="*/ 2208005 h 6246801"/>
              <a:gd name="connsiteX761" fmla="*/ 5665499 w 9384838"/>
              <a:gd name="connsiteY761" fmla="*/ 2233447 h 6246801"/>
              <a:gd name="connsiteX762" fmla="*/ 5665499 w 9384838"/>
              <a:gd name="connsiteY762" fmla="*/ 2257785 h 6246801"/>
              <a:gd name="connsiteX763" fmla="*/ 5640057 w 9384838"/>
              <a:gd name="connsiteY763" fmla="*/ 2408231 h 6246801"/>
              <a:gd name="connsiteX764" fmla="*/ 5689835 w 9384838"/>
              <a:gd name="connsiteY764" fmla="*/ 2433674 h 6246801"/>
              <a:gd name="connsiteX765" fmla="*/ 5740719 w 9384838"/>
              <a:gd name="connsiteY765" fmla="*/ 2408231 h 6246801"/>
              <a:gd name="connsiteX766" fmla="*/ 5765055 w 9384838"/>
              <a:gd name="connsiteY766" fmla="*/ 2358450 h 6246801"/>
              <a:gd name="connsiteX767" fmla="*/ 5840275 w 9384838"/>
              <a:gd name="connsiteY767" fmla="*/ 2459115 h 6246801"/>
              <a:gd name="connsiteX768" fmla="*/ 5891159 w 9384838"/>
              <a:gd name="connsiteY768" fmla="*/ 2408231 h 6246801"/>
              <a:gd name="connsiteX769" fmla="*/ 5940937 w 9384838"/>
              <a:gd name="connsiteY769" fmla="*/ 2283229 h 6246801"/>
              <a:gd name="connsiteX770" fmla="*/ 5891159 w 9384838"/>
              <a:gd name="connsiteY770" fmla="*/ 2208005 h 6246801"/>
              <a:gd name="connsiteX771" fmla="*/ 5840275 w 9384838"/>
              <a:gd name="connsiteY771" fmla="*/ 2257785 h 6246801"/>
              <a:gd name="connsiteX772" fmla="*/ 5715277 w 9384838"/>
              <a:gd name="connsiteY772" fmla="*/ 2283229 h 6246801"/>
              <a:gd name="connsiteX773" fmla="*/ 5765055 w 9384838"/>
              <a:gd name="connsiteY773" fmla="*/ 2132783 h 6246801"/>
              <a:gd name="connsiteX774" fmla="*/ 5840275 w 9384838"/>
              <a:gd name="connsiteY774" fmla="*/ 2081897 h 6246801"/>
              <a:gd name="connsiteX775" fmla="*/ 8270546 w 9384838"/>
              <a:gd name="connsiteY775" fmla="*/ 1474959 h 6246801"/>
              <a:gd name="connsiteX776" fmla="*/ 8282255 w 9384838"/>
              <a:gd name="connsiteY776" fmla="*/ 1480813 h 6246801"/>
              <a:gd name="connsiteX777" fmla="*/ 8274449 w 9384838"/>
              <a:gd name="connsiteY777" fmla="*/ 1490571 h 6246801"/>
              <a:gd name="connsiteX778" fmla="*/ 8264691 w 9384838"/>
              <a:gd name="connsiteY778" fmla="*/ 1491546 h 6246801"/>
              <a:gd name="connsiteX779" fmla="*/ 8247128 w 9384838"/>
              <a:gd name="connsiteY779" fmla="*/ 1501304 h 6246801"/>
              <a:gd name="connsiteX780" fmla="*/ 8250055 w 9384838"/>
              <a:gd name="connsiteY780" fmla="*/ 1485692 h 6246801"/>
              <a:gd name="connsiteX781" fmla="*/ 8265667 w 9384838"/>
              <a:gd name="connsiteY781" fmla="*/ 1485692 h 6246801"/>
              <a:gd name="connsiteX782" fmla="*/ 8270546 w 9384838"/>
              <a:gd name="connsiteY782" fmla="*/ 1474959 h 6246801"/>
              <a:gd name="connsiteX783" fmla="*/ 8187608 w 9384838"/>
              <a:gd name="connsiteY783" fmla="*/ 1463250 h 6246801"/>
              <a:gd name="connsiteX784" fmla="*/ 8203220 w 9384838"/>
              <a:gd name="connsiteY784" fmla="*/ 1472032 h 6246801"/>
              <a:gd name="connsiteX785" fmla="*/ 8215904 w 9384838"/>
              <a:gd name="connsiteY785" fmla="*/ 1471056 h 6246801"/>
              <a:gd name="connsiteX786" fmla="*/ 8214929 w 9384838"/>
              <a:gd name="connsiteY786" fmla="*/ 1479838 h 6246801"/>
              <a:gd name="connsiteX787" fmla="*/ 8216880 w 9384838"/>
              <a:gd name="connsiteY787" fmla="*/ 1484717 h 6246801"/>
              <a:gd name="connsiteX788" fmla="*/ 8195414 w 9384838"/>
              <a:gd name="connsiteY788" fmla="*/ 1482765 h 6246801"/>
              <a:gd name="connsiteX789" fmla="*/ 8197365 w 9384838"/>
              <a:gd name="connsiteY789" fmla="*/ 1476909 h 6246801"/>
              <a:gd name="connsiteX790" fmla="*/ 8187608 w 9384838"/>
              <a:gd name="connsiteY790" fmla="*/ 1463250 h 6246801"/>
              <a:gd name="connsiteX791" fmla="*/ 8289085 w 9384838"/>
              <a:gd name="connsiteY791" fmla="*/ 1415439 h 6246801"/>
              <a:gd name="connsiteX792" fmla="*/ 8307624 w 9384838"/>
              <a:gd name="connsiteY792" fmla="*/ 1425197 h 6246801"/>
              <a:gd name="connsiteX793" fmla="*/ 8318357 w 9384838"/>
              <a:gd name="connsiteY793" fmla="*/ 1429100 h 6246801"/>
              <a:gd name="connsiteX794" fmla="*/ 8307624 w 9384838"/>
              <a:gd name="connsiteY794" fmla="*/ 1443734 h 6246801"/>
              <a:gd name="connsiteX795" fmla="*/ 8313478 w 9384838"/>
              <a:gd name="connsiteY795" fmla="*/ 1452516 h 6246801"/>
              <a:gd name="connsiteX796" fmla="*/ 8282255 w 9384838"/>
              <a:gd name="connsiteY796" fmla="*/ 1469104 h 6246801"/>
              <a:gd name="connsiteX797" fmla="*/ 8280303 w 9384838"/>
              <a:gd name="connsiteY797" fmla="*/ 1453493 h 6246801"/>
              <a:gd name="connsiteX798" fmla="*/ 8269570 w 9384838"/>
              <a:gd name="connsiteY798" fmla="*/ 1425197 h 6246801"/>
              <a:gd name="connsiteX799" fmla="*/ 8289085 w 9384838"/>
              <a:gd name="connsiteY799" fmla="*/ 1415439 h 6246801"/>
              <a:gd name="connsiteX800" fmla="*/ 8360314 w 9384838"/>
              <a:gd name="connsiteY800" fmla="*/ 1357869 h 6246801"/>
              <a:gd name="connsiteX801" fmla="*/ 8376902 w 9384838"/>
              <a:gd name="connsiteY801" fmla="*/ 1366651 h 6246801"/>
              <a:gd name="connsiteX802" fmla="*/ 8379829 w 9384838"/>
              <a:gd name="connsiteY802" fmla="*/ 1382264 h 6246801"/>
              <a:gd name="connsiteX803" fmla="*/ 8349581 w 9384838"/>
              <a:gd name="connsiteY803" fmla="*/ 1375434 h 6246801"/>
              <a:gd name="connsiteX804" fmla="*/ 8360314 w 9384838"/>
              <a:gd name="connsiteY804" fmla="*/ 1357869 h 6246801"/>
              <a:gd name="connsiteX805" fmla="*/ 8571073 w 9384838"/>
              <a:gd name="connsiteY805" fmla="*/ 1228098 h 6246801"/>
              <a:gd name="connsiteX806" fmla="*/ 8597418 w 9384838"/>
              <a:gd name="connsiteY806" fmla="*/ 1253467 h 6246801"/>
              <a:gd name="connsiteX807" fmla="*/ 8592539 w 9384838"/>
              <a:gd name="connsiteY807" fmla="*/ 1260297 h 6246801"/>
              <a:gd name="connsiteX808" fmla="*/ 8592539 w 9384838"/>
              <a:gd name="connsiteY808" fmla="*/ 1272981 h 6246801"/>
              <a:gd name="connsiteX809" fmla="*/ 8572049 w 9384838"/>
              <a:gd name="connsiteY809" fmla="*/ 1273957 h 6246801"/>
              <a:gd name="connsiteX810" fmla="*/ 8561316 w 9384838"/>
              <a:gd name="connsiteY810" fmla="*/ 1285666 h 6246801"/>
              <a:gd name="connsiteX811" fmla="*/ 8554486 w 9384838"/>
              <a:gd name="connsiteY811" fmla="*/ 1302253 h 6246801"/>
              <a:gd name="connsiteX812" fmla="*/ 8533995 w 9384838"/>
              <a:gd name="connsiteY812" fmla="*/ 1311035 h 6246801"/>
              <a:gd name="connsiteX813" fmla="*/ 8510577 w 9384838"/>
              <a:gd name="connsiteY813" fmla="*/ 1309083 h 6246801"/>
              <a:gd name="connsiteX814" fmla="*/ 8505699 w 9384838"/>
              <a:gd name="connsiteY814" fmla="*/ 1331526 h 6246801"/>
              <a:gd name="connsiteX815" fmla="*/ 8494966 w 9384838"/>
              <a:gd name="connsiteY815" fmla="*/ 1335428 h 6246801"/>
              <a:gd name="connsiteX816" fmla="*/ 8482281 w 9384838"/>
              <a:gd name="connsiteY816" fmla="*/ 1312986 h 6246801"/>
              <a:gd name="connsiteX817" fmla="*/ 8474475 w 9384838"/>
              <a:gd name="connsiteY817" fmla="*/ 1303229 h 6246801"/>
              <a:gd name="connsiteX818" fmla="*/ 8467645 w 9384838"/>
              <a:gd name="connsiteY818" fmla="*/ 1279811 h 6246801"/>
              <a:gd name="connsiteX819" fmla="*/ 8476427 w 9384838"/>
              <a:gd name="connsiteY819" fmla="*/ 1270054 h 6246801"/>
              <a:gd name="connsiteX820" fmla="*/ 8524238 w 9384838"/>
              <a:gd name="connsiteY820" fmla="*/ 1261273 h 6246801"/>
              <a:gd name="connsiteX821" fmla="*/ 8551558 w 9384838"/>
              <a:gd name="connsiteY821" fmla="*/ 1236879 h 6246801"/>
              <a:gd name="connsiteX822" fmla="*/ 8567170 w 9384838"/>
              <a:gd name="connsiteY822" fmla="*/ 1237855 h 6246801"/>
              <a:gd name="connsiteX823" fmla="*/ 8571073 w 9384838"/>
              <a:gd name="connsiteY823" fmla="*/ 1228098 h 6246801"/>
              <a:gd name="connsiteX824" fmla="*/ 8306648 w 9384838"/>
              <a:gd name="connsiteY824" fmla="*/ 884639 h 6246801"/>
              <a:gd name="connsiteX825" fmla="*/ 8328114 w 9384838"/>
              <a:gd name="connsiteY825" fmla="*/ 903178 h 6246801"/>
              <a:gd name="connsiteX826" fmla="*/ 8334944 w 9384838"/>
              <a:gd name="connsiteY826" fmla="*/ 917814 h 6246801"/>
              <a:gd name="connsiteX827" fmla="*/ 8368119 w 9384838"/>
              <a:gd name="connsiteY827" fmla="*/ 935377 h 6246801"/>
              <a:gd name="connsiteX828" fmla="*/ 8422761 w 9384838"/>
              <a:gd name="connsiteY828" fmla="*/ 939280 h 6246801"/>
              <a:gd name="connsiteX829" fmla="*/ 8461790 w 9384838"/>
              <a:gd name="connsiteY829" fmla="*/ 922693 h 6246801"/>
              <a:gd name="connsiteX830" fmla="*/ 8450081 w 9384838"/>
              <a:gd name="connsiteY830" fmla="*/ 963674 h 6246801"/>
              <a:gd name="connsiteX831" fmla="*/ 8431542 w 9384838"/>
              <a:gd name="connsiteY831" fmla="*/ 975382 h 6246801"/>
              <a:gd name="connsiteX832" fmla="*/ 8415930 w 9384838"/>
              <a:gd name="connsiteY832" fmla="*/ 963674 h 6246801"/>
              <a:gd name="connsiteX833" fmla="*/ 8397391 w 9384838"/>
              <a:gd name="connsiteY833" fmla="*/ 963674 h 6246801"/>
              <a:gd name="connsiteX834" fmla="*/ 8359338 w 9384838"/>
              <a:gd name="connsiteY834" fmla="*/ 1014411 h 6246801"/>
              <a:gd name="connsiteX835" fmla="*/ 8284206 w 9384838"/>
              <a:gd name="connsiteY835" fmla="*/ 1020265 h 6246801"/>
              <a:gd name="connsiteX836" fmla="*/ 8247128 w 9384838"/>
              <a:gd name="connsiteY836" fmla="*/ 1070028 h 6246801"/>
              <a:gd name="connsiteX837" fmla="*/ 8212977 w 9384838"/>
              <a:gd name="connsiteY837" fmla="*/ 1083688 h 6246801"/>
              <a:gd name="connsiteX838" fmla="*/ 8184681 w 9384838"/>
              <a:gd name="connsiteY838" fmla="*/ 1151014 h 6246801"/>
              <a:gd name="connsiteX839" fmla="*/ 8163215 w 9384838"/>
              <a:gd name="connsiteY839" fmla="*/ 1151014 h 6246801"/>
              <a:gd name="connsiteX840" fmla="*/ 8155409 w 9384838"/>
              <a:gd name="connsiteY840" fmla="*/ 1207607 h 6246801"/>
              <a:gd name="connsiteX841" fmla="*/ 8099792 w 9384838"/>
              <a:gd name="connsiteY841" fmla="*/ 1223219 h 6246801"/>
              <a:gd name="connsiteX842" fmla="*/ 8077350 w 9384838"/>
              <a:gd name="connsiteY842" fmla="*/ 1247612 h 6246801"/>
              <a:gd name="connsiteX843" fmla="*/ 8066617 w 9384838"/>
              <a:gd name="connsiteY843" fmla="*/ 1319817 h 6246801"/>
              <a:gd name="connsiteX844" fmla="*/ 8057835 w 9384838"/>
              <a:gd name="connsiteY844" fmla="*/ 1315914 h 6246801"/>
              <a:gd name="connsiteX845" fmla="*/ 8009048 w 9384838"/>
              <a:gd name="connsiteY845" fmla="*/ 1320793 h 6246801"/>
              <a:gd name="connsiteX846" fmla="*/ 8009048 w 9384838"/>
              <a:gd name="connsiteY846" fmla="*/ 1309084 h 6246801"/>
              <a:gd name="connsiteX847" fmla="*/ 8010024 w 9384838"/>
              <a:gd name="connsiteY847" fmla="*/ 1293472 h 6246801"/>
              <a:gd name="connsiteX848" fmla="*/ 8002218 w 9384838"/>
              <a:gd name="connsiteY848" fmla="*/ 1262248 h 6246801"/>
              <a:gd name="connsiteX849" fmla="*/ 8013927 w 9384838"/>
              <a:gd name="connsiteY849" fmla="*/ 1254442 h 6246801"/>
              <a:gd name="connsiteX850" fmla="*/ 8038320 w 9384838"/>
              <a:gd name="connsiteY850" fmla="*/ 1219316 h 6246801"/>
              <a:gd name="connsiteX851" fmla="*/ 8077350 w 9384838"/>
              <a:gd name="connsiteY851" fmla="*/ 1190044 h 6246801"/>
              <a:gd name="connsiteX852" fmla="*/ 8108573 w 9384838"/>
              <a:gd name="connsiteY852" fmla="*/ 1167602 h 6246801"/>
              <a:gd name="connsiteX853" fmla="*/ 8111501 w 9384838"/>
              <a:gd name="connsiteY853" fmla="*/ 1154917 h 6246801"/>
              <a:gd name="connsiteX854" fmla="*/ 8135894 w 9384838"/>
              <a:gd name="connsiteY854" fmla="*/ 1148087 h 6246801"/>
              <a:gd name="connsiteX855" fmla="*/ 8141748 w 9384838"/>
              <a:gd name="connsiteY855" fmla="*/ 1130524 h 6246801"/>
              <a:gd name="connsiteX856" fmla="*/ 8135894 w 9384838"/>
              <a:gd name="connsiteY856" fmla="*/ 1121742 h 6246801"/>
              <a:gd name="connsiteX857" fmla="*/ 8143700 w 9384838"/>
              <a:gd name="connsiteY857" fmla="*/ 1104179 h 6246801"/>
              <a:gd name="connsiteX858" fmla="*/ 8200293 w 9384838"/>
              <a:gd name="connsiteY858" fmla="*/ 1030998 h 6246801"/>
              <a:gd name="connsiteX859" fmla="*/ 8231516 w 9384838"/>
              <a:gd name="connsiteY859" fmla="*/ 993920 h 6246801"/>
              <a:gd name="connsiteX860" fmla="*/ 8245176 w 9384838"/>
              <a:gd name="connsiteY860" fmla="*/ 957819 h 6246801"/>
              <a:gd name="connsiteX861" fmla="*/ 8258837 w 9384838"/>
              <a:gd name="connsiteY861" fmla="*/ 944159 h 6246801"/>
              <a:gd name="connsiteX862" fmla="*/ 8260788 w 9384838"/>
              <a:gd name="connsiteY862" fmla="*/ 920741 h 6246801"/>
              <a:gd name="connsiteX863" fmla="*/ 8289085 w 9384838"/>
              <a:gd name="connsiteY863" fmla="*/ 889516 h 6246801"/>
              <a:gd name="connsiteX864" fmla="*/ 8306648 w 9384838"/>
              <a:gd name="connsiteY864" fmla="*/ 884639 h 6246801"/>
              <a:gd name="connsiteX865" fmla="*/ 9328245 w 9384838"/>
              <a:gd name="connsiteY865" fmla="*/ 311878 h 6246801"/>
              <a:gd name="connsiteX866" fmla="*/ 9371178 w 9384838"/>
              <a:gd name="connsiteY866" fmla="*/ 317733 h 6246801"/>
              <a:gd name="connsiteX867" fmla="*/ 9384838 w 9384838"/>
              <a:gd name="connsiteY867" fmla="*/ 341150 h 6246801"/>
              <a:gd name="connsiteX868" fmla="*/ 9357517 w 9384838"/>
              <a:gd name="connsiteY868" fmla="*/ 360665 h 6246801"/>
              <a:gd name="connsiteX869" fmla="*/ 9357517 w 9384838"/>
              <a:gd name="connsiteY869" fmla="*/ 378228 h 6246801"/>
              <a:gd name="connsiteX870" fmla="*/ 9371178 w 9384838"/>
              <a:gd name="connsiteY870" fmla="*/ 393840 h 6246801"/>
              <a:gd name="connsiteX871" fmla="*/ 9367275 w 9384838"/>
              <a:gd name="connsiteY871" fmla="*/ 427015 h 6246801"/>
              <a:gd name="connsiteX872" fmla="*/ 9314585 w 9384838"/>
              <a:gd name="connsiteY872" fmla="*/ 427015 h 6246801"/>
              <a:gd name="connsiteX873" fmla="*/ 9250186 w 9384838"/>
              <a:gd name="connsiteY873" fmla="*/ 440675 h 6246801"/>
              <a:gd name="connsiteX874" fmla="*/ 9213108 w 9384838"/>
              <a:gd name="connsiteY874" fmla="*/ 471899 h 6246801"/>
              <a:gd name="connsiteX875" fmla="*/ 9162370 w 9384838"/>
              <a:gd name="connsiteY875" fmla="*/ 491414 h 6246801"/>
              <a:gd name="connsiteX876" fmla="*/ 9099923 w 9384838"/>
              <a:gd name="connsiteY876" fmla="*/ 526540 h 6246801"/>
              <a:gd name="connsiteX877" fmla="*/ 9035524 w 9384838"/>
              <a:gd name="connsiteY877" fmla="*/ 587036 h 6246801"/>
              <a:gd name="connsiteX878" fmla="*/ 8996494 w 9384838"/>
              <a:gd name="connsiteY878" fmla="*/ 635822 h 6246801"/>
              <a:gd name="connsiteX879" fmla="*/ 8961368 w 9384838"/>
              <a:gd name="connsiteY879" fmla="*/ 637774 h 6246801"/>
              <a:gd name="connsiteX880" fmla="*/ 8951610 w 9384838"/>
              <a:gd name="connsiteY880" fmla="*/ 647531 h 6246801"/>
              <a:gd name="connsiteX881" fmla="*/ 8926241 w 9384838"/>
              <a:gd name="connsiteY881" fmla="*/ 637774 h 6246801"/>
              <a:gd name="connsiteX882" fmla="*/ 8916484 w 9384838"/>
              <a:gd name="connsiteY882" fmla="*/ 608501 h 6246801"/>
              <a:gd name="connsiteX883" fmla="*/ 8883309 w 9384838"/>
              <a:gd name="connsiteY883" fmla="*/ 622162 h 6246801"/>
              <a:gd name="connsiteX884" fmla="*/ 8877454 w 9384838"/>
              <a:gd name="connsiteY884" fmla="*/ 651434 h 6246801"/>
              <a:gd name="connsiteX885" fmla="*/ 8887212 w 9384838"/>
              <a:gd name="connsiteY885" fmla="*/ 665094 h 6246801"/>
              <a:gd name="connsiteX886" fmla="*/ 8846231 w 9384838"/>
              <a:gd name="connsiteY886" fmla="*/ 719735 h 6246801"/>
              <a:gd name="connsiteX887" fmla="*/ 8799395 w 9384838"/>
              <a:gd name="connsiteY887" fmla="*/ 749008 h 6246801"/>
              <a:gd name="connsiteX888" fmla="*/ 8766220 w 9384838"/>
              <a:gd name="connsiteY888" fmla="*/ 774380 h 6246801"/>
              <a:gd name="connsiteX889" fmla="*/ 8731094 w 9384838"/>
              <a:gd name="connsiteY889" fmla="*/ 844633 h 6246801"/>
              <a:gd name="connsiteX890" fmla="*/ 8697919 w 9384838"/>
              <a:gd name="connsiteY890" fmla="*/ 862196 h 6246801"/>
              <a:gd name="connsiteX891" fmla="*/ 8666695 w 9384838"/>
              <a:gd name="connsiteY891" fmla="*/ 862196 h 6246801"/>
              <a:gd name="connsiteX892" fmla="*/ 8641326 w 9384838"/>
              <a:gd name="connsiteY892" fmla="*/ 887565 h 6246801"/>
              <a:gd name="connsiteX893" fmla="*/ 8614005 w 9384838"/>
              <a:gd name="connsiteY893" fmla="*/ 932449 h 6246801"/>
              <a:gd name="connsiteX894" fmla="*/ 8590587 w 9384838"/>
              <a:gd name="connsiteY894" fmla="*/ 936351 h 6246801"/>
              <a:gd name="connsiteX895" fmla="*/ 8576927 w 9384838"/>
              <a:gd name="connsiteY895" fmla="*/ 920740 h 6246801"/>
              <a:gd name="connsiteX896" fmla="*/ 8590587 w 9384838"/>
              <a:gd name="connsiteY896" fmla="*/ 885614 h 6246801"/>
              <a:gd name="connsiteX897" fmla="*/ 8602296 w 9384838"/>
              <a:gd name="connsiteY897" fmla="*/ 881711 h 6246801"/>
              <a:gd name="connsiteX898" fmla="*/ 8610102 w 9384838"/>
              <a:gd name="connsiteY898" fmla="*/ 868050 h 6246801"/>
              <a:gd name="connsiteX899" fmla="*/ 8606199 w 9384838"/>
              <a:gd name="connsiteY899" fmla="*/ 850487 h 6246801"/>
              <a:gd name="connsiteX900" fmla="*/ 8612054 w 9384838"/>
              <a:gd name="connsiteY900" fmla="*/ 825118 h 6246801"/>
              <a:gd name="connsiteX901" fmla="*/ 8623762 w 9384838"/>
              <a:gd name="connsiteY901" fmla="*/ 846584 h 6246801"/>
              <a:gd name="connsiteX902" fmla="*/ 8637423 w 9384838"/>
              <a:gd name="connsiteY902" fmla="*/ 848536 h 6246801"/>
              <a:gd name="connsiteX903" fmla="*/ 8649132 w 9384838"/>
              <a:gd name="connsiteY903" fmla="*/ 827069 h 6246801"/>
              <a:gd name="connsiteX904" fmla="*/ 8635471 w 9384838"/>
              <a:gd name="connsiteY904" fmla="*/ 807555 h 6246801"/>
              <a:gd name="connsiteX905" fmla="*/ 8654986 w 9384838"/>
              <a:gd name="connsiteY905" fmla="*/ 807555 h 6246801"/>
              <a:gd name="connsiteX906" fmla="*/ 8664743 w 9384838"/>
              <a:gd name="connsiteY906" fmla="*/ 819263 h 6246801"/>
              <a:gd name="connsiteX907" fmla="*/ 8692064 w 9384838"/>
              <a:gd name="connsiteY907" fmla="*/ 805603 h 6246801"/>
              <a:gd name="connsiteX908" fmla="*/ 8709627 w 9384838"/>
              <a:gd name="connsiteY908" fmla="*/ 778282 h 6246801"/>
              <a:gd name="connsiteX909" fmla="*/ 8711579 w 9384838"/>
              <a:gd name="connsiteY909" fmla="*/ 749008 h 6246801"/>
              <a:gd name="connsiteX910" fmla="*/ 8695967 w 9384838"/>
              <a:gd name="connsiteY910" fmla="*/ 749008 h 6246801"/>
              <a:gd name="connsiteX911" fmla="*/ 8672549 w 9384838"/>
              <a:gd name="connsiteY911" fmla="*/ 745105 h 6246801"/>
              <a:gd name="connsiteX912" fmla="*/ 8668646 w 9384838"/>
              <a:gd name="connsiteY912" fmla="*/ 713881 h 6246801"/>
              <a:gd name="connsiteX913" fmla="*/ 8697919 w 9384838"/>
              <a:gd name="connsiteY913" fmla="*/ 713881 h 6246801"/>
              <a:gd name="connsiteX914" fmla="*/ 8715482 w 9384838"/>
              <a:gd name="connsiteY914" fmla="*/ 731444 h 6246801"/>
              <a:gd name="connsiteX915" fmla="*/ 8733045 w 9384838"/>
              <a:gd name="connsiteY915" fmla="*/ 719735 h 6246801"/>
              <a:gd name="connsiteX916" fmla="*/ 8746705 w 9384838"/>
              <a:gd name="connsiteY916" fmla="*/ 688512 h 6246801"/>
              <a:gd name="connsiteX917" fmla="*/ 8787686 w 9384838"/>
              <a:gd name="connsiteY917" fmla="*/ 674851 h 6246801"/>
              <a:gd name="connsiteX918" fmla="*/ 8811104 w 9384838"/>
              <a:gd name="connsiteY918" fmla="*/ 624114 h 6246801"/>
              <a:gd name="connsiteX919" fmla="*/ 8830619 w 9384838"/>
              <a:gd name="connsiteY919" fmla="*/ 618260 h 6246801"/>
              <a:gd name="connsiteX920" fmla="*/ 8840376 w 9384838"/>
              <a:gd name="connsiteY920" fmla="*/ 600695 h 6246801"/>
              <a:gd name="connsiteX921" fmla="*/ 8832570 w 9384838"/>
              <a:gd name="connsiteY921" fmla="*/ 559715 h 6246801"/>
              <a:gd name="connsiteX922" fmla="*/ 8850134 w 9384838"/>
              <a:gd name="connsiteY922" fmla="*/ 559715 h 6246801"/>
              <a:gd name="connsiteX923" fmla="*/ 8885260 w 9384838"/>
              <a:gd name="connsiteY923" fmla="*/ 573376 h 6246801"/>
              <a:gd name="connsiteX924" fmla="*/ 8902823 w 9384838"/>
              <a:gd name="connsiteY924" fmla="*/ 559715 h 6246801"/>
              <a:gd name="connsiteX925" fmla="*/ 8904775 w 9384838"/>
              <a:gd name="connsiteY925" fmla="*/ 524589 h 6246801"/>
              <a:gd name="connsiteX926" fmla="*/ 8949659 w 9384838"/>
              <a:gd name="connsiteY926" fmla="*/ 497268 h 6246801"/>
              <a:gd name="connsiteX927" fmla="*/ 8976980 w 9384838"/>
              <a:gd name="connsiteY927" fmla="*/ 497268 h 6246801"/>
              <a:gd name="connsiteX928" fmla="*/ 8976980 w 9384838"/>
              <a:gd name="connsiteY928" fmla="*/ 462142 h 6246801"/>
              <a:gd name="connsiteX929" fmla="*/ 8965271 w 9384838"/>
              <a:gd name="connsiteY929" fmla="*/ 419209 h 6246801"/>
              <a:gd name="connsiteX930" fmla="*/ 8973077 w 9384838"/>
              <a:gd name="connsiteY930" fmla="*/ 393840 h 6246801"/>
              <a:gd name="connsiteX931" fmla="*/ 9002349 w 9384838"/>
              <a:gd name="connsiteY931" fmla="*/ 376277 h 6246801"/>
              <a:gd name="connsiteX932" fmla="*/ 9017961 w 9384838"/>
              <a:gd name="connsiteY932" fmla="*/ 403597 h 6246801"/>
              <a:gd name="connsiteX933" fmla="*/ 9041378 w 9384838"/>
              <a:gd name="connsiteY933" fmla="*/ 467996 h 6246801"/>
              <a:gd name="connsiteX934" fmla="*/ 9076505 w 9384838"/>
              <a:gd name="connsiteY934" fmla="*/ 475802 h 6246801"/>
              <a:gd name="connsiteX935" fmla="*/ 9154564 w 9384838"/>
              <a:gd name="connsiteY935" fmla="*/ 458239 h 6246801"/>
              <a:gd name="connsiteX936" fmla="*/ 9209205 w 9384838"/>
              <a:gd name="connsiteY936" fmla="*/ 409452 h 6246801"/>
              <a:gd name="connsiteX937" fmla="*/ 9218963 w 9384838"/>
              <a:gd name="connsiteY937" fmla="*/ 380180 h 6246801"/>
              <a:gd name="connsiteX938" fmla="*/ 9283361 w 9384838"/>
              <a:gd name="connsiteY938" fmla="*/ 325538 h 6246801"/>
              <a:gd name="connsiteX939" fmla="*/ 9328245 w 9384838"/>
              <a:gd name="connsiteY939" fmla="*/ 311878 h 6246801"/>
              <a:gd name="connsiteX940" fmla="*/ 6819242 w 9384838"/>
              <a:gd name="connsiteY940" fmla="*/ 0 h 6246801"/>
              <a:gd name="connsiteX941" fmla="*/ 6869020 w 9384838"/>
              <a:gd name="connsiteY941" fmla="*/ 125002 h 6246801"/>
              <a:gd name="connsiteX942" fmla="*/ 6969682 w 9384838"/>
              <a:gd name="connsiteY942" fmla="*/ 326334 h 6246801"/>
              <a:gd name="connsiteX943" fmla="*/ 6969682 w 9384838"/>
              <a:gd name="connsiteY943" fmla="*/ 401556 h 6246801"/>
              <a:gd name="connsiteX944" fmla="*/ 7094680 w 9384838"/>
              <a:gd name="connsiteY944" fmla="*/ 652667 h 6246801"/>
              <a:gd name="connsiteX945" fmla="*/ 7220784 w 9384838"/>
              <a:gd name="connsiteY945" fmla="*/ 803117 h 6246801"/>
              <a:gd name="connsiteX946" fmla="*/ 7321446 w 9384838"/>
              <a:gd name="connsiteY946" fmla="*/ 903783 h 6246801"/>
              <a:gd name="connsiteX947" fmla="*/ 7321446 w 9384838"/>
              <a:gd name="connsiteY947" fmla="*/ 979004 h 6246801"/>
              <a:gd name="connsiteX948" fmla="*/ 7345782 w 9384838"/>
              <a:gd name="connsiteY948" fmla="*/ 979004 h 6246801"/>
              <a:gd name="connsiteX949" fmla="*/ 7396667 w 9384838"/>
              <a:gd name="connsiteY949" fmla="*/ 1003341 h 6246801"/>
              <a:gd name="connsiteX950" fmla="*/ 7421002 w 9384838"/>
              <a:gd name="connsiteY950" fmla="*/ 979004 h 6246801"/>
              <a:gd name="connsiteX951" fmla="*/ 7496223 w 9384838"/>
              <a:gd name="connsiteY951" fmla="*/ 1003341 h 6246801"/>
              <a:gd name="connsiteX952" fmla="*/ 7446445 w 9384838"/>
              <a:gd name="connsiteY952" fmla="*/ 1054227 h 6246801"/>
              <a:gd name="connsiteX953" fmla="*/ 7471887 w 9384838"/>
              <a:gd name="connsiteY953" fmla="*/ 1078564 h 6246801"/>
              <a:gd name="connsiteX954" fmla="*/ 7521665 w 9384838"/>
              <a:gd name="connsiteY954" fmla="*/ 1054227 h 6246801"/>
              <a:gd name="connsiteX955" fmla="*/ 7547107 w 9384838"/>
              <a:gd name="connsiteY955" fmla="*/ 1129449 h 6246801"/>
              <a:gd name="connsiteX956" fmla="*/ 7672105 w 9384838"/>
              <a:gd name="connsiteY956" fmla="*/ 1179229 h 6246801"/>
              <a:gd name="connsiteX957" fmla="*/ 7747325 w 9384838"/>
              <a:gd name="connsiteY957" fmla="*/ 1179229 h 6246801"/>
              <a:gd name="connsiteX958" fmla="*/ 7847987 w 9384838"/>
              <a:gd name="connsiteY958" fmla="*/ 1104007 h 6246801"/>
              <a:gd name="connsiteX959" fmla="*/ 7923207 w 9384838"/>
              <a:gd name="connsiteY959" fmla="*/ 1078564 h 6246801"/>
              <a:gd name="connsiteX960" fmla="*/ 7998427 w 9384838"/>
              <a:gd name="connsiteY960" fmla="*/ 1003341 h 6246801"/>
              <a:gd name="connsiteX961" fmla="*/ 7998427 w 9384838"/>
              <a:gd name="connsiteY961" fmla="*/ 1054227 h 6246801"/>
              <a:gd name="connsiteX962" fmla="*/ 7948649 w 9384838"/>
              <a:gd name="connsiteY962" fmla="*/ 1104007 h 6246801"/>
              <a:gd name="connsiteX963" fmla="*/ 7948649 w 9384838"/>
              <a:gd name="connsiteY963" fmla="*/ 1129449 h 6246801"/>
              <a:gd name="connsiteX964" fmla="*/ 7822545 w 9384838"/>
              <a:gd name="connsiteY964" fmla="*/ 1279895 h 6246801"/>
              <a:gd name="connsiteX965" fmla="*/ 7822545 w 9384838"/>
              <a:gd name="connsiteY965" fmla="*/ 1379454 h 6246801"/>
              <a:gd name="connsiteX966" fmla="*/ 7873429 w 9384838"/>
              <a:gd name="connsiteY966" fmla="*/ 1379454 h 6246801"/>
              <a:gd name="connsiteX967" fmla="*/ 7847987 w 9384838"/>
              <a:gd name="connsiteY967" fmla="*/ 1505563 h 6246801"/>
              <a:gd name="connsiteX968" fmla="*/ 7797103 w 9384838"/>
              <a:gd name="connsiteY968" fmla="*/ 1531005 h 6246801"/>
              <a:gd name="connsiteX969" fmla="*/ 7873429 w 9384838"/>
              <a:gd name="connsiteY969" fmla="*/ 1606229 h 6246801"/>
              <a:gd name="connsiteX970" fmla="*/ 7948649 w 9384838"/>
              <a:gd name="connsiteY970" fmla="*/ 1606229 h 6246801"/>
              <a:gd name="connsiteX971" fmla="*/ 7923207 w 9384838"/>
              <a:gd name="connsiteY971" fmla="*/ 1656009 h 6246801"/>
              <a:gd name="connsiteX972" fmla="*/ 7772767 w 9384838"/>
              <a:gd name="connsiteY972" fmla="*/ 1630565 h 6246801"/>
              <a:gd name="connsiteX973" fmla="*/ 7672105 w 9384838"/>
              <a:gd name="connsiteY973" fmla="*/ 1705789 h 6246801"/>
              <a:gd name="connsiteX974" fmla="*/ 7672105 w 9384838"/>
              <a:gd name="connsiteY974" fmla="*/ 1656009 h 6246801"/>
              <a:gd name="connsiteX975" fmla="*/ 7596885 w 9384838"/>
              <a:gd name="connsiteY975" fmla="*/ 1656009 h 6246801"/>
              <a:gd name="connsiteX976" fmla="*/ 7571443 w 9384838"/>
              <a:gd name="connsiteY976" fmla="*/ 1705789 h 6246801"/>
              <a:gd name="connsiteX977" fmla="*/ 7446445 w 9384838"/>
              <a:gd name="connsiteY977" fmla="*/ 1681452 h 6246801"/>
              <a:gd name="connsiteX978" fmla="*/ 7421002 w 9384838"/>
              <a:gd name="connsiteY978" fmla="*/ 1630565 h 6246801"/>
              <a:gd name="connsiteX979" fmla="*/ 7321446 w 9384838"/>
              <a:gd name="connsiteY979" fmla="*/ 1630565 h 6246801"/>
              <a:gd name="connsiteX980" fmla="*/ 7070344 w 9384838"/>
              <a:gd name="connsiteY980" fmla="*/ 1756674 h 6246801"/>
              <a:gd name="connsiteX981" fmla="*/ 6869020 w 9384838"/>
              <a:gd name="connsiteY981" fmla="*/ 1907113 h 6246801"/>
              <a:gd name="connsiteX982" fmla="*/ 6894462 w 9384838"/>
              <a:gd name="connsiteY982" fmla="*/ 1956897 h 6246801"/>
              <a:gd name="connsiteX983" fmla="*/ 6819242 w 9384838"/>
              <a:gd name="connsiteY983" fmla="*/ 2081899 h 6246801"/>
              <a:gd name="connsiteX984" fmla="*/ 6793800 w 9384838"/>
              <a:gd name="connsiteY984" fmla="*/ 2006676 h 6246801"/>
              <a:gd name="connsiteX985" fmla="*/ 6668802 w 9384838"/>
              <a:gd name="connsiteY985" fmla="*/ 1931450 h 6246801"/>
              <a:gd name="connsiteX986" fmla="*/ 6542697 w 9384838"/>
              <a:gd name="connsiteY986" fmla="*/ 1831894 h 6246801"/>
              <a:gd name="connsiteX987" fmla="*/ 6467477 w 9384838"/>
              <a:gd name="connsiteY987" fmla="*/ 1705789 h 6246801"/>
              <a:gd name="connsiteX988" fmla="*/ 6417699 w 9384838"/>
              <a:gd name="connsiteY988" fmla="*/ 1681452 h 6246801"/>
              <a:gd name="connsiteX989" fmla="*/ 6342479 w 9384838"/>
              <a:gd name="connsiteY989" fmla="*/ 1580786 h 6246801"/>
              <a:gd name="connsiteX990" fmla="*/ 6217481 w 9384838"/>
              <a:gd name="connsiteY990" fmla="*/ 1555343 h 6246801"/>
              <a:gd name="connsiteX991" fmla="*/ 6091377 w 9384838"/>
              <a:gd name="connsiteY991" fmla="*/ 1606229 h 6246801"/>
              <a:gd name="connsiteX992" fmla="*/ 5991821 w 9384838"/>
              <a:gd name="connsiteY992" fmla="*/ 1681452 h 6246801"/>
              <a:gd name="connsiteX993" fmla="*/ 5966379 w 9384838"/>
              <a:gd name="connsiteY993" fmla="*/ 1630565 h 6246801"/>
              <a:gd name="connsiteX994" fmla="*/ 5966379 w 9384838"/>
              <a:gd name="connsiteY994" fmla="*/ 1580786 h 6246801"/>
              <a:gd name="connsiteX995" fmla="*/ 5916601 w 9384838"/>
              <a:gd name="connsiteY995" fmla="*/ 1531005 h 6246801"/>
              <a:gd name="connsiteX996" fmla="*/ 5940937 w 9384838"/>
              <a:gd name="connsiteY996" fmla="*/ 1505563 h 6246801"/>
              <a:gd name="connsiteX997" fmla="*/ 5891159 w 9384838"/>
              <a:gd name="connsiteY997" fmla="*/ 1480122 h 6246801"/>
              <a:gd name="connsiteX998" fmla="*/ 5840275 w 9384838"/>
              <a:gd name="connsiteY998" fmla="*/ 1480122 h 6246801"/>
              <a:gd name="connsiteX999" fmla="*/ 5815939 w 9384838"/>
              <a:gd name="connsiteY999" fmla="*/ 1455784 h 6246801"/>
              <a:gd name="connsiteX1000" fmla="*/ 5740719 w 9384838"/>
              <a:gd name="connsiteY1000" fmla="*/ 1505563 h 6246801"/>
              <a:gd name="connsiteX1001" fmla="*/ 5665499 w 9384838"/>
              <a:gd name="connsiteY1001" fmla="*/ 1606229 h 6246801"/>
              <a:gd name="connsiteX1002" fmla="*/ 5715277 w 9384838"/>
              <a:gd name="connsiteY1002" fmla="*/ 1656009 h 6246801"/>
              <a:gd name="connsiteX1003" fmla="*/ 5765055 w 9384838"/>
              <a:gd name="connsiteY1003" fmla="*/ 1731231 h 6246801"/>
              <a:gd name="connsiteX1004" fmla="*/ 5840275 w 9384838"/>
              <a:gd name="connsiteY1004" fmla="*/ 1731231 h 6246801"/>
              <a:gd name="connsiteX1005" fmla="*/ 5916601 w 9384838"/>
              <a:gd name="connsiteY1005" fmla="*/ 1881669 h 6246801"/>
              <a:gd name="connsiteX1006" fmla="*/ 5966379 w 9384838"/>
              <a:gd name="connsiteY1006" fmla="*/ 1956897 h 6246801"/>
              <a:gd name="connsiteX1007" fmla="*/ 5891159 w 9384838"/>
              <a:gd name="connsiteY1007" fmla="*/ 2006676 h 6246801"/>
              <a:gd name="connsiteX1008" fmla="*/ 5815939 w 9384838"/>
              <a:gd name="connsiteY1008" fmla="*/ 1931450 h 6246801"/>
              <a:gd name="connsiteX1009" fmla="*/ 5765055 w 9384838"/>
              <a:gd name="connsiteY1009" fmla="*/ 1881669 h 6246801"/>
              <a:gd name="connsiteX1010" fmla="*/ 5715277 w 9384838"/>
              <a:gd name="connsiteY1010" fmla="*/ 1931450 h 6246801"/>
              <a:gd name="connsiteX1011" fmla="*/ 5665499 w 9384838"/>
              <a:gd name="connsiteY1011" fmla="*/ 1931450 h 6246801"/>
              <a:gd name="connsiteX1012" fmla="*/ 5640056 w 9384838"/>
              <a:gd name="connsiteY1012" fmla="*/ 2006676 h 6246801"/>
              <a:gd name="connsiteX1013" fmla="*/ 5590278 w 9384838"/>
              <a:gd name="connsiteY1013" fmla="*/ 2006676 h 6246801"/>
              <a:gd name="connsiteX1014" fmla="*/ 5515058 w 9384838"/>
              <a:gd name="connsiteY1014" fmla="*/ 2081899 h 6246801"/>
              <a:gd name="connsiteX1015" fmla="*/ 5464174 w 9384838"/>
              <a:gd name="connsiteY1015" fmla="*/ 2057559 h 6246801"/>
              <a:gd name="connsiteX1016" fmla="*/ 5464174 w 9384838"/>
              <a:gd name="connsiteY1016" fmla="*/ 1956897 h 6246801"/>
              <a:gd name="connsiteX1017" fmla="*/ 5489616 w 9384838"/>
              <a:gd name="connsiteY1017" fmla="*/ 1881669 h 6246801"/>
              <a:gd name="connsiteX1018" fmla="*/ 5564836 w 9384838"/>
              <a:gd name="connsiteY1018" fmla="*/ 1831894 h 6246801"/>
              <a:gd name="connsiteX1019" fmla="*/ 5590278 w 9384838"/>
              <a:gd name="connsiteY1019" fmla="*/ 1756674 h 6246801"/>
              <a:gd name="connsiteX1020" fmla="*/ 5539394 w 9384838"/>
              <a:gd name="connsiteY1020" fmla="*/ 1656009 h 6246801"/>
              <a:gd name="connsiteX1021" fmla="*/ 5515058 w 9384838"/>
              <a:gd name="connsiteY1021" fmla="*/ 1656009 h 6246801"/>
              <a:gd name="connsiteX1022" fmla="*/ 5515058 w 9384838"/>
              <a:gd name="connsiteY1022" fmla="*/ 1606229 h 6246801"/>
              <a:gd name="connsiteX1023" fmla="*/ 5489616 w 9384838"/>
              <a:gd name="connsiteY1023" fmla="*/ 1580786 h 6246801"/>
              <a:gd name="connsiteX1024" fmla="*/ 5489616 w 9384838"/>
              <a:gd name="connsiteY1024" fmla="*/ 1531005 h 6246801"/>
              <a:gd name="connsiteX1025" fmla="*/ 5539394 w 9384838"/>
              <a:gd name="connsiteY1025" fmla="*/ 1455784 h 6246801"/>
              <a:gd name="connsiteX1026" fmla="*/ 5539394 w 9384838"/>
              <a:gd name="connsiteY1026" fmla="*/ 1404898 h 6246801"/>
              <a:gd name="connsiteX1027" fmla="*/ 5564836 w 9384838"/>
              <a:gd name="connsiteY1027" fmla="*/ 1355118 h 6246801"/>
              <a:gd name="connsiteX1028" fmla="*/ 5614614 w 9384838"/>
              <a:gd name="connsiteY1028" fmla="*/ 1379454 h 6246801"/>
              <a:gd name="connsiteX1029" fmla="*/ 5689834 w 9384838"/>
              <a:gd name="connsiteY1029" fmla="*/ 1355118 h 6246801"/>
              <a:gd name="connsiteX1030" fmla="*/ 5740719 w 9384838"/>
              <a:gd name="connsiteY1030" fmla="*/ 1329675 h 6246801"/>
              <a:gd name="connsiteX1031" fmla="*/ 5765055 w 9384838"/>
              <a:gd name="connsiteY1031" fmla="*/ 1355118 h 6246801"/>
              <a:gd name="connsiteX1032" fmla="*/ 5815939 w 9384838"/>
              <a:gd name="connsiteY1032" fmla="*/ 1279895 h 6246801"/>
              <a:gd name="connsiteX1033" fmla="*/ 5891159 w 9384838"/>
              <a:gd name="connsiteY1033" fmla="*/ 1254452 h 6246801"/>
              <a:gd name="connsiteX1034" fmla="*/ 5891159 w 9384838"/>
              <a:gd name="connsiteY1034" fmla="*/ 1179229 h 6246801"/>
              <a:gd name="connsiteX1035" fmla="*/ 5840275 w 9384838"/>
              <a:gd name="connsiteY1035" fmla="*/ 1104007 h 6246801"/>
              <a:gd name="connsiteX1036" fmla="*/ 5865717 w 9384838"/>
              <a:gd name="connsiteY1036" fmla="*/ 1054227 h 6246801"/>
              <a:gd name="connsiteX1037" fmla="*/ 5916601 w 9384838"/>
              <a:gd name="connsiteY1037" fmla="*/ 1054227 h 6246801"/>
              <a:gd name="connsiteX1038" fmla="*/ 6041599 w 9384838"/>
              <a:gd name="connsiteY1038" fmla="*/ 1179229 h 6246801"/>
              <a:gd name="connsiteX1039" fmla="*/ 6091377 w 9384838"/>
              <a:gd name="connsiteY1039" fmla="*/ 1153786 h 6246801"/>
              <a:gd name="connsiteX1040" fmla="*/ 6091377 w 9384838"/>
              <a:gd name="connsiteY1040" fmla="*/ 1204672 h 6246801"/>
              <a:gd name="connsiteX1041" fmla="*/ 6166597 w 9384838"/>
              <a:gd name="connsiteY1041" fmla="*/ 1254452 h 6246801"/>
              <a:gd name="connsiteX1042" fmla="*/ 6292701 w 9384838"/>
              <a:gd name="connsiteY1042" fmla="*/ 1179229 h 6246801"/>
              <a:gd name="connsiteX1043" fmla="*/ 6317037 w 9384838"/>
              <a:gd name="connsiteY1043" fmla="*/ 1129449 h 6246801"/>
              <a:gd name="connsiteX1044" fmla="*/ 6292701 w 9384838"/>
              <a:gd name="connsiteY1044" fmla="*/ 1054227 h 6246801"/>
              <a:gd name="connsiteX1045" fmla="*/ 6317037 w 9384838"/>
              <a:gd name="connsiteY1045" fmla="*/ 1003341 h 6246801"/>
              <a:gd name="connsiteX1046" fmla="*/ 6317037 w 9384838"/>
              <a:gd name="connsiteY1046" fmla="*/ 953562 h 6246801"/>
              <a:gd name="connsiteX1047" fmla="*/ 6342479 w 9384838"/>
              <a:gd name="connsiteY1047" fmla="*/ 903783 h 6246801"/>
              <a:gd name="connsiteX1048" fmla="*/ 6443141 w 9384838"/>
              <a:gd name="connsiteY1048" fmla="*/ 878340 h 6246801"/>
              <a:gd name="connsiteX1049" fmla="*/ 6492919 w 9384838"/>
              <a:gd name="connsiteY1049" fmla="*/ 803117 h 6246801"/>
              <a:gd name="connsiteX1050" fmla="*/ 6518361 w 9384838"/>
              <a:gd name="connsiteY1050" fmla="*/ 652667 h 6246801"/>
              <a:gd name="connsiteX1051" fmla="*/ 6619024 w 9384838"/>
              <a:gd name="connsiteY1051" fmla="*/ 526559 h 6246801"/>
              <a:gd name="connsiteX1052" fmla="*/ 6643360 w 9384838"/>
              <a:gd name="connsiteY1052" fmla="*/ 300891 h 6246801"/>
              <a:gd name="connsiteX1053" fmla="*/ 6619024 w 9384838"/>
              <a:gd name="connsiteY1053" fmla="*/ 125002 h 6246801"/>
              <a:gd name="connsiteX1054" fmla="*/ 6694244 w 9384838"/>
              <a:gd name="connsiteY1054" fmla="*/ 49779 h 6246801"/>
              <a:gd name="connsiteX1055" fmla="*/ 6769464 w 9384838"/>
              <a:gd name="connsiteY1055" fmla="*/ 49779 h 6246801"/>
              <a:gd name="connsiteX1056" fmla="*/ 6819242 w 9384838"/>
              <a:gd name="connsiteY105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672228 w 9384838"/>
              <a:gd name="connsiteY142" fmla="*/ 6072019 h 6246801"/>
              <a:gd name="connsiteX143" fmla="*/ 647891 w 9384838"/>
              <a:gd name="connsiteY143" fmla="*/ 6046576 h 6246801"/>
              <a:gd name="connsiteX144" fmla="*/ 597007 w 9384838"/>
              <a:gd name="connsiteY144" fmla="*/ 6096356 h 6246801"/>
              <a:gd name="connsiteX145" fmla="*/ 622449 w 9384838"/>
              <a:gd name="connsiteY145" fmla="*/ 6147242 h 6246801"/>
              <a:gd name="connsiteX146" fmla="*/ 622449 w 9384838"/>
              <a:gd name="connsiteY146" fmla="*/ 6171578 h 6246801"/>
              <a:gd name="connsiteX147" fmla="*/ 597007 w 9384838"/>
              <a:gd name="connsiteY147" fmla="*/ 6171578 h 6246801"/>
              <a:gd name="connsiteX148" fmla="*/ 547229 w 9384838"/>
              <a:gd name="connsiteY148" fmla="*/ 6222464 h 6246801"/>
              <a:gd name="connsiteX149" fmla="*/ 497452 w 9384838"/>
              <a:gd name="connsiteY149" fmla="*/ 6222464 h 6246801"/>
              <a:gd name="connsiteX150" fmla="*/ 422232 w 9384838"/>
              <a:gd name="connsiteY150" fmla="*/ 6246801 h 6246801"/>
              <a:gd name="connsiteX151" fmla="*/ 472009 w 9384838"/>
              <a:gd name="connsiteY151" fmla="*/ 6171578 h 6246801"/>
              <a:gd name="connsiteX152" fmla="*/ 521787 w 9384838"/>
              <a:gd name="connsiteY152" fmla="*/ 6121799 h 6246801"/>
              <a:gd name="connsiteX153" fmla="*/ 497452 w 9384838"/>
              <a:gd name="connsiteY153" fmla="*/ 6046576 h 6246801"/>
              <a:gd name="connsiteX154" fmla="*/ 497452 w 9384838"/>
              <a:gd name="connsiteY154" fmla="*/ 5996796 h 6246801"/>
              <a:gd name="connsiteX155" fmla="*/ 521787 w 9384838"/>
              <a:gd name="connsiteY155" fmla="*/ 5996796 h 6246801"/>
              <a:gd name="connsiteX156" fmla="*/ 572672 w 9384838"/>
              <a:gd name="connsiteY156" fmla="*/ 5945910 h 6246801"/>
              <a:gd name="connsiteX157" fmla="*/ 547229 w 9384838"/>
              <a:gd name="connsiteY157" fmla="*/ 5920467 h 6246801"/>
              <a:gd name="connsiteX158" fmla="*/ 497452 w 9384838"/>
              <a:gd name="connsiteY158" fmla="*/ 5896130 h 6246801"/>
              <a:gd name="connsiteX159" fmla="*/ 472009 w 9384838"/>
              <a:gd name="connsiteY159" fmla="*/ 5920467 h 6246801"/>
              <a:gd name="connsiteX160" fmla="*/ 396790 w 9384838"/>
              <a:gd name="connsiteY160" fmla="*/ 6021133 h 6246801"/>
              <a:gd name="connsiteX161" fmla="*/ 422232 w 9384838"/>
              <a:gd name="connsiteY161" fmla="*/ 6046576 h 6246801"/>
              <a:gd name="connsiteX162" fmla="*/ 422232 w 9384838"/>
              <a:gd name="connsiteY162" fmla="*/ 6096356 h 6246801"/>
              <a:gd name="connsiteX163" fmla="*/ 446568 w 9384838"/>
              <a:gd name="connsiteY163" fmla="*/ 6121799 h 6246801"/>
              <a:gd name="connsiteX164" fmla="*/ 422232 w 9384838"/>
              <a:gd name="connsiteY164" fmla="*/ 6147242 h 6246801"/>
              <a:gd name="connsiteX165" fmla="*/ 396790 w 9384838"/>
              <a:gd name="connsiteY165" fmla="*/ 6147242 h 6246801"/>
              <a:gd name="connsiteX166" fmla="*/ 371348 w 9384838"/>
              <a:gd name="connsiteY166" fmla="*/ 6121799 h 6246801"/>
              <a:gd name="connsiteX167" fmla="*/ 296127 w 9384838"/>
              <a:gd name="connsiteY167" fmla="*/ 6072019 h 6246801"/>
              <a:gd name="connsiteX168" fmla="*/ 271792 w 9384838"/>
              <a:gd name="connsiteY168" fmla="*/ 5996796 h 6246801"/>
              <a:gd name="connsiteX169" fmla="*/ 321570 w 9384838"/>
              <a:gd name="connsiteY169" fmla="*/ 6021133 h 6246801"/>
              <a:gd name="connsiteX170" fmla="*/ 347012 w 9384838"/>
              <a:gd name="connsiteY170" fmla="*/ 5996796 h 6246801"/>
              <a:gd name="connsiteX171" fmla="*/ 371348 w 9384838"/>
              <a:gd name="connsiteY171" fmla="*/ 5920467 h 6246801"/>
              <a:gd name="connsiteX172" fmla="*/ 321570 w 9384838"/>
              <a:gd name="connsiteY172" fmla="*/ 5845245 h 6246801"/>
              <a:gd name="connsiteX173" fmla="*/ 371348 w 9384838"/>
              <a:gd name="connsiteY173" fmla="*/ 5795465 h 6246801"/>
              <a:gd name="connsiteX174" fmla="*/ 371348 w 9384838"/>
              <a:gd name="connsiteY174" fmla="*/ 5745685 h 6246801"/>
              <a:gd name="connsiteX175" fmla="*/ 371348 w 9384838"/>
              <a:gd name="connsiteY175" fmla="*/ 5720242 h 6246801"/>
              <a:gd name="connsiteX176" fmla="*/ 347012 w 9384838"/>
              <a:gd name="connsiteY176" fmla="*/ 5670462 h 6246801"/>
              <a:gd name="connsiteX177" fmla="*/ 446567 w 9384838"/>
              <a:gd name="connsiteY177" fmla="*/ 5670462 h 6246801"/>
              <a:gd name="connsiteX178" fmla="*/ 446568 w 9384838"/>
              <a:gd name="connsiteY178" fmla="*/ 5670462 h 6246801"/>
              <a:gd name="connsiteX179" fmla="*/ 446567 w 9384838"/>
              <a:gd name="connsiteY179" fmla="*/ 5670462 h 6246801"/>
              <a:gd name="connsiteX180" fmla="*/ 521787 w 9384838"/>
              <a:gd name="connsiteY180" fmla="*/ 5595239 h 6246801"/>
              <a:gd name="connsiteX181" fmla="*/ 572672 w 9384838"/>
              <a:gd name="connsiteY181" fmla="*/ 5569796 h 6246801"/>
              <a:gd name="connsiteX182" fmla="*/ 572672 w 9384838"/>
              <a:gd name="connsiteY182" fmla="*/ 5520016 h 6246801"/>
              <a:gd name="connsiteX183" fmla="*/ 647892 w 9384838"/>
              <a:gd name="connsiteY183" fmla="*/ 5494573 h 6246801"/>
              <a:gd name="connsiteX184" fmla="*/ 622450 w 9384838"/>
              <a:gd name="connsiteY184" fmla="*/ 5469130 h 6246801"/>
              <a:gd name="connsiteX185" fmla="*/ 547230 w 9384838"/>
              <a:gd name="connsiteY185" fmla="*/ 5469130 h 6246801"/>
              <a:gd name="connsiteX186" fmla="*/ 622450 w 9384838"/>
              <a:gd name="connsiteY186" fmla="*/ 5444793 h 6246801"/>
              <a:gd name="connsiteX187" fmla="*/ 622450 w 9384838"/>
              <a:gd name="connsiteY187" fmla="*/ 5369570 h 6246801"/>
              <a:gd name="connsiteX188" fmla="*/ 597008 w 9384838"/>
              <a:gd name="connsiteY188" fmla="*/ 5369570 h 6246801"/>
              <a:gd name="connsiteX189" fmla="*/ 597008 w 9384838"/>
              <a:gd name="connsiteY189" fmla="*/ 5344127 h 6246801"/>
              <a:gd name="connsiteX190" fmla="*/ 572672 w 9384838"/>
              <a:gd name="connsiteY190" fmla="*/ 5318684 h 6246801"/>
              <a:gd name="connsiteX191" fmla="*/ 597008 w 9384838"/>
              <a:gd name="connsiteY191" fmla="*/ 5268904 h 6246801"/>
              <a:gd name="connsiteX192" fmla="*/ 572672 w 9384838"/>
              <a:gd name="connsiteY192" fmla="*/ 5268904 h 6246801"/>
              <a:gd name="connsiteX193" fmla="*/ 572672 w 9384838"/>
              <a:gd name="connsiteY193" fmla="*/ 5218018 h 6246801"/>
              <a:gd name="connsiteX194" fmla="*/ 547230 w 9384838"/>
              <a:gd name="connsiteY194" fmla="*/ 5193682 h 6246801"/>
              <a:gd name="connsiteX195" fmla="*/ 547229 w 9384838"/>
              <a:gd name="connsiteY195" fmla="*/ 5193682 h 6246801"/>
              <a:gd name="connsiteX196" fmla="*/ 521787 w 9384838"/>
              <a:gd name="connsiteY196" fmla="*/ 5168239 h 6246801"/>
              <a:gd name="connsiteX197" fmla="*/ 472009 w 9384838"/>
              <a:gd name="connsiteY197" fmla="*/ 5193682 h 6246801"/>
              <a:gd name="connsiteX198" fmla="*/ 472009 w 9384838"/>
              <a:gd name="connsiteY198" fmla="*/ 5293241 h 6246801"/>
              <a:gd name="connsiteX199" fmla="*/ 472009 w 9384838"/>
              <a:gd name="connsiteY199" fmla="*/ 5293241 h 6246801"/>
              <a:gd name="connsiteX200" fmla="*/ 422231 w 9384838"/>
              <a:gd name="connsiteY200" fmla="*/ 5318684 h 6246801"/>
              <a:gd name="connsiteX201" fmla="*/ 446567 w 9384838"/>
              <a:gd name="connsiteY201" fmla="*/ 5344127 h 6246801"/>
              <a:gd name="connsiteX202" fmla="*/ 497451 w 9384838"/>
              <a:gd name="connsiteY202" fmla="*/ 5344127 h 6246801"/>
              <a:gd name="connsiteX203" fmla="*/ 521787 w 9384838"/>
              <a:gd name="connsiteY203" fmla="*/ 5318684 h 6246801"/>
              <a:gd name="connsiteX204" fmla="*/ 521787 w 9384838"/>
              <a:gd name="connsiteY204" fmla="*/ 5369570 h 6246801"/>
              <a:gd name="connsiteX205" fmla="*/ 497451 w 9384838"/>
              <a:gd name="connsiteY205" fmla="*/ 5419350 h 6246801"/>
              <a:gd name="connsiteX206" fmla="*/ 472009 w 9384838"/>
              <a:gd name="connsiteY206" fmla="*/ 5419350 h 6246801"/>
              <a:gd name="connsiteX207" fmla="*/ 446567 w 9384838"/>
              <a:gd name="connsiteY207" fmla="*/ 5444793 h 6246801"/>
              <a:gd name="connsiteX208" fmla="*/ 422231 w 9384838"/>
              <a:gd name="connsiteY208" fmla="*/ 5419350 h 6246801"/>
              <a:gd name="connsiteX209" fmla="*/ 446567 w 9384838"/>
              <a:gd name="connsiteY209" fmla="*/ 5393907 h 6246801"/>
              <a:gd name="connsiteX210" fmla="*/ 446567 w 9384838"/>
              <a:gd name="connsiteY210" fmla="*/ 5369570 h 6246801"/>
              <a:gd name="connsiteX211" fmla="*/ 422231 w 9384838"/>
              <a:gd name="connsiteY211" fmla="*/ 5344127 h 6246801"/>
              <a:gd name="connsiteX212" fmla="*/ 371347 w 9384838"/>
              <a:gd name="connsiteY212" fmla="*/ 5369570 h 6246801"/>
              <a:gd name="connsiteX213" fmla="*/ 347011 w 9384838"/>
              <a:gd name="connsiteY213" fmla="*/ 5344127 h 6246801"/>
              <a:gd name="connsiteX214" fmla="*/ 321569 w 9384838"/>
              <a:gd name="connsiteY214" fmla="*/ 5393907 h 6246801"/>
              <a:gd name="connsiteX215" fmla="*/ 271791 w 9384838"/>
              <a:gd name="connsiteY215" fmla="*/ 5419350 h 6246801"/>
              <a:gd name="connsiteX216" fmla="*/ 321569 w 9384838"/>
              <a:gd name="connsiteY216" fmla="*/ 5369570 h 6246801"/>
              <a:gd name="connsiteX217" fmla="*/ 296127 w 9384838"/>
              <a:gd name="connsiteY217" fmla="*/ 5344127 h 6246801"/>
              <a:gd name="connsiteX218" fmla="*/ 296127 w 9384838"/>
              <a:gd name="connsiteY218" fmla="*/ 5293241 h 6246801"/>
              <a:gd name="connsiteX219" fmla="*/ 271791 w 9384838"/>
              <a:gd name="connsiteY219" fmla="*/ 5293241 h 6246801"/>
              <a:gd name="connsiteX220" fmla="*/ 246349 w 9384838"/>
              <a:gd name="connsiteY220" fmla="*/ 5243462 h 6246801"/>
              <a:gd name="connsiteX221" fmla="*/ 296127 w 9384838"/>
              <a:gd name="connsiteY221" fmla="*/ 5168239 h 6246801"/>
              <a:gd name="connsiteX222" fmla="*/ 321569 w 9384838"/>
              <a:gd name="connsiteY222" fmla="*/ 5193682 h 6246801"/>
              <a:gd name="connsiteX223" fmla="*/ 296127 w 9384838"/>
              <a:gd name="connsiteY223" fmla="*/ 5218019 h 6246801"/>
              <a:gd name="connsiteX224" fmla="*/ 321569 w 9384838"/>
              <a:gd name="connsiteY224" fmla="*/ 5218019 h 6246801"/>
              <a:gd name="connsiteX225" fmla="*/ 321569 w 9384838"/>
              <a:gd name="connsiteY225" fmla="*/ 5243462 h 6246801"/>
              <a:gd name="connsiteX226" fmla="*/ 296127 w 9384838"/>
              <a:gd name="connsiteY226" fmla="*/ 5268905 h 6246801"/>
              <a:gd name="connsiteX227" fmla="*/ 321569 w 9384838"/>
              <a:gd name="connsiteY227" fmla="*/ 5318684 h 6246801"/>
              <a:gd name="connsiteX228" fmla="*/ 347011 w 9384838"/>
              <a:gd name="connsiteY228" fmla="*/ 5293241 h 6246801"/>
              <a:gd name="connsiteX229" fmla="*/ 371347 w 9384838"/>
              <a:gd name="connsiteY229" fmla="*/ 5318684 h 6246801"/>
              <a:gd name="connsiteX230" fmla="*/ 396789 w 9384838"/>
              <a:gd name="connsiteY230" fmla="*/ 5318684 h 6246801"/>
              <a:gd name="connsiteX231" fmla="*/ 371347 w 9384838"/>
              <a:gd name="connsiteY231" fmla="*/ 5268905 h 6246801"/>
              <a:gd name="connsiteX232" fmla="*/ 396789 w 9384838"/>
              <a:gd name="connsiteY232" fmla="*/ 5243462 h 6246801"/>
              <a:gd name="connsiteX233" fmla="*/ 371347 w 9384838"/>
              <a:gd name="connsiteY233" fmla="*/ 5193682 h 6246801"/>
              <a:gd name="connsiteX234" fmla="*/ 321569 w 9384838"/>
              <a:gd name="connsiteY234" fmla="*/ 5168239 h 6246801"/>
              <a:gd name="connsiteX235" fmla="*/ 347011 w 9384838"/>
              <a:gd name="connsiteY235" fmla="*/ 5142796 h 6246801"/>
              <a:gd name="connsiteX236" fmla="*/ 296127 w 9384838"/>
              <a:gd name="connsiteY236" fmla="*/ 5142796 h 6246801"/>
              <a:gd name="connsiteX237" fmla="*/ 271791 w 9384838"/>
              <a:gd name="connsiteY237" fmla="*/ 5093016 h 6246801"/>
              <a:gd name="connsiteX238" fmla="*/ 296127 w 9384838"/>
              <a:gd name="connsiteY238" fmla="*/ 5067573 h 6246801"/>
              <a:gd name="connsiteX239" fmla="*/ 271791 w 9384838"/>
              <a:gd name="connsiteY239" fmla="*/ 5043236 h 6246801"/>
              <a:gd name="connsiteX240" fmla="*/ 271791 w 9384838"/>
              <a:gd name="connsiteY240" fmla="*/ 5017793 h 6246801"/>
              <a:gd name="connsiteX241" fmla="*/ 321569 w 9384838"/>
              <a:gd name="connsiteY241" fmla="*/ 5043236 h 6246801"/>
              <a:gd name="connsiteX242" fmla="*/ 347011 w 9384838"/>
              <a:gd name="connsiteY242" fmla="*/ 5043236 h 6246801"/>
              <a:gd name="connsiteX243" fmla="*/ 371347 w 9384838"/>
              <a:gd name="connsiteY243" fmla="*/ 5067573 h 6246801"/>
              <a:gd name="connsiteX244" fmla="*/ 371347 w 9384838"/>
              <a:gd name="connsiteY244" fmla="*/ 5093016 h 6246801"/>
              <a:gd name="connsiteX245" fmla="*/ 396789 w 9384838"/>
              <a:gd name="connsiteY245" fmla="*/ 5093016 h 6246801"/>
              <a:gd name="connsiteX246" fmla="*/ 396789 w 9384838"/>
              <a:gd name="connsiteY246" fmla="*/ 5067573 h 6246801"/>
              <a:gd name="connsiteX247" fmla="*/ 422231 w 9384838"/>
              <a:gd name="connsiteY247" fmla="*/ 5043236 h 6246801"/>
              <a:gd name="connsiteX248" fmla="*/ 371347 w 9384838"/>
              <a:gd name="connsiteY248" fmla="*/ 5017793 h 6246801"/>
              <a:gd name="connsiteX249" fmla="*/ 396789 w 9384838"/>
              <a:gd name="connsiteY249" fmla="*/ 4992350 h 6246801"/>
              <a:gd name="connsiteX250" fmla="*/ 422231 w 9384838"/>
              <a:gd name="connsiteY250" fmla="*/ 4968013 h 6246801"/>
              <a:gd name="connsiteX251" fmla="*/ 446567 w 9384838"/>
              <a:gd name="connsiteY251" fmla="*/ 4992350 h 6246801"/>
              <a:gd name="connsiteX252" fmla="*/ 446567 w 9384838"/>
              <a:gd name="connsiteY252" fmla="*/ 5017793 h 6246801"/>
              <a:gd name="connsiteX253" fmla="*/ 472009 w 9384838"/>
              <a:gd name="connsiteY253" fmla="*/ 5043236 h 6246801"/>
              <a:gd name="connsiteX254" fmla="*/ 497451 w 9384838"/>
              <a:gd name="connsiteY254" fmla="*/ 5017793 h 6246801"/>
              <a:gd name="connsiteX255" fmla="*/ 497452 w 9384838"/>
              <a:gd name="connsiteY255" fmla="*/ 5017793 h 6246801"/>
              <a:gd name="connsiteX256" fmla="*/ 547230 w 9384838"/>
              <a:gd name="connsiteY256" fmla="*/ 5017793 h 6246801"/>
              <a:gd name="connsiteX257" fmla="*/ 521788 w 9384838"/>
              <a:gd name="connsiteY257" fmla="*/ 4992350 h 6246801"/>
              <a:gd name="connsiteX258" fmla="*/ 572672 w 9384838"/>
              <a:gd name="connsiteY258" fmla="*/ 4968013 h 6246801"/>
              <a:gd name="connsiteX259" fmla="*/ 597008 w 9384838"/>
              <a:gd name="connsiteY259" fmla="*/ 4992350 h 6246801"/>
              <a:gd name="connsiteX260" fmla="*/ 647892 w 9384838"/>
              <a:gd name="connsiteY260" fmla="*/ 4992350 h 6246801"/>
              <a:gd name="connsiteX261" fmla="*/ 647892 w 9384838"/>
              <a:gd name="connsiteY261" fmla="*/ 4968013 h 6246801"/>
              <a:gd name="connsiteX262" fmla="*/ 672228 w 9384838"/>
              <a:gd name="connsiteY262" fmla="*/ 4942570 h 6246801"/>
              <a:gd name="connsiteX263" fmla="*/ 672228 w 9384838"/>
              <a:gd name="connsiteY263" fmla="*/ 4917127 h 6246801"/>
              <a:gd name="connsiteX264" fmla="*/ 723112 w 9384838"/>
              <a:gd name="connsiteY264" fmla="*/ 4892790 h 6246801"/>
              <a:gd name="connsiteX265" fmla="*/ 772890 w 9384838"/>
              <a:gd name="connsiteY265" fmla="*/ 4892790 h 6246801"/>
              <a:gd name="connsiteX266" fmla="*/ 798333 w 9384838"/>
              <a:gd name="connsiteY266" fmla="*/ 4867347 h 6246801"/>
              <a:gd name="connsiteX267" fmla="*/ 291494 w 9384838"/>
              <a:gd name="connsiteY267" fmla="*/ 3896294 h 6246801"/>
              <a:gd name="connsiteX268" fmla="*/ 319795 w 9384838"/>
              <a:gd name="connsiteY268" fmla="*/ 3947235 h 6246801"/>
              <a:gd name="connsiteX269" fmla="*/ 280174 w 9384838"/>
              <a:gd name="connsiteY269" fmla="*/ 4026476 h 6246801"/>
              <a:gd name="connsiteX270" fmla="*/ 234893 w 9384838"/>
              <a:gd name="connsiteY270" fmla="*/ 4026476 h 6246801"/>
              <a:gd name="connsiteX271" fmla="*/ 220743 w 9384838"/>
              <a:gd name="connsiteY271" fmla="*/ 4066097 h 6246801"/>
              <a:gd name="connsiteX272" fmla="*/ 178292 w 9384838"/>
              <a:gd name="connsiteY272" fmla="*/ 4074587 h 6246801"/>
              <a:gd name="connsiteX273" fmla="*/ 133012 w 9384838"/>
              <a:gd name="connsiteY273" fmla="*/ 4111377 h 6246801"/>
              <a:gd name="connsiteX274" fmla="*/ 93391 w 9384838"/>
              <a:gd name="connsiteY274" fmla="*/ 4125528 h 6246801"/>
              <a:gd name="connsiteX275" fmla="*/ 113201 w 9384838"/>
              <a:gd name="connsiteY275" fmla="*/ 4187789 h 6246801"/>
              <a:gd name="connsiteX276" fmla="*/ 82071 w 9384838"/>
              <a:gd name="connsiteY276" fmla="*/ 4187789 h 6246801"/>
              <a:gd name="connsiteX277" fmla="*/ 59430 w 9384838"/>
              <a:gd name="connsiteY277" fmla="*/ 4250050 h 6246801"/>
              <a:gd name="connsiteX278" fmla="*/ 76411 w 9384838"/>
              <a:gd name="connsiteY278" fmla="*/ 4275521 h 6246801"/>
              <a:gd name="connsiteX279" fmla="*/ 11320 w 9384838"/>
              <a:gd name="connsiteY279" fmla="*/ 4317971 h 6246801"/>
              <a:gd name="connsiteX280" fmla="*/ 0 w 9384838"/>
              <a:gd name="connsiteY280" fmla="*/ 4230240 h 6246801"/>
              <a:gd name="connsiteX281" fmla="*/ 31130 w 9384838"/>
              <a:gd name="connsiteY281" fmla="*/ 4218920 h 6246801"/>
              <a:gd name="connsiteX282" fmla="*/ 45280 w 9384838"/>
              <a:gd name="connsiteY282" fmla="*/ 4187789 h 6246801"/>
              <a:gd name="connsiteX283" fmla="*/ 53771 w 9384838"/>
              <a:gd name="connsiteY283" fmla="*/ 4131188 h 6246801"/>
              <a:gd name="connsiteX284" fmla="*/ 70751 w 9384838"/>
              <a:gd name="connsiteY284" fmla="*/ 4105717 h 6246801"/>
              <a:gd name="connsiteX285" fmla="*/ 124522 w 9384838"/>
              <a:gd name="connsiteY285" fmla="*/ 4083077 h 6246801"/>
              <a:gd name="connsiteX286" fmla="*/ 152822 w 9384838"/>
              <a:gd name="connsiteY286" fmla="*/ 4040626 h 6246801"/>
              <a:gd name="connsiteX287" fmla="*/ 104711 w 9384838"/>
              <a:gd name="connsiteY287" fmla="*/ 4023646 h 6246801"/>
              <a:gd name="connsiteX288" fmla="*/ 104711 w 9384838"/>
              <a:gd name="connsiteY288" fmla="*/ 3981195 h 6246801"/>
              <a:gd name="connsiteX289" fmla="*/ 144332 w 9384838"/>
              <a:gd name="connsiteY289" fmla="*/ 3981195 h 6246801"/>
              <a:gd name="connsiteX290" fmla="*/ 181122 w 9384838"/>
              <a:gd name="connsiteY290" fmla="*/ 4020816 h 6246801"/>
              <a:gd name="connsiteX291" fmla="*/ 240553 w 9384838"/>
              <a:gd name="connsiteY291" fmla="*/ 3955725 h 6246801"/>
              <a:gd name="connsiteX292" fmla="*/ 271684 w 9384838"/>
              <a:gd name="connsiteY292" fmla="*/ 3907614 h 6246801"/>
              <a:gd name="connsiteX293" fmla="*/ 291494 w 9384838"/>
              <a:gd name="connsiteY293" fmla="*/ 3896294 h 6246801"/>
              <a:gd name="connsiteX294" fmla="*/ 481106 w 9384838"/>
              <a:gd name="connsiteY294" fmla="*/ 3596309 h 6246801"/>
              <a:gd name="connsiteX295" fmla="*/ 435825 w 9384838"/>
              <a:gd name="connsiteY295" fmla="*/ 3664230 h 6246801"/>
              <a:gd name="connsiteX296" fmla="*/ 396205 w 9384838"/>
              <a:gd name="connsiteY296" fmla="*/ 3638759 h 6246801"/>
              <a:gd name="connsiteX297" fmla="*/ 481106 w 9384838"/>
              <a:gd name="connsiteY297" fmla="*/ 3596309 h 6246801"/>
              <a:gd name="connsiteX298" fmla="*/ 4460871 w 9384838"/>
              <a:gd name="connsiteY298" fmla="*/ 3512231 h 6246801"/>
              <a:gd name="connsiteX299" fmla="*/ 4435429 w 9384838"/>
              <a:gd name="connsiteY299" fmla="*/ 3563117 h 6246801"/>
              <a:gd name="connsiteX300" fmla="*/ 4385651 w 9384838"/>
              <a:gd name="connsiteY300" fmla="*/ 3612896 h 6246801"/>
              <a:gd name="connsiteX301" fmla="*/ 4385651 w 9384838"/>
              <a:gd name="connsiteY301" fmla="*/ 3638339 h 6246801"/>
              <a:gd name="connsiteX302" fmla="*/ 4435429 w 9384838"/>
              <a:gd name="connsiteY302" fmla="*/ 3638339 h 6246801"/>
              <a:gd name="connsiteX303" fmla="*/ 4435429 w 9384838"/>
              <a:gd name="connsiteY303" fmla="*/ 3662676 h 6246801"/>
              <a:gd name="connsiteX304" fmla="*/ 4385651 w 9384838"/>
              <a:gd name="connsiteY304" fmla="*/ 3713562 h 6246801"/>
              <a:gd name="connsiteX305" fmla="*/ 4284989 w 9384838"/>
              <a:gd name="connsiteY305" fmla="*/ 3737899 h 6246801"/>
              <a:gd name="connsiteX306" fmla="*/ 4310431 w 9384838"/>
              <a:gd name="connsiteY306" fmla="*/ 3688119 h 6246801"/>
              <a:gd name="connsiteX307" fmla="*/ 4335873 w 9384838"/>
              <a:gd name="connsiteY307" fmla="*/ 3662676 h 6246801"/>
              <a:gd name="connsiteX308" fmla="*/ 4335873 w 9384838"/>
              <a:gd name="connsiteY308" fmla="*/ 3638339 h 6246801"/>
              <a:gd name="connsiteX309" fmla="*/ 4284989 w 9384838"/>
              <a:gd name="connsiteY309" fmla="*/ 3662676 h 6246801"/>
              <a:gd name="connsiteX310" fmla="*/ 4284989 w 9384838"/>
              <a:gd name="connsiteY310" fmla="*/ 3612896 h 6246801"/>
              <a:gd name="connsiteX311" fmla="*/ 4360209 w 9384838"/>
              <a:gd name="connsiteY311" fmla="*/ 3537674 h 6246801"/>
              <a:gd name="connsiteX312" fmla="*/ 4460871 w 9384838"/>
              <a:gd name="connsiteY312" fmla="*/ 3512231 h 6246801"/>
              <a:gd name="connsiteX313" fmla="*/ 605629 w 9384838"/>
              <a:gd name="connsiteY313" fmla="*/ 3364245 h 6246801"/>
              <a:gd name="connsiteX314" fmla="*/ 611289 w 9384838"/>
              <a:gd name="connsiteY314" fmla="*/ 3409526 h 6246801"/>
              <a:gd name="connsiteX315" fmla="*/ 633929 w 9384838"/>
              <a:gd name="connsiteY315" fmla="*/ 3437826 h 6246801"/>
              <a:gd name="connsiteX316" fmla="*/ 616949 w 9384838"/>
              <a:gd name="connsiteY316" fmla="*/ 3485937 h 6246801"/>
              <a:gd name="connsiteX317" fmla="*/ 599969 w 9384838"/>
              <a:gd name="connsiteY317" fmla="*/ 3497257 h 6246801"/>
              <a:gd name="connsiteX318" fmla="*/ 560348 w 9384838"/>
              <a:gd name="connsiteY318" fmla="*/ 3451976 h 6246801"/>
              <a:gd name="connsiteX319" fmla="*/ 577328 w 9384838"/>
              <a:gd name="connsiteY319" fmla="*/ 3415186 h 6246801"/>
              <a:gd name="connsiteX320" fmla="*/ 574498 w 9384838"/>
              <a:gd name="connsiteY320" fmla="*/ 3369905 h 6246801"/>
              <a:gd name="connsiteX321" fmla="*/ 605629 w 9384838"/>
              <a:gd name="connsiteY321" fmla="*/ 3364245 h 6246801"/>
              <a:gd name="connsiteX322" fmla="*/ 1098059 w 9384838"/>
              <a:gd name="connsiteY322" fmla="*/ 3109544 h 6246801"/>
              <a:gd name="connsiteX323" fmla="*/ 1081079 w 9384838"/>
              <a:gd name="connsiteY323" fmla="*/ 3137841 h 6246801"/>
              <a:gd name="connsiteX324" fmla="*/ 1064099 w 9384838"/>
              <a:gd name="connsiteY324" fmla="*/ 3154822 h 6246801"/>
              <a:gd name="connsiteX325" fmla="*/ 1038628 w 9384838"/>
              <a:gd name="connsiteY325" fmla="*/ 3143502 h 6246801"/>
              <a:gd name="connsiteX326" fmla="*/ 1098059 w 9384838"/>
              <a:gd name="connsiteY326" fmla="*/ 3109544 h 6246801"/>
              <a:gd name="connsiteX327" fmla="*/ 905615 w 9384838"/>
              <a:gd name="connsiteY327" fmla="*/ 3061433 h 6246801"/>
              <a:gd name="connsiteX328" fmla="*/ 905615 w 9384838"/>
              <a:gd name="connsiteY328" fmla="*/ 3098224 h 6246801"/>
              <a:gd name="connsiteX329" fmla="*/ 874484 w 9384838"/>
              <a:gd name="connsiteY329" fmla="*/ 3149161 h 6246801"/>
              <a:gd name="connsiteX330" fmla="*/ 820713 w 9384838"/>
              <a:gd name="connsiteY330" fmla="*/ 3171802 h 6246801"/>
              <a:gd name="connsiteX331" fmla="*/ 826373 w 9384838"/>
              <a:gd name="connsiteY331" fmla="*/ 3205762 h 6246801"/>
              <a:gd name="connsiteX332" fmla="*/ 769772 w 9384838"/>
              <a:gd name="connsiteY332" fmla="*/ 3214252 h 6246801"/>
              <a:gd name="connsiteX333" fmla="*/ 775432 w 9384838"/>
              <a:gd name="connsiteY333" fmla="*/ 3253873 h 6246801"/>
              <a:gd name="connsiteX334" fmla="*/ 738642 w 9384838"/>
              <a:gd name="connsiteY334" fmla="*/ 3245383 h 6246801"/>
              <a:gd name="connsiteX335" fmla="*/ 724492 w 9384838"/>
              <a:gd name="connsiteY335" fmla="*/ 3214252 h 6246801"/>
              <a:gd name="connsiteX336" fmla="*/ 701851 w 9384838"/>
              <a:gd name="connsiteY336" fmla="*/ 3183122 h 6246801"/>
              <a:gd name="connsiteX337" fmla="*/ 724492 w 9384838"/>
              <a:gd name="connsiteY337" fmla="*/ 3168972 h 6246801"/>
              <a:gd name="connsiteX338" fmla="*/ 747132 w 9384838"/>
              <a:gd name="connsiteY338" fmla="*/ 3146331 h 6246801"/>
              <a:gd name="connsiteX339" fmla="*/ 843354 w 9384838"/>
              <a:gd name="connsiteY339" fmla="*/ 3098224 h 6246801"/>
              <a:gd name="connsiteX340" fmla="*/ 905615 w 9384838"/>
              <a:gd name="connsiteY340" fmla="*/ 3061433 h 6246801"/>
              <a:gd name="connsiteX341" fmla="*/ 936745 w 9384838"/>
              <a:gd name="connsiteY341" fmla="*/ 3033132 h 6246801"/>
              <a:gd name="connsiteX342" fmla="*/ 973535 w 9384838"/>
              <a:gd name="connsiteY342" fmla="*/ 3081244 h 6246801"/>
              <a:gd name="connsiteX343" fmla="*/ 948066 w 9384838"/>
              <a:gd name="connsiteY343" fmla="*/ 3115203 h 6246801"/>
              <a:gd name="connsiteX344" fmla="*/ 925424 w 9384838"/>
              <a:gd name="connsiteY344" fmla="*/ 3067093 h 6246801"/>
              <a:gd name="connsiteX345" fmla="*/ 936745 w 9384838"/>
              <a:gd name="connsiteY345" fmla="*/ 3033132 h 6246801"/>
              <a:gd name="connsiteX346" fmla="*/ 5840275 w 9384838"/>
              <a:gd name="connsiteY346" fmla="*/ 2081897 h 6246801"/>
              <a:gd name="connsiteX347" fmla="*/ 5891159 w 9384838"/>
              <a:gd name="connsiteY347" fmla="*/ 2132783 h 6246801"/>
              <a:gd name="connsiteX348" fmla="*/ 5891159 w 9384838"/>
              <a:gd name="connsiteY348" fmla="*/ 2158226 h 6246801"/>
              <a:gd name="connsiteX349" fmla="*/ 5966379 w 9384838"/>
              <a:gd name="connsiteY349" fmla="*/ 2208005 h 6246801"/>
              <a:gd name="connsiteX350" fmla="*/ 6016157 w 9384838"/>
              <a:gd name="connsiteY350" fmla="*/ 2208005 h 6246801"/>
              <a:gd name="connsiteX351" fmla="*/ 6041599 w 9384838"/>
              <a:gd name="connsiteY351" fmla="*/ 2208005 h 6246801"/>
              <a:gd name="connsiteX352" fmla="*/ 5966379 w 9384838"/>
              <a:gd name="connsiteY352" fmla="*/ 2308672 h 6246801"/>
              <a:gd name="connsiteX353" fmla="*/ 5916601 w 9384838"/>
              <a:gd name="connsiteY353" fmla="*/ 2558676 h 6246801"/>
              <a:gd name="connsiteX354" fmla="*/ 5916601 w 9384838"/>
              <a:gd name="connsiteY354" fmla="*/ 2659341 h 6246801"/>
              <a:gd name="connsiteX355" fmla="*/ 5966379 w 9384838"/>
              <a:gd name="connsiteY355" fmla="*/ 2684786 h 6246801"/>
              <a:gd name="connsiteX356" fmla="*/ 5991821 w 9384838"/>
              <a:gd name="connsiteY356" fmla="*/ 2734563 h 6246801"/>
              <a:gd name="connsiteX357" fmla="*/ 6016157 w 9384838"/>
              <a:gd name="connsiteY357" fmla="*/ 2785448 h 6246801"/>
              <a:gd name="connsiteX358" fmla="*/ 6016157 w 9384838"/>
              <a:gd name="connsiteY358" fmla="*/ 2860670 h 6246801"/>
              <a:gd name="connsiteX359" fmla="*/ 5991821 w 9384838"/>
              <a:gd name="connsiteY359" fmla="*/ 2885007 h 6246801"/>
              <a:gd name="connsiteX360" fmla="*/ 6016157 w 9384838"/>
              <a:gd name="connsiteY360" fmla="*/ 2910449 h 6246801"/>
              <a:gd name="connsiteX361" fmla="*/ 5991821 w 9384838"/>
              <a:gd name="connsiteY361" fmla="*/ 2935892 h 6246801"/>
              <a:gd name="connsiteX362" fmla="*/ 5991821 w 9384838"/>
              <a:gd name="connsiteY362" fmla="*/ 2960229 h 6246801"/>
              <a:gd name="connsiteX363" fmla="*/ 6041599 w 9384838"/>
              <a:gd name="connsiteY363" fmla="*/ 2985670 h 6246801"/>
              <a:gd name="connsiteX364" fmla="*/ 6016157 w 9384838"/>
              <a:gd name="connsiteY364" fmla="*/ 3035453 h 6246801"/>
              <a:gd name="connsiteX365" fmla="*/ 6041599 w 9384838"/>
              <a:gd name="connsiteY365" fmla="*/ 3086339 h 6246801"/>
              <a:gd name="connsiteX366" fmla="*/ 5991821 w 9384838"/>
              <a:gd name="connsiteY366" fmla="*/ 3185896 h 6246801"/>
              <a:gd name="connsiteX367" fmla="*/ 6016157 w 9384838"/>
              <a:gd name="connsiteY367" fmla="*/ 3185896 h 6246801"/>
              <a:gd name="connsiteX368" fmla="*/ 6016157 w 9384838"/>
              <a:gd name="connsiteY368" fmla="*/ 3236782 h 6246801"/>
              <a:gd name="connsiteX369" fmla="*/ 5966379 w 9384838"/>
              <a:gd name="connsiteY369" fmla="*/ 3261118 h 6246801"/>
              <a:gd name="connsiteX370" fmla="*/ 5966379 w 9384838"/>
              <a:gd name="connsiteY370" fmla="*/ 3286561 h 6246801"/>
              <a:gd name="connsiteX371" fmla="*/ 5916601 w 9384838"/>
              <a:gd name="connsiteY371" fmla="*/ 3361784 h 6246801"/>
              <a:gd name="connsiteX372" fmla="*/ 5916601 w 9384838"/>
              <a:gd name="connsiteY372" fmla="*/ 3412670 h 6246801"/>
              <a:gd name="connsiteX373" fmla="*/ 5865717 w 9384838"/>
              <a:gd name="connsiteY373" fmla="*/ 3437007 h 6246801"/>
              <a:gd name="connsiteX374" fmla="*/ 5840275 w 9384838"/>
              <a:gd name="connsiteY374" fmla="*/ 3462450 h 6246801"/>
              <a:gd name="connsiteX375" fmla="*/ 5815939 w 9384838"/>
              <a:gd name="connsiteY375" fmla="*/ 3437007 h 6246801"/>
              <a:gd name="connsiteX376" fmla="*/ 5815939 w 9384838"/>
              <a:gd name="connsiteY376" fmla="*/ 3487893 h 6246801"/>
              <a:gd name="connsiteX377" fmla="*/ 5765055 w 9384838"/>
              <a:gd name="connsiteY377" fmla="*/ 3462450 h 6246801"/>
              <a:gd name="connsiteX378" fmla="*/ 5765055 w 9384838"/>
              <a:gd name="connsiteY378" fmla="*/ 3462451 h 6246801"/>
              <a:gd name="connsiteX379" fmla="*/ 5790497 w 9384838"/>
              <a:gd name="connsiteY379" fmla="*/ 3512230 h 6246801"/>
              <a:gd name="connsiteX380" fmla="*/ 5740719 w 9384838"/>
              <a:gd name="connsiteY380" fmla="*/ 3537673 h 6246801"/>
              <a:gd name="connsiteX381" fmla="*/ 5715277 w 9384838"/>
              <a:gd name="connsiteY381" fmla="*/ 3563116 h 6246801"/>
              <a:gd name="connsiteX382" fmla="*/ 5689835 w 9384838"/>
              <a:gd name="connsiteY382" fmla="*/ 3587453 h 6246801"/>
              <a:gd name="connsiteX383" fmla="*/ 5715277 w 9384838"/>
              <a:gd name="connsiteY383" fmla="*/ 3612896 h 6246801"/>
              <a:gd name="connsiteX384" fmla="*/ 5665499 w 9384838"/>
              <a:gd name="connsiteY384" fmla="*/ 3612896 h 6246801"/>
              <a:gd name="connsiteX385" fmla="*/ 5640057 w 9384838"/>
              <a:gd name="connsiteY385" fmla="*/ 3638339 h 6246801"/>
              <a:gd name="connsiteX386" fmla="*/ 5665499 w 9384838"/>
              <a:gd name="connsiteY386" fmla="*/ 3638339 h 6246801"/>
              <a:gd name="connsiteX387" fmla="*/ 5665499 w 9384838"/>
              <a:gd name="connsiteY387" fmla="*/ 3662676 h 6246801"/>
              <a:gd name="connsiteX388" fmla="*/ 5640057 w 9384838"/>
              <a:gd name="connsiteY388" fmla="*/ 3662676 h 6246801"/>
              <a:gd name="connsiteX389" fmla="*/ 5665499 w 9384838"/>
              <a:gd name="connsiteY389" fmla="*/ 3688119 h 6246801"/>
              <a:gd name="connsiteX390" fmla="*/ 5640057 w 9384838"/>
              <a:gd name="connsiteY390" fmla="*/ 3763342 h 6246801"/>
              <a:gd name="connsiteX391" fmla="*/ 5590279 w 9384838"/>
              <a:gd name="connsiteY391" fmla="*/ 3737899 h 6246801"/>
              <a:gd name="connsiteX392" fmla="*/ 5515059 w 9384838"/>
              <a:gd name="connsiteY392" fmla="*/ 3737899 h 6246801"/>
              <a:gd name="connsiteX393" fmla="*/ 5464175 w 9384838"/>
              <a:gd name="connsiteY393" fmla="*/ 3713562 h 6246801"/>
              <a:gd name="connsiteX394" fmla="*/ 5439839 w 9384838"/>
              <a:gd name="connsiteY394" fmla="*/ 3737899 h 6246801"/>
              <a:gd name="connsiteX395" fmla="*/ 5464175 w 9384838"/>
              <a:gd name="connsiteY395" fmla="*/ 3763342 h 6246801"/>
              <a:gd name="connsiteX396" fmla="*/ 5414397 w 9384838"/>
              <a:gd name="connsiteY396" fmla="*/ 3788785 h 6246801"/>
              <a:gd name="connsiteX397" fmla="*/ 5339177 w 9384838"/>
              <a:gd name="connsiteY397" fmla="*/ 3939230 h 6246801"/>
              <a:gd name="connsiteX398" fmla="*/ 5364619 w 9384838"/>
              <a:gd name="connsiteY398" fmla="*/ 4014453 h 6246801"/>
              <a:gd name="connsiteX399" fmla="*/ 5364618 w 9384838"/>
              <a:gd name="connsiteY399" fmla="*/ 4014453 h 6246801"/>
              <a:gd name="connsiteX400" fmla="*/ 5364618 w 9384838"/>
              <a:gd name="connsiteY400" fmla="*/ 4089676 h 6246801"/>
              <a:gd name="connsiteX401" fmla="*/ 5313734 w 9384838"/>
              <a:gd name="connsiteY401" fmla="*/ 4289902 h 6246801"/>
              <a:gd name="connsiteX402" fmla="*/ 5238514 w 9384838"/>
              <a:gd name="connsiteY402" fmla="*/ 4416010 h 6246801"/>
              <a:gd name="connsiteX403" fmla="*/ 5213072 w 9384838"/>
              <a:gd name="connsiteY403" fmla="*/ 4440347 h 6246801"/>
              <a:gd name="connsiteX404" fmla="*/ 5163294 w 9384838"/>
              <a:gd name="connsiteY404" fmla="*/ 4440347 h 6246801"/>
              <a:gd name="connsiteX405" fmla="*/ 5137852 w 9384838"/>
              <a:gd name="connsiteY405" fmla="*/ 4465790 h 6246801"/>
              <a:gd name="connsiteX406" fmla="*/ 5163294 w 9384838"/>
              <a:gd name="connsiteY406" fmla="*/ 4465790 h 6246801"/>
              <a:gd name="connsiteX407" fmla="*/ 5062632 w 9384838"/>
              <a:gd name="connsiteY407" fmla="*/ 4616236 h 6246801"/>
              <a:gd name="connsiteX408" fmla="*/ 5038296 w 9384838"/>
              <a:gd name="connsiteY408" fmla="*/ 4691459 h 6246801"/>
              <a:gd name="connsiteX409" fmla="*/ 5012854 w 9384838"/>
              <a:gd name="connsiteY409" fmla="*/ 4716902 h 6246801"/>
              <a:gd name="connsiteX410" fmla="*/ 4987412 w 9384838"/>
              <a:gd name="connsiteY410" fmla="*/ 4792125 h 6246801"/>
              <a:gd name="connsiteX411" fmla="*/ 5012854 w 9384838"/>
              <a:gd name="connsiteY411" fmla="*/ 4917127 h 6246801"/>
              <a:gd name="connsiteX412" fmla="*/ 5062632 w 9384838"/>
              <a:gd name="connsiteY412" fmla="*/ 5043236 h 6246801"/>
              <a:gd name="connsiteX413" fmla="*/ 5013583 w 9384838"/>
              <a:gd name="connsiteY413" fmla="*/ 4993096 h 6246801"/>
              <a:gd name="connsiteX414" fmla="*/ 5062632 w 9384838"/>
              <a:gd name="connsiteY414" fmla="*/ 5043237 h 6246801"/>
              <a:gd name="connsiteX415" fmla="*/ 4987412 w 9384838"/>
              <a:gd name="connsiteY415" fmla="*/ 5043237 h 6246801"/>
              <a:gd name="connsiteX416" fmla="*/ 4963076 w 9384838"/>
              <a:gd name="connsiteY416" fmla="*/ 5017794 h 6246801"/>
              <a:gd name="connsiteX417" fmla="*/ 4862414 w 9384838"/>
              <a:gd name="connsiteY417" fmla="*/ 5067574 h 6246801"/>
              <a:gd name="connsiteX418" fmla="*/ 4812636 w 9384838"/>
              <a:gd name="connsiteY418" fmla="*/ 5142796 h 6246801"/>
              <a:gd name="connsiteX419" fmla="*/ 4812636 w 9384838"/>
              <a:gd name="connsiteY419" fmla="*/ 5193682 h 6246801"/>
              <a:gd name="connsiteX420" fmla="*/ 4787194 w 9384838"/>
              <a:gd name="connsiteY420" fmla="*/ 5243462 h 6246801"/>
              <a:gd name="connsiteX421" fmla="*/ 4711974 w 9384838"/>
              <a:gd name="connsiteY421" fmla="*/ 5268905 h 6246801"/>
              <a:gd name="connsiteX422" fmla="*/ 4686532 w 9384838"/>
              <a:gd name="connsiteY422" fmla="*/ 5243462 h 6246801"/>
              <a:gd name="connsiteX423" fmla="*/ 4636753 w 9384838"/>
              <a:gd name="connsiteY423" fmla="*/ 5268905 h 6246801"/>
              <a:gd name="connsiteX424" fmla="*/ 4611311 w 9384838"/>
              <a:gd name="connsiteY424" fmla="*/ 5293242 h 6246801"/>
              <a:gd name="connsiteX425" fmla="*/ 4561533 w 9384838"/>
              <a:gd name="connsiteY425" fmla="*/ 5344128 h 6246801"/>
              <a:gd name="connsiteX426" fmla="*/ 4536091 w 9384838"/>
              <a:gd name="connsiteY426" fmla="*/ 5293242 h 6246801"/>
              <a:gd name="connsiteX427" fmla="*/ 4561533 w 9384838"/>
              <a:gd name="connsiteY427" fmla="*/ 5293242 h 6246801"/>
              <a:gd name="connsiteX428" fmla="*/ 4561533 w 9384838"/>
              <a:gd name="connsiteY428" fmla="*/ 5268905 h 6246801"/>
              <a:gd name="connsiteX429" fmla="*/ 4585869 w 9384838"/>
              <a:gd name="connsiteY429" fmla="*/ 5218019 h 6246801"/>
              <a:gd name="connsiteX430" fmla="*/ 4585869 w 9384838"/>
              <a:gd name="connsiteY430" fmla="*/ 5193682 h 6246801"/>
              <a:gd name="connsiteX431" fmla="*/ 4611311 w 9384838"/>
              <a:gd name="connsiteY431" fmla="*/ 5168239 h 6246801"/>
              <a:gd name="connsiteX432" fmla="*/ 4611311 w 9384838"/>
              <a:gd name="connsiteY432" fmla="*/ 5142796 h 6246801"/>
              <a:gd name="connsiteX433" fmla="*/ 4585869 w 9384838"/>
              <a:gd name="connsiteY433" fmla="*/ 5142796 h 6246801"/>
              <a:gd name="connsiteX434" fmla="*/ 4611311 w 9384838"/>
              <a:gd name="connsiteY434" fmla="*/ 5118460 h 6246801"/>
              <a:gd name="connsiteX435" fmla="*/ 4636753 w 9384838"/>
              <a:gd name="connsiteY435" fmla="*/ 5118460 h 6246801"/>
              <a:gd name="connsiteX436" fmla="*/ 4636753 w 9384838"/>
              <a:gd name="connsiteY436" fmla="*/ 5093017 h 6246801"/>
              <a:gd name="connsiteX437" fmla="*/ 4686532 w 9384838"/>
              <a:gd name="connsiteY437" fmla="*/ 5067574 h 6246801"/>
              <a:gd name="connsiteX438" fmla="*/ 4737416 w 9384838"/>
              <a:gd name="connsiteY438" fmla="*/ 5043237 h 6246801"/>
              <a:gd name="connsiteX439" fmla="*/ 4737416 w 9384838"/>
              <a:gd name="connsiteY439" fmla="*/ 5017794 h 6246801"/>
              <a:gd name="connsiteX440" fmla="*/ 4737416 w 9384838"/>
              <a:gd name="connsiteY440" fmla="*/ 4992351 h 6246801"/>
              <a:gd name="connsiteX441" fmla="*/ 4686532 w 9384838"/>
              <a:gd name="connsiteY441" fmla="*/ 4942571 h 6246801"/>
              <a:gd name="connsiteX442" fmla="*/ 4662196 w 9384838"/>
              <a:gd name="connsiteY442" fmla="*/ 4968014 h 6246801"/>
              <a:gd name="connsiteX443" fmla="*/ 4636753 w 9384838"/>
              <a:gd name="connsiteY443" fmla="*/ 4968014 h 6246801"/>
              <a:gd name="connsiteX444" fmla="*/ 4611311 w 9384838"/>
              <a:gd name="connsiteY444" fmla="*/ 4942571 h 6246801"/>
              <a:gd name="connsiteX445" fmla="*/ 4585869 w 9384838"/>
              <a:gd name="connsiteY445" fmla="*/ 4992350 h 6246801"/>
              <a:gd name="connsiteX446" fmla="*/ 4611310 w 9384838"/>
              <a:gd name="connsiteY446" fmla="*/ 5017792 h 6246801"/>
              <a:gd name="connsiteX447" fmla="*/ 4611311 w 9384838"/>
              <a:gd name="connsiteY447" fmla="*/ 5017793 h 6246801"/>
              <a:gd name="connsiteX448" fmla="*/ 4536091 w 9384838"/>
              <a:gd name="connsiteY448" fmla="*/ 5043236 h 6246801"/>
              <a:gd name="connsiteX449" fmla="*/ 4510649 w 9384838"/>
              <a:gd name="connsiteY449" fmla="*/ 5043236 h 6246801"/>
              <a:gd name="connsiteX450" fmla="*/ 4510649 w 9384838"/>
              <a:gd name="connsiteY450" fmla="*/ 5118458 h 6246801"/>
              <a:gd name="connsiteX451" fmla="*/ 4561533 w 9384838"/>
              <a:gd name="connsiteY451" fmla="*/ 5168238 h 6246801"/>
              <a:gd name="connsiteX452" fmla="*/ 4536091 w 9384838"/>
              <a:gd name="connsiteY452" fmla="*/ 5168238 h 6246801"/>
              <a:gd name="connsiteX453" fmla="*/ 4510649 w 9384838"/>
              <a:gd name="connsiteY453" fmla="*/ 5168238 h 6246801"/>
              <a:gd name="connsiteX454" fmla="*/ 4510649 w 9384838"/>
              <a:gd name="connsiteY454" fmla="*/ 5193681 h 6246801"/>
              <a:gd name="connsiteX455" fmla="*/ 4486313 w 9384838"/>
              <a:gd name="connsiteY455" fmla="*/ 5168238 h 6246801"/>
              <a:gd name="connsiteX456" fmla="*/ 4486313 w 9384838"/>
              <a:gd name="connsiteY456" fmla="*/ 5118458 h 6246801"/>
              <a:gd name="connsiteX457" fmla="*/ 4460871 w 9384838"/>
              <a:gd name="connsiteY457" fmla="*/ 5093016 h 6246801"/>
              <a:gd name="connsiteX458" fmla="*/ 4385651 w 9384838"/>
              <a:gd name="connsiteY458" fmla="*/ 5067573 h 6246801"/>
              <a:gd name="connsiteX459" fmla="*/ 4310431 w 9384838"/>
              <a:gd name="connsiteY459" fmla="*/ 5093016 h 6246801"/>
              <a:gd name="connsiteX460" fmla="*/ 4284989 w 9384838"/>
              <a:gd name="connsiteY460" fmla="*/ 5142795 h 6246801"/>
              <a:gd name="connsiteX461" fmla="*/ 4284989 w 9384838"/>
              <a:gd name="connsiteY461" fmla="*/ 5142796 h 6246801"/>
              <a:gd name="connsiteX462" fmla="*/ 4260653 w 9384838"/>
              <a:gd name="connsiteY462" fmla="*/ 5168239 h 6246801"/>
              <a:gd name="connsiteX463" fmla="*/ 4260653 w 9384838"/>
              <a:gd name="connsiteY463" fmla="*/ 5193683 h 6246801"/>
              <a:gd name="connsiteX464" fmla="*/ 4284989 w 9384838"/>
              <a:gd name="connsiteY464" fmla="*/ 5243462 h 6246801"/>
              <a:gd name="connsiteX465" fmla="*/ 4235211 w 9384838"/>
              <a:gd name="connsiteY465" fmla="*/ 5268905 h 6246801"/>
              <a:gd name="connsiteX466" fmla="*/ 4185433 w 9384838"/>
              <a:gd name="connsiteY466" fmla="*/ 5344128 h 6246801"/>
              <a:gd name="connsiteX467" fmla="*/ 4110213 w 9384838"/>
              <a:gd name="connsiteY467" fmla="*/ 5369571 h 6246801"/>
              <a:gd name="connsiteX468" fmla="*/ 4084771 w 9384838"/>
              <a:gd name="connsiteY468" fmla="*/ 5318685 h 6246801"/>
              <a:gd name="connsiteX469" fmla="*/ 4110213 w 9384838"/>
              <a:gd name="connsiteY469" fmla="*/ 5243462 h 6246801"/>
              <a:gd name="connsiteX470" fmla="*/ 4134549 w 9384838"/>
              <a:gd name="connsiteY470" fmla="*/ 5193683 h 6246801"/>
              <a:gd name="connsiteX471" fmla="*/ 4134549 w 9384838"/>
              <a:gd name="connsiteY471" fmla="*/ 5168239 h 6246801"/>
              <a:gd name="connsiteX472" fmla="*/ 4185433 w 9384838"/>
              <a:gd name="connsiteY472" fmla="*/ 5168239 h 6246801"/>
              <a:gd name="connsiteX473" fmla="*/ 4209769 w 9384838"/>
              <a:gd name="connsiteY473" fmla="*/ 5142796 h 6246801"/>
              <a:gd name="connsiteX474" fmla="*/ 4185433 w 9384838"/>
              <a:gd name="connsiteY474" fmla="*/ 5118460 h 6246801"/>
              <a:gd name="connsiteX475" fmla="*/ 4084771 w 9384838"/>
              <a:gd name="connsiteY475" fmla="*/ 5093017 h 6246801"/>
              <a:gd name="connsiteX476" fmla="*/ 4034993 w 9384838"/>
              <a:gd name="connsiteY476" fmla="*/ 5142796 h 6246801"/>
              <a:gd name="connsiteX477" fmla="*/ 3958666 w 9384838"/>
              <a:gd name="connsiteY477" fmla="*/ 5168239 h 6246801"/>
              <a:gd name="connsiteX478" fmla="*/ 3908904 w 9384838"/>
              <a:gd name="connsiteY478" fmla="*/ 5218019 h 6246801"/>
              <a:gd name="connsiteX479" fmla="*/ 3859127 w 9384838"/>
              <a:gd name="connsiteY479" fmla="*/ 5293242 h 6246801"/>
              <a:gd name="connsiteX480" fmla="*/ 3758465 w 9384838"/>
              <a:gd name="connsiteY480" fmla="*/ 5243462 h 6246801"/>
              <a:gd name="connsiteX481" fmla="*/ 3708688 w 9384838"/>
              <a:gd name="connsiteY481" fmla="*/ 5243462 h 6246801"/>
              <a:gd name="connsiteX482" fmla="*/ 3582584 w 9384838"/>
              <a:gd name="connsiteY482" fmla="*/ 5193683 h 6246801"/>
              <a:gd name="connsiteX483" fmla="*/ 3589545 w 9384838"/>
              <a:gd name="connsiteY483" fmla="*/ 5173103 h 6246801"/>
              <a:gd name="connsiteX484" fmla="*/ 3589543 w 9384838"/>
              <a:gd name="connsiteY484" fmla="*/ 5173102 h 6246801"/>
              <a:gd name="connsiteX485" fmla="*/ 3582582 w 9384838"/>
              <a:gd name="connsiteY485" fmla="*/ 5193682 h 6246801"/>
              <a:gd name="connsiteX486" fmla="*/ 3382367 w 9384838"/>
              <a:gd name="connsiteY486" fmla="*/ 5193682 h 6246801"/>
              <a:gd name="connsiteX487" fmla="*/ 3421081 w 9384838"/>
              <a:gd name="connsiteY487" fmla="*/ 5164921 h 6246801"/>
              <a:gd name="connsiteX488" fmla="*/ 3483028 w 9384838"/>
              <a:gd name="connsiteY488" fmla="*/ 5168239 h 6246801"/>
              <a:gd name="connsiteX489" fmla="*/ 3532805 w 9384838"/>
              <a:gd name="connsiteY489" fmla="*/ 5168239 h 6246801"/>
              <a:gd name="connsiteX490" fmla="*/ 3532805 w 9384838"/>
              <a:gd name="connsiteY490" fmla="*/ 5118459 h 6246801"/>
              <a:gd name="connsiteX491" fmla="*/ 3507365 w 9384838"/>
              <a:gd name="connsiteY491" fmla="*/ 5093016 h 6246801"/>
              <a:gd name="connsiteX492" fmla="*/ 3483028 w 9384838"/>
              <a:gd name="connsiteY492" fmla="*/ 5118459 h 6246801"/>
              <a:gd name="connsiteX493" fmla="*/ 3432144 w 9384838"/>
              <a:gd name="connsiteY493" fmla="*/ 5093016 h 6246801"/>
              <a:gd name="connsiteX494" fmla="*/ 3407808 w 9384838"/>
              <a:gd name="connsiteY494" fmla="*/ 5093016 h 6246801"/>
              <a:gd name="connsiteX495" fmla="*/ 3407808 w 9384838"/>
              <a:gd name="connsiteY495" fmla="*/ 5043237 h 6246801"/>
              <a:gd name="connsiteX496" fmla="*/ 3382367 w 9384838"/>
              <a:gd name="connsiteY496" fmla="*/ 5043237 h 6246801"/>
              <a:gd name="connsiteX497" fmla="*/ 3356924 w 9384838"/>
              <a:gd name="connsiteY497" fmla="*/ 5093016 h 6246801"/>
              <a:gd name="connsiteX498" fmla="*/ 3382367 w 9384838"/>
              <a:gd name="connsiteY498" fmla="*/ 5118459 h 6246801"/>
              <a:gd name="connsiteX499" fmla="*/ 3382367 w 9384838"/>
              <a:gd name="connsiteY499" fmla="*/ 5142796 h 6246801"/>
              <a:gd name="connsiteX500" fmla="*/ 3331482 w 9384838"/>
              <a:gd name="connsiteY500" fmla="*/ 5093016 h 6246801"/>
              <a:gd name="connsiteX501" fmla="*/ 3356924 w 9384838"/>
              <a:gd name="connsiteY501" fmla="*/ 5067573 h 6246801"/>
              <a:gd name="connsiteX502" fmla="*/ 3356924 w 9384838"/>
              <a:gd name="connsiteY502" fmla="*/ 4992351 h 6246801"/>
              <a:gd name="connsiteX503" fmla="*/ 3407808 w 9384838"/>
              <a:gd name="connsiteY503" fmla="*/ 4942571 h 6246801"/>
              <a:gd name="connsiteX504" fmla="*/ 3356924 w 9384838"/>
              <a:gd name="connsiteY504" fmla="*/ 4942571 h 6246801"/>
              <a:gd name="connsiteX505" fmla="*/ 3349625 w 9384838"/>
              <a:gd name="connsiteY505" fmla="*/ 4928288 h 6246801"/>
              <a:gd name="connsiteX506" fmla="*/ 3349624 w 9384838"/>
              <a:gd name="connsiteY506" fmla="*/ 4928288 h 6246801"/>
              <a:gd name="connsiteX507" fmla="*/ 3356924 w 9384838"/>
              <a:gd name="connsiteY507" fmla="*/ 4942571 h 6246801"/>
              <a:gd name="connsiteX508" fmla="*/ 3281703 w 9384838"/>
              <a:gd name="connsiteY508" fmla="*/ 4968014 h 6246801"/>
              <a:gd name="connsiteX509" fmla="*/ 3256260 w 9384838"/>
              <a:gd name="connsiteY509" fmla="*/ 5017794 h 6246801"/>
              <a:gd name="connsiteX510" fmla="*/ 3181041 w 9384838"/>
              <a:gd name="connsiteY510" fmla="*/ 5067573 h 6246801"/>
              <a:gd name="connsiteX511" fmla="*/ 3206483 w 9384838"/>
              <a:gd name="connsiteY511" fmla="*/ 5118459 h 6246801"/>
              <a:gd name="connsiteX512" fmla="*/ 3181041 w 9384838"/>
              <a:gd name="connsiteY512" fmla="*/ 5142796 h 6246801"/>
              <a:gd name="connsiteX513" fmla="*/ 3231925 w 9384838"/>
              <a:gd name="connsiteY513" fmla="*/ 5168239 h 6246801"/>
              <a:gd name="connsiteX514" fmla="*/ 3281703 w 9384838"/>
              <a:gd name="connsiteY514" fmla="*/ 5218019 h 6246801"/>
              <a:gd name="connsiteX515" fmla="*/ 3331481 w 9384838"/>
              <a:gd name="connsiteY515" fmla="*/ 5268905 h 6246801"/>
              <a:gd name="connsiteX516" fmla="*/ 3281703 w 9384838"/>
              <a:gd name="connsiteY516" fmla="*/ 5293242 h 6246801"/>
              <a:gd name="connsiteX517" fmla="*/ 3281703 w 9384838"/>
              <a:gd name="connsiteY517" fmla="*/ 5318685 h 6246801"/>
              <a:gd name="connsiteX518" fmla="*/ 3256260 w 9384838"/>
              <a:gd name="connsiteY518" fmla="*/ 5293242 h 6246801"/>
              <a:gd name="connsiteX519" fmla="*/ 3206483 w 9384838"/>
              <a:gd name="connsiteY519" fmla="*/ 5293242 h 6246801"/>
              <a:gd name="connsiteX520" fmla="*/ 3181041 w 9384838"/>
              <a:gd name="connsiteY520" fmla="*/ 5293242 h 6246801"/>
              <a:gd name="connsiteX521" fmla="*/ 3056044 w 9384838"/>
              <a:gd name="connsiteY521" fmla="*/ 5293242 h 6246801"/>
              <a:gd name="connsiteX522" fmla="*/ 3030601 w 9384838"/>
              <a:gd name="connsiteY522" fmla="*/ 5344128 h 6246801"/>
              <a:gd name="connsiteX523" fmla="*/ 3006265 w 9384838"/>
              <a:gd name="connsiteY523" fmla="*/ 5344128 h 6246801"/>
              <a:gd name="connsiteX524" fmla="*/ 2980823 w 9384838"/>
              <a:gd name="connsiteY524" fmla="*/ 5369571 h 6246801"/>
              <a:gd name="connsiteX525" fmla="*/ 3006265 w 9384838"/>
              <a:gd name="connsiteY525" fmla="*/ 5393907 h 6246801"/>
              <a:gd name="connsiteX526" fmla="*/ 2980823 w 9384838"/>
              <a:gd name="connsiteY526" fmla="*/ 5419350 h 6246801"/>
              <a:gd name="connsiteX527" fmla="*/ 2905602 w 9384838"/>
              <a:gd name="connsiteY527" fmla="*/ 5444793 h 6246801"/>
              <a:gd name="connsiteX528" fmla="*/ 2880162 w 9384838"/>
              <a:gd name="connsiteY528" fmla="*/ 5520016 h 6246801"/>
              <a:gd name="connsiteX529" fmla="*/ 2880159 w 9384838"/>
              <a:gd name="connsiteY529" fmla="*/ 5520016 h 6246801"/>
              <a:gd name="connsiteX530" fmla="*/ 2830382 w 9384838"/>
              <a:gd name="connsiteY530" fmla="*/ 5544353 h 6246801"/>
              <a:gd name="connsiteX531" fmla="*/ 2804941 w 9384838"/>
              <a:gd name="connsiteY531" fmla="*/ 5569796 h 6246801"/>
              <a:gd name="connsiteX532" fmla="*/ 2755160 w 9384838"/>
              <a:gd name="connsiteY532" fmla="*/ 5595239 h 6246801"/>
              <a:gd name="connsiteX533" fmla="*/ 2679941 w 9384838"/>
              <a:gd name="connsiteY533" fmla="*/ 5569796 h 6246801"/>
              <a:gd name="connsiteX534" fmla="*/ 2629058 w 9384838"/>
              <a:gd name="connsiteY534" fmla="*/ 5494573 h 6246801"/>
              <a:gd name="connsiteX535" fmla="*/ 2629058 w 9384838"/>
              <a:gd name="connsiteY535" fmla="*/ 5444794 h 6246801"/>
              <a:gd name="connsiteX536" fmla="*/ 2579280 w 9384838"/>
              <a:gd name="connsiteY536" fmla="*/ 5393908 h 6246801"/>
              <a:gd name="connsiteX537" fmla="*/ 2579280 w 9384838"/>
              <a:gd name="connsiteY537" fmla="*/ 5344128 h 6246801"/>
              <a:gd name="connsiteX538" fmla="*/ 2529501 w 9384838"/>
              <a:gd name="connsiteY538" fmla="*/ 5318685 h 6246801"/>
              <a:gd name="connsiteX539" fmla="*/ 2553838 w 9384838"/>
              <a:gd name="connsiteY539" fmla="*/ 5293242 h 6246801"/>
              <a:gd name="connsiteX540" fmla="*/ 2579280 w 9384838"/>
              <a:gd name="connsiteY540" fmla="*/ 5268905 h 6246801"/>
              <a:gd name="connsiteX541" fmla="*/ 2579280 w 9384838"/>
              <a:gd name="connsiteY541" fmla="*/ 5243462 h 6246801"/>
              <a:gd name="connsiteX542" fmla="*/ 2629058 w 9384838"/>
              <a:gd name="connsiteY542" fmla="*/ 5218019 h 6246801"/>
              <a:gd name="connsiteX543" fmla="*/ 2604722 w 9384838"/>
              <a:gd name="connsiteY543" fmla="*/ 5193682 h 6246801"/>
              <a:gd name="connsiteX544" fmla="*/ 2579280 w 9384838"/>
              <a:gd name="connsiteY544" fmla="*/ 5142796 h 6246801"/>
              <a:gd name="connsiteX545" fmla="*/ 2579280 w 9384838"/>
              <a:gd name="connsiteY545" fmla="*/ 5142795 h 6246801"/>
              <a:gd name="connsiteX546" fmla="*/ 2705382 w 9384838"/>
              <a:gd name="connsiteY546" fmla="*/ 5093015 h 6246801"/>
              <a:gd name="connsiteX547" fmla="*/ 2755160 w 9384838"/>
              <a:gd name="connsiteY547" fmla="*/ 5043236 h 6246801"/>
              <a:gd name="connsiteX548" fmla="*/ 2755160 w 9384838"/>
              <a:gd name="connsiteY548" fmla="*/ 4992350 h 6246801"/>
              <a:gd name="connsiteX549" fmla="*/ 2729719 w 9384838"/>
              <a:gd name="connsiteY549" fmla="*/ 4968013 h 6246801"/>
              <a:gd name="connsiteX550" fmla="*/ 2705383 w 9384838"/>
              <a:gd name="connsiteY550" fmla="*/ 4942570 h 6246801"/>
              <a:gd name="connsiteX551" fmla="*/ 2679942 w 9384838"/>
              <a:gd name="connsiteY551" fmla="*/ 4942570 h 6246801"/>
              <a:gd name="connsiteX552" fmla="*/ 2654500 w 9384838"/>
              <a:gd name="connsiteY552" fmla="*/ 4968013 h 6246801"/>
              <a:gd name="connsiteX553" fmla="*/ 2604722 w 9384838"/>
              <a:gd name="connsiteY553" fmla="*/ 4968013 h 6246801"/>
              <a:gd name="connsiteX554" fmla="*/ 2529503 w 9384838"/>
              <a:gd name="connsiteY554" fmla="*/ 4917127 h 6246801"/>
              <a:gd name="connsiteX555" fmla="*/ 2529503 w 9384838"/>
              <a:gd name="connsiteY555" fmla="*/ 4867348 h 6246801"/>
              <a:gd name="connsiteX556" fmla="*/ 2454282 w 9384838"/>
              <a:gd name="connsiteY556" fmla="*/ 4841905 h 6246801"/>
              <a:gd name="connsiteX557" fmla="*/ 2454282 w 9384838"/>
              <a:gd name="connsiteY557" fmla="*/ 4867348 h 6246801"/>
              <a:gd name="connsiteX558" fmla="*/ 2428840 w 9384838"/>
              <a:gd name="connsiteY558" fmla="*/ 4841905 h 6246801"/>
              <a:gd name="connsiteX559" fmla="*/ 2379063 w 9384838"/>
              <a:gd name="connsiteY559" fmla="*/ 4841905 h 6246801"/>
              <a:gd name="connsiteX560" fmla="*/ 2353620 w 9384838"/>
              <a:gd name="connsiteY560" fmla="*/ 4867348 h 6246801"/>
              <a:gd name="connsiteX561" fmla="*/ 2353620 w 9384838"/>
              <a:gd name="connsiteY561" fmla="*/ 4867347 h 6246801"/>
              <a:gd name="connsiteX562" fmla="*/ 2328178 w 9384838"/>
              <a:gd name="connsiteY562" fmla="*/ 4841904 h 6246801"/>
              <a:gd name="connsiteX563" fmla="*/ 2303843 w 9384838"/>
              <a:gd name="connsiteY563" fmla="*/ 4841904 h 6246801"/>
              <a:gd name="connsiteX564" fmla="*/ 2278401 w 9384838"/>
              <a:gd name="connsiteY564" fmla="*/ 4817568 h 6246801"/>
              <a:gd name="connsiteX565" fmla="*/ 2252958 w 9384838"/>
              <a:gd name="connsiteY565" fmla="*/ 4841904 h 6246801"/>
              <a:gd name="connsiteX566" fmla="*/ 2303843 w 9384838"/>
              <a:gd name="connsiteY566" fmla="*/ 4867347 h 6246801"/>
              <a:gd name="connsiteX567" fmla="*/ 2228623 w 9384838"/>
              <a:gd name="connsiteY567" fmla="*/ 4892790 h 6246801"/>
              <a:gd name="connsiteX568" fmla="*/ 2177740 w 9384838"/>
              <a:gd name="connsiteY568" fmla="*/ 4841904 h 6246801"/>
              <a:gd name="connsiteX569" fmla="*/ 2153404 w 9384838"/>
              <a:gd name="connsiteY569" fmla="*/ 4867347 h 6246801"/>
              <a:gd name="connsiteX570" fmla="*/ 2153404 w 9384838"/>
              <a:gd name="connsiteY570" fmla="*/ 4892790 h 6246801"/>
              <a:gd name="connsiteX571" fmla="*/ 2127962 w 9384838"/>
              <a:gd name="connsiteY571" fmla="*/ 4942570 h 6246801"/>
              <a:gd name="connsiteX572" fmla="*/ 2102518 w 9384838"/>
              <a:gd name="connsiteY572" fmla="*/ 4917127 h 6246801"/>
              <a:gd name="connsiteX573" fmla="*/ 2078183 w 9384838"/>
              <a:gd name="connsiteY573" fmla="*/ 4917127 h 6246801"/>
              <a:gd name="connsiteX574" fmla="*/ 2078183 w 9384838"/>
              <a:gd name="connsiteY574" fmla="*/ 4867347 h 6246801"/>
              <a:gd name="connsiteX575" fmla="*/ 2027299 w 9384838"/>
              <a:gd name="connsiteY575" fmla="*/ 4867347 h 6246801"/>
              <a:gd name="connsiteX576" fmla="*/ 2001857 w 9384838"/>
              <a:gd name="connsiteY576" fmla="*/ 4892790 h 6246801"/>
              <a:gd name="connsiteX577" fmla="*/ 1952080 w 9384838"/>
              <a:gd name="connsiteY577" fmla="*/ 4892790 h 6246801"/>
              <a:gd name="connsiteX578" fmla="*/ 1902303 w 9384838"/>
              <a:gd name="connsiteY578" fmla="*/ 4917127 h 6246801"/>
              <a:gd name="connsiteX579" fmla="*/ 1876860 w 9384838"/>
              <a:gd name="connsiteY579" fmla="*/ 4892790 h 6246801"/>
              <a:gd name="connsiteX580" fmla="*/ 1876860 w 9384838"/>
              <a:gd name="connsiteY580" fmla="*/ 4867347 h 6246801"/>
              <a:gd name="connsiteX581" fmla="*/ 1851419 w 9384838"/>
              <a:gd name="connsiteY581" fmla="*/ 4892790 h 6246801"/>
              <a:gd name="connsiteX582" fmla="*/ 1827080 w 9384838"/>
              <a:gd name="connsiteY582" fmla="*/ 4892790 h 6246801"/>
              <a:gd name="connsiteX583" fmla="*/ 1801640 w 9384838"/>
              <a:gd name="connsiteY583" fmla="*/ 4867347 h 6246801"/>
              <a:gd name="connsiteX584" fmla="*/ 1801640 w 9384838"/>
              <a:gd name="connsiteY584" fmla="*/ 4892790 h 6246801"/>
              <a:gd name="connsiteX585" fmla="*/ 1776198 w 9384838"/>
              <a:gd name="connsiteY585" fmla="*/ 4917127 h 6246801"/>
              <a:gd name="connsiteX586" fmla="*/ 1751861 w 9384838"/>
              <a:gd name="connsiteY586" fmla="*/ 4892790 h 6246801"/>
              <a:gd name="connsiteX587" fmla="*/ 1726419 w 9384838"/>
              <a:gd name="connsiteY587" fmla="*/ 4892790 h 6246801"/>
              <a:gd name="connsiteX588" fmla="*/ 1700977 w 9384838"/>
              <a:gd name="connsiteY588" fmla="*/ 4917127 h 6246801"/>
              <a:gd name="connsiteX589" fmla="*/ 1676640 w 9384838"/>
              <a:gd name="connsiteY589" fmla="*/ 4892790 h 6246801"/>
              <a:gd name="connsiteX590" fmla="*/ 1625756 w 9384838"/>
              <a:gd name="connsiteY590" fmla="*/ 4917127 h 6246801"/>
              <a:gd name="connsiteX591" fmla="*/ 1601421 w 9384838"/>
              <a:gd name="connsiteY591" fmla="*/ 4917127 h 6246801"/>
              <a:gd name="connsiteX592" fmla="*/ 1575979 w 9384838"/>
              <a:gd name="connsiteY592" fmla="*/ 4892790 h 6246801"/>
              <a:gd name="connsiteX593" fmla="*/ 1575979 w 9384838"/>
              <a:gd name="connsiteY593" fmla="*/ 4867347 h 6246801"/>
              <a:gd name="connsiteX594" fmla="*/ 1575979 w 9384838"/>
              <a:gd name="connsiteY594" fmla="*/ 4841904 h 6246801"/>
              <a:gd name="connsiteX595" fmla="*/ 1526200 w 9384838"/>
              <a:gd name="connsiteY595" fmla="*/ 4817568 h 6246801"/>
              <a:gd name="connsiteX596" fmla="*/ 1450978 w 9384838"/>
              <a:gd name="connsiteY596" fmla="*/ 4867347 h 6246801"/>
              <a:gd name="connsiteX597" fmla="*/ 1425540 w 9384838"/>
              <a:gd name="connsiteY597" fmla="*/ 4867347 h 6246801"/>
              <a:gd name="connsiteX598" fmla="*/ 1425540 w 9384838"/>
              <a:gd name="connsiteY598" fmla="*/ 4867348 h 6246801"/>
              <a:gd name="connsiteX599" fmla="*/ 1425540 w 9384838"/>
              <a:gd name="connsiteY599" fmla="*/ 4917127 h 6246801"/>
              <a:gd name="connsiteX600" fmla="*/ 1400097 w 9384838"/>
              <a:gd name="connsiteY600" fmla="*/ 4942570 h 6246801"/>
              <a:gd name="connsiteX601" fmla="*/ 1400097 w 9384838"/>
              <a:gd name="connsiteY601" fmla="*/ 4992350 h 6246801"/>
              <a:gd name="connsiteX602" fmla="*/ 1350319 w 9384838"/>
              <a:gd name="connsiteY602" fmla="*/ 4992350 h 6246801"/>
              <a:gd name="connsiteX603" fmla="*/ 1350319 w 9384838"/>
              <a:gd name="connsiteY603" fmla="*/ 5043236 h 6246801"/>
              <a:gd name="connsiteX604" fmla="*/ 1299435 w 9384838"/>
              <a:gd name="connsiteY604" fmla="*/ 4992350 h 6246801"/>
              <a:gd name="connsiteX605" fmla="*/ 1249656 w 9384838"/>
              <a:gd name="connsiteY605" fmla="*/ 4917127 h 6246801"/>
              <a:gd name="connsiteX606" fmla="*/ 1224214 w 9384838"/>
              <a:gd name="connsiteY606" fmla="*/ 4917127 h 6246801"/>
              <a:gd name="connsiteX607" fmla="*/ 1148993 w 9384838"/>
              <a:gd name="connsiteY607" fmla="*/ 4892791 h 6246801"/>
              <a:gd name="connsiteX608" fmla="*/ 1124658 w 9384838"/>
              <a:gd name="connsiteY608" fmla="*/ 4917127 h 6246801"/>
              <a:gd name="connsiteX609" fmla="*/ 1124658 w 9384838"/>
              <a:gd name="connsiteY609" fmla="*/ 4892791 h 6246801"/>
              <a:gd name="connsiteX610" fmla="*/ 1099215 w 9384838"/>
              <a:gd name="connsiteY610" fmla="*/ 4917127 h 6246801"/>
              <a:gd name="connsiteX611" fmla="*/ 1073771 w 9384838"/>
              <a:gd name="connsiteY611" fmla="*/ 4892791 h 6246801"/>
              <a:gd name="connsiteX612" fmla="*/ 1049435 w 9384838"/>
              <a:gd name="connsiteY612" fmla="*/ 4917127 h 6246801"/>
              <a:gd name="connsiteX613" fmla="*/ 998551 w 9384838"/>
              <a:gd name="connsiteY613" fmla="*/ 4917127 h 6246801"/>
              <a:gd name="connsiteX614" fmla="*/ 998551 w 9384838"/>
              <a:gd name="connsiteY614" fmla="*/ 4892791 h 6246801"/>
              <a:gd name="connsiteX615" fmla="*/ 948773 w 9384838"/>
              <a:gd name="connsiteY615" fmla="*/ 4841905 h 6246801"/>
              <a:gd name="connsiteX616" fmla="*/ 898995 w 9384838"/>
              <a:gd name="connsiteY616" fmla="*/ 4867348 h 6246801"/>
              <a:gd name="connsiteX617" fmla="*/ 898995 w 9384838"/>
              <a:gd name="connsiteY617" fmla="*/ 4792125 h 6246801"/>
              <a:gd name="connsiteX618" fmla="*/ 923331 w 9384838"/>
              <a:gd name="connsiteY618" fmla="*/ 4766682 h 6246801"/>
              <a:gd name="connsiteX619" fmla="*/ 923331 w 9384838"/>
              <a:gd name="connsiteY619" fmla="*/ 4716902 h 6246801"/>
              <a:gd name="connsiteX620" fmla="*/ 923331 w 9384838"/>
              <a:gd name="connsiteY620" fmla="*/ 4691459 h 6246801"/>
              <a:gd name="connsiteX621" fmla="*/ 974215 w 9384838"/>
              <a:gd name="connsiteY621" fmla="*/ 4691459 h 6246801"/>
              <a:gd name="connsiteX622" fmla="*/ 998551 w 9384838"/>
              <a:gd name="connsiteY622" fmla="*/ 4667122 h 6246801"/>
              <a:gd name="connsiteX623" fmla="*/ 1049435 w 9384838"/>
              <a:gd name="connsiteY623" fmla="*/ 4716902 h 6246801"/>
              <a:gd name="connsiteX624" fmla="*/ 1148993 w 9384838"/>
              <a:gd name="connsiteY624" fmla="*/ 4716902 h 6246801"/>
              <a:gd name="connsiteX625" fmla="*/ 1174436 w 9384838"/>
              <a:gd name="connsiteY625" fmla="*/ 4667122 h 6246801"/>
              <a:gd name="connsiteX626" fmla="*/ 1224214 w 9384838"/>
              <a:gd name="connsiteY626" fmla="*/ 4667122 h 6246801"/>
              <a:gd name="connsiteX627" fmla="*/ 1249656 w 9384838"/>
              <a:gd name="connsiteY627" fmla="*/ 4616236 h 6246801"/>
              <a:gd name="connsiteX628" fmla="*/ 1275099 w 9384838"/>
              <a:gd name="connsiteY628" fmla="*/ 4616236 h 6246801"/>
              <a:gd name="connsiteX629" fmla="*/ 1275099 w 9384838"/>
              <a:gd name="connsiteY629" fmla="*/ 4616237 h 6246801"/>
              <a:gd name="connsiteX630" fmla="*/ 1350319 w 9384838"/>
              <a:gd name="connsiteY630" fmla="*/ 4616237 h 6246801"/>
              <a:gd name="connsiteX631" fmla="*/ 1374654 w 9384838"/>
              <a:gd name="connsiteY631" fmla="*/ 4590794 h 6246801"/>
              <a:gd name="connsiteX632" fmla="*/ 1425539 w 9384838"/>
              <a:gd name="connsiteY632" fmla="*/ 4566457 h 6246801"/>
              <a:gd name="connsiteX633" fmla="*/ 1550537 w 9384838"/>
              <a:gd name="connsiteY633" fmla="*/ 4491234 h 6246801"/>
              <a:gd name="connsiteX634" fmla="*/ 1651201 w 9384838"/>
              <a:gd name="connsiteY634" fmla="*/ 4440348 h 6246801"/>
              <a:gd name="connsiteX635" fmla="*/ 1751865 w 9384838"/>
              <a:gd name="connsiteY635" fmla="*/ 4416011 h 6246801"/>
              <a:gd name="connsiteX636" fmla="*/ 1776201 w 9384838"/>
              <a:gd name="connsiteY636" fmla="*/ 4365125 h 6246801"/>
              <a:gd name="connsiteX637" fmla="*/ 1751865 w 9384838"/>
              <a:gd name="connsiteY637" fmla="*/ 4340788 h 6246801"/>
              <a:gd name="connsiteX638" fmla="*/ 1801642 w 9384838"/>
              <a:gd name="connsiteY638" fmla="*/ 4340788 h 6246801"/>
              <a:gd name="connsiteX639" fmla="*/ 1827082 w 9384838"/>
              <a:gd name="connsiteY639" fmla="*/ 4315345 h 6246801"/>
              <a:gd name="connsiteX640" fmla="*/ 1902304 w 9384838"/>
              <a:gd name="connsiteY640" fmla="*/ 4340788 h 6246801"/>
              <a:gd name="connsiteX641" fmla="*/ 1952081 w 9384838"/>
              <a:gd name="connsiteY641" fmla="*/ 4315345 h 6246801"/>
              <a:gd name="connsiteX642" fmla="*/ 2001860 w 9384838"/>
              <a:gd name="connsiteY642" fmla="*/ 4340788 h 6246801"/>
              <a:gd name="connsiteX643" fmla="*/ 1952081 w 9384838"/>
              <a:gd name="connsiteY643" fmla="*/ 4340788 h 6246801"/>
              <a:gd name="connsiteX644" fmla="*/ 1952081 w 9384838"/>
              <a:gd name="connsiteY644" fmla="*/ 4390568 h 6246801"/>
              <a:gd name="connsiteX645" fmla="*/ 2027302 w 9384838"/>
              <a:gd name="connsiteY645" fmla="*/ 4416011 h 6246801"/>
              <a:gd name="connsiteX646" fmla="*/ 2052742 w 9384838"/>
              <a:gd name="connsiteY646" fmla="*/ 4416011 h 6246801"/>
              <a:gd name="connsiteX647" fmla="*/ 2102518 w 9384838"/>
              <a:gd name="connsiteY647" fmla="*/ 4390568 h 6246801"/>
              <a:gd name="connsiteX648" fmla="*/ 2127962 w 9384838"/>
              <a:gd name="connsiteY648" fmla="*/ 4390568 h 6246801"/>
              <a:gd name="connsiteX649" fmla="*/ 2203182 w 9384838"/>
              <a:gd name="connsiteY649" fmla="*/ 4440348 h 6246801"/>
              <a:gd name="connsiteX650" fmla="*/ 2328178 w 9384838"/>
              <a:gd name="connsiteY650" fmla="*/ 4465791 h 6246801"/>
              <a:gd name="connsiteX651" fmla="*/ 2428839 w 9384838"/>
              <a:gd name="connsiteY651" fmla="*/ 4465791 h 6246801"/>
              <a:gd name="connsiteX652" fmla="*/ 2478617 w 9384838"/>
              <a:gd name="connsiteY652" fmla="*/ 4440348 h 6246801"/>
              <a:gd name="connsiteX653" fmla="*/ 2529503 w 9384838"/>
              <a:gd name="connsiteY653" fmla="*/ 4416011 h 6246801"/>
              <a:gd name="connsiteX654" fmla="*/ 2579280 w 9384838"/>
              <a:gd name="connsiteY654" fmla="*/ 4440348 h 6246801"/>
              <a:gd name="connsiteX655" fmla="*/ 2629058 w 9384838"/>
              <a:gd name="connsiteY655" fmla="*/ 4440348 h 6246801"/>
              <a:gd name="connsiteX656" fmla="*/ 2679941 w 9384838"/>
              <a:gd name="connsiteY656" fmla="*/ 4465791 h 6246801"/>
              <a:gd name="connsiteX657" fmla="*/ 2679941 w 9384838"/>
              <a:gd name="connsiteY657" fmla="*/ 4465790 h 6246801"/>
              <a:gd name="connsiteX658" fmla="*/ 2705383 w 9384838"/>
              <a:gd name="connsiteY658" fmla="*/ 4465790 h 6246801"/>
              <a:gd name="connsiteX659" fmla="*/ 2804940 w 9384838"/>
              <a:gd name="connsiteY659" fmla="*/ 4440347 h 6246801"/>
              <a:gd name="connsiteX660" fmla="*/ 2830382 w 9384838"/>
              <a:gd name="connsiteY660" fmla="*/ 4491233 h 6246801"/>
              <a:gd name="connsiteX661" fmla="*/ 2804940 w 9384838"/>
              <a:gd name="connsiteY661" fmla="*/ 4515570 h 6246801"/>
              <a:gd name="connsiteX662" fmla="*/ 2780604 w 9384838"/>
              <a:gd name="connsiteY662" fmla="*/ 4541013 h 6246801"/>
              <a:gd name="connsiteX663" fmla="*/ 2804940 w 9384838"/>
              <a:gd name="connsiteY663" fmla="*/ 4566456 h 6246801"/>
              <a:gd name="connsiteX664" fmla="*/ 2804940 w 9384838"/>
              <a:gd name="connsiteY664" fmla="*/ 4590793 h 6246801"/>
              <a:gd name="connsiteX665" fmla="*/ 2855825 w 9384838"/>
              <a:gd name="connsiteY665" fmla="*/ 4590793 h 6246801"/>
              <a:gd name="connsiteX666" fmla="*/ 2855825 w 9384838"/>
              <a:gd name="connsiteY666" fmla="*/ 4566456 h 6246801"/>
              <a:gd name="connsiteX667" fmla="*/ 2880159 w 9384838"/>
              <a:gd name="connsiteY667" fmla="*/ 4566456 h 6246801"/>
              <a:gd name="connsiteX668" fmla="*/ 2880159 w 9384838"/>
              <a:gd name="connsiteY668" fmla="*/ 4605916 h 6246801"/>
              <a:gd name="connsiteX669" fmla="*/ 2880162 w 9384838"/>
              <a:gd name="connsiteY669" fmla="*/ 4605918 h 6246801"/>
              <a:gd name="connsiteX670" fmla="*/ 2880162 w 9384838"/>
              <a:gd name="connsiteY670" fmla="*/ 4566457 h 6246801"/>
              <a:gd name="connsiteX671" fmla="*/ 2931045 w 9384838"/>
              <a:gd name="connsiteY671" fmla="*/ 4616236 h 6246801"/>
              <a:gd name="connsiteX672" fmla="*/ 2980823 w 9384838"/>
              <a:gd name="connsiteY672" fmla="*/ 4641679 h 6246801"/>
              <a:gd name="connsiteX673" fmla="*/ 3006265 w 9384838"/>
              <a:gd name="connsiteY673" fmla="*/ 4616236 h 6246801"/>
              <a:gd name="connsiteX674" fmla="*/ 3030601 w 9384838"/>
              <a:gd name="connsiteY674" fmla="*/ 4616236 h 6246801"/>
              <a:gd name="connsiteX675" fmla="*/ 3056044 w 9384838"/>
              <a:gd name="connsiteY675" fmla="*/ 4590793 h 6246801"/>
              <a:gd name="connsiteX676" fmla="*/ 3105820 w 9384838"/>
              <a:gd name="connsiteY676" fmla="*/ 4590793 h 6246801"/>
              <a:gd name="connsiteX677" fmla="*/ 3131263 w 9384838"/>
              <a:gd name="connsiteY677" fmla="*/ 4541014 h 6246801"/>
              <a:gd name="connsiteX678" fmla="*/ 3131263 w 9384838"/>
              <a:gd name="connsiteY678" fmla="*/ 4590793 h 6246801"/>
              <a:gd name="connsiteX679" fmla="*/ 3156704 w 9384838"/>
              <a:gd name="connsiteY679" fmla="*/ 4566457 h 6246801"/>
              <a:gd name="connsiteX680" fmla="*/ 3181041 w 9384838"/>
              <a:gd name="connsiteY680" fmla="*/ 4515571 h 6246801"/>
              <a:gd name="connsiteX681" fmla="*/ 3156704 w 9384838"/>
              <a:gd name="connsiteY681" fmla="*/ 4440348 h 6246801"/>
              <a:gd name="connsiteX682" fmla="*/ 3131263 w 9384838"/>
              <a:gd name="connsiteY682" fmla="*/ 4416011 h 6246801"/>
              <a:gd name="connsiteX683" fmla="*/ 3181041 w 9384838"/>
              <a:gd name="connsiteY683" fmla="*/ 4365125 h 6246801"/>
              <a:gd name="connsiteX684" fmla="*/ 3231924 w 9384838"/>
              <a:gd name="connsiteY684" fmla="*/ 4340788 h 6246801"/>
              <a:gd name="connsiteX685" fmla="*/ 3256260 w 9384838"/>
              <a:gd name="connsiteY685" fmla="*/ 4289902 h 6246801"/>
              <a:gd name="connsiteX686" fmla="*/ 3281703 w 9384838"/>
              <a:gd name="connsiteY686" fmla="*/ 4289902 h 6246801"/>
              <a:gd name="connsiteX687" fmla="*/ 3281705 w 9384838"/>
              <a:gd name="connsiteY687" fmla="*/ 4289902 h 6246801"/>
              <a:gd name="connsiteX688" fmla="*/ 3307147 w 9384838"/>
              <a:gd name="connsiteY688" fmla="*/ 4265565 h 6246801"/>
              <a:gd name="connsiteX689" fmla="*/ 3356924 w 9384838"/>
              <a:gd name="connsiteY689" fmla="*/ 4265565 h 6246801"/>
              <a:gd name="connsiteX690" fmla="*/ 3457589 w 9384838"/>
              <a:gd name="connsiteY690" fmla="*/ 4190342 h 6246801"/>
              <a:gd name="connsiteX691" fmla="*/ 3558250 w 9384838"/>
              <a:gd name="connsiteY691" fmla="*/ 4089676 h 6246801"/>
              <a:gd name="connsiteX692" fmla="*/ 3582585 w 9384838"/>
              <a:gd name="connsiteY692" fmla="*/ 4014453 h 6246801"/>
              <a:gd name="connsiteX693" fmla="*/ 3608026 w 9384838"/>
              <a:gd name="connsiteY693" fmla="*/ 3989010 h 6246801"/>
              <a:gd name="connsiteX694" fmla="*/ 3582585 w 9384838"/>
              <a:gd name="connsiteY694" fmla="*/ 3963567 h 6246801"/>
              <a:gd name="connsiteX695" fmla="*/ 3608026 w 9384838"/>
              <a:gd name="connsiteY695" fmla="*/ 3913787 h 6246801"/>
              <a:gd name="connsiteX696" fmla="*/ 3582585 w 9384838"/>
              <a:gd name="connsiteY696" fmla="*/ 3888344 h 6246801"/>
              <a:gd name="connsiteX697" fmla="*/ 3608026 w 9384838"/>
              <a:gd name="connsiteY697" fmla="*/ 3838565 h 6246801"/>
              <a:gd name="connsiteX698" fmla="*/ 3633468 w 9384838"/>
              <a:gd name="connsiteY698" fmla="*/ 3813122 h 6246801"/>
              <a:gd name="connsiteX699" fmla="*/ 3683247 w 9384838"/>
              <a:gd name="connsiteY699" fmla="*/ 3788785 h 6246801"/>
              <a:gd name="connsiteX700" fmla="*/ 3708689 w 9384838"/>
              <a:gd name="connsiteY700" fmla="*/ 3813122 h 6246801"/>
              <a:gd name="connsiteX701" fmla="*/ 3783908 w 9384838"/>
              <a:gd name="connsiteY701" fmla="*/ 3788785 h 6246801"/>
              <a:gd name="connsiteX702" fmla="*/ 3883464 w 9384838"/>
              <a:gd name="connsiteY702" fmla="*/ 3763342 h 6246801"/>
              <a:gd name="connsiteX703" fmla="*/ 3883464 w 9384838"/>
              <a:gd name="connsiteY703" fmla="*/ 3813122 h 6246801"/>
              <a:gd name="connsiteX704" fmla="*/ 3833686 w 9384838"/>
              <a:gd name="connsiteY704" fmla="*/ 3813122 h 6246801"/>
              <a:gd name="connsiteX705" fmla="*/ 3808245 w 9384838"/>
              <a:gd name="connsiteY705" fmla="*/ 3838565 h 6246801"/>
              <a:gd name="connsiteX706" fmla="*/ 3808245 w 9384838"/>
              <a:gd name="connsiteY706" fmla="*/ 3888344 h 6246801"/>
              <a:gd name="connsiteX707" fmla="*/ 3758467 w 9384838"/>
              <a:gd name="connsiteY707" fmla="*/ 3864008 h 6246801"/>
              <a:gd name="connsiteX708" fmla="*/ 3708689 w 9384838"/>
              <a:gd name="connsiteY708" fmla="*/ 3913787 h 6246801"/>
              <a:gd name="connsiteX709" fmla="*/ 3683247 w 9384838"/>
              <a:gd name="connsiteY709" fmla="*/ 3888344 h 6246801"/>
              <a:gd name="connsiteX710" fmla="*/ 3633468 w 9384838"/>
              <a:gd name="connsiteY710" fmla="*/ 3913787 h 6246801"/>
              <a:gd name="connsiteX711" fmla="*/ 3657804 w 9384838"/>
              <a:gd name="connsiteY711" fmla="*/ 3939230 h 6246801"/>
              <a:gd name="connsiteX712" fmla="*/ 3633468 w 9384838"/>
              <a:gd name="connsiteY712" fmla="*/ 3963567 h 6246801"/>
              <a:gd name="connsiteX713" fmla="*/ 3657804 w 9384838"/>
              <a:gd name="connsiteY713" fmla="*/ 3963567 h 6246801"/>
              <a:gd name="connsiteX714" fmla="*/ 3683247 w 9384838"/>
              <a:gd name="connsiteY714" fmla="*/ 3989010 h 6246801"/>
              <a:gd name="connsiteX715" fmla="*/ 3708689 w 9384838"/>
              <a:gd name="connsiteY715" fmla="*/ 3989010 h 6246801"/>
              <a:gd name="connsiteX716" fmla="*/ 3708689 w 9384838"/>
              <a:gd name="connsiteY716" fmla="*/ 4014453 h 6246801"/>
              <a:gd name="connsiteX717" fmla="*/ 3708688 w 9384838"/>
              <a:gd name="connsiteY717" fmla="*/ 4014453 h 6246801"/>
              <a:gd name="connsiteX718" fmla="*/ 3657804 w 9384838"/>
              <a:gd name="connsiteY718" fmla="*/ 4064233 h 6246801"/>
              <a:gd name="connsiteX719" fmla="*/ 3683246 w 9384838"/>
              <a:gd name="connsiteY719" fmla="*/ 4139455 h 6246801"/>
              <a:gd name="connsiteX720" fmla="*/ 3808243 w 9384838"/>
              <a:gd name="connsiteY720" fmla="*/ 4164898 h 6246801"/>
              <a:gd name="connsiteX721" fmla="*/ 3833684 w 9384838"/>
              <a:gd name="connsiteY721" fmla="*/ 4089676 h 6246801"/>
              <a:gd name="connsiteX722" fmla="*/ 3958666 w 9384838"/>
              <a:gd name="connsiteY722" fmla="*/ 4089676 h 6246801"/>
              <a:gd name="connsiteX723" fmla="*/ 4084770 w 9384838"/>
              <a:gd name="connsiteY723" fmla="*/ 4064233 h 6246801"/>
              <a:gd name="connsiteX724" fmla="*/ 4185432 w 9384838"/>
              <a:gd name="connsiteY724" fmla="*/ 4064233 h 6246801"/>
              <a:gd name="connsiteX725" fmla="*/ 4460870 w 9384838"/>
              <a:gd name="connsiteY725" fmla="*/ 3888345 h 6246801"/>
              <a:gd name="connsiteX726" fmla="*/ 4510648 w 9384838"/>
              <a:gd name="connsiteY726" fmla="*/ 3763342 h 6246801"/>
              <a:gd name="connsiteX727" fmla="*/ 4761751 w 9384838"/>
              <a:gd name="connsiteY727" fmla="*/ 3713562 h 6246801"/>
              <a:gd name="connsiteX728" fmla="*/ 4836971 w 9384838"/>
              <a:gd name="connsiteY728" fmla="*/ 3612896 h 6246801"/>
              <a:gd name="connsiteX729" fmla="*/ 4887855 w 9384838"/>
              <a:gd name="connsiteY729" fmla="*/ 3487894 h 6246801"/>
              <a:gd name="connsiteX730" fmla="*/ 4887855 w 9384838"/>
              <a:gd name="connsiteY730" fmla="*/ 3487893 h 6246801"/>
              <a:gd name="connsiteX731" fmla="*/ 4937633 w 9384838"/>
              <a:gd name="connsiteY731" fmla="*/ 3437007 h 6246801"/>
              <a:gd name="connsiteX732" fmla="*/ 5012854 w 9384838"/>
              <a:gd name="connsiteY732" fmla="*/ 3387227 h 6246801"/>
              <a:gd name="connsiteX733" fmla="*/ 5038296 w 9384838"/>
              <a:gd name="connsiteY733" fmla="*/ 3336341 h 6246801"/>
              <a:gd name="connsiteX734" fmla="*/ 5113516 w 9384838"/>
              <a:gd name="connsiteY734" fmla="*/ 3236782 h 6246801"/>
              <a:gd name="connsiteX735" fmla="*/ 5137852 w 9384838"/>
              <a:gd name="connsiteY735" fmla="*/ 3185896 h 6246801"/>
              <a:gd name="connsiteX736" fmla="*/ 5163294 w 9384838"/>
              <a:gd name="connsiteY736" fmla="*/ 3161560 h 6246801"/>
              <a:gd name="connsiteX737" fmla="*/ 5238514 w 9384838"/>
              <a:gd name="connsiteY737" fmla="*/ 3011116 h 6246801"/>
              <a:gd name="connsiteX738" fmla="*/ 5263957 w 9384838"/>
              <a:gd name="connsiteY738" fmla="*/ 2860672 h 6246801"/>
              <a:gd name="connsiteX739" fmla="*/ 5188736 w 9384838"/>
              <a:gd name="connsiteY739" fmla="*/ 2809788 h 6246801"/>
              <a:gd name="connsiteX740" fmla="*/ 5163294 w 9384838"/>
              <a:gd name="connsiteY740" fmla="*/ 2835229 h 6246801"/>
              <a:gd name="connsiteX741" fmla="*/ 5137852 w 9384838"/>
              <a:gd name="connsiteY741" fmla="*/ 2835229 h 6246801"/>
              <a:gd name="connsiteX742" fmla="*/ 5137852 w 9384838"/>
              <a:gd name="connsiteY742" fmla="*/ 2785450 h 6246801"/>
              <a:gd name="connsiteX743" fmla="*/ 5188736 w 9384838"/>
              <a:gd name="connsiteY743" fmla="*/ 2785450 h 6246801"/>
              <a:gd name="connsiteX744" fmla="*/ 5263957 w 9384838"/>
              <a:gd name="connsiteY744" fmla="*/ 2734563 h 6246801"/>
              <a:gd name="connsiteX745" fmla="*/ 5339177 w 9384838"/>
              <a:gd name="connsiteY745" fmla="*/ 2609561 h 6246801"/>
              <a:gd name="connsiteX746" fmla="*/ 5289399 w 9384838"/>
              <a:gd name="connsiteY746" fmla="*/ 2534339 h 6246801"/>
              <a:gd name="connsiteX747" fmla="*/ 5289931 w 9384838"/>
              <a:gd name="connsiteY747" fmla="*/ 2534660 h 6246801"/>
              <a:gd name="connsiteX748" fmla="*/ 5289398 w 9384838"/>
              <a:gd name="connsiteY748" fmla="*/ 2534339 h 6246801"/>
              <a:gd name="connsiteX749" fmla="*/ 5313734 w 9384838"/>
              <a:gd name="connsiteY749" fmla="*/ 2483451 h 6246801"/>
              <a:gd name="connsiteX750" fmla="*/ 5289398 w 9384838"/>
              <a:gd name="connsiteY750" fmla="*/ 2459115 h 6246801"/>
              <a:gd name="connsiteX751" fmla="*/ 5364618 w 9384838"/>
              <a:gd name="connsiteY751" fmla="*/ 2408231 h 6246801"/>
              <a:gd name="connsiteX752" fmla="*/ 5388954 w 9384838"/>
              <a:gd name="connsiteY752" fmla="*/ 2433674 h 6246801"/>
              <a:gd name="connsiteX753" fmla="*/ 5464174 w 9384838"/>
              <a:gd name="connsiteY753" fmla="*/ 2408231 h 6246801"/>
              <a:gd name="connsiteX754" fmla="*/ 5515059 w 9384838"/>
              <a:gd name="connsiteY754" fmla="*/ 2333007 h 6246801"/>
              <a:gd name="connsiteX755" fmla="*/ 5539394 w 9384838"/>
              <a:gd name="connsiteY755" fmla="*/ 2257785 h 6246801"/>
              <a:gd name="connsiteX756" fmla="*/ 5539394 w 9384838"/>
              <a:gd name="connsiteY756" fmla="*/ 2233447 h 6246801"/>
              <a:gd name="connsiteX757" fmla="*/ 5564837 w 9384838"/>
              <a:gd name="connsiteY757" fmla="*/ 2182565 h 6246801"/>
              <a:gd name="connsiteX758" fmla="*/ 5614615 w 9384838"/>
              <a:gd name="connsiteY758" fmla="*/ 2233447 h 6246801"/>
              <a:gd name="connsiteX759" fmla="*/ 5640057 w 9384838"/>
              <a:gd name="connsiteY759" fmla="*/ 2208005 h 6246801"/>
              <a:gd name="connsiteX760" fmla="*/ 5665499 w 9384838"/>
              <a:gd name="connsiteY760" fmla="*/ 2233447 h 6246801"/>
              <a:gd name="connsiteX761" fmla="*/ 5665499 w 9384838"/>
              <a:gd name="connsiteY761" fmla="*/ 2257785 h 6246801"/>
              <a:gd name="connsiteX762" fmla="*/ 5640057 w 9384838"/>
              <a:gd name="connsiteY762" fmla="*/ 2408231 h 6246801"/>
              <a:gd name="connsiteX763" fmla="*/ 5689835 w 9384838"/>
              <a:gd name="connsiteY763" fmla="*/ 2433674 h 6246801"/>
              <a:gd name="connsiteX764" fmla="*/ 5740719 w 9384838"/>
              <a:gd name="connsiteY764" fmla="*/ 2408231 h 6246801"/>
              <a:gd name="connsiteX765" fmla="*/ 5765055 w 9384838"/>
              <a:gd name="connsiteY765" fmla="*/ 2358450 h 6246801"/>
              <a:gd name="connsiteX766" fmla="*/ 5840275 w 9384838"/>
              <a:gd name="connsiteY766" fmla="*/ 2459115 h 6246801"/>
              <a:gd name="connsiteX767" fmla="*/ 5891159 w 9384838"/>
              <a:gd name="connsiteY767" fmla="*/ 2408231 h 6246801"/>
              <a:gd name="connsiteX768" fmla="*/ 5940937 w 9384838"/>
              <a:gd name="connsiteY768" fmla="*/ 2283229 h 6246801"/>
              <a:gd name="connsiteX769" fmla="*/ 5891159 w 9384838"/>
              <a:gd name="connsiteY769" fmla="*/ 2208005 h 6246801"/>
              <a:gd name="connsiteX770" fmla="*/ 5840275 w 9384838"/>
              <a:gd name="connsiteY770" fmla="*/ 2257785 h 6246801"/>
              <a:gd name="connsiteX771" fmla="*/ 5715277 w 9384838"/>
              <a:gd name="connsiteY771" fmla="*/ 2283229 h 6246801"/>
              <a:gd name="connsiteX772" fmla="*/ 5765055 w 9384838"/>
              <a:gd name="connsiteY772" fmla="*/ 2132783 h 6246801"/>
              <a:gd name="connsiteX773" fmla="*/ 5840275 w 9384838"/>
              <a:gd name="connsiteY773" fmla="*/ 2081897 h 6246801"/>
              <a:gd name="connsiteX774" fmla="*/ 8270546 w 9384838"/>
              <a:gd name="connsiteY774" fmla="*/ 1474959 h 6246801"/>
              <a:gd name="connsiteX775" fmla="*/ 8282255 w 9384838"/>
              <a:gd name="connsiteY775" fmla="*/ 1480813 h 6246801"/>
              <a:gd name="connsiteX776" fmla="*/ 8274449 w 9384838"/>
              <a:gd name="connsiteY776" fmla="*/ 1490571 h 6246801"/>
              <a:gd name="connsiteX777" fmla="*/ 8264691 w 9384838"/>
              <a:gd name="connsiteY777" fmla="*/ 1491546 h 6246801"/>
              <a:gd name="connsiteX778" fmla="*/ 8247128 w 9384838"/>
              <a:gd name="connsiteY778" fmla="*/ 1501304 h 6246801"/>
              <a:gd name="connsiteX779" fmla="*/ 8250055 w 9384838"/>
              <a:gd name="connsiteY779" fmla="*/ 1485692 h 6246801"/>
              <a:gd name="connsiteX780" fmla="*/ 8265667 w 9384838"/>
              <a:gd name="connsiteY780" fmla="*/ 1485692 h 6246801"/>
              <a:gd name="connsiteX781" fmla="*/ 8270546 w 9384838"/>
              <a:gd name="connsiteY781" fmla="*/ 1474959 h 6246801"/>
              <a:gd name="connsiteX782" fmla="*/ 8187608 w 9384838"/>
              <a:gd name="connsiteY782" fmla="*/ 1463250 h 6246801"/>
              <a:gd name="connsiteX783" fmla="*/ 8203220 w 9384838"/>
              <a:gd name="connsiteY783" fmla="*/ 1472032 h 6246801"/>
              <a:gd name="connsiteX784" fmla="*/ 8215904 w 9384838"/>
              <a:gd name="connsiteY784" fmla="*/ 1471056 h 6246801"/>
              <a:gd name="connsiteX785" fmla="*/ 8214929 w 9384838"/>
              <a:gd name="connsiteY785" fmla="*/ 1479838 h 6246801"/>
              <a:gd name="connsiteX786" fmla="*/ 8216880 w 9384838"/>
              <a:gd name="connsiteY786" fmla="*/ 1484717 h 6246801"/>
              <a:gd name="connsiteX787" fmla="*/ 8195414 w 9384838"/>
              <a:gd name="connsiteY787" fmla="*/ 1482765 h 6246801"/>
              <a:gd name="connsiteX788" fmla="*/ 8197365 w 9384838"/>
              <a:gd name="connsiteY788" fmla="*/ 1476909 h 6246801"/>
              <a:gd name="connsiteX789" fmla="*/ 8187608 w 9384838"/>
              <a:gd name="connsiteY789" fmla="*/ 1463250 h 6246801"/>
              <a:gd name="connsiteX790" fmla="*/ 8289085 w 9384838"/>
              <a:gd name="connsiteY790" fmla="*/ 1415439 h 6246801"/>
              <a:gd name="connsiteX791" fmla="*/ 8307624 w 9384838"/>
              <a:gd name="connsiteY791" fmla="*/ 1425197 h 6246801"/>
              <a:gd name="connsiteX792" fmla="*/ 8318357 w 9384838"/>
              <a:gd name="connsiteY792" fmla="*/ 1429100 h 6246801"/>
              <a:gd name="connsiteX793" fmla="*/ 8307624 w 9384838"/>
              <a:gd name="connsiteY793" fmla="*/ 1443734 h 6246801"/>
              <a:gd name="connsiteX794" fmla="*/ 8313478 w 9384838"/>
              <a:gd name="connsiteY794" fmla="*/ 1452516 h 6246801"/>
              <a:gd name="connsiteX795" fmla="*/ 8282255 w 9384838"/>
              <a:gd name="connsiteY795" fmla="*/ 1469104 h 6246801"/>
              <a:gd name="connsiteX796" fmla="*/ 8280303 w 9384838"/>
              <a:gd name="connsiteY796" fmla="*/ 1453493 h 6246801"/>
              <a:gd name="connsiteX797" fmla="*/ 8269570 w 9384838"/>
              <a:gd name="connsiteY797" fmla="*/ 1425197 h 6246801"/>
              <a:gd name="connsiteX798" fmla="*/ 8289085 w 9384838"/>
              <a:gd name="connsiteY798" fmla="*/ 1415439 h 6246801"/>
              <a:gd name="connsiteX799" fmla="*/ 8360314 w 9384838"/>
              <a:gd name="connsiteY799" fmla="*/ 1357869 h 6246801"/>
              <a:gd name="connsiteX800" fmla="*/ 8376902 w 9384838"/>
              <a:gd name="connsiteY800" fmla="*/ 1366651 h 6246801"/>
              <a:gd name="connsiteX801" fmla="*/ 8379829 w 9384838"/>
              <a:gd name="connsiteY801" fmla="*/ 1382264 h 6246801"/>
              <a:gd name="connsiteX802" fmla="*/ 8349581 w 9384838"/>
              <a:gd name="connsiteY802" fmla="*/ 1375434 h 6246801"/>
              <a:gd name="connsiteX803" fmla="*/ 8360314 w 9384838"/>
              <a:gd name="connsiteY803" fmla="*/ 1357869 h 6246801"/>
              <a:gd name="connsiteX804" fmla="*/ 8571073 w 9384838"/>
              <a:gd name="connsiteY804" fmla="*/ 1228098 h 6246801"/>
              <a:gd name="connsiteX805" fmla="*/ 8597418 w 9384838"/>
              <a:gd name="connsiteY805" fmla="*/ 1253467 h 6246801"/>
              <a:gd name="connsiteX806" fmla="*/ 8592539 w 9384838"/>
              <a:gd name="connsiteY806" fmla="*/ 1260297 h 6246801"/>
              <a:gd name="connsiteX807" fmla="*/ 8592539 w 9384838"/>
              <a:gd name="connsiteY807" fmla="*/ 1272981 h 6246801"/>
              <a:gd name="connsiteX808" fmla="*/ 8572049 w 9384838"/>
              <a:gd name="connsiteY808" fmla="*/ 1273957 h 6246801"/>
              <a:gd name="connsiteX809" fmla="*/ 8561316 w 9384838"/>
              <a:gd name="connsiteY809" fmla="*/ 1285666 h 6246801"/>
              <a:gd name="connsiteX810" fmla="*/ 8554486 w 9384838"/>
              <a:gd name="connsiteY810" fmla="*/ 1302253 h 6246801"/>
              <a:gd name="connsiteX811" fmla="*/ 8533995 w 9384838"/>
              <a:gd name="connsiteY811" fmla="*/ 1311035 h 6246801"/>
              <a:gd name="connsiteX812" fmla="*/ 8510577 w 9384838"/>
              <a:gd name="connsiteY812" fmla="*/ 1309083 h 6246801"/>
              <a:gd name="connsiteX813" fmla="*/ 8505699 w 9384838"/>
              <a:gd name="connsiteY813" fmla="*/ 1331526 h 6246801"/>
              <a:gd name="connsiteX814" fmla="*/ 8494966 w 9384838"/>
              <a:gd name="connsiteY814" fmla="*/ 1335428 h 6246801"/>
              <a:gd name="connsiteX815" fmla="*/ 8482281 w 9384838"/>
              <a:gd name="connsiteY815" fmla="*/ 1312986 h 6246801"/>
              <a:gd name="connsiteX816" fmla="*/ 8474475 w 9384838"/>
              <a:gd name="connsiteY816" fmla="*/ 1303229 h 6246801"/>
              <a:gd name="connsiteX817" fmla="*/ 8467645 w 9384838"/>
              <a:gd name="connsiteY817" fmla="*/ 1279811 h 6246801"/>
              <a:gd name="connsiteX818" fmla="*/ 8476427 w 9384838"/>
              <a:gd name="connsiteY818" fmla="*/ 1270054 h 6246801"/>
              <a:gd name="connsiteX819" fmla="*/ 8524238 w 9384838"/>
              <a:gd name="connsiteY819" fmla="*/ 1261273 h 6246801"/>
              <a:gd name="connsiteX820" fmla="*/ 8551558 w 9384838"/>
              <a:gd name="connsiteY820" fmla="*/ 1236879 h 6246801"/>
              <a:gd name="connsiteX821" fmla="*/ 8567170 w 9384838"/>
              <a:gd name="connsiteY821" fmla="*/ 1237855 h 6246801"/>
              <a:gd name="connsiteX822" fmla="*/ 8571073 w 9384838"/>
              <a:gd name="connsiteY822" fmla="*/ 1228098 h 6246801"/>
              <a:gd name="connsiteX823" fmla="*/ 8306648 w 9384838"/>
              <a:gd name="connsiteY823" fmla="*/ 884639 h 6246801"/>
              <a:gd name="connsiteX824" fmla="*/ 8328114 w 9384838"/>
              <a:gd name="connsiteY824" fmla="*/ 903178 h 6246801"/>
              <a:gd name="connsiteX825" fmla="*/ 8334944 w 9384838"/>
              <a:gd name="connsiteY825" fmla="*/ 917814 h 6246801"/>
              <a:gd name="connsiteX826" fmla="*/ 8368119 w 9384838"/>
              <a:gd name="connsiteY826" fmla="*/ 935377 h 6246801"/>
              <a:gd name="connsiteX827" fmla="*/ 8422761 w 9384838"/>
              <a:gd name="connsiteY827" fmla="*/ 939280 h 6246801"/>
              <a:gd name="connsiteX828" fmla="*/ 8461790 w 9384838"/>
              <a:gd name="connsiteY828" fmla="*/ 922693 h 6246801"/>
              <a:gd name="connsiteX829" fmla="*/ 8450081 w 9384838"/>
              <a:gd name="connsiteY829" fmla="*/ 963674 h 6246801"/>
              <a:gd name="connsiteX830" fmla="*/ 8431542 w 9384838"/>
              <a:gd name="connsiteY830" fmla="*/ 975382 h 6246801"/>
              <a:gd name="connsiteX831" fmla="*/ 8415930 w 9384838"/>
              <a:gd name="connsiteY831" fmla="*/ 963674 h 6246801"/>
              <a:gd name="connsiteX832" fmla="*/ 8397391 w 9384838"/>
              <a:gd name="connsiteY832" fmla="*/ 963674 h 6246801"/>
              <a:gd name="connsiteX833" fmla="*/ 8359338 w 9384838"/>
              <a:gd name="connsiteY833" fmla="*/ 1014411 h 6246801"/>
              <a:gd name="connsiteX834" fmla="*/ 8284206 w 9384838"/>
              <a:gd name="connsiteY834" fmla="*/ 1020265 h 6246801"/>
              <a:gd name="connsiteX835" fmla="*/ 8247128 w 9384838"/>
              <a:gd name="connsiteY835" fmla="*/ 1070028 h 6246801"/>
              <a:gd name="connsiteX836" fmla="*/ 8212977 w 9384838"/>
              <a:gd name="connsiteY836" fmla="*/ 1083688 h 6246801"/>
              <a:gd name="connsiteX837" fmla="*/ 8184681 w 9384838"/>
              <a:gd name="connsiteY837" fmla="*/ 1151014 h 6246801"/>
              <a:gd name="connsiteX838" fmla="*/ 8163215 w 9384838"/>
              <a:gd name="connsiteY838" fmla="*/ 1151014 h 6246801"/>
              <a:gd name="connsiteX839" fmla="*/ 8155409 w 9384838"/>
              <a:gd name="connsiteY839" fmla="*/ 1207607 h 6246801"/>
              <a:gd name="connsiteX840" fmla="*/ 8099792 w 9384838"/>
              <a:gd name="connsiteY840" fmla="*/ 1223219 h 6246801"/>
              <a:gd name="connsiteX841" fmla="*/ 8077350 w 9384838"/>
              <a:gd name="connsiteY841" fmla="*/ 1247612 h 6246801"/>
              <a:gd name="connsiteX842" fmla="*/ 8066617 w 9384838"/>
              <a:gd name="connsiteY842" fmla="*/ 1319817 h 6246801"/>
              <a:gd name="connsiteX843" fmla="*/ 8057835 w 9384838"/>
              <a:gd name="connsiteY843" fmla="*/ 1315914 h 6246801"/>
              <a:gd name="connsiteX844" fmla="*/ 8009048 w 9384838"/>
              <a:gd name="connsiteY844" fmla="*/ 1320793 h 6246801"/>
              <a:gd name="connsiteX845" fmla="*/ 8009048 w 9384838"/>
              <a:gd name="connsiteY845" fmla="*/ 1309084 h 6246801"/>
              <a:gd name="connsiteX846" fmla="*/ 8010024 w 9384838"/>
              <a:gd name="connsiteY846" fmla="*/ 1293472 h 6246801"/>
              <a:gd name="connsiteX847" fmla="*/ 8002218 w 9384838"/>
              <a:gd name="connsiteY847" fmla="*/ 1262248 h 6246801"/>
              <a:gd name="connsiteX848" fmla="*/ 8013927 w 9384838"/>
              <a:gd name="connsiteY848" fmla="*/ 1254442 h 6246801"/>
              <a:gd name="connsiteX849" fmla="*/ 8038320 w 9384838"/>
              <a:gd name="connsiteY849" fmla="*/ 1219316 h 6246801"/>
              <a:gd name="connsiteX850" fmla="*/ 8077350 w 9384838"/>
              <a:gd name="connsiteY850" fmla="*/ 1190044 h 6246801"/>
              <a:gd name="connsiteX851" fmla="*/ 8108573 w 9384838"/>
              <a:gd name="connsiteY851" fmla="*/ 1167602 h 6246801"/>
              <a:gd name="connsiteX852" fmla="*/ 8111501 w 9384838"/>
              <a:gd name="connsiteY852" fmla="*/ 1154917 h 6246801"/>
              <a:gd name="connsiteX853" fmla="*/ 8135894 w 9384838"/>
              <a:gd name="connsiteY853" fmla="*/ 1148087 h 6246801"/>
              <a:gd name="connsiteX854" fmla="*/ 8141748 w 9384838"/>
              <a:gd name="connsiteY854" fmla="*/ 1130524 h 6246801"/>
              <a:gd name="connsiteX855" fmla="*/ 8135894 w 9384838"/>
              <a:gd name="connsiteY855" fmla="*/ 1121742 h 6246801"/>
              <a:gd name="connsiteX856" fmla="*/ 8143700 w 9384838"/>
              <a:gd name="connsiteY856" fmla="*/ 1104179 h 6246801"/>
              <a:gd name="connsiteX857" fmla="*/ 8200293 w 9384838"/>
              <a:gd name="connsiteY857" fmla="*/ 1030998 h 6246801"/>
              <a:gd name="connsiteX858" fmla="*/ 8231516 w 9384838"/>
              <a:gd name="connsiteY858" fmla="*/ 993920 h 6246801"/>
              <a:gd name="connsiteX859" fmla="*/ 8245176 w 9384838"/>
              <a:gd name="connsiteY859" fmla="*/ 957819 h 6246801"/>
              <a:gd name="connsiteX860" fmla="*/ 8258837 w 9384838"/>
              <a:gd name="connsiteY860" fmla="*/ 944159 h 6246801"/>
              <a:gd name="connsiteX861" fmla="*/ 8260788 w 9384838"/>
              <a:gd name="connsiteY861" fmla="*/ 920741 h 6246801"/>
              <a:gd name="connsiteX862" fmla="*/ 8289085 w 9384838"/>
              <a:gd name="connsiteY862" fmla="*/ 889516 h 6246801"/>
              <a:gd name="connsiteX863" fmla="*/ 8306648 w 9384838"/>
              <a:gd name="connsiteY863" fmla="*/ 884639 h 6246801"/>
              <a:gd name="connsiteX864" fmla="*/ 9328245 w 9384838"/>
              <a:gd name="connsiteY864" fmla="*/ 311878 h 6246801"/>
              <a:gd name="connsiteX865" fmla="*/ 9371178 w 9384838"/>
              <a:gd name="connsiteY865" fmla="*/ 317733 h 6246801"/>
              <a:gd name="connsiteX866" fmla="*/ 9384838 w 9384838"/>
              <a:gd name="connsiteY866" fmla="*/ 341150 h 6246801"/>
              <a:gd name="connsiteX867" fmla="*/ 9357517 w 9384838"/>
              <a:gd name="connsiteY867" fmla="*/ 360665 h 6246801"/>
              <a:gd name="connsiteX868" fmla="*/ 9357517 w 9384838"/>
              <a:gd name="connsiteY868" fmla="*/ 378228 h 6246801"/>
              <a:gd name="connsiteX869" fmla="*/ 9371178 w 9384838"/>
              <a:gd name="connsiteY869" fmla="*/ 393840 h 6246801"/>
              <a:gd name="connsiteX870" fmla="*/ 9367275 w 9384838"/>
              <a:gd name="connsiteY870" fmla="*/ 427015 h 6246801"/>
              <a:gd name="connsiteX871" fmla="*/ 9314585 w 9384838"/>
              <a:gd name="connsiteY871" fmla="*/ 427015 h 6246801"/>
              <a:gd name="connsiteX872" fmla="*/ 9250186 w 9384838"/>
              <a:gd name="connsiteY872" fmla="*/ 440675 h 6246801"/>
              <a:gd name="connsiteX873" fmla="*/ 9213108 w 9384838"/>
              <a:gd name="connsiteY873" fmla="*/ 471899 h 6246801"/>
              <a:gd name="connsiteX874" fmla="*/ 9162370 w 9384838"/>
              <a:gd name="connsiteY874" fmla="*/ 491414 h 6246801"/>
              <a:gd name="connsiteX875" fmla="*/ 9099923 w 9384838"/>
              <a:gd name="connsiteY875" fmla="*/ 526540 h 6246801"/>
              <a:gd name="connsiteX876" fmla="*/ 9035524 w 9384838"/>
              <a:gd name="connsiteY876" fmla="*/ 587036 h 6246801"/>
              <a:gd name="connsiteX877" fmla="*/ 8996494 w 9384838"/>
              <a:gd name="connsiteY877" fmla="*/ 635822 h 6246801"/>
              <a:gd name="connsiteX878" fmla="*/ 8961368 w 9384838"/>
              <a:gd name="connsiteY878" fmla="*/ 637774 h 6246801"/>
              <a:gd name="connsiteX879" fmla="*/ 8951610 w 9384838"/>
              <a:gd name="connsiteY879" fmla="*/ 647531 h 6246801"/>
              <a:gd name="connsiteX880" fmla="*/ 8926241 w 9384838"/>
              <a:gd name="connsiteY880" fmla="*/ 637774 h 6246801"/>
              <a:gd name="connsiteX881" fmla="*/ 8916484 w 9384838"/>
              <a:gd name="connsiteY881" fmla="*/ 608501 h 6246801"/>
              <a:gd name="connsiteX882" fmla="*/ 8883309 w 9384838"/>
              <a:gd name="connsiteY882" fmla="*/ 622162 h 6246801"/>
              <a:gd name="connsiteX883" fmla="*/ 8877454 w 9384838"/>
              <a:gd name="connsiteY883" fmla="*/ 651434 h 6246801"/>
              <a:gd name="connsiteX884" fmla="*/ 8887212 w 9384838"/>
              <a:gd name="connsiteY884" fmla="*/ 665094 h 6246801"/>
              <a:gd name="connsiteX885" fmla="*/ 8846231 w 9384838"/>
              <a:gd name="connsiteY885" fmla="*/ 719735 h 6246801"/>
              <a:gd name="connsiteX886" fmla="*/ 8799395 w 9384838"/>
              <a:gd name="connsiteY886" fmla="*/ 749008 h 6246801"/>
              <a:gd name="connsiteX887" fmla="*/ 8766220 w 9384838"/>
              <a:gd name="connsiteY887" fmla="*/ 774380 h 6246801"/>
              <a:gd name="connsiteX888" fmla="*/ 8731094 w 9384838"/>
              <a:gd name="connsiteY888" fmla="*/ 844633 h 6246801"/>
              <a:gd name="connsiteX889" fmla="*/ 8697919 w 9384838"/>
              <a:gd name="connsiteY889" fmla="*/ 862196 h 6246801"/>
              <a:gd name="connsiteX890" fmla="*/ 8666695 w 9384838"/>
              <a:gd name="connsiteY890" fmla="*/ 862196 h 6246801"/>
              <a:gd name="connsiteX891" fmla="*/ 8641326 w 9384838"/>
              <a:gd name="connsiteY891" fmla="*/ 887565 h 6246801"/>
              <a:gd name="connsiteX892" fmla="*/ 8614005 w 9384838"/>
              <a:gd name="connsiteY892" fmla="*/ 932449 h 6246801"/>
              <a:gd name="connsiteX893" fmla="*/ 8590587 w 9384838"/>
              <a:gd name="connsiteY893" fmla="*/ 936351 h 6246801"/>
              <a:gd name="connsiteX894" fmla="*/ 8576927 w 9384838"/>
              <a:gd name="connsiteY894" fmla="*/ 920740 h 6246801"/>
              <a:gd name="connsiteX895" fmla="*/ 8590587 w 9384838"/>
              <a:gd name="connsiteY895" fmla="*/ 885614 h 6246801"/>
              <a:gd name="connsiteX896" fmla="*/ 8602296 w 9384838"/>
              <a:gd name="connsiteY896" fmla="*/ 881711 h 6246801"/>
              <a:gd name="connsiteX897" fmla="*/ 8610102 w 9384838"/>
              <a:gd name="connsiteY897" fmla="*/ 868050 h 6246801"/>
              <a:gd name="connsiteX898" fmla="*/ 8606199 w 9384838"/>
              <a:gd name="connsiteY898" fmla="*/ 850487 h 6246801"/>
              <a:gd name="connsiteX899" fmla="*/ 8612054 w 9384838"/>
              <a:gd name="connsiteY899" fmla="*/ 825118 h 6246801"/>
              <a:gd name="connsiteX900" fmla="*/ 8623762 w 9384838"/>
              <a:gd name="connsiteY900" fmla="*/ 846584 h 6246801"/>
              <a:gd name="connsiteX901" fmla="*/ 8637423 w 9384838"/>
              <a:gd name="connsiteY901" fmla="*/ 848536 h 6246801"/>
              <a:gd name="connsiteX902" fmla="*/ 8649132 w 9384838"/>
              <a:gd name="connsiteY902" fmla="*/ 827069 h 6246801"/>
              <a:gd name="connsiteX903" fmla="*/ 8635471 w 9384838"/>
              <a:gd name="connsiteY903" fmla="*/ 807555 h 6246801"/>
              <a:gd name="connsiteX904" fmla="*/ 8654986 w 9384838"/>
              <a:gd name="connsiteY904" fmla="*/ 807555 h 6246801"/>
              <a:gd name="connsiteX905" fmla="*/ 8664743 w 9384838"/>
              <a:gd name="connsiteY905" fmla="*/ 819263 h 6246801"/>
              <a:gd name="connsiteX906" fmla="*/ 8692064 w 9384838"/>
              <a:gd name="connsiteY906" fmla="*/ 805603 h 6246801"/>
              <a:gd name="connsiteX907" fmla="*/ 8709627 w 9384838"/>
              <a:gd name="connsiteY907" fmla="*/ 778282 h 6246801"/>
              <a:gd name="connsiteX908" fmla="*/ 8711579 w 9384838"/>
              <a:gd name="connsiteY908" fmla="*/ 749008 h 6246801"/>
              <a:gd name="connsiteX909" fmla="*/ 8695967 w 9384838"/>
              <a:gd name="connsiteY909" fmla="*/ 749008 h 6246801"/>
              <a:gd name="connsiteX910" fmla="*/ 8672549 w 9384838"/>
              <a:gd name="connsiteY910" fmla="*/ 745105 h 6246801"/>
              <a:gd name="connsiteX911" fmla="*/ 8668646 w 9384838"/>
              <a:gd name="connsiteY911" fmla="*/ 713881 h 6246801"/>
              <a:gd name="connsiteX912" fmla="*/ 8697919 w 9384838"/>
              <a:gd name="connsiteY912" fmla="*/ 713881 h 6246801"/>
              <a:gd name="connsiteX913" fmla="*/ 8715482 w 9384838"/>
              <a:gd name="connsiteY913" fmla="*/ 731444 h 6246801"/>
              <a:gd name="connsiteX914" fmla="*/ 8733045 w 9384838"/>
              <a:gd name="connsiteY914" fmla="*/ 719735 h 6246801"/>
              <a:gd name="connsiteX915" fmla="*/ 8746705 w 9384838"/>
              <a:gd name="connsiteY915" fmla="*/ 688512 h 6246801"/>
              <a:gd name="connsiteX916" fmla="*/ 8787686 w 9384838"/>
              <a:gd name="connsiteY916" fmla="*/ 674851 h 6246801"/>
              <a:gd name="connsiteX917" fmla="*/ 8811104 w 9384838"/>
              <a:gd name="connsiteY917" fmla="*/ 624114 h 6246801"/>
              <a:gd name="connsiteX918" fmla="*/ 8830619 w 9384838"/>
              <a:gd name="connsiteY918" fmla="*/ 618260 h 6246801"/>
              <a:gd name="connsiteX919" fmla="*/ 8840376 w 9384838"/>
              <a:gd name="connsiteY919" fmla="*/ 600695 h 6246801"/>
              <a:gd name="connsiteX920" fmla="*/ 8832570 w 9384838"/>
              <a:gd name="connsiteY920" fmla="*/ 559715 h 6246801"/>
              <a:gd name="connsiteX921" fmla="*/ 8850134 w 9384838"/>
              <a:gd name="connsiteY921" fmla="*/ 559715 h 6246801"/>
              <a:gd name="connsiteX922" fmla="*/ 8885260 w 9384838"/>
              <a:gd name="connsiteY922" fmla="*/ 573376 h 6246801"/>
              <a:gd name="connsiteX923" fmla="*/ 8902823 w 9384838"/>
              <a:gd name="connsiteY923" fmla="*/ 559715 h 6246801"/>
              <a:gd name="connsiteX924" fmla="*/ 8904775 w 9384838"/>
              <a:gd name="connsiteY924" fmla="*/ 524589 h 6246801"/>
              <a:gd name="connsiteX925" fmla="*/ 8949659 w 9384838"/>
              <a:gd name="connsiteY925" fmla="*/ 497268 h 6246801"/>
              <a:gd name="connsiteX926" fmla="*/ 8976980 w 9384838"/>
              <a:gd name="connsiteY926" fmla="*/ 497268 h 6246801"/>
              <a:gd name="connsiteX927" fmla="*/ 8976980 w 9384838"/>
              <a:gd name="connsiteY927" fmla="*/ 462142 h 6246801"/>
              <a:gd name="connsiteX928" fmla="*/ 8965271 w 9384838"/>
              <a:gd name="connsiteY928" fmla="*/ 419209 h 6246801"/>
              <a:gd name="connsiteX929" fmla="*/ 8973077 w 9384838"/>
              <a:gd name="connsiteY929" fmla="*/ 393840 h 6246801"/>
              <a:gd name="connsiteX930" fmla="*/ 9002349 w 9384838"/>
              <a:gd name="connsiteY930" fmla="*/ 376277 h 6246801"/>
              <a:gd name="connsiteX931" fmla="*/ 9017961 w 9384838"/>
              <a:gd name="connsiteY931" fmla="*/ 403597 h 6246801"/>
              <a:gd name="connsiteX932" fmla="*/ 9041378 w 9384838"/>
              <a:gd name="connsiteY932" fmla="*/ 467996 h 6246801"/>
              <a:gd name="connsiteX933" fmla="*/ 9076505 w 9384838"/>
              <a:gd name="connsiteY933" fmla="*/ 475802 h 6246801"/>
              <a:gd name="connsiteX934" fmla="*/ 9154564 w 9384838"/>
              <a:gd name="connsiteY934" fmla="*/ 458239 h 6246801"/>
              <a:gd name="connsiteX935" fmla="*/ 9209205 w 9384838"/>
              <a:gd name="connsiteY935" fmla="*/ 409452 h 6246801"/>
              <a:gd name="connsiteX936" fmla="*/ 9218963 w 9384838"/>
              <a:gd name="connsiteY936" fmla="*/ 380180 h 6246801"/>
              <a:gd name="connsiteX937" fmla="*/ 9283361 w 9384838"/>
              <a:gd name="connsiteY937" fmla="*/ 325538 h 6246801"/>
              <a:gd name="connsiteX938" fmla="*/ 9328245 w 9384838"/>
              <a:gd name="connsiteY938" fmla="*/ 311878 h 6246801"/>
              <a:gd name="connsiteX939" fmla="*/ 6819242 w 9384838"/>
              <a:gd name="connsiteY939" fmla="*/ 0 h 6246801"/>
              <a:gd name="connsiteX940" fmla="*/ 6869020 w 9384838"/>
              <a:gd name="connsiteY940" fmla="*/ 125002 h 6246801"/>
              <a:gd name="connsiteX941" fmla="*/ 6969682 w 9384838"/>
              <a:gd name="connsiteY941" fmla="*/ 326334 h 6246801"/>
              <a:gd name="connsiteX942" fmla="*/ 6969682 w 9384838"/>
              <a:gd name="connsiteY942" fmla="*/ 401556 h 6246801"/>
              <a:gd name="connsiteX943" fmla="*/ 7094680 w 9384838"/>
              <a:gd name="connsiteY943" fmla="*/ 652667 h 6246801"/>
              <a:gd name="connsiteX944" fmla="*/ 7220784 w 9384838"/>
              <a:gd name="connsiteY944" fmla="*/ 803117 h 6246801"/>
              <a:gd name="connsiteX945" fmla="*/ 7321446 w 9384838"/>
              <a:gd name="connsiteY945" fmla="*/ 903783 h 6246801"/>
              <a:gd name="connsiteX946" fmla="*/ 7321446 w 9384838"/>
              <a:gd name="connsiteY946" fmla="*/ 979004 h 6246801"/>
              <a:gd name="connsiteX947" fmla="*/ 7345782 w 9384838"/>
              <a:gd name="connsiteY947" fmla="*/ 979004 h 6246801"/>
              <a:gd name="connsiteX948" fmla="*/ 7396667 w 9384838"/>
              <a:gd name="connsiteY948" fmla="*/ 1003341 h 6246801"/>
              <a:gd name="connsiteX949" fmla="*/ 7421002 w 9384838"/>
              <a:gd name="connsiteY949" fmla="*/ 979004 h 6246801"/>
              <a:gd name="connsiteX950" fmla="*/ 7496223 w 9384838"/>
              <a:gd name="connsiteY950" fmla="*/ 1003341 h 6246801"/>
              <a:gd name="connsiteX951" fmla="*/ 7446445 w 9384838"/>
              <a:gd name="connsiteY951" fmla="*/ 1054227 h 6246801"/>
              <a:gd name="connsiteX952" fmla="*/ 7471887 w 9384838"/>
              <a:gd name="connsiteY952" fmla="*/ 1078564 h 6246801"/>
              <a:gd name="connsiteX953" fmla="*/ 7521665 w 9384838"/>
              <a:gd name="connsiteY953" fmla="*/ 1054227 h 6246801"/>
              <a:gd name="connsiteX954" fmla="*/ 7547107 w 9384838"/>
              <a:gd name="connsiteY954" fmla="*/ 1129449 h 6246801"/>
              <a:gd name="connsiteX955" fmla="*/ 7672105 w 9384838"/>
              <a:gd name="connsiteY955" fmla="*/ 1179229 h 6246801"/>
              <a:gd name="connsiteX956" fmla="*/ 7747325 w 9384838"/>
              <a:gd name="connsiteY956" fmla="*/ 1179229 h 6246801"/>
              <a:gd name="connsiteX957" fmla="*/ 7847987 w 9384838"/>
              <a:gd name="connsiteY957" fmla="*/ 1104007 h 6246801"/>
              <a:gd name="connsiteX958" fmla="*/ 7923207 w 9384838"/>
              <a:gd name="connsiteY958" fmla="*/ 1078564 h 6246801"/>
              <a:gd name="connsiteX959" fmla="*/ 7998427 w 9384838"/>
              <a:gd name="connsiteY959" fmla="*/ 1003341 h 6246801"/>
              <a:gd name="connsiteX960" fmla="*/ 7998427 w 9384838"/>
              <a:gd name="connsiteY960" fmla="*/ 1054227 h 6246801"/>
              <a:gd name="connsiteX961" fmla="*/ 7948649 w 9384838"/>
              <a:gd name="connsiteY961" fmla="*/ 1104007 h 6246801"/>
              <a:gd name="connsiteX962" fmla="*/ 7948649 w 9384838"/>
              <a:gd name="connsiteY962" fmla="*/ 1129449 h 6246801"/>
              <a:gd name="connsiteX963" fmla="*/ 7822545 w 9384838"/>
              <a:gd name="connsiteY963" fmla="*/ 1279895 h 6246801"/>
              <a:gd name="connsiteX964" fmla="*/ 7822545 w 9384838"/>
              <a:gd name="connsiteY964" fmla="*/ 1379454 h 6246801"/>
              <a:gd name="connsiteX965" fmla="*/ 7873429 w 9384838"/>
              <a:gd name="connsiteY965" fmla="*/ 1379454 h 6246801"/>
              <a:gd name="connsiteX966" fmla="*/ 7847987 w 9384838"/>
              <a:gd name="connsiteY966" fmla="*/ 1505563 h 6246801"/>
              <a:gd name="connsiteX967" fmla="*/ 7797103 w 9384838"/>
              <a:gd name="connsiteY967" fmla="*/ 1531005 h 6246801"/>
              <a:gd name="connsiteX968" fmla="*/ 7873429 w 9384838"/>
              <a:gd name="connsiteY968" fmla="*/ 1606229 h 6246801"/>
              <a:gd name="connsiteX969" fmla="*/ 7948649 w 9384838"/>
              <a:gd name="connsiteY969" fmla="*/ 1606229 h 6246801"/>
              <a:gd name="connsiteX970" fmla="*/ 7923207 w 9384838"/>
              <a:gd name="connsiteY970" fmla="*/ 1656009 h 6246801"/>
              <a:gd name="connsiteX971" fmla="*/ 7772767 w 9384838"/>
              <a:gd name="connsiteY971" fmla="*/ 1630565 h 6246801"/>
              <a:gd name="connsiteX972" fmla="*/ 7672105 w 9384838"/>
              <a:gd name="connsiteY972" fmla="*/ 1705789 h 6246801"/>
              <a:gd name="connsiteX973" fmla="*/ 7672105 w 9384838"/>
              <a:gd name="connsiteY973" fmla="*/ 1656009 h 6246801"/>
              <a:gd name="connsiteX974" fmla="*/ 7596885 w 9384838"/>
              <a:gd name="connsiteY974" fmla="*/ 1656009 h 6246801"/>
              <a:gd name="connsiteX975" fmla="*/ 7571443 w 9384838"/>
              <a:gd name="connsiteY975" fmla="*/ 1705789 h 6246801"/>
              <a:gd name="connsiteX976" fmla="*/ 7446445 w 9384838"/>
              <a:gd name="connsiteY976" fmla="*/ 1681452 h 6246801"/>
              <a:gd name="connsiteX977" fmla="*/ 7421002 w 9384838"/>
              <a:gd name="connsiteY977" fmla="*/ 1630565 h 6246801"/>
              <a:gd name="connsiteX978" fmla="*/ 7321446 w 9384838"/>
              <a:gd name="connsiteY978" fmla="*/ 1630565 h 6246801"/>
              <a:gd name="connsiteX979" fmla="*/ 7070344 w 9384838"/>
              <a:gd name="connsiteY979" fmla="*/ 1756674 h 6246801"/>
              <a:gd name="connsiteX980" fmla="*/ 6869020 w 9384838"/>
              <a:gd name="connsiteY980" fmla="*/ 1907113 h 6246801"/>
              <a:gd name="connsiteX981" fmla="*/ 6894462 w 9384838"/>
              <a:gd name="connsiteY981" fmla="*/ 1956897 h 6246801"/>
              <a:gd name="connsiteX982" fmla="*/ 6819242 w 9384838"/>
              <a:gd name="connsiteY982" fmla="*/ 2081899 h 6246801"/>
              <a:gd name="connsiteX983" fmla="*/ 6793800 w 9384838"/>
              <a:gd name="connsiteY983" fmla="*/ 2006676 h 6246801"/>
              <a:gd name="connsiteX984" fmla="*/ 6668802 w 9384838"/>
              <a:gd name="connsiteY984" fmla="*/ 1931450 h 6246801"/>
              <a:gd name="connsiteX985" fmla="*/ 6542697 w 9384838"/>
              <a:gd name="connsiteY985" fmla="*/ 1831894 h 6246801"/>
              <a:gd name="connsiteX986" fmla="*/ 6467477 w 9384838"/>
              <a:gd name="connsiteY986" fmla="*/ 1705789 h 6246801"/>
              <a:gd name="connsiteX987" fmla="*/ 6417699 w 9384838"/>
              <a:gd name="connsiteY987" fmla="*/ 1681452 h 6246801"/>
              <a:gd name="connsiteX988" fmla="*/ 6342479 w 9384838"/>
              <a:gd name="connsiteY988" fmla="*/ 1580786 h 6246801"/>
              <a:gd name="connsiteX989" fmla="*/ 6217481 w 9384838"/>
              <a:gd name="connsiteY989" fmla="*/ 1555343 h 6246801"/>
              <a:gd name="connsiteX990" fmla="*/ 6091377 w 9384838"/>
              <a:gd name="connsiteY990" fmla="*/ 1606229 h 6246801"/>
              <a:gd name="connsiteX991" fmla="*/ 5991821 w 9384838"/>
              <a:gd name="connsiteY991" fmla="*/ 1681452 h 6246801"/>
              <a:gd name="connsiteX992" fmla="*/ 5966379 w 9384838"/>
              <a:gd name="connsiteY992" fmla="*/ 1630565 h 6246801"/>
              <a:gd name="connsiteX993" fmla="*/ 5966379 w 9384838"/>
              <a:gd name="connsiteY993" fmla="*/ 1580786 h 6246801"/>
              <a:gd name="connsiteX994" fmla="*/ 5916601 w 9384838"/>
              <a:gd name="connsiteY994" fmla="*/ 1531005 h 6246801"/>
              <a:gd name="connsiteX995" fmla="*/ 5940937 w 9384838"/>
              <a:gd name="connsiteY995" fmla="*/ 1505563 h 6246801"/>
              <a:gd name="connsiteX996" fmla="*/ 5891159 w 9384838"/>
              <a:gd name="connsiteY996" fmla="*/ 1480122 h 6246801"/>
              <a:gd name="connsiteX997" fmla="*/ 5840275 w 9384838"/>
              <a:gd name="connsiteY997" fmla="*/ 1480122 h 6246801"/>
              <a:gd name="connsiteX998" fmla="*/ 5815939 w 9384838"/>
              <a:gd name="connsiteY998" fmla="*/ 1455784 h 6246801"/>
              <a:gd name="connsiteX999" fmla="*/ 5740719 w 9384838"/>
              <a:gd name="connsiteY999" fmla="*/ 1505563 h 6246801"/>
              <a:gd name="connsiteX1000" fmla="*/ 5665499 w 9384838"/>
              <a:gd name="connsiteY1000" fmla="*/ 1606229 h 6246801"/>
              <a:gd name="connsiteX1001" fmla="*/ 5715277 w 9384838"/>
              <a:gd name="connsiteY1001" fmla="*/ 1656009 h 6246801"/>
              <a:gd name="connsiteX1002" fmla="*/ 5765055 w 9384838"/>
              <a:gd name="connsiteY1002" fmla="*/ 1731231 h 6246801"/>
              <a:gd name="connsiteX1003" fmla="*/ 5840275 w 9384838"/>
              <a:gd name="connsiteY1003" fmla="*/ 1731231 h 6246801"/>
              <a:gd name="connsiteX1004" fmla="*/ 5916601 w 9384838"/>
              <a:gd name="connsiteY1004" fmla="*/ 1881669 h 6246801"/>
              <a:gd name="connsiteX1005" fmla="*/ 5966379 w 9384838"/>
              <a:gd name="connsiteY1005" fmla="*/ 1956897 h 6246801"/>
              <a:gd name="connsiteX1006" fmla="*/ 5891159 w 9384838"/>
              <a:gd name="connsiteY1006" fmla="*/ 2006676 h 6246801"/>
              <a:gd name="connsiteX1007" fmla="*/ 5815939 w 9384838"/>
              <a:gd name="connsiteY1007" fmla="*/ 1931450 h 6246801"/>
              <a:gd name="connsiteX1008" fmla="*/ 5765055 w 9384838"/>
              <a:gd name="connsiteY1008" fmla="*/ 1881669 h 6246801"/>
              <a:gd name="connsiteX1009" fmla="*/ 5715277 w 9384838"/>
              <a:gd name="connsiteY1009" fmla="*/ 1931450 h 6246801"/>
              <a:gd name="connsiteX1010" fmla="*/ 5665499 w 9384838"/>
              <a:gd name="connsiteY1010" fmla="*/ 1931450 h 6246801"/>
              <a:gd name="connsiteX1011" fmla="*/ 5640056 w 9384838"/>
              <a:gd name="connsiteY1011" fmla="*/ 2006676 h 6246801"/>
              <a:gd name="connsiteX1012" fmla="*/ 5590278 w 9384838"/>
              <a:gd name="connsiteY1012" fmla="*/ 2006676 h 6246801"/>
              <a:gd name="connsiteX1013" fmla="*/ 5515058 w 9384838"/>
              <a:gd name="connsiteY1013" fmla="*/ 2081899 h 6246801"/>
              <a:gd name="connsiteX1014" fmla="*/ 5464174 w 9384838"/>
              <a:gd name="connsiteY1014" fmla="*/ 2057559 h 6246801"/>
              <a:gd name="connsiteX1015" fmla="*/ 5464174 w 9384838"/>
              <a:gd name="connsiteY1015" fmla="*/ 1956897 h 6246801"/>
              <a:gd name="connsiteX1016" fmla="*/ 5489616 w 9384838"/>
              <a:gd name="connsiteY1016" fmla="*/ 1881669 h 6246801"/>
              <a:gd name="connsiteX1017" fmla="*/ 5564836 w 9384838"/>
              <a:gd name="connsiteY1017" fmla="*/ 1831894 h 6246801"/>
              <a:gd name="connsiteX1018" fmla="*/ 5590278 w 9384838"/>
              <a:gd name="connsiteY1018" fmla="*/ 1756674 h 6246801"/>
              <a:gd name="connsiteX1019" fmla="*/ 5539394 w 9384838"/>
              <a:gd name="connsiteY1019" fmla="*/ 1656009 h 6246801"/>
              <a:gd name="connsiteX1020" fmla="*/ 5515058 w 9384838"/>
              <a:gd name="connsiteY1020" fmla="*/ 1656009 h 6246801"/>
              <a:gd name="connsiteX1021" fmla="*/ 5515058 w 9384838"/>
              <a:gd name="connsiteY1021" fmla="*/ 1606229 h 6246801"/>
              <a:gd name="connsiteX1022" fmla="*/ 5489616 w 9384838"/>
              <a:gd name="connsiteY1022" fmla="*/ 1580786 h 6246801"/>
              <a:gd name="connsiteX1023" fmla="*/ 5489616 w 9384838"/>
              <a:gd name="connsiteY1023" fmla="*/ 1531005 h 6246801"/>
              <a:gd name="connsiteX1024" fmla="*/ 5539394 w 9384838"/>
              <a:gd name="connsiteY1024" fmla="*/ 1455784 h 6246801"/>
              <a:gd name="connsiteX1025" fmla="*/ 5539394 w 9384838"/>
              <a:gd name="connsiteY1025" fmla="*/ 1404898 h 6246801"/>
              <a:gd name="connsiteX1026" fmla="*/ 5564836 w 9384838"/>
              <a:gd name="connsiteY1026" fmla="*/ 1355118 h 6246801"/>
              <a:gd name="connsiteX1027" fmla="*/ 5614614 w 9384838"/>
              <a:gd name="connsiteY1027" fmla="*/ 1379454 h 6246801"/>
              <a:gd name="connsiteX1028" fmla="*/ 5689834 w 9384838"/>
              <a:gd name="connsiteY1028" fmla="*/ 1355118 h 6246801"/>
              <a:gd name="connsiteX1029" fmla="*/ 5740719 w 9384838"/>
              <a:gd name="connsiteY1029" fmla="*/ 1329675 h 6246801"/>
              <a:gd name="connsiteX1030" fmla="*/ 5765055 w 9384838"/>
              <a:gd name="connsiteY1030" fmla="*/ 1355118 h 6246801"/>
              <a:gd name="connsiteX1031" fmla="*/ 5815939 w 9384838"/>
              <a:gd name="connsiteY1031" fmla="*/ 1279895 h 6246801"/>
              <a:gd name="connsiteX1032" fmla="*/ 5891159 w 9384838"/>
              <a:gd name="connsiteY1032" fmla="*/ 1254452 h 6246801"/>
              <a:gd name="connsiteX1033" fmla="*/ 5891159 w 9384838"/>
              <a:gd name="connsiteY1033" fmla="*/ 1179229 h 6246801"/>
              <a:gd name="connsiteX1034" fmla="*/ 5840275 w 9384838"/>
              <a:gd name="connsiteY1034" fmla="*/ 1104007 h 6246801"/>
              <a:gd name="connsiteX1035" fmla="*/ 5865717 w 9384838"/>
              <a:gd name="connsiteY1035" fmla="*/ 1054227 h 6246801"/>
              <a:gd name="connsiteX1036" fmla="*/ 5916601 w 9384838"/>
              <a:gd name="connsiteY1036" fmla="*/ 1054227 h 6246801"/>
              <a:gd name="connsiteX1037" fmla="*/ 6041599 w 9384838"/>
              <a:gd name="connsiteY1037" fmla="*/ 1179229 h 6246801"/>
              <a:gd name="connsiteX1038" fmla="*/ 6091377 w 9384838"/>
              <a:gd name="connsiteY1038" fmla="*/ 1153786 h 6246801"/>
              <a:gd name="connsiteX1039" fmla="*/ 6091377 w 9384838"/>
              <a:gd name="connsiteY1039" fmla="*/ 1204672 h 6246801"/>
              <a:gd name="connsiteX1040" fmla="*/ 6166597 w 9384838"/>
              <a:gd name="connsiteY1040" fmla="*/ 1254452 h 6246801"/>
              <a:gd name="connsiteX1041" fmla="*/ 6292701 w 9384838"/>
              <a:gd name="connsiteY1041" fmla="*/ 1179229 h 6246801"/>
              <a:gd name="connsiteX1042" fmla="*/ 6317037 w 9384838"/>
              <a:gd name="connsiteY1042" fmla="*/ 1129449 h 6246801"/>
              <a:gd name="connsiteX1043" fmla="*/ 6292701 w 9384838"/>
              <a:gd name="connsiteY1043" fmla="*/ 1054227 h 6246801"/>
              <a:gd name="connsiteX1044" fmla="*/ 6317037 w 9384838"/>
              <a:gd name="connsiteY1044" fmla="*/ 1003341 h 6246801"/>
              <a:gd name="connsiteX1045" fmla="*/ 6317037 w 9384838"/>
              <a:gd name="connsiteY1045" fmla="*/ 953562 h 6246801"/>
              <a:gd name="connsiteX1046" fmla="*/ 6342479 w 9384838"/>
              <a:gd name="connsiteY1046" fmla="*/ 903783 h 6246801"/>
              <a:gd name="connsiteX1047" fmla="*/ 6443141 w 9384838"/>
              <a:gd name="connsiteY1047" fmla="*/ 878340 h 6246801"/>
              <a:gd name="connsiteX1048" fmla="*/ 6492919 w 9384838"/>
              <a:gd name="connsiteY1048" fmla="*/ 803117 h 6246801"/>
              <a:gd name="connsiteX1049" fmla="*/ 6518361 w 9384838"/>
              <a:gd name="connsiteY1049" fmla="*/ 652667 h 6246801"/>
              <a:gd name="connsiteX1050" fmla="*/ 6619024 w 9384838"/>
              <a:gd name="connsiteY1050" fmla="*/ 526559 h 6246801"/>
              <a:gd name="connsiteX1051" fmla="*/ 6643360 w 9384838"/>
              <a:gd name="connsiteY1051" fmla="*/ 300891 h 6246801"/>
              <a:gd name="connsiteX1052" fmla="*/ 6619024 w 9384838"/>
              <a:gd name="connsiteY1052" fmla="*/ 125002 h 6246801"/>
              <a:gd name="connsiteX1053" fmla="*/ 6694244 w 9384838"/>
              <a:gd name="connsiteY1053" fmla="*/ 49779 h 6246801"/>
              <a:gd name="connsiteX1054" fmla="*/ 6769464 w 9384838"/>
              <a:gd name="connsiteY1054" fmla="*/ 49779 h 6246801"/>
              <a:gd name="connsiteX1055" fmla="*/ 6819242 w 9384838"/>
              <a:gd name="connsiteY105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672228 w 9384838"/>
              <a:gd name="connsiteY141" fmla="*/ 6072019 h 6246801"/>
              <a:gd name="connsiteX142" fmla="*/ 647891 w 9384838"/>
              <a:gd name="connsiteY142" fmla="*/ 6046576 h 6246801"/>
              <a:gd name="connsiteX143" fmla="*/ 597007 w 9384838"/>
              <a:gd name="connsiteY143" fmla="*/ 6096356 h 6246801"/>
              <a:gd name="connsiteX144" fmla="*/ 622449 w 9384838"/>
              <a:gd name="connsiteY144" fmla="*/ 6147242 h 6246801"/>
              <a:gd name="connsiteX145" fmla="*/ 622449 w 9384838"/>
              <a:gd name="connsiteY145" fmla="*/ 6171578 h 6246801"/>
              <a:gd name="connsiteX146" fmla="*/ 597007 w 9384838"/>
              <a:gd name="connsiteY146" fmla="*/ 6171578 h 6246801"/>
              <a:gd name="connsiteX147" fmla="*/ 547229 w 9384838"/>
              <a:gd name="connsiteY147" fmla="*/ 6222464 h 6246801"/>
              <a:gd name="connsiteX148" fmla="*/ 497452 w 9384838"/>
              <a:gd name="connsiteY148" fmla="*/ 6222464 h 6246801"/>
              <a:gd name="connsiteX149" fmla="*/ 422232 w 9384838"/>
              <a:gd name="connsiteY149" fmla="*/ 6246801 h 6246801"/>
              <a:gd name="connsiteX150" fmla="*/ 472009 w 9384838"/>
              <a:gd name="connsiteY150" fmla="*/ 6171578 h 6246801"/>
              <a:gd name="connsiteX151" fmla="*/ 521787 w 9384838"/>
              <a:gd name="connsiteY151" fmla="*/ 6121799 h 6246801"/>
              <a:gd name="connsiteX152" fmla="*/ 497452 w 9384838"/>
              <a:gd name="connsiteY152" fmla="*/ 6046576 h 6246801"/>
              <a:gd name="connsiteX153" fmla="*/ 497452 w 9384838"/>
              <a:gd name="connsiteY153" fmla="*/ 5996796 h 6246801"/>
              <a:gd name="connsiteX154" fmla="*/ 521787 w 9384838"/>
              <a:gd name="connsiteY154" fmla="*/ 5996796 h 6246801"/>
              <a:gd name="connsiteX155" fmla="*/ 572672 w 9384838"/>
              <a:gd name="connsiteY155" fmla="*/ 5945910 h 6246801"/>
              <a:gd name="connsiteX156" fmla="*/ 547229 w 9384838"/>
              <a:gd name="connsiteY156" fmla="*/ 5920467 h 6246801"/>
              <a:gd name="connsiteX157" fmla="*/ 497452 w 9384838"/>
              <a:gd name="connsiteY157" fmla="*/ 5896130 h 6246801"/>
              <a:gd name="connsiteX158" fmla="*/ 472009 w 9384838"/>
              <a:gd name="connsiteY158" fmla="*/ 5920467 h 6246801"/>
              <a:gd name="connsiteX159" fmla="*/ 396790 w 9384838"/>
              <a:gd name="connsiteY159" fmla="*/ 6021133 h 6246801"/>
              <a:gd name="connsiteX160" fmla="*/ 422232 w 9384838"/>
              <a:gd name="connsiteY160" fmla="*/ 6046576 h 6246801"/>
              <a:gd name="connsiteX161" fmla="*/ 422232 w 9384838"/>
              <a:gd name="connsiteY161" fmla="*/ 6096356 h 6246801"/>
              <a:gd name="connsiteX162" fmla="*/ 446568 w 9384838"/>
              <a:gd name="connsiteY162" fmla="*/ 6121799 h 6246801"/>
              <a:gd name="connsiteX163" fmla="*/ 422232 w 9384838"/>
              <a:gd name="connsiteY163" fmla="*/ 6147242 h 6246801"/>
              <a:gd name="connsiteX164" fmla="*/ 396790 w 9384838"/>
              <a:gd name="connsiteY164" fmla="*/ 6147242 h 6246801"/>
              <a:gd name="connsiteX165" fmla="*/ 371348 w 9384838"/>
              <a:gd name="connsiteY165" fmla="*/ 6121799 h 6246801"/>
              <a:gd name="connsiteX166" fmla="*/ 296127 w 9384838"/>
              <a:gd name="connsiteY166" fmla="*/ 6072019 h 6246801"/>
              <a:gd name="connsiteX167" fmla="*/ 271792 w 9384838"/>
              <a:gd name="connsiteY167" fmla="*/ 5996796 h 6246801"/>
              <a:gd name="connsiteX168" fmla="*/ 321570 w 9384838"/>
              <a:gd name="connsiteY168" fmla="*/ 6021133 h 6246801"/>
              <a:gd name="connsiteX169" fmla="*/ 347012 w 9384838"/>
              <a:gd name="connsiteY169" fmla="*/ 5996796 h 6246801"/>
              <a:gd name="connsiteX170" fmla="*/ 371348 w 9384838"/>
              <a:gd name="connsiteY170" fmla="*/ 5920467 h 6246801"/>
              <a:gd name="connsiteX171" fmla="*/ 321570 w 9384838"/>
              <a:gd name="connsiteY171" fmla="*/ 5845245 h 6246801"/>
              <a:gd name="connsiteX172" fmla="*/ 371348 w 9384838"/>
              <a:gd name="connsiteY172" fmla="*/ 5795465 h 6246801"/>
              <a:gd name="connsiteX173" fmla="*/ 371348 w 9384838"/>
              <a:gd name="connsiteY173" fmla="*/ 5745685 h 6246801"/>
              <a:gd name="connsiteX174" fmla="*/ 371348 w 9384838"/>
              <a:gd name="connsiteY174" fmla="*/ 5720242 h 6246801"/>
              <a:gd name="connsiteX175" fmla="*/ 347012 w 9384838"/>
              <a:gd name="connsiteY175" fmla="*/ 5670462 h 6246801"/>
              <a:gd name="connsiteX176" fmla="*/ 446567 w 9384838"/>
              <a:gd name="connsiteY176" fmla="*/ 5670462 h 6246801"/>
              <a:gd name="connsiteX177" fmla="*/ 446568 w 9384838"/>
              <a:gd name="connsiteY177" fmla="*/ 5670462 h 6246801"/>
              <a:gd name="connsiteX178" fmla="*/ 446567 w 9384838"/>
              <a:gd name="connsiteY178" fmla="*/ 5670462 h 6246801"/>
              <a:gd name="connsiteX179" fmla="*/ 521787 w 9384838"/>
              <a:gd name="connsiteY179" fmla="*/ 5595239 h 6246801"/>
              <a:gd name="connsiteX180" fmla="*/ 572672 w 9384838"/>
              <a:gd name="connsiteY180" fmla="*/ 5569796 h 6246801"/>
              <a:gd name="connsiteX181" fmla="*/ 572672 w 9384838"/>
              <a:gd name="connsiteY181" fmla="*/ 5520016 h 6246801"/>
              <a:gd name="connsiteX182" fmla="*/ 647892 w 9384838"/>
              <a:gd name="connsiteY182" fmla="*/ 5494573 h 6246801"/>
              <a:gd name="connsiteX183" fmla="*/ 622450 w 9384838"/>
              <a:gd name="connsiteY183" fmla="*/ 5469130 h 6246801"/>
              <a:gd name="connsiteX184" fmla="*/ 547230 w 9384838"/>
              <a:gd name="connsiteY184" fmla="*/ 5469130 h 6246801"/>
              <a:gd name="connsiteX185" fmla="*/ 622450 w 9384838"/>
              <a:gd name="connsiteY185" fmla="*/ 5444793 h 6246801"/>
              <a:gd name="connsiteX186" fmla="*/ 622450 w 9384838"/>
              <a:gd name="connsiteY186" fmla="*/ 5369570 h 6246801"/>
              <a:gd name="connsiteX187" fmla="*/ 597008 w 9384838"/>
              <a:gd name="connsiteY187" fmla="*/ 5369570 h 6246801"/>
              <a:gd name="connsiteX188" fmla="*/ 597008 w 9384838"/>
              <a:gd name="connsiteY188" fmla="*/ 5344127 h 6246801"/>
              <a:gd name="connsiteX189" fmla="*/ 572672 w 9384838"/>
              <a:gd name="connsiteY189" fmla="*/ 5318684 h 6246801"/>
              <a:gd name="connsiteX190" fmla="*/ 597008 w 9384838"/>
              <a:gd name="connsiteY190" fmla="*/ 5268904 h 6246801"/>
              <a:gd name="connsiteX191" fmla="*/ 572672 w 9384838"/>
              <a:gd name="connsiteY191" fmla="*/ 5268904 h 6246801"/>
              <a:gd name="connsiteX192" fmla="*/ 572672 w 9384838"/>
              <a:gd name="connsiteY192" fmla="*/ 5218018 h 6246801"/>
              <a:gd name="connsiteX193" fmla="*/ 547230 w 9384838"/>
              <a:gd name="connsiteY193" fmla="*/ 5193682 h 6246801"/>
              <a:gd name="connsiteX194" fmla="*/ 547229 w 9384838"/>
              <a:gd name="connsiteY194" fmla="*/ 5193682 h 6246801"/>
              <a:gd name="connsiteX195" fmla="*/ 521787 w 9384838"/>
              <a:gd name="connsiteY195" fmla="*/ 5168239 h 6246801"/>
              <a:gd name="connsiteX196" fmla="*/ 472009 w 9384838"/>
              <a:gd name="connsiteY196" fmla="*/ 5193682 h 6246801"/>
              <a:gd name="connsiteX197" fmla="*/ 472009 w 9384838"/>
              <a:gd name="connsiteY197" fmla="*/ 5293241 h 6246801"/>
              <a:gd name="connsiteX198" fmla="*/ 472009 w 9384838"/>
              <a:gd name="connsiteY198" fmla="*/ 5293241 h 6246801"/>
              <a:gd name="connsiteX199" fmla="*/ 422231 w 9384838"/>
              <a:gd name="connsiteY199" fmla="*/ 5318684 h 6246801"/>
              <a:gd name="connsiteX200" fmla="*/ 446567 w 9384838"/>
              <a:gd name="connsiteY200" fmla="*/ 5344127 h 6246801"/>
              <a:gd name="connsiteX201" fmla="*/ 497451 w 9384838"/>
              <a:gd name="connsiteY201" fmla="*/ 5344127 h 6246801"/>
              <a:gd name="connsiteX202" fmla="*/ 521787 w 9384838"/>
              <a:gd name="connsiteY202" fmla="*/ 5318684 h 6246801"/>
              <a:gd name="connsiteX203" fmla="*/ 521787 w 9384838"/>
              <a:gd name="connsiteY203" fmla="*/ 5369570 h 6246801"/>
              <a:gd name="connsiteX204" fmla="*/ 497451 w 9384838"/>
              <a:gd name="connsiteY204" fmla="*/ 5419350 h 6246801"/>
              <a:gd name="connsiteX205" fmla="*/ 472009 w 9384838"/>
              <a:gd name="connsiteY205" fmla="*/ 5419350 h 6246801"/>
              <a:gd name="connsiteX206" fmla="*/ 446567 w 9384838"/>
              <a:gd name="connsiteY206" fmla="*/ 5444793 h 6246801"/>
              <a:gd name="connsiteX207" fmla="*/ 422231 w 9384838"/>
              <a:gd name="connsiteY207" fmla="*/ 5419350 h 6246801"/>
              <a:gd name="connsiteX208" fmla="*/ 446567 w 9384838"/>
              <a:gd name="connsiteY208" fmla="*/ 5393907 h 6246801"/>
              <a:gd name="connsiteX209" fmla="*/ 446567 w 9384838"/>
              <a:gd name="connsiteY209" fmla="*/ 5369570 h 6246801"/>
              <a:gd name="connsiteX210" fmla="*/ 422231 w 9384838"/>
              <a:gd name="connsiteY210" fmla="*/ 5344127 h 6246801"/>
              <a:gd name="connsiteX211" fmla="*/ 371347 w 9384838"/>
              <a:gd name="connsiteY211" fmla="*/ 5369570 h 6246801"/>
              <a:gd name="connsiteX212" fmla="*/ 347011 w 9384838"/>
              <a:gd name="connsiteY212" fmla="*/ 5344127 h 6246801"/>
              <a:gd name="connsiteX213" fmla="*/ 321569 w 9384838"/>
              <a:gd name="connsiteY213" fmla="*/ 5393907 h 6246801"/>
              <a:gd name="connsiteX214" fmla="*/ 271791 w 9384838"/>
              <a:gd name="connsiteY214" fmla="*/ 5419350 h 6246801"/>
              <a:gd name="connsiteX215" fmla="*/ 321569 w 9384838"/>
              <a:gd name="connsiteY215" fmla="*/ 5369570 h 6246801"/>
              <a:gd name="connsiteX216" fmla="*/ 296127 w 9384838"/>
              <a:gd name="connsiteY216" fmla="*/ 5344127 h 6246801"/>
              <a:gd name="connsiteX217" fmla="*/ 296127 w 9384838"/>
              <a:gd name="connsiteY217" fmla="*/ 5293241 h 6246801"/>
              <a:gd name="connsiteX218" fmla="*/ 271791 w 9384838"/>
              <a:gd name="connsiteY218" fmla="*/ 5293241 h 6246801"/>
              <a:gd name="connsiteX219" fmla="*/ 246349 w 9384838"/>
              <a:gd name="connsiteY219" fmla="*/ 5243462 h 6246801"/>
              <a:gd name="connsiteX220" fmla="*/ 296127 w 9384838"/>
              <a:gd name="connsiteY220" fmla="*/ 5168239 h 6246801"/>
              <a:gd name="connsiteX221" fmla="*/ 321569 w 9384838"/>
              <a:gd name="connsiteY221" fmla="*/ 5193682 h 6246801"/>
              <a:gd name="connsiteX222" fmla="*/ 296127 w 9384838"/>
              <a:gd name="connsiteY222" fmla="*/ 5218019 h 6246801"/>
              <a:gd name="connsiteX223" fmla="*/ 321569 w 9384838"/>
              <a:gd name="connsiteY223" fmla="*/ 5218019 h 6246801"/>
              <a:gd name="connsiteX224" fmla="*/ 321569 w 9384838"/>
              <a:gd name="connsiteY224" fmla="*/ 5243462 h 6246801"/>
              <a:gd name="connsiteX225" fmla="*/ 296127 w 9384838"/>
              <a:gd name="connsiteY225" fmla="*/ 5268905 h 6246801"/>
              <a:gd name="connsiteX226" fmla="*/ 321569 w 9384838"/>
              <a:gd name="connsiteY226" fmla="*/ 5318684 h 6246801"/>
              <a:gd name="connsiteX227" fmla="*/ 347011 w 9384838"/>
              <a:gd name="connsiteY227" fmla="*/ 5293241 h 6246801"/>
              <a:gd name="connsiteX228" fmla="*/ 371347 w 9384838"/>
              <a:gd name="connsiteY228" fmla="*/ 5318684 h 6246801"/>
              <a:gd name="connsiteX229" fmla="*/ 396789 w 9384838"/>
              <a:gd name="connsiteY229" fmla="*/ 5318684 h 6246801"/>
              <a:gd name="connsiteX230" fmla="*/ 371347 w 9384838"/>
              <a:gd name="connsiteY230" fmla="*/ 5268905 h 6246801"/>
              <a:gd name="connsiteX231" fmla="*/ 396789 w 9384838"/>
              <a:gd name="connsiteY231" fmla="*/ 5243462 h 6246801"/>
              <a:gd name="connsiteX232" fmla="*/ 371347 w 9384838"/>
              <a:gd name="connsiteY232" fmla="*/ 5193682 h 6246801"/>
              <a:gd name="connsiteX233" fmla="*/ 321569 w 9384838"/>
              <a:gd name="connsiteY233" fmla="*/ 5168239 h 6246801"/>
              <a:gd name="connsiteX234" fmla="*/ 347011 w 9384838"/>
              <a:gd name="connsiteY234" fmla="*/ 5142796 h 6246801"/>
              <a:gd name="connsiteX235" fmla="*/ 296127 w 9384838"/>
              <a:gd name="connsiteY235" fmla="*/ 5142796 h 6246801"/>
              <a:gd name="connsiteX236" fmla="*/ 271791 w 9384838"/>
              <a:gd name="connsiteY236" fmla="*/ 5093016 h 6246801"/>
              <a:gd name="connsiteX237" fmla="*/ 296127 w 9384838"/>
              <a:gd name="connsiteY237" fmla="*/ 5067573 h 6246801"/>
              <a:gd name="connsiteX238" fmla="*/ 271791 w 9384838"/>
              <a:gd name="connsiteY238" fmla="*/ 5043236 h 6246801"/>
              <a:gd name="connsiteX239" fmla="*/ 271791 w 9384838"/>
              <a:gd name="connsiteY239" fmla="*/ 5017793 h 6246801"/>
              <a:gd name="connsiteX240" fmla="*/ 321569 w 9384838"/>
              <a:gd name="connsiteY240" fmla="*/ 5043236 h 6246801"/>
              <a:gd name="connsiteX241" fmla="*/ 347011 w 9384838"/>
              <a:gd name="connsiteY241" fmla="*/ 5043236 h 6246801"/>
              <a:gd name="connsiteX242" fmla="*/ 371347 w 9384838"/>
              <a:gd name="connsiteY242" fmla="*/ 5067573 h 6246801"/>
              <a:gd name="connsiteX243" fmla="*/ 371347 w 9384838"/>
              <a:gd name="connsiteY243" fmla="*/ 5093016 h 6246801"/>
              <a:gd name="connsiteX244" fmla="*/ 396789 w 9384838"/>
              <a:gd name="connsiteY244" fmla="*/ 5093016 h 6246801"/>
              <a:gd name="connsiteX245" fmla="*/ 396789 w 9384838"/>
              <a:gd name="connsiteY245" fmla="*/ 5067573 h 6246801"/>
              <a:gd name="connsiteX246" fmla="*/ 422231 w 9384838"/>
              <a:gd name="connsiteY246" fmla="*/ 5043236 h 6246801"/>
              <a:gd name="connsiteX247" fmla="*/ 371347 w 9384838"/>
              <a:gd name="connsiteY247" fmla="*/ 5017793 h 6246801"/>
              <a:gd name="connsiteX248" fmla="*/ 396789 w 9384838"/>
              <a:gd name="connsiteY248" fmla="*/ 4992350 h 6246801"/>
              <a:gd name="connsiteX249" fmla="*/ 422231 w 9384838"/>
              <a:gd name="connsiteY249" fmla="*/ 4968013 h 6246801"/>
              <a:gd name="connsiteX250" fmla="*/ 446567 w 9384838"/>
              <a:gd name="connsiteY250" fmla="*/ 4992350 h 6246801"/>
              <a:gd name="connsiteX251" fmla="*/ 446567 w 9384838"/>
              <a:gd name="connsiteY251" fmla="*/ 5017793 h 6246801"/>
              <a:gd name="connsiteX252" fmla="*/ 472009 w 9384838"/>
              <a:gd name="connsiteY252" fmla="*/ 5043236 h 6246801"/>
              <a:gd name="connsiteX253" fmla="*/ 497451 w 9384838"/>
              <a:gd name="connsiteY253" fmla="*/ 5017793 h 6246801"/>
              <a:gd name="connsiteX254" fmla="*/ 497452 w 9384838"/>
              <a:gd name="connsiteY254" fmla="*/ 5017793 h 6246801"/>
              <a:gd name="connsiteX255" fmla="*/ 547230 w 9384838"/>
              <a:gd name="connsiteY255" fmla="*/ 5017793 h 6246801"/>
              <a:gd name="connsiteX256" fmla="*/ 521788 w 9384838"/>
              <a:gd name="connsiteY256" fmla="*/ 4992350 h 6246801"/>
              <a:gd name="connsiteX257" fmla="*/ 572672 w 9384838"/>
              <a:gd name="connsiteY257" fmla="*/ 4968013 h 6246801"/>
              <a:gd name="connsiteX258" fmla="*/ 597008 w 9384838"/>
              <a:gd name="connsiteY258" fmla="*/ 4992350 h 6246801"/>
              <a:gd name="connsiteX259" fmla="*/ 647892 w 9384838"/>
              <a:gd name="connsiteY259" fmla="*/ 4992350 h 6246801"/>
              <a:gd name="connsiteX260" fmla="*/ 647892 w 9384838"/>
              <a:gd name="connsiteY260" fmla="*/ 4968013 h 6246801"/>
              <a:gd name="connsiteX261" fmla="*/ 672228 w 9384838"/>
              <a:gd name="connsiteY261" fmla="*/ 4942570 h 6246801"/>
              <a:gd name="connsiteX262" fmla="*/ 672228 w 9384838"/>
              <a:gd name="connsiteY262" fmla="*/ 4917127 h 6246801"/>
              <a:gd name="connsiteX263" fmla="*/ 723112 w 9384838"/>
              <a:gd name="connsiteY263" fmla="*/ 4892790 h 6246801"/>
              <a:gd name="connsiteX264" fmla="*/ 772890 w 9384838"/>
              <a:gd name="connsiteY264" fmla="*/ 4892790 h 6246801"/>
              <a:gd name="connsiteX265" fmla="*/ 798333 w 9384838"/>
              <a:gd name="connsiteY265" fmla="*/ 4867347 h 6246801"/>
              <a:gd name="connsiteX266" fmla="*/ 291494 w 9384838"/>
              <a:gd name="connsiteY266" fmla="*/ 3896294 h 6246801"/>
              <a:gd name="connsiteX267" fmla="*/ 319795 w 9384838"/>
              <a:gd name="connsiteY267" fmla="*/ 3947235 h 6246801"/>
              <a:gd name="connsiteX268" fmla="*/ 280174 w 9384838"/>
              <a:gd name="connsiteY268" fmla="*/ 4026476 h 6246801"/>
              <a:gd name="connsiteX269" fmla="*/ 234893 w 9384838"/>
              <a:gd name="connsiteY269" fmla="*/ 4026476 h 6246801"/>
              <a:gd name="connsiteX270" fmla="*/ 220743 w 9384838"/>
              <a:gd name="connsiteY270" fmla="*/ 4066097 h 6246801"/>
              <a:gd name="connsiteX271" fmla="*/ 178292 w 9384838"/>
              <a:gd name="connsiteY271" fmla="*/ 4074587 h 6246801"/>
              <a:gd name="connsiteX272" fmla="*/ 133012 w 9384838"/>
              <a:gd name="connsiteY272" fmla="*/ 4111377 h 6246801"/>
              <a:gd name="connsiteX273" fmla="*/ 93391 w 9384838"/>
              <a:gd name="connsiteY273" fmla="*/ 4125528 h 6246801"/>
              <a:gd name="connsiteX274" fmla="*/ 113201 w 9384838"/>
              <a:gd name="connsiteY274" fmla="*/ 4187789 h 6246801"/>
              <a:gd name="connsiteX275" fmla="*/ 82071 w 9384838"/>
              <a:gd name="connsiteY275" fmla="*/ 4187789 h 6246801"/>
              <a:gd name="connsiteX276" fmla="*/ 59430 w 9384838"/>
              <a:gd name="connsiteY276" fmla="*/ 4250050 h 6246801"/>
              <a:gd name="connsiteX277" fmla="*/ 76411 w 9384838"/>
              <a:gd name="connsiteY277" fmla="*/ 4275521 h 6246801"/>
              <a:gd name="connsiteX278" fmla="*/ 11320 w 9384838"/>
              <a:gd name="connsiteY278" fmla="*/ 4317971 h 6246801"/>
              <a:gd name="connsiteX279" fmla="*/ 0 w 9384838"/>
              <a:gd name="connsiteY279" fmla="*/ 4230240 h 6246801"/>
              <a:gd name="connsiteX280" fmla="*/ 31130 w 9384838"/>
              <a:gd name="connsiteY280" fmla="*/ 4218920 h 6246801"/>
              <a:gd name="connsiteX281" fmla="*/ 45280 w 9384838"/>
              <a:gd name="connsiteY281" fmla="*/ 4187789 h 6246801"/>
              <a:gd name="connsiteX282" fmla="*/ 53771 w 9384838"/>
              <a:gd name="connsiteY282" fmla="*/ 4131188 h 6246801"/>
              <a:gd name="connsiteX283" fmla="*/ 70751 w 9384838"/>
              <a:gd name="connsiteY283" fmla="*/ 4105717 h 6246801"/>
              <a:gd name="connsiteX284" fmla="*/ 124522 w 9384838"/>
              <a:gd name="connsiteY284" fmla="*/ 4083077 h 6246801"/>
              <a:gd name="connsiteX285" fmla="*/ 152822 w 9384838"/>
              <a:gd name="connsiteY285" fmla="*/ 4040626 h 6246801"/>
              <a:gd name="connsiteX286" fmla="*/ 104711 w 9384838"/>
              <a:gd name="connsiteY286" fmla="*/ 4023646 h 6246801"/>
              <a:gd name="connsiteX287" fmla="*/ 104711 w 9384838"/>
              <a:gd name="connsiteY287" fmla="*/ 3981195 h 6246801"/>
              <a:gd name="connsiteX288" fmla="*/ 144332 w 9384838"/>
              <a:gd name="connsiteY288" fmla="*/ 3981195 h 6246801"/>
              <a:gd name="connsiteX289" fmla="*/ 181122 w 9384838"/>
              <a:gd name="connsiteY289" fmla="*/ 4020816 h 6246801"/>
              <a:gd name="connsiteX290" fmla="*/ 240553 w 9384838"/>
              <a:gd name="connsiteY290" fmla="*/ 3955725 h 6246801"/>
              <a:gd name="connsiteX291" fmla="*/ 271684 w 9384838"/>
              <a:gd name="connsiteY291" fmla="*/ 3907614 h 6246801"/>
              <a:gd name="connsiteX292" fmla="*/ 291494 w 9384838"/>
              <a:gd name="connsiteY292" fmla="*/ 3896294 h 6246801"/>
              <a:gd name="connsiteX293" fmla="*/ 481106 w 9384838"/>
              <a:gd name="connsiteY293" fmla="*/ 3596309 h 6246801"/>
              <a:gd name="connsiteX294" fmla="*/ 435825 w 9384838"/>
              <a:gd name="connsiteY294" fmla="*/ 3664230 h 6246801"/>
              <a:gd name="connsiteX295" fmla="*/ 396205 w 9384838"/>
              <a:gd name="connsiteY295" fmla="*/ 3638759 h 6246801"/>
              <a:gd name="connsiteX296" fmla="*/ 481106 w 9384838"/>
              <a:gd name="connsiteY296" fmla="*/ 3596309 h 6246801"/>
              <a:gd name="connsiteX297" fmla="*/ 4460871 w 9384838"/>
              <a:gd name="connsiteY297" fmla="*/ 3512231 h 6246801"/>
              <a:gd name="connsiteX298" fmla="*/ 4435429 w 9384838"/>
              <a:gd name="connsiteY298" fmla="*/ 3563117 h 6246801"/>
              <a:gd name="connsiteX299" fmla="*/ 4385651 w 9384838"/>
              <a:gd name="connsiteY299" fmla="*/ 3612896 h 6246801"/>
              <a:gd name="connsiteX300" fmla="*/ 4385651 w 9384838"/>
              <a:gd name="connsiteY300" fmla="*/ 3638339 h 6246801"/>
              <a:gd name="connsiteX301" fmla="*/ 4435429 w 9384838"/>
              <a:gd name="connsiteY301" fmla="*/ 3638339 h 6246801"/>
              <a:gd name="connsiteX302" fmla="*/ 4435429 w 9384838"/>
              <a:gd name="connsiteY302" fmla="*/ 3662676 h 6246801"/>
              <a:gd name="connsiteX303" fmla="*/ 4385651 w 9384838"/>
              <a:gd name="connsiteY303" fmla="*/ 3713562 h 6246801"/>
              <a:gd name="connsiteX304" fmla="*/ 4284989 w 9384838"/>
              <a:gd name="connsiteY304" fmla="*/ 3737899 h 6246801"/>
              <a:gd name="connsiteX305" fmla="*/ 4310431 w 9384838"/>
              <a:gd name="connsiteY305" fmla="*/ 3688119 h 6246801"/>
              <a:gd name="connsiteX306" fmla="*/ 4335873 w 9384838"/>
              <a:gd name="connsiteY306" fmla="*/ 3662676 h 6246801"/>
              <a:gd name="connsiteX307" fmla="*/ 4335873 w 9384838"/>
              <a:gd name="connsiteY307" fmla="*/ 3638339 h 6246801"/>
              <a:gd name="connsiteX308" fmla="*/ 4284989 w 9384838"/>
              <a:gd name="connsiteY308" fmla="*/ 3662676 h 6246801"/>
              <a:gd name="connsiteX309" fmla="*/ 4284989 w 9384838"/>
              <a:gd name="connsiteY309" fmla="*/ 3612896 h 6246801"/>
              <a:gd name="connsiteX310" fmla="*/ 4360209 w 9384838"/>
              <a:gd name="connsiteY310" fmla="*/ 3537674 h 6246801"/>
              <a:gd name="connsiteX311" fmla="*/ 4460871 w 9384838"/>
              <a:gd name="connsiteY311" fmla="*/ 3512231 h 6246801"/>
              <a:gd name="connsiteX312" fmla="*/ 605629 w 9384838"/>
              <a:gd name="connsiteY312" fmla="*/ 3364245 h 6246801"/>
              <a:gd name="connsiteX313" fmla="*/ 611289 w 9384838"/>
              <a:gd name="connsiteY313" fmla="*/ 3409526 h 6246801"/>
              <a:gd name="connsiteX314" fmla="*/ 633929 w 9384838"/>
              <a:gd name="connsiteY314" fmla="*/ 3437826 h 6246801"/>
              <a:gd name="connsiteX315" fmla="*/ 616949 w 9384838"/>
              <a:gd name="connsiteY315" fmla="*/ 3485937 h 6246801"/>
              <a:gd name="connsiteX316" fmla="*/ 599969 w 9384838"/>
              <a:gd name="connsiteY316" fmla="*/ 3497257 h 6246801"/>
              <a:gd name="connsiteX317" fmla="*/ 560348 w 9384838"/>
              <a:gd name="connsiteY317" fmla="*/ 3451976 h 6246801"/>
              <a:gd name="connsiteX318" fmla="*/ 577328 w 9384838"/>
              <a:gd name="connsiteY318" fmla="*/ 3415186 h 6246801"/>
              <a:gd name="connsiteX319" fmla="*/ 574498 w 9384838"/>
              <a:gd name="connsiteY319" fmla="*/ 3369905 h 6246801"/>
              <a:gd name="connsiteX320" fmla="*/ 605629 w 9384838"/>
              <a:gd name="connsiteY320" fmla="*/ 3364245 h 6246801"/>
              <a:gd name="connsiteX321" fmla="*/ 1098059 w 9384838"/>
              <a:gd name="connsiteY321" fmla="*/ 3109544 h 6246801"/>
              <a:gd name="connsiteX322" fmla="*/ 1081079 w 9384838"/>
              <a:gd name="connsiteY322" fmla="*/ 3137841 h 6246801"/>
              <a:gd name="connsiteX323" fmla="*/ 1064099 w 9384838"/>
              <a:gd name="connsiteY323" fmla="*/ 3154822 h 6246801"/>
              <a:gd name="connsiteX324" fmla="*/ 1038628 w 9384838"/>
              <a:gd name="connsiteY324" fmla="*/ 3143502 h 6246801"/>
              <a:gd name="connsiteX325" fmla="*/ 1098059 w 9384838"/>
              <a:gd name="connsiteY325" fmla="*/ 3109544 h 6246801"/>
              <a:gd name="connsiteX326" fmla="*/ 905615 w 9384838"/>
              <a:gd name="connsiteY326" fmla="*/ 3061433 h 6246801"/>
              <a:gd name="connsiteX327" fmla="*/ 905615 w 9384838"/>
              <a:gd name="connsiteY327" fmla="*/ 3098224 h 6246801"/>
              <a:gd name="connsiteX328" fmla="*/ 874484 w 9384838"/>
              <a:gd name="connsiteY328" fmla="*/ 3149161 h 6246801"/>
              <a:gd name="connsiteX329" fmla="*/ 820713 w 9384838"/>
              <a:gd name="connsiteY329" fmla="*/ 3171802 h 6246801"/>
              <a:gd name="connsiteX330" fmla="*/ 826373 w 9384838"/>
              <a:gd name="connsiteY330" fmla="*/ 3205762 h 6246801"/>
              <a:gd name="connsiteX331" fmla="*/ 769772 w 9384838"/>
              <a:gd name="connsiteY331" fmla="*/ 3214252 h 6246801"/>
              <a:gd name="connsiteX332" fmla="*/ 775432 w 9384838"/>
              <a:gd name="connsiteY332" fmla="*/ 3253873 h 6246801"/>
              <a:gd name="connsiteX333" fmla="*/ 738642 w 9384838"/>
              <a:gd name="connsiteY333" fmla="*/ 3245383 h 6246801"/>
              <a:gd name="connsiteX334" fmla="*/ 724492 w 9384838"/>
              <a:gd name="connsiteY334" fmla="*/ 3214252 h 6246801"/>
              <a:gd name="connsiteX335" fmla="*/ 701851 w 9384838"/>
              <a:gd name="connsiteY335" fmla="*/ 3183122 h 6246801"/>
              <a:gd name="connsiteX336" fmla="*/ 724492 w 9384838"/>
              <a:gd name="connsiteY336" fmla="*/ 3168972 h 6246801"/>
              <a:gd name="connsiteX337" fmla="*/ 747132 w 9384838"/>
              <a:gd name="connsiteY337" fmla="*/ 3146331 h 6246801"/>
              <a:gd name="connsiteX338" fmla="*/ 843354 w 9384838"/>
              <a:gd name="connsiteY338" fmla="*/ 3098224 h 6246801"/>
              <a:gd name="connsiteX339" fmla="*/ 905615 w 9384838"/>
              <a:gd name="connsiteY339" fmla="*/ 3061433 h 6246801"/>
              <a:gd name="connsiteX340" fmla="*/ 936745 w 9384838"/>
              <a:gd name="connsiteY340" fmla="*/ 3033132 h 6246801"/>
              <a:gd name="connsiteX341" fmla="*/ 973535 w 9384838"/>
              <a:gd name="connsiteY341" fmla="*/ 3081244 h 6246801"/>
              <a:gd name="connsiteX342" fmla="*/ 948066 w 9384838"/>
              <a:gd name="connsiteY342" fmla="*/ 3115203 h 6246801"/>
              <a:gd name="connsiteX343" fmla="*/ 925424 w 9384838"/>
              <a:gd name="connsiteY343" fmla="*/ 3067093 h 6246801"/>
              <a:gd name="connsiteX344" fmla="*/ 936745 w 9384838"/>
              <a:gd name="connsiteY344" fmla="*/ 3033132 h 6246801"/>
              <a:gd name="connsiteX345" fmla="*/ 5840275 w 9384838"/>
              <a:gd name="connsiteY345" fmla="*/ 2081897 h 6246801"/>
              <a:gd name="connsiteX346" fmla="*/ 5891159 w 9384838"/>
              <a:gd name="connsiteY346" fmla="*/ 2132783 h 6246801"/>
              <a:gd name="connsiteX347" fmla="*/ 5891159 w 9384838"/>
              <a:gd name="connsiteY347" fmla="*/ 2158226 h 6246801"/>
              <a:gd name="connsiteX348" fmla="*/ 5966379 w 9384838"/>
              <a:gd name="connsiteY348" fmla="*/ 2208005 h 6246801"/>
              <a:gd name="connsiteX349" fmla="*/ 6016157 w 9384838"/>
              <a:gd name="connsiteY349" fmla="*/ 2208005 h 6246801"/>
              <a:gd name="connsiteX350" fmla="*/ 6041599 w 9384838"/>
              <a:gd name="connsiteY350" fmla="*/ 2208005 h 6246801"/>
              <a:gd name="connsiteX351" fmla="*/ 5966379 w 9384838"/>
              <a:gd name="connsiteY351" fmla="*/ 2308672 h 6246801"/>
              <a:gd name="connsiteX352" fmla="*/ 5916601 w 9384838"/>
              <a:gd name="connsiteY352" fmla="*/ 2558676 h 6246801"/>
              <a:gd name="connsiteX353" fmla="*/ 5916601 w 9384838"/>
              <a:gd name="connsiteY353" fmla="*/ 2659341 h 6246801"/>
              <a:gd name="connsiteX354" fmla="*/ 5966379 w 9384838"/>
              <a:gd name="connsiteY354" fmla="*/ 2684786 h 6246801"/>
              <a:gd name="connsiteX355" fmla="*/ 5991821 w 9384838"/>
              <a:gd name="connsiteY355" fmla="*/ 2734563 h 6246801"/>
              <a:gd name="connsiteX356" fmla="*/ 6016157 w 9384838"/>
              <a:gd name="connsiteY356" fmla="*/ 2785448 h 6246801"/>
              <a:gd name="connsiteX357" fmla="*/ 6016157 w 9384838"/>
              <a:gd name="connsiteY357" fmla="*/ 2860670 h 6246801"/>
              <a:gd name="connsiteX358" fmla="*/ 5991821 w 9384838"/>
              <a:gd name="connsiteY358" fmla="*/ 2885007 h 6246801"/>
              <a:gd name="connsiteX359" fmla="*/ 6016157 w 9384838"/>
              <a:gd name="connsiteY359" fmla="*/ 2910449 h 6246801"/>
              <a:gd name="connsiteX360" fmla="*/ 5991821 w 9384838"/>
              <a:gd name="connsiteY360" fmla="*/ 2935892 h 6246801"/>
              <a:gd name="connsiteX361" fmla="*/ 5991821 w 9384838"/>
              <a:gd name="connsiteY361" fmla="*/ 2960229 h 6246801"/>
              <a:gd name="connsiteX362" fmla="*/ 6041599 w 9384838"/>
              <a:gd name="connsiteY362" fmla="*/ 2985670 h 6246801"/>
              <a:gd name="connsiteX363" fmla="*/ 6016157 w 9384838"/>
              <a:gd name="connsiteY363" fmla="*/ 3035453 h 6246801"/>
              <a:gd name="connsiteX364" fmla="*/ 6041599 w 9384838"/>
              <a:gd name="connsiteY364" fmla="*/ 3086339 h 6246801"/>
              <a:gd name="connsiteX365" fmla="*/ 5991821 w 9384838"/>
              <a:gd name="connsiteY365" fmla="*/ 3185896 h 6246801"/>
              <a:gd name="connsiteX366" fmla="*/ 6016157 w 9384838"/>
              <a:gd name="connsiteY366" fmla="*/ 3185896 h 6246801"/>
              <a:gd name="connsiteX367" fmla="*/ 6016157 w 9384838"/>
              <a:gd name="connsiteY367" fmla="*/ 3236782 h 6246801"/>
              <a:gd name="connsiteX368" fmla="*/ 5966379 w 9384838"/>
              <a:gd name="connsiteY368" fmla="*/ 3261118 h 6246801"/>
              <a:gd name="connsiteX369" fmla="*/ 5966379 w 9384838"/>
              <a:gd name="connsiteY369" fmla="*/ 3286561 h 6246801"/>
              <a:gd name="connsiteX370" fmla="*/ 5916601 w 9384838"/>
              <a:gd name="connsiteY370" fmla="*/ 3361784 h 6246801"/>
              <a:gd name="connsiteX371" fmla="*/ 5916601 w 9384838"/>
              <a:gd name="connsiteY371" fmla="*/ 3412670 h 6246801"/>
              <a:gd name="connsiteX372" fmla="*/ 5865717 w 9384838"/>
              <a:gd name="connsiteY372" fmla="*/ 3437007 h 6246801"/>
              <a:gd name="connsiteX373" fmla="*/ 5840275 w 9384838"/>
              <a:gd name="connsiteY373" fmla="*/ 3462450 h 6246801"/>
              <a:gd name="connsiteX374" fmla="*/ 5815939 w 9384838"/>
              <a:gd name="connsiteY374" fmla="*/ 3437007 h 6246801"/>
              <a:gd name="connsiteX375" fmla="*/ 5815939 w 9384838"/>
              <a:gd name="connsiteY375" fmla="*/ 3487893 h 6246801"/>
              <a:gd name="connsiteX376" fmla="*/ 5765055 w 9384838"/>
              <a:gd name="connsiteY376" fmla="*/ 3462450 h 6246801"/>
              <a:gd name="connsiteX377" fmla="*/ 5765055 w 9384838"/>
              <a:gd name="connsiteY377" fmla="*/ 3462451 h 6246801"/>
              <a:gd name="connsiteX378" fmla="*/ 5790497 w 9384838"/>
              <a:gd name="connsiteY378" fmla="*/ 3512230 h 6246801"/>
              <a:gd name="connsiteX379" fmla="*/ 5740719 w 9384838"/>
              <a:gd name="connsiteY379" fmla="*/ 3537673 h 6246801"/>
              <a:gd name="connsiteX380" fmla="*/ 5715277 w 9384838"/>
              <a:gd name="connsiteY380" fmla="*/ 3563116 h 6246801"/>
              <a:gd name="connsiteX381" fmla="*/ 5689835 w 9384838"/>
              <a:gd name="connsiteY381" fmla="*/ 3587453 h 6246801"/>
              <a:gd name="connsiteX382" fmla="*/ 5715277 w 9384838"/>
              <a:gd name="connsiteY382" fmla="*/ 3612896 h 6246801"/>
              <a:gd name="connsiteX383" fmla="*/ 5665499 w 9384838"/>
              <a:gd name="connsiteY383" fmla="*/ 3612896 h 6246801"/>
              <a:gd name="connsiteX384" fmla="*/ 5640057 w 9384838"/>
              <a:gd name="connsiteY384" fmla="*/ 3638339 h 6246801"/>
              <a:gd name="connsiteX385" fmla="*/ 5665499 w 9384838"/>
              <a:gd name="connsiteY385" fmla="*/ 3638339 h 6246801"/>
              <a:gd name="connsiteX386" fmla="*/ 5665499 w 9384838"/>
              <a:gd name="connsiteY386" fmla="*/ 3662676 h 6246801"/>
              <a:gd name="connsiteX387" fmla="*/ 5640057 w 9384838"/>
              <a:gd name="connsiteY387" fmla="*/ 3662676 h 6246801"/>
              <a:gd name="connsiteX388" fmla="*/ 5665499 w 9384838"/>
              <a:gd name="connsiteY388" fmla="*/ 3688119 h 6246801"/>
              <a:gd name="connsiteX389" fmla="*/ 5640057 w 9384838"/>
              <a:gd name="connsiteY389" fmla="*/ 3763342 h 6246801"/>
              <a:gd name="connsiteX390" fmla="*/ 5590279 w 9384838"/>
              <a:gd name="connsiteY390" fmla="*/ 3737899 h 6246801"/>
              <a:gd name="connsiteX391" fmla="*/ 5515059 w 9384838"/>
              <a:gd name="connsiteY391" fmla="*/ 3737899 h 6246801"/>
              <a:gd name="connsiteX392" fmla="*/ 5464175 w 9384838"/>
              <a:gd name="connsiteY392" fmla="*/ 3713562 h 6246801"/>
              <a:gd name="connsiteX393" fmla="*/ 5439839 w 9384838"/>
              <a:gd name="connsiteY393" fmla="*/ 3737899 h 6246801"/>
              <a:gd name="connsiteX394" fmla="*/ 5464175 w 9384838"/>
              <a:gd name="connsiteY394" fmla="*/ 3763342 h 6246801"/>
              <a:gd name="connsiteX395" fmla="*/ 5414397 w 9384838"/>
              <a:gd name="connsiteY395" fmla="*/ 3788785 h 6246801"/>
              <a:gd name="connsiteX396" fmla="*/ 5339177 w 9384838"/>
              <a:gd name="connsiteY396" fmla="*/ 3939230 h 6246801"/>
              <a:gd name="connsiteX397" fmla="*/ 5364619 w 9384838"/>
              <a:gd name="connsiteY397" fmla="*/ 4014453 h 6246801"/>
              <a:gd name="connsiteX398" fmla="*/ 5364618 w 9384838"/>
              <a:gd name="connsiteY398" fmla="*/ 4014453 h 6246801"/>
              <a:gd name="connsiteX399" fmla="*/ 5364618 w 9384838"/>
              <a:gd name="connsiteY399" fmla="*/ 4089676 h 6246801"/>
              <a:gd name="connsiteX400" fmla="*/ 5313734 w 9384838"/>
              <a:gd name="connsiteY400" fmla="*/ 4289902 h 6246801"/>
              <a:gd name="connsiteX401" fmla="*/ 5238514 w 9384838"/>
              <a:gd name="connsiteY401" fmla="*/ 4416010 h 6246801"/>
              <a:gd name="connsiteX402" fmla="*/ 5213072 w 9384838"/>
              <a:gd name="connsiteY402" fmla="*/ 4440347 h 6246801"/>
              <a:gd name="connsiteX403" fmla="*/ 5163294 w 9384838"/>
              <a:gd name="connsiteY403" fmla="*/ 4440347 h 6246801"/>
              <a:gd name="connsiteX404" fmla="*/ 5137852 w 9384838"/>
              <a:gd name="connsiteY404" fmla="*/ 4465790 h 6246801"/>
              <a:gd name="connsiteX405" fmla="*/ 5163294 w 9384838"/>
              <a:gd name="connsiteY405" fmla="*/ 4465790 h 6246801"/>
              <a:gd name="connsiteX406" fmla="*/ 5062632 w 9384838"/>
              <a:gd name="connsiteY406" fmla="*/ 4616236 h 6246801"/>
              <a:gd name="connsiteX407" fmla="*/ 5038296 w 9384838"/>
              <a:gd name="connsiteY407" fmla="*/ 4691459 h 6246801"/>
              <a:gd name="connsiteX408" fmla="*/ 5012854 w 9384838"/>
              <a:gd name="connsiteY408" fmla="*/ 4716902 h 6246801"/>
              <a:gd name="connsiteX409" fmla="*/ 4987412 w 9384838"/>
              <a:gd name="connsiteY409" fmla="*/ 4792125 h 6246801"/>
              <a:gd name="connsiteX410" fmla="*/ 5012854 w 9384838"/>
              <a:gd name="connsiteY410" fmla="*/ 4917127 h 6246801"/>
              <a:gd name="connsiteX411" fmla="*/ 5062632 w 9384838"/>
              <a:gd name="connsiteY411" fmla="*/ 5043236 h 6246801"/>
              <a:gd name="connsiteX412" fmla="*/ 5013583 w 9384838"/>
              <a:gd name="connsiteY412" fmla="*/ 4993096 h 6246801"/>
              <a:gd name="connsiteX413" fmla="*/ 5062632 w 9384838"/>
              <a:gd name="connsiteY413" fmla="*/ 5043237 h 6246801"/>
              <a:gd name="connsiteX414" fmla="*/ 4987412 w 9384838"/>
              <a:gd name="connsiteY414" fmla="*/ 5043237 h 6246801"/>
              <a:gd name="connsiteX415" fmla="*/ 4963076 w 9384838"/>
              <a:gd name="connsiteY415" fmla="*/ 5017794 h 6246801"/>
              <a:gd name="connsiteX416" fmla="*/ 4862414 w 9384838"/>
              <a:gd name="connsiteY416" fmla="*/ 5067574 h 6246801"/>
              <a:gd name="connsiteX417" fmla="*/ 4812636 w 9384838"/>
              <a:gd name="connsiteY417" fmla="*/ 5142796 h 6246801"/>
              <a:gd name="connsiteX418" fmla="*/ 4812636 w 9384838"/>
              <a:gd name="connsiteY418" fmla="*/ 5193682 h 6246801"/>
              <a:gd name="connsiteX419" fmla="*/ 4787194 w 9384838"/>
              <a:gd name="connsiteY419" fmla="*/ 5243462 h 6246801"/>
              <a:gd name="connsiteX420" fmla="*/ 4711974 w 9384838"/>
              <a:gd name="connsiteY420" fmla="*/ 5268905 h 6246801"/>
              <a:gd name="connsiteX421" fmla="*/ 4686532 w 9384838"/>
              <a:gd name="connsiteY421" fmla="*/ 5243462 h 6246801"/>
              <a:gd name="connsiteX422" fmla="*/ 4636753 w 9384838"/>
              <a:gd name="connsiteY422" fmla="*/ 5268905 h 6246801"/>
              <a:gd name="connsiteX423" fmla="*/ 4611311 w 9384838"/>
              <a:gd name="connsiteY423" fmla="*/ 5293242 h 6246801"/>
              <a:gd name="connsiteX424" fmla="*/ 4561533 w 9384838"/>
              <a:gd name="connsiteY424" fmla="*/ 5344128 h 6246801"/>
              <a:gd name="connsiteX425" fmla="*/ 4536091 w 9384838"/>
              <a:gd name="connsiteY425" fmla="*/ 5293242 h 6246801"/>
              <a:gd name="connsiteX426" fmla="*/ 4561533 w 9384838"/>
              <a:gd name="connsiteY426" fmla="*/ 5293242 h 6246801"/>
              <a:gd name="connsiteX427" fmla="*/ 4561533 w 9384838"/>
              <a:gd name="connsiteY427" fmla="*/ 5268905 h 6246801"/>
              <a:gd name="connsiteX428" fmla="*/ 4585869 w 9384838"/>
              <a:gd name="connsiteY428" fmla="*/ 5218019 h 6246801"/>
              <a:gd name="connsiteX429" fmla="*/ 4585869 w 9384838"/>
              <a:gd name="connsiteY429" fmla="*/ 5193682 h 6246801"/>
              <a:gd name="connsiteX430" fmla="*/ 4611311 w 9384838"/>
              <a:gd name="connsiteY430" fmla="*/ 5168239 h 6246801"/>
              <a:gd name="connsiteX431" fmla="*/ 4611311 w 9384838"/>
              <a:gd name="connsiteY431" fmla="*/ 5142796 h 6246801"/>
              <a:gd name="connsiteX432" fmla="*/ 4585869 w 9384838"/>
              <a:gd name="connsiteY432" fmla="*/ 5142796 h 6246801"/>
              <a:gd name="connsiteX433" fmla="*/ 4611311 w 9384838"/>
              <a:gd name="connsiteY433" fmla="*/ 5118460 h 6246801"/>
              <a:gd name="connsiteX434" fmla="*/ 4636753 w 9384838"/>
              <a:gd name="connsiteY434" fmla="*/ 5118460 h 6246801"/>
              <a:gd name="connsiteX435" fmla="*/ 4636753 w 9384838"/>
              <a:gd name="connsiteY435" fmla="*/ 5093017 h 6246801"/>
              <a:gd name="connsiteX436" fmla="*/ 4686532 w 9384838"/>
              <a:gd name="connsiteY436" fmla="*/ 5067574 h 6246801"/>
              <a:gd name="connsiteX437" fmla="*/ 4737416 w 9384838"/>
              <a:gd name="connsiteY437" fmla="*/ 5043237 h 6246801"/>
              <a:gd name="connsiteX438" fmla="*/ 4737416 w 9384838"/>
              <a:gd name="connsiteY438" fmla="*/ 5017794 h 6246801"/>
              <a:gd name="connsiteX439" fmla="*/ 4737416 w 9384838"/>
              <a:gd name="connsiteY439" fmla="*/ 4992351 h 6246801"/>
              <a:gd name="connsiteX440" fmla="*/ 4686532 w 9384838"/>
              <a:gd name="connsiteY440" fmla="*/ 4942571 h 6246801"/>
              <a:gd name="connsiteX441" fmla="*/ 4662196 w 9384838"/>
              <a:gd name="connsiteY441" fmla="*/ 4968014 h 6246801"/>
              <a:gd name="connsiteX442" fmla="*/ 4636753 w 9384838"/>
              <a:gd name="connsiteY442" fmla="*/ 4968014 h 6246801"/>
              <a:gd name="connsiteX443" fmla="*/ 4611311 w 9384838"/>
              <a:gd name="connsiteY443" fmla="*/ 4942571 h 6246801"/>
              <a:gd name="connsiteX444" fmla="*/ 4585869 w 9384838"/>
              <a:gd name="connsiteY444" fmla="*/ 4992350 h 6246801"/>
              <a:gd name="connsiteX445" fmla="*/ 4611310 w 9384838"/>
              <a:gd name="connsiteY445" fmla="*/ 5017792 h 6246801"/>
              <a:gd name="connsiteX446" fmla="*/ 4611311 w 9384838"/>
              <a:gd name="connsiteY446" fmla="*/ 5017793 h 6246801"/>
              <a:gd name="connsiteX447" fmla="*/ 4536091 w 9384838"/>
              <a:gd name="connsiteY447" fmla="*/ 5043236 h 6246801"/>
              <a:gd name="connsiteX448" fmla="*/ 4510649 w 9384838"/>
              <a:gd name="connsiteY448" fmla="*/ 5043236 h 6246801"/>
              <a:gd name="connsiteX449" fmla="*/ 4510649 w 9384838"/>
              <a:gd name="connsiteY449" fmla="*/ 5118458 h 6246801"/>
              <a:gd name="connsiteX450" fmla="*/ 4561533 w 9384838"/>
              <a:gd name="connsiteY450" fmla="*/ 5168238 h 6246801"/>
              <a:gd name="connsiteX451" fmla="*/ 4536091 w 9384838"/>
              <a:gd name="connsiteY451" fmla="*/ 5168238 h 6246801"/>
              <a:gd name="connsiteX452" fmla="*/ 4510649 w 9384838"/>
              <a:gd name="connsiteY452" fmla="*/ 5168238 h 6246801"/>
              <a:gd name="connsiteX453" fmla="*/ 4510649 w 9384838"/>
              <a:gd name="connsiteY453" fmla="*/ 5193681 h 6246801"/>
              <a:gd name="connsiteX454" fmla="*/ 4486313 w 9384838"/>
              <a:gd name="connsiteY454" fmla="*/ 5168238 h 6246801"/>
              <a:gd name="connsiteX455" fmla="*/ 4486313 w 9384838"/>
              <a:gd name="connsiteY455" fmla="*/ 5118458 h 6246801"/>
              <a:gd name="connsiteX456" fmla="*/ 4460871 w 9384838"/>
              <a:gd name="connsiteY456" fmla="*/ 5093016 h 6246801"/>
              <a:gd name="connsiteX457" fmla="*/ 4385651 w 9384838"/>
              <a:gd name="connsiteY457" fmla="*/ 5067573 h 6246801"/>
              <a:gd name="connsiteX458" fmla="*/ 4310431 w 9384838"/>
              <a:gd name="connsiteY458" fmla="*/ 5093016 h 6246801"/>
              <a:gd name="connsiteX459" fmla="*/ 4284989 w 9384838"/>
              <a:gd name="connsiteY459" fmla="*/ 5142795 h 6246801"/>
              <a:gd name="connsiteX460" fmla="*/ 4284989 w 9384838"/>
              <a:gd name="connsiteY460" fmla="*/ 5142796 h 6246801"/>
              <a:gd name="connsiteX461" fmla="*/ 4260653 w 9384838"/>
              <a:gd name="connsiteY461" fmla="*/ 5168239 h 6246801"/>
              <a:gd name="connsiteX462" fmla="*/ 4260653 w 9384838"/>
              <a:gd name="connsiteY462" fmla="*/ 5193683 h 6246801"/>
              <a:gd name="connsiteX463" fmla="*/ 4284989 w 9384838"/>
              <a:gd name="connsiteY463" fmla="*/ 5243462 h 6246801"/>
              <a:gd name="connsiteX464" fmla="*/ 4235211 w 9384838"/>
              <a:gd name="connsiteY464" fmla="*/ 5268905 h 6246801"/>
              <a:gd name="connsiteX465" fmla="*/ 4185433 w 9384838"/>
              <a:gd name="connsiteY465" fmla="*/ 5344128 h 6246801"/>
              <a:gd name="connsiteX466" fmla="*/ 4110213 w 9384838"/>
              <a:gd name="connsiteY466" fmla="*/ 5369571 h 6246801"/>
              <a:gd name="connsiteX467" fmla="*/ 4084771 w 9384838"/>
              <a:gd name="connsiteY467" fmla="*/ 5318685 h 6246801"/>
              <a:gd name="connsiteX468" fmla="*/ 4110213 w 9384838"/>
              <a:gd name="connsiteY468" fmla="*/ 5243462 h 6246801"/>
              <a:gd name="connsiteX469" fmla="*/ 4134549 w 9384838"/>
              <a:gd name="connsiteY469" fmla="*/ 5193683 h 6246801"/>
              <a:gd name="connsiteX470" fmla="*/ 4134549 w 9384838"/>
              <a:gd name="connsiteY470" fmla="*/ 5168239 h 6246801"/>
              <a:gd name="connsiteX471" fmla="*/ 4185433 w 9384838"/>
              <a:gd name="connsiteY471" fmla="*/ 5168239 h 6246801"/>
              <a:gd name="connsiteX472" fmla="*/ 4209769 w 9384838"/>
              <a:gd name="connsiteY472" fmla="*/ 5142796 h 6246801"/>
              <a:gd name="connsiteX473" fmla="*/ 4185433 w 9384838"/>
              <a:gd name="connsiteY473" fmla="*/ 5118460 h 6246801"/>
              <a:gd name="connsiteX474" fmla="*/ 4084771 w 9384838"/>
              <a:gd name="connsiteY474" fmla="*/ 5093017 h 6246801"/>
              <a:gd name="connsiteX475" fmla="*/ 4034993 w 9384838"/>
              <a:gd name="connsiteY475" fmla="*/ 5142796 h 6246801"/>
              <a:gd name="connsiteX476" fmla="*/ 3958666 w 9384838"/>
              <a:gd name="connsiteY476" fmla="*/ 5168239 h 6246801"/>
              <a:gd name="connsiteX477" fmla="*/ 3908904 w 9384838"/>
              <a:gd name="connsiteY477" fmla="*/ 5218019 h 6246801"/>
              <a:gd name="connsiteX478" fmla="*/ 3859127 w 9384838"/>
              <a:gd name="connsiteY478" fmla="*/ 5293242 h 6246801"/>
              <a:gd name="connsiteX479" fmla="*/ 3758465 w 9384838"/>
              <a:gd name="connsiteY479" fmla="*/ 5243462 h 6246801"/>
              <a:gd name="connsiteX480" fmla="*/ 3708688 w 9384838"/>
              <a:gd name="connsiteY480" fmla="*/ 5243462 h 6246801"/>
              <a:gd name="connsiteX481" fmla="*/ 3582584 w 9384838"/>
              <a:gd name="connsiteY481" fmla="*/ 5193683 h 6246801"/>
              <a:gd name="connsiteX482" fmla="*/ 3589545 w 9384838"/>
              <a:gd name="connsiteY482" fmla="*/ 5173103 h 6246801"/>
              <a:gd name="connsiteX483" fmla="*/ 3589543 w 9384838"/>
              <a:gd name="connsiteY483" fmla="*/ 5173102 h 6246801"/>
              <a:gd name="connsiteX484" fmla="*/ 3582582 w 9384838"/>
              <a:gd name="connsiteY484" fmla="*/ 5193682 h 6246801"/>
              <a:gd name="connsiteX485" fmla="*/ 3382367 w 9384838"/>
              <a:gd name="connsiteY485" fmla="*/ 5193682 h 6246801"/>
              <a:gd name="connsiteX486" fmla="*/ 3421081 w 9384838"/>
              <a:gd name="connsiteY486" fmla="*/ 5164921 h 6246801"/>
              <a:gd name="connsiteX487" fmla="*/ 3483028 w 9384838"/>
              <a:gd name="connsiteY487" fmla="*/ 5168239 h 6246801"/>
              <a:gd name="connsiteX488" fmla="*/ 3532805 w 9384838"/>
              <a:gd name="connsiteY488" fmla="*/ 5168239 h 6246801"/>
              <a:gd name="connsiteX489" fmla="*/ 3532805 w 9384838"/>
              <a:gd name="connsiteY489" fmla="*/ 5118459 h 6246801"/>
              <a:gd name="connsiteX490" fmla="*/ 3507365 w 9384838"/>
              <a:gd name="connsiteY490" fmla="*/ 5093016 h 6246801"/>
              <a:gd name="connsiteX491" fmla="*/ 3483028 w 9384838"/>
              <a:gd name="connsiteY491" fmla="*/ 5118459 h 6246801"/>
              <a:gd name="connsiteX492" fmla="*/ 3432144 w 9384838"/>
              <a:gd name="connsiteY492" fmla="*/ 5093016 h 6246801"/>
              <a:gd name="connsiteX493" fmla="*/ 3407808 w 9384838"/>
              <a:gd name="connsiteY493" fmla="*/ 5093016 h 6246801"/>
              <a:gd name="connsiteX494" fmla="*/ 3407808 w 9384838"/>
              <a:gd name="connsiteY494" fmla="*/ 5043237 h 6246801"/>
              <a:gd name="connsiteX495" fmla="*/ 3382367 w 9384838"/>
              <a:gd name="connsiteY495" fmla="*/ 5043237 h 6246801"/>
              <a:gd name="connsiteX496" fmla="*/ 3356924 w 9384838"/>
              <a:gd name="connsiteY496" fmla="*/ 5093016 h 6246801"/>
              <a:gd name="connsiteX497" fmla="*/ 3382367 w 9384838"/>
              <a:gd name="connsiteY497" fmla="*/ 5118459 h 6246801"/>
              <a:gd name="connsiteX498" fmla="*/ 3382367 w 9384838"/>
              <a:gd name="connsiteY498" fmla="*/ 5142796 h 6246801"/>
              <a:gd name="connsiteX499" fmla="*/ 3331482 w 9384838"/>
              <a:gd name="connsiteY499" fmla="*/ 5093016 h 6246801"/>
              <a:gd name="connsiteX500" fmla="*/ 3356924 w 9384838"/>
              <a:gd name="connsiteY500" fmla="*/ 5067573 h 6246801"/>
              <a:gd name="connsiteX501" fmla="*/ 3356924 w 9384838"/>
              <a:gd name="connsiteY501" fmla="*/ 4992351 h 6246801"/>
              <a:gd name="connsiteX502" fmla="*/ 3407808 w 9384838"/>
              <a:gd name="connsiteY502" fmla="*/ 4942571 h 6246801"/>
              <a:gd name="connsiteX503" fmla="*/ 3356924 w 9384838"/>
              <a:gd name="connsiteY503" fmla="*/ 4942571 h 6246801"/>
              <a:gd name="connsiteX504" fmla="*/ 3349625 w 9384838"/>
              <a:gd name="connsiteY504" fmla="*/ 4928288 h 6246801"/>
              <a:gd name="connsiteX505" fmla="*/ 3349624 w 9384838"/>
              <a:gd name="connsiteY505" fmla="*/ 4928288 h 6246801"/>
              <a:gd name="connsiteX506" fmla="*/ 3356924 w 9384838"/>
              <a:gd name="connsiteY506" fmla="*/ 4942571 h 6246801"/>
              <a:gd name="connsiteX507" fmla="*/ 3281703 w 9384838"/>
              <a:gd name="connsiteY507" fmla="*/ 4968014 h 6246801"/>
              <a:gd name="connsiteX508" fmla="*/ 3256260 w 9384838"/>
              <a:gd name="connsiteY508" fmla="*/ 5017794 h 6246801"/>
              <a:gd name="connsiteX509" fmla="*/ 3181041 w 9384838"/>
              <a:gd name="connsiteY509" fmla="*/ 5067573 h 6246801"/>
              <a:gd name="connsiteX510" fmla="*/ 3206483 w 9384838"/>
              <a:gd name="connsiteY510" fmla="*/ 5118459 h 6246801"/>
              <a:gd name="connsiteX511" fmla="*/ 3181041 w 9384838"/>
              <a:gd name="connsiteY511" fmla="*/ 5142796 h 6246801"/>
              <a:gd name="connsiteX512" fmla="*/ 3231925 w 9384838"/>
              <a:gd name="connsiteY512" fmla="*/ 5168239 h 6246801"/>
              <a:gd name="connsiteX513" fmla="*/ 3281703 w 9384838"/>
              <a:gd name="connsiteY513" fmla="*/ 5218019 h 6246801"/>
              <a:gd name="connsiteX514" fmla="*/ 3331481 w 9384838"/>
              <a:gd name="connsiteY514" fmla="*/ 5268905 h 6246801"/>
              <a:gd name="connsiteX515" fmla="*/ 3281703 w 9384838"/>
              <a:gd name="connsiteY515" fmla="*/ 5293242 h 6246801"/>
              <a:gd name="connsiteX516" fmla="*/ 3281703 w 9384838"/>
              <a:gd name="connsiteY516" fmla="*/ 5318685 h 6246801"/>
              <a:gd name="connsiteX517" fmla="*/ 3256260 w 9384838"/>
              <a:gd name="connsiteY517" fmla="*/ 5293242 h 6246801"/>
              <a:gd name="connsiteX518" fmla="*/ 3206483 w 9384838"/>
              <a:gd name="connsiteY518" fmla="*/ 5293242 h 6246801"/>
              <a:gd name="connsiteX519" fmla="*/ 3181041 w 9384838"/>
              <a:gd name="connsiteY519" fmla="*/ 5293242 h 6246801"/>
              <a:gd name="connsiteX520" fmla="*/ 3056044 w 9384838"/>
              <a:gd name="connsiteY520" fmla="*/ 5293242 h 6246801"/>
              <a:gd name="connsiteX521" fmla="*/ 3030601 w 9384838"/>
              <a:gd name="connsiteY521" fmla="*/ 5344128 h 6246801"/>
              <a:gd name="connsiteX522" fmla="*/ 3006265 w 9384838"/>
              <a:gd name="connsiteY522" fmla="*/ 5344128 h 6246801"/>
              <a:gd name="connsiteX523" fmla="*/ 2980823 w 9384838"/>
              <a:gd name="connsiteY523" fmla="*/ 5369571 h 6246801"/>
              <a:gd name="connsiteX524" fmla="*/ 3006265 w 9384838"/>
              <a:gd name="connsiteY524" fmla="*/ 5393907 h 6246801"/>
              <a:gd name="connsiteX525" fmla="*/ 2980823 w 9384838"/>
              <a:gd name="connsiteY525" fmla="*/ 5419350 h 6246801"/>
              <a:gd name="connsiteX526" fmla="*/ 2905602 w 9384838"/>
              <a:gd name="connsiteY526" fmla="*/ 5444793 h 6246801"/>
              <a:gd name="connsiteX527" fmla="*/ 2880162 w 9384838"/>
              <a:gd name="connsiteY527" fmla="*/ 5520016 h 6246801"/>
              <a:gd name="connsiteX528" fmla="*/ 2880159 w 9384838"/>
              <a:gd name="connsiteY528" fmla="*/ 5520016 h 6246801"/>
              <a:gd name="connsiteX529" fmla="*/ 2830382 w 9384838"/>
              <a:gd name="connsiteY529" fmla="*/ 5544353 h 6246801"/>
              <a:gd name="connsiteX530" fmla="*/ 2804941 w 9384838"/>
              <a:gd name="connsiteY530" fmla="*/ 5569796 h 6246801"/>
              <a:gd name="connsiteX531" fmla="*/ 2755160 w 9384838"/>
              <a:gd name="connsiteY531" fmla="*/ 5595239 h 6246801"/>
              <a:gd name="connsiteX532" fmla="*/ 2679941 w 9384838"/>
              <a:gd name="connsiteY532" fmla="*/ 5569796 h 6246801"/>
              <a:gd name="connsiteX533" fmla="*/ 2629058 w 9384838"/>
              <a:gd name="connsiteY533" fmla="*/ 5494573 h 6246801"/>
              <a:gd name="connsiteX534" fmla="*/ 2629058 w 9384838"/>
              <a:gd name="connsiteY534" fmla="*/ 5444794 h 6246801"/>
              <a:gd name="connsiteX535" fmla="*/ 2579280 w 9384838"/>
              <a:gd name="connsiteY535" fmla="*/ 5393908 h 6246801"/>
              <a:gd name="connsiteX536" fmla="*/ 2579280 w 9384838"/>
              <a:gd name="connsiteY536" fmla="*/ 5344128 h 6246801"/>
              <a:gd name="connsiteX537" fmla="*/ 2529501 w 9384838"/>
              <a:gd name="connsiteY537" fmla="*/ 5318685 h 6246801"/>
              <a:gd name="connsiteX538" fmla="*/ 2553838 w 9384838"/>
              <a:gd name="connsiteY538" fmla="*/ 5293242 h 6246801"/>
              <a:gd name="connsiteX539" fmla="*/ 2579280 w 9384838"/>
              <a:gd name="connsiteY539" fmla="*/ 5268905 h 6246801"/>
              <a:gd name="connsiteX540" fmla="*/ 2579280 w 9384838"/>
              <a:gd name="connsiteY540" fmla="*/ 5243462 h 6246801"/>
              <a:gd name="connsiteX541" fmla="*/ 2629058 w 9384838"/>
              <a:gd name="connsiteY541" fmla="*/ 5218019 h 6246801"/>
              <a:gd name="connsiteX542" fmla="*/ 2604722 w 9384838"/>
              <a:gd name="connsiteY542" fmla="*/ 5193682 h 6246801"/>
              <a:gd name="connsiteX543" fmla="*/ 2579280 w 9384838"/>
              <a:gd name="connsiteY543" fmla="*/ 5142796 h 6246801"/>
              <a:gd name="connsiteX544" fmla="*/ 2579280 w 9384838"/>
              <a:gd name="connsiteY544" fmla="*/ 5142795 h 6246801"/>
              <a:gd name="connsiteX545" fmla="*/ 2705382 w 9384838"/>
              <a:gd name="connsiteY545" fmla="*/ 5093015 h 6246801"/>
              <a:gd name="connsiteX546" fmla="*/ 2755160 w 9384838"/>
              <a:gd name="connsiteY546" fmla="*/ 5043236 h 6246801"/>
              <a:gd name="connsiteX547" fmla="*/ 2755160 w 9384838"/>
              <a:gd name="connsiteY547" fmla="*/ 4992350 h 6246801"/>
              <a:gd name="connsiteX548" fmla="*/ 2729719 w 9384838"/>
              <a:gd name="connsiteY548" fmla="*/ 4968013 h 6246801"/>
              <a:gd name="connsiteX549" fmla="*/ 2705383 w 9384838"/>
              <a:gd name="connsiteY549" fmla="*/ 4942570 h 6246801"/>
              <a:gd name="connsiteX550" fmla="*/ 2679942 w 9384838"/>
              <a:gd name="connsiteY550" fmla="*/ 4942570 h 6246801"/>
              <a:gd name="connsiteX551" fmla="*/ 2654500 w 9384838"/>
              <a:gd name="connsiteY551" fmla="*/ 4968013 h 6246801"/>
              <a:gd name="connsiteX552" fmla="*/ 2604722 w 9384838"/>
              <a:gd name="connsiteY552" fmla="*/ 4968013 h 6246801"/>
              <a:gd name="connsiteX553" fmla="*/ 2529503 w 9384838"/>
              <a:gd name="connsiteY553" fmla="*/ 4917127 h 6246801"/>
              <a:gd name="connsiteX554" fmla="*/ 2529503 w 9384838"/>
              <a:gd name="connsiteY554" fmla="*/ 4867348 h 6246801"/>
              <a:gd name="connsiteX555" fmla="*/ 2454282 w 9384838"/>
              <a:gd name="connsiteY555" fmla="*/ 4841905 h 6246801"/>
              <a:gd name="connsiteX556" fmla="*/ 2454282 w 9384838"/>
              <a:gd name="connsiteY556" fmla="*/ 4867348 h 6246801"/>
              <a:gd name="connsiteX557" fmla="*/ 2428840 w 9384838"/>
              <a:gd name="connsiteY557" fmla="*/ 4841905 h 6246801"/>
              <a:gd name="connsiteX558" fmla="*/ 2379063 w 9384838"/>
              <a:gd name="connsiteY558" fmla="*/ 4841905 h 6246801"/>
              <a:gd name="connsiteX559" fmla="*/ 2353620 w 9384838"/>
              <a:gd name="connsiteY559" fmla="*/ 4867348 h 6246801"/>
              <a:gd name="connsiteX560" fmla="*/ 2353620 w 9384838"/>
              <a:gd name="connsiteY560" fmla="*/ 4867347 h 6246801"/>
              <a:gd name="connsiteX561" fmla="*/ 2328178 w 9384838"/>
              <a:gd name="connsiteY561" fmla="*/ 4841904 h 6246801"/>
              <a:gd name="connsiteX562" fmla="*/ 2303843 w 9384838"/>
              <a:gd name="connsiteY562" fmla="*/ 4841904 h 6246801"/>
              <a:gd name="connsiteX563" fmla="*/ 2278401 w 9384838"/>
              <a:gd name="connsiteY563" fmla="*/ 4817568 h 6246801"/>
              <a:gd name="connsiteX564" fmla="*/ 2252958 w 9384838"/>
              <a:gd name="connsiteY564" fmla="*/ 4841904 h 6246801"/>
              <a:gd name="connsiteX565" fmla="*/ 2303843 w 9384838"/>
              <a:gd name="connsiteY565" fmla="*/ 4867347 h 6246801"/>
              <a:gd name="connsiteX566" fmla="*/ 2228623 w 9384838"/>
              <a:gd name="connsiteY566" fmla="*/ 4892790 h 6246801"/>
              <a:gd name="connsiteX567" fmla="*/ 2177740 w 9384838"/>
              <a:gd name="connsiteY567" fmla="*/ 4841904 h 6246801"/>
              <a:gd name="connsiteX568" fmla="*/ 2153404 w 9384838"/>
              <a:gd name="connsiteY568" fmla="*/ 4867347 h 6246801"/>
              <a:gd name="connsiteX569" fmla="*/ 2153404 w 9384838"/>
              <a:gd name="connsiteY569" fmla="*/ 4892790 h 6246801"/>
              <a:gd name="connsiteX570" fmla="*/ 2127962 w 9384838"/>
              <a:gd name="connsiteY570" fmla="*/ 4942570 h 6246801"/>
              <a:gd name="connsiteX571" fmla="*/ 2102518 w 9384838"/>
              <a:gd name="connsiteY571" fmla="*/ 4917127 h 6246801"/>
              <a:gd name="connsiteX572" fmla="*/ 2078183 w 9384838"/>
              <a:gd name="connsiteY572" fmla="*/ 4917127 h 6246801"/>
              <a:gd name="connsiteX573" fmla="*/ 2078183 w 9384838"/>
              <a:gd name="connsiteY573" fmla="*/ 4867347 h 6246801"/>
              <a:gd name="connsiteX574" fmla="*/ 2027299 w 9384838"/>
              <a:gd name="connsiteY574" fmla="*/ 4867347 h 6246801"/>
              <a:gd name="connsiteX575" fmla="*/ 2001857 w 9384838"/>
              <a:gd name="connsiteY575" fmla="*/ 4892790 h 6246801"/>
              <a:gd name="connsiteX576" fmla="*/ 1952080 w 9384838"/>
              <a:gd name="connsiteY576" fmla="*/ 4892790 h 6246801"/>
              <a:gd name="connsiteX577" fmla="*/ 1902303 w 9384838"/>
              <a:gd name="connsiteY577" fmla="*/ 4917127 h 6246801"/>
              <a:gd name="connsiteX578" fmla="*/ 1876860 w 9384838"/>
              <a:gd name="connsiteY578" fmla="*/ 4892790 h 6246801"/>
              <a:gd name="connsiteX579" fmla="*/ 1876860 w 9384838"/>
              <a:gd name="connsiteY579" fmla="*/ 4867347 h 6246801"/>
              <a:gd name="connsiteX580" fmla="*/ 1851419 w 9384838"/>
              <a:gd name="connsiteY580" fmla="*/ 4892790 h 6246801"/>
              <a:gd name="connsiteX581" fmla="*/ 1827080 w 9384838"/>
              <a:gd name="connsiteY581" fmla="*/ 4892790 h 6246801"/>
              <a:gd name="connsiteX582" fmla="*/ 1801640 w 9384838"/>
              <a:gd name="connsiteY582" fmla="*/ 4867347 h 6246801"/>
              <a:gd name="connsiteX583" fmla="*/ 1801640 w 9384838"/>
              <a:gd name="connsiteY583" fmla="*/ 4892790 h 6246801"/>
              <a:gd name="connsiteX584" fmla="*/ 1776198 w 9384838"/>
              <a:gd name="connsiteY584" fmla="*/ 4917127 h 6246801"/>
              <a:gd name="connsiteX585" fmla="*/ 1751861 w 9384838"/>
              <a:gd name="connsiteY585" fmla="*/ 4892790 h 6246801"/>
              <a:gd name="connsiteX586" fmla="*/ 1726419 w 9384838"/>
              <a:gd name="connsiteY586" fmla="*/ 4892790 h 6246801"/>
              <a:gd name="connsiteX587" fmla="*/ 1700977 w 9384838"/>
              <a:gd name="connsiteY587" fmla="*/ 4917127 h 6246801"/>
              <a:gd name="connsiteX588" fmla="*/ 1676640 w 9384838"/>
              <a:gd name="connsiteY588" fmla="*/ 4892790 h 6246801"/>
              <a:gd name="connsiteX589" fmla="*/ 1625756 w 9384838"/>
              <a:gd name="connsiteY589" fmla="*/ 4917127 h 6246801"/>
              <a:gd name="connsiteX590" fmla="*/ 1601421 w 9384838"/>
              <a:gd name="connsiteY590" fmla="*/ 4917127 h 6246801"/>
              <a:gd name="connsiteX591" fmla="*/ 1575979 w 9384838"/>
              <a:gd name="connsiteY591" fmla="*/ 4892790 h 6246801"/>
              <a:gd name="connsiteX592" fmla="*/ 1575979 w 9384838"/>
              <a:gd name="connsiteY592" fmla="*/ 4867347 h 6246801"/>
              <a:gd name="connsiteX593" fmla="*/ 1575979 w 9384838"/>
              <a:gd name="connsiteY593" fmla="*/ 4841904 h 6246801"/>
              <a:gd name="connsiteX594" fmla="*/ 1526200 w 9384838"/>
              <a:gd name="connsiteY594" fmla="*/ 4817568 h 6246801"/>
              <a:gd name="connsiteX595" fmla="*/ 1450978 w 9384838"/>
              <a:gd name="connsiteY595" fmla="*/ 4867347 h 6246801"/>
              <a:gd name="connsiteX596" fmla="*/ 1425540 w 9384838"/>
              <a:gd name="connsiteY596" fmla="*/ 4867347 h 6246801"/>
              <a:gd name="connsiteX597" fmla="*/ 1425540 w 9384838"/>
              <a:gd name="connsiteY597" fmla="*/ 4867348 h 6246801"/>
              <a:gd name="connsiteX598" fmla="*/ 1425540 w 9384838"/>
              <a:gd name="connsiteY598" fmla="*/ 4917127 h 6246801"/>
              <a:gd name="connsiteX599" fmla="*/ 1400097 w 9384838"/>
              <a:gd name="connsiteY599" fmla="*/ 4942570 h 6246801"/>
              <a:gd name="connsiteX600" fmla="*/ 1400097 w 9384838"/>
              <a:gd name="connsiteY600" fmla="*/ 4992350 h 6246801"/>
              <a:gd name="connsiteX601" fmla="*/ 1350319 w 9384838"/>
              <a:gd name="connsiteY601" fmla="*/ 4992350 h 6246801"/>
              <a:gd name="connsiteX602" fmla="*/ 1350319 w 9384838"/>
              <a:gd name="connsiteY602" fmla="*/ 5043236 h 6246801"/>
              <a:gd name="connsiteX603" fmla="*/ 1299435 w 9384838"/>
              <a:gd name="connsiteY603" fmla="*/ 4992350 h 6246801"/>
              <a:gd name="connsiteX604" fmla="*/ 1249656 w 9384838"/>
              <a:gd name="connsiteY604" fmla="*/ 4917127 h 6246801"/>
              <a:gd name="connsiteX605" fmla="*/ 1224214 w 9384838"/>
              <a:gd name="connsiteY605" fmla="*/ 4917127 h 6246801"/>
              <a:gd name="connsiteX606" fmla="*/ 1148993 w 9384838"/>
              <a:gd name="connsiteY606" fmla="*/ 4892791 h 6246801"/>
              <a:gd name="connsiteX607" fmla="*/ 1124658 w 9384838"/>
              <a:gd name="connsiteY607" fmla="*/ 4917127 h 6246801"/>
              <a:gd name="connsiteX608" fmla="*/ 1124658 w 9384838"/>
              <a:gd name="connsiteY608" fmla="*/ 4892791 h 6246801"/>
              <a:gd name="connsiteX609" fmla="*/ 1099215 w 9384838"/>
              <a:gd name="connsiteY609" fmla="*/ 4917127 h 6246801"/>
              <a:gd name="connsiteX610" fmla="*/ 1073771 w 9384838"/>
              <a:gd name="connsiteY610" fmla="*/ 4892791 h 6246801"/>
              <a:gd name="connsiteX611" fmla="*/ 1049435 w 9384838"/>
              <a:gd name="connsiteY611" fmla="*/ 4917127 h 6246801"/>
              <a:gd name="connsiteX612" fmla="*/ 998551 w 9384838"/>
              <a:gd name="connsiteY612" fmla="*/ 4917127 h 6246801"/>
              <a:gd name="connsiteX613" fmla="*/ 998551 w 9384838"/>
              <a:gd name="connsiteY613" fmla="*/ 4892791 h 6246801"/>
              <a:gd name="connsiteX614" fmla="*/ 948773 w 9384838"/>
              <a:gd name="connsiteY614" fmla="*/ 4841905 h 6246801"/>
              <a:gd name="connsiteX615" fmla="*/ 898995 w 9384838"/>
              <a:gd name="connsiteY615" fmla="*/ 4867348 h 6246801"/>
              <a:gd name="connsiteX616" fmla="*/ 898995 w 9384838"/>
              <a:gd name="connsiteY616" fmla="*/ 4792125 h 6246801"/>
              <a:gd name="connsiteX617" fmla="*/ 923331 w 9384838"/>
              <a:gd name="connsiteY617" fmla="*/ 4766682 h 6246801"/>
              <a:gd name="connsiteX618" fmla="*/ 923331 w 9384838"/>
              <a:gd name="connsiteY618" fmla="*/ 4716902 h 6246801"/>
              <a:gd name="connsiteX619" fmla="*/ 923331 w 9384838"/>
              <a:gd name="connsiteY619" fmla="*/ 4691459 h 6246801"/>
              <a:gd name="connsiteX620" fmla="*/ 974215 w 9384838"/>
              <a:gd name="connsiteY620" fmla="*/ 4691459 h 6246801"/>
              <a:gd name="connsiteX621" fmla="*/ 998551 w 9384838"/>
              <a:gd name="connsiteY621" fmla="*/ 4667122 h 6246801"/>
              <a:gd name="connsiteX622" fmla="*/ 1049435 w 9384838"/>
              <a:gd name="connsiteY622" fmla="*/ 4716902 h 6246801"/>
              <a:gd name="connsiteX623" fmla="*/ 1148993 w 9384838"/>
              <a:gd name="connsiteY623" fmla="*/ 4716902 h 6246801"/>
              <a:gd name="connsiteX624" fmla="*/ 1174436 w 9384838"/>
              <a:gd name="connsiteY624" fmla="*/ 4667122 h 6246801"/>
              <a:gd name="connsiteX625" fmla="*/ 1224214 w 9384838"/>
              <a:gd name="connsiteY625" fmla="*/ 4667122 h 6246801"/>
              <a:gd name="connsiteX626" fmla="*/ 1249656 w 9384838"/>
              <a:gd name="connsiteY626" fmla="*/ 4616236 h 6246801"/>
              <a:gd name="connsiteX627" fmla="*/ 1275099 w 9384838"/>
              <a:gd name="connsiteY627" fmla="*/ 4616236 h 6246801"/>
              <a:gd name="connsiteX628" fmla="*/ 1275099 w 9384838"/>
              <a:gd name="connsiteY628" fmla="*/ 4616237 h 6246801"/>
              <a:gd name="connsiteX629" fmla="*/ 1350319 w 9384838"/>
              <a:gd name="connsiteY629" fmla="*/ 4616237 h 6246801"/>
              <a:gd name="connsiteX630" fmla="*/ 1374654 w 9384838"/>
              <a:gd name="connsiteY630" fmla="*/ 4590794 h 6246801"/>
              <a:gd name="connsiteX631" fmla="*/ 1425539 w 9384838"/>
              <a:gd name="connsiteY631" fmla="*/ 4566457 h 6246801"/>
              <a:gd name="connsiteX632" fmla="*/ 1550537 w 9384838"/>
              <a:gd name="connsiteY632" fmla="*/ 4491234 h 6246801"/>
              <a:gd name="connsiteX633" fmla="*/ 1651201 w 9384838"/>
              <a:gd name="connsiteY633" fmla="*/ 4440348 h 6246801"/>
              <a:gd name="connsiteX634" fmla="*/ 1751865 w 9384838"/>
              <a:gd name="connsiteY634" fmla="*/ 4416011 h 6246801"/>
              <a:gd name="connsiteX635" fmla="*/ 1776201 w 9384838"/>
              <a:gd name="connsiteY635" fmla="*/ 4365125 h 6246801"/>
              <a:gd name="connsiteX636" fmla="*/ 1751865 w 9384838"/>
              <a:gd name="connsiteY636" fmla="*/ 4340788 h 6246801"/>
              <a:gd name="connsiteX637" fmla="*/ 1801642 w 9384838"/>
              <a:gd name="connsiteY637" fmla="*/ 4340788 h 6246801"/>
              <a:gd name="connsiteX638" fmla="*/ 1827082 w 9384838"/>
              <a:gd name="connsiteY638" fmla="*/ 4315345 h 6246801"/>
              <a:gd name="connsiteX639" fmla="*/ 1902304 w 9384838"/>
              <a:gd name="connsiteY639" fmla="*/ 4340788 h 6246801"/>
              <a:gd name="connsiteX640" fmla="*/ 1952081 w 9384838"/>
              <a:gd name="connsiteY640" fmla="*/ 4315345 h 6246801"/>
              <a:gd name="connsiteX641" fmla="*/ 2001860 w 9384838"/>
              <a:gd name="connsiteY641" fmla="*/ 4340788 h 6246801"/>
              <a:gd name="connsiteX642" fmla="*/ 1952081 w 9384838"/>
              <a:gd name="connsiteY642" fmla="*/ 4340788 h 6246801"/>
              <a:gd name="connsiteX643" fmla="*/ 1952081 w 9384838"/>
              <a:gd name="connsiteY643" fmla="*/ 4390568 h 6246801"/>
              <a:gd name="connsiteX644" fmla="*/ 2027302 w 9384838"/>
              <a:gd name="connsiteY644" fmla="*/ 4416011 h 6246801"/>
              <a:gd name="connsiteX645" fmla="*/ 2052742 w 9384838"/>
              <a:gd name="connsiteY645" fmla="*/ 4416011 h 6246801"/>
              <a:gd name="connsiteX646" fmla="*/ 2102518 w 9384838"/>
              <a:gd name="connsiteY646" fmla="*/ 4390568 h 6246801"/>
              <a:gd name="connsiteX647" fmla="*/ 2127962 w 9384838"/>
              <a:gd name="connsiteY647" fmla="*/ 4390568 h 6246801"/>
              <a:gd name="connsiteX648" fmla="*/ 2203182 w 9384838"/>
              <a:gd name="connsiteY648" fmla="*/ 4440348 h 6246801"/>
              <a:gd name="connsiteX649" fmla="*/ 2328178 w 9384838"/>
              <a:gd name="connsiteY649" fmla="*/ 4465791 h 6246801"/>
              <a:gd name="connsiteX650" fmla="*/ 2428839 w 9384838"/>
              <a:gd name="connsiteY650" fmla="*/ 4465791 h 6246801"/>
              <a:gd name="connsiteX651" fmla="*/ 2478617 w 9384838"/>
              <a:gd name="connsiteY651" fmla="*/ 4440348 h 6246801"/>
              <a:gd name="connsiteX652" fmla="*/ 2529503 w 9384838"/>
              <a:gd name="connsiteY652" fmla="*/ 4416011 h 6246801"/>
              <a:gd name="connsiteX653" fmla="*/ 2579280 w 9384838"/>
              <a:gd name="connsiteY653" fmla="*/ 4440348 h 6246801"/>
              <a:gd name="connsiteX654" fmla="*/ 2629058 w 9384838"/>
              <a:gd name="connsiteY654" fmla="*/ 4440348 h 6246801"/>
              <a:gd name="connsiteX655" fmla="*/ 2679941 w 9384838"/>
              <a:gd name="connsiteY655" fmla="*/ 4465791 h 6246801"/>
              <a:gd name="connsiteX656" fmla="*/ 2679941 w 9384838"/>
              <a:gd name="connsiteY656" fmla="*/ 4465790 h 6246801"/>
              <a:gd name="connsiteX657" fmla="*/ 2705383 w 9384838"/>
              <a:gd name="connsiteY657" fmla="*/ 4465790 h 6246801"/>
              <a:gd name="connsiteX658" fmla="*/ 2804940 w 9384838"/>
              <a:gd name="connsiteY658" fmla="*/ 4440347 h 6246801"/>
              <a:gd name="connsiteX659" fmla="*/ 2830382 w 9384838"/>
              <a:gd name="connsiteY659" fmla="*/ 4491233 h 6246801"/>
              <a:gd name="connsiteX660" fmla="*/ 2804940 w 9384838"/>
              <a:gd name="connsiteY660" fmla="*/ 4515570 h 6246801"/>
              <a:gd name="connsiteX661" fmla="*/ 2780604 w 9384838"/>
              <a:gd name="connsiteY661" fmla="*/ 4541013 h 6246801"/>
              <a:gd name="connsiteX662" fmla="*/ 2804940 w 9384838"/>
              <a:gd name="connsiteY662" fmla="*/ 4566456 h 6246801"/>
              <a:gd name="connsiteX663" fmla="*/ 2804940 w 9384838"/>
              <a:gd name="connsiteY663" fmla="*/ 4590793 h 6246801"/>
              <a:gd name="connsiteX664" fmla="*/ 2855825 w 9384838"/>
              <a:gd name="connsiteY664" fmla="*/ 4590793 h 6246801"/>
              <a:gd name="connsiteX665" fmla="*/ 2855825 w 9384838"/>
              <a:gd name="connsiteY665" fmla="*/ 4566456 h 6246801"/>
              <a:gd name="connsiteX666" fmla="*/ 2880159 w 9384838"/>
              <a:gd name="connsiteY666" fmla="*/ 4566456 h 6246801"/>
              <a:gd name="connsiteX667" fmla="*/ 2880159 w 9384838"/>
              <a:gd name="connsiteY667" fmla="*/ 4605916 h 6246801"/>
              <a:gd name="connsiteX668" fmla="*/ 2880162 w 9384838"/>
              <a:gd name="connsiteY668" fmla="*/ 4605918 h 6246801"/>
              <a:gd name="connsiteX669" fmla="*/ 2880162 w 9384838"/>
              <a:gd name="connsiteY669" fmla="*/ 4566457 h 6246801"/>
              <a:gd name="connsiteX670" fmla="*/ 2931045 w 9384838"/>
              <a:gd name="connsiteY670" fmla="*/ 4616236 h 6246801"/>
              <a:gd name="connsiteX671" fmla="*/ 2980823 w 9384838"/>
              <a:gd name="connsiteY671" fmla="*/ 4641679 h 6246801"/>
              <a:gd name="connsiteX672" fmla="*/ 3006265 w 9384838"/>
              <a:gd name="connsiteY672" fmla="*/ 4616236 h 6246801"/>
              <a:gd name="connsiteX673" fmla="*/ 3030601 w 9384838"/>
              <a:gd name="connsiteY673" fmla="*/ 4616236 h 6246801"/>
              <a:gd name="connsiteX674" fmla="*/ 3056044 w 9384838"/>
              <a:gd name="connsiteY674" fmla="*/ 4590793 h 6246801"/>
              <a:gd name="connsiteX675" fmla="*/ 3105820 w 9384838"/>
              <a:gd name="connsiteY675" fmla="*/ 4590793 h 6246801"/>
              <a:gd name="connsiteX676" fmla="*/ 3131263 w 9384838"/>
              <a:gd name="connsiteY676" fmla="*/ 4541014 h 6246801"/>
              <a:gd name="connsiteX677" fmla="*/ 3131263 w 9384838"/>
              <a:gd name="connsiteY677" fmla="*/ 4590793 h 6246801"/>
              <a:gd name="connsiteX678" fmla="*/ 3156704 w 9384838"/>
              <a:gd name="connsiteY678" fmla="*/ 4566457 h 6246801"/>
              <a:gd name="connsiteX679" fmla="*/ 3181041 w 9384838"/>
              <a:gd name="connsiteY679" fmla="*/ 4515571 h 6246801"/>
              <a:gd name="connsiteX680" fmla="*/ 3156704 w 9384838"/>
              <a:gd name="connsiteY680" fmla="*/ 4440348 h 6246801"/>
              <a:gd name="connsiteX681" fmla="*/ 3131263 w 9384838"/>
              <a:gd name="connsiteY681" fmla="*/ 4416011 h 6246801"/>
              <a:gd name="connsiteX682" fmla="*/ 3181041 w 9384838"/>
              <a:gd name="connsiteY682" fmla="*/ 4365125 h 6246801"/>
              <a:gd name="connsiteX683" fmla="*/ 3231924 w 9384838"/>
              <a:gd name="connsiteY683" fmla="*/ 4340788 h 6246801"/>
              <a:gd name="connsiteX684" fmla="*/ 3256260 w 9384838"/>
              <a:gd name="connsiteY684" fmla="*/ 4289902 h 6246801"/>
              <a:gd name="connsiteX685" fmla="*/ 3281703 w 9384838"/>
              <a:gd name="connsiteY685" fmla="*/ 4289902 h 6246801"/>
              <a:gd name="connsiteX686" fmla="*/ 3281705 w 9384838"/>
              <a:gd name="connsiteY686" fmla="*/ 4289902 h 6246801"/>
              <a:gd name="connsiteX687" fmla="*/ 3307147 w 9384838"/>
              <a:gd name="connsiteY687" fmla="*/ 4265565 h 6246801"/>
              <a:gd name="connsiteX688" fmla="*/ 3356924 w 9384838"/>
              <a:gd name="connsiteY688" fmla="*/ 4265565 h 6246801"/>
              <a:gd name="connsiteX689" fmla="*/ 3457589 w 9384838"/>
              <a:gd name="connsiteY689" fmla="*/ 4190342 h 6246801"/>
              <a:gd name="connsiteX690" fmla="*/ 3558250 w 9384838"/>
              <a:gd name="connsiteY690" fmla="*/ 4089676 h 6246801"/>
              <a:gd name="connsiteX691" fmla="*/ 3582585 w 9384838"/>
              <a:gd name="connsiteY691" fmla="*/ 4014453 h 6246801"/>
              <a:gd name="connsiteX692" fmla="*/ 3608026 w 9384838"/>
              <a:gd name="connsiteY692" fmla="*/ 3989010 h 6246801"/>
              <a:gd name="connsiteX693" fmla="*/ 3582585 w 9384838"/>
              <a:gd name="connsiteY693" fmla="*/ 3963567 h 6246801"/>
              <a:gd name="connsiteX694" fmla="*/ 3608026 w 9384838"/>
              <a:gd name="connsiteY694" fmla="*/ 3913787 h 6246801"/>
              <a:gd name="connsiteX695" fmla="*/ 3582585 w 9384838"/>
              <a:gd name="connsiteY695" fmla="*/ 3888344 h 6246801"/>
              <a:gd name="connsiteX696" fmla="*/ 3608026 w 9384838"/>
              <a:gd name="connsiteY696" fmla="*/ 3838565 h 6246801"/>
              <a:gd name="connsiteX697" fmla="*/ 3633468 w 9384838"/>
              <a:gd name="connsiteY697" fmla="*/ 3813122 h 6246801"/>
              <a:gd name="connsiteX698" fmla="*/ 3683247 w 9384838"/>
              <a:gd name="connsiteY698" fmla="*/ 3788785 h 6246801"/>
              <a:gd name="connsiteX699" fmla="*/ 3708689 w 9384838"/>
              <a:gd name="connsiteY699" fmla="*/ 3813122 h 6246801"/>
              <a:gd name="connsiteX700" fmla="*/ 3783908 w 9384838"/>
              <a:gd name="connsiteY700" fmla="*/ 3788785 h 6246801"/>
              <a:gd name="connsiteX701" fmla="*/ 3883464 w 9384838"/>
              <a:gd name="connsiteY701" fmla="*/ 3763342 h 6246801"/>
              <a:gd name="connsiteX702" fmla="*/ 3883464 w 9384838"/>
              <a:gd name="connsiteY702" fmla="*/ 3813122 h 6246801"/>
              <a:gd name="connsiteX703" fmla="*/ 3833686 w 9384838"/>
              <a:gd name="connsiteY703" fmla="*/ 3813122 h 6246801"/>
              <a:gd name="connsiteX704" fmla="*/ 3808245 w 9384838"/>
              <a:gd name="connsiteY704" fmla="*/ 3838565 h 6246801"/>
              <a:gd name="connsiteX705" fmla="*/ 3808245 w 9384838"/>
              <a:gd name="connsiteY705" fmla="*/ 3888344 h 6246801"/>
              <a:gd name="connsiteX706" fmla="*/ 3758467 w 9384838"/>
              <a:gd name="connsiteY706" fmla="*/ 3864008 h 6246801"/>
              <a:gd name="connsiteX707" fmla="*/ 3708689 w 9384838"/>
              <a:gd name="connsiteY707" fmla="*/ 3913787 h 6246801"/>
              <a:gd name="connsiteX708" fmla="*/ 3683247 w 9384838"/>
              <a:gd name="connsiteY708" fmla="*/ 3888344 h 6246801"/>
              <a:gd name="connsiteX709" fmla="*/ 3633468 w 9384838"/>
              <a:gd name="connsiteY709" fmla="*/ 3913787 h 6246801"/>
              <a:gd name="connsiteX710" fmla="*/ 3657804 w 9384838"/>
              <a:gd name="connsiteY710" fmla="*/ 3939230 h 6246801"/>
              <a:gd name="connsiteX711" fmla="*/ 3633468 w 9384838"/>
              <a:gd name="connsiteY711" fmla="*/ 3963567 h 6246801"/>
              <a:gd name="connsiteX712" fmla="*/ 3657804 w 9384838"/>
              <a:gd name="connsiteY712" fmla="*/ 3963567 h 6246801"/>
              <a:gd name="connsiteX713" fmla="*/ 3683247 w 9384838"/>
              <a:gd name="connsiteY713" fmla="*/ 3989010 h 6246801"/>
              <a:gd name="connsiteX714" fmla="*/ 3708689 w 9384838"/>
              <a:gd name="connsiteY714" fmla="*/ 3989010 h 6246801"/>
              <a:gd name="connsiteX715" fmla="*/ 3708689 w 9384838"/>
              <a:gd name="connsiteY715" fmla="*/ 4014453 h 6246801"/>
              <a:gd name="connsiteX716" fmla="*/ 3708688 w 9384838"/>
              <a:gd name="connsiteY716" fmla="*/ 4014453 h 6246801"/>
              <a:gd name="connsiteX717" fmla="*/ 3657804 w 9384838"/>
              <a:gd name="connsiteY717" fmla="*/ 4064233 h 6246801"/>
              <a:gd name="connsiteX718" fmla="*/ 3683246 w 9384838"/>
              <a:gd name="connsiteY718" fmla="*/ 4139455 h 6246801"/>
              <a:gd name="connsiteX719" fmla="*/ 3808243 w 9384838"/>
              <a:gd name="connsiteY719" fmla="*/ 4164898 h 6246801"/>
              <a:gd name="connsiteX720" fmla="*/ 3833684 w 9384838"/>
              <a:gd name="connsiteY720" fmla="*/ 4089676 h 6246801"/>
              <a:gd name="connsiteX721" fmla="*/ 3958666 w 9384838"/>
              <a:gd name="connsiteY721" fmla="*/ 4089676 h 6246801"/>
              <a:gd name="connsiteX722" fmla="*/ 4084770 w 9384838"/>
              <a:gd name="connsiteY722" fmla="*/ 4064233 h 6246801"/>
              <a:gd name="connsiteX723" fmla="*/ 4185432 w 9384838"/>
              <a:gd name="connsiteY723" fmla="*/ 4064233 h 6246801"/>
              <a:gd name="connsiteX724" fmla="*/ 4460870 w 9384838"/>
              <a:gd name="connsiteY724" fmla="*/ 3888345 h 6246801"/>
              <a:gd name="connsiteX725" fmla="*/ 4510648 w 9384838"/>
              <a:gd name="connsiteY725" fmla="*/ 3763342 h 6246801"/>
              <a:gd name="connsiteX726" fmla="*/ 4761751 w 9384838"/>
              <a:gd name="connsiteY726" fmla="*/ 3713562 h 6246801"/>
              <a:gd name="connsiteX727" fmla="*/ 4836971 w 9384838"/>
              <a:gd name="connsiteY727" fmla="*/ 3612896 h 6246801"/>
              <a:gd name="connsiteX728" fmla="*/ 4887855 w 9384838"/>
              <a:gd name="connsiteY728" fmla="*/ 3487894 h 6246801"/>
              <a:gd name="connsiteX729" fmla="*/ 4887855 w 9384838"/>
              <a:gd name="connsiteY729" fmla="*/ 3487893 h 6246801"/>
              <a:gd name="connsiteX730" fmla="*/ 4937633 w 9384838"/>
              <a:gd name="connsiteY730" fmla="*/ 3437007 h 6246801"/>
              <a:gd name="connsiteX731" fmla="*/ 5012854 w 9384838"/>
              <a:gd name="connsiteY731" fmla="*/ 3387227 h 6246801"/>
              <a:gd name="connsiteX732" fmla="*/ 5038296 w 9384838"/>
              <a:gd name="connsiteY732" fmla="*/ 3336341 h 6246801"/>
              <a:gd name="connsiteX733" fmla="*/ 5113516 w 9384838"/>
              <a:gd name="connsiteY733" fmla="*/ 3236782 h 6246801"/>
              <a:gd name="connsiteX734" fmla="*/ 5137852 w 9384838"/>
              <a:gd name="connsiteY734" fmla="*/ 3185896 h 6246801"/>
              <a:gd name="connsiteX735" fmla="*/ 5163294 w 9384838"/>
              <a:gd name="connsiteY735" fmla="*/ 3161560 h 6246801"/>
              <a:gd name="connsiteX736" fmla="*/ 5238514 w 9384838"/>
              <a:gd name="connsiteY736" fmla="*/ 3011116 h 6246801"/>
              <a:gd name="connsiteX737" fmla="*/ 5263957 w 9384838"/>
              <a:gd name="connsiteY737" fmla="*/ 2860672 h 6246801"/>
              <a:gd name="connsiteX738" fmla="*/ 5188736 w 9384838"/>
              <a:gd name="connsiteY738" fmla="*/ 2809788 h 6246801"/>
              <a:gd name="connsiteX739" fmla="*/ 5163294 w 9384838"/>
              <a:gd name="connsiteY739" fmla="*/ 2835229 h 6246801"/>
              <a:gd name="connsiteX740" fmla="*/ 5137852 w 9384838"/>
              <a:gd name="connsiteY740" fmla="*/ 2835229 h 6246801"/>
              <a:gd name="connsiteX741" fmla="*/ 5137852 w 9384838"/>
              <a:gd name="connsiteY741" fmla="*/ 2785450 h 6246801"/>
              <a:gd name="connsiteX742" fmla="*/ 5188736 w 9384838"/>
              <a:gd name="connsiteY742" fmla="*/ 2785450 h 6246801"/>
              <a:gd name="connsiteX743" fmla="*/ 5263957 w 9384838"/>
              <a:gd name="connsiteY743" fmla="*/ 2734563 h 6246801"/>
              <a:gd name="connsiteX744" fmla="*/ 5339177 w 9384838"/>
              <a:gd name="connsiteY744" fmla="*/ 2609561 h 6246801"/>
              <a:gd name="connsiteX745" fmla="*/ 5289399 w 9384838"/>
              <a:gd name="connsiteY745" fmla="*/ 2534339 h 6246801"/>
              <a:gd name="connsiteX746" fmla="*/ 5289931 w 9384838"/>
              <a:gd name="connsiteY746" fmla="*/ 2534660 h 6246801"/>
              <a:gd name="connsiteX747" fmla="*/ 5289398 w 9384838"/>
              <a:gd name="connsiteY747" fmla="*/ 2534339 h 6246801"/>
              <a:gd name="connsiteX748" fmla="*/ 5313734 w 9384838"/>
              <a:gd name="connsiteY748" fmla="*/ 2483451 h 6246801"/>
              <a:gd name="connsiteX749" fmla="*/ 5289398 w 9384838"/>
              <a:gd name="connsiteY749" fmla="*/ 2459115 h 6246801"/>
              <a:gd name="connsiteX750" fmla="*/ 5364618 w 9384838"/>
              <a:gd name="connsiteY750" fmla="*/ 2408231 h 6246801"/>
              <a:gd name="connsiteX751" fmla="*/ 5388954 w 9384838"/>
              <a:gd name="connsiteY751" fmla="*/ 2433674 h 6246801"/>
              <a:gd name="connsiteX752" fmla="*/ 5464174 w 9384838"/>
              <a:gd name="connsiteY752" fmla="*/ 2408231 h 6246801"/>
              <a:gd name="connsiteX753" fmla="*/ 5515059 w 9384838"/>
              <a:gd name="connsiteY753" fmla="*/ 2333007 h 6246801"/>
              <a:gd name="connsiteX754" fmla="*/ 5539394 w 9384838"/>
              <a:gd name="connsiteY754" fmla="*/ 2257785 h 6246801"/>
              <a:gd name="connsiteX755" fmla="*/ 5539394 w 9384838"/>
              <a:gd name="connsiteY755" fmla="*/ 2233447 h 6246801"/>
              <a:gd name="connsiteX756" fmla="*/ 5564837 w 9384838"/>
              <a:gd name="connsiteY756" fmla="*/ 2182565 h 6246801"/>
              <a:gd name="connsiteX757" fmla="*/ 5614615 w 9384838"/>
              <a:gd name="connsiteY757" fmla="*/ 2233447 h 6246801"/>
              <a:gd name="connsiteX758" fmla="*/ 5640057 w 9384838"/>
              <a:gd name="connsiteY758" fmla="*/ 2208005 h 6246801"/>
              <a:gd name="connsiteX759" fmla="*/ 5665499 w 9384838"/>
              <a:gd name="connsiteY759" fmla="*/ 2233447 h 6246801"/>
              <a:gd name="connsiteX760" fmla="*/ 5665499 w 9384838"/>
              <a:gd name="connsiteY760" fmla="*/ 2257785 h 6246801"/>
              <a:gd name="connsiteX761" fmla="*/ 5640057 w 9384838"/>
              <a:gd name="connsiteY761" fmla="*/ 2408231 h 6246801"/>
              <a:gd name="connsiteX762" fmla="*/ 5689835 w 9384838"/>
              <a:gd name="connsiteY762" fmla="*/ 2433674 h 6246801"/>
              <a:gd name="connsiteX763" fmla="*/ 5740719 w 9384838"/>
              <a:gd name="connsiteY763" fmla="*/ 2408231 h 6246801"/>
              <a:gd name="connsiteX764" fmla="*/ 5765055 w 9384838"/>
              <a:gd name="connsiteY764" fmla="*/ 2358450 h 6246801"/>
              <a:gd name="connsiteX765" fmla="*/ 5840275 w 9384838"/>
              <a:gd name="connsiteY765" fmla="*/ 2459115 h 6246801"/>
              <a:gd name="connsiteX766" fmla="*/ 5891159 w 9384838"/>
              <a:gd name="connsiteY766" fmla="*/ 2408231 h 6246801"/>
              <a:gd name="connsiteX767" fmla="*/ 5940937 w 9384838"/>
              <a:gd name="connsiteY767" fmla="*/ 2283229 h 6246801"/>
              <a:gd name="connsiteX768" fmla="*/ 5891159 w 9384838"/>
              <a:gd name="connsiteY768" fmla="*/ 2208005 h 6246801"/>
              <a:gd name="connsiteX769" fmla="*/ 5840275 w 9384838"/>
              <a:gd name="connsiteY769" fmla="*/ 2257785 h 6246801"/>
              <a:gd name="connsiteX770" fmla="*/ 5715277 w 9384838"/>
              <a:gd name="connsiteY770" fmla="*/ 2283229 h 6246801"/>
              <a:gd name="connsiteX771" fmla="*/ 5765055 w 9384838"/>
              <a:gd name="connsiteY771" fmla="*/ 2132783 h 6246801"/>
              <a:gd name="connsiteX772" fmla="*/ 5840275 w 9384838"/>
              <a:gd name="connsiteY772" fmla="*/ 2081897 h 6246801"/>
              <a:gd name="connsiteX773" fmla="*/ 8270546 w 9384838"/>
              <a:gd name="connsiteY773" fmla="*/ 1474959 h 6246801"/>
              <a:gd name="connsiteX774" fmla="*/ 8282255 w 9384838"/>
              <a:gd name="connsiteY774" fmla="*/ 1480813 h 6246801"/>
              <a:gd name="connsiteX775" fmla="*/ 8274449 w 9384838"/>
              <a:gd name="connsiteY775" fmla="*/ 1490571 h 6246801"/>
              <a:gd name="connsiteX776" fmla="*/ 8264691 w 9384838"/>
              <a:gd name="connsiteY776" fmla="*/ 1491546 h 6246801"/>
              <a:gd name="connsiteX777" fmla="*/ 8247128 w 9384838"/>
              <a:gd name="connsiteY777" fmla="*/ 1501304 h 6246801"/>
              <a:gd name="connsiteX778" fmla="*/ 8250055 w 9384838"/>
              <a:gd name="connsiteY778" fmla="*/ 1485692 h 6246801"/>
              <a:gd name="connsiteX779" fmla="*/ 8265667 w 9384838"/>
              <a:gd name="connsiteY779" fmla="*/ 1485692 h 6246801"/>
              <a:gd name="connsiteX780" fmla="*/ 8270546 w 9384838"/>
              <a:gd name="connsiteY780" fmla="*/ 1474959 h 6246801"/>
              <a:gd name="connsiteX781" fmla="*/ 8187608 w 9384838"/>
              <a:gd name="connsiteY781" fmla="*/ 1463250 h 6246801"/>
              <a:gd name="connsiteX782" fmla="*/ 8203220 w 9384838"/>
              <a:gd name="connsiteY782" fmla="*/ 1472032 h 6246801"/>
              <a:gd name="connsiteX783" fmla="*/ 8215904 w 9384838"/>
              <a:gd name="connsiteY783" fmla="*/ 1471056 h 6246801"/>
              <a:gd name="connsiteX784" fmla="*/ 8214929 w 9384838"/>
              <a:gd name="connsiteY784" fmla="*/ 1479838 h 6246801"/>
              <a:gd name="connsiteX785" fmla="*/ 8216880 w 9384838"/>
              <a:gd name="connsiteY785" fmla="*/ 1484717 h 6246801"/>
              <a:gd name="connsiteX786" fmla="*/ 8195414 w 9384838"/>
              <a:gd name="connsiteY786" fmla="*/ 1482765 h 6246801"/>
              <a:gd name="connsiteX787" fmla="*/ 8197365 w 9384838"/>
              <a:gd name="connsiteY787" fmla="*/ 1476909 h 6246801"/>
              <a:gd name="connsiteX788" fmla="*/ 8187608 w 9384838"/>
              <a:gd name="connsiteY788" fmla="*/ 1463250 h 6246801"/>
              <a:gd name="connsiteX789" fmla="*/ 8289085 w 9384838"/>
              <a:gd name="connsiteY789" fmla="*/ 1415439 h 6246801"/>
              <a:gd name="connsiteX790" fmla="*/ 8307624 w 9384838"/>
              <a:gd name="connsiteY790" fmla="*/ 1425197 h 6246801"/>
              <a:gd name="connsiteX791" fmla="*/ 8318357 w 9384838"/>
              <a:gd name="connsiteY791" fmla="*/ 1429100 h 6246801"/>
              <a:gd name="connsiteX792" fmla="*/ 8307624 w 9384838"/>
              <a:gd name="connsiteY792" fmla="*/ 1443734 h 6246801"/>
              <a:gd name="connsiteX793" fmla="*/ 8313478 w 9384838"/>
              <a:gd name="connsiteY793" fmla="*/ 1452516 h 6246801"/>
              <a:gd name="connsiteX794" fmla="*/ 8282255 w 9384838"/>
              <a:gd name="connsiteY794" fmla="*/ 1469104 h 6246801"/>
              <a:gd name="connsiteX795" fmla="*/ 8280303 w 9384838"/>
              <a:gd name="connsiteY795" fmla="*/ 1453493 h 6246801"/>
              <a:gd name="connsiteX796" fmla="*/ 8269570 w 9384838"/>
              <a:gd name="connsiteY796" fmla="*/ 1425197 h 6246801"/>
              <a:gd name="connsiteX797" fmla="*/ 8289085 w 9384838"/>
              <a:gd name="connsiteY797" fmla="*/ 1415439 h 6246801"/>
              <a:gd name="connsiteX798" fmla="*/ 8360314 w 9384838"/>
              <a:gd name="connsiteY798" fmla="*/ 1357869 h 6246801"/>
              <a:gd name="connsiteX799" fmla="*/ 8376902 w 9384838"/>
              <a:gd name="connsiteY799" fmla="*/ 1366651 h 6246801"/>
              <a:gd name="connsiteX800" fmla="*/ 8379829 w 9384838"/>
              <a:gd name="connsiteY800" fmla="*/ 1382264 h 6246801"/>
              <a:gd name="connsiteX801" fmla="*/ 8349581 w 9384838"/>
              <a:gd name="connsiteY801" fmla="*/ 1375434 h 6246801"/>
              <a:gd name="connsiteX802" fmla="*/ 8360314 w 9384838"/>
              <a:gd name="connsiteY802" fmla="*/ 1357869 h 6246801"/>
              <a:gd name="connsiteX803" fmla="*/ 8571073 w 9384838"/>
              <a:gd name="connsiteY803" fmla="*/ 1228098 h 6246801"/>
              <a:gd name="connsiteX804" fmla="*/ 8597418 w 9384838"/>
              <a:gd name="connsiteY804" fmla="*/ 1253467 h 6246801"/>
              <a:gd name="connsiteX805" fmla="*/ 8592539 w 9384838"/>
              <a:gd name="connsiteY805" fmla="*/ 1260297 h 6246801"/>
              <a:gd name="connsiteX806" fmla="*/ 8592539 w 9384838"/>
              <a:gd name="connsiteY806" fmla="*/ 1272981 h 6246801"/>
              <a:gd name="connsiteX807" fmla="*/ 8572049 w 9384838"/>
              <a:gd name="connsiteY807" fmla="*/ 1273957 h 6246801"/>
              <a:gd name="connsiteX808" fmla="*/ 8561316 w 9384838"/>
              <a:gd name="connsiteY808" fmla="*/ 1285666 h 6246801"/>
              <a:gd name="connsiteX809" fmla="*/ 8554486 w 9384838"/>
              <a:gd name="connsiteY809" fmla="*/ 1302253 h 6246801"/>
              <a:gd name="connsiteX810" fmla="*/ 8533995 w 9384838"/>
              <a:gd name="connsiteY810" fmla="*/ 1311035 h 6246801"/>
              <a:gd name="connsiteX811" fmla="*/ 8510577 w 9384838"/>
              <a:gd name="connsiteY811" fmla="*/ 1309083 h 6246801"/>
              <a:gd name="connsiteX812" fmla="*/ 8505699 w 9384838"/>
              <a:gd name="connsiteY812" fmla="*/ 1331526 h 6246801"/>
              <a:gd name="connsiteX813" fmla="*/ 8494966 w 9384838"/>
              <a:gd name="connsiteY813" fmla="*/ 1335428 h 6246801"/>
              <a:gd name="connsiteX814" fmla="*/ 8482281 w 9384838"/>
              <a:gd name="connsiteY814" fmla="*/ 1312986 h 6246801"/>
              <a:gd name="connsiteX815" fmla="*/ 8474475 w 9384838"/>
              <a:gd name="connsiteY815" fmla="*/ 1303229 h 6246801"/>
              <a:gd name="connsiteX816" fmla="*/ 8467645 w 9384838"/>
              <a:gd name="connsiteY816" fmla="*/ 1279811 h 6246801"/>
              <a:gd name="connsiteX817" fmla="*/ 8476427 w 9384838"/>
              <a:gd name="connsiteY817" fmla="*/ 1270054 h 6246801"/>
              <a:gd name="connsiteX818" fmla="*/ 8524238 w 9384838"/>
              <a:gd name="connsiteY818" fmla="*/ 1261273 h 6246801"/>
              <a:gd name="connsiteX819" fmla="*/ 8551558 w 9384838"/>
              <a:gd name="connsiteY819" fmla="*/ 1236879 h 6246801"/>
              <a:gd name="connsiteX820" fmla="*/ 8567170 w 9384838"/>
              <a:gd name="connsiteY820" fmla="*/ 1237855 h 6246801"/>
              <a:gd name="connsiteX821" fmla="*/ 8571073 w 9384838"/>
              <a:gd name="connsiteY821" fmla="*/ 1228098 h 6246801"/>
              <a:gd name="connsiteX822" fmla="*/ 8306648 w 9384838"/>
              <a:gd name="connsiteY822" fmla="*/ 884639 h 6246801"/>
              <a:gd name="connsiteX823" fmla="*/ 8328114 w 9384838"/>
              <a:gd name="connsiteY823" fmla="*/ 903178 h 6246801"/>
              <a:gd name="connsiteX824" fmla="*/ 8334944 w 9384838"/>
              <a:gd name="connsiteY824" fmla="*/ 917814 h 6246801"/>
              <a:gd name="connsiteX825" fmla="*/ 8368119 w 9384838"/>
              <a:gd name="connsiteY825" fmla="*/ 935377 h 6246801"/>
              <a:gd name="connsiteX826" fmla="*/ 8422761 w 9384838"/>
              <a:gd name="connsiteY826" fmla="*/ 939280 h 6246801"/>
              <a:gd name="connsiteX827" fmla="*/ 8461790 w 9384838"/>
              <a:gd name="connsiteY827" fmla="*/ 922693 h 6246801"/>
              <a:gd name="connsiteX828" fmla="*/ 8450081 w 9384838"/>
              <a:gd name="connsiteY828" fmla="*/ 963674 h 6246801"/>
              <a:gd name="connsiteX829" fmla="*/ 8431542 w 9384838"/>
              <a:gd name="connsiteY829" fmla="*/ 975382 h 6246801"/>
              <a:gd name="connsiteX830" fmla="*/ 8415930 w 9384838"/>
              <a:gd name="connsiteY830" fmla="*/ 963674 h 6246801"/>
              <a:gd name="connsiteX831" fmla="*/ 8397391 w 9384838"/>
              <a:gd name="connsiteY831" fmla="*/ 963674 h 6246801"/>
              <a:gd name="connsiteX832" fmla="*/ 8359338 w 9384838"/>
              <a:gd name="connsiteY832" fmla="*/ 1014411 h 6246801"/>
              <a:gd name="connsiteX833" fmla="*/ 8284206 w 9384838"/>
              <a:gd name="connsiteY833" fmla="*/ 1020265 h 6246801"/>
              <a:gd name="connsiteX834" fmla="*/ 8247128 w 9384838"/>
              <a:gd name="connsiteY834" fmla="*/ 1070028 h 6246801"/>
              <a:gd name="connsiteX835" fmla="*/ 8212977 w 9384838"/>
              <a:gd name="connsiteY835" fmla="*/ 1083688 h 6246801"/>
              <a:gd name="connsiteX836" fmla="*/ 8184681 w 9384838"/>
              <a:gd name="connsiteY836" fmla="*/ 1151014 h 6246801"/>
              <a:gd name="connsiteX837" fmla="*/ 8163215 w 9384838"/>
              <a:gd name="connsiteY837" fmla="*/ 1151014 h 6246801"/>
              <a:gd name="connsiteX838" fmla="*/ 8155409 w 9384838"/>
              <a:gd name="connsiteY838" fmla="*/ 1207607 h 6246801"/>
              <a:gd name="connsiteX839" fmla="*/ 8099792 w 9384838"/>
              <a:gd name="connsiteY839" fmla="*/ 1223219 h 6246801"/>
              <a:gd name="connsiteX840" fmla="*/ 8077350 w 9384838"/>
              <a:gd name="connsiteY840" fmla="*/ 1247612 h 6246801"/>
              <a:gd name="connsiteX841" fmla="*/ 8066617 w 9384838"/>
              <a:gd name="connsiteY841" fmla="*/ 1319817 h 6246801"/>
              <a:gd name="connsiteX842" fmla="*/ 8057835 w 9384838"/>
              <a:gd name="connsiteY842" fmla="*/ 1315914 h 6246801"/>
              <a:gd name="connsiteX843" fmla="*/ 8009048 w 9384838"/>
              <a:gd name="connsiteY843" fmla="*/ 1320793 h 6246801"/>
              <a:gd name="connsiteX844" fmla="*/ 8009048 w 9384838"/>
              <a:gd name="connsiteY844" fmla="*/ 1309084 h 6246801"/>
              <a:gd name="connsiteX845" fmla="*/ 8010024 w 9384838"/>
              <a:gd name="connsiteY845" fmla="*/ 1293472 h 6246801"/>
              <a:gd name="connsiteX846" fmla="*/ 8002218 w 9384838"/>
              <a:gd name="connsiteY846" fmla="*/ 1262248 h 6246801"/>
              <a:gd name="connsiteX847" fmla="*/ 8013927 w 9384838"/>
              <a:gd name="connsiteY847" fmla="*/ 1254442 h 6246801"/>
              <a:gd name="connsiteX848" fmla="*/ 8038320 w 9384838"/>
              <a:gd name="connsiteY848" fmla="*/ 1219316 h 6246801"/>
              <a:gd name="connsiteX849" fmla="*/ 8077350 w 9384838"/>
              <a:gd name="connsiteY849" fmla="*/ 1190044 h 6246801"/>
              <a:gd name="connsiteX850" fmla="*/ 8108573 w 9384838"/>
              <a:gd name="connsiteY850" fmla="*/ 1167602 h 6246801"/>
              <a:gd name="connsiteX851" fmla="*/ 8111501 w 9384838"/>
              <a:gd name="connsiteY851" fmla="*/ 1154917 h 6246801"/>
              <a:gd name="connsiteX852" fmla="*/ 8135894 w 9384838"/>
              <a:gd name="connsiteY852" fmla="*/ 1148087 h 6246801"/>
              <a:gd name="connsiteX853" fmla="*/ 8141748 w 9384838"/>
              <a:gd name="connsiteY853" fmla="*/ 1130524 h 6246801"/>
              <a:gd name="connsiteX854" fmla="*/ 8135894 w 9384838"/>
              <a:gd name="connsiteY854" fmla="*/ 1121742 h 6246801"/>
              <a:gd name="connsiteX855" fmla="*/ 8143700 w 9384838"/>
              <a:gd name="connsiteY855" fmla="*/ 1104179 h 6246801"/>
              <a:gd name="connsiteX856" fmla="*/ 8200293 w 9384838"/>
              <a:gd name="connsiteY856" fmla="*/ 1030998 h 6246801"/>
              <a:gd name="connsiteX857" fmla="*/ 8231516 w 9384838"/>
              <a:gd name="connsiteY857" fmla="*/ 993920 h 6246801"/>
              <a:gd name="connsiteX858" fmla="*/ 8245176 w 9384838"/>
              <a:gd name="connsiteY858" fmla="*/ 957819 h 6246801"/>
              <a:gd name="connsiteX859" fmla="*/ 8258837 w 9384838"/>
              <a:gd name="connsiteY859" fmla="*/ 944159 h 6246801"/>
              <a:gd name="connsiteX860" fmla="*/ 8260788 w 9384838"/>
              <a:gd name="connsiteY860" fmla="*/ 920741 h 6246801"/>
              <a:gd name="connsiteX861" fmla="*/ 8289085 w 9384838"/>
              <a:gd name="connsiteY861" fmla="*/ 889516 h 6246801"/>
              <a:gd name="connsiteX862" fmla="*/ 8306648 w 9384838"/>
              <a:gd name="connsiteY862" fmla="*/ 884639 h 6246801"/>
              <a:gd name="connsiteX863" fmla="*/ 9328245 w 9384838"/>
              <a:gd name="connsiteY863" fmla="*/ 311878 h 6246801"/>
              <a:gd name="connsiteX864" fmla="*/ 9371178 w 9384838"/>
              <a:gd name="connsiteY864" fmla="*/ 317733 h 6246801"/>
              <a:gd name="connsiteX865" fmla="*/ 9384838 w 9384838"/>
              <a:gd name="connsiteY865" fmla="*/ 341150 h 6246801"/>
              <a:gd name="connsiteX866" fmla="*/ 9357517 w 9384838"/>
              <a:gd name="connsiteY866" fmla="*/ 360665 h 6246801"/>
              <a:gd name="connsiteX867" fmla="*/ 9357517 w 9384838"/>
              <a:gd name="connsiteY867" fmla="*/ 378228 h 6246801"/>
              <a:gd name="connsiteX868" fmla="*/ 9371178 w 9384838"/>
              <a:gd name="connsiteY868" fmla="*/ 393840 h 6246801"/>
              <a:gd name="connsiteX869" fmla="*/ 9367275 w 9384838"/>
              <a:gd name="connsiteY869" fmla="*/ 427015 h 6246801"/>
              <a:gd name="connsiteX870" fmla="*/ 9314585 w 9384838"/>
              <a:gd name="connsiteY870" fmla="*/ 427015 h 6246801"/>
              <a:gd name="connsiteX871" fmla="*/ 9250186 w 9384838"/>
              <a:gd name="connsiteY871" fmla="*/ 440675 h 6246801"/>
              <a:gd name="connsiteX872" fmla="*/ 9213108 w 9384838"/>
              <a:gd name="connsiteY872" fmla="*/ 471899 h 6246801"/>
              <a:gd name="connsiteX873" fmla="*/ 9162370 w 9384838"/>
              <a:gd name="connsiteY873" fmla="*/ 491414 h 6246801"/>
              <a:gd name="connsiteX874" fmla="*/ 9099923 w 9384838"/>
              <a:gd name="connsiteY874" fmla="*/ 526540 h 6246801"/>
              <a:gd name="connsiteX875" fmla="*/ 9035524 w 9384838"/>
              <a:gd name="connsiteY875" fmla="*/ 587036 h 6246801"/>
              <a:gd name="connsiteX876" fmla="*/ 8996494 w 9384838"/>
              <a:gd name="connsiteY876" fmla="*/ 635822 h 6246801"/>
              <a:gd name="connsiteX877" fmla="*/ 8961368 w 9384838"/>
              <a:gd name="connsiteY877" fmla="*/ 637774 h 6246801"/>
              <a:gd name="connsiteX878" fmla="*/ 8951610 w 9384838"/>
              <a:gd name="connsiteY878" fmla="*/ 647531 h 6246801"/>
              <a:gd name="connsiteX879" fmla="*/ 8926241 w 9384838"/>
              <a:gd name="connsiteY879" fmla="*/ 637774 h 6246801"/>
              <a:gd name="connsiteX880" fmla="*/ 8916484 w 9384838"/>
              <a:gd name="connsiteY880" fmla="*/ 608501 h 6246801"/>
              <a:gd name="connsiteX881" fmla="*/ 8883309 w 9384838"/>
              <a:gd name="connsiteY881" fmla="*/ 622162 h 6246801"/>
              <a:gd name="connsiteX882" fmla="*/ 8877454 w 9384838"/>
              <a:gd name="connsiteY882" fmla="*/ 651434 h 6246801"/>
              <a:gd name="connsiteX883" fmla="*/ 8887212 w 9384838"/>
              <a:gd name="connsiteY883" fmla="*/ 665094 h 6246801"/>
              <a:gd name="connsiteX884" fmla="*/ 8846231 w 9384838"/>
              <a:gd name="connsiteY884" fmla="*/ 719735 h 6246801"/>
              <a:gd name="connsiteX885" fmla="*/ 8799395 w 9384838"/>
              <a:gd name="connsiteY885" fmla="*/ 749008 h 6246801"/>
              <a:gd name="connsiteX886" fmla="*/ 8766220 w 9384838"/>
              <a:gd name="connsiteY886" fmla="*/ 774380 h 6246801"/>
              <a:gd name="connsiteX887" fmla="*/ 8731094 w 9384838"/>
              <a:gd name="connsiteY887" fmla="*/ 844633 h 6246801"/>
              <a:gd name="connsiteX888" fmla="*/ 8697919 w 9384838"/>
              <a:gd name="connsiteY888" fmla="*/ 862196 h 6246801"/>
              <a:gd name="connsiteX889" fmla="*/ 8666695 w 9384838"/>
              <a:gd name="connsiteY889" fmla="*/ 862196 h 6246801"/>
              <a:gd name="connsiteX890" fmla="*/ 8641326 w 9384838"/>
              <a:gd name="connsiteY890" fmla="*/ 887565 h 6246801"/>
              <a:gd name="connsiteX891" fmla="*/ 8614005 w 9384838"/>
              <a:gd name="connsiteY891" fmla="*/ 932449 h 6246801"/>
              <a:gd name="connsiteX892" fmla="*/ 8590587 w 9384838"/>
              <a:gd name="connsiteY892" fmla="*/ 936351 h 6246801"/>
              <a:gd name="connsiteX893" fmla="*/ 8576927 w 9384838"/>
              <a:gd name="connsiteY893" fmla="*/ 920740 h 6246801"/>
              <a:gd name="connsiteX894" fmla="*/ 8590587 w 9384838"/>
              <a:gd name="connsiteY894" fmla="*/ 885614 h 6246801"/>
              <a:gd name="connsiteX895" fmla="*/ 8602296 w 9384838"/>
              <a:gd name="connsiteY895" fmla="*/ 881711 h 6246801"/>
              <a:gd name="connsiteX896" fmla="*/ 8610102 w 9384838"/>
              <a:gd name="connsiteY896" fmla="*/ 868050 h 6246801"/>
              <a:gd name="connsiteX897" fmla="*/ 8606199 w 9384838"/>
              <a:gd name="connsiteY897" fmla="*/ 850487 h 6246801"/>
              <a:gd name="connsiteX898" fmla="*/ 8612054 w 9384838"/>
              <a:gd name="connsiteY898" fmla="*/ 825118 h 6246801"/>
              <a:gd name="connsiteX899" fmla="*/ 8623762 w 9384838"/>
              <a:gd name="connsiteY899" fmla="*/ 846584 h 6246801"/>
              <a:gd name="connsiteX900" fmla="*/ 8637423 w 9384838"/>
              <a:gd name="connsiteY900" fmla="*/ 848536 h 6246801"/>
              <a:gd name="connsiteX901" fmla="*/ 8649132 w 9384838"/>
              <a:gd name="connsiteY901" fmla="*/ 827069 h 6246801"/>
              <a:gd name="connsiteX902" fmla="*/ 8635471 w 9384838"/>
              <a:gd name="connsiteY902" fmla="*/ 807555 h 6246801"/>
              <a:gd name="connsiteX903" fmla="*/ 8654986 w 9384838"/>
              <a:gd name="connsiteY903" fmla="*/ 807555 h 6246801"/>
              <a:gd name="connsiteX904" fmla="*/ 8664743 w 9384838"/>
              <a:gd name="connsiteY904" fmla="*/ 819263 h 6246801"/>
              <a:gd name="connsiteX905" fmla="*/ 8692064 w 9384838"/>
              <a:gd name="connsiteY905" fmla="*/ 805603 h 6246801"/>
              <a:gd name="connsiteX906" fmla="*/ 8709627 w 9384838"/>
              <a:gd name="connsiteY906" fmla="*/ 778282 h 6246801"/>
              <a:gd name="connsiteX907" fmla="*/ 8711579 w 9384838"/>
              <a:gd name="connsiteY907" fmla="*/ 749008 h 6246801"/>
              <a:gd name="connsiteX908" fmla="*/ 8695967 w 9384838"/>
              <a:gd name="connsiteY908" fmla="*/ 749008 h 6246801"/>
              <a:gd name="connsiteX909" fmla="*/ 8672549 w 9384838"/>
              <a:gd name="connsiteY909" fmla="*/ 745105 h 6246801"/>
              <a:gd name="connsiteX910" fmla="*/ 8668646 w 9384838"/>
              <a:gd name="connsiteY910" fmla="*/ 713881 h 6246801"/>
              <a:gd name="connsiteX911" fmla="*/ 8697919 w 9384838"/>
              <a:gd name="connsiteY911" fmla="*/ 713881 h 6246801"/>
              <a:gd name="connsiteX912" fmla="*/ 8715482 w 9384838"/>
              <a:gd name="connsiteY912" fmla="*/ 731444 h 6246801"/>
              <a:gd name="connsiteX913" fmla="*/ 8733045 w 9384838"/>
              <a:gd name="connsiteY913" fmla="*/ 719735 h 6246801"/>
              <a:gd name="connsiteX914" fmla="*/ 8746705 w 9384838"/>
              <a:gd name="connsiteY914" fmla="*/ 688512 h 6246801"/>
              <a:gd name="connsiteX915" fmla="*/ 8787686 w 9384838"/>
              <a:gd name="connsiteY915" fmla="*/ 674851 h 6246801"/>
              <a:gd name="connsiteX916" fmla="*/ 8811104 w 9384838"/>
              <a:gd name="connsiteY916" fmla="*/ 624114 h 6246801"/>
              <a:gd name="connsiteX917" fmla="*/ 8830619 w 9384838"/>
              <a:gd name="connsiteY917" fmla="*/ 618260 h 6246801"/>
              <a:gd name="connsiteX918" fmla="*/ 8840376 w 9384838"/>
              <a:gd name="connsiteY918" fmla="*/ 600695 h 6246801"/>
              <a:gd name="connsiteX919" fmla="*/ 8832570 w 9384838"/>
              <a:gd name="connsiteY919" fmla="*/ 559715 h 6246801"/>
              <a:gd name="connsiteX920" fmla="*/ 8850134 w 9384838"/>
              <a:gd name="connsiteY920" fmla="*/ 559715 h 6246801"/>
              <a:gd name="connsiteX921" fmla="*/ 8885260 w 9384838"/>
              <a:gd name="connsiteY921" fmla="*/ 573376 h 6246801"/>
              <a:gd name="connsiteX922" fmla="*/ 8902823 w 9384838"/>
              <a:gd name="connsiteY922" fmla="*/ 559715 h 6246801"/>
              <a:gd name="connsiteX923" fmla="*/ 8904775 w 9384838"/>
              <a:gd name="connsiteY923" fmla="*/ 524589 h 6246801"/>
              <a:gd name="connsiteX924" fmla="*/ 8949659 w 9384838"/>
              <a:gd name="connsiteY924" fmla="*/ 497268 h 6246801"/>
              <a:gd name="connsiteX925" fmla="*/ 8976980 w 9384838"/>
              <a:gd name="connsiteY925" fmla="*/ 497268 h 6246801"/>
              <a:gd name="connsiteX926" fmla="*/ 8976980 w 9384838"/>
              <a:gd name="connsiteY926" fmla="*/ 462142 h 6246801"/>
              <a:gd name="connsiteX927" fmla="*/ 8965271 w 9384838"/>
              <a:gd name="connsiteY927" fmla="*/ 419209 h 6246801"/>
              <a:gd name="connsiteX928" fmla="*/ 8973077 w 9384838"/>
              <a:gd name="connsiteY928" fmla="*/ 393840 h 6246801"/>
              <a:gd name="connsiteX929" fmla="*/ 9002349 w 9384838"/>
              <a:gd name="connsiteY929" fmla="*/ 376277 h 6246801"/>
              <a:gd name="connsiteX930" fmla="*/ 9017961 w 9384838"/>
              <a:gd name="connsiteY930" fmla="*/ 403597 h 6246801"/>
              <a:gd name="connsiteX931" fmla="*/ 9041378 w 9384838"/>
              <a:gd name="connsiteY931" fmla="*/ 467996 h 6246801"/>
              <a:gd name="connsiteX932" fmla="*/ 9076505 w 9384838"/>
              <a:gd name="connsiteY932" fmla="*/ 475802 h 6246801"/>
              <a:gd name="connsiteX933" fmla="*/ 9154564 w 9384838"/>
              <a:gd name="connsiteY933" fmla="*/ 458239 h 6246801"/>
              <a:gd name="connsiteX934" fmla="*/ 9209205 w 9384838"/>
              <a:gd name="connsiteY934" fmla="*/ 409452 h 6246801"/>
              <a:gd name="connsiteX935" fmla="*/ 9218963 w 9384838"/>
              <a:gd name="connsiteY935" fmla="*/ 380180 h 6246801"/>
              <a:gd name="connsiteX936" fmla="*/ 9283361 w 9384838"/>
              <a:gd name="connsiteY936" fmla="*/ 325538 h 6246801"/>
              <a:gd name="connsiteX937" fmla="*/ 9328245 w 9384838"/>
              <a:gd name="connsiteY937" fmla="*/ 311878 h 6246801"/>
              <a:gd name="connsiteX938" fmla="*/ 6819242 w 9384838"/>
              <a:gd name="connsiteY938" fmla="*/ 0 h 6246801"/>
              <a:gd name="connsiteX939" fmla="*/ 6869020 w 9384838"/>
              <a:gd name="connsiteY939" fmla="*/ 125002 h 6246801"/>
              <a:gd name="connsiteX940" fmla="*/ 6969682 w 9384838"/>
              <a:gd name="connsiteY940" fmla="*/ 326334 h 6246801"/>
              <a:gd name="connsiteX941" fmla="*/ 6969682 w 9384838"/>
              <a:gd name="connsiteY941" fmla="*/ 401556 h 6246801"/>
              <a:gd name="connsiteX942" fmla="*/ 7094680 w 9384838"/>
              <a:gd name="connsiteY942" fmla="*/ 652667 h 6246801"/>
              <a:gd name="connsiteX943" fmla="*/ 7220784 w 9384838"/>
              <a:gd name="connsiteY943" fmla="*/ 803117 h 6246801"/>
              <a:gd name="connsiteX944" fmla="*/ 7321446 w 9384838"/>
              <a:gd name="connsiteY944" fmla="*/ 903783 h 6246801"/>
              <a:gd name="connsiteX945" fmla="*/ 7321446 w 9384838"/>
              <a:gd name="connsiteY945" fmla="*/ 979004 h 6246801"/>
              <a:gd name="connsiteX946" fmla="*/ 7345782 w 9384838"/>
              <a:gd name="connsiteY946" fmla="*/ 979004 h 6246801"/>
              <a:gd name="connsiteX947" fmla="*/ 7396667 w 9384838"/>
              <a:gd name="connsiteY947" fmla="*/ 1003341 h 6246801"/>
              <a:gd name="connsiteX948" fmla="*/ 7421002 w 9384838"/>
              <a:gd name="connsiteY948" fmla="*/ 979004 h 6246801"/>
              <a:gd name="connsiteX949" fmla="*/ 7496223 w 9384838"/>
              <a:gd name="connsiteY949" fmla="*/ 1003341 h 6246801"/>
              <a:gd name="connsiteX950" fmla="*/ 7446445 w 9384838"/>
              <a:gd name="connsiteY950" fmla="*/ 1054227 h 6246801"/>
              <a:gd name="connsiteX951" fmla="*/ 7471887 w 9384838"/>
              <a:gd name="connsiteY951" fmla="*/ 1078564 h 6246801"/>
              <a:gd name="connsiteX952" fmla="*/ 7521665 w 9384838"/>
              <a:gd name="connsiteY952" fmla="*/ 1054227 h 6246801"/>
              <a:gd name="connsiteX953" fmla="*/ 7547107 w 9384838"/>
              <a:gd name="connsiteY953" fmla="*/ 1129449 h 6246801"/>
              <a:gd name="connsiteX954" fmla="*/ 7672105 w 9384838"/>
              <a:gd name="connsiteY954" fmla="*/ 1179229 h 6246801"/>
              <a:gd name="connsiteX955" fmla="*/ 7747325 w 9384838"/>
              <a:gd name="connsiteY955" fmla="*/ 1179229 h 6246801"/>
              <a:gd name="connsiteX956" fmla="*/ 7847987 w 9384838"/>
              <a:gd name="connsiteY956" fmla="*/ 1104007 h 6246801"/>
              <a:gd name="connsiteX957" fmla="*/ 7923207 w 9384838"/>
              <a:gd name="connsiteY957" fmla="*/ 1078564 h 6246801"/>
              <a:gd name="connsiteX958" fmla="*/ 7998427 w 9384838"/>
              <a:gd name="connsiteY958" fmla="*/ 1003341 h 6246801"/>
              <a:gd name="connsiteX959" fmla="*/ 7998427 w 9384838"/>
              <a:gd name="connsiteY959" fmla="*/ 1054227 h 6246801"/>
              <a:gd name="connsiteX960" fmla="*/ 7948649 w 9384838"/>
              <a:gd name="connsiteY960" fmla="*/ 1104007 h 6246801"/>
              <a:gd name="connsiteX961" fmla="*/ 7948649 w 9384838"/>
              <a:gd name="connsiteY961" fmla="*/ 1129449 h 6246801"/>
              <a:gd name="connsiteX962" fmla="*/ 7822545 w 9384838"/>
              <a:gd name="connsiteY962" fmla="*/ 1279895 h 6246801"/>
              <a:gd name="connsiteX963" fmla="*/ 7822545 w 9384838"/>
              <a:gd name="connsiteY963" fmla="*/ 1379454 h 6246801"/>
              <a:gd name="connsiteX964" fmla="*/ 7873429 w 9384838"/>
              <a:gd name="connsiteY964" fmla="*/ 1379454 h 6246801"/>
              <a:gd name="connsiteX965" fmla="*/ 7847987 w 9384838"/>
              <a:gd name="connsiteY965" fmla="*/ 1505563 h 6246801"/>
              <a:gd name="connsiteX966" fmla="*/ 7797103 w 9384838"/>
              <a:gd name="connsiteY966" fmla="*/ 1531005 h 6246801"/>
              <a:gd name="connsiteX967" fmla="*/ 7873429 w 9384838"/>
              <a:gd name="connsiteY967" fmla="*/ 1606229 h 6246801"/>
              <a:gd name="connsiteX968" fmla="*/ 7948649 w 9384838"/>
              <a:gd name="connsiteY968" fmla="*/ 1606229 h 6246801"/>
              <a:gd name="connsiteX969" fmla="*/ 7923207 w 9384838"/>
              <a:gd name="connsiteY969" fmla="*/ 1656009 h 6246801"/>
              <a:gd name="connsiteX970" fmla="*/ 7772767 w 9384838"/>
              <a:gd name="connsiteY970" fmla="*/ 1630565 h 6246801"/>
              <a:gd name="connsiteX971" fmla="*/ 7672105 w 9384838"/>
              <a:gd name="connsiteY971" fmla="*/ 1705789 h 6246801"/>
              <a:gd name="connsiteX972" fmla="*/ 7672105 w 9384838"/>
              <a:gd name="connsiteY972" fmla="*/ 1656009 h 6246801"/>
              <a:gd name="connsiteX973" fmla="*/ 7596885 w 9384838"/>
              <a:gd name="connsiteY973" fmla="*/ 1656009 h 6246801"/>
              <a:gd name="connsiteX974" fmla="*/ 7571443 w 9384838"/>
              <a:gd name="connsiteY974" fmla="*/ 1705789 h 6246801"/>
              <a:gd name="connsiteX975" fmla="*/ 7446445 w 9384838"/>
              <a:gd name="connsiteY975" fmla="*/ 1681452 h 6246801"/>
              <a:gd name="connsiteX976" fmla="*/ 7421002 w 9384838"/>
              <a:gd name="connsiteY976" fmla="*/ 1630565 h 6246801"/>
              <a:gd name="connsiteX977" fmla="*/ 7321446 w 9384838"/>
              <a:gd name="connsiteY977" fmla="*/ 1630565 h 6246801"/>
              <a:gd name="connsiteX978" fmla="*/ 7070344 w 9384838"/>
              <a:gd name="connsiteY978" fmla="*/ 1756674 h 6246801"/>
              <a:gd name="connsiteX979" fmla="*/ 6869020 w 9384838"/>
              <a:gd name="connsiteY979" fmla="*/ 1907113 h 6246801"/>
              <a:gd name="connsiteX980" fmla="*/ 6894462 w 9384838"/>
              <a:gd name="connsiteY980" fmla="*/ 1956897 h 6246801"/>
              <a:gd name="connsiteX981" fmla="*/ 6819242 w 9384838"/>
              <a:gd name="connsiteY981" fmla="*/ 2081899 h 6246801"/>
              <a:gd name="connsiteX982" fmla="*/ 6793800 w 9384838"/>
              <a:gd name="connsiteY982" fmla="*/ 2006676 h 6246801"/>
              <a:gd name="connsiteX983" fmla="*/ 6668802 w 9384838"/>
              <a:gd name="connsiteY983" fmla="*/ 1931450 h 6246801"/>
              <a:gd name="connsiteX984" fmla="*/ 6542697 w 9384838"/>
              <a:gd name="connsiteY984" fmla="*/ 1831894 h 6246801"/>
              <a:gd name="connsiteX985" fmla="*/ 6467477 w 9384838"/>
              <a:gd name="connsiteY985" fmla="*/ 1705789 h 6246801"/>
              <a:gd name="connsiteX986" fmla="*/ 6417699 w 9384838"/>
              <a:gd name="connsiteY986" fmla="*/ 1681452 h 6246801"/>
              <a:gd name="connsiteX987" fmla="*/ 6342479 w 9384838"/>
              <a:gd name="connsiteY987" fmla="*/ 1580786 h 6246801"/>
              <a:gd name="connsiteX988" fmla="*/ 6217481 w 9384838"/>
              <a:gd name="connsiteY988" fmla="*/ 1555343 h 6246801"/>
              <a:gd name="connsiteX989" fmla="*/ 6091377 w 9384838"/>
              <a:gd name="connsiteY989" fmla="*/ 1606229 h 6246801"/>
              <a:gd name="connsiteX990" fmla="*/ 5991821 w 9384838"/>
              <a:gd name="connsiteY990" fmla="*/ 1681452 h 6246801"/>
              <a:gd name="connsiteX991" fmla="*/ 5966379 w 9384838"/>
              <a:gd name="connsiteY991" fmla="*/ 1630565 h 6246801"/>
              <a:gd name="connsiteX992" fmla="*/ 5966379 w 9384838"/>
              <a:gd name="connsiteY992" fmla="*/ 1580786 h 6246801"/>
              <a:gd name="connsiteX993" fmla="*/ 5916601 w 9384838"/>
              <a:gd name="connsiteY993" fmla="*/ 1531005 h 6246801"/>
              <a:gd name="connsiteX994" fmla="*/ 5940937 w 9384838"/>
              <a:gd name="connsiteY994" fmla="*/ 1505563 h 6246801"/>
              <a:gd name="connsiteX995" fmla="*/ 5891159 w 9384838"/>
              <a:gd name="connsiteY995" fmla="*/ 1480122 h 6246801"/>
              <a:gd name="connsiteX996" fmla="*/ 5840275 w 9384838"/>
              <a:gd name="connsiteY996" fmla="*/ 1480122 h 6246801"/>
              <a:gd name="connsiteX997" fmla="*/ 5815939 w 9384838"/>
              <a:gd name="connsiteY997" fmla="*/ 1455784 h 6246801"/>
              <a:gd name="connsiteX998" fmla="*/ 5740719 w 9384838"/>
              <a:gd name="connsiteY998" fmla="*/ 1505563 h 6246801"/>
              <a:gd name="connsiteX999" fmla="*/ 5665499 w 9384838"/>
              <a:gd name="connsiteY999" fmla="*/ 1606229 h 6246801"/>
              <a:gd name="connsiteX1000" fmla="*/ 5715277 w 9384838"/>
              <a:gd name="connsiteY1000" fmla="*/ 1656009 h 6246801"/>
              <a:gd name="connsiteX1001" fmla="*/ 5765055 w 9384838"/>
              <a:gd name="connsiteY1001" fmla="*/ 1731231 h 6246801"/>
              <a:gd name="connsiteX1002" fmla="*/ 5840275 w 9384838"/>
              <a:gd name="connsiteY1002" fmla="*/ 1731231 h 6246801"/>
              <a:gd name="connsiteX1003" fmla="*/ 5916601 w 9384838"/>
              <a:gd name="connsiteY1003" fmla="*/ 1881669 h 6246801"/>
              <a:gd name="connsiteX1004" fmla="*/ 5966379 w 9384838"/>
              <a:gd name="connsiteY1004" fmla="*/ 1956897 h 6246801"/>
              <a:gd name="connsiteX1005" fmla="*/ 5891159 w 9384838"/>
              <a:gd name="connsiteY1005" fmla="*/ 2006676 h 6246801"/>
              <a:gd name="connsiteX1006" fmla="*/ 5815939 w 9384838"/>
              <a:gd name="connsiteY1006" fmla="*/ 1931450 h 6246801"/>
              <a:gd name="connsiteX1007" fmla="*/ 5765055 w 9384838"/>
              <a:gd name="connsiteY1007" fmla="*/ 1881669 h 6246801"/>
              <a:gd name="connsiteX1008" fmla="*/ 5715277 w 9384838"/>
              <a:gd name="connsiteY1008" fmla="*/ 1931450 h 6246801"/>
              <a:gd name="connsiteX1009" fmla="*/ 5665499 w 9384838"/>
              <a:gd name="connsiteY1009" fmla="*/ 1931450 h 6246801"/>
              <a:gd name="connsiteX1010" fmla="*/ 5640056 w 9384838"/>
              <a:gd name="connsiteY1010" fmla="*/ 2006676 h 6246801"/>
              <a:gd name="connsiteX1011" fmla="*/ 5590278 w 9384838"/>
              <a:gd name="connsiteY1011" fmla="*/ 2006676 h 6246801"/>
              <a:gd name="connsiteX1012" fmla="*/ 5515058 w 9384838"/>
              <a:gd name="connsiteY1012" fmla="*/ 2081899 h 6246801"/>
              <a:gd name="connsiteX1013" fmla="*/ 5464174 w 9384838"/>
              <a:gd name="connsiteY1013" fmla="*/ 2057559 h 6246801"/>
              <a:gd name="connsiteX1014" fmla="*/ 5464174 w 9384838"/>
              <a:gd name="connsiteY1014" fmla="*/ 1956897 h 6246801"/>
              <a:gd name="connsiteX1015" fmla="*/ 5489616 w 9384838"/>
              <a:gd name="connsiteY1015" fmla="*/ 1881669 h 6246801"/>
              <a:gd name="connsiteX1016" fmla="*/ 5564836 w 9384838"/>
              <a:gd name="connsiteY1016" fmla="*/ 1831894 h 6246801"/>
              <a:gd name="connsiteX1017" fmla="*/ 5590278 w 9384838"/>
              <a:gd name="connsiteY1017" fmla="*/ 1756674 h 6246801"/>
              <a:gd name="connsiteX1018" fmla="*/ 5539394 w 9384838"/>
              <a:gd name="connsiteY1018" fmla="*/ 1656009 h 6246801"/>
              <a:gd name="connsiteX1019" fmla="*/ 5515058 w 9384838"/>
              <a:gd name="connsiteY1019" fmla="*/ 1656009 h 6246801"/>
              <a:gd name="connsiteX1020" fmla="*/ 5515058 w 9384838"/>
              <a:gd name="connsiteY1020" fmla="*/ 1606229 h 6246801"/>
              <a:gd name="connsiteX1021" fmla="*/ 5489616 w 9384838"/>
              <a:gd name="connsiteY1021" fmla="*/ 1580786 h 6246801"/>
              <a:gd name="connsiteX1022" fmla="*/ 5489616 w 9384838"/>
              <a:gd name="connsiteY1022" fmla="*/ 1531005 h 6246801"/>
              <a:gd name="connsiteX1023" fmla="*/ 5539394 w 9384838"/>
              <a:gd name="connsiteY1023" fmla="*/ 1455784 h 6246801"/>
              <a:gd name="connsiteX1024" fmla="*/ 5539394 w 9384838"/>
              <a:gd name="connsiteY1024" fmla="*/ 1404898 h 6246801"/>
              <a:gd name="connsiteX1025" fmla="*/ 5564836 w 9384838"/>
              <a:gd name="connsiteY1025" fmla="*/ 1355118 h 6246801"/>
              <a:gd name="connsiteX1026" fmla="*/ 5614614 w 9384838"/>
              <a:gd name="connsiteY1026" fmla="*/ 1379454 h 6246801"/>
              <a:gd name="connsiteX1027" fmla="*/ 5689834 w 9384838"/>
              <a:gd name="connsiteY1027" fmla="*/ 1355118 h 6246801"/>
              <a:gd name="connsiteX1028" fmla="*/ 5740719 w 9384838"/>
              <a:gd name="connsiteY1028" fmla="*/ 1329675 h 6246801"/>
              <a:gd name="connsiteX1029" fmla="*/ 5765055 w 9384838"/>
              <a:gd name="connsiteY1029" fmla="*/ 1355118 h 6246801"/>
              <a:gd name="connsiteX1030" fmla="*/ 5815939 w 9384838"/>
              <a:gd name="connsiteY1030" fmla="*/ 1279895 h 6246801"/>
              <a:gd name="connsiteX1031" fmla="*/ 5891159 w 9384838"/>
              <a:gd name="connsiteY1031" fmla="*/ 1254452 h 6246801"/>
              <a:gd name="connsiteX1032" fmla="*/ 5891159 w 9384838"/>
              <a:gd name="connsiteY1032" fmla="*/ 1179229 h 6246801"/>
              <a:gd name="connsiteX1033" fmla="*/ 5840275 w 9384838"/>
              <a:gd name="connsiteY1033" fmla="*/ 1104007 h 6246801"/>
              <a:gd name="connsiteX1034" fmla="*/ 5865717 w 9384838"/>
              <a:gd name="connsiteY1034" fmla="*/ 1054227 h 6246801"/>
              <a:gd name="connsiteX1035" fmla="*/ 5916601 w 9384838"/>
              <a:gd name="connsiteY1035" fmla="*/ 1054227 h 6246801"/>
              <a:gd name="connsiteX1036" fmla="*/ 6041599 w 9384838"/>
              <a:gd name="connsiteY1036" fmla="*/ 1179229 h 6246801"/>
              <a:gd name="connsiteX1037" fmla="*/ 6091377 w 9384838"/>
              <a:gd name="connsiteY1037" fmla="*/ 1153786 h 6246801"/>
              <a:gd name="connsiteX1038" fmla="*/ 6091377 w 9384838"/>
              <a:gd name="connsiteY1038" fmla="*/ 1204672 h 6246801"/>
              <a:gd name="connsiteX1039" fmla="*/ 6166597 w 9384838"/>
              <a:gd name="connsiteY1039" fmla="*/ 1254452 h 6246801"/>
              <a:gd name="connsiteX1040" fmla="*/ 6292701 w 9384838"/>
              <a:gd name="connsiteY1040" fmla="*/ 1179229 h 6246801"/>
              <a:gd name="connsiteX1041" fmla="*/ 6317037 w 9384838"/>
              <a:gd name="connsiteY1041" fmla="*/ 1129449 h 6246801"/>
              <a:gd name="connsiteX1042" fmla="*/ 6292701 w 9384838"/>
              <a:gd name="connsiteY1042" fmla="*/ 1054227 h 6246801"/>
              <a:gd name="connsiteX1043" fmla="*/ 6317037 w 9384838"/>
              <a:gd name="connsiteY1043" fmla="*/ 1003341 h 6246801"/>
              <a:gd name="connsiteX1044" fmla="*/ 6317037 w 9384838"/>
              <a:gd name="connsiteY1044" fmla="*/ 953562 h 6246801"/>
              <a:gd name="connsiteX1045" fmla="*/ 6342479 w 9384838"/>
              <a:gd name="connsiteY1045" fmla="*/ 903783 h 6246801"/>
              <a:gd name="connsiteX1046" fmla="*/ 6443141 w 9384838"/>
              <a:gd name="connsiteY1046" fmla="*/ 878340 h 6246801"/>
              <a:gd name="connsiteX1047" fmla="*/ 6492919 w 9384838"/>
              <a:gd name="connsiteY1047" fmla="*/ 803117 h 6246801"/>
              <a:gd name="connsiteX1048" fmla="*/ 6518361 w 9384838"/>
              <a:gd name="connsiteY1048" fmla="*/ 652667 h 6246801"/>
              <a:gd name="connsiteX1049" fmla="*/ 6619024 w 9384838"/>
              <a:gd name="connsiteY1049" fmla="*/ 526559 h 6246801"/>
              <a:gd name="connsiteX1050" fmla="*/ 6643360 w 9384838"/>
              <a:gd name="connsiteY1050" fmla="*/ 300891 h 6246801"/>
              <a:gd name="connsiteX1051" fmla="*/ 6619024 w 9384838"/>
              <a:gd name="connsiteY1051" fmla="*/ 125002 h 6246801"/>
              <a:gd name="connsiteX1052" fmla="*/ 6694244 w 9384838"/>
              <a:gd name="connsiteY1052" fmla="*/ 49779 h 6246801"/>
              <a:gd name="connsiteX1053" fmla="*/ 6769464 w 9384838"/>
              <a:gd name="connsiteY1053" fmla="*/ 49779 h 6246801"/>
              <a:gd name="connsiteX1054" fmla="*/ 6819242 w 9384838"/>
              <a:gd name="connsiteY105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605918 h 6246801"/>
              <a:gd name="connsiteX668" fmla="*/ 2880162 w 9384838"/>
              <a:gd name="connsiteY668" fmla="*/ 4566457 h 6246801"/>
              <a:gd name="connsiteX669" fmla="*/ 2931045 w 9384838"/>
              <a:gd name="connsiteY669" fmla="*/ 4616236 h 6246801"/>
              <a:gd name="connsiteX670" fmla="*/ 2980823 w 9384838"/>
              <a:gd name="connsiteY670" fmla="*/ 4641679 h 6246801"/>
              <a:gd name="connsiteX671" fmla="*/ 3006265 w 9384838"/>
              <a:gd name="connsiteY671" fmla="*/ 4616236 h 6246801"/>
              <a:gd name="connsiteX672" fmla="*/ 3030601 w 9384838"/>
              <a:gd name="connsiteY672" fmla="*/ 4616236 h 6246801"/>
              <a:gd name="connsiteX673" fmla="*/ 3056044 w 9384838"/>
              <a:gd name="connsiteY673" fmla="*/ 4590793 h 6246801"/>
              <a:gd name="connsiteX674" fmla="*/ 3105820 w 9384838"/>
              <a:gd name="connsiteY674" fmla="*/ 4590793 h 6246801"/>
              <a:gd name="connsiteX675" fmla="*/ 3131263 w 9384838"/>
              <a:gd name="connsiteY675" fmla="*/ 4541014 h 6246801"/>
              <a:gd name="connsiteX676" fmla="*/ 3131263 w 9384838"/>
              <a:gd name="connsiteY676" fmla="*/ 4590793 h 6246801"/>
              <a:gd name="connsiteX677" fmla="*/ 3156704 w 9384838"/>
              <a:gd name="connsiteY677" fmla="*/ 4566457 h 6246801"/>
              <a:gd name="connsiteX678" fmla="*/ 3181041 w 9384838"/>
              <a:gd name="connsiteY678" fmla="*/ 4515571 h 6246801"/>
              <a:gd name="connsiteX679" fmla="*/ 3156704 w 9384838"/>
              <a:gd name="connsiteY679" fmla="*/ 4440348 h 6246801"/>
              <a:gd name="connsiteX680" fmla="*/ 3131263 w 9384838"/>
              <a:gd name="connsiteY680" fmla="*/ 4416011 h 6246801"/>
              <a:gd name="connsiteX681" fmla="*/ 3181041 w 9384838"/>
              <a:gd name="connsiteY681" fmla="*/ 4365125 h 6246801"/>
              <a:gd name="connsiteX682" fmla="*/ 3231924 w 9384838"/>
              <a:gd name="connsiteY682" fmla="*/ 4340788 h 6246801"/>
              <a:gd name="connsiteX683" fmla="*/ 3256260 w 9384838"/>
              <a:gd name="connsiteY683" fmla="*/ 4289902 h 6246801"/>
              <a:gd name="connsiteX684" fmla="*/ 3281703 w 9384838"/>
              <a:gd name="connsiteY684" fmla="*/ 4289902 h 6246801"/>
              <a:gd name="connsiteX685" fmla="*/ 3281705 w 9384838"/>
              <a:gd name="connsiteY685" fmla="*/ 4289902 h 6246801"/>
              <a:gd name="connsiteX686" fmla="*/ 3307147 w 9384838"/>
              <a:gd name="connsiteY686" fmla="*/ 4265565 h 6246801"/>
              <a:gd name="connsiteX687" fmla="*/ 3356924 w 9384838"/>
              <a:gd name="connsiteY687" fmla="*/ 4265565 h 6246801"/>
              <a:gd name="connsiteX688" fmla="*/ 3457589 w 9384838"/>
              <a:gd name="connsiteY688" fmla="*/ 4190342 h 6246801"/>
              <a:gd name="connsiteX689" fmla="*/ 3558250 w 9384838"/>
              <a:gd name="connsiteY689" fmla="*/ 4089676 h 6246801"/>
              <a:gd name="connsiteX690" fmla="*/ 3582585 w 9384838"/>
              <a:gd name="connsiteY690" fmla="*/ 4014453 h 6246801"/>
              <a:gd name="connsiteX691" fmla="*/ 3608026 w 9384838"/>
              <a:gd name="connsiteY691" fmla="*/ 3989010 h 6246801"/>
              <a:gd name="connsiteX692" fmla="*/ 3582585 w 9384838"/>
              <a:gd name="connsiteY692" fmla="*/ 3963567 h 6246801"/>
              <a:gd name="connsiteX693" fmla="*/ 3608026 w 9384838"/>
              <a:gd name="connsiteY693" fmla="*/ 3913787 h 6246801"/>
              <a:gd name="connsiteX694" fmla="*/ 3582585 w 9384838"/>
              <a:gd name="connsiteY694" fmla="*/ 3888344 h 6246801"/>
              <a:gd name="connsiteX695" fmla="*/ 3608026 w 9384838"/>
              <a:gd name="connsiteY695" fmla="*/ 3838565 h 6246801"/>
              <a:gd name="connsiteX696" fmla="*/ 3633468 w 9384838"/>
              <a:gd name="connsiteY696" fmla="*/ 3813122 h 6246801"/>
              <a:gd name="connsiteX697" fmla="*/ 3683247 w 9384838"/>
              <a:gd name="connsiteY697" fmla="*/ 3788785 h 6246801"/>
              <a:gd name="connsiteX698" fmla="*/ 3708689 w 9384838"/>
              <a:gd name="connsiteY698" fmla="*/ 3813122 h 6246801"/>
              <a:gd name="connsiteX699" fmla="*/ 3783908 w 9384838"/>
              <a:gd name="connsiteY699" fmla="*/ 3788785 h 6246801"/>
              <a:gd name="connsiteX700" fmla="*/ 3883464 w 9384838"/>
              <a:gd name="connsiteY700" fmla="*/ 3763342 h 6246801"/>
              <a:gd name="connsiteX701" fmla="*/ 3883464 w 9384838"/>
              <a:gd name="connsiteY701" fmla="*/ 3813122 h 6246801"/>
              <a:gd name="connsiteX702" fmla="*/ 3833686 w 9384838"/>
              <a:gd name="connsiteY702" fmla="*/ 3813122 h 6246801"/>
              <a:gd name="connsiteX703" fmla="*/ 3808245 w 9384838"/>
              <a:gd name="connsiteY703" fmla="*/ 3838565 h 6246801"/>
              <a:gd name="connsiteX704" fmla="*/ 3808245 w 9384838"/>
              <a:gd name="connsiteY704" fmla="*/ 3888344 h 6246801"/>
              <a:gd name="connsiteX705" fmla="*/ 3758467 w 9384838"/>
              <a:gd name="connsiteY705" fmla="*/ 3864008 h 6246801"/>
              <a:gd name="connsiteX706" fmla="*/ 3708689 w 9384838"/>
              <a:gd name="connsiteY706" fmla="*/ 3913787 h 6246801"/>
              <a:gd name="connsiteX707" fmla="*/ 3683247 w 9384838"/>
              <a:gd name="connsiteY707" fmla="*/ 3888344 h 6246801"/>
              <a:gd name="connsiteX708" fmla="*/ 3633468 w 9384838"/>
              <a:gd name="connsiteY708" fmla="*/ 3913787 h 6246801"/>
              <a:gd name="connsiteX709" fmla="*/ 3657804 w 9384838"/>
              <a:gd name="connsiteY709" fmla="*/ 3939230 h 6246801"/>
              <a:gd name="connsiteX710" fmla="*/ 3633468 w 9384838"/>
              <a:gd name="connsiteY710" fmla="*/ 3963567 h 6246801"/>
              <a:gd name="connsiteX711" fmla="*/ 3657804 w 9384838"/>
              <a:gd name="connsiteY711" fmla="*/ 3963567 h 6246801"/>
              <a:gd name="connsiteX712" fmla="*/ 3683247 w 9384838"/>
              <a:gd name="connsiteY712" fmla="*/ 3989010 h 6246801"/>
              <a:gd name="connsiteX713" fmla="*/ 3708689 w 9384838"/>
              <a:gd name="connsiteY713" fmla="*/ 3989010 h 6246801"/>
              <a:gd name="connsiteX714" fmla="*/ 3708689 w 9384838"/>
              <a:gd name="connsiteY714" fmla="*/ 4014453 h 6246801"/>
              <a:gd name="connsiteX715" fmla="*/ 3708688 w 9384838"/>
              <a:gd name="connsiteY715" fmla="*/ 4014453 h 6246801"/>
              <a:gd name="connsiteX716" fmla="*/ 3657804 w 9384838"/>
              <a:gd name="connsiteY716" fmla="*/ 4064233 h 6246801"/>
              <a:gd name="connsiteX717" fmla="*/ 3683246 w 9384838"/>
              <a:gd name="connsiteY717" fmla="*/ 4139455 h 6246801"/>
              <a:gd name="connsiteX718" fmla="*/ 3808243 w 9384838"/>
              <a:gd name="connsiteY718" fmla="*/ 4164898 h 6246801"/>
              <a:gd name="connsiteX719" fmla="*/ 3833684 w 9384838"/>
              <a:gd name="connsiteY719" fmla="*/ 4089676 h 6246801"/>
              <a:gd name="connsiteX720" fmla="*/ 3958666 w 9384838"/>
              <a:gd name="connsiteY720" fmla="*/ 4089676 h 6246801"/>
              <a:gd name="connsiteX721" fmla="*/ 4084770 w 9384838"/>
              <a:gd name="connsiteY721" fmla="*/ 4064233 h 6246801"/>
              <a:gd name="connsiteX722" fmla="*/ 4185432 w 9384838"/>
              <a:gd name="connsiteY722" fmla="*/ 4064233 h 6246801"/>
              <a:gd name="connsiteX723" fmla="*/ 4460870 w 9384838"/>
              <a:gd name="connsiteY723" fmla="*/ 3888345 h 6246801"/>
              <a:gd name="connsiteX724" fmla="*/ 4510648 w 9384838"/>
              <a:gd name="connsiteY724" fmla="*/ 3763342 h 6246801"/>
              <a:gd name="connsiteX725" fmla="*/ 4761751 w 9384838"/>
              <a:gd name="connsiteY725" fmla="*/ 3713562 h 6246801"/>
              <a:gd name="connsiteX726" fmla="*/ 4836971 w 9384838"/>
              <a:gd name="connsiteY726" fmla="*/ 3612896 h 6246801"/>
              <a:gd name="connsiteX727" fmla="*/ 4887855 w 9384838"/>
              <a:gd name="connsiteY727" fmla="*/ 3487894 h 6246801"/>
              <a:gd name="connsiteX728" fmla="*/ 4887855 w 9384838"/>
              <a:gd name="connsiteY728" fmla="*/ 3487893 h 6246801"/>
              <a:gd name="connsiteX729" fmla="*/ 4937633 w 9384838"/>
              <a:gd name="connsiteY729" fmla="*/ 3437007 h 6246801"/>
              <a:gd name="connsiteX730" fmla="*/ 5012854 w 9384838"/>
              <a:gd name="connsiteY730" fmla="*/ 3387227 h 6246801"/>
              <a:gd name="connsiteX731" fmla="*/ 5038296 w 9384838"/>
              <a:gd name="connsiteY731" fmla="*/ 3336341 h 6246801"/>
              <a:gd name="connsiteX732" fmla="*/ 5113516 w 9384838"/>
              <a:gd name="connsiteY732" fmla="*/ 3236782 h 6246801"/>
              <a:gd name="connsiteX733" fmla="*/ 5137852 w 9384838"/>
              <a:gd name="connsiteY733" fmla="*/ 3185896 h 6246801"/>
              <a:gd name="connsiteX734" fmla="*/ 5163294 w 9384838"/>
              <a:gd name="connsiteY734" fmla="*/ 3161560 h 6246801"/>
              <a:gd name="connsiteX735" fmla="*/ 5238514 w 9384838"/>
              <a:gd name="connsiteY735" fmla="*/ 3011116 h 6246801"/>
              <a:gd name="connsiteX736" fmla="*/ 5263957 w 9384838"/>
              <a:gd name="connsiteY736" fmla="*/ 2860672 h 6246801"/>
              <a:gd name="connsiteX737" fmla="*/ 5188736 w 9384838"/>
              <a:gd name="connsiteY737" fmla="*/ 2809788 h 6246801"/>
              <a:gd name="connsiteX738" fmla="*/ 5163294 w 9384838"/>
              <a:gd name="connsiteY738" fmla="*/ 2835229 h 6246801"/>
              <a:gd name="connsiteX739" fmla="*/ 5137852 w 9384838"/>
              <a:gd name="connsiteY739" fmla="*/ 2835229 h 6246801"/>
              <a:gd name="connsiteX740" fmla="*/ 5137852 w 9384838"/>
              <a:gd name="connsiteY740" fmla="*/ 2785450 h 6246801"/>
              <a:gd name="connsiteX741" fmla="*/ 5188736 w 9384838"/>
              <a:gd name="connsiteY741" fmla="*/ 2785450 h 6246801"/>
              <a:gd name="connsiteX742" fmla="*/ 5263957 w 9384838"/>
              <a:gd name="connsiteY742" fmla="*/ 2734563 h 6246801"/>
              <a:gd name="connsiteX743" fmla="*/ 5339177 w 9384838"/>
              <a:gd name="connsiteY743" fmla="*/ 2609561 h 6246801"/>
              <a:gd name="connsiteX744" fmla="*/ 5289399 w 9384838"/>
              <a:gd name="connsiteY744" fmla="*/ 2534339 h 6246801"/>
              <a:gd name="connsiteX745" fmla="*/ 5289931 w 9384838"/>
              <a:gd name="connsiteY745" fmla="*/ 2534660 h 6246801"/>
              <a:gd name="connsiteX746" fmla="*/ 5289398 w 9384838"/>
              <a:gd name="connsiteY746" fmla="*/ 2534339 h 6246801"/>
              <a:gd name="connsiteX747" fmla="*/ 5313734 w 9384838"/>
              <a:gd name="connsiteY747" fmla="*/ 2483451 h 6246801"/>
              <a:gd name="connsiteX748" fmla="*/ 5289398 w 9384838"/>
              <a:gd name="connsiteY748" fmla="*/ 2459115 h 6246801"/>
              <a:gd name="connsiteX749" fmla="*/ 5364618 w 9384838"/>
              <a:gd name="connsiteY749" fmla="*/ 2408231 h 6246801"/>
              <a:gd name="connsiteX750" fmla="*/ 5388954 w 9384838"/>
              <a:gd name="connsiteY750" fmla="*/ 2433674 h 6246801"/>
              <a:gd name="connsiteX751" fmla="*/ 5464174 w 9384838"/>
              <a:gd name="connsiteY751" fmla="*/ 2408231 h 6246801"/>
              <a:gd name="connsiteX752" fmla="*/ 5515059 w 9384838"/>
              <a:gd name="connsiteY752" fmla="*/ 2333007 h 6246801"/>
              <a:gd name="connsiteX753" fmla="*/ 5539394 w 9384838"/>
              <a:gd name="connsiteY753" fmla="*/ 2257785 h 6246801"/>
              <a:gd name="connsiteX754" fmla="*/ 5539394 w 9384838"/>
              <a:gd name="connsiteY754" fmla="*/ 2233447 h 6246801"/>
              <a:gd name="connsiteX755" fmla="*/ 5564837 w 9384838"/>
              <a:gd name="connsiteY755" fmla="*/ 2182565 h 6246801"/>
              <a:gd name="connsiteX756" fmla="*/ 5614615 w 9384838"/>
              <a:gd name="connsiteY756" fmla="*/ 2233447 h 6246801"/>
              <a:gd name="connsiteX757" fmla="*/ 5640057 w 9384838"/>
              <a:gd name="connsiteY757" fmla="*/ 2208005 h 6246801"/>
              <a:gd name="connsiteX758" fmla="*/ 5665499 w 9384838"/>
              <a:gd name="connsiteY758" fmla="*/ 2233447 h 6246801"/>
              <a:gd name="connsiteX759" fmla="*/ 5665499 w 9384838"/>
              <a:gd name="connsiteY759" fmla="*/ 2257785 h 6246801"/>
              <a:gd name="connsiteX760" fmla="*/ 5640057 w 9384838"/>
              <a:gd name="connsiteY760" fmla="*/ 2408231 h 6246801"/>
              <a:gd name="connsiteX761" fmla="*/ 5689835 w 9384838"/>
              <a:gd name="connsiteY761" fmla="*/ 2433674 h 6246801"/>
              <a:gd name="connsiteX762" fmla="*/ 5740719 w 9384838"/>
              <a:gd name="connsiteY762" fmla="*/ 2408231 h 6246801"/>
              <a:gd name="connsiteX763" fmla="*/ 5765055 w 9384838"/>
              <a:gd name="connsiteY763" fmla="*/ 2358450 h 6246801"/>
              <a:gd name="connsiteX764" fmla="*/ 5840275 w 9384838"/>
              <a:gd name="connsiteY764" fmla="*/ 2459115 h 6246801"/>
              <a:gd name="connsiteX765" fmla="*/ 5891159 w 9384838"/>
              <a:gd name="connsiteY765" fmla="*/ 2408231 h 6246801"/>
              <a:gd name="connsiteX766" fmla="*/ 5940937 w 9384838"/>
              <a:gd name="connsiteY766" fmla="*/ 2283229 h 6246801"/>
              <a:gd name="connsiteX767" fmla="*/ 5891159 w 9384838"/>
              <a:gd name="connsiteY767" fmla="*/ 2208005 h 6246801"/>
              <a:gd name="connsiteX768" fmla="*/ 5840275 w 9384838"/>
              <a:gd name="connsiteY768" fmla="*/ 2257785 h 6246801"/>
              <a:gd name="connsiteX769" fmla="*/ 5715277 w 9384838"/>
              <a:gd name="connsiteY769" fmla="*/ 2283229 h 6246801"/>
              <a:gd name="connsiteX770" fmla="*/ 5765055 w 9384838"/>
              <a:gd name="connsiteY770" fmla="*/ 2132783 h 6246801"/>
              <a:gd name="connsiteX771" fmla="*/ 5840275 w 9384838"/>
              <a:gd name="connsiteY771" fmla="*/ 2081897 h 6246801"/>
              <a:gd name="connsiteX772" fmla="*/ 8270546 w 9384838"/>
              <a:gd name="connsiteY772" fmla="*/ 1474959 h 6246801"/>
              <a:gd name="connsiteX773" fmla="*/ 8282255 w 9384838"/>
              <a:gd name="connsiteY773" fmla="*/ 1480813 h 6246801"/>
              <a:gd name="connsiteX774" fmla="*/ 8274449 w 9384838"/>
              <a:gd name="connsiteY774" fmla="*/ 1490571 h 6246801"/>
              <a:gd name="connsiteX775" fmla="*/ 8264691 w 9384838"/>
              <a:gd name="connsiteY775" fmla="*/ 1491546 h 6246801"/>
              <a:gd name="connsiteX776" fmla="*/ 8247128 w 9384838"/>
              <a:gd name="connsiteY776" fmla="*/ 1501304 h 6246801"/>
              <a:gd name="connsiteX777" fmla="*/ 8250055 w 9384838"/>
              <a:gd name="connsiteY777" fmla="*/ 1485692 h 6246801"/>
              <a:gd name="connsiteX778" fmla="*/ 8265667 w 9384838"/>
              <a:gd name="connsiteY778" fmla="*/ 1485692 h 6246801"/>
              <a:gd name="connsiteX779" fmla="*/ 8270546 w 9384838"/>
              <a:gd name="connsiteY779" fmla="*/ 1474959 h 6246801"/>
              <a:gd name="connsiteX780" fmla="*/ 8187608 w 9384838"/>
              <a:gd name="connsiteY780" fmla="*/ 1463250 h 6246801"/>
              <a:gd name="connsiteX781" fmla="*/ 8203220 w 9384838"/>
              <a:gd name="connsiteY781" fmla="*/ 1472032 h 6246801"/>
              <a:gd name="connsiteX782" fmla="*/ 8215904 w 9384838"/>
              <a:gd name="connsiteY782" fmla="*/ 1471056 h 6246801"/>
              <a:gd name="connsiteX783" fmla="*/ 8214929 w 9384838"/>
              <a:gd name="connsiteY783" fmla="*/ 1479838 h 6246801"/>
              <a:gd name="connsiteX784" fmla="*/ 8216880 w 9384838"/>
              <a:gd name="connsiteY784" fmla="*/ 1484717 h 6246801"/>
              <a:gd name="connsiteX785" fmla="*/ 8195414 w 9384838"/>
              <a:gd name="connsiteY785" fmla="*/ 1482765 h 6246801"/>
              <a:gd name="connsiteX786" fmla="*/ 8197365 w 9384838"/>
              <a:gd name="connsiteY786" fmla="*/ 1476909 h 6246801"/>
              <a:gd name="connsiteX787" fmla="*/ 8187608 w 9384838"/>
              <a:gd name="connsiteY787" fmla="*/ 1463250 h 6246801"/>
              <a:gd name="connsiteX788" fmla="*/ 8289085 w 9384838"/>
              <a:gd name="connsiteY788" fmla="*/ 1415439 h 6246801"/>
              <a:gd name="connsiteX789" fmla="*/ 8307624 w 9384838"/>
              <a:gd name="connsiteY789" fmla="*/ 1425197 h 6246801"/>
              <a:gd name="connsiteX790" fmla="*/ 8318357 w 9384838"/>
              <a:gd name="connsiteY790" fmla="*/ 1429100 h 6246801"/>
              <a:gd name="connsiteX791" fmla="*/ 8307624 w 9384838"/>
              <a:gd name="connsiteY791" fmla="*/ 1443734 h 6246801"/>
              <a:gd name="connsiteX792" fmla="*/ 8313478 w 9384838"/>
              <a:gd name="connsiteY792" fmla="*/ 1452516 h 6246801"/>
              <a:gd name="connsiteX793" fmla="*/ 8282255 w 9384838"/>
              <a:gd name="connsiteY793" fmla="*/ 1469104 h 6246801"/>
              <a:gd name="connsiteX794" fmla="*/ 8280303 w 9384838"/>
              <a:gd name="connsiteY794" fmla="*/ 1453493 h 6246801"/>
              <a:gd name="connsiteX795" fmla="*/ 8269570 w 9384838"/>
              <a:gd name="connsiteY795" fmla="*/ 1425197 h 6246801"/>
              <a:gd name="connsiteX796" fmla="*/ 8289085 w 9384838"/>
              <a:gd name="connsiteY796" fmla="*/ 1415439 h 6246801"/>
              <a:gd name="connsiteX797" fmla="*/ 8360314 w 9384838"/>
              <a:gd name="connsiteY797" fmla="*/ 1357869 h 6246801"/>
              <a:gd name="connsiteX798" fmla="*/ 8376902 w 9384838"/>
              <a:gd name="connsiteY798" fmla="*/ 1366651 h 6246801"/>
              <a:gd name="connsiteX799" fmla="*/ 8379829 w 9384838"/>
              <a:gd name="connsiteY799" fmla="*/ 1382264 h 6246801"/>
              <a:gd name="connsiteX800" fmla="*/ 8349581 w 9384838"/>
              <a:gd name="connsiteY800" fmla="*/ 1375434 h 6246801"/>
              <a:gd name="connsiteX801" fmla="*/ 8360314 w 9384838"/>
              <a:gd name="connsiteY801" fmla="*/ 1357869 h 6246801"/>
              <a:gd name="connsiteX802" fmla="*/ 8571073 w 9384838"/>
              <a:gd name="connsiteY802" fmla="*/ 1228098 h 6246801"/>
              <a:gd name="connsiteX803" fmla="*/ 8597418 w 9384838"/>
              <a:gd name="connsiteY803" fmla="*/ 1253467 h 6246801"/>
              <a:gd name="connsiteX804" fmla="*/ 8592539 w 9384838"/>
              <a:gd name="connsiteY804" fmla="*/ 1260297 h 6246801"/>
              <a:gd name="connsiteX805" fmla="*/ 8592539 w 9384838"/>
              <a:gd name="connsiteY805" fmla="*/ 1272981 h 6246801"/>
              <a:gd name="connsiteX806" fmla="*/ 8572049 w 9384838"/>
              <a:gd name="connsiteY806" fmla="*/ 1273957 h 6246801"/>
              <a:gd name="connsiteX807" fmla="*/ 8561316 w 9384838"/>
              <a:gd name="connsiteY807" fmla="*/ 1285666 h 6246801"/>
              <a:gd name="connsiteX808" fmla="*/ 8554486 w 9384838"/>
              <a:gd name="connsiteY808" fmla="*/ 1302253 h 6246801"/>
              <a:gd name="connsiteX809" fmla="*/ 8533995 w 9384838"/>
              <a:gd name="connsiteY809" fmla="*/ 1311035 h 6246801"/>
              <a:gd name="connsiteX810" fmla="*/ 8510577 w 9384838"/>
              <a:gd name="connsiteY810" fmla="*/ 1309083 h 6246801"/>
              <a:gd name="connsiteX811" fmla="*/ 8505699 w 9384838"/>
              <a:gd name="connsiteY811" fmla="*/ 1331526 h 6246801"/>
              <a:gd name="connsiteX812" fmla="*/ 8494966 w 9384838"/>
              <a:gd name="connsiteY812" fmla="*/ 1335428 h 6246801"/>
              <a:gd name="connsiteX813" fmla="*/ 8482281 w 9384838"/>
              <a:gd name="connsiteY813" fmla="*/ 1312986 h 6246801"/>
              <a:gd name="connsiteX814" fmla="*/ 8474475 w 9384838"/>
              <a:gd name="connsiteY814" fmla="*/ 1303229 h 6246801"/>
              <a:gd name="connsiteX815" fmla="*/ 8467645 w 9384838"/>
              <a:gd name="connsiteY815" fmla="*/ 1279811 h 6246801"/>
              <a:gd name="connsiteX816" fmla="*/ 8476427 w 9384838"/>
              <a:gd name="connsiteY816" fmla="*/ 1270054 h 6246801"/>
              <a:gd name="connsiteX817" fmla="*/ 8524238 w 9384838"/>
              <a:gd name="connsiteY817" fmla="*/ 1261273 h 6246801"/>
              <a:gd name="connsiteX818" fmla="*/ 8551558 w 9384838"/>
              <a:gd name="connsiteY818" fmla="*/ 1236879 h 6246801"/>
              <a:gd name="connsiteX819" fmla="*/ 8567170 w 9384838"/>
              <a:gd name="connsiteY819" fmla="*/ 1237855 h 6246801"/>
              <a:gd name="connsiteX820" fmla="*/ 8571073 w 9384838"/>
              <a:gd name="connsiteY820" fmla="*/ 1228098 h 6246801"/>
              <a:gd name="connsiteX821" fmla="*/ 8306648 w 9384838"/>
              <a:gd name="connsiteY821" fmla="*/ 884639 h 6246801"/>
              <a:gd name="connsiteX822" fmla="*/ 8328114 w 9384838"/>
              <a:gd name="connsiteY822" fmla="*/ 903178 h 6246801"/>
              <a:gd name="connsiteX823" fmla="*/ 8334944 w 9384838"/>
              <a:gd name="connsiteY823" fmla="*/ 917814 h 6246801"/>
              <a:gd name="connsiteX824" fmla="*/ 8368119 w 9384838"/>
              <a:gd name="connsiteY824" fmla="*/ 935377 h 6246801"/>
              <a:gd name="connsiteX825" fmla="*/ 8422761 w 9384838"/>
              <a:gd name="connsiteY825" fmla="*/ 939280 h 6246801"/>
              <a:gd name="connsiteX826" fmla="*/ 8461790 w 9384838"/>
              <a:gd name="connsiteY826" fmla="*/ 922693 h 6246801"/>
              <a:gd name="connsiteX827" fmla="*/ 8450081 w 9384838"/>
              <a:gd name="connsiteY827" fmla="*/ 963674 h 6246801"/>
              <a:gd name="connsiteX828" fmla="*/ 8431542 w 9384838"/>
              <a:gd name="connsiteY828" fmla="*/ 975382 h 6246801"/>
              <a:gd name="connsiteX829" fmla="*/ 8415930 w 9384838"/>
              <a:gd name="connsiteY829" fmla="*/ 963674 h 6246801"/>
              <a:gd name="connsiteX830" fmla="*/ 8397391 w 9384838"/>
              <a:gd name="connsiteY830" fmla="*/ 963674 h 6246801"/>
              <a:gd name="connsiteX831" fmla="*/ 8359338 w 9384838"/>
              <a:gd name="connsiteY831" fmla="*/ 1014411 h 6246801"/>
              <a:gd name="connsiteX832" fmla="*/ 8284206 w 9384838"/>
              <a:gd name="connsiteY832" fmla="*/ 1020265 h 6246801"/>
              <a:gd name="connsiteX833" fmla="*/ 8247128 w 9384838"/>
              <a:gd name="connsiteY833" fmla="*/ 1070028 h 6246801"/>
              <a:gd name="connsiteX834" fmla="*/ 8212977 w 9384838"/>
              <a:gd name="connsiteY834" fmla="*/ 1083688 h 6246801"/>
              <a:gd name="connsiteX835" fmla="*/ 8184681 w 9384838"/>
              <a:gd name="connsiteY835" fmla="*/ 1151014 h 6246801"/>
              <a:gd name="connsiteX836" fmla="*/ 8163215 w 9384838"/>
              <a:gd name="connsiteY836" fmla="*/ 1151014 h 6246801"/>
              <a:gd name="connsiteX837" fmla="*/ 8155409 w 9384838"/>
              <a:gd name="connsiteY837" fmla="*/ 1207607 h 6246801"/>
              <a:gd name="connsiteX838" fmla="*/ 8099792 w 9384838"/>
              <a:gd name="connsiteY838" fmla="*/ 1223219 h 6246801"/>
              <a:gd name="connsiteX839" fmla="*/ 8077350 w 9384838"/>
              <a:gd name="connsiteY839" fmla="*/ 1247612 h 6246801"/>
              <a:gd name="connsiteX840" fmla="*/ 8066617 w 9384838"/>
              <a:gd name="connsiteY840" fmla="*/ 1319817 h 6246801"/>
              <a:gd name="connsiteX841" fmla="*/ 8057835 w 9384838"/>
              <a:gd name="connsiteY841" fmla="*/ 1315914 h 6246801"/>
              <a:gd name="connsiteX842" fmla="*/ 8009048 w 9384838"/>
              <a:gd name="connsiteY842" fmla="*/ 1320793 h 6246801"/>
              <a:gd name="connsiteX843" fmla="*/ 8009048 w 9384838"/>
              <a:gd name="connsiteY843" fmla="*/ 1309084 h 6246801"/>
              <a:gd name="connsiteX844" fmla="*/ 8010024 w 9384838"/>
              <a:gd name="connsiteY844" fmla="*/ 1293472 h 6246801"/>
              <a:gd name="connsiteX845" fmla="*/ 8002218 w 9384838"/>
              <a:gd name="connsiteY845" fmla="*/ 1262248 h 6246801"/>
              <a:gd name="connsiteX846" fmla="*/ 8013927 w 9384838"/>
              <a:gd name="connsiteY846" fmla="*/ 1254442 h 6246801"/>
              <a:gd name="connsiteX847" fmla="*/ 8038320 w 9384838"/>
              <a:gd name="connsiteY847" fmla="*/ 1219316 h 6246801"/>
              <a:gd name="connsiteX848" fmla="*/ 8077350 w 9384838"/>
              <a:gd name="connsiteY848" fmla="*/ 1190044 h 6246801"/>
              <a:gd name="connsiteX849" fmla="*/ 8108573 w 9384838"/>
              <a:gd name="connsiteY849" fmla="*/ 1167602 h 6246801"/>
              <a:gd name="connsiteX850" fmla="*/ 8111501 w 9384838"/>
              <a:gd name="connsiteY850" fmla="*/ 1154917 h 6246801"/>
              <a:gd name="connsiteX851" fmla="*/ 8135894 w 9384838"/>
              <a:gd name="connsiteY851" fmla="*/ 1148087 h 6246801"/>
              <a:gd name="connsiteX852" fmla="*/ 8141748 w 9384838"/>
              <a:gd name="connsiteY852" fmla="*/ 1130524 h 6246801"/>
              <a:gd name="connsiteX853" fmla="*/ 8135894 w 9384838"/>
              <a:gd name="connsiteY853" fmla="*/ 1121742 h 6246801"/>
              <a:gd name="connsiteX854" fmla="*/ 8143700 w 9384838"/>
              <a:gd name="connsiteY854" fmla="*/ 1104179 h 6246801"/>
              <a:gd name="connsiteX855" fmla="*/ 8200293 w 9384838"/>
              <a:gd name="connsiteY855" fmla="*/ 1030998 h 6246801"/>
              <a:gd name="connsiteX856" fmla="*/ 8231516 w 9384838"/>
              <a:gd name="connsiteY856" fmla="*/ 993920 h 6246801"/>
              <a:gd name="connsiteX857" fmla="*/ 8245176 w 9384838"/>
              <a:gd name="connsiteY857" fmla="*/ 957819 h 6246801"/>
              <a:gd name="connsiteX858" fmla="*/ 8258837 w 9384838"/>
              <a:gd name="connsiteY858" fmla="*/ 944159 h 6246801"/>
              <a:gd name="connsiteX859" fmla="*/ 8260788 w 9384838"/>
              <a:gd name="connsiteY859" fmla="*/ 920741 h 6246801"/>
              <a:gd name="connsiteX860" fmla="*/ 8289085 w 9384838"/>
              <a:gd name="connsiteY860" fmla="*/ 889516 h 6246801"/>
              <a:gd name="connsiteX861" fmla="*/ 8306648 w 9384838"/>
              <a:gd name="connsiteY861" fmla="*/ 884639 h 6246801"/>
              <a:gd name="connsiteX862" fmla="*/ 9328245 w 9384838"/>
              <a:gd name="connsiteY862" fmla="*/ 311878 h 6246801"/>
              <a:gd name="connsiteX863" fmla="*/ 9371178 w 9384838"/>
              <a:gd name="connsiteY863" fmla="*/ 317733 h 6246801"/>
              <a:gd name="connsiteX864" fmla="*/ 9384838 w 9384838"/>
              <a:gd name="connsiteY864" fmla="*/ 341150 h 6246801"/>
              <a:gd name="connsiteX865" fmla="*/ 9357517 w 9384838"/>
              <a:gd name="connsiteY865" fmla="*/ 360665 h 6246801"/>
              <a:gd name="connsiteX866" fmla="*/ 9357517 w 9384838"/>
              <a:gd name="connsiteY866" fmla="*/ 378228 h 6246801"/>
              <a:gd name="connsiteX867" fmla="*/ 9371178 w 9384838"/>
              <a:gd name="connsiteY867" fmla="*/ 393840 h 6246801"/>
              <a:gd name="connsiteX868" fmla="*/ 9367275 w 9384838"/>
              <a:gd name="connsiteY868" fmla="*/ 427015 h 6246801"/>
              <a:gd name="connsiteX869" fmla="*/ 9314585 w 9384838"/>
              <a:gd name="connsiteY869" fmla="*/ 427015 h 6246801"/>
              <a:gd name="connsiteX870" fmla="*/ 9250186 w 9384838"/>
              <a:gd name="connsiteY870" fmla="*/ 440675 h 6246801"/>
              <a:gd name="connsiteX871" fmla="*/ 9213108 w 9384838"/>
              <a:gd name="connsiteY871" fmla="*/ 471899 h 6246801"/>
              <a:gd name="connsiteX872" fmla="*/ 9162370 w 9384838"/>
              <a:gd name="connsiteY872" fmla="*/ 491414 h 6246801"/>
              <a:gd name="connsiteX873" fmla="*/ 9099923 w 9384838"/>
              <a:gd name="connsiteY873" fmla="*/ 526540 h 6246801"/>
              <a:gd name="connsiteX874" fmla="*/ 9035524 w 9384838"/>
              <a:gd name="connsiteY874" fmla="*/ 587036 h 6246801"/>
              <a:gd name="connsiteX875" fmla="*/ 8996494 w 9384838"/>
              <a:gd name="connsiteY875" fmla="*/ 635822 h 6246801"/>
              <a:gd name="connsiteX876" fmla="*/ 8961368 w 9384838"/>
              <a:gd name="connsiteY876" fmla="*/ 637774 h 6246801"/>
              <a:gd name="connsiteX877" fmla="*/ 8951610 w 9384838"/>
              <a:gd name="connsiteY877" fmla="*/ 647531 h 6246801"/>
              <a:gd name="connsiteX878" fmla="*/ 8926241 w 9384838"/>
              <a:gd name="connsiteY878" fmla="*/ 637774 h 6246801"/>
              <a:gd name="connsiteX879" fmla="*/ 8916484 w 9384838"/>
              <a:gd name="connsiteY879" fmla="*/ 608501 h 6246801"/>
              <a:gd name="connsiteX880" fmla="*/ 8883309 w 9384838"/>
              <a:gd name="connsiteY880" fmla="*/ 622162 h 6246801"/>
              <a:gd name="connsiteX881" fmla="*/ 8877454 w 9384838"/>
              <a:gd name="connsiteY881" fmla="*/ 651434 h 6246801"/>
              <a:gd name="connsiteX882" fmla="*/ 8887212 w 9384838"/>
              <a:gd name="connsiteY882" fmla="*/ 665094 h 6246801"/>
              <a:gd name="connsiteX883" fmla="*/ 8846231 w 9384838"/>
              <a:gd name="connsiteY883" fmla="*/ 719735 h 6246801"/>
              <a:gd name="connsiteX884" fmla="*/ 8799395 w 9384838"/>
              <a:gd name="connsiteY884" fmla="*/ 749008 h 6246801"/>
              <a:gd name="connsiteX885" fmla="*/ 8766220 w 9384838"/>
              <a:gd name="connsiteY885" fmla="*/ 774380 h 6246801"/>
              <a:gd name="connsiteX886" fmla="*/ 8731094 w 9384838"/>
              <a:gd name="connsiteY886" fmla="*/ 844633 h 6246801"/>
              <a:gd name="connsiteX887" fmla="*/ 8697919 w 9384838"/>
              <a:gd name="connsiteY887" fmla="*/ 862196 h 6246801"/>
              <a:gd name="connsiteX888" fmla="*/ 8666695 w 9384838"/>
              <a:gd name="connsiteY888" fmla="*/ 862196 h 6246801"/>
              <a:gd name="connsiteX889" fmla="*/ 8641326 w 9384838"/>
              <a:gd name="connsiteY889" fmla="*/ 887565 h 6246801"/>
              <a:gd name="connsiteX890" fmla="*/ 8614005 w 9384838"/>
              <a:gd name="connsiteY890" fmla="*/ 932449 h 6246801"/>
              <a:gd name="connsiteX891" fmla="*/ 8590587 w 9384838"/>
              <a:gd name="connsiteY891" fmla="*/ 936351 h 6246801"/>
              <a:gd name="connsiteX892" fmla="*/ 8576927 w 9384838"/>
              <a:gd name="connsiteY892" fmla="*/ 920740 h 6246801"/>
              <a:gd name="connsiteX893" fmla="*/ 8590587 w 9384838"/>
              <a:gd name="connsiteY893" fmla="*/ 885614 h 6246801"/>
              <a:gd name="connsiteX894" fmla="*/ 8602296 w 9384838"/>
              <a:gd name="connsiteY894" fmla="*/ 881711 h 6246801"/>
              <a:gd name="connsiteX895" fmla="*/ 8610102 w 9384838"/>
              <a:gd name="connsiteY895" fmla="*/ 868050 h 6246801"/>
              <a:gd name="connsiteX896" fmla="*/ 8606199 w 9384838"/>
              <a:gd name="connsiteY896" fmla="*/ 850487 h 6246801"/>
              <a:gd name="connsiteX897" fmla="*/ 8612054 w 9384838"/>
              <a:gd name="connsiteY897" fmla="*/ 825118 h 6246801"/>
              <a:gd name="connsiteX898" fmla="*/ 8623762 w 9384838"/>
              <a:gd name="connsiteY898" fmla="*/ 846584 h 6246801"/>
              <a:gd name="connsiteX899" fmla="*/ 8637423 w 9384838"/>
              <a:gd name="connsiteY899" fmla="*/ 848536 h 6246801"/>
              <a:gd name="connsiteX900" fmla="*/ 8649132 w 9384838"/>
              <a:gd name="connsiteY900" fmla="*/ 827069 h 6246801"/>
              <a:gd name="connsiteX901" fmla="*/ 8635471 w 9384838"/>
              <a:gd name="connsiteY901" fmla="*/ 807555 h 6246801"/>
              <a:gd name="connsiteX902" fmla="*/ 8654986 w 9384838"/>
              <a:gd name="connsiteY902" fmla="*/ 807555 h 6246801"/>
              <a:gd name="connsiteX903" fmla="*/ 8664743 w 9384838"/>
              <a:gd name="connsiteY903" fmla="*/ 819263 h 6246801"/>
              <a:gd name="connsiteX904" fmla="*/ 8692064 w 9384838"/>
              <a:gd name="connsiteY904" fmla="*/ 805603 h 6246801"/>
              <a:gd name="connsiteX905" fmla="*/ 8709627 w 9384838"/>
              <a:gd name="connsiteY905" fmla="*/ 778282 h 6246801"/>
              <a:gd name="connsiteX906" fmla="*/ 8711579 w 9384838"/>
              <a:gd name="connsiteY906" fmla="*/ 749008 h 6246801"/>
              <a:gd name="connsiteX907" fmla="*/ 8695967 w 9384838"/>
              <a:gd name="connsiteY907" fmla="*/ 749008 h 6246801"/>
              <a:gd name="connsiteX908" fmla="*/ 8672549 w 9384838"/>
              <a:gd name="connsiteY908" fmla="*/ 745105 h 6246801"/>
              <a:gd name="connsiteX909" fmla="*/ 8668646 w 9384838"/>
              <a:gd name="connsiteY909" fmla="*/ 713881 h 6246801"/>
              <a:gd name="connsiteX910" fmla="*/ 8697919 w 9384838"/>
              <a:gd name="connsiteY910" fmla="*/ 713881 h 6246801"/>
              <a:gd name="connsiteX911" fmla="*/ 8715482 w 9384838"/>
              <a:gd name="connsiteY911" fmla="*/ 731444 h 6246801"/>
              <a:gd name="connsiteX912" fmla="*/ 8733045 w 9384838"/>
              <a:gd name="connsiteY912" fmla="*/ 719735 h 6246801"/>
              <a:gd name="connsiteX913" fmla="*/ 8746705 w 9384838"/>
              <a:gd name="connsiteY913" fmla="*/ 688512 h 6246801"/>
              <a:gd name="connsiteX914" fmla="*/ 8787686 w 9384838"/>
              <a:gd name="connsiteY914" fmla="*/ 674851 h 6246801"/>
              <a:gd name="connsiteX915" fmla="*/ 8811104 w 9384838"/>
              <a:gd name="connsiteY915" fmla="*/ 624114 h 6246801"/>
              <a:gd name="connsiteX916" fmla="*/ 8830619 w 9384838"/>
              <a:gd name="connsiteY916" fmla="*/ 618260 h 6246801"/>
              <a:gd name="connsiteX917" fmla="*/ 8840376 w 9384838"/>
              <a:gd name="connsiteY917" fmla="*/ 600695 h 6246801"/>
              <a:gd name="connsiteX918" fmla="*/ 8832570 w 9384838"/>
              <a:gd name="connsiteY918" fmla="*/ 559715 h 6246801"/>
              <a:gd name="connsiteX919" fmla="*/ 8850134 w 9384838"/>
              <a:gd name="connsiteY919" fmla="*/ 559715 h 6246801"/>
              <a:gd name="connsiteX920" fmla="*/ 8885260 w 9384838"/>
              <a:gd name="connsiteY920" fmla="*/ 573376 h 6246801"/>
              <a:gd name="connsiteX921" fmla="*/ 8902823 w 9384838"/>
              <a:gd name="connsiteY921" fmla="*/ 559715 h 6246801"/>
              <a:gd name="connsiteX922" fmla="*/ 8904775 w 9384838"/>
              <a:gd name="connsiteY922" fmla="*/ 524589 h 6246801"/>
              <a:gd name="connsiteX923" fmla="*/ 8949659 w 9384838"/>
              <a:gd name="connsiteY923" fmla="*/ 497268 h 6246801"/>
              <a:gd name="connsiteX924" fmla="*/ 8976980 w 9384838"/>
              <a:gd name="connsiteY924" fmla="*/ 497268 h 6246801"/>
              <a:gd name="connsiteX925" fmla="*/ 8976980 w 9384838"/>
              <a:gd name="connsiteY925" fmla="*/ 462142 h 6246801"/>
              <a:gd name="connsiteX926" fmla="*/ 8965271 w 9384838"/>
              <a:gd name="connsiteY926" fmla="*/ 419209 h 6246801"/>
              <a:gd name="connsiteX927" fmla="*/ 8973077 w 9384838"/>
              <a:gd name="connsiteY927" fmla="*/ 393840 h 6246801"/>
              <a:gd name="connsiteX928" fmla="*/ 9002349 w 9384838"/>
              <a:gd name="connsiteY928" fmla="*/ 376277 h 6246801"/>
              <a:gd name="connsiteX929" fmla="*/ 9017961 w 9384838"/>
              <a:gd name="connsiteY929" fmla="*/ 403597 h 6246801"/>
              <a:gd name="connsiteX930" fmla="*/ 9041378 w 9384838"/>
              <a:gd name="connsiteY930" fmla="*/ 467996 h 6246801"/>
              <a:gd name="connsiteX931" fmla="*/ 9076505 w 9384838"/>
              <a:gd name="connsiteY931" fmla="*/ 475802 h 6246801"/>
              <a:gd name="connsiteX932" fmla="*/ 9154564 w 9384838"/>
              <a:gd name="connsiteY932" fmla="*/ 458239 h 6246801"/>
              <a:gd name="connsiteX933" fmla="*/ 9209205 w 9384838"/>
              <a:gd name="connsiteY933" fmla="*/ 409452 h 6246801"/>
              <a:gd name="connsiteX934" fmla="*/ 9218963 w 9384838"/>
              <a:gd name="connsiteY934" fmla="*/ 380180 h 6246801"/>
              <a:gd name="connsiteX935" fmla="*/ 9283361 w 9384838"/>
              <a:gd name="connsiteY935" fmla="*/ 325538 h 6246801"/>
              <a:gd name="connsiteX936" fmla="*/ 9328245 w 9384838"/>
              <a:gd name="connsiteY936" fmla="*/ 311878 h 6246801"/>
              <a:gd name="connsiteX937" fmla="*/ 6819242 w 9384838"/>
              <a:gd name="connsiteY937" fmla="*/ 0 h 6246801"/>
              <a:gd name="connsiteX938" fmla="*/ 6869020 w 9384838"/>
              <a:gd name="connsiteY938" fmla="*/ 125002 h 6246801"/>
              <a:gd name="connsiteX939" fmla="*/ 6969682 w 9384838"/>
              <a:gd name="connsiteY939" fmla="*/ 326334 h 6246801"/>
              <a:gd name="connsiteX940" fmla="*/ 6969682 w 9384838"/>
              <a:gd name="connsiteY940" fmla="*/ 401556 h 6246801"/>
              <a:gd name="connsiteX941" fmla="*/ 7094680 w 9384838"/>
              <a:gd name="connsiteY941" fmla="*/ 652667 h 6246801"/>
              <a:gd name="connsiteX942" fmla="*/ 7220784 w 9384838"/>
              <a:gd name="connsiteY942" fmla="*/ 803117 h 6246801"/>
              <a:gd name="connsiteX943" fmla="*/ 7321446 w 9384838"/>
              <a:gd name="connsiteY943" fmla="*/ 903783 h 6246801"/>
              <a:gd name="connsiteX944" fmla="*/ 7321446 w 9384838"/>
              <a:gd name="connsiteY944" fmla="*/ 979004 h 6246801"/>
              <a:gd name="connsiteX945" fmla="*/ 7345782 w 9384838"/>
              <a:gd name="connsiteY945" fmla="*/ 979004 h 6246801"/>
              <a:gd name="connsiteX946" fmla="*/ 7396667 w 9384838"/>
              <a:gd name="connsiteY946" fmla="*/ 1003341 h 6246801"/>
              <a:gd name="connsiteX947" fmla="*/ 7421002 w 9384838"/>
              <a:gd name="connsiteY947" fmla="*/ 979004 h 6246801"/>
              <a:gd name="connsiteX948" fmla="*/ 7496223 w 9384838"/>
              <a:gd name="connsiteY948" fmla="*/ 1003341 h 6246801"/>
              <a:gd name="connsiteX949" fmla="*/ 7446445 w 9384838"/>
              <a:gd name="connsiteY949" fmla="*/ 1054227 h 6246801"/>
              <a:gd name="connsiteX950" fmla="*/ 7471887 w 9384838"/>
              <a:gd name="connsiteY950" fmla="*/ 1078564 h 6246801"/>
              <a:gd name="connsiteX951" fmla="*/ 7521665 w 9384838"/>
              <a:gd name="connsiteY951" fmla="*/ 1054227 h 6246801"/>
              <a:gd name="connsiteX952" fmla="*/ 7547107 w 9384838"/>
              <a:gd name="connsiteY952" fmla="*/ 1129449 h 6246801"/>
              <a:gd name="connsiteX953" fmla="*/ 7672105 w 9384838"/>
              <a:gd name="connsiteY953" fmla="*/ 1179229 h 6246801"/>
              <a:gd name="connsiteX954" fmla="*/ 7747325 w 9384838"/>
              <a:gd name="connsiteY954" fmla="*/ 1179229 h 6246801"/>
              <a:gd name="connsiteX955" fmla="*/ 7847987 w 9384838"/>
              <a:gd name="connsiteY955" fmla="*/ 1104007 h 6246801"/>
              <a:gd name="connsiteX956" fmla="*/ 7923207 w 9384838"/>
              <a:gd name="connsiteY956" fmla="*/ 1078564 h 6246801"/>
              <a:gd name="connsiteX957" fmla="*/ 7998427 w 9384838"/>
              <a:gd name="connsiteY957" fmla="*/ 1003341 h 6246801"/>
              <a:gd name="connsiteX958" fmla="*/ 7998427 w 9384838"/>
              <a:gd name="connsiteY958" fmla="*/ 1054227 h 6246801"/>
              <a:gd name="connsiteX959" fmla="*/ 7948649 w 9384838"/>
              <a:gd name="connsiteY959" fmla="*/ 1104007 h 6246801"/>
              <a:gd name="connsiteX960" fmla="*/ 7948649 w 9384838"/>
              <a:gd name="connsiteY960" fmla="*/ 1129449 h 6246801"/>
              <a:gd name="connsiteX961" fmla="*/ 7822545 w 9384838"/>
              <a:gd name="connsiteY961" fmla="*/ 1279895 h 6246801"/>
              <a:gd name="connsiteX962" fmla="*/ 7822545 w 9384838"/>
              <a:gd name="connsiteY962" fmla="*/ 1379454 h 6246801"/>
              <a:gd name="connsiteX963" fmla="*/ 7873429 w 9384838"/>
              <a:gd name="connsiteY963" fmla="*/ 1379454 h 6246801"/>
              <a:gd name="connsiteX964" fmla="*/ 7847987 w 9384838"/>
              <a:gd name="connsiteY964" fmla="*/ 1505563 h 6246801"/>
              <a:gd name="connsiteX965" fmla="*/ 7797103 w 9384838"/>
              <a:gd name="connsiteY965" fmla="*/ 1531005 h 6246801"/>
              <a:gd name="connsiteX966" fmla="*/ 7873429 w 9384838"/>
              <a:gd name="connsiteY966" fmla="*/ 1606229 h 6246801"/>
              <a:gd name="connsiteX967" fmla="*/ 7948649 w 9384838"/>
              <a:gd name="connsiteY967" fmla="*/ 1606229 h 6246801"/>
              <a:gd name="connsiteX968" fmla="*/ 7923207 w 9384838"/>
              <a:gd name="connsiteY968" fmla="*/ 1656009 h 6246801"/>
              <a:gd name="connsiteX969" fmla="*/ 7772767 w 9384838"/>
              <a:gd name="connsiteY969" fmla="*/ 1630565 h 6246801"/>
              <a:gd name="connsiteX970" fmla="*/ 7672105 w 9384838"/>
              <a:gd name="connsiteY970" fmla="*/ 1705789 h 6246801"/>
              <a:gd name="connsiteX971" fmla="*/ 7672105 w 9384838"/>
              <a:gd name="connsiteY971" fmla="*/ 1656009 h 6246801"/>
              <a:gd name="connsiteX972" fmla="*/ 7596885 w 9384838"/>
              <a:gd name="connsiteY972" fmla="*/ 1656009 h 6246801"/>
              <a:gd name="connsiteX973" fmla="*/ 7571443 w 9384838"/>
              <a:gd name="connsiteY973" fmla="*/ 1705789 h 6246801"/>
              <a:gd name="connsiteX974" fmla="*/ 7446445 w 9384838"/>
              <a:gd name="connsiteY974" fmla="*/ 1681452 h 6246801"/>
              <a:gd name="connsiteX975" fmla="*/ 7421002 w 9384838"/>
              <a:gd name="connsiteY975" fmla="*/ 1630565 h 6246801"/>
              <a:gd name="connsiteX976" fmla="*/ 7321446 w 9384838"/>
              <a:gd name="connsiteY976" fmla="*/ 1630565 h 6246801"/>
              <a:gd name="connsiteX977" fmla="*/ 7070344 w 9384838"/>
              <a:gd name="connsiteY977" fmla="*/ 1756674 h 6246801"/>
              <a:gd name="connsiteX978" fmla="*/ 6869020 w 9384838"/>
              <a:gd name="connsiteY978" fmla="*/ 1907113 h 6246801"/>
              <a:gd name="connsiteX979" fmla="*/ 6894462 w 9384838"/>
              <a:gd name="connsiteY979" fmla="*/ 1956897 h 6246801"/>
              <a:gd name="connsiteX980" fmla="*/ 6819242 w 9384838"/>
              <a:gd name="connsiteY980" fmla="*/ 2081899 h 6246801"/>
              <a:gd name="connsiteX981" fmla="*/ 6793800 w 9384838"/>
              <a:gd name="connsiteY981" fmla="*/ 2006676 h 6246801"/>
              <a:gd name="connsiteX982" fmla="*/ 6668802 w 9384838"/>
              <a:gd name="connsiteY982" fmla="*/ 1931450 h 6246801"/>
              <a:gd name="connsiteX983" fmla="*/ 6542697 w 9384838"/>
              <a:gd name="connsiteY983" fmla="*/ 1831894 h 6246801"/>
              <a:gd name="connsiteX984" fmla="*/ 6467477 w 9384838"/>
              <a:gd name="connsiteY984" fmla="*/ 1705789 h 6246801"/>
              <a:gd name="connsiteX985" fmla="*/ 6417699 w 9384838"/>
              <a:gd name="connsiteY985" fmla="*/ 1681452 h 6246801"/>
              <a:gd name="connsiteX986" fmla="*/ 6342479 w 9384838"/>
              <a:gd name="connsiteY986" fmla="*/ 1580786 h 6246801"/>
              <a:gd name="connsiteX987" fmla="*/ 6217481 w 9384838"/>
              <a:gd name="connsiteY987" fmla="*/ 1555343 h 6246801"/>
              <a:gd name="connsiteX988" fmla="*/ 6091377 w 9384838"/>
              <a:gd name="connsiteY988" fmla="*/ 1606229 h 6246801"/>
              <a:gd name="connsiteX989" fmla="*/ 5991821 w 9384838"/>
              <a:gd name="connsiteY989" fmla="*/ 1681452 h 6246801"/>
              <a:gd name="connsiteX990" fmla="*/ 5966379 w 9384838"/>
              <a:gd name="connsiteY990" fmla="*/ 1630565 h 6246801"/>
              <a:gd name="connsiteX991" fmla="*/ 5966379 w 9384838"/>
              <a:gd name="connsiteY991" fmla="*/ 1580786 h 6246801"/>
              <a:gd name="connsiteX992" fmla="*/ 5916601 w 9384838"/>
              <a:gd name="connsiteY992" fmla="*/ 1531005 h 6246801"/>
              <a:gd name="connsiteX993" fmla="*/ 5940937 w 9384838"/>
              <a:gd name="connsiteY993" fmla="*/ 1505563 h 6246801"/>
              <a:gd name="connsiteX994" fmla="*/ 5891159 w 9384838"/>
              <a:gd name="connsiteY994" fmla="*/ 1480122 h 6246801"/>
              <a:gd name="connsiteX995" fmla="*/ 5840275 w 9384838"/>
              <a:gd name="connsiteY995" fmla="*/ 1480122 h 6246801"/>
              <a:gd name="connsiteX996" fmla="*/ 5815939 w 9384838"/>
              <a:gd name="connsiteY996" fmla="*/ 1455784 h 6246801"/>
              <a:gd name="connsiteX997" fmla="*/ 5740719 w 9384838"/>
              <a:gd name="connsiteY997" fmla="*/ 1505563 h 6246801"/>
              <a:gd name="connsiteX998" fmla="*/ 5665499 w 9384838"/>
              <a:gd name="connsiteY998" fmla="*/ 1606229 h 6246801"/>
              <a:gd name="connsiteX999" fmla="*/ 5715277 w 9384838"/>
              <a:gd name="connsiteY999" fmla="*/ 1656009 h 6246801"/>
              <a:gd name="connsiteX1000" fmla="*/ 5765055 w 9384838"/>
              <a:gd name="connsiteY1000" fmla="*/ 1731231 h 6246801"/>
              <a:gd name="connsiteX1001" fmla="*/ 5840275 w 9384838"/>
              <a:gd name="connsiteY1001" fmla="*/ 1731231 h 6246801"/>
              <a:gd name="connsiteX1002" fmla="*/ 5916601 w 9384838"/>
              <a:gd name="connsiteY1002" fmla="*/ 1881669 h 6246801"/>
              <a:gd name="connsiteX1003" fmla="*/ 5966379 w 9384838"/>
              <a:gd name="connsiteY1003" fmla="*/ 1956897 h 6246801"/>
              <a:gd name="connsiteX1004" fmla="*/ 5891159 w 9384838"/>
              <a:gd name="connsiteY1004" fmla="*/ 2006676 h 6246801"/>
              <a:gd name="connsiteX1005" fmla="*/ 5815939 w 9384838"/>
              <a:gd name="connsiteY1005" fmla="*/ 1931450 h 6246801"/>
              <a:gd name="connsiteX1006" fmla="*/ 5765055 w 9384838"/>
              <a:gd name="connsiteY1006" fmla="*/ 1881669 h 6246801"/>
              <a:gd name="connsiteX1007" fmla="*/ 5715277 w 9384838"/>
              <a:gd name="connsiteY1007" fmla="*/ 1931450 h 6246801"/>
              <a:gd name="connsiteX1008" fmla="*/ 5665499 w 9384838"/>
              <a:gd name="connsiteY1008" fmla="*/ 1931450 h 6246801"/>
              <a:gd name="connsiteX1009" fmla="*/ 5640056 w 9384838"/>
              <a:gd name="connsiteY1009" fmla="*/ 2006676 h 6246801"/>
              <a:gd name="connsiteX1010" fmla="*/ 5590278 w 9384838"/>
              <a:gd name="connsiteY1010" fmla="*/ 2006676 h 6246801"/>
              <a:gd name="connsiteX1011" fmla="*/ 5515058 w 9384838"/>
              <a:gd name="connsiteY1011" fmla="*/ 2081899 h 6246801"/>
              <a:gd name="connsiteX1012" fmla="*/ 5464174 w 9384838"/>
              <a:gd name="connsiteY1012" fmla="*/ 2057559 h 6246801"/>
              <a:gd name="connsiteX1013" fmla="*/ 5464174 w 9384838"/>
              <a:gd name="connsiteY1013" fmla="*/ 1956897 h 6246801"/>
              <a:gd name="connsiteX1014" fmla="*/ 5489616 w 9384838"/>
              <a:gd name="connsiteY1014" fmla="*/ 1881669 h 6246801"/>
              <a:gd name="connsiteX1015" fmla="*/ 5564836 w 9384838"/>
              <a:gd name="connsiteY1015" fmla="*/ 1831894 h 6246801"/>
              <a:gd name="connsiteX1016" fmla="*/ 5590278 w 9384838"/>
              <a:gd name="connsiteY1016" fmla="*/ 1756674 h 6246801"/>
              <a:gd name="connsiteX1017" fmla="*/ 5539394 w 9384838"/>
              <a:gd name="connsiteY1017" fmla="*/ 1656009 h 6246801"/>
              <a:gd name="connsiteX1018" fmla="*/ 5515058 w 9384838"/>
              <a:gd name="connsiteY1018" fmla="*/ 1656009 h 6246801"/>
              <a:gd name="connsiteX1019" fmla="*/ 5515058 w 9384838"/>
              <a:gd name="connsiteY1019" fmla="*/ 1606229 h 6246801"/>
              <a:gd name="connsiteX1020" fmla="*/ 5489616 w 9384838"/>
              <a:gd name="connsiteY1020" fmla="*/ 1580786 h 6246801"/>
              <a:gd name="connsiteX1021" fmla="*/ 5489616 w 9384838"/>
              <a:gd name="connsiteY1021" fmla="*/ 1531005 h 6246801"/>
              <a:gd name="connsiteX1022" fmla="*/ 5539394 w 9384838"/>
              <a:gd name="connsiteY1022" fmla="*/ 1455784 h 6246801"/>
              <a:gd name="connsiteX1023" fmla="*/ 5539394 w 9384838"/>
              <a:gd name="connsiteY1023" fmla="*/ 1404898 h 6246801"/>
              <a:gd name="connsiteX1024" fmla="*/ 5564836 w 9384838"/>
              <a:gd name="connsiteY1024" fmla="*/ 1355118 h 6246801"/>
              <a:gd name="connsiteX1025" fmla="*/ 5614614 w 9384838"/>
              <a:gd name="connsiteY1025" fmla="*/ 1379454 h 6246801"/>
              <a:gd name="connsiteX1026" fmla="*/ 5689834 w 9384838"/>
              <a:gd name="connsiteY1026" fmla="*/ 1355118 h 6246801"/>
              <a:gd name="connsiteX1027" fmla="*/ 5740719 w 9384838"/>
              <a:gd name="connsiteY1027" fmla="*/ 1329675 h 6246801"/>
              <a:gd name="connsiteX1028" fmla="*/ 5765055 w 9384838"/>
              <a:gd name="connsiteY1028" fmla="*/ 1355118 h 6246801"/>
              <a:gd name="connsiteX1029" fmla="*/ 5815939 w 9384838"/>
              <a:gd name="connsiteY1029" fmla="*/ 1279895 h 6246801"/>
              <a:gd name="connsiteX1030" fmla="*/ 5891159 w 9384838"/>
              <a:gd name="connsiteY1030" fmla="*/ 1254452 h 6246801"/>
              <a:gd name="connsiteX1031" fmla="*/ 5891159 w 9384838"/>
              <a:gd name="connsiteY1031" fmla="*/ 1179229 h 6246801"/>
              <a:gd name="connsiteX1032" fmla="*/ 5840275 w 9384838"/>
              <a:gd name="connsiteY1032" fmla="*/ 1104007 h 6246801"/>
              <a:gd name="connsiteX1033" fmla="*/ 5865717 w 9384838"/>
              <a:gd name="connsiteY1033" fmla="*/ 1054227 h 6246801"/>
              <a:gd name="connsiteX1034" fmla="*/ 5916601 w 9384838"/>
              <a:gd name="connsiteY1034" fmla="*/ 1054227 h 6246801"/>
              <a:gd name="connsiteX1035" fmla="*/ 6041599 w 9384838"/>
              <a:gd name="connsiteY1035" fmla="*/ 1179229 h 6246801"/>
              <a:gd name="connsiteX1036" fmla="*/ 6091377 w 9384838"/>
              <a:gd name="connsiteY1036" fmla="*/ 1153786 h 6246801"/>
              <a:gd name="connsiteX1037" fmla="*/ 6091377 w 9384838"/>
              <a:gd name="connsiteY1037" fmla="*/ 1204672 h 6246801"/>
              <a:gd name="connsiteX1038" fmla="*/ 6166597 w 9384838"/>
              <a:gd name="connsiteY1038" fmla="*/ 1254452 h 6246801"/>
              <a:gd name="connsiteX1039" fmla="*/ 6292701 w 9384838"/>
              <a:gd name="connsiteY1039" fmla="*/ 1179229 h 6246801"/>
              <a:gd name="connsiteX1040" fmla="*/ 6317037 w 9384838"/>
              <a:gd name="connsiteY1040" fmla="*/ 1129449 h 6246801"/>
              <a:gd name="connsiteX1041" fmla="*/ 6292701 w 9384838"/>
              <a:gd name="connsiteY1041" fmla="*/ 1054227 h 6246801"/>
              <a:gd name="connsiteX1042" fmla="*/ 6317037 w 9384838"/>
              <a:gd name="connsiteY1042" fmla="*/ 1003341 h 6246801"/>
              <a:gd name="connsiteX1043" fmla="*/ 6317037 w 9384838"/>
              <a:gd name="connsiteY1043" fmla="*/ 953562 h 6246801"/>
              <a:gd name="connsiteX1044" fmla="*/ 6342479 w 9384838"/>
              <a:gd name="connsiteY1044" fmla="*/ 903783 h 6246801"/>
              <a:gd name="connsiteX1045" fmla="*/ 6443141 w 9384838"/>
              <a:gd name="connsiteY1045" fmla="*/ 878340 h 6246801"/>
              <a:gd name="connsiteX1046" fmla="*/ 6492919 w 9384838"/>
              <a:gd name="connsiteY1046" fmla="*/ 803117 h 6246801"/>
              <a:gd name="connsiteX1047" fmla="*/ 6518361 w 9384838"/>
              <a:gd name="connsiteY1047" fmla="*/ 652667 h 6246801"/>
              <a:gd name="connsiteX1048" fmla="*/ 6619024 w 9384838"/>
              <a:gd name="connsiteY1048" fmla="*/ 526559 h 6246801"/>
              <a:gd name="connsiteX1049" fmla="*/ 6643360 w 9384838"/>
              <a:gd name="connsiteY1049" fmla="*/ 300891 h 6246801"/>
              <a:gd name="connsiteX1050" fmla="*/ 6619024 w 9384838"/>
              <a:gd name="connsiteY1050" fmla="*/ 125002 h 6246801"/>
              <a:gd name="connsiteX1051" fmla="*/ 6694244 w 9384838"/>
              <a:gd name="connsiteY1051" fmla="*/ 49779 h 6246801"/>
              <a:gd name="connsiteX1052" fmla="*/ 6769464 w 9384838"/>
              <a:gd name="connsiteY1052" fmla="*/ 49779 h 6246801"/>
              <a:gd name="connsiteX1053" fmla="*/ 6819242 w 9384838"/>
              <a:gd name="connsiteY105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566457 h 6246801"/>
              <a:gd name="connsiteX668" fmla="*/ 2931045 w 9384838"/>
              <a:gd name="connsiteY668" fmla="*/ 4616236 h 6246801"/>
              <a:gd name="connsiteX669" fmla="*/ 2980823 w 9384838"/>
              <a:gd name="connsiteY669" fmla="*/ 4641679 h 6246801"/>
              <a:gd name="connsiteX670" fmla="*/ 3006265 w 9384838"/>
              <a:gd name="connsiteY670" fmla="*/ 4616236 h 6246801"/>
              <a:gd name="connsiteX671" fmla="*/ 3030601 w 9384838"/>
              <a:gd name="connsiteY671" fmla="*/ 4616236 h 6246801"/>
              <a:gd name="connsiteX672" fmla="*/ 3056044 w 9384838"/>
              <a:gd name="connsiteY672" fmla="*/ 4590793 h 6246801"/>
              <a:gd name="connsiteX673" fmla="*/ 3105820 w 9384838"/>
              <a:gd name="connsiteY673" fmla="*/ 4590793 h 6246801"/>
              <a:gd name="connsiteX674" fmla="*/ 3131263 w 9384838"/>
              <a:gd name="connsiteY674" fmla="*/ 4541014 h 6246801"/>
              <a:gd name="connsiteX675" fmla="*/ 3131263 w 9384838"/>
              <a:gd name="connsiteY675" fmla="*/ 4590793 h 6246801"/>
              <a:gd name="connsiteX676" fmla="*/ 3156704 w 9384838"/>
              <a:gd name="connsiteY676" fmla="*/ 4566457 h 6246801"/>
              <a:gd name="connsiteX677" fmla="*/ 3181041 w 9384838"/>
              <a:gd name="connsiteY677" fmla="*/ 4515571 h 6246801"/>
              <a:gd name="connsiteX678" fmla="*/ 3156704 w 9384838"/>
              <a:gd name="connsiteY678" fmla="*/ 4440348 h 6246801"/>
              <a:gd name="connsiteX679" fmla="*/ 3131263 w 9384838"/>
              <a:gd name="connsiteY679" fmla="*/ 4416011 h 6246801"/>
              <a:gd name="connsiteX680" fmla="*/ 3181041 w 9384838"/>
              <a:gd name="connsiteY680" fmla="*/ 4365125 h 6246801"/>
              <a:gd name="connsiteX681" fmla="*/ 3231924 w 9384838"/>
              <a:gd name="connsiteY681" fmla="*/ 4340788 h 6246801"/>
              <a:gd name="connsiteX682" fmla="*/ 3256260 w 9384838"/>
              <a:gd name="connsiteY682" fmla="*/ 4289902 h 6246801"/>
              <a:gd name="connsiteX683" fmla="*/ 3281703 w 9384838"/>
              <a:gd name="connsiteY683" fmla="*/ 4289902 h 6246801"/>
              <a:gd name="connsiteX684" fmla="*/ 3281705 w 9384838"/>
              <a:gd name="connsiteY684" fmla="*/ 4289902 h 6246801"/>
              <a:gd name="connsiteX685" fmla="*/ 3307147 w 9384838"/>
              <a:gd name="connsiteY685" fmla="*/ 4265565 h 6246801"/>
              <a:gd name="connsiteX686" fmla="*/ 3356924 w 9384838"/>
              <a:gd name="connsiteY686" fmla="*/ 4265565 h 6246801"/>
              <a:gd name="connsiteX687" fmla="*/ 3457589 w 9384838"/>
              <a:gd name="connsiteY687" fmla="*/ 4190342 h 6246801"/>
              <a:gd name="connsiteX688" fmla="*/ 3558250 w 9384838"/>
              <a:gd name="connsiteY688" fmla="*/ 4089676 h 6246801"/>
              <a:gd name="connsiteX689" fmla="*/ 3582585 w 9384838"/>
              <a:gd name="connsiteY689" fmla="*/ 4014453 h 6246801"/>
              <a:gd name="connsiteX690" fmla="*/ 3608026 w 9384838"/>
              <a:gd name="connsiteY690" fmla="*/ 3989010 h 6246801"/>
              <a:gd name="connsiteX691" fmla="*/ 3582585 w 9384838"/>
              <a:gd name="connsiteY691" fmla="*/ 3963567 h 6246801"/>
              <a:gd name="connsiteX692" fmla="*/ 3608026 w 9384838"/>
              <a:gd name="connsiteY692" fmla="*/ 3913787 h 6246801"/>
              <a:gd name="connsiteX693" fmla="*/ 3582585 w 9384838"/>
              <a:gd name="connsiteY693" fmla="*/ 3888344 h 6246801"/>
              <a:gd name="connsiteX694" fmla="*/ 3608026 w 9384838"/>
              <a:gd name="connsiteY694" fmla="*/ 3838565 h 6246801"/>
              <a:gd name="connsiteX695" fmla="*/ 3633468 w 9384838"/>
              <a:gd name="connsiteY695" fmla="*/ 3813122 h 6246801"/>
              <a:gd name="connsiteX696" fmla="*/ 3683247 w 9384838"/>
              <a:gd name="connsiteY696" fmla="*/ 3788785 h 6246801"/>
              <a:gd name="connsiteX697" fmla="*/ 3708689 w 9384838"/>
              <a:gd name="connsiteY697" fmla="*/ 3813122 h 6246801"/>
              <a:gd name="connsiteX698" fmla="*/ 3783908 w 9384838"/>
              <a:gd name="connsiteY698" fmla="*/ 3788785 h 6246801"/>
              <a:gd name="connsiteX699" fmla="*/ 3883464 w 9384838"/>
              <a:gd name="connsiteY699" fmla="*/ 3763342 h 6246801"/>
              <a:gd name="connsiteX700" fmla="*/ 3883464 w 9384838"/>
              <a:gd name="connsiteY700" fmla="*/ 3813122 h 6246801"/>
              <a:gd name="connsiteX701" fmla="*/ 3833686 w 9384838"/>
              <a:gd name="connsiteY701" fmla="*/ 3813122 h 6246801"/>
              <a:gd name="connsiteX702" fmla="*/ 3808245 w 9384838"/>
              <a:gd name="connsiteY702" fmla="*/ 3838565 h 6246801"/>
              <a:gd name="connsiteX703" fmla="*/ 3808245 w 9384838"/>
              <a:gd name="connsiteY703" fmla="*/ 3888344 h 6246801"/>
              <a:gd name="connsiteX704" fmla="*/ 3758467 w 9384838"/>
              <a:gd name="connsiteY704" fmla="*/ 3864008 h 6246801"/>
              <a:gd name="connsiteX705" fmla="*/ 3708689 w 9384838"/>
              <a:gd name="connsiteY705" fmla="*/ 3913787 h 6246801"/>
              <a:gd name="connsiteX706" fmla="*/ 3683247 w 9384838"/>
              <a:gd name="connsiteY706" fmla="*/ 3888344 h 6246801"/>
              <a:gd name="connsiteX707" fmla="*/ 3633468 w 9384838"/>
              <a:gd name="connsiteY707" fmla="*/ 3913787 h 6246801"/>
              <a:gd name="connsiteX708" fmla="*/ 3657804 w 9384838"/>
              <a:gd name="connsiteY708" fmla="*/ 3939230 h 6246801"/>
              <a:gd name="connsiteX709" fmla="*/ 3633468 w 9384838"/>
              <a:gd name="connsiteY709" fmla="*/ 3963567 h 6246801"/>
              <a:gd name="connsiteX710" fmla="*/ 3657804 w 9384838"/>
              <a:gd name="connsiteY710" fmla="*/ 3963567 h 6246801"/>
              <a:gd name="connsiteX711" fmla="*/ 3683247 w 9384838"/>
              <a:gd name="connsiteY711" fmla="*/ 3989010 h 6246801"/>
              <a:gd name="connsiteX712" fmla="*/ 3708689 w 9384838"/>
              <a:gd name="connsiteY712" fmla="*/ 3989010 h 6246801"/>
              <a:gd name="connsiteX713" fmla="*/ 3708689 w 9384838"/>
              <a:gd name="connsiteY713" fmla="*/ 4014453 h 6246801"/>
              <a:gd name="connsiteX714" fmla="*/ 3708688 w 9384838"/>
              <a:gd name="connsiteY714" fmla="*/ 4014453 h 6246801"/>
              <a:gd name="connsiteX715" fmla="*/ 3657804 w 9384838"/>
              <a:gd name="connsiteY715" fmla="*/ 4064233 h 6246801"/>
              <a:gd name="connsiteX716" fmla="*/ 3683246 w 9384838"/>
              <a:gd name="connsiteY716" fmla="*/ 4139455 h 6246801"/>
              <a:gd name="connsiteX717" fmla="*/ 3808243 w 9384838"/>
              <a:gd name="connsiteY717" fmla="*/ 4164898 h 6246801"/>
              <a:gd name="connsiteX718" fmla="*/ 3833684 w 9384838"/>
              <a:gd name="connsiteY718" fmla="*/ 4089676 h 6246801"/>
              <a:gd name="connsiteX719" fmla="*/ 3958666 w 9384838"/>
              <a:gd name="connsiteY719" fmla="*/ 4089676 h 6246801"/>
              <a:gd name="connsiteX720" fmla="*/ 4084770 w 9384838"/>
              <a:gd name="connsiteY720" fmla="*/ 4064233 h 6246801"/>
              <a:gd name="connsiteX721" fmla="*/ 4185432 w 9384838"/>
              <a:gd name="connsiteY721" fmla="*/ 4064233 h 6246801"/>
              <a:gd name="connsiteX722" fmla="*/ 4460870 w 9384838"/>
              <a:gd name="connsiteY722" fmla="*/ 3888345 h 6246801"/>
              <a:gd name="connsiteX723" fmla="*/ 4510648 w 9384838"/>
              <a:gd name="connsiteY723" fmla="*/ 3763342 h 6246801"/>
              <a:gd name="connsiteX724" fmla="*/ 4761751 w 9384838"/>
              <a:gd name="connsiteY724" fmla="*/ 3713562 h 6246801"/>
              <a:gd name="connsiteX725" fmla="*/ 4836971 w 9384838"/>
              <a:gd name="connsiteY725" fmla="*/ 3612896 h 6246801"/>
              <a:gd name="connsiteX726" fmla="*/ 4887855 w 9384838"/>
              <a:gd name="connsiteY726" fmla="*/ 3487894 h 6246801"/>
              <a:gd name="connsiteX727" fmla="*/ 4887855 w 9384838"/>
              <a:gd name="connsiteY727" fmla="*/ 3487893 h 6246801"/>
              <a:gd name="connsiteX728" fmla="*/ 4937633 w 9384838"/>
              <a:gd name="connsiteY728" fmla="*/ 3437007 h 6246801"/>
              <a:gd name="connsiteX729" fmla="*/ 5012854 w 9384838"/>
              <a:gd name="connsiteY729" fmla="*/ 3387227 h 6246801"/>
              <a:gd name="connsiteX730" fmla="*/ 5038296 w 9384838"/>
              <a:gd name="connsiteY730" fmla="*/ 3336341 h 6246801"/>
              <a:gd name="connsiteX731" fmla="*/ 5113516 w 9384838"/>
              <a:gd name="connsiteY731" fmla="*/ 3236782 h 6246801"/>
              <a:gd name="connsiteX732" fmla="*/ 5137852 w 9384838"/>
              <a:gd name="connsiteY732" fmla="*/ 3185896 h 6246801"/>
              <a:gd name="connsiteX733" fmla="*/ 5163294 w 9384838"/>
              <a:gd name="connsiteY733" fmla="*/ 3161560 h 6246801"/>
              <a:gd name="connsiteX734" fmla="*/ 5238514 w 9384838"/>
              <a:gd name="connsiteY734" fmla="*/ 3011116 h 6246801"/>
              <a:gd name="connsiteX735" fmla="*/ 5263957 w 9384838"/>
              <a:gd name="connsiteY735" fmla="*/ 2860672 h 6246801"/>
              <a:gd name="connsiteX736" fmla="*/ 5188736 w 9384838"/>
              <a:gd name="connsiteY736" fmla="*/ 2809788 h 6246801"/>
              <a:gd name="connsiteX737" fmla="*/ 5163294 w 9384838"/>
              <a:gd name="connsiteY737" fmla="*/ 2835229 h 6246801"/>
              <a:gd name="connsiteX738" fmla="*/ 5137852 w 9384838"/>
              <a:gd name="connsiteY738" fmla="*/ 2835229 h 6246801"/>
              <a:gd name="connsiteX739" fmla="*/ 5137852 w 9384838"/>
              <a:gd name="connsiteY739" fmla="*/ 2785450 h 6246801"/>
              <a:gd name="connsiteX740" fmla="*/ 5188736 w 9384838"/>
              <a:gd name="connsiteY740" fmla="*/ 2785450 h 6246801"/>
              <a:gd name="connsiteX741" fmla="*/ 5263957 w 9384838"/>
              <a:gd name="connsiteY741" fmla="*/ 2734563 h 6246801"/>
              <a:gd name="connsiteX742" fmla="*/ 5339177 w 9384838"/>
              <a:gd name="connsiteY742" fmla="*/ 2609561 h 6246801"/>
              <a:gd name="connsiteX743" fmla="*/ 5289399 w 9384838"/>
              <a:gd name="connsiteY743" fmla="*/ 2534339 h 6246801"/>
              <a:gd name="connsiteX744" fmla="*/ 5289931 w 9384838"/>
              <a:gd name="connsiteY744" fmla="*/ 2534660 h 6246801"/>
              <a:gd name="connsiteX745" fmla="*/ 5289398 w 9384838"/>
              <a:gd name="connsiteY745" fmla="*/ 2534339 h 6246801"/>
              <a:gd name="connsiteX746" fmla="*/ 5313734 w 9384838"/>
              <a:gd name="connsiteY746" fmla="*/ 2483451 h 6246801"/>
              <a:gd name="connsiteX747" fmla="*/ 5289398 w 9384838"/>
              <a:gd name="connsiteY747" fmla="*/ 2459115 h 6246801"/>
              <a:gd name="connsiteX748" fmla="*/ 5364618 w 9384838"/>
              <a:gd name="connsiteY748" fmla="*/ 2408231 h 6246801"/>
              <a:gd name="connsiteX749" fmla="*/ 5388954 w 9384838"/>
              <a:gd name="connsiteY749" fmla="*/ 2433674 h 6246801"/>
              <a:gd name="connsiteX750" fmla="*/ 5464174 w 9384838"/>
              <a:gd name="connsiteY750" fmla="*/ 2408231 h 6246801"/>
              <a:gd name="connsiteX751" fmla="*/ 5515059 w 9384838"/>
              <a:gd name="connsiteY751" fmla="*/ 2333007 h 6246801"/>
              <a:gd name="connsiteX752" fmla="*/ 5539394 w 9384838"/>
              <a:gd name="connsiteY752" fmla="*/ 2257785 h 6246801"/>
              <a:gd name="connsiteX753" fmla="*/ 5539394 w 9384838"/>
              <a:gd name="connsiteY753" fmla="*/ 2233447 h 6246801"/>
              <a:gd name="connsiteX754" fmla="*/ 5564837 w 9384838"/>
              <a:gd name="connsiteY754" fmla="*/ 2182565 h 6246801"/>
              <a:gd name="connsiteX755" fmla="*/ 5614615 w 9384838"/>
              <a:gd name="connsiteY755" fmla="*/ 2233447 h 6246801"/>
              <a:gd name="connsiteX756" fmla="*/ 5640057 w 9384838"/>
              <a:gd name="connsiteY756" fmla="*/ 2208005 h 6246801"/>
              <a:gd name="connsiteX757" fmla="*/ 5665499 w 9384838"/>
              <a:gd name="connsiteY757" fmla="*/ 2233447 h 6246801"/>
              <a:gd name="connsiteX758" fmla="*/ 5665499 w 9384838"/>
              <a:gd name="connsiteY758" fmla="*/ 2257785 h 6246801"/>
              <a:gd name="connsiteX759" fmla="*/ 5640057 w 9384838"/>
              <a:gd name="connsiteY759" fmla="*/ 2408231 h 6246801"/>
              <a:gd name="connsiteX760" fmla="*/ 5689835 w 9384838"/>
              <a:gd name="connsiteY760" fmla="*/ 2433674 h 6246801"/>
              <a:gd name="connsiteX761" fmla="*/ 5740719 w 9384838"/>
              <a:gd name="connsiteY761" fmla="*/ 2408231 h 6246801"/>
              <a:gd name="connsiteX762" fmla="*/ 5765055 w 9384838"/>
              <a:gd name="connsiteY762" fmla="*/ 2358450 h 6246801"/>
              <a:gd name="connsiteX763" fmla="*/ 5840275 w 9384838"/>
              <a:gd name="connsiteY763" fmla="*/ 2459115 h 6246801"/>
              <a:gd name="connsiteX764" fmla="*/ 5891159 w 9384838"/>
              <a:gd name="connsiteY764" fmla="*/ 2408231 h 6246801"/>
              <a:gd name="connsiteX765" fmla="*/ 5940937 w 9384838"/>
              <a:gd name="connsiteY765" fmla="*/ 2283229 h 6246801"/>
              <a:gd name="connsiteX766" fmla="*/ 5891159 w 9384838"/>
              <a:gd name="connsiteY766" fmla="*/ 2208005 h 6246801"/>
              <a:gd name="connsiteX767" fmla="*/ 5840275 w 9384838"/>
              <a:gd name="connsiteY767" fmla="*/ 2257785 h 6246801"/>
              <a:gd name="connsiteX768" fmla="*/ 5715277 w 9384838"/>
              <a:gd name="connsiteY768" fmla="*/ 2283229 h 6246801"/>
              <a:gd name="connsiteX769" fmla="*/ 5765055 w 9384838"/>
              <a:gd name="connsiteY769" fmla="*/ 2132783 h 6246801"/>
              <a:gd name="connsiteX770" fmla="*/ 5840275 w 9384838"/>
              <a:gd name="connsiteY770" fmla="*/ 2081897 h 6246801"/>
              <a:gd name="connsiteX771" fmla="*/ 8270546 w 9384838"/>
              <a:gd name="connsiteY771" fmla="*/ 1474959 h 6246801"/>
              <a:gd name="connsiteX772" fmla="*/ 8282255 w 9384838"/>
              <a:gd name="connsiteY772" fmla="*/ 1480813 h 6246801"/>
              <a:gd name="connsiteX773" fmla="*/ 8274449 w 9384838"/>
              <a:gd name="connsiteY773" fmla="*/ 1490571 h 6246801"/>
              <a:gd name="connsiteX774" fmla="*/ 8264691 w 9384838"/>
              <a:gd name="connsiteY774" fmla="*/ 1491546 h 6246801"/>
              <a:gd name="connsiteX775" fmla="*/ 8247128 w 9384838"/>
              <a:gd name="connsiteY775" fmla="*/ 1501304 h 6246801"/>
              <a:gd name="connsiteX776" fmla="*/ 8250055 w 9384838"/>
              <a:gd name="connsiteY776" fmla="*/ 1485692 h 6246801"/>
              <a:gd name="connsiteX777" fmla="*/ 8265667 w 9384838"/>
              <a:gd name="connsiteY777" fmla="*/ 1485692 h 6246801"/>
              <a:gd name="connsiteX778" fmla="*/ 8270546 w 9384838"/>
              <a:gd name="connsiteY778" fmla="*/ 1474959 h 6246801"/>
              <a:gd name="connsiteX779" fmla="*/ 8187608 w 9384838"/>
              <a:gd name="connsiteY779" fmla="*/ 1463250 h 6246801"/>
              <a:gd name="connsiteX780" fmla="*/ 8203220 w 9384838"/>
              <a:gd name="connsiteY780" fmla="*/ 1472032 h 6246801"/>
              <a:gd name="connsiteX781" fmla="*/ 8215904 w 9384838"/>
              <a:gd name="connsiteY781" fmla="*/ 1471056 h 6246801"/>
              <a:gd name="connsiteX782" fmla="*/ 8214929 w 9384838"/>
              <a:gd name="connsiteY782" fmla="*/ 1479838 h 6246801"/>
              <a:gd name="connsiteX783" fmla="*/ 8216880 w 9384838"/>
              <a:gd name="connsiteY783" fmla="*/ 1484717 h 6246801"/>
              <a:gd name="connsiteX784" fmla="*/ 8195414 w 9384838"/>
              <a:gd name="connsiteY784" fmla="*/ 1482765 h 6246801"/>
              <a:gd name="connsiteX785" fmla="*/ 8197365 w 9384838"/>
              <a:gd name="connsiteY785" fmla="*/ 1476909 h 6246801"/>
              <a:gd name="connsiteX786" fmla="*/ 8187608 w 9384838"/>
              <a:gd name="connsiteY786" fmla="*/ 1463250 h 6246801"/>
              <a:gd name="connsiteX787" fmla="*/ 8289085 w 9384838"/>
              <a:gd name="connsiteY787" fmla="*/ 1415439 h 6246801"/>
              <a:gd name="connsiteX788" fmla="*/ 8307624 w 9384838"/>
              <a:gd name="connsiteY788" fmla="*/ 1425197 h 6246801"/>
              <a:gd name="connsiteX789" fmla="*/ 8318357 w 9384838"/>
              <a:gd name="connsiteY789" fmla="*/ 1429100 h 6246801"/>
              <a:gd name="connsiteX790" fmla="*/ 8307624 w 9384838"/>
              <a:gd name="connsiteY790" fmla="*/ 1443734 h 6246801"/>
              <a:gd name="connsiteX791" fmla="*/ 8313478 w 9384838"/>
              <a:gd name="connsiteY791" fmla="*/ 1452516 h 6246801"/>
              <a:gd name="connsiteX792" fmla="*/ 8282255 w 9384838"/>
              <a:gd name="connsiteY792" fmla="*/ 1469104 h 6246801"/>
              <a:gd name="connsiteX793" fmla="*/ 8280303 w 9384838"/>
              <a:gd name="connsiteY793" fmla="*/ 1453493 h 6246801"/>
              <a:gd name="connsiteX794" fmla="*/ 8269570 w 9384838"/>
              <a:gd name="connsiteY794" fmla="*/ 1425197 h 6246801"/>
              <a:gd name="connsiteX795" fmla="*/ 8289085 w 9384838"/>
              <a:gd name="connsiteY795" fmla="*/ 1415439 h 6246801"/>
              <a:gd name="connsiteX796" fmla="*/ 8360314 w 9384838"/>
              <a:gd name="connsiteY796" fmla="*/ 1357869 h 6246801"/>
              <a:gd name="connsiteX797" fmla="*/ 8376902 w 9384838"/>
              <a:gd name="connsiteY797" fmla="*/ 1366651 h 6246801"/>
              <a:gd name="connsiteX798" fmla="*/ 8379829 w 9384838"/>
              <a:gd name="connsiteY798" fmla="*/ 1382264 h 6246801"/>
              <a:gd name="connsiteX799" fmla="*/ 8349581 w 9384838"/>
              <a:gd name="connsiteY799" fmla="*/ 1375434 h 6246801"/>
              <a:gd name="connsiteX800" fmla="*/ 8360314 w 9384838"/>
              <a:gd name="connsiteY800" fmla="*/ 1357869 h 6246801"/>
              <a:gd name="connsiteX801" fmla="*/ 8571073 w 9384838"/>
              <a:gd name="connsiteY801" fmla="*/ 1228098 h 6246801"/>
              <a:gd name="connsiteX802" fmla="*/ 8597418 w 9384838"/>
              <a:gd name="connsiteY802" fmla="*/ 1253467 h 6246801"/>
              <a:gd name="connsiteX803" fmla="*/ 8592539 w 9384838"/>
              <a:gd name="connsiteY803" fmla="*/ 1260297 h 6246801"/>
              <a:gd name="connsiteX804" fmla="*/ 8592539 w 9384838"/>
              <a:gd name="connsiteY804" fmla="*/ 1272981 h 6246801"/>
              <a:gd name="connsiteX805" fmla="*/ 8572049 w 9384838"/>
              <a:gd name="connsiteY805" fmla="*/ 1273957 h 6246801"/>
              <a:gd name="connsiteX806" fmla="*/ 8561316 w 9384838"/>
              <a:gd name="connsiteY806" fmla="*/ 1285666 h 6246801"/>
              <a:gd name="connsiteX807" fmla="*/ 8554486 w 9384838"/>
              <a:gd name="connsiteY807" fmla="*/ 1302253 h 6246801"/>
              <a:gd name="connsiteX808" fmla="*/ 8533995 w 9384838"/>
              <a:gd name="connsiteY808" fmla="*/ 1311035 h 6246801"/>
              <a:gd name="connsiteX809" fmla="*/ 8510577 w 9384838"/>
              <a:gd name="connsiteY809" fmla="*/ 1309083 h 6246801"/>
              <a:gd name="connsiteX810" fmla="*/ 8505699 w 9384838"/>
              <a:gd name="connsiteY810" fmla="*/ 1331526 h 6246801"/>
              <a:gd name="connsiteX811" fmla="*/ 8494966 w 9384838"/>
              <a:gd name="connsiteY811" fmla="*/ 1335428 h 6246801"/>
              <a:gd name="connsiteX812" fmla="*/ 8482281 w 9384838"/>
              <a:gd name="connsiteY812" fmla="*/ 1312986 h 6246801"/>
              <a:gd name="connsiteX813" fmla="*/ 8474475 w 9384838"/>
              <a:gd name="connsiteY813" fmla="*/ 1303229 h 6246801"/>
              <a:gd name="connsiteX814" fmla="*/ 8467645 w 9384838"/>
              <a:gd name="connsiteY814" fmla="*/ 1279811 h 6246801"/>
              <a:gd name="connsiteX815" fmla="*/ 8476427 w 9384838"/>
              <a:gd name="connsiteY815" fmla="*/ 1270054 h 6246801"/>
              <a:gd name="connsiteX816" fmla="*/ 8524238 w 9384838"/>
              <a:gd name="connsiteY816" fmla="*/ 1261273 h 6246801"/>
              <a:gd name="connsiteX817" fmla="*/ 8551558 w 9384838"/>
              <a:gd name="connsiteY817" fmla="*/ 1236879 h 6246801"/>
              <a:gd name="connsiteX818" fmla="*/ 8567170 w 9384838"/>
              <a:gd name="connsiteY818" fmla="*/ 1237855 h 6246801"/>
              <a:gd name="connsiteX819" fmla="*/ 8571073 w 9384838"/>
              <a:gd name="connsiteY819" fmla="*/ 1228098 h 6246801"/>
              <a:gd name="connsiteX820" fmla="*/ 8306648 w 9384838"/>
              <a:gd name="connsiteY820" fmla="*/ 884639 h 6246801"/>
              <a:gd name="connsiteX821" fmla="*/ 8328114 w 9384838"/>
              <a:gd name="connsiteY821" fmla="*/ 903178 h 6246801"/>
              <a:gd name="connsiteX822" fmla="*/ 8334944 w 9384838"/>
              <a:gd name="connsiteY822" fmla="*/ 917814 h 6246801"/>
              <a:gd name="connsiteX823" fmla="*/ 8368119 w 9384838"/>
              <a:gd name="connsiteY823" fmla="*/ 935377 h 6246801"/>
              <a:gd name="connsiteX824" fmla="*/ 8422761 w 9384838"/>
              <a:gd name="connsiteY824" fmla="*/ 939280 h 6246801"/>
              <a:gd name="connsiteX825" fmla="*/ 8461790 w 9384838"/>
              <a:gd name="connsiteY825" fmla="*/ 922693 h 6246801"/>
              <a:gd name="connsiteX826" fmla="*/ 8450081 w 9384838"/>
              <a:gd name="connsiteY826" fmla="*/ 963674 h 6246801"/>
              <a:gd name="connsiteX827" fmla="*/ 8431542 w 9384838"/>
              <a:gd name="connsiteY827" fmla="*/ 975382 h 6246801"/>
              <a:gd name="connsiteX828" fmla="*/ 8415930 w 9384838"/>
              <a:gd name="connsiteY828" fmla="*/ 963674 h 6246801"/>
              <a:gd name="connsiteX829" fmla="*/ 8397391 w 9384838"/>
              <a:gd name="connsiteY829" fmla="*/ 963674 h 6246801"/>
              <a:gd name="connsiteX830" fmla="*/ 8359338 w 9384838"/>
              <a:gd name="connsiteY830" fmla="*/ 1014411 h 6246801"/>
              <a:gd name="connsiteX831" fmla="*/ 8284206 w 9384838"/>
              <a:gd name="connsiteY831" fmla="*/ 1020265 h 6246801"/>
              <a:gd name="connsiteX832" fmla="*/ 8247128 w 9384838"/>
              <a:gd name="connsiteY832" fmla="*/ 1070028 h 6246801"/>
              <a:gd name="connsiteX833" fmla="*/ 8212977 w 9384838"/>
              <a:gd name="connsiteY833" fmla="*/ 1083688 h 6246801"/>
              <a:gd name="connsiteX834" fmla="*/ 8184681 w 9384838"/>
              <a:gd name="connsiteY834" fmla="*/ 1151014 h 6246801"/>
              <a:gd name="connsiteX835" fmla="*/ 8163215 w 9384838"/>
              <a:gd name="connsiteY835" fmla="*/ 1151014 h 6246801"/>
              <a:gd name="connsiteX836" fmla="*/ 8155409 w 9384838"/>
              <a:gd name="connsiteY836" fmla="*/ 1207607 h 6246801"/>
              <a:gd name="connsiteX837" fmla="*/ 8099792 w 9384838"/>
              <a:gd name="connsiteY837" fmla="*/ 1223219 h 6246801"/>
              <a:gd name="connsiteX838" fmla="*/ 8077350 w 9384838"/>
              <a:gd name="connsiteY838" fmla="*/ 1247612 h 6246801"/>
              <a:gd name="connsiteX839" fmla="*/ 8066617 w 9384838"/>
              <a:gd name="connsiteY839" fmla="*/ 1319817 h 6246801"/>
              <a:gd name="connsiteX840" fmla="*/ 8057835 w 9384838"/>
              <a:gd name="connsiteY840" fmla="*/ 1315914 h 6246801"/>
              <a:gd name="connsiteX841" fmla="*/ 8009048 w 9384838"/>
              <a:gd name="connsiteY841" fmla="*/ 1320793 h 6246801"/>
              <a:gd name="connsiteX842" fmla="*/ 8009048 w 9384838"/>
              <a:gd name="connsiteY842" fmla="*/ 1309084 h 6246801"/>
              <a:gd name="connsiteX843" fmla="*/ 8010024 w 9384838"/>
              <a:gd name="connsiteY843" fmla="*/ 1293472 h 6246801"/>
              <a:gd name="connsiteX844" fmla="*/ 8002218 w 9384838"/>
              <a:gd name="connsiteY844" fmla="*/ 1262248 h 6246801"/>
              <a:gd name="connsiteX845" fmla="*/ 8013927 w 9384838"/>
              <a:gd name="connsiteY845" fmla="*/ 1254442 h 6246801"/>
              <a:gd name="connsiteX846" fmla="*/ 8038320 w 9384838"/>
              <a:gd name="connsiteY846" fmla="*/ 1219316 h 6246801"/>
              <a:gd name="connsiteX847" fmla="*/ 8077350 w 9384838"/>
              <a:gd name="connsiteY847" fmla="*/ 1190044 h 6246801"/>
              <a:gd name="connsiteX848" fmla="*/ 8108573 w 9384838"/>
              <a:gd name="connsiteY848" fmla="*/ 1167602 h 6246801"/>
              <a:gd name="connsiteX849" fmla="*/ 8111501 w 9384838"/>
              <a:gd name="connsiteY849" fmla="*/ 1154917 h 6246801"/>
              <a:gd name="connsiteX850" fmla="*/ 8135894 w 9384838"/>
              <a:gd name="connsiteY850" fmla="*/ 1148087 h 6246801"/>
              <a:gd name="connsiteX851" fmla="*/ 8141748 w 9384838"/>
              <a:gd name="connsiteY851" fmla="*/ 1130524 h 6246801"/>
              <a:gd name="connsiteX852" fmla="*/ 8135894 w 9384838"/>
              <a:gd name="connsiteY852" fmla="*/ 1121742 h 6246801"/>
              <a:gd name="connsiteX853" fmla="*/ 8143700 w 9384838"/>
              <a:gd name="connsiteY853" fmla="*/ 1104179 h 6246801"/>
              <a:gd name="connsiteX854" fmla="*/ 8200293 w 9384838"/>
              <a:gd name="connsiteY854" fmla="*/ 1030998 h 6246801"/>
              <a:gd name="connsiteX855" fmla="*/ 8231516 w 9384838"/>
              <a:gd name="connsiteY855" fmla="*/ 993920 h 6246801"/>
              <a:gd name="connsiteX856" fmla="*/ 8245176 w 9384838"/>
              <a:gd name="connsiteY856" fmla="*/ 957819 h 6246801"/>
              <a:gd name="connsiteX857" fmla="*/ 8258837 w 9384838"/>
              <a:gd name="connsiteY857" fmla="*/ 944159 h 6246801"/>
              <a:gd name="connsiteX858" fmla="*/ 8260788 w 9384838"/>
              <a:gd name="connsiteY858" fmla="*/ 920741 h 6246801"/>
              <a:gd name="connsiteX859" fmla="*/ 8289085 w 9384838"/>
              <a:gd name="connsiteY859" fmla="*/ 889516 h 6246801"/>
              <a:gd name="connsiteX860" fmla="*/ 8306648 w 9384838"/>
              <a:gd name="connsiteY860" fmla="*/ 884639 h 6246801"/>
              <a:gd name="connsiteX861" fmla="*/ 9328245 w 9384838"/>
              <a:gd name="connsiteY861" fmla="*/ 311878 h 6246801"/>
              <a:gd name="connsiteX862" fmla="*/ 9371178 w 9384838"/>
              <a:gd name="connsiteY862" fmla="*/ 317733 h 6246801"/>
              <a:gd name="connsiteX863" fmla="*/ 9384838 w 9384838"/>
              <a:gd name="connsiteY863" fmla="*/ 341150 h 6246801"/>
              <a:gd name="connsiteX864" fmla="*/ 9357517 w 9384838"/>
              <a:gd name="connsiteY864" fmla="*/ 360665 h 6246801"/>
              <a:gd name="connsiteX865" fmla="*/ 9357517 w 9384838"/>
              <a:gd name="connsiteY865" fmla="*/ 378228 h 6246801"/>
              <a:gd name="connsiteX866" fmla="*/ 9371178 w 9384838"/>
              <a:gd name="connsiteY866" fmla="*/ 393840 h 6246801"/>
              <a:gd name="connsiteX867" fmla="*/ 9367275 w 9384838"/>
              <a:gd name="connsiteY867" fmla="*/ 427015 h 6246801"/>
              <a:gd name="connsiteX868" fmla="*/ 9314585 w 9384838"/>
              <a:gd name="connsiteY868" fmla="*/ 427015 h 6246801"/>
              <a:gd name="connsiteX869" fmla="*/ 9250186 w 9384838"/>
              <a:gd name="connsiteY869" fmla="*/ 440675 h 6246801"/>
              <a:gd name="connsiteX870" fmla="*/ 9213108 w 9384838"/>
              <a:gd name="connsiteY870" fmla="*/ 471899 h 6246801"/>
              <a:gd name="connsiteX871" fmla="*/ 9162370 w 9384838"/>
              <a:gd name="connsiteY871" fmla="*/ 491414 h 6246801"/>
              <a:gd name="connsiteX872" fmla="*/ 9099923 w 9384838"/>
              <a:gd name="connsiteY872" fmla="*/ 526540 h 6246801"/>
              <a:gd name="connsiteX873" fmla="*/ 9035524 w 9384838"/>
              <a:gd name="connsiteY873" fmla="*/ 587036 h 6246801"/>
              <a:gd name="connsiteX874" fmla="*/ 8996494 w 9384838"/>
              <a:gd name="connsiteY874" fmla="*/ 635822 h 6246801"/>
              <a:gd name="connsiteX875" fmla="*/ 8961368 w 9384838"/>
              <a:gd name="connsiteY875" fmla="*/ 637774 h 6246801"/>
              <a:gd name="connsiteX876" fmla="*/ 8951610 w 9384838"/>
              <a:gd name="connsiteY876" fmla="*/ 647531 h 6246801"/>
              <a:gd name="connsiteX877" fmla="*/ 8926241 w 9384838"/>
              <a:gd name="connsiteY877" fmla="*/ 637774 h 6246801"/>
              <a:gd name="connsiteX878" fmla="*/ 8916484 w 9384838"/>
              <a:gd name="connsiteY878" fmla="*/ 608501 h 6246801"/>
              <a:gd name="connsiteX879" fmla="*/ 8883309 w 9384838"/>
              <a:gd name="connsiteY879" fmla="*/ 622162 h 6246801"/>
              <a:gd name="connsiteX880" fmla="*/ 8877454 w 9384838"/>
              <a:gd name="connsiteY880" fmla="*/ 651434 h 6246801"/>
              <a:gd name="connsiteX881" fmla="*/ 8887212 w 9384838"/>
              <a:gd name="connsiteY881" fmla="*/ 665094 h 6246801"/>
              <a:gd name="connsiteX882" fmla="*/ 8846231 w 9384838"/>
              <a:gd name="connsiteY882" fmla="*/ 719735 h 6246801"/>
              <a:gd name="connsiteX883" fmla="*/ 8799395 w 9384838"/>
              <a:gd name="connsiteY883" fmla="*/ 749008 h 6246801"/>
              <a:gd name="connsiteX884" fmla="*/ 8766220 w 9384838"/>
              <a:gd name="connsiteY884" fmla="*/ 774380 h 6246801"/>
              <a:gd name="connsiteX885" fmla="*/ 8731094 w 9384838"/>
              <a:gd name="connsiteY885" fmla="*/ 844633 h 6246801"/>
              <a:gd name="connsiteX886" fmla="*/ 8697919 w 9384838"/>
              <a:gd name="connsiteY886" fmla="*/ 862196 h 6246801"/>
              <a:gd name="connsiteX887" fmla="*/ 8666695 w 9384838"/>
              <a:gd name="connsiteY887" fmla="*/ 862196 h 6246801"/>
              <a:gd name="connsiteX888" fmla="*/ 8641326 w 9384838"/>
              <a:gd name="connsiteY888" fmla="*/ 887565 h 6246801"/>
              <a:gd name="connsiteX889" fmla="*/ 8614005 w 9384838"/>
              <a:gd name="connsiteY889" fmla="*/ 932449 h 6246801"/>
              <a:gd name="connsiteX890" fmla="*/ 8590587 w 9384838"/>
              <a:gd name="connsiteY890" fmla="*/ 936351 h 6246801"/>
              <a:gd name="connsiteX891" fmla="*/ 8576927 w 9384838"/>
              <a:gd name="connsiteY891" fmla="*/ 920740 h 6246801"/>
              <a:gd name="connsiteX892" fmla="*/ 8590587 w 9384838"/>
              <a:gd name="connsiteY892" fmla="*/ 885614 h 6246801"/>
              <a:gd name="connsiteX893" fmla="*/ 8602296 w 9384838"/>
              <a:gd name="connsiteY893" fmla="*/ 881711 h 6246801"/>
              <a:gd name="connsiteX894" fmla="*/ 8610102 w 9384838"/>
              <a:gd name="connsiteY894" fmla="*/ 868050 h 6246801"/>
              <a:gd name="connsiteX895" fmla="*/ 8606199 w 9384838"/>
              <a:gd name="connsiteY895" fmla="*/ 850487 h 6246801"/>
              <a:gd name="connsiteX896" fmla="*/ 8612054 w 9384838"/>
              <a:gd name="connsiteY896" fmla="*/ 825118 h 6246801"/>
              <a:gd name="connsiteX897" fmla="*/ 8623762 w 9384838"/>
              <a:gd name="connsiteY897" fmla="*/ 846584 h 6246801"/>
              <a:gd name="connsiteX898" fmla="*/ 8637423 w 9384838"/>
              <a:gd name="connsiteY898" fmla="*/ 848536 h 6246801"/>
              <a:gd name="connsiteX899" fmla="*/ 8649132 w 9384838"/>
              <a:gd name="connsiteY899" fmla="*/ 827069 h 6246801"/>
              <a:gd name="connsiteX900" fmla="*/ 8635471 w 9384838"/>
              <a:gd name="connsiteY900" fmla="*/ 807555 h 6246801"/>
              <a:gd name="connsiteX901" fmla="*/ 8654986 w 9384838"/>
              <a:gd name="connsiteY901" fmla="*/ 807555 h 6246801"/>
              <a:gd name="connsiteX902" fmla="*/ 8664743 w 9384838"/>
              <a:gd name="connsiteY902" fmla="*/ 819263 h 6246801"/>
              <a:gd name="connsiteX903" fmla="*/ 8692064 w 9384838"/>
              <a:gd name="connsiteY903" fmla="*/ 805603 h 6246801"/>
              <a:gd name="connsiteX904" fmla="*/ 8709627 w 9384838"/>
              <a:gd name="connsiteY904" fmla="*/ 778282 h 6246801"/>
              <a:gd name="connsiteX905" fmla="*/ 8711579 w 9384838"/>
              <a:gd name="connsiteY905" fmla="*/ 749008 h 6246801"/>
              <a:gd name="connsiteX906" fmla="*/ 8695967 w 9384838"/>
              <a:gd name="connsiteY906" fmla="*/ 749008 h 6246801"/>
              <a:gd name="connsiteX907" fmla="*/ 8672549 w 9384838"/>
              <a:gd name="connsiteY907" fmla="*/ 745105 h 6246801"/>
              <a:gd name="connsiteX908" fmla="*/ 8668646 w 9384838"/>
              <a:gd name="connsiteY908" fmla="*/ 713881 h 6246801"/>
              <a:gd name="connsiteX909" fmla="*/ 8697919 w 9384838"/>
              <a:gd name="connsiteY909" fmla="*/ 713881 h 6246801"/>
              <a:gd name="connsiteX910" fmla="*/ 8715482 w 9384838"/>
              <a:gd name="connsiteY910" fmla="*/ 731444 h 6246801"/>
              <a:gd name="connsiteX911" fmla="*/ 8733045 w 9384838"/>
              <a:gd name="connsiteY911" fmla="*/ 719735 h 6246801"/>
              <a:gd name="connsiteX912" fmla="*/ 8746705 w 9384838"/>
              <a:gd name="connsiteY912" fmla="*/ 688512 h 6246801"/>
              <a:gd name="connsiteX913" fmla="*/ 8787686 w 9384838"/>
              <a:gd name="connsiteY913" fmla="*/ 674851 h 6246801"/>
              <a:gd name="connsiteX914" fmla="*/ 8811104 w 9384838"/>
              <a:gd name="connsiteY914" fmla="*/ 624114 h 6246801"/>
              <a:gd name="connsiteX915" fmla="*/ 8830619 w 9384838"/>
              <a:gd name="connsiteY915" fmla="*/ 618260 h 6246801"/>
              <a:gd name="connsiteX916" fmla="*/ 8840376 w 9384838"/>
              <a:gd name="connsiteY916" fmla="*/ 600695 h 6246801"/>
              <a:gd name="connsiteX917" fmla="*/ 8832570 w 9384838"/>
              <a:gd name="connsiteY917" fmla="*/ 559715 h 6246801"/>
              <a:gd name="connsiteX918" fmla="*/ 8850134 w 9384838"/>
              <a:gd name="connsiteY918" fmla="*/ 559715 h 6246801"/>
              <a:gd name="connsiteX919" fmla="*/ 8885260 w 9384838"/>
              <a:gd name="connsiteY919" fmla="*/ 573376 h 6246801"/>
              <a:gd name="connsiteX920" fmla="*/ 8902823 w 9384838"/>
              <a:gd name="connsiteY920" fmla="*/ 559715 h 6246801"/>
              <a:gd name="connsiteX921" fmla="*/ 8904775 w 9384838"/>
              <a:gd name="connsiteY921" fmla="*/ 524589 h 6246801"/>
              <a:gd name="connsiteX922" fmla="*/ 8949659 w 9384838"/>
              <a:gd name="connsiteY922" fmla="*/ 497268 h 6246801"/>
              <a:gd name="connsiteX923" fmla="*/ 8976980 w 9384838"/>
              <a:gd name="connsiteY923" fmla="*/ 497268 h 6246801"/>
              <a:gd name="connsiteX924" fmla="*/ 8976980 w 9384838"/>
              <a:gd name="connsiteY924" fmla="*/ 462142 h 6246801"/>
              <a:gd name="connsiteX925" fmla="*/ 8965271 w 9384838"/>
              <a:gd name="connsiteY925" fmla="*/ 419209 h 6246801"/>
              <a:gd name="connsiteX926" fmla="*/ 8973077 w 9384838"/>
              <a:gd name="connsiteY926" fmla="*/ 393840 h 6246801"/>
              <a:gd name="connsiteX927" fmla="*/ 9002349 w 9384838"/>
              <a:gd name="connsiteY927" fmla="*/ 376277 h 6246801"/>
              <a:gd name="connsiteX928" fmla="*/ 9017961 w 9384838"/>
              <a:gd name="connsiteY928" fmla="*/ 403597 h 6246801"/>
              <a:gd name="connsiteX929" fmla="*/ 9041378 w 9384838"/>
              <a:gd name="connsiteY929" fmla="*/ 467996 h 6246801"/>
              <a:gd name="connsiteX930" fmla="*/ 9076505 w 9384838"/>
              <a:gd name="connsiteY930" fmla="*/ 475802 h 6246801"/>
              <a:gd name="connsiteX931" fmla="*/ 9154564 w 9384838"/>
              <a:gd name="connsiteY931" fmla="*/ 458239 h 6246801"/>
              <a:gd name="connsiteX932" fmla="*/ 9209205 w 9384838"/>
              <a:gd name="connsiteY932" fmla="*/ 409452 h 6246801"/>
              <a:gd name="connsiteX933" fmla="*/ 9218963 w 9384838"/>
              <a:gd name="connsiteY933" fmla="*/ 380180 h 6246801"/>
              <a:gd name="connsiteX934" fmla="*/ 9283361 w 9384838"/>
              <a:gd name="connsiteY934" fmla="*/ 325538 h 6246801"/>
              <a:gd name="connsiteX935" fmla="*/ 9328245 w 9384838"/>
              <a:gd name="connsiteY935" fmla="*/ 311878 h 6246801"/>
              <a:gd name="connsiteX936" fmla="*/ 6819242 w 9384838"/>
              <a:gd name="connsiteY936" fmla="*/ 0 h 6246801"/>
              <a:gd name="connsiteX937" fmla="*/ 6869020 w 9384838"/>
              <a:gd name="connsiteY937" fmla="*/ 125002 h 6246801"/>
              <a:gd name="connsiteX938" fmla="*/ 6969682 w 9384838"/>
              <a:gd name="connsiteY938" fmla="*/ 326334 h 6246801"/>
              <a:gd name="connsiteX939" fmla="*/ 6969682 w 9384838"/>
              <a:gd name="connsiteY939" fmla="*/ 401556 h 6246801"/>
              <a:gd name="connsiteX940" fmla="*/ 7094680 w 9384838"/>
              <a:gd name="connsiteY940" fmla="*/ 652667 h 6246801"/>
              <a:gd name="connsiteX941" fmla="*/ 7220784 w 9384838"/>
              <a:gd name="connsiteY941" fmla="*/ 803117 h 6246801"/>
              <a:gd name="connsiteX942" fmla="*/ 7321446 w 9384838"/>
              <a:gd name="connsiteY942" fmla="*/ 903783 h 6246801"/>
              <a:gd name="connsiteX943" fmla="*/ 7321446 w 9384838"/>
              <a:gd name="connsiteY943" fmla="*/ 979004 h 6246801"/>
              <a:gd name="connsiteX944" fmla="*/ 7345782 w 9384838"/>
              <a:gd name="connsiteY944" fmla="*/ 979004 h 6246801"/>
              <a:gd name="connsiteX945" fmla="*/ 7396667 w 9384838"/>
              <a:gd name="connsiteY945" fmla="*/ 1003341 h 6246801"/>
              <a:gd name="connsiteX946" fmla="*/ 7421002 w 9384838"/>
              <a:gd name="connsiteY946" fmla="*/ 979004 h 6246801"/>
              <a:gd name="connsiteX947" fmla="*/ 7496223 w 9384838"/>
              <a:gd name="connsiteY947" fmla="*/ 1003341 h 6246801"/>
              <a:gd name="connsiteX948" fmla="*/ 7446445 w 9384838"/>
              <a:gd name="connsiteY948" fmla="*/ 1054227 h 6246801"/>
              <a:gd name="connsiteX949" fmla="*/ 7471887 w 9384838"/>
              <a:gd name="connsiteY949" fmla="*/ 1078564 h 6246801"/>
              <a:gd name="connsiteX950" fmla="*/ 7521665 w 9384838"/>
              <a:gd name="connsiteY950" fmla="*/ 1054227 h 6246801"/>
              <a:gd name="connsiteX951" fmla="*/ 7547107 w 9384838"/>
              <a:gd name="connsiteY951" fmla="*/ 1129449 h 6246801"/>
              <a:gd name="connsiteX952" fmla="*/ 7672105 w 9384838"/>
              <a:gd name="connsiteY952" fmla="*/ 1179229 h 6246801"/>
              <a:gd name="connsiteX953" fmla="*/ 7747325 w 9384838"/>
              <a:gd name="connsiteY953" fmla="*/ 1179229 h 6246801"/>
              <a:gd name="connsiteX954" fmla="*/ 7847987 w 9384838"/>
              <a:gd name="connsiteY954" fmla="*/ 1104007 h 6246801"/>
              <a:gd name="connsiteX955" fmla="*/ 7923207 w 9384838"/>
              <a:gd name="connsiteY955" fmla="*/ 1078564 h 6246801"/>
              <a:gd name="connsiteX956" fmla="*/ 7998427 w 9384838"/>
              <a:gd name="connsiteY956" fmla="*/ 1003341 h 6246801"/>
              <a:gd name="connsiteX957" fmla="*/ 7998427 w 9384838"/>
              <a:gd name="connsiteY957" fmla="*/ 1054227 h 6246801"/>
              <a:gd name="connsiteX958" fmla="*/ 7948649 w 9384838"/>
              <a:gd name="connsiteY958" fmla="*/ 1104007 h 6246801"/>
              <a:gd name="connsiteX959" fmla="*/ 7948649 w 9384838"/>
              <a:gd name="connsiteY959" fmla="*/ 1129449 h 6246801"/>
              <a:gd name="connsiteX960" fmla="*/ 7822545 w 9384838"/>
              <a:gd name="connsiteY960" fmla="*/ 1279895 h 6246801"/>
              <a:gd name="connsiteX961" fmla="*/ 7822545 w 9384838"/>
              <a:gd name="connsiteY961" fmla="*/ 1379454 h 6246801"/>
              <a:gd name="connsiteX962" fmla="*/ 7873429 w 9384838"/>
              <a:gd name="connsiteY962" fmla="*/ 1379454 h 6246801"/>
              <a:gd name="connsiteX963" fmla="*/ 7847987 w 9384838"/>
              <a:gd name="connsiteY963" fmla="*/ 1505563 h 6246801"/>
              <a:gd name="connsiteX964" fmla="*/ 7797103 w 9384838"/>
              <a:gd name="connsiteY964" fmla="*/ 1531005 h 6246801"/>
              <a:gd name="connsiteX965" fmla="*/ 7873429 w 9384838"/>
              <a:gd name="connsiteY965" fmla="*/ 1606229 h 6246801"/>
              <a:gd name="connsiteX966" fmla="*/ 7948649 w 9384838"/>
              <a:gd name="connsiteY966" fmla="*/ 1606229 h 6246801"/>
              <a:gd name="connsiteX967" fmla="*/ 7923207 w 9384838"/>
              <a:gd name="connsiteY967" fmla="*/ 1656009 h 6246801"/>
              <a:gd name="connsiteX968" fmla="*/ 7772767 w 9384838"/>
              <a:gd name="connsiteY968" fmla="*/ 1630565 h 6246801"/>
              <a:gd name="connsiteX969" fmla="*/ 7672105 w 9384838"/>
              <a:gd name="connsiteY969" fmla="*/ 1705789 h 6246801"/>
              <a:gd name="connsiteX970" fmla="*/ 7672105 w 9384838"/>
              <a:gd name="connsiteY970" fmla="*/ 1656009 h 6246801"/>
              <a:gd name="connsiteX971" fmla="*/ 7596885 w 9384838"/>
              <a:gd name="connsiteY971" fmla="*/ 1656009 h 6246801"/>
              <a:gd name="connsiteX972" fmla="*/ 7571443 w 9384838"/>
              <a:gd name="connsiteY972" fmla="*/ 1705789 h 6246801"/>
              <a:gd name="connsiteX973" fmla="*/ 7446445 w 9384838"/>
              <a:gd name="connsiteY973" fmla="*/ 1681452 h 6246801"/>
              <a:gd name="connsiteX974" fmla="*/ 7421002 w 9384838"/>
              <a:gd name="connsiteY974" fmla="*/ 1630565 h 6246801"/>
              <a:gd name="connsiteX975" fmla="*/ 7321446 w 9384838"/>
              <a:gd name="connsiteY975" fmla="*/ 1630565 h 6246801"/>
              <a:gd name="connsiteX976" fmla="*/ 7070344 w 9384838"/>
              <a:gd name="connsiteY976" fmla="*/ 1756674 h 6246801"/>
              <a:gd name="connsiteX977" fmla="*/ 6869020 w 9384838"/>
              <a:gd name="connsiteY977" fmla="*/ 1907113 h 6246801"/>
              <a:gd name="connsiteX978" fmla="*/ 6894462 w 9384838"/>
              <a:gd name="connsiteY978" fmla="*/ 1956897 h 6246801"/>
              <a:gd name="connsiteX979" fmla="*/ 6819242 w 9384838"/>
              <a:gd name="connsiteY979" fmla="*/ 2081899 h 6246801"/>
              <a:gd name="connsiteX980" fmla="*/ 6793800 w 9384838"/>
              <a:gd name="connsiteY980" fmla="*/ 2006676 h 6246801"/>
              <a:gd name="connsiteX981" fmla="*/ 6668802 w 9384838"/>
              <a:gd name="connsiteY981" fmla="*/ 1931450 h 6246801"/>
              <a:gd name="connsiteX982" fmla="*/ 6542697 w 9384838"/>
              <a:gd name="connsiteY982" fmla="*/ 1831894 h 6246801"/>
              <a:gd name="connsiteX983" fmla="*/ 6467477 w 9384838"/>
              <a:gd name="connsiteY983" fmla="*/ 1705789 h 6246801"/>
              <a:gd name="connsiteX984" fmla="*/ 6417699 w 9384838"/>
              <a:gd name="connsiteY984" fmla="*/ 1681452 h 6246801"/>
              <a:gd name="connsiteX985" fmla="*/ 6342479 w 9384838"/>
              <a:gd name="connsiteY985" fmla="*/ 1580786 h 6246801"/>
              <a:gd name="connsiteX986" fmla="*/ 6217481 w 9384838"/>
              <a:gd name="connsiteY986" fmla="*/ 1555343 h 6246801"/>
              <a:gd name="connsiteX987" fmla="*/ 6091377 w 9384838"/>
              <a:gd name="connsiteY987" fmla="*/ 1606229 h 6246801"/>
              <a:gd name="connsiteX988" fmla="*/ 5991821 w 9384838"/>
              <a:gd name="connsiteY988" fmla="*/ 1681452 h 6246801"/>
              <a:gd name="connsiteX989" fmla="*/ 5966379 w 9384838"/>
              <a:gd name="connsiteY989" fmla="*/ 1630565 h 6246801"/>
              <a:gd name="connsiteX990" fmla="*/ 5966379 w 9384838"/>
              <a:gd name="connsiteY990" fmla="*/ 1580786 h 6246801"/>
              <a:gd name="connsiteX991" fmla="*/ 5916601 w 9384838"/>
              <a:gd name="connsiteY991" fmla="*/ 1531005 h 6246801"/>
              <a:gd name="connsiteX992" fmla="*/ 5940937 w 9384838"/>
              <a:gd name="connsiteY992" fmla="*/ 1505563 h 6246801"/>
              <a:gd name="connsiteX993" fmla="*/ 5891159 w 9384838"/>
              <a:gd name="connsiteY993" fmla="*/ 1480122 h 6246801"/>
              <a:gd name="connsiteX994" fmla="*/ 5840275 w 9384838"/>
              <a:gd name="connsiteY994" fmla="*/ 1480122 h 6246801"/>
              <a:gd name="connsiteX995" fmla="*/ 5815939 w 9384838"/>
              <a:gd name="connsiteY995" fmla="*/ 1455784 h 6246801"/>
              <a:gd name="connsiteX996" fmla="*/ 5740719 w 9384838"/>
              <a:gd name="connsiteY996" fmla="*/ 1505563 h 6246801"/>
              <a:gd name="connsiteX997" fmla="*/ 5665499 w 9384838"/>
              <a:gd name="connsiteY997" fmla="*/ 1606229 h 6246801"/>
              <a:gd name="connsiteX998" fmla="*/ 5715277 w 9384838"/>
              <a:gd name="connsiteY998" fmla="*/ 1656009 h 6246801"/>
              <a:gd name="connsiteX999" fmla="*/ 5765055 w 9384838"/>
              <a:gd name="connsiteY999" fmla="*/ 1731231 h 6246801"/>
              <a:gd name="connsiteX1000" fmla="*/ 5840275 w 9384838"/>
              <a:gd name="connsiteY1000" fmla="*/ 1731231 h 6246801"/>
              <a:gd name="connsiteX1001" fmla="*/ 5916601 w 9384838"/>
              <a:gd name="connsiteY1001" fmla="*/ 1881669 h 6246801"/>
              <a:gd name="connsiteX1002" fmla="*/ 5966379 w 9384838"/>
              <a:gd name="connsiteY1002" fmla="*/ 1956897 h 6246801"/>
              <a:gd name="connsiteX1003" fmla="*/ 5891159 w 9384838"/>
              <a:gd name="connsiteY1003" fmla="*/ 2006676 h 6246801"/>
              <a:gd name="connsiteX1004" fmla="*/ 5815939 w 9384838"/>
              <a:gd name="connsiteY1004" fmla="*/ 1931450 h 6246801"/>
              <a:gd name="connsiteX1005" fmla="*/ 5765055 w 9384838"/>
              <a:gd name="connsiteY1005" fmla="*/ 1881669 h 6246801"/>
              <a:gd name="connsiteX1006" fmla="*/ 5715277 w 9384838"/>
              <a:gd name="connsiteY1006" fmla="*/ 1931450 h 6246801"/>
              <a:gd name="connsiteX1007" fmla="*/ 5665499 w 9384838"/>
              <a:gd name="connsiteY1007" fmla="*/ 1931450 h 6246801"/>
              <a:gd name="connsiteX1008" fmla="*/ 5640056 w 9384838"/>
              <a:gd name="connsiteY1008" fmla="*/ 2006676 h 6246801"/>
              <a:gd name="connsiteX1009" fmla="*/ 5590278 w 9384838"/>
              <a:gd name="connsiteY1009" fmla="*/ 2006676 h 6246801"/>
              <a:gd name="connsiteX1010" fmla="*/ 5515058 w 9384838"/>
              <a:gd name="connsiteY1010" fmla="*/ 2081899 h 6246801"/>
              <a:gd name="connsiteX1011" fmla="*/ 5464174 w 9384838"/>
              <a:gd name="connsiteY1011" fmla="*/ 2057559 h 6246801"/>
              <a:gd name="connsiteX1012" fmla="*/ 5464174 w 9384838"/>
              <a:gd name="connsiteY1012" fmla="*/ 1956897 h 6246801"/>
              <a:gd name="connsiteX1013" fmla="*/ 5489616 w 9384838"/>
              <a:gd name="connsiteY1013" fmla="*/ 1881669 h 6246801"/>
              <a:gd name="connsiteX1014" fmla="*/ 5564836 w 9384838"/>
              <a:gd name="connsiteY1014" fmla="*/ 1831894 h 6246801"/>
              <a:gd name="connsiteX1015" fmla="*/ 5590278 w 9384838"/>
              <a:gd name="connsiteY1015" fmla="*/ 1756674 h 6246801"/>
              <a:gd name="connsiteX1016" fmla="*/ 5539394 w 9384838"/>
              <a:gd name="connsiteY1016" fmla="*/ 1656009 h 6246801"/>
              <a:gd name="connsiteX1017" fmla="*/ 5515058 w 9384838"/>
              <a:gd name="connsiteY1017" fmla="*/ 1656009 h 6246801"/>
              <a:gd name="connsiteX1018" fmla="*/ 5515058 w 9384838"/>
              <a:gd name="connsiteY1018" fmla="*/ 1606229 h 6246801"/>
              <a:gd name="connsiteX1019" fmla="*/ 5489616 w 9384838"/>
              <a:gd name="connsiteY1019" fmla="*/ 1580786 h 6246801"/>
              <a:gd name="connsiteX1020" fmla="*/ 5489616 w 9384838"/>
              <a:gd name="connsiteY1020" fmla="*/ 1531005 h 6246801"/>
              <a:gd name="connsiteX1021" fmla="*/ 5539394 w 9384838"/>
              <a:gd name="connsiteY1021" fmla="*/ 1455784 h 6246801"/>
              <a:gd name="connsiteX1022" fmla="*/ 5539394 w 9384838"/>
              <a:gd name="connsiteY1022" fmla="*/ 1404898 h 6246801"/>
              <a:gd name="connsiteX1023" fmla="*/ 5564836 w 9384838"/>
              <a:gd name="connsiteY1023" fmla="*/ 1355118 h 6246801"/>
              <a:gd name="connsiteX1024" fmla="*/ 5614614 w 9384838"/>
              <a:gd name="connsiteY1024" fmla="*/ 1379454 h 6246801"/>
              <a:gd name="connsiteX1025" fmla="*/ 5689834 w 9384838"/>
              <a:gd name="connsiteY1025" fmla="*/ 1355118 h 6246801"/>
              <a:gd name="connsiteX1026" fmla="*/ 5740719 w 9384838"/>
              <a:gd name="connsiteY1026" fmla="*/ 1329675 h 6246801"/>
              <a:gd name="connsiteX1027" fmla="*/ 5765055 w 9384838"/>
              <a:gd name="connsiteY1027" fmla="*/ 1355118 h 6246801"/>
              <a:gd name="connsiteX1028" fmla="*/ 5815939 w 9384838"/>
              <a:gd name="connsiteY1028" fmla="*/ 1279895 h 6246801"/>
              <a:gd name="connsiteX1029" fmla="*/ 5891159 w 9384838"/>
              <a:gd name="connsiteY1029" fmla="*/ 1254452 h 6246801"/>
              <a:gd name="connsiteX1030" fmla="*/ 5891159 w 9384838"/>
              <a:gd name="connsiteY1030" fmla="*/ 1179229 h 6246801"/>
              <a:gd name="connsiteX1031" fmla="*/ 5840275 w 9384838"/>
              <a:gd name="connsiteY1031" fmla="*/ 1104007 h 6246801"/>
              <a:gd name="connsiteX1032" fmla="*/ 5865717 w 9384838"/>
              <a:gd name="connsiteY1032" fmla="*/ 1054227 h 6246801"/>
              <a:gd name="connsiteX1033" fmla="*/ 5916601 w 9384838"/>
              <a:gd name="connsiteY1033" fmla="*/ 1054227 h 6246801"/>
              <a:gd name="connsiteX1034" fmla="*/ 6041599 w 9384838"/>
              <a:gd name="connsiteY1034" fmla="*/ 1179229 h 6246801"/>
              <a:gd name="connsiteX1035" fmla="*/ 6091377 w 9384838"/>
              <a:gd name="connsiteY1035" fmla="*/ 1153786 h 6246801"/>
              <a:gd name="connsiteX1036" fmla="*/ 6091377 w 9384838"/>
              <a:gd name="connsiteY1036" fmla="*/ 1204672 h 6246801"/>
              <a:gd name="connsiteX1037" fmla="*/ 6166597 w 9384838"/>
              <a:gd name="connsiteY1037" fmla="*/ 1254452 h 6246801"/>
              <a:gd name="connsiteX1038" fmla="*/ 6292701 w 9384838"/>
              <a:gd name="connsiteY1038" fmla="*/ 1179229 h 6246801"/>
              <a:gd name="connsiteX1039" fmla="*/ 6317037 w 9384838"/>
              <a:gd name="connsiteY1039" fmla="*/ 1129449 h 6246801"/>
              <a:gd name="connsiteX1040" fmla="*/ 6292701 w 9384838"/>
              <a:gd name="connsiteY1040" fmla="*/ 1054227 h 6246801"/>
              <a:gd name="connsiteX1041" fmla="*/ 6317037 w 9384838"/>
              <a:gd name="connsiteY1041" fmla="*/ 1003341 h 6246801"/>
              <a:gd name="connsiteX1042" fmla="*/ 6317037 w 9384838"/>
              <a:gd name="connsiteY1042" fmla="*/ 953562 h 6246801"/>
              <a:gd name="connsiteX1043" fmla="*/ 6342479 w 9384838"/>
              <a:gd name="connsiteY1043" fmla="*/ 903783 h 6246801"/>
              <a:gd name="connsiteX1044" fmla="*/ 6443141 w 9384838"/>
              <a:gd name="connsiteY1044" fmla="*/ 878340 h 6246801"/>
              <a:gd name="connsiteX1045" fmla="*/ 6492919 w 9384838"/>
              <a:gd name="connsiteY1045" fmla="*/ 803117 h 6246801"/>
              <a:gd name="connsiteX1046" fmla="*/ 6518361 w 9384838"/>
              <a:gd name="connsiteY1046" fmla="*/ 652667 h 6246801"/>
              <a:gd name="connsiteX1047" fmla="*/ 6619024 w 9384838"/>
              <a:gd name="connsiteY1047" fmla="*/ 526559 h 6246801"/>
              <a:gd name="connsiteX1048" fmla="*/ 6643360 w 9384838"/>
              <a:gd name="connsiteY1048" fmla="*/ 300891 h 6246801"/>
              <a:gd name="connsiteX1049" fmla="*/ 6619024 w 9384838"/>
              <a:gd name="connsiteY1049" fmla="*/ 125002 h 6246801"/>
              <a:gd name="connsiteX1050" fmla="*/ 6694244 w 9384838"/>
              <a:gd name="connsiteY1050" fmla="*/ 49779 h 6246801"/>
              <a:gd name="connsiteX1051" fmla="*/ 6769464 w 9384838"/>
              <a:gd name="connsiteY1051" fmla="*/ 49779 h 6246801"/>
              <a:gd name="connsiteX1052" fmla="*/ 6819242 w 9384838"/>
              <a:gd name="connsiteY105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62 w 9384838"/>
              <a:gd name="connsiteY666" fmla="*/ 4566457 h 6246801"/>
              <a:gd name="connsiteX667" fmla="*/ 2931045 w 9384838"/>
              <a:gd name="connsiteY667" fmla="*/ 4616236 h 6246801"/>
              <a:gd name="connsiteX668" fmla="*/ 2980823 w 9384838"/>
              <a:gd name="connsiteY668" fmla="*/ 4641679 h 6246801"/>
              <a:gd name="connsiteX669" fmla="*/ 3006265 w 9384838"/>
              <a:gd name="connsiteY669" fmla="*/ 4616236 h 6246801"/>
              <a:gd name="connsiteX670" fmla="*/ 3030601 w 9384838"/>
              <a:gd name="connsiteY670" fmla="*/ 4616236 h 6246801"/>
              <a:gd name="connsiteX671" fmla="*/ 3056044 w 9384838"/>
              <a:gd name="connsiteY671" fmla="*/ 4590793 h 6246801"/>
              <a:gd name="connsiteX672" fmla="*/ 3105820 w 9384838"/>
              <a:gd name="connsiteY672" fmla="*/ 4590793 h 6246801"/>
              <a:gd name="connsiteX673" fmla="*/ 3131263 w 9384838"/>
              <a:gd name="connsiteY673" fmla="*/ 4541014 h 6246801"/>
              <a:gd name="connsiteX674" fmla="*/ 3131263 w 9384838"/>
              <a:gd name="connsiteY674" fmla="*/ 4590793 h 6246801"/>
              <a:gd name="connsiteX675" fmla="*/ 3156704 w 9384838"/>
              <a:gd name="connsiteY675" fmla="*/ 4566457 h 6246801"/>
              <a:gd name="connsiteX676" fmla="*/ 3181041 w 9384838"/>
              <a:gd name="connsiteY676" fmla="*/ 4515571 h 6246801"/>
              <a:gd name="connsiteX677" fmla="*/ 3156704 w 9384838"/>
              <a:gd name="connsiteY677" fmla="*/ 4440348 h 6246801"/>
              <a:gd name="connsiteX678" fmla="*/ 3131263 w 9384838"/>
              <a:gd name="connsiteY678" fmla="*/ 4416011 h 6246801"/>
              <a:gd name="connsiteX679" fmla="*/ 3181041 w 9384838"/>
              <a:gd name="connsiteY679" fmla="*/ 4365125 h 6246801"/>
              <a:gd name="connsiteX680" fmla="*/ 3231924 w 9384838"/>
              <a:gd name="connsiteY680" fmla="*/ 4340788 h 6246801"/>
              <a:gd name="connsiteX681" fmla="*/ 3256260 w 9384838"/>
              <a:gd name="connsiteY681" fmla="*/ 4289902 h 6246801"/>
              <a:gd name="connsiteX682" fmla="*/ 3281703 w 9384838"/>
              <a:gd name="connsiteY682" fmla="*/ 4289902 h 6246801"/>
              <a:gd name="connsiteX683" fmla="*/ 3281705 w 9384838"/>
              <a:gd name="connsiteY683" fmla="*/ 4289902 h 6246801"/>
              <a:gd name="connsiteX684" fmla="*/ 3307147 w 9384838"/>
              <a:gd name="connsiteY684" fmla="*/ 4265565 h 6246801"/>
              <a:gd name="connsiteX685" fmla="*/ 3356924 w 9384838"/>
              <a:gd name="connsiteY685" fmla="*/ 4265565 h 6246801"/>
              <a:gd name="connsiteX686" fmla="*/ 3457589 w 9384838"/>
              <a:gd name="connsiteY686" fmla="*/ 4190342 h 6246801"/>
              <a:gd name="connsiteX687" fmla="*/ 3558250 w 9384838"/>
              <a:gd name="connsiteY687" fmla="*/ 4089676 h 6246801"/>
              <a:gd name="connsiteX688" fmla="*/ 3582585 w 9384838"/>
              <a:gd name="connsiteY688" fmla="*/ 4014453 h 6246801"/>
              <a:gd name="connsiteX689" fmla="*/ 3608026 w 9384838"/>
              <a:gd name="connsiteY689" fmla="*/ 3989010 h 6246801"/>
              <a:gd name="connsiteX690" fmla="*/ 3582585 w 9384838"/>
              <a:gd name="connsiteY690" fmla="*/ 3963567 h 6246801"/>
              <a:gd name="connsiteX691" fmla="*/ 3608026 w 9384838"/>
              <a:gd name="connsiteY691" fmla="*/ 3913787 h 6246801"/>
              <a:gd name="connsiteX692" fmla="*/ 3582585 w 9384838"/>
              <a:gd name="connsiteY692" fmla="*/ 3888344 h 6246801"/>
              <a:gd name="connsiteX693" fmla="*/ 3608026 w 9384838"/>
              <a:gd name="connsiteY693" fmla="*/ 3838565 h 6246801"/>
              <a:gd name="connsiteX694" fmla="*/ 3633468 w 9384838"/>
              <a:gd name="connsiteY694" fmla="*/ 3813122 h 6246801"/>
              <a:gd name="connsiteX695" fmla="*/ 3683247 w 9384838"/>
              <a:gd name="connsiteY695" fmla="*/ 3788785 h 6246801"/>
              <a:gd name="connsiteX696" fmla="*/ 3708689 w 9384838"/>
              <a:gd name="connsiteY696" fmla="*/ 3813122 h 6246801"/>
              <a:gd name="connsiteX697" fmla="*/ 3783908 w 9384838"/>
              <a:gd name="connsiteY697" fmla="*/ 3788785 h 6246801"/>
              <a:gd name="connsiteX698" fmla="*/ 3883464 w 9384838"/>
              <a:gd name="connsiteY698" fmla="*/ 3763342 h 6246801"/>
              <a:gd name="connsiteX699" fmla="*/ 3883464 w 9384838"/>
              <a:gd name="connsiteY699" fmla="*/ 3813122 h 6246801"/>
              <a:gd name="connsiteX700" fmla="*/ 3833686 w 9384838"/>
              <a:gd name="connsiteY700" fmla="*/ 3813122 h 6246801"/>
              <a:gd name="connsiteX701" fmla="*/ 3808245 w 9384838"/>
              <a:gd name="connsiteY701" fmla="*/ 3838565 h 6246801"/>
              <a:gd name="connsiteX702" fmla="*/ 3808245 w 9384838"/>
              <a:gd name="connsiteY702" fmla="*/ 3888344 h 6246801"/>
              <a:gd name="connsiteX703" fmla="*/ 3758467 w 9384838"/>
              <a:gd name="connsiteY703" fmla="*/ 3864008 h 6246801"/>
              <a:gd name="connsiteX704" fmla="*/ 3708689 w 9384838"/>
              <a:gd name="connsiteY704" fmla="*/ 3913787 h 6246801"/>
              <a:gd name="connsiteX705" fmla="*/ 3683247 w 9384838"/>
              <a:gd name="connsiteY705" fmla="*/ 3888344 h 6246801"/>
              <a:gd name="connsiteX706" fmla="*/ 3633468 w 9384838"/>
              <a:gd name="connsiteY706" fmla="*/ 3913787 h 6246801"/>
              <a:gd name="connsiteX707" fmla="*/ 3657804 w 9384838"/>
              <a:gd name="connsiteY707" fmla="*/ 3939230 h 6246801"/>
              <a:gd name="connsiteX708" fmla="*/ 3633468 w 9384838"/>
              <a:gd name="connsiteY708" fmla="*/ 3963567 h 6246801"/>
              <a:gd name="connsiteX709" fmla="*/ 3657804 w 9384838"/>
              <a:gd name="connsiteY709" fmla="*/ 3963567 h 6246801"/>
              <a:gd name="connsiteX710" fmla="*/ 3683247 w 9384838"/>
              <a:gd name="connsiteY710" fmla="*/ 3989010 h 6246801"/>
              <a:gd name="connsiteX711" fmla="*/ 3708689 w 9384838"/>
              <a:gd name="connsiteY711" fmla="*/ 3989010 h 6246801"/>
              <a:gd name="connsiteX712" fmla="*/ 3708689 w 9384838"/>
              <a:gd name="connsiteY712" fmla="*/ 4014453 h 6246801"/>
              <a:gd name="connsiteX713" fmla="*/ 3708688 w 9384838"/>
              <a:gd name="connsiteY713" fmla="*/ 4014453 h 6246801"/>
              <a:gd name="connsiteX714" fmla="*/ 3657804 w 9384838"/>
              <a:gd name="connsiteY714" fmla="*/ 4064233 h 6246801"/>
              <a:gd name="connsiteX715" fmla="*/ 3683246 w 9384838"/>
              <a:gd name="connsiteY715" fmla="*/ 4139455 h 6246801"/>
              <a:gd name="connsiteX716" fmla="*/ 3808243 w 9384838"/>
              <a:gd name="connsiteY716" fmla="*/ 4164898 h 6246801"/>
              <a:gd name="connsiteX717" fmla="*/ 3833684 w 9384838"/>
              <a:gd name="connsiteY717" fmla="*/ 4089676 h 6246801"/>
              <a:gd name="connsiteX718" fmla="*/ 3958666 w 9384838"/>
              <a:gd name="connsiteY718" fmla="*/ 4089676 h 6246801"/>
              <a:gd name="connsiteX719" fmla="*/ 4084770 w 9384838"/>
              <a:gd name="connsiteY719" fmla="*/ 4064233 h 6246801"/>
              <a:gd name="connsiteX720" fmla="*/ 4185432 w 9384838"/>
              <a:gd name="connsiteY720" fmla="*/ 4064233 h 6246801"/>
              <a:gd name="connsiteX721" fmla="*/ 4460870 w 9384838"/>
              <a:gd name="connsiteY721" fmla="*/ 3888345 h 6246801"/>
              <a:gd name="connsiteX722" fmla="*/ 4510648 w 9384838"/>
              <a:gd name="connsiteY722" fmla="*/ 3763342 h 6246801"/>
              <a:gd name="connsiteX723" fmla="*/ 4761751 w 9384838"/>
              <a:gd name="connsiteY723" fmla="*/ 3713562 h 6246801"/>
              <a:gd name="connsiteX724" fmla="*/ 4836971 w 9384838"/>
              <a:gd name="connsiteY724" fmla="*/ 3612896 h 6246801"/>
              <a:gd name="connsiteX725" fmla="*/ 4887855 w 9384838"/>
              <a:gd name="connsiteY725" fmla="*/ 3487894 h 6246801"/>
              <a:gd name="connsiteX726" fmla="*/ 4887855 w 9384838"/>
              <a:gd name="connsiteY726" fmla="*/ 3487893 h 6246801"/>
              <a:gd name="connsiteX727" fmla="*/ 4937633 w 9384838"/>
              <a:gd name="connsiteY727" fmla="*/ 3437007 h 6246801"/>
              <a:gd name="connsiteX728" fmla="*/ 5012854 w 9384838"/>
              <a:gd name="connsiteY728" fmla="*/ 3387227 h 6246801"/>
              <a:gd name="connsiteX729" fmla="*/ 5038296 w 9384838"/>
              <a:gd name="connsiteY729" fmla="*/ 3336341 h 6246801"/>
              <a:gd name="connsiteX730" fmla="*/ 5113516 w 9384838"/>
              <a:gd name="connsiteY730" fmla="*/ 3236782 h 6246801"/>
              <a:gd name="connsiteX731" fmla="*/ 5137852 w 9384838"/>
              <a:gd name="connsiteY731" fmla="*/ 3185896 h 6246801"/>
              <a:gd name="connsiteX732" fmla="*/ 5163294 w 9384838"/>
              <a:gd name="connsiteY732" fmla="*/ 3161560 h 6246801"/>
              <a:gd name="connsiteX733" fmla="*/ 5238514 w 9384838"/>
              <a:gd name="connsiteY733" fmla="*/ 3011116 h 6246801"/>
              <a:gd name="connsiteX734" fmla="*/ 5263957 w 9384838"/>
              <a:gd name="connsiteY734" fmla="*/ 2860672 h 6246801"/>
              <a:gd name="connsiteX735" fmla="*/ 5188736 w 9384838"/>
              <a:gd name="connsiteY735" fmla="*/ 2809788 h 6246801"/>
              <a:gd name="connsiteX736" fmla="*/ 5163294 w 9384838"/>
              <a:gd name="connsiteY736" fmla="*/ 2835229 h 6246801"/>
              <a:gd name="connsiteX737" fmla="*/ 5137852 w 9384838"/>
              <a:gd name="connsiteY737" fmla="*/ 2835229 h 6246801"/>
              <a:gd name="connsiteX738" fmla="*/ 5137852 w 9384838"/>
              <a:gd name="connsiteY738" fmla="*/ 2785450 h 6246801"/>
              <a:gd name="connsiteX739" fmla="*/ 5188736 w 9384838"/>
              <a:gd name="connsiteY739" fmla="*/ 2785450 h 6246801"/>
              <a:gd name="connsiteX740" fmla="*/ 5263957 w 9384838"/>
              <a:gd name="connsiteY740" fmla="*/ 2734563 h 6246801"/>
              <a:gd name="connsiteX741" fmla="*/ 5339177 w 9384838"/>
              <a:gd name="connsiteY741" fmla="*/ 2609561 h 6246801"/>
              <a:gd name="connsiteX742" fmla="*/ 5289399 w 9384838"/>
              <a:gd name="connsiteY742" fmla="*/ 2534339 h 6246801"/>
              <a:gd name="connsiteX743" fmla="*/ 5289931 w 9384838"/>
              <a:gd name="connsiteY743" fmla="*/ 2534660 h 6246801"/>
              <a:gd name="connsiteX744" fmla="*/ 5289398 w 9384838"/>
              <a:gd name="connsiteY744" fmla="*/ 2534339 h 6246801"/>
              <a:gd name="connsiteX745" fmla="*/ 5313734 w 9384838"/>
              <a:gd name="connsiteY745" fmla="*/ 2483451 h 6246801"/>
              <a:gd name="connsiteX746" fmla="*/ 5289398 w 9384838"/>
              <a:gd name="connsiteY746" fmla="*/ 2459115 h 6246801"/>
              <a:gd name="connsiteX747" fmla="*/ 5364618 w 9384838"/>
              <a:gd name="connsiteY747" fmla="*/ 2408231 h 6246801"/>
              <a:gd name="connsiteX748" fmla="*/ 5388954 w 9384838"/>
              <a:gd name="connsiteY748" fmla="*/ 2433674 h 6246801"/>
              <a:gd name="connsiteX749" fmla="*/ 5464174 w 9384838"/>
              <a:gd name="connsiteY749" fmla="*/ 2408231 h 6246801"/>
              <a:gd name="connsiteX750" fmla="*/ 5515059 w 9384838"/>
              <a:gd name="connsiteY750" fmla="*/ 2333007 h 6246801"/>
              <a:gd name="connsiteX751" fmla="*/ 5539394 w 9384838"/>
              <a:gd name="connsiteY751" fmla="*/ 2257785 h 6246801"/>
              <a:gd name="connsiteX752" fmla="*/ 5539394 w 9384838"/>
              <a:gd name="connsiteY752" fmla="*/ 2233447 h 6246801"/>
              <a:gd name="connsiteX753" fmla="*/ 5564837 w 9384838"/>
              <a:gd name="connsiteY753" fmla="*/ 2182565 h 6246801"/>
              <a:gd name="connsiteX754" fmla="*/ 5614615 w 9384838"/>
              <a:gd name="connsiteY754" fmla="*/ 2233447 h 6246801"/>
              <a:gd name="connsiteX755" fmla="*/ 5640057 w 9384838"/>
              <a:gd name="connsiteY755" fmla="*/ 2208005 h 6246801"/>
              <a:gd name="connsiteX756" fmla="*/ 5665499 w 9384838"/>
              <a:gd name="connsiteY756" fmla="*/ 2233447 h 6246801"/>
              <a:gd name="connsiteX757" fmla="*/ 5665499 w 9384838"/>
              <a:gd name="connsiteY757" fmla="*/ 2257785 h 6246801"/>
              <a:gd name="connsiteX758" fmla="*/ 5640057 w 9384838"/>
              <a:gd name="connsiteY758" fmla="*/ 2408231 h 6246801"/>
              <a:gd name="connsiteX759" fmla="*/ 5689835 w 9384838"/>
              <a:gd name="connsiteY759" fmla="*/ 2433674 h 6246801"/>
              <a:gd name="connsiteX760" fmla="*/ 5740719 w 9384838"/>
              <a:gd name="connsiteY760" fmla="*/ 2408231 h 6246801"/>
              <a:gd name="connsiteX761" fmla="*/ 5765055 w 9384838"/>
              <a:gd name="connsiteY761" fmla="*/ 2358450 h 6246801"/>
              <a:gd name="connsiteX762" fmla="*/ 5840275 w 9384838"/>
              <a:gd name="connsiteY762" fmla="*/ 2459115 h 6246801"/>
              <a:gd name="connsiteX763" fmla="*/ 5891159 w 9384838"/>
              <a:gd name="connsiteY763" fmla="*/ 2408231 h 6246801"/>
              <a:gd name="connsiteX764" fmla="*/ 5940937 w 9384838"/>
              <a:gd name="connsiteY764" fmla="*/ 2283229 h 6246801"/>
              <a:gd name="connsiteX765" fmla="*/ 5891159 w 9384838"/>
              <a:gd name="connsiteY765" fmla="*/ 2208005 h 6246801"/>
              <a:gd name="connsiteX766" fmla="*/ 5840275 w 9384838"/>
              <a:gd name="connsiteY766" fmla="*/ 2257785 h 6246801"/>
              <a:gd name="connsiteX767" fmla="*/ 5715277 w 9384838"/>
              <a:gd name="connsiteY767" fmla="*/ 2283229 h 6246801"/>
              <a:gd name="connsiteX768" fmla="*/ 5765055 w 9384838"/>
              <a:gd name="connsiteY768" fmla="*/ 2132783 h 6246801"/>
              <a:gd name="connsiteX769" fmla="*/ 5840275 w 9384838"/>
              <a:gd name="connsiteY769" fmla="*/ 2081897 h 6246801"/>
              <a:gd name="connsiteX770" fmla="*/ 8270546 w 9384838"/>
              <a:gd name="connsiteY770" fmla="*/ 1474959 h 6246801"/>
              <a:gd name="connsiteX771" fmla="*/ 8282255 w 9384838"/>
              <a:gd name="connsiteY771" fmla="*/ 1480813 h 6246801"/>
              <a:gd name="connsiteX772" fmla="*/ 8274449 w 9384838"/>
              <a:gd name="connsiteY772" fmla="*/ 1490571 h 6246801"/>
              <a:gd name="connsiteX773" fmla="*/ 8264691 w 9384838"/>
              <a:gd name="connsiteY773" fmla="*/ 1491546 h 6246801"/>
              <a:gd name="connsiteX774" fmla="*/ 8247128 w 9384838"/>
              <a:gd name="connsiteY774" fmla="*/ 1501304 h 6246801"/>
              <a:gd name="connsiteX775" fmla="*/ 8250055 w 9384838"/>
              <a:gd name="connsiteY775" fmla="*/ 1485692 h 6246801"/>
              <a:gd name="connsiteX776" fmla="*/ 8265667 w 9384838"/>
              <a:gd name="connsiteY776" fmla="*/ 1485692 h 6246801"/>
              <a:gd name="connsiteX777" fmla="*/ 8270546 w 9384838"/>
              <a:gd name="connsiteY777" fmla="*/ 1474959 h 6246801"/>
              <a:gd name="connsiteX778" fmla="*/ 8187608 w 9384838"/>
              <a:gd name="connsiteY778" fmla="*/ 1463250 h 6246801"/>
              <a:gd name="connsiteX779" fmla="*/ 8203220 w 9384838"/>
              <a:gd name="connsiteY779" fmla="*/ 1472032 h 6246801"/>
              <a:gd name="connsiteX780" fmla="*/ 8215904 w 9384838"/>
              <a:gd name="connsiteY780" fmla="*/ 1471056 h 6246801"/>
              <a:gd name="connsiteX781" fmla="*/ 8214929 w 9384838"/>
              <a:gd name="connsiteY781" fmla="*/ 1479838 h 6246801"/>
              <a:gd name="connsiteX782" fmla="*/ 8216880 w 9384838"/>
              <a:gd name="connsiteY782" fmla="*/ 1484717 h 6246801"/>
              <a:gd name="connsiteX783" fmla="*/ 8195414 w 9384838"/>
              <a:gd name="connsiteY783" fmla="*/ 1482765 h 6246801"/>
              <a:gd name="connsiteX784" fmla="*/ 8197365 w 9384838"/>
              <a:gd name="connsiteY784" fmla="*/ 1476909 h 6246801"/>
              <a:gd name="connsiteX785" fmla="*/ 8187608 w 9384838"/>
              <a:gd name="connsiteY785" fmla="*/ 1463250 h 6246801"/>
              <a:gd name="connsiteX786" fmla="*/ 8289085 w 9384838"/>
              <a:gd name="connsiteY786" fmla="*/ 1415439 h 6246801"/>
              <a:gd name="connsiteX787" fmla="*/ 8307624 w 9384838"/>
              <a:gd name="connsiteY787" fmla="*/ 1425197 h 6246801"/>
              <a:gd name="connsiteX788" fmla="*/ 8318357 w 9384838"/>
              <a:gd name="connsiteY788" fmla="*/ 1429100 h 6246801"/>
              <a:gd name="connsiteX789" fmla="*/ 8307624 w 9384838"/>
              <a:gd name="connsiteY789" fmla="*/ 1443734 h 6246801"/>
              <a:gd name="connsiteX790" fmla="*/ 8313478 w 9384838"/>
              <a:gd name="connsiteY790" fmla="*/ 1452516 h 6246801"/>
              <a:gd name="connsiteX791" fmla="*/ 8282255 w 9384838"/>
              <a:gd name="connsiteY791" fmla="*/ 1469104 h 6246801"/>
              <a:gd name="connsiteX792" fmla="*/ 8280303 w 9384838"/>
              <a:gd name="connsiteY792" fmla="*/ 1453493 h 6246801"/>
              <a:gd name="connsiteX793" fmla="*/ 8269570 w 9384838"/>
              <a:gd name="connsiteY793" fmla="*/ 1425197 h 6246801"/>
              <a:gd name="connsiteX794" fmla="*/ 8289085 w 9384838"/>
              <a:gd name="connsiteY794" fmla="*/ 1415439 h 6246801"/>
              <a:gd name="connsiteX795" fmla="*/ 8360314 w 9384838"/>
              <a:gd name="connsiteY795" fmla="*/ 1357869 h 6246801"/>
              <a:gd name="connsiteX796" fmla="*/ 8376902 w 9384838"/>
              <a:gd name="connsiteY796" fmla="*/ 1366651 h 6246801"/>
              <a:gd name="connsiteX797" fmla="*/ 8379829 w 9384838"/>
              <a:gd name="connsiteY797" fmla="*/ 1382264 h 6246801"/>
              <a:gd name="connsiteX798" fmla="*/ 8349581 w 9384838"/>
              <a:gd name="connsiteY798" fmla="*/ 1375434 h 6246801"/>
              <a:gd name="connsiteX799" fmla="*/ 8360314 w 9384838"/>
              <a:gd name="connsiteY799" fmla="*/ 1357869 h 6246801"/>
              <a:gd name="connsiteX800" fmla="*/ 8571073 w 9384838"/>
              <a:gd name="connsiteY800" fmla="*/ 1228098 h 6246801"/>
              <a:gd name="connsiteX801" fmla="*/ 8597418 w 9384838"/>
              <a:gd name="connsiteY801" fmla="*/ 1253467 h 6246801"/>
              <a:gd name="connsiteX802" fmla="*/ 8592539 w 9384838"/>
              <a:gd name="connsiteY802" fmla="*/ 1260297 h 6246801"/>
              <a:gd name="connsiteX803" fmla="*/ 8592539 w 9384838"/>
              <a:gd name="connsiteY803" fmla="*/ 1272981 h 6246801"/>
              <a:gd name="connsiteX804" fmla="*/ 8572049 w 9384838"/>
              <a:gd name="connsiteY804" fmla="*/ 1273957 h 6246801"/>
              <a:gd name="connsiteX805" fmla="*/ 8561316 w 9384838"/>
              <a:gd name="connsiteY805" fmla="*/ 1285666 h 6246801"/>
              <a:gd name="connsiteX806" fmla="*/ 8554486 w 9384838"/>
              <a:gd name="connsiteY806" fmla="*/ 1302253 h 6246801"/>
              <a:gd name="connsiteX807" fmla="*/ 8533995 w 9384838"/>
              <a:gd name="connsiteY807" fmla="*/ 1311035 h 6246801"/>
              <a:gd name="connsiteX808" fmla="*/ 8510577 w 9384838"/>
              <a:gd name="connsiteY808" fmla="*/ 1309083 h 6246801"/>
              <a:gd name="connsiteX809" fmla="*/ 8505699 w 9384838"/>
              <a:gd name="connsiteY809" fmla="*/ 1331526 h 6246801"/>
              <a:gd name="connsiteX810" fmla="*/ 8494966 w 9384838"/>
              <a:gd name="connsiteY810" fmla="*/ 1335428 h 6246801"/>
              <a:gd name="connsiteX811" fmla="*/ 8482281 w 9384838"/>
              <a:gd name="connsiteY811" fmla="*/ 1312986 h 6246801"/>
              <a:gd name="connsiteX812" fmla="*/ 8474475 w 9384838"/>
              <a:gd name="connsiteY812" fmla="*/ 1303229 h 6246801"/>
              <a:gd name="connsiteX813" fmla="*/ 8467645 w 9384838"/>
              <a:gd name="connsiteY813" fmla="*/ 1279811 h 6246801"/>
              <a:gd name="connsiteX814" fmla="*/ 8476427 w 9384838"/>
              <a:gd name="connsiteY814" fmla="*/ 1270054 h 6246801"/>
              <a:gd name="connsiteX815" fmla="*/ 8524238 w 9384838"/>
              <a:gd name="connsiteY815" fmla="*/ 1261273 h 6246801"/>
              <a:gd name="connsiteX816" fmla="*/ 8551558 w 9384838"/>
              <a:gd name="connsiteY816" fmla="*/ 1236879 h 6246801"/>
              <a:gd name="connsiteX817" fmla="*/ 8567170 w 9384838"/>
              <a:gd name="connsiteY817" fmla="*/ 1237855 h 6246801"/>
              <a:gd name="connsiteX818" fmla="*/ 8571073 w 9384838"/>
              <a:gd name="connsiteY818" fmla="*/ 1228098 h 6246801"/>
              <a:gd name="connsiteX819" fmla="*/ 8306648 w 9384838"/>
              <a:gd name="connsiteY819" fmla="*/ 884639 h 6246801"/>
              <a:gd name="connsiteX820" fmla="*/ 8328114 w 9384838"/>
              <a:gd name="connsiteY820" fmla="*/ 903178 h 6246801"/>
              <a:gd name="connsiteX821" fmla="*/ 8334944 w 9384838"/>
              <a:gd name="connsiteY821" fmla="*/ 917814 h 6246801"/>
              <a:gd name="connsiteX822" fmla="*/ 8368119 w 9384838"/>
              <a:gd name="connsiteY822" fmla="*/ 935377 h 6246801"/>
              <a:gd name="connsiteX823" fmla="*/ 8422761 w 9384838"/>
              <a:gd name="connsiteY823" fmla="*/ 939280 h 6246801"/>
              <a:gd name="connsiteX824" fmla="*/ 8461790 w 9384838"/>
              <a:gd name="connsiteY824" fmla="*/ 922693 h 6246801"/>
              <a:gd name="connsiteX825" fmla="*/ 8450081 w 9384838"/>
              <a:gd name="connsiteY825" fmla="*/ 963674 h 6246801"/>
              <a:gd name="connsiteX826" fmla="*/ 8431542 w 9384838"/>
              <a:gd name="connsiteY826" fmla="*/ 975382 h 6246801"/>
              <a:gd name="connsiteX827" fmla="*/ 8415930 w 9384838"/>
              <a:gd name="connsiteY827" fmla="*/ 963674 h 6246801"/>
              <a:gd name="connsiteX828" fmla="*/ 8397391 w 9384838"/>
              <a:gd name="connsiteY828" fmla="*/ 963674 h 6246801"/>
              <a:gd name="connsiteX829" fmla="*/ 8359338 w 9384838"/>
              <a:gd name="connsiteY829" fmla="*/ 1014411 h 6246801"/>
              <a:gd name="connsiteX830" fmla="*/ 8284206 w 9384838"/>
              <a:gd name="connsiteY830" fmla="*/ 1020265 h 6246801"/>
              <a:gd name="connsiteX831" fmla="*/ 8247128 w 9384838"/>
              <a:gd name="connsiteY831" fmla="*/ 1070028 h 6246801"/>
              <a:gd name="connsiteX832" fmla="*/ 8212977 w 9384838"/>
              <a:gd name="connsiteY832" fmla="*/ 1083688 h 6246801"/>
              <a:gd name="connsiteX833" fmla="*/ 8184681 w 9384838"/>
              <a:gd name="connsiteY833" fmla="*/ 1151014 h 6246801"/>
              <a:gd name="connsiteX834" fmla="*/ 8163215 w 9384838"/>
              <a:gd name="connsiteY834" fmla="*/ 1151014 h 6246801"/>
              <a:gd name="connsiteX835" fmla="*/ 8155409 w 9384838"/>
              <a:gd name="connsiteY835" fmla="*/ 1207607 h 6246801"/>
              <a:gd name="connsiteX836" fmla="*/ 8099792 w 9384838"/>
              <a:gd name="connsiteY836" fmla="*/ 1223219 h 6246801"/>
              <a:gd name="connsiteX837" fmla="*/ 8077350 w 9384838"/>
              <a:gd name="connsiteY837" fmla="*/ 1247612 h 6246801"/>
              <a:gd name="connsiteX838" fmla="*/ 8066617 w 9384838"/>
              <a:gd name="connsiteY838" fmla="*/ 1319817 h 6246801"/>
              <a:gd name="connsiteX839" fmla="*/ 8057835 w 9384838"/>
              <a:gd name="connsiteY839" fmla="*/ 1315914 h 6246801"/>
              <a:gd name="connsiteX840" fmla="*/ 8009048 w 9384838"/>
              <a:gd name="connsiteY840" fmla="*/ 1320793 h 6246801"/>
              <a:gd name="connsiteX841" fmla="*/ 8009048 w 9384838"/>
              <a:gd name="connsiteY841" fmla="*/ 1309084 h 6246801"/>
              <a:gd name="connsiteX842" fmla="*/ 8010024 w 9384838"/>
              <a:gd name="connsiteY842" fmla="*/ 1293472 h 6246801"/>
              <a:gd name="connsiteX843" fmla="*/ 8002218 w 9384838"/>
              <a:gd name="connsiteY843" fmla="*/ 1262248 h 6246801"/>
              <a:gd name="connsiteX844" fmla="*/ 8013927 w 9384838"/>
              <a:gd name="connsiteY844" fmla="*/ 1254442 h 6246801"/>
              <a:gd name="connsiteX845" fmla="*/ 8038320 w 9384838"/>
              <a:gd name="connsiteY845" fmla="*/ 1219316 h 6246801"/>
              <a:gd name="connsiteX846" fmla="*/ 8077350 w 9384838"/>
              <a:gd name="connsiteY846" fmla="*/ 1190044 h 6246801"/>
              <a:gd name="connsiteX847" fmla="*/ 8108573 w 9384838"/>
              <a:gd name="connsiteY847" fmla="*/ 1167602 h 6246801"/>
              <a:gd name="connsiteX848" fmla="*/ 8111501 w 9384838"/>
              <a:gd name="connsiteY848" fmla="*/ 1154917 h 6246801"/>
              <a:gd name="connsiteX849" fmla="*/ 8135894 w 9384838"/>
              <a:gd name="connsiteY849" fmla="*/ 1148087 h 6246801"/>
              <a:gd name="connsiteX850" fmla="*/ 8141748 w 9384838"/>
              <a:gd name="connsiteY850" fmla="*/ 1130524 h 6246801"/>
              <a:gd name="connsiteX851" fmla="*/ 8135894 w 9384838"/>
              <a:gd name="connsiteY851" fmla="*/ 1121742 h 6246801"/>
              <a:gd name="connsiteX852" fmla="*/ 8143700 w 9384838"/>
              <a:gd name="connsiteY852" fmla="*/ 1104179 h 6246801"/>
              <a:gd name="connsiteX853" fmla="*/ 8200293 w 9384838"/>
              <a:gd name="connsiteY853" fmla="*/ 1030998 h 6246801"/>
              <a:gd name="connsiteX854" fmla="*/ 8231516 w 9384838"/>
              <a:gd name="connsiteY854" fmla="*/ 993920 h 6246801"/>
              <a:gd name="connsiteX855" fmla="*/ 8245176 w 9384838"/>
              <a:gd name="connsiteY855" fmla="*/ 957819 h 6246801"/>
              <a:gd name="connsiteX856" fmla="*/ 8258837 w 9384838"/>
              <a:gd name="connsiteY856" fmla="*/ 944159 h 6246801"/>
              <a:gd name="connsiteX857" fmla="*/ 8260788 w 9384838"/>
              <a:gd name="connsiteY857" fmla="*/ 920741 h 6246801"/>
              <a:gd name="connsiteX858" fmla="*/ 8289085 w 9384838"/>
              <a:gd name="connsiteY858" fmla="*/ 889516 h 6246801"/>
              <a:gd name="connsiteX859" fmla="*/ 8306648 w 9384838"/>
              <a:gd name="connsiteY859" fmla="*/ 884639 h 6246801"/>
              <a:gd name="connsiteX860" fmla="*/ 9328245 w 9384838"/>
              <a:gd name="connsiteY860" fmla="*/ 311878 h 6246801"/>
              <a:gd name="connsiteX861" fmla="*/ 9371178 w 9384838"/>
              <a:gd name="connsiteY861" fmla="*/ 317733 h 6246801"/>
              <a:gd name="connsiteX862" fmla="*/ 9384838 w 9384838"/>
              <a:gd name="connsiteY862" fmla="*/ 341150 h 6246801"/>
              <a:gd name="connsiteX863" fmla="*/ 9357517 w 9384838"/>
              <a:gd name="connsiteY863" fmla="*/ 360665 h 6246801"/>
              <a:gd name="connsiteX864" fmla="*/ 9357517 w 9384838"/>
              <a:gd name="connsiteY864" fmla="*/ 378228 h 6246801"/>
              <a:gd name="connsiteX865" fmla="*/ 9371178 w 9384838"/>
              <a:gd name="connsiteY865" fmla="*/ 393840 h 6246801"/>
              <a:gd name="connsiteX866" fmla="*/ 9367275 w 9384838"/>
              <a:gd name="connsiteY866" fmla="*/ 427015 h 6246801"/>
              <a:gd name="connsiteX867" fmla="*/ 9314585 w 9384838"/>
              <a:gd name="connsiteY867" fmla="*/ 427015 h 6246801"/>
              <a:gd name="connsiteX868" fmla="*/ 9250186 w 9384838"/>
              <a:gd name="connsiteY868" fmla="*/ 440675 h 6246801"/>
              <a:gd name="connsiteX869" fmla="*/ 9213108 w 9384838"/>
              <a:gd name="connsiteY869" fmla="*/ 471899 h 6246801"/>
              <a:gd name="connsiteX870" fmla="*/ 9162370 w 9384838"/>
              <a:gd name="connsiteY870" fmla="*/ 491414 h 6246801"/>
              <a:gd name="connsiteX871" fmla="*/ 9099923 w 9384838"/>
              <a:gd name="connsiteY871" fmla="*/ 526540 h 6246801"/>
              <a:gd name="connsiteX872" fmla="*/ 9035524 w 9384838"/>
              <a:gd name="connsiteY872" fmla="*/ 587036 h 6246801"/>
              <a:gd name="connsiteX873" fmla="*/ 8996494 w 9384838"/>
              <a:gd name="connsiteY873" fmla="*/ 635822 h 6246801"/>
              <a:gd name="connsiteX874" fmla="*/ 8961368 w 9384838"/>
              <a:gd name="connsiteY874" fmla="*/ 637774 h 6246801"/>
              <a:gd name="connsiteX875" fmla="*/ 8951610 w 9384838"/>
              <a:gd name="connsiteY875" fmla="*/ 647531 h 6246801"/>
              <a:gd name="connsiteX876" fmla="*/ 8926241 w 9384838"/>
              <a:gd name="connsiteY876" fmla="*/ 637774 h 6246801"/>
              <a:gd name="connsiteX877" fmla="*/ 8916484 w 9384838"/>
              <a:gd name="connsiteY877" fmla="*/ 608501 h 6246801"/>
              <a:gd name="connsiteX878" fmla="*/ 8883309 w 9384838"/>
              <a:gd name="connsiteY878" fmla="*/ 622162 h 6246801"/>
              <a:gd name="connsiteX879" fmla="*/ 8877454 w 9384838"/>
              <a:gd name="connsiteY879" fmla="*/ 651434 h 6246801"/>
              <a:gd name="connsiteX880" fmla="*/ 8887212 w 9384838"/>
              <a:gd name="connsiteY880" fmla="*/ 665094 h 6246801"/>
              <a:gd name="connsiteX881" fmla="*/ 8846231 w 9384838"/>
              <a:gd name="connsiteY881" fmla="*/ 719735 h 6246801"/>
              <a:gd name="connsiteX882" fmla="*/ 8799395 w 9384838"/>
              <a:gd name="connsiteY882" fmla="*/ 749008 h 6246801"/>
              <a:gd name="connsiteX883" fmla="*/ 8766220 w 9384838"/>
              <a:gd name="connsiteY883" fmla="*/ 774380 h 6246801"/>
              <a:gd name="connsiteX884" fmla="*/ 8731094 w 9384838"/>
              <a:gd name="connsiteY884" fmla="*/ 844633 h 6246801"/>
              <a:gd name="connsiteX885" fmla="*/ 8697919 w 9384838"/>
              <a:gd name="connsiteY885" fmla="*/ 862196 h 6246801"/>
              <a:gd name="connsiteX886" fmla="*/ 8666695 w 9384838"/>
              <a:gd name="connsiteY886" fmla="*/ 862196 h 6246801"/>
              <a:gd name="connsiteX887" fmla="*/ 8641326 w 9384838"/>
              <a:gd name="connsiteY887" fmla="*/ 887565 h 6246801"/>
              <a:gd name="connsiteX888" fmla="*/ 8614005 w 9384838"/>
              <a:gd name="connsiteY888" fmla="*/ 932449 h 6246801"/>
              <a:gd name="connsiteX889" fmla="*/ 8590587 w 9384838"/>
              <a:gd name="connsiteY889" fmla="*/ 936351 h 6246801"/>
              <a:gd name="connsiteX890" fmla="*/ 8576927 w 9384838"/>
              <a:gd name="connsiteY890" fmla="*/ 920740 h 6246801"/>
              <a:gd name="connsiteX891" fmla="*/ 8590587 w 9384838"/>
              <a:gd name="connsiteY891" fmla="*/ 885614 h 6246801"/>
              <a:gd name="connsiteX892" fmla="*/ 8602296 w 9384838"/>
              <a:gd name="connsiteY892" fmla="*/ 881711 h 6246801"/>
              <a:gd name="connsiteX893" fmla="*/ 8610102 w 9384838"/>
              <a:gd name="connsiteY893" fmla="*/ 868050 h 6246801"/>
              <a:gd name="connsiteX894" fmla="*/ 8606199 w 9384838"/>
              <a:gd name="connsiteY894" fmla="*/ 850487 h 6246801"/>
              <a:gd name="connsiteX895" fmla="*/ 8612054 w 9384838"/>
              <a:gd name="connsiteY895" fmla="*/ 825118 h 6246801"/>
              <a:gd name="connsiteX896" fmla="*/ 8623762 w 9384838"/>
              <a:gd name="connsiteY896" fmla="*/ 846584 h 6246801"/>
              <a:gd name="connsiteX897" fmla="*/ 8637423 w 9384838"/>
              <a:gd name="connsiteY897" fmla="*/ 848536 h 6246801"/>
              <a:gd name="connsiteX898" fmla="*/ 8649132 w 9384838"/>
              <a:gd name="connsiteY898" fmla="*/ 827069 h 6246801"/>
              <a:gd name="connsiteX899" fmla="*/ 8635471 w 9384838"/>
              <a:gd name="connsiteY899" fmla="*/ 807555 h 6246801"/>
              <a:gd name="connsiteX900" fmla="*/ 8654986 w 9384838"/>
              <a:gd name="connsiteY900" fmla="*/ 807555 h 6246801"/>
              <a:gd name="connsiteX901" fmla="*/ 8664743 w 9384838"/>
              <a:gd name="connsiteY901" fmla="*/ 819263 h 6246801"/>
              <a:gd name="connsiteX902" fmla="*/ 8692064 w 9384838"/>
              <a:gd name="connsiteY902" fmla="*/ 805603 h 6246801"/>
              <a:gd name="connsiteX903" fmla="*/ 8709627 w 9384838"/>
              <a:gd name="connsiteY903" fmla="*/ 778282 h 6246801"/>
              <a:gd name="connsiteX904" fmla="*/ 8711579 w 9384838"/>
              <a:gd name="connsiteY904" fmla="*/ 749008 h 6246801"/>
              <a:gd name="connsiteX905" fmla="*/ 8695967 w 9384838"/>
              <a:gd name="connsiteY905" fmla="*/ 749008 h 6246801"/>
              <a:gd name="connsiteX906" fmla="*/ 8672549 w 9384838"/>
              <a:gd name="connsiteY906" fmla="*/ 745105 h 6246801"/>
              <a:gd name="connsiteX907" fmla="*/ 8668646 w 9384838"/>
              <a:gd name="connsiteY907" fmla="*/ 713881 h 6246801"/>
              <a:gd name="connsiteX908" fmla="*/ 8697919 w 9384838"/>
              <a:gd name="connsiteY908" fmla="*/ 713881 h 6246801"/>
              <a:gd name="connsiteX909" fmla="*/ 8715482 w 9384838"/>
              <a:gd name="connsiteY909" fmla="*/ 731444 h 6246801"/>
              <a:gd name="connsiteX910" fmla="*/ 8733045 w 9384838"/>
              <a:gd name="connsiteY910" fmla="*/ 719735 h 6246801"/>
              <a:gd name="connsiteX911" fmla="*/ 8746705 w 9384838"/>
              <a:gd name="connsiteY911" fmla="*/ 688512 h 6246801"/>
              <a:gd name="connsiteX912" fmla="*/ 8787686 w 9384838"/>
              <a:gd name="connsiteY912" fmla="*/ 674851 h 6246801"/>
              <a:gd name="connsiteX913" fmla="*/ 8811104 w 9384838"/>
              <a:gd name="connsiteY913" fmla="*/ 624114 h 6246801"/>
              <a:gd name="connsiteX914" fmla="*/ 8830619 w 9384838"/>
              <a:gd name="connsiteY914" fmla="*/ 618260 h 6246801"/>
              <a:gd name="connsiteX915" fmla="*/ 8840376 w 9384838"/>
              <a:gd name="connsiteY915" fmla="*/ 600695 h 6246801"/>
              <a:gd name="connsiteX916" fmla="*/ 8832570 w 9384838"/>
              <a:gd name="connsiteY916" fmla="*/ 559715 h 6246801"/>
              <a:gd name="connsiteX917" fmla="*/ 8850134 w 9384838"/>
              <a:gd name="connsiteY917" fmla="*/ 559715 h 6246801"/>
              <a:gd name="connsiteX918" fmla="*/ 8885260 w 9384838"/>
              <a:gd name="connsiteY918" fmla="*/ 573376 h 6246801"/>
              <a:gd name="connsiteX919" fmla="*/ 8902823 w 9384838"/>
              <a:gd name="connsiteY919" fmla="*/ 559715 h 6246801"/>
              <a:gd name="connsiteX920" fmla="*/ 8904775 w 9384838"/>
              <a:gd name="connsiteY920" fmla="*/ 524589 h 6246801"/>
              <a:gd name="connsiteX921" fmla="*/ 8949659 w 9384838"/>
              <a:gd name="connsiteY921" fmla="*/ 497268 h 6246801"/>
              <a:gd name="connsiteX922" fmla="*/ 8976980 w 9384838"/>
              <a:gd name="connsiteY922" fmla="*/ 497268 h 6246801"/>
              <a:gd name="connsiteX923" fmla="*/ 8976980 w 9384838"/>
              <a:gd name="connsiteY923" fmla="*/ 462142 h 6246801"/>
              <a:gd name="connsiteX924" fmla="*/ 8965271 w 9384838"/>
              <a:gd name="connsiteY924" fmla="*/ 419209 h 6246801"/>
              <a:gd name="connsiteX925" fmla="*/ 8973077 w 9384838"/>
              <a:gd name="connsiteY925" fmla="*/ 393840 h 6246801"/>
              <a:gd name="connsiteX926" fmla="*/ 9002349 w 9384838"/>
              <a:gd name="connsiteY926" fmla="*/ 376277 h 6246801"/>
              <a:gd name="connsiteX927" fmla="*/ 9017961 w 9384838"/>
              <a:gd name="connsiteY927" fmla="*/ 403597 h 6246801"/>
              <a:gd name="connsiteX928" fmla="*/ 9041378 w 9384838"/>
              <a:gd name="connsiteY928" fmla="*/ 467996 h 6246801"/>
              <a:gd name="connsiteX929" fmla="*/ 9076505 w 9384838"/>
              <a:gd name="connsiteY929" fmla="*/ 475802 h 6246801"/>
              <a:gd name="connsiteX930" fmla="*/ 9154564 w 9384838"/>
              <a:gd name="connsiteY930" fmla="*/ 458239 h 6246801"/>
              <a:gd name="connsiteX931" fmla="*/ 9209205 w 9384838"/>
              <a:gd name="connsiteY931" fmla="*/ 409452 h 6246801"/>
              <a:gd name="connsiteX932" fmla="*/ 9218963 w 9384838"/>
              <a:gd name="connsiteY932" fmla="*/ 380180 h 6246801"/>
              <a:gd name="connsiteX933" fmla="*/ 9283361 w 9384838"/>
              <a:gd name="connsiteY933" fmla="*/ 325538 h 6246801"/>
              <a:gd name="connsiteX934" fmla="*/ 9328245 w 9384838"/>
              <a:gd name="connsiteY934" fmla="*/ 311878 h 6246801"/>
              <a:gd name="connsiteX935" fmla="*/ 6819242 w 9384838"/>
              <a:gd name="connsiteY935" fmla="*/ 0 h 6246801"/>
              <a:gd name="connsiteX936" fmla="*/ 6869020 w 9384838"/>
              <a:gd name="connsiteY936" fmla="*/ 125002 h 6246801"/>
              <a:gd name="connsiteX937" fmla="*/ 6969682 w 9384838"/>
              <a:gd name="connsiteY937" fmla="*/ 326334 h 6246801"/>
              <a:gd name="connsiteX938" fmla="*/ 6969682 w 9384838"/>
              <a:gd name="connsiteY938" fmla="*/ 401556 h 6246801"/>
              <a:gd name="connsiteX939" fmla="*/ 7094680 w 9384838"/>
              <a:gd name="connsiteY939" fmla="*/ 652667 h 6246801"/>
              <a:gd name="connsiteX940" fmla="*/ 7220784 w 9384838"/>
              <a:gd name="connsiteY940" fmla="*/ 803117 h 6246801"/>
              <a:gd name="connsiteX941" fmla="*/ 7321446 w 9384838"/>
              <a:gd name="connsiteY941" fmla="*/ 903783 h 6246801"/>
              <a:gd name="connsiteX942" fmla="*/ 7321446 w 9384838"/>
              <a:gd name="connsiteY942" fmla="*/ 979004 h 6246801"/>
              <a:gd name="connsiteX943" fmla="*/ 7345782 w 9384838"/>
              <a:gd name="connsiteY943" fmla="*/ 979004 h 6246801"/>
              <a:gd name="connsiteX944" fmla="*/ 7396667 w 9384838"/>
              <a:gd name="connsiteY944" fmla="*/ 1003341 h 6246801"/>
              <a:gd name="connsiteX945" fmla="*/ 7421002 w 9384838"/>
              <a:gd name="connsiteY945" fmla="*/ 979004 h 6246801"/>
              <a:gd name="connsiteX946" fmla="*/ 7496223 w 9384838"/>
              <a:gd name="connsiteY946" fmla="*/ 1003341 h 6246801"/>
              <a:gd name="connsiteX947" fmla="*/ 7446445 w 9384838"/>
              <a:gd name="connsiteY947" fmla="*/ 1054227 h 6246801"/>
              <a:gd name="connsiteX948" fmla="*/ 7471887 w 9384838"/>
              <a:gd name="connsiteY948" fmla="*/ 1078564 h 6246801"/>
              <a:gd name="connsiteX949" fmla="*/ 7521665 w 9384838"/>
              <a:gd name="connsiteY949" fmla="*/ 1054227 h 6246801"/>
              <a:gd name="connsiteX950" fmla="*/ 7547107 w 9384838"/>
              <a:gd name="connsiteY950" fmla="*/ 1129449 h 6246801"/>
              <a:gd name="connsiteX951" fmla="*/ 7672105 w 9384838"/>
              <a:gd name="connsiteY951" fmla="*/ 1179229 h 6246801"/>
              <a:gd name="connsiteX952" fmla="*/ 7747325 w 9384838"/>
              <a:gd name="connsiteY952" fmla="*/ 1179229 h 6246801"/>
              <a:gd name="connsiteX953" fmla="*/ 7847987 w 9384838"/>
              <a:gd name="connsiteY953" fmla="*/ 1104007 h 6246801"/>
              <a:gd name="connsiteX954" fmla="*/ 7923207 w 9384838"/>
              <a:gd name="connsiteY954" fmla="*/ 1078564 h 6246801"/>
              <a:gd name="connsiteX955" fmla="*/ 7998427 w 9384838"/>
              <a:gd name="connsiteY955" fmla="*/ 1003341 h 6246801"/>
              <a:gd name="connsiteX956" fmla="*/ 7998427 w 9384838"/>
              <a:gd name="connsiteY956" fmla="*/ 1054227 h 6246801"/>
              <a:gd name="connsiteX957" fmla="*/ 7948649 w 9384838"/>
              <a:gd name="connsiteY957" fmla="*/ 1104007 h 6246801"/>
              <a:gd name="connsiteX958" fmla="*/ 7948649 w 9384838"/>
              <a:gd name="connsiteY958" fmla="*/ 1129449 h 6246801"/>
              <a:gd name="connsiteX959" fmla="*/ 7822545 w 9384838"/>
              <a:gd name="connsiteY959" fmla="*/ 1279895 h 6246801"/>
              <a:gd name="connsiteX960" fmla="*/ 7822545 w 9384838"/>
              <a:gd name="connsiteY960" fmla="*/ 1379454 h 6246801"/>
              <a:gd name="connsiteX961" fmla="*/ 7873429 w 9384838"/>
              <a:gd name="connsiteY961" fmla="*/ 1379454 h 6246801"/>
              <a:gd name="connsiteX962" fmla="*/ 7847987 w 9384838"/>
              <a:gd name="connsiteY962" fmla="*/ 1505563 h 6246801"/>
              <a:gd name="connsiteX963" fmla="*/ 7797103 w 9384838"/>
              <a:gd name="connsiteY963" fmla="*/ 1531005 h 6246801"/>
              <a:gd name="connsiteX964" fmla="*/ 7873429 w 9384838"/>
              <a:gd name="connsiteY964" fmla="*/ 1606229 h 6246801"/>
              <a:gd name="connsiteX965" fmla="*/ 7948649 w 9384838"/>
              <a:gd name="connsiteY965" fmla="*/ 1606229 h 6246801"/>
              <a:gd name="connsiteX966" fmla="*/ 7923207 w 9384838"/>
              <a:gd name="connsiteY966" fmla="*/ 1656009 h 6246801"/>
              <a:gd name="connsiteX967" fmla="*/ 7772767 w 9384838"/>
              <a:gd name="connsiteY967" fmla="*/ 1630565 h 6246801"/>
              <a:gd name="connsiteX968" fmla="*/ 7672105 w 9384838"/>
              <a:gd name="connsiteY968" fmla="*/ 1705789 h 6246801"/>
              <a:gd name="connsiteX969" fmla="*/ 7672105 w 9384838"/>
              <a:gd name="connsiteY969" fmla="*/ 1656009 h 6246801"/>
              <a:gd name="connsiteX970" fmla="*/ 7596885 w 9384838"/>
              <a:gd name="connsiteY970" fmla="*/ 1656009 h 6246801"/>
              <a:gd name="connsiteX971" fmla="*/ 7571443 w 9384838"/>
              <a:gd name="connsiteY971" fmla="*/ 1705789 h 6246801"/>
              <a:gd name="connsiteX972" fmla="*/ 7446445 w 9384838"/>
              <a:gd name="connsiteY972" fmla="*/ 1681452 h 6246801"/>
              <a:gd name="connsiteX973" fmla="*/ 7421002 w 9384838"/>
              <a:gd name="connsiteY973" fmla="*/ 1630565 h 6246801"/>
              <a:gd name="connsiteX974" fmla="*/ 7321446 w 9384838"/>
              <a:gd name="connsiteY974" fmla="*/ 1630565 h 6246801"/>
              <a:gd name="connsiteX975" fmla="*/ 7070344 w 9384838"/>
              <a:gd name="connsiteY975" fmla="*/ 1756674 h 6246801"/>
              <a:gd name="connsiteX976" fmla="*/ 6869020 w 9384838"/>
              <a:gd name="connsiteY976" fmla="*/ 1907113 h 6246801"/>
              <a:gd name="connsiteX977" fmla="*/ 6894462 w 9384838"/>
              <a:gd name="connsiteY977" fmla="*/ 1956897 h 6246801"/>
              <a:gd name="connsiteX978" fmla="*/ 6819242 w 9384838"/>
              <a:gd name="connsiteY978" fmla="*/ 2081899 h 6246801"/>
              <a:gd name="connsiteX979" fmla="*/ 6793800 w 9384838"/>
              <a:gd name="connsiteY979" fmla="*/ 2006676 h 6246801"/>
              <a:gd name="connsiteX980" fmla="*/ 6668802 w 9384838"/>
              <a:gd name="connsiteY980" fmla="*/ 1931450 h 6246801"/>
              <a:gd name="connsiteX981" fmla="*/ 6542697 w 9384838"/>
              <a:gd name="connsiteY981" fmla="*/ 1831894 h 6246801"/>
              <a:gd name="connsiteX982" fmla="*/ 6467477 w 9384838"/>
              <a:gd name="connsiteY982" fmla="*/ 1705789 h 6246801"/>
              <a:gd name="connsiteX983" fmla="*/ 6417699 w 9384838"/>
              <a:gd name="connsiteY983" fmla="*/ 1681452 h 6246801"/>
              <a:gd name="connsiteX984" fmla="*/ 6342479 w 9384838"/>
              <a:gd name="connsiteY984" fmla="*/ 1580786 h 6246801"/>
              <a:gd name="connsiteX985" fmla="*/ 6217481 w 9384838"/>
              <a:gd name="connsiteY985" fmla="*/ 1555343 h 6246801"/>
              <a:gd name="connsiteX986" fmla="*/ 6091377 w 9384838"/>
              <a:gd name="connsiteY986" fmla="*/ 1606229 h 6246801"/>
              <a:gd name="connsiteX987" fmla="*/ 5991821 w 9384838"/>
              <a:gd name="connsiteY987" fmla="*/ 1681452 h 6246801"/>
              <a:gd name="connsiteX988" fmla="*/ 5966379 w 9384838"/>
              <a:gd name="connsiteY988" fmla="*/ 1630565 h 6246801"/>
              <a:gd name="connsiteX989" fmla="*/ 5966379 w 9384838"/>
              <a:gd name="connsiteY989" fmla="*/ 1580786 h 6246801"/>
              <a:gd name="connsiteX990" fmla="*/ 5916601 w 9384838"/>
              <a:gd name="connsiteY990" fmla="*/ 1531005 h 6246801"/>
              <a:gd name="connsiteX991" fmla="*/ 5940937 w 9384838"/>
              <a:gd name="connsiteY991" fmla="*/ 1505563 h 6246801"/>
              <a:gd name="connsiteX992" fmla="*/ 5891159 w 9384838"/>
              <a:gd name="connsiteY992" fmla="*/ 1480122 h 6246801"/>
              <a:gd name="connsiteX993" fmla="*/ 5840275 w 9384838"/>
              <a:gd name="connsiteY993" fmla="*/ 1480122 h 6246801"/>
              <a:gd name="connsiteX994" fmla="*/ 5815939 w 9384838"/>
              <a:gd name="connsiteY994" fmla="*/ 1455784 h 6246801"/>
              <a:gd name="connsiteX995" fmla="*/ 5740719 w 9384838"/>
              <a:gd name="connsiteY995" fmla="*/ 1505563 h 6246801"/>
              <a:gd name="connsiteX996" fmla="*/ 5665499 w 9384838"/>
              <a:gd name="connsiteY996" fmla="*/ 1606229 h 6246801"/>
              <a:gd name="connsiteX997" fmla="*/ 5715277 w 9384838"/>
              <a:gd name="connsiteY997" fmla="*/ 1656009 h 6246801"/>
              <a:gd name="connsiteX998" fmla="*/ 5765055 w 9384838"/>
              <a:gd name="connsiteY998" fmla="*/ 1731231 h 6246801"/>
              <a:gd name="connsiteX999" fmla="*/ 5840275 w 9384838"/>
              <a:gd name="connsiteY999" fmla="*/ 1731231 h 6246801"/>
              <a:gd name="connsiteX1000" fmla="*/ 5916601 w 9384838"/>
              <a:gd name="connsiteY1000" fmla="*/ 1881669 h 6246801"/>
              <a:gd name="connsiteX1001" fmla="*/ 5966379 w 9384838"/>
              <a:gd name="connsiteY1001" fmla="*/ 1956897 h 6246801"/>
              <a:gd name="connsiteX1002" fmla="*/ 5891159 w 9384838"/>
              <a:gd name="connsiteY1002" fmla="*/ 2006676 h 6246801"/>
              <a:gd name="connsiteX1003" fmla="*/ 5815939 w 9384838"/>
              <a:gd name="connsiteY1003" fmla="*/ 1931450 h 6246801"/>
              <a:gd name="connsiteX1004" fmla="*/ 5765055 w 9384838"/>
              <a:gd name="connsiteY1004" fmla="*/ 1881669 h 6246801"/>
              <a:gd name="connsiteX1005" fmla="*/ 5715277 w 9384838"/>
              <a:gd name="connsiteY1005" fmla="*/ 1931450 h 6246801"/>
              <a:gd name="connsiteX1006" fmla="*/ 5665499 w 9384838"/>
              <a:gd name="connsiteY1006" fmla="*/ 1931450 h 6246801"/>
              <a:gd name="connsiteX1007" fmla="*/ 5640056 w 9384838"/>
              <a:gd name="connsiteY1007" fmla="*/ 2006676 h 6246801"/>
              <a:gd name="connsiteX1008" fmla="*/ 5590278 w 9384838"/>
              <a:gd name="connsiteY1008" fmla="*/ 2006676 h 6246801"/>
              <a:gd name="connsiteX1009" fmla="*/ 5515058 w 9384838"/>
              <a:gd name="connsiteY1009" fmla="*/ 2081899 h 6246801"/>
              <a:gd name="connsiteX1010" fmla="*/ 5464174 w 9384838"/>
              <a:gd name="connsiteY1010" fmla="*/ 2057559 h 6246801"/>
              <a:gd name="connsiteX1011" fmla="*/ 5464174 w 9384838"/>
              <a:gd name="connsiteY1011" fmla="*/ 1956897 h 6246801"/>
              <a:gd name="connsiteX1012" fmla="*/ 5489616 w 9384838"/>
              <a:gd name="connsiteY1012" fmla="*/ 1881669 h 6246801"/>
              <a:gd name="connsiteX1013" fmla="*/ 5564836 w 9384838"/>
              <a:gd name="connsiteY1013" fmla="*/ 1831894 h 6246801"/>
              <a:gd name="connsiteX1014" fmla="*/ 5590278 w 9384838"/>
              <a:gd name="connsiteY1014" fmla="*/ 1756674 h 6246801"/>
              <a:gd name="connsiteX1015" fmla="*/ 5539394 w 9384838"/>
              <a:gd name="connsiteY1015" fmla="*/ 1656009 h 6246801"/>
              <a:gd name="connsiteX1016" fmla="*/ 5515058 w 9384838"/>
              <a:gd name="connsiteY1016" fmla="*/ 1656009 h 6246801"/>
              <a:gd name="connsiteX1017" fmla="*/ 5515058 w 9384838"/>
              <a:gd name="connsiteY1017" fmla="*/ 1606229 h 6246801"/>
              <a:gd name="connsiteX1018" fmla="*/ 5489616 w 9384838"/>
              <a:gd name="connsiteY1018" fmla="*/ 1580786 h 6246801"/>
              <a:gd name="connsiteX1019" fmla="*/ 5489616 w 9384838"/>
              <a:gd name="connsiteY1019" fmla="*/ 1531005 h 6246801"/>
              <a:gd name="connsiteX1020" fmla="*/ 5539394 w 9384838"/>
              <a:gd name="connsiteY1020" fmla="*/ 1455784 h 6246801"/>
              <a:gd name="connsiteX1021" fmla="*/ 5539394 w 9384838"/>
              <a:gd name="connsiteY1021" fmla="*/ 1404898 h 6246801"/>
              <a:gd name="connsiteX1022" fmla="*/ 5564836 w 9384838"/>
              <a:gd name="connsiteY1022" fmla="*/ 1355118 h 6246801"/>
              <a:gd name="connsiteX1023" fmla="*/ 5614614 w 9384838"/>
              <a:gd name="connsiteY1023" fmla="*/ 1379454 h 6246801"/>
              <a:gd name="connsiteX1024" fmla="*/ 5689834 w 9384838"/>
              <a:gd name="connsiteY1024" fmla="*/ 1355118 h 6246801"/>
              <a:gd name="connsiteX1025" fmla="*/ 5740719 w 9384838"/>
              <a:gd name="connsiteY1025" fmla="*/ 1329675 h 6246801"/>
              <a:gd name="connsiteX1026" fmla="*/ 5765055 w 9384838"/>
              <a:gd name="connsiteY1026" fmla="*/ 1355118 h 6246801"/>
              <a:gd name="connsiteX1027" fmla="*/ 5815939 w 9384838"/>
              <a:gd name="connsiteY1027" fmla="*/ 1279895 h 6246801"/>
              <a:gd name="connsiteX1028" fmla="*/ 5891159 w 9384838"/>
              <a:gd name="connsiteY1028" fmla="*/ 1254452 h 6246801"/>
              <a:gd name="connsiteX1029" fmla="*/ 5891159 w 9384838"/>
              <a:gd name="connsiteY1029" fmla="*/ 1179229 h 6246801"/>
              <a:gd name="connsiteX1030" fmla="*/ 5840275 w 9384838"/>
              <a:gd name="connsiteY1030" fmla="*/ 1104007 h 6246801"/>
              <a:gd name="connsiteX1031" fmla="*/ 5865717 w 9384838"/>
              <a:gd name="connsiteY1031" fmla="*/ 1054227 h 6246801"/>
              <a:gd name="connsiteX1032" fmla="*/ 5916601 w 9384838"/>
              <a:gd name="connsiteY1032" fmla="*/ 1054227 h 6246801"/>
              <a:gd name="connsiteX1033" fmla="*/ 6041599 w 9384838"/>
              <a:gd name="connsiteY1033" fmla="*/ 1179229 h 6246801"/>
              <a:gd name="connsiteX1034" fmla="*/ 6091377 w 9384838"/>
              <a:gd name="connsiteY1034" fmla="*/ 1153786 h 6246801"/>
              <a:gd name="connsiteX1035" fmla="*/ 6091377 w 9384838"/>
              <a:gd name="connsiteY1035" fmla="*/ 1204672 h 6246801"/>
              <a:gd name="connsiteX1036" fmla="*/ 6166597 w 9384838"/>
              <a:gd name="connsiteY1036" fmla="*/ 1254452 h 6246801"/>
              <a:gd name="connsiteX1037" fmla="*/ 6292701 w 9384838"/>
              <a:gd name="connsiteY1037" fmla="*/ 1179229 h 6246801"/>
              <a:gd name="connsiteX1038" fmla="*/ 6317037 w 9384838"/>
              <a:gd name="connsiteY1038" fmla="*/ 1129449 h 6246801"/>
              <a:gd name="connsiteX1039" fmla="*/ 6292701 w 9384838"/>
              <a:gd name="connsiteY1039" fmla="*/ 1054227 h 6246801"/>
              <a:gd name="connsiteX1040" fmla="*/ 6317037 w 9384838"/>
              <a:gd name="connsiteY1040" fmla="*/ 1003341 h 6246801"/>
              <a:gd name="connsiteX1041" fmla="*/ 6317037 w 9384838"/>
              <a:gd name="connsiteY1041" fmla="*/ 953562 h 6246801"/>
              <a:gd name="connsiteX1042" fmla="*/ 6342479 w 9384838"/>
              <a:gd name="connsiteY1042" fmla="*/ 903783 h 6246801"/>
              <a:gd name="connsiteX1043" fmla="*/ 6443141 w 9384838"/>
              <a:gd name="connsiteY1043" fmla="*/ 878340 h 6246801"/>
              <a:gd name="connsiteX1044" fmla="*/ 6492919 w 9384838"/>
              <a:gd name="connsiteY1044" fmla="*/ 803117 h 6246801"/>
              <a:gd name="connsiteX1045" fmla="*/ 6518361 w 9384838"/>
              <a:gd name="connsiteY1045" fmla="*/ 652667 h 6246801"/>
              <a:gd name="connsiteX1046" fmla="*/ 6619024 w 9384838"/>
              <a:gd name="connsiteY1046" fmla="*/ 526559 h 6246801"/>
              <a:gd name="connsiteX1047" fmla="*/ 6643360 w 9384838"/>
              <a:gd name="connsiteY1047" fmla="*/ 300891 h 6246801"/>
              <a:gd name="connsiteX1048" fmla="*/ 6619024 w 9384838"/>
              <a:gd name="connsiteY1048" fmla="*/ 125002 h 6246801"/>
              <a:gd name="connsiteX1049" fmla="*/ 6694244 w 9384838"/>
              <a:gd name="connsiteY1049" fmla="*/ 49779 h 6246801"/>
              <a:gd name="connsiteX1050" fmla="*/ 6769464 w 9384838"/>
              <a:gd name="connsiteY1050" fmla="*/ 49779 h 6246801"/>
              <a:gd name="connsiteX1051" fmla="*/ 6819242 w 9384838"/>
              <a:gd name="connsiteY1051" fmla="*/ 0 h 624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</a:cxnLst>
            <a:rect l="l" t="t" r="r" b="b"/>
            <a:pathLst>
              <a:path w="9384838" h="6246801">
                <a:moveTo>
                  <a:pt x="371347" y="5469130"/>
                </a:moveTo>
                <a:lnTo>
                  <a:pt x="422231" y="5469130"/>
                </a:lnTo>
                <a:lnTo>
                  <a:pt x="396789" y="5520016"/>
                </a:lnTo>
                <a:lnTo>
                  <a:pt x="472009" y="5494573"/>
                </a:lnTo>
                <a:lnTo>
                  <a:pt x="521787" y="5520016"/>
                </a:lnTo>
                <a:lnTo>
                  <a:pt x="497451" y="5569796"/>
                </a:lnTo>
                <a:lnTo>
                  <a:pt x="472009" y="5544353"/>
                </a:lnTo>
                <a:lnTo>
                  <a:pt x="422231" y="5544353"/>
                </a:lnTo>
                <a:lnTo>
                  <a:pt x="396789" y="5569796"/>
                </a:lnTo>
                <a:lnTo>
                  <a:pt x="321569" y="5619576"/>
                </a:lnTo>
                <a:lnTo>
                  <a:pt x="296127" y="5595239"/>
                </a:lnTo>
                <a:lnTo>
                  <a:pt x="321569" y="5569796"/>
                </a:lnTo>
                <a:lnTo>
                  <a:pt x="296127" y="5544353"/>
                </a:lnTo>
                <a:lnTo>
                  <a:pt x="371347" y="5469130"/>
                </a:lnTo>
                <a:close/>
                <a:moveTo>
                  <a:pt x="2579281" y="4992350"/>
                </a:moveTo>
                <a:lnTo>
                  <a:pt x="2579281" y="5017793"/>
                </a:lnTo>
                <a:lnTo>
                  <a:pt x="2529503" y="5043236"/>
                </a:lnTo>
                <a:lnTo>
                  <a:pt x="2504061" y="5093016"/>
                </a:lnTo>
                <a:lnTo>
                  <a:pt x="2529503" y="5118459"/>
                </a:lnTo>
                <a:lnTo>
                  <a:pt x="2504061" y="5142796"/>
                </a:lnTo>
                <a:lnTo>
                  <a:pt x="2478619" y="5142796"/>
                </a:lnTo>
                <a:lnTo>
                  <a:pt x="2454284" y="5168239"/>
                </a:lnTo>
                <a:lnTo>
                  <a:pt x="2428843" y="5142796"/>
                </a:lnTo>
                <a:lnTo>
                  <a:pt x="2403401" y="5093016"/>
                </a:lnTo>
                <a:lnTo>
                  <a:pt x="2428843" y="5093016"/>
                </a:lnTo>
                <a:lnTo>
                  <a:pt x="2504061" y="5017793"/>
                </a:lnTo>
                <a:lnTo>
                  <a:pt x="2579281" y="4992350"/>
                </a:lnTo>
                <a:close/>
                <a:moveTo>
                  <a:pt x="2127963" y="4992350"/>
                </a:moveTo>
                <a:lnTo>
                  <a:pt x="2177741" y="5017793"/>
                </a:lnTo>
                <a:lnTo>
                  <a:pt x="2203182" y="4992350"/>
                </a:lnTo>
                <a:lnTo>
                  <a:pt x="2228624" y="5043236"/>
                </a:lnTo>
                <a:lnTo>
                  <a:pt x="2278402" y="5093016"/>
                </a:lnTo>
                <a:lnTo>
                  <a:pt x="2328179" y="5118459"/>
                </a:lnTo>
                <a:lnTo>
                  <a:pt x="2328180" y="5118459"/>
                </a:lnTo>
                <a:lnTo>
                  <a:pt x="2353623" y="5118459"/>
                </a:lnTo>
                <a:lnTo>
                  <a:pt x="2379065" y="5142796"/>
                </a:lnTo>
                <a:lnTo>
                  <a:pt x="2353623" y="5168239"/>
                </a:lnTo>
                <a:lnTo>
                  <a:pt x="2328180" y="5218019"/>
                </a:lnTo>
                <a:lnTo>
                  <a:pt x="2379065" y="5268905"/>
                </a:lnTo>
                <a:lnTo>
                  <a:pt x="2353623" y="5293242"/>
                </a:lnTo>
                <a:lnTo>
                  <a:pt x="2353623" y="5318684"/>
                </a:lnTo>
                <a:lnTo>
                  <a:pt x="2328180" y="5318684"/>
                </a:lnTo>
                <a:lnTo>
                  <a:pt x="2278402" y="5369570"/>
                </a:lnTo>
                <a:lnTo>
                  <a:pt x="2228625" y="5369570"/>
                </a:lnTo>
                <a:lnTo>
                  <a:pt x="2203182" y="5393907"/>
                </a:lnTo>
                <a:lnTo>
                  <a:pt x="2177742" y="5419350"/>
                </a:lnTo>
                <a:lnTo>
                  <a:pt x="2177742" y="5419351"/>
                </a:lnTo>
                <a:lnTo>
                  <a:pt x="2153406" y="5444794"/>
                </a:lnTo>
                <a:lnTo>
                  <a:pt x="2089246" y="5541035"/>
                </a:lnTo>
                <a:lnTo>
                  <a:pt x="2052745" y="5444794"/>
                </a:lnTo>
                <a:lnTo>
                  <a:pt x="2031728" y="5401651"/>
                </a:lnTo>
                <a:lnTo>
                  <a:pt x="1976418" y="5379527"/>
                </a:lnTo>
                <a:lnTo>
                  <a:pt x="1952840" y="5345230"/>
                </a:lnTo>
                <a:lnTo>
                  <a:pt x="1949964" y="5344664"/>
                </a:lnTo>
                <a:lnTo>
                  <a:pt x="1851420" y="5369571"/>
                </a:lnTo>
                <a:lnTo>
                  <a:pt x="1827084" y="5393908"/>
                </a:lnTo>
                <a:lnTo>
                  <a:pt x="1751865" y="5393908"/>
                </a:lnTo>
                <a:lnTo>
                  <a:pt x="1726423" y="5419351"/>
                </a:lnTo>
                <a:lnTo>
                  <a:pt x="1726423" y="5444794"/>
                </a:lnTo>
                <a:lnTo>
                  <a:pt x="1625760" y="5544353"/>
                </a:lnTo>
                <a:lnTo>
                  <a:pt x="1601424" y="5520017"/>
                </a:lnTo>
                <a:lnTo>
                  <a:pt x="1575982" y="5544353"/>
                </a:lnTo>
                <a:lnTo>
                  <a:pt x="1575982" y="5595239"/>
                </a:lnTo>
                <a:lnTo>
                  <a:pt x="1550540" y="5595239"/>
                </a:lnTo>
                <a:lnTo>
                  <a:pt x="1550540" y="5645019"/>
                </a:lnTo>
                <a:lnTo>
                  <a:pt x="1500761" y="5619576"/>
                </a:lnTo>
                <a:lnTo>
                  <a:pt x="1475319" y="5619576"/>
                </a:lnTo>
                <a:lnTo>
                  <a:pt x="1425540" y="5595239"/>
                </a:lnTo>
                <a:lnTo>
                  <a:pt x="1475319" y="5569796"/>
                </a:lnTo>
                <a:lnTo>
                  <a:pt x="1450982" y="5544353"/>
                </a:lnTo>
                <a:lnTo>
                  <a:pt x="1450982" y="5544353"/>
                </a:lnTo>
                <a:lnTo>
                  <a:pt x="1425539" y="5544353"/>
                </a:lnTo>
                <a:lnTo>
                  <a:pt x="1400097" y="5469130"/>
                </a:lnTo>
                <a:lnTo>
                  <a:pt x="1400097" y="5419351"/>
                </a:lnTo>
                <a:lnTo>
                  <a:pt x="1450982" y="5369571"/>
                </a:lnTo>
                <a:lnTo>
                  <a:pt x="1450982" y="5344128"/>
                </a:lnTo>
                <a:lnTo>
                  <a:pt x="1400097" y="5318685"/>
                </a:lnTo>
                <a:lnTo>
                  <a:pt x="1425539" y="5268905"/>
                </a:lnTo>
                <a:lnTo>
                  <a:pt x="1400097" y="5243462"/>
                </a:lnTo>
                <a:lnTo>
                  <a:pt x="1450982" y="5218019"/>
                </a:lnTo>
                <a:lnTo>
                  <a:pt x="1526203" y="5193682"/>
                </a:lnTo>
                <a:lnTo>
                  <a:pt x="1575981" y="5168239"/>
                </a:lnTo>
                <a:lnTo>
                  <a:pt x="1575981" y="5118459"/>
                </a:lnTo>
                <a:lnTo>
                  <a:pt x="1625759" y="5093016"/>
                </a:lnTo>
                <a:lnTo>
                  <a:pt x="1625759" y="5043236"/>
                </a:lnTo>
                <a:lnTo>
                  <a:pt x="1726423" y="5017793"/>
                </a:lnTo>
                <a:lnTo>
                  <a:pt x="1726423" y="5067573"/>
                </a:lnTo>
                <a:lnTo>
                  <a:pt x="1751865" y="5118459"/>
                </a:lnTo>
                <a:lnTo>
                  <a:pt x="1851420" y="5118459"/>
                </a:lnTo>
                <a:lnTo>
                  <a:pt x="1902304" y="5142796"/>
                </a:lnTo>
                <a:lnTo>
                  <a:pt x="1977523" y="5093016"/>
                </a:lnTo>
                <a:lnTo>
                  <a:pt x="1999647" y="5047661"/>
                </a:lnTo>
                <a:lnTo>
                  <a:pt x="1989691" y="5011156"/>
                </a:lnTo>
                <a:lnTo>
                  <a:pt x="2030620" y="5032174"/>
                </a:lnTo>
                <a:lnTo>
                  <a:pt x="2050531" y="5012262"/>
                </a:lnTo>
                <a:lnTo>
                  <a:pt x="2127963" y="4992350"/>
                </a:lnTo>
                <a:close/>
                <a:moveTo>
                  <a:pt x="798333" y="4867347"/>
                </a:moveTo>
                <a:lnTo>
                  <a:pt x="848111" y="4867347"/>
                </a:lnTo>
                <a:lnTo>
                  <a:pt x="873554" y="4917127"/>
                </a:lnTo>
                <a:lnTo>
                  <a:pt x="898996" y="4892790"/>
                </a:lnTo>
                <a:lnTo>
                  <a:pt x="923332" y="4892790"/>
                </a:lnTo>
                <a:lnTo>
                  <a:pt x="873554" y="4942570"/>
                </a:lnTo>
                <a:lnTo>
                  <a:pt x="898996" y="4968013"/>
                </a:lnTo>
                <a:lnTo>
                  <a:pt x="873554" y="4992350"/>
                </a:lnTo>
                <a:lnTo>
                  <a:pt x="898996" y="5017793"/>
                </a:lnTo>
                <a:lnTo>
                  <a:pt x="898996" y="5043236"/>
                </a:lnTo>
                <a:lnTo>
                  <a:pt x="948774" y="5067573"/>
                </a:lnTo>
                <a:lnTo>
                  <a:pt x="974217" y="5093016"/>
                </a:lnTo>
                <a:lnTo>
                  <a:pt x="998553" y="5118459"/>
                </a:lnTo>
                <a:lnTo>
                  <a:pt x="1049437" y="5118459"/>
                </a:lnTo>
                <a:lnTo>
                  <a:pt x="1099216" y="5067573"/>
                </a:lnTo>
                <a:lnTo>
                  <a:pt x="1148994" y="5093016"/>
                </a:lnTo>
                <a:lnTo>
                  <a:pt x="1174436" y="5142796"/>
                </a:lnTo>
                <a:lnTo>
                  <a:pt x="1148994" y="5193682"/>
                </a:lnTo>
                <a:lnTo>
                  <a:pt x="1099216" y="5218019"/>
                </a:lnTo>
                <a:lnTo>
                  <a:pt x="1073773" y="5218019"/>
                </a:lnTo>
                <a:lnTo>
                  <a:pt x="1049437" y="5193682"/>
                </a:lnTo>
                <a:lnTo>
                  <a:pt x="1023995" y="5243462"/>
                </a:lnTo>
                <a:lnTo>
                  <a:pt x="1049437" y="5293242"/>
                </a:lnTo>
                <a:lnTo>
                  <a:pt x="1099216" y="5293242"/>
                </a:lnTo>
                <a:lnTo>
                  <a:pt x="1199879" y="5318685"/>
                </a:lnTo>
                <a:lnTo>
                  <a:pt x="1124658" y="5369571"/>
                </a:lnTo>
                <a:lnTo>
                  <a:pt x="1148994" y="5393907"/>
                </a:lnTo>
                <a:lnTo>
                  <a:pt x="1199879" y="5393907"/>
                </a:lnTo>
                <a:lnTo>
                  <a:pt x="1148994" y="5444793"/>
                </a:lnTo>
                <a:lnTo>
                  <a:pt x="1199879" y="5469130"/>
                </a:lnTo>
                <a:lnTo>
                  <a:pt x="1174436" y="5520016"/>
                </a:lnTo>
                <a:lnTo>
                  <a:pt x="1124658" y="5520016"/>
                </a:lnTo>
                <a:lnTo>
                  <a:pt x="1099216" y="5544353"/>
                </a:lnTo>
                <a:lnTo>
                  <a:pt x="1023995" y="5619576"/>
                </a:lnTo>
                <a:lnTo>
                  <a:pt x="1023995" y="5645019"/>
                </a:lnTo>
                <a:lnTo>
                  <a:pt x="998553" y="5670462"/>
                </a:lnTo>
                <a:lnTo>
                  <a:pt x="823775" y="5920467"/>
                </a:lnTo>
                <a:lnTo>
                  <a:pt x="848111" y="5971353"/>
                </a:lnTo>
                <a:lnTo>
                  <a:pt x="798334" y="6021132"/>
                </a:lnTo>
                <a:lnTo>
                  <a:pt x="772890" y="6046575"/>
                </a:lnTo>
                <a:lnTo>
                  <a:pt x="772890" y="6096355"/>
                </a:lnTo>
                <a:lnTo>
                  <a:pt x="723113" y="6147241"/>
                </a:lnTo>
                <a:lnTo>
                  <a:pt x="697671" y="6096355"/>
                </a:lnTo>
                <a:lnTo>
                  <a:pt x="672229" y="6072018"/>
                </a:lnTo>
                <a:lnTo>
                  <a:pt x="672228" y="6072019"/>
                </a:lnTo>
                <a:lnTo>
                  <a:pt x="647891" y="6046576"/>
                </a:lnTo>
                <a:lnTo>
                  <a:pt x="597007" y="6096356"/>
                </a:lnTo>
                <a:lnTo>
                  <a:pt x="622449" y="6147242"/>
                </a:lnTo>
                <a:lnTo>
                  <a:pt x="622449" y="6171578"/>
                </a:lnTo>
                <a:lnTo>
                  <a:pt x="597007" y="6171578"/>
                </a:lnTo>
                <a:lnTo>
                  <a:pt x="547229" y="6222464"/>
                </a:lnTo>
                <a:lnTo>
                  <a:pt x="497452" y="6222464"/>
                </a:lnTo>
                <a:lnTo>
                  <a:pt x="422232" y="6246801"/>
                </a:lnTo>
                <a:lnTo>
                  <a:pt x="472009" y="6171578"/>
                </a:lnTo>
                <a:lnTo>
                  <a:pt x="521787" y="6121799"/>
                </a:lnTo>
                <a:lnTo>
                  <a:pt x="497452" y="6046576"/>
                </a:lnTo>
                <a:lnTo>
                  <a:pt x="497452" y="5996796"/>
                </a:lnTo>
                <a:lnTo>
                  <a:pt x="521787" y="5996796"/>
                </a:lnTo>
                <a:lnTo>
                  <a:pt x="572672" y="5945910"/>
                </a:lnTo>
                <a:lnTo>
                  <a:pt x="547229" y="5920467"/>
                </a:lnTo>
                <a:lnTo>
                  <a:pt x="497452" y="5896130"/>
                </a:lnTo>
                <a:lnTo>
                  <a:pt x="472009" y="5920467"/>
                </a:lnTo>
                <a:lnTo>
                  <a:pt x="396790" y="6021133"/>
                </a:lnTo>
                <a:lnTo>
                  <a:pt x="422232" y="6046576"/>
                </a:lnTo>
                <a:lnTo>
                  <a:pt x="422232" y="6096356"/>
                </a:lnTo>
                <a:lnTo>
                  <a:pt x="446568" y="6121799"/>
                </a:lnTo>
                <a:lnTo>
                  <a:pt x="422232" y="6147242"/>
                </a:lnTo>
                <a:lnTo>
                  <a:pt x="396790" y="6147242"/>
                </a:lnTo>
                <a:lnTo>
                  <a:pt x="371348" y="6121799"/>
                </a:lnTo>
                <a:lnTo>
                  <a:pt x="296127" y="6072019"/>
                </a:lnTo>
                <a:lnTo>
                  <a:pt x="271792" y="5996796"/>
                </a:lnTo>
                <a:lnTo>
                  <a:pt x="321570" y="6021133"/>
                </a:lnTo>
                <a:lnTo>
                  <a:pt x="347012" y="5996796"/>
                </a:lnTo>
                <a:lnTo>
                  <a:pt x="371348" y="5920467"/>
                </a:lnTo>
                <a:lnTo>
                  <a:pt x="321570" y="5845245"/>
                </a:lnTo>
                <a:lnTo>
                  <a:pt x="371348" y="5795465"/>
                </a:lnTo>
                <a:lnTo>
                  <a:pt x="371348" y="5745685"/>
                </a:lnTo>
                <a:lnTo>
                  <a:pt x="371348" y="5720242"/>
                </a:lnTo>
                <a:lnTo>
                  <a:pt x="347012" y="5670462"/>
                </a:lnTo>
                <a:lnTo>
                  <a:pt x="446567" y="5670462"/>
                </a:lnTo>
                <a:lnTo>
                  <a:pt x="446568" y="5670462"/>
                </a:lnTo>
                <a:lnTo>
                  <a:pt x="446567" y="5670462"/>
                </a:lnTo>
                <a:lnTo>
                  <a:pt x="521787" y="5595239"/>
                </a:lnTo>
                <a:lnTo>
                  <a:pt x="572672" y="5569796"/>
                </a:lnTo>
                <a:lnTo>
                  <a:pt x="572672" y="5520016"/>
                </a:lnTo>
                <a:lnTo>
                  <a:pt x="647892" y="5494573"/>
                </a:lnTo>
                <a:lnTo>
                  <a:pt x="622450" y="5469130"/>
                </a:lnTo>
                <a:lnTo>
                  <a:pt x="547230" y="5469130"/>
                </a:lnTo>
                <a:lnTo>
                  <a:pt x="622450" y="5444793"/>
                </a:lnTo>
                <a:lnTo>
                  <a:pt x="622450" y="5369570"/>
                </a:lnTo>
                <a:lnTo>
                  <a:pt x="597008" y="5369570"/>
                </a:lnTo>
                <a:lnTo>
                  <a:pt x="597008" y="5344127"/>
                </a:lnTo>
                <a:lnTo>
                  <a:pt x="572672" y="5318684"/>
                </a:lnTo>
                <a:lnTo>
                  <a:pt x="597008" y="5268904"/>
                </a:lnTo>
                <a:lnTo>
                  <a:pt x="572672" y="5268904"/>
                </a:lnTo>
                <a:lnTo>
                  <a:pt x="572672" y="5218018"/>
                </a:lnTo>
                <a:lnTo>
                  <a:pt x="547230" y="5193682"/>
                </a:lnTo>
                <a:lnTo>
                  <a:pt x="547229" y="5193682"/>
                </a:lnTo>
                <a:lnTo>
                  <a:pt x="521787" y="5168239"/>
                </a:lnTo>
                <a:lnTo>
                  <a:pt x="472009" y="5193682"/>
                </a:lnTo>
                <a:lnTo>
                  <a:pt x="472009" y="5293241"/>
                </a:lnTo>
                <a:lnTo>
                  <a:pt x="472009" y="5293241"/>
                </a:lnTo>
                <a:lnTo>
                  <a:pt x="422231" y="5318684"/>
                </a:lnTo>
                <a:lnTo>
                  <a:pt x="446567" y="5344127"/>
                </a:lnTo>
                <a:lnTo>
                  <a:pt x="497451" y="5344127"/>
                </a:lnTo>
                <a:lnTo>
                  <a:pt x="521787" y="5318684"/>
                </a:lnTo>
                <a:lnTo>
                  <a:pt x="521787" y="5369570"/>
                </a:lnTo>
                <a:lnTo>
                  <a:pt x="497451" y="5419350"/>
                </a:lnTo>
                <a:lnTo>
                  <a:pt x="472009" y="5419350"/>
                </a:lnTo>
                <a:lnTo>
                  <a:pt x="446567" y="5444793"/>
                </a:lnTo>
                <a:lnTo>
                  <a:pt x="422231" y="5419350"/>
                </a:lnTo>
                <a:lnTo>
                  <a:pt x="446567" y="5393907"/>
                </a:lnTo>
                <a:lnTo>
                  <a:pt x="446567" y="5369570"/>
                </a:lnTo>
                <a:lnTo>
                  <a:pt x="422231" y="5344127"/>
                </a:lnTo>
                <a:lnTo>
                  <a:pt x="371347" y="5369570"/>
                </a:lnTo>
                <a:lnTo>
                  <a:pt x="347011" y="5344127"/>
                </a:lnTo>
                <a:lnTo>
                  <a:pt x="321569" y="5393907"/>
                </a:lnTo>
                <a:lnTo>
                  <a:pt x="271791" y="5419350"/>
                </a:lnTo>
                <a:lnTo>
                  <a:pt x="321569" y="5369570"/>
                </a:lnTo>
                <a:lnTo>
                  <a:pt x="296127" y="5344127"/>
                </a:lnTo>
                <a:lnTo>
                  <a:pt x="296127" y="5293241"/>
                </a:lnTo>
                <a:lnTo>
                  <a:pt x="271791" y="5293241"/>
                </a:lnTo>
                <a:lnTo>
                  <a:pt x="246349" y="5243462"/>
                </a:lnTo>
                <a:lnTo>
                  <a:pt x="296127" y="5168239"/>
                </a:lnTo>
                <a:lnTo>
                  <a:pt x="321569" y="5193682"/>
                </a:lnTo>
                <a:lnTo>
                  <a:pt x="296127" y="5218019"/>
                </a:lnTo>
                <a:lnTo>
                  <a:pt x="321569" y="5218019"/>
                </a:lnTo>
                <a:lnTo>
                  <a:pt x="321569" y="5243462"/>
                </a:lnTo>
                <a:lnTo>
                  <a:pt x="296127" y="5268905"/>
                </a:lnTo>
                <a:lnTo>
                  <a:pt x="321569" y="5318684"/>
                </a:lnTo>
                <a:lnTo>
                  <a:pt x="347011" y="5293241"/>
                </a:lnTo>
                <a:lnTo>
                  <a:pt x="371347" y="5318684"/>
                </a:lnTo>
                <a:lnTo>
                  <a:pt x="396789" y="5318684"/>
                </a:lnTo>
                <a:lnTo>
                  <a:pt x="371347" y="5268905"/>
                </a:lnTo>
                <a:lnTo>
                  <a:pt x="396789" y="5243462"/>
                </a:lnTo>
                <a:lnTo>
                  <a:pt x="371347" y="5193682"/>
                </a:lnTo>
                <a:lnTo>
                  <a:pt x="321569" y="5168239"/>
                </a:lnTo>
                <a:lnTo>
                  <a:pt x="347011" y="5142796"/>
                </a:lnTo>
                <a:lnTo>
                  <a:pt x="296127" y="5142796"/>
                </a:lnTo>
                <a:lnTo>
                  <a:pt x="271791" y="5093016"/>
                </a:lnTo>
                <a:lnTo>
                  <a:pt x="296127" y="5067573"/>
                </a:lnTo>
                <a:lnTo>
                  <a:pt x="271791" y="5043236"/>
                </a:lnTo>
                <a:lnTo>
                  <a:pt x="271791" y="5017793"/>
                </a:lnTo>
                <a:lnTo>
                  <a:pt x="321569" y="5043236"/>
                </a:lnTo>
                <a:lnTo>
                  <a:pt x="347011" y="5043236"/>
                </a:lnTo>
                <a:lnTo>
                  <a:pt x="371347" y="5067573"/>
                </a:lnTo>
                <a:lnTo>
                  <a:pt x="371347" y="5093016"/>
                </a:lnTo>
                <a:lnTo>
                  <a:pt x="396789" y="5093016"/>
                </a:lnTo>
                <a:lnTo>
                  <a:pt x="396789" y="5067573"/>
                </a:lnTo>
                <a:lnTo>
                  <a:pt x="422231" y="5043236"/>
                </a:lnTo>
                <a:lnTo>
                  <a:pt x="371347" y="5017793"/>
                </a:lnTo>
                <a:lnTo>
                  <a:pt x="396789" y="4992350"/>
                </a:lnTo>
                <a:lnTo>
                  <a:pt x="422231" y="4968013"/>
                </a:lnTo>
                <a:lnTo>
                  <a:pt x="446567" y="4992350"/>
                </a:lnTo>
                <a:lnTo>
                  <a:pt x="446567" y="5017793"/>
                </a:lnTo>
                <a:lnTo>
                  <a:pt x="472009" y="5043236"/>
                </a:lnTo>
                <a:lnTo>
                  <a:pt x="497451" y="5017793"/>
                </a:lnTo>
                <a:lnTo>
                  <a:pt x="497452" y="5017793"/>
                </a:lnTo>
                <a:lnTo>
                  <a:pt x="547230" y="5017793"/>
                </a:lnTo>
                <a:lnTo>
                  <a:pt x="521788" y="4992350"/>
                </a:lnTo>
                <a:lnTo>
                  <a:pt x="572672" y="4968013"/>
                </a:lnTo>
                <a:lnTo>
                  <a:pt x="597008" y="4992350"/>
                </a:lnTo>
                <a:lnTo>
                  <a:pt x="647892" y="4992350"/>
                </a:lnTo>
                <a:lnTo>
                  <a:pt x="647892" y="4968013"/>
                </a:lnTo>
                <a:lnTo>
                  <a:pt x="672228" y="4942570"/>
                </a:lnTo>
                <a:lnTo>
                  <a:pt x="672228" y="4917127"/>
                </a:lnTo>
                <a:lnTo>
                  <a:pt x="723112" y="4892790"/>
                </a:lnTo>
                <a:lnTo>
                  <a:pt x="772890" y="4892790"/>
                </a:lnTo>
                <a:lnTo>
                  <a:pt x="798333" y="4867347"/>
                </a:lnTo>
                <a:close/>
                <a:moveTo>
                  <a:pt x="291494" y="3896294"/>
                </a:moveTo>
                <a:lnTo>
                  <a:pt x="319795" y="3947235"/>
                </a:lnTo>
                <a:lnTo>
                  <a:pt x="280174" y="4026476"/>
                </a:lnTo>
                <a:lnTo>
                  <a:pt x="234893" y="4026476"/>
                </a:lnTo>
                <a:lnTo>
                  <a:pt x="220743" y="4066097"/>
                </a:lnTo>
                <a:lnTo>
                  <a:pt x="178292" y="4074587"/>
                </a:lnTo>
                <a:lnTo>
                  <a:pt x="133012" y="4111377"/>
                </a:lnTo>
                <a:lnTo>
                  <a:pt x="93391" y="4125528"/>
                </a:lnTo>
                <a:lnTo>
                  <a:pt x="113201" y="4187789"/>
                </a:lnTo>
                <a:lnTo>
                  <a:pt x="82071" y="4187789"/>
                </a:lnTo>
                <a:lnTo>
                  <a:pt x="59430" y="4250050"/>
                </a:lnTo>
                <a:lnTo>
                  <a:pt x="76411" y="4275521"/>
                </a:lnTo>
                <a:lnTo>
                  <a:pt x="11320" y="4317971"/>
                </a:lnTo>
                <a:lnTo>
                  <a:pt x="0" y="4230240"/>
                </a:lnTo>
                <a:lnTo>
                  <a:pt x="31130" y="4218920"/>
                </a:lnTo>
                <a:lnTo>
                  <a:pt x="45280" y="4187789"/>
                </a:lnTo>
                <a:lnTo>
                  <a:pt x="53771" y="4131188"/>
                </a:lnTo>
                <a:lnTo>
                  <a:pt x="70751" y="4105717"/>
                </a:lnTo>
                <a:lnTo>
                  <a:pt x="124522" y="4083077"/>
                </a:lnTo>
                <a:lnTo>
                  <a:pt x="152822" y="4040626"/>
                </a:lnTo>
                <a:lnTo>
                  <a:pt x="104711" y="4023646"/>
                </a:lnTo>
                <a:lnTo>
                  <a:pt x="104711" y="3981195"/>
                </a:lnTo>
                <a:lnTo>
                  <a:pt x="144332" y="3981195"/>
                </a:lnTo>
                <a:lnTo>
                  <a:pt x="181122" y="4020816"/>
                </a:lnTo>
                <a:lnTo>
                  <a:pt x="240553" y="3955725"/>
                </a:lnTo>
                <a:lnTo>
                  <a:pt x="271684" y="3907614"/>
                </a:lnTo>
                <a:lnTo>
                  <a:pt x="291494" y="3896294"/>
                </a:lnTo>
                <a:close/>
                <a:moveTo>
                  <a:pt x="481106" y="3596309"/>
                </a:moveTo>
                <a:lnTo>
                  <a:pt x="435825" y="3664230"/>
                </a:lnTo>
                <a:lnTo>
                  <a:pt x="396205" y="3638759"/>
                </a:lnTo>
                <a:lnTo>
                  <a:pt x="481106" y="3596309"/>
                </a:lnTo>
                <a:close/>
                <a:moveTo>
                  <a:pt x="4460871" y="3512231"/>
                </a:moveTo>
                <a:lnTo>
                  <a:pt x="4435429" y="3563117"/>
                </a:lnTo>
                <a:lnTo>
                  <a:pt x="4385651" y="3612896"/>
                </a:lnTo>
                <a:lnTo>
                  <a:pt x="4385651" y="3638339"/>
                </a:lnTo>
                <a:lnTo>
                  <a:pt x="4435429" y="3638339"/>
                </a:lnTo>
                <a:lnTo>
                  <a:pt x="4435429" y="3662676"/>
                </a:lnTo>
                <a:lnTo>
                  <a:pt x="4385651" y="3713562"/>
                </a:lnTo>
                <a:lnTo>
                  <a:pt x="4284989" y="3737899"/>
                </a:lnTo>
                <a:lnTo>
                  <a:pt x="4310431" y="3688119"/>
                </a:lnTo>
                <a:lnTo>
                  <a:pt x="4335873" y="3662676"/>
                </a:lnTo>
                <a:lnTo>
                  <a:pt x="4335873" y="3638339"/>
                </a:lnTo>
                <a:lnTo>
                  <a:pt x="4284989" y="3662676"/>
                </a:lnTo>
                <a:lnTo>
                  <a:pt x="4284989" y="3612896"/>
                </a:lnTo>
                <a:lnTo>
                  <a:pt x="4360209" y="3537674"/>
                </a:lnTo>
                <a:lnTo>
                  <a:pt x="4460871" y="3512231"/>
                </a:lnTo>
                <a:close/>
                <a:moveTo>
                  <a:pt x="605629" y="3364245"/>
                </a:moveTo>
                <a:lnTo>
                  <a:pt x="611289" y="3409526"/>
                </a:lnTo>
                <a:lnTo>
                  <a:pt x="633929" y="3437826"/>
                </a:lnTo>
                <a:lnTo>
                  <a:pt x="616949" y="3485937"/>
                </a:lnTo>
                <a:lnTo>
                  <a:pt x="599969" y="3497257"/>
                </a:lnTo>
                <a:lnTo>
                  <a:pt x="560348" y="3451976"/>
                </a:lnTo>
                <a:lnTo>
                  <a:pt x="577328" y="3415186"/>
                </a:lnTo>
                <a:lnTo>
                  <a:pt x="574498" y="3369905"/>
                </a:lnTo>
                <a:lnTo>
                  <a:pt x="605629" y="3364245"/>
                </a:lnTo>
                <a:close/>
                <a:moveTo>
                  <a:pt x="1098059" y="3109544"/>
                </a:moveTo>
                <a:lnTo>
                  <a:pt x="1081079" y="3137841"/>
                </a:lnTo>
                <a:lnTo>
                  <a:pt x="1064099" y="3154822"/>
                </a:lnTo>
                <a:lnTo>
                  <a:pt x="1038628" y="3143502"/>
                </a:lnTo>
                <a:lnTo>
                  <a:pt x="1098059" y="3109544"/>
                </a:lnTo>
                <a:close/>
                <a:moveTo>
                  <a:pt x="905615" y="3061433"/>
                </a:moveTo>
                <a:lnTo>
                  <a:pt x="905615" y="3098224"/>
                </a:lnTo>
                <a:lnTo>
                  <a:pt x="874484" y="3149161"/>
                </a:lnTo>
                <a:lnTo>
                  <a:pt x="820713" y="3171802"/>
                </a:lnTo>
                <a:lnTo>
                  <a:pt x="826373" y="3205762"/>
                </a:lnTo>
                <a:lnTo>
                  <a:pt x="769772" y="3214252"/>
                </a:lnTo>
                <a:lnTo>
                  <a:pt x="775432" y="3253873"/>
                </a:lnTo>
                <a:lnTo>
                  <a:pt x="738642" y="3245383"/>
                </a:lnTo>
                <a:lnTo>
                  <a:pt x="724492" y="3214252"/>
                </a:lnTo>
                <a:lnTo>
                  <a:pt x="701851" y="3183122"/>
                </a:lnTo>
                <a:lnTo>
                  <a:pt x="724492" y="3168972"/>
                </a:lnTo>
                <a:lnTo>
                  <a:pt x="747132" y="3146331"/>
                </a:lnTo>
                <a:lnTo>
                  <a:pt x="843354" y="3098224"/>
                </a:lnTo>
                <a:lnTo>
                  <a:pt x="905615" y="3061433"/>
                </a:lnTo>
                <a:close/>
                <a:moveTo>
                  <a:pt x="936745" y="3033132"/>
                </a:moveTo>
                <a:lnTo>
                  <a:pt x="973535" y="3081244"/>
                </a:lnTo>
                <a:lnTo>
                  <a:pt x="948066" y="3115203"/>
                </a:lnTo>
                <a:lnTo>
                  <a:pt x="925424" y="3067093"/>
                </a:lnTo>
                <a:lnTo>
                  <a:pt x="936745" y="3033132"/>
                </a:lnTo>
                <a:close/>
                <a:moveTo>
                  <a:pt x="5840275" y="2081897"/>
                </a:moveTo>
                <a:lnTo>
                  <a:pt x="5891159" y="2132783"/>
                </a:lnTo>
                <a:lnTo>
                  <a:pt x="5891159" y="2158226"/>
                </a:lnTo>
                <a:lnTo>
                  <a:pt x="5966379" y="2208005"/>
                </a:lnTo>
                <a:lnTo>
                  <a:pt x="6016157" y="2208005"/>
                </a:lnTo>
                <a:lnTo>
                  <a:pt x="6041599" y="2208005"/>
                </a:lnTo>
                <a:lnTo>
                  <a:pt x="5966379" y="2308672"/>
                </a:lnTo>
                <a:lnTo>
                  <a:pt x="5916601" y="2558676"/>
                </a:lnTo>
                <a:lnTo>
                  <a:pt x="5916601" y="2659341"/>
                </a:lnTo>
                <a:lnTo>
                  <a:pt x="5966379" y="2684786"/>
                </a:lnTo>
                <a:lnTo>
                  <a:pt x="5991821" y="2734563"/>
                </a:lnTo>
                <a:lnTo>
                  <a:pt x="6016157" y="2785448"/>
                </a:lnTo>
                <a:lnTo>
                  <a:pt x="6016157" y="2860670"/>
                </a:lnTo>
                <a:lnTo>
                  <a:pt x="5991821" y="2885007"/>
                </a:lnTo>
                <a:lnTo>
                  <a:pt x="6016157" y="2910449"/>
                </a:lnTo>
                <a:lnTo>
                  <a:pt x="5991821" y="2935892"/>
                </a:lnTo>
                <a:lnTo>
                  <a:pt x="5991821" y="2960229"/>
                </a:lnTo>
                <a:lnTo>
                  <a:pt x="6041599" y="2985670"/>
                </a:lnTo>
                <a:lnTo>
                  <a:pt x="6016157" y="3035453"/>
                </a:lnTo>
                <a:lnTo>
                  <a:pt x="6041599" y="3086339"/>
                </a:lnTo>
                <a:lnTo>
                  <a:pt x="5991821" y="3185896"/>
                </a:lnTo>
                <a:lnTo>
                  <a:pt x="6016157" y="3185896"/>
                </a:lnTo>
                <a:lnTo>
                  <a:pt x="6016157" y="3236782"/>
                </a:lnTo>
                <a:lnTo>
                  <a:pt x="5966379" y="3261118"/>
                </a:lnTo>
                <a:lnTo>
                  <a:pt x="5966379" y="3286561"/>
                </a:lnTo>
                <a:lnTo>
                  <a:pt x="5916601" y="3361784"/>
                </a:lnTo>
                <a:lnTo>
                  <a:pt x="5916601" y="3412670"/>
                </a:lnTo>
                <a:lnTo>
                  <a:pt x="5865717" y="3437007"/>
                </a:lnTo>
                <a:lnTo>
                  <a:pt x="5840275" y="3462450"/>
                </a:lnTo>
                <a:lnTo>
                  <a:pt x="5815939" y="3437007"/>
                </a:lnTo>
                <a:lnTo>
                  <a:pt x="5815939" y="3487893"/>
                </a:lnTo>
                <a:lnTo>
                  <a:pt x="5765055" y="3462450"/>
                </a:lnTo>
                <a:lnTo>
                  <a:pt x="5765055" y="3462451"/>
                </a:lnTo>
                <a:lnTo>
                  <a:pt x="5790497" y="3512230"/>
                </a:lnTo>
                <a:lnTo>
                  <a:pt x="5740719" y="3537673"/>
                </a:lnTo>
                <a:lnTo>
                  <a:pt x="5715277" y="3563116"/>
                </a:lnTo>
                <a:lnTo>
                  <a:pt x="5689835" y="3587453"/>
                </a:lnTo>
                <a:lnTo>
                  <a:pt x="5715277" y="3612896"/>
                </a:lnTo>
                <a:lnTo>
                  <a:pt x="5665499" y="3612896"/>
                </a:lnTo>
                <a:lnTo>
                  <a:pt x="5640057" y="3638339"/>
                </a:lnTo>
                <a:lnTo>
                  <a:pt x="5665499" y="3638339"/>
                </a:lnTo>
                <a:lnTo>
                  <a:pt x="5665499" y="3662676"/>
                </a:lnTo>
                <a:lnTo>
                  <a:pt x="5640057" y="3662676"/>
                </a:lnTo>
                <a:lnTo>
                  <a:pt x="5665499" y="3688119"/>
                </a:lnTo>
                <a:lnTo>
                  <a:pt x="5640057" y="3763342"/>
                </a:lnTo>
                <a:lnTo>
                  <a:pt x="5590279" y="3737899"/>
                </a:lnTo>
                <a:lnTo>
                  <a:pt x="5515059" y="3737899"/>
                </a:lnTo>
                <a:lnTo>
                  <a:pt x="5464175" y="3713562"/>
                </a:lnTo>
                <a:lnTo>
                  <a:pt x="5439839" y="3737899"/>
                </a:lnTo>
                <a:lnTo>
                  <a:pt x="5464175" y="3763342"/>
                </a:lnTo>
                <a:lnTo>
                  <a:pt x="5414397" y="3788785"/>
                </a:lnTo>
                <a:lnTo>
                  <a:pt x="5339177" y="3939230"/>
                </a:lnTo>
                <a:lnTo>
                  <a:pt x="5364619" y="4014453"/>
                </a:lnTo>
                <a:lnTo>
                  <a:pt x="5364618" y="4014453"/>
                </a:lnTo>
                <a:lnTo>
                  <a:pt x="5364618" y="4089676"/>
                </a:lnTo>
                <a:lnTo>
                  <a:pt x="5313734" y="4289902"/>
                </a:lnTo>
                <a:lnTo>
                  <a:pt x="5238514" y="4416010"/>
                </a:lnTo>
                <a:lnTo>
                  <a:pt x="5213072" y="4440347"/>
                </a:lnTo>
                <a:lnTo>
                  <a:pt x="5163294" y="4440347"/>
                </a:lnTo>
                <a:lnTo>
                  <a:pt x="5137852" y="4465790"/>
                </a:lnTo>
                <a:lnTo>
                  <a:pt x="5163294" y="4465790"/>
                </a:lnTo>
                <a:lnTo>
                  <a:pt x="5062632" y="4616236"/>
                </a:lnTo>
                <a:lnTo>
                  <a:pt x="5038296" y="4691459"/>
                </a:lnTo>
                <a:lnTo>
                  <a:pt x="5012854" y="4716902"/>
                </a:lnTo>
                <a:lnTo>
                  <a:pt x="4987412" y="4792125"/>
                </a:lnTo>
                <a:lnTo>
                  <a:pt x="5012854" y="4917127"/>
                </a:lnTo>
                <a:lnTo>
                  <a:pt x="5062632" y="5043236"/>
                </a:lnTo>
                <a:lnTo>
                  <a:pt x="5013583" y="4993096"/>
                </a:lnTo>
                <a:lnTo>
                  <a:pt x="5062632" y="5043237"/>
                </a:lnTo>
                <a:lnTo>
                  <a:pt x="4987412" y="5043237"/>
                </a:lnTo>
                <a:lnTo>
                  <a:pt x="4963076" y="5017794"/>
                </a:lnTo>
                <a:lnTo>
                  <a:pt x="4862414" y="5067574"/>
                </a:lnTo>
                <a:lnTo>
                  <a:pt x="4812636" y="5142796"/>
                </a:lnTo>
                <a:lnTo>
                  <a:pt x="4812636" y="5193682"/>
                </a:lnTo>
                <a:lnTo>
                  <a:pt x="4787194" y="5243462"/>
                </a:lnTo>
                <a:lnTo>
                  <a:pt x="4711974" y="5268905"/>
                </a:lnTo>
                <a:lnTo>
                  <a:pt x="4686532" y="5243462"/>
                </a:lnTo>
                <a:lnTo>
                  <a:pt x="4636753" y="5268905"/>
                </a:lnTo>
                <a:lnTo>
                  <a:pt x="4611311" y="5293242"/>
                </a:lnTo>
                <a:lnTo>
                  <a:pt x="4561533" y="5344128"/>
                </a:lnTo>
                <a:lnTo>
                  <a:pt x="4536091" y="5293242"/>
                </a:lnTo>
                <a:lnTo>
                  <a:pt x="4561533" y="5293242"/>
                </a:lnTo>
                <a:lnTo>
                  <a:pt x="4561533" y="5268905"/>
                </a:lnTo>
                <a:lnTo>
                  <a:pt x="4585869" y="5218019"/>
                </a:lnTo>
                <a:lnTo>
                  <a:pt x="4585869" y="5193682"/>
                </a:lnTo>
                <a:lnTo>
                  <a:pt x="4611311" y="5168239"/>
                </a:lnTo>
                <a:lnTo>
                  <a:pt x="4611311" y="5142796"/>
                </a:lnTo>
                <a:lnTo>
                  <a:pt x="4585869" y="5142796"/>
                </a:lnTo>
                <a:lnTo>
                  <a:pt x="4611311" y="5118460"/>
                </a:lnTo>
                <a:lnTo>
                  <a:pt x="4636753" y="5118460"/>
                </a:lnTo>
                <a:lnTo>
                  <a:pt x="4636753" y="5093017"/>
                </a:lnTo>
                <a:lnTo>
                  <a:pt x="4686532" y="5067574"/>
                </a:lnTo>
                <a:lnTo>
                  <a:pt x="4737416" y="5043237"/>
                </a:lnTo>
                <a:lnTo>
                  <a:pt x="4737416" y="5017794"/>
                </a:lnTo>
                <a:lnTo>
                  <a:pt x="4737416" y="4992351"/>
                </a:lnTo>
                <a:lnTo>
                  <a:pt x="4686532" y="4942571"/>
                </a:lnTo>
                <a:lnTo>
                  <a:pt x="4662196" y="4968014"/>
                </a:lnTo>
                <a:lnTo>
                  <a:pt x="4636753" y="4968014"/>
                </a:lnTo>
                <a:lnTo>
                  <a:pt x="4611311" y="4942571"/>
                </a:lnTo>
                <a:lnTo>
                  <a:pt x="4585869" y="4992350"/>
                </a:lnTo>
                <a:lnTo>
                  <a:pt x="4611310" y="5017792"/>
                </a:lnTo>
                <a:lnTo>
                  <a:pt x="4611311" y="5017793"/>
                </a:lnTo>
                <a:lnTo>
                  <a:pt x="4536091" y="5043236"/>
                </a:lnTo>
                <a:lnTo>
                  <a:pt x="4510649" y="5043236"/>
                </a:lnTo>
                <a:lnTo>
                  <a:pt x="4510649" y="5118458"/>
                </a:lnTo>
                <a:lnTo>
                  <a:pt x="4561533" y="5168238"/>
                </a:lnTo>
                <a:lnTo>
                  <a:pt x="4536091" y="5168238"/>
                </a:lnTo>
                <a:lnTo>
                  <a:pt x="4510649" y="5168238"/>
                </a:lnTo>
                <a:lnTo>
                  <a:pt x="4510649" y="5193681"/>
                </a:lnTo>
                <a:lnTo>
                  <a:pt x="4486313" y="5168238"/>
                </a:lnTo>
                <a:lnTo>
                  <a:pt x="4486313" y="5118458"/>
                </a:lnTo>
                <a:lnTo>
                  <a:pt x="4460871" y="5093016"/>
                </a:lnTo>
                <a:lnTo>
                  <a:pt x="4385651" y="5067573"/>
                </a:lnTo>
                <a:lnTo>
                  <a:pt x="4310431" y="5093016"/>
                </a:lnTo>
                <a:lnTo>
                  <a:pt x="4284989" y="5142795"/>
                </a:lnTo>
                <a:lnTo>
                  <a:pt x="4284989" y="5142796"/>
                </a:lnTo>
                <a:lnTo>
                  <a:pt x="4260653" y="5168239"/>
                </a:lnTo>
                <a:lnTo>
                  <a:pt x="4260653" y="5193683"/>
                </a:lnTo>
                <a:lnTo>
                  <a:pt x="4284989" y="5243462"/>
                </a:lnTo>
                <a:lnTo>
                  <a:pt x="4235211" y="5268905"/>
                </a:lnTo>
                <a:lnTo>
                  <a:pt x="4185433" y="5344128"/>
                </a:lnTo>
                <a:lnTo>
                  <a:pt x="4110213" y="5369571"/>
                </a:lnTo>
                <a:lnTo>
                  <a:pt x="4084771" y="5318685"/>
                </a:lnTo>
                <a:lnTo>
                  <a:pt x="4110213" y="5243462"/>
                </a:lnTo>
                <a:lnTo>
                  <a:pt x="4134549" y="5193683"/>
                </a:lnTo>
                <a:lnTo>
                  <a:pt x="4134549" y="5168239"/>
                </a:lnTo>
                <a:lnTo>
                  <a:pt x="4185433" y="5168239"/>
                </a:lnTo>
                <a:lnTo>
                  <a:pt x="4209769" y="5142796"/>
                </a:lnTo>
                <a:lnTo>
                  <a:pt x="4185433" y="5118460"/>
                </a:lnTo>
                <a:lnTo>
                  <a:pt x="4084771" y="5093017"/>
                </a:lnTo>
                <a:lnTo>
                  <a:pt x="4034993" y="5142796"/>
                </a:lnTo>
                <a:lnTo>
                  <a:pt x="3958666" y="5168239"/>
                </a:lnTo>
                <a:lnTo>
                  <a:pt x="3908904" y="5218019"/>
                </a:lnTo>
                <a:lnTo>
                  <a:pt x="3859127" y="5293242"/>
                </a:lnTo>
                <a:lnTo>
                  <a:pt x="3758465" y="5243462"/>
                </a:lnTo>
                <a:lnTo>
                  <a:pt x="3708688" y="5243462"/>
                </a:lnTo>
                <a:lnTo>
                  <a:pt x="3582584" y="5193683"/>
                </a:lnTo>
                <a:lnTo>
                  <a:pt x="3589545" y="5173103"/>
                </a:lnTo>
                <a:cubicBezTo>
                  <a:pt x="3589544" y="5173103"/>
                  <a:pt x="3589544" y="5173102"/>
                  <a:pt x="3589543" y="5173102"/>
                </a:cubicBezTo>
                <a:lnTo>
                  <a:pt x="3582582" y="5193682"/>
                </a:lnTo>
                <a:lnTo>
                  <a:pt x="3382367" y="5193682"/>
                </a:lnTo>
                <a:lnTo>
                  <a:pt x="3421081" y="5164921"/>
                </a:lnTo>
                <a:lnTo>
                  <a:pt x="3483028" y="5168239"/>
                </a:lnTo>
                <a:lnTo>
                  <a:pt x="3532805" y="5168239"/>
                </a:lnTo>
                <a:lnTo>
                  <a:pt x="3532805" y="5118459"/>
                </a:lnTo>
                <a:lnTo>
                  <a:pt x="3507365" y="5093016"/>
                </a:lnTo>
                <a:lnTo>
                  <a:pt x="3483028" y="5118459"/>
                </a:lnTo>
                <a:lnTo>
                  <a:pt x="3432144" y="5093016"/>
                </a:lnTo>
                <a:lnTo>
                  <a:pt x="3407808" y="5093016"/>
                </a:lnTo>
                <a:lnTo>
                  <a:pt x="3407808" y="5043237"/>
                </a:lnTo>
                <a:lnTo>
                  <a:pt x="3382367" y="5043237"/>
                </a:lnTo>
                <a:lnTo>
                  <a:pt x="3356924" y="5093016"/>
                </a:lnTo>
                <a:lnTo>
                  <a:pt x="3382367" y="5118459"/>
                </a:lnTo>
                <a:lnTo>
                  <a:pt x="3382367" y="5142796"/>
                </a:lnTo>
                <a:lnTo>
                  <a:pt x="3331482" y="5093016"/>
                </a:lnTo>
                <a:lnTo>
                  <a:pt x="3356924" y="5067573"/>
                </a:lnTo>
                <a:lnTo>
                  <a:pt x="3356924" y="4992351"/>
                </a:lnTo>
                <a:lnTo>
                  <a:pt x="3407808" y="4942571"/>
                </a:lnTo>
                <a:lnTo>
                  <a:pt x="3356924" y="4942571"/>
                </a:lnTo>
                <a:lnTo>
                  <a:pt x="3349625" y="4928288"/>
                </a:lnTo>
                <a:lnTo>
                  <a:pt x="3349624" y="4928288"/>
                </a:lnTo>
                <a:lnTo>
                  <a:pt x="3356924" y="4942571"/>
                </a:lnTo>
                <a:lnTo>
                  <a:pt x="3281703" y="4968014"/>
                </a:lnTo>
                <a:lnTo>
                  <a:pt x="3256260" y="5017794"/>
                </a:lnTo>
                <a:lnTo>
                  <a:pt x="3181041" y="5067573"/>
                </a:lnTo>
                <a:lnTo>
                  <a:pt x="3206483" y="5118459"/>
                </a:lnTo>
                <a:lnTo>
                  <a:pt x="3181041" y="5142796"/>
                </a:lnTo>
                <a:lnTo>
                  <a:pt x="3231925" y="5168239"/>
                </a:lnTo>
                <a:lnTo>
                  <a:pt x="3281703" y="5218019"/>
                </a:lnTo>
                <a:lnTo>
                  <a:pt x="3331481" y="5268905"/>
                </a:lnTo>
                <a:lnTo>
                  <a:pt x="3281703" y="5293242"/>
                </a:lnTo>
                <a:lnTo>
                  <a:pt x="3281703" y="5318685"/>
                </a:lnTo>
                <a:lnTo>
                  <a:pt x="3256260" y="5293242"/>
                </a:lnTo>
                <a:lnTo>
                  <a:pt x="3206483" y="5293242"/>
                </a:lnTo>
                <a:lnTo>
                  <a:pt x="3181041" y="5293242"/>
                </a:lnTo>
                <a:lnTo>
                  <a:pt x="3056044" y="5293242"/>
                </a:lnTo>
                <a:lnTo>
                  <a:pt x="3030601" y="5344128"/>
                </a:lnTo>
                <a:lnTo>
                  <a:pt x="3006265" y="5344128"/>
                </a:lnTo>
                <a:lnTo>
                  <a:pt x="2980823" y="5369571"/>
                </a:lnTo>
                <a:lnTo>
                  <a:pt x="3006265" y="5393907"/>
                </a:lnTo>
                <a:lnTo>
                  <a:pt x="2980823" y="5419350"/>
                </a:lnTo>
                <a:lnTo>
                  <a:pt x="2905602" y="5444793"/>
                </a:lnTo>
                <a:lnTo>
                  <a:pt x="2880162" y="5520016"/>
                </a:lnTo>
                <a:lnTo>
                  <a:pt x="2880159" y="5520016"/>
                </a:lnTo>
                <a:lnTo>
                  <a:pt x="2830382" y="5544353"/>
                </a:lnTo>
                <a:lnTo>
                  <a:pt x="2804941" y="5569796"/>
                </a:lnTo>
                <a:lnTo>
                  <a:pt x="2755160" y="5595239"/>
                </a:lnTo>
                <a:lnTo>
                  <a:pt x="2679941" y="5569796"/>
                </a:lnTo>
                <a:lnTo>
                  <a:pt x="2629058" y="5494573"/>
                </a:lnTo>
                <a:lnTo>
                  <a:pt x="2629058" y="5444794"/>
                </a:lnTo>
                <a:lnTo>
                  <a:pt x="2579280" y="5393908"/>
                </a:lnTo>
                <a:lnTo>
                  <a:pt x="2579280" y="5344128"/>
                </a:lnTo>
                <a:lnTo>
                  <a:pt x="2529501" y="5318685"/>
                </a:lnTo>
                <a:lnTo>
                  <a:pt x="2553838" y="5293242"/>
                </a:lnTo>
                <a:lnTo>
                  <a:pt x="2579280" y="5268905"/>
                </a:lnTo>
                <a:lnTo>
                  <a:pt x="2579280" y="5243462"/>
                </a:lnTo>
                <a:lnTo>
                  <a:pt x="2629058" y="5218019"/>
                </a:lnTo>
                <a:lnTo>
                  <a:pt x="2604722" y="5193682"/>
                </a:lnTo>
                <a:lnTo>
                  <a:pt x="2579280" y="5142796"/>
                </a:lnTo>
                <a:lnTo>
                  <a:pt x="2579280" y="5142795"/>
                </a:lnTo>
                <a:lnTo>
                  <a:pt x="2705382" y="5093015"/>
                </a:lnTo>
                <a:lnTo>
                  <a:pt x="2755160" y="5043236"/>
                </a:lnTo>
                <a:lnTo>
                  <a:pt x="2755160" y="4992350"/>
                </a:lnTo>
                <a:lnTo>
                  <a:pt x="2729719" y="4968013"/>
                </a:lnTo>
                <a:lnTo>
                  <a:pt x="2705383" y="4942570"/>
                </a:lnTo>
                <a:lnTo>
                  <a:pt x="2679942" y="4942570"/>
                </a:lnTo>
                <a:lnTo>
                  <a:pt x="2654500" y="4968013"/>
                </a:lnTo>
                <a:lnTo>
                  <a:pt x="2604722" y="4968013"/>
                </a:lnTo>
                <a:lnTo>
                  <a:pt x="2529503" y="4917127"/>
                </a:lnTo>
                <a:lnTo>
                  <a:pt x="2529503" y="4867348"/>
                </a:lnTo>
                <a:lnTo>
                  <a:pt x="2454282" y="4841905"/>
                </a:lnTo>
                <a:lnTo>
                  <a:pt x="2454282" y="4867348"/>
                </a:lnTo>
                <a:lnTo>
                  <a:pt x="2428840" y="4841905"/>
                </a:lnTo>
                <a:lnTo>
                  <a:pt x="2379063" y="4841905"/>
                </a:lnTo>
                <a:lnTo>
                  <a:pt x="2353620" y="4867348"/>
                </a:lnTo>
                <a:lnTo>
                  <a:pt x="2353620" y="4867347"/>
                </a:lnTo>
                <a:lnTo>
                  <a:pt x="2328178" y="4841904"/>
                </a:lnTo>
                <a:lnTo>
                  <a:pt x="2303843" y="4841904"/>
                </a:lnTo>
                <a:lnTo>
                  <a:pt x="2278401" y="4817568"/>
                </a:lnTo>
                <a:lnTo>
                  <a:pt x="2252958" y="4841904"/>
                </a:lnTo>
                <a:lnTo>
                  <a:pt x="2303843" y="4867347"/>
                </a:lnTo>
                <a:lnTo>
                  <a:pt x="2228623" y="4892790"/>
                </a:lnTo>
                <a:lnTo>
                  <a:pt x="2177740" y="4841904"/>
                </a:lnTo>
                <a:lnTo>
                  <a:pt x="2153404" y="4867347"/>
                </a:lnTo>
                <a:lnTo>
                  <a:pt x="2153404" y="4892790"/>
                </a:lnTo>
                <a:lnTo>
                  <a:pt x="2127962" y="4942570"/>
                </a:lnTo>
                <a:lnTo>
                  <a:pt x="2102518" y="4917127"/>
                </a:lnTo>
                <a:lnTo>
                  <a:pt x="2078183" y="4917127"/>
                </a:lnTo>
                <a:lnTo>
                  <a:pt x="2078183" y="4867347"/>
                </a:lnTo>
                <a:lnTo>
                  <a:pt x="2027299" y="4867347"/>
                </a:lnTo>
                <a:lnTo>
                  <a:pt x="2001857" y="4892790"/>
                </a:lnTo>
                <a:lnTo>
                  <a:pt x="1952080" y="4892790"/>
                </a:lnTo>
                <a:lnTo>
                  <a:pt x="1902303" y="4917127"/>
                </a:lnTo>
                <a:lnTo>
                  <a:pt x="1876860" y="4892790"/>
                </a:lnTo>
                <a:lnTo>
                  <a:pt x="1876860" y="4867347"/>
                </a:lnTo>
                <a:lnTo>
                  <a:pt x="1851419" y="4892790"/>
                </a:lnTo>
                <a:lnTo>
                  <a:pt x="1827080" y="4892790"/>
                </a:lnTo>
                <a:lnTo>
                  <a:pt x="1801640" y="4867347"/>
                </a:lnTo>
                <a:lnTo>
                  <a:pt x="1801640" y="4892790"/>
                </a:lnTo>
                <a:lnTo>
                  <a:pt x="1776198" y="4917127"/>
                </a:lnTo>
                <a:lnTo>
                  <a:pt x="1751861" y="4892790"/>
                </a:lnTo>
                <a:lnTo>
                  <a:pt x="1726419" y="4892790"/>
                </a:lnTo>
                <a:lnTo>
                  <a:pt x="1700977" y="4917127"/>
                </a:lnTo>
                <a:lnTo>
                  <a:pt x="1676640" y="4892790"/>
                </a:lnTo>
                <a:lnTo>
                  <a:pt x="1625756" y="4917127"/>
                </a:lnTo>
                <a:lnTo>
                  <a:pt x="1601421" y="4917127"/>
                </a:lnTo>
                <a:lnTo>
                  <a:pt x="1575979" y="4892790"/>
                </a:lnTo>
                <a:lnTo>
                  <a:pt x="1575979" y="4867347"/>
                </a:lnTo>
                <a:lnTo>
                  <a:pt x="1575979" y="4841904"/>
                </a:lnTo>
                <a:lnTo>
                  <a:pt x="1526200" y="4817568"/>
                </a:lnTo>
                <a:lnTo>
                  <a:pt x="1450978" y="4867347"/>
                </a:lnTo>
                <a:lnTo>
                  <a:pt x="1425540" y="4867347"/>
                </a:lnTo>
                <a:lnTo>
                  <a:pt x="1425540" y="4867348"/>
                </a:lnTo>
                <a:lnTo>
                  <a:pt x="1425540" y="4917127"/>
                </a:lnTo>
                <a:lnTo>
                  <a:pt x="1400097" y="4942570"/>
                </a:lnTo>
                <a:lnTo>
                  <a:pt x="1400097" y="4992350"/>
                </a:lnTo>
                <a:lnTo>
                  <a:pt x="1350319" y="4992350"/>
                </a:lnTo>
                <a:lnTo>
                  <a:pt x="1350319" y="5043236"/>
                </a:lnTo>
                <a:lnTo>
                  <a:pt x="1299435" y="4992350"/>
                </a:lnTo>
                <a:lnTo>
                  <a:pt x="1249656" y="4917127"/>
                </a:lnTo>
                <a:lnTo>
                  <a:pt x="1224214" y="4917127"/>
                </a:lnTo>
                <a:lnTo>
                  <a:pt x="1148993" y="4892791"/>
                </a:lnTo>
                <a:lnTo>
                  <a:pt x="1124658" y="4917127"/>
                </a:lnTo>
                <a:lnTo>
                  <a:pt x="1124658" y="4892791"/>
                </a:lnTo>
                <a:lnTo>
                  <a:pt x="1099215" y="4917127"/>
                </a:lnTo>
                <a:lnTo>
                  <a:pt x="1073771" y="4892791"/>
                </a:lnTo>
                <a:lnTo>
                  <a:pt x="1049435" y="4917127"/>
                </a:lnTo>
                <a:lnTo>
                  <a:pt x="998551" y="4917127"/>
                </a:lnTo>
                <a:lnTo>
                  <a:pt x="998551" y="4892791"/>
                </a:lnTo>
                <a:lnTo>
                  <a:pt x="948773" y="4841905"/>
                </a:lnTo>
                <a:lnTo>
                  <a:pt x="898995" y="4867348"/>
                </a:lnTo>
                <a:lnTo>
                  <a:pt x="898995" y="4792125"/>
                </a:lnTo>
                <a:lnTo>
                  <a:pt x="923331" y="4766682"/>
                </a:lnTo>
                <a:lnTo>
                  <a:pt x="923331" y="4716902"/>
                </a:lnTo>
                <a:lnTo>
                  <a:pt x="923331" y="4691459"/>
                </a:lnTo>
                <a:lnTo>
                  <a:pt x="974215" y="4691459"/>
                </a:lnTo>
                <a:lnTo>
                  <a:pt x="998551" y="4667122"/>
                </a:lnTo>
                <a:lnTo>
                  <a:pt x="1049435" y="4716902"/>
                </a:lnTo>
                <a:lnTo>
                  <a:pt x="1148993" y="4716902"/>
                </a:lnTo>
                <a:lnTo>
                  <a:pt x="1174436" y="4667122"/>
                </a:lnTo>
                <a:lnTo>
                  <a:pt x="1224214" y="4667122"/>
                </a:lnTo>
                <a:lnTo>
                  <a:pt x="1249656" y="4616236"/>
                </a:lnTo>
                <a:lnTo>
                  <a:pt x="1275099" y="4616236"/>
                </a:lnTo>
                <a:lnTo>
                  <a:pt x="1275099" y="4616237"/>
                </a:lnTo>
                <a:lnTo>
                  <a:pt x="1350319" y="4616237"/>
                </a:lnTo>
                <a:lnTo>
                  <a:pt x="1374654" y="4590794"/>
                </a:lnTo>
                <a:lnTo>
                  <a:pt x="1425539" y="4566457"/>
                </a:lnTo>
                <a:lnTo>
                  <a:pt x="1550537" y="4491234"/>
                </a:lnTo>
                <a:lnTo>
                  <a:pt x="1651201" y="4440348"/>
                </a:lnTo>
                <a:lnTo>
                  <a:pt x="1751865" y="4416011"/>
                </a:lnTo>
                <a:lnTo>
                  <a:pt x="1776201" y="4365125"/>
                </a:lnTo>
                <a:lnTo>
                  <a:pt x="1751865" y="4340788"/>
                </a:lnTo>
                <a:lnTo>
                  <a:pt x="1801642" y="4340788"/>
                </a:lnTo>
                <a:lnTo>
                  <a:pt x="1827082" y="4315345"/>
                </a:lnTo>
                <a:lnTo>
                  <a:pt x="1902304" y="4340788"/>
                </a:lnTo>
                <a:lnTo>
                  <a:pt x="1952081" y="4315345"/>
                </a:lnTo>
                <a:lnTo>
                  <a:pt x="2001860" y="4340788"/>
                </a:lnTo>
                <a:lnTo>
                  <a:pt x="1952081" y="4340788"/>
                </a:lnTo>
                <a:lnTo>
                  <a:pt x="1952081" y="4390568"/>
                </a:lnTo>
                <a:lnTo>
                  <a:pt x="2027302" y="4416011"/>
                </a:lnTo>
                <a:lnTo>
                  <a:pt x="2052742" y="4416011"/>
                </a:lnTo>
                <a:lnTo>
                  <a:pt x="2102518" y="4390568"/>
                </a:lnTo>
                <a:lnTo>
                  <a:pt x="2127962" y="4390568"/>
                </a:lnTo>
                <a:lnTo>
                  <a:pt x="2203182" y="4440348"/>
                </a:lnTo>
                <a:lnTo>
                  <a:pt x="2328178" y="4465791"/>
                </a:lnTo>
                <a:lnTo>
                  <a:pt x="2428839" y="4465791"/>
                </a:lnTo>
                <a:lnTo>
                  <a:pt x="2478617" y="4440348"/>
                </a:lnTo>
                <a:lnTo>
                  <a:pt x="2529503" y="4416011"/>
                </a:lnTo>
                <a:lnTo>
                  <a:pt x="2579280" y="4440348"/>
                </a:lnTo>
                <a:lnTo>
                  <a:pt x="2629058" y="4440348"/>
                </a:lnTo>
                <a:lnTo>
                  <a:pt x="2679941" y="4465791"/>
                </a:lnTo>
                <a:lnTo>
                  <a:pt x="2679941" y="4465790"/>
                </a:lnTo>
                <a:lnTo>
                  <a:pt x="2705383" y="4465790"/>
                </a:lnTo>
                <a:lnTo>
                  <a:pt x="2804940" y="4440347"/>
                </a:lnTo>
                <a:lnTo>
                  <a:pt x="2830382" y="4491233"/>
                </a:lnTo>
                <a:lnTo>
                  <a:pt x="2804940" y="4515570"/>
                </a:lnTo>
                <a:lnTo>
                  <a:pt x="2780604" y="4541013"/>
                </a:lnTo>
                <a:lnTo>
                  <a:pt x="2804940" y="4566456"/>
                </a:lnTo>
                <a:lnTo>
                  <a:pt x="2804940" y="4590793"/>
                </a:lnTo>
                <a:lnTo>
                  <a:pt x="2855825" y="4590793"/>
                </a:lnTo>
                <a:lnTo>
                  <a:pt x="2855825" y="4566456"/>
                </a:lnTo>
                <a:lnTo>
                  <a:pt x="2880159" y="4566456"/>
                </a:lnTo>
                <a:cubicBezTo>
                  <a:pt x="2880160" y="4566456"/>
                  <a:pt x="2880161" y="4566457"/>
                  <a:pt x="2880162" y="4566457"/>
                </a:cubicBezTo>
                <a:lnTo>
                  <a:pt x="2931045" y="4616236"/>
                </a:lnTo>
                <a:lnTo>
                  <a:pt x="2980823" y="4641679"/>
                </a:lnTo>
                <a:lnTo>
                  <a:pt x="3006265" y="4616236"/>
                </a:lnTo>
                <a:lnTo>
                  <a:pt x="3030601" y="4616236"/>
                </a:lnTo>
                <a:lnTo>
                  <a:pt x="3056044" y="4590793"/>
                </a:lnTo>
                <a:lnTo>
                  <a:pt x="3105820" y="4590793"/>
                </a:lnTo>
                <a:lnTo>
                  <a:pt x="3131263" y="4541014"/>
                </a:lnTo>
                <a:lnTo>
                  <a:pt x="3131263" y="4590793"/>
                </a:lnTo>
                <a:lnTo>
                  <a:pt x="3156704" y="4566457"/>
                </a:lnTo>
                <a:lnTo>
                  <a:pt x="3181041" y="4515571"/>
                </a:lnTo>
                <a:lnTo>
                  <a:pt x="3156704" y="4440348"/>
                </a:lnTo>
                <a:lnTo>
                  <a:pt x="3131263" y="4416011"/>
                </a:lnTo>
                <a:lnTo>
                  <a:pt x="3181041" y="4365125"/>
                </a:lnTo>
                <a:lnTo>
                  <a:pt x="3231924" y="4340788"/>
                </a:lnTo>
                <a:lnTo>
                  <a:pt x="3256260" y="4289902"/>
                </a:lnTo>
                <a:lnTo>
                  <a:pt x="3281703" y="4289902"/>
                </a:lnTo>
                <a:lnTo>
                  <a:pt x="3281705" y="4289902"/>
                </a:lnTo>
                <a:lnTo>
                  <a:pt x="3307147" y="4265565"/>
                </a:lnTo>
                <a:lnTo>
                  <a:pt x="3356924" y="4265565"/>
                </a:lnTo>
                <a:lnTo>
                  <a:pt x="3457589" y="4190342"/>
                </a:lnTo>
                <a:lnTo>
                  <a:pt x="3558250" y="4089676"/>
                </a:lnTo>
                <a:lnTo>
                  <a:pt x="3582585" y="4014453"/>
                </a:lnTo>
                <a:lnTo>
                  <a:pt x="3608026" y="3989010"/>
                </a:lnTo>
                <a:lnTo>
                  <a:pt x="3582585" y="3963567"/>
                </a:lnTo>
                <a:lnTo>
                  <a:pt x="3608026" y="3913787"/>
                </a:lnTo>
                <a:lnTo>
                  <a:pt x="3582585" y="3888344"/>
                </a:lnTo>
                <a:lnTo>
                  <a:pt x="3608026" y="3838565"/>
                </a:lnTo>
                <a:lnTo>
                  <a:pt x="3633468" y="3813122"/>
                </a:lnTo>
                <a:lnTo>
                  <a:pt x="3683247" y="3788785"/>
                </a:lnTo>
                <a:lnTo>
                  <a:pt x="3708689" y="3813122"/>
                </a:lnTo>
                <a:lnTo>
                  <a:pt x="3783908" y="3788785"/>
                </a:lnTo>
                <a:lnTo>
                  <a:pt x="3883464" y="3763342"/>
                </a:lnTo>
                <a:lnTo>
                  <a:pt x="3883464" y="3813122"/>
                </a:lnTo>
                <a:lnTo>
                  <a:pt x="3833686" y="3813122"/>
                </a:lnTo>
                <a:lnTo>
                  <a:pt x="3808245" y="3838565"/>
                </a:lnTo>
                <a:lnTo>
                  <a:pt x="3808245" y="3888344"/>
                </a:lnTo>
                <a:lnTo>
                  <a:pt x="3758467" y="3864008"/>
                </a:lnTo>
                <a:lnTo>
                  <a:pt x="3708689" y="3913787"/>
                </a:lnTo>
                <a:lnTo>
                  <a:pt x="3683247" y="3888344"/>
                </a:lnTo>
                <a:lnTo>
                  <a:pt x="3633468" y="3913787"/>
                </a:lnTo>
                <a:lnTo>
                  <a:pt x="3657804" y="3939230"/>
                </a:lnTo>
                <a:lnTo>
                  <a:pt x="3633468" y="3963567"/>
                </a:lnTo>
                <a:lnTo>
                  <a:pt x="3657804" y="3963567"/>
                </a:lnTo>
                <a:lnTo>
                  <a:pt x="3683247" y="3989010"/>
                </a:lnTo>
                <a:lnTo>
                  <a:pt x="3708689" y="3989010"/>
                </a:lnTo>
                <a:lnTo>
                  <a:pt x="3708689" y="4014453"/>
                </a:lnTo>
                <a:lnTo>
                  <a:pt x="3708688" y="4014453"/>
                </a:lnTo>
                <a:lnTo>
                  <a:pt x="3657804" y="4064233"/>
                </a:lnTo>
                <a:lnTo>
                  <a:pt x="3683246" y="4139455"/>
                </a:lnTo>
                <a:lnTo>
                  <a:pt x="3808243" y="4164898"/>
                </a:lnTo>
                <a:lnTo>
                  <a:pt x="3833684" y="4089676"/>
                </a:lnTo>
                <a:lnTo>
                  <a:pt x="3958666" y="4089676"/>
                </a:lnTo>
                <a:lnTo>
                  <a:pt x="4084770" y="4064233"/>
                </a:lnTo>
                <a:lnTo>
                  <a:pt x="4185432" y="4064233"/>
                </a:lnTo>
                <a:lnTo>
                  <a:pt x="4460870" y="3888345"/>
                </a:lnTo>
                <a:lnTo>
                  <a:pt x="4510648" y="3763342"/>
                </a:lnTo>
                <a:lnTo>
                  <a:pt x="4761751" y="3713562"/>
                </a:lnTo>
                <a:lnTo>
                  <a:pt x="4836971" y="3612896"/>
                </a:lnTo>
                <a:lnTo>
                  <a:pt x="4887855" y="3487894"/>
                </a:lnTo>
                <a:lnTo>
                  <a:pt x="4887855" y="3487893"/>
                </a:lnTo>
                <a:lnTo>
                  <a:pt x="4937633" y="3437007"/>
                </a:lnTo>
                <a:lnTo>
                  <a:pt x="5012854" y="3387227"/>
                </a:lnTo>
                <a:lnTo>
                  <a:pt x="5038296" y="3336341"/>
                </a:lnTo>
                <a:lnTo>
                  <a:pt x="5113516" y="3236782"/>
                </a:lnTo>
                <a:lnTo>
                  <a:pt x="5137852" y="3185896"/>
                </a:lnTo>
                <a:lnTo>
                  <a:pt x="5163294" y="3161560"/>
                </a:lnTo>
                <a:lnTo>
                  <a:pt x="5238514" y="3011116"/>
                </a:lnTo>
                <a:lnTo>
                  <a:pt x="5263957" y="2860672"/>
                </a:lnTo>
                <a:lnTo>
                  <a:pt x="5188736" y="2809788"/>
                </a:lnTo>
                <a:lnTo>
                  <a:pt x="5163294" y="2835229"/>
                </a:lnTo>
                <a:lnTo>
                  <a:pt x="5137852" y="2835229"/>
                </a:lnTo>
                <a:lnTo>
                  <a:pt x="5137852" y="2785450"/>
                </a:lnTo>
                <a:lnTo>
                  <a:pt x="5188736" y="2785450"/>
                </a:lnTo>
                <a:lnTo>
                  <a:pt x="5263957" y="2734563"/>
                </a:lnTo>
                <a:lnTo>
                  <a:pt x="5339177" y="2609561"/>
                </a:lnTo>
                <a:lnTo>
                  <a:pt x="5289399" y="2534339"/>
                </a:lnTo>
                <a:lnTo>
                  <a:pt x="5289931" y="2534660"/>
                </a:lnTo>
                <a:lnTo>
                  <a:pt x="5289398" y="2534339"/>
                </a:lnTo>
                <a:lnTo>
                  <a:pt x="5313734" y="2483451"/>
                </a:lnTo>
                <a:lnTo>
                  <a:pt x="5289398" y="2459115"/>
                </a:lnTo>
                <a:lnTo>
                  <a:pt x="5364618" y="2408231"/>
                </a:lnTo>
                <a:lnTo>
                  <a:pt x="5388954" y="2433674"/>
                </a:lnTo>
                <a:lnTo>
                  <a:pt x="5464174" y="2408231"/>
                </a:lnTo>
                <a:lnTo>
                  <a:pt x="5515059" y="2333007"/>
                </a:lnTo>
                <a:lnTo>
                  <a:pt x="5539394" y="2257785"/>
                </a:lnTo>
                <a:lnTo>
                  <a:pt x="5539394" y="2233447"/>
                </a:lnTo>
                <a:lnTo>
                  <a:pt x="5564837" y="2182565"/>
                </a:lnTo>
                <a:lnTo>
                  <a:pt x="5614615" y="2233447"/>
                </a:lnTo>
                <a:lnTo>
                  <a:pt x="5640057" y="2208005"/>
                </a:lnTo>
                <a:lnTo>
                  <a:pt x="5665499" y="2233447"/>
                </a:lnTo>
                <a:lnTo>
                  <a:pt x="5665499" y="2257785"/>
                </a:lnTo>
                <a:lnTo>
                  <a:pt x="5640057" y="2408231"/>
                </a:lnTo>
                <a:lnTo>
                  <a:pt x="5689835" y="2433674"/>
                </a:lnTo>
                <a:lnTo>
                  <a:pt x="5740719" y="2408231"/>
                </a:lnTo>
                <a:lnTo>
                  <a:pt x="5765055" y="2358450"/>
                </a:lnTo>
                <a:lnTo>
                  <a:pt x="5840275" y="2459115"/>
                </a:lnTo>
                <a:lnTo>
                  <a:pt x="5891159" y="2408231"/>
                </a:lnTo>
                <a:lnTo>
                  <a:pt x="5940937" y="2283229"/>
                </a:lnTo>
                <a:lnTo>
                  <a:pt x="5891159" y="2208005"/>
                </a:lnTo>
                <a:lnTo>
                  <a:pt x="5840275" y="2257785"/>
                </a:lnTo>
                <a:lnTo>
                  <a:pt x="5715277" y="2283229"/>
                </a:lnTo>
                <a:lnTo>
                  <a:pt x="5765055" y="2132783"/>
                </a:lnTo>
                <a:lnTo>
                  <a:pt x="5840275" y="2081897"/>
                </a:lnTo>
                <a:close/>
                <a:moveTo>
                  <a:pt x="8270546" y="1474959"/>
                </a:moveTo>
                <a:lnTo>
                  <a:pt x="8282255" y="1480813"/>
                </a:lnTo>
                <a:lnTo>
                  <a:pt x="8274449" y="1490571"/>
                </a:lnTo>
                <a:lnTo>
                  <a:pt x="8264691" y="1491546"/>
                </a:lnTo>
                <a:lnTo>
                  <a:pt x="8247128" y="1501304"/>
                </a:lnTo>
                <a:lnTo>
                  <a:pt x="8250055" y="1485692"/>
                </a:lnTo>
                <a:lnTo>
                  <a:pt x="8265667" y="1485692"/>
                </a:lnTo>
                <a:lnTo>
                  <a:pt x="8270546" y="1474959"/>
                </a:lnTo>
                <a:close/>
                <a:moveTo>
                  <a:pt x="8187608" y="1463250"/>
                </a:moveTo>
                <a:lnTo>
                  <a:pt x="8203220" y="1472032"/>
                </a:lnTo>
                <a:lnTo>
                  <a:pt x="8215904" y="1471056"/>
                </a:lnTo>
                <a:lnTo>
                  <a:pt x="8214929" y="1479838"/>
                </a:lnTo>
                <a:lnTo>
                  <a:pt x="8216880" y="1484717"/>
                </a:lnTo>
                <a:lnTo>
                  <a:pt x="8195414" y="1482765"/>
                </a:lnTo>
                <a:lnTo>
                  <a:pt x="8197365" y="1476909"/>
                </a:lnTo>
                <a:lnTo>
                  <a:pt x="8187608" y="1463250"/>
                </a:lnTo>
                <a:close/>
                <a:moveTo>
                  <a:pt x="8289085" y="1415439"/>
                </a:moveTo>
                <a:lnTo>
                  <a:pt x="8307624" y="1425197"/>
                </a:lnTo>
                <a:lnTo>
                  <a:pt x="8318357" y="1429100"/>
                </a:lnTo>
                <a:lnTo>
                  <a:pt x="8307624" y="1443734"/>
                </a:lnTo>
                <a:lnTo>
                  <a:pt x="8313478" y="1452516"/>
                </a:lnTo>
                <a:lnTo>
                  <a:pt x="8282255" y="1469104"/>
                </a:lnTo>
                <a:lnTo>
                  <a:pt x="8280303" y="1453493"/>
                </a:lnTo>
                <a:lnTo>
                  <a:pt x="8269570" y="1425197"/>
                </a:lnTo>
                <a:lnTo>
                  <a:pt x="8289085" y="1415439"/>
                </a:lnTo>
                <a:close/>
                <a:moveTo>
                  <a:pt x="8360314" y="1357869"/>
                </a:moveTo>
                <a:lnTo>
                  <a:pt x="8376902" y="1366651"/>
                </a:lnTo>
                <a:lnTo>
                  <a:pt x="8379829" y="1382264"/>
                </a:lnTo>
                <a:lnTo>
                  <a:pt x="8349581" y="1375434"/>
                </a:lnTo>
                <a:lnTo>
                  <a:pt x="8360314" y="1357869"/>
                </a:lnTo>
                <a:close/>
                <a:moveTo>
                  <a:pt x="8571073" y="1228098"/>
                </a:moveTo>
                <a:lnTo>
                  <a:pt x="8597418" y="1253467"/>
                </a:lnTo>
                <a:lnTo>
                  <a:pt x="8592539" y="1260297"/>
                </a:lnTo>
                <a:lnTo>
                  <a:pt x="8592539" y="1272981"/>
                </a:lnTo>
                <a:lnTo>
                  <a:pt x="8572049" y="1273957"/>
                </a:lnTo>
                <a:lnTo>
                  <a:pt x="8561316" y="1285666"/>
                </a:lnTo>
                <a:lnTo>
                  <a:pt x="8554486" y="1302253"/>
                </a:lnTo>
                <a:lnTo>
                  <a:pt x="8533995" y="1311035"/>
                </a:lnTo>
                <a:lnTo>
                  <a:pt x="8510577" y="1309083"/>
                </a:lnTo>
                <a:lnTo>
                  <a:pt x="8505699" y="1331526"/>
                </a:lnTo>
                <a:lnTo>
                  <a:pt x="8494966" y="1335428"/>
                </a:lnTo>
                <a:lnTo>
                  <a:pt x="8482281" y="1312986"/>
                </a:lnTo>
                <a:lnTo>
                  <a:pt x="8474475" y="1303229"/>
                </a:lnTo>
                <a:lnTo>
                  <a:pt x="8467645" y="1279811"/>
                </a:lnTo>
                <a:lnTo>
                  <a:pt x="8476427" y="1270054"/>
                </a:lnTo>
                <a:lnTo>
                  <a:pt x="8524238" y="1261273"/>
                </a:lnTo>
                <a:lnTo>
                  <a:pt x="8551558" y="1236879"/>
                </a:lnTo>
                <a:lnTo>
                  <a:pt x="8567170" y="1237855"/>
                </a:lnTo>
                <a:lnTo>
                  <a:pt x="8571073" y="1228098"/>
                </a:lnTo>
                <a:close/>
                <a:moveTo>
                  <a:pt x="8306648" y="884639"/>
                </a:moveTo>
                <a:lnTo>
                  <a:pt x="8328114" y="903178"/>
                </a:lnTo>
                <a:lnTo>
                  <a:pt x="8334944" y="917814"/>
                </a:lnTo>
                <a:lnTo>
                  <a:pt x="8368119" y="935377"/>
                </a:lnTo>
                <a:lnTo>
                  <a:pt x="8422761" y="939280"/>
                </a:lnTo>
                <a:lnTo>
                  <a:pt x="8461790" y="922693"/>
                </a:lnTo>
                <a:lnTo>
                  <a:pt x="8450081" y="963674"/>
                </a:lnTo>
                <a:lnTo>
                  <a:pt x="8431542" y="975382"/>
                </a:lnTo>
                <a:lnTo>
                  <a:pt x="8415930" y="963674"/>
                </a:lnTo>
                <a:lnTo>
                  <a:pt x="8397391" y="963674"/>
                </a:lnTo>
                <a:lnTo>
                  <a:pt x="8359338" y="1014411"/>
                </a:lnTo>
                <a:lnTo>
                  <a:pt x="8284206" y="1020265"/>
                </a:lnTo>
                <a:lnTo>
                  <a:pt x="8247128" y="1070028"/>
                </a:lnTo>
                <a:lnTo>
                  <a:pt x="8212977" y="1083688"/>
                </a:lnTo>
                <a:lnTo>
                  <a:pt x="8184681" y="1151014"/>
                </a:lnTo>
                <a:lnTo>
                  <a:pt x="8163215" y="1151014"/>
                </a:lnTo>
                <a:lnTo>
                  <a:pt x="8155409" y="1207607"/>
                </a:lnTo>
                <a:lnTo>
                  <a:pt x="8099792" y="1223219"/>
                </a:lnTo>
                <a:lnTo>
                  <a:pt x="8077350" y="1247612"/>
                </a:lnTo>
                <a:lnTo>
                  <a:pt x="8066617" y="1319817"/>
                </a:lnTo>
                <a:lnTo>
                  <a:pt x="8057835" y="1315914"/>
                </a:lnTo>
                <a:lnTo>
                  <a:pt x="8009048" y="1320793"/>
                </a:lnTo>
                <a:lnTo>
                  <a:pt x="8009048" y="1309084"/>
                </a:lnTo>
                <a:cubicBezTo>
                  <a:pt x="8009373" y="1303880"/>
                  <a:pt x="8009699" y="1298676"/>
                  <a:pt x="8010024" y="1293472"/>
                </a:cubicBezTo>
                <a:lnTo>
                  <a:pt x="8002218" y="1262248"/>
                </a:lnTo>
                <a:lnTo>
                  <a:pt x="8013927" y="1254442"/>
                </a:lnTo>
                <a:lnTo>
                  <a:pt x="8038320" y="1219316"/>
                </a:lnTo>
                <a:lnTo>
                  <a:pt x="8077350" y="1190044"/>
                </a:lnTo>
                <a:lnTo>
                  <a:pt x="8108573" y="1167602"/>
                </a:lnTo>
                <a:lnTo>
                  <a:pt x="8111501" y="1154917"/>
                </a:lnTo>
                <a:lnTo>
                  <a:pt x="8135894" y="1148087"/>
                </a:lnTo>
                <a:lnTo>
                  <a:pt x="8141748" y="1130524"/>
                </a:lnTo>
                <a:lnTo>
                  <a:pt x="8135894" y="1121742"/>
                </a:lnTo>
                <a:lnTo>
                  <a:pt x="8143700" y="1104179"/>
                </a:lnTo>
                <a:lnTo>
                  <a:pt x="8200293" y="1030998"/>
                </a:lnTo>
                <a:lnTo>
                  <a:pt x="8231516" y="993920"/>
                </a:lnTo>
                <a:lnTo>
                  <a:pt x="8245176" y="957819"/>
                </a:lnTo>
                <a:lnTo>
                  <a:pt x="8258837" y="944159"/>
                </a:lnTo>
                <a:lnTo>
                  <a:pt x="8260788" y="920741"/>
                </a:lnTo>
                <a:lnTo>
                  <a:pt x="8289085" y="889516"/>
                </a:lnTo>
                <a:lnTo>
                  <a:pt x="8306648" y="884639"/>
                </a:lnTo>
                <a:close/>
                <a:moveTo>
                  <a:pt x="9328245" y="311878"/>
                </a:moveTo>
                <a:lnTo>
                  <a:pt x="9371178" y="317733"/>
                </a:lnTo>
                <a:lnTo>
                  <a:pt x="9384838" y="341150"/>
                </a:lnTo>
                <a:lnTo>
                  <a:pt x="9357517" y="360665"/>
                </a:lnTo>
                <a:lnTo>
                  <a:pt x="9357517" y="378228"/>
                </a:lnTo>
                <a:lnTo>
                  <a:pt x="9371178" y="393840"/>
                </a:lnTo>
                <a:lnTo>
                  <a:pt x="9367275" y="427015"/>
                </a:lnTo>
                <a:lnTo>
                  <a:pt x="9314585" y="427015"/>
                </a:lnTo>
                <a:lnTo>
                  <a:pt x="9250186" y="440675"/>
                </a:lnTo>
                <a:lnTo>
                  <a:pt x="9213108" y="471899"/>
                </a:lnTo>
                <a:lnTo>
                  <a:pt x="9162370" y="491414"/>
                </a:lnTo>
                <a:lnTo>
                  <a:pt x="9099923" y="526540"/>
                </a:lnTo>
                <a:lnTo>
                  <a:pt x="9035524" y="587036"/>
                </a:lnTo>
                <a:lnTo>
                  <a:pt x="8996494" y="635822"/>
                </a:lnTo>
                <a:lnTo>
                  <a:pt x="8961368" y="637774"/>
                </a:lnTo>
                <a:lnTo>
                  <a:pt x="8951610" y="647531"/>
                </a:lnTo>
                <a:lnTo>
                  <a:pt x="8926241" y="637774"/>
                </a:lnTo>
                <a:lnTo>
                  <a:pt x="8916484" y="608501"/>
                </a:lnTo>
                <a:lnTo>
                  <a:pt x="8883309" y="622162"/>
                </a:lnTo>
                <a:lnTo>
                  <a:pt x="8877454" y="651434"/>
                </a:lnTo>
                <a:lnTo>
                  <a:pt x="8887212" y="665094"/>
                </a:lnTo>
                <a:lnTo>
                  <a:pt x="8846231" y="719735"/>
                </a:lnTo>
                <a:lnTo>
                  <a:pt x="8799395" y="749008"/>
                </a:lnTo>
                <a:lnTo>
                  <a:pt x="8766220" y="774380"/>
                </a:lnTo>
                <a:lnTo>
                  <a:pt x="8731094" y="844633"/>
                </a:lnTo>
                <a:lnTo>
                  <a:pt x="8697919" y="862196"/>
                </a:lnTo>
                <a:lnTo>
                  <a:pt x="8666695" y="862196"/>
                </a:lnTo>
                <a:lnTo>
                  <a:pt x="8641326" y="887565"/>
                </a:lnTo>
                <a:lnTo>
                  <a:pt x="8614005" y="932449"/>
                </a:lnTo>
                <a:lnTo>
                  <a:pt x="8590587" y="936351"/>
                </a:lnTo>
                <a:lnTo>
                  <a:pt x="8576927" y="920740"/>
                </a:lnTo>
                <a:lnTo>
                  <a:pt x="8590587" y="885614"/>
                </a:lnTo>
                <a:lnTo>
                  <a:pt x="8602296" y="881711"/>
                </a:lnTo>
                <a:lnTo>
                  <a:pt x="8610102" y="868050"/>
                </a:lnTo>
                <a:lnTo>
                  <a:pt x="8606199" y="850487"/>
                </a:lnTo>
                <a:lnTo>
                  <a:pt x="8612054" y="825118"/>
                </a:lnTo>
                <a:lnTo>
                  <a:pt x="8623762" y="846584"/>
                </a:lnTo>
                <a:lnTo>
                  <a:pt x="8637423" y="848536"/>
                </a:lnTo>
                <a:lnTo>
                  <a:pt x="8649132" y="827069"/>
                </a:lnTo>
                <a:lnTo>
                  <a:pt x="8635471" y="807555"/>
                </a:lnTo>
                <a:lnTo>
                  <a:pt x="8654986" y="807555"/>
                </a:lnTo>
                <a:lnTo>
                  <a:pt x="8664743" y="819263"/>
                </a:lnTo>
                <a:lnTo>
                  <a:pt x="8692064" y="805603"/>
                </a:lnTo>
                <a:lnTo>
                  <a:pt x="8709627" y="778282"/>
                </a:lnTo>
                <a:lnTo>
                  <a:pt x="8711579" y="749008"/>
                </a:lnTo>
                <a:lnTo>
                  <a:pt x="8695967" y="749008"/>
                </a:lnTo>
                <a:lnTo>
                  <a:pt x="8672549" y="745105"/>
                </a:lnTo>
                <a:lnTo>
                  <a:pt x="8668646" y="713881"/>
                </a:lnTo>
                <a:lnTo>
                  <a:pt x="8697919" y="713881"/>
                </a:lnTo>
                <a:lnTo>
                  <a:pt x="8715482" y="731444"/>
                </a:lnTo>
                <a:lnTo>
                  <a:pt x="8733045" y="719735"/>
                </a:lnTo>
                <a:lnTo>
                  <a:pt x="8746705" y="688512"/>
                </a:lnTo>
                <a:lnTo>
                  <a:pt x="8787686" y="674851"/>
                </a:lnTo>
                <a:lnTo>
                  <a:pt x="8811104" y="624114"/>
                </a:lnTo>
                <a:lnTo>
                  <a:pt x="8830619" y="618260"/>
                </a:lnTo>
                <a:lnTo>
                  <a:pt x="8840376" y="600695"/>
                </a:lnTo>
                <a:lnTo>
                  <a:pt x="8832570" y="559715"/>
                </a:lnTo>
                <a:lnTo>
                  <a:pt x="8850134" y="559715"/>
                </a:lnTo>
                <a:lnTo>
                  <a:pt x="8885260" y="573376"/>
                </a:lnTo>
                <a:lnTo>
                  <a:pt x="8902823" y="559715"/>
                </a:lnTo>
                <a:lnTo>
                  <a:pt x="8904775" y="524589"/>
                </a:lnTo>
                <a:lnTo>
                  <a:pt x="8949659" y="497268"/>
                </a:lnTo>
                <a:lnTo>
                  <a:pt x="8976980" y="497268"/>
                </a:lnTo>
                <a:lnTo>
                  <a:pt x="8976980" y="462142"/>
                </a:lnTo>
                <a:lnTo>
                  <a:pt x="8965271" y="419209"/>
                </a:lnTo>
                <a:lnTo>
                  <a:pt x="8973077" y="393840"/>
                </a:lnTo>
                <a:lnTo>
                  <a:pt x="9002349" y="376277"/>
                </a:lnTo>
                <a:lnTo>
                  <a:pt x="9017961" y="403597"/>
                </a:lnTo>
                <a:lnTo>
                  <a:pt x="9041378" y="467996"/>
                </a:lnTo>
                <a:lnTo>
                  <a:pt x="9076505" y="475802"/>
                </a:lnTo>
                <a:lnTo>
                  <a:pt x="9154564" y="458239"/>
                </a:lnTo>
                <a:lnTo>
                  <a:pt x="9209205" y="409452"/>
                </a:lnTo>
                <a:lnTo>
                  <a:pt x="9218963" y="380180"/>
                </a:lnTo>
                <a:lnTo>
                  <a:pt x="9283361" y="325538"/>
                </a:lnTo>
                <a:lnTo>
                  <a:pt x="9328245" y="311878"/>
                </a:lnTo>
                <a:close/>
                <a:moveTo>
                  <a:pt x="6819242" y="0"/>
                </a:moveTo>
                <a:lnTo>
                  <a:pt x="6869020" y="125002"/>
                </a:lnTo>
                <a:lnTo>
                  <a:pt x="6969682" y="326334"/>
                </a:lnTo>
                <a:lnTo>
                  <a:pt x="6969682" y="401556"/>
                </a:lnTo>
                <a:lnTo>
                  <a:pt x="7094680" y="652667"/>
                </a:lnTo>
                <a:lnTo>
                  <a:pt x="7220784" y="803117"/>
                </a:lnTo>
                <a:lnTo>
                  <a:pt x="7321446" y="903783"/>
                </a:lnTo>
                <a:lnTo>
                  <a:pt x="7321446" y="979004"/>
                </a:lnTo>
                <a:lnTo>
                  <a:pt x="7345782" y="979004"/>
                </a:lnTo>
                <a:lnTo>
                  <a:pt x="7396667" y="1003341"/>
                </a:lnTo>
                <a:lnTo>
                  <a:pt x="7421002" y="979004"/>
                </a:lnTo>
                <a:lnTo>
                  <a:pt x="7496223" y="1003341"/>
                </a:lnTo>
                <a:lnTo>
                  <a:pt x="7446445" y="1054227"/>
                </a:lnTo>
                <a:lnTo>
                  <a:pt x="7471887" y="1078564"/>
                </a:lnTo>
                <a:lnTo>
                  <a:pt x="7521665" y="1054227"/>
                </a:lnTo>
                <a:lnTo>
                  <a:pt x="7547107" y="1129449"/>
                </a:lnTo>
                <a:lnTo>
                  <a:pt x="7672105" y="1179229"/>
                </a:lnTo>
                <a:lnTo>
                  <a:pt x="7747325" y="1179229"/>
                </a:lnTo>
                <a:lnTo>
                  <a:pt x="7847987" y="1104007"/>
                </a:lnTo>
                <a:lnTo>
                  <a:pt x="7923207" y="1078564"/>
                </a:lnTo>
                <a:lnTo>
                  <a:pt x="7998427" y="1003341"/>
                </a:lnTo>
                <a:lnTo>
                  <a:pt x="7998427" y="1054227"/>
                </a:lnTo>
                <a:lnTo>
                  <a:pt x="7948649" y="1104007"/>
                </a:lnTo>
                <a:lnTo>
                  <a:pt x="7948649" y="1129449"/>
                </a:lnTo>
                <a:lnTo>
                  <a:pt x="7822545" y="1279895"/>
                </a:lnTo>
                <a:lnTo>
                  <a:pt x="7822545" y="1379454"/>
                </a:lnTo>
                <a:lnTo>
                  <a:pt x="7873429" y="1379454"/>
                </a:lnTo>
                <a:lnTo>
                  <a:pt x="7847987" y="1505563"/>
                </a:lnTo>
                <a:lnTo>
                  <a:pt x="7797103" y="1531005"/>
                </a:lnTo>
                <a:lnTo>
                  <a:pt x="7873429" y="1606229"/>
                </a:lnTo>
                <a:lnTo>
                  <a:pt x="7948649" y="1606229"/>
                </a:lnTo>
                <a:lnTo>
                  <a:pt x="7923207" y="1656009"/>
                </a:lnTo>
                <a:lnTo>
                  <a:pt x="7772767" y="1630565"/>
                </a:lnTo>
                <a:lnTo>
                  <a:pt x="7672105" y="1705789"/>
                </a:lnTo>
                <a:lnTo>
                  <a:pt x="7672105" y="1656009"/>
                </a:lnTo>
                <a:lnTo>
                  <a:pt x="7596885" y="1656009"/>
                </a:lnTo>
                <a:lnTo>
                  <a:pt x="7571443" y="1705789"/>
                </a:lnTo>
                <a:lnTo>
                  <a:pt x="7446445" y="1681452"/>
                </a:lnTo>
                <a:lnTo>
                  <a:pt x="7421002" y="1630565"/>
                </a:lnTo>
                <a:lnTo>
                  <a:pt x="7321446" y="1630565"/>
                </a:lnTo>
                <a:lnTo>
                  <a:pt x="7070344" y="1756674"/>
                </a:lnTo>
                <a:lnTo>
                  <a:pt x="6869020" y="1907113"/>
                </a:lnTo>
                <a:lnTo>
                  <a:pt x="6894462" y="1956897"/>
                </a:lnTo>
                <a:lnTo>
                  <a:pt x="6819242" y="2081899"/>
                </a:lnTo>
                <a:lnTo>
                  <a:pt x="6793800" y="2006676"/>
                </a:lnTo>
                <a:lnTo>
                  <a:pt x="6668802" y="1931450"/>
                </a:lnTo>
                <a:lnTo>
                  <a:pt x="6542697" y="1831894"/>
                </a:lnTo>
                <a:lnTo>
                  <a:pt x="6467477" y="1705789"/>
                </a:lnTo>
                <a:lnTo>
                  <a:pt x="6417699" y="1681452"/>
                </a:lnTo>
                <a:lnTo>
                  <a:pt x="6342479" y="1580786"/>
                </a:lnTo>
                <a:lnTo>
                  <a:pt x="6217481" y="1555343"/>
                </a:lnTo>
                <a:lnTo>
                  <a:pt x="6091377" y="1606229"/>
                </a:lnTo>
                <a:lnTo>
                  <a:pt x="5991821" y="1681452"/>
                </a:lnTo>
                <a:lnTo>
                  <a:pt x="5966379" y="1630565"/>
                </a:lnTo>
                <a:lnTo>
                  <a:pt x="5966379" y="1580786"/>
                </a:lnTo>
                <a:lnTo>
                  <a:pt x="5916601" y="1531005"/>
                </a:lnTo>
                <a:lnTo>
                  <a:pt x="5940937" y="1505563"/>
                </a:lnTo>
                <a:lnTo>
                  <a:pt x="5891159" y="1480122"/>
                </a:lnTo>
                <a:lnTo>
                  <a:pt x="5840275" y="1480122"/>
                </a:lnTo>
                <a:lnTo>
                  <a:pt x="5815939" y="1455784"/>
                </a:lnTo>
                <a:lnTo>
                  <a:pt x="5740719" y="1505563"/>
                </a:lnTo>
                <a:lnTo>
                  <a:pt x="5665499" y="1606229"/>
                </a:lnTo>
                <a:lnTo>
                  <a:pt x="5715277" y="1656009"/>
                </a:lnTo>
                <a:lnTo>
                  <a:pt x="5765055" y="1731231"/>
                </a:lnTo>
                <a:lnTo>
                  <a:pt x="5840275" y="1731231"/>
                </a:lnTo>
                <a:lnTo>
                  <a:pt x="5916601" y="1881669"/>
                </a:lnTo>
                <a:lnTo>
                  <a:pt x="5966379" y="1956897"/>
                </a:lnTo>
                <a:lnTo>
                  <a:pt x="5891159" y="2006676"/>
                </a:lnTo>
                <a:lnTo>
                  <a:pt x="5815939" y="1931450"/>
                </a:lnTo>
                <a:lnTo>
                  <a:pt x="5765055" y="1881669"/>
                </a:lnTo>
                <a:lnTo>
                  <a:pt x="5715277" y="1931450"/>
                </a:lnTo>
                <a:lnTo>
                  <a:pt x="5665499" y="1931450"/>
                </a:lnTo>
                <a:lnTo>
                  <a:pt x="5640056" y="2006676"/>
                </a:lnTo>
                <a:lnTo>
                  <a:pt x="5590278" y="2006676"/>
                </a:lnTo>
                <a:lnTo>
                  <a:pt x="5515058" y="2081899"/>
                </a:lnTo>
                <a:lnTo>
                  <a:pt x="5464174" y="2057559"/>
                </a:lnTo>
                <a:lnTo>
                  <a:pt x="5464174" y="1956897"/>
                </a:lnTo>
                <a:lnTo>
                  <a:pt x="5489616" y="1881669"/>
                </a:lnTo>
                <a:lnTo>
                  <a:pt x="5564836" y="1831894"/>
                </a:lnTo>
                <a:lnTo>
                  <a:pt x="5590278" y="1756674"/>
                </a:lnTo>
                <a:lnTo>
                  <a:pt x="5539394" y="1656009"/>
                </a:lnTo>
                <a:lnTo>
                  <a:pt x="5515058" y="1656009"/>
                </a:lnTo>
                <a:lnTo>
                  <a:pt x="5515058" y="1606229"/>
                </a:lnTo>
                <a:lnTo>
                  <a:pt x="5489616" y="1580786"/>
                </a:lnTo>
                <a:lnTo>
                  <a:pt x="5489616" y="1531005"/>
                </a:lnTo>
                <a:lnTo>
                  <a:pt x="5539394" y="1455784"/>
                </a:lnTo>
                <a:lnTo>
                  <a:pt x="5539394" y="1404898"/>
                </a:lnTo>
                <a:lnTo>
                  <a:pt x="5564836" y="1355118"/>
                </a:lnTo>
                <a:lnTo>
                  <a:pt x="5614614" y="1379454"/>
                </a:lnTo>
                <a:lnTo>
                  <a:pt x="5689834" y="1355118"/>
                </a:lnTo>
                <a:lnTo>
                  <a:pt x="5740719" y="1329675"/>
                </a:lnTo>
                <a:lnTo>
                  <a:pt x="5765055" y="1355118"/>
                </a:lnTo>
                <a:lnTo>
                  <a:pt x="5815939" y="1279895"/>
                </a:lnTo>
                <a:lnTo>
                  <a:pt x="5891159" y="1254452"/>
                </a:lnTo>
                <a:lnTo>
                  <a:pt x="5891159" y="1179229"/>
                </a:lnTo>
                <a:lnTo>
                  <a:pt x="5840275" y="1104007"/>
                </a:lnTo>
                <a:lnTo>
                  <a:pt x="5865717" y="1054227"/>
                </a:lnTo>
                <a:lnTo>
                  <a:pt x="5916601" y="1054227"/>
                </a:lnTo>
                <a:lnTo>
                  <a:pt x="6041599" y="1179229"/>
                </a:lnTo>
                <a:lnTo>
                  <a:pt x="6091377" y="1153786"/>
                </a:lnTo>
                <a:lnTo>
                  <a:pt x="6091377" y="1204672"/>
                </a:lnTo>
                <a:lnTo>
                  <a:pt x="6166597" y="1254452"/>
                </a:lnTo>
                <a:lnTo>
                  <a:pt x="6292701" y="1179229"/>
                </a:lnTo>
                <a:lnTo>
                  <a:pt x="6317037" y="1129449"/>
                </a:lnTo>
                <a:lnTo>
                  <a:pt x="6292701" y="1054227"/>
                </a:lnTo>
                <a:lnTo>
                  <a:pt x="6317037" y="1003341"/>
                </a:lnTo>
                <a:lnTo>
                  <a:pt x="6317037" y="953562"/>
                </a:lnTo>
                <a:lnTo>
                  <a:pt x="6342479" y="903783"/>
                </a:lnTo>
                <a:lnTo>
                  <a:pt x="6443141" y="878340"/>
                </a:lnTo>
                <a:lnTo>
                  <a:pt x="6492919" y="803117"/>
                </a:lnTo>
                <a:lnTo>
                  <a:pt x="6518361" y="652667"/>
                </a:lnTo>
                <a:lnTo>
                  <a:pt x="6619024" y="526559"/>
                </a:lnTo>
                <a:lnTo>
                  <a:pt x="6643360" y="300891"/>
                </a:lnTo>
                <a:lnTo>
                  <a:pt x="6619024" y="125002"/>
                </a:lnTo>
                <a:lnTo>
                  <a:pt x="6694244" y="49779"/>
                </a:lnTo>
                <a:lnTo>
                  <a:pt x="6769464" y="49779"/>
                </a:lnTo>
                <a:lnTo>
                  <a:pt x="6819242" y="0"/>
                </a:lnTo>
                <a:close/>
              </a:path>
            </a:pathLst>
          </a:custGeom>
          <a:solidFill>
            <a:schemeClr val="tx1"/>
          </a:solidFill>
          <a:ln w="2857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0" name="Freeform 176">
            <a:extLst>
              <a:ext uri="{FF2B5EF4-FFF2-40B4-BE49-F238E27FC236}">
                <a16:creationId xmlns:a16="http://schemas.microsoft.com/office/drawing/2014/main" id="{8F2EFD50-A73D-439B-A0D1-01A23C9DEE8B}"/>
              </a:ext>
            </a:extLst>
          </p:cNvPr>
          <p:cNvSpPr>
            <a:spLocks/>
          </p:cNvSpPr>
          <p:nvPr/>
        </p:nvSpPr>
        <p:spPr bwMode="auto">
          <a:xfrm>
            <a:off x="331039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A6AC1A88-D985-4F26-A1EE-6D404C07ED47}"/>
              </a:ext>
            </a:extLst>
          </p:cNvPr>
          <p:cNvSpPr/>
          <p:nvPr/>
        </p:nvSpPr>
        <p:spPr>
          <a:xfrm flipV="1">
            <a:off x="2657162" y="5145857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FE5653D-EBEF-4BB4-9E56-4F37044D0597}"/>
              </a:ext>
            </a:extLst>
          </p:cNvPr>
          <p:cNvSpPr txBox="1"/>
          <p:nvPr/>
        </p:nvSpPr>
        <p:spPr>
          <a:xfrm>
            <a:off x="1422836" y="6081329"/>
            <a:ext cx="2266967" cy="6001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兵庫県南部地震（阪神・淡路大震災）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1995/01/17 </a:t>
            </a:r>
          </a:p>
          <a:p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M7.3 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最大震度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  <a:p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死者 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6,434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　不明 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名負傷者</a:t>
            </a: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43,792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  <a:b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住家全壊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104,906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棟、住家半壊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144,274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棟、全半焼</a:t>
            </a:r>
            <a:r>
              <a:rPr lang="en-US" altLang="zh-TW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7,132</a:t>
            </a:r>
            <a:r>
              <a:rPr lang="zh-TW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棟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AC6CE7C4-5B57-4FA6-AFC1-DA36A081277A}"/>
              </a:ext>
            </a:extLst>
          </p:cNvPr>
          <p:cNvCxnSpPr>
            <a:cxnSpLocks/>
            <a:stCxn id="53" idx="1"/>
            <a:endCxn id="69" idx="0"/>
          </p:cNvCxnSpPr>
          <p:nvPr/>
        </p:nvCxnSpPr>
        <p:spPr>
          <a:xfrm flipH="1">
            <a:off x="2556320" y="5338499"/>
            <a:ext cx="133894" cy="7428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1E1889-B99E-422E-8F77-D4FB69CA4523}"/>
              </a:ext>
            </a:extLst>
          </p:cNvPr>
          <p:cNvSpPr txBox="1"/>
          <p:nvPr/>
        </p:nvSpPr>
        <p:spPr>
          <a:xfrm>
            <a:off x="5442754" y="6492344"/>
            <a:ext cx="4302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参考文献：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国土交通省気象庁ホームページ</a:t>
            </a:r>
            <a:b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日本付近で発生した主な被害地震（</a:t>
            </a:r>
            <a:r>
              <a:rPr lang="en-US" altLang="ja-JP" sz="6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https://www.data.jma.go.jp/svd/eqev/data/higai/higai1996-new.html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）より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047BC32-27DE-45BB-AC5D-2474E1C7B7B2}"/>
              </a:ext>
            </a:extLst>
          </p:cNvPr>
          <p:cNvSpPr txBox="1"/>
          <p:nvPr/>
        </p:nvSpPr>
        <p:spPr>
          <a:xfrm>
            <a:off x="273664" y="365230"/>
            <a:ext cx="364715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日本付近で発生した大地震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マップ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2C73CC62-B0BD-4606-8B42-007F9724D582}"/>
              </a:ext>
            </a:extLst>
          </p:cNvPr>
          <p:cNvSpPr/>
          <p:nvPr/>
        </p:nvSpPr>
        <p:spPr>
          <a:xfrm flipV="1">
            <a:off x="2235274" y="462935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6AB0F3B8-A4AA-4967-9B62-A2E31667047E}"/>
              </a:ext>
            </a:extLst>
          </p:cNvPr>
          <p:cNvSpPr txBox="1"/>
          <p:nvPr/>
        </p:nvSpPr>
        <p:spPr>
          <a:xfrm>
            <a:off x="2151086" y="3825148"/>
            <a:ext cx="992579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sz="900" b="1" dirty="0"/>
              <a:t>鳥取県西部地震</a:t>
            </a:r>
            <a:endParaRPr lang="en-US" altLang="ja-JP" sz="900" b="1" dirty="0"/>
          </a:p>
          <a:p>
            <a:r>
              <a:rPr lang="en-US" altLang="ja-JP" sz="600" dirty="0"/>
              <a:t>2000/10/06</a:t>
            </a:r>
          </a:p>
          <a:p>
            <a:r>
              <a:rPr lang="en-US" altLang="ja-JP" sz="600" dirty="0"/>
              <a:t>M7.3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br>
              <a:rPr lang="en-US" altLang="ja-JP" sz="600" dirty="0"/>
            </a:br>
            <a:r>
              <a:rPr lang="ja-JP" altLang="en-US" sz="600" dirty="0"/>
              <a:t>負傷者</a:t>
            </a:r>
            <a:r>
              <a:rPr lang="en-US" altLang="ja-JP" sz="600" dirty="0"/>
              <a:t>182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435</a:t>
            </a:r>
            <a:r>
              <a:rPr lang="ja-JP" altLang="en-US" sz="600" dirty="0"/>
              <a:t>棟</a:t>
            </a:r>
            <a:endParaRPr lang="en-US" altLang="ja-JP" sz="600" dirty="0"/>
          </a:p>
          <a:p>
            <a:r>
              <a:rPr lang="ja-JP" altLang="en-US" sz="600" dirty="0"/>
              <a:t>半壊 </a:t>
            </a:r>
            <a:r>
              <a:rPr lang="en-US" altLang="ja-JP" sz="600" dirty="0"/>
              <a:t>3,101</a:t>
            </a:r>
            <a:r>
              <a:rPr lang="ja-JP" altLang="en-US" sz="600" dirty="0"/>
              <a:t>棟など</a:t>
            </a: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A0404C37-F6B2-4076-92B1-2444A58010C7}"/>
              </a:ext>
            </a:extLst>
          </p:cNvPr>
          <p:cNvSpPr/>
          <p:nvPr/>
        </p:nvSpPr>
        <p:spPr>
          <a:xfrm flipV="1">
            <a:off x="1803954" y="5103812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03A81A8-3B65-482C-B7C2-1E5955C9DFE2}"/>
              </a:ext>
            </a:extLst>
          </p:cNvPr>
          <p:cNvSpPr txBox="1"/>
          <p:nvPr/>
        </p:nvSpPr>
        <p:spPr>
          <a:xfrm>
            <a:off x="1358308" y="2940506"/>
            <a:ext cx="992579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芸予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2001/03/24</a:t>
            </a:r>
          </a:p>
          <a:p>
            <a:r>
              <a:rPr lang="en-US" altLang="ja-JP" sz="600" dirty="0"/>
              <a:t>M6.7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弱</a:t>
            </a:r>
            <a:endParaRPr lang="en-US" altLang="ja-JP" sz="600" dirty="0"/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288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70</a:t>
            </a:r>
            <a:r>
              <a:rPr lang="ja-JP" altLang="en-US" sz="600" dirty="0"/>
              <a:t>棟</a:t>
            </a:r>
            <a:br>
              <a:rPr lang="en-US" altLang="ja-JP" sz="600" dirty="0"/>
            </a:br>
            <a:r>
              <a:rPr lang="ja-JP" altLang="en-US" sz="600" dirty="0"/>
              <a:t>半壊 </a:t>
            </a:r>
            <a:r>
              <a:rPr lang="en-US" altLang="ja-JP" sz="600" dirty="0"/>
              <a:t>774</a:t>
            </a:r>
            <a:r>
              <a:rPr lang="ja-JP" altLang="en-US" sz="600" dirty="0"/>
              <a:t>棟など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CA95812-2908-4216-99B1-0A3FC0F1F388}"/>
              </a:ext>
            </a:extLst>
          </p:cNvPr>
          <p:cNvSpPr txBox="1"/>
          <p:nvPr/>
        </p:nvSpPr>
        <p:spPr>
          <a:xfrm>
            <a:off x="7966193" y="2230727"/>
            <a:ext cx="1348446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十勝沖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2003/09/26</a:t>
            </a:r>
          </a:p>
          <a:p>
            <a:r>
              <a:rPr lang="en-US" altLang="ja-JP" sz="600" dirty="0"/>
              <a:t>M8.0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弱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ja-JP" sz="600" dirty="0"/>
              <a:t>1</a:t>
            </a:r>
            <a:r>
              <a:rPr lang="ja-JP" altLang="en-US" sz="600" dirty="0"/>
              <a:t>名　不明</a:t>
            </a:r>
            <a:r>
              <a:rPr lang="en-US" altLang="ja-JP" sz="600" dirty="0"/>
              <a:t>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849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住宅全壊 </a:t>
            </a:r>
            <a:r>
              <a:rPr lang="en-US" altLang="ja-JP" sz="600" dirty="0"/>
              <a:t>116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住宅半壊 </a:t>
            </a:r>
            <a:r>
              <a:rPr lang="en-US" altLang="ja-JP" sz="600" dirty="0"/>
              <a:t>368</a:t>
            </a:r>
            <a:r>
              <a:rPr lang="ja-JP" altLang="en-US" sz="600" dirty="0"/>
              <a:t>棟など</a:t>
            </a: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EA041E2F-68AA-454D-AEB3-ABE75D0C2C13}"/>
              </a:ext>
            </a:extLst>
          </p:cNvPr>
          <p:cNvSpPr/>
          <p:nvPr/>
        </p:nvSpPr>
        <p:spPr>
          <a:xfrm flipV="1">
            <a:off x="7273101" y="246412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5162FC59-37BD-403F-AE76-05F5B6CD4621}"/>
              </a:ext>
            </a:extLst>
          </p:cNvPr>
          <p:cNvSpPr/>
          <p:nvPr/>
        </p:nvSpPr>
        <p:spPr>
          <a:xfrm flipV="1">
            <a:off x="4693803" y="4129027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C823C4C2-E9CF-47A8-9F0A-64381A241A26}"/>
              </a:ext>
            </a:extLst>
          </p:cNvPr>
          <p:cNvSpPr/>
          <p:nvPr/>
        </p:nvSpPr>
        <p:spPr>
          <a:xfrm flipV="1">
            <a:off x="3650007" y="402551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97D62EC5-2EB4-401A-86D4-F5BE4E45A7C6}"/>
              </a:ext>
            </a:extLst>
          </p:cNvPr>
          <p:cNvSpPr/>
          <p:nvPr/>
        </p:nvSpPr>
        <p:spPr>
          <a:xfrm flipV="1">
            <a:off x="4635255" y="389701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5441F1E9-AE1D-4C43-A8F7-212EE76F94A5}"/>
              </a:ext>
            </a:extLst>
          </p:cNvPr>
          <p:cNvSpPr txBox="1"/>
          <p:nvPr/>
        </p:nvSpPr>
        <p:spPr>
          <a:xfrm>
            <a:off x="6660146" y="3312238"/>
            <a:ext cx="1396536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岩手・宮城内陸地震</a:t>
            </a:r>
            <a:br>
              <a:rPr lang="en-US" altLang="ja-JP" sz="900" b="1" dirty="0"/>
            </a:br>
            <a:r>
              <a:rPr lang="en-US" altLang="ja-JP" sz="600" dirty="0"/>
              <a:t>2008/06/14</a:t>
            </a:r>
          </a:p>
          <a:p>
            <a:r>
              <a:rPr lang="en-US" altLang="ja-JP" sz="600" dirty="0"/>
              <a:t>M7.2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ja-JP" sz="600" dirty="0"/>
              <a:t>17</a:t>
            </a:r>
            <a:r>
              <a:rPr lang="ja-JP" altLang="en-US" sz="600" dirty="0"/>
              <a:t>名　不明</a:t>
            </a:r>
            <a:r>
              <a:rPr lang="en-US" altLang="ja-JP" sz="600" dirty="0"/>
              <a:t>6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426</a:t>
            </a:r>
            <a:r>
              <a:rPr lang="ja-JP" altLang="en-US" sz="600" dirty="0"/>
              <a:t>名</a:t>
            </a:r>
            <a:endParaRPr lang="en-US" altLang="ja-JP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30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146</a:t>
            </a:r>
            <a:r>
              <a:rPr lang="ja-JP" altLang="en-US" sz="600" dirty="0"/>
              <a:t>棟など</a:t>
            </a: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7B60DE90-95F6-4A3D-9653-31CDD8242469}"/>
              </a:ext>
            </a:extLst>
          </p:cNvPr>
          <p:cNvSpPr/>
          <p:nvPr/>
        </p:nvSpPr>
        <p:spPr>
          <a:xfrm flipV="1">
            <a:off x="5750203" y="3545640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2FD38211-CE58-4AC0-A30A-A1DC26F387FC}"/>
              </a:ext>
            </a:extLst>
          </p:cNvPr>
          <p:cNvCxnSpPr>
            <a:cxnSpLocks/>
            <a:stCxn id="93" idx="1"/>
            <a:endCxn id="95" idx="6"/>
          </p:cNvCxnSpPr>
          <p:nvPr/>
        </p:nvCxnSpPr>
        <p:spPr>
          <a:xfrm flipH="1">
            <a:off x="5975899" y="3658487"/>
            <a:ext cx="6842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49385D42-38B8-4466-BF50-915B047BF153}"/>
              </a:ext>
            </a:extLst>
          </p:cNvPr>
          <p:cNvCxnSpPr>
            <a:cxnSpLocks/>
            <a:stCxn id="85" idx="1"/>
            <a:endCxn id="86" idx="6"/>
          </p:cNvCxnSpPr>
          <p:nvPr/>
        </p:nvCxnSpPr>
        <p:spPr>
          <a:xfrm flipH="1">
            <a:off x="7498797" y="2576976"/>
            <a:ext cx="4673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4A8AB8BD-FF67-49A0-9123-CF0491EE78A8}"/>
              </a:ext>
            </a:extLst>
          </p:cNvPr>
          <p:cNvCxnSpPr>
            <a:cxnSpLocks/>
            <a:stCxn id="82" idx="2"/>
            <a:endCxn id="79" idx="4"/>
          </p:cNvCxnSpPr>
          <p:nvPr/>
        </p:nvCxnSpPr>
        <p:spPr>
          <a:xfrm flipH="1">
            <a:off x="2348122" y="4517645"/>
            <a:ext cx="299254" cy="1117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A15EC5E5-7E45-4BEE-BBC7-9CFC27A2C595}"/>
              </a:ext>
            </a:extLst>
          </p:cNvPr>
          <p:cNvCxnSpPr>
            <a:cxnSpLocks/>
            <a:stCxn id="84" idx="2"/>
            <a:endCxn id="83" idx="4"/>
          </p:cNvCxnSpPr>
          <p:nvPr/>
        </p:nvCxnSpPr>
        <p:spPr>
          <a:xfrm>
            <a:off x="1854598" y="3633003"/>
            <a:ext cx="62204" cy="14708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4E8C5CDE-407B-490F-A707-90800B105792}"/>
              </a:ext>
            </a:extLst>
          </p:cNvPr>
          <p:cNvSpPr txBox="1"/>
          <p:nvPr/>
        </p:nvSpPr>
        <p:spPr>
          <a:xfrm>
            <a:off x="5820395" y="4666973"/>
            <a:ext cx="2121093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b="1" dirty="0"/>
              <a:t>東北地方太平洋沖地震</a:t>
            </a:r>
            <a:r>
              <a:rPr lang="ja-JP" altLang="en-US" b="1" dirty="0"/>
              <a:t>（</a:t>
            </a:r>
            <a:r>
              <a:rPr lang="zh-TW" altLang="en-US" sz="900" b="1" dirty="0"/>
              <a:t>東日本大震災</a:t>
            </a:r>
            <a:r>
              <a:rPr lang="ja-JP" altLang="en-US" sz="900" b="1" dirty="0"/>
              <a:t>）</a:t>
            </a:r>
            <a:br>
              <a:rPr lang="en-US" altLang="ja-JP" dirty="0"/>
            </a:br>
            <a:r>
              <a:rPr lang="en-US" altLang="ja-JP" sz="600" dirty="0"/>
              <a:t>2011/03/11</a:t>
            </a:r>
          </a:p>
          <a:p>
            <a:r>
              <a:rPr lang="en-US" altLang="ja-JP" sz="600" dirty="0"/>
              <a:t>M9.0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  <a:br>
              <a:rPr lang="en-US" altLang="ja-JP" sz="600" dirty="0"/>
            </a:br>
            <a:r>
              <a:rPr lang="ja-JP" altLang="en-US" sz="600" dirty="0"/>
              <a:t>死者</a:t>
            </a:r>
            <a:r>
              <a:rPr lang="en-US" altLang="zh-TW" sz="600" dirty="0"/>
              <a:t>19,689</a:t>
            </a:r>
            <a:r>
              <a:rPr lang="ja-JP" altLang="en-US" sz="600" dirty="0"/>
              <a:t>名　</a:t>
            </a:r>
            <a:r>
              <a:rPr lang="zh-TW" altLang="en-US" sz="600" dirty="0"/>
              <a:t>不明</a:t>
            </a:r>
            <a:r>
              <a:rPr lang="en-US" altLang="zh-TW" sz="600" dirty="0"/>
              <a:t>2,563</a:t>
            </a:r>
            <a:r>
              <a:rPr lang="ja-JP" altLang="en-US" sz="600" dirty="0"/>
              <a:t>名　負傷者</a:t>
            </a:r>
            <a:r>
              <a:rPr lang="en-US" altLang="zh-TW" sz="600" dirty="0"/>
              <a:t>6,233</a:t>
            </a:r>
            <a:r>
              <a:rPr lang="ja-JP" altLang="en-US" sz="600" dirty="0"/>
              <a:t>名</a:t>
            </a:r>
            <a:endParaRPr lang="en-US" altLang="zh-TW" sz="600" dirty="0"/>
          </a:p>
          <a:p>
            <a:r>
              <a:rPr lang="ja-JP" altLang="en-US" sz="600" dirty="0"/>
              <a:t>住家全壊 </a:t>
            </a:r>
            <a:r>
              <a:rPr lang="en-US" altLang="ja-JP" sz="600" dirty="0"/>
              <a:t>121,995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282,939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748,109</a:t>
            </a:r>
            <a:r>
              <a:rPr lang="ja-JP" altLang="en-US" sz="600" dirty="0"/>
              <a:t>棟など</a:t>
            </a: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8038F6A0-B3A1-471D-BFF4-F10B4A223B71}"/>
              </a:ext>
            </a:extLst>
          </p:cNvPr>
          <p:cNvSpPr/>
          <p:nvPr/>
        </p:nvSpPr>
        <p:spPr>
          <a:xfrm flipV="1">
            <a:off x="6176222" y="412983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59B191A1-AB46-474D-AC01-216601B7AE43}"/>
              </a:ext>
            </a:extLst>
          </p:cNvPr>
          <p:cNvCxnSpPr>
            <a:cxnSpLocks/>
            <a:stCxn id="122" idx="0"/>
            <a:endCxn id="124" idx="7"/>
          </p:cNvCxnSpPr>
          <p:nvPr/>
        </p:nvCxnSpPr>
        <p:spPr>
          <a:xfrm flipH="1" flipV="1">
            <a:off x="6368866" y="4322481"/>
            <a:ext cx="512076" cy="3444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楕円 129">
            <a:extLst>
              <a:ext uri="{FF2B5EF4-FFF2-40B4-BE49-F238E27FC236}">
                <a16:creationId xmlns:a16="http://schemas.microsoft.com/office/drawing/2014/main" id="{7F4E11CB-8777-4BDA-9802-93C9AF5D797D}"/>
              </a:ext>
            </a:extLst>
          </p:cNvPr>
          <p:cNvSpPr/>
          <p:nvPr/>
        </p:nvSpPr>
        <p:spPr>
          <a:xfrm flipV="1">
            <a:off x="817954" y="5589479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04827F78-6116-4859-81D9-D9E05B4E036B}"/>
              </a:ext>
            </a:extLst>
          </p:cNvPr>
          <p:cNvSpPr txBox="1"/>
          <p:nvPr/>
        </p:nvSpPr>
        <p:spPr>
          <a:xfrm>
            <a:off x="471175" y="2087066"/>
            <a:ext cx="1569660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熊本地震</a:t>
            </a:r>
            <a:br>
              <a:rPr lang="en-US" altLang="ja-JP" dirty="0"/>
            </a:br>
            <a:r>
              <a:rPr lang="en-US" altLang="ja-JP" sz="600" dirty="0"/>
              <a:t>2016/04/14</a:t>
            </a:r>
            <a:r>
              <a:rPr lang="ja-JP" altLang="en-US" sz="600" dirty="0"/>
              <a:t>～</a:t>
            </a:r>
            <a:endParaRPr lang="en-US" altLang="ja-JP" sz="600" dirty="0"/>
          </a:p>
          <a:p>
            <a:r>
              <a:rPr lang="en-US" altLang="ja-JP" sz="600" dirty="0"/>
              <a:t>M7.3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273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2809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8,667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34,719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162,500</a:t>
            </a:r>
            <a:r>
              <a:rPr lang="ja-JP" altLang="en-US" sz="600" dirty="0"/>
              <a:t>棟　など</a:t>
            </a:r>
          </a:p>
        </p:txBody>
      </p: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9EE518FF-A652-404F-8093-CBBBE66FBBE5}"/>
              </a:ext>
            </a:extLst>
          </p:cNvPr>
          <p:cNvCxnSpPr>
            <a:cxnSpLocks/>
            <a:stCxn id="132" idx="2"/>
            <a:endCxn id="130" idx="4"/>
          </p:cNvCxnSpPr>
          <p:nvPr/>
        </p:nvCxnSpPr>
        <p:spPr>
          <a:xfrm flipH="1">
            <a:off x="930802" y="2779563"/>
            <a:ext cx="325203" cy="28099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F0E2D70-BF56-4686-AEB6-44E52953A5D7}"/>
              </a:ext>
            </a:extLst>
          </p:cNvPr>
          <p:cNvSpPr txBox="1"/>
          <p:nvPr/>
        </p:nvSpPr>
        <p:spPr>
          <a:xfrm>
            <a:off x="4984680" y="478309"/>
            <a:ext cx="1446230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北海道胆振東部地震</a:t>
            </a:r>
            <a:br>
              <a:rPr lang="en-US" altLang="ja-JP" dirty="0"/>
            </a:br>
            <a:r>
              <a:rPr lang="en-US" altLang="ja-JP" sz="600" dirty="0"/>
              <a:t>2018/09/06</a:t>
            </a:r>
          </a:p>
          <a:p>
            <a:r>
              <a:rPr lang="en-US" altLang="ja-JP" sz="600" dirty="0"/>
              <a:t>M6.7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43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782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469</a:t>
            </a:r>
            <a:r>
              <a:rPr lang="ja-JP" altLang="en-US" sz="600" dirty="0"/>
              <a:t>棟　住家半壊 </a:t>
            </a:r>
            <a:r>
              <a:rPr lang="en-US" altLang="ja-JP" sz="600" dirty="0"/>
              <a:t>1,660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13,849</a:t>
            </a:r>
            <a:r>
              <a:rPr lang="ja-JP" altLang="en-US" sz="600" dirty="0"/>
              <a:t>棟など</a:t>
            </a:r>
          </a:p>
        </p:txBody>
      </p:sp>
      <p:sp>
        <p:nvSpPr>
          <p:cNvPr id="140" name="楕円 139">
            <a:extLst>
              <a:ext uri="{FF2B5EF4-FFF2-40B4-BE49-F238E27FC236}">
                <a16:creationId xmlns:a16="http://schemas.microsoft.com/office/drawing/2014/main" id="{3B60FC69-2EC3-441F-A9B4-9FCE31576A32}"/>
              </a:ext>
            </a:extLst>
          </p:cNvPr>
          <p:cNvSpPr/>
          <p:nvPr/>
        </p:nvSpPr>
        <p:spPr>
          <a:xfrm flipV="1">
            <a:off x="6627094" y="1760116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04EC80E2-3F6E-48B4-9291-D50B6C882029}"/>
              </a:ext>
            </a:extLst>
          </p:cNvPr>
          <p:cNvCxnSpPr>
            <a:cxnSpLocks/>
            <a:stCxn id="140" idx="3"/>
            <a:endCxn id="138" idx="2"/>
          </p:cNvCxnSpPr>
          <p:nvPr/>
        </p:nvCxnSpPr>
        <p:spPr>
          <a:xfrm flipH="1" flipV="1">
            <a:off x="5707795" y="1170806"/>
            <a:ext cx="952351" cy="622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楕円 145">
            <a:extLst>
              <a:ext uri="{FF2B5EF4-FFF2-40B4-BE49-F238E27FC236}">
                <a16:creationId xmlns:a16="http://schemas.microsoft.com/office/drawing/2014/main" id="{0BF44A34-DB94-4009-A7F0-95DDDCC24773}"/>
              </a:ext>
            </a:extLst>
          </p:cNvPr>
          <p:cNvSpPr/>
          <p:nvPr/>
        </p:nvSpPr>
        <p:spPr>
          <a:xfrm flipV="1">
            <a:off x="4705072" y="5138518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CB700C2A-82D9-405A-B001-ADD992EC0B05}"/>
              </a:ext>
            </a:extLst>
          </p:cNvPr>
          <p:cNvSpPr txBox="1"/>
          <p:nvPr/>
        </p:nvSpPr>
        <p:spPr>
          <a:xfrm>
            <a:off x="4398555" y="5802546"/>
            <a:ext cx="1047082" cy="5078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関東</a:t>
            </a:r>
            <a:r>
              <a:rPr lang="zh-TW" altLang="en-US" sz="900" b="1" dirty="0"/>
              <a:t>大震災</a:t>
            </a:r>
            <a:br>
              <a:rPr lang="en-US" altLang="ja-JP" dirty="0"/>
            </a:br>
            <a:r>
              <a:rPr lang="en-US" altLang="ja-JP" sz="600" dirty="0"/>
              <a:t>1923/09/01</a:t>
            </a:r>
          </a:p>
          <a:p>
            <a:r>
              <a:rPr lang="en-US" altLang="ja-JP" sz="600" dirty="0"/>
              <a:t>M7.9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br>
              <a:rPr lang="en-US" altLang="ja-JP" sz="600" dirty="0"/>
            </a:br>
            <a:r>
              <a:rPr lang="ja-JP" altLang="en-US" sz="600" dirty="0"/>
              <a:t>死者・不明 </a:t>
            </a:r>
            <a:r>
              <a:rPr lang="en-US" altLang="ja-JP" sz="600" dirty="0"/>
              <a:t>10</a:t>
            </a:r>
            <a:r>
              <a:rPr lang="ja-JP" altLang="en-US" sz="600" dirty="0"/>
              <a:t>万</a:t>
            </a:r>
            <a:r>
              <a:rPr lang="en-US" altLang="ja-JP" sz="600" dirty="0"/>
              <a:t>5</a:t>
            </a:r>
            <a:r>
              <a:rPr lang="ja-JP" altLang="en-US" sz="600" dirty="0"/>
              <a:t>千余名</a:t>
            </a:r>
          </a:p>
        </p:txBody>
      </p:sp>
      <p:cxnSp>
        <p:nvCxnSpPr>
          <p:cNvPr id="149" name="直線コネクタ 148">
            <a:extLst>
              <a:ext uri="{FF2B5EF4-FFF2-40B4-BE49-F238E27FC236}">
                <a16:creationId xmlns:a16="http://schemas.microsoft.com/office/drawing/2014/main" id="{4302E19B-47C7-417B-B4C3-B0C030888870}"/>
              </a:ext>
            </a:extLst>
          </p:cNvPr>
          <p:cNvCxnSpPr>
            <a:cxnSpLocks/>
            <a:stCxn id="146" idx="0"/>
            <a:endCxn id="148" idx="0"/>
          </p:cNvCxnSpPr>
          <p:nvPr/>
        </p:nvCxnSpPr>
        <p:spPr>
          <a:xfrm>
            <a:off x="4817920" y="5364212"/>
            <a:ext cx="104176" cy="438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1A84273E-7F6F-4013-BF8C-C405D9C80242}"/>
              </a:ext>
            </a:extLst>
          </p:cNvPr>
          <p:cNvSpPr txBox="1"/>
          <p:nvPr/>
        </p:nvSpPr>
        <p:spPr>
          <a:xfrm>
            <a:off x="384696" y="364146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</a:t>
            </a:r>
            <a:endParaRPr kumimoji="1" lang="ja-JP" altLang="en-US" sz="10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40B53A-87F0-1878-8A94-B724A193D67E}"/>
              </a:ext>
            </a:extLst>
          </p:cNvPr>
          <p:cNvSpPr txBox="1"/>
          <p:nvPr/>
        </p:nvSpPr>
        <p:spPr>
          <a:xfrm>
            <a:off x="208505" y="816889"/>
            <a:ext cx="3556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日本付近で発生した主な大きな地震の震源地と地震規模、被害内容です。（～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09BF80-390E-C971-17DD-43DC3B479AAB}"/>
              </a:ext>
            </a:extLst>
          </p:cNvPr>
          <p:cNvSpPr txBox="1"/>
          <p:nvPr/>
        </p:nvSpPr>
        <p:spPr>
          <a:xfrm>
            <a:off x="4414418" y="2147777"/>
            <a:ext cx="1067921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TW" altLang="en-US" sz="900" b="1" dirty="0"/>
              <a:t>新潟県中越地震</a:t>
            </a:r>
            <a:endParaRPr lang="en-US" altLang="ja-JP" sz="900" b="1" dirty="0"/>
          </a:p>
          <a:p>
            <a:r>
              <a:rPr lang="en-US" altLang="ja-JP" sz="600" dirty="0"/>
              <a:t>2004/10/23</a:t>
            </a:r>
          </a:p>
          <a:p>
            <a:r>
              <a:rPr lang="en-US" altLang="ja-JP" sz="600" dirty="0"/>
              <a:t>M6.8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6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4,805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3,175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13,810</a:t>
            </a:r>
            <a:r>
              <a:rPr lang="ja-JP" altLang="en-US" sz="600" dirty="0"/>
              <a:t>棟など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2749AF-F97E-783D-458B-32D623D42119}"/>
              </a:ext>
            </a:extLst>
          </p:cNvPr>
          <p:cNvSpPr txBox="1"/>
          <p:nvPr/>
        </p:nvSpPr>
        <p:spPr>
          <a:xfrm>
            <a:off x="2403889" y="2927807"/>
            <a:ext cx="1018227" cy="6924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能登半島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2007/03/25</a:t>
            </a:r>
          </a:p>
          <a:p>
            <a:r>
              <a:rPr lang="en-US" altLang="ja-JP" sz="600" dirty="0"/>
              <a:t>M6.9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endParaRPr lang="en-US" altLang="ja-JP" sz="600" dirty="0"/>
          </a:p>
          <a:p>
            <a:r>
              <a:rPr lang="ja-JP" altLang="en-US" sz="600" dirty="0"/>
              <a:t>死者 </a:t>
            </a:r>
            <a:r>
              <a:rPr lang="en-US" altLang="ja-JP" sz="600" dirty="0"/>
              <a:t>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356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686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1,740</a:t>
            </a:r>
            <a:r>
              <a:rPr lang="ja-JP" altLang="en-US" sz="600" dirty="0"/>
              <a:t>棟など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48CE61-881B-8F21-A7D3-B8A759A32FDF}"/>
              </a:ext>
            </a:extLst>
          </p:cNvPr>
          <p:cNvSpPr txBox="1"/>
          <p:nvPr/>
        </p:nvSpPr>
        <p:spPr>
          <a:xfrm>
            <a:off x="3490621" y="1162438"/>
            <a:ext cx="1170513" cy="7848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新潟県中越</a:t>
            </a:r>
            <a:r>
              <a:rPr lang="zh-TW" altLang="en-US" sz="900" b="1" dirty="0"/>
              <a:t>沖地震</a:t>
            </a:r>
            <a:endParaRPr lang="en-US" altLang="ja-JP" sz="900" b="1" dirty="0"/>
          </a:p>
          <a:p>
            <a:r>
              <a:rPr lang="en-US" altLang="ja-JP" sz="600" dirty="0"/>
              <a:t>2007/07/16</a:t>
            </a:r>
          </a:p>
          <a:p>
            <a:r>
              <a:rPr lang="en-US" altLang="ja-JP" sz="600" dirty="0"/>
              <a:t>M6.8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6</a:t>
            </a:r>
            <a:r>
              <a:rPr lang="ja-JP" altLang="en-US" sz="600" dirty="0"/>
              <a:t>強</a:t>
            </a:r>
            <a:endParaRPr lang="en-US" altLang="ja-JP" sz="600" dirty="0"/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15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2,346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1,331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5,710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37,633</a:t>
            </a:r>
            <a:r>
              <a:rPr lang="ja-JP" altLang="en-US" sz="600" dirty="0"/>
              <a:t>棟など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AB149F2-9DC0-5EAF-1147-F0DD55ACDFF6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913003" y="3620304"/>
            <a:ext cx="770056" cy="438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DF89C8F-085F-78B4-942E-95B5D8CB5C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4075878" y="1947268"/>
            <a:ext cx="592429" cy="1982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85B1A54-826D-F11B-DAF0-99EE9B7D200C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4806651" y="2840274"/>
            <a:ext cx="141728" cy="12887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4292D52-9EB3-2AB4-2B92-85941B2F05B7}"/>
              </a:ext>
            </a:extLst>
          </p:cNvPr>
          <p:cNvSpPr txBox="1"/>
          <p:nvPr/>
        </p:nvSpPr>
        <p:spPr>
          <a:xfrm>
            <a:off x="2882858" y="2089031"/>
            <a:ext cx="1170513" cy="7848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900" b="1" dirty="0"/>
              <a:t>能登半島</a:t>
            </a:r>
            <a:r>
              <a:rPr lang="zh-TW" altLang="en-US" sz="900" b="1" dirty="0"/>
              <a:t>地震</a:t>
            </a:r>
            <a:endParaRPr lang="en-US" altLang="ja-JP" sz="900" b="1" dirty="0"/>
          </a:p>
          <a:p>
            <a:r>
              <a:rPr lang="en-US" altLang="ja-JP" sz="600" dirty="0"/>
              <a:t>2024/01/1</a:t>
            </a:r>
          </a:p>
          <a:p>
            <a:r>
              <a:rPr lang="en-US" altLang="ja-JP" sz="600" dirty="0"/>
              <a:t>M7.6 </a:t>
            </a:r>
            <a:r>
              <a:rPr lang="ja-JP" altLang="en-US" sz="600" dirty="0"/>
              <a:t>最大震度</a:t>
            </a:r>
            <a:r>
              <a:rPr lang="en-US" altLang="ja-JP" sz="600" dirty="0"/>
              <a:t>7</a:t>
            </a:r>
          </a:p>
          <a:p>
            <a:r>
              <a:rPr lang="ja-JP" altLang="en-US" sz="600" dirty="0"/>
              <a:t>死者</a:t>
            </a:r>
            <a:r>
              <a:rPr lang="en-US" altLang="ja-JP" sz="600" dirty="0"/>
              <a:t>241</a:t>
            </a:r>
            <a:r>
              <a:rPr lang="ja-JP" altLang="en-US" sz="600" dirty="0"/>
              <a:t>名　負傷者</a:t>
            </a:r>
            <a:r>
              <a:rPr lang="en-US" altLang="ja-JP" sz="600" dirty="0"/>
              <a:t>1,299</a:t>
            </a:r>
            <a:r>
              <a:rPr lang="ja-JP" altLang="en-US" sz="600" dirty="0"/>
              <a:t>名</a:t>
            </a:r>
            <a:br>
              <a:rPr lang="en-US" altLang="ja-JP" sz="600" dirty="0"/>
            </a:br>
            <a:r>
              <a:rPr lang="ja-JP" altLang="en-US" sz="600" dirty="0"/>
              <a:t>住家全壊 </a:t>
            </a:r>
            <a:r>
              <a:rPr lang="en-US" altLang="ja-JP" sz="600" dirty="0"/>
              <a:t>8,789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住家半壊 </a:t>
            </a:r>
            <a:r>
              <a:rPr lang="en-US" altLang="ja-JP" sz="600" dirty="0"/>
              <a:t>18,813</a:t>
            </a:r>
            <a:r>
              <a:rPr lang="ja-JP" altLang="en-US" sz="600" dirty="0"/>
              <a:t>棟</a:t>
            </a:r>
            <a:br>
              <a:rPr lang="ja-JP" altLang="en-US" sz="600" dirty="0"/>
            </a:br>
            <a:r>
              <a:rPr lang="ja-JP" altLang="en-US" sz="600" dirty="0"/>
              <a:t>住家一部破損 </a:t>
            </a:r>
            <a:r>
              <a:rPr lang="en-US" altLang="ja-JP" sz="600" dirty="0"/>
              <a:t>83,154</a:t>
            </a:r>
            <a:r>
              <a:rPr lang="ja-JP" altLang="en-US" sz="600" dirty="0"/>
              <a:t>棟など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AD20242-F011-7E36-1482-9F1481028341}"/>
              </a:ext>
            </a:extLst>
          </p:cNvPr>
          <p:cNvSpPr/>
          <p:nvPr/>
        </p:nvSpPr>
        <p:spPr>
          <a:xfrm flipV="1">
            <a:off x="3940523" y="3979295"/>
            <a:ext cx="225696" cy="225694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2B022CE-3BE6-62F4-9D36-E80AFBA8ACFC}"/>
              </a:ext>
            </a:extLst>
          </p:cNvPr>
          <p:cNvCxnSpPr>
            <a:cxnSpLocks/>
            <a:stCxn id="9" idx="2"/>
            <a:endCxn id="10" idx="3"/>
          </p:cNvCxnSpPr>
          <p:nvPr/>
        </p:nvCxnSpPr>
        <p:spPr>
          <a:xfrm>
            <a:off x="3468115" y="2873861"/>
            <a:ext cx="505460" cy="11384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34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フリーフォーム: 図形 155">
            <a:extLst>
              <a:ext uri="{FF2B5EF4-FFF2-40B4-BE49-F238E27FC236}">
                <a16:creationId xmlns:a16="http://schemas.microsoft.com/office/drawing/2014/main" id="{5C5F9F19-C604-474C-A2C8-DDD0A578CB1C}"/>
              </a:ext>
            </a:extLst>
          </p:cNvPr>
          <p:cNvSpPr>
            <a:spLocks/>
          </p:cNvSpPr>
          <p:nvPr/>
        </p:nvSpPr>
        <p:spPr bwMode="auto">
          <a:xfrm>
            <a:off x="260588" y="296874"/>
            <a:ext cx="9384838" cy="6246801"/>
          </a:xfrm>
          <a:custGeom>
            <a:avLst/>
            <a:gdLst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2579281 w 9384838"/>
              <a:gd name="connsiteY13" fmla="*/ 4992350 h 6246801"/>
              <a:gd name="connsiteX14" fmla="*/ 2579281 w 9384838"/>
              <a:gd name="connsiteY14" fmla="*/ 5017793 h 6246801"/>
              <a:gd name="connsiteX15" fmla="*/ 2529503 w 9384838"/>
              <a:gd name="connsiteY15" fmla="*/ 5043236 h 6246801"/>
              <a:gd name="connsiteX16" fmla="*/ 2504061 w 9384838"/>
              <a:gd name="connsiteY16" fmla="*/ 5093016 h 6246801"/>
              <a:gd name="connsiteX17" fmla="*/ 2529503 w 9384838"/>
              <a:gd name="connsiteY17" fmla="*/ 5118459 h 6246801"/>
              <a:gd name="connsiteX18" fmla="*/ 2504061 w 9384838"/>
              <a:gd name="connsiteY18" fmla="*/ 5142796 h 6246801"/>
              <a:gd name="connsiteX19" fmla="*/ 2478619 w 9384838"/>
              <a:gd name="connsiteY19" fmla="*/ 5142796 h 6246801"/>
              <a:gd name="connsiteX20" fmla="*/ 2454284 w 9384838"/>
              <a:gd name="connsiteY20" fmla="*/ 5168239 h 6246801"/>
              <a:gd name="connsiteX21" fmla="*/ 2428843 w 9384838"/>
              <a:gd name="connsiteY21" fmla="*/ 5142796 h 6246801"/>
              <a:gd name="connsiteX22" fmla="*/ 2403401 w 9384838"/>
              <a:gd name="connsiteY22" fmla="*/ 5093016 h 6246801"/>
              <a:gd name="connsiteX23" fmla="*/ 2428843 w 9384838"/>
              <a:gd name="connsiteY23" fmla="*/ 5093016 h 6246801"/>
              <a:gd name="connsiteX24" fmla="*/ 2504061 w 9384838"/>
              <a:gd name="connsiteY24" fmla="*/ 5017793 h 6246801"/>
              <a:gd name="connsiteX25" fmla="*/ 2127963 w 9384838"/>
              <a:gd name="connsiteY25" fmla="*/ 4992350 h 6246801"/>
              <a:gd name="connsiteX26" fmla="*/ 2177741 w 9384838"/>
              <a:gd name="connsiteY26" fmla="*/ 5017793 h 6246801"/>
              <a:gd name="connsiteX27" fmla="*/ 2203182 w 9384838"/>
              <a:gd name="connsiteY27" fmla="*/ 4992350 h 6246801"/>
              <a:gd name="connsiteX28" fmla="*/ 2228624 w 9384838"/>
              <a:gd name="connsiteY28" fmla="*/ 5043236 h 6246801"/>
              <a:gd name="connsiteX29" fmla="*/ 2278402 w 9384838"/>
              <a:gd name="connsiteY29" fmla="*/ 5093016 h 6246801"/>
              <a:gd name="connsiteX30" fmla="*/ 2328179 w 9384838"/>
              <a:gd name="connsiteY30" fmla="*/ 5118459 h 6246801"/>
              <a:gd name="connsiteX31" fmla="*/ 2303844 w 9384838"/>
              <a:gd name="connsiteY31" fmla="*/ 5142796 h 6246801"/>
              <a:gd name="connsiteX32" fmla="*/ 2303844 w 9384838"/>
              <a:gd name="connsiteY32" fmla="*/ 5142796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27963 w 9384838"/>
              <a:gd name="connsiteY47" fmla="*/ 5393908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75319 w 9384838"/>
              <a:gd name="connsiteY72" fmla="*/ 5469131 h 6246801"/>
              <a:gd name="connsiteX73" fmla="*/ 1475346 w 9384838"/>
              <a:gd name="connsiteY73" fmla="*/ 5469103 h 6246801"/>
              <a:gd name="connsiteX74" fmla="*/ 1475319 w 9384838"/>
              <a:gd name="connsiteY74" fmla="*/ 5469130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35211 w 9384838"/>
              <a:gd name="connsiteY471" fmla="*/ 5093016 h 6246801"/>
              <a:gd name="connsiteX472" fmla="*/ 4235211 w 9384838"/>
              <a:gd name="connsiteY472" fmla="*/ 5093017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30382 w 9384838"/>
              <a:gd name="connsiteY541" fmla="*/ 5444793 h 6246801"/>
              <a:gd name="connsiteX542" fmla="*/ 2797447 w 9384838"/>
              <a:gd name="connsiteY542" fmla="*/ 5420181 h 6246801"/>
              <a:gd name="connsiteX543" fmla="*/ 2797446 w 9384838"/>
              <a:gd name="connsiteY543" fmla="*/ 5420182 h 6246801"/>
              <a:gd name="connsiteX544" fmla="*/ 2830382 w 9384838"/>
              <a:gd name="connsiteY544" fmla="*/ 5444794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654500 w 9384838"/>
              <a:gd name="connsiteY561" fmla="*/ 5142796 h 6246801"/>
              <a:gd name="connsiteX562" fmla="*/ 2662914 w 9384838"/>
              <a:gd name="connsiteY562" fmla="*/ 5142796 h 6246801"/>
              <a:gd name="connsiteX563" fmla="*/ 2662915 w 9384838"/>
              <a:gd name="connsiteY563" fmla="*/ 5142795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99939 w 9384838"/>
              <a:gd name="connsiteY706" fmla="*/ 4317461 h 6246801"/>
              <a:gd name="connsiteX707" fmla="*/ 3299942 w 9384838"/>
              <a:gd name="connsiteY707" fmla="*/ 4317460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99939 w 9384838"/>
              <a:gd name="connsiteY717" fmla="*/ 4317461 h 6246801"/>
              <a:gd name="connsiteX718" fmla="*/ 3281705 w 9384838"/>
              <a:gd name="connsiteY718" fmla="*/ 4289902 h 6246801"/>
              <a:gd name="connsiteX719" fmla="*/ 3307147 w 9384838"/>
              <a:gd name="connsiteY719" fmla="*/ 4265565 h 6246801"/>
              <a:gd name="connsiteX720" fmla="*/ 3356924 w 9384838"/>
              <a:gd name="connsiteY720" fmla="*/ 4265565 h 6246801"/>
              <a:gd name="connsiteX721" fmla="*/ 3457589 w 9384838"/>
              <a:gd name="connsiteY721" fmla="*/ 4190342 h 6246801"/>
              <a:gd name="connsiteX722" fmla="*/ 3558250 w 9384838"/>
              <a:gd name="connsiteY722" fmla="*/ 4089676 h 6246801"/>
              <a:gd name="connsiteX723" fmla="*/ 3582585 w 9384838"/>
              <a:gd name="connsiteY723" fmla="*/ 4014453 h 6246801"/>
              <a:gd name="connsiteX724" fmla="*/ 3608026 w 9384838"/>
              <a:gd name="connsiteY724" fmla="*/ 3989010 h 6246801"/>
              <a:gd name="connsiteX725" fmla="*/ 3582585 w 9384838"/>
              <a:gd name="connsiteY725" fmla="*/ 3963567 h 6246801"/>
              <a:gd name="connsiteX726" fmla="*/ 3608026 w 9384838"/>
              <a:gd name="connsiteY726" fmla="*/ 3913787 h 6246801"/>
              <a:gd name="connsiteX727" fmla="*/ 3582585 w 9384838"/>
              <a:gd name="connsiteY727" fmla="*/ 3888344 h 6246801"/>
              <a:gd name="connsiteX728" fmla="*/ 3608026 w 9384838"/>
              <a:gd name="connsiteY728" fmla="*/ 3838565 h 6246801"/>
              <a:gd name="connsiteX729" fmla="*/ 3633468 w 9384838"/>
              <a:gd name="connsiteY729" fmla="*/ 3813122 h 6246801"/>
              <a:gd name="connsiteX730" fmla="*/ 3683247 w 9384838"/>
              <a:gd name="connsiteY730" fmla="*/ 3788785 h 6246801"/>
              <a:gd name="connsiteX731" fmla="*/ 3708689 w 9384838"/>
              <a:gd name="connsiteY731" fmla="*/ 3813122 h 6246801"/>
              <a:gd name="connsiteX732" fmla="*/ 3783908 w 9384838"/>
              <a:gd name="connsiteY732" fmla="*/ 3788785 h 6246801"/>
              <a:gd name="connsiteX733" fmla="*/ 3883464 w 9384838"/>
              <a:gd name="connsiteY733" fmla="*/ 3763342 h 6246801"/>
              <a:gd name="connsiteX734" fmla="*/ 3883464 w 9384838"/>
              <a:gd name="connsiteY734" fmla="*/ 3813122 h 6246801"/>
              <a:gd name="connsiteX735" fmla="*/ 3833686 w 9384838"/>
              <a:gd name="connsiteY735" fmla="*/ 3813122 h 6246801"/>
              <a:gd name="connsiteX736" fmla="*/ 3808245 w 9384838"/>
              <a:gd name="connsiteY736" fmla="*/ 3838565 h 6246801"/>
              <a:gd name="connsiteX737" fmla="*/ 3808245 w 9384838"/>
              <a:gd name="connsiteY737" fmla="*/ 3888344 h 6246801"/>
              <a:gd name="connsiteX738" fmla="*/ 3758467 w 9384838"/>
              <a:gd name="connsiteY738" fmla="*/ 3864008 h 6246801"/>
              <a:gd name="connsiteX739" fmla="*/ 3708689 w 9384838"/>
              <a:gd name="connsiteY739" fmla="*/ 3913787 h 6246801"/>
              <a:gd name="connsiteX740" fmla="*/ 3683247 w 9384838"/>
              <a:gd name="connsiteY740" fmla="*/ 3888344 h 6246801"/>
              <a:gd name="connsiteX741" fmla="*/ 3633468 w 9384838"/>
              <a:gd name="connsiteY741" fmla="*/ 3913787 h 6246801"/>
              <a:gd name="connsiteX742" fmla="*/ 3657804 w 9384838"/>
              <a:gd name="connsiteY742" fmla="*/ 3939230 h 6246801"/>
              <a:gd name="connsiteX743" fmla="*/ 3633468 w 9384838"/>
              <a:gd name="connsiteY743" fmla="*/ 3963567 h 6246801"/>
              <a:gd name="connsiteX744" fmla="*/ 3657804 w 9384838"/>
              <a:gd name="connsiteY744" fmla="*/ 3963567 h 6246801"/>
              <a:gd name="connsiteX745" fmla="*/ 3683247 w 9384838"/>
              <a:gd name="connsiteY745" fmla="*/ 3989010 h 6246801"/>
              <a:gd name="connsiteX746" fmla="*/ 3708689 w 9384838"/>
              <a:gd name="connsiteY746" fmla="*/ 3989010 h 6246801"/>
              <a:gd name="connsiteX747" fmla="*/ 3708689 w 9384838"/>
              <a:gd name="connsiteY747" fmla="*/ 4014453 h 6246801"/>
              <a:gd name="connsiteX748" fmla="*/ 3708688 w 9384838"/>
              <a:gd name="connsiteY748" fmla="*/ 4014453 h 6246801"/>
              <a:gd name="connsiteX749" fmla="*/ 3657804 w 9384838"/>
              <a:gd name="connsiteY749" fmla="*/ 4064233 h 6246801"/>
              <a:gd name="connsiteX750" fmla="*/ 3683246 w 9384838"/>
              <a:gd name="connsiteY750" fmla="*/ 4139455 h 6246801"/>
              <a:gd name="connsiteX751" fmla="*/ 3808243 w 9384838"/>
              <a:gd name="connsiteY751" fmla="*/ 4164898 h 6246801"/>
              <a:gd name="connsiteX752" fmla="*/ 3833684 w 9384838"/>
              <a:gd name="connsiteY752" fmla="*/ 4089676 h 6246801"/>
              <a:gd name="connsiteX753" fmla="*/ 3958666 w 9384838"/>
              <a:gd name="connsiteY753" fmla="*/ 4089676 h 6246801"/>
              <a:gd name="connsiteX754" fmla="*/ 4084770 w 9384838"/>
              <a:gd name="connsiteY754" fmla="*/ 4064233 h 6246801"/>
              <a:gd name="connsiteX755" fmla="*/ 4185432 w 9384838"/>
              <a:gd name="connsiteY755" fmla="*/ 4064233 h 6246801"/>
              <a:gd name="connsiteX756" fmla="*/ 4460870 w 9384838"/>
              <a:gd name="connsiteY756" fmla="*/ 3888345 h 6246801"/>
              <a:gd name="connsiteX757" fmla="*/ 4510648 w 9384838"/>
              <a:gd name="connsiteY757" fmla="*/ 3763342 h 6246801"/>
              <a:gd name="connsiteX758" fmla="*/ 4761751 w 9384838"/>
              <a:gd name="connsiteY758" fmla="*/ 3713562 h 6246801"/>
              <a:gd name="connsiteX759" fmla="*/ 4836971 w 9384838"/>
              <a:gd name="connsiteY759" fmla="*/ 3612896 h 6246801"/>
              <a:gd name="connsiteX760" fmla="*/ 4887855 w 9384838"/>
              <a:gd name="connsiteY760" fmla="*/ 3487894 h 6246801"/>
              <a:gd name="connsiteX761" fmla="*/ 4887855 w 9384838"/>
              <a:gd name="connsiteY761" fmla="*/ 3487893 h 6246801"/>
              <a:gd name="connsiteX762" fmla="*/ 4937633 w 9384838"/>
              <a:gd name="connsiteY762" fmla="*/ 3437007 h 6246801"/>
              <a:gd name="connsiteX763" fmla="*/ 5012854 w 9384838"/>
              <a:gd name="connsiteY763" fmla="*/ 3387227 h 6246801"/>
              <a:gd name="connsiteX764" fmla="*/ 5038296 w 9384838"/>
              <a:gd name="connsiteY764" fmla="*/ 3336341 h 6246801"/>
              <a:gd name="connsiteX765" fmla="*/ 5113516 w 9384838"/>
              <a:gd name="connsiteY765" fmla="*/ 3236782 h 6246801"/>
              <a:gd name="connsiteX766" fmla="*/ 5137852 w 9384838"/>
              <a:gd name="connsiteY766" fmla="*/ 3185896 h 6246801"/>
              <a:gd name="connsiteX767" fmla="*/ 5163294 w 9384838"/>
              <a:gd name="connsiteY767" fmla="*/ 3161560 h 6246801"/>
              <a:gd name="connsiteX768" fmla="*/ 5238514 w 9384838"/>
              <a:gd name="connsiteY768" fmla="*/ 3011116 h 6246801"/>
              <a:gd name="connsiteX769" fmla="*/ 5263957 w 9384838"/>
              <a:gd name="connsiteY769" fmla="*/ 2860672 h 6246801"/>
              <a:gd name="connsiteX770" fmla="*/ 5188736 w 9384838"/>
              <a:gd name="connsiteY770" fmla="*/ 2809788 h 6246801"/>
              <a:gd name="connsiteX771" fmla="*/ 5163294 w 9384838"/>
              <a:gd name="connsiteY771" fmla="*/ 2835229 h 6246801"/>
              <a:gd name="connsiteX772" fmla="*/ 5137852 w 9384838"/>
              <a:gd name="connsiteY772" fmla="*/ 2835229 h 6246801"/>
              <a:gd name="connsiteX773" fmla="*/ 5137852 w 9384838"/>
              <a:gd name="connsiteY773" fmla="*/ 2785450 h 6246801"/>
              <a:gd name="connsiteX774" fmla="*/ 5188736 w 9384838"/>
              <a:gd name="connsiteY774" fmla="*/ 2785450 h 6246801"/>
              <a:gd name="connsiteX775" fmla="*/ 5263957 w 9384838"/>
              <a:gd name="connsiteY775" fmla="*/ 2734563 h 6246801"/>
              <a:gd name="connsiteX776" fmla="*/ 5339177 w 9384838"/>
              <a:gd name="connsiteY776" fmla="*/ 2609561 h 6246801"/>
              <a:gd name="connsiteX777" fmla="*/ 5289399 w 9384838"/>
              <a:gd name="connsiteY777" fmla="*/ 2534339 h 6246801"/>
              <a:gd name="connsiteX778" fmla="*/ 5289931 w 9384838"/>
              <a:gd name="connsiteY778" fmla="*/ 2534660 h 6246801"/>
              <a:gd name="connsiteX779" fmla="*/ 5289398 w 9384838"/>
              <a:gd name="connsiteY779" fmla="*/ 2534339 h 6246801"/>
              <a:gd name="connsiteX780" fmla="*/ 5313734 w 9384838"/>
              <a:gd name="connsiteY780" fmla="*/ 2483451 h 6246801"/>
              <a:gd name="connsiteX781" fmla="*/ 5289398 w 9384838"/>
              <a:gd name="connsiteY781" fmla="*/ 2459115 h 6246801"/>
              <a:gd name="connsiteX782" fmla="*/ 5364618 w 9384838"/>
              <a:gd name="connsiteY782" fmla="*/ 2408231 h 6246801"/>
              <a:gd name="connsiteX783" fmla="*/ 5388954 w 9384838"/>
              <a:gd name="connsiteY783" fmla="*/ 2433674 h 6246801"/>
              <a:gd name="connsiteX784" fmla="*/ 5464174 w 9384838"/>
              <a:gd name="connsiteY784" fmla="*/ 2408231 h 6246801"/>
              <a:gd name="connsiteX785" fmla="*/ 5515059 w 9384838"/>
              <a:gd name="connsiteY785" fmla="*/ 2333007 h 6246801"/>
              <a:gd name="connsiteX786" fmla="*/ 5539394 w 9384838"/>
              <a:gd name="connsiteY786" fmla="*/ 2257785 h 6246801"/>
              <a:gd name="connsiteX787" fmla="*/ 5539394 w 9384838"/>
              <a:gd name="connsiteY787" fmla="*/ 2233447 h 6246801"/>
              <a:gd name="connsiteX788" fmla="*/ 5564837 w 9384838"/>
              <a:gd name="connsiteY788" fmla="*/ 2182565 h 6246801"/>
              <a:gd name="connsiteX789" fmla="*/ 5614615 w 9384838"/>
              <a:gd name="connsiteY789" fmla="*/ 2233447 h 6246801"/>
              <a:gd name="connsiteX790" fmla="*/ 5640057 w 9384838"/>
              <a:gd name="connsiteY790" fmla="*/ 2208005 h 6246801"/>
              <a:gd name="connsiteX791" fmla="*/ 5665499 w 9384838"/>
              <a:gd name="connsiteY791" fmla="*/ 2233447 h 6246801"/>
              <a:gd name="connsiteX792" fmla="*/ 5665499 w 9384838"/>
              <a:gd name="connsiteY792" fmla="*/ 2257785 h 6246801"/>
              <a:gd name="connsiteX793" fmla="*/ 5640057 w 9384838"/>
              <a:gd name="connsiteY793" fmla="*/ 2408231 h 6246801"/>
              <a:gd name="connsiteX794" fmla="*/ 5689835 w 9384838"/>
              <a:gd name="connsiteY794" fmla="*/ 2433674 h 6246801"/>
              <a:gd name="connsiteX795" fmla="*/ 5740719 w 9384838"/>
              <a:gd name="connsiteY795" fmla="*/ 2408231 h 6246801"/>
              <a:gd name="connsiteX796" fmla="*/ 5765055 w 9384838"/>
              <a:gd name="connsiteY796" fmla="*/ 2358450 h 6246801"/>
              <a:gd name="connsiteX797" fmla="*/ 5840275 w 9384838"/>
              <a:gd name="connsiteY797" fmla="*/ 2459115 h 6246801"/>
              <a:gd name="connsiteX798" fmla="*/ 5891159 w 9384838"/>
              <a:gd name="connsiteY798" fmla="*/ 2408231 h 6246801"/>
              <a:gd name="connsiteX799" fmla="*/ 5940937 w 9384838"/>
              <a:gd name="connsiteY799" fmla="*/ 2283229 h 6246801"/>
              <a:gd name="connsiteX800" fmla="*/ 5891159 w 9384838"/>
              <a:gd name="connsiteY800" fmla="*/ 2208005 h 6246801"/>
              <a:gd name="connsiteX801" fmla="*/ 5840275 w 9384838"/>
              <a:gd name="connsiteY801" fmla="*/ 2257785 h 6246801"/>
              <a:gd name="connsiteX802" fmla="*/ 5715277 w 9384838"/>
              <a:gd name="connsiteY802" fmla="*/ 2283229 h 6246801"/>
              <a:gd name="connsiteX803" fmla="*/ 5765055 w 9384838"/>
              <a:gd name="connsiteY803" fmla="*/ 2132783 h 6246801"/>
              <a:gd name="connsiteX804" fmla="*/ 5840275 w 9384838"/>
              <a:gd name="connsiteY804" fmla="*/ 2081897 h 6246801"/>
              <a:gd name="connsiteX805" fmla="*/ 8270546 w 9384838"/>
              <a:gd name="connsiteY805" fmla="*/ 1474959 h 6246801"/>
              <a:gd name="connsiteX806" fmla="*/ 8282255 w 9384838"/>
              <a:gd name="connsiteY806" fmla="*/ 1480813 h 6246801"/>
              <a:gd name="connsiteX807" fmla="*/ 8274449 w 9384838"/>
              <a:gd name="connsiteY807" fmla="*/ 1490571 h 6246801"/>
              <a:gd name="connsiteX808" fmla="*/ 8264691 w 9384838"/>
              <a:gd name="connsiteY808" fmla="*/ 1491546 h 6246801"/>
              <a:gd name="connsiteX809" fmla="*/ 8247128 w 9384838"/>
              <a:gd name="connsiteY809" fmla="*/ 1501304 h 6246801"/>
              <a:gd name="connsiteX810" fmla="*/ 8250055 w 9384838"/>
              <a:gd name="connsiteY810" fmla="*/ 1485692 h 6246801"/>
              <a:gd name="connsiteX811" fmla="*/ 8265667 w 9384838"/>
              <a:gd name="connsiteY811" fmla="*/ 1485692 h 6246801"/>
              <a:gd name="connsiteX812" fmla="*/ 8270546 w 9384838"/>
              <a:gd name="connsiteY812" fmla="*/ 1474959 h 6246801"/>
              <a:gd name="connsiteX813" fmla="*/ 8187608 w 9384838"/>
              <a:gd name="connsiteY813" fmla="*/ 1463250 h 6246801"/>
              <a:gd name="connsiteX814" fmla="*/ 8203220 w 9384838"/>
              <a:gd name="connsiteY814" fmla="*/ 1472032 h 6246801"/>
              <a:gd name="connsiteX815" fmla="*/ 8215904 w 9384838"/>
              <a:gd name="connsiteY815" fmla="*/ 1471056 h 6246801"/>
              <a:gd name="connsiteX816" fmla="*/ 8214929 w 9384838"/>
              <a:gd name="connsiteY816" fmla="*/ 1479838 h 6246801"/>
              <a:gd name="connsiteX817" fmla="*/ 8216880 w 9384838"/>
              <a:gd name="connsiteY817" fmla="*/ 1484717 h 6246801"/>
              <a:gd name="connsiteX818" fmla="*/ 8195414 w 9384838"/>
              <a:gd name="connsiteY818" fmla="*/ 1482765 h 6246801"/>
              <a:gd name="connsiteX819" fmla="*/ 8197365 w 9384838"/>
              <a:gd name="connsiteY819" fmla="*/ 1476909 h 6246801"/>
              <a:gd name="connsiteX820" fmla="*/ 8187608 w 9384838"/>
              <a:gd name="connsiteY820" fmla="*/ 1463250 h 6246801"/>
              <a:gd name="connsiteX821" fmla="*/ 8289085 w 9384838"/>
              <a:gd name="connsiteY821" fmla="*/ 1415439 h 6246801"/>
              <a:gd name="connsiteX822" fmla="*/ 8307624 w 9384838"/>
              <a:gd name="connsiteY822" fmla="*/ 1425197 h 6246801"/>
              <a:gd name="connsiteX823" fmla="*/ 8318357 w 9384838"/>
              <a:gd name="connsiteY823" fmla="*/ 1429100 h 6246801"/>
              <a:gd name="connsiteX824" fmla="*/ 8307624 w 9384838"/>
              <a:gd name="connsiteY824" fmla="*/ 1443734 h 6246801"/>
              <a:gd name="connsiteX825" fmla="*/ 8313478 w 9384838"/>
              <a:gd name="connsiteY825" fmla="*/ 1452516 h 6246801"/>
              <a:gd name="connsiteX826" fmla="*/ 8282255 w 9384838"/>
              <a:gd name="connsiteY826" fmla="*/ 1469104 h 6246801"/>
              <a:gd name="connsiteX827" fmla="*/ 8280303 w 9384838"/>
              <a:gd name="connsiteY827" fmla="*/ 1453493 h 6246801"/>
              <a:gd name="connsiteX828" fmla="*/ 8269570 w 9384838"/>
              <a:gd name="connsiteY828" fmla="*/ 1425197 h 6246801"/>
              <a:gd name="connsiteX829" fmla="*/ 8289085 w 9384838"/>
              <a:gd name="connsiteY829" fmla="*/ 1415439 h 6246801"/>
              <a:gd name="connsiteX830" fmla="*/ 8360314 w 9384838"/>
              <a:gd name="connsiteY830" fmla="*/ 1357869 h 6246801"/>
              <a:gd name="connsiteX831" fmla="*/ 8376902 w 9384838"/>
              <a:gd name="connsiteY831" fmla="*/ 1366651 h 6246801"/>
              <a:gd name="connsiteX832" fmla="*/ 8379829 w 9384838"/>
              <a:gd name="connsiteY832" fmla="*/ 1382264 h 6246801"/>
              <a:gd name="connsiteX833" fmla="*/ 8349581 w 9384838"/>
              <a:gd name="connsiteY833" fmla="*/ 1375434 h 6246801"/>
              <a:gd name="connsiteX834" fmla="*/ 8360314 w 9384838"/>
              <a:gd name="connsiteY834" fmla="*/ 1357869 h 6246801"/>
              <a:gd name="connsiteX835" fmla="*/ 8571073 w 9384838"/>
              <a:gd name="connsiteY835" fmla="*/ 1228098 h 6246801"/>
              <a:gd name="connsiteX836" fmla="*/ 8597418 w 9384838"/>
              <a:gd name="connsiteY836" fmla="*/ 1253467 h 6246801"/>
              <a:gd name="connsiteX837" fmla="*/ 8592539 w 9384838"/>
              <a:gd name="connsiteY837" fmla="*/ 1260297 h 6246801"/>
              <a:gd name="connsiteX838" fmla="*/ 8592539 w 9384838"/>
              <a:gd name="connsiteY838" fmla="*/ 1272981 h 6246801"/>
              <a:gd name="connsiteX839" fmla="*/ 8572049 w 9384838"/>
              <a:gd name="connsiteY839" fmla="*/ 1273957 h 6246801"/>
              <a:gd name="connsiteX840" fmla="*/ 8561316 w 9384838"/>
              <a:gd name="connsiteY840" fmla="*/ 1285666 h 6246801"/>
              <a:gd name="connsiteX841" fmla="*/ 8554486 w 9384838"/>
              <a:gd name="connsiteY841" fmla="*/ 1302253 h 6246801"/>
              <a:gd name="connsiteX842" fmla="*/ 8533995 w 9384838"/>
              <a:gd name="connsiteY842" fmla="*/ 1311035 h 6246801"/>
              <a:gd name="connsiteX843" fmla="*/ 8510577 w 9384838"/>
              <a:gd name="connsiteY843" fmla="*/ 1309083 h 6246801"/>
              <a:gd name="connsiteX844" fmla="*/ 8505699 w 9384838"/>
              <a:gd name="connsiteY844" fmla="*/ 1331526 h 6246801"/>
              <a:gd name="connsiteX845" fmla="*/ 8494966 w 9384838"/>
              <a:gd name="connsiteY845" fmla="*/ 1335428 h 6246801"/>
              <a:gd name="connsiteX846" fmla="*/ 8482281 w 9384838"/>
              <a:gd name="connsiteY846" fmla="*/ 1312986 h 6246801"/>
              <a:gd name="connsiteX847" fmla="*/ 8474475 w 9384838"/>
              <a:gd name="connsiteY847" fmla="*/ 1303229 h 6246801"/>
              <a:gd name="connsiteX848" fmla="*/ 8467645 w 9384838"/>
              <a:gd name="connsiteY848" fmla="*/ 1279811 h 6246801"/>
              <a:gd name="connsiteX849" fmla="*/ 8476427 w 9384838"/>
              <a:gd name="connsiteY849" fmla="*/ 1270054 h 6246801"/>
              <a:gd name="connsiteX850" fmla="*/ 8524238 w 9384838"/>
              <a:gd name="connsiteY850" fmla="*/ 1261273 h 6246801"/>
              <a:gd name="connsiteX851" fmla="*/ 8551558 w 9384838"/>
              <a:gd name="connsiteY851" fmla="*/ 1236879 h 6246801"/>
              <a:gd name="connsiteX852" fmla="*/ 8567170 w 9384838"/>
              <a:gd name="connsiteY852" fmla="*/ 1237855 h 6246801"/>
              <a:gd name="connsiteX853" fmla="*/ 8571073 w 9384838"/>
              <a:gd name="connsiteY853" fmla="*/ 1228098 h 6246801"/>
              <a:gd name="connsiteX854" fmla="*/ 8306648 w 9384838"/>
              <a:gd name="connsiteY854" fmla="*/ 884639 h 6246801"/>
              <a:gd name="connsiteX855" fmla="*/ 8328114 w 9384838"/>
              <a:gd name="connsiteY855" fmla="*/ 903178 h 6246801"/>
              <a:gd name="connsiteX856" fmla="*/ 8334944 w 9384838"/>
              <a:gd name="connsiteY856" fmla="*/ 917814 h 6246801"/>
              <a:gd name="connsiteX857" fmla="*/ 8368119 w 9384838"/>
              <a:gd name="connsiteY857" fmla="*/ 935377 h 6246801"/>
              <a:gd name="connsiteX858" fmla="*/ 8422761 w 9384838"/>
              <a:gd name="connsiteY858" fmla="*/ 939280 h 6246801"/>
              <a:gd name="connsiteX859" fmla="*/ 8461790 w 9384838"/>
              <a:gd name="connsiteY859" fmla="*/ 922693 h 6246801"/>
              <a:gd name="connsiteX860" fmla="*/ 8450081 w 9384838"/>
              <a:gd name="connsiteY860" fmla="*/ 963674 h 6246801"/>
              <a:gd name="connsiteX861" fmla="*/ 8431542 w 9384838"/>
              <a:gd name="connsiteY861" fmla="*/ 975382 h 6246801"/>
              <a:gd name="connsiteX862" fmla="*/ 8415930 w 9384838"/>
              <a:gd name="connsiteY862" fmla="*/ 963674 h 6246801"/>
              <a:gd name="connsiteX863" fmla="*/ 8397391 w 9384838"/>
              <a:gd name="connsiteY863" fmla="*/ 963674 h 6246801"/>
              <a:gd name="connsiteX864" fmla="*/ 8359338 w 9384838"/>
              <a:gd name="connsiteY864" fmla="*/ 1014411 h 6246801"/>
              <a:gd name="connsiteX865" fmla="*/ 8284206 w 9384838"/>
              <a:gd name="connsiteY865" fmla="*/ 1020265 h 6246801"/>
              <a:gd name="connsiteX866" fmla="*/ 8247128 w 9384838"/>
              <a:gd name="connsiteY866" fmla="*/ 1070028 h 6246801"/>
              <a:gd name="connsiteX867" fmla="*/ 8212977 w 9384838"/>
              <a:gd name="connsiteY867" fmla="*/ 1083688 h 6246801"/>
              <a:gd name="connsiteX868" fmla="*/ 8184681 w 9384838"/>
              <a:gd name="connsiteY868" fmla="*/ 1151014 h 6246801"/>
              <a:gd name="connsiteX869" fmla="*/ 8163215 w 9384838"/>
              <a:gd name="connsiteY869" fmla="*/ 1151014 h 6246801"/>
              <a:gd name="connsiteX870" fmla="*/ 8155409 w 9384838"/>
              <a:gd name="connsiteY870" fmla="*/ 1207607 h 6246801"/>
              <a:gd name="connsiteX871" fmla="*/ 8099792 w 9384838"/>
              <a:gd name="connsiteY871" fmla="*/ 1223219 h 6246801"/>
              <a:gd name="connsiteX872" fmla="*/ 8077350 w 9384838"/>
              <a:gd name="connsiteY872" fmla="*/ 1247612 h 6246801"/>
              <a:gd name="connsiteX873" fmla="*/ 8066617 w 9384838"/>
              <a:gd name="connsiteY873" fmla="*/ 1319817 h 6246801"/>
              <a:gd name="connsiteX874" fmla="*/ 8057835 w 9384838"/>
              <a:gd name="connsiteY874" fmla="*/ 1315914 h 6246801"/>
              <a:gd name="connsiteX875" fmla="*/ 8009048 w 9384838"/>
              <a:gd name="connsiteY875" fmla="*/ 1320793 h 6246801"/>
              <a:gd name="connsiteX876" fmla="*/ 8009048 w 9384838"/>
              <a:gd name="connsiteY876" fmla="*/ 1309084 h 6246801"/>
              <a:gd name="connsiteX877" fmla="*/ 8010024 w 9384838"/>
              <a:gd name="connsiteY877" fmla="*/ 1293472 h 6246801"/>
              <a:gd name="connsiteX878" fmla="*/ 8002218 w 9384838"/>
              <a:gd name="connsiteY878" fmla="*/ 1262248 h 6246801"/>
              <a:gd name="connsiteX879" fmla="*/ 8013927 w 9384838"/>
              <a:gd name="connsiteY879" fmla="*/ 1254442 h 6246801"/>
              <a:gd name="connsiteX880" fmla="*/ 8038320 w 9384838"/>
              <a:gd name="connsiteY880" fmla="*/ 1219316 h 6246801"/>
              <a:gd name="connsiteX881" fmla="*/ 8077350 w 9384838"/>
              <a:gd name="connsiteY881" fmla="*/ 1190044 h 6246801"/>
              <a:gd name="connsiteX882" fmla="*/ 8108573 w 9384838"/>
              <a:gd name="connsiteY882" fmla="*/ 1167602 h 6246801"/>
              <a:gd name="connsiteX883" fmla="*/ 8111501 w 9384838"/>
              <a:gd name="connsiteY883" fmla="*/ 1154917 h 6246801"/>
              <a:gd name="connsiteX884" fmla="*/ 8135894 w 9384838"/>
              <a:gd name="connsiteY884" fmla="*/ 1148087 h 6246801"/>
              <a:gd name="connsiteX885" fmla="*/ 8141748 w 9384838"/>
              <a:gd name="connsiteY885" fmla="*/ 1130524 h 6246801"/>
              <a:gd name="connsiteX886" fmla="*/ 8135894 w 9384838"/>
              <a:gd name="connsiteY886" fmla="*/ 1121742 h 6246801"/>
              <a:gd name="connsiteX887" fmla="*/ 8143700 w 9384838"/>
              <a:gd name="connsiteY887" fmla="*/ 1104179 h 6246801"/>
              <a:gd name="connsiteX888" fmla="*/ 8200293 w 9384838"/>
              <a:gd name="connsiteY888" fmla="*/ 1030998 h 6246801"/>
              <a:gd name="connsiteX889" fmla="*/ 8231516 w 9384838"/>
              <a:gd name="connsiteY889" fmla="*/ 993920 h 6246801"/>
              <a:gd name="connsiteX890" fmla="*/ 8245176 w 9384838"/>
              <a:gd name="connsiteY890" fmla="*/ 957819 h 6246801"/>
              <a:gd name="connsiteX891" fmla="*/ 8258837 w 9384838"/>
              <a:gd name="connsiteY891" fmla="*/ 944159 h 6246801"/>
              <a:gd name="connsiteX892" fmla="*/ 8260788 w 9384838"/>
              <a:gd name="connsiteY892" fmla="*/ 920741 h 6246801"/>
              <a:gd name="connsiteX893" fmla="*/ 8289085 w 9384838"/>
              <a:gd name="connsiteY893" fmla="*/ 889516 h 6246801"/>
              <a:gd name="connsiteX894" fmla="*/ 8306648 w 9384838"/>
              <a:gd name="connsiteY894" fmla="*/ 884639 h 6246801"/>
              <a:gd name="connsiteX895" fmla="*/ 9328245 w 9384838"/>
              <a:gd name="connsiteY895" fmla="*/ 311878 h 6246801"/>
              <a:gd name="connsiteX896" fmla="*/ 9371178 w 9384838"/>
              <a:gd name="connsiteY896" fmla="*/ 317733 h 6246801"/>
              <a:gd name="connsiteX897" fmla="*/ 9384838 w 9384838"/>
              <a:gd name="connsiteY897" fmla="*/ 341150 h 6246801"/>
              <a:gd name="connsiteX898" fmla="*/ 9357517 w 9384838"/>
              <a:gd name="connsiteY898" fmla="*/ 360665 h 6246801"/>
              <a:gd name="connsiteX899" fmla="*/ 9357517 w 9384838"/>
              <a:gd name="connsiteY899" fmla="*/ 378228 h 6246801"/>
              <a:gd name="connsiteX900" fmla="*/ 9371178 w 9384838"/>
              <a:gd name="connsiteY900" fmla="*/ 393840 h 6246801"/>
              <a:gd name="connsiteX901" fmla="*/ 9367275 w 9384838"/>
              <a:gd name="connsiteY901" fmla="*/ 427015 h 6246801"/>
              <a:gd name="connsiteX902" fmla="*/ 9314585 w 9384838"/>
              <a:gd name="connsiteY902" fmla="*/ 427015 h 6246801"/>
              <a:gd name="connsiteX903" fmla="*/ 9250186 w 9384838"/>
              <a:gd name="connsiteY903" fmla="*/ 440675 h 6246801"/>
              <a:gd name="connsiteX904" fmla="*/ 9213108 w 9384838"/>
              <a:gd name="connsiteY904" fmla="*/ 471899 h 6246801"/>
              <a:gd name="connsiteX905" fmla="*/ 9162370 w 9384838"/>
              <a:gd name="connsiteY905" fmla="*/ 491414 h 6246801"/>
              <a:gd name="connsiteX906" fmla="*/ 9099923 w 9384838"/>
              <a:gd name="connsiteY906" fmla="*/ 526540 h 6246801"/>
              <a:gd name="connsiteX907" fmla="*/ 9035524 w 9384838"/>
              <a:gd name="connsiteY907" fmla="*/ 587036 h 6246801"/>
              <a:gd name="connsiteX908" fmla="*/ 8996494 w 9384838"/>
              <a:gd name="connsiteY908" fmla="*/ 635822 h 6246801"/>
              <a:gd name="connsiteX909" fmla="*/ 8961368 w 9384838"/>
              <a:gd name="connsiteY909" fmla="*/ 637774 h 6246801"/>
              <a:gd name="connsiteX910" fmla="*/ 8951610 w 9384838"/>
              <a:gd name="connsiteY910" fmla="*/ 647531 h 6246801"/>
              <a:gd name="connsiteX911" fmla="*/ 8926241 w 9384838"/>
              <a:gd name="connsiteY911" fmla="*/ 637774 h 6246801"/>
              <a:gd name="connsiteX912" fmla="*/ 8916484 w 9384838"/>
              <a:gd name="connsiteY912" fmla="*/ 608501 h 6246801"/>
              <a:gd name="connsiteX913" fmla="*/ 8883309 w 9384838"/>
              <a:gd name="connsiteY913" fmla="*/ 622162 h 6246801"/>
              <a:gd name="connsiteX914" fmla="*/ 8877454 w 9384838"/>
              <a:gd name="connsiteY914" fmla="*/ 651434 h 6246801"/>
              <a:gd name="connsiteX915" fmla="*/ 8887212 w 9384838"/>
              <a:gd name="connsiteY915" fmla="*/ 665094 h 6246801"/>
              <a:gd name="connsiteX916" fmla="*/ 8846231 w 9384838"/>
              <a:gd name="connsiteY916" fmla="*/ 719735 h 6246801"/>
              <a:gd name="connsiteX917" fmla="*/ 8799395 w 9384838"/>
              <a:gd name="connsiteY917" fmla="*/ 749008 h 6246801"/>
              <a:gd name="connsiteX918" fmla="*/ 8766220 w 9384838"/>
              <a:gd name="connsiteY918" fmla="*/ 774380 h 6246801"/>
              <a:gd name="connsiteX919" fmla="*/ 8731094 w 9384838"/>
              <a:gd name="connsiteY919" fmla="*/ 844633 h 6246801"/>
              <a:gd name="connsiteX920" fmla="*/ 8697919 w 9384838"/>
              <a:gd name="connsiteY920" fmla="*/ 862196 h 6246801"/>
              <a:gd name="connsiteX921" fmla="*/ 8666695 w 9384838"/>
              <a:gd name="connsiteY921" fmla="*/ 862196 h 6246801"/>
              <a:gd name="connsiteX922" fmla="*/ 8641326 w 9384838"/>
              <a:gd name="connsiteY922" fmla="*/ 887565 h 6246801"/>
              <a:gd name="connsiteX923" fmla="*/ 8614005 w 9384838"/>
              <a:gd name="connsiteY923" fmla="*/ 932449 h 6246801"/>
              <a:gd name="connsiteX924" fmla="*/ 8590587 w 9384838"/>
              <a:gd name="connsiteY924" fmla="*/ 936351 h 6246801"/>
              <a:gd name="connsiteX925" fmla="*/ 8576927 w 9384838"/>
              <a:gd name="connsiteY925" fmla="*/ 920740 h 6246801"/>
              <a:gd name="connsiteX926" fmla="*/ 8590587 w 9384838"/>
              <a:gd name="connsiteY926" fmla="*/ 885614 h 6246801"/>
              <a:gd name="connsiteX927" fmla="*/ 8602296 w 9384838"/>
              <a:gd name="connsiteY927" fmla="*/ 881711 h 6246801"/>
              <a:gd name="connsiteX928" fmla="*/ 8610102 w 9384838"/>
              <a:gd name="connsiteY928" fmla="*/ 868050 h 6246801"/>
              <a:gd name="connsiteX929" fmla="*/ 8606199 w 9384838"/>
              <a:gd name="connsiteY929" fmla="*/ 850487 h 6246801"/>
              <a:gd name="connsiteX930" fmla="*/ 8612054 w 9384838"/>
              <a:gd name="connsiteY930" fmla="*/ 825118 h 6246801"/>
              <a:gd name="connsiteX931" fmla="*/ 8623762 w 9384838"/>
              <a:gd name="connsiteY931" fmla="*/ 846584 h 6246801"/>
              <a:gd name="connsiteX932" fmla="*/ 8637423 w 9384838"/>
              <a:gd name="connsiteY932" fmla="*/ 848536 h 6246801"/>
              <a:gd name="connsiteX933" fmla="*/ 8649132 w 9384838"/>
              <a:gd name="connsiteY933" fmla="*/ 827069 h 6246801"/>
              <a:gd name="connsiteX934" fmla="*/ 8635471 w 9384838"/>
              <a:gd name="connsiteY934" fmla="*/ 807555 h 6246801"/>
              <a:gd name="connsiteX935" fmla="*/ 8654986 w 9384838"/>
              <a:gd name="connsiteY935" fmla="*/ 807555 h 6246801"/>
              <a:gd name="connsiteX936" fmla="*/ 8664743 w 9384838"/>
              <a:gd name="connsiteY936" fmla="*/ 819263 h 6246801"/>
              <a:gd name="connsiteX937" fmla="*/ 8692064 w 9384838"/>
              <a:gd name="connsiteY937" fmla="*/ 805603 h 6246801"/>
              <a:gd name="connsiteX938" fmla="*/ 8709627 w 9384838"/>
              <a:gd name="connsiteY938" fmla="*/ 778282 h 6246801"/>
              <a:gd name="connsiteX939" fmla="*/ 8711579 w 9384838"/>
              <a:gd name="connsiteY939" fmla="*/ 749008 h 6246801"/>
              <a:gd name="connsiteX940" fmla="*/ 8695967 w 9384838"/>
              <a:gd name="connsiteY940" fmla="*/ 749008 h 6246801"/>
              <a:gd name="connsiteX941" fmla="*/ 8672549 w 9384838"/>
              <a:gd name="connsiteY941" fmla="*/ 745105 h 6246801"/>
              <a:gd name="connsiteX942" fmla="*/ 8668646 w 9384838"/>
              <a:gd name="connsiteY942" fmla="*/ 713881 h 6246801"/>
              <a:gd name="connsiteX943" fmla="*/ 8697919 w 9384838"/>
              <a:gd name="connsiteY943" fmla="*/ 713881 h 6246801"/>
              <a:gd name="connsiteX944" fmla="*/ 8715482 w 9384838"/>
              <a:gd name="connsiteY944" fmla="*/ 731444 h 6246801"/>
              <a:gd name="connsiteX945" fmla="*/ 8733045 w 9384838"/>
              <a:gd name="connsiteY945" fmla="*/ 719735 h 6246801"/>
              <a:gd name="connsiteX946" fmla="*/ 8746705 w 9384838"/>
              <a:gd name="connsiteY946" fmla="*/ 688512 h 6246801"/>
              <a:gd name="connsiteX947" fmla="*/ 8787686 w 9384838"/>
              <a:gd name="connsiteY947" fmla="*/ 674851 h 6246801"/>
              <a:gd name="connsiteX948" fmla="*/ 8811104 w 9384838"/>
              <a:gd name="connsiteY948" fmla="*/ 624114 h 6246801"/>
              <a:gd name="connsiteX949" fmla="*/ 8830619 w 9384838"/>
              <a:gd name="connsiteY949" fmla="*/ 618260 h 6246801"/>
              <a:gd name="connsiteX950" fmla="*/ 8840376 w 9384838"/>
              <a:gd name="connsiteY950" fmla="*/ 600695 h 6246801"/>
              <a:gd name="connsiteX951" fmla="*/ 8832570 w 9384838"/>
              <a:gd name="connsiteY951" fmla="*/ 559715 h 6246801"/>
              <a:gd name="connsiteX952" fmla="*/ 8850134 w 9384838"/>
              <a:gd name="connsiteY952" fmla="*/ 559715 h 6246801"/>
              <a:gd name="connsiteX953" fmla="*/ 8885260 w 9384838"/>
              <a:gd name="connsiteY953" fmla="*/ 573376 h 6246801"/>
              <a:gd name="connsiteX954" fmla="*/ 8902823 w 9384838"/>
              <a:gd name="connsiteY954" fmla="*/ 559715 h 6246801"/>
              <a:gd name="connsiteX955" fmla="*/ 8904775 w 9384838"/>
              <a:gd name="connsiteY955" fmla="*/ 524589 h 6246801"/>
              <a:gd name="connsiteX956" fmla="*/ 8949659 w 9384838"/>
              <a:gd name="connsiteY956" fmla="*/ 497268 h 6246801"/>
              <a:gd name="connsiteX957" fmla="*/ 8976980 w 9384838"/>
              <a:gd name="connsiteY957" fmla="*/ 497268 h 6246801"/>
              <a:gd name="connsiteX958" fmla="*/ 8976980 w 9384838"/>
              <a:gd name="connsiteY958" fmla="*/ 462142 h 6246801"/>
              <a:gd name="connsiteX959" fmla="*/ 8965271 w 9384838"/>
              <a:gd name="connsiteY959" fmla="*/ 419209 h 6246801"/>
              <a:gd name="connsiteX960" fmla="*/ 8973077 w 9384838"/>
              <a:gd name="connsiteY960" fmla="*/ 393840 h 6246801"/>
              <a:gd name="connsiteX961" fmla="*/ 9002349 w 9384838"/>
              <a:gd name="connsiteY961" fmla="*/ 376277 h 6246801"/>
              <a:gd name="connsiteX962" fmla="*/ 9017961 w 9384838"/>
              <a:gd name="connsiteY962" fmla="*/ 403597 h 6246801"/>
              <a:gd name="connsiteX963" fmla="*/ 9041378 w 9384838"/>
              <a:gd name="connsiteY963" fmla="*/ 467996 h 6246801"/>
              <a:gd name="connsiteX964" fmla="*/ 9076505 w 9384838"/>
              <a:gd name="connsiteY964" fmla="*/ 475802 h 6246801"/>
              <a:gd name="connsiteX965" fmla="*/ 9154564 w 9384838"/>
              <a:gd name="connsiteY965" fmla="*/ 458239 h 6246801"/>
              <a:gd name="connsiteX966" fmla="*/ 9209205 w 9384838"/>
              <a:gd name="connsiteY966" fmla="*/ 409452 h 6246801"/>
              <a:gd name="connsiteX967" fmla="*/ 9218963 w 9384838"/>
              <a:gd name="connsiteY967" fmla="*/ 380180 h 6246801"/>
              <a:gd name="connsiteX968" fmla="*/ 9283361 w 9384838"/>
              <a:gd name="connsiteY968" fmla="*/ 325538 h 6246801"/>
              <a:gd name="connsiteX969" fmla="*/ 9328245 w 9384838"/>
              <a:gd name="connsiteY969" fmla="*/ 311878 h 6246801"/>
              <a:gd name="connsiteX970" fmla="*/ 6819242 w 9384838"/>
              <a:gd name="connsiteY970" fmla="*/ 0 h 6246801"/>
              <a:gd name="connsiteX971" fmla="*/ 6869020 w 9384838"/>
              <a:gd name="connsiteY971" fmla="*/ 125002 h 6246801"/>
              <a:gd name="connsiteX972" fmla="*/ 6969682 w 9384838"/>
              <a:gd name="connsiteY972" fmla="*/ 326334 h 6246801"/>
              <a:gd name="connsiteX973" fmla="*/ 6969682 w 9384838"/>
              <a:gd name="connsiteY973" fmla="*/ 401556 h 6246801"/>
              <a:gd name="connsiteX974" fmla="*/ 7094680 w 9384838"/>
              <a:gd name="connsiteY974" fmla="*/ 652667 h 6246801"/>
              <a:gd name="connsiteX975" fmla="*/ 7220784 w 9384838"/>
              <a:gd name="connsiteY975" fmla="*/ 803117 h 6246801"/>
              <a:gd name="connsiteX976" fmla="*/ 7321446 w 9384838"/>
              <a:gd name="connsiteY976" fmla="*/ 903783 h 6246801"/>
              <a:gd name="connsiteX977" fmla="*/ 7321446 w 9384838"/>
              <a:gd name="connsiteY977" fmla="*/ 979004 h 6246801"/>
              <a:gd name="connsiteX978" fmla="*/ 7345782 w 9384838"/>
              <a:gd name="connsiteY978" fmla="*/ 979004 h 6246801"/>
              <a:gd name="connsiteX979" fmla="*/ 7396667 w 9384838"/>
              <a:gd name="connsiteY979" fmla="*/ 1003341 h 6246801"/>
              <a:gd name="connsiteX980" fmla="*/ 7421002 w 9384838"/>
              <a:gd name="connsiteY980" fmla="*/ 979004 h 6246801"/>
              <a:gd name="connsiteX981" fmla="*/ 7496223 w 9384838"/>
              <a:gd name="connsiteY981" fmla="*/ 1003341 h 6246801"/>
              <a:gd name="connsiteX982" fmla="*/ 7446445 w 9384838"/>
              <a:gd name="connsiteY982" fmla="*/ 1054227 h 6246801"/>
              <a:gd name="connsiteX983" fmla="*/ 7471887 w 9384838"/>
              <a:gd name="connsiteY983" fmla="*/ 1078564 h 6246801"/>
              <a:gd name="connsiteX984" fmla="*/ 7521665 w 9384838"/>
              <a:gd name="connsiteY984" fmla="*/ 1054227 h 6246801"/>
              <a:gd name="connsiteX985" fmla="*/ 7547107 w 9384838"/>
              <a:gd name="connsiteY985" fmla="*/ 1129449 h 6246801"/>
              <a:gd name="connsiteX986" fmla="*/ 7672105 w 9384838"/>
              <a:gd name="connsiteY986" fmla="*/ 1179229 h 6246801"/>
              <a:gd name="connsiteX987" fmla="*/ 7747325 w 9384838"/>
              <a:gd name="connsiteY987" fmla="*/ 1179229 h 6246801"/>
              <a:gd name="connsiteX988" fmla="*/ 7847987 w 9384838"/>
              <a:gd name="connsiteY988" fmla="*/ 1104007 h 6246801"/>
              <a:gd name="connsiteX989" fmla="*/ 7923207 w 9384838"/>
              <a:gd name="connsiteY989" fmla="*/ 1078564 h 6246801"/>
              <a:gd name="connsiteX990" fmla="*/ 7998427 w 9384838"/>
              <a:gd name="connsiteY990" fmla="*/ 1003341 h 6246801"/>
              <a:gd name="connsiteX991" fmla="*/ 7998427 w 9384838"/>
              <a:gd name="connsiteY991" fmla="*/ 1054227 h 6246801"/>
              <a:gd name="connsiteX992" fmla="*/ 7948649 w 9384838"/>
              <a:gd name="connsiteY992" fmla="*/ 1104007 h 6246801"/>
              <a:gd name="connsiteX993" fmla="*/ 7948649 w 9384838"/>
              <a:gd name="connsiteY993" fmla="*/ 1129449 h 6246801"/>
              <a:gd name="connsiteX994" fmla="*/ 7822545 w 9384838"/>
              <a:gd name="connsiteY994" fmla="*/ 1279895 h 6246801"/>
              <a:gd name="connsiteX995" fmla="*/ 7822545 w 9384838"/>
              <a:gd name="connsiteY995" fmla="*/ 1379454 h 6246801"/>
              <a:gd name="connsiteX996" fmla="*/ 7873429 w 9384838"/>
              <a:gd name="connsiteY996" fmla="*/ 1379454 h 6246801"/>
              <a:gd name="connsiteX997" fmla="*/ 7847987 w 9384838"/>
              <a:gd name="connsiteY997" fmla="*/ 1505563 h 6246801"/>
              <a:gd name="connsiteX998" fmla="*/ 7797103 w 9384838"/>
              <a:gd name="connsiteY998" fmla="*/ 1531005 h 6246801"/>
              <a:gd name="connsiteX999" fmla="*/ 7873429 w 9384838"/>
              <a:gd name="connsiteY999" fmla="*/ 1606229 h 6246801"/>
              <a:gd name="connsiteX1000" fmla="*/ 7948649 w 9384838"/>
              <a:gd name="connsiteY1000" fmla="*/ 1606229 h 6246801"/>
              <a:gd name="connsiteX1001" fmla="*/ 7923207 w 9384838"/>
              <a:gd name="connsiteY1001" fmla="*/ 1656009 h 6246801"/>
              <a:gd name="connsiteX1002" fmla="*/ 7772767 w 9384838"/>
              <a:gd name="connsiteY1002" fmla="*/ 1630565 h 6246801"/>
              <a:gd name="connsiteX1003" fmla="*/ 7672105 w 9384838"/>
              <a:gd name="connsiteY1003" fmla="*/ 1705789 h 6246801"/>
              <a:gd name="connsiteX1004" fmla="*/ 7672105 w 9384838"/>
              <a:gd name="connsiteY1004" fmla="*/ 1656009 h 6246801"/>
              <a:gd name="connsiteX1005" fmla="*/ 7596885 w 9384838"/>
              <a:gd name="connsiteY1005" fmla="*/ 1656009 h 6246801"/>
              <a:gd name="connsiteX1006" fmla="*/ 7571443 w 9384838"/>
              <a:gd name="connsiteY1006" fmla="*/ 1705789 h 6246801"/>
              <a:gd name="connsiteX1007" fmla="*/ 7446445 w 9384838"/>
              <a:gd name="connsiteY1007" fmla="*/ 1681452 h 6246801"/>
              <a:gd name="connsiteX1008" fmla="*/ 7421002 w 9384838"/>
              <a:gd name="connsiteY1008" fmla="*/ 1630565 h 6246801"/>
              <a:gd name="connsiteX1009" fmla="*/ 7321446 w 9384838"/>
              <a:gd name="connsiteY1009" fmla="*/ 1630565 h 6246801"/>
              <a:gd name="connsiteX1010" fmla="*/ 7070344 w 9384838"/>
              <a:gd name="connsiteY1010" fmla="*/ 1756674 h 6246801"/>
              <a:gd name="connsiteX1011" fmla="*/ 6869020 w 9384838"/>
              <a:gd name="connsiteY1011" fmla="*/ 1907113 h 6246801"/>
              <a:gd name="connsiteX1012" fmla="*/ 6894462 w 9384838"/>
              <a:gd name="connsiteY1012" fmla="*/ 1956897 h 6246801"/>
              <a:gd name="connsiteX1013" fmla="*/ 6819242 w 9384838"/>
              <a:gd name="connsiteY1013" fmla="*/ 2081899 h 6246801"/>
              <a:gd name="connsiteX1014" fmla="*/ 6793800 w 9384838"/>
              <a:gd name="connsiteY1014" fmla="*/ 2006676 h 6246801"/>
              <a:gd name="connsiteX1015" fmla="*/ 6668802 w 9384838"/>
              <a:gd name="connsiteY1015" fmla="*/ 1931450 h 6246801"/>
              <a:gd name="connsiteX1016" fmla="*/ 6542697 w 9384838"/>
              <a:gd name="connsiteY1016" fmla="*/ 1831894 h 6246801"/>
              <a:gd name="connsiteX1017" fmla="*/ 6467477 w 9384838"/>
              <a:gd name="connsiteY1017" fmla="*/ 1705789 h 6246801"/>
              <a:gd name="connsiteX1018" fmla="*/ 6417699 w 9384838"/>
              <a:gd name="connsiteY1018" fmla="*/ 1681452 h 6246801"/>
              <a:gd name="connsiteX1019" fmla="*/ 6342479 w 9384838"/>
              <a:gd name="connsiteY1019" fmla="*/ 1580786 h 6246801"/>
              <a:gd name="connsiteX1020" fmla="*/ 6217481 w 9384838"/>
              <a:gd name="connsiteY1020" fmla="*/ 1555343 h 6246801"/>
              <a:gd name="connsiteX1021" fmla="*/ 6091377 w 9384838"/>
              <a:gd name="connsiteY1021" fmla="*/ 1606229 h 6246801"/>
              <a:gd name="connsiteX1022" fmla="*/ 5991821 w 9384838"/>
              <a:gd name="connsiteY1022" fmla="*/ 1681452 h 6246801"/>
              <a:gd name="connsiteX1023" fmla="*/ 5966379 w 9384838"/>
              <a:gd name="connsiteY1023" fmla="*/ 1630565 h 6246801"/>
              <a:gd name="connsiteX1024" fmla="*/ 5966379 w 9384838"/>
              <a:gd name="connsiteY1024" fmla="*/ 1580786 h 6246801"/>
              <a:gd name="connsiteX1025" fmla="*/ 5916601 w 9384838"/>
              <a:gd name="connsiteY1025" fmla="*/ 1531005 h 6246801"/>
              <a:gd name="connsiteX1026" fmla="*/ 5940937 w 9384838"/>
              <a:gd name="connsiteY1026" fmla="*/ 1505563 h 6246801"/>
              <a:gd name="connsiteX1027" fmla="*/ 5891159 w 9384838"/>
              <a:gd name="connsiteY1027" fmla="*/ 1480122 h 6246801"/>
              <a:gd name="connsiteX1028" fmla="*/ 5840275 w 9384838"/>
              <a:gd name="connsiteY1028" fmla="*/ 1480122 h 6246801"/>
              <a:gd name="connsiteX1029" fmla="*/ 5815939 w 9384838"/>
              <a:gd name="connsiteY1029" fmla="*/ 1455784 h 6246801"/>
              <a:gd name="connsiteX1030" fmla="*/ 5740719 w 9384838"/>
              <a:gd name="connsiteY1030" fmla="*/ 1505563 h 6246801"/>
              <a:gd name="connsiteX1031" fmla="*/ 5665499 w 9384838"/>
              <a:gd name="connsiteY1031" fmla="*/ 1606229 h 6246801"/>
              <a:gd name="connsiteX1032" fmla="*/ 5715277 w 9384838"/>
              <a:gd name="connsiteY1032" fmla="*/ 1656009 h 6246801"/>
              <a:gd name="connsiteX1033" fmla="*/ 5765055 w 9384838"/>
              <a:gd name="connsiteY1033" fmla="*/ 1731231 h 6246801"/>
              <a:gd name="connsiteX1034" fmla="*/ 5840275 w 9384838"/>
              <a:gd name="connsiteY1034" fmla="*/ 1731231 h 6246801"/>
              <a:gd name="connsiteX1035" fmla="*/ 5916601 w 9384838"/>
              <a:gd name="connsiteY1035" fmla="*/ 1881669 h 6246801"/>
              <a:gd name="connsiteX1036" fmla="*/ 5966379 w 9384838"/>
              <a:gd name="connsiteY1036" fmla="*/ 1956897 h 6246801"/>
              <a:gd name="connsiteX1037" fmla="*/ 5891159 w 9384838"/>
              <a:gd name="connsiteY1037" fmla="*/ 2006676 h 6246801"/>
              <a:gd name="connsiteX1038" fmla="*/ 5815939 w 9384838"/>
              <a:gd name="connsiteY1038" fmla="*/ 1931450 h 6246801"/>
              <a:gd name="connsiteX1039" fmla="*/ 5765055 w 9384838"/>
              <a:gd name="connsiteY1039" fmla="*/ 1881669 h 6246801"/>
              <a:gd name="connsiteX1040" fmla="*/ 5715277 w 9384838"/>
              <a:gd name="connsiteY1040" fmla="*/ 1931450 h 6246801"/>
              <a:gd name="connsiteX1041" fmla="*/ 5665499 w 9384838"/>
              <a:gd name="connsiteY1041" fmla="*/ 1931450 h 6246801"/>
              <a:gd name="connsiteX1042" fmla="*/ 5640056 w 9384838"/>
              <a:gd name="connsiteY1042" fmla="*/ 2006676 h 6246801"/>
              <a:gd name="connsiteX1043" fmla="*/ 5590278 w 9384838"/>
              <a:gd name="connsiteY1043" fmla="*/ 2006676 h 6246801"/>
              <a:gd name="connsiteX1044" fmla="*/ 5515058 w 9384838"/>
              <a:gd name="connsiteY1044" fmla="*/ 2081899 h 6246801"/>
              <a:gd name="connsiteX1045" fmla="*/ 5464174 w 9384838"/>
              <a:gd name="connsiteY1045" fmla="*/ 2057559 h 6246801"/>
              <a:gd name="connsiteX1046" fmla="*/ 5464174 w 9384838"/>
              <a:gd name="connsiteY1046" fmla="*/ 1956897 h 6246801"/>
              <a:gd name="connsiteX1047" fmla="*/ 5489616 w 9384838"/>
              <a:gd name="connsiteY1047" fmla="*/ 1881669 h 6246801"/>
              <a:gd name="connsiteX1048" fmla="*/ 5564836 w 9384838"/>
              <a:gd name="connsiteY1048" fmla="*/ 1831894 h 6246801"/>
              <a:gd name="connsiteX1049" fmla="*/ 5590278 w 9384838"/>
              <a:gd name="connsiteY1049" fmla="*/ 1756674 h 6246801"/>
              <a:gd name="connsiteX1050" fmla="*/ 5539394 w 9384838"/>
              <a:gd name="connsiteY1050" fmla="*/ 1656009 h 6246801"/>
              <a:gd name="connsiteX1051" fmla="*/ 5515058 w 9384838"/>
              <a:gd name="connsiteY1051" fmla="*/ 1656009 h 6246801"/>
              <a:gd name="connsiteX1052" fmla="*/ 5515058 w 9384838"/>
              <a:gd name="connsiteY1052" fmla="*/ 1606229 h 6246801"/>
              <a:gd name="connsiteX1053" fmla="*/ 5489616 w 9384838"/>
              <a:gd name="connsiteY1053" fmla="*/ 1580786 h 6246801"/>
              <a:gd name="connsiteX1054" fmla="*/ 5489616 w 9384838"/>
              <a:gd name="connsiteY1054" fmla="*/ 1531005 h 6246801"/>
              <a:gd name="connsiteX1055" fmla="*/ 5539394 w 9384838"/>
              <a:gd name="connsiteY1055" fmla="*/ 1455784 h 6246801"/>
              <a:gd name="connsiteX1056" fmla="*/ 5539394 w 9384838"/>
              <a:gd name="connsiteY1056" fmla="*/ 1404898 h 6246801"/>
              <a:gd name="connsiteX1057" fmla="*/ 5564836 w 9384838"/>
              <a:gd name="connsiteY1057" fmla="*/ 1355118 h 6246801"/>
              <a:gd name="connsiteX1058" fmla="*/ 5614614 w 9384838"/>
              <a:gd name="connsiteY1058" fmla="*/ 1379454 h 6246801"/>
              <a:gd name="connsiteX1059" fmla="*/ 5689834 w 9384838"/>
              <a:gd name="connsiteY1059" fmla="*/ 1355118 h 6246801"/>
              <a:gd name="connsiteX1060" fmla="*/ 5740719 w 9384838"/>
              <a:gd name="connsiteY1060" fmla="*/ 1329675 h 6246801"/>
              <a:gd name="connsiteX1061" fmla="*/ 5765055 w 9384838"/>
              <a:gd name="connsiteY1061" fmla="*/ 1355118 h 6246801"/>
              <a:gd name="connsiteX1062" fmla="*/ 5815939 w 9384838"/>
              <a:gd name="connsiteY1062" fmla="*/ 1279895 h 6246801"/>
              <a:gd name="connsiteX1063" fmla="*/ 5891159 w 9384838"/>
              <a:gd name="connsiteY1063" fmla="*/ 1254452 h 6246801"/>
              <a:gd name="connsiteX1064" fmla="*/ 5891159 w 9384838"/>
              <a:gd name="connsiteY1064" fmla="*/ 1179229 h 6246801"/>
              <a:gd name="connsiteX1065" fmla="*/ 5840275 w 9384838"/>
              <a:gd name="connsiteY1065" fmla="*/ 1104007 h 6246801"/>
              <a:gd name="connsiteX1066" fmla="*/ 5865717 w 9384838"/>
              <a:gd name="connsiteY1066" fmla="*/ 1054227 h 6246801"/>
              <a:gd name="connsiteX1067" fmla="*/ 5916601 w 9384838"/>
              <a:gd name="connsiteY1067" fmla="*/ 1054227 h 6246801"/>
              <a:gd name="connsiteX1068" fmla="*/ 6041599 w 9384838"/>
              <a:gd name="connsiteY1068" fmla="*/ 1179229 h 6246801"/>
              <a:gd name="connsiteX1069" fmla="*/ 6091377 w 9384838"/>
              <a:gd name="connsiteY1069" fmla="*/ 1153786 h 6246801"/>
              <a:gd name="connsiteX1070" fmla="*/ 6091377 w 9384838"/>
              <a:gd name="connsiteY1070" fmla="*/ 1204672 h 6246801"/>
              <a:gd name="connsiteX1071" fmla="*/ 6166597 w 9384838"/>
              <a:gd name="connsiteY1071" fmla="*/ 1254452 h 6246801"/>
              <a:gd name="connsiteX1072" fmla="*/ 6292701 w 9384838"/>
              <a:gd name="connsiteY1072" fmla="*/ 1179229 h 6246801"/>
              <a:gd name="connsiteX1073" fmla="*/ 6317037 w 9384838"/>
              <a:gd name="connsiteY1073" fmla="*/ 1129449 h 6246801"/>
              <a:gd name="connsiteX1074" fmla="*/ 6292701 w 9384838"/>
              <a:gd name="connsiteY1074" fmla="*/ 1054227 h 6246801"/>
              <a:gd name="connsiteX1075" fmla="*/ 6317037 w 9384838"/>
              <a:gd name="connsiteY1075" fmla="*/ 1003341 h 6246801"/>
              <a:gd name="connsiteX1076" fmla="*/ 6317037 w 9384838"/>
              <a:gd name="connsiteY1076" fmla="*/ 953562 h 6246801"/>
              <a:gd name="connsiteX1077" fmla="*/ 6342479 w 9384838"/>
              <a:gd name="connsiteY1077" fmla="*/ 903783 h 6246801"/>
              <a:gd name="connsiteX1078" fmla="*/ 6443141 w 9384838"/>
              <a:gd name="connsiteY1078" fmla="*/ 878340 h 6246801"/>
              <a:gd name="connsiteX1079" fmla="*/ 6492919 w 9384838"/>
              <a:gd name="connsiteY1079" fmla="*/ 803117 h 6246801"/>
              <a:gd name="connsiteX1080" fmla="*/ 6518361 w 9384838"/>
              <a:gd name="connsiteY1080" fmla="*/ 652667 h 6246801"/>
              <a:gd name="connsiteX1081" fmla="*/ 6619024 w 9384838"/>
              <a:gd name="connsiteY1081" fmla="*/ 526559 h 6246801"/>
              <a:gd name="connsiteX1082" fmla="*/ 6643360 w 9384838"/>
              <a:gd name="connsiteY1082" fmla="*/ 300891 h 6246801"/>
              <a:gd name="connsiteX1083" fmla="*/ 6619024 w 9384838"/>
              <a:gd name="connsiteY1083" fmla="*/ 125002 h 6246801"/>
              <a:gd name="connsiteX1084" fmla="*/ 6694244 w 9384838"/>
              <a:gd name="connsiteY1084" fmla="*/ 49779 h 6246801"/>
              <a:gd name="connsiteX1085" fmla="*/ 6769464 w 9384838"/>
              <a:gd name="connsiteY1085" fmla="*/ 49779 h 6246801"/>
              <a:gd name="connsiteX1086" fmla="*/ 6819242 w 9384838"/>
              <a:gd name="connsiteY108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81705 w 9384838"/>
              <a:gd name="connsiteY717" fmla="*/ 4289902 h 6246801"/>
              <a:gd name="connsiteX718" fmla="*/ 3307147 w 9384838"/>
              <a:gd name="connsiteY718" fmla="*/ 4265565 h 6246801"/>
              <a:gd name="connsiteX719" fmla="*/ 3356924 w 9384838"/>
              <a:gd name="connsiteY719" fmla="*/ 4265565 h 6246801"/>
              <a:gd name="connsiteX720" fmla="*/ 3457589 w 9384838"/>
              <a:gd name="connsiteY720" fmla="*/ 4190342 h 6246801"/>
              <a:gd name="connsiteX721" fmla="*/ 3558250 w 9384838"/>
              <a:gd name="connsiteY721" fmla="*/ 4089676 h 6246801"/>
              <a:gd name="connsiteX722" fmla="*/ 3582585 w 9384838"/>
              <a:gd name="connsiteY722" fmla="*/ 4014453 h 6246801"/>
              <a:gd name="connsiteX723" fmla="*/ 3608026 w 9384838"/>
              <a:gd name="connsiteY723" fmla="*/ 3989010 h 6246801"/>
              <a:gd name="connsiteX724" fmla="*/ 3582585 w 9384838"/>
              <a:gd name="connsiteY724" fmla="*/ 3963567 h 6246801"/>
              <a:gd name="connsiteX725" fmla="*/ 3608026 w 9384838"/>
              <a:gd name="connsiteY725" fmla="*/ 3913787 h 6246801"/>
              <a:gd name="connsiteX726" fmla="*/ 3582585 w 9384838"/>
              <a:gd name="connsiteY726" fmla="*/ 3888344 h 6246801"/>
              <a:gd name="connsiteX727" fmla="*/ 3608026 w 9384838"/>
              <a:gd name="connsiteY727" fmla="*/ 3838565 h 6246801"/>
              <a:gd name="connsiteX728" fmla="*/ 3633468 w 9384838"/>
              <a:gd name="connsiteY728" fmla="*/ 3813122 h 6246801"/>
              <a:gd name="connsiteX729" fmla="*/ 3683247 w 9384838"/>
              <a:gd name="connsiteY729" fmla="*/ 3788785 h 6246801"/>
              <a:gd name="connsiteX730" fmla="*/ 3708689 w 9384838"/>
              <a:gd name="connsiteY730" fmla="*/ 3813122 h 6246801"/>
              <a:gd name="connsiteX731" fmla="*/ 3783908 w 9384838"/>
              <a:gd name="connsiteY731" fmla="*/ 3788785 h 6246801"/>
              <a:gd name="connsiteX732" fmla="*/ 3883464 w 9384838"/>
              <a:gd name="connsiteY732" fmla="*/ 3763342 h 6246801"/>
              <a:gd name="connsiteX733" fmla="*/ 3883464 w 9384838"/>
              <a:gd name="connsiteY733" fmla="*/ 3813122 h 6246801"/>
              <a:gd name="connsiteX734" fmla="*/ 3833686 w 9384838"/>
              <a:gd name="connsiteY734" fmla="*/ 3813122 h 6246801"/>
              <a:gd name="connsiteX735" fmla="*/ 3808245 w 9384838"/>
              <a:gd name="connsiteY735" fmla="*/ 3838565 h 6246801"/>
              <a:gd name="connsiteX736" fmla="*/ 3808245 w 9384838"/>
              <a:gd name="connsiteY736" fmla="*/ 3888344 h 6246801"/>
              <a:gd name="connsiteX737" fmla="*/ 3758467 w 9384838"/>
              <a:gd name="connsiteY737" fmla="*/ 3864008 h 6246801"/>
              <a:gd name="connsiteX738" fmla="*/ 3708689 w 9384838"/>
              <a:gd name="connsiteY738" fmla="*/ 3913787 h 6246801"/>
              <a:gd name="connsiteX739" fmla="*/ 3683247 w 9384838"/>
              <a:gd name="connsiteY739" fmla="*/ 3888344 h 6246801"/>
              <a:gd name="connsiteX740" fmla="*/ 3633468 w 9384838"/>
              <a:gd name="connsiteY740" fmla="*/ 3913787 h 6246801"/>
              <a:gd name="connsiteX741" fmla="*/ 3657804 w 9384838"/>
              <a:gd name="connsiteY741" fmla="*/ 3939230 h 6246801"/>
              <a:gd name="connsiteX742" fmla="*/ 3633468 w 9384838"/>
              <a:gd name="connsiteY742" fmla="*/ 3963567 h 6246801"/>
              <a:gd name="connsiteX743" fmla="*/ 3657804 w 9384838"/>
              <a:gd name="connsiteY743" fmla="*/ 3963567 h 6246801"/>
              <a:gd name="connsiteX744" fmla="*/ 3683247 w 9384838"/>
              <a:gd name="connsiteY744" fmla="*/ 3989010 h 6246801"/>
              <a:gd name="connsiteX745" fmla="*/ 3708689 w 9384838"/>
              <a:gd name="connsiteY745" fmla="*/ 3989010 h 6246801"/>
              <a:gd name="connsiteX746" fmla="*/ 3708689 w 9384838"/>
              <a:gd name="connsiteY746" fmla="*/ 4014453 h 6246801"/>
              <a:gd name="connsiteX747" fmla="*/ 3708688 w 9384838"/>
              <a:gd name="connsiteY747" fmla="*/ 4014453 h 6246801"/>
              <a:gd name="connsiteX748" fmla="*/ 3657804 w 9384838"/>
              <a:gd name="connsiteY748" fmla="*/ 4064233 h 6246801"/>
              <a:gd name="connsiteX749" fmla="*/ 3683246 w 9384838"/>
              <a:gd name="connsiteY749" fmla="*/ 4139455 h 6246801"/>
              <a:gd name="connsiteX750" fmla="*/ 3808243 w 9384838"/>
              <a:gd name="connsiteY750" fmla="*/ 4164898 h 6246801"/>
              <a:gd name="connsiteX751" fmla="*/ 3833684 w 9384838"/>
              <a:gd name="connsiteY751" fmla="*/ 4089676 h 6246801"/>
              <a:gd name="connsiteX752" fmla="*/ 3958666 w 9384838"/>
              <a:gd name="connsiteY752" fmla="*/ 4089676 h 6246801"/>
              <a:gd name="connsiteX753" fmla="*/ 4084770 w 9384838"/>
              <a:gd name="connsiteY753" fmla="*/ 4064233 h 6246801"/>
              <a:gd name="connsiteX754" fmla="*/ 4185432 w 9384838"/>
              <a:gd name="connsiteY754" fmla="*/ 4064233 h 6246801"/>
              <a:gd name="connsiteX755" fmla="*/ 4460870 w 9384838"/>
              <a:gd name="connsiteY755" fmla="*/ 3888345 h 6246801"/>
              <a:gd name="connsiteX756" fmla="*/ 4510648 w 9384838"/>
              <a:gd name="connsiteY756" fmla="*/ 3763342 h 6246801"/>
              <a:gd name="connsiteX757" fmla="*/ 4761751 w 9384838"/>
              <a:gd name="connsiteY757" fmla="*/ 3713562 h 6246801"/>
              <a:gd name="connsiteX758" fmla="*/ 4836971 w 9384838"/>
              <a:gd name="connsiteY758" fmla="*/ 3612896 h 6246801"/>
              <a:gd name="connsiteX759" fmla="*/ 4887855 w 9384838"/>
              <a:gd name="connsiteY759" fmla="*/ 3487894 h 6246801"/>
              <a:gd name="connsiteX760" fmla="*/ 4887855 w 9384838"/>
              <a:gd name="connsiteY760" fmla="*/ 3487893 h 6246801"/>
              <a:gd name="connsiteX761" fmla="*/ 4937633 w 9384838"/>
              <a:gd name="connsiteY761" fmla="*/ 3437007 h 6246801"/>
              <a:gd name="connsiteX762" fmla="*/ 5012854 w 9384838"/>
              <a:gd name="connsiteY762" fmla="*/ 3387227 h 6246801"/>
              <a:gd name="connsiteX763" fmla="*/ 5038296 w 9384838"/>
              <a:gd name="connsiteY763" fmla="*/ 3336341 h 6246801"/>
              <a:gd name="connsiteX764" fmla="*/ 5113516 w 9384838"/>
              <a:gd name="connsiteY764" fmla="*/ 3236782 h 6246801"/>
              <a:gd name="connsiteX765" fmla="*/ 5137852 w 9384838"/>
              <a:gd name="connsiteY765" fmla="*/ 3185896 h 6246801"/>
              <a:gd name="connsiteX766" fmla="*/ 5163294 w 9384838"/>
              <a:gd name="connsiteY766" fmla="*/ 3161560 h 6246801"/>
              <a:gd name="connsiteX767" fmla="*/ 5238514 w 9384838"/>
              <a:gd name="connsiteY767" fmla="*/ 3011116 h 6246801"/>
              <a:gd name="connsiteX768" fmla="*/ 5263957 w 9384838"/>
              <a:gd name="connsiteY768" fmla="*/ 2860672 h 6246801"/>
              <a:gd name="connsiteX769" fmla="*/ 5188736 w 9384838"/>
              <a:gd name="connsiteY769" fmla="*/ 2809788 h 6246801"/>
              <a:gd name="connsiteX770" fmla="*/ 5163294 w 9384838"/>
              <a:gd name="connsiteY770" fmla="*/ 2835229 h 6246801"/>
              <a:gd name="connsiteX771" fmla="*/ 5137852 w 9384838"/>
              <a:gd name="connsiteY771" fmla="*/ 2835229 h 6246801"/>
              <a:gd name="connsiteX772" fmla="*/ 5137852 w 9384838"/>
              <a:gd name="connsiteY772" fmla="*/ 2785450 h 6246801"/>
              <a:gd name="connsiteX773" fmla="*/ 5188736 w 9384838"/>
              <a:gd name="connsiteY773" fmla="*/ 2785450 h 6246801"/>
              <a:gd name="connsiteX774" fmla="*/ 5263957 w 9384838"/>
              <a:gd name="connsiteY774" fmla="*/ 2734563 h 6246801"/>
              <a:gd name="connsiteX775" fmla="*/ 5339177 w 9384838"/>
              <a:gd name="connsiteY775" fmla="*/ 2609561 h 6246801"/>
              <a:gd name="connsiteX776" fmla="*/ 5289399 w 9384838"/>
              <a:gd name="connsiteY776" fmla="*/ 2534339 h 6246801"/>
              <a:gd name="connsiteX777" fmla="*/ 5289931 w 9384838"/>
              <a:gd name="connsiteY777" fmla="*/ 2534660 h 6246801"/>
              <a:gd name="connsiteX778" fmla="*/ 5289398 w 9384838"/>
              <a:gd name="connsiteY778" fmla="*/ 2534339 h 6246801"/>
              <a:gd name="connsiteX779" fmla="*/ 5313734 w 9384838"/>
              <a:gd name="connsiteY779" fmla="*/ 2483451 h 6246801"/>
              <a:gd name="connsiteX780" fmla="*/ 5289398 w 9384838"/>
              <a:gd name="connsiteY780" fmla="*/ 2459115 h 6246801"/>
              <a:gd name="connsiteX781" fmla="*/ 5364618 w 9384838"/>
              <a:gd name="connsiteY781" fmla="*/ 2408231 h 6246801"/>
              <a:gd name="connsiteX782" fmla="*/ 5388954 w 9384838"/>
              <a:gd name="connsiteY782" fmla="*/ 2433674 h 6246801"/>
              <a:gd name="connsiteX783" fmla="*/ 5464174 w 9384838"/>
              <a:gd name="connsiteY783" fmla="*/ 2408231 h 6246801"/>
              <a:gd name="connsiteX784" fmla="*/ 5515059 w 9384838"/>
              <a:gd name="connsiteY784" fmla="*/ 2333007 h 6246801"/>
              <a:gd name="connsiteX785" fmla="*/ 5539394 w 9384838"/>
              <a:gd name="connsiteY785" fmla="*/ 2257785 h 6246801"/>
              <a:gd name="connsiteX786" fmla="*/ 5539394 w 9384838"/>
              <a:gd name="connsiteY786" fmla="*/ 2233447 h 6246801"/>
              <a:gd name="connsiteX787" fmla="*/ 5564837 w 9384838"/>
              <a:gd name="connsiteY787" fmla="*/ 2182565 h 6246801"/>
              <a:gd name="connsiteX788" fmla="*/ 5614615 w 9384838"/>
              <a:gd name="connsiteY788" fmla="*/ 2233447 h 6246801"/>
              <a:gd name="connsiteX789" fmla="*/ 5640057 w 9384838"/>
              <a:gd name="connsiteY789" fmla="*/ 2208005 h 6246801"/>
              <a:gd name="connsiteX790" fmla="*/ 5665499 w 9384838"/>
              <a:gd name="connsiteY790" fmla="*/ 2233447 h 6246801"/>
              <a:gd name="connsiteX791" fmla="*/ 5665499 w 9384838"/>
              <a:gd name="connsiteY791" fmla="*/ 2257785 h 6246801"/>
              <a:gd name="connsiteX792" fmla="*/ 5640057 w 9384838"/>
              <a:gd name="connsiteY792" fmla="*/ 2408231 h 6246801"/>
              <a:gd name="connsiteX793" fmla="*/ 5689835 w 9384838"/>
              <a:gd name="connsiteY793" fmla="*/ 2433674 h 6246801"/>
              <a:gd name="connsiteX794" fmla="*/ 5740719 w 9384838"/>
              <a:gd name="connsiteY794" fmla="*/ 2408231 h 6246801"/>
              <a:gd name="connsiteX795" fmla="*/ 5765055 w 9384838"/>
              <a:gd name="connsiteY795" fmla="*/ 2358450 h 6246801"/>
              <a:gd name="connsiteX796" fmla="*/ 5840275 w 9384838"/>
              <a:gd name="connsiteY796" fmla="*/ 2459115 h 6246801"/>
              <a:gd name="connsiteX797" fmla="*/ 5891159 w 9384838"/>
              <a:gd name="connsiteY797" fmla="*/ 2408231 h 6246801"/>
              <a:gd name="connsiteX798" fmla="*/ 5940937 w 9384838"/>
              <a:gd name="connsiteY798" fmla="*/ 2283229 h 6246801"/>
              <a:gd name="connsiteX799" fmla="*/ 5891159 w 9384838"/>
              <a:gd name="connsiteY799" fmla="*/ 2208005 h 6246801"/>
              <a:gd name="connsiteX800" fmla="*/ 5840275 w 9384838"/>
              <a:gd name="connsiteY800" fmla="*/ 2257785 h 6246801"/>
              <a:gd name="connsiteX801" fmla="*/ 5715277 w 9384838"/>
              <a:gd name="connsiteY801" fmla="*/ 2283229 h 6246801"/>
              <a:gd name="connsiteX802" fmla="*/ 5765055 w 9384838"/>
              <a:gd name="connsiteY802" fmla="*/ 2132783 h 6246801"/>
              <a:gd name="connsiteX803" fmla="*/ 5840275 w 9384838"/>
              <a:gd name="connsiteY803" fmla="*/ 2081897 h 6246801"/>
              <a:gd name="connsiteX804" fmla="*/ 8270546 w 9384838"/>
              <a:gd name="connsiteY804" fmla="*/ 1474959 h 6246801"/>
              <a:gd name="connsiteX805" fmla="*/ 8282255 w 9384838"/>
              <a:gd name="connsiteY805" fmla="*/ 1480813 h 6246801"/>
              <a:gd name="connsiteX806" fmla="*/ 8274449 w 9384838"/>
              <a:gd name="connsiteY806" fmla="*/ 1490571 h 6246801"/>
              <a:gd name="connsiteX807" fmla="*/ 8264691 w 9384838"/>
              <a:gd name="connsiteY807" fmla="*/ 1491546 h 6246801"/>
              <a:gd name="connsiteX808" fmla="*/ 8247128 w 9384838"/>
              <a:gd name="connsiteY808" fmla="*/ 1501304 h 6246801"/>
              <a:gd name="connsiteX809" fmla="*/ 8250055 w 9384838"/>
              <a:gd name="connsiteY809" fmla="*/ 1485692 h 6246801"/>
              <a:gd name="connsiteX810" fmla="*/ 8265667 w 9384838"/>
              <a:gd name="connsiteY810" fmla="*/ 1485692 h 6246801"/>
              <a:gd name="connsiteX811" fmla="*/ 8270546 w 9384838"/>
              <a:gd name="connsiteY811" fmla="*/ 1474959 h 6246801"/>
              <a:gd name="connsiteX812" fmla="*/ 8187608 w 9384838"/>
              <a:gd name="connsiteY812" fmla="*/ 1463250 h 6246801"/>
              <a:gd name="connsiteX813" fmla="*/ 8203220 w 9384838"/>
              <a:gd name="connsiteY813" fmla="*/ 1472032 h 6246801"/>
              <a:gd name="connsiteX814" fmla="*/ 8215904 w 9384838"/>
              <a:gd name="connsiteY814" fmla="*/ 1471056 h 6246801"/>
              <a:gd name="connsiteX815" fmla="*/ 8214929 w 9384838"/>
              <a:gd name="connsiteY815" fmla="*/ 1479838 h 6246801"/>
              <a:gd name="connsiteX816" fmla="*/ 8216880 w 9384838"/>
              <a:gd name="connsiteY816" fmla="*/ 1484717 h 6246801"/>
              <a:gd name="connsiteX817" fmla="*/ 8195414 w 9384838"/>
              <a:gd name="connsiteY817" fmla="*/ 1482765 h 6246801"/>
              <a:gd name="connsiteX818" fmla="*/ 8197365 w 9384838"/>
              <a:gd name="connsiteY818" fmla="*/ 1476909 h 6246801"/>
              <a:gd name="connsiteX819" fmla="*/ 8187608 w 9384838"/>
              <a:gd name="connsiteY819" fmla="*/ 1463250 h 6246801"/>
              <a:gd name="connsiteX820" fmla="*/ 8289085 w 9384838"/>
              <a:gd name="connsiteY820" fmla="*/ 1415439 h 6246801"/>
              <a:gd name="connsiteX821" fmla="*/ 8307624 w 9384838"/>
              <a:gd name="connsiteY821" fmla="*/ 1425197 h 6246801"/>
              <a:gd name="connsiteX822" fmla="*/ 8318357 w 9384838"/>
              <a:gd name="connsiteY822" fmla="*/ 1429100 h 6246801"/>
              <a:gd name="connsiteX823" fmla="*/ 8307624 w 9384838"/>
              <a:gd name="connsiteY823" fmla="*/ 1443734 h 6246801"/>
              <a:gd name="connsiteX824" fmla="*/ 8313478 w 9384838"/>
              <a:gd name="connsiteY824" fmla="*/ 1452516 h 6246801"/>
              <a:gd name="connsiteX825" fmla="*/ 8282255 w 9384838"/>
              <a:gd name="connsiteY825" fmla="*/ 1469104 h 6246801"/>
              <a:gd name="connsiteX826" fmla="*/ 8280303 w 9384838"/>
              <a:gd name="connsiteY826" fmla="*/ 1453493 h 6246801"/>
              <a:gd name="connsiteX827" fmla="*/ 8269570 w 9384838"/>
              <a:gd name="connsiteY827" fmla="*/ 1425197 h 6246801"/>
              <a:gd name="connsiteX828" fmla="*/ 8289085 w 9384838"/>
              <a:gd name="connsiteY828" fmla="*/ 1415439 h 6246801"/>
              <a:gd name="connsiteX829" fmla="*/ 8360314 w 9384838"/>
              <a:gd name="connsiteY829" fmla="*/ 1357869 h 6246801"/>
              <a:gd name="connsiteX830" fmla="*/ 8376902 w 9384838"/>
              <a:gd name="connsiteY830" fmla="*/ 1366651 h 6246801"/>
              <a:gd name="connsiteX831" fmla="*/ 8379829 w 9384838"/>
              <a:gd name="connsiteY831" fmla="*/ 1382264 h 6246801"/>
              <a:gd name="connsiteX832" fmla="*/ 8349581 w 9384838"/>
              <a:gd name="connsiteY832" fmla="*/ 1375434 h 6246801"/>
              <a:gd name="connsiteX833" fmla="*/ 8360314 w 9384838"/>
              <a:gd name="connsiteY833" fmla="*/ 1357869 h 6246801"/>
              <a:gd name="connsiteX834" fmla="*/ 8571073 w 9384838"/>
              <a:gd name="connsiteY834" fmla="*/ 1228098 h 6246801"/>
              <a:gd name="connsiteX835" fmla="*/ 8597418 w 9384838"/>
              <a:gd name="connsiteY835" fmla="*/ 1253467 h 6246801"/>
              <a:gd name="connsiteX836" fmla="*/ 8592539 w 9384838"/>
              <a:gd name="connsiteY836" fmla="*/ 1260297 h 6246801"/>
              <a:gd name="connsiteX837" fmla="*/ 8592539 w 9384838"/>
              <a:gd name="connsiteY837" fmla="*/ 1272981 h 6246801"/>
              <a:gd name="connsiteX838" fmla="*/ 8572049 w 9384838"/>
              <a:gd name="connsiteY838" fmla="*/ 1273957 h 6246801"/>
              <a:gd name="connsiteX839" fmla="*/ 8561316 w 9384838"/>
              <a:gd name="connsiteY839" fmla="*/ 1285666 h 6246801"/>
              <a:gd name="connsiteX840" fmla="*/ 8554486 w 9384838"/>
              <a:gd name="connsiteY840" fmla="*/ 1302253 h 6246801"/>
              <a:gd name="connsiteX841" fmla="*/ 8533995 w 9384838"/>
              <a:gd name="connsiteY841" fmla="*/ 1311035 h 6246801"/>
              <a:gd name="connsiteX842" fmla="*/ 8510577 w 9384838"/>
              <a:gd name="connsiteY842" fmla="*/ 1309083 h 6246801"/>
              <a:gd name="connsiteX843" fmla="*/ 8505699 w 9384838"/>
              <a:gd name="connsiteY843" fmla="*/ 1331526 h 6246801"/>
              <a:gd name="connsiteX844" fmla="*/ 8494966 w 9384838"/>
              <a:gd name="connsiteY844" fmla="*/ 1335428 h 6246801"/>
              <a:gd name="connsiteX845" fmla="*/ 8482281 w 9384838"/>
              <a:gd name="connsiteY845" fmla="*/ 1312986 h 6246801"/>
              <a:gd name="connsiteX846" fmla="*/ 8474475 w 9384838"/>
              <a:gd name="connsiteY846" fmla="*/ 1303229 h 6246801"/>
              <a:gd name="connsiteX847" fmla="*/ 8467645 w 9384838"/>
              <a:gd name="connsiteY847" fmla="*/ 1279811 h 6246801"/>
              <a:gd name="connsiteX848" fmla="*/ 8476427 w 9384838"/>
              <a:gd name="connsiteY848" fmla="*/ 1270054 h 6246801"/>
              <a:gd name="connsiteX849" fmla="*/ 8524238 w 9384838"/>
              <a:gd name="connsiteY849" fmla="*/ 1261273 h 6246801"/>
              <a:gd name="connsiteX850" fmla="*/ 8551558 w 9384838"/>
              <a:gd name="connsiteY850" fmla="*/ 1236879 h 6246801"/>
              <a:gd name="connsiteX851" fmla="*/ 8567170 w 9384838"/>
              <a:gd name="connsiteY851" fmla="*/ 1237855 h 6246801"/>
              <a:gd name="connsiteX852" fmla="*/ 8571073 w 9384838"/>
              <a:gd name="connsiteY852" fmla="*/ 1228098 h 6246801"/>
              <a:gd name="connsiteX853" fmla="*/ 8306648 w 9384838"/>
              <a:gd name="connsiteY853" fmla="*/ 884639 h 6246801"/>
              <a:gd name="connsiteX854" fmla="*/ 8328114 w 9384838"/>
              <a:gd name="connsiteY854" fmla="*/ 903178 h 6246801"/>
              <a:gd name="connsiteX855" fmla="*/ 8334944 w 9384838"/>
              <a:gd name="connsiteY855" fmla="*/ 917814 h 6246801"/>
              <a:gd name="connsiteX856" fmla="*/ 8368119 w 9384838"/>
              <a:gd name="connsiteY856" fmla="*/ 935377 h 6246801"/>
              <a:gd name="connsiteX857" fmla="*/ 8422761 w 9384838"/>
              <a:gd name="connsiteY857" fmla="*/ 939280 h 6246801"/>
              <a:gd name="connsiteX858" fmla="*/ 8461790 w 9384838"/>
              <a:gd name="connsiteY858" fmla="*/ 922693 h 6246801"/>
              <a:gd name="connsiteX859" fmla="*/ 8450081 w 9384838"/>
              <a:gd name="connsiteY859" fmla="*/ 963674 h 6246801"/>
              <a:gd name="connsiteX860" fmla="*/ 8431542 w 9384838"/>
              <a:gd name="connsiteY860" fmla="*/ 975382 h 6246801"/>
              <a:gd name="connsiteX861" fmla="*/ 8415930 w 9384838"/>
              <a:gd name="connsiteY861" fmla="*/ 963674 h 6246801"/>
              <a:gd name="connsiteX862" fmla="*/ 8397391 w 9384838"/>
              <a:gd name="connsiteY862" fmla="*/ 963674 h 6246801"/>
              <a:gd name="connsiteX863" fmla="*/ 8359338 w 9384838"/>
              <a:gd name="connsiteY863" fmla="*/ 1014411 h 6246801"/>
              <a:gd name="connsiteX864" fmla="*/ 8284206 w 9384838"/>
              <a:gd name="connsiteY864" fmla="*/ 1020265 h 6246801"/>
              <a:gd name="connsiteX865" fmla="*/ 8247128 w 9384838"/>
              <a:gd name="connsiteY865" fmla="*/ 1070028 h 6246801"/>
              <a:gd name="connsiteX866" fmla="*/ 8212977 w 9384838"/>
              <a:gd name="connsiteY866" fmla="*/ 1083688 h 6246801"/>
              <a:gd name="connsiteX867" fmla="*/ 8184681 w 9384838"/>
              <a:gd name="connsiteY867" fmla="*/ 1151014 h 6246801"/>
              <a:gd name="connsiteX868" fmla="*/ 8163215 w 9384838"/>
              <a:gd name="connsiteY868" fmla="*/ 1151014 h 6246801"/>
              <a:gd name="connsiteX869" fmla="*/ 8155409 w 9384838"/>
              <a:gd name="connsiteY869" fmla="*/ 1207607 h 6246801"/>
              <a:gd name="connsiteX870" fmla="*/ 8099792 w 9384838"/>
              <a:gd name="connsiteY870" fmla="*/ 1223219 h 6246801"/>
              <a:gd name="connsiteX871" fmla="*/ 8077350 w 9384838"/>
              <a:gd name="connsiteY871" fmla="*/ 1247612 h 6246801"/>
              <a:gd name="connsiteX872" fmla="*/ 8066617 w 9384838"/>
              <a:gd name="connsiteY872" fmla="*/ 1319817 h 6246801"/>
              <a:gd name="connsiteX873" fmla="*/ 8057835 w 9384838"/>
              <a:gd name="connsiteY873" fmla="*/ 1315914 h 6246801"/>
              <a:gd name="connsiteX874" fmla="*/ 8009048 w 9384838"/>
              <a:gd name="connsiteY874" fmla="*/ 1320793 h 6246801"/>
              <a:gd name="connsiteX875" fmla="*/ 8009048 w 9384838"/>
              <a:gd name="connsiteY875" fmla="*/ 1309084 h 6246801"/>
              <a:gd name="connsiteX876" fmla="*/ 8010024 w 9384838"/>
              <a:gd name="connsiteY876" fmla="*/ 1293472 h 6246801"/>
              <a:gd name="connsiteX877" fmla="*/ 8002218 w 9384838"/>
              <a:gd name="connsiteY877" fmla="*/ 1262248 h 6246801"/>
              <a:gd name="connsiteX878" fmla="*/ 8013927 w 9384838"/>
              <a:gd name="connsiteY878" fmla="*/ 1254442 h 6246801"/>
              <a:gd name="connsiteX879" fmla="*/ 8038320 w 9384838"/>
              <a:gd name="connsiteY879" fmla="*/ 1219316 h 6246801"/>
              <a:gd name="connsiteX880" fmla="*/ 8077350 w 9384838"/>
              <a:gd name="connsiteY880" fmla="*/ 1190044 h 6246801"/>
              <a:gd name="connsiteX881" fmla="*/ 8108573 w 9384838"/>
              <a:gd name="connsiteY881" fmla="*/ 1167602 h 6246801"/>
              <a:gd name="connsiteX882" fmla="*/ 8111501 w 9384838"/>
              <a:gd name="connsiteY882" fmla="*/ 1154917 h 6246801"/>
              <a:gd name="connsiteX883" fmla="*/ 8135894 w 9384838"/>
              <a:gd name="connsiteY883" fmla="*/ 1148087 h 6246801"/>
              <a:gd name="connsiteX884" fmla="*/ 8141748 w 9384838"/>
              <a:gd name="connsiteY884" fmla="*/ 1130524 h 6246801"/>
              <a:gd name="connsiteX885" fmla="*/ 8135894 w 9384838"/>
              <a:gd name="connsiteY885" fmla="*/ 1121742 h 6246801"/>
              <a:gd name="connsiteX886" fmla="*/ 8143700 w 9384838"/>
              <a:gd name="connsiteY886" fmla="*/ 1104179 h 6246801"/>
              <a:gd name="connsiteX887" fmla="*/ 8200293 w 9384838"/>
              <a:gd name="connsiteY887" fmla="*/ 1030998 h 6246801"/>
              <a:gd name="connsiteX888" fmla="*/ 8231516 w 9384838"/>
              <a:gd name="connsiteY888" fmla="*/ 993920 h 6246801"/>
              <a:gd name="connsiteX889" fmla="*/ 8245176 w 9384838"/>
              <a:gd name="connsiteY889" fmla="*/ 957819 h 6246801"/>
              <a:gd name="connsiteX890" fmla="*/ 8258837 w 9384838"/>
              <a:gd name="connsiteY890" fmla="*/ 944159 h 6246801"/>
              <a:gd name="connsiteX891" fmla="*/ 8260788 w 9384838"/>
              <a:gd name="connsiteY891" fmla="*/ 920741 h 6246801"/>
              <a:gd name="connsiteX892" fmla="*/ 8289085 w 9384838"/>
              <a:gd name="connsiteY892" fmla="*/ 889516 h 6246801"/>
              <a:gd name="connsiteX893" fmla="*/ 8306648 w 9384838"/>
              <a:gd name="connsiteY893" fmla="*/ 884639 h 6246801"/>
              <a:gd name="connsiteX894" fmla="*/ 9328245 w 9384838"/>
              <a:gd name="connsiteY894" fmla="*/ 311878 h 6246801"/>
              <a:gd name="connsiteX895" fmla="*/ 9371178 w 9384838"/>
              <a:gd name="connsiteY895" fmla="*/ 317733 h 6246801"/>
              <a:gd name="connsiteX896" fmla="*/ 9384838 w 9384838"/>
              <a:gd name="connsiteY896" fmla="*/ 341150 h 6246801"/>
              <a:gd name="connsiteX897" fmla="*/ 9357517 w 9384838"/>
              <a:gd name="connsiteY897" fmla="*/ 360665 h 6246801"/>
              <a:gd name="connsiteX898" fmla="*/ 9357517 w 9384838"/>
              <a:gd name="connsiteY898" fmla="*/ 378228 h 6246801"/>
              <a:gd name="connsiteX899" fmla="*/ 9371178 w 9384838"/>
              <a:gd name="connsiteY899" fmla="*/ 393840 h 6246801"/>
              <a:gd name="connsiteX900" fmla="*/ 9367275 w 9384838"/>
              <a:gd name="connsiteY900" fmla="*/ 427015 h 6246801"/>
              <a:gd name="connsiteX901" fmla="*/ 9314585 w 9384838"/>
              <a:gd name="connsiteY901" fmla="*/ 427015 h 6246801"/>
              <a:gd name="connsiteX902" fmla="*/ 9250186 w 9384838"/>
              <a:gd name="connsiteY902" fmla="*/ 440675 h 6246801"/>
              <a:gd name="connsiteX903" fmla="*/ 9213108 w 9384838"/>
              <a:gd name="connsiteY903" fmla="*/ 471899 h 6246801"/>
              <a:gd name="connsiteX904" fmla="*/ 9162370 w 9384838"/>
              <a:gd name="connsiteY904" fmla="*/ 491414 h 6246801"/>
              <a:gd name="connsiteX905" fmla="*/ 9099923 w 9384838"/>
              <a:gd name="connsiteY905" fmla="*/ 526540 h 6246801"/>
              <a:gd name="connsiteX906" fmla="*/ 9035524 w 9384838"/>
              <a:gd name="connsiteY906" fmla="*/ 587036 h 6246801"/>
              <a:gd name="connsiteX907" fmla="*/ 8996494 w 9384838"/>
              <a:gd name="connsiteY907" fmla="*/ 635822 h 6246801"/>
              <a:gd name="connsiteX908" fmla="*/ 8961368 w 9384838"/>
              <a:gd name="connsiteY908" fmla="*/ 637774 h 6246801"/>
              <a:gd name="connsiteX909" fmla="*/ 8951610 w 9384838"/>
              <a:gd name="connsiteY909" fmla="*/ 647531 h 6246801"/>
              <a:gd name="connsiteX910" fmla="*/ 8926241 w 9384838"/>
              <a:gd name="connsiteY910" fmla="*/ 637774 h 6246801"/>
              <a:gd name="connsiteX911" fmla="*/ 8916484 w 9384838"/>
              <a:gd name="connsiteY911" fmla="*/ 608501 h 6246801"/>
              <a:gd name="connsiteX912" fmla="*/ 8883309 w 9384838"/>
              <a:gd name="connsiteY912" fmla="*/ 622162 h 6246801"/>
              <a:gd name="connsiteX913" fmla="*/ 8877454 w 9384838"/>
              <a:gd name="connsiteY913" fmla="*/ 651434 h 6246801"/>
              <a:gd name="connsiteX914" fmla="*/ 8887212 w 9384838"/>
              <a:gd name="connsiteY914" fmla="*/ 665094 h 6246801"/>
              <a:gd name="connsiteX915" fmla="*/ 8846231 w 9384838"/>
              <a:gd name="connsiteY915" fmla="*/ 719735 h 6246801"/>
              <a:gd name="connsiteX916" fmla="*/ 8799395 w 9384838"/>
              <a:gd name="connsiteY916" fmla="*/ 749008 h 6246801"/>
              <a:gd name="connsiteX917" fmla="*/ 8766220 w 9384838"/>
              <a:gd name="connsiteY917" fmla="*/ 774380 h 6246801"/>
              <a:gd name="connsiteX918" fmla="*/ 8731094 w 9384838"/>
              <a:gd name="connsiteY918" fmla="*/ 844633 h 6246801"/>
              <a:gd name="connsiteX919" fmla="*/ 8697919 w 9384838"/>
              <a:gd name="connsiteY919" fmla="*/ 862196 h 6246801"/>
              <a:gd name="connsiteX920" fmla="*/ 8666695 w 9384838"/>
              <a:gd name="connsiteY920" fmla="*/ 862196 h 6246801"/>
              <a:gd name="connsiteX921" fmla="*/ 8641326 w 9384838"/>
              <a:gd name="connsiteY921" fmla="*/ 887565 h 6246801"/>
              <a:gd name="connsiteX922" fmla="*/ 8614005 w 9384838"/>
              <a:gd name="connsiteY922" fmla="*/ 932449 h 6246801"/>
              <a:gd name="connsiteX923" fmla="*/ 8590587 w 9384838"/>
              <a:gd name="connsiteY923" fmla="*/ 936351 h 6246801"/>
              <a:gd name="connsiteX924" fmla="*/ 8576927 w 9384838"/>
              <a:gd name="connsiteY924" fmla="*/ 920740 h 6246801"/>
              <a:gd name="connsiteX925" fmla="*/ 8590587 w 9384838"/>
              <a:gd name="connsiteY925" fmla="*/ 885614 h 6246801"/>
              <a:gd name="connsiteX926" fmla="*/ 8602296 w 9384838"/>
              <a:gd name="connsiteY926" fmla="*/ 881711 h 6246801"/>
              <a:gd name="connsiteX927" fmla="*/ 8610102 w 9384838"/>
              <a:gd name="connsiteY927" fmla="*/ 868050 h 6246801"/>
              <a:gd name="connsiteX928" fmla="*/ 8606199 w 9384838"/>
              <a:gd name="connsiteY928" fmla="*/ 850487 h 6246801"/>
              <a:gd name="connsiteX929" fmla="*/ 8612054 w 9384838"/>
              <a:gd name="connsiteY929" fmla="*/ 825118 h 6246801"/>
              <a:gd name="connsiteX930" fmla="*/ 8623762 w 9384838"/>
              <a:gd name="connsiteY930" fmla="*/ 846584 h 6246801"/>
              <a:gd name="connsiteX931" fmla="*/ 8637423 w 9384838"/>
              <a:gd name="connsiteY931" fmla="*/ 848536 h 6246801"/>
              <a:gd name="connsiteX932" fmla="*/ 8649132 w 9384838"/>
              <a:gd name="connsiteY932" fmla="*/ 827069 h 6246801"/>
              <a:gd name="connsiteX933" fmla="*/ 8635471 w 9384838"/>
              <a:gd name="connsiteY933" fmla="*/ 807555 h 6246801"/>
              <a:gd name="connsiteX934" fmla="*/ 8654986 w 9384838"/>
              <a:gd name="connsiteY934" fmla="*/ 807555 h 6246801"/>
              <a:gd name="connsiteX935" fmla="*/ 8664743 w 9384838"/>
              <a:gd name="connsiteY935" fmla="*/ 819263 h 6246801"/>
              <a:gd name="connsiteX936" fmla="*/ 8692064 w 9384838"/>
              <a:gd name="connsiteY936" fmla="*/ 805603 h 6246801"/>
              <a:gd name="connsiteX937" fmla="*/ 8709627 w 9384838"/>
              <a:gd name="connsiteY937" fmla="*/ 778282 h 6246801"/>
              <a:gd name="connsiteX938" fmla="*/ 8711579 w 9384838"/>
              <a:gd name="connsiteY938" fmla="*/ 749008 h 6246801"/>
              <a:gd name="connsiteX939" fmla="*/ 8695967 w 9384838"/>
              <a:gd name="connsiteY939" fmla="*/ 749008 h 6246801"/>
              <a:gd name="connsiteX940" fmla="*/ 8672549 w 9384838"/>
              <a:gd name="connsiteY940" fmla="*/ 745105 h 6246801"/>
              <a:gd name="connsiteX941" fmla="*/ 8668646 w 9384838"/>
              <a:gd name="connsiteY941" fmla="*/ 713881 h 6246801"/>
              <a:gd name="connsiteX942" fmla="*/ 8697919 w 9384838"/>
              <a:gd name="connsiteY942" fmla="*/ 713881 h 6246801"/>
              <a:gd name="connsiteX943" fmla="*/ 8715482 w 9384838"/>
              <a:gd name="connsiteY943" fmla="*/ 731444 h 6246801"/>
              <a:gd name="connsiteX944" fmla="*/ 8733045 w 9384838"/>
              <a:gd name="connsiteY944" fmla="*/ 719735 h 6246801"/>
              <a:gd name="connsiteX945" fmla="*/ 8746705 w 9384838"/>
              <a:gd name="connsiteY945" fmla="*/ 688512 h 6246801"/>
              <a:gd name="connsiteX946" fmla="*/ 8787686 w 9384838"/>
              <a:gd name="connsiteY946" fmla="*/ 674851 h 6246801"/>
              <a:gd name="connsiteX947" fmla="*/ 8811104 w 9384838"/>
              <a:gd name="connsiteY947" fmla="*/ 624114 h 6246801"/>
              <a:gd name="connsiteX948" fmla="*/ 8830619 w 9384838"/>
              <a:gd name="connsiteY948" fmla="*/ 618260 h 6246801"/>
              <a:gd name="connsiteX949" fmla="*/ 8840376 w 9384838"/>
              <a:gd name="connsiteY949" fmla="*/ 600695 h 6246801"/>
              <a:gd name="connsiteX950" fmla="*/ 8832570 w 9384838"/>
              <a:gd name="connsiteY950" fmla="*/ 559715 h 6246801"/>
              <a:gd name="connsiteX951" fmla="*/ 8850134 w 9384838"/>
              <a:gd name="connsiteY951" fmla="*/ 559715 h 6246801"/>
              <a:gd name="connsiteX952" fmla="*/ 8885260 w 9384838"/>
              <a:gd name="connsiteY952" fmla="*/ 573376 h 6246801"/>
              <a:gd name="connsiteX953" fmla="*/ 8902823 w 9384838"/>
              <a:gd name="connsiteY953" fmla="*/ 559715 h 6246801"/>
              <a:gd name="connsiteX954" fmla="*/ 8904775 w 9384838"/>
              <a:gd name="connsiteY954" fmla="*/ 524589 h 6246801"/>
              <a:gd name="connsiteX955" fmla="*/ 8949659 w 9384838"/>
              <a:gd name="connsiteY955" fmla="*/ 497268 h 6246801"/>
              <a:gd name="connsiteX956" fmla="*/ 8976980 w 9384838"/>
              <a:gd name="connsiteY956" fmla="*/ 497268 h 6246801"/>
              <a:gd name="connsiteX957" fmla="*/ 8976980 w 9384838"/>
              <a:gd name="connsiteY957" fmla="*/ 462142 h 6246801"/>
              <a:gd name="connsiteX958" fmla="*/ 8965271 w 9384838"/>
              <a:gd name="connsiteY958" fmla="*/ 419209 h 6246801"/>
              <a:gd name="connsiteX959" fmla="*/ 8973077 w 9384838"/>
              <a:gd name="connsiteY959" fmla="*/ 393840 h 6246801"/>
              <a:gd name="connsiteX960" fmla="*/ 9002349 w 9384838"/>
              <a:gd name="connsiteY960" fmla="*/ 376277 h 6246801"/>
              <a:gd name="connsiteX961" fmla="*/ 9017961 w 9384838"/>
              <a:gd name="connsiteY961" fmla="*/ 403597 h 6246801"/>
              <a:gd name="connsiteX962" fmla="*/ 9041378 w 9384838"/>
              <a:gd name="connsiteY962" fmla="*/ 467996 h 6246801"/>
              <a:gd name="connsiteX963" fmla="*/ 9076505 w 9384838"/>
              <a:gd name="connsiteY963" fmla="*/ 475802 h 6246801"/>
              <a:gd name="connsiteX964" fmla="*/ 9154564 w 9384838"/>
              <a:gd name="connsiteY964" fmla="*/ 458239 h 6246801"/>
              <a:gd name="connsiteX965" fmla="*/ 9209205 w 9384838"/>
              <a:gd name="connsiteY965" fmla="*/ 409452 h 6246801"/>
              <a:gd name="connsiteX966" fmla="*/ 9218963 w 9384838"/>
              <a:gd name="connsiteY966" fmla="*/ 380180 h 6246801"/>
              <a:gd name="connsiteX967" fmla="*/ 9283361 w 9384838"/>
              <a:gd name="connsiteY967" fmla="*/ 325538 h 6246801"/>
              <a:gd name="connsiteX968" fmla="*/ 9328245 w 9384838"/>
              <a:gd name="connsiteY968" fmla="*/ 311878 h 6246801"/>
              <a:gd name="connsiteX969" fmla="*/ 6819242 w 9384838"/>
              <a:gd name="connsiteY969" fmla="*/ 0 h 6246801"/>
              <a:gd name="connsiteX970" fmla="*/ 6869020 w 9384838"/>
              <a:gd name="connsiteY970" fmla="*/ 125002 h 6246801"/>
              <a:gd name="connsiteX971" fmla="*/ 6969682 w 9384838"/>
              <a:gd name="connsiteY971" fmla="*/ 326334 h 6246801"/>
              <a:gd name="connsiteX972" fmla="*/ 6969682 w 9384838"/>
              <a:gd name="connsiteY972" fmla="*/ 401556 h 6246801"/>
              <a:gd name="connsiteX973" fmla="*/ 7094680 w 9384838"/>
              <a:gd name="connsiteY973" fmla="*/ 652667 h 6246801"/>
              <a:gd name="connsiteX974" fmla="*/ 7220784 w 9384838"/>
              <a:gd name="connsiteY974" fmla="*/ 803117 h 6246801"/>
              <a:gd name="connsiteX975" fmla="*/ 7321446 w 9384838"/>
              <a:gd name="connsiteY975" fmla="*/ 903783 h 6246801"/>
              <a:gd name="connsiteX976" fmla="*/ 7321446 w 9384838"/>
              <a:gd name="connsiteY976" fmla="*/ 979004 h 6246801"/>
              <a:gd name="connsiteX977" fmla="*/ 7345782 w 9384838"/>
              <a:gd name="connsiteY977" fmla="*/ 979004 h 6246801"/>
              <a:gd name="connsiteX978" fmla="*/ 7396667 w 9384838"/>
              <a:gd name="connsiteY978" fmla="*/ 1003341 h 6246801"/>
              <a:gd name="connsiteX979" fmla="*/ 7421002 w 9384838"/>
              <a:gd name="connsiteY979" fmla="*/ 979004 h 6246801"/>
              <a:gd name="connsiteX980" fmla="*/ 7496223 w 9384838"/>
              <a:gd name="connsiteY980" fmla="*/ 1003341 h 6246801"/>
              <a:gd name="connsiteX981" fmla="*/ 7446445 w 9384838"/>
              <a:gd name="connsiteY981" fmla="*/ 1054227 h 6246801"/>
              <a:gd name="connsiteX982" fmla="*/ 7471887 w 9384838"/>
              <a:gd name="connsiteY982" fmla="*/ 1078564 h 6246801"/>
              <a:gd name="connsiteX983" fmla="*/ 7521665 w 9384838"/>
              <a:gd name="connsiteY983" fmla="*/ 1054227 h 6246801"/>
              <a:gd name="connsiteX984" fmla="*/ 7547107 w 9384838"/>
              <a:gd name="connsiteY984" fmla="*/ 1129449 h 6246801"/>
              <a:gd name="connsiteX985" fmla="*/ 7672105 w 9384838"/>
              <a:gd name="connsiteY985" fmla="*/ 1179229 h 6246801"/>
              <a:gd name="connsiteX986" fmla="*/ 7747325 w 9384838"/>
              <a:gd name="connsiteY986" fmla="*/ 1179229 h 6246801"/>
              <a:gd name="connsiteX987" fmla="*/ 7847987 w 9384838"/>
              <a:gd name="connsiteY987" fmla="*/ 1104007 h 6246801"/>
              <a:gd name="connsiteX988" fmla="*/ 7923207 w 9384838"/>
              <a:gd name="connsiteY988" fmla="*/ 1078564 h 6246801"/>
              <a:gd name="connsiteX989" fmla="*/ 7998427 w 9384838"/>
              <a:gd name="connsiteY989" fmla="*/ 1003341 h 6246801"/>
              <a:gd name="connsiteX990" fmla="*/ 7998427 w 9384838"/>
              <a:gd name="connsiteY990" fmla="*/ 1054227 h 6246801"/>
              <a:gd name="connsiteX991" fmla="*/ 7948649 w 9384838"/>
              <a:gd name="connsiteY991" fmla="*/ 1104007 h 6246801"/>
              <a:gd name="connsiteX992" fmla="*/ 7948649 w 9384838"/>
              <a:gd name="connsiteY992" fmla="*/ 1129449 h 6246801"/>
              <a:gd name="connsiteX993" fmla="*/ 7822545 w 9384838"/>
              <a:gd name="connsiteY993" fmla="*/ 1279895 h 6246801"/>
              <a:gd name="connsiteX994" fmla="*/ 7822545 w 9384838"/>
              <a:gd name="connsiteY994" fmla="*/ 1379454 h 6246801"/>
              <a:gd name="connsiteX995" fmla="*/ 7873429 w 9384838"/>
              <a:gd name="connsiteY995" fmla="*/ 1379454 h 6246801"/>
              <a:gd name="connsiteX996" fmla="*/ 7847987 w 9384838"/>
              <a:gd name="connsiteY996" fmla="*/ 1505563 h 6246801"/>
              <a:gd name="connsiteX997" fmla="*/ 7797103 w 9384838"/>
              <a:gd name="connsiteY997" fmla="*/ 1531005 h 6246801"/>
              <a:gd name="connsiteX998" fmla="*/ 7873429 w 9384838"/>
              <a:gd name="connsiteY998" fmla="*/ 1606229 h 6246801"/>
              <a:gd name="connsiteX999" fmla="*/ 7948649 w 9384838"/>
              <a:gd name="connsiteY999" fmla="*/ 1606229 h 6246801"/>
              <a:gd name="connsiteX1000" fmla="*/ 7923207 w 9384838"/>
              <a:gd name="connsiteY1000" fmla="*/ 1656009 h 6246801"/>
              <a:gd name="connsiteX1001" fmla="*/ 7772767 w 9384838"/>
              <a:gd name="connsiteY1001" fmla="*/ 1630565 h 6246801"/>
              <a:gd name="connsiteX1002" fmla="*/ 7672105 w 9384838"/>
              <a:gd name="connsiteY1002" fmla="*/ 1705789 h 6246801"/>
              <a:gd name="connsiteX1003" fmla="*/ 7672105 w 9384838"/>
              <a:gd name="connsiteY1003" fmla="*/ 1656009 h 6246801"/>
              <a:gd name="connsiteX1004" fmla="*/ 7596885 w 9384838"/>
              <a:gd name="connsiteY1004" fmla="*/ 1656009 h 6246801"/>
              <a:gd name="connsiteX1005" fmla="*/ 7571443 w 9384838"/>
              <a:gd name="connsiteY1005" fmla="*/ 1705789 h 6246801"/>
              <a:gd name="connsiteX1006" fmla="*/ 7446445 w 9384838"/>
              <a:gd name="connsiteY1006" fmla="*/ 1681452 h 6246801"/>
              <a:gd name="connsiteX1007" fmla="*/ 7421002 w 9384838"/>
              <a:gd name="connsiteY1007" fmla="*/ 1630565 h 6246801"/>
              <a:gd name="connsiteX1008" fmla="*/ 7321446 w 9384838"/>
              <a:gd name="connsiteY1008" fmla="*/ 1630565 h 6246801"/>
              <a:gd name="connsiteX1009" fmla="*/ 7070344 w 9384838"/>
              <a:gd name="connsiteY1009" fmla="*/ 1756674 h 6246801"/>
              <a:gd name="connsiteX1010" fmla="*/ 6869020 w 9384838"/>
              <a:gd name="connsiteY1010" fmla="*/ 1907113 h 6246801"/>
              <a:gd name="connsiteX1011" fmla="*/ 6894462 w 9384838"/>
              <a:gd name="connsiteY1011" fmla="*/ 1956897 h 6246801"/>
              <a:gd name="connsiteX1012" fmla="*/ 6819242 w 9384838"/>
              <a:gd name="connsiteY1012" fmla="*/ 2081899 h 6246801"/>
              <a:gd name="connsiteX1013" fmla="*/ 6793800 w 9384838"/>
              <a:gd name="connsiteY1013" fmla="*/ 2006676 h 6246801"/>
              <a:gd name="connsiteX1014" fmla="*/ 6668802 w 9384838"/>
              <a:gd name="connsiteY1014" fmla="*/ 1931450 h 6246801"/>
              <a:gd name="connsiteX1015" fmla="*/ 6542697 w 9384838"/>
              <a:gd name="connsiteY1015" fmla="*/ 1831894 h 6246801"/>
              <a:gd name="connsiteX1016" fmla="*/ 6467477 w 9384838"/>
              <a:gd name="connsiteY1016" fmla="*/ 1705789 h 6246801"/>
              <a:gd name="connsiteX1017" fmla="*/ 6417699 w 9384838"/>
              <a:gd name="connsiteY1017" fmla="*/ 1681452 h 6246801"/>
              <a:gd name="connsiteX1018" fmla="*/ 6342479 w 9384838"/>
              <a:gd name="connsiteY1018" fmla="*/ 1580786 h 6246801"/>
              <a:gd name="connsiteX1019" fmla="*/ 6217481 w 9384838"/>
              <a:gd name="connsiteY1019" fmla="*/ 1555343 h 6246801"/>
              <a:gd name="connsiteX1020" fmla="*/ 6091377 w 9384838"/>
              <a:gd name="connsiteY1020" fmla="*/ 1606229 h 6246801"/>
              <a:gd name="connsiteX1021" fmla="*/ 5991821 w 9384838"/>
              <a:gd name="connsiteY1021" fmla="*/ 1681452 h 6246801"/>
              <a:gd name="connsiteX1022" fmla="*/ 5966379 w 9384838"/>
              <a:gd name="connsiteY1022" fmla="*/ 1630565 h 6246801"/>
              <a:gd name="connsiteX1023" fmla="*/ 5966379 w 9384838"/>
              <a:gd name="connsiteY1023" fmla="*/ 1580786 h 6246801"/>
              <a:gd name="connsiteX1024" fmla="*/ 5916601 w 9384838"/>
              <a:gd name="connsiteY1024" fmla="*/ 1531005 h 6246801"/>
              <a:gd name="connsiteX1025" fmla="*/ 5940937 w 9384838"/>
              <a:gd name="connsiteY1025" fmla="*/ 1505563 h 6246801"/>
              <a:gd name="connsiteX1026" fmla="*/ 5891159 w 9384838"/>
              <a:gd name="connsiteY1026" fmla="*/ 1480122 h 6246801"/>
              <a:gd name="connsiteX1027" fmla="*/ 5840275 w 9384838"/>
              <a:gd name="connsiteY1027" fmla="*/ 1480122 h 6246801"/>
              <a:gd name="connsiteX1028" fmla="*/ 5815939 w 9384838"/>
              <a:gd name="connsiteY1028" fmla="*/ 1455784 h 6246801"/>
              <a:gd name="connsiteX1029" fmla="*/ 5740719 w 9384838"/>
              <a:gd name="connsiteY1029" fmla="*/ 1505563 h 6246801"/>
              <a:gd name="connsiteX1030" fmla="*/ 5665499 w 9384838"/>
              <a:gd name="connsiteY1030" fmla="*/ 1606229 h 6246801"/>
              <a:gd name="connsiteX1031" fmla="*/ 5715277 w 9384838"/>
              <a:gd name="connsiteY1031" fmla="*/ 1656009 h 6246801"/>
              <a:gd name="connsiteX1032" fmla="*/ 5765055 w 9384838"/>
              <a:gd name="connsiteY1032" fmla="*/ 1731231 h 6246801"/>
              <a:gd name="connsiteX1033" fmla="*/ 5840275 w 9384838"/>
              <a:gd name="connsiteY1033" fmla="*/ 1731231 h 6246801"/>
              <a:gd name="connsiteX1034" fmla="*/ 5916601 w 9384838"/>
              <a:gd name="connsiteY1034" fmla="*/ 1881669 h 6246801"/>
              <a:gd name="connsiteX1035" fmla="*/ 5966379 w 9384838"/>
              <a:gd name="connsiteY1035" fmla="*/ 1956897 h 6246801"/>
              <a:gd name="connsiteX1036" fmla="*/ 5891159 w 9384838"/>
              <a:gd name="connsiteY1036" fmla="*/ 2006676 h 6246801"/>
              <a:gd name="connsiteX1037" fmla="*/ 5815939 w 9384838"/>
              <a:gd name="connsiteY1037" fmla="*/ 1931450 h 6246801"/>
              <a:gd name="connsiteX1038" fmla="*/ 5765055 w 9384838"/>
              <a:gd name="connsiteY1038" fmla="*/ 1881669 h 6246801"/>
              <a:gd name="connsiteX1039" fmla="*/ 5715277 w 9384838"/>
              <a:gd name="connsiteY1039" fmla="*/ 1931450 h 6246801"/>
              <a:gd name="connsiteX1040" fmla="*/ 5665499 w 9384838"/>
              <a:gd name="connsiteY1040" fmla="*/ 1931450 h 6246801"/>
              <a:gd name="connsiteX1041" fmla="*/ 5640056 w 9384838"/>
              <a:gd name="connsiteY1041" fmla="*/ 2006676 h 6246801"/>
              <a:gd name="connsiteX1042" fmla="*/ 5590278 w 9384838"/>
              <a:gd name="connsiteY1042" fmla="*/ 2006676 h 6246801"/>
              <a:gd name="connsiteX1043" fmla="*/ 5515058 w 9384838"/>
              <a:gd name="connsiteY1043" fmla="*/ 2081899 h 6246801"/>
              <a:gd name="connsiteX1044" fmla="*/ 5464174 w 9384838"/>
              <a:gd name="connsiteY1044" fmla="*/ 2057559 h 6246801"/>
              <a:gd name="connsiteX1045" fmla="*/ 5464174 w 9384838"/>
              <a:gd name="connsiteY1045" fmla="*/ 1956897 h 6246801"/>
              <a:gd name="connsiteX1046" fmla="*/ 5489616 w 9384838"/>
              <a:gd name="connsiteY1046" fmla="*/ 1881669 h 6246801"/>
              <a:gd name="connsiteX1047" fmla="*/ 5564836 w 9384838"/>
              <a:gd name="connsiteY1047" fmla="*/ 1831894 h 6246801"/>
              <a:gd name="connsiteX1048" fmla="*/ 5590278 w 9384838"/>
              <a:gd name="connsiteY1048" fmla="*/ 1756674 h 6246801"/>
              <a:gd name="connsiteX1049" fmla="*/ 5539394 w 9384838"/>
              <a:gd name="connsiteY1049" fmla="*/ 1656009 h 6246801"/>
              <a:gd name="connsiteX1050" fmla="*/ 5515058 w 9384838"/>
              <a:gd name="connsiteY1050" fmla="*/ 1656009 h 6246801"/>
              <a:gd name="connsiteX1051" fmla="*/ 5515058 w 9384838"/>
              <a:gd name="connsiteY1051" fmla="*/ 1606229 h 6246801"/>
              <a:gd name="connsiteX1052" fmla="*/ 5489616 w 9384838"/>
              <a:gd name="connsiteY1052" fmla="*/ 1580786 h 6246801"/>
              <a:gd name="connsiteX1053" fmla="*/ 5489616 w 9384838"/>
              <a:gd name="connsiteY1053" fmla="*/ 1531005 h 6246801"/>
              <a:gd name="connsiteX1054" fmla="*/ 5539394 w 9384838"/>
              <a:gd name="connsiteY1054" fmla="*/ 1455784 h 6246801"/>
              <a:gd name="connsiteX1055" fmla="*/ 5539394 w 9384838"/>
              <a:gd name="connsiteY1055" fmla="*/ 1404898 h 6246801"/>
              <a:gd name="connsiteX1056" fmla="*/ 5564836 w 9384838"/>
              <a:gd name="connsiteY1056" fmla="*/ 1355118 h 6246801"/>
              <a:gd name="connsiteX1057" fmla="*/ 5614614 w 9384838"/>
              <a:gd name="connsiteY1057" fmla="*/ 1379454 h 6246801"/>
              <a:gd name="connsiteX1058" fmla="*/ 5689834 w 9384838"/>
              <a:gd name="connsiteY1058" fmla="*/ 1355118 h 6246801"/>
              <a:gd name="connsiteX1059" fmla="*/ 5740719 w 9384838"/>
              <a:gd name="connsiteY1059" fmla="*/ 1329675 h 6246801"/>
              <a:gd name="connsiteX1060" fmla="*/ 5765055 w 9384838"/>
              <a:gd name="connsiteY1060" fmla="*/ 1355118 h 6246801"/>
              <a:gd name="connsiteX1061" fmla="*/ 5815939 w 9384838"/>
              <a:gd name="connsiteY1061" fmla="*/ 1279895 h 6246801"/>
              <a:gd name="connsiteX1062" fmla="*/ 5891159 w 9384838"/>
              <a:gd name="connsiteY1062" fmla="*/ 1254452 h 6246801"/>
              <a:gd name="connsiteX1063" fmla="*/ 5891159 w 9384838"/>
              <a:gd name="connsiteY1063" fmla="*/ 1179229 h 6246801"/>
              <a:gd name="connsiteX1064" fmla="*/ 5840275 w 9384838"/>
              <a:gd name="connsiteY1064" fmla="*/ 1104007 h 6246801"/>
              <a:gd name="connsiteX1065" fmla="*/ 5865717 w 9384838"/>
              <a:gd name="connsiteY1065" fmla="*/ 1054227 h 6246801"/>
              <a:gd name="connsiteX1066" fmla="*/ 5916601 w 9384838"/>
              <a:gd name="connsiteY1066" fmla="*/ 1054227 h 6246801"/>
              <a:gd name="connsiteX1067" fmla="*/ 6041599 w 9384838"/>
              <a:gd name="connsiteY1067" fmla="*/ 1179229 h 6246801"/>
              <a:gd name="connsiteX1068" fmla="*/ 6091377 w 9384838"/>
              <a:gd name="connsiteY1068" fmla="*/ 1153786 h 6246801"/>
              <a:gd name="connsiteX1069" fmla="*/ 6091377 w 9384838"/>
              <a:gd name="connsiteY1069" fmla="*/ 1204672 h 6246801"/>
              <a:gd name="connsiteX1070" fmla="*/ 6166597 w 9384838"/>
              <a:gd name="connsiteY1070" fmla="*/ 1254452 h 6246801"/>
              <a:gd name="connsiteX1071" fmla="*/ 6292701 w 9384838"/>
              <a:gd name="connsiteY1071" fmla="*/ 1179229 h 6246801"/>
              <a:gd name="connsiteX1072" fmla="*/ 6317037 w 9384838"/>
              <a:gd name="connsiteY1072" fmla="*/ 1129449 h 6246801"/>
              <a:gd name="connsiteX1073" fmla="*/ 6292701 w 9384838"/>
              <a:gd name="connsiteY1073" fmla="*/ 1054227 h 6246801"/>
              <a:gd name="connsiteX1074" fmla="*/ 6317037 w 9384838"/>
              <a:gd name="connsiteY1074" fmla="*/ 1003341 h 6246801"/>
              <a:gd name="connsiteX1075" fmla="*/ 6317037 w 9384838"/>
              <a:gd name="connsiteY1075" fmla="*/ 953562 h 6246801"/>
              <a:gd name="connsiteX1076" fmla="*/ 6342479 w 9384838"/>
              <a:gd name="connsiteY1076" fmla="*/ 903783 h 6246801"/>
              <a:gd name="connsiteX1077" fmla="*/ 6443141 w 9384838"/>
              <a:gd name="connsiteY1077" fmla="*/ 878340 h 6246801"/>
              <a:gd name="connsiteX1078" fmla="*/ 6492919 w 9384838"/>
              <a:gd name="connsiteY1078" fmla="*/ 803117 h 6246801"/>
              <a:gd name="connsiteX1079" fmla="*/ 6518361 w 9384838"/>
              <a:gd name="connsiteY1079" fmla="*/ 652667 h 6246801"/>
              <a:gd name="connsiteX1080" fmla="*/ 6619024 w 9384838"/>
              <a:gd name="connsiteY1080" fmla="*/ 526559 h 6246801"/>
              <a:gd name="connsiteX1081" fmla="*/ 6643360 w 9384838"/>
              <a:gd name="connsiteY1081" fmla="*/ 300891 h 6246801"/>
              <a:gd name="connsiteX1082" fmla="*/ 6619024 w 9384838"/>
              <a:gd name="connsiteY1082" fmla="*/ 125002 h 6246801"/>
              <a:gd name="connsiteX1083" fmla="*/ 6694244 w 9384838"/>
              <a:gd name="connsiteY1083" fmla="*/ 49779 h 6246801"/>
              <a:gd name="connsiteX1084" fmla="*/ 6769464 w 9384838"/>
              <a:gd name="connsiteY1084" fmla="*/ 49779 h 6246801"/>
              <a:gd name="connsiteX1085" fmla="*/ 6819242 w 9384838"/>
              <a:gd name="connsiteY108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84989 w 9384838"/>
              <a:gd name="connsiteY483" fmla="*/ 5142796 h 6246801"/>
              <a:gd name="connsiteX484" fmla="*/ 4260653 w 9384838"/>
              <a:gd name="connsiteY484" fmla="*/ 5168239 h 6246801"/>
              <a:gd name="connsiteX485" fmla="*/ 4260653 w 9384838"/>
              <a:gd name="connsiteY485" fmla="*/ 5193683 h 6246801"/>
              <a:gd name="connsiteX486" fmla="*/ 4284989 w 9384838"/>
              <a:gd name="connsiteY486" fmla="*/ 5243462 h 6246801"/>
              <a:gd name="connsiteX487" fmla="*/ 4235211 w 9384838"/>
              <a:gd name="connsiteY487" fmla="*/ 5268905 h 6246801"/>
              <a:gd name="connsiteX488" fmla="*/ 4185433 w 9384838"/>
              <a:gd name="connsiteY488" fmla="*/ 5344128 h 6246801"/>
              <a:gd name="connsiteX489" fmla="*/ 4110213 w 9384838"/>
              <a:gd name="connsiteY489" fmla="*/ 5369571 h 6246801"/>
              <a:gd name="connsiteX490" fmla="*/ 4084771 w 9384838"/>
              <a:gd name="connsiteY490" fmla="*/ 5318685 h 6246801"/>
              <a:gd name="connsiteX491" fmla="*/ 4110213 w 9384838"/>
              <a:gd name="connsiteY491" fmla="*/ 5243462 h 6246801"/>
              <a:gd name="connsiteX492" fmla="*/ 4134549 w 9384838"/>
              <a:gd name="connsiteY492" fmla="*/ 5193683 h 6246801"/>
              <a:gd name="connsiteX493" fmla="*/ 4134549 w 9384838"/>
              <a:gd name="connsiteY493" fmla="*/ 5168239 h 6246801"/>
              <a:gd name="connsiteX494" fmla="*/ 4185433 w 9384838"/>
              <a:gd name="connsiteY494" fmla="*/ 5168239 h 6246801"/>
              <a:gd name="connsiteX495" fmla="*/ 4209769 w 9384838"/>
              <a:gd name="connsiteY495" fmla="*/ 5142796 h 6246801"/>
              <a:gd name="connsiteX496" fmla="*/ 4185433 w 9384838"/>
              <a:gd name="connsiteY496" fmla="*/ 5118460 h 6246801"/>
              <a:gd name="connsiteX497" fmla="*/ 4084771 w 9384838"/>
              <a:gd name="connsiteY497" fmla="*/ 5093017 h 6246801"/>
              <a:gd name="connsiteX498" fmla="*/ 4034993 w 9384838"/>
              <a:gd name="connsiteY498" fmla="*/ 5142796 h 6246801"/>
              <a:gd name="connsiteX499" fmla="*/ 3958666 w 9384838"/>
              <a:gd name="connsiteY499" fmla="*/ 5168239 h 6246801"/>
              <a:gd name="connsiteX500" fmla="*/ 3908904 w 9384838"/>
              <a:gd name="connsiteY500" fmla="*/ 5218019 h 6246801"/>
              <a:gd name="connsiteX501" fmla="*/ 3859127 w 9384838"/>
              <a:gd name="connsiteY501" fmla="*/ 5293242 h 6246801"/>
              <a:gd name="connsiteX502" fmla="*/ 3758465 w 9384838"/>
              <a:gd name="connsiteY502" fmla="*/ 5243462 h 6246801"/>
              <a:gd name="connsiteX503" fmla="*/ 3708688 w 9384838"/>
              <a:gd name="connsiteY503" fmla="*/ 5243462 h 6246801"/>
              <a:gd name="connsiteX504" fmla="*/ 3582584 w 9384838"/>
              <a:gd name="connsiteY504" fmla="*/ 5193683 h 6246801"/>
              <a:gd name="connsiteX505" fmla="*/ 3589545 w 9384838"/>
              <a:gd name="connsiteY505" fmla="*/ 5173103 h 6246801"/>
              <a:gd name="connsiteX506" fmla="*/ 3589543 w 9384838"/>
              <a:gd name="connsiteY506" fmla="*/ 5173102 h 6246801"/>
              <a:gd name="connsiteX507" fmla="*/ 3582582 w 9384838"/>
              <a:gd name="connsiteY507" fmla="*/ 5193682 h 6246801"/>
              <a:gd name="connsiteX508" fmla="*/ 3382367 w 9384838"/>
              <a:gd name="connsiteY508" fmla="*/ 5193682 h 6246801"/>
              <a:gd name="connsiteX509" fmla="*/ 3421081 w 9384838"/>
              <a:gd name="connsiteY509" fmla="*/ 5164921 h 6246801"/>
              <a:gd name="connsiteX510" fmla="*/ 3483028 w 9384838"/>
              <a:gd name="connsiteY510" fmla="*/ 5168239 h 6246801"/>
              <a:gd name="connsiteX511" fmla="*/ 3532805 w 9384838"/>
              <a:gd name="connsiteY511" fmla="*/ 5168239 h 6246801"/>
              <a:gd name="connsiteX512" fmla="*/ 3532805 w 9384838"/>
              <a:gd name="connsiteY512" fmla="*/ 5118459 h 6246801"/>
              <a:gd name="connsiteX513" fmla="*/ 3507365 w 9384838"/>
              <a:gd name="connsiteY513" fmla="*/ 5093016 h 6246801"/>
              <a:gd name="connsiteX514" fmla="*/ 3483028 w 9384838"/>
              <a:gd name="connsiteY514" fmla="*/ 5118459 h 6246801"/>
              <a:gd name="connsiteX515" fmla="*/ 3432144 w 9384838"/>
              <a:gd name="connsiteY515" fmla="*/ 5093016 h 6246801"/>
              <a:gd name="connsiteX516" fmla="*/ 3407808 w 9384838"/>
              <a:gd name="connsiteY516" fmla="*/ 5093016 h 6246801"/>
              <a:gd name="connsiteX517" fmla="*/ 3407808 w 9384838"/>
              <a:gd name="connsiteY517" fmla="*/ 5043237 h 6246801"/>
              <a:gd name="connsiteX518" fmla="*/ 3382367 w 9384838"/>
              <a:gd name="connsiteY518" fmla="*/ 5043237 h 6246801"/>
              <a:gd name="connsiteX519" fmla="*/ 3356924 w 9384838"/>
              <a:gd name="connsiteY519" fmla="*/ 5093016 h 6246801"/>
              <a:gd name="connsiteX520" fmla="*/ 3382367 w 9384838"/>
              <a:gd name="connsiteY520" fmla="*/ 5118459 h 6246801"/>
              <a:gd name="connsiteX521" fmla="*/ 3382367 w 9384838"/>
              <a:gd name="connsiteY521" fmla="*/ 5142796 h 6246801"/>
              <a:gd name="connsiteX522" fmla="*/ 3331482 w 9384838"/>
              <a:gd name="connsiteY522" fmla="*/ 5093016 h 6246801"/>
              <a:gd name="connsiteX523" fmla="*/ 3356924 w 9384838"/>
              <a:gd name="connsiteY523" fmla="*/ 5067573 h 6246801"/>
              <a:gd name="connsiteX524" fmla="*/ 3356924 w 9384838"/>
              <a:gd name="connsiteY524" fmla="*/ 4992351 h 6246801"/>
              <a:gd name="connsiteX525" fmla="*/ 3407808 w 9384838"/>
              <a:gd name="connsiteY525" fmla="*/ 4942571 h 6246801"/>
              <a:gd name="connsiteX526" fmla="*/ 3356924 w 9384838"/>
              <a:gd name="connsiteY526" fmla="*/ 4942571 h 6246801"/>
              <a:gd name="connsiteX527" fmla="*/ 3349625 w 9384838"/>
              <a:gd name="connsiteY527" fmla="*/ 4928288 h 6246801"/>
              <a:gd name="connsiteX528" fmla="*/ 3349624 w 9384838"/>
              <a:gd name="connsiteY528" fmla="*/ 4928288 h 6246801"/>
              <a:gd name="connsiteX529" fmla="*/ 3356924 w 9384838"/>
              <a:gd name="connsiteY529" fmla="*/ 4942571 h 6246801"/>
              <a:gd name="connsiteX530" fmla="*/ 3281703 w 9384838"/>
              <a:gd name="connsiteY530" fmla="*/ 4968014 h 6246801"/>
              <a:gd name="connsiteX531" fmla="*/ 3256260 w 9384838"/>
              <a:gd name="connsiteY531" fmla="*/ 5017794 h 6246801"/>
              <a:gd name="connsiteX532" fmla="*/ 3181041 w 9384838"/>
              <a:gd name="connsiteY532" fmla="*/ 5067573 h 6246801"/>
              <a:gd name="connsiteX533" fmla="*/ 3206483 w 9384838"/>
              <a:gd name="connsiteY533" fmla="*/ 5118459 h 6246801"/>
              <a:gd name="connsiteX534" fmla="*/ 3181041 w 9384838"/>
              <a:gd name="connsiteY534" fmla="*/ 5142796 h 6246801"/>
              <a:gd name="connsiteX535" fmla="*/ 3231925 w 9384838"/>
              <a:gd name="connsiteY535" fmla="*/ 5168239 h 6246801"/>
              <a:gd name="connsiteX536" fmla="*/ 3281703 w 9384838"/>
              <a:gd name="connsiteY536" fmla="*/ 5218019 h 6246801"/>
              <a:gd name="connsiteX537" fmla="*/ 3331481 w 9384838"/>
              <a:gd name="connsiteY537" fmla="*/ 5268905 h 6246801"/>
              <a:gd name="connsiteX538" fmla="*/ 3281703 w 9384838"/>
              <a:gd name="connsiteY538" fmla="*/ 5293242 h 6246801"/>
              <a:gd name="connsiteX539" fmla="*/ 3281703 w 9384838"/>
              <a:gd name="connsiteY539" fmla="*/ 5318685 h 6246801"/>
              <a:gd name="connsiteX540" fmla="*/ 3256260 w 9384838"/>
              <a:gd name="connsiteY540" fmla="*/ 5293242 h 6246801"/>
              <a:gd name="connsiteX541" fmla="*/ 3206483 w 9384838"/>
              <a:gd name="connsiteY541" fmla="*/ 5293242 h 6246801"/>
              <a:gd name="connsiteX542" fmla="*/ 3181041 w 9384838"/>
              <a:gd name="connsiteY542" fmla="*/ 5293242 h 6246801"/>
              <a:gd name="connsiteX543" fmla="*/ 3056044 w 9384838"/>
              <a:gd name="connsiteY543" fmla="*/ 5293242 h 6246801"/>
              <a:gd name="connsiteX544" fmla="*/ 3030601 w 9384838"/>
              <a:gd name="connsiteY544" fmla="*/ 5344128 h 6246801"/>
              <a:gd name="connsiteX545" fmla="*/ 3006265 w 9384838"/>
              <a:gd name="connsiteY545" fmla="*/ 5344128 h 6246801"/>
              <a:gd name="connsiteX546" fmla="*/ 2980823 w 9384838"/>
              <a:gd name="connsiteY546" fmla="*/ 5369571 h 6246801"/>
              <a:gd name="connsiteX547" fmla="*/ 3006265 w 9384838"/>
              <a:gd name="connsiteY547" fmla="*/ 5393907 h 6246801"/>
              <a:gd name="connsiteX548" fmla="*/ 2980823 w 9384838"/>
              <a:gd name="connsiteY548" fmla="*/ 5419350 h 6246801"/>
              <a:gd name="connsiteX549" fmla="*/ 2905602 w 9384838"/>
              <a:gd name="connsiteY549" fmla="*/ 5444793 h 6246801"/>
              <a:gd name="connsiteX550" fmla="*/ 2880162 w 9384838"/>
              <a:gd name="connsiteY550" fmla="*/ 5520016 h 6246801"/>
              <a:gd name="connsiteX551" fmla="*/ 2830382 w 9384838"/>
              <a:gd name="connsiteY551" fmla="*/ 5444793 h 6246801"/>
              <a:gd name="connsiteX552" fmla="*/ 2797447 w 9384838"/>
              <a:gd name="connsiteY552" fmla="*/ 5420181 h 6246801"/>
              <a:gd name="connsiteX553" fmla="*/ 2797446 w 9384838"/>
              <a:gd name="connsiteY553" fmla="*/ 5420182 h 6246801"/>
              <a:gd name="connsiteX554" fmla="*/ 2830382 w 9384838"/>
              <a:gd name="connsiteY554" fmla="*/ 5444794 h 6246801"/>
              <a:gd name="connsiteX555" fmla="*/ 2880159 w 9384838"/>
              <a:gd name="connsiteY555" fmla="*/ 5520016 h 6246801"/>
              <a:gd name="connsiteX556" fmla="*/ 2830382 w 9384838"/>
              <a:gd name="connsiteY556" fmla="*/ 5544353 h 6246801"/>
              <a:gd name="connsiteX557" fmla="*/ 2804941 w 9384838"/>
              <a:gd name="connsiteY557" fmla="*/ 5569796 h 6246801"/>
              <a:gd name="connsiteX558" fmla="*/ 2755160 w 9384838"/>
              <a:gd name="connsiteY558" fmla="*/ 5595239 h 6246801"/>
              <a:gd name="connsiteX559" fmla="*/ 2679941 w 9384838"/>
              <a:gd name="connsiteY559" fmla="*/ 5569796 h 6246801"/>
              <a:gd name="connsiteX560" fmla="*/ 2629058 w 9384838"/>
              <a:gd name="connsiteY560" fmla="*/ 5494573 h 6246801"/>
              <a:gd name="connsiteX561" fmla="*/ 2629058 w 9384838"/>
              <a:gd name="connsiteY561" fmla="*/ 5444794 h 6246801"/>
              <a:gd name="connsiteX562" fmla="*/ 2579280 w 9384838"/>
              <a:gd name="connsiteY562" fmla="*/ 5393908 h 6246801"/>
              <a:gd name="connsiteX563" fmla="*/ 2579280 w 9384838"/>
              <a:gd name="connsiteY563" fmla="*/ 5344128 h 6246801"/>
              <a:gd name="connsiteX564" fmla="*/ 2529501 w 9384838"/>
              <a:gd name="connsiteY564" fmla="*/ 5318685 h 6246801"/>
              <a:gd name="connsiteX565" fmla="*/ 2553838 w 9384838"/>
              <a:gd name="connsiteY565" fmla="*/ 5293242 h 6246801"/>
              <a:gd name="connsiteX566" fmla="*/ 2579280 w 9384838"/>
              <a:gd name="connsiteY566" fmla="*/ 5268905 h 6246801"/>
              <a:gd name="connsiteX567" fmla="*/ 2579280 w 9384838"/>
              <a:gd name="connsiteY567" fmla="*/ 5243462 h 6246801"/>
              <a:gd name="connsiteX568" fmla="*/ 2629058 w 9384838"/>
              <a:gd name="connsiteY568" fmla="*/ 5218019 h 6246801"/>
              <a:gd name="connsiteX569" fmla="*/ 2604722 w 9384838"/>
              <a:gd name="connsiteY569" fmla="*/ 5193682 h 6246801"/>
              <a:gd name="connsiteX570" fmla="*/ 2579280 w 9384838"/>
              <a:gd name="connsiteY570" fmla="*/ 5142796 h 6246801"/>
              <a:gd name="connsiteX571" fmla="*/ 2654500 w 9384838"/>
              <a:gd name="connsiteY571" fmla="*/ 5142796 h 6246801"/>
              <a:gd name="connsiteX572" fmla="*/ 2662914 w 9384838"/>
              <a:gd name="connsiteY572" fmla="*/ 5142796 h 6246801"/>
              <a:gd name="connsiteX573" fmla="*/ 2662915 w 9384838"/>
              <a:gd name="connsiteY573" fmla="*/ 5142795 h 6246801"/>
              <a:gd name="connsiteX574" fmla="*/ 2579280 w 9384838"/>
              <a:gd name="connsiteY574" fmla="*/ 5142795 h 6246801"/>
              <a:gd name="connsiteX575" fmla="*/ 2705382 w 9384838"/>
              <a:gd name="connsiteY575" fmla="*/ 5093015 h 6246801"/>
              <a:gd name="connsiteX576" fmla="*/ 2755160 w 9384838"/>
              <a:gd name="connsiteY576" fmla="*/ 5043236 h 6246801"/>
              <a:gd name="connsiteX577" fmla="*/ 2755160 w 9384838"/>
              <a:gd name="connsiteY577" fmla="*/ 4992350 h 6246801"/>
              <a:gd name="connsiteX578" fmla="*/ 2729719 w 9384838"/>
              <a:gd name="connsiteY578" fmla="*/ 4968013 h 6246801"/>
              <a:gd name="connsiteX579" fmla="*/ 2705383 w 9384838"/>
              <a:gd name="connsiteY579" fmla="*/ 4942570 h 6246801"/>
              <a:gd name="connsiteX580" fmla="*/ 2679942 w 9384838"/>
              <a:gd name="connsiteY580" fmla="*/ 4942570 h 6246801"/>
              <a:gd name="connsiteX581" fmla="*/ 2654500 w 9384838"/>
              <a:gd name="connsiteY581" fmla="*/ 4968013 h 6246801"/>
              <a:gd name="connsiteX582" fmla="*/ 2604722 w 9384838"/>
              <a:gd name="connsiteY582" fmla="*/ 4968013 h 6246801"/>
              <a:gd name="connsiteX583" fmla="*/ 2529503 w 9384838"/>
              <a:gd name="connsiteY583" fmla="*/ 4917127 h 6246801"/>
              <a:gd name="connsiteX584" fmla="*/ 2529503 w 9384838"/>
              <a:gd name="connsiteY584" fmla="*/ 4867348 h 6246801"/>
              <a:gd name="connsiteX585" fmla="*/ 2454282 w 9384838"/>
              <a:gd name="connsiteY585" fmla="*/ 4841905 h 6246801"/>
              <a:gd name="connsiteX586" fmla="*/ 2454282 w 9384838"/>
              <a:gd name="connsiteY586" fmla="*/ 4867348 h 6246801"/>
              <a:gd name="connsiteX587" fmla="*/ 2428840 w 9384838"/>
              <a:gd name="connsiteY587" fmla="*/ 4841905 h 6246801"/>
              <a:gd name="connsiteX588" fmla="*/ 2379063 w 9384838"/>
              <a:gd name="connsiteY588" fmla="*/ 4841905 h 6246801"/>
              <a:gd name="connsiteX589" fmla="*/ 2353620 w 9384838"/>
              <a:gd name="connsiteY589" fmla="*/ 4867348 h 6246801"/>
              <a:gd name="connsiteX590" fmla="*/ 2353620 w 9384838"/>
              <a:gd name="connsiteY590" fmla="*/ 4867347 h 6246801"/>
              <a:gd name="connsiteX591" fmla="*/ 2328178 w 9384838"/>
              <a:gd name="connsiteY591" fmla="*/ 4841904 h 6246801"/>
              <a:gd name="connsiteX592" fmla="*/ 2303843 w 9384838"/>
              <a:gd name="connsiteY592" fmla="*/ 4841904 h 6246801"/>
              <a:gd name="connsiteX593" fmla="*/ 2278401 w 9384838"/>
              <a:gd name="connsiteY593" fmla="*/ 4817568 h 6246801"/>
              <a:gd name="connsiteX594" fmla="*/ 2252958 w 9384838"/>
              <a:gd name="connsiteY594" fmla="*/ 4841904 h 6246801"/>
              <a:gd name="connsiteX595" fmla="*/ 2303843 w 9384838"/>
              <a:gd name="connsiteY595" fmla="*/ 4867347 h 6246801"/>
              <a:gd name="connsiteX596" fmla="*/ 2228623 w 9384838"/>
              <a:gd name="connsiteY596" fmla="*/ 4892790 h 6246801"/>
              <a:gd name="connsiteX597" fmla="*/ 2177740 w 9384838"/>
              <a:gd name="connsiteY597" fmla="*/ 4841904 h 6246801"/>
              <a:gd name="connsiteX598" fmla="*/ 2153404 w 9384838"/>
              <a:gd name="connsiteY598" fmla="*/ 4867347 h 6246801"/>
              <a:gd name="connsiteX599" fmla="*/ 2153404 w 9384838"/>
              <a:gd name="connsiteY599" fmla="*/ 4892790 h 6246801"/>
              <a:gd name="connsiteX600" fmla="*/ 2127962 w 9384838"/>
              <a:gd name="connsiteY600" fmla="*/ 4942570 h 6246801"/>
              <a:gd name="connsiteX601" fmla="*/ 2102518 w 9384838"/>
              <a:gd name="connsiteY601" fmla="*/ 4917127 h 6246801"/>
              <a:gd name="connsiteX602" fmla="*/ 2078183 w 9384838"/>
              <a:gd name="connsiteY602" fmla="*/ 4917127 h 6246801"/>
              <a:gd name="connsiteX603" fmla="*/ 2078183 w 9384838"/>
              <a:gd name="connsiteY603" fmla="*/ 4867347 h 6246801"/>
              <a:gd name="connsiteX604" fmla="*/ 2027299 w 9384838"/>
              <a:gd name="connsiteY604" fmla="*/ 4867347 h 6246801"/>
              <a:gd name="connsiteX605" fmla="*/ 2001857 w 9384838"/>
              <a:gd name="connsiteY605" fmla="*/ 4892790 h 6246801"/>
              <a:gd name="connsiteX606" fmla="*/ 1952080 w 9384838"/>
              <a:gd name="connsiteY606" fmla="*/ 4892790 h 6246801"/>
              <a:gd name="connsiteX607" fmla="*/ 1902303 w 9384838"/>
              <a:gd name="connsiteY607" fmla="*/ 4917127 h 6246801"/>
              <a:gd name="connsiteX608" fmla="*/ 1876860 w 9384838"/>
              <a:gd name="connsiteY608" fmla="*/ 4892790 h 6246801"/>
              <a:gd name="connsiteX609" fmla="*/ 1876860 w 9384838"/>
              <a:gd name="connsiteY609" fmla="*/ 4867347 h 6246801"/>
              <a:gd name="connsiteX610" fmla="*/ 1851419 w 9384838"/>
              <a:gd name="connsiteY610" fmla="*/ 4892790 h 6246801"/>
              <a:gd name="connsiteX611" fmla="*/ 1827080 w 9384838"/>
              <a:gd name="connsiteY611" fmla="*/ 4892790 h 6246801"/>
              <a:gd name="connsiteX612" fmla="*/ 1801640 w 9384838"/>
              <a:gd name="connsiteY612" fmla="*/ 4867347 h 6246801"/>
              <a:gd name="connsiteX613" fmla="*/ 1801640 w 9384838"/>
              <a:gd name="connsiteY613" fmla="*/ 4892790 h 6246801"/>
              <a:gd name="connsiteX614" fmla="*/ 1776198 w 9384838"/>
              <a:gd name="connsiteY614" fmla="*/ 4917127 h 6246801"/>
              <a:gd name="connsiteX615" fmla="*/ 1751861 w 9384838"/>
              <a:gd name="connsiteY615" fmla="*/ 4892790 h 6246801"/>
              <a:gd name="connsiteX616" fmla="*/ 1726419 w 9384838"/>
              <a:gd name="connsiteY616" fmla="*/ 4892790 h 6246801"/>
              <a:gd name="connsiteX617" fmla="*/ 1700977 w 9384838"/>
              <a:gd name="connsiteY617" fmla="*/ 4917127 h 6246801"/>
              <a:gd name="connsiteX618" fmla="*/ 1676640 w 9384838"/>
              <a:gd name="connsiteY618" fmla="*/ 4892790 h 6246801"/>
              <a:gd name="connsiteX619" fmla="*/ 1625756 w 9384838"/>
              <a:gd name="connsiteY619" fmla="*/ 4917127 h 6246801"/>
              <a:gd name="connsiteX620" fmla="*/ 1601421 w 9384838"/>
              <a:gd name="connsiteY620" fmla="*/ 4917127 h 6246801"/>
              <a:gd name="connsiteX621" fmla="*/ 1575979 w 9384838"/>
              <a:gd name="connsiteY621" fmla="*/ 4892790 h 6246801"/>
              <a:gd name="connsiteX622" fmla="*/ 1575979 w 9384838"/>
              <a:gd name="connsiteY622" fmla="*/ 4867347 h 6246801"/>
              <a:gd name="connsiteX623" fmla="*/ 1575979 w 9384838"/>
              <a:gd name="connsiteY623" fmla="*/ 4841904 h 6246801"/>
              <a:gd name="connsiteX624" fmla="*/ 1526200 w 9384838"/>
              <a:gd name="connsiteY624" fmla="*/ 4817568 h 6246801"/>
              <a:gd name="connsiteX625" fmla="*/ 1450978 w 9384838"/>
              <a:gd name="connsiteY625" fmla="*/ 4867347 h 6246801"/>
              <a:gd name="connsiteX626" fmla="*/ 1425540 w 9384838"/>
              <a:gd name="connsiteY626" fmla="*/ 4867347 h 6246801"/>
              <a:gd name="connsiteX627" fmla="*/ 1425540 w 9384838"/>
              <a:gd name="connsiteY627" fmla="*/ 4867348 h 6246801"/>
              <a:gd name="connsiteX628" fmla="*/ 1425540 w 9384838"/>
              <a:gd name="connsiteY628" fmla="*/ 4917127 h 6246801"/>
              <a:gd name="connsiteX629" fmla="*/ 1400097 w 9384838"/>
              <a:gd name="connsiteY629" fmla="*/ 4942570 h 6246801"/>
              <a:gd name="connsiteX630" fmla="*/ 1400097 w 9384838"/>
              <a:gd name="connsiteY630" fmla="*/ 4992350 h 6246801"/>
              <a:gd name="connsiteX631" fmla="*/ 1350319 w 9384838"/>
              <a:gd name="connsiteY631" fmla="*/ 4992350 h 6246801"/>
              <a:gd name="connsiteX632" fmla="*/ 1350319 w 9384838"/>
              <a:gd name="connsiteY632" fmla="*/ 5043236 h 6246801"/>
              <a:gd name="connsiteX633" fmla="*/ 1299435 w 9384838"/>
              <a:gd name="connsiteY633" fmla="*/ 4992350 h 6246801"/>
              <a:gd name="connsiteX634" fmla="*/ 1249656 w 9384838"/>
              <a:gd name="connsiteY634" fmla="*/ 4917127 h 6246801"/>
              <a:gd name="connsiteX635" fmla="*/ 1224214 w 9384838"/>
              <a:gd name="connsiteY635" fmla="*/ 4917127 h 6246801"/>
              <a:gd name="connsiteX636" fmla="*/ 1148993 w 9384838"/>
              <a:gd name="connsiteY636" fmla="*/ 4892791 h 6246801"/>
              <a:gd name="connsiteX637" fmla="*/ 1124658 w 9384838"/>
              <a:gd name="connsiteY637" fmla="*/ 4917127 h 6246801"/>
              <a:gd name="connsiteX638" fmla="*/ 1124658 w 9384838"/>
              <a:gd name="connsiteY638" fmla="*/ 4892791 h 6246801"/>
              <a:gd name="connsiteX639" fmla="*/ 1099215 w 9384838"/>
              <a:gd name="connsiteY639" fmla="*/ 4917127 h 6246801"/>
              <a:gd name="connsiteX640" fmla="*/ 1073771 w 9384838"/>
              <a:gd name="connsiteY640" fmla="*/ 4892791 h 6246801"/>
              <a:gd name="connsiteX641" fmla="*/ 1049435 w 9384838"/>
              <a:gd name="connsiteY641" fmla="*/ 4917127 h 6246801"/>
              <a:gd name="connsiteX642" fmla="*/ 998551 w 9384838"/>
              <a:gd name="connsiteY642" fmla="*/ 4917127 h 6246801"/>
              <a:gd name="connsiteX643" fmla="*/ 998551 w 9384838"/>
              <a:gd name="connsiteY643" fmla="*/ 4892791 h 6246801"/>
              <a:gd name="connsiteX644" fmla="*/ 948773 w 9384838"/>
              <a:gd name="connsiteY644" fmla="*/ 4841905 h 6246801"/>
              <a:gd name="connsiteX645" fmla="*/ 898995 w 9384838"/>
              <a:gd name="connsiteY645" fmla="*/ 4867348 h 6246801"/>
              <a:gd name="connsiteX646" fmla="*/ 898995 w 9384838"/>
              <a:gd name="connsiteY646" fmla="*/ 4792125 h 6246801"/>
              <a:gd name="connsiteX647" fmla="*/ 923331 w 9384838"/>
              <a:gd name="connsiteY647" fmla="*/ 4766682 h 6246801"/>
              <a:gd name="connsiteX648" fmla="*/ 923331 w 9384838"/>
              <a:gd name="connsiteY648" fmla="*/ 4716902 h 6246801"/>
              <a:gd name="connsiteX649" fmla="*/ 923331 w 9384838"/>
              <a:gd name="connsiteY649" fmla="*/ 4691459 h 6246801"/>
              <a:gd name="connsiteX650" fmla="*/ 974215 w 9384838"/>
              <a:gd name="connsiteY650" fmla="*/ 4691459 h 6246801"/>
              <a:gd name="connsiteX651" fmla="*/ 998551 w 9384838"/>
              <a:gd name="connsiteY651" fmla="*/ 4667122 h 6246801"/>
              <a:gd name="connsiteX652" fmla="*/ 1049435 w 9384838"/>
              <a:gd name="connsiteY652" fmla="*/ 4716902 h 6246801"/>
              <a:gd name="connsiteX653" fmla="*/ 1148993 w 9384838"/>
              <a:gd name="connsiteY653" fmla="*/ 4716902 h 6246801"/>
              <a:gd name="connsiteX654" fmla="*/ 1174436 w 9384838"/>
              <a:gd name="connsiteY654" fmla="*/ 4667122 h 6246801"/>
              <a:gd name="connsiteX655" fmla="*/ 1224214 w 9384838"/>
              <a:gd name="connsiteY655" fmla="*/ 4667122 h 6246801"/>
              <a:gd name="connsiteX656" fmla="*/ 1249656 w 9384838"/>
              <a:gd name="connsiteY656" fmla="*/ 4616236 h 6246801"/>
              <a:gd name="connsiteX657" fmla="*/ 1275099 w 9384838"/>
              <a:gd name="connsiteY657" fmla="*/ 4616236 h 6246801"/>
              <a:gd name="connsiteX658" fmla="*/ 1275099 w 9384838"/>
              <a:gd name="connsiteY658" fmla="*/ 4616237 h 6246801"/>
              <a:gd name="connsiteX659" fmla="*/ 1350319 w 9384838"/>
              <a:gd name="connsiteY659" fmla="*/ 4616237 h 6246801"/>
              <a:gd name="connsiteX660" fmla="*/ 1374654 w 9384838"/>
              <a:gd name="connsiteY660" fmla="*/ 4590794 h 6246801"/>
              <a:gd name="connsiteX661" fmla="*/ 1425539 w 9384838"/>
              <a:gd name="connsiteY661" fmla="*/ 4566457 h 6246801"/>
              <a:gd name="connsiteX662" fmla="*/ 1550537 w 9384838"/>
              <a:gd name="connsiteY662" fmla="*/ 4491234 h 6246801"/>
              <a:gd name="connsiteX663" fmla="*/ 1651201 w 9384838"/>
              <a:gd name="connsiteY663" fmla="*/ 4440348 h 6246801"/>
              <a:gd name="connsiteX664" fmla="*/ 1751865 w 9384838"/>
              <a:gd name="connsiteY664" fmla="*/ 4416011 h 6246801"/>
              <a:gd name="connsiteX665" fmla="*/ 1776201 w 9384838"/>
              <a:gd name="connsiteY665" fmla="*/ 4365125 h 6246801"/>
              <a:gd name="connsiteX666" fmla="*/ 1751865 w 9384838"/>
              <a:gd name="connsiteY666" fmla="*/ 4340788 h 6246801"/>
              <a:gd name="connsiteX667" fmla="*/ 1801642 w 9384838"/>
              <a:gd name="connsiteY667" fmla="*/ 4340788 h 6246801"/>
              <a:gd name="connsiteX668" fmla="*/ 1827082 w 9384838"/>
              <a:gd name="connsiteY668" fmla="*/ 4315345 h 6246801"/>
              <a:gd name="connsiteX669" fmla="*/ 1902304 w 9384838"/>
              <a:gd name="connsiteY669" fmla="*/ 4340788 h 6246801"/>
              <a:gd name="connsiteX670" fmla="*/ 1952081 w 9384838"/>
              <a:gd name="connsiteY670" fmla="*/ 4315345 h 6246801"/>
              <a:gd name="connsiteX671" fmla="*/ 2001860 w 9384838"/>
              <a:gd name="connsiteY671" fmla="*/ 4340788 h 6246801"/>
              <a:gd name="connsiteX672" fmla="*/ 1952081 w 9384838"/>
              <a:gd name="connsiteY672" fmla="*/ 4340788 h 6246801"/>
              <a:gd name="connsiteX673" fmla="*/ 1952081 w 9384838"/>
              <a:gd name="connsiteY673" fmla="*/ 4390568 h 6246801"/>
              <a:gd name="connsiteX674" fmla="*/ 2027302 w 9384838"/>
              <a:gd name="connsiteY674" fmla="*/ 4416011 h 6246801"/>
              <a:gd name="connsiteX675" fmla="*/ 2052742 w 9384838"/>
              <a:gd name="connsiteY675" fmla="*/ 4416011 h 6246801"/>
              <a:gd name="connsiteX676" fmla="*/ 2102518 w 9384838"/>
              <a:gd name="connsiteY676" fmla="*/ 4390568 h 6246801"/>
              <a:gd name="connsiteX677" fmla="*/ 2127962 w 9384838"/>
              <a:gd name="connsiteY677" fmla="*/ 4390568 h 6246801"/>
              <a:gd name="connsiteX678" fmla="*/ 2203182 w 9384838"/>
              <a:gd name="connsiteY678" fmla="*/ 4440348 h 6246801"/>
              <a:gd name="connsiteX679" fmla="*/ 2328178 w 9384838"/>
              <a:gd name="connsiteY679" fmla="*/ 4465791 h 6246801"/>
              <a:gd name="connsiteX680" fmla="*/ 2428839 w 9384838"/>
              <a:gd name="connsiteY680" fmla="*/ 4465791 h 6246801"/>
              <a:gd name="connsiteX681" fmla="*/ 2478617 w 9384838"/>
              <a:gd name="connsiteY681" fmla="*/ 4440348 h 6246801"/>
              <a:gd name="connsiteX682" fmla="*/ 2529503 w 9384838"/>
              <a:gd name="connsiteY682" fmla="*/ 4416011 h 6246801"/>
              <a:gd name="connsiteX683" fmla="*/ 2579280 w 9384838"/>
              <a:gd name="connsiteY683" fmla="*/ 4440348 h 6246801"/>
              <a:gd name="connsiteX684" fmla="*/ 2629058 w 9384838"/>
              <a:gd name="connsiteY684" fmla="*/ 4440348 h 6246801"/>
              <a:gd name="connsiteX685" fmla="*/ 2679941 w 9384838"/>
              <a:gd name="connsiteY685" fmla="*/ 4465791 h 6246801"/>
              <a:gd name="connsiteX686" fmla="*/ 2679941 w 9384838"/>
              <a:gd name="connsiteY686" fmla="*/ 4465790 h 6246801"/>
              <a:gd name="connsiteX687" fmla="*/ 2705383 w 9384838"/>
              <a:gd name="connsiteY687" fmla="*/ 4465790 h 6246801"/>
              <a:gd name="connsiteX688" fmla="*/ 2804940 w 9384838"/>
              <a:gd name="connsiteY688" fmla="*/ 4440347 h 6246801"/>
              <a:gd name="connsiteX689" fmla="*/ 2830382 w 9384838"/>
              <a:gd name="connsiteY689" fmla="*/ 4491233 h 6246801"/>
              <a:gd name="connsiteX690" fmla="*/ 2804940 w 9384838"/>
              <a:gd name="connsiteY690" fmla="*/ 4515570 h 6246801"/>
              <a:gd name="connsiteX691" fmla="*/ 2780604 w 9384838"/>
              <a:gd name="connsiteY691" fmla="*/ 4541013 h 6246801"/>
              <a:gd name="connsiteX692" fmla="*/ 2804940 w 9384838"/>
              <a:gd name="connsiteY692" fmla="*/ 4566456 h 6246801"/>
              <a:gd name="connsiteX693" fmla="*/ 2804940 w 9384838"/>
              <a:gd name="connsiteY693" fmla="*/ 4590793 h 6246801"/>
              <a:gd name="connsiteX694" fmla="*/ 2855825 w 9384838"/>
              <a:gd name="connsiteY694" fmla="*/ 4590793 h 6246801"/>
              <a:gd name="connsiteX695" fmla="*/ 2855825 w 9384838"/>
              <a:gd name="connsiteY695" fmla="*/ 4566456 h 6246801"/>
              <a:gd name="connsiteX696" fmla="*/ 2880159 w 9384838"/>
              <a:gd name="connsiteY696" fmla="*/ 4566456 h 6246801"/>
              <a:gd name="connsiteX697" fmla="*/ 2880159 w 9384838"/>
              <a:gd name="connsiteY697" fmla="*/ 4605916 h 6246801"/>
              <a:gd name="connsiteX698" fmla="*/ 2880162 w 9384838"/>
              <a:gd name="connsiteY698" fmla="*/ 4605918 h 6246801"/>
              <a:gd name="connsiteX699" fmla="*/ 2880162 w 9384838"/>
              <a:gd name="connsiteY699" fmla="*/ 4566457 h 6246801"/>
              <a:gd name="connsiteX700" fmla="*/ 2931045 w 9384838"/>
              <a:gd name="connsiteY700" fmla="*/ 4616236 h 6246801"/>
              <a:gd name="connsiteX701" fmla="*/ 2980823 w 9384838"/>
              <a:gd name="connsiteY701" fmla="*/ 4641679 h 6246801"/>
              <a:gd name="connsiteX702" fmla="*/ 3006265 w 9384838"/>
              <a:gd name="connsiteY702" fmla="*/ 4616236 h 6246801"/>
              <a:gd name="connsiteX703" fmla="*/ 3030601 w 9384838"/>
              <a:gd name="connsiteY703" fmla="*/ 4616236 h 6246801"/>
              <a:gd name="connsiteX704" fmla="*/ 3056044 w 9384838"/>
              <a:gd name="connsiteY704" fmla="*/ 4590793 h 6246801"/>
              <a:gd name="connsiteX705" fmla="*/ 3105820 w 9384838"/>
              <a:gd name="connsiteY705" fmla="*/ 4590793 h 6246801"/>
              <a:gd name="connsiteX706" fmla="*/ 3131263 w 9384838"/>
              <a:gd name="connsiteY706" fmla="*/ 4541014 h 6246801"/>
              <a:gd name="connsiteX707" fmla="*/ 3131263 w 9384838"/>
              <a:gd name="connsiteY707" fmla="*/ 4590793 h 6246801"/>
              <a:gd name="connsiteX708" fmla="*/ 3156704 w 9384838"/>
              <a:gd name="connsiteY708" fmla="*/ 4566457 h 6246801"/>
              <a:gd name="connsiteX709" fmla="*/ 3181041 w 9384838"/>
              <a:gd name="connsiteY709" fmla="*/ 4515571 h 6246801"/>
              <a:gd name="connsiteX710" fmla="*/ 3156704 w 9384838"/>
              <a:gd name="connsiteY710" fmla="*/ 4440348 h 6246801"/>
              <a:gd name="connsiteX711" fmla="*/ 3131263 w 9384838"/>
              <a:gd name="connsiteY711" fmla="*/ 4416011 h 6246801"/>
              <a:gd name="connsiteX712" fmla="*/ 3181041 w 9384838"/>
              <a:gd name="connsiteY712" fmla="*/ 4365125 h 6246801"/>
              <a:gd name="connsiteX713" fmla="*/ 3231924 w 9384838"/>
              <a:gd name="connsiteY713" fmla="*/ 4340788 h 6246801"/>
              <a:gd name="connsiteX714" fmla="*/ 3256260 w 9384838"/>
              <a:gd name="connsiteY714" fmla="*/ 4289902 h 6246801"/>
              <a:gd name="connsiteX715" fmla="*/ 3281703 w 9384838"/>
              <a:gd name="connsiteY715" fmla="*/ 4289902 h 6246801"/>
              <a:gd name="connsiteX716" fmla="*/ 3281705 w 9384838"/>
              <a:gd name="connsiteY716" fmla="*/ 4289902 h 6246801"/>
              <a:gd name="connsiteX717" fmla="*/ 3307147 w 9384838"/>
              <a:gd name="connsiteY717" fmla="*/ 4265565 h 6246801"/>
              <a:gd name="connsiteX718" fmla="*/ 3356924 w 9384838"/>
              <a:gd name="connsiteY718" fmla="*/ 4265565 h 6246801"/>
              <a:gd name="connsiteX719" fmla="*/ 3457589 w 9384838"/>
              <a:gd name="connsiteY719" fmla="*/ 4190342 h 6246801"/>
              <a:gd name="connsiteX720" fmla="*/ 3558250 w 9384838"/>
              <a:gd name="connsiteY720" fmla="*/ 4089676 h 6246801"/>
              <a:gd name="connsiteX721" fmla="*/ 3582585 w 9384838"/>
              <a:gd name="connsiteY721" fmla="*/ 4014453 h 6246801"/>
              <a:gd name="connsiteX722" fmla="*/ 3608026 w 9384838"/>
              <a:gd name="connsiteY722" fmla="*/ 3989010 h 6246801"/>
              <a:gd name="connsiteX723" fmla="*/ 3582585 w 9384838"/>
              <a:gd name="connsiteY723" fmla="*/ 3963567 h 6246801"/>
              <a:gd name="connsiteX724" fmla="*/ 3608026 w 9384838"/>
              <a:gd name="connsiteY724" fmla="*/ 3913787 h 6246801"/>
              <a:gd name="connsiteX725" fmla="*/ 3582585 w 9384838"/>
              <a:gd name="connsiteY725" fmla="*/ 3888344 h 6246801"/>
              <a:gd name="connsiteX726" fmla="*/ 3608026 w 9384838"/>
              <a:gd name="connsiteY726" fmla="*/ 3838565 h 6246801"/>
              <a:gd name="connsiteX727" fmla="*/ 3633468 w 9384838"/>
              <a:gd name="connsiteY727" fmla="*/ 3813122 h 6246801"/>
              <a:gd name="connsiteX728" fmla="*/ 3683247 w 9384838"/>
              <a:gd name="connsiteY728" fmla="*/ 3788785 h 6246801"/>
              <a:gd name="connsiteX729" fmla="*/ 3708689 w 9384838"/>
              <a:gd name="connsiteY729" fmla="*/ 3813122 h 6246801"/>
              <a:gd name="connsiteX730" fmla="*/ 3783908 w 9384838"/>
              <a:gd name="connsiteY730" fmla="*/ 3788785 h 6246801"/>
              <a:gd name="connsiteX731" fmla="*/ 3883464 w 9384838"/>
              <a:gd name="connsiteY731" fmla="*/ 3763342 h 6246801"/>
              <a:gd name="connsiteX732" fmla="*/ 3883464 w 9384838"/>
              <a:gd name="connsiteY732" fmla="*/ 3813122 h 6246801"/>
              <a:gd name="connsiteX733" fmla="*/ 3833686 w 9384838"/>
              <a:gd name="connsiteY733" fmla="*/ 3813122 h 6246801"/>
              <a:gd name="connsiteX734" fmla="*/ 3808245 w 9384838"/>
              <a:gd name="connsiteY734" fmla="*/ 3838565 h 6246801"/>
              <a:gd name="connsiteX735" fmla="*/ 3808245 w 9384838"/>
              <a:gd name="connsiteY735" fmla="*/ 3888344 h 6246801"/>
              <a:gd name="connsiteX736" fmla="*/ 3758467 w 9384838"/>
              <a:gd name="connsiteY736" fmla="*/ 3864008 h 6246801"/>
              <a:gd name="connsiteX737" fmla="*/ 3708689 w 9384838"/>
              <a:gd name="connsiteY737" fmla="*/ 3913787 h 6246801"/>
              <a:gd name="connsiteX738" fmla="*/ 3683247 w 9384838"/>
              <a:gd name="connsiteY738" fmla="*/ 3888344 h 6246801"/>
              <a:gd name="connsiteX739" fmla="*/ 3633468 w 9384838"/>
              <a:gd name="connsiteY739" fmla="*/ 3913787 h 6246801"/>
              <a:gd name="connsiteX740" fmla="*/ 3657804 w 9384838"/>
              <a:gd name="connsiteY740" fmla="*/ 3939230 h 6246801"/>
              <a:gd name="connsiteX741" fmla="*/ 3633468 w 9384838"/>
              <a:gd name="connsiteY741" fmla="*/ 3963567 h 6246801"/>
              <a:gd name="connsiteX742" fmla="*/ 3657804 w 9384838"/>
              <a:gd name="connsiteY742" fmla="*/ 3963567 h 6246801"/>
              <a:gd name="connsiteX743" fmla="*/ 3683247 w 9384838"/>
              <a:gd name="connsiteY743" fmla="*/ 3989010 h 6246801"/>
              <a:gd name="connsiteX744" fmla="*/ 3708689 w 9384838"/>
              <a:gd name="connsiteY744" fmla="*/ 3989010 h 6246801"/>
              <a:gd name="connsiteX745" fmla="*/ 3708689 w 9384838"/>
              <a:gd name="connsiteY745" fmla="*/ 4014453 h 6246801"/>
              <a:gd name="connsiteX746" fmla="*/ 3708688 w 9384838"/>
              <a:gd name="connsiteY746" fmla="*/ 4014453 h 6246801"/>
              <a:gd name="connsiteX747" fmla="*/ 3657804 w 9384838"/>
              <a:gd name="connsiteY747" fmla="*/ 4064233 h 6246801"/>
              <a:gd name="connsiteX748" fmla="*/ 3683246 w 9384838"/>
              <a:gd name="connsiteY748" fmla="*/ 4139455 h 6246801"/>
              <a:gd name="connsiteX749" fmla="*/ 3808243 w 9384838"/>
              <a:gd name="connsiteY749" fmla="*/ 4164898 h 6246801"/>
              <a:gd name="connsiteX750" fmla="*/ 3833684 w 9384838"/>
              <a:gd name="connsiteY750" fmla="*/ 4089676 h 6246801"/>
              <a:gd name="connsiteX751" fmla="*/ 3958666 w 9384838"/>
              <a:gd name="connsiteY751" fmla="*/ 4089676 h 6246801"/>
              <a:gd name="connsiteX752" fmla="*/ 4084770 w 9384838"/>
              <a:gd name="connsiteY752" fmla="*/ 4064233 h 6246801"/>
              <a:gd name="connsiteX753" fmla="*/ 4185432 w 9384838"/>
              <a:gd name="connsiteY753" fmla="*/ 4064233 h 6246801"/>
              <a:gd name="connsiteX754" fmla="*/ 4460870 w 9384838"/>
              <a:gd name="connsiteY754" fmla="*/ 3888345 h 6246801"/>
              <a:gd name="connsiteX755" fmla="*/ 4510648 w 9384838"/>
              <a:gd name="connsiteY755" fmla="*/ 3763342 h 6246801"/>
              <a:gd name="connsiteX756" fmla="*/ 4761751 w 9384838"/>
              <a:gd name="connsiteY756" fmla="*/ 3713562 h 6246801"/>
              <a:gd name="connsiteX757" fmla="*/ 4836971 w 9384838"/>
              <a:gd name="connsiteY757" fmla="*/ 3612896 h 6246801"/>
              <a:gd name="connsiteX758" fmla="*/ 4887855 w 9384838"/>
              <a:gd name="connsiteY758" fmla="*/ 3487894 h 6246801"/>
              <a:gd name="connsiteX759" fmla="*/ 4887855 w 9384838"/>
              <a:gd name="connsiteY759" fmla="*/ 3487893 h 6246801"/>
              <a:gd name="connsiteX760" fmla="*/ 4937633 w 9384838"/>
              <a:gd name="connsiteY760" fmla="*/ 3437007 h 6246801"/>
              <a:gd name="connsiteX761" fmla="*/ 5012854 w 9384838"/>
              <a:gd name="connsiteY761" fmla="*/ 3387227 h 6246801"/>
              <a:gd name="connsiteX762" fmla="*/ 5038296 w 9384838"/>
              <a:gd name="connsiteY762" fmla="*/ 3336341 h 6246801"/>
              <a:gd name="connsiteX763" fmla="*/ 5113516 w 9384838"/>
              <a:gd name="connsiteY763" fmla="*/ 3236782 h 6246801"/>
              <a:gd name="connsiteX764" fmla="*/ 5137852 w 9384838"/>
              <a:gd name="connsiteY764" fmla="*/ 3185896 h 6246801"/>
              <a:gd name="connsiteX765" fmla="*/ 5163294 w 9384838"/>
              <a:gd name="connsiteY765" fmla="*/ 3161560 h 6246801"/>
              <a:gd name="connsiteX766" fmla="*/ 5238514 w 9384838"/>
              <a:gd name="connsiteY766" fmla="*/ 3011116 h 6246801"/>
              <a:gd name="connsiteX767" fmla="*/ 5263957 w 9384838"/>
              <a:gd name="connsiteY767" fmla="*/ 2860672 h 6246801"/>
              <a:gd name="connsiteX768" fmla="*/ 5188736 w 9384838"/>
              <a:gd name="connsiteY768" fmla="*/ 2809788 h 6246801"/>
              <a:gd name="connsiteX769" fmla="*/ 5163294 w 9384838"/>
              <a:gd name="connsiteY769" fmla="*/ 2835229 h 6246801"/>
              <a:gd name="connsiteX770" fmla="*/ 5137852 w 9384838"/>
              <a:gd name="connsiteY770" fmla="*/ 2835229 h 6246801"/>
              <a:gd name="connsiteX771" fmla="*/ 5137852 w 9384838"/>
              <a:gd name="connsiteY771" fmla="*/ 2785450 h 6246801"/>
              <a:gd name="connsiteX772" fmla="*/ 5188736 w 9384838"/>
              <a:gd name="connsiteY772" fmla="*/ 2785450 h 6246801"/>
              <a:gd name="connsiteX773" fmla="*/ 5263957 w 9384838"/>
              <a:gd name="connsiteY773" fmla="*/ 2734563 h 6246801"/>
              <a:gd name="connsiteX774" fmla="*/ 5339177 w 9384838"/>
              <a:gd name="connsiteY774" fmla="*/ 2609561 h 6246801"/>
              <a:gd name="connsiteX775" fmla="*/ 5289399 w 9384838"/>
              <a:gd name="connsiteY775" fmla="*/ 2534339 h 6246801"/>
              <a:gd name="connsiteX776" fmla="*/ 5289931 w 9384838"/>
              <a:gd name="connsiteY776" fmla="*/ 2534660 h 6246801"/>
              <a:gd name="connsiteX777" fmla="*/ 5289398 w 9384838"/>
              <a:gd name="connsiteY777" fmla="*/ 2534339 h 6246801"/>
              <a:gd name="connsiteX778" fmla="*/ 5313734 w 9384838"/>
              <a:gd name="connsiteY778" fmla="*/ 2483451 h 6246801"/>
              <a:gd name="connsiteX779" fmla="*/ 5289398 w 9384838"/>
              <a:gd name="connsiteY779" fmla="*/ 2459115 h 6246801"/>
              <a:gd name="connsiteX780" fmla="*/ 5364618 w 9384838"/>
              <a:gd name="connsiteY780" fmla="*/ 2408231 h 6246801"/>
              <a:gd name="connsiteX781" fmla="*/ 5388954 w 9384838"/>
              <a:gd name="connsiteY781" fmla="*/ 2433674 h 6246801"/>
              <a:gd name="connsiteX782" fmla="*/ 5464174 w 9384838"/>
              <a:gd name="connsiteY782" fmla="*/ 2408231 h 6246801"/>
              <a:gd name="connsiteX783" fmla="*/ 5515059 w 9384838"/>
              <a:gd name="connsiteY783" fmla="*/ 2333007 h 6246801"/>
              <a:gd name="connsiteX784" fmla="*/ 5539394 w 9384838"/>
              <a:gd name="connsiteY784" fmla="*/ 2257785 h 6246801"/>
              <a:gd name="connsiteX785" fmla="*/ 5539394 w 9384838"/>
              <a:gd name="connsiteY785" fmla="*/ 2233447 h 6246801"/>
              <a:gd name="connsiteX786" fmla="*/ 5564837 w 9384838"/>
              <a:gd name="connsiteY786" fmla="*/ 2182565 h 6246801"/>
              <a:gd name="connsiteX787" fmla="*/ 5614615 w 9384838"/>
              <a:gd name="connsiteY787" fmla="*/ 2233447 h 6246801"/>
              <a:gd name="connsiteX788" fmla="*/ 5640057 w 9384838"/>
              <a:gd name="connsiteY788" fmla="*/ 2208005 h 6246801"/>
              <a:gd name="connsiteX789" fmla="*/ 5665499 w 9384838"/>
              <a:gd name="connsiteY789" fmla="*/ 2233447 h 6246801"/>
              <a:gd name="connsiteX790" fmla="*/ 5665499 w 9384838"/>
              <a:gd name="connsiteY790" fmla="*/ 2257785 h 6246801"/>
              <a:gd name="connsiteX791" fmla="*/ 5640057 w 9384838"/>
              <a:gd name="connsiteY791" fmla="*/ 2408231 h 6246801"/>
              <a:gd name="connsiteX792" fmla="*/ 5689835 w 9384838"/>
              <a:gd name="connsiteY792" fmla="*/ 2433674 h 6246801"/>
              <a:gd name="connsiteX793" fmla="*/ 5740719 w 9384838"/>
              <a:gd name="connsiteY793" fmla="*/ 2408231 h 6246801"/>
              <a:gd name="connsiteX794" fmla="*/ 5765055 w 9384838"/>
              <a:gd name="connsiteY794" fmla="*/ 2358450 h 6246801"/>
              <a:gd name="connsiteX795" fmla="*/ 5840275 w 9384838"/>
              <a:gd name="connsiteY795" fmla="*/ 2459115 h 6246801"/>
              <a:gd name="connsiteX796" fmla="*/ 5891159 w 9384838"/>
              <a:gd name="connsiteY796" fmla="*/ 2408231 h 6246801"/>
              <a:gd name="connsiteX797" fmla="*/ 5940937 w 9384838"/>
              <a:gd name="connsiteY797" fmla="*/ 2283229 h 6246801"/>
              <a:gd name="connsiteX798" fmla="*/ 5891159 w 9384838"/>
              <a:gd name="connsiteY798" fmla="*/ 2208005 h 6246801"/>
              <a:gd name="connsiteX799" fmla="*/ 5840275 w 9384838"/>
              <a:gd name="connsiteY799" fmla="*/ 2257785 h 6246801"/>
              <a:gd name="connsiteX800" fmla="*/ 5715277 w 9384838"/>
              <a:gd name="connsiteY800" fmla="*/ 2283229 h 6246801"/>
              <a:gd name="connsiteX801" fmla="*/ 5765055 w 9384838"/>
              <a:gd name="connsiteY801" fmla="*/ 2132783 h 6246801"/>
              <a:gd name="connsiteX802" fmla="*/ 5840275 w 9384838"/>
              <a:gd name="connsiteY802" fmla="*/ 2081897 h 6246801"/>
              <a:gd name="connsiteX803" fmla="*/ 8270546 w 9384838"/>
              <a:gd name="connsiteY803" fmla="*/ 1474959 h 6246801"/>
              <a:gd name="connsiteX804" fmla="*/ 8282255 w 9384838"/>
              <a:gd name="connsiteY804" fmla="*/ 1480813 h 6246801"/>
              <a:gd name="connsiteX805" fmla="*/ 8274449 w 9384838"/>
              <a:gd name="connsiteY805" fmla="*/ 1490571 h 6246801"/>
              <a:gd name="connsiteX806" fmla="*/ 8264691 w 9384838"/>
              <a:gd name="connsiteY806" fmla="*/ 1491546 h 6246801"/>
              <a:gd name="connsiteX807" fmla="*/ 8247128 w 9384838"/>
              <a:gd name="connsiteY807" fmla="*/ 1501304 h 6246801"/>
              <a:gd name="connsiteX808" fmla="*/ 8250055 w 9384838"/>
              <a:gd name="connsiteY808" fmla="*/ 1485692 h 6246801"/>
              <a:gd name="connsiteX809" fmla="*/ 8265667 w 9384838"/>
              <a:gd name="connsiteY809" fmla="*/ 1485692 h 6246801"/>
              <a:gd name="connsiteX810" fmla="*/ 8270546 w 9384838"/>
              <a:gd name="connsiteY810" fmla="*/ 1474959 h 6246801"/>
              <a:gd name="connsiteX811" fmla="*/ 8187608 w 9384838"/>
              <a:gd name="connsiteY811" fmla="*/ 1463250 h 6246801"/>
              <a:gd name="connsiteX812" fmla="*/ 8203220 w 9384838"/>
              <a:gd name="connsiteY812" fmla="*/ 1472032 h 6246801"/>
              <a:gd name="connsiteX813" fmla="*/ 8215904 w 9384838"/>
              <a:gd name="connsiteY813" fmla="*/ 1471056 h 6246801"/>
              <a:gd name="connsiteX814" fmla="*/ 8214929 w 9384838"/>
              <a:gd name="connsiteY814" fmla="*/ 1479838 h 6246801"/>
              <a:gd name="connsiteX815" fmla="*/ 8216880 w 9384838"/>
              <a:gd name="connsiteY815" fmla="*/ 1484717 h 6246801"/>
              <a:gd name="connsiteX816" fmla="*/ 8195414 w 9384838"/>
              <a:gd name="connsiteY816" fmla="*/ 1482765 h 6246801"/>
              <a:gd name="connsiteX817" fmla="*/ 8197365 w 9384838"/>
              <a:gd name="connsiteY817" fmla="*/ 1476909 h 6246801"/>
              <a:gd name="connsiteX818" fmla="*/ 8187608 w 9384838"/>
              <a:gd name="connsiteY818" fmla="*/ 1463250 h 6246801"/>
              <a:gd name="connsiteX819" fmla="*/ 8289085 w 9384838"/>
              <a:gd name="connsiteY819" fmla="*/ 1415439 h 6246801"/>
              <a:gd name="connsiteX820" fmla="*/ 8307624 w 9384838"/>
              <a:gd name="connsiteY820" fmla="*/ 1425197 h 6246801"/>
              <a:gd name="connsiteX821" fmla="*/ 8318357 w 9384838"/>
              <a:gd name="connsiteY821" fmla="*/ 1429100 h 6246801"/>
              <a:gd name="connsiteX822" fmla="*/ 8307624 w 9384838"/>
              <a:gd name="connsiteY822" fmla="*/ 1443734 h 6246801"/>
              <a:gd name="connsiteX823" fmla="*/ 8313478 w 9384838"/>
              <a:gd name="connsiteY823" fmla="*/ 1452516 h 6246801"/>
              <a:gd name="connsiteX824" fmla="*/ 8282255 w 9384838"/>
              <a:gd name="connsiteY824" fmla="*/ 1469104 h 6246801"/>
              <a:gd name="connsiteX825" fmla="*/ 8280303 w 9384838"/>
              <a:gd name="connsiteY825" fmla="*/ 1453493 h 6246801"/>
              <a:gd name="connsiteX826" fmla="*/ 8269570 w 9384838"/>
              <a:gd name="connsiteY826" fmla="*/ 1425197 h 6246801"/>
              <a:gd name="connsiteX827" fmla="*/ 8289085 w 9384838"/>
              <a:gd name="connsiteY827" fmla="*/ 1415439 h 6246801"/>
              <a:gd name="connsiteX828" fmla="*/ 8360314 w 9384838"/>
              <a:gd name="connsiteY828" fmla="*/ 1357869 h 6246801"/>
              <a:gd name="connsiteX829" fmla="*/ 8376902 w 9384838"/>
              <a:gd name="connsiteY829" fmla="*/ 1366651 h 6246801"/>
              <a:gd name="connsiteX830" fmla="*/ 8379829 w 9384838"/>
              <a:gd name="connsiteY830" fmla="*/ 1382264 h 6246801"/>
              <a:gd name="connsiteX831" fmla="*/ 8349581 w 9384838"/>
              <a:gd name="connsiteY831" fmla="*/ 1375434 h 6246801"/>
              <a:gd name="connsiteX832" fmla="*/ 8360314 w 9384838"/>
              <a:gd name="connsiteY832" fmla="*/ 1357869 h 6246801"/>
              <a:gd name="connsiteX833" fmla="*/ 8571073 w 9384838"/>
              <a:gd name="connsiteY833" fmla="*/ 1228098 h 6246801"/>
              <a:gd name="connsiteX834" fmla="*/ 8597418 w 9384838"/>
              <a:gd name="connsiteY834" fmla="*/ 1253467 h 6246801"/>
              <a:gd name="connsiteX835" fmla="*/ 8592539 w 9384838"/>
              <a:gd name="connsiteY835" fmla="*/ 1260297 h 6246801"/>
              <a:gd name="connsiteX836" fmla="*/ 8592539 w 9384838"/>
              <a:gd name="connsiteY836" fmla="*/ 1272981 h 6246801"/>
              <a:gd name="connsiteX837" fmla="*/ 8572049 w 9384838"/>
              <a:gd name="connsiteY837" fmla="*/ 1273957 h 6246801"/>
              <a:gd name="connsiteX838" fmla="*/ 8561316 w 9384838"/>
              <a:gd name="connsiteY838" fmla="*/ 1285666 h 6246801"/>
              <a:gd name="connsiteX839" fmla="*/ 8554486 w 9384838"/>
              <a:gd name="connsiteY839" fmla="*/ 1302253 h 6246801"/>
              <a:gd name="connsiteX840" fmla="*/ 8533995 w 9384838"/>
              <a:gd name="connsiteY840" fmla="*/ 1311035 h 6246801"/>
              <a:gd name="connsiteX841" fmla="*/ 8510577 w 9384838"/>
              <a:gd name="connsiteY841" fmla="*/ 1309083 h 6246801"/>
              <a:gd name="connsiteX842" fmla="*/ 8505699 w 9384838"/>
              <a:gd name="connsiteY842" fmla="*/ 1331526 h 6246801"/>
              <a:gd name="connsiteX843" fmla="*/ 8494966 w 9384838"/>
              <a:gd name="connsiteY843" fmla="*/ 1335428 h 6246801"/>
              <a:gd name="connsiteX844" fmla="*/ 8482281 w 9384838"/>
              <a:gd name="connsiteY844" fmla="*/ 1312986 h 6246801"/>
              <a:gd name="connsiteX845" fmla="*/ 8474475 w 9384838"/>
              <a:gd name="connsiteY845" fmla="*/ 1303229 h 6246801"/>
              <a:gd name="connsiteX846" fmla="*/ 8467645 w 9384838"/>
              <a:gd name="connsiteY846" fmla="*/ 1279811 h 6246801"/>
              <a:gd name="connsiteX847" fmla="*/ 8476427 w 9384838"/>
              <a:gd name="connsiteY847" fmla="*/ 1270054 h 6246801"/>
              <a:gd name="connsiteX848" fmla="*/ 8524238 w 9384838"/>
              <a:gd name="connsiteY848" fmla="*/ 1261273 h 6246801"/>
              <a:gd name="connsiteX849" fmla="*/ 8551558 w 9384838"/>
              <a:gd name="connsiteY849" fmla="*/ 1236879 h 6246801"/>
              <a:gd name="connsiteX850" fmla="*/ 8567170 w 9384838"/>
              <a:gd name="connsiteY850" fmla="*/ 1237855 h 6246801"/>
              <a:gd name="connsiteX851" fmla="*/ 8571073 w 9384838"/>
              <a:gd name="connsiteY851" fmla="*/ 1228098 h 6246801"/>
              <a:gd name="connsiteX852" fmla="*/ 8306648 w 9384838"/>
              <a:gd name="connsiteY852" fmla="*/ 884639 h 6246801"/>
              <a:gd name="connsiteX853" fmla="*/ 8328114 w 9384838"/>
              <a:gd name="connsiteY853" fmla="*/ 903178 h 6246801"/>
              <a:gd name="connsiteX854" fmla="*/ 8334944 w 9384838"/>
              <a:gd name="connsiteY854" fmla="*/ 917814 h 6246801"/>
              <a:gd name="connsiteX855" fmla="*/ 8368119 w 9384838"/>
              <a:gd name="connsiteY855" fmla="*/ 935377 h 6246801"/>
              <a:gd name="connsiteX856" fmla="*/ 8422761 w 9384838"/>
              <a:gd name="connsiteY856" fmla="*/ 939280 h 6246801"/>
              <a:gd name="connsiteX857" fmla="*/ 8461790 w 9384838"/>
              <a:gd name="connsiteY857" fmla="*/ 922693 h 6246801"/>
              <a:gd name="connsiteX858" fmla="*/ 8450081 w 9384838"/>
              <a:gd name="connsiteY858" fmla="*/ 963674 h 6246801"/>
              <a:gd name="connsiteX859" fmla="*/ 8431542 w 9384838"/>
              <a:gd name="connsiteY859" fmla="*/ 975382 h 6246801"/>
              <a:gd name="connsiteX860" fmla="*/ 8415930 w 9384838"/>
              <a:gd name="connsiteY860" fmla="*/ 963674 h 6246801"/>
              <a:gd name="connsiteX861" fmla="*/ 8397391 w 9384838"/>
              <a:gd name="connsiteY861" fmla="*/ 963674 h 6246801"/>
              <a:gd name="connsiteX862" fmla="*/ 8359338 w 9384838"/>
              <a:gd name="connsiteY862" fmla="*/ 1014411 h 6246801"/>
              <a:gd name="connsiteX863" fmla="*/ 8284206 w 9384838"/>
              <a:gd name="connsiteY863" fmla="*/ 1020265 h 6246801"/>
              <a:gd name="connsiteX864" fmla="*/ 8247128 w 9384838"/>
              <a:gd name="connsiteY864" fmla="*/ 1070028 h 6246801"/>
              <a:gd name="connsiteX865" fmla="*/ 8212977 w 9384838"/>
              <a:gd name="connsiteY865" fmla="*/ 1083688 h 6246801"/>
              <a:gd name="connsiteX866" fmla="*/ 8184681 w 9384838"/>
              <a:gd name="connsiteY866" fmla="*/ 1151014 h 6246801"/>
              <a:gd name="connsiteX867" fmla="*/ 8163215 w 9384838"/>
              <a:gd name="connsiteY867" fmla="*/ 1151014 h 6246801"/>
              <a:gd name="connsiteX868" fmla="*/ 8155409 w 9384838"/>
              <a:gd name="connsiteY868" fmla="*/ 1207607 h 6246801"/>
              <a:gd name="connsiteX869" fmla="*/ 8099792 w 9384838"/>
              <a:gd name="connsiteY869" fmla="*/ 1223219 h 6246801"/>
              <a:gd name="connsiteX870" fmla="*/ 8077350 w 9384838"/>
              <a:gd name="connsiteY870" fmla="*/ 1247612 h 6246801"/>
              <a:gd name="connsiteX871" fmla="*/ 8066617 w 9384838"/>
              <a:gd name="connsiteY871" fmla="*/ 1319817 h 6246801"/>
              <a:gd name="connsiteX872" fmla="*/ 8057835 w 9384838"/>
              <a:gd name="connsiteY872" fmla="*/ 1315914 h 6246801"/>
              <a:gd name="connsiteX873" fmla="*/ 8009048 w 9384838"/>
              <a:gd name="connsiteY873" fmla="*/ 1320793 h 6246801"/>
              <a:gd name="connsiteX874" fmla="*/ 8009048 w 9384838"/>
              <a:gd name="connsiteY874" fmla="*/ 1309084 h 6246801"/>
              <a:gd name="connsiteX875" fmla="*/ 8010024 w 9384838"/>
              <a:gd name="connsiteY875" fmla="*/ 1293472 h 6246801"/>
              <a:gd name="connsiteX876" fmla="*/ 8002218 w 9384838"/>
              <a:gd name="connsiteY876" fmla="*/ 1262248 h 6246801"/>
              <a:gd name="connsiteX877" fmla="*/ 8013927 w 9384838"/>
              <a:gd name="connsiteY877" fmla="*/ 1254442 h 6246801"/>
              <a:gd name="connsiteX878" fmla="*/ 8038320 w 9384838"/>
              <a:gd name="connsiteY878" fmla="*/ 1219316 h 6246801"/>
              <a:gd name="connsiteX879" fmla="*/ 8077350 w 9384838"/>
              <a:gd name="connsiteY879" fmla="*/ 1190044 h 6246801"/>
              <a:gd name="connsiteX880" fmla="*/ 8108573 w 9384838"/>
              <a:gd name="connsiteY880" fmla="*/ 1167602 h 6246801"/>
              <a:gd name="connsiteX881" fmla="*/ 8111501 w 9384838"/>
              <a:gd name="connsiteY881" fmla="*/ 1154917 h 6246801"/>
              <a:gd name="connsiteX882" fmla="*/ 8135894 w 9384838"/>
              <a:gd name="connsiteY882" fmla="*/ 1148087 h 6246801"/>
              <a:gd name="connsiteX883" fmla="*/ 8141748 w 9384838"/>
              <a:gd name="connsiteY883" fmla="*/ 1130524 h 6246801"/>
              <a:gd name="connsiteX884" fmla="*/ 8135894 w 9384838"/>
              <a:gd name="connsiteY884" fmla="*/ 1121742 h 6246801"/>
              <a:gd name="connsiteX885" fmla="*/ 8143700 w 9384838"/>
              <a:gd name="connsiteY885" fmla="*/ 1104179 h 6246801"/>
              <a:gd name="connsiteX886" fmla="*/ 8200293 w 9384838"/>
              <a:gd name="connsiteY886" fmla="*/ 1030998 h 6246801"/>
              <a:gd name="connsiteX887" fmla="*/ 8231516 w 9384838"/>
              <a:gd name="connsiteY887" fmla="*/ 993920 h 6246801"/>
              <a:gd name="connsiteX888" fmla="*/ 8245176 w 9384838"/>
              <a:gd name="connsiteY888" fmla="*/ 957819 h 6246801"/>
              <a:gd name="connsiteX889" fmla="*/ 8258837 w 9384838"/>
              <a:gd name="connsiteY889" fmla="*/ 944159 h 6246801"/>
              <a:gd name="connsiteX890" fmla="*/ 8260788 w 9384838"/>
              <a:gd name="connsiteY890" fmla="*/ 920741 h 6246801"/>
              <a:gd name="connsiteX891" fmla="*/ 8289085 w 9384838"/>
              <a:gd name="connsiteY891" fmla="*/ 889516 h 6246801"/>
              <a:gd name="connsiteX892" fmla="*/ 8306648 w 9384838"/>
              <a:gd name="connsiteY892" fmla="*/ 884639 h 6246801"/>
              <a:gd name="connsiteX893" fmla="*/ 9328245 w 9384838"/>
              <a:gd name="connsiteY893" fmla="*/ 311878 h 6246801"/>
              <a:gd name="connsiteX894" fmla="*/ 9371178 w 9384838"/>
              <a:gd name="connsiteY894" fmla="*/ 317733 h 6246801"/>
              <a:gd name="connsiteX895" fmla="*/ 9384838 w 9384838"/>
              <a:gd name="connsiteY895" fmla="*/ 341150 h 6246801"/>
              <a:gd name="connsiteX896" fmla="*/ 9357517 w 9384838"/>
              <a:gd name="connsiteY896" fmla="*/ 360665 h 6246801"/>
              <a:gd name="connsiteX897" fmla="*/ 9357517 w 9384838"/>
              <a:gd name="connsiteY897" fmla="*/ 378228 h 6246801"/>
              <a:gd name="connsiteX898" fmla="*/ 9371178 w 9384838"/>
              <a:gd name="connsiteY898" fmla="*/ 393840 h 6246801"/>
              <a:gd name="connsiteX899" fmla="*/ 9367275 w 9384838"/>
              <a:gd name="connsiteY899" fmla="*/ 427015 h 6246801"/>
              <a:gd name="connsiteX900" fmla="*/ 9314585 w 9384838"/>
              <a:gd name="connsiteY900" fmla="*/ 427015 h 6246801"/>
              <a:gd name="connsiteX901" fmla="*/ 9250186 w 9384838"/>
              <a:gd name="connsiteY901" fmla="*/ 440675 h 6246801"/>
              <a:gd name="connsiteX902" fmla="*/ 9213108 w 9384838"/>
              <a:gd name="connsiteY902" fmla="*/ 471899 h 6246801"/>
              <a:gd name="connsiteX903" fmla="*/ 9162370 w 9384838"/>
              <a:gd name="connsiteY903" fmla="*/ 491414 h 6246801"/>
              <a:gd name="connsiteX904" fmla="*/ 9099923 w 9384838"/>
              <a:gd name="connsiteY904" fmla="*/ 526540 h 6246801"/>
              <a:gd name="connsiteX905" fmla="*/ 9035524 w 9384838"/>
              <a:gd name="connsiteY905" fmla="*/ 587036 h 6246801"/>
              <a:gd name="connsiteX906" fmla="*/ 8996494 w 9384838"/>
              <a:gd name="connsiteY906" fmla="*/ 635822 h 6246801"/>
              <a:gd name="connsiteX907" fmla="*/ 8961368 w 9384838"/>
              <a:gd name="connsiteY907" fmla="*/ 637774 h 6246801"/>
              <a:gd name="connsiteX908" fmla="*/ 8951610 w 9384838"/>
              <a:gd name="connsiteY908" fmla="*/ 647531 h 6246801"/>
              <a:gd name="connsiteX909" fmla="*/ 8926241 w 9384838"/>
              <a:gd name="connsiteY909" fmla="*/ 637774 h 6246801"/>
              <a:gd name="connsiteX910" fmla="*/ 8916484 w 9384838"/>
              <a:gd name="connsiteY910" fmla="*/ 608501 h 6246801"/>
              <a:gd name="connsiteX911" fmla="*/ 8883309 w 9384838"/>
              <a:gd name="connsiteY911" fmla="*/ 622162 h 6246801"/>
              <a:gd name="connsiteX912" fmla="*/ 8877454 w 9384838"/>
              <a:gd name="connsiteY912" fmla="*/ 651434 h 6246801"/>
              <a:gd name="connsiteX913" fmla="*/ 8887212 w 9384838"/>
              <a:gd name="connsiteY913" fmla="*/ 665094 h 6246801"/>
              <a:gd name="connsiteX914" fmla="*/ 8846231 w 9384838"/>
              <a:gd name="connsiteY914" fmla="*/ 719735 h 6246801"/>
              <a:gd name="connsiteX915" fmla="*/ 8799395 w 9384838"/>
              <a:gd name="connsiteY915" fmla="*/ 749008 h 6246801"/>
              <a:gd name="connsiteX916" fmla="*/ 8766220 w 9384838"/>
              <a:gd name="connsiteY916" fmla="*/ 774380 h 6246801"/>
              <a:gd name="connsiteX917" fmla="*/ 8731094 w 9384838"/>
              <a:gd name="connsiteY917" fmla="*/ 844633 h 6246801"/>
              <a:gd name="connsiteX918" fmla="*/ 8697919 w 9384838"/>
              <a:gd name="connsiteY918" fmla="*/ 862196 h 6246801"/>
              <a:gd name="connsiteX919" fmla="*/ 8666695 w 9384838"/>
              <a:gd name="connsiteY919" fmla="*/ 862196 h 6246801"/>
              <a:gd name="connsiteX920" fmla="*/ 8641326 w 9384838"/>
              <a:gd name="connsiteY920" fmla="*/ 887565 h 6246801"/>
              <a:gd name="connsiteX921" fmla="*/ 8614005 w 9384838"/>
              <a:gd name="connsiteY921" fmla="*/ 932449 h 6246801"/>
              <a:gd name="connsiteX922" fmla="*/ 8590587 w 9384838"/>
              <a:gd name="connsiteY922" fmla="*/ 936351 h 6246801"/>
              <a:gd name="connsiteX923" fmla="*/ 8576927 w 9384838"/>
              <a:gd name="connsiteY923" fmla="*/ 920740 h 6246801"/>
              <a:gd name="connsiteX924" fmla="*/ 8590587 w 9384838"/>
              <a:gd name="connsiteY924" fmla="*/ 885614 h 6246801"/>
              <a:gd name="connsiteX925" fmla="*/ 8602296 w 9384838"/>
              <a:gd name="connsiteY925" fmla="*/ 881711 h 6246801"/>
              <a:gd name="connsiteX926" fmla="*/ 8610102 w 9384838"/>
              <a:gd name="connsiteY926" fmla="*/ 868050 h 6246801"/>
              <a:gd name="connsiteX927" fmla="*/ 8606199 w 9384838"/>
              <a:gd name="connsiteY927" fmla="*/ 850487 h 6246801"/>
              <a:gd name="connsiteX928" fmla="*/ 8612054 w 9384838"/>
              <a:gd name="connsiteY928" fmla="*/ 825118 h 6246801"/>
              <a:gd name="connsiteX929" fmla="*/ 8623762 w 9384838"/>
              <a:gd name="connsiteY929" fmla="*/ 846584 h 6246801"/>
              <a:gd name="connsiteX930" fmla="*/ 8637423 w 9384838"/>
              <a:gd name="connsiteY930" fmla="*/ 848536 h 6246801"/>
              <a:gd name="connsiteX931" fmla="*/ 8649132 w 9384838"/>
              <a:gd name="connsiteY931" fmla="*/ 827069 h 6246801"/>
              <a:gd name="connsiteX932" fmla="*/ 8635471 w 9384838"/>
              <a:gd name="connsiteY932" fmla="*/ 807555 h 6246801"/>
              <a:gd name="connsiteX933" fmla="*/ 8654986 w 9384838"/>
              <a:gd name="connsiteY933" fmla="*/ 807555 h 6246801"/>
              <a:gd name="connsiteX934" fmla="*/ 8664743 w 9384838"/>
              <a:gd name="connsiteY934" fmla="*/ 819263 h 6246801"/>
              <a:gd name="connsiteX935" fmla="*/ 8692064 w 9384838"/>
              <a:gd name="connsiteY935" fmla="*/ 805603 h 6246801"/>
              <a:gd name="connsiteX936" fmla="*/ 8709627 w 9384838"/>
              <a:gd name="connsiteY936" fmla="*/ 778282 h 6246801"/>
              <a:gd name="connsiteX937" fmla="*/ 8711579 w 9384838"/>
              <a:gd name="connsiteY937" fmla="*/ 749008 h 6246801"/>
              <a:gd name="connsiteX938" fmla="*/ 8695967 w 9384838"/>
              <a:gd name="connsiteY938" fmla="*/ 749008 h 6246801"/>
              <a:gd name="connsiteX939" fmla="*/ 8672549 w 9384838"/>
              <a:gd name="connsiteY939" fmla="*/ 745105 h 6246801"/>
              <a:gd name="connsiteX940" fmla="*/ 8668646 w 9384838"/>
              <a:gd name="connsiteY940" fmla="*/ 713881 h 6246801"/>
              <a:gd name="connsiteX941" fmla="*/ 8697919 w 9384838"/>
              <a:gd name="connsiteY941" fmla="*/ 713881 h 6246801"/>
              <a:gd name="connsiteX942" fmla="*/ 8715482 w 9384838"/>
              <a:gd name="connsiteY942" fmla="*/ 731444 h 6246801"/>
              <a:gd name="connsiteX943" fmla="*/ 8733045 w 9384838"/>
              <a:gd name="connsiteY943" fmla="*/ 719735 h 6246801"/>
              <a:gd name="connsiteX944" fmla="*/ 8746705 w 9384838"/>
              <a:gd name="connsiteY944" fmla="*/ 688512 h 6246801"/>
              <a:gd name="connsiteX945" fmla="*/ 8787686 w 9384838"/>
              <a:gd name="connsiteY945" fmla="*/ 674851 h 6246801"/>
              <a:gd name="connsiteX946" fmla="*/ 8811104 w 9384838"/>
              <a:gd name="connsiteY946" fmla="*/ 624114 h 6246801"/>
              <a:gd name="connsiteX947" fmla="*/ 8830619 w 9384838"/>
              <a:gd name="connsiteY947" fmla="*/ 618260 h 6246801"/>
              <a:gd name="connsiteX948" fmla="*/ 8840376 w 9384838"/>
              <a:gd name="connsiteY948" fmla="*/ 600695 h 6246801"/>
              <a:gd name="connsiteX949" fmla="*/ 8832570 w 9384838"/>
              <a:gd name="connsiteY949" fmla="*/ 559715 h 6246801"/>
              <a:gd name="connsiteX950" fmla="*/ 8850134 w 9384838"/>
              <a:gd name="connsiteY950" fmla="*/ 559715 h 6246801"/>
              <a:gd name="connsiteX951" fmla="*/ 8885260 w 9384838"/>
              <a:gd name="connsiteY951" fmla="*/ 573376 h 6246801"/>
              <a:gd name="connsiteX952" fmla="*/ 8902823 w 9384838"/>
              <a:gd name="connsiteY952" fmla="*/ 559715 h 6246801"/>
              <a:gd name="connsiteX953" fmla="*/ 8904775 w 9384838"/>
              <a:gd name="connsiteY953" fmla="*/ 524589 h 6246801"/>
              <a:gd name="connsiteX954" fmla="*/ 8949659 w 9384838"/>
              <a:gd name="connsiteY954" fmla="*/ 497268 h 6246801"/>
              <a:gd name="connsiteX955" fmla="*/ 8976980 w 9384838"/>
              <a:gd name="connsiteY955" fmla="*/ 497268 h 6246801"/>
              <a:gd name="connsiteX956" fmla="*/ 8976980 w 9384838"/>
              <a:gd name="connsiteY956" fmla="*/ 462142 h 6246801"/>
              <a:gd name="connsiteX957" fmla="*/ 8965271 w 9384838"/>
              <a:gd name="connsiteY957" fmla="*/ 419209 h 6246801"/>
              <a:gd name="connsiteX958" fmla="*/ 8973077 w 9384838"/>
              <a:gd name="connsiteY958" fmla="*/ 393840 h 6246801"/>
              <a:gd name="connsiteX959" fmla="*/ 9002349 w 9384838"/>
              <a:gd name="connsiteY959" fmla="*/ 376277 h 6246801"/>
              <a:gd name="connsiteX960" fmla="*/ 9017961 w 9384838"/>
              <a:gd name="connsiteY960" fmla="*/ 403597 h 6246801"/>
              <a:gd name="connsiteX961" fmla="*/ 9041378 w 9384838"/>
              <a:gd name="connsiteY961" fmla="*/ 467996 h 6246801"/>
              <a:gd name="connsiteX962" fmla="*/ 9076505 w 9384838"/>
              <a:gd name="connsiteY962" fmla="*/ 475802 h 6246801"/>
              <a:gd name="connsiteX963" fmla="*/ 9154564 w 9384838"/>
              <a:gd name="connsiteY963" fmla="*/ 458239 h 6246801"/>
              <a:gd name="connsiteX964" fmla="*/ 9209205 w 9384838"/>
              <a:gd name="connsiteY964" fmla="*/ 409452 h 6246801"/>
              <a:gd name="connsiteX965" fmla="*/ 9218963 w 9384838"/>
              <a:gd name="connsiteY965" fmla="*/ 380180 h 6246801"/>
              <a:gd name="connsiteX966" fmla="*/ 9283361 w 9384838"/>
              <a:gd name="connsiteY966" fmla="*/ 325538 h 6246801"/>
              <a:gd name="connsiteX967" fmla="*/ 9328245 w 9384838"/>
              <a:gd name="connsiteY967" fmla="*/ 311878 h 6246801"/>
              <a:gd name="connsiteX968" fmla="*/ 6819242 w 9384838"/>
              <a:gd name="connsiteY968" fmla="*/ 0 h 6246801"/>
              <a:gd name="connsiteX969" fmla="*/ 6869020 w 9384838"/>
              <a:gd name="connsiteY969" fmla="*/ 125002 h 6246801"/>
              <a:gd name="connsiteX970" fmla="*/ 6969682 w 9384838"/>
              <a:gd name="connsiteY970" fmla="*/ 326334 h 6246801"/>
              <a:gd name="connsiteX971" fmla="*/ 6969682 w 9384838"/>
              <a:gd name="connsiteY971" fmla="*/ 401556 h 6246801"/>
              <a:gd name="connsiteX972" fmla="*/ 7094680 w 9384838"/>
              <a:gd name="connsiteY972" fmla="*/ 652667 h 6246801"/>
              <a:gd name="connsiteX973" fmla="*/ 7220784 w 9384838"/>
              <a:gd name="connsiteY973" fmla="*/ 803117 h 6246801"/>
              <a:gd name="connsiteX974" fmla="*/ 7321446 w 9384838"/>
              <a:gd name="connsiteY974" fmla="*/ 903783 h 6246801"/>
              <a:gd name="connsiteX975" fmla="*/ 7321446 w 9384838"/>
              <a:gd name="connsiteY975" fmla="*/ 979004 h 6246801"/>
              <a:gd name="connsiteX976" fmla="*/ 7345782 w 9384838"/>
              <a:gd name="connsiteY976" fmla="*/ 979004 h 6246801"/>
              <a:gd name="connsiteX977" fmla="*/ 7396667 w 9384838"/>
              <a:gd name="connsiteY977" fmla="*/ 1003341 h 6246801"/>
              <a:gd name="connsiteX978" fmla="*/ 7421002 w 9384838"/>
              <a:gd name="connsiteY978" fmla="*/ 979004 h 6246801"/>
              <a:gd name="connsiteX979" fmla="*/ 7496223 w 9384838"/>
              <a:gd name="connsiteY979" fmla="*/ 1003341 h 6246801"/>
              <a:gd name="connsiteX980" fmla="*/ 7446445 w 9384838"/>
              <a:gd name="connsiteY980" fmla="*/ 1054227 h 6246801"/>
              <a:gd name="connsiteX981" fmla="*/ 7471887 w 9384838"/>
              <a:gd name="connsiteY981" fmla="*/ 1078564 h 6246801"/>
              <a:gd name="connsiteX982" fmla="*/ 7521665 w 9384838"/>
              <a:gd name="connsiteY982" fmla="*/ 1054227 h 6246801"/>
              <a:gd name="connsiteX983" fmla="*/ 7547107 w 9384838"/>
              <a:gd name="connsiteY983" fmla="*/ 1129449 h 6246801"/>
              <a:gd name="connsiteX984" fmla="*/ 7672105 w 9384838"/>
              <a:gd name="connsiteY984" fmla="*/ 1179229 h 6246801"/>
              <a:gd name="connsiteX985" fmla="*/ 7747325 w 9384838"/>
              <a:gd name="connsiteY985" fmla="*/ 1179229 h 6246801"/>
              <a:gd name="connsiteX986" fmla="*/ 7847987 w 9384838"/>
              <a:gd name="connsiteY986" fmla="*/ 1104007 h 6246801"/>
              <a:gd name="connsiteX987" fmla="*/ 7923207 w 9384838"/>
              <a:gd name="connsiteY987" fmla="*/ 1078564 h 6246801"/>
              <a:gd name="connsiteX988" fmla="*/ 7998427 w 9384838"/>
              <a:gd name="connsiteY988" fmla="*/ 1003341 h 6246801"/>
              <a:gd name="connsiteX989" fmla="*/ 7998427 w 9384838"/>
              <a:gd name="connsiteY989" fmla="*/ 1054227 h 6246801"/>
              <a:gd name="connsiteX990" fmla="*/ 7948649 w 9384838"/>
              <a:gd name="connsiteY990" fmla="*/ 1104007 h 6246801"/>
              <a:gd name="connsiteX991" fmla="*/ 7948649 w 9384838"/>
              <a:gd name="connsiteY991" fmla="*/ 1129449 h 6246801"/>
              <a:gd name="connsiteX992" fmla="*/ 7822545 w 9384838"/>
              <a:gd name="connsiteY992" fmla="*/ 1279895 h 6246801"/>
              <a:gd name="connsiteX993" fmla="*/ 7822545 w 9384838"/>
              <a:gd name="connsiteY993" fmla="*/ 1379454 h 6246801"/>
              <a:gd name="connsiteX994" fmla="*/ 7873429 w 9384838"/>
              <a:gd name="connsiteY994" fmla="*/ 1379454 h 6246801"/>
              <a:gd name="connsiteX995" fmla="*/ 7847987 w 9384838"/>
              <a:gd name="connsiteY995" fmla="*/ 1505563 h 6246801"/>
              <a:gd name="connsiteX996" fmla="*/ 7797103 w 9384838"/>
              <a:gd name="connsiteY996" fmla="*/ 1531005 h 6246801"/>
              <a:gd name="connsiteX997" fmla="*/ 7873429 w 9384838"/>
              <a:gd name="connsiteY997" fmla="*/ 1606229 h 6246801"/>
              <a:gd name="connsiteX998" fmla="*/ 7948649 w 9384838"/>
              <a:gd name="connsiteY998" fmla="*/ 1606229 h 6246801"/>
              <a:gd name="connsiteX999" fmla="*/ 7923207 w 9384838"/>
              <a:gd name="connsiteY999" fmla="*/ 1656009 h 6246801"/>
              <a:gd name="connsiteX1000" fmla="*/ 7772767 w 9384838"/>
              <a:gd name="connsiteY1000" fmla="*/ 1630565 h 6246801"/>
              <a:gd name="connsiteX1001" fmla="*/ 7672105 w 9384838"/>
              <a:gd name="connsiteY1001" fmla="*/ 1705789 h 6246801"/>
              <a:gd name="connsiteX1002" fmla="*/ 7672105 w 9384838"/>
              <a:gd name="connsiteY1002" fmla="*/ 1656009 h 6246801"/>
              <a:gd name="connsiteX1003" fmla="*/ 7596885 w 9384838"/>
              <a:gd name="connsiteY1003" fmla="*/ 1656009 h 6246801"/>
              <a:gd name="connsiteX1004" fmla="*/ 7571443 w 9384838"/>
              <a:gd name="connsiteY1004" fmla="*/ 1705789 h 6246801"/>
              <a:gd name="connsiteX1005" fmla="*/ 7446445 w 9384838"/>
              <a:gd name="connsiteY1005" fmla="*/ 1681452 h 6246801"/>
              <a:gd name="connsiteX1006" fmla="*/ 7421002 w 9384838"/>
              <a:gd name="connsiteY1006" fmla="*/ 1630565 h 6246801"/>
              <a:gd name="connsiteX1007" fmla="*/ 7321446 w 9384838"/>
              <a:gd name="connsiteY1007" fmla="*/ 1630565 h 6246801"/>
              <a:gd name="connsiteX1008" fmla="*/ 7070344 w 9384838"/>
              <a:gd name="connsiteY1008" fmla="*/ 1756674 h 6246801"/>
              <a:gd name="connsiteX1009" fmla="*/ 6869020 w 9384838"/>
              <a:gd name="connsiteY1009" fmla="*/ 1907113 h 6246801"/>
              <a:gd name="connsiteX1010" fmla="*/ 6894462 w 9384838"/>
              <a:gd name="connsiteY1010" fmla="*/ 1956897 h 6246801"/>
              <a:gd name="connsiteX1011" fmla="*/ 6819242 w 9384838"/>
              <a:gd name="connsiteY1011" fmla="*/ 2081899 h 6246801"/>
              <a:gd name="connsiteX1012" fmla="*/ 6793800 w 9384838"/>
              <a:gd name="connsiteY1012" fmla="*/ 2006676 h 6246801"/>
              <a:gd name="connsiteX1013" fmla="*/ 6668802 w 9384838"/>
              <a:gd name="connsiteY1013" fmla="*/ 1931450 h 6246801"/>
              <a:gd name="connsiteX1014" fmla="*/ 6542697 w 9384838"/>
              <a:gd name="connsiteY1014" fmla="*/ 1831894 h 6246801"/>
              <a:gd name="connsiteX1015" fmla="*/ 6467477 w 9384838"/>
              <a:gd name="connsiteY1015" fmla="*/ 1705789 h 6246801"/>
              <a:gd name="connsiteX1016" fmla="*/ 6417699 w 9384838"/>
              <a:gd name="connsiteY1016" fmla="*/ 1681452 h 6246801"/>
              <a:gd name="connsiteX1017" fmla="*/ 6342479 w 9384838"/>
              <a:gd name="connsiteY1017" fmla="*/ 1580786 h 6246801"/>
              <a:gd name="connsiteX1018" fmla="*/ 6217481 w 9384838"/>
              <a:gd name="connsiteY1018" fmla="*/ 1555343 h 6246801"/>
              <a:gd name="connsiteX1019" fmla="*/ 6091377 w 9384838"/>
              <a:gd name="connsiteY1019" fmla="*/ 1606229 h 6246801"/>
              <a:gd name="connsiteX1020" fmla="*/ 5991821 w 9384838"/>
              <a:gd name="connsiteY1020" fmla="*/ 1681452 h 6246801"/>
              <a:gd name="connsiteX1021" fmla="*/ 5966379 w 9384838"/>
              <a:gd name="connsiteY1021" fmla="*/ 1630565 h 6246801"/>
              <a:gd name="connsiteX1022" fmla="*/ 5966379 w 9384838"/>
              <a:gd name="connsiteY1022" fmla="*/ 1580786 h 6246801"/>
              <a:gd name="connsiteX1023" fmla="*/ 5916601 w 9384838"/>
              <a:gd name="connsiteY1023" fmla="*/ 1531005 h 6246801"/>
              <a:gd name="connsiteX1024" fmla="*/ 5940937 w 9384838"/>
              <a:gd name="connsiteY1024" fmla="*/ 1505563 h 6246801"/>
              <a:gd name="connsiteX1025" fmla="*/ 5891159 w 9384838"/>
              <a:gd name="connsiteY1025" fmla="*/ 1480122 h 6246801"/>
              <a:gd name="connsiteX1026" fmla="*/ 5840275 w 9384838"/>
              <a:gd name="connsiteY1026" fmla="*/ 1480122 h 6246801"/>
              <a:gd name="connsiteX1027" fmla="*/ 5815939 w 9384838"/>
              <a:gd name="connsiteY1027" fmla="*/ 1455784 h 6246801"/>
              <a:gd name="connsiteX1028" fmla="*/ 5740719 w 9384838"/>
              <a:gd name="connsiteY1028" fmla="*/ 1505563 h 6246801"/>
              <a:gd name="connsiteX1029" fmla="*/ 5665499 w 9384838"/>
              <a:gd name="connsiteY1029" fmla="*/ 1606229 h 6246801"/>
              <a:gd name="connsiteX1030" fmla="*/ 5715277 w 9384838"/>
              <a:gd name="connsiteY1030" fmla="*/ 1656009 h 6246801"/>
              <a:gd name="connsiteX1031" fmla="*/ 5765055 w 9384838"/>
              <a:gd name="connsiteY1031" fmla="*/ 1731231 h 6246801"/>
              <a:gd name="connsiteX1032" fmla="*/ 5840275 w 9384838"/>
              <a:gd name="connsiteY1032" fmla="*/ 1731231 h 6246801"/>
              <a:gd name="connsiteX1033" fmla="*/ 5916601 w 9384838"/>
              <a:gd name="connsiteY1033" fmla="*/ 1881669 h 6246801"/>
              <a:gd name="connsiteX1034" fmla="*/ 5966379 w 9384838"/>
              <a:gd name="connsiteY1034" fmla="*/ 1956897 h 6246801"/>
              <a:gd name="connsiteX1035" fmla="*/ 5891159 w 9384838"/>
              <a:gd name="connsiteY1035" fmla="*/ 2006676 h 6246801"/>
              <a:gd name="connsiteX1036" fmla="*/ 5815939 w 9384838"/>
              <a:gd name="connsiteY1036" fmla="*/ 1931450 h 6246801"/>
              <a:gd name="connsiteX1037" fmla="*/ 5765055 w 9384838"/>
              <a:gd name="connsiteY1037" fmla="*/ 1881669 h 6246801"/>
              <a:gd name="connsiteX1038" fmla="*/ 5715277 w 9384838"/>
              <a:gd name="connsiteY1038" fmla="*/ 1931450 h 6246801"/>
              <a:gd name="connsiteX1039" fmla="*/ 5665499 w 9384838"/>
              <a:gd name="connsiteY1039" fmla="*/ 1931450 h 6246801"/>
              <a:gd name="connsiteX1040" fmla="*/ 5640056 w 9384838"/>
              <a:gd name="connsiteY1040" fmla="*/ 2006676 h 6246801"/>
              <a:gd name="connsiteX1041" fmla="*/ 5590278 w 9384838"/>
              <a:gd name="connsiteY1041" fmla="*/ 2006676 h 6246801"/>
              <a:gd name="connsiteX1042" fmla="*/ 5515058 w 9384838"/>
              <a:gd name="connsiteY1042" fmla="*/ 2081899 h 6246801"/>
              <a:gd name="connsiteX1043" fmla="*/ 5464174 w 9384838"/>
              <a:gd name="connsiteY1043" fmla="*/ 2057559 h 6246801"/>
              <a:gd name="connsiteX1044" fmla="*/ 5464174 w 9384838"/>
              <a:gd name="connsiteY1044" fmla="*/ 1956897 h 6246801"/>
              <a:gd name="connsiteX1045" fmla="*/ 5489616 w 9384838"/>
              <a:gd name="connsiteY1045" fmla="*/ 1881669 h 6246801"/>
              <a:gd name="connsiteX1046" fmla="*/ 5564836 w 9384838"/>
              <a:gd name="connsiteY1046" fmla="*/ 1831894 h 6246801"/>
              <a:gd name="connsiteX1047" fmla="*/ 5590278 w 9384838"/>
              <a:gd name="connsiteY1047" fmla="*/ 1756674 h 6246801"/>
              <a:gd name="connsiteX1048" fmla="*/ 5539394 w 9384838"/>
              <a:gd name="connsiteY1048" fmla="*/ 1656009 h 6246801"/>
              <a:gd name="connsiteX1049" fmla="*/ 5515058 w 9384838"/>
              <a:gd name="connsiteY1049" fmla="*/ 1656009 h 6246801"/>
              <a:gd name="connsiteX1050" fmla="*/ 5515058 w 9384838"/>
              <a:gd name="connsiteY1050" fmla="*/ 1606229 h 6246801"/>
              <a:gd name="connsiteX1051" fmla="*/ 5489616 w 9384838"/>
              <a:gd name="connsiteY1051" fmla="*/ 1580786 h 6246801"/>
              <a:gd name="connsiteX1052" fmla="*/ 5489616 w 9384838"/>
              <a:gd name="connsiteY1052" fmla="*/ 1531005 h 6246801"/>
              <a:gd name="connsiteX1053" fmla="*/ 5539394 w 9384838"/>
              <a:gd name="connsiteY1053" fmla="*/ 1455784 h 6246801"/>
              <a:gd name="connsiteX1054" fmla="*/ 5539394 w 9384838"/>
              <a:gd name="connsiteY1054" fmla="*/ 1404898 h 6246801"/>
              <a:gd name="connsiteX1055" fmla="*/ 5564836 w 9384838"/>
              <a:gd name="connsiteY1055" fmla="*/ 1355118 h 6246801"/>
              <a:gd name="connsiteX1056" fmla="*/ 5614614 w 9384838"/>
              <a:gd name="connsiteY1056" fmla="*/ 1379454 h 6246801"/>
              <a:gd name="connsiteX1057" fmla="*/ 5689834 w 9384838"/>
              <a:gd name="connsiteY1057" fmla="*/ 1355118 h 6246801"/>
              <a:gd name="connsiteX1058" fmla="*/ 5740719 w 9384838"/>
              <a:gd name="connsiteY1058" fmla="*/ 1329675 h 6246801"/>
              <a:gd name="connsiteX1059" fmla="*/ 5765055 w 9384838"/>
              <a:gd name="connsiteY1059" fmla="*/ 1355118 h 6246801"/>
              <a:gd name="connsiteX1060" fmla="*/ 5815939 w 9384838"/>
              <a:gd name="connsiteY1060" fmla="*/ 1279895 h 6246801"/>
              <a:gd name="connsiteX1061" fmla="*/ 5891159 w 9384838"/>
              <a:gd name="connsiteY1061" fmla="*/ 1254452 h 6246801"/>
              <a:gd name="connsiteX1062" fmla="*/ 5891159 w 9384838"/>
              <a:gd name="connsiteY1062" fmla="*/ 1179229 h 6246801"/>
              <a:gd name="connsiteX1063" fmla="*/ 5840275 w 9384838"/>
              <a:gd name="connsiteY1063" fmla="*/ 1104007 h 6246801"/>
              <a:gd name="connsiteX1064" fmla="*/ 5865717 w 9384838"/>
              <a:gd name="connsiteY1064" fmla="*/ 1054227 h 6246801"/>
              <a:gd name="connsiteX1065" fmla="*/ 5916601 w 9384838"/>
              <a:gd name="connsiteY1065" fmla="*/ 1054227 h 6246801"/>
              <a:gd name="connsiteX1066" fmla="*/ 6041599 w 9384838"/>
              <a:gd name="connsiteY1066" fmla="*/ 1179229 h 6246801"/>
              <a:gd name="connsiteX1067" fmla="*/ 6091377 w 9384838"/>
              <a:gd name="connsiteY1067" fmla="*/ 1153786 h 6246801"/>
              <a:gd name="connsiteX1068" fmla="*/ 6091377 w 9384838"/>
              <a:gd name="connsiteY1068" fmla="*/ 1204672 h 6246801"/>
              <a:gd name="connsiteX1069" fmla="*/ 6166597 w 9384838"/>
              <a:gd name="connsiteY1069" fmla="*/ 1254452 h 6246801"/>
              <a:gd name="connsiteX1070" fmla="*/ 6292701 w 9384838"/>
              <a:gd name="connsiteY1070" fmla="*/ 1179229 h 6246801"/>
              <a:gd name="connsiteX1071" fmla="*/ 6317037 w 9384838"/>
              <a:gd name="connsiteY1071" fmla="*/ 1129449 h 6246801"/>
              <a:gd name="connsiteX1072" fmla="*/ 6292701 w 9384838"/>
              <a:gd name="connsiteY1072" fmla="*/ 1054227 h 6246801"/>
              <a:gd name="connsiteX1073" fmla="*/ 6317037 w 9384838"/>
              <a:gd name="connsiteY1073" fmla="*/ 1003341 h 6246801"/>
              <a:gd name="connsiteX1074" fmla="*/ 6317037 w 9384838"/>
              <a:gd name="connsiteY1074" fmla="*/ 953562 h 6246801"/>
              <a:gd name="connsiteX1075" fmla="*/ 6342479 w 9384838"/>
              <a:gd name="connsiteY1075" fmla="*/ 903783 h 6246801"/>
              <a:gd name="connsiteX1076" fmla="*/ 6443141 w 9384838"/>
              <a:gd name="connsiteY1076" fmla="*/ 878340 h 6246801"/>
              <a:gd name="connsiteX1077" fmla="*/ 6492919 w 9384838"/>
              <a:gd name="connsiteY1077" fmla="*/ 803117 h 6246801"/>
              <a:gd name="connsiteX1078" fmla="*/ 6518361 w 9384838"/>
              <a:gd name="connsiteY1078" fmla="*/ 652667 h 6246801"/>
              <a:gd name="connsiteX1079" fmla="*/ 6619024 w 9384838"/>
              <a:gd name="connsiteY1079" fmla="*/ 526559 h 6246801"/>
              <a:gd name="connsiteX1080" fmla="*/ 6643360 w 9384838"/>
              <a:gd name="connsiteY1080" fmla="*/ 300891 h 6246801"/>
              <a:gd name="connsiteX1081" fmla="*/ 6619024 w 9384838"/>
              <a:gd name="connsiteY1081" fmla="*/ 125002 h 6246801"/>
              <a:gd name="connsiteX1082" fmla="*/ 6694244 w 9384838"/>
              <a:gd name="connsiteY1082" fmla="*/ 49779 h 6246801"/>
              <a:gd name="connsiteX1083" fmla="*/ 6769464 w 9384838"/>
              <a:gd name="connsiteY1083" fmla="*/ 49779 h 6246801"/>
              <a:gd name="connsiteX1084" fmla="*/ 6819242 w 9384838"/>
              <a:gd name="connsiteY108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84989 w 9384838"/>
              <a:gd name="connsiteY482" fmla="*/ 5142796 h 6246801"/>
              <a:gd name="connsiteX483" fmla="*/ 4260653 w 9384838"/>
              <a:gd name="connsiteY483" fmla="*/ 5168239 h 6246801"/>
              <a:gd name="connsiteX484" fmla="*/ 4260653 w 9384838"/>
              <a:gd name="connsiteY484" fmla="*/ 5193683 h 6246801"/>
              <a:gd name="connsiteX485" fmla="*/ 4284989 w 9384838"/>
              <a:gd name="connsiteY485" fmla="*/ 5243462 h 6246801"/>
              <a:gd name="connsiteX486" fmla="*/ 4235211 w 9384838"/>
              <a:gd name="connsiteY486" fmla="*/ 5268905 h 6246801"/>
              <a:gd name="connsiteX487" fmla="*/ 4185433 w 9384838"/>
              <a:gd name="connsiteY487" fmla="*/ 5344128 h 6246801"/>
              <a:gd name="connsiteX488" fmla="*/ 4110213 w 9384838"/>
              <a:gd name="connsiteY488" fmla="*/ 5369571 h 6246801"/>
              <a:gd name="connsiteX489" fmla="*/ 4084771 w 9384838"/>
              <a:gd name="connsiteY489" fmla="*/ 5318685 h 6246801"/>
              <a:gd name="connsiteX490" fmla="*/ 4110213 w 9384838"/>
              <a:gd name="connsiteY490" fmla="*/ 5243462 h 6246801"/>
              <a:gd name="connsiteX491" fmla="*/ 4134549 w 9384838"/>
              <a:gd name="connsiteY491" fmla="*/ 5193683 h 6246801"/>
              <a:gd name="connsiteX492" fmla="*/ 4134549 w 9384838"/>
              <a:gd name="connsiteY492" fmla="*/ 5168239 h 6246801"/>
              <a:gd name="connsiteX493" fmla="*/ 4185433 w 9384838"/>
              <a:gd name="connsiteY493" fmla="*/ 5168239 h 6246801"/>
              <a:gd name="connsiteX494" fmla="*/ 4209769 w 9384838"/>
              <a:gd name="connsiteY494" fmla="*/ 5142796 h 6246801"/>
              <a:gd name="connsiteX495" fmla="*/ 4185433 w 9384838"/>
              <a:gd name="connsiteY495" fmla="*/ 5118460 h 6246801"/>
              <a:gd name="connsiteX496" fmla="*/ 4084771 w 9384838"/>
              <a:gd name="connsiteY496" fmla="*/ 5093017 h 6246801"/>
              <a:gd name="connsiteX497" fmla="*/ 4034993 w 9384838"/>
              <a:gd name="connsiteY497" fmla="*/ 5142796 h 6246801"/>
              <a:gd name="connsiteX498" fmla="*/ 3958666 w 9384838"/>
              <a:gd name="connsiteY498" fmla="*/ 5168239 h 6246801"/>
              <a:gd name="connsiteX499" fmla="*/ 3908904 w 9384838"/>
              <a:gd name="connsiteY499" fmla="*/ 5218019 h 6246801"/>
              <a:gd name="connsiteX500" fmla="*/ 3859127 w 9384838"/>
              <a:gd name="connsiteY500" fmla="*/ 5293242 h 6246801"/>
              <a:gd name="connsiteX501" fmla="*/ 3758465 w 9384838"/>
              <a:gd name="connsiteY501" fmla="*/ 5243462 h 6246801"/>
              <a:gd name="connsiteX502" fmla="*/ 3708688 w 9384838"/>
              <a:gd name="connsiteY502" fmla="*/ 5243462 h 6246801"/>
              <a:gd name="connsiteX503" fmla="*/ 3582584 w 9384838"/>
              <a:gd name="connsiteY503" fmla="*/ 5193683 h 6246801"/>
              <a:gd name="connsiteX504" fmla="*/ 3589545 w 9384838"/>
              <a:gd name="connsiteY504" fmla="*/ 5173103 h 6246801"/>
              <a:gd name="connsiteX505" fmla="*/ 3589543 w 9384838"/>
              <a:gd name="connsiteY505" fmla="*/ 5173102 h 6246801"/>
              <a:gd name="connsiteX506" fmla="*/ 3582582 w 9384838"/>
              <a:gd name="connsiteY506" fmla="*/ 5193682 h 6246801"/>
              <a:gd name="connsiteX507" fmla="*/ 3382367 w 9384838"/>
              <a:gd name="connsiteY507" fmla="*/ 5193682 h 6246801"/>
              <a:gd name="connsiteX508" fmla="*/ 3421081 w 9384838"/>
              <a:gd name="connsiteY508" fmla="*/ 5164921 h 6246801"/>
              <a:gd name="connsiteX509" fmla="*/ 3483028 w 9384838"/>
              <a:gd name="connsiteY509" fmla="*/ 5168239 h 6246801"/>
              <a:gd name="connsiteX510" fmla="*/ 3532805 w 9384838"/>
              <a:gd name="connsiteY510" fmla="*/ 5168239 h 6246801"/>
              <a:gd name="connsiteX511" fmla="*/ 3532805 w 9384838"/>
              <a:gd name="connsiteY511" fmla="*/ 5118459 h 6246801"/>
              <a:gd name="connsiteX512" fmla="*/ 3507365 w 9384838"/>
              <a:gd name="connsiteY512" fmla="*/ 5093016 h 6246801"/>
              <a:gd name="connsiteX513" fmla="*/ 3483028 w 9384838"/>
              <a:gd name="connsiteY513" fmla="*/ 5118459 h 6246801"/>
              <a:gd name="connsiteX514" fmla="*/ 3432144 w 9384838"/>
              <a:gd name="connsiteY514" fmla="*/ 5093016 h 6246801"/>
              <a:gd name="connsiteX515" fmla="*/ 3407808 w 9384838"/>
              <a:gd name="connsiteY515" fmla="*/ 5093016 h 6246801"/>
              <a:gd name="connsiteX516" fmla="*/ 3407808 w 9384838"/>
              <a:gd name="connsiteY516" fmla="*/ 5043237 h 6246801"/>
              <a:gd name="connsiteX517" fmla="*/ 3382367 w 9384838"/>
              <a:gd name="connsiteY517" fmla="*/ 5043237 h 6246801"/>
              <a:gd name="connsiteX518" fmla="*/ 3356924 w 9384838"/>
              <a:gd name="connsiteY518" fmla="*/ 5093016 h 6246801"/>
              <a:gd name="connsiteX519" fmla="*/ 3382367 w 9384838"/>
              <a:gd name="connsiteY519" fmla="*/ 5118459 h 6246801"/>
              <a:gd name="connsiteX520" fmla="*/ 3382367 w 9384838"/>
              <a:gd name="connsiteY520" fmla="*/ 5142796 h 6246801"/>
              <a:gd name="connsiteX521" fmla="*/ 3331482 w 9384838"/>
              <a:gd name="connsiteY521" fmla="*/ 5093016 h 6246801"/>
              <a:gd name="connsiteX522" fmla="*/ 3356924 w 9384838"/>
              <a:gd name="connsiteY522" fmla="*/ 5067573 h 6246801"/>
              <a:gd name="connsiteX523" fmla="*/ 3356924 w 9384838"/>
              <a:gd name="connsiteY523" fmla="*/ 4992351 h 6246801"/>
              <a:gd name="connsiteX524" fmla="*/ 3407808 w 9384838"/>
              <a:gd name="connsiteY524" fmla="*/ 4942571 h 6246801"/>
              <a:gd name="connsiteX525" fmla="*/ 3356924 w 9384838"/>
              <a:gd name="connsiteY525" fmla="*/ 4942571 h 6246801"/>
              <a:gd name="connsiteX526" fmla="*/ 3349625 w 9384838"/>
              <a:gd name="connsiteY526" fmla="*/ 4928288 h 6246801"/>
              <a:gd name="connsiteX527" fmla="*/ 3349624 w 9384838"/>
              <a:gd name="connsiteY527" fmla="*/ 4928288 h 6246801"/>
              <a:gd name="connsiteX528" fmla="*/ 3356924 w 9384838"/>
              <a:gd name="connsiteY528" fmla="*/ 4942571 h 6246801"/>
              <a:gd name="connsiteX529" fmla="*/ 3281703 w 9384838"/>
              <a:gd name="connsiteY529" fmla="*/ 4968014 h 6246801"/>
              <a:gd name="connsiteX530" fmla="*/ 3256260 w 9384838"/>
              <a:gd name="connsiteY530" fmla="*/ 5017794 h 6246801"/>
              <a:gd name="connsiteX531" fmla="*/ 3181041 w 9384838"/>
              <a:gd name="connsiteY531" fmla="*/ 5067573 h 6246801"/>
              <a:gd name="connsiteX532" fmla="*/ 3206483 w 9384838"/>
              <a:gd name="connsiteY532" fmla="*/ 5118459 h 6246801"/>
              <a:gd name="connsiteX533" fmla="*/ 3181041 w 9384838"/>
              <a:gd name="connsiteY533" fmla="*/ 5142796 h 6246801"/>
              <a:gd name="connsiteX534" fmla="*/ 3231925 w 9384838"/>
              <a:gd name="connsiteY534" fmla="*/ 5168239 h 6246801"/>
              <a:gd name="connsiteX535" fmla="*/ 3281703 w 9384838"/>
              <a:gd name="connsiteY535" fmla="*/ 5218019 h 6246801"/>
              <a:gd name="connsiteX536" fmla="*/ 3331481 w 9384838"/>
              <a:gd name="connsiteY536" fmla="*/ 5268905 h 6246801"/>
              <a:gd name="connsiteX537" fmla="*/ 3281703 w 9384838"/>
              <a:gd name="connsiteY537" fmla="*/ 5293242 h 6246801"/>
              <a:gd name="connsiteX538" fmla="*/ 3281703 w 9384838"/>
              <a:gd name="connsiteY538" fmla="*/ 5318685 h 6246801"/>
              <a:gd name="connsiteX539" fmla="*/ 3256260 w 9384838"/>
              <a:gd name="connsiteY539" fmla="*/ 5293242 h 6246801"/>
              <a:gd name="connsiteX540" fmla="*/ 3206483 w 9384838"/>
              <a:gd name="connsiteY540" fmla="*/ 5293242 h 6246801"/>
              <a:gd name="connsiteX541" fmla="*/ 3181041 w 9384838"/>
              <a:gd name="connsiteY541" fmla="*/ 5293242 h 6246801"/>
              <a:gd name="connsiteX542" fmla="*/ 3056044 w 9384838"/>
              <a:gd name="connsiteY542" fmla="*/ 5293242 h 6246801"/>
              <a:gd name="connsiteX543" fmla="*/ 3030601 w 9384838"/>
              <a:gd name="connsiteY543" fmla="*/ 5344128 h 6246801"/>
              <a:gd name="connsiteX544" fmla="*/ 3006265 w 9384838"/>
              <a:gd name="connsiteY544" fmla="*/ 5344128 h 6246801"/>
              <a:gd name="connsiteX545" fmla="*/ 2980823 w 9384838"/>
              <a:gd name="connsiteY545" fmla="*/ 5369571 h 6246801"/>
              <a:gd name="connsiteX546" fmla="*/ 3006265 w 9384838"/>
              <a:gd name="connsiteY546" fmla="*/ 5393907 h 6246801"/>
              <a:gd name="connsiteX547" fmla="*/ 2980823 w 9384838"/>
              <a:gd name="connsiteY547" fmla="*/ 5419350 h 6246801"/>
              <a:gd name="connsiteX548" fmla="*/ 2905602 w 9384838"/>
              <a:gd name="connsiteY548" fmla="*/ 5444793 h 6246801"/>
              <a:gd name="connsiteX549" fmla="*/ 2880162 w 9384838"/>
              <a:gd name="connsiteY549" fmla="*/ 5520016 h 6246801"/>
              <a:gd name="connsiteX550" fmla="*/ 2830382 w 9384838"/>
              <a:gd name="connsiteY550" fmla="*/ 5444793 h 6246801"/>
              <a:gd name="connsiteX551" fmla="*/ 2797447 w 9384838"/>
              <a:gd name="connsiteY551" fmla="*/ 5420181 h 6246801"/>
              <a:gd name="connsiteX552" fmla="*/ 2797446 w 9384838"/>
              <a:gd name="connsiteY552" fmla="*/ 5420182 h 6246801"/>
              <a:gd name="connsiteX553" fmla="*/ 2830382 w 9384838"/>
              <a:gd name="connsiteY553" fmla="*/ 5444794 h 6246801"/>
              <a:gd name="connsiteX554" fmla="*/ 2880159 w 9384838"/>
              <a:gd name="connsiteY554" fmla="*/ 5520016 h 6246801"/>
              <a:gd name="connsiteX555" fmla="*/ 2830382 w 9384838"/>
              <a:gd name="connsiteY555" fmla="*/ 5544353 h 6246801"/>
              <a:gd name="connsiteX556" fmla="*/ 2804941 w 9384838"/>
              <a:gd name="connsiteY556" fmla="*/ 5569796 h 6246801"/>
              <a:gd name="connsiteX557" fmla="*/ 2755160 w 9384838"/>
              <a:gd name="connsiteY557" fmla="*/ 5595239 h 6246801"/>
              <a:gd name="connsiteX558" fmla="*/ 2679941 w 9384838"/>
              <a:gd name="connsiteY558" fmla="*/ 5569796 h 6246801"/>
              <a:gd name="connsiteX559" fmla="*/ 2629058 w 9384838"/>
              <a:gd name="connsiteY559" fmla="*/ 5494573 h 6246801"/>
              <a:gd name="connsiteX560" fmla="*/ 2629058 w 9384838"/>
              <a:gd name="connsiteY560" fmla="*/ 5444794 h 6246801"/>
              <a:gd name="connsiteX561" fmla="*/ 2579280 w 9384838"/>
              <a:gd name="connsiteY561" fmla="*/ 5393908 h 6246801"/>
              <a:gd name="connsiteX562" fmla="*/ 2579280 w 9384838"/>
              <a:gd name="connsiteY562" fmla="*/ 5344128 h 6246801"/>
              <a:gd name="connsiteX563" fmla="*/ 2529501 w 9384838"/>
              <a:gd name="connsiteY563" fmla="*/ 5318685 h 6246801"/>
              <a:gd name="connsiteX564" fmla="*/ 2553838 w 9384838"/>
              <a:gd name="connsiteY564" fmla="*/ 5293242 h 6246801"/>
              <a:gd name="connsiteX565" fmla="*/ 2579280 w 9384838"/>
              <a:gd name="connsiteY565" fmla="*/ 5268905 h 6246801"/>
              <a:gd name="connsiteX566" fmla="*/ 2579280 w 9384838"/>
              <a:gd name="connsiteY566" fmla="*/ 5243462 h 6246801"/>
              <a:gd name="connsiteX567" fmla="*/ 2629058 w 9384838"/>
              <a:gd name="connsiteY567" fmla="*/ 5218019 h 6246801"/>
              <a:gd name="connsiteX568" fmla="*/ 2604722 w 9384838"/>
              <a:gd name="connsiteY568" fmla="*/ 5193682 h 6246801"/>
              <a:gd name="connsiteX569" fmla="*/ 2579280 w 9384838"/>
              <a:gd name="connsiteY569" fmla="*/ 5142796 h 6246801"/>
              <a:gd name="connsiteX570" fmla="*/ 2654500 w 9384838"/>
              <a:gd name="connsiteY570" fmla="*/ 5142796 h 6246801"/>
              <a:gd name="connsiteX571" fmla="*/ 2662914 w 9384838"/>
              <a:gd name="connsiteY571" fmla="*/ 5142796 h 6246801"/>
              <a:gd name="connsiteX572" fmla="*/ 2662915 w 9384838"/>
              <a:gd name="connsiteY572" fmla="*/ 5142795 h 6246801"/>
              <a:gd name="connsiteX573" fmla="*/ 2579280 w 9384838"/>
              <a:gd name="connsiteY573" fmla="*/ 5142795 h 6246801"/>
              <a:gd name="connsiteX574" fmla="*/ 2705382 w 9384838"/>
              <a:gd name="connsiteY574" fmla="*/ 5093015 h 6246801"/>
              <a:gd name="connsiteX575" fmla="*/ 2755160 w 9384838"/>
              <a:gd name="connsiteY575" fmla="*/ 5043236 h 6246801"/>
              <a:gd name="connsiteX576" fmla="*/ 2755160 w 9384838"/>
              <a:gd name="connsiteY576" fmla="*/ 4992350 h 6246801"/>
              <a:gd name="connsiteX577" fmla="*/ 2729719 w 9384838"/>
              <a:gd name="connsiteY577" fmla="*/ 4968013 h 6246801"/>
              <a:gd name="connsiteX578" fmla="*/ 2705383 w 9384838"/>
              <a:gd name="connsiteY578" fmla="*/ 4942570 h 6246801"/>
              <a:gd name="connsiteX579" fmla="*/ 2679942 w 9384838"/>
              <a:gd name="connsiteY579" fmla="*/ 4942570 h 6246801"/>
              <a:gd name="connsiteX580" fmla="*/ 2654500 w 9384838"/>
              <a:gd name="connsiteY580" fmla="*/ 4968013 h 6246801"/>
              <a:gd name="connsiteX581" fmla="*/ 2604722 w 9384838"/>
              <a:gd name="connsiteY581" fmla="*/ 4968013 h 6246801"/>
              <a:gd name="connsiteX582" fmla="*/ 2529503 w 9384838"/>
              <a:gd name="connsiteY582" fmla="*/ 4917127 h 6246801"/>
              <a:gd name="connsiteX583" fmla="*/ 2529503 w 9384838"/>
              <a:gd name="connsiteY583" fmla="*/ 4867348 h 6246801"/>
              <a:gd name="connsiteX584" fmla="*/ 2454282 w 9384838"/>
              <a:gd name="connsiteY584" fmla="*/ 4841905 h 6246801"/>
              <a:gd name="connsiteX585" fmla="*/ 2454282 w 9384838"/>
              <a:gd name="connsiteY585" fmla="*/ 4867348 h 6246801"/>
              <a:gd name="connsiteX586" fmla="*/ 2428840 w 9384838"/>
              <a:gd name="connsiteY586" fmla="*/ 4841905 h 6246801"/>
              <a:gd name="connsiteX587" fmla="*/ 2379063 w 9384838"/>
              <a:gd name="connsiteY587" fmla="*/ 4841905 h 6246801"/>
              <a:gd name="connsiteX588" fmla="*/ 2353620 w 9384838"/>
              <a:gd name="connsiteY588" fmla="*/ 4867348 h 6246801"/>
              <a:gd name="connsiteX589" fmla="*/ 2353620 w 9384838"/>
              <a:gd name="connsiteY589" fmla="*/ 4867347 h 6246801"/>
              <a:gd name="connsiteX590" fmla="*/ 2328178 w 9384838"/>
              <a:gd name="connsiteY590" fmla="*/ 4841904 h 6246801"/>
              <a:gd name="connsiteX591" fmla="*/ 2303843 w 9384838"/>
              <a:gd name="connsiteY591" fmla="*/ 4841904 h 6246801"/>
              <a:gd name="connsiteX592" fmla="*/ 2278401 w 9384838"/>
              <a:gd name="connsiteY592" fmla="*/ 4817568 h 6246801"/>
              <a:gd name="connsiteX593" fmla="*/ 2252958 w 9384838"/>
              <a:gd name="connsiteY593" fmla="*/ 4841904 h 6246801"/>
              <a:gd name="connsiteX594" fmla="*/ 2303843 w 9384838"/>
              <a:gd name="connsiteY594" fmla="*/ 4867347 h 6246801"/>
              <a:gd name="connsiteX595" fmla="*/ 2228623 w 9384838"/>
              <a:gd name="connsiteY595" fmla="*/ 4892790 h 6246801"/>
              <a:gd name="connsiteX596" fmla="*/ 2177740 w 9384838"/>
              <a:gd name="connsiteY596" fmla="*/ 4841904 h 6246801"/>
              <a:gd name="connsiteX597" fmla="*/ 2153404 w 9384838"/>
              <a:gd name="connsiteY597" fmla="*/ 4867347 h 6246801"/>
              <a:gd name="connsiteX598" fmla="*/ 2153404 w 9384838"/>
              <a:gd name="connsiteY598" fmla="*/ 4892790 h 6246801"/>
              <a:gd name="connsiteX599" fmla="*/ 2127962 w 9384838"/>
              <a:gd name="connsiteY599" fmla="*/ 4942570 h 6246801"/>
              <a:gd name="connsiteX600" fmla="*/ 2102518 w 9384838"/>
              <a:gd name="connsiteY600" fmla="*/ 4917127 h 6246801"/>
              <a:gd name="connsiteX601" fmla="*/ 2078183 w 9384838"/>
              <a:gd name="connsiteY601" fmla="*/ 4917127 h 6246801"/>
              <a:gd name="connsiteX602" fmla="*/ 2078183 w 9384838"/>
              <a:gd name="connsiteY602" fmla="*/ 4867347 h 6246801"/>
              <a:gd name="connsiteX603" fmla="*/ 2027299 w 9384838"/>
              <a:gd name="connsiteY603" fmla="*/ 4867347 h 6246801"/>
              <a:gd name="connsiteX604" fmla="*/ 2001857 w 9384838"/>
              <a:gd name="connsiteY604" fmla="*/ 4892790 h 6246801"/>
              <a:gd name="connsiteX605" fmla="*/ 1952080 w 9384838"/>
              <a:gd name="connsiteY605" fmla="*/ 4892790 h 6246801"/>
              <a:gd name="connsiteX606" fmla="*/ 1902303 w 9384838"/>
              <a:gd name="connsiteY606" fmla="*/ 4917127 h 6246801"/>
              <a:gd name="connsiteX607" fmla="*/ 1876860 w 9384838"/>
              <a:gd name="connsiteY607" fmla="*/ 4892790 h 6246801"/>
              <a:gd name="connsiteX608" fmla="*/ 1876860 w 9384838"/>
              <a:gd name="connsiteY608" fmla="*/ 4867347 h 6246801"/>
              <a:gd name="connsiteX609" fmla="*/ 1851419 w 9384838"/>
              <a:gd name="connsiteY609" fmla="*/ 4892790 h 6246801"/>
              <a:gd name="connsiteX610" fmla="*/ 1827080 w 9384838"/>
              <a:gd name="connsiteY610" fmla="*/ 4892790 h 6246801"/>
              <a:gd name="connsiteX611" fmla="*/ 1801640 w 9384838"/>
              <a:gd name="connsiteY611" fmla="*/ 4867347 h 6246801"/>
              <a:gd name="connsiteX612" fmla="*/ 1801640 w 9384838"/>
              <a:gd name="connsiteY612" fmla="*/ 4892790 h 6246801"/>
              <a:gd name="connsiteX613" fmla="*/ 1776198 w 9384838"/>
              <a:gd name="connsiteY613" fmla="*/ 4917127 h 6246801"/>
              <a:gd name="connsiteX614" fmla="*/ 1751861 w 9384838"/>
              <a:gd name="connsiteY614" fmla="*/ 4892790 h 6246801"/>
              <a:gd name="connsiteX615" fmla="*/ 1726419 w 9384838"/>
              <a:gd name="connsiteY615" fmla="*/ 4892790 h 6246801"/>
              <a:gd name="connsiteX616" fmla="*/ 1700977 w 9384838"/>
              <a:gd name="connsiteY616" fmla="*/ 4917127 h 6246801"/>
              <a:gd name="connsiteX617" fmla="*/ 1676640 w 9384838"/>
              <a:gd name="connsiteY617" fmla="*/ 4892790 h 6246801"/>
              <a:gd name="connsiteX618" fmla="*/ 1625756 w 9384838"/>
              <a:gd name="connsiteY618" fmla="*/ 4917127 h 6246801"/>
              <a:gd name="connsiteX619" fmla="*/ 1601421 w 9384838"/>
              <a:gd name="connsiteY619" fmla="*/ 4917127 h 6246801"/>
              <a:gd name="connsiteX620" fmla="*/ 1575979 w 9384838"/>
              <a:gd name="connsiteY620" fmla="*/ 4892790 h 6246801"/>
              <a:gd name="connsiteX621" fmla="*/ 1575979 w 9384838"/>
              <a:gd name="connsiteY621" fmla="*/ 4867347 h 6246801"/>
              <a:gd name="connsiteX622" fmla="*/ 1575979 w 9384838"/>
              <a:gd name="connsiteY622" fmla="*/ 4841904 h 6246801"/>
              <a:gd name="connsiteX623" fmla="*/ 1526200 w 9384838"/>
              <a:gd name="connsiteY623" fmla="*/ 4817568 h 6246801"/>
              <a:gd name="connsiteX624" fmla="*/ 1450978 w 9384838"/>
              <a:gd name="connsiteY624" fmla="*/ 4867347 h 6246801"/>
              <a:gd name="connsiteX625" fmla="*/ 1425540 w 9384838"/>
              <a:gd name="connsiteY625" fmla="*/ 4867347 h 6246801"/>
              <a:gd name="connsiteX626" fmla="*/ 1425540 w 9384838"/>
              <a:gd name="connsiteY626" fmla="*/ 4867348 h 6246801"/>
              <a:gd name="connsiteX627" fmla="*/ 1425540 w 9384838"/>
              <a:gd name="connsiteY627" fmla="*/ 4917127 h 6246801"/>
              <a:gd name="connsiteX628" fmla="*/ 1400097 w 9384838"/>
              <a:gd name="connsiteY628" fmla="*/ 4942570 h 6246801"/>
              <a:gd name="connsiteX629" fmla="*/ 1400097 w 9384838"/>
              <a:gd name="connsiteY629" fmla="*/ 4992350 h 6246801"/>
              <a:gd name="connsiteX630" fmla="*/ 1350319 w 9384838"/>
              <a:gd name="connsiteY630" fmla="*/ 4992350 h 6246801"/>
              <a:gd name="connsiteX631" fmla="*/ 1350319 w 9384838"/>
              <a:gd name="connsiteY631" fmla="*/ 5043236 h 6246801"/>
              <a:gd name="connsiteX632" fmla="*/ 1299435 w 9384838"/>
              <a:gd name="connsiteY632" fmla="*/ 4992350 h 6246801"/>
              <a:gd name="connsiteX633" fmla="*/ 1249656 w 9384838"/>
              <a:gd name="connsiteY633" fmla="*/ 4917127 h 6246801"/>
              <a:gd name="connsiteX634" fmla="*/ 1224214 w 9384838"/>
              <a:gd name="connsiteY634" fmla="*/ 4917127 h 6246801"/>
              <a:gd name="connsiteX635" fmla="*/ 1148993 w 9384838"/>
              <a:gd name="connsiteY635" fmla="*/ 4892791 h 6246801"/>
              <a:gd name="connsiteX636" fmla="*/ 1124658 w 9384838"/>
              <a:gd name="connsiteY636" fmla="*/ 4917127 h 6246801"/>
              <a:gd name="connsiteX637" fmla="*/ 1124658 w 9384838"/>
              <a:gd name="connsiteY637" fmla="*/ 4892791 h 6246801"/>
              <a:gd name="connsiteX638" fmla="*/ 1099215 w 9384838"/>
              <a:gd name="connsiteY638" fmla="*/ 4917127 h 6246801"/>
              <a:gd name="connsiteX639" fmla="*/ 1073771 w 9384838"/>
              <a:gd name="connsiteY639" fmla="*/ 4892791 h 6246801"/>
              <a:gd name="connsiteX640" fmla="*/ 1049435 w 9384838"/>
              <a:gd name="connsiteY640" fmla="*/ 4917127 h 6246801"/>
              <a:gd name="connsiteX641" fmla="*/ 998551 w 9384838"/>
              <a:gd name="connsiteY641" fmla="*/ 4917127 h 6246801"/>
              <a:gd name="connsiteX642" fmla="*/ 998551 w 9384838"/>
              <a:gd name="connsiteY642" fmla="*/ 4892791 h 6246801"/>
              <a:gd name="connsiteX643" fmla="*/ 948773 w 9384838"/>
              <a:gd name="connsiteY643" fmla="*/ 4841905 h 6246801"/>
              <a:gd name="connsiteX644" fmla="*/ 898995 w 9384838"/>
              <a:gd name="connsiteY644" fmla="*/ 4867348 h 6246801"/>
              <a:gd name="connsiteX645" fmla="*/ 898995 w 9384838"/>
              <a:gd name="connsiteY645" fmla="*/ 4792125 h 6246801"/>
              <a:gd name="connsiteX646" fmla="*/ 923331 w 9384838"/>
              <a:gd name="connsiteY646" fmla="*/ 4766682 h 6246801"/>
              <a:gd name="connsiteX647" fmla="*/ 923331 w 9384838"/>
              <a:gd name="connsiteY647" fmla="*/ 4716902 h 6246801"/>
              <a:gd name="connsiteX648" fmla="*/ 923331 w 9384838"/>
              <a:gd name="connsiteY648" fmla="*/ 4691459 h 6246801"/>
              <a:gd name="connsiteX649" fmla="*/ 974215 w 9384838"/>
              <a:gd name="connsiteY649" fmla="*/ 4691459 h 6246801"/>
              <a:gd name="connsiteX650" fmla="*/ 998551 w 9384838"/>
              <a:gd name="connsiteY650" fmla="*/ 4667122 h 6246801"/>
              <a:gd name="connsiteX651" fmla="*/ 1049435 w 9384838"/>
              <a:gd name="connsiteY651" fmla="*/ 4716902 h 6246801"/>
              <a:gd name="connsiteX652" fmla="*/ 1148993 w 9384838"/>
              <a:gd name="connsiteY652" fmla="*/ 4716902 h 6246801"/>
              <a:gd name="connsiteX653" fmla="*/ 1174436 w 9384838"/>
              <a:gd name="connsiteY653" fmla="*/ 4667122 h 6246801"/>
              <a:gd name="connsiteX654" fmla="*/ 1224214 w 9384838"/>
              <a:gd name="connsiteY654" fmla="*/ 4667122 h 6246801"/>
              <a:gd name="connsiteX655" fmla="*/ 1249656 w 9384838"/>
              <a:gd name="connsiteY655" fmla="*/ 4616236 h 6246801"/>
              <a:gd name="connsiteX656" fmla="*/ 1275099 w 9384838"/>
              <a:gd name="connsiteY656" fmla="*/ 4616236 h 6246801"/>
              <a:gd name="connsiteX657" fmla="*/ 1275099 w 9384838"/>
              <a:gd name="connsiteY657" fmla="*/ 4616237 h 6246801"/>
              <a:gd name="connsiteX658" fmla="*/ 1350319 w 9384838"/>
              <a:gd name="connsiteY658" fmla="*/ 4616237 h 6246801"/>
              <a:gd name="connsiteX659" fmla="*/ 1374654 w 9384838"/>
              <a:gd name="connsiteY659" fmla="*/ 4590794 h 6246801"/>
              <a:gd name="connsiteX660" fmla="*/ 1425539 w 9384838"/>
              <a:gd name="connsiteY660" fmla="*/ 4566457 h 6246801"/>
              <a:gd name="connsiteX661" fmla="*/ 1550537 w 9384838"/>
              <a:gd name="connsiteY661" fmla="*/ 4491234 h 6246801"/>
              <a:gd name="connsiteX662" fmla="*/ 1651201 w 9384838"/>
              <a:gd name="connsiteY662" fmla="*/ 4440348 h 6246801"/>
              <a:gd name="connsiteX663" fmla="*/ 1751865 w 9384838"/>
              <a:gd name="connsiteY663" fmla="*/ 4416011 h 6246801"/>
              <a:gd name="connsiteX664" fmla="*/ 1776201 w 9384838"/>
              <a:gd name="connsiteY664" fmla="*/ 4365125 h 6246801"/>
              <a:gd name="connsiteX665" fmla="*/ 1751865 w 9384838"/>
              <a:gd name="connsiteY665" fmla="*/ 4340788 h 6246801"/>
              <a:gd name="connsiteX666" fmla="*/ 1801642 w 9384838"/>
              <a:gd name="connsiteY666" fmla="*/ 4340788 h 6246801"/>
              <a:gd name="connsiteX667" fmla="*/ 1827082 w 9384838"/>
              <a:gd name="connsiteY667" fmla="*/ 4315345 h 6246801"/>
              <a:gd name="connsiteX668" fmla="*/ 1902304 w 9384838"/>
              <a:gd name="connsiteY668" fmla="*/ 4340788 h 6246801"/>
              <a:gd name="connsiteX669" fmla="*/ 1952081 w 9384838"/>
              <a:gd name="connsiteY669" fmla="*/ 4315345 h 6246801"/>
              <a:gd name="connsiteX670" fmla="*/ 2001860 w 9384838"/>
              <a:gd name="connsiteY670" fmla="*/ 4340788 h 6246801"/>
              <a:gd name="connsiteX671" fmla="*/ 1952081 w 9384838"/>
              <a:gd name="connsiteY671" fmla="*/ 4340788 h 6246801"/>
              <a:gd name="connsiteX672" fmla="*/ 1952081 w 9384838"/>
              <a:gd name="connsiteY672" fmla="*/ 4390568 h 6246801"/>
              <a:gd name="connsiteX673" fmla="*/ 2027302 w 9384838"/>
              <a:gd name="connsiteY673" fmla="*/ 4416011 h 6246801"/>
              <a:gd name="connsiteX674" fmla="*/ 2052742 w 9384838"/>
              <a:gd name="connsiteY674" fmla="*/ 4416011 h 6246801"/>
              <a:gd name="connsiteX675" fmla="*/ 2102518 w 9384838"/>
              <a:gd name="connsiteY675" fmla="*/ 4390568 h 6246801"/>
              <a:gd name="connsiteX676" fmla="*/ 2127962 w 9384838"/>
              <a:gd name="connsiteY676" fmla="*/ 4390568 h 6246801"/>
              <a:gd name="connsiteX677" fmla="*/ 2203182 w 9384838"/>
              <a:gd name="connsiteY677" fmla="*/ 4440348 h 6246801"/>
              <a:gd name="connsiteX678" fmla="*/ 2328178 w 9384838"/>
              <a:gd name="connsiteY678" fmla="*/ 4465791 h 6246801"/>
              <a:gd name="connsiteX679" fmla="*/ 2428839 w 9384838"/>
              <a:gd name="connsiteY679" fmla="*/ 4465791 h 6246801"/>
              <a:gd name="connsiteX680" fmla="*/ 2478617 w 9384838"/>
              <a:gd name="connsiteY680" fmla="*/ 4440348 h 6246801"/>
              <a:gd name="connsiteX681" fmla="*/ 2529503 w 9384838"/>
              <a:gd name="connsiteY681" fmla="*/ 4416011 h 6246801"/>
              <a:gd name="connsiteX682" fmla="*/ 2579280 w 9384838"/>
              <a:gd name="connsiteY682" fmla="*/ 4440348 h 6246801"/>
              <a:gd name="connsiteX683" fmla="*/ 2629058 w 9384838"/>
              <a:gd name="connsiteY683" fmla="*/ 4440348 h 6246801"/>
              <a:gd name="connsiteX684" fmla="*/ 2679941 w 9384838"/>
              <a:gd name="connsiteY684" fmla="*/ 4465791 h 6246801"/>
              <a:gd name="connsiteX685" fmla="*/ 2679941 w 9384838"/>
              <a:gd name="connsiteY685" fmla="*/ 4465790 h 6246801"/>
              <a:gd name="connsiteX686" fmla="*/ 2705383 w 9384838"/>
              <a:gd name="connsiteY686" fmla="*/ 4465790 h 6246801"/>
              <a:gd name="connsiteX687" fmla="*/ 2804940 w 9384838"/>
              <a:gd name="connsiteY687" fmla="*/ 4440347 h 6246801"/>
              <a:gd name="connsiteX688" fmla="*/ 2830382 w 9384838"/>
              <a:gd name="connsiteY688" fmla="*/ 4491233 h 6246801"/>
              <a:gd name="connsiteX689" fmla="*/ 2804940 w 9384838"/>
              <a:gd name="connsiteY689" fmla="*/ 4515570 h 6246801"/>
              <a:gd name="connsiteX690" fmla="*/ 2780604 w 9384838"/>
              <a:gd name="connsiteY690" fmla="*/ 4541013 h 6246801"/>
              <a:gd name="connsiteX691" fmla="*/ 2804940 w 9384838"/>
              <a:gd name="connsiteY691" fmla="*/ 4566456 h 6246801"/>
              <a:gd name="connsiteX692" fmla="*/ 2804940 w 9384838"/>
              <a:gd name="connsiteY692" fmla="*/ 4590793 h 6246801"/>
              <a:gd name="connsiteX693" fmla="*/ 2855825 w 9384838"/>
              <a:gd name="connsiteY693" fmla="*/ 4590793 h 6246801"/>
              <a:gd name="connsiteX694" fmla="*/ 2855825 w 9384838"/>
              <a:gd name="connsiteY694" fmla="*/ 4566456 h 6246801"/>
              <a:gd name="connsiteX695" fmla="*/ 2880159 w 9384838"/>
              <a:gd name="connsiteY695" fmla="*/ 4566456 h 6246801"/>
              <a:gd name="connsiteX696" fmla="*/ 2880159 w 9384838"/>
              <a:gd name="connsiteY696" fmla="*/ 4605916 h 6246801"/>
              <a:gd name="connsiteX697" fmla="*/ 2880162 w 9384838"/>
              <a:gd name="connsiteY697" fmla="*/ 4605918 h 6246801"/>
              <a:gd name="connsiteX698" fmla="*/ 2880162 w 9384838"/>
              <a:gd name="connsiteY698" fmla="*/ 4566457 h 6246801"/>
              <a:gd name="connsiteX699" fmla="*/ 2931045 w 9384838"/>
              <a:gd name="connsiteY699" fmla="*/ 4616236 h 6246801"/>
              <a:gd name="connsiteX700" fmla="*/ 2980823 w 9384838"/>
              <a:gd name="connsiteY700" fmla="*/ 4641679 h 6246801"/>
              <a:gd name="connsiteX701" fmla="*/ 3006265 w 9384838"/>
              <a:gd name="connsiteY701" fmla="*/ 4616236 h 6246801"/>
              <a:gd name="connsiteX702" fmla="*/ 3030601 w 9384838"/>
              <a:gd name="connsiteY702" fmla="*/ 4616236 h 6246801"/>
              <a:gd name="connsiteX703" fmla="*/ 3056044 w 9384838"/>
              <a:gd name="connsiteY703" fmla="*/ 4590793 h 6246801"/>
              <a:gd name="connsiteX704" fmla="*/ 3105820 w 9384838"/>
              <a:gd name="connsiteY704" fmla="*/ 4590793 h 6246801"/>
              <a:gd name="connsiteX705" fmla="*/ 3131263 w 9384838"/>
              <a:gd name="connsiteY705" fmla="*/ 4541014 h 6246801"/>
              <a:gd name="connsiteX706" fmla="*/ 3131263 w 9384838"/>
              <a:gd name="connsiteY706" fmla="*/ 4590793 h 6246801"/>
              <a:gd name="connsiteX707" fmla="*/ 3156704 w 9384838"/>
              <a:gd name="connsiteY707" fmla="*/ 4566457 h 6246801"/>
              <a:gd name="connsiteX708" fmla="*/ 3181041 w 9384838"/>
              <a:gd name="connsiteY708" fmla="*/ 4515571 h 6246801"/>
              <a:gd name="connsiteX709" fmla="*/ 3156704 w 9384838"/>
              <a:gd name="connsiteY709" fmla="*/ 4440348 h 6246801"/>
              <a:gd name="connsiteX710" fmla="*/ 3131263 w 9384838"/>
              <a:gd name="connsiteY710" fmla="*/ 4416011 h 6246801"/>
              <a:gd name="connsiteX711" fmla="*/ 3181041 w 9384838"/>
              <a:gd name="connsiteY711" fmla="*/ 4365125 h 6246801"/>
              <a:gd name="connsiteX712" fmla="*/ 3231924 w 9384838"/>
              <a:gd name="connsiteY712" fmla="*/ 4340788 h 6246801"/>
              <a:gd name="connsiteX713" fmla="*/ 3256260 w 9384838"/>
              <a:gd name="connsiteY713" fmla="*/ 4289902 h 6246801"/>
              <a:gd name="connsiteX714" fmla="*/ 3281703 w 9384838"/>
              <a:gd name="connsiteY714" fmla="*/ 4289902 h 6246801"/>
              <a:gd name="connsiteX715" fmla="*/ 3281705 w 9384838"/>
              <a:gd name="connsiteY715" fmla="*/ 4289902 h 6246801"/>
              <a:gd name="connsiteX716" fmla="*/ 3307147 w 9384838"/>
              <a:gd name="connsiteY716" fmla="*/ 4265565 h 6246801"/>
              <a:gd name="connsiteX717" fmla="*/ 3356924 w 9384838"/>
              <a:gd name="connsiteY717" fmla="*/ 4265565 h 6246801"/>
              <a:gd name="connsiteX718" fmla="*/ 3457589 w 9384838"/>
              <a:gd name="connsiteY718" fmla="*/ 4190342 h 6246801"/>
              <a:gd name="connsiteX719" fmla="*/ 3558250 w 9384838"/>
              <a:gd name="connsiteY719" fmla="*/ 4089676 h 6246801"/>
              <a:gd name="connsiteX720" fmla="*/ 3582585 w 9384838"/>
              <a:gd name="connsiteY720" fmla="*/ 4014453 h 6246801"/>
              <a:gd name="connsiteX721" fmla="*/ 3608026 w 9384838"/>
              <a:gd name="connsiteY721" fmla="*/ 3989010 h 6246801"/>
              <a:gd name="connsiteX722" fmla="*/ 3582585 w 9384838"/>
              <a:gd name="connsiteY722" fmla="*/ 3963567 h 6246801"/>
              <a:gd name="connsiteX723" fmla="*/ 3608026 w 9384838"/>
              <a:gd name="connsiteY723" fmla="*/ 3913787 h 6246801"/>
              <a:gd name="connsiteX724" fmla="*/ 3582585 w 9384838"/>
              <a:gd name="connsiteY724" fmla="*/ 3888344 h 6246801"/>
              <a:gd name="connsiteX725" fmla="*/ 3608026 w 9384838"/>
              <a:gd name="connsiteY725" fmla="*/ 3838565 h 6246801"/>
              <a:gd name="connsiteX726" fmla="*/ 3633468 w 9384838"/>
              <a:gd name="connsiteY726" fmla="*/ 3813122 h 6246801"/>
              <a:gd name="connsiteX727" fmla="*/ 3683247 w 9384838"/>
              <a:gd name="connsiteY727" fmla="*/ 3788785 h 6246801"/>
              <a:gd name="connsiteX728" fmla="*/ 3708689 w 9384838"/>
              <a:gd name="connsiteY728" fmla="*/ 3813122 h 6246801"/>
              <a:gd name="connsiteX729" fmla="*/ 3783908 w 9384838"/>
              <a:gd name="connsiteY729" fmla="*/ 3788785 h 6246801"/>
              <a:gd name="connsiteX730" fmla="*/ 3883464 w 9384838"/>
              <a:gd name="connsiteY730" fmla="*/ 3763342 h 6246801"/>
              <a:gd name="connsiteX731" fmla="*/ 3883464 w 9384838"/>
              <a:gd name="connsiteY731" fmla="*/ 3813122 h 6246801"/>
              <a:gd name="connsiteX732" fmla="*/ 3833686 w 9384838"/>
              <a:gd name="connsiteY732" fmla="*/ 3813122 h 6246801"/>
              <a:gd name="connsiteX733" fmla="*/ 3808245 w 9384838"/>
              <a:gd name="connsiteY733" fmla="*/ 3838565 h 6246801"/>
              <a:gd name="connsiteX734" fmla="*/ 3808245 w 9384838"/>
              <a:gd name="connsiteY734" fmla="*/ 3888344 h 6246801"/>
              <a:gd name="connsiteX735" fmla="*/ 3758467 w 9384838"/>
              <a:gd name="connsiteY735" fmla="*/ 3864008 h 6246801"/>
              <a:gd name="connsiteX736" fmla="*/ 3708689 w 9384838"/>
              <a:gd name="connsiteY736" fmla="*/ 3913787 h 6246801"/>
              <a:gd name="connsiteX737" fmla="*/ 3683247 w 9384838"/>
              <a:gd name="connsiteY737" fmla="*/ 3888344 h 6246801"/>
              <a:gd name="connsiteX738" fmla="*/ 3633468 w 9384838"/>
              <a:gd name="connsiteY738" fmla="*/ 3913787 h 6246801"/>
              <a:gd name="connsiteX739" fmla="*/ 3657804 w 9384838"/>
              <a:gd name="connsiteY739" fmla="*/ 3939230 h 6246801"/>
              <a:gd name="connsiteX740" fmla="*/ 3633468 w 9384838"/>
              <a:gd name="connsiteY740" fmla="*/ 3963567 h 6246801"/>
              <a:gd name="connsiteX741" fmla="*/ 3657804 w 9384838"/>
              <a:gd name="connsiteY741" fmla="*/ 3963567 h 6246801"/>
              <a:gd name="connsiteX742" fmla="*/ 3683247 w 9384838"/>
              <a:gd name="connsiteY742" fmla="*/ 3989010 h 6246801"/>
              <a:gd name="connsiteX743" fmla="*/ 3708689 w 9384838"/>
              <a:gd name="connsiteY743" fmla="*/ 3989010 h 6246801"/>
              <a:gd name="connsiteX744" fmla="*/ 3708689 w 9384838"/>
              <a:gd name="connsiteY744" fmla="*/ 4014453 h 6246801"/>
              <a:gd name="connsiteX745" fmla="*/ 3708688 w 9384838"/>
              <a:gd name="connsiteY745" fmla="*/ 4014453 h 6246801"/>
              <a:gd name="connsiteX746" fmla="*/ 3657804 w 9384838"/>
              <a:gd name="connsiteY746" fmla="*/ 4064233 h 6246801"/>
              <a:gd name="connsiteX747" fmla="*/ 3683246 w 9384838"/>
              <a:gd name="connsiteY747" fmla="*/ 4139455 h 6246801"/>
              <a:gd name="connsiteX748" fmla="*/ 3808243 w 9384838"/>
              <a:gd name="connsiteY748" fmla="*/ 4164898 h 6246801"/>
              <a:gd name="connsiteX749" fmla="*/ 3833684 w 9384838"/>
              <a:gd name="connsiteY749" fmla="*/ 4089676 h 6246801"/>
              <a:gd name="connsiteX750" fmla="*/ 3958666 w 9384838"/>
              <a:gd name="connsiteY750" fmla="*/ 4089676 h 6246801"/>
              <a:gd name="connsiteX751" fmla="*/ 4084770 w 9384838"/>
              <a:gd name="connsiteY751" fmla="*/ 4064233 h 6246801"/>
              <a:gd name="connsiteX752" fmla="*/ 4185432 w 9384838"/>
              <a:gd name="connsiteY752" fmla="*/ 4064233 h 6246801"/>
              <a:gd name="connsiteX753" fmla="*/ 4460870 w 9384838"/>
              <a:gd name="connsiteY753" fmla="*/ 3888345 h 6246801"/>
              <a:gd name="connsiteX754" fmla="*/ 4510648 w 9384838"/>
              <a:gd name="connsiteY754" fmla="*/ 3763342 h 6246801"/>
              <a:gd name="connsiteX755" fmla="*/ 4761751 w 9384838"/>
              <a:gd name="connsiteY755" fmla="*/ 3713562 h 6246801"/>
              <a:gd name="connsiteX756" fmla="*/ 4836971 w 9384838"/>
              <a:gd name="connsiteY756" fmla="*/ 3612896 h 6246801"/>
              <a:gd name="connsiteX757" fmla="*/ 4887855 w 9384838"/>
              <a:gd name="connsiteY757" fmla="*/ 3487894 h 6246801"/>
              <a:gd name="connsiteX758" fmla="*/ 4887855 w 9384838"/>
              <a:gd name="connsiteY758" fmla="*/ 3487893 h 6246801"/>
              <a:gd name="connsiteX759" fmla="*/ 4937633 w 9384838"/>
              <a:gd name="connsiteY759" fmla="*/ 3437007 h 6246801"/>
              <a:gd name="connsiteX760" fmla="*/ 5012854 w 9384838"/>
              <a:gd name="connsiteY760" fmla="*/ 3387227 h 6246801"/>
              <a:gd name="connsiteX761" fmla="*/ 5038296 w 9384838"/>
              <a:gd name="connsiteY761" fmla="*/ 3336341 h 6246801"/>
              <a:gd name="connsiteX762" fmla="*/ 5113516 w 9384838"/>
              <a:gd name="connsiteY762" fmla="*/ 3236782 h 6246801"/>
              <a:gd name="connsiteX763" fmla="*/ 5137852 w 9384838"/>
              <a:gd name="connsiteY763" fmla="*/ 3185896 h 6246801"/>
              <a:gd name="connsiteX764" fmla="*/ 5163294 w 9384838"/>
              <a:gd name="connsiteY764" fmla="*/ 3161560 h 6246801"/>
              <a:gd name="connsiteX765" fmla="*/ 5238514 w 9384838"/>
              <a:gd name="connsiteY765" fmla="*/ 3011116 h 6246801"/>
              <a:gd name="connsiteX766" fmla="*/ 5263957 w 9384838"/>
              <a:gd name="connsiteY766" fmla="*/ 2860672 h 6246801"/>
              <a:gd name="connsiteX767" fmla="*/ 5188736 w 9384838"/>
              <a:gd name="connsiteY767" fmla="*/ 2809788 h 6246801"/>
              <a:gd name="connsiteX768" fmla="*/ 5163294 w 9384838"/>
              <a:gd name="connsiteY768" fmla="*/ 2835229 h 6246801"/>
              <a:gd name="connsiteX769" fmla="*/ 5137852 w 9384838"/>
              <a:gd name="connsiteY769" fmla="*/ 2835229 h 6246801"/>
              <a:gd name="connsiteX770" fmla="*/ 5137852 w 9384838"/>
              <a:gd name="connsiteY770" fmla="*/ 2785450 h 6246801"/>
              <a:gd name="connsiteX771" fmla="*/ 5188736 w 9384838"/>
              <a:gd name="connsiteY771" fmla="*/ 2785450 h 6246801"/>
              <a:gd name="connsiteX772" fmla="*/ 5263957 w 9384838"/>
              <a:gd name="connsiteY772" fmla="*/ 2734563 h 6246801"/>
              <a:gd name="connsiteX773" fmla="*/ 5339177 w 9384838"/>
              <a:gd name="connsiteY773" fmla="*/ 2609561 h 6246801"/>
              <a:gd name="connsiteX774" fmla="*/ 5289399 w 9384838"/>
              <a:gd name="connsiteY774" fmla="*/ 2534339 h 6246801"/>
              <a:gd name="connsiteX775" fmla="*/ 5289931 w 9384838"/>
              <a:gd name="connsiteY775" fmla="*/ 2534660 h 6246801"/>
              <a:gd name="connsiteX776" fmla="*/ 5289398 w 9384838"/>
              <a:gd name="connsiteY776" fmla="*/ 2534339 h 6246801"/>
              <a:gd name="connsiteX777" fmla="*/ 5313734 w 9384838"/>
              <a:gd name="connsiteY777" fmla="*/ 2483451 h 6246801"/>
              <a:gd name="connsiteX778" fmla="*/ 5289398 w 9384838"/>
              <a:gd name="connsiteY778" fmla="*/ 2459115 h 6246801"/>
              <a:gd name="connsiteX779" fmla="*/ 5364618 w 9384838"/>
              <a:gd name="connsiteY779" fmla="*/ 2408231 h 6246801"/>
              <a:gd name="connsiteX780" fmla="*/ 5388954 w 9384838"/>
              <a:gd name="connsiteY780" fmla="*/ 2433674 h 6246801"/>
              <a:gd name="connsiteX781" fmla="*/ 5464174 w 9384838"/>
              <a:gd name="connsiteY781" fmla="*/ 2408231 h 6246801"/>
              <a:gd name="connsiteX782" fmla="*/ 5515059 w 9384838"/>
              <a:gd name="connsiteY782" fmla="*/ 2333007 h 6246801"/>
              <a:gd name="connsiteX783" fmla="*/ 5539394 w 9384838"/>
              <a:gd name="connsiteY783" fmla="*/ 2257785 h 6246801"/>
              <a:gd name="connsiteX784" fmla="*/ 5539394 w 9384838"/>
              <a:gd name="connsiteY784" fmla="*/ 2233447 h 6246801"/>
              <a:gd name="connsiteX785" fmla="*/ 5564837 w 9384838"/>
              <a:gd name="connsiteY785" fmla="*/ 2182565 h 6246801"/>
              <a:gd name="connsiteX786" fmla="*/ 5614615 w 9384838"/>
              <a:gd name="connsiteY786" fmla="*/ 2233447 h 6246801"/>
              <a:gd name="connsiteX787" fmla="*/ 5640057 w 9384838"/>
              <a:gd name="connsiteY787" fmla="*/ 2208005 h 6246801"/>
              <a:gd name="connsiteX788" fmla="*/ 5665499 w 9384838"/>
              <a:gd name="connsiteY788" fmla="*/ 2233447 h 6246801"/>
              <a:gd name="connsiteX789" fmla="*/ 5665499 w 9384838"/>
              <a:gd name="connsiteY789" fmla="*/ 2257785 h 6246801"/>
              <a:gd name="connsiteX790" fmla="*/ 5640057 w 9384838"/>
              <a:gd name="connsiteY790" fmla="*/ 2408231 h 6246801"/>
              <a:gd name="connsiteX791" fmla="*/ 5689835 w 9384838"/>
              <a:gd name="connsiteY791" fmla="*/ 2433674 h 6246801"/>
              <a:gd name="connsiteX792" fmla="*/ 5740719 w 9384838"/>
              <a:gd name="connsiteY792" fmla="*/ 2408231 h 6246801"/>
              <a:gd name="connsiteX793" fmla="*/ 5765055 w 9384838"/>
              <a:gd name="connsiteY793" fmla="*/ 2358450 h 6246801"/>
              <a:gd name="connsiteX794" fmla="*/ 5840275 w 9384838"/>
              <a:gd name="connsiteY794" fmla="*/ 2459115 h 6246801"/>
              <a:gd name="connsiteX795" fmla="*/ 5891159 w 9384838"/>
              <a:gd name="connsiteY795" fmla="*/ 2408231 h 6246801"/>
              <a:gd name="connsiteX796" fmla="*/ 5940937 w 9384838"/>
              <a:gd name="connsiteY796" fmla="*/ 2283229 h 6246801"/>
              <a:gd name="connsiteX797" fmla="*/ 5891159 w 9384838"/>
              <a:gd name="connsiteY797" fmla="*/ 2208005 h 6246801"/>
              <a:gd name="connsiteX798" fmla="*/ 5840275 w 9384838"/>
              <a:gd name="connsiteY798" fmla="*/ 2257785 h 6246801"/>
              <a:gd name="connsiteX799" fmla="*/ 5715277 w 9384838"/>
              <a:gd name="connsiteY799" fmla="*/ 2283229 h 6246801"/>
              <a:gd name="connsiteX800" fmla="*/ 5765055 w 9384838"/>
              <a:gd name="connsiteY800" fmla="*/ 2132783 h 6246801"/>
              <a:gd name="connsiteX801" fmla="*/ 5840275 w 9384838"/>
              <a:gd name="connsiteY801" fmla="*/ 2081897 h 6246801"/>
              <a:gd name="connsiteX802" fmla="*/ 8270546 w 9384838"/>
              <a:gd name="connsiteY802" fmla="*/ 1474959 h 6246801"/>
              <a:gd name="connsiteX803" fmla="*/ 8282255 w 9384838"/>
              <a:gd name="connsiteY803" fmla="*/ 1480813 h 6246801"/>
              <a:gd name="connsiteX804" fmla="*/ 8274449 w 9384838"/>
              <a:gd name="connsiteY804" fmla="*/ 1490571 h 6246801"/>
              <a:gd name="connsiteX805" fmla="*/ 8264691 w 9384838"/>
              <a:gd name="connsiteY805" fmla="*/ 1491546 h 6246801"/>
              <a:gd name="connsiteX806" fmla="*/ 8247128 w 9384838"/>
              <a:gd name="connsiteY806" fmla="*/ 1501304 h 6246801"/>
              <a:gd name="connsiteX807" fmla="*/ 8250055 w 9384838"/>
              <a:gd name="connsiteY807" fmla="*/ 1485692 h 6246801"/>
              <a:gd name="connsiteX808" fmla="*/ 8265667 w 9384838"/>
              <a:gd name="connsiteY808" fmla="*/ 1485692 h 6246801"/>
              <a:gd name="connsiteX809" fmla="*/ 8270546 w 9384838"/>
              <a:gd name="connsiteY809" fmla="*/ 1474959 h 6246801"/>
              <a:gd name="connsiteX810" fmla="*/ 8187608 w 9384838"/>
              <a:gd name="connsiteY810" fmla="*/ 1463250 h 6246801"/>
              <a:gd name="connsiteX811" fmla="*/ 8203220 w 9384838"/>
              <a:gd name="connsiteY811" fmla="*/ 1472032 h 6246801"/>
              <a:gd name="connsiteX812" fmla="*/ 8215904 w 9384838"/>
              <a:gd name="connsiteY812" fmla="*/ 1471056 h 6246801"/>
              <a:gd name="connsiteX813" fmla="*/ 8214929 w 9384838"/>
              <a:gd name="connsiteY813" fmla="*/ 1479838 h 6246801"/>
              <a:gd name="connsiteX814" fmla="*/ 8216880 w 9384838"/>
              <a:gd name="connsiteY814" fmla="*/ 1484717 h 6246801"/>
              <a:gd name="connsiteX815" fmla="*/ 8195414 w 9384838"/>
              <a:gd name="connsiteY815" fmla="*/ 1482765 h 6246801"/>
              <a:gd name="connsiteX816" fmla="*/ 8197365 w 9384838"/>
              <a:gd name="connsiteY816" fmla="*/ 1476909 h 6246801"/>
              <a:gd name="connsiteX817" fmla="*/ 8187608 w 9384838"/>
              <a:gd name="connsiteY817" fmla="*/ 1463250 h 6246801"/>
              <a:gd name="connsiteX818" fmla="*/ 8289085 w 9384838"/>
              <a:gd name="connsiteY818" fmla="*/ 1415439 h 6246801"/>
              <a:gd name="connsiteX819" fmla="*/ 8307624 w 9384838"/>
              <a:gd name="connsiteY819" fmla="*/ 1425197 h 6246801"/>
              <a:gd name="connsiteX820" fmla="*/ 8318357 w 9384838"/>
              <a:gd name="connsiteY820" fmla="*/ 1429100 h 6246801"/>
              <a:gd name="connsiteX821" fmla="*/ 8307624 w 9384838"/>
              <a:gd name="connsiteY821" fmla="*/ 1443734 h 6246801"/>
              <a:gd name="connsiteX822" fmla="*/ 8313478 w 9384838"/>
              <a:gd name="connsiteY822" fmla="*/ 1452516 h 6246801"/>
              <a:gd name="connsiteX823" fmla="*/ 8282255 w 9384838"/>
              <a:gd name="connsiteY823" fmla="*/ 1469104 h 6246801"/>
              <a:gd name="connsiteX824" fmla="*/ 8280303 w 9384838"/>
              <a:gd name="connsiteY824" fmla="*/ 1453493 h 6246801"/>
              <a:gd name="connsiteX825" fmla="*/ 8269570 w 9384838"/>
              <a:gd name="connsiteY825" fmla="*/ 1425197 h 6246801"/>
              <a:gd name="connsiteX826" fmla="*/ 8289085 w 9384838"/>
              <a:gd name="connsiteY826" fmla="*/ 1415439 h 6246801"/>
              <a:gd name="connsiteX827" fmla="*/ 8360314 w 9384838"/>
              <a:gd name="connsiteY827" fmla="*/ 1357869 h 6246801"/>
              <a:gd name="connsiteX828" fmla="*/ 8376902 w 9384838"/>
              <a:gd name="connsiteY828" fmla="*/ 1366651 h 6246801"/>
              <a:gd name="connsiteX829" fmla="*/ 8379829 w 9384838"/>
              <a:gd name="connsiteY829" fmla="*/ 1382264 h 6246801"/>
              <a:gd name="connsiteX830" fmla="*/ 8349581 w 9384838"/>
              <a:gd name="connsiteY830" fmla="*/ 1375434 h 6246801"/>
              <a:gd name="connsiteX831" fmla="*/ 8360314 w 9384838"/>
              <a:gd name="connsiteY831" fmla="*/ 1357869 h 6246801"/>
              <a:gd name="connsiteX832" fmla="*/ 8571073 w 9384838"/>
              <a:gd name="connsiteY832" fmla="*/ 1228098 h 6246801"/>
              <a:gd name="connsiteX833" fmla="*/ 8597418 w 9384838"/>
              <a:gd name="connsiteY833" fmla="*/ 1253467 h 6246801"/>
              <a:gd name="connsiteX834" fmla="*/ 8592539 w 9384838"/>
              <a:gd name="connsiteY834" fmla="*/ 1260297 h 6246801"/>
              <a:gd name="connsiteX835" fmla="*/ 8592539 w 9384838"/>
              <a:gd name="connsiteY835" fmla="*/ 1272981 h 6246801"/>
              <a:gd name="connsiteX836" fmla="*/ 8572049 w 9384838"/>
              <a:gd name="connsiteY836" fmla="*/ 1273957 h 6246801"/>
              <a:gd name="connsiteX837" fmla="*/ 8561316 w 9384838"/>
              <a:gd name="connsiteY837" fmla="*/ 1285666 h 6246801"/>
              <a:gd name="connsiteX838" fmla="*/ 8554486 w 9384838"/>
              <a:gd name="connsiteY838" fmla="*/ 1302253 h 6246801"/>
              <a:gd name="connsiteX839" fmla="*/ 8533995 w 9384838"/>
              <a:gd name="connsiteY839" fmla="*/ 1311035 h 6246801"/>
              <a:gd name="connsiteX840" fmla="*/ 8510577 w 9384838"/>
              <a:gd name="connsiteY840" fmla="*/ 1309083 h 6246801"/>
              <a:gd name="connsiteX841" fmla="*/ 8505699 w 9384838"/>
              <a:gd name="connsiteY841" fmla="*/ 1331526 h 6246801"/>
              <a:gd name="connsiteX842" fmla="*/ 8494966 w 9384838"/>
              <a:gd name="connsiteY842" fmla="*/ 1335428 h 6246801"/>
              <a:gd name="connsiteX843" fmla="*/ 8482281 w 9384838"/>
              <a:gd name="connsiteY843" fmla="*/ 1312986 h 6246801"/>
              <a:gd name="connsiteX844" fmla="*/ 8474475 w 9384838"/>
              <a:gd name="connsiteY844" fmla="*/ 1303229 h 6246801"/>
              <a:gd name="connsiteX845" fmla="*/ 8467645 w 9384838"/>
              <a:gd name="connsiteY845" fmla="*/ 1279811 h 6246801"/>
              <a:gd name="connsiteX846" fmla="*/ 8476427 w 9384838"/>
              <a:gd name="connsiteY846" fmla="*/ 1270054 h 6246801"/>
              <a:gd name="connsiteX847" fmla="*/ 8524238 w 9384838"/>
              <a:gd name="connsiteY847" fmla="*/ 1261273 h 6246801"/>
              <a:gd name="connsiteX848" fmla="*/ 8551558 w 9384838"/>
              <a:gd name="connsiteY848" fmla="*/ 1236879 h 6246801"/>
              <a:gd name="connsiteX849" fmla="*/ 8567170 w 9384838"/>
              <a:gd name="connsiteY849" fmla="*/ 1237855 h 6246801"/>
              <a:gd name="connsiteX850" fmla="*/ 8571073 w 9384838"/>
              <a:gd name="connsiteY850" fmla="*/ 1228098 h 6246801"/>
              <a:gd name="connsiteX851" fmla="*/ 8306648 w 9384838"/>
              <a:gd name="connsiteY851" fmla="*/ 884639 h 6246801"/>
              <a:gd name="connsiteX852" fmla="*/ 8328114 w 9384838"/>
              <a:gd name="connsiteY852" fmla="*/ 903178 h 6246801"/>
              <a:gd name="connsiteX853" fmla="*/ 8334944 w 9384838"/>
              <a:gd name="connsiteY853" fmla="*/ 917814 h 6246801"/>
              <a:gd name="connsiteX854" fmla="*/ 8368119 w 9384838"/>
              <a:gd name="connsiteY854" fmla="*/ 935377 h 6246801"/>
              <a:gd name="connsiteX855" fmla="*/ 8422761 w 9384838"/>
              <a:gd name="connsiteY855" fmla="*/ 939280 h 6246801"/>
              <a:gd name="connsiteX856" fmla="*/ 8461790 w 9384838"/>
              <a:gd name="connsiteY856" fmla="*/ 922693 h 6246801"/>
              <a:gd name="connsiteX857" fmla="*/ 8450081 w 9384838"/>
              <a:gd name="connsiteY857" fmla="*/ 963674 h 6246801"/>
              <a:gd name="connsiteX858" fmla="*/ 8431542 w 9384838"/>
              <a:gd name="connsiteY858" fmla="*/ 975382 h 6246801"/>
              <a:gd name="connsiteX859" fmla="*/ 8415930 w 9384838"/>
              <a:gd name="connsiteY859" fmla="*/ 963674 h 6246801"/>
              <a:gd name="connsiteX860" fmla="*/ 8397391 w 9384838"/>
              <a:gd name="connsiteY860" fmla="*/ 963674 h 6246801"/>
              <a:gd name="connsiteX861" fmla="*/ 8359338 w 9384838"/>
              <a:gd name="connsiteY861" fmla="*/ 1014411 h 6246801"/>
              <a:gd name="connsiteX862" fmla="*/ 8284206 w 9384838"/>
              <a:gd name="connsiteY862" fmla="*/ 1020265 h 6246801"/>
              <a:gd name="connsiteX863" fmla="*/ 8247128 w 9384838"/>
              <a:gd name="connsiteY863" fmla="*/ 1070028 h 6246801"/>
              <a:gd name="connsiteX864" fmla="*/ 8212977 w 9384838"/>
              <a:gd name="connsiteY864" fmla="*/ 1083688 h 6246801"/>
              <a:gd name="connsiteX865" fmla="*/ 8184681 w 9384838"/>
              <a:gd name="connsiteY865" fmla="*/ 1151014 h 6246801"/>
              <a:gd name="connsiteX866" fmla="*/ 8163215 w 9384838"/>
              <a:gd name="connsiteY866" fmla="*/ 1151014 h 6246801"/>
              <a:gd name="connsiteX867" fmla="*/ 8155409 w 9384838"/>
              <a:gd name="connsiteY867" fmla="*/ 1207607 h 6246801"/>
              <a:gd name="connsiteX868" fmla="*/ 8099792 w 9384838"/>
              <a:gd name="connsiteY868" fmla="*/ 1223219 h 6246801"/>
              <a:gd name="connsiteX869" fmla="*/ 8077350 w 9384838"/>
              <a:gd name="connsiteY869" fmla="*/ 1247612 h 6246801"/>
              <a:gd name="connsiteX870" fmla="*/ 8066617 w 9384838"/>
              <a:gd name="connsiteY870" fmla="*/ 1319817 h 6246801"/>
              <a:gd name="connsiteX871" fmla="*/ 8057835 w 9384838"/>
              <a:gd name="connsiteY871" fmla="*/ 1315914 h 6246801"/>
              <a:gd name="connsiteX872" fmla="*/ 8009048 w 9384838"/>
              <a:gd name="connsiteY872" fmla="*/ 1320793 h 6246801"/>
              <a:gd name="connsiteX873" fmla="*/ 8009048 w 9384838"/>
              <a:gd name="connsiteY873" fmla="*/ 1309084 h 6246801"/>
              <a:gd name="connsiteX874" fmla="*/ 8010024 w 9384838"/>
              <a:gd name="connsiteY874" fmla="*/ 1293472 h 6246801"/>
              <a:gd name="connsiteX875" fmla="*/ 8002218 w 9384838"/>
              <a:gd name="connsiteY875" fmla="*/ 1262248 h 6246801"/>
              <a:gd name="connsiteX876" fmla="*/ 8013927 w 9384838"/>
              <a:gd name="connsiteY876" fmla="*/ 1254442 h 6246801"/>
              <a:gd name="connsiteX877" fmla="*/ 8038320 w 9384838"/>
              <a:gd name="connsiteY877" fmla="*/ 1219316 h 6246801"/>
              <a:gd name="connsiteX878" fmla="*/ 8077350 w 9384838"/>
              <a:gd name="connsiteY878" fmla="*/ 1190044 h 6246801"/>
              <a:gd name="connsiteX879" fmla="*/ 8108573 w 9384838"/>
              <a:gd name="connsiteY879" fmla="*/ 1167602 h 6246801"/>
              <a:gd name="connsiteX880" fmla="*/ 8111501 w 9384838"/>
              <a:gd name="connsiteY880" fmla="*/ 1154917 h 6246801"/>
              <a:gd name="connsiteX881" fmla="*/ 8135894 w 9384838"/>
              <a:gd name="connsiteY881" fmla="*/ 1148087 h 6246801"/>
              <a:gd name="connsiteX882" fmla="*/ 8141748 w 9384838"/>
              <a:gd name="connsiteY882" fmla="*/ 1130524 h 6246801"/>
              <a:gd name="connsiteX883" fmla="*/ 8135894 w 9384838"/>
              <a:gd name="connsiteY883" fmla="*/ 1121742 h 6246801"/>
              <a:gd name="connsiteX884" fmla="*/ 8143700 w 9384838"/>
              <a:gd name="connsiteY884" fmla="*/ 1104179 h 6246801"/>
              <a:gd name="connsiteX885" fmla="*/ 8200293 w 9384838"/>
              <a:gd name="connsiteY885" fmla="*/ 1030998 h 6246801"/>
              <a:gd name="connsiteX886" fmla="*/ 8231516 w 9384838"/>
              <a:gd name="connsiteY886" fmla="*/ 993920 h 6246801"/>
              <a:gd name="connsiteX887" fmla="*/ 8245176 w 9384838"/>
              <a:gd name="connsiteY887" fmla="*/ 957819 h 6246801"/>
              <a:gd name="connsiteX888" fmla="*/ 8258837 w 9384838"/>
              <a:gd name="connsiteY888" fmla="*/ 944159 h 6246801"/>
              <a:gd name="connsiteX889" fmla="*/ 8260788 w 9384838"/>
              <a:gd name="connsiteY889" fmla="*/ 920741 h 6246801"/>
              <a:gd name="connsiteX890" fmla="*/ 8289085 w 9384838"/>
              <a:gd name="connsiteY890" fmla="*/ 889516 h 6246801"/>
              <a:gd name="connsiteX891" fmla="*/ 8306648 w 9384838"/>
              <a:gd name="connsiteY891" fmla="*/ 884639 h 6246801"/>
              <a:gd name="connsiteX892" fmla="*/ 9328245 w 9384838"/>
              <a:gd name="connsiteY892" fmla="*/ 311878 h 6246801"/>
              <a:gd name="connsiteX893" fmla="*/ 9371178 w 9384838"/>
              <a:gd name="connsiteY893" fmla="*/ 317733 h 6246801"/>
              <a:gd name="connsiteX894" fmla="*/ 9384838 w 9384838"/>
              <a:gd name="connsiteY894" fmla="*/ 341150 h 6246801"/>
              <a:gd name="connsiteX895" fmla="*/ 9357517 w 9384838"/>
              <a:gd name="connsiteY895" fmla="*/ 360665 h 6246801"/>
              <a:gd name="connsiteX896" fmla="*/ 9357517 w 9384838"/>
              <a:gd name="connsiteY896" fmla="*/ 378228 h 6246801"/>
              <a:gd name="connsiteX897" fmla="*/ 9371178 w 9384838"/>
              <a:gd name="connsiteY897" fmla="*/ 393840 h 6246801"/>
              <a:gd name="connsiteX898" fmla="*/ 9367275 w 9384838"/>
              <a:gd name="connsiteY898" fmla="*/ 427015 h 6246801"/>
              <a:gd name="connsiteX899" fmla="*/ 9314585 w 9384838"/>
              <a:gd name="connsiteY899" fmla="*/ 427015 h 6246801"/>
              <a:gd name="connsiteX900" fmla="*/ 9250186 w 9384838"/>
              <a:gd name="connsiteY900" fmla="*/ 440675 h 6246801"/>
              <a:gd name="connsiteX901" fmla="*/ 9213108 w 9384838"/>
              <a:gd name="connsiteY901" fmla="*/ 471899 h 6246801"/>
              <a:gd name="connsiteX902" fmla="*/ 9162370 w 9384838"/>
              <a:gd name="connsiteY902" fmla="*/ 491414 h 6246801"/>
              <a:gd name="connsiteX903" fmla="*/ 9099923 w 9384838"/>
              <a:gd name="connsiteY903" fmla="*/ 526540 h 6246801"/>
              <a:gd name="connsiteX904" fmla="*/ 9035524 w 9384838"/>
              <a:gd name="connsiteY904" fmla="*/ 587036 h 6246801"/>
              <a:gd name="connsiteX905" fmla="*/ 8996494 w 9384838"/>
              <a:gd name="connsiteY905" fmla="*/ 635822 h 6246801"/>
              <a:gd name="connsiteX906" fmla="*/ 8961368 w 9384838"/>
              <a:gd name="connsiteY906" fmla="*/ 637774 h 6246801"/>
              <a:gd name="connsiteX907" fmla="*/ 8951610 w 9384838"/>
              <a:gd name="connsiteY907" fmla="*/ 647531 h 6246801"/>
              <a:gd name="connsiteX908" fmla="*/ 8926241 w 9384838"/>
              <a:gd name="connsiteY908" fmla="*/ 637774 h 6246801"/>
              <a:gd name="connsiteX909" fmla="*/ 8916484 w 9384838"/>
              <a:gd name="connsiteY909" fmla="*/ 608501 h 6246801"/>
              <a:gd name="connsiteX910" fmla="*/ 8883309 w 9384838"/>
              <a:gd name="connsiteY910" fmla="*/ 622162 h 6246801"/>
              <a:gd name="connsiteX911" fmla="*/ 8877454 w 9384838"/>
              <a:gd name="connsiteY911" fmla="*/ 651434 h 6246801"/>
              <a:gd name="connsiteX912" fmla="*/ 8887212 w 9384838"/>
              <a:gd name="connsiteY912" fmla="*/ 665094 h 6246801"/>
              <a:gd name="connsiteX913" fmla="*/ 8846231 w 9384838"/>
              <a:gd name="connsiteY913" fmla="*/ 719735 h 6246801"/>
              <a:gd name="connsiteX914" fmla="*/ 8799395 w 9384838"/>
              <a:gd name="connsiteY914" fmla="*/ 749008 h 6246801"/>
              <a:gd name="connsiteX915" fmla="*/ 8766220 w 9384838"/>
              <a:gd name="connsiteY915" fmla="*/ 774380 h 6246801"/>
              <a:gd name="connsiteX916" fmla="*/ 8731094 w 9384838"/>
              <a:gd name="connsiteY916" fmla="*/ 844633 h 6246801"/>
              <a:gd name="connsiteX917" fmla="*/ 8697919 w 9384838"/>
              <a:gd name="connsiteY917" fmla="*/ 862196 h 6246801"/>
              <a:gd name="connsiteX918" fmla="*/ 8666695 w 9384838"/>
              <a:gd name="connsiteY918" fmla="*/ 862196 h 6246801"/>
              <a:gd name="connsiteX919" fmla="*/ 8641326 w 9384838"/>
              <a:gd name="connsiteY919" fmla="*/ 887565 h 6246801"/>
              <a:gd name="connsiteX920" fmla="*/ 8614005 w 9384838"/>
              <a:gd name="connsiteY920" fmla="*/ 932449 h 6246801"/>
              <a:gd name="connsiteX921" fmla="*/ 8590587 w 9384838"/>
              <a:gd name="connsiteY921" fmla="*/ 936351 h 6246801"/>
              <a:gd name="connsiteX922" fmla="*/ 8576927 w 9384838"/>
              <a:gd name="connsiteY922" fmla="*/ 920740 h 6246801"/>
              <a:gd name="connsiteX923" fmla="*/ 8590587 w 9384838"/>
              <a:gd name="connsiteY923" fmla="*/ 885614 h 6246801"/>
              <a:gd name="connsiteX924" fmla="*/ 8602296 w 9384838"/>
              <a:gd name="connsiteY924" fmla="*/ 881711 h 6246801"/>
              <a:gd name="connsiteX925" fmla="*/ 8610102 w 9384838"/>
              <a:gd name="connsiteY925" fmla="*/ 868050 h 6246801"/>
              <a:gd name="connsiteX926" fmla="*/ 8606199 w 9384838"/>
              <a:gd name="connsiteY926" fmla="*/ 850487 h 6246801"/>
              <a:gd name="connsiteX927" fmla="*/ 8612054 w 9384838"/>
              <a:gd name="connsiteY927" fmla="*/ 825118 h 6246801"/>
              <a:gd name="connsiteX928" fmla="*/ 8623762 w 9384838"/>
              <a:gd name="connsiteY928" fmla="*/ 846584 h 6246801"/>
              <a:gd name="connsiteX929" fmla="*/ 8637423 w 9384838"/>
              <a:gd name="connsiteY929" fmla="*/ 848536 h 6246801"/>
              <a:gd name="connsiteX930" fmla="*/ 8649132 w 9384838"/>
              <a:gd name="connsiteY930" fmla="*/ 827069 h 6246801"/>
              <a:gd name="connsiteX931" fmla="*/ 8635471 w 9384838"/>
              <a:gd name="connsiteY931" fmla="*/ 807555 h 6246801"/>
              <a:gd name="connsiteX932" fmla="*/ 8654986 w 9384838"/>
              <a:gd name="connsiteY932" fmla="*/ 807555 h 6246801"/>
              <a:gd name="connsiteX933" fmla="*/ 8664743 w 9384838"/>
              <a:gd name="connsiteY933" fmla="*/ 819263 h 6246801"/>
              <a:gd name="connsiteX934" fmla="*/ 8692064 w 9384838"/>
              <a:gd name="connsiteY934" fmla="*/ 805603 h 6246801"/>
              <a:gd name="connsiteX935" fmla="*/ 8709627 w 9384838"/>
              <a:gd name="connsiteY935" fmla="*/ 778282 h 6246801"/>
              <a:gd name="connsiteX936" fmla="*/ 8711579 w 9384838"/>
              <a:gd name="connsiteY936" fmla="*/ 749008 h 6246801"/>
              <a:gd name="connsiteX937" fmla="*/ 8695967 w 9384838"/>
              <a:gd name="connsiteY937" fmla="*/ 749008 h 6246801"/>
              <a:gd name="connsiteX938" fmla="*/ 8672549 w 9384838"/>
              <a:gd name="connsiteY938" fmla="*/ 745105 h 6246801"/>
              <a:gd name="connsiteX939" fmla="*/ 8668646 w 9384838"/>
              <a:gd name="connsiteY939" fmla="*/ 713881 h 6246801"/>
              <a:gd name="connsiteX940" fmla="*/ 8697919 w 9384838"/>
              <a:gd name="connsiteY940" fmla="*/ 713881 h 6246801"/>
              <a:gd name="connsiteX941" fmla="*/ 8715482 w 9384838"/>
              <a:gd name="connsiteY941" fmla="*/ 731444 h 6246801"/>
              <a:gd name="connsiteX942" fmla="*/ 8733045 w 9384838"/>
              <a:gd name="connsiteY942" fmla="*/ 719735 h 6246801"/>
              <a:gd name="connsiteX943" fmla="*/ 8746705 w 9384838"/>
              <a:gd name="connsiteY943" fmla="*/ 688512 h 6246801"/>
              <a:gd name="connsiteX944" fmla="*/ 8787686 w 9384838"/>
              <a:gd name="connsiteY944" fmla="*/ 674851 h 6246801"/>
              <a:gd name="connsiteX945" fmla="*/ 8811104 w 9384838"/>
              <a:gd name="connsiteY945" fmla="*/ 624114 h 6246801"/>
              <a:gd name="connsiteX946" fmla="*/ 8830619 w 9384838"/>
              <a:gd name="connsiteY946" fmla="*/ 618260 h 6246801"/>
              <a:gd name="connsiteX947" fmla="*/ 8840376 w 9384838"/>
              <a:gd name="connsiteY947" fmla="*/ 600695 h 6246801"/>
              <a:gd name="connsiteX948" fmla="*/ 8832570 w 9384838"/>
              <a:gd name="connsiteY948" fmla="*/ 559715 h 6246801"/>
              <a:gd name="connsiteX949" fmla="*/ 8850134 w 9384838"/>
              <a:gd name="connsiteY949" fmla="*/ 559715 h 6246801"/>
              <a:gd name="connsiteX950" fmla="*/ 8885260 w 9384838"/>
              <a:gd name="connsiteY950" fmla="*/ 573376 h 6246801"/>
              <a:gd name="connsiteX951" fmla="*/ 8902823 w 9384838"/>
              <a:gd name="connsiteY951" fmla="*/ 559715 h 6246801"/>
              <a:gd name="connsiteX952" fmla="*/ 8904775 w 9384838"/>
              <a:gd name="connsiteY952" fmla="*/ 524589 h 6246801"/>
              <a:gd name="connsiteX953" fmla="*/ 8949659 w 9384838"/>
              <a:gd name="connsiteY953" fmla="*/ 497268 h 6246801"/>
              <a:gd name="connsiteX954" fmla="*/ 8976980 w 9384838"/>
              <a:gd name="connsiteY954" fmla="*/ 497268 h 6246801"/>
              <a:gd name="connsiteX955" fmla="*/ 8976980 w 9384838"/>
              <a:gd name="connsiteY955" fmla="*/ 462142 h 6246801"/>
              <a:gd name="connsiteX956" fmla="*/ 8965271 w 9384838"/>
              <a:gd name="connsiteY956" fmla="*/ 419209 h 6246801"/>
              <a:gd name="connsiteX957" fmla="*/ 8973077 w 9384838"/>
              <a:gd name="connsiteY957" fmla="*/ 393840 h 6246801"/>
              <a:gd name="connsiteX958" fmla="*/ 9002349 w 9384838"/>
              <a:gd name="connsiteY958" fmla="*/ 376277 h 6246801"/>
              <a:gd name="connsiteX959" fmla="*/ 9017961 w 9384838"/>
              <a:gd name="connsiteY959" fmla="*/ 403597 h 6246801"/>
              <a:gd name="connsiteX960" fmla="*/ 9041378 w 9384838"/>
              <a:gd name="connsiteY960" fmla="*/ 467996 h 6246801"/>
              <a:gd name="connsiteX961" fmla="*/ 9076505 w 9384838"/>
              <a:gd name="connsiteY961" fmla="*/ 475802 h 6246801"/>
              <a:gd name="connsiteX962" fmla="*/ 9154564 w 9384838"/>
              <a:gd name="connsiteY962" fmla="*/ 458239 h 6246801"/>
              <a:gd name="connsiteX963" fmla="*/ 9209205 w 9384838"/>
              <a:gd name="connsiteY963" fmla="*/ 409452 h 6246801"/>
              <a:gd name="connsiteX964" fmla="*/ 9218963 w 9384838"/>
              <a:gd name="connsiteY964" fmla="*/ 380180 h 6246801"/>
              <a:gd name="connsiteX965" fmla="*/ 9283361 w 9384838"/>
              <a:gd name="connsiteY965" fmla="*/ 325538 h 6246801"/>
              <a:gd name="connsiteX966" fmla="*/ 9328245 w 9384838"/>
              <a:gd name="connsiteY966" fmla="*/ 311878 h 6246801"/>
              <a:gd name="connsiteX967" fmla="*/ 6819242 w 9384838"/>
              <a:gd name="connsiteY967" fmla="*/ 0 h 6246801"/>
              <a:gd name="connsiteX968" fmla="*/ 6869020 w 9384838"/>
              <a:gd name="connsiteY968" fmla="*/ 125002 h 6246801"/>
              <a:gd name="connsiteX969" fmla="*/ 6969682 w 9384838"/>
              <a:gd name="connsiteY969" fmla="*/ 326334 h 6246801"/>
              <a:gd name="connsiteX970" fmla="*/ 6969682 w 9384838"/>
              <a:gd name="connsiteY970" fmla="*/ 401556 h 6246801"/>
              <a:gd name="connsiteX971" fmla="*/ 7094680 w 9384838"/>
              <a:gd name="connsiteY971" fmla="*/ 652667 h 6246801"/>
              <a:gd name="connsiteX972" fmla="*/ 7220784 w 9384838"/>
              <a:gd name="connsiteY972" fmla="*/ 803117 h 6246801"/>
              <a:gd name="connsiteX973" fmla="*/ 7321446 w 9384838"/>
              <a:gd name="connsiteY973" fmla="*/ 903783 h 6246801"/>
              <a:gd name="connsiteX974" fmla="*/ 7321446 w 9384838"/>
              <a:gd name="connsiteY974" fmla="*/ 979004 h 6246801"/>
              <a:gd name="connsiteX975" fmla="*/ 7345782 w 9384838"/>
              <a:gd name="connsiteY975" fmla="*/ 979004 h 6246801"/>
              <a:gd name="connsiteX976" fmla="*/ 7396667 w 9384838"/>
              <a:gd name="connsiteY976" fmla="*/ 1003341 h 6246801"/>
              <a:gd name="connsiteX977" fmla="*/ 7421002 w 9384838"/>
              <a:gd name="connsiteY977" fmla="*/ 979004 h 6246801"/>
              <a:gd name="connsiteX978" fmla="*/ 7496223 w 9384838"/>
              <a:gd name="connsiteY978" fmla="*/ 1003341 h 6246801"/>
              <a:gd name="connsiteX979" fmla="*/ 7446445 w 9384838"/>
              <a:gd name="connsiteY979" fmla="*/ 1054227 h 6246801"/>
              <a:gd name="connsiteX980" fmla="*/ 7471887 w 9384838"/>
              <a:gd name="connsiteY980" fmla="*/ 1078564 h 6246801"/>
              <a:gd name="connsiteX981" fmla="*/ 7521665 w 9384838"/>
              <a:gd name="connsiteY981" fmla="*/ 1054227 h 6246801"/>
              <a:gd name="connsiteX982" fmla="*/ 7547107 w 9384838"/>
              <a:gd name="connsiteY982" fmla="*/ 1129449 h 6246801"/>
              <a:gd name="connsiteX983" fmla="*/ 7672105 w 9384838"/>
              <a:gd name="connsiteY983" fmla="*/ 1179229 h 6246801"/>
              <a:gd name="connsiteX984" fmla="*/ 7747325 w 9384838"/>
              <a:gd name="connsiteY984" fmla="*/ 1179229 h 6246801"/>
              <a:gd name="connsiteX985" fmla="*/ 7847987 w 9384838"/>
              <a:gd name="connsiteY985" fmla="*/ 1104007 h 6246801"/>
              <a:gd name="connsiteX986" fmla="*/ 7923207 w 9384838"/>
              <a:gd name="connsiteY986" fmla="*/ 1078564 h 6246801"/>
              <a:gd name="connsiteX987" fmla="*/ 7998427 w 9384838"/>
              <a:gd name="connsiteY987" fmla="*/ 1003341 h 6246801"/>
              <a:gd name="connsiteX988" fmla="*/ 7998427 w 9384838"/>
              <a:gd name="connsiteY988" fmla="*/ 1054227 h 6246801"/>
              <a:gd name="connsiteX989" fmla="*/ 7948649 w 9384838"/>
              <a:gd name="connsiteY989" fmla="*/ 1104007 h 6246801"/>
              <a:gd name="connsiteX990" fmla="*/ 7948649 w 9384838"/>
              <a:gd name="connsiteY990" fmla="*/ 1129449 h 6246801"/>
              <a:gd name="connsiteX991" fmla="*/ 7822545 w 9384838"/>
              <a:gd name="connsiteY991" fmla="*/ 1279895 h 6246801"/>
              <a:gd name="connsiteX992" fmla="*/ 7822545 w 9384838"/>
              <a:gd name="connsiteY992" fmla="*/ 1379454 h 6246801"/>
              <a:gd name="connsiteX993" fmla="*/ 7873429 w 9384838"/>
              <a:gd name="connsiteY993" fmla="*/ 1379454 h 6246801"/>
              <a:gd name="connsiteX994" fmla="*/ 7847987 w 9384838"/>
              <a:gd name="connsiteY994" fmla="*/ 1505563 h 6246801"/>
              <a:gd name="connsiteX995" fmla="*/ 7797103 w 9384838"/>
              <a:gd name="connsiteY995" fmla="*/ 1531005 h 6246801"/>
              <a:gd name="connsiteX996" fmla="*/ 7873429 w 9384838"/>
              <a:gd name="connsiteY996" fmla="*/ 1606229 h 6246801"/>
              <a:gd name="connsiteX997" fmla="*/ 7948649 w 9384838"/>
              <a:gd name="connsiteY997" fmla="*/ 1606229 h 6246801"/>
              <a:gd name="connsiteX998" fmla="*/ 7923207 w 9384838"/>
              <a:gd name="connsiteY998" fmla="*/ 1656009 h 6246801"/>
              <a:gd name="connsiteX999" fmla="*/ 7772767 w 9384838"/>
              <a:gd name="connsiteY999" fmla="*/ 1630565 h 6246801"/>
              <a:gd name="connsiteX1000" fmla="*/ 7672105 w 9384838"/>
              <a:gd name="connsiteY1000" fmla="*/ 1705789 h 6246801"/>
              <a:gd name="connsiteX1001" fmla="*/ 7672105 w 9384838"/>
              <a:gd name="connsiteY1001" fmla="*/ 1656009 h 6246801"/>
              <a:gd name="connsiteX1002" fmla="*/ 7596885 w 9384838"/>
              <a:gd name="connsiteY1002" fmla="*/ 1656009 h 6246801"/>
              <a:gd name="connsiteX1003" fmla="*/ 7571443 w 9384838"/>
              <a:gd name="connsiteY1003" fmla="*/ 1705789 h 6246801"/>
              <a:gd name="connsiteX1004" fmla="*/ 7446445 w 9384838"/>
              <a:gd name="connsiteY1004" fmla="*/ 1681452 h 6246801"/>
              <a:gd name="connsiteX1005" fmla="*/ 7421002 w 9384838"/>
              <a:gd name="connsiteY1005" fmla="*/ 1630565 h 6246801"/>
              <a:gd name="connsiteX1006" fmla="*/ 7321446 w 9384838"/>
              <a:gd name="connsiteY1006" fmla="*/ 1630565 h 6246801"/>
              <a:gd name="connsiteX1007" fmla="*/ 7070344 w 9384838"/>
              <a:gd name="connsiteY1007" fmla="*/ 1756674 h 6246801"/>
              <a:gd name="connsiteX1008" fmla="*/ 6869020 w 9384838"/>
              <a:gd name="connsiteY1008" fmla="*/ 1907113 h 6246801"/>
              <a:gd name="connsiteX1009" fmla="*/ 6894462 w 9384838"/>
              <a:gd name="connsiteY1009" fmla="*/ 1956897 h 6246801"/>
              <a:gd name="connsiteX1010" fmla="*/ 6819242 w 9384838"/>
              <a:gd name="connsiteY1010" fmla="*/ 2081899 h 6246801"/>
              <a:gd name="connsiteX1011" fmla="*/ 6793800 w 9384838"/>
              <a:gd name="connsiteY1011" fmla="*/ 2006676 h 6246801"/>
              <a:gd name="connsiteX1012" fmla="*/ 6668802 w 9384838"/>
              <a:gd name="connsiteY1012" fmla="*/ 1931450 h 6246801"/>
              <a:gd name="connsiteX1013" fmla="*/ 6542697 w 9384838"/>
              <a:gd name="connsiteY1013" fmla="*/ 1831894 h 6246801"/>
              <a:gd name="connsiteX1014" fmla="*/ 6467477 w 9384838"/>
              <a:gd name="connsiteY1014" fmla="*/ 1705789 h 6246801"/>
              <a:gd name="connsiteX1015" fmla="*/ 6417699 w 9384838"/>
              <a:gd name="connsiteY1015" fmla="*/ 1681452 h 6246801"/>
              <a:gd name="connsiteX1016" fmla="*/ 6342479 w 9384838"/>
              <a:gd name="connsiteY1016" fmla="*/ 1580786 h 6246801"/>
              <a:gd name="connsiteX1017" fmla="*/ 6217481 w 9384838"/>
              <a:gd name="connsiteY1017" fmla="*/ 1555343 h 6246801"/>
              <a:gd name="connsiteX1018" fmla="*/ 6091377 w 9384838"/>
              <a:gd name="connsiteY1018" fmla="*/ 1606229 h 6246801"/>
              <a:gd name="connsiteX1019" fmla="*/ 5991821 w 9384838"/>
              <a:gd name="connsiteY1019" fmla="*/ 1681452 h 6246801"/>
              <a:gd name="connsiteX1020" fmla="*/ 5966379 w 9384838"/>
              <a:gd name="connsiteY1020" fmla="*/ 1630565 h 6246801"/>
              <a:gd name="connsiteX1021" fmla="*/ 5966379 w 9384838"/>
              <a:gd name="connsiteY1021" fmla="*/ 1580786 h 6246801"/>
              <a:gd name="connsiteX1022" fmla="*/ 5916601 w 9384838"/>
              <a:gd name="connsiteY1022" fmla="*/ 1531005 h 6246801"/>
              <a:gd name="connsiteX1023" fmla="*/ 5940937 w 9384838"/>
              <a:gd name="connsiteY1023" fmla="*/ 1505563 h 6246801"/>
              <a:gd name="connsiteX1024" fmla="*/ 5891159 w 9384838"/>
              <a:gd name="connsiteY1024" fmla="*/ 1480122 h 6246801"/>
              <a:gd name="connsiteX1025" fmla="*/ 5840275 w 9384838"/>
              <a:gd name="connsiteY1025" fmla="*/ 1480122 h 6246801"/>
              <a:gd name="connsiteX1026" fmla="*/ 5815939 w 9384838"/>
              <a:gd name="connsiteY1026" fmla="*/ 1455784 h 6246801"/>
              <a:gd name="connsiteX1027" fmla="*/ 5740719 w 9384838"/>
              <a:gd name="connsiteY1027" fmla="*/ 1505563 h 6246801"/>
              <a:gd name="connsiteX1028" fmla="*/ 5665499 w 9384838"/>
              <a:gd name="connsiteY1028" fmla="*/ 1606229 h 6246801"/>
              <a:gd name="connsiteX1029" fmla="*/ 5715277 w 9384838"/>
              <a:gd name="connsiteY1029" fmla="*/ 1656009 h 6246801"/>
              <a:gd name="connsiteX1030" fmla="*/ 5765055 w 9384838"/>
              <a:gd name="connsiteY1030" fmla="*/ 1731231 h 6246801"/>
              <a:gd name="connsiteX1031" fmla="*/ 5840275 w 9384838"/>
              <a:gd name="connsiteY1031" fmla="*/ 1731231 h 6246801"/>
              <a:gd name="connsiteX1032" fmla="*/ 5916601 w 9384838"/>
              <a:gd name="connsiteY1032" fmla="*/ 1881669 h 6246801"/>
              <a:gd name="connsiteX1033" fmla="*/ 5966379 w 9384838"/>
              <a:gd name="connsiteY1033" fmla="*/ 1956897 h 6246801"/>
              <a:gd name="connsiteX1034" fmla="*/ 5891159 w 9384838"/>
              <a:gd name="connsiteY1034" fmla="*/ 2006676 h 6246801"/>
              <a:gd name="connsiteX1035" fmla="*/ 5815939 w 9384838"/>
              <a:gd name="connsiteY1035" fmla="*/ 1931450 h 6246801"/>
              <a:gd name="connsiteX1036" fmla="*/ 5765055 w 9384838"/>
              <a:gd name="connsiteY1036" fmla="*/ 1881669 h 6246801"/>
              <a:gd name="connsiteX1037" fmla="*/ 5715277 w 9384838"/>
              <a:gd name="connsiteY1037" fmla="*/ 1931450 h 6246801"/>
              <a:gd name="connsiteX1038" fmla="*/ 5665499 w 9384838"/>
              <a:gd name="connsiteY1038" fmla="*/ 1931450 h 6246801"/>
              <a:gd name="connsiteX1039" fmla="*/ 5640056 w 9384838"/>
              <a:gd name="connsiteY1039" fmla="*/ 2006676 h 6246801"/>
              <a:gd name="connsiteX1040" fmla="*/ 5590278 w 9384838"/>
              <a:gd name="connsiteY1040" fmla="*/ 2006676 h 6246801"/>
              <a:gd name="connsiteX1041" fmla="*/ 5515058 w 9384838"/>
              <a:gd name="connsiteY1041" fmla="*/ 2081899 h 6246801"/>
              <a:gd name="connsiteX1042" fmla="*/ 5464174 w 9384838"/>
              <a:gd name="connsiteY1042" fmla="*/ 2057559 h 6246801"/>
              <a:gd name="connsiteX1043" fmla="*/ 5464174 w 9384838"/>
              <a:gd name="connsiteY1043" fmla="*/ 1956897 h 6246801"/>
              <a:gd name="connsiteX1044" fmla="*/ 5489616 w 9384838"/>
              <a:gd name="connsiteY1044" fmla="*/ 1881669 h 6246801"/>
              <a:gd name="connsiteX1045" fmla="*/ 5564836 w 9384838"/>
              <a:gd name="connsiteY1045" fmla="*/ 1831894 h 6246801"/>
              <a:gd name="connsiteX1046" fmla="*/ 5590278 w 9384838"/>
              <a:gd name="connsiteY1046" fmla="*/ 1756674 h 6246801"/>
              <a:gd name="connsiteX1047" fmla="*/ 5539394 w 9384838"/>
              <a:gd name="connsiteY1047" fmla="*/ 1656009 h 6246801"/>
              <a:gd name="connsiteX1048" fmla="*/ 5515058 w 9384838"/>
              <a:gd name="connsiteY1048" fmla="*/ 1656009 h 6246801"/>
              <a:gd name="connsiteX1049" fmla="*/ 5515058 w 9384838"/>
              <a:gd name="connsiteY1049" fmla="*/ 1606229 h 6246801"/>
              <a:gd name="connsiteX1050" fmla="*/ 5489616 w 9384838"/>
              <a:gd name="connsiteY1050" fmla="*/ 1580786 h 6246801"/>
              <a:gd name="connsiteX1051" fmla="*/ 5489616 w 9384838"/>
              <a:gd name="connsiteY1051" fmla="*/ 1531005 h 6246801"/>
              <a:gd name="connsiteX1052" fmla="*/ 5539394 w 9384838"/>
              <a:gd name="connsiteY1052" fmla="*/ 1455784 h 6246801"/>
              <a:gd name="connsiteX1053" fmla="*/ 5539394 w 9384838"/>
              <a:gd name="connsiteY1053" fmla="*/ 1404898 h 6246801"/>
              <a:gd name="connsiteX1054" fmla="*/ 5564836 w 9384838"/>
              <a:gd name="connsiteY1054" fmla="*/ 1355118 h 6246801"/>
              <a:gd name="connsiteX1055" fmla="*/ 5614614 w 9384838"/>
              <a:gd name="connsiteY1055" fmla="*/ 1379454 h 6246801"/>
              <a:gd name="connsiteX1056" fmla="*/ 5689834 w 9384838"/>
              <a:gd name="connsiteY1056" fmla="*/ 1355118 h 6246801"/>
              <a:gd name="connsiteX1057" fmla="*/ 5740719 w 9384838"/>
              <a:gd name="connsiteY1057" fmla="*/ 1329675 h 6246801"/>
              <a:gd name="connsiteX1058" fmla="*/ 5765055 w 9384838"/>
              <a:gd name="connsiteY1058" fmla="*/ 1355118 h 6246801"/>
              <a:gd name="connsiteX1059" fmla="*/ 5815939 w 9384838"/>
              <a:gd name="connsiteY1059" fmla="*/ 1279895 h 6246801"/>
              <a:gd name="connsiteX1060" fmla="*/ 5891159 w 9384838"/>
              <a:gd name="connsiteY1060" fmla="*/ 1254452 h 6246801"/>
              <a:gd name="connsiteX1061" fmla="*/ 5891159 w 9384838"/>
              <a:gd name="connsiteY1061" fmla="*/ 1179229 h 6246801"/>
              <a:gd name="connsiteX1062" fmla="*/ 5840275 w 9384838"/>
              <a:gd name="connsiteY1062" fmla="*/ 1104007 h 6246801"/>
              <a:gd name="connsiteX1063" fmla="*/ 5865717 w 9384838"/>
              <a:gd name="connsiteY1063" fmla="*/ 1054227 h 6246801"/>
              <a:gd name="connsiteX1064" fmla="*/ 5916601 w 9384838"/>
              <a:gd name="connsiteY1064" fmla="*/ 1054227 h 6246801"/>
              <a:gd name="connsiteX1065" fmla="*/ 6041599 w 9384838"/>
              <a:gd name="connsiteY1065" fmla="*/ 1179229 h 6246801"/>
              <a:gd name="connsiteX1066" fmla="*/ 6091377 w 9384838"/>
              <a:gd name="connsiteY1066" fmla="*/ 1153786 h 6246801"/>
              <a:gd name="connsiteX1067" fmla="*/ 6091377 w 9384838"/>
              <a:gd name="connsiteY1067" fmla="*/ 1204672 h 6246801"/>
              <a:gd name="connsiteX1068" fmla="*/ 6166597 w 9384838"/>
              <a:gd name="connsiteY1068" fmla="*/ 1254452 h 6246801"/>
              <a:gd name="connsiteX1069" fmla="*/ 6292701 w 9384838"/>
              <a:gd name="connsiteY1069" fmla="*/ 1179229 h 6246801"/>
              <a:gd name="connsiteX1070" fmla="*/ 6317037 w 9384838"/>
              <a:gd name="connsiteY1070" fmla="*/ 1129449 h 6246801"/>
              <a:gd name="connsiteX1071" fmla="*/ 6292701 w 9384838"/>
              <a:gd name="connsiteY1071" fmla="*/ 1054227 h 6246801"/>
              <a:gd name="connsiteX1072" fmla="*/ 6317037 w 9384838"/>
              <a:gd name="connsiteY1072" fmla="*/ 1003341 h 6246801"/>
              <a:gd name="connsiteX1073" fmla="*/ 6317037 w 9384838"/>
              <a:gd name="connsiteY1073" fmla="*/ 953562 h 6246801"/>
              <a:gd name="connsiteX1074" fmla="*/ 6342479 w 9384838"/>
              <a:gd name="connsiteY1074" fmla="*/ 903783 h 6246801"/>
              <a:gd name="connsiteX1075" fmla="*/ 6443141 w 9384838"/>
              <a:gd name="connsiteY1075" fmla="*/ 878340 h 6246801"/>
              <a:gd name="connsiteX1076" fmla="*/ 6492919 w 9384838"/>
              <a:gd name="connsiteY1076" fmla="*/ 803117 h 6246801"/>
              <a:gd name="connsiteX1077" fmla="*/ 6518361 w 9384838"/>
              <a:gd name="connsiteY1077" fmla="*/ 652667 h 6246801"/>
              <a:gd name="connsiteX1078" fmla="*/ 6619024 w 9384838"/>
              <a:gd name="connsiteY1078" fmla="*/ 526559 h 6246801"/>
              <a:gd name="connsiteX1079" fmla="*/ 6643360 w 9384838"/>
              <a:gd name="connsiteY1079" fmla="*/ 300891 h 6246801"/>
              <a:gd name="connsiteX1080" fmla="*/ 6619024 w 9384838"/>
              <a:gd name="connsiteY1080" fmla="*/ 125002 h 6246801"/>
              <a:gd name="connsiteX1081" fmla="*/ 6694244 w 9384838"/>
              <a:gd name="connsiteY1081" fmla="*/ 49779 h 6246801"/>
              <a:gd name="connsiteX1082" fmla="*/ 6769464 w 9384838"/>
              <a:gd name="connsiteY1082" fmla="*/ 49779 h 6246801"/>
              <a:gd name="connsiteX1083" fmla="*/ 6819242 w 9384838"/>
              <a:gd name="connsiteY108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50982 w 9384838"/>
              <a:gd name="connsiteY76" fmla="*/ 5544353 h 6246801"/>
              <a:gd name="connsiteX77" fmla="*/ 1425539 w 9384838"/>
              <a:gd name="connsiteY77" fmla="*/ 5544353 h 6246801"/>
              <a:gd name="connsiteX78" fmla="*/ 1400097 w 9384838"/>
              <a:gd name="connsiteY78" fmla="*/ 5469130 h 6246801"/>
              <a:gd name="connsiteX79" fmla="*/ 1400097 w 9384838"/>
              <a:gd name="connsiteY79" fmla="*/ 5419351 h 6246801"/>
              <a:gd name="connsiteX80" fmla="*/ 1450982 w 9384838"/>
              <a:gd name="connsiteY80" fmla="*/ 5369571 h 6246801"/>
              <a:gd name="connsiteX81" fmla="*/ 1450982 w 9384838"/>
              <a:gd name="connsiteY81" fmla="*/ 5344128 h 6246801"/>
              <a:gd name="connsiteX82" fmla="*/ 1400097 w 9384838"/>
              <a:gd name="connsiteY82" fmla="*/ 5318685 h 6246801"/>
              <a:gd name="connsiteX83" fmla="*/ 1425539 w 9384838"/>
              <a:gd name="connsiteY83" fmla="*/ 5268905 h 6246801"/>
              <a:gd name="connsiteX84" fmla="*/ 1400097 w 9384838"/>
              <a:gd name="connsiteY84" fmla="*/ 5243462 h 6246801"/>
              <a:gd name="connsiteX85" fmla="*/ 1450982 w 9384838"/>
              <a:gd name="connsiteY85" fmla="*/ 5218019 h 6246801"/>
              <a:gd name="connsiteX86" fmla="*/ 1526203 w 9384838"/>
              <a:gd name="connsiteY86" fmla="*/ 5193682 h 6246801"/>
              <a:gd name="connsiteX87" fmla="*/ 1575981 w 9384838"/>
              <a:gd name="connsiteY87" fmla="*/ 5168239 h 6246801"/>
              <a:gd name="connsiteX88" fmla="*/ 1575981 w 9384838"/>
              <a:gd name="connsiteY88" fmla="*/ 5118459 h 6246801"/>
              <a:gd name="connsiteX89" fmla="*/ 1625759 w 9384838"/>
              <a:gd name="connsiteY89" fmla="*/ 5093016 h 6246801"/>
              <a:gd name="connsiteX90" fmla="*/ 1625759 w 9384838"/>
              <a:gd name="connsiteY90" fmla="*/ 5043236 h 6246801"/>
              <a:gd name="connsiteX91" fmla="*/ 1726423 w 9384838"/>
              <a:gd name="connsiteY91" fmla="*/ 5017793 h 6246801"/>
              <a:gd name="connsiteX92" fmla="*/ 1726423 w 9384838"/>
              <a:gd name="connsiteY92" fmla="*/ 5067573 h 6246801"/>
              <a:gd name="connsiteX93" fmla="*/ 1751865 w 9384838"/>
              <a:gd name="connsiteY93" fmla="*/ 5118459 h 6246801"/>
              <a:gd name="connsiteX94" fmla="*/ 1851420 w 9384838"/>
              <a:gd name="connsiteY94" fmla="*/ 5118459 h 6246801"/>
              <a:gd name="connsiteX95" fmla="*/ 1902304 w 9384838"/>
              <a:gd name="connsiteY95" fmla="*/ 5142796 h 6246801"/>
              <a:gd name="connsiteX96" fmla="*/ 1977523 w 9384838"/>
              <a:gd name="connsiteY96" fmla="*/ 5093016 h 6246801"/>
              <a:gd name="connsiteX97" fmla="*/ 1999647 w 9384838"/>
              <a:gd name="connsiteY97" fmla="*/ 5047661 h 6246801"/>
              <a:gd name="connsiteX98" fmla="*/ 1989691 w 9384838"/>
              <a:gd name="connsiteY98" fmla="*/ 5011156 h 6246801"/>
              <a:gd name="connsiteX99" fmla="*/ 2030620 w 9384838"/>
              <a:gd name="connsiteY99" fmla="*/ 5032174 h 6246801"/>
              <a:gd name="connsiteX100" fmla="*/ 2050531 w 9384838"/>
              <a:gd name="connsiteY100" fmla="*/ 5012262 h 6246801"/>
              <a:gd name="connsiteX101" fmla="*/ 2127963 w 9384838"/>
              <a:gd name="connsiteY101" fmla="*/ 4992350 h 6246801"/>
              <a:gd name="connsiteX102" fmla="*/ 798333 w 9384838"/>
              <a:gd name="connsiteY102" fmla="*/ 4867347 h 6246801"/>
              <a:gd name="connsiteX103" fmla="*/ 848111 w 9384838"/>
              <a:gd name="connsiteY103" fmla="*/ 4867347 h 6246801"/>
              <a:gd name="connsiteX104" fmla="*/ 873554 w 9384838"/>
              <a:gd name="connsiteY104" fmla="*/ 4917127 h 6246801"/>
              <a:gd name="connsiteX105" fmla="*/ 898996 w 9384838"/>
              <a:gd name="connsiteY105" fmla="*/ 4892790 h 6246801"/>
              <a:gd name="connsiteX106" fmla="*/ 923332 w 9384838"/>
              <a:gd name="connsiteY106" fmla="*/ 4892790 h 6246801"/>
              <a:gd name="connsiteX107" fmla="*/ 873554 w 9384838"/>
              <a:gd name="connsiteY107" fmla="*/ 4942570 h 6246801"/>
              <a:gd name="connsiteX108" fmla="*/ 898996 w 9384838"/>
              <a:gd name="connsiteY108" fmla="*/ 4968013 h 6246801"/>
              <a:gd name="connsiteX109" fmla="*/ 873554 w 9384838"/>
              <a:gd name="connsiteY109" fmla="*/ 4992350 h 6246801"/>
              <a:gd name="connsiteX110" fmla="*/ 898996 w 9384838"/>
              <a:gd name="connsiteY110" fmla="*/ 5017793 h 6246801"/>
              <a:gd name="connsiteX111" fmla="*/ 898996 w 9384838"/>
              <a:gd name="connsiteY111" fmla="*/ 5043236 h 6246801"/>
              <a:gd name="connsiteX112" fmla="*/ 948774 w 9384838"/>
              <a:gd name="connsiteY112" fmla="*/ 5067573 h 6246801"/>
              <a:gd name="connsiteX113" fmla="*/ 974217 w 9384838"/>
              <a:gd name="connsiteY113" fmla="*/ 5093016 h 6246801"/>
              <a:gd name="connsiteX114" fmla="*/ 998553 w 9384838"/>
              <a:gd name="connsiteY114" fmla="*/ 5118459 h 6246801"/>
              <a:gd name="connsiteX115" fmla="*/ 1049437 w 9384838"/>
              <a:gd name="connsiteY115" fmla="*/ 5118459 h 6246801"/>
              <a:gd name="connsiteX116" fmla="*/ 1099216 w 9384838"/>
              <a:gd name="connsiteY116" fmla="*/ 5067573 h 6246801"/>
              <a:gd name="connsiteX117" fmla="*/ 1148994 w 9384838"/>
              <a:gd name="connsiteY117" fmla="*/ 5093016 h 6246801"/>
              <a:gd name="connsiteX118" fmla="*/ 1174436 w 9384838"/>
              <a:gd name="connsiteY118" fmla="*/ 5142796 h 6246801"/>
              <a:gd name="connsiteX119" fmla="*/ 1148994 w 9384838"/>
              <a:gd name="connsiteY119" fmla="*/ 5193682 h 6246801"/>
              <a:gd name="connsiteX120" fmla="*/ 1099216 w 9384838"/>
              <a:gd name="connsiteY120" fmla="*/ 5218019 h 6246801"/>
              <a:gd name="connsiteX121" fmla="*/ 1073773 w 9384838"/>
              <a:gd name="connsiteY121" fmla="*/ 5218019 h 6246801"/>
              <a:gd name="connsiteX122" fmla="*/ 1049437 w 9384838"/>
              <a:gd name="connsiteY122" fmla="*/ 5193682 h 6246801"/>
              <a:gd name="connsiteX123" fmla="*/ 1023995 w 9384838"/>
              <a:gd name="connsiteY123" fmla="*/ 5243462 h 6246801"/>
              <a:gd name="connsiteX124" fmla="*/ 1049437 w 9384838"/>
              <a:gd name="connsiteY124" fmla="*/ 5293242 h 6246801"/>
              <a:gd name="connsiteX125" fmla="*/ 1099216 w 9384838"/>
              <a:gd name="connsiteY125" fmla="*/ 5293242 h 6246801"/>
              <a:gd name="connsiteX126" fmla="*/ 1199879 w 9384838"/>
              <a:gd name="connsiteY126" fmla="*/ 5318685 h 6246801"/>
              <a:gd name="connsiteX127" fmla="*/ 1124658 w 9384838"/>
              <a:gd name="connsiteY127" fmla="*/ 5369571 h 6246801"/>
              <a:gd name="connsiteX128" fmla="*/ 1148994 w 9384838"/>
              <a:gd name="connsiteY128" fmla="*/ 5393907 h 6246801"/>
              <a:gd name="connsiteX129" fmla="*/ 1199879 w 9384838"/>
              <a:gd name="connsiteY129" fmla="*/ 5393907 h 6246801"/>
              <a:gd name="connsiteX130" fmla="*/ 1148994 w 9384838"/>
              <a:gd name="connsiteY130" fmla="*/ 5444793 h 6246801"/>
              <a:gd name="connsiteX131" fmla="*/ 1199879 w 9384838"/>
              <a:gd name="connsiteY131" fmla="*/ 5469130 h 6246801"/>
              <a:gd name="connsiteX132" fmla="*/ 1174436 w 9384838"/>
              <a:gd name="connsiteY132" fmla="*/ 5520016 h 6246801"/>
              <a:gd name="connsiteX133" fmla="*/ 1124658 w 9384838"/>
              <a:gd name="connsiteY133" fmla="*/ 5520016 h 6246801"/>
              <a:gd name="connsiteX134" fmla="*/ 1099216 w 9384838"/>
              <a:gd name="connsiteY134" fmla="*/ 5544353 h 6246801"/>
              <a:gd name="connsiteX135" fmla="*/ 1023995 w 9384838"/>
              <a:gd name="connsiteY135" fmla="*/ 5619576 h 6246801"/>
              <a:gd name="connsiteX136" fmla="*/ 1023995 w 9384838"/>
              <a:gd name="connsiteY136" fmla="*/ 5645019 h 6246801"/>
              <a:gd name="connsiteX137" fmla="*/ 998553 w 9384838"/>
              <a:gd name="connsiteY137" fmla="*/ 5670462 h 6246801"/>
              <a:gd name="connsiteX138" fmla="*/ 823775 w 9384838"/>
              <a:gd name="connsiteY138" fmla="*/ 5920467 h 6246801"/>
              <a:gd name="connsiteX139" fmla="*/ 848111 w 9384838"/>
              <a:gd name="connsiteY139" fmla="*/ 5971353 h 6246801"/>
              <a:gd name="connsiteX140" fmla="*/ 798334 w 9384838"/>
              <a:gd name="connsiteY140" fmla="*/ 6021132 h 6246801"/>
              <a:gd name="connsiteX141" fmla="*/ 772890 w 9384838"/>
              <a:gd name="connsiteY141" fmla="*/ 6046575 h 6246801"/>
              <a:gd name="connsiteX142" fmla="*/ 772890 w 9384838"/>
              <a:gd name="connsiteY142" fmla="*/ 6096355 h 6246801"/>
              <a:gd name="connsiteX143" fmla="*/ 723113 w 9384838"/>
              <a:gd name="connsiteY143" fmla="*/ 6147241 h 6246801"/>
              <a:gd name="connsiteX144" fmla="*/ 697671 w 9384838"/>
              <a:gd name="connsiteY144" fmla="*/ 6096355 h 6246801"/>
              <a:gd name="connsiteX145" fmla="*/ 672229 w 9384838"/>
              <a:gd name="connsiteY145" fmla="*/ 6072018 h 6246801"/>
              <a:gd name="connsiteX146" fmla="*/ 693023 w 9384838"/>
              <a:gd name="connsiteY146" fmla="*/ 6051222 h 6246801"/>
              <a:gd name="connsiteX147" fmla="*/ 702873 w 9384838"/>
              <a:gd name="connsiteY147" fmla="*/ 6041372 h 6246801"/>
              <a:gd name="connsiteX148" fmla="*/ 702874 w 9384838"/>
              <a:gd name="connsiteY148" fmla="*/ 6041371 h 6246801"/>
              <a:gd name="connsiteX149" fmla="*/ 693023 w 9384838"/>
              <a:gd name="connsiteY149" fmla="*/ 6051222 h 6246801"/>
              <a:gd name="connsiteX150" fmla="*/ 672228 w 9384838"/>
              <a:gd name="connsiteY150" fmla="*/ 6072019 h 6246801"/>
              <a:gd name="connsiteX151" fmla="*/ 647891 w 9384838"/>
              <a:gd name="connsiteY151" fmla="*/ 6046576 h 6246801"/>
              <a:gd name="connsiteX152" fmla="*/ 597007 w 9384838"/>
              <a:gd name="connsiteY152" fmla="*/ 6096356 h 6246801"/>
              <a:gd name="connsiteX153" fmla="*/ 622449 w 9384838"/>
              <a:gd name="connsiteY153" fmla="*/ 6147242 h 6246801"/>
              <a:gd name="connsiteX154" fmla="*/ 622449 w 9384838"/>
              <a:gd name="connsiteY154" fmla="*/ 6171578 h 6246801"/>
              <a:gd name="connsiteX155" fmla="*/ 597007 w 9384838"/>
              <a:gd name="connsiteY155" fmla="*/ 6171578 h 6246801"/>
              <a:gd name="connsiteX156" fmla="*/ 547229 w 9384838"/>
              <a:gd name="connsiteY156" fmla="*/ 6222464 h 6246801"/>
              <a:gd name="connsiteX157" fmla="*/ 497452 w 9384838"/>
              <a:gd name="connsiteY157" fmla="*/ 6222464 h 6246801"/>
              <a:gd name="connsiteX158" fmla="*/ 422232 w 9384838"/>
              <a:gd name="connsiteY158" fmla="*/ 6246801 h 6246801"/>
              <a:gd name="connsiteX159" fmla="*/ 472009 w 9384838"/>
              <a:gd name="connsiteY159" fmla="*/ 6171578 h 6246801"/>
              <a:gd name="connsiteX160" fmla="*/ 521787 w 9384838"/>
              <a:gd name="connsiteY160" fmla="*/ 6121799 h 6246801"/>
              <a:gd name="connsiteX161" fmla="*/ 497452 w 9384838"/>
              <a:gd name="connsiteY161" fmla="*/ 6046576 h 6246801"/>
              <a:gd name="connsiteX162" fmla="*/ 497452 w 9384838"/>
              <a:gd name="connsiteY162" fmla="*/ 5996796 h 6246801"/>
              <a:gd name="connsiteX163" fmla="*/ 521787 w 9384838"/>
              <a:gd name="connsiteY163" fmla="*/ 5996796 h 6246801"/>
              <a:gd name="connsiteX164" fmla="*/ 572672 w 9384838"/>
              <a:gd name="connsiteY164" fmla="*/ 5945910 h 6246801"/>
              <a:gd name="connsiteX165" fmla="*/ 547229 w 9384838"/>
              <a:gd name="connsiteY165" fmla="*/ 5920467 h 6246801"/>
              <a:gd name="connsiteX166" fmla="*/ 497452 w 9384838"/>
              <a:gd name="connsiteY166" fmla="*/ 5896130 h 6246801"/>
              <a:gd name="connsiteX167" fmla="*/ 472009 w 9384838"/>
              <a:gd name="connsiteY167" fmla="*/ 5920467 h 6246801"/>
              <a:gd name="connsiteX168" fmla="*/ 396790 w 9384838"/>
              <a:gd name="connsiteY168" fmla="*/ 6021133 h 6246801"/>
              <a:gd name="connsiteX169" fmla="*/ 422232 w 9384838"/>
              <a:gd name="connsiteY169" fmla="*/ 6046576 h 6246801"/>
              <a:gd name="connsiteX170" fmla="*/ 422232 w 9384838"/>
              <a:gd name="connsiteY170" fmla="*/ 6096356 h 6246801"/>
              <a:gd name="connsiteX171" fmla="*/ 446568 w 9384838"/>
              <a:gd name="connsiteY171" fmla="*/ 6121799 h 6246801"/>
              <a:gd name="connsiteX172" fmla="*/ 422232 w 9384838"/>
              <a:gd name="connsiteY172" fmla="*/ 6147242 h 6246801"/>
              <a:gd name="connsiteX173" fmla="*/ 396790 w 9384838"/>
              <a:gd name="connsiteY173" fmla="*/ 6147242 h 6246801"/>
              <a:gd name="connsiteX174" fmla="*/ 371348 w 9384838"/>
              <a:gd name="connsiteY174" fmla="*/ 6121799 h 6246801"/>
              <a:gd name="connsiteX175" fmla="*/ 296127 w 9384838"/>
              <a:gd name="connsiteY175" fmla="*/ 6072019 h 6246801"/>
              <a:gd name="connsiteX176" fmla="*/ 271792 w 9384838"/>
              <a:gd name="connsiteY176" fmla="*/ 5996796 h 6246801"/>
              <a:gd name="connsiteX177" fmla="*/ 321570 w 9384838"/>
              <a:gd name="connsiteY177" fmla="*/ 6021133 h 6246801"/>
              <a:gd name="connsiteX178" fmla="*/ 347012 w 9384838"/>
              <a:gd name="connsiteY178" fmla="*/ 5996796 h 6246801"/>
              <a:gd name="connsiteX179" fmla="*/ 371348 w 9384838"/>
              <a:gd name="connsiteY179" fmla="*/ 5920467 h 6246801"/>
              <a:gd name="connsiteX180" fmla="*/ 321570 w 9384838"/>
              <a:gd name="connsiteY180" fmla="*/ 5845245 h 6246801"/>
              <a:gd name="connsiteX181" fmla="*/ 371348 w 9384838"/>
              <a:gd name="connsiteY181" fmla="*/ 5795465 h 6246801"/>
              <a:gd name="connsiteX182" fmla="*/ 371348 w 9384838"/>
              <a:gd name="connsiteY182" fmla="*/ 5745685 h 6246801"/>
              <a:gd name="connsiteX183" fmla="*/ 371348 w 9384838"/>
              <a:gd name="connsiteY183" fmla="*/ 5720242 h 6246801"/>
              <a:gd name="connsiteX184" fmla="*/ 347012 w 9384838"/>
              <a:gd name="connsiteY184" fmla="*/ 5670462 h 6246801"/>
              <a:gd name="connsiteX185" fmla="*/ 446567 w 9384838"/>
              <a:gd name="connsiteY185" fmla="*/ 5670462 h 6246801"/>
              <a:gd name="connsiteX186" fmla="*/ 462479 w 9384838"/>
              <a:gd name="connsiteY186" fmla="*/ 5674309 h 6246801"/>
              <a:gd name="connsiteX187" fmla="*/ 471828 w 9384838"/>
              <a:gd name="connsiteY187" fmla="*/ 5676570 h 6246801"/>
              <a:gd name="connsiteX188" fmla="*/ 471828 w 9384838"/>
              <a:gd name="connsiteY188" fmla="*/ 5676569 h 6246801"/>
              <a:gd name="connsiteX189" fmla="*/ 462479 w 9384838"/>
              <a:gd name="connsiteY189" fmla="*/ 5674309 h 6246801"/>
              <a:gd name="connsiteX190" fmla="*/ 446568 w 9384838"/>
              <a:gd name="connsiteY190" fmla="*/ 5670462 h 6246801"/>
              <a:gd name="connsiteX191" fmla="*/ 446567 w 9384838"/>
              <a:gd name="connsiteY191" fmla="*/ 5670462 h 6246801"/>
              <a:gd name="connsiteX192" fmla="*/ 521787 w 9384838"/>
              <a:gd name="connsiteY192" fmla="*/ 5595239 h 6246801"/>
              <a:gd name="connsiteX193" fmla="*/ 572672 w 9384838"/>
              <a:gd name="connsiteY193" fmla="*/ 5569796 h 6246801"/>
              <a:gd name="connsiteX194" fmla="*/ 572672 w 9384838"/>
              <a:gd name="connsiteY194" fmla="*/ 5520016 h 6246801"/>
              <a:gd name="connsiteX195" fmla="*/ 647892 w 9384838"/>
              <a:gd name="connsiteY195" fmla="*/ 5494573 h 6246801"/>
              <a:gd name="connsiteX196" fmla="*/ 622450 w 9384838"/>
              <a:gd name="connsiteY196" fmla="*/ 5469130 h 6246801"/>
              <a:gd name="connsiteX197" fmla="*/ 547230 w 9384838"/>
              <a:gd name="connsiteY197" fmla="*/ 5469130 h 6246801"/>
              <a:gd name="connsiteX198" fmla="*/ 622450 w 9384838"/>
              <a:gd name="connsiteY198" fmla="*/ 5444793 h 6246801"/>
              <a:gd name="connsiteX199" fmla="*/ 622450 w 9384838"/>
              <a:gd name="connsiteY199" fmla="*/ 5369570 h 6246801"/>
              <a:gd name="connsiteX200" fmla="*/ 597008 w 9384838"/>
              <a:gd name="connsiteY200" fmla="*/ 5369570 h 6246801"/>
              <a:gd name="connsiteX201" fmla="*/ 597008 w 9384838"/>
              <a:gd name="connsiteY201" fmla="*/ 5344127 h 6246801"/>
              <a:gd name="connsiteX202" fmla="*/ 572672 w 9384838"/>
              <a:gd name="connsiteY202" fmla="*/ 5318684 h 6246801"/>
              <a:gd name="connsiteX203" fmla="*/ 597008 w 9384838"/>
              <a:gd name="connsiteY203" fmla="*/ 5268904 h 6246801"/>
              <a:gd name="connsiteX204" fmla="*/ 572672 w 9384838"/>
              <a:gd name="connsiteY204" fmla="*/ 5268904 h 6246801"/>
              <a:gd name="connsiteX205" fmla="*/ 572672 w 9384838"/>
              <a:gd name="connsiteY205" fmla="*/ 5218018 h 6246801"/>
              <a:gd name="connsiteX206" fmla="*/ 547230 w 9384838"/>
              <a:gd name="connsiteY206" fmla="*/ 5193682 h 6246801"/>
              <a:gd name="connsiteX207" fmla="*/ 565757 w 9384838"/>
              <a:gd name="connsiteY207" fmla="*/ 5184317 h 6246801"/>
              <a:gd name="connsiteX208" fmla="*/ 565757 w 9384838"/>
              <a:gd name="connsiteY208" fmla="*/ 5184316 h 6246801"/>
              <a:gd name="connsiteX209" fmla="*/ 547229 w 9384838"/>
              <a:gd name="connsiteY209" fmla="*/ 5193682 h 6246801"/>
              <a:gd name="connsiteX210" fmla="*/ 521787 w 9384838"/>
              <a:gd name="connsiteY210" fmla="*/ 5168239 h 6246801"/>
              <a:gd name="connsiteX211" fmla="*/ 472009 w 9384838"/>
              <a:gd name="connsiteY211" fmla="*/ 5193682 h 6246801"/>
              <a:gd name="connsiteX212" fmla="*/ 472009 w 9384838"/>
              <a:gd name="connsiteY212" fmla="*/ 5293241 h 6246801"/>
              <a:gd name="connsiteX213" fmla="*/ 422231 w 9384838"/>
              <a:gd name="connsiteY213" fmla="*/ 5243461 h 6246801"/>
              <a:gd name="connsiteX214" fmla="*/ 422231 w 9384838"/>
              <a:gd name="connsiteY214" fmla="*/ 5243462 h 6246801"/>
              <a:gd name="connsiteX215" fmla="*/ 472009 w 9384838"/>
              <a:gd name="connsiteY215" fmla="*/ 5293241 h 6246801"/>
              <a:gd name="connsiteX216" fmla="*/ 422231 w 9384838"/>
              <a:gd name="connsiteY216" fmla="*/ 5318684 h 6246801"/>
              <a:gd name="connsiteX217" fmla="*/ 446567 w 9384838"/>
              <a:gd name="connsiteY217" fmla="*/ 5344127 h 6246801"/>
              <a:gd name="connsiteX218" fmla="*/ 497451 w 9384838"/>
              <a:gd name="connsiteY218" fmla="*/ 5344127 h 6246801"/>
              <a:gd name="connsiteX219" fmla="*/ 521787 w 9384838"/>
              <a:gd name="connsiteY219" fmla="*/ 5318684 h 6246801"/>
              <a:gd name="connsiteX220" fmla="*/ 521787 w 9384838"/>
              <a:gd name="connsiteY220" fmla="*/ 5369570 h 6246801"/>
              <a:gd name="connsiteX221" fmla="*/ 497451 w 9384838"/>
              <a:gd name="connsiteY221" fmla="*/ 5419350 h 6246801"/>
              <a:gd name="connsiteX222" fmla="*/ 472009 w 9384838"/>
              <a:gd name="connsiteY222" fmla="*/ 5419350 h 6246801"/>
              <a:gd name="connsiteX223" fmla="*/ 446567 w 9384838"/>
              <a:gd name="connsiteY223" fmla="*/ 5444793 h 6246801"/>
              <a:gd name="connsiteX224" fmla="*/ 422231 w 9384838"/>
              <a:gd name="connsiteY224" fmla="*/ 5419350 h 6246801"/>
              <a:gd name="connsiteX225" fmla="*/ 446567 w 9384838"/>
              <a:gd name="connsiteY225" fmla="*/ 5393907 h 6246801"/>
              <a:gd name="connsiteX226" fmla="*/ 446567 w 9384838"/>
              <a:gd name="connsiteY226" fmla="*/ 5369570 h 6246801"/>
              <a:gd name="connsiteX227" fmla="*/ 422231 w 9384838"/>
              <a:gd name="connsiteY227" fmla="*/ 5344127 h 6246801"/>
              <a:gd name="connsiteX228" fmla="*/ 371347 w 9384838"/>
              <a:gd name="connsiteY228" fmla="*/ 5369570 h 6246801"/>
              <a:gd name="connsiteX229" fmla="*/ 347011 w 9384838"/>
              <a:gd name="connsiteY229" fmla="*/ 5344127 h 6246801"/>
              <a:gd name="connsiteX230" fmla="*/ 321569 w 9384838"/>
              <a:gd name="connsiteY230" fmla="*/ 5393907 h 6246801"/>
              <a:gd name="connsiteX231" fmla="*/ 271791 w 9384838"/>
              <a:gd name="connsiteY231" fmla="*/ 5419350 h 6246801"/>
              <a:gd name="connsiteX232" fmla="*/ 321569 w 9384838"/>
              <a:gd name="connsiteY232" fmla="*/ 5369570 h 6246801"/>
              <a:gd name="connsiteX233" fmla="*/ 296127 w 9384838"/>
              <a:gd name="connsiteY233" fmla="*/ 5344127 h 6246801"/>
              <a:gd name="connsiteX234" fmla="*/ 296127 w 9384838"/>
              <a:gd name="connsiteY234" fmla="*/ 5293241 h 6246801"/>
              <a:gd name="connsiteX235" fmla="*/ 271791 w 9384838"/>
              <a:gd name="connsiteY235" fmla="*/ 5293241 h 6246801"/>
              <a:gd name="connsiteX236" fmla="*/ 246349 w 9384838"/>
              <a:gd name="connsiteY236" fmla="*/ 5243462 h 6246801"/>
              <a:gd name="connsiteX237" fmla="*/ 296127 w 9384838"/>
              <a:gd name="connsiteY237" fmla="*/ 5168239 h 6246801"/>
              <a:gd name="connsiteX238" fmla="*/ 321569 w 9384838"/>
              <a:gd name="connsiteY238" fmla="*/ 5193682 h 6246801"/>
              <a:gd name="connsiteX239" fmla="*/ 296127 w 9384838"/>
              <a:gd name="connsiteY239" fmla="*/ 5218019 h 6246801"/>
              <a:gd name="connsiteX240" fmla="*/ 321569 w 9384838"/>
              <a:gd name="connsiteY240" fmla="*/ 5218019 h 6246801"/>
              <a:gd name="connsiteX241" fmla="*/ 321569 w 9384838"/>
              <a:gd name="connsiteY241" fmla="*/ 5243462 h 6246801"/>
              <a:gd name="connsiteX242" fmla="*/ 296127 w 9384838"/>
              <a:gd name="connsiteY242" fmla="*/ 5268905 h 6246801"/>
              <a:gd name="connsiteX243" fmla="*/ 321569 w 9384838"/>
              <a:gd name="connsiteY243" fmla="*/ 5318684 h 6246801"/>
              <a:gd name="connsiteX244" fmla="*/ 347011 w 9384838"/>
              <a:gd name="connsiteY244" fmla="*/ 5293241 h 6246801"/>
              <a:gd name="connsiteX245" fmla="*/ 371347 w 9384838"/>
              <a:gd name="connsiteY245" fmla="*/ 5318684 h 6246801"/>
              <a:gd name="connsiteX246" fmla="*/ 396789 w 9384838"/>
              <a:gd name="connsiteY246" fmla="*/ 5318684 h 6246801"/>
              <a:gd name="connsiteX247" fmla="*/ 371347 w 9384838"/>
              <a:gd name="connsiteY247" fmla="*/ 5268905 h 6246801"/>
              <a:gd name="connsiteX248" fmla="*/ 396789 w 9384838"/>
              <a:gd name="connsiteY248" fmla="*/ 5243462 h 6246801"/>
              <a:gd name="connsiteX249" fmla="*/ 371347 w 9384838"/>
              <a:gd name="connsiteY249" fmla="*/ 5193682 h 6246801"/>
              <a:gd name="connsiteX250" fmla="*/ 321569 w 9384838"/>
              <a:gd name="connsiteY250" fmla="*/ 5168239 h 6246801"/>
              <a:gd name="connsiteX251" fmla="*/ 347011 w 9384838"/>
              <a:gd name="connsiteY251" fmla="*/ 5142796 h 6246801"/>
              <a:gd name="connsiteX252" fmla="*/ 296127 w 9384838"/>
              <a:gd name="connsiteY252" fmla="*/ 5142796 h 6246801"/>
              <a:gd name="connsiteX253" fmla="*/ 271791 w 9384838"/>
              <a:gd name="connsiteY253" fmla="*/ 5093016 h 6246801"/>
              <a:gd name="connsiteX254" fmla="*/ 296127 w 9384838"/>
              <a:gd name="connsiteY254" fmla="*/ 5067573 h 6246801"/>
              <a:gd name="connsiteX255" fmla="*/ 271791 w 9384838"/>
              <a:gd name="connsiteY255" fmla="*/ 5043236 h 6246801"/>
              <a:gd name="connsiteX256" fmla="*/ 271791 w 9384838"/>
              <a:gd name="connsiteY256" fmla="*/ 5017793 h 6246801"/>
              <a:gd name="connsiteX257" fmla="*/ 321569 w 9384838"/>
              <a:gd name="connsiteY257" fmla="*/ 5043236 h 6246801"/>
              <a:gd name="connsiteX258" fmla="*/ 347011 w 9384838"/>
              <a:gd name="connsiteY258" fmla="*/ 5043236 h 6246801"/>
              <a:gd name="connsiteX259" fmla="*/ 371347 w 9384838"/>
              <a:gd name="connsiteY259" fmla="*/ 5067573 h 6246801"/>
              <a:gd name="connsiteX260" fmla="*/ 371347 w 9384838"/>
              <a:gd name="connsiteY260" fmla="*/ 5093016 h 6246801"/>
              <a:gd name="connsiteX261" fmla="*/ 396789 w 9384838"/>
              <a:gd name="connsiteY261" fmla="*/ 5093016 h 6246801"/>
              <a:gd name="connsiteX262" fmla="*/ 396789 w 9384838"/>
              <a:gd name="connsiteY262" fmla="*/ 5067573 h 6246801"/>
              <a:gd name="connsiteX263" fmla="*/ 422231 w 9384838"/>
              <a:gd name="connsiteY263" fmla="*/ 5043236 h 6246801"/>
              <a:gd name="connsiteX264" fmla="*/ 371347 w 9384838"/>
              <a:gd name="connsiteY264" fmla="*/ 5017793 h 6246801"/>
              <a:gd name="connsiteX265" fmla="*/ 396789 w 9384838"/>
              <a:gd name="connsiteY265" fmla="*/ 4992350 h 6246801"/>
              <a:gd name="connsiteX266" fmla="*/ 422231 w 9384838"/>
              <a:gd name="connsiteY266" fmla="*/ 4968013 h 6246801"/>
              <a:gd name="connsiteX267" fmla="*/ 446567 w 9384838"/>
              <a:gd name="connsiteY267" fmla="*/ 4992350 h 6246801"/>
              <a:gd name="connsiteX268" fmla="*/ 446567 w 9384838"/>
              <a:gd name="connsiteY268" fmla="*/ 5017793 h 6246801"/>
              <a:gd name="connsiteX269" fmla="*/ 472009 w 9384838"/>
              <a:gd name="connsiteY269" fmla="*/ 5043236 h 6246801"/>
              <a:gd name="connsiteX270" fmla="*/ 497451 w 9384838"/>
              <a:gd name="connsiteY270" fmla="*/ 5017793 h 6246801"/>
              <a:gd name="connsiteX271" fmla="*/ 572671 w 9384838"/>
              <a:gd name="connsiteY271" fmla="*/ 5043236 h 6246801"/>
              <a:gd name="connsiteX272" fmla="*/ 573014 w 9384838"/>
              <a:gd name="connsiteY272" fmla="*/ 5043937 h 6246801"/>
              <a:gd name="connsiteX273" fmla="*/ 573014 w 9384838"/>
              <a:gd name="connsiteY273" fmla="*/ 5043937 h 6246801"/>
              <a:gd name="connsiteX274" fmla="*/ 572672 w 9384838"/>
              <a:gd name="connsiteY274" fmla="*/ 5043236 h 6246801"/>
              <a:gd name="connsiteX275" fmla="*/ 497452 w 9384838"/>
              <a:gd name="connsiteY275" fmla="*/ 5017793 h 6246801"/>
              <a:gd name="connsiteX276" fmla="*/ 547230 w 9384838"/>
              <a:gd name="connsiteY276" fmla="*/ 5017793 h 6246801"/>
              <a:gd name="connsiteX277" fmla="*/ 521788 w 9384838"/>
              <a:gd name="connsiteY277" fmla="*/ 4992350 h 6246801"/>
              <a:gd name="connsiteX278" fmla="*/ 572672 w 9384838"/>
              <a:gd name="connsiteY278" fmla="*/ 4968013 h 6246801"/>
              <a:gd name="connsiteX279" fmla="*/ 597008 w 9384838"/>
              <a:gd name="connsiteY279" fmla="*/ 4992350 h 6246801"/>
              <a:gd name="connsiteX280" fmla="*/ 647892 w 9384838"/>
              <a:gd name="connsiteY280" fmla="*/ 4992350 h 6246801"/>
              <a:gd name="connsiteX281" fmla="*/ 647892 w 9384838"/>
              <a:gd name="connsiteY281" fmla="*/ 4968013 h 6246801"/>
              <a:gd name="connsiteX282" fmla="*/ 672228 w 9384838"/>
              <a:gd name="connsiteY282" fmla="*/ 4942570 h 6246801"/>
              <a:gd name="connsiteX283" fmla="*/ 672228 w 9384838"/>
              <a:gd name="connsiteY283" fmla="*/ 4917127 h 6246801"/>
              <a:gd name="connsiteX284" fmla="*/ 723112 w 9384838"/>
              <a:gd name="connsiteY284" fmla="*/ 4892790 h 6246801"/>
              <a:gd name="connsiteX285" fmla="*/ 772890 w 9384838"/>
              <a:gd name="connsiteY285" fmla="*/ 4892790 h 6246801"/>
              <a:gd name="connsiteX286" fmla="*/ 798333 w 9384838"/>
              <a:gd name="connsiteY286" fmla="*/ 4867347 h 6246801"/>
              <a:gd name="connsiteX287" fmla="*/ 291494 w 9384838"/>
              <a:gd name="connsiteY287" fmla="*/ 3896294 h 6246801"/>
              <a:gd name="connsiteX288" fmla="*/ 319795 w 9384838"/>
              <a:gd name="connsiteY288" fmla="*/ 3947235 h 6246801"/>
              <a:gd name="connsiteX289" fmla="*/ 280174 w 9384838"/>
              <a:gd name="connsiteY289" fmla="*/ 4026476 h 6246801"/>
              <a:gd name="connsiteX290" fmla="*/ 234893 w 9384838"/>
              <a:gd name="connsiteY290" fmla="*/ 4026476 h 6246801"/>
              <a:gd name="connsiteX291" fmla="*/ 220743 w 9384838"/>
              <a:gd name="connsiteY291" fmla="*/ 4066097 h 6246801"/>
              <a:gd name="connsiteX292" fmla="*/ 178292 w 9384838"/>
              <a:gd name="connsiteY292" fmla="*/ 4074587 h 6246801"/>
              <a:gd name="connsiteX293" fmla="*/ 133012 w 9384838"/>
              <a:gd name="connsiteY293" fmla="*/ 4111377 h 6246801"/>
              <a:gd name="connsiteX294" fmla="*/ 93391 w 9384838"/>
              <a:gd name="connsiteY294" fmla="*/ 4125528 h 6246801"/>
              <a:gd name="connsiteX295" fmla="*/ 113201 w 9384838"/>
              <a:gd name="connsiteY295" fmla="*/ 4187789 h 6246801"/>
              <a:gd name="connsiteX296" fmla="*/ 82071 w 9384838"/>
              <a:gd name="connsiteY296" fmla="*/ 4187789 h 6246801"/>
              <a:gd name="connsiteX297" fmla="*/ 59430 w 9384838"/>
              <a:gd name="connsiteY297" fmla="*/ 4250050 h 6246801"/>
              <a:gd name="connsiteX298" fmla="*/ 76411 w 9384838"/>
              <a:gd name="connsiteY298" fmla="*/ 4275521 h 6246801"/>
              <a:gd name="connsiteX299" fmla="*/ 11320 w 9384838"/>
              <a:gd name="connsiteY299" fmla="*/ 4317971 h 6246801"/>
              <a:gd name="connsiteX300" fmla="*/ 0 w 9384838"/>
              <a:gd name="connsiteY300" fmla="*/ 4230240 h 6246801"/>
              <a:gd name="connsiteX301" fmla="*/ 31130 w 9384838"/>
              <a:gd name="connsiteY301" fmla="*/ 4218920 h 6246801"/>
              <a:gd name="connsiteX302" fmla="*/ 45280 w 9384838"/>
              <a:gd name="connsiteY302" fmla="*/ 4187789 h 6246801"/>
              <a:gd name="connsiteX303" fmla="*/ 53771 w 9384838"/>
              <a:gd name="connsiteY303" fmla="*/ 4131188 h 6246801"/>
              <a:gd name="connsiteX304" fmla="*/ 70751 w 9384838"/>
              <a:gd name="connsiteY304" fmla="*/ 4105717 h 6246801"/>
              <a:gd name="connsiteX305" fmla="*/ 124522 w 9384838"/>
              <a:gd name="connsiteY305" fmla="*/ 4083077 h 6246801"/>
              <a:gd name="connsiteX306" fmla="*/ 152822 w 9384838"/>
              <a:gd name="connsiteY306" fmla="*/ 4040626 h 6246801"/>
              <a:gd name="connsiteX307" fmla="*/ 104711 w 9384838"/>
              <a:gd name="connsiteY307" fmla="*/ 4023646 h 6246801"/>
              <a:gd name="connsiteX308" fmla="*/ 104711 w 9384838"/>
              <a:gd name="connsiteY308" fmla="*/ 3981195 h 6246801"/>
              <a:gd name="connsiteX309" fmla="*/ 144332 w 9384838"/>
              <a:gd name="connsiteY309" fmla="*/ 3981195 h 6246801"/>
              <a:gd name="connsiteX310" fmla="*/ 181122 w 9384838"/>
              <a:gd name="connsiteY310" fmla="*/ 4020816 h 6246801"/>
              <a:gd name="connsiteX311" fmla="*/ 240553 w 9384838"/>
              <a:gd name="connsiteY311" fmla="*/ 3955725 h 6246801"/>
              <a:gd name="connsiteX312" fmla="*/ 271684 w 9384838"/>
              <a:gd name="connsiteY312" fmla="*/ 3907614 h 6246801"/>
              <a:gd name="connsiteX313" fmla="*/ 291494 w 9384838"/>
              <a:gd name="connsiteY313" fmla="*/ 3896294 h 6246801"/>
              <a:gd name="connsiteX314" fmla="*/ 481106 w 9384838"/>
              <a:gd name="connsiteY314" fmla="*/ 3596309 h 6246801"/>
              <a:gd name="connsiteX315" fmla="*/ 435825 w 9384838"/>
              <a:gd name="connsiteY315" fmla="*/ 3664230 h 6246801"/>
              <a:gd name="connsiteX316" fmla="*/ 396205 w 9384838"/>
              <a:gd name="connsiteY316" fmla="*/ 3638759 h 6246801"/>
              <a:gd name="connsiteX317" fmla="*/ 481106 w 9384838"/>
              <a:gd name="connsiteY317" fmla="*/ 3596309 h 6246801"/>
              <a:gd name="connsiteX318" fmla="*/ 4460871 w 9384838"/>
              <a:gd name="connsiteY318" fmla="*/ 3512231 h 6246801"/>
              <a:gd name="connsiteX319" fmla="*/ 4435429 w 9384838"/>
              <a:gd name="connsiteY319" fmla="*/ 3563117 h 6246801"/>
              <a:gd name="connsiteX320" fmla="*/ 4385651 w 9384838"/>
              <a:gd name="connsiteY320" fmla="*/ 3612896 h 6246801"/>
              <a:gd name="connsiteX321" fmla="*/ 4385651 w 9384838"/>
              <a:gd name="connsiteY321" fmla="*/ 3638339 h 6246801"/>
              <a:gd name="connsiteX322" fmla="*/ 4435429 w 9384838"/>
              <a:gd name="connsiteY322" fmla="*/ 3638339 h 6246801"/>
              <a:gd name="connsiteX323" fmla="*/ 4435429 w 9384838"/>
              <a:gd name="connsiteY323" fmla="*/ 3662676 h 6246801"/>
              <a:gd name="connsiteX324" fmla="*/ 4385651 w 9384838"/>
              <a:gd name="connsiteY324" fmla="*/ 3713562 h 6246801"/>
              <a:gd name="connsiteX325" fmla="*/ 4284989 w 9384838"/>
              <a:gd name="connsiteY325" fmla="*/ 3737899 h 6246801"/>
              <a:gd name="connsiteX326" fmla="*/ 4310431 w 9384838"/>
              <a:gd name="connsiteY326" fmla="*/ 3688119 h 6246801"/>
              <a:gd name="connsiteX327" fmla="*/ 4335873 w 9384838"/>
              <a:gd name="connsiteY327" fmla="*/ 3662676 h 6246801"/>
              <a:gd name="connsiteX328" fmla="*/ 4335873 w 9384838"/>
              <a:gd name="connsiteY328" fmla="*/ 3638339 h 6246801"/>
              <a:gd name="connsiteX329" fmla="*/ 4284989 w 9384838"/>
              <a:gd name="connsiteY329" fmla="*/ 3662676 h 6246801"/>
              <a:gd name="connsiteX330" fmla="*/ 4284989 w 9384838"/>
              <a:gd name="connsiteY330" fmla="*/ 3612896 h 6246801"/>
              <a:gd name="connsiteX331" fmla="*/ 4360209 w 9384838"/>
              <a:gd name="connsiteY331" fmla="*/ 3537674 h 6246801"/>
              <a:gd name="connsiteX332" fmla="*/ 4460871 w 9384838"/>
              <a:gd name="connsiteY332" fmla="*/ 3512231 h 6246801"/>
              <a:gd name="connsiteX333" fmla="*/ 605629 w 9384838"/>
              <a:gd name="connsiteY333" fmla="*/ 3364245 h 6246801"/>
              <a:gd name="connsiteX334" fmla="*/ 611289 w 9384838"/>
              <a:gd name="connsiteY334" fmla="*/ 3409526 h 6246801"/>
              <a:gd name="connsiteX335" fmla="*/ 633929 w 9384838"/>
              <a:gd name="connsiteY335" fmla="*/ 3437826 h 6246801"/>
              <a:gd name="connsiteX336" fmla="*/ 616949 w 9384838"/>
              <a:gd name="connsiteY336" fmla="*/ 3485937 h 6246801"/>
              <a:gd name="connsiteX337" fmla="*/ 599969 w 9384838"/>
              <a:gd name="connsiteY337" fmla="*/ 3497257 h 6246801"/>
              <a:gd name="connsiteX338" fmla="*/ 560348 w 9384838"/>
              <a:gd name="connsiteY338" fmla="*/ 3451976 h 6246801"/>
              <a:gd name="connsiteX339" fmla="*/ 577328 w 9384838"/>
              <a:gd name="connsiteY339" fmla="*/ 3415186 h 6246801"/>
              <a:gd name="connsiteX340" fmla="*/ 574498 w 9384838"/>
              <a:gd name="connsiteY340" fmla="*/ 3369905 h 6246801"/>
              <a:gd name="connsiteX341" fmla="*/ 605629 w 9384838"/>
              <a:gd name="connsiteY341" fmla="*/ 3364245 h 6246801"/>
              <a:gd name="connsiteX342" fmla="*/ 1098059 w 9384838"/>
              <a:gd name="connsiteY342" fmla="*/ 3109544 h 6246801"/>
              <a:gd name="connsiteX343" fmla="*/ 1081079 w 9384838"/>
              <a:gd name="connsiteY343" fmla="*/ 3137841 h 6246801"/>
              <a:gd name="connsiteX344" fmla="*/ 1064099 w 9384838"/>
              <a:gd name="connsiteY344" fmla="*/ 3154822 h 6246801"/>
              <a:gd name="connsiteX345" fmla="*/ 1038628 w 9384838"/>
              <a:gd name="connsiteY345" fmla="*/ 3143502 h 6246801"/>
              <a:gd name="connsiteX346" fmla="*/ 1098059 w 9384838"/>
              <a:gd name="connsiteY346" fmla="*/ 3109544 h 6246801"/>
              <a:gd name="connsiteX347" fmla="*/ 905615 w 9384838"/>
              <a:gd name="connsiteY347" fmla="*/ 3061433 h 6246801"/>
              <a:gd name="connsiteX348" fmla="*/ 905615 w 9384838"/>
              <a:gd name="connsiteY348" fmla="*/ 3098224 h 6246801"/>
              <a:gd name="connsiteX349" fmla="*/ 874484 w 9384838"/>
              <a:gd name="connsiteY349" fmla="*/ 3149161 h 6246801"/>
              <a:gd name="connsiteX350" fmla="*/ 820713 w 9384838"/>
              <a:gd name="connsiteY350" fmla="*/ 3171802 h 6246801"/>
              <a:gd name="connsiteX351" fmla="*/ 826373 w 9384838"/>
              <a:gd name="connsiteY351" fmla="*/ 3205762 h 6246801"/>
              <a:gd name="connsiteX352" fmla="*/ 769772 w 9384838"/>
              <a:gd name="connsiteY352" fmla="*/ 3214252 h 6246801"/>
              <a:gd name="connsiteX353" fmla="*/ 775432 w 9384838"/>
              <a:gd name="connsiteY353" fmla="*/ 3253873 h 6246801"/>
              <a:gd name="connsiteX354" fmla="*/ 738642 w 9384838"/>
              <a:gd name="connsiteY354" fmla="*/ 3245383 h 6246801"/>
              <a:gd name="connsiteX355" fmla="*/ 724492 w 9384838"/>
              <a:gd name="connsiteY355" fmla="*/ 3214252 h 6246801"/>
              <a:gd name="connsiteX356" fmla="*/ 701851 w 9384838"/>
              <a:gd name="connsiteY356" fmla="*/ 3183122 h 6246801"/>
              <a:gd name="connsiteX357" fmla="*/ 724492 w 9384838"/>
              <a:gd name="connsiteY357" fmla="*/ 3168972 h 6246801"/>
              <a:gd name="connsiteX358" fmla="*/ 747132 w 9384838"/>
              <a:gd name="connsiteY358" fmla="*/ 3146331 h 6246801"/>
              <a:gd name="connsiteX359" fmla="*/ 843354 w 9384838"/>
              <a:gd name="connsiteY359" fmla="*/ 3098224 h 6246801"/>
              <a:gd name="connsiteX360" fmla="*/ 905615 w 9384838"/>
              <a:gd name="connsiteY360" fmla="*/ 3061433 h 6246801"/>
              <a:gd name="connsiteX361" fmla="*/ 936745 w 9384838"/>
              <a:gd name="connsiteY361" fmla="*/ 3033132 h 6246801"/>
              <a:gd name="connsiteX362" fmla="*/ 973535 w 9384838"/>
              <a:gd name="connsiteY362" fmla="*/ 3081244 h 6246801"/>
              <a:gd name="connsiteX363" fmla="*/ 948066 w 9384838"/>
              <a:gd name="connsiteY363" fmla="*/ 3115203 h 6246801"/>
              <a:gd name="connsiteX364" fmla="*/ 925424 w 9384838"/>
              <a:gd name="connsiteY364" fmla="*/ 3067093 h 6246801"/>
              <a:gd name="connsiteX365" fmla="*/ 936745 w 9384838"/>
              <a:gd name="connsiteY365" fmla="*/ 3033132 h 6246801"/>
              <a:gd name="connsiteX366" fmla="*/ 5840275 w 9384838"/>
              <a:gd name="connsiteY366" fmla="*/ 2081897 h 6246801"/>
              <a:gd name="connsiteX367" fmla="*/ 5891159 w 9384838"/>
              <a:gd name="connsiteY367" fmla="*/ 2132783 h 6246801"/>
              <a:gd name="connsiteX368" fmla="*/ 5891159 w 9384838"/>
              <a:gd name="connsiteY368" fmla="*/ 2158226 h 6246801"/>
              <a:gd name="connsiteX369" fmla="*/ 5966379 w 9384838"/>
              <a:gd name="connsiteY369" fmla="*/ 2208005 h 6246801"/>
              <a:gd name="connsiteX370" fmla="*/ 6016157 w 9384838"/>
              <a:gd name="connsiteY370" fmla="*/ 2208005 h 6246801"/>
              <a:gd name="connsiteX371" fmla="*/ 6041599 w 9384838"/>
              <a:gd name="connsiteY371" fmla="*/ 2208005 h 6246801"/>
              <a:gd name="connsiteX372" fmla="*/ 5966379 w 9384838"/>
              <a:gd name="connsiteY372" fmla="*/ 2308672 h 6246801"/>
              <a:gd name="connsiteX373" fmla="*/ 5916601 w 9384838"/>
              <a:gd name="connsiteY373" fmla="*/ 2558676 h 6246801"/>
              <a:gd name="connsiteX374" fmla="*/ 5916601 w 9384838"/>
              <a:gd name="connsiteY374" fmla="*/ 2659341 h 6246801"/>
              <a:gd name="connsiteX375" fmla="*/ 5966379 w 9384838"/>
              <a:gd name="connsiteY375" fmla="*/ 2684786 h 6246801"/>
              <a:gd name="connsiteX376" fmla="*/ 5991821 w 9384838"/>
              <a:gd name="connsiteY376" fmla="*/ 2734563 h 6246801"/>
              <a:gd name="connsiteX377" fmla="*/ 6016157 w 9384838"/>
              <a:gd name="connsiteY377" fmla="*/ 2785448 h 6246801"/>
              <a:gd name="connsiteX378" fmla="*/ 6016157 w 9384838"/>
              <a:gd name="connsiteY378" fmla="*/ 2860670 h 6246801"/>
              <a:gd name="connsiteX379" fmla="*/ 5991821 w 9384838"/>
              <a:gd name="connsiteY379" fmla="*/ 2885007 h 6246801"/>
              <a:gd name="connsiteX380" fmla="*/ 6016157 w 9384838"/>
              <a:gd name="connsiteY380" fmla="*/ 2910449 h 6246801"/>
              <a:gd name="connsiteX381" fmla="*/ 5991821 w 9384838"/>
              <a:gd name="connsiteY381" fmla="*/ 2935892 h 6246801"/>
              <a:gd name="connsiteX382" fmla="*/ 5991821 w 9384838"/>
              <a:gd name="connsiteY382" fmla="*/ 2960229 h 6246801"/>
              <a:gd name="connsiteX383" fmla="*/ 6041599 w 9384838"/>
              <a:gd name="connsiteY383" fmla="*/ 2985670 h 6246801"/>
              <a:gd name="connsiteX384" fmla="*/ 6016157 w 9384838"/>
              <a:gd name="connsiteY384" fmla="*/ 3035453 h 6246801"/>
              <a:gd name="connsiteX385" fmla="*/ 6041599 w 9384838"/>
              <a:gd name="connsiteY385" fmla="*/ 3086339 h 6246801"/>
              <a:gd name="connsiteX386" fmla="*/ 5991821 w 9384838"/>
              <a:gd name="connsiteY386" fmla="*/ 3185896 h 6246801"/>
              <a:gd name="connsiteX387" fmla="*/ 6016157 w 9384838"/>
              <a:gd name="connsiteY387" fmla="*/ 3185896 h 6246801"/>
              <a:gd name="connsiteX388" fmla="*/ 6016157 w 9384838"/>
              <a:gd name="connsiteY388" fmla="*/ 3236782 h 6246801"/>
              <a:gd name="connsiteX389" fmla="*/ 5966379 w 9384838"/>
              <a:gd name="connsiteY389" fmla="*/ 3261118 h 6246801"/>
              <a:gd name="connsiteX390" fmla="*/ 5966379 w 9384838"/>
              <a:gd name="connsiteY390" fmla="*/ 3286561 h 6246801"/>
              <a:gd name="connsiteX391" fmla="*/ 5916601 w 9384838"/>
              <a:gd name="connsiteY391" fmla="*/ 3361784 h 6246801"/>
              <a:gd name="connsiteX392" fmla="*/ 5916601 w 9384838"/>
              <a:gd name="connsiteY392" fmla="*/ 3412670 h 6246801"/>
              <a:gd name="connsiteX393" fmla="*/ 5865717 w 9384838"/>
              <a:gd name="connsiteY393" fmla="*/ 3437007 h 6246801"/>
              <a:gd name="connsiteX394" fmla="*/ 5840275 w 9384838"/>
              <a:gd name="connsiteY394" fmla="*/ 3462450 h 6246801"/>
              <a:gd name="connsiteX395" fmla="*/ 5815939 w 9384838"/>
              <a:gd name="connsiteY395" fmla="*/ 3437007 h 6246801"/>
              <a:gd name="connsiteX396" fmla="*/ 5815939 w 9384838"/>
              <a:gd name="connsiteY396" fmla="*/ 3487893 h 6246801"/>
              <a:gd name="connsiteX397" fmla="*/ 5765055 w 9384838"/>
              <a:gd name="connsiteY397" fmla="*/ 3462450 h 6246801"/>
              <a:gd name="connsiteX398" fmla="*/ 5765055 w 9384838"/>
              <a:gd name="connsiteY398" fmla="*/ 3462451 h 6246801"/>
              <a:gd name="connsiteX399" fmla="*/ 5790497 w 9384838"/>
              <a:gd name="connsiteY399" fmla="*/ 3512230 h 6246801"/>
              <a:gd name="connsiteX400" fmla="*/ 5740719 w 9384838"/>
              <a:gd name="connsiteY400" fmla="*/ 3537673 h 6246801"/>
              <a:gd name="connsiteX401" fmla="*/ 5715277 w 9384838"/>
              <a:gd name="connsiteY401" fmla="*/ 3563116 h 6246801"/>
              <a:gd name="connsiteX402" fmla="*/ 5689835 w 9384838"/>
              <a:gd name="connsiteY402" fmla="*/ 3587453 h 6246801"/>
              <a:gd name="connsiteX403" fmla="*/ 5715277 w 9384838"/>
              <a:gd name="connsiteY403" fmla="*/ 3612896 h 6246801"/>
              <a:gd name="connsiteX404" fmla="*/ 5665499 w 9384838"/>
              <a:gd name="connsiteY404" fmla="*/ 3612896 h 6246801"/>
              <a:gd name="connsiteX405" fmla="*/ 5640057 w 9384838"/>
              <a:gd name="connsiteY405" fmla="*/ 3638339 h 6246801"/>
              <a:gd name="connsiteX406" fmla="*/ 5665499 w 9384838"/>
              <a:gd name="connsiteY406" fmla="*/ 3638339 h 6246801"/>
              <a:gd name="connsiteX407" fmla="*/ 5665499 w 9384838"/>
              <a:gd name="connsiteY407" fmla="*/ 3662676 h 6246801"/>
              <a:gd name="connsiteX408" fmla="*/ 5640057 w 9384838"/>
              <a:gd name="connsiteY408" fmla="*/ 3662676 h 6246801"/>
              <a:gd name="connsiteX409" fmla="*/ 5665499 w 9384838"/>
              <a:gd name="connsiteY409" fmla="*/ 3688119 h 6246801"/>
              <a:gd name="connsiteX410" fmla="*/ 5640057 w 9384838"/>
              <a:gd name="connsiteY410" fmla="*/ 3763342 h 6246801"/>
              <a:gd name="connsiteX411" fmla="*/ 5590279 w 9384838"/>
              <a:gd name="connsiteY411" fmla="*/ 3737899 h 6246801"/>
              <a:gd name="connsiteX412" fmla="*/ 5515059 w 9384838"/>
              <a:gd name="connsiteY412" fmla="*/ 3737899 h 6246801"/>
              <a:gd name="connsiteX413" fmla="*/ 5464175 w 9384838"/>
              <a:gd name="connsiteY413" fmla="*/ 3713562 h 6246801"/>
              <a:gd name="connsiteX414" fmla="*/ 5439839 w 9384838"/>
              <a:gd name="connsiteY414" fmla="*/ 3737899 h 6246801"/>
              <a:gd name="connsiteX415" fmla="*/ 5464175 w 9384838"/>
              <a:gd name="connsiteY415" fmla="*/ 3763342 h 6246801"/>
              <a:gd name="connsiteX416" fmla="*/ 5414397 w 9384838"/>
              <a:gd name="connsiteY416" fmla="*/ 3788785 h 6246801"/>
              <a:gd name="connsiteX417" fmla="*/ 5339177 w 9384838"/>
              <a:gd name="connsiteY417" fmla="*/ 3939230 h 6246801"/>
              <a:gd name="connsiteX418" fmla="*/ 5364619 w 9384838"/>
              <a:gd name="connsiteY418" fmla="*/ 4014453 h 6246801"/>
              <a:gd name="connsiteX419" fmla="*/ 5364618 w 9384838"/>
              <a:gd name="connsiteY419" fmla="*/ 4014453 h 6246801"/>
              <a:gd name="connsiteX420" fmla="*/ 5364618 w 9384838"/>
              <a:gd name="connsiteY420" fmla="*/ 4089676 h 6246801"/>
              <a:gd name="connsiteX421" fmla="*/ 5313734 w 9384838"/>
              <a:gd name="connsiteY421" fmla="*/ 4289902 h 6246801"/>
              <a:gd name="connsiteX422" fmla="*/ 5238514 w 9384838"/>
              <a:gd name="connsiteY422" fmla="*/ 4416010 h 6246801"/>
              <a:gd name="connsiteX423" fmla="*/ 5213072 w 9384838"/>
              <a:gd name="connsiteY423" fmla="*/ 4440347 h 6246801"/>
              <a:gd name="connsiteX424" fmla="*/ 5163294 w 9384838"/>
              <a:gd name="connsiteY424" fmla="*/ 4440347 h 6246801"/>
              <a:gd name="connsiteX425" fmla="*/ 5137852 w 9384838"/>
              <a:gd name="connsiteY425" fmla="*/ 4465790 h 6246801"/>
              <a:gd name="connsiteX426" fmla="*/ 5163294 w 9384838"/>
              <a:gd name="connsiteY426" fmla="*/ 4465790 h 6246801"/>
              <a:gd name="connsiteX427" fmla="*/ 5062632 w 9384838"/>
              <a:gd name="connsiteY427" fmla="*/ 4616236 h 6246801"/>
              <a:gd name="connsiteX428" fmla="*/ 5038296 w 9384838"/>
              <a:gd name="connsiteY428" fmla="*/ 4691459 h 6246801"/>
              <a:gd name="connsiteX429" fmla="*/ 5012854 w 9384838"/>
              <a:gd name="connsiteY429" fmla="*/ 4716902 h 6246801"/>
              <a:gd name="connsiteX430" fmla="*/ 4987412 w 9384838"/>
              <a:gd name="connsiteY430" fmla="*/ 4792125 h 6246801"/>
              <a:gd name="connsiteX431" fmla="*/ 5012854 w 9384838"/>
              <a:gd name="connsiteY431" fmla="*/ 4917127 h 6246801"/>
              <a:gd name="connsiteX432" fmla="*/ 5062632 w 9384838"/>
              <a:gd name="connsiteY432" fmla="*/ 5043236 h 6246801"/>
              <a:gd name="connsiteX433" fmla="*/ 5013583 w 9384838"/>
              <a:gd name="connsiteY433" fmla="*/ 4993096 h 6246801"/>
              <a:gd name="connsiteX434" fmla="*/ 5062632 w 9384838"/>
              <a:gd name="connsiteY434" fmla="*/ 5043237 h 6246801"/>
              <a:gd name="connsiteX435" fmla="*/ 4987412 w 9384838"/>
              <a:gd name="connsiteY435" fmla="*/ 5043237 h 6246801"/>
              <a:gd name="connsiteX436" fmla="*/ 4963076 w 9384838"/>
              <a:gd name="connsiteY436" fmla="*/ 5017794 h 6246801"/>
              <a:gd name="connsiteX437" fmla="*/ 4862414 w 9384838"/>
              <a:gd name="connsiteY437" fmla="*/ 5067574 h 6246801"/>
              <a:gd name="connsiteX438" fmla="*/ 4812636 w 9384838"/>
              <a:gd name="connsiteY438" fmla="*/ 5142796 h 6246801"/>
              <a:gd name="connsiteX439" fmla="*/ 4812636 w 9384838"/>
              <a:gd name="connsiteY439" fmla="*/ 5193682 h 6246801"/>
              <a:gd name="connsiteX440" fmla="*/ 4787194 w 9384838"/>
              <a:gd name="connsiteY440" fmla="*/ 5243462 h 6246801"/>
              <a:gd name="connsiteX441" fmla="*/ 4711974 w 9384838"/>
              <a:gd name="connsiteY441" fmla="*/ 5268905 h 6246801"/>
              <a:gd name="connsiteX442" fmla="*/ 4686532 w 9384838"/>
              <a:gd name="connsiteY442" fmla="*/ 5243462 h 6246801"/>
              <a:gd name="connsiteX443" fmla="*/ 4636753 w 9384838"/>
              <a:gd name="connsiteY443" fmla="*/ 5268905 h 6246801"/>
              <a:gd name="connsiteX444" fmla="*/ 4611311 w 9384838"/>
              <a:gd name="connsiteY444" fmla="*/ 5293242 h 6246801"/>
              <a:gd name="connsiteX445" fmla="*/ 4561533 w 9384838"/>
              <a:gd name="connsiteY445" fmla="*/ 5344128 h 6246801"/>
              <a:gd name="connsiteX446" fmla="*/ 4536091 w 9384838"/>
              <a:gd name="connsiteY446" fmla="*/ 5293242 h 6246801"/>
              <a:gd name="connsiteX447" fmla="*/ 4561533 w 9384838"/>
              <a:gd name="connsiteY447" fmla="*/ 5293242 h 6246801"/>
              <a:gd name="connsiteX448" fmla="*/ 4561533 w 9384838"/>
              <a:gd name="connsiteY448" fmla="*/ 5268905 h 6246801"/>
              <a:gd name="connsiteX449" fmla="*/ 4585869 w 9384838"/>
              <a:gd name="connsiteY449" fmla="*/ 5218019 h 6246801"/>
              <a:gd name="connsiteX450" fmla="*/ 4585869 w 9384838"/>
              <a:gd name="connsiteY450" fmla="*/ 5193682 h 6246801"/>
              <a:gd name="connsiteX451" fmla="*/ 4611311 w 9384838"/>
              <a:gd name="connsiteY451" fmla="*/ 5168239 h 6246801"/>
              <a:gd name="connsiteX452" fmla="*/ 4611311 w 9384838"/>
              <a:gd name="connsiteY452" fmla="*/ 5142796 h 6246801"/>
              <a:gd name="connsiteX453" fmla="*/ 4585869 w 9384838"/>
              <a:gd name="connsiteY453" fmla="*/ 5142796 h 6246801"/>
              <a:gd name="connsiteX454" fmla="*/ 4611311 w 9384838"/>
              <a:gd name="connsiteY454" fmla="*/ 5118460 h 6246801"/>
              <a:gd name="connsiteX455" fmla="*/ 4636753 w 9384838"/>
              <a:gd name="connsiteY455" fmla="*/ 5118460 h 6246801"/>
              <a:gd name="connsiteX456" fmla="*/ 4636753 w 9384838"/>
              <a:gd name="connsiteY456" fmla="*/ 5093017 h 6246801"/>
              <a:gd name="connsiteX457" fmla="*/ 4686532 w 9384838"/>
              <a:gd name="connsiteY457" fmla="*/ 5067574 h 6246801"/>
              <a:gd name="connsiteX458" fmla="*/ 4737416 w 9384838"/>
              <a:gd name="connsiteY458" fmla="*/ 5043237 h 6246801"/>
              <a:gd name="connsiteX459" fmla="*/ 4737416 w 9384838"/>
              <a:gd name="connsiteY459" fmla="*/ 5017794 h 6246801"/>
              <a:gd name="connsiteX460" fmla="*/ 4737416 w 9384838"/>
              <a:gd name="connsiteY460" fmla="*/ 4992351 h 6246801"/>
              <a:gd name="connsiteX461" fmla="*/ 4686532 w 9384838"/>
              <a:gd name="connsiteY461" fmla="*/ 4942571 h 6246801"/>
              <a:gd name="connsiteX462" fmla="*/ 4662196 w 9384838"/>
              <a:gd name="connsiteY462" fmla="*/ 4968014 h 6246801"/>
              <a:gd name="connsiteX463" fmla="*/ 4636753 w 9384838"/>
              <a:gd name="connsiteY463" fmla="*/ 4968014 h 6246801"/>
              <a:gd name="connsiteX464" fmla="*/ 4611311 w 9384838"/>
              <a:gd name="connsiteY464" fmla="*/ 4942571 h 6246801"/>
              <a:gd name="connsiteX465" fmla="*/ 4585869 w 9384838"/>
              <a:gd name="connsiteY465" fmla="*/ 4992350 h 6246801"/>
              <a:gd name="connsiteX466" fmla="*/ 4611310 w 9384838"/>
              <a:gd name="connsiteY466" fmla="*/ 5017792 h 6246801"/>
              <a:gd name="connsiteX467" fmla="*/ 4611311 w 9384838"/>
              <a:gd name="connsiteY467" fmla="*/ 5017793 h 6246801"/>
              <a:gd name="connsiteX468" fmla="*/ 4536091 w 9384838"/>
              <a:gd name="connsiteY468" fmla="*/ 5043236 h 6246801"/>
              <a:gd name="connsiteX469" fmla="*/ 4510649 w 9384838"/>
              <a:gd name="connsiteY469" fmla="*/ 5043236 h 6246801"/>
              <a:gd name="connsiteX470" fmla="*/ 4510649 w 9384838"/>
              <a:gd name="connsiteY470" fmla="*/ 5118458 h 6246801"/>
              <a:gd name="connsiteX471" fmla="*/ 4561533 w 9384838"/>
              <a:gd name="connsiteY471" fmla="*/ 5168238 h 6246801"/>
              <a:gd name="connsiteX472" fmla="*/ 4536091 w 9384838"/>
              <a:gd name="connsiteY472" fmla="*/ 5168238 h 6246801"/>
              <a:gd name="connsiteX473" fmla="*/ 4510649 w 9384838"/>
              <a:gd name="connsiteY473" fmla="*/ 5168238 h 6246801"/>
              <a:gd name="connsiteX474" fmla="*/ 4510649 w 9384838"/>
              <a:gd name="connsiteY474" fmla="*/ 5193681 h 6246801"/>
              <a:gd name="connsiteX475" fmla="*/ 4486313 w 9384838"/>
              <a:gd name="connsiteY475" fmla="*/ 5168238 h 6246801"/>
              <a:gd name="connsiteX476" fmla="*/ 4486313 w 9384838"/>
              <a:gd name="connsiteY476" fmla="*/ 5118458 h 6246801"/>
              <a:gd name="connsiteX477" fmla="*/ 4460871 w 9384838"/>
              <a:gd name="connsiteY477" fmla="*/ 5093016 h 6246801"/>
              <a:gd name="connsiteX478" fmla="*/ 4385651 w 9384838"/>
              <a:gd name="connsiteY478" fmla="*/ 5067573 h 6246801"/>
              <a:gd name="connsiteX479" fmla="*/ 4310431 w 9384838"/>
              <a:gd name="connsiteY479" fmla="*/ 5093016 h 6246801"/>
              <a:gd name="connsiteX480" fmla="*/ 4284989 w 9384838"/>
              <a:gd name="connsiteY480" fmla="*/ 5142795 h 6246801"/>
              <a:gd name="connsiteX481" fmla="*/ 4284989 w 9384838"/>
              <a:gd name="connsiteY481" fmla="*/ 5142796 h 6246801"/>
              <a:gd name="connsiteX482" fmla="*/ 4260653 w 9384838"/>
              <a:gd name="connsiteY482" fmla="*/ 5168239 h 6246801"/>
              <a:gd name="connsiteX483" fmla="*/ 4260653 w 9384838"/>
              <a:gd name="connsiteY483" fmla="*/ 5193683 h 6246801"/>
              <a:gd name="connsiteX484" fmla="*/ 4284989 w 9384838"/>
              <a:gd name="connsiteY484" fmla="*/ 5243462 h 6246801"/>
              <a:gd name="connsiteX485" fmla="*/ 4235211 w 9384838"/>
              <a:gd name="connsiteY485" fmla="*/ 5268905 h 6246801"/>
              <a:gd name="connsiteX486" fmla="*/ 4185433 w 9384838"/>
              <a:gd name="connsiteY486" fmla="*/ 5344128 h 6246801"/>
              <a:gd name="connsiteX487" fmla="*/ 4110213 w 9384838"/>
              <a:gd name="connsiteY487" fmla="*/ 5369571 h 6246801"/>
              <a:gd name="connsiteX488" fmla="*/ 4084771 w 9384838"/>
              <a:gd name="connsiteY488" fmla="*/ 5318685 h 6246801"/>
              <a:gd name="connsiteX489" fmla="*/ 4110213 w 9384838"/>
              <a:gd name="connsiteY489" fmla="*/ 5243462 h 6246801"/>
              <a:gd name="connsiteX490" fmla="*/ 4134549 w 9384838"/>
              <a:gd name="connsiteY490" fmla="*/ 5193683 h 6246801"/>
              <a:gd name="connsiteX491" fmla="*/ 4134549 w 9384838"/>
              <a:gd name="connsiteY491" fmla="*/ 5168239 h 6246801"/>
              <a:gd name="connsiteX492" fmla="*/ 4185433 w 9384838"/>
              <a:gd name="connsiteY492" fmla="*/ 5168239 h 6246801"/>
              <a:gd name="connsiteX493" fmla="*/ 4209769 w 9384838"/>
              <a:gd name="connsiteY493" fmla="*/ 5142796 h 6246801"/>
              <a:gd name="connsiteX494" fmla="*/ 4185433 w 9384838"/>
              <a:gd name="connsiteY494" fmla="*/ 5118460 h 6246801"/>
              <a:gd name="connsiteX495" fmla="*/ 4084771 w 9384838"/>
              <a:gd name="connsiteY495" fmla="*/ 5093017 h 6246801"/>
              <a:gd name="connsiteX496" fmla="*/ 4034993 w 9384838"/>
              <a:gd name="connsiteY496" fmla="*/ 5142796 h 6246801"/>
              <a:gd name="connsiteX497" fmla="*/ 3958666 w 9384838"/>
              <a:gd name="connsiteY497" fmla="*/ 5168239 h 6246801"/>
              <a:gd name="connsiteX498" fmla="*/ 3908904 w 9384838"/>
              <a:gd name="connsiteY498" fmla="*/ 5218019 h 6246801"/>
              <a:gd name="connsiteX499" fmla="*/ 3859127 w 9384838"/>
              <a:gd name="connsiteY499" fmla="*/ 5293242 h 6246801"/>
              <a:gd name="connsiteX500" fmla="*/ 3758465 w 9384838"/>
              <a:gd name="connsiteY500" fmla="*/ 5243462 h 6246801"/>
              <a:gd name="connsiteX501" fmla="*/ 3708688 w 9384838"/>
              <a:gd name="connsiteY501" fmla="*/ 5243462 h 6246801"/>
              <a:gd name="connsiteX502" fmla="*/ 3582584 w 9384838"/>
              <a:gd name="connsiteY502" fmla="*/ 5193683 h 6246801"/>
              <a:gd name="connsiteX503" fmla="*/ 3589545 w 9384838"/>
              <a:gd name="connsiteY503" fmla="*/ 5173103 h 6246801"/>
              <a:gd name="connsiteX504" fmla="*/ 3589543 w 9384838"/>
              <a:gd name="connsiteY504" fmla="*/ 5173102 h 6246801"/>
              <a:gd name="connsiteX505" fmla="*/ 3582582 w 9384838"/>
              <a:gd name="connsiteY505" fmla="*/ 5193682 h 6246801"/>
              <a:gd name="connsiteX506" fmla="*/ 3382367 w 9384838"/>
              <a:gd name="connsiteY506" fmla="*/ 5193682 h 6246801"/>
              <a:gd name="connsiteX507" fmla="*/ 3421081 w 9384838"/>
              <a:gd name="connsiteY507" fmla="*/ 5164921 h 6246801"/>
              <a:gd name="connsiteX508" fmla="*/ 3483028 w 9384838"/>
              <a:gd name="connsiteY508" fmla="*/ 5168239 h 6246801"/>
              <a:gd name="connsiteX509" fmla="*/ 3532805 w 9384838"/>
              <a:gd name="connsiteY509" fmla="*/ 5168239 h 6246801"/>
              <a:gd name="connsiteX510" fmla="*/ 3532805 w 9384838"/>
              <a:gd name="connsiteY510" fmla="*/ 5118459 h 6246801"/>
              <a:gd name="connsiteX511" fmla="*/ 3507365 w 9384838"/>
              <a:gd name="connsiteY511" fmla="*/ 5093016 h 6246801"/>
              <a:gd name="connsiteX512" fmla="*/ 3483028 w 9384838"/>
              <a:gd name="connsiteY512" fmla="*/ 5118459 h 6246801"/>
              <a:gd name="connsiteX513" fmla="*/ 3432144 w 9384838"/>
              <a:gd name="connsiteY513" fmla="*/ 5093016 h 6246801"/>
              <a:gd name="connsiteX514" fmla="*/ 3407808 w 9384838"/>
              <a:gd name="connsiteY514" fmla="*/ 5093016 h 6246801"/>
              <a:gd name="connsiteX515" fmla="*/ 3407808 w 9384838"/>
              <a:gd name="connsiteY515" fmla="*/ 5043237 h 6246801"/>
              <a:gd name="connsiteX516" fmla="*/ 3382367 w 9384838"/>
              <a:gd name="connsiteY516" fmla="*/ 5043237 h 6246801"/>
              <a:gd name="connsiteX517" fmla="*/ 3356924 w 9384838"/>
              <a:gd name="connsiteY517" fmla="*/ 5093016 h 6246801"/>
              <a:gd name="connsiteX518" fmla="*/ 3382367 w 9384838"/>
              <a:gd name="connsiteY518" fmla="*/ 5118459 h 6246801"/>
              <a:gd name="connsiteX519" fmla="*/ 3382367 w 9384838"/>
              <a:gd name="connsiteY519" fmla="*/ 5142796 h 6246801"/>
              <a:gd name="connsiteX520" fmla="*/ 3331482 w 9384838"/>
              <a:gd name="connsiteY520" fmla="*/ 5093016 h 6246801"/>
              <a:gd name="connsiteX521" fmla="*/ 3356924 w 9384838"/>
              <a:gd name="connsiteY521" fmla="*/ 5067573 h 6246801"/>
              <a:gd name="connsiteX522" fmla="*/ 3356924 w 9384838"/>
              <a:gd name="connsiteY522" fmla="*/ 4992351 h 6246801"/>
              <a:gd name="connsiteX523" fmla="*/ 3407808 w 9384838"/>
              <a:gd name="connsiteY523" fmla="*/ 4942571 h 6246801"/>
              <a:gd name="connsiteX524" fmla="*/ 3356924 w 9384838"/>
              <a:gd name="connsiteY524" fmla="*/ 4942571 h 6246801"/>
              <a:gd name="connsiteX525" fmla="*/ 3349625 w 9384838"/>
              <a:gd name="connsiteY525" fmla="*/ 4928288 h 6246801"/>
              <a:gd name="connsiteX526" fmla="*/ 3349624 w 9384838"/>
              <a:gd name="connsiteY526" fmla="*/ 4928288 h 6246801"/>
              <a:gd name="connsiteX527" fmla="*/ 3356924 w 9384838"/>
              <a:gd name="connsiteY527" fmla="*/ 4942571 h 6246801"/>
              <a:gd name="connsiteX528" fmla="*/ 3281703 w 9384838"/>
              <a:gd name="connsiteY528" fmla="*/ 4968014 h 6246801"/>
              <a:gd name="connsiteX529" fmla="*/ 3256260 w 9384838"/>
              <a:gd name="connsiteY529" fmla="*/ 5017794 h 6246801"/>
              <a:gd name="connsiteX530" fmla="*/ 3181041 w 9384838"/>
              <a:gd name="connsiteY530" fmla="*/ 5067573 h 6246801"/>
              <a:gd name="connsiteX531" fmla="*/ 3206483 w 9384838"/>
              <a:gd name="connsiteY531" fmla="*/ 5118459 h 6246801"/>
              <a:gd name="connsiteX532" fmla="*/ 3181041 w 9384838"/>
              <a:gd name="connsiteY532" fmla="*/ 5142796 h 6246801"/>
              <a:gd name="connsiteX533" fmla="*/ 3231925 w 9384838"/>
              <a:gd name="connsiteY533" fmla="*/ 5168239 h 6246801"/>
              <a:gd name="connsiteX534" fmla="*/ 3281703 w 9384838"/>
              <a:gd name="connsiteY534" fmla="*/ 5218019 h 6246801"/>
              <a:gd name="connsiteX535" fmla="*/ 3331481 w 9384838"/>
              <a:gd name="connsiteY535" fmla="*/ 5268905 h 6246801"/>
              <a:gd name="connsiteX536" fmla="*/ 3281703 w 9384838"/>
              <a:gd name="connsiteY536" fmla="*/ 5293242 h 6246801"/>
              <a:gd name="connsiteX537" fmla="*/ 3281703 w 9384838"/>
              <a:gd name="connsiteY537" fmla="*/ 5318685 h 6246801"/>
              <a:gd name="connsiteX538" fmla="*/ 3256260 w 9384838"/>
              <a:gd name="connsiteY538" fmla="*/ 5293242 h 6246801"/>
              <a:gd name="connsiteX539" fmla="*/ 3206483 w 9384838"/>
              <a:gd name="connsiteY539" fmla="*/ 5293242 h 6246801"/>
              <a:gd name="connsiteX540" fmla="*/ 3181041 w 9384838"/>
              <a:gd name="connsiteY540" fmla="*/ 5293242 h 6246801"/>
              <a:gd name="connsiteX541" fmla="*/ 3056044 w 9384838"/>
              <a:gd name="connsiteY541" fmla="*/ 5293242 h 6246801"/>
              <a:gd name="connsiteX542" fmla="*/ 3030601 w 9384838"/>
              <a:gd name="connsiteY542" fmla="*/ 5344128 h 6246801"/>
              <a:gd name="connsiteX543" fmla="*/ 3006265 w 9384838"/>
              <a:gd name="connsiteY543" fmla="*/ 5344128 h 6246801"/>
              <a:gd name="connsiteX544" fmla="*/ 2980823 w 9384838"/>
              <a:gd name="connsiteY544" fmla="*/ 5369571 h 6246801"/>
              <a:gd name="connsiteX545" fmla="*/ 3006265 w 9384838"/>
              <a:gd name="connsiteY545" fmla="*/ 5393907 h 6246801"/>
              <a:gd name="connsiteX546" fmla="*/ 2980823 w 9384838"/>
              <a:gd name="connsiteY546" fmla="*/ 5419350 h 6246801"/>
              <a:gd name="connsiteX547" fmla="*/ 2905602 w 9384838"/>
              <a:gd name="connsiteY547" fmla="*/ 5444793 h 6246801"/>
              <a:gd name="connsiteX548" fmla="*/ 2880162 w 9384838"/>
              <a:gd name="connsiteY548" fmla="*/ 5520016 h 6246801"/>
              <a:gd name="connsiteX549" fmla="*/ 2830382 w 9384838"/>
              <a:gd name="connsiteY549" fmla="*/ 5444793 h 6246801"/>
              <a:gd name="connsiteX550" fmla="*/ 2797447 w 9384838"/>
              <a:gd name="connsiteY550" fmla="*/ 5420181 h 6246801"/>
              <a:gd name="connsiteX551" fmla="*/ 2797446 w 9384838"/>
              <a:gd name="connsiteY551" fmla="*/ 5420182 h 6246801"/>
              <a:gd name="connsiteX552" fmla="*/ 2830382 w 9384838"/>
              <a:gd name="connsiteY552" fmla="*/ 5444794 h 6246801"/>
              <a:gd name="connsiteX553" fmla="*/ 2880159 w 9384838"/>
              <a:gd name="connsiteY553" fmla="*/ 5520016 h 6246801"/>
              <a:gd name="connsiteX554" fmla="*/ 2830382 w 9384838"/>
              <a:gd name="connsiteY554" fmla="*/ 5544353 h 6246801"/>
              <a:gd name="connsiteX555" fmla="*/ 2804941 w 9384838"/>
              <a:gd name="connsiteY555" fmla="*/ 5569796 h 6246801"/>
              <a:gd name="connsiteX556" fmla="*/ 2755160 w 9384838"/>
              <a:gd name="connsiteY556" fmla="*/ 5595239 h 6246801"/>
              <a:gd name="connsiteX557" fmla="*/ 2679941 w 9384838"/>
              <a:gd name="connsiteY557" fmla="*/ 5569796 h 6246801"/>
              <a:gd name="connsiteX558" fmla="*/ 2629058 w 9384838"/>
              <a:gd name="connsiteY558" fmla="*/ 5494573 h 6246801"/>
              <a:gd name="connsiteX559" fmla="*/ 2629058 w 9384838"/>
              <a:gd name="connsiteY559" fmla="*/ 5444794 h 6246801"/>
              <a:gd name="connsiteX560" fmla="*/ 2579280 w 9384838"/>
              <a:gd name="connsiteY560" fmla="*/ 5393908 h 6246801"/>
              <a:gd name="connsiteX561" fmla="*/ 2579280 w 9384838"/>
              <a:gd name="connsiteY561" fmla="*/ 5344128 h 6246801"/>
              <a:gd name="connsiteX562" fmla="*/ 2529501 w 9384838"/>
              <a:gd name="connsiteY562" fmla="*/ 5318685 h 6246801"/>
              <a:gd name="connsiteX563" fmla="*/ 2553838 w 9384838"/>
              <a:gd name="connsiteY563" fmla="*/ 5293242 h 6246801"/>
              <a:gd name="connsiteX564" fmla="*/ 2579280 w 9384838"/>
              <a:gd name="connsiteY564" fmla="*/ 5268905 h 6246801"/>
              <a:gd name="connsiteX565" fmla="*/ 2579280 w 9384838"/>
              <a:gd name="connsiteY565" fmla="*/ 5243462 h 6246801"/>
              <a:gd name="connsiteX566" fmla="*/ 2629058 w 9384838"/>
              <a:gd name="connsiteY566" fmla="*/ 5218019 h 6246801"/>
              <a:gd name="connsiteX567" fmla="*/ 2604722 w 9384838"/>
              <a:gd name="connsiteY567" fmla="*/ 5193682 h 6246801"/>
              <a:gd name="connsiteX568" fmla="*/ 2579280 w 9384838"/>
              <a:gd name="connsiteY568" fmla="*/ 5142796 h 6246801"/>
              <a:gd name="connsiteX569" fmla="*/ 2654500 w 9384838"/>
              <a:gd name="connsiteY569" fmla="*/ 5142796 h 6246801"/>
              <a:gd name="connsiteX570" fmla="*/ 2662914 w 9384838"/>
              <a:gd name="connsiteY570" fmla="*/ 5142796 h 6246801"/>
              <a:gd name="connsiteX571" fmla="*/ 2662915 w 9384838"/>
              <a:gd name="connsiteY571" fmla="*/ 5142795 h 6246801"/>
              <a:gd name="connsiteX572" fmla="*/ 2579280 w 9384838"/>
              <a:gd name="connsiteY572" fmla="*/ 5142795 h 6246801"/>
              <a:gd name="connsiteX573" fmla="*/ 2705382 w 9384838"/>
              <a:gd name="connsiteY573" fmla="*/ 5093015 h 6246801"/>
              <a:gd name="connsiteX574" fmla="*/ 2755160 w 9384838"/>
              <a:gd name="connsiteY574" fmla="*/ 5043236 h 6246801"/>
              <a:gd name="connsiteX575" fmla="*/ 2755160 w 9384838"/>
              <a:gd name="connsiteY575" fmla="*/ 4992350 h 6246801"/>
              <a:gd name="connsiteX576" fmla="*/ 2729719 w 9384838"/>
              <a:gd name="connsiteY576" fmla="*/ 4968013 h 6246801"/>
              <a:gd name="connsiteX577" fmla="*/ 2705383 w 9384838"/>
              <a:gd name="connsiteY577" fmla="*/ 4942570 h 6246801"/>
              <a:gd name="connsiteX578" fmla="*/ 2679942 w 9384838"/>
              <a:gd name="connsiteY578" fmla="*/ 4942570 h 6246801"/>
              <a:gd name="connsiteX579" fmla="*/ 2654500 w 9384838"/>
              <a:gd name="connsiteY579" fmla="*/ 4968013 h 6246801"/>
              <a:gd name="connsiteX580" fmla="*/ 2604722 w 9384838"/>
              <a:gd name="connsiteY580" fmla="*/ 4968013 h 6246801"/>
              <a:gd name="connsiteX581" fmla="*/ 2529503 w 9384838"/>
              <a:gd name="connsiteY581" fmla="*/ 4917127 h 6246801"/>
              <a:gd name="connsiteX582" fmla="*/ 2529503 w 9384838"/>
              <a:gd name="connsiteY582" fmla="*/ 4867348 h 6246801"/>
              <a:gd name="connsiteX583" fmla="*/ 2454282 w 9384838"/>
              <a:gd name="connsiteY583" fmla="*/ 4841905 h 6246801"/>
              <a:gd name="connsiteX584" fmla="*/ 2454282 w 9384838"/>
              <a:gd name="connsiteY584" fmla="*/ 4867348 h 6246801"/>
              <a:gd name="connsiteX585" fmla="*/ 2428840 w 9384838"/>
              <a:gd name="connsiteY585" fmla="*/ 4841905 h 6246801"/>
              <a:gd name="connsiteX586" fmla="*/ 2379063 w 9384838"/>
              <a:gd name="connsiteY586" fmla="*/ 4841905 h 6246801"/>
              <a:gd name="connsiteX587" fmla="*/ 2353620 w 9384838"/>
              <a:gd name="connsiteY587" fmla="*/ 4867348 h 6246801"/>
              <a:gd name="connsiteX588" fmla="*/ 2353620 w 9384838"/>
              <a:gd name="connsiteY588" fmla="*/ 4867347 h 6246801"/>
              <a:gd name="connsiteX589" fmla="*/ 2328178 w 9384838"/>
              <a:gd name="connsiteY589" fmla="*/ 4841904 h 6246801"/>
              <a:gd name="connsiteX590" fmla="*/ 2303843 w 9384838"/>
              <a:gd name="connsiteY590" fmla="*/ 4841904 h 6246801"/>
              <a:gd name="connsiteX591" fmla="*/ 2278401 w 9384838"/>
              <a:gd name="connsiteY591" fmla="*/ 4817568 h 6246801"/>
              <a:gd name="connsiteX592" fmla="*/ 2252958 w 9384838"/>
              <a:gd name="connsiteY592" fmla="*/ 4841904 h 6246801"/>
              <a:gd name="connsiteX593" fmla="*/ 2303843 w 9384838"/>
              <a:gd name="connsiteY593" fmla="*/ 4867347 h 6246801"/>
              <a:gd name="connsiteX594" fmla="*/ 2228623 w 9384838"/>
              <a:gd name="connsiteY594" fmla="*/ 4892790 h 6246801"/>
              <a:gd name="connsiteX595" fmla="*/ 2177740 w 9384838"/>
              <a:gd name="connsiteY595" fmla="*/ 4841904 h 6246801"/>
              <a:gd name="connsiteX596" fmla="*/ 2153404 w 9384838"/>
              <a:gd name="connsiteY596" fmla="*/ 4867347 h 6246801"/>
              <a:gd name="connsiteX597" fmla="*/ 2153404 w 9384838"/>
              <a:gd name="connsiteY597" fmla="*/ 4892790 h 6246801"/>
              <a:gd name="connsiteX598" fmla="*/ 2127962 w 9384838"/>
              <a:gd name="connsiteY598" fmla="*/ 4942570 h 6246801"/>
              <a:gd name="connsiteX599" fmla="*/ 2102518 w 9384838"/>
              <a:gd name="connsiteY599" fmla="*/ 4917127 h 6246801"/>
              <a:gd name="connsiteX600" fmla="*/ 2078183 w 9384838"/>
              <a:gd name="connsiteY600" fmla="*/ 4917127 h 6246801"/>
              <a:gd name="connsiteX601" fmla="*/ 2078183 w 9384838"/>
              <a:gd name="connsiteY601" fmla="*/ 4867347 h 6246801"/>
              <a:gd name="connsiteX602" fmla="*/ 2027299 w 9384838"/>
              <a:gd name="connsiteY602" fmla="*/ 4867347 h 6246801"/>
              <a:gd name="connsiteX603" fmla="*/ 2001857 w 9384838"/>
              <a:gd name="connsiteY603" fmla="*/ 4892790 h 6246801"/>
              <a:gd name="connsiteX604" fmla="*/ 1952080 w 9384838"/>
              <a:gd name="connsiteY604" fmla="*/ 4892790 h 6246801"/>
              <a:gd name="connsiteX605" fmla="*/ 1902303 w 9384838"/>
              <a:gd name="connsiteY605" fmla="*/ 4917127 h 6246801"/>
              <a:gd name="connsiteX606" fmla="*/ 1876860 w 9384838"/>
              <a:gd name="connsiteY606" fmla="*/ 4892790 h 6246801"/>
              <a:gd name="connsiteX607" fmla="*/ 1876860 w 9384838"/>
              <a:gd name="connsiteY607" fmla="*/ 4867347 h 6246801"/>
              <a:gd name="connsiteX608" fmla="*/ 1851419 w 9384838"/>
              <a:gd name="connsiteY608" fmla="*/ 4892790 h 6246801"/>
              <a:gd name="connsiteX609" fmla="*/ 1827080 w 9384838"/>
              <a:gd name="connsiteY609" fmla="*/ 4892790 h 6246801"/>
              <a:gd name="connsiteX610" fmla="*/ 1801640 w 9384838"/>
              <a:gd name="connsiteY610" fmla="*/ 4867347 h 6246801"/>
              <a:gd name="connsiteX611" fmla="*/ 1801640 w 9384838"/>
              <a:gd name="connsiteY611" fmla="*/ 4892790 h 6246801"/>
              <a:gd name="connsiteX612" fmla="*/ 1776198 w 9384838"/>
              <a:gd name="connsiteY612" fmla="*/ 4917127 h 6246801"/>
              <a:gd name="connsiteX613" fmla="*/ 1751861 w 9384838"/>
              <a:gd name="connsiteY613" fmla="*/ 4892790 h 6246801"/>
              <a:gd name="connsiteX614" fmla="*/ 1726419 w 9384838"/>
              <a:gd name="connsiteY614" fmla="*/ 4892790 h 6246801"/>
              <a:gd name="connsiteX615" fmla="*/ 1700977 w 9384838"/>
              <a:gd name="connsiteY615" fmla="*/ 4917127 h 6246801"/>
              <a:gd name="connsiteX616" fmla="*/ 1676640 w 9384838"/>
              <a:gd name="connsiteY616" fmla="*/ 4892790 h 6246801"/>
              <a:gd name="connsiteX617" fmla="*/ 1625756 w 9384838"/>
              <a:gd name="connsiteY617" fmla="*/ 4917127 h 6246801"/>
              <a:gd name="connsiteX618" fmla="*/ 1601421 w 9384838"/>
              <a:gd name="connsiteY618" fmla="*/ 4917127 h 6246801"/>
              <a:gd name="connsiteX619" fmla="*/ 1575979 w 9384838"/>
              <a:gd name="connsiteY619" fmla="*/ 4892790 h 6246801"/>
              <a:gd name="connsiteX620" fmla="*/ 1575979 w 9384838"/>
              <a:gd name="connsiteY620" fmla="*/ 4867347 h 6246801"/>
              <a:gd name="connsiteX621" fmla="*/ 1575979 w 9384838"/>
              <a:gd name="connsiteY621" fmla="*/ 4841904 h 6246801"/>
              <a:gd name="connsiteX622" fmla="*/ 1526200 w 9384838"/>
              <a:gd name="connsiteY622" fmla="*/ 4817568 h 6246801"/>
              <a:gd name="connsiteX623" fmla="*/ 1450978 w 9384838"/>
              <a:gd name="connsiteY623" fmla="*/ 4867347 h 6246801"/>
              <a:gd name="connsiteX624" fmla="*/ 1425540 w 9384838"/>
              <a:gd name="connsiteY624" fmla="*/ 4867347 h 6246801"/>
              <a:gd name="connsiteX625" fmla="*/ 1425540 w 9384838"/>
              <a:gd name="connsiteY625" fmla="*/ 4867348 h 6246801"/>
              <a:gd name="connsiteX626" fmla="*/ 1425540 w 9384838"/>
              <a:gd name="connsiteY626" fmla="*/ 4917127 h 6246801"/>
              <a:gd name="connsiteX627" fmla="*/ 1400097 w 9384838"/>
              <a:gd name="connsiteY627" fmla="*/ 4942570 h 6246801"/>
              <a:gd name="connsiteX628" fmla="*/ 1400097 w 9384838"/>
              <a:gd name="connsiteY628" fmla="*/ 4992350 h 6246801"/>
              <a:gd name="connsiteX629" fmla="*/ 1350319 w 9384838"/>
              <a:gd name="connsiteY629" fmla="*/ 4992350 h 6246801"/>
              <a:gd name="connsiteX630" fmla="*/ 1350319 w 9384838"/>
              <a:gd name="connsiteY630" fmla="*/ 5043236 h 6246801"/>
              <a:gd name="connsiteX631" fmla="*/ 1299435 w 9384838"/>
              <a:gd name="connsiteY631" fmla="*/ 4992350 h 6246801"/>
              <a:gd name="connsiteX632" fmla="*/ 1249656 w 9384838"/>
              <a:gd name="connsiteY632" fmla="*/ 4917127 h 6246801"/>
              <a:gd name="connsiteX633" fmla="*/ 1224214 w 9384838"/>
              <a:gd name="connsiteY633" fmla="*/ 4917127 h 6246801"/>
              <a:gd name="connsiteX634" fmla="*/ 1148993 w 9384838"/>
              <a:gd name="connsiteY634" fmla="*/ 4892791 h 6246801"/>
              <a:gd name="connsiteX635" fmla="*/ 1124658 w 9384838"/>
              <a:gd name="connsiteY635" fmla="*/ 4917127 h 6246801"/>
              <a:gd name="connsiteX636" fmla="*/ 1124658 w 9384838"/>
              <a:gd name="connsiteY636" fmla="*/ 4892791 h 6246801"/>
              <a:gd name="connsiteX637" fmla="*/ 1099215 w 9384838"/>
              <a:gd name="connsiteY637" fmla="*/ 4917127 h 6246801"/>
              <a:gd name="connsiteX638" fmla="*/ 1073771 w 9384838"/>
              <a:gd name="connsiteY638" fmla="*/ 4892791 h 6246801"/>
              <a:gd name="connsiteX639" fmla="*/ 1049435 w 9384838"/>
              <a:gd name="connsiteY639" fmla="*/ 4917127 h 6246801"/>
              <a:gd name="connsiteX640" fmla="*/ 998551 w 9384838"/>
              <a:gd name="connsiteY640" fmla="*/ 4917127 h 6246801"/>
              <a:gd name="connsiteX641" fmla="*/ 998551 w 9384838"/>
              <a:gd name="connsiteY641" fmla="*/ 4892791 h 6246801"/>
              <a:gd name="connsiteX642" fmla="*/ 948773 w 9384838"/>
              <a:gd name="connsiteY642" fmla="*/ 4841905 h 6246801"/>
              <a:gd name="connsiteX643" fmla="*/ 898995 w 9384838"/>
              <a:gd name="connsiteY643" fmla="*/ 4867348 h 6246801"/>
              <a:gd name="connsiteX644" fmla="*/ 898995 w 9384838"/>
              <a:gd name="connsiteY644" fmla="*/ 4792125 h 6246801"/>
              <a:gd name="connsiteX645" fmla="*/ 923331 w 9384838"/>
              <a:gd name="connsiteY645" fmla="*/ 4766682 h 6246801"/>
              <a:gd name="connsiteX646" fmla="*/ 923331 w 9384838"/>
              <a:gd name="connsiteY646" fmla="*/ 4716902 h 6246801"/>
              <a:gd name="connsiteX647" fmla="*/ 923331 w 9384838"/>
              <a:gd name="connsiteY647" fmla="*/ 4691459 h 6246801"/>
              <a:gd name="connsiteX648" fmla="*/ 974215 w 9384838"/>
              <a:gd name="connsiteY648" fmla="*/ 4691459 h 6246801"/>
              <a:gd name="connsiteX649" fmla="*/ 998551 w 9384838"/>
              <a:gd name="connsiteY649" fmla="*/ 4667122 h 6246801"/>
              <a:gd name="connsiteX650" fmla="*/ 1049435 w 9384838"/>
              <a:gd name="connsiteY650" fmla="*/ 4716902 h 6246801"/>
              <a:gd name="connsiteX651" fmla="*/ 1148993 w 9384838"/>
              <a:gd name="connsiteY651" fmla="*/ 4716902 h 6246801"/>
              <a:gd name="connsiteX652" fmla="*/ 1174436 w 9384838"/>
              <a:gd name="connsiteY652" fmla="*/ 4667122 h 6246801"/>
              <a:gd name="connsiteX653" fmla="*/ 1224214 w 9384838"/>
              <a:gd name="connsiteY653" fmla="*/ 4667122 h 6246801"/>
              <a:gd name="connsiteX654" fmla="*/ 1249656 w 9384838"/>
              <a:gd name="connsiteY654" fmla="*/ 4616236 h 6246801"/>
              <a:gd name="connsiteX655" fmla="*/ 1275099 w 9384838"/>
              <a:gd name="connsiteY655" fmla="*/ 4616236 h 6246801"/>
              <a:gd name="connsiteX656" fmla="*/ 1275099 w 9384838"/>
              <a:gd name="connsiteY656" fmla="*/ 4616237 h 6246801"/>
              <a:gd name="connsiteX657" fmla="*/ 1350319 w 9384838"/>
              <a:gd name="connsiteY657" fmla="*/ 4616237 h 6246801"/>
              <a:gd name="connsiteX658" fmla="*/ 1374654 w 9384838"/>
              <a:gd name="connsiteY658" fmla="*/ 4590794 h 6246801"/>
              <a:gd name="connsiteX659" fmla="*/ 1425539 w 9384838"/>
              <a:gd name="connsiteY659" fmla="*/ 4566457 h 6246801"/>
              <a:gd name="connsiteX660" fmla="*/ 1550537 w 9384838"/>
              <a:gd name="connsiteY660" fmla="*/ 4491234 h 6246801"/>
              <a:gd name="connsiteX661" fmla="*/ 1651201 w 9384838"/>
              <a:gd name="connsiteY661" fmla="*/ 4440348 h 6246801"/>
              <a:gd name="connsiteX662" fmla="*/ 1751865 w 9384838"/>
              <a:gd name="connsiteY662" fmla="*/ 4416011 h 6246801"/>
              <a:gd name="connsiteX663" fmla="*/ 1776201 w 9384838"/>
              <a:gd name="connsiteY663" fmla="*/ 4365125 h 6246801"/>
              <a:gd name="connsiteX664" fmla="*/ 1751865 w 9384838"/>
              <a:gd name="connsiteY664" fmla="*/ 4340788 h 6246801"/>
              <a:gd name="connsiteX665" fmla="*/ 1801642 w 9384838"/>
              <a:gd name="connsiteY665" fmla="*/ 4340788 h 6246801"/>
              <a:gd name="connsiteX666" fmla="*/ 1827082 w 9384838"/>
              <a:gd name="connsiteY666" fmla="*/ 4315345 h 6246801"/>
              <a:gd name="connsiteX667" fmla="*/ 1902304 w 9384838"/>
              <a:gd name="connsiteY667" fmla="*/ 4340788 h 6246801"/>
              <a:gd name="connsiteX668" fmla="*/ 1952081 w 9384838"/>
              <a:gd name="connsiteY668" fmla="*/ 4315345 h 6246801"/>
              <a:gd name="connsiteX669" fmla="*/ 2001860 w 9384838"/>
              <a:gd name="connsiteY669" fmla="*/ 4340788 h 6246801"/>
              <a:gd name="connsiteX670" fmla="*/ 1952081 w 9384838"/>
              <a:gd name="connsiteY670" fmla="*/ 4340788 h 6246801"/>
              <a:gd name="connsiteX671" fmla="*/ 1952081 w 9384838"/>
              <a:gd name="connsiteY671" fmla="*/ 4390568 h 6246801"/>
              <a:gd name="connsiteX672" fmla="*/ 2027302 w 9384838"/>
              <a:gd name="connsiteY672" fmla="*/ 4416011 h 6246801"/>
              <a:gd name="connsiteX673" fmla="*/ 2052742 w 9384838"/>
              <a:gd name="connsiteY673" fmla="*/ 4416011 h 6246801"/>
              <a:gd name="connsiteX674" fmla="*/ 2102518 w 9384838"/>
              <a:gd name="connsiteY674" fmla="*/ 4390568 h 6246801"/>
              <a:gd name="connsiteX675" fmla="*/ 2127962 w 9384838"/>
              <a:gd name="connsiteY675" fmla="*/ 4390568 h 6246801"/>
              <a:gd name="connsiteX676" fmla="*/ 2203182 w 9384838"/>
              <a:gd name="connsiteY676" fmla="*/ 4440348 h 6246801"/>
              <a:gd name="connsiteX677" fmla="*/ 2328178 w 9384838"/>
              <a:gd name="connsiteY677" fmla="*/ 4465791 h 6246801"/>
              <a:gd name="connsiteX678" fmla="*/ 2428839 w 9384838"/>
              <a:gd name="connsiteY678" fmla="*/ 4465791 h 6246801"/>
              <a:gd name="connsiteX679" fmla="*/ 2478617 w 9384838"/>
              <a:gd name="connsiteY679" fmla="*/ 4440348 h 6246801"/>
              <a:gd name="connsiteX680" fmla="*/ 2529503 w 9384838"/>
              <a:gd name="connsiteY680" fmla="*/ 4416011 h 6246801"/>
              <a:gd name="connsiteX681" fmla="*/ 2579280 w 9384838"/>
              <a:gd name="connsiteY681" fmla="*/ 4440348 h 6246801"/>
              <a:gd name="connsiteX682" fmla="*/ 2629058 w 9384838"/>
              <a:gd name="connsiteY682" fmla="*/ 4440348 h 6246801"/>
              <a:gd name="connsiteX683" fmla="*/ 2679941 w 9384838"/>
              <a:gd name="connsiteY683" fmla="*/ 4465791 h 6246801"/>
              <a:gd name="connsiteX684" fmla="*/ 2679941 w 9384838"/>
              <a:gd name="connsiteY684" fmla="*/ 4465790 h 6246801"/>
              <a:gd name="connsiteX685" fmla="*/ 2705383 w 9384838"/>
              <a:gd name="connsiteY685" fmla="*/ 4465790 h 6246801"/>
              <a:gd name="connsiteX686" fmla="*/ 2804940 w 9384838"/>
              <a:gd name="connsiteY686" fmla="*/ 4440347 h 6246801"/>
              <a:gd name="connsiteX687" fmla="*/ 2830382 w 9384838"/>
              <a:gd name="connsiteY687" fmla="*/ 4491233 h 6246801"/>
              <a:gd name="connsiteX688" fmla="*/ 2804940 w 9384838"/>
              <a:gd name="connsiteY688" fmla="*/ 4515570 h 6246801"/>
              <a:gd name="connsiteX689" fmla="*/ 2780604 w 9384838"/>
              <a:gd name="connsiteY689" fmla="*/ 4541013 h 6246801"/>
              <a:gd name="connsiteX690" fmla="*/ 2804940 w 9384838"/>
              <a:gd name="connsiteY690" fmla="*/ 4566456 h 6246801"/>
              <a:gd name="connsiteX691" fmla="*/ 2804940 w 9384838"/>
              <a:gd name="connsiteY691" fmla="*/ 4590793 h 6246801"/>
              <a:gd name="connsiteX692" fmla="*/ 2855825 w 9384838"/>
              <a:gd name="connsiteY692" fmla="*/ 4590793 h 6246801"/>
              <a:gd name="connsiteX693" fmla="*/ 2855825 w 9384838"/>
              <a:gd name="connsiteY693" fmla="*/ 4566456 h 6246801"/>
              <a:gd name="connsiteX694" fmla="*/ 2880159 w 9384838"/>
              <a:gd name="connsiteY694" fmla="*/ 4566456 h 6246801"/>
              <a:gd name="connsiteX695" fmla="*/ 2880159 w 9384838"/>
              <a:gd name="connsiteY695" fmla="*/ 4605916 h 6246801"/>
              <a:gd name="connsiteX696" fmla="*/ 2880162 w 9384838"/>
              <a:gd name="connsiteY696" fmla="*/ 4605918 h 6246801"/>
              <a:gd name="connsiteX697" fmla="*/ 2880162 w 9384838"/>
              <a:gd name="connsiteY697" fmla="*/ 4566457 h 6246801"/>
              <a:gd name="connsiteX698" fmla="*/ 2931045 w 9384838"/>
              <a:gd name="connsiteY698" fmla="*/ 4616236 h 6246801"/>
              <a:gd name="connsiteX699" fmla="*/ 2980823 w 9384838"/>
              <a:gd name="connsiteY699" fmla="*/ 4641679 h 6246801"/>
              <a:gd name="connsiteX700" fmla="*/ 3006265 w 9384838"/>
              <a:gd name="connsiteY700" fmla="*/ 4616236 h 6246801"/>
              <a:gd name="connsiteX701" fmla="*/ 3030601 w 9384838"/>
              <a:gd name="connsiteY701" fmla="*/ 4616236 h 6246801"/>
              <a:gd name="connsiteX702" fmla="*/ 3056044 w 9384838"/>
              <a:gd name="connsiteY702" fmla="*/ 4590793 h 6246801"/>
              <a:gd name="connsiteX703" fmla="*/ 3105820 w 9384838"/>
              <a:gd name="connsiteY703" fmla="*/ 4590793 h 6246801"/>
              <a:gd name="connsiteX704" fmla="*/ 3131263 w 9384838"/>
              <a:gd name="connsiteY704" fmla="*/ 4541014 h 6246801"/>
              <a:gd name="connsiteX705" fmla="*/ 3131263 w 9384838"/>
              <a:gd name="connsiteY705" fmla="*/ 4590793 h 6246801"/>
              <a:gd name="connsiteX706" fmla="*/ 3156704 w 9384838"/>
              <a:gd name="connsiteY706" fmla="*/ 4566457 h 6246801"/>
              <a:gd name="connsiteX707" fmla="*/ 3181041 w 9384838"/>
              <a:gd name="connsiteY707" fmla="*/ 4515571 h 6246801"/>
              <a:gd name="connsiteX708" fmla="*/ 3156704 w 9384838"/>
              <a:gd name="connsiteY708" fmla="*/ 4440348 h 6246801"/>
              <a:gd name="connsiteX709" fmla="*/ 3131263 w 9384838"/>
              <a:gd name="connsiteY709" fmla="*/ 4416011 h 6246801"/>
              <a:gd name="connsiteX710" fmla="*/ 3181041 w 9384838"/>
              <a:gd name="connsiteY710" fmla="*/ 4365125 h 6246801"/>
              <a:gd name="connsiteX711" fmla="*/ 3231924 w 9384838"/>
              <a:gd name="connsiteY711" fmla="*/ 4340788 h 6246801"/>
              <a:gd name="connsiteX712" fmla="*/ 3256260 w 9384838"/>
              <a:gd name="connsiteY712" fmla="*/ 4289902 h 6246801"/>
              <a:gd name="connsiteX713" fmla="*/ 3281703 w 9384838"/>
              <a:gd name="connsiteY713" fmla="*/ 4289902 h 6246801"/>
              <a:gd name="connsiteX714" fmla="*/ 3281705 w 9384838"/>
              <a:gd name="connsiteY714" fmla="*/ 4289902 h 6246801"/>
              <a:gd name="connsiteX715" fmla="*/ 3307147 w 9384838"/>
              <a:gd name="connsiteY715" fmla="*/ 4265565 h 6246801"/>
              <a:gd name="connsiteX716" fmla="*/ 3356924 w 9384838"/>
              <a:gd name="connsiteY716" fmla="*/ 4265565 h 6246801"/>
              <a:gd name="connsiteX717" fmla="*/ 3457589 w 9384838"/>
              <a:gd name="connsiteY717" fmla="*/ 4190342 h 6246801"/>
              <a:gd name="connsiteX718" fmla="*/ 3558250 w 9384838"/>
              <a:gd name="connsiteY718" fmla="*/ 4089676 h 6246801"/>
              <a:gd name="connsiteX719" fmla="*/ 3582585 w 9384838"/>
              <a:gd name="connsiteY719" fmla="*/ 4014453 h 6246801"/>
              <a:gd name="connsiteX720" fmla="*/ 3608026 w 9384838"/>
              <a:gd name="connsiteY720" fmla="*/ 3989010 h 6246801"/>
              <a:gd name="connsiteX721" fmla="*/ 3582585 w 9384838"/>
              <a:gd name="connsiteY721" fmla="*/ 3963567 h 6246801"/>
              <a:gd name="connsiteX722" fmla="*/ 3608026 w 9384838"/>
              <a:gd name="connsiteY722" fmla="*/ 3913787 h 6246801"/>
              <a:gd name="connsiteX723" fmla="*/ 3582585 w 9384838"/>
              <a:gd name="connsiteY723" fmla="*/ 3888344 h 6246801"/>
              <a:gd name="connsiteX724" fmla="*/ 3608026 w 9384838"/>
              <a:gd name="connsiteY724" fmla="*/ 3838565 h 6246801"/>
              <a:gd name="connsiteX725" fmla="*/ 3633468 w 9384838"/>
              <a:gd name="connsiteY725" fmla="*/ 3813122 h 6246801"/>
              <a:gd name="connsiteX726" fmla="*/ 3683247 w 9384838"/>
              <a:gd name="connsiteY726" fmla="*/ 3788785 h 6246801"/>
              <a:gd name="connsiteX727" fmla="*/ 3708689 w 9384838"/>
              <a:gd name="connsiteY727" fmla="*/ 3813122 h 6246801"/>
              <a:gd name="connsiteX728" fmla="*/ 3783908 w 9384838"/>
              <a:gd name="connsiteY728" fmla="*/ 3788785 h 6246801"/>
              <a:gd name="connsiteX729" fmla="*/ 3883464 w 9384838"/>
              <a:gd name="connsiteY729" fmla="*/ 3763342 h 6246801"/>
              <a:gd name="connsiteX730" fmla="*/ 3883464 w 9384838"/>
              <a:gd name="connsiteY730" fmla="*/ 3813122 h 6246801"/>
              <a:gd name="connsiteX731" fmla="*/ 3833686 w 9384838"/>
              <a:gd name="connsiteY731" fmla="*/ 3813122 h 6246801"/>
              <a:gd name="connsiteX732" fmla="*/ 3808245 w 9384838"/>
              <a:gd name="connsiteY732" fmla="*/ 3838565 h 6246801"/>
              <a:gd name="connsiteX733" fmla="*/ 3808245 w 9384838"/>
              <a:gd name="connsiteY733" fmla="*/ 3888344 h 6246801"/>
              <a:gd name="connsiteX734" fmla="*/ 3758467 w 9384838"/>
              <a:gd name="connsiteY734" fmla="*/ 3864008 h 6246801"/>
              <a:gd name="connsiteX735" fmla="*/ 3708689 w 9384838"/>
              <a:gd name="connsiteY735" fmla="*/ 3913787 h 6246801"/>
              <a:gd name="connsiteX736" fmla="*/ 3683247 w 9384838"/>
              <a:gd name="connsiteY736" fmla="*/ 3888344 h 6246801"/>
              <a:gd name="connsiteX737" fmla="*/ 3633468 w 9384838"/>
              <a:gd name="connsiteY737" fmla="*/ 3913787 h 6246801"/>
              <a:gd name="connsiteX738" fmla="*/ 3657804 w 9384838"/>
              <a:gd name="connsiteY738" fmla="*/ 3939230 h 6246801"/>
              <a:gd name="connsiteX739" fmla="*/ 3633468 w 9384838"/>
              <a:gd name="connsiteY739" fmla="*/ 3963567 h 6246801"/>
              <a:gd name="connsiteX740" fmla="*/ 3657804 w 9384838"/>
              <a:gd name="connsiteY740" fmla="*/ 3963567 h 6246801"/>
              <a:gd name="connsiteX741" fmla="*/ 3683247 w 9384838"/>
              <a:gd name="connsiteY741" fmla="*/ 3989010 h 6246801"/>
              <a:gd name="connsiteX742" fmla="*/ 3708689 w 9384838"/>
              <a:gd name="connsiteY742" fmla="*/ 3989010 h 6246801"/>
              <a:gd name="connsiteX743" fmla="*/ 3708689 w 9384838"/>
              <a:gd name="connsiteY743" fmla="*/ 4014453 h 6246801"/>
              <a:gd name="connsiteX744" fmla="*/ 3708688 w 9384838"/>
              <a:gd name="connsiteY744" fmla="*/ 4014453 h 6246801"/>
              <a:gd name="connsiteX745" fmla="*/ 3657804 w 9384838"/>
              <a:gd name="connsiteY745" fmla="*/ 4064233 h 6246801"/>
              <a:gd name="connsiteX746" fmla="*/ 3683246 w 9384838"/>
              <a:gd name="connsiteY746" fmla="*/ 4139455 h 6246801"/>
              <a:gd name="connsiteX747" fmla="*/ 3808243 w 9384838"/>
              <a:gd name="connsiteY747" fmla="*/ 4164898 h 6246801"/>
              <a:gd name="connsiteX748" fmla="*/ 3833684 w 9384838"/>
              <a:gd name="connsiteY748" fmla="*/ 4089676 h 6246801"/>
              <a:gd name="connsiteX749" fmla="*/ 3958666 w 9384838"/>
              <a:gd name="connsiteY749" fmla="*/ 4089676 h 6246801"/>
              <a:gd name="connsiteX750" fmla="*/ 4084770 w 9384838"/>
              <a:gd name="connsiteY750" fmla="*/ 4064233 h 6246801"/>
              <a:gd name="connsiteX751" fmla="*/ 4185432 w 9384838"/>
              <a:gd name="connsiteY751" fmla="*/ 4064233 h 6246801"/>
              <a:gd name="connsiteX752" fmla="*/ 4460870 w 9384838"/>
              <a:gd name="connsiteY752" fmla="*/ 3888345 h 6246801"/>
              <a:gd name="connsiteX753" fmla="*/ 4510648 w 9384838"/>
              <a:gd name="connsiteY753" fmla="*/ 3763342 h 6246801"/>
              <a:gd name="connsiteX754" fmla="*/ 4761751 w 9384838"/>
              <a:gd name="connsiteY754" fmla="*/ 3713562 h 6246801"/>
              <a:gd name="connsiteX755" fmla="*/ 4836971 w 9384838"/>
              <a:gd name="connsiteY755" fmla="*/ 3612896 h 6246801"/>
              <a:gd name="connsiteX756" fmla="*/ 4887855 w 9384838"/>
              <a:gd name="connsiteY756" fmla="*/ 3487894 h 6246801"/>
              <a:gd name="connsiteX757" fmla="*/ 4887855 w 9384838"/>
              <a:gd name="connsiteY757" fmla="*/ 3487893 h 6246801"/>
              <a:gd name="connsiteX758" fmla="*/ 4937633 w 9384838"/>
              <a:gd name="connsiteY758" fmla="*/ 3437007 h 6246801"/>
              <a:gd name="connsiteX759" fmla="*/ 5012854 w 9384838"/>
              <a:gd name="connsiteY759" fmla="*/ 3387227 h 6246801"/>
              <a:gd name="connsiteX760" fmla="*/ 5038296 w 9384838"/>
              <a:gd name="connsiteY760" fmla="*/ 3336341 h 6246801"/>
              <a:gd name="connsiteX761" fmla="*/ 5113516 w 9384838"/>
              <a:gd name="connsiteY761" fmla="*/ 3236782 h 6246801"/>
              <a:gd name="connsiteX762" fmla="*/ 5137852 w 9384838"/>
              <a:gd name="connsiteY762" fmla="*/ 3185896 h 6246801"/>
              <a:gd name="connsiteX763" fmla="*/ 5163294 w 9384838"/>
              <a:gd name="connsiteY763" fmla="*/ 3161560 h 6246801"/>
              <a:gd name="connsiteX764" fmla="*/ 5238514 w 9384838"/>
              <a:gd name="connsiteY764" fmla="*/ 3011116 h 6246801"/>
              <a:gd name="connsiteX765" fmla="*/ 5263957 w 9384838"/>
              <a:gd name="connsiteY765" fmla="*/ 2860672 h 6246801"/>
              <a:gd name="connsiteX766" fmla="*/ 5188736 w 9384838"/>
              <a:gd name="connsiteY766" fmla="*/ 2809788 h 6246801"/>
              <a:gd name="connsiteX767" fmla="*/ 5163294 w 9384838"/>
              <a:gd name="connsiteY767" fmla="*/ 2835229 h 6246801"/>
              <a:gd name="connsiteX768" fmla="*/ 5137852 w 9384838"/>
              <a:gd name="connsiteY768" fmla="*/ 2835229 h 6246801"/>
              <a:gd name="connsiteX769" fmla="*/ 5137852 w 9384838"/>
              <a:gd name="connsiteY769" fmla="*/ 2785450 h 6246801"/>
              <a:gd name="connsiteX770" fmla="*/ 5188736 w 9384838"/>
              <a:gd name="connsiteY770" fmla="*/ 2785450 h 6246801"/>
              <a:gd name="connsiteX771" fmla="*/ 5263957 w 9384838"/>
              <a:gd name="connsiteY771" fmla="*/ 2734563 h 6246801"/>
              <a:gd name="connsiteX772" fmla="*/ 5339177 w 9384838"/>
              <a:gd name="connsiteY772" fmla="*/ 2609561 h 6246801"/>
              <a:gd name="connsiteX773" fmla="*/ 5289399 w 9384838"/>
              <a:gd name="connsiteY773" fmla="*/ 2534339 h 6246801"/>
              <a:gd name="connsiteX774" fmla="*/ 5289931 w 9384838"/>
              <a:gd name="connsiteY774" fmla="*/ 2534660 h 6246801"/>
              <a:gd name="connsiteX775" fmla="*/ 5289398 w 9384838"/>
              <a:gd name="connsiteY775" fmla="*/ 2534339 h 6246801"/>
              <a:gd name="connsiteX776" fmla="*/ 5313734 w 9384838"/>
              <a:gd name="connsiteY776" fmla="*/ 2483451 h 6246801"/>
              <a:gd name="connsiteX777" fmla="*/ 5289398 w 9384838"/>
              <a:gd name="connsiteY777" fmla="*/ 2459115 h 6246801"/>
              <a:gd name="connsiteX778" fmla="*/ 5364618 w 9384838"/>
              <a:gd name="connsiteY778" fmla="*/ 2408231 h 6246801"/>
              <a:gd name="connsiteX779" fmla="*/ 5388954 w 9384838"/>
              <a:gd name="connsiteY779" fmla="*/ 2433674 h 6246801"/>
              <a:gd name="connsiteX780" fmla="*/ 5464174 w 9384838"/>
              <a:gd name="connsiteY780" fmla="*/ 2408231 h 6246801"/>
              <a:gd name="connsiteX781" fmla="*/ 5515059 w 9384838"/>
              <a:gd name="connsiteY781" fmla="*/ 2333007 h 6246801"/>
              <a:gd name="connsiteX782" fmla="*/ 5539394 w 9384838"/>
              <a:gd name="connsiteY782" fmla="*/ 2257785 h 6246801"/>
              <a:gd name="connsiteX783" fmla="*/ 5539394 w 9384838"/>
              <a:gd name="connsiteY783" fmla="*/ 2233447 h 6246801"/>
              <a:gd name="connsiteX784" fmla="*/ 5564837 w 9384838"/>
              <a:gd name="connsiteY784" fmla="*/ 2182565 h 6246801"/>
              <a:gd name="connsiteX785" fmla="*/ 5614615 w 9384838"/>
              <a:gd name="connsiteY785" fmla="*/ 2233447 h 6246801"/>
              <a:gd name="connsiteX786" fmla="*/ 5640057 w 9384838"/>
              <a:gd name="connsiteY786" fmla="*/ 2208005 h 6246801"/>
              <a:gd name="connsiteX787" fmla="*/ 5665499 w 9384838"/>
              <a:gd name="connsiteY787" fmla="*/ 2233447 h 6246801"/>
              <a:gd name="connsiteX788" fmla="*/ 5665499 w 9384838"/>
              <a:gd name="connsiteY788" fmla="*/ 2257785 h 6246801"/>
              <a:gd name="connsiteX789" fmla="*/ 5640057 w 9384838"/>
              <a:gd name="connsiteY789" fmla="*/ 2408231 h 6246801"/>
              <a:gd name="connsiteX790" fmla="*/ 5689835 w 9384838"/>
              <a:gd name="connsiteY790" fmla="*/ 2433674 h 6246801"/>
              <a:gd name="connsiteX791" fmla="*/ 5740719 w 9384838"/>
              <a:gd name="connsiteY791" fmla="*/ 2408231 h 6246801"/>
              <a:gd name="connsiteX792" fmla="*/ 5765055 w 9384838"/>
              <a:gd name="connsiteY792" fmla="*/ 2358450 h 6246801"/>
              <a:gd name="connsiteX793" fmla="*/ 5840275 w 9384838"/>
              <a:gd name="connsiteY793" fmla="*/ 2459115 h 6246801"/>
              <a:gd name="connsiteX794" fmla="*/ 5891159 w 9384838"/>
              <a:gd name="connsiteY794" fmla="*/ 2408231 h 6246801"/>
              <a:gd name="connsiteX795" fmla="*/ 5940937 w 9384838"/>
              <a:gd name="connsiteY795" fmla="*/ 2283229 h 6246801"/>
              <a:gd name="connsiteX796" fmla="*/ 5891159 w 9384838"/>
              <a:gd name="connsiteY796" fmla="*/ 2208005 h 6246801"/>
              <a:gd name="connsiteX797" fmla="*/ 5840275 w 9384838"/>
              <a:gd name="connsiteY797" fmla="*/ 2257785 h 6246801"/>
              <a:gd name="connsiteX798" fmla="*/ 5715277 w 9384838"/>
              <a:gd name="connsiteY798" fmla="*/ 2283229 h 6246801"/>
              <a:gd name="connsiteX799" fmla="*/ 5765055 w 9384838"/>
              <a:gd name="connsiteY799" fmla="*/ 2132783 h 6246801"/>
              <a:gd name="connsiteX800" fmla="*/ 5840275 w 9384838"/>
              <a:gd name="connsiteY800" fmla="*/ 2081897 h 6246801"/>
              <a:gd name="connsiteX801" fmla="*/ 8270546 w 9384838"/>
              <a:gd name="connsiteY801" fmla="*/ 1474959 h 6246801"/>
              <a:gd name="connsiteX802" fmla="*/ 8282255 w 9384838"/>
              <a:gd name="connsiteY802" fmla="*/ 1480813 h 6246801"/>
              <a:gd name="connsiteX803" fmla="*/ 8274449 w 9384838"/>
              <a:gd name="connsiteY803" fmla="*/ 1490571 h 6246801"/>
              <a:gd name="connsiteX804" fmla="*/ 8264691 w 9384838"/>
              <a:gd name="connsiteY804" fmla="*/ 1491546 h 6246801"/>
              <a:gd name="connsiteX805" fmla="*/ 8247128 w 9384838"/>
              <a:gd name="connsiteY805" fmla="*/ 1501304 h 6246801"/>
              <a:gd name="connsiteX806" fmla="*/ 8250055 w 9384838"/>
              <a:gd name="connsiteY806" fmla="*/ 1485692 h 6246801"/>
              <a:gd name="connsiteX807" fmla="*/ 8265667 w 9384838"/>
              <a:gd name="connsiteY807" fmla="*/ 1485692 h 6246801"/>
              <a:gd name="connsiteX808" fmla="*/ 8270546 w 9384838"/>
              <a:gd name="connsiteY808" fmla="*/ 1474959 h 6246801"/>
              <a:gd name="connsiteX809" fmla="*/ 8187608 w 9384838"/>
              <a:gd name="connsiteY809" fmla="*/ 1463250 h 6246801"/>
              <a:gd name="connsiteX810" fmla="*/ 8203220 w 9384838"/>
              <a:gd name="connsiteY810" fmla="*/ 1472032 h 6246801"/>
              <a:gd name="connsiteX811" fmla="*/ 8215904 w 9384838"/>
              <a:gd name="connsiteY811" fmla="*/ 1471056 h 6246801"/>
              <a:gd name="connsiteX812" fmla="*/ 8214929 w 9384838"/>
              <a:gd name="connsiteY812" fmla="*/ 1479838 h 6246801"/>
              <a:gd name="connsiteX813" fmla="*/ 8216880 w 9384838"/>
              <a:gd name="connsiteY813" fmla="*/ 1484717 h 6246801"/>
              <a:gd name="connsiteX814" fmla="*/ 8195414 w 9384838"/>
              <a:gd name="connsiteY814" fmla="*/ 1482765 h 6246801"/>
              <a:gd name="connsiteX815" fmla="*/ 8197365 w 9384838"/>
              <a:gd name="connsiteY815" fmla="*/ 1476909 h 6246801"/>
              <a:gd name="connsiteX816" fmla="*/ 8187608 w 9384838"/>
              <a:gd name="connsiteY816" fmla="*/ 1463250 h 6246801"/>
              <a:gd name="connsiteX817" fmla="*/ 8289085 w 9384838"/>
              <a:gd name="connsiteY817" fmla="*/ 1415439 h 6246801"/>
              <a:gd name="connsiteX818" fmla="*/ 8307624 w 9384838"/>
              <a:gd name="connsiteY818" fmla="*/ 1425197 h 6246801"/>
              <a:gd name="connsiteX819" fmla="*/ 8318357 w 9384838"/>
              <a:gd name="connsiteY819" fmla="*/ 1429100 h 6246801"/>
              <a:gd name="connsiteX820" fmla="*/ 8307624 w 9384838"/>
              <a:gd name="connsiteY820" fmla="*/ 1443734 h 6246801"/>
              <a:gd name="connsiteX821" fmla="*/ 8313478 w 9384838"/>
              <a:gd name="connsiteY821" fmla="*/ 1452516 h 6246801"/>
              <a:gd name="connsiteX822" fmla="*/ 8282255 w 9384838"/>
              <a:gd name="connsiteY822" fmla="*/ 1469104 h 6246801"/>
              <a:gd name="connsiteX823" fmla="*/ 8280303 w 9384838"/>
              <a:gd name="connsiteY823" fmla="*/ 1453493 h 6246801"/>
              <a:gd name="connsiteX824" fmla="*/ 8269570 w 9384838"/>
              <a:gd name="connsiteY824" fmla="*/ 1425197 h 6246801"/>
              <a:gd name="connsiteX825" fmla="*/ 8289085 w 9384838"/>
              <a:gd name="connsiteY825" fmla="*/ 1415439 h 6246801"/>
              <a:gd name="connsiteX826" fmla="*/ 8360314 w 9384838"/>
              <a:gd name="connsiteY826" fmla="*/ 1357869 h 6246801"/>
              <a:gd name="connsiteX827" fmla="*/ 8376902 w 9384838"/>
              <a:gd name="connsiteY827" fmla="*/ 1366651 h 6246801"/>
              <a:gd name="connsiteX828" fmla="*/ 8379829 w 9384838"/>
              <a:gd name="connsiteY828" fmla="*/ 1382264 h 6246801"/>
              <a:gd name="connsiteX829" fmla="*/ 8349581 w 9384838"/>
              <a:gd name="connsiteY829" fmla="*/ 1375434 h 6246801"/>
              <a:gd name="connsiteX830" fmla="*/ 8360314 w 9384838"/>
              <a:gd name="connsiteY830" fmla="*/ 1357869 h 6246801"/>
              <a:gd name="connsiteX831" fmla="*/ 8571073 w 9384838"/>
              <a:gd name="connsiteY831" fmla="*/ 1228098 h 6246801"/>
              <a:gd name="connsiteX832" fmla="*/ 8597418 w 9384838"/>
              <a:gd name="connsiteY832" fmla="*/ 1253467 h 6246801"/>
              <a:gd name="connsiteX833" fmla="*/ 8592539 w 9384838"/>
              <a:gd name="connsiteY833" fmla="*/ 1260297 h 6246801"/>
              <a:gd name="connsiteX834" fmla="*/ 8592539 w 9384838"/>
              <a:gd name="connsiteY834" fmla="*/ 1272981 h 6246801"/>
              <a:gd name="connsiteX835" fmla="*/ 8572049 w 9384838"/>
              <a:gd name="connsiteY835" fmla="*/ 1273957 h 6246801"/>
              <a:gd name="connsiteX836" fmla="*/ 8561316 w 9384838"/>
              <a:gd name="connsiteY836" fmla="*/ 1285666 h 6246801"/>
              <a:gd name="connsiteX837" fmla="*/ 8554486 w 9384838"/>
              <a:gd name="connsiteY837" fmla="*/ 1302253 h 6246801"/>
              <a:gd name="connsiteX838" fmla="*/ 8533995 w 9384838"/>
              <a:gd name="connsiteY838" fmla="*/ 1311035 h 6246801"/>
              <a:gd name="connsiteX839" fmla="*/ 8510577 w 9384838"/>
              <a:gd name="connsiteY839" fmla="*/ 1309083 h 6246801"/>
              <a:gd name="connsiteX840" fmla="*/ 8505699 w 9384838"/>
              <a:gd name="connsiteY840" fmla="*/ 1331526 h 6246801"/>
              <a:gd name="connsiteX841" fmla="*/ 8494966 w 9384838"/>
              <a:gd name="connsiteY841" fmla="*/ 1335428 h 6246801"/>
              <a:gd name="connsiteX842" fmla="*/ 8482281 w 9384838"/>
              <a:gd name="connsiteY842" fmla="*/ 1312986 h 6246801"/>
              <a:gd name="connsiteX843" fmla="*/ 8474475 w 9384838"/>
              <a:gd name="connsiteY843" fmla="*/ 1303229 h 6246801"/>
              <a:gd name="connsiteX844" fmla="*/ 8467645 w 9384838"/>
              <a:gd name="connsiteY844" fmla="*/ 1279811 h 6246801"/>
              <a:gd name="connsiteX845" fmla="*/ 8476427 w 9384838"/>
              <a:gd name="connsiteY845" fmla="*/ 1270054 h 6246801"/>
              <a:gd name="connsiteX846" fmla="*/ 8524238 w 9384838"/>
              <a:gd name="connsiteY846" fmla="*/ 1261273 h 6246801"/>
              <a:gd name="connsiteX847" fmla="*/ 8551558 w 9384838"/>
              <a:gd name="connsiteY847" fmla="*/ 1236879 h 6246801"/>
              <a:gd name="connsiteX848" fmla="*/ 8567170 w 9384838"/>
              <a:gd name="connsiteY848" fmla="*/ 1237855 h 6246801"/>
              <a:gd name="connsiteX849" fmla="*/ 8571073 w 9384838"/>
              <a:gd name="connsiteY849" fmla="*/ 1228098 h 6246801"/>
              <a:gd name="connsiteX850" fmla="*/ 8306648 w 9384838"/>
              <a:gd name="connsiteY850" fmla="*/ 884639 h 6246801"/>
              <a:gd name="connsiteX851" fmla="*/ 8328114 w 9384838"/>
              <a:gd name="connsiteY851" fmla="*/ 903178 h 6246801"/>
              <a:gd name="connsiteX852" fmla="*/ 8334944 w 9384838"/>
              <a:gd name="connsiteY852" fmla="*/ 917814 h 6246801"/>
              <a:gd name="connsiteX853" fmla="*/ 8368119 w 9384838"/>
              <a:gd name="connsiteY853" fmla="*/ 935377 h 6246801"/>
              <a:gd name="connsiteX854" fmla="*/ 8422761 w 9384838"/>
              <a:gd name="connsiteY854" fmla="*/ 939280 h 6246801"/>
              <a:gd name="connsiteX855" fmla="*/ 8461790 w 9384838"/>
              <a:gd name="connsiteY855" fmla="*/ 922693 h 6246801"/>
              <a:gd name="connsiteX856" fmla="*/ 8450081 w 9384838"/>
              <a:gd name="connsiteY856" fmla="*/ 963674 h 6246801"/>
              <a:gd name="connsiteX857" fmla="*/ 8431542 w 9384838"/>
              <a:gd name="connsiteY857" fmla="*/ 975382 h 6246801"/>
              <a:gd name="connsiteX858" fmla="*/ 8415930 w 9384838"/>
              <a:gd name="connsiteY858" fmla="*/ 963674 h 6246801"/>
              <a:gd name="connsiteX859" fmla="*/ 8397391 w 9384838"/>
              <a:gd name="connsiteY859" fmla="*/ 963674 h 6246801"/>
              <a:gd name="connsiteX860" fmla="*/ 8359338 w 9384838"/>
              <a:gd name="connsiteY860" fmla="*/ 1014411 h 6246801"/>
              <a:gd name="connsiteX861" fmla="*/ 8284206 w 9384838"/>
              <a:gd name="connsiteY861" fmla="*/ 1020265 h 6246801"/>
              <a:gd name="connsiteX862" fmla="*/ 8247128 w 9384838"/>
              <a:gd name="connsiteY862" fmla="*/ 1070028 h 6246801"/>
              <a:gd name="connsiteX863" fmla="*/ 8212977 w 9384838"/>
              <a:gd name="connsiteY863" fmla="*/ 1083688 h 6246801"/>
              <a:gd name="connsiteX864" fmla="*/ 8184681 w 9384838"/>
              <a:gd name="connsiteY864" fmla="*/ 1151014 h 6246801"/>
              <a:gd name="connsiteX865" fmla="*/ 8163215 w 9384838"/>
              <a:gd name="connsiteY865" fmla="*/ 1151014 h 6246801"/>
              <a:gd name="connsiteX866" fmla="*/ 8155409 w 9384838"/>
              <a:gd name="connsiteY866" fmla="*/ 1207607 h 6246801"/>
              <a:gd name="connsiteX867" fmla="*/ 8099792 w 9384838"/>
              <a:gd name="connsiteY867" fmla="*/ 1223219 h 6246801"/>
              <a:gd name="connsiteX868" fmla="*/ 8077350 w 9384838"/>
              <a:gd name="connsiteY868" fmla="*/ 1247612 h 6246801"/>
              <a:gd name="connsiteX869" fmla="*/ 8066617 w 9384838"/>
              <a:gd name="connsiteY869" fmla="*/ 1319817 h 6246801"/>
              <a:gd name="connsiteX870" fmla="*/ 8057835 w 9384838"/>
              <a:gd name="connsiteY870" fmla="*/ 1315914 h 6246801"/>
              <a:gd name="connsiteX871" fmla="*/ 8009048 w 9384838"/>
              <a:gd name="connsiteY871" fmla="*/ 1320793 h 6246801"/>
              <a:gd name="connsiteX872" fmla="*/ 8009048 w 9384838"/>
              <a:gd name="connsiteY872" fmla="*/ 1309084 h 6246801"/>
              <a:gd name="connsiteX873" fmla="*/ 8010024 w 9384838"/>
              <a:gd name="connsiteY873" fmla="*/ 1293472 h 6246801"/>
              <a:gd name="connsiteX874" fmla="*/ 8002218 w 9384838"/>
              <a:gd name="connsiteY874" fmla="*/ 1262248 h 6246801"/>
              <a:gd name="connsiteX875" fmla="*/ 8013927 w 9384838"/>
              <a:gd name="connsiteY875" fmla="*/ 1254442 h 6246801"/>
              <a:gd name="connsiteX876" fmla="*/ 8038320 w 9384838"/>
              <a:gd name="connsiteY876" fmla="*/ 1219316 h 6246801"/>
              <a:gd name="connsiteX877" fmla="*/ 8077350 w 9384838"/>
              <a:gd name="connsiteY877" fmla="*/ 1190044 h 6246801"/>
              <a:gd name="connsiteX878" fmla="*/ 8108573 w 9384838"/>
              <a:gd name="connsiteY878" fmla="*/ 1167602 h 6246801"/>
              <a:gd name="connsiteX879" fmla="*/ 8111501 w 9384838"/>
              <a:gd name="connsiteY879" fmla="*/ 1154917 h 6246801"/>
              <a:gd name="connsiteX880" fmla="*/ 8135894 w 9384838"/>
              <a:gd name="connsiteY880" fmla="*/ 1148087 h 6246801"/>
              <a:gd name="connsiteX881" fmla="*/ 8141748 w 9384838"/>
              <a:gd name="connsiteY881" fmla="*/ 1130524 h 6246801"/>
              <a:gd name="connsiteX882" fmla="*/ 8135894 w 9384838"/>
              <a:gd name="connsiteY882" fmla="*/ 1121742 h 6246801"/>
              <a:gd name="connsiteX883" fmla="*/ 8143700 w 9384838"/>
              <a:gd name="connsiteY883" fmla="*/ 1104179 h 6246801"/>
              <a:gd name="connsiteX884" fmla="*/ 8200293 w 9384838"/>
              <a:gd name="connsiteY884" fmla="*/ 1030998 h 6246801"/>
              <a:gd name="connsiteX885" fmla="*/ 8231516 w 9384838"/>
              <a:gd name="connsiteY885" fmla="*/ 993920 h 6246801"/>
              <a:gd name="connsiteX886" fmla="*/ 8245176 w 9384838"/>
              <a:gd name="connsiteY886" fmla="*/ 957819 h 6246801"/>
              <a:gd name="connsiteX887" fmla="*/ 8258837 w 9384838"/>
              <a:gd name="connsiteY887" fmla="*/ 944159 h 6246801"/>
              <a:gd name="connsiteX888" fmla="*/ 8260788 w 9384838"/>
              <a:gd name="connsiteY888" fmla="*/ 920741 h 6246801"/>
              <a:gd name="connsiteX889" fmla="*/ 8289085 w 9384838"/>
              <a:gd name="connsiteY889" fmla="*/ 889516 h 6246801"/>
              <a:gd name="connsiteX890" fmla="*/ 8306648 w 9384838"/>
              <a:gd name="connsiteY890" fmla="*/ 884639 h 6246801"/>
              <a:gd name="connsiteX891" fmla="*/ 9328245 w 9384838"/>
              <a:gd name="connsiteY891" fmla="*/ 311878 h 6246801"/>
              <a:gd name="connsiteX892" fmla="*/ 9371178 w 9384838"/>
              <a:gd name="connsiteY892" fmla="*/ 317733 h 6246801"/>
              <a:gd name="connsiteX893" fmla="*/ 9384838 w 9384838"/>
              <a:gd name="connsiteY893" fmla="*/ 341150 h 6246801"/>
              <a:gd name="connsiteX894" fmla="*/ 9357517 w 9384838"/>
              <a:gd name="connsiteY894" fmla="*/ 360665 h 6246801"/>
              <a:gd name="connsiteX895" fmla="*/ 9357517 w 9384838"/>
              <a:gd name="connsiteY895" fmla="*/ 378228 h 6246801"/>
              <a:gd name="connsiteX896" fmla="*/ 9371178 w 9384838"/>
              <a:gd name="connsiteY896" fmla="*/ 393840 h 6246801"/>
              <a:gd name="connsiteX897" fmla="*/ 9367275 w 9384838"/>
              <a:gd name="connsiteY897" fmla="*/ 427015 h 6246801"/>
              <a:gd name="connsiteX898" fmla="*/ 9314585 w 9384838"/>
              <a:gd name="connsiteY898" fmla="*/ 427015 h 6246801"/>
              <a:gd name="connsiteX899" fmla="*/ 9250186 w 9384838"/>
              <a:gd name="connsiteY899" fmla="*/ 440675 h 6246801"/>
              <a:gd name="connsiteX900" fmla="*/ 9213108 w 9384838"/>
              <a:gd name="connsiteY900" fmla="*/ 471899 h 6246801"/>
              <a:gd name="connsiteX901" fmla="*/ 9162370 w 9384838"/>
              <a:gd name="connsiteY901" fmla="*/ 491414 h 6246801"/>
              <a:gd name="connsiteX902" fmla="*/ 9099923 w 9384838"/>
              <a:gd name="connsiteY902" fmla="*/ 526540 h 6246801"/>
              <a:gd name="connsiteX903" fmla="*/ 9035524 w 9384838"/>
              <a:gd name="connsiteY903" fmla="*/ 587036 h 6246801"/>
              <a:gd name="connsiteX904" fmla="*/ 8996494 w 9384838"/>
              <a:gd name="connsiteY904" fmla="*/ 635822 h 6246801"/>
              <a:gd name="connsiteX905" fmla="*/ 8961368 w 9384838"/>
              <a:gd name="connsiteY905" fmla="*/ 637774 h 6246801"/>
              <a:gd name="connsiteX906" fmla="*/ 8951610 w 9384838"/>
              <a:gd name="connsiteY906" fmla="*/ 647531 h 6246801"/>
              <a:gd name="connsiteX907" fmla="*/ 8926241 w 9384838"/>
              <a:gd name="connsiteY907" fmla="*/ 637774 h 6246801"/>
              <a:gd name="connsiteX908" fmla="*/ 8916484 w 9384838"/>
              <a:gd name="connsiteY908" fmla="*/ 608501 h 6246801"/>
              <a:gd name="connsiteX909" fmla="*/ 8883309 w 9384838"/>
              <a:gd name="connsiteY909" fmla="*/ 622162 h 6246801"/>
              <a:gd name="connsiteX910" fmla="*/ 8877454 w 9384838"/>
              <a:gd name="connsiteY910" fmla="*/ 651434 h 6246801"/>
              <a:gd name="connsiteX911" fmla="*/ 8887212 w 9384838"/>
              <a:gd name="connsiteY911" fmla="*/ 665094 h 6246801"/>
              <a:gd name="connsiteX912" fmla="*/ 8846231 w 9384838"/>
              <a:gd name="connsiteY912" fmla="*/ 719735 h 6246801"/>
              <a:gd name="connsiteX913" fmla="*/ 8799395 w 9384838"/>
              <a:gd name="connsiteY913" fmla="*/ 749008 h 6246801"/>
              <a:gd name="connsiteX914" fmla="*/ 8766220 w 9384838"/>
              <a:gd name="connsiteY914" fmla="*/ 774380 h 6246801"/>
              <a:gd name="connsiteX915" fmla="*/ 8731094 w 9384838"/>
              <a:gd name="connsiteY915" fmla="*/ 844633 h 6246801"/>
              <a:gd name="connsiteX916" fmla="*/ 8697919 w 9384838"/>
              <a:gd name="connsiteY916" fmla="*/ 862196 h 6246801"/>
              <a:gd name="connsiteX917" fmla="*/ 8666695 w 9384838"/>
              <a:gd name="connsiteY917" fmla="*/ 862196 h 6246801"/>
              <a:gd name="connsiteX918" fmla="*/ 8641326 w 9384838"/>
              <a:gd name="connsiteY918" fmla="*/ 887565 h 6246801"/>
              <a:gd name="connsiteX919" fmla="*/ 8614005 w 9384838"/>
              <a:gd name="connsiteY919" fmla="*/ 932449 h 6246801"/>
              <a:gd name="connsiteX920" fmla="*/ 8590587 w 9384838"/>
              <a:gd name="connsiteY920" fmla="*/ 936351 h 6246801"/>
              <a:gd name="connsiteX921" fmla="*/ 8576927 w 9384838"/>
              <a:gd name="connsiteY921" fmla="*/ 920740 h 6246801"/>
              <a:gd name="connsiteX922" fmla="*/ 8590587 w 9384838"/>
              <a:gd name="connsiteY922" fmla="*/ 885614 h 6246801"/>
              <a:gd name="connsiteX923" fmla="*/ 8602296 w 9384838"/>
              <a:gd name="connsiteY923" fmla="*/ 881711 h 6246801"/>
              <a:gd name="connsiteX924" fmla="*/ 8610102 w 9384838"/>
              <a:gd name="connsiteY924" fmla="*/ 868050 h 6246801"/>
              <a:gd name="connsiteX925" fmla="*/ 8606199 w 9384838"/>
              <a:gd name="connsiteY925" fmla="*/ 850487 h 6246801"/>
              <a:gd name="connsiteX926" fmla="*/ 8612054 w 9384838"/>
              <a:gd name="connsiteY926" fmla="*/ 825118 h 6246801"/>
              <a:gd name="connsiteX927" fmla="*/ 8623762 w 9384838"/>
              <a:gd name="connsiteY927" fmla="*/ 846584 h 6246801"/>
              <a:gd name="connsiteX928" fmla="*/ 8637423 w 9384838"/>
              <a:gd name="connsiteY928" fmla="*/ 848536 h 6246801"/>
              <a:gd name="connsiteX929" fmla="*/ 8649132 w 9384838"/>
              <a:gd name="connsiteY929" fmla="*/ 827069 h 6246801"/>
              <a:gd name="connsiteX930" fmla="*/ 8635471 w 9384838"/>
              <a:gd name="connsiteY930" fmla="*/ 807555 h 6246801"/>
              <a:gd name="connsiteX931" fmla="*/ 8654986 w 9384838"/>
              <a:gd name="connsiteY931" fmla="*/ 807555 h 6246801"/>
              <a:gd name="connsiteX932" fmla="*/ 8664743 w 9384838"/>
              <a:gd name="connsiteY932" fmla="*/ 819263 h 6246801"/>
              <a:gd name="connsiteX933" fmla="*/ 8692064 w 9384838"/>
              <a:gd name="connsiteY933" fmla="*/ 805603 h 6246801"/>
              <a:gd name="connsiteX934" fmla="*/ 8709627 w 9384838"/>
              <a:gd name="connsiteY934" fmla="*/ 778282 h 6246801"/>
              <a:gd name="connsiteX935" fmla="*/ 8711579 w 9384838"/>
              <a:gd name="connsiteY935" fmla="*/ 749008 h 6246801"/>
              <a:gd name="connsiteX936" fmla="*/ 8695967 w 9384838"/>
              <a:gd name="connsiteY936" fmla="*/ 749008 h 6246801"/>
              <a:gd name="connsiteX937" fmla="*/ 8672549 w 9384838"/>
              <a:gd name="connsiteY937" fmla="*/ 745105 h 6246801"/>
              <a:gd name="connsiteX938" fmla="*/ 8668646 w 9384838"/>
              <a:gd name="connsiteY938" fmla="*/ 713881 h 6246801"/>
              <a:gd name="connsiteX939" fmla="*/ 8697919 w 9384838"/>
              <a:gd name="connsiteY939" fmla="*/ 713881 h 6246801"/>
              <a:gd name="connsiteX940" fmla="*/ 8715482 w 9384838"/>
              <a:gd name="connsiteY940" fmla="*/ 731444 h 6246801"/>
              <a:gd name="connsiteX941" fmla="*/ 8733045 w 9384838"/>
              <a:gd name="connsiteY941" fmla="*/ 719735 h 6246801"/>
              <a:gd name="connsiteX942" fmla="*/ 8746705 w 9384838"/>
              <a:gd name="connsiteY942" fmla="*/ 688512 h 6246801"/>
              <a:gd name="connsiteX943" fmla="*/ 8787686 w 9384838"/>
              <a:gd name="connsiteY943" fmla="*/ 674851 h 6246801"/>
              <a:gd name="connsiteX944" fmla="*/ 8811104 w 9384838"/>
              <a:gd name="connsiteY944" fmla="*/ 624114 h 6246801"/>
              <a:gd name="connsiteX945" fmla="*/ 8830619 w 9384838"/>
              <a:gd name="connsiteY945" fmla="*/ 618260 h 6246801"/>
              <a:gd name="connsiteX946" fmla="*/ 8840376 w 9384838"/>
              <a:gd name="connsiteY946" fmla="*/ 600695 h 6246801"/>
              <a:gd name="connsiteX947" fmla="*/ 8832570 w 9384838"/>
              <a:gd name="connsiteY947" fmla="*/ 559715 h 6246801"/>
              <a:gd name="connsiteX948" fmla="*/ 8850134 w 9384838"/>
              <a:gd name="connsiteY948" fmla="*/ 559715 h 6246801"/>
              <a:gd name="connsiteX949" fmla="*/ 8885260 w 9384838"/>
              <a:gd name="connsiteY949" fmla="*/ 573376 h 6246801"/>
              <a:gd name="connsiteX950" fmla="*/ 8902823 w 9384838"/>
              <a:gd name="connsiteY950" fmla="*/ 559715 h 6246801"/>
              <a:gd name="connsiteX951" fmla="*/ 8904775 w 9384838"/>
              <a:gd name="connsiteY951" fmla="*/ 524589 h 6246801"/>
              <a:gd name="connsiteX952" fmla="*/ 8949659 w 9384838"/>
              <a:gd name="connsiteY952" fmla="*/ 497268 h 6246801"/>
              <a:gd name="connsiteX953" fmla="*/ 8976980 w 9384838"/>
              <a:gd name="connsiteY953" fmla="*/ 497268 h 6246801"/>
              <a:gd name="connsiteX954" fmla="*/ 8976980 w 9384838"/>
              <a:gd name="connsiteY954" fmla="*/ 462142 h 6246801"/>
              <a:gd name="connsiteX955" fmla="*/ 8965271 w 9384838"/>
              <a:gd name="connsiteY955" fmla="*/ 419209 h 6246801"/>
              <a:gd name="connsiteX956" fmla="*/ 8973077 w 9384838"/>
              <a:gd name="connsiteY956" fmla="*/ 393840 h 6246801"/>
              <a:gd name="connsiteX957" fmla="*/ 9002349 w 9384838"/>
              <a:gd name="connsiteY957" fmla="*/ 376277 h 6246801"/>
              <a:gd name="connsiteX958" fmla="*/ 9017961 w 9384838"/>
              <a:gd name="connsiteY958" fmla="*/ 403597 h 6246801"/>
              <a:gd name="connsiteX959" fmla="*/ 9041378 w 9384838"/>
              <a:gd name="connsiteY959" fmla="*/ 467996 h 6246801"/>
              <a:gd name="connsiteX960" fmla="*/ 9076505 w 9384838"/>
              <a:gd name="connsiteY960" fmla="*/ 475802 h 6246801"/>
              <a:gd name="connsiteX961" fmla="*/ 9154564 w 9384838"/>
              <a:gd name="connsiteY961" fmla="*/ 458239 h 6246801"/>
              <a:gd name="connsiteX962" fmla="*/ 9209205 w 9384838"/>
              <a:gd name="connsiteY962" fmla="*/ 409452 h 6246801"/>
              <a:gd name="connsiteX963" fmla="*/ 9218963 w 9384838"/>
              <a:gd name="connsiteY963" fmla="*/ 380180 h 6246801"/>
              <a:gd name="connsiteX964" fmla="*/ 9283361 w 9384838"/>
              <a:gd name="connsiteY964" fmla="*/ 325538 h 6246801"/>
              <a:gd name="connsiteX965" fmla="*/ 9328245 w 9384838"/>
              <a:gd name="connsiteY965" fmla="*/ 311878 h 6246801"/>
              <a:gd name="connsiteX966" fmla="*/ 6819242 w 9384838"/>
              <a:gd name="connsiteY966" fmla="*/ 0 h 6246801"/>
              <a:gd name="connsiteX967" fmla="*/ 6869020 w 9384838"/>
              <a:gd name="connsiteY967" fmla="*/ 125002 h 6246801"/>
              <a:gd name="connsiteX968" fmla="*/ 6969682 w 9384838"/>
              <a:gd name="connsiteY968" fmla="*/ 326334 h 6246801"/>
              <a:gd name="connsiteX969" fmla="*/ 6969682 w 9384838"/>
              <a:gd name="connsiteY969" fmla="*/ 401556 h 6246801"/>
              <a:gd name="connsiteX970" fmla="*/ 7094680 w 9384838"/>
              <a:gd name="connsiteY970" fmla="*/ 652667 h 6246801"/>
              <a:gd name="connsiteX971" fmla="*/ 7220784 w 9384838"/>
              <a:gd name="connsiteY971" fmla="*/ 803117 h 6246801"/>
              <a:gd name="connsiteX972" fmla="*/ 7321446 w 9384838"/>
              <a:gd name="connsiteY972" fmla="*/ 903783 h 6246801"/>
              <a:gd name="connsiteX973" fmla="*/ 7321446 w 9384838"/>
              <a:gd name="connsiteY973" fmla="*/ 979004 h 6246801"/>
              <a:gd name="connsiteX974" fmla="*/ 7345782 w 9384838"/>
              <a:gd name="connsiteY974" fmla="*/ 979004 h 6246801"/>
              <a:gd name="connsiteX975" fmla="*/ 7396667 w 9384838"/>
              <a:gd name="connsiteY975" fmla="*/ 1003341 h 6246801"/>
              <a:gd name="connsiteX976" fmla="*/ 7421002 w 9384838"/>
              <a:gd name="connsiteY976" fmla="*/ 979004 h 6246801"/>
              <a:gd name="connsiteX977" fmla="*/ 7496223 w 9384838"/>
              <a:gd name="connsiteY977" fmla="*/ 1003341 h 6246801"/>
              <a:gd name="connsiteX978" fmla="*/ 7446445 w 9384838"/>
              <a:gd name="connsiteY978" fmla="*/ 1054227 h 6246801"/>
              <a:gd name="connsiteX979" fmla="*/ 7471887 w 9384838"/>
              <a:gd name="connsiteY979" fmla="*/ 1078564 h 6246801"/>
              <a:gd name="connsiteX980" fmla="*/ 7521665 w 9384838"/>
              <a:gd name="connsiteY980" fmla="*/ 1054227 h 6246801"/>
              <a:gd name="connsiteX981" fmla="*/ 7547107 w 9384838"/>
              <a:gd name="connsiteY981" fmla="*/ 1129449 h 6246801"/>
              <a:gd name="connsiteX982" fmla="*/ 7672105 w 9384838"/>
              <a:gd name="connsiteY982" fmla="*/ 1179229 h 6246801"/>
              <a:gd name="connsiteX983" fmla="*/ 7747325 w 9384838"/>
              <a:gd name="connsiteY983" fmla="*/ 1179229 h 6246801"/>
              <a:gd name="connsiteX984" fmla="*/ 7847987 w 9384838"/>
              <a:gd name="connsiteY984" fmla="*/ 1104007 h 6246801"/>
              <a:gd name="connsiteX985" fmla="*/ 7923207 w 9384838"/>
              <a:gd name="connsiteY985" fmla="*/ 1078564 h 6246801"/>
              <a:gd name="connsiteX986" fmla="*/ 7998427 w 9384838"/>
              <a:gd name="connsiteY986" fmla="*/ 1003341 h 6246801"/>
              <a:gd name="connsiteX987" fmla="*/ 7998427 w 9384838"/>
              <a:gd name="connsiteY987" fmla="*/ 1054227 h 6246801"/>
              <a:gd name="connsiteX988" fmla="*/ 7948649 w 9384838"/>
              <a:gd name="connsiteY988" fmla="*/ 1104007 h 6246801"/>
              <a:gd name="connsiteX989" fmla="*/ 7948649 w 9384838"/>
              <a:gd name="connsiteY989" fmla="*/ 1129449 h 6246801"/>
              <a:gd name="connsiteX990" fmla="*/ 7822545 w 9384838"/>
              <a:gd name="connsiteY990" fmla="*/ 1279895 h 6246801"/>
              <a:gd name="connsiteX991" fmla="*/ 7822545 w 9384838"/>
              <a:gd name="connsiteY991" fmla="*/ 1379454 h 6246801"/>
              <a:gd name="connsiteX992" fmla="*/ 7873429 w 9384838"/>
              <a:gd name="connsiteY992" fmla="*/ 1379454 h 6246801"/>
              <a:gd name="connsiteX993" fmla="*/ 7847987 w 9384838"/>
              <a:gd name="connsiteY993" fmla="*/ 1505563 h 6246801"/>
              <a:gd name="connsiteX994" fmla="*/ 7797103 w 9384838"/>
              <a:gd name="connsiteY994" fmla="*/ 1531005 h 6246801"/>
              <a:gd name="connsiteX995" fmla="*/ 7873429 w 9384838"/>
              <a:gd name="connsiteY995" fmla="*/ 1606229 h 6246801"/>
              <a:gd name="connsiteX996" fmla="*/ 7948649 w 9384838"/>
              <a:gd name="connsiteY996" fmla="*/ 1606229 h 6246801"/>
              <a:gd name="connsiteX997" fmla="*/ 7923207 w 9384838"/>
              <a:gd name="connsiteY997" fmla="*/ 1656009 h 6246801"/>
              <a:gd name="connsiteX998" fmla="*/ 7772767 w 9384838"/>
              <a:gd name="connsiteY998" fmla="*/ 1630565 h 6246801"/>
              <a:gd name="connsiteX999" fmla="*/ 7672105 w 9384838"/>
              <a:gd name="connsiteY999" fmla="*/ 1705789 h 6246801"/>
              <a:gd name="connsiteX1000" fmla="*/ 7672105 w 9384838"/>
              <a:gd name="connsiteY1000" fmla="*/ 1656009 h 6246801"/>
              <a:gd name="connsiteX1001" fmla="*/ 7596885 w 9384838"/>
              <a:gd name="connsiteY1001" fmla="*/ 1656009 h 6246801"/>
              <a:gd name="connsiteX1002" fmla="*/ 7571443 w 9384838"/>
              <a:gd name="connsiteY1002" fmla="*/ 1705789 h 6246801"/>
              <a:gd name="connsiteX1003" fmla="*/ 7446445 w 9384838"/>
              <a:gd name="connsiteY1003" fmla="*/ 1681452 h 6246801"/>
              <a:gd name="connsiteX1004" fmla="*/ 7421002 w 9384838"/>
              <a:gd name="connsiteY1004" fmla="*/ 1630565 h 6246801"/>
              <a:gd name="connsiteX1005" fmla="*/ 7321446 w 9384838"/>
              <a:gd name="connsiteY1005" fmla="*/ 1630565 h 6246801"/>
              <a:gd name="connsiteX1006" fmla="*/ 7070344 w 9384838"/>
              <a:gd name="connsiteY1006" fmla="*/ 1756674 h 6246801"/>
              <a:gd name="connsiteX1007" fmla="*/ 6869020 w 9384838"/>
              <a:gd name="connsiteY1007" fmla="*/ 1907113 h 6246801"/>
              <a:gd name="connsiteX1008" fmla="*/ 6894462 w 9384838"/>
              <a:gd name="connsiteY1008" fmla="*/ 1956897 h 6246801"/>
              <a:gd name="connsiteX1009" fmla="*/ 6819242 w 9384838"/>
              <a:gd name="connsiteY1009" fmla="*/ 2081899 h 6246801"/>
              <a:gd name="connsiteX1010" fmla="*/ 6793800 w 9384838"/>
              <a:gd name="connsiteY1010" fmla="*/ 2006676 h 6246801"/>
              <a:gd name="connsiteX1011" fmla="*/ 6668802 w 9384838"/>
              <a:gd name="connsiteY1011" fmla="*/ 1931450 h 6246801"/>
              <a:gd name="connsiteX1012" fmla="*/ 6542697 w 9384838"/>
              <a:gd name="connsiteY1012" fmla="*/ 1831894 h 6246801"/>
              <a:gd name="connsiteX1013" fmla="*/ 6467477 w 9384838"/>
              <a:gd name="connsiteY1013" fmla="*/ 1705789 h 6246801"/>
              <a:gd name="connsiteX1014" fmla="*/ 6417699 w 9384838"/>
              <a:gd name="connsiteY1014" fmla="*/ 1681452 h 6246801"/>
              <a:gd name="connsiteX1015" fmla="*/ 6342479 w 9384838"/>
              <a:gd name="connsiteY1015" fmla="*/ 1580786 h 6246801"/>
              <a:gd name="connsiteX1016" fmla="*/ 6217481 w 9384838"/>
              <a:gd name="connsiteY1016" fmla="*/ 1555343 h 6246801"/>
              <a:gd name="connsiteX1017" fmla="*/ 6091377 w 9384838"/>
              <a:gd name="connsiteY1017" fmla="*/ 1606229 h 6246801"/>
              <a:gd name="connsiteX1018" fmla="*/ 5991821 w 9384838"/>
              <a:gd name="connsiteY1018" fmla="*/ 1681452 h 6246801"/>
              <a:gd name="connsiteX1019" fmla="*/ 5966379 w 9384838"/>
              <a:gd name="connsiteY1019" fmla="*/ 1630565 h 6246801"/>
              <a:gd name="connsiteX1020" fmla="*/ 5966379 w 9384838"/>
              <a:gd name="connsiteY1020" fmla="*/ 1580786 h 6246801"/>
              <a:gd name="connsiteX1021" fmla="*/ 5916601 w 9384838"/>
              <a:gd name="connsiteY1021" fmla="*/ 1531005 h 6246801"/>
              <a:gd name="connsiteX1022" fmla="*/ 5940937 w 9384838"/>
              <a:gd name="connsiteY1022" fmla="*/ 1505563 h 6246801"/>
              <a:gd name="connsiteX1023" fmla="*/ 5891159 w 9384838"/>
              <a:gd name="connsiteY1023" fmla="*/ 1480122 h 6246801"/>
              <a:gd name="connsiteX1024" fmla="*/ 5840275 w 9384838"/>
              <a:gd name="connsiteY1024" fmla="*/ 1480122 h 6246801"/>
              <a:gd name="connsiteX1025" fmla="*/ 5815939 w 9384838"/>
              <a:gd name="connsiteY1025" fmla="*/ 1455784 h 6246801"/>
              <a:gd name="connsiteX1026" fmla="*/ 5740719 w 9384838"/>
              <a:gd name="connsiteY1026" fmla="*/ 1505563 h 6246801"/>
              <a:gd name="connsiteX1027" fmla="*/ 5665499 w 9384838"/>
              <a:gd name="connsiteY1027" fmla="*/ 1606229 h 6246801"/>
              <a:gd name="connsiteX1028" fmla="*/ 5715277 w 9384838"/>
              <a:gd name="connsiteY1028" fmla="*/ 1656009 h 6246801"/>
              <a:gd name="connsiteX1029" fmla="*/ 5765055 w 9384838"/>
              <a:gd name="connsiteY1029" fmla="*/ 1731231 h 6246801"/>
              <a:gd name="connsiteX1030" fmla="*/ 5840275 w 9384838"/>
              <a:gd name="connsiteY1030" fmla="*/ 1731231 h 6246801"/>
              <a:gd name="connsiteX1031" fmla="*/ 5916601 w 9384838"/>
              <a:gd name="connsiteY1031" fmla="*/ 1881669 h 6246801"/>
              <a:gd name="connsiteX1032" fmla="*/ 5966379 w 9384838"/>
              <a:gd name="connsiteY1032" fmla="*/ 1956897 h 6246801"/>
              <a:gd name="connsiteX1033" fmla="*/ 5891159 w 9384838"/>
              <a:gd name="connsiteY1033" fmla="*/ 2006676 h 6246801"/>
              <a:gd name="connsiteX1034" fmla="*/ 5815939 w 9384838"/>
              <a:gd name="connsiteY1034" fmla="*/ 1931450 h 6246801"/>
              <a:gd name="connsiteX1035" fmla="*/ 5765055 w 9384838"/>
              <a:gd name="connsiteY1035" fmla="*/ 1881669 h 6246801"/>
              <a:gd name="connsiteX1036" fmla="*/ 5715277 w 9384838"/>
              <a:gd name="connsiteY1036" fmla="*/ 1931450 h 6246801"/>
              <a:gd name="connsiteX1037" fmla="*/ 5665499 w 9384838"/>
              <a:gd name="connsiteY1037" fmla="*/ 1931450 h 6246801"/>
              <a:gd name="connsiteX1038" fmla="*/ 5640056 w 9384838"/>
              <a:gd name="connsiteY1038" fmla="*/ 2006676 h 6246801"/>
              <a:gd name="connsiteX1039" fmla="*/ 5590278 w 9384838"/>
              <a:gd name="connsiteY1039" fmla="*/ 2006676 h 6246801"/>
              <a:gd name="connsiteX1040" fmla="*/ 5515058 w 9384838"/>
              <a:gd name="connsiteY1040" fmla="*/ 2081899 h 6246801"/>
              <a:gd name="connsiteX1041" fmla="*/ 5464174 w 9384838"/>
              <a:gd name="connsiteY1041" fmla="*/ 2057559 h 6246801"/>
              <a:gd name="connsiteX1042" fmla="*/ 5464174 w 9384838"/>
              <a:gd name="connsiteY1042" fmla="*/ 1956897 h 6246801"/>
              <a:gd name="connsiteX1043" fmla="*/ 5489616 w 9384838"/>
              <a:gd name="connsiteY1043" fmla="*/ 1881669 h 6246801"/>
              <a:gd name="connsiteX1044" fmla="*/ 5564836 w 9384838"/>
              <a:gd name="connsiteY1044" fmla="*/ 1831894 h 6246801"/>
              <a:gd name="connsiteX1045" fmla="*/ 5590278 w 9384838"/>
              <a:gd name="connsiteY1045" fmla="*/ 1756674 h 6246801"/>
              <a:gd name="connsiteX1046" fmla="*/ 5539394 w 9384838"/>
              <a:gd name="connsiteY1046" fmla="*/ 1656009 h 6246801"/>
              <a:gd name="connsiteX1047" fmla="*/ 5515058 w 9384838"/>
              <a:gd name="connsiteY1047" fmla="*/ 1656009 h 6246801"/>
              <a:gd name="connsiteX1048" fmla="*/ 5515058 w 9384838"/>
              <a:gd name="connsiteY1048" fmla="*/ 1606229 h 6246801"/>
              <a:gd name="connsiteX1049" fmla="*/ 5489616 w 9384838"/>
              <a:gd name="connsiteY1049" fmla="*/ 1580786 h 6246801"/>
              <a:gd name="connsiteX1050" fmla="*/ 5489616 w 9384838"/>
              <a:gd name="connsiteY1050" fmla="*/ 1531005 h 6246801"/>
              <a:gd name="connsiteX1051" fmla="*/ 5539394 w 9384838"/>
              <a:gd name="connsiteY1051" fmla="*/ 1455784 h 6246801"/>
              <a:gd name="connsiteX1052" fmla="*/ 5539394 w 9384838"/>
              <a:gd name="connsiteY1052" fmla="*/ 1404898 h 6246801"/>
              <a:gd name="connsiteX1053" fmla="*/ 5564836 w 9384838"/>
              <a:gd name="connsiteY1053" fmla="*/ 1355118 h 6246801"/>
              <a:gd name="connsiteX1054" fmla="*/ 5614614 w 9384838"/>
              <a:gd name="connsiteY1054" fmla="*/ 1379454 h 6246801"/>
              <a:gd name="connsiteX1055" fmla="*/ 5689834 w 9384838"/>
              <a:gd name="connsiteY1055" fmla="*/ 1355118 h 6246801"/>
              <a:gd name="connsiteX1056" fmla="*/ 5740719 w 9384838"/>
              <a:gd name="connsiteY1056" fmla="*/ 1329675 h 6246801"/>
              <a:gd name="connsiteX1057" fmla="*/ 5765055 w 9384838"/>
              <a:gd name="connsiteY1057" fmla="*/ 1355118 h 6246801"/>
              <a:gd name="connsiteX1058" fmla="*/ 5815939 w 9384838"/>
              <a:gd name="connsiteY1058" fmla="*/ 1279895 h 6246801"/>
              <a:gd name="connsiteX1059" fmla="*/ 5891159 w 9384838"/>
              <a:gd name="connsiteY1059" fmla="*/ 1254452 h 6246801"/>
              <a:gd name="connsiteX1060" fmla="*/ 5891159 w 9384838"/>
              <a:gd name="connsiteY1060" fmla="*/ 1179229 h 6246801"/>
              <a:gd name="connsiteX1061" fmla="*/ 5840275 w 9384838"/>
              <a:gd name="connsiteY1061" fmla="*/ 1104007 h 6246801"/>
              <a:gd name="connsiteX1062" fmla="*/ 5865717 w 9384838"/>
              <a:gd name="connsiteY1062" fmla="*/ 1054227 h 6246801"/>
              <a:gd name="connsiteX1063" fmla="*/ 5916601 w 9384838"/>
              <a:gd name="connsiteY1063" fmla="*/ 1054227 h 6246801"/>
              <a:gd name="connsiteX1064" fmla="*/ 6041599 w 9384838"/>
              <a:gd name="connsiteY1064" fmla="*/ 1179229 h 6246801"/>
              <a:gd name="connsiteX1065" fmla="*/ 6091377 w 9384838"/>
              <a:gd name="connsiteY1065" fmla="*/ 1153786 h 6246801"/>
              <a:gd name="connsiteX1066" fmla="*/ 6091377 w 9384838"/>
              <a:gd name="connsiteY1066" fmla="*/ 1204672 h 6246801"/>
              <a:gd name="connsiteX1067" fmla="*/ 6166597 w 9384838"/>
              <a:gd name="connsiteY1067" fmla="*/ 1254452 h 6246801"/>
              <a:gd name="connsiteX1068" fmla="*/ 6292701 w 9384838"/>
              <a:gd name="connsiteY1068" fmla="*/ 1179229 h 6246801"/>
              <a:gd name="connsiteX1069" fmla="*/ 6317037 w 9384838"/>
              <a:gd name="connsiteY1069" fmla="*/ 1129449 h 6246801"/>
              <a:gd name="connsiteX1070" fmla="*/ 6292701 w 9384838"/>
              <a:gd name="connsiteY1070" fmla="*/ 1054227 h 6246801"/>
              <a:gd name="connsiteX1071" fmla="*/ 6317037 w 9384838"/>
              <a:gd name="connsiteY1071" fmla="*/ 1003341 h 6246801"/>
              <a:gd name="connsiteX1072" fmla="*/ 6317037 w 9384838"/>
              <a:gd name="connsiteY1072" fmla="*/ 953562 h 6246801"/>
              <a:gd name="connsiteX1073" fmla="*/ 6342479 w 9384838"/>
              <a:gd name="connsiteY1073" fmla="*/ 903783 h 6246801"/>
              <a:gd name="connsiteX1074" fmla="*/ 6443141 w 9384838"/>
              <a:gd name="connsiteY1074" fmla="*/ 878340 h 6246801"/>
              <a:gd name="connsiteX1075" fmla="*/ 6492919 w 9384838"/>
              <a:gd name="connsiteY1075" fmla="*/ 803117 h 6246801"/>
              <a:gd name="connsiteX1076" fmla="*/ 6518361 w 9384838"/>
              <a:gd name="connsiteY1076" fmla="*/ 652667 h 6246801"/>
              <a:gd name="connsiteX1077" fmla="*/ 6619024 w 9384838"/>
              <a:gd name="connsiteY1077" fmla="*/ 526559 h 6246801"/>
              <a:gd name="connsiteX1078" fmla="*/ 6643360 w 9384838"/>
              <a:gd name="connsiteY1078" fmla="*/ 300891 h 6246801"/>
              <a:gd name="connsiteX1079" fmla="*/ 6619024 w 9384838"/>
              <a:gd name="connsiteY1079" fmla="*/ 125002 h 6246801"/>
              <a:gd name="connsiteX1080" fmla="*/ 6694244 w 9384838"/>
              <a:gd name="connsiteY1080" fmla="*/ 49779 h 6246801"/>
              <a:gd name="connsiteX1081" fmla="*/ 6769464 w 9384838"/>
              <a:gd name="connsiteY1081" fmla="*/ 49779 h 6246801"/>
              <a:gd name="connsiteX1082" fmla="*/ 6819242 w 9384838"/>
              <a:gd name="connsiteY108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2127963 w 9384838"/>
              <a:gd name="connsiteY100" fmla="*/ 4992350 h 6246801"/>
              <a:gd name="connsiteX101" fmla="*/ 798333 w 9384838"/>
              <a:gd name="connsiteY101" fmla="*/ 4867347 h 6246801"/>
              <a:gd name="connsiteX102" fmla="*/ 848111 w 9384838"/>
              <a:gd name="connsiteY102" fmla="*/ 4867347 h 6246801"/>
              <a:gd name="connsiteX103" fmla="*/ 873554 w 9384838"/>
              <a:gd name="connsiteY103" fmla="*/ 4917127 h 6246801"/>
              <a:gd name="connsiteX104" fmla="*/ 898996 w 9384838"/>
              <a:gd name="connsiteY104" fmla="*/ 4892790 h 6246801"/>
              <a:gd name="connsiteX105" fmla="*/ 923332 w 9384838"/>
              <a:gd name="connsiteY105" fmla="*/ 4892790 h 6246801"/>
              <a:gd name="connsiteX106" fmla="*/ 873554 w 9384838"/>
              <a:gd name="connsiteY106" fmla="*/ 4942570 h 6246801"/>
              <a:gd name="connsiteX107" fmla="*/ 898996 w 9384838"/>
              <a:gd name="connsiteY107" fmla="*/ 4968013 h 6246801"/>
              <a:gd name="connsiteX108" fmla="*/ 873554 w 9384838"/>
              <a:gd name="connsiteY108" fmla="*/ 4992350 h 6246801"/>
              <a:gd name="connsiteX109" fmla="*/ 898996 w 9384838"/>
              <a:gd name="connsiteY109" fmla="*/ 5017793 h 6246801"/>
              <a:gd name="connsiteX110" fmla="*/ 898996 w 9384838"/>
              <a:gd name="connsiteY110" fmla="*/ 5043236 h 6246801"/>
              <a:gd name="connsiteX111" fmla="*/ 948774 w 9384838"/>
              <a:gd name="connsiteY111" fmla="*/ 5067573 h 6246801"/>
              <a:gd name="connsiteX112" fmla="*/ 974217 w 9384838"/>
              <a:gd name="connsiteY112" fmla="*/ 5093016 h 6246801"/>
              <a:gd name="connsiteX113" fmla="*/ 998553 w 9384838"/>
              <a:gd name="connsiteY113" fmla="*/ 5118459 h 6246801"/>
              <a:gd name="connsiteX114" fmla="*/ 1049437 w 9384838"/>
              <a:gd name="connsiteY114" fmla="*/ 5118459 h 6246801"/>
              <a:gd name="connsiteX115" fmla="*/ 1099216 w 9384838"/>
              <a:gd name="connsiteY115" fmla="*/ 5067573 h 6246801"/>
              <a:gd name="connsiteX116" fmla="*/ 1148994 w 9384838"/>
              <a:gd name="connsiteY116" fmla="*/ 5093016 h 6246801"/>
              <a:gd name="connsiteX117" fmla="*/ 1174436 w 9384838"/>
              <a:gd name="connsiteY117" fmla="*/ 5142796 h 6246801"/>
              <a:gd name="connsiteX118" fmla="*/ 1148994 w 9384838"/>
              <a:gd name="connsiteY118" fmla="*/ 5193682 h 6246801"/>
              <a:gd name="connsiteX119" fmla="*/ 1099216 w 9384838"/>
              <a:gd name="connsiteY119" fmla="*/ 5218019 h 6246801"/>
              <a:gd name="connsiteX120" fmla="*/ 1073773 w 9384838"/>
              <a:gd name="connsiteY120" fmla="*/ 5218019 h 6246801"/>
              <a:gd name="connsiteX121" fmla="*/ 1049437 w 9384838"/>
              <a:gd name="connsiteY121" fmla="*/ 5193682 h 6246801"/>
              <a:gd name="connsiteX122" fmla="*/ 1023995 w 9384838"/>
              <a:gd name="connsiteY122" fmla="*/ 5243462 h 6246801"/>
              <a:gd name="connsiteX123" fmla="*/ 1049437 w 9384838"/>
              <a:gd name="connsiteY123" fmla="*/ 5293242 h 6246801"/>
              <a:gd name="connsiteX124" fmla="*/ 1099216 w 9384838"/>
              <a:gd name="connsiteY124" fmla="*/ 5293242 h 6246801"/>
              <a:gd name="connsiteX125" fmla="*/ 1199879 w 9384838"/>
              <a:gd name="connsiteY125" fmla="*/ 5318685 h 6246801"/>
              <a:gd name="connsiteX126" fmla="*/ 1124658 w 9384838"/>
              <a:gd name="connsiteY126" fmla="*/ 5369571 h 6246801"/>
              <a:gd name="connsiteX127" fmla="*/ 1148994 w 9384838"/>
              <a:gd name="connsiteY127" fmla="*/ 5393907 h 6246801"/>
              <a:gd name="connsiteX128" fmla="*/ 1199879 w 9384838"/>
              <a:gd name="connsiteY128" fmla="*/ 5393907 h 6246801"/>
              <a:gd name="connsiteX129" fmla="*/ 1148994 w 9384838"/>
              <a:gd name="connsiteY129" fmla="*/ 5444793 h 6246801"/>
              <a:gd name="connsiteX130" fmla="*/ 1199879 w 9384838"/>
              <a:gd name="connsiteY130" fmla="*/ 5469130 h 6246801"/>
              <a:gd name="connsiteX131" fmla="*/ 1174436 w 9384838"/>
              <a:gd name="connsiteY131" fmla="*/ 5520016 h 6246801"/>
              <a:gd name="connsiteX132" fmla="*/ 1124658 w 9384838"/>
              <a:gd name="connsiteY132" fmla="*/ 5520016 h 6246801"/>
              <a:gd name="connsiteX133" fmla="*/ 1099216 w 9384838"/>
              <a:gd name="connsiteY133" fmla="*/ 5544353 h 6246801"/>
              <a:gd name="connsiteX134" fmla="*/ 1023995 w 9384838"/>
              <a:gd name="connsiteY134" fmla="*/ 5619576 h 6246801"/>
              <a:gd name="connsiteX135" fmla="*/ 1023995 w 9384838"/>
              <a:gd name="connsiteY135" fmla="*/ 5645019 h 6246801"/>
              <a:gd name="connsiteX136" fmla="*/ 998553 w 9384838"/>
              <a:gd name="connsiteY136" fmla="*/ 5670462 h 6246801"/>
              <a:gd name="connsiteX137" fmla="*/ 823775 w 9384838"/>
              <a:gd name="connsiteY137" fmla="*/ 5920467 h 6246801"/>
              <a:gd name="connsiteX138" fmla="*/ 848111 w 9384838"/>
              <a:gd name="connsiteY138" fmla="*/ 5971353 h 6246801"/>
              <a:gd name="connsiteX139" fmla="*/ 798334 w 9384838"/>
              <a:gd name="connsiteY139" fmla="*/ 6021132 h 6246801"/>
              <a:gd name="connsiteX140" fmla="*/ 772890 w 9384838"/>
              <a:gd name="connsiteY140" fmla="*/ 6046575 h 6246801"/>
              <a:gd name="connsiteX141" fmla="*/ 772890 w 9384838"/>
              <a:gd name="connsiteY141" fmla="*/ 6096355 h 6246801"/>
              <a:gd name="connsiteX142" fmla="*/ 723113 w 9384838"/>
              <a:gd name="connsiteY142" fmla="*/ 6147241 h 6246801"/>
              <a:gd name="connsiteX143" fmla="*/ 697671 w 9384838"/>
              <a:gd name="connsiteY143" fmla="*/ 6096355 h 6246801"/>
              <a:gd name="connsiteX144" fmla="*/ 672229 w 9384838"/>
              <a:gd name="connsiteY144" fmla="*/ 6072018 h 6246801"/>
              <a:gd name="connsiteX145" fmla="*/ 693023 w 9384838"/>
              <a:gd name="connsiteY145" fmla="*/ 6051222 h 6246801"/>
              <a:gd name="connsiteX146" fmla="*/ 702873 w 9384838"/>
              <a:gd name="connsiteY146" fmla="*/ 6041372 h 6246801"/>
              <a:gd name="connsiteX147" fmla="*/ 702874 w 9384838"/>
              <a:gd name="connsiteY147" fmla="*/ 6041371 h 6246801"/>
              <a:gd name="connsiteX148" fmla="*/ 693023 w 9384838"/>
              <a:gd name="connsiteY148" fmla="*/ 6051222 h 6246801"/>
              <a:gd name="connsiteX149" fmla="*/ 672228 w 9384838"/>
              <a:gd name="connsiteY149" fmla="*/ 6072019 h 6246801"/>
              <a:gd name="connsiteX150" fmla="*/ 647891 w 9384838"/>
              <a:gd name="connsiteY150" fmla="*/ 6046576 h 6246801"/>
              <a:gd name="connsiteX151" fmla="*/ 597007 w 9384838"/>
              <a:gd name="connsiteY151" fmla="*/ 6096356 h 6246801"/>
              <a:gd name="connsiteX152" fmla="*/ 622449 w 9384838"/>
              <a:gd name="connsiteY152" fmla="*/ 6147242 h 6246801"/>
              <a:gd name="connsiteX153" fmla="*/ 622449 w 9384838"/>
              <a:gd name="connsiteY153" fmla="*/ 6171578 h 6246801"/>
              <a:gd name="connsiteX154" fmla="*/ 597007 w 9384838"/>
              <a:gd name="connsiteY154" fmla="*/ 6171578 h 6246801"/>
              <a:gd name="connsiteX155" fmla="*/ 547229 w 9384838"/>
              <a:gd name="connsiteY155" fmla="*/ 6222464 h 6246801"/>
              <a:gd name="connsiteX156" fmla="*/ 497452 w 9384838"/>
              <a:gd name="connsiteY156" fmla="*/ 6222464 h 6246801"/>
              <a:gd name="connsiteX157" fmla="*/ 422232 w 9384838"/>
              <a:gd name="connsiteY157" fmla="*/ 6246801 h 6246801"/>
              <a:gd name="connsiteX158" fmla="*/ 472009 w 9384838"/>
              <a:gd name="connsiteY158" fmla="*/ 6171578 h 6246801"/>
              <a:gd name="connsiteX159" fmla="*/ 521787 w 9384838"/>
              <a:gd name="connsiteY159" fmla="*/ 6121799 h 6246801"/>
              <a:gd name="connsiteX160" fmla="*/ 497452 w 9384838"/>
              <a:gd name="connsiteY160" fmla="*/ 6046576 h 6246801"/>
              <a:gd name="connsiteX161" fmla="*/ 497452 w 9384838"/>
              <a:gd name="connsiteY161" fmla="*/ 5996796 h 6246801"/>
              <a:gd name="connsiteX162" fmla="*/ 521787 w 9384838"/>
              <a:gd name="connsiteY162" fmla="*/ 5996796 h 6246801"/>
              <a:gd name="connsiteX163" fmla="*/ 572672 w 9384838"/>
              <a:gd name="connsiteY163" fmla="*/ 5945910 h 6246801"/>
              <a:gd name="connsiteX164" fmla="*/ 547229 w 9384838"/>
              <a:gd name="connsiteY164" fmla="*/ 5920467 h 6246801"/>
              <a:gd name="connsiteX165" fmla="*/ 497452 w 9384838"/>
              <a:gd name="connsiteY165" fmla="*/ 5896130 h 6246801"/>
              <a:gd name="connsiteX166" fmla="*/ 472009 w 9384838"/>
              <a:gd name="connsiteY166" fmla="*/ 5920467 h 6246801"/>
              <a:gd name="connsiteX167" fmla="*/ 396790 w 9384838"/>
              <a:gd name="connsiteY167" fmla="*/ 6021133 h 6246801"/>
              <a:gd name="connsiteX168" fmla="*/ 422232 w 9384838"/>
              <a:gd name="connsiteY168" fmla="*/ 6046576 h 6246801"/>
              <a:gd name="connsiteX169" fmla="*/ 422232 w 9384838"/>
              <a:gd name="connsiteY169" fmla="*/ 6096356 h 6246801"/>
              <a:gd name="connsiteX170" fmla="*/ 446568 w 9384838"/>
              <a:gd name="connsiteY170" fmla="*/ 6121799 h 6246801"/>
              <a:gd name="connsiteX171" fmla="*/ 422232 w 9384838"/>
              <a:gd name="connsiteY171" fmla="*/ 6147242 h 6246801"/>
              <a:gd name="connsiteX172" fmla="*/ 396790 w 9384838"/>
              <a:gd name="connsiteY172" fmla="*/ 6147242 h 6246801"/>
              <a:gd name="connsiteX173" fmla="*/ 371348 w 9384838"/>
              <a:gd name="connsiteY173" fmla="*/ 6121799 h 6246801"/>
              <a:gd name="connsiteX174" fmla="*/ 296127 w 9384838"/>
              <a:gd name="connsiteY174" fmla="*/ 6072019 h 6246801"/>
              <a:gd name="connsiteX175" fmla="*/ 271792 w 9384838"/>
              <a:gd name="connsiteY175" fmla="*/ 5996796 h 6246801"/>
              <a:gd name="connsiteX176" fmla="*/ 321570 w 9384838"/>
              <a:gd name="connsiteY176" fmla="*/ 6021133 h 6246801"/>
              <a:gd name="connsiteX177" fmla="*/ 347012 w 9384838"/>
              <a:gd name="connsiteY177" fmla="*/ 5996796 h 6246801"/>
              <a:gd name="connsiteX178" fmla="*/ 371348 w 9384838"/>
              <a:gd name="connsiteY178" fmla="*/ 5920467 h 6246801"/>
              <a:gd name="connsiteX179" fmla="*/ 321570 w 9384838"/>
              <a:gd name="connsiteY179" fmla="*/ 5845245 h 6246801"/>
              <a:gd name="connsiteX180" fmla="*/ 371348 w 9384838"/>
              <a:gd name="connsiteY180" fmla="*/ 5795465 h 6246801"/>
              <a:gd name="connsiteX181" fmla="*/ 371348 w 9384838"/>
              <a:gd name="connsiteY181" fmla="*/ 5745685 h 6246801"/>
              <a:gd name="connsiteX182" fmla="*/ 371348 w 9384838"/>
              <a:gd name="connsiteY182" fmla="*/ 5720242 h 6246801"/>
              <a:gd name="connsiteX183" fmla="*/ 347012 w 9384838"/>
              <a:gd name="connsiteY183" fmla="*/ 5670462 h 6246801"/>
              <a:gd name="connsiteX184" fmla="*/ 446567 w 9384838"/>
              <a:gd name="connsiteY184" fmla="*/ 5670462 h 6246801"/>
              <a:gd name="connsiteX185" fmla="*/ 462479 w 9384838"/>
              <a:gd name="connsiteY185" fmla="*/ 5674309 h 6246801"/>
              <a:gd name="connsiteX186" fmla="*/ 471828 w 9384838"/>
              <a:gd name="connsiteY186" fmla="*/ 5676570 h 6246801"/>
              <a:gd name="connsiteX187" fmla="*/ 471828 w 9384838"/>
              <a:gd name="connsiteY187" fmla="*/ 5676569 h 6246801"/>
              <a:gd name="connsiteX188" fmla="*/ 462479 w 9384838"/>
              <a:gd name="connsiteY188" fmla="*/ 5674309 h 6246801"/>
              <a:gd name="connsiteX189" fmla="*/ 446568 w 9384838"/>
              <a:gd name="connsiteY189" fmla="*/ 5670462 h 6246801"/>
              <a:gd name="connsiteX190" fmla="*/ 446567 w 9384838"/>
              <a:gd name="connsiteY190" fmla="*/ 5670462 h 6246801"/>
              <a:gd name="connsiteX191" fmla="*/ 521787 w 9384838"/>
              <a:gd name="connsiteY191" fmla="*/ 5595239 h 6246801"/>
              <a:gd name="connsiteX192" fmla="*/ 572672 w 9384838"/>
              <a:gd name="connsiteY192" fmla="*/ 5569796 h 6246801"/>
              <a:gd name="connsiteX193" fmla="*/ 572672 w 9384838"/>
              <a:gd name="connsiteY193" fmla="*/ 5520016 h 6246801"/>
              <a:gd name="connsiteX194" fmla="*/ 647892 w 9384838"/>
              <a:gd name="connsiteY194" fmla="*/ 5494573 h 6246801"/>
              <a:gd name="connsiteX195" fmla="*/ 622450 w 9384838"/>
              <a:gd name="connsiteY195" fmla="*/ 5469130 h 6246801"/>
              <a:gd name="connsiteX196" fmla="*/ 547230 w 9384838"/>
              <a:gd name="connsiteY196" fmla="*/ 5469130 h 6246801"/>
              <a:gd name="connsiteX197" fmla="*/ 622450 w 9384838"/>
              <a:gd name="connsiteY197" fmla="*/ 5444793 h 6246801"/>
              <a:gd name="connsiteX198" fmla="*/ 622450 w 9384838"/>
              <a:gd name="connsiteY198" fmla="*/ 5369570 h 6246801"/>
              <a:gd name="connsiteX199" fmla="*/ 597008 w 9384838"/>
              <a:gd name="connsiteY199" fmla="*/ 5369570 h 6246801"/>
              <a:gd name="connsiteX200" fmla="*/ 597008 w 9384838"/>
              <a:gd name="connsiteY200" fmla="*/ 5344127 h 6246801"/>
              <a:gd name="connsiteX201" fmla="*/ 572672 w 9384838"/>
              <a:gd name="connsiteY201" fmla="*/ 5318684 h 6246801"/>
              <a:gd name="connsiteX202" fmla="*/ 597008 w 9384838"/>
              <a:gd name="connsiteY202" fmla="*/ 5268904 h 6246801"/>
              <a:gd name="connsiteX203" fmla="*/ 572672 w 9384838"/>
              <a:gd name="connsiteY203" fmla="*/ 5268904 h 6246801"/>
              <a:gd name="connsiteX204" fmla="*/ 572672 w 9384838"/>
              <a:gd name="connsiteY204" fmla="*/ 5218018 h 6246801"/>
              <a:gd name="connsiteX205" fmla="*/ 547230 w 9384838"/>
              <a:gd name="connsiteY205" fmla="*/ 5193682 h 6246801"/>
              <a:gd name="connsiteX206" fmla="*/ 565757 w 9384838"/>
              <a:gd name="connsiteY206" fmla="*/ 5184317 h 6246801"/>
              <a:gd name="connsiteX207" fmla="*/ 565757 w 9384838"/>
              <a:gd name="connsiteY207" fmla="*/ 5184316 h 6246801"/>
              <a:gd name="connsiteX208" fmla="*/ 547229 w 9384838"/>
              <a:gd name="connsiteY208" fmla="*/ 5193682 h 6246801"/>
              <a:gd name="connsiteX209" fmla="*/ 521787 w 9384838"/>
              <a:gd name="connsiteY209" fmla="*/ 5168239 h 6246801"/>
              <a:gd name="connsiteX210" fmla="*/ 472009 w 9384838"/>
              <a:gd name="connsiteY210" fmla="*/ 5193682 h 6246801"/>
              <a:gd name="connsiteX211" fmla="*/ 472009 w 9384838"/>
              <a:gd name="connsiteY211" fmla="*/ 5293241 h 6246801"/>
              <a:gd name="connsiteX212" fmla="*/ 422231 w 9384838"/>
              <a:gd name="connsiteY212" fmla="*/ 5243461 h 6246801"/>
              <a:gd name="connsiteX213" fmla="*/ 422231 w 9384838"/>
              <a:gd name="connsiteY213" fmla="*/ 5243462 h 6246801"/>
              <a:gd name="connsiteX214" fmla="*/ 472009 w 9384838"/>
              <a:gd name="connsiteY214" fmla="*/ 5293241 h 6246801"/>
              <a:gd name="connsiteX215" fmla="*/ 422231 w 9384838"/>
              <a:gd name="connsiteY215" fmla="*/ 5318684 h 6246801"/>
              <a:gd name="connsiteX216" fmla="*/ 446567 w 9384838"/>
              <a:gd name="connsiteY216" fmla="*/ 5344127 h 6246801"/>
              <a:gd name="connsiteX217" fmla="*/ 497451 w 9384838"/>
              <a:gd name="connsiteY217" fmla="*/ 5344127 h 6246801"/>
              <a:gd name="connsiteX218" fmla="*/ 521787 w 9384838"/>
              <a:gd name="connsiteY218" fmla="*/ 5318684 h 6246801"/>
              <a:gd name="connsiteX219" fmla="*/ 521787 w 9384838"/>
              <a:gd name="connsiteY219" fmla="*/ 5369570 h 6246801"/>
              <a:gd name="connsiteX220" fmla="*/ 497451 w 9384838"/>
              <a:gd name="connsiteY220" fmla="*/ 5419350 h 6246801"/>
              <a:gd name="connsiteX221" fmla="*/ 472009 w 9384838"/>
              <a:gd name="connsiteY221" fmla="*/ 5419350 h 6246801"/>
              <a:gd name="connsiteX222" fmla="*/ 446567 w 9384838"/>
              <a:gd name="connsiteY222" fmla="*/ 5444793 h 6246801"/>
              <a:gd name="connsiteX223" fmla="*/ 422231 w 9384838"/>
              <a:gd name="connsiteY223" fmla="*/ 5419350 h 6246801"/>
              <a:gd name="connsiteX224" fmla="*/ 446567 w 9384838"/>
              <a:gd name="connsiteY224" fmla="*/ 5393907 h 6246801"/>
              <a:gd name="connsiteX225" fmla="*/ 446567 w 9384838"/>
              <a:gd name="connsiteY225" fmla="*/ 5369570 h 6246801"/>
              <a:gd name="connsiteX226" fmla="*/ 422231 w 9384838"/>
              <a:gd name="connsiteY226" fmla="*/ 5344127 h 6246801"/>
              <a:gd name="connsiteX227" fmla="*/ 371347 w 9384838"/>
              <a:gd name="connsiteY227" fmla="*/ 5369570 h 6246801"/>
              <a:gd name="connsiteX228" fmla="*/ 347011 w 9384838"/>
              <a:gd name="connsiteY228" fmla="*/ 5344127 h 6246801"/>
              <a:gd name="connsiteX229" fmla="*/ 321569 w 9384838"/>
              <a:gd name="connsiteY229" fmla="*/ 5393907 h 6246801"/>
              <a:gd name="connsiteX230" fmla="*/ 271791 w 9384838"/>
              <a:gd name="connsiteY230" fmla="*/ 5419350 h 6246801"/>
              <a:gd name="connsiteX231" fmla="*/ 321569 w 9384838"/>
              <a:gd name="connsiteY231" fmla="*/ 5369570 h 6246801"/>
              <a:gd name="connsiteX232" fmla="*/ 296127 w 9384838"/>
              <a:gd name="connsiteY232" fmla="*/ 5344127 h 6246801"/>
              <a:gd name="connsiteX233" fmla="*/ 296127 w 9384838"/>
              <a:gd name="connsiteY233" fmla="*/ 5293241 h 6246801"/>
              <a:gd name="connsiteX234" fmla="*/ 271791 w 9384838"/>
              <a:gd name="connsiteY234" fmla="*/ 5293241 h 6246801"/>
              <a:gd name="connsiteX235" fmla="*/ 246349 w 9384838"/>
              <a:gd name="connsiteY235" fmla="*/ 5243462 h 6246801"/>
              <a:gd name="connsiteX236" fmla="*/ 296127 w 9384838"/>
              <a:gd name="connsiteY236" fmla="*/ 5168239 h 6246801"/>
              <a:gd name="connsiteX237" fmla="*/ 321569 w 9384838"/>
              <a:gd name="connsiteY237" fmla="*/ 5193682 h 6246801"/>
              <a:gd name="connsiteX238" fmla="*/ 296127 w 9384838"/>
              <a:gd name="connsiteY238" fmla="*/ 5218019 h 6246801"/>
              <a:gd name="connsiteX239" fmla="*/ 321569 w 9384838"/>
              <a:gd name="connsiteY239" fmla="*/ 5218019 h 6246801"/>
              <a:gd name="connsiteX240" fmla="*/ 321569 w 9384838"/>
              <a:gd name="connsiteY240" fmla="*/ 5243462 h 6246801"/>
              <a:gd name="connsiteX241" fmla="*/ 296127 w 9384838"/>
              <a:gd name="connsiteY241" fmla="*/ 5268905 h 6246801"/>
              <a:gd name="connsiteX242" fmla="*/ 321569 w 9384838"/>
              <a:gd name="connsiteY242" fmla="*/ 5318684 h 6246801"/>
              <a:gd name="connsiteX243" fmla="*/ 347011 w 9384838"/>
              <a:gd name="connsiteY243" fmla="*/ 5293241 h 6246801"/>
              <a:gd name="connsiteX244" fmla="*/ 371347 w 9384838"/>
              <a:gd name="connsiteY244" fmla="*/ 5318684 h 6246801"/>
              <a:gd name="connsiteX245" fmla="*/ 396789 w 9384838"/>
              <a:gd name="connsiteY245" fmla="*/ 5318684 h 6246801"/>
              <a:gd name="connsiteX246" fmla="*/ 371347 w 9384838"/>
              <a:gd name="connsiteY246" fmla="*/ 5268905 h 6246801"/>
              <a:gd name="connsiteX247" fmla="*/ 396789 w 9384838"/>
              <a:gd name="connsiteY247" fmla="*/ 5243462 h 6246801"/>
              <a:gd name="connsiteX248" fmla="*/ 371347 w 9384838"/>
              <a:gd name="connsiteY248" fmla="*/ 5193682 h 6246801"/>
              <a:gd name="connsiteX249" fmla="*/ 321569 w 9384838"/>
              <a:gd name="connsiteY249" fmla="*/ 5168239 h 6246801"/>
              <a:gd name="connsiteX250" fmla="*/ 347011 w 9384838"/>
              <a:gd name="connsiteY250" fmla="*/ 5142796 h 6246801"/>
              <a:gd name="connsiteX251" fmla="*/ 296127 w 9384838"/>
              <a:gd name="connsiteY251" fmla="*/ 5142796 h 6246801"/>
              <a:gd name="connsiteX252" fmla="*/ 271791 w 9384838"/>
              <a:gd name="connsiteY252" fmla="*/ 5093016 h 6246801"/>
              <a:gd name="connsiteX253" fmla="*/ 296127 w 9384838"/>
              <a:gd name="connsiteY253" fmla="*/ 5067573 h 6246801"/>
              <a:gd name="connsiteX254" fmla="*/ 271791 w 9384838"/>
              <a:gd name="connsiteY254" fmla="*/ 5043236 h 6246801"/>
              <a:gd name="connsiteX255" fmla="*/ 271791 w 9384838"/>
              <a:gd name="connsiteY255" fmla="*/ 5017793 h 6246801"/>
              <a:gd name="connsiteX256" fmla="*/ 321569 w 9384838"/>
              <a:gd name="connsiteY256" fmla="*/ 5043236 h 6246801"/>
              <a:gd name="connsiteX257" fmla="*/ 347011 w 9384838"/>
              <a:gd name="connsiteY257" fmla="*/ 5043236 h 6246801"/>
              <a:gd name="connsiteX258" fmla="*/ 371347 w 9384838"/>
              <a:gd name="connsiteY258" fmla="*/ 5067573 h 6246801"/>
              <a:gd name="connsiteX259" fmla="*/ 371347 w 9384838"/>
              <a:gd name="connsiteY259" fmla="*/ 5093016 h 6246801"/>
              <a:gd name="connsiteX260" fmla="*/ 396789 w 9384838"/>
              <a:gd name="connsiteY260" fmla="*/ 5093016 h 6246801"/>
              <a:gd name="connsiteX261" fmla="*/ 396789 w 9384838"/>
              <a:gd name="connsiteY261" fmla="*/ 5067573 h 6246801"/>
              <a:gd name="connsiteX262" fmla="*/ 422231 w 9384838"/>
              <a:gd name="connsiteY262" fmla="*/ 5043236 h 6246801"/>
              <a:gd name="connsiteX263" fmla="*/ 371347 w 9384838"/>
              <a:gd name="connsiteY263" fmla="*/ 5017793 h 6246801"/>
              <a:gd name="connsiteX264" fmla="*/ 396789 w 9384838"/>
              <a:gd name="connsiteY264" fmla="*/ 4992350 h 6246801"/>
              <a:gd name="connsiteX265" fmla="*/ 422231 w 9384838"/>
              <a:gd name="connsiteY265" fmla="*/ 4968013 h 6246801"/>
              <a:gd name="connsiteX266" fmla="*/ 446567 w 9384838"/>
              <a:gd name="connsiteY266" fmla="*/ 4992350 h 6246801"/>
              <a:gd name="connsiteX267" fmla="*/ 446567 w 9384838"/>
              <a:gd name="connsiteY267" fmla="*/ 5017793 h 6246801"/>
              <a:gd name="connsiteX268" fmla="*/ 472009 w 9384838"/>
              <a:gd name="connsiteY268" fmla="*/ 5043236 h 6246801"/>
              <a:gd name="connsiteX269" fmla="*/ 497451 w 9384838"/>
              <a:gd name="connsiteY269" fmla="*/ 5017793 h 6246801"/>
              <a:gd name="connsiteX270" fmla="*/ 572671 w 9384838"/>
              <a:gd name="connsiteY270" fmla="*/ 5043236 h 6246801"/>
              <a:gd name="connsiteX271" fmla="*/ 573014 w 9384838"/>
              <a:gd name="connsiteY271" fmla="*/ 5043937 h 6246801"/>
              <a:gd name="connsiteX272" fmla="*/ 573014 w 9384838"/>
              <a:gd name="connsiteY272" fmla="*/ 5043937 h 6246801"/>
              <a:gd name="connsiteX273" fmla="*/ 572672 w 9384838"/>
              <a:gd name="connsiteY273" fmla="*/ 5043236 h 6246801"/>
              <a:gd name="connsiteX274" fmla="*/ 497452 w 9384838"/>
              <a:gd name="connsiteY274" fmla="*/ 5017793 h 6246801"/>
              <a:gd name="connsiteX275" fmla="*/ 547230 w 9384838"/>
              <a:gd name="connsiteY275" fmla="*/ 5017793 h 6246801"/>
              <a:gd name="connsiteX276" fmla="*/ 521788 w 9384838"/>
              <a:gd name="connsiteY276" fmla="*/ 4992350 h 6246801"/>
              <a:gd name="connsiteX277" fmla="*/ 572672 w 9384838"/>
              <a:gd name="connsiteY277" fmla="*/ 4968013 h 6246801"/>
              <a:gd name="connsiteX278" fmla="*/ 597008 w 9384838"/>
              <a:gd name="connsiteY278" fmla="*/ 4992350 h 6246801"/>
              <a:gd name="connsiteX279" fmla="*/ 647892 w 9384838"/>
              <a:gd name="connsiteY279" fmla="*/ 4992350 h 6246801"/>
              <a:gd name="connsiteX280" fmla="*/ 647892 w 9384838"/>
              <a:gd name="connsiteY280" fmla="*/ 4968013 h 6246801"/>
              <a:gd name="connsiteX281" fmla="*/ 672228 w 9384838"/>
              <a:gd name="connsiteY281" fmla="*/ 4942570 h 6246801"/>
              <a:gd name="connsiteX282" fmla="*/ 672228 w 9384838"/>
              <a:gd name="connsiteY282" fmla="*/ 4917127 h 6246801"/>
              <a:gd name="connsiteX283" fmla="*/ 723112 w 9384838"/>
              <a:gd name="connsiteY283" fmla="*/ 4892790 h 6246801"/>
              <a:gd name="connsiteX284" fmla="*/ 772890 w 9384838"/>
              <a:gd name="connsiteY284" fmla="*/ 4892790 h 6246801"/>
              <a:gd name="connsiteX285" fmla="*/ 798333 w 9384838"/>
              <a:gd name="connsiteY285" fmla="*/ 4867347 h 6246801"/>
              <a:gd name="connsiteX286" fmla="*/ 291494 w 9384838"/>
              <a:gd name="connsiteY286" fmla="*/ 3896294 h 6246801"/>
              <a:gd name="connsiteX287" fmla="*/ 319795 w 9384838"/>
              <a:gd name="connsiteY287" fmla="*/ 3947235 h 6246801"/>
              <a:gd name="connsiteX288" fmla="*/ 280174 w 9384838"/>
              <a:gd name="connsiteY288" fmla="*/ 4026476 h 6246801"/>
              <a:gd name="connsiteX289" fmla="*/ 234893 w 9384838"/>
              <a:gd name="connsiteY289" fmla="*/ 4026476 h 6246801"/>
              <a:gd name="connsiteX290" fmla="*/ 220743 w 9384838"/>
              <a:gd name="connsiteY290" fmla="*/ 4066097 h 6246801"/>
              <a:gd name="connsiteX291" fmla="*/ 178292 w 9384838"/>
              <a:gd name="connsiteY291" fmla="*/ 4074587 h 6246801"/>
              <a:gd name="connsiteX292" fmla="*/ 133012 w 9384838"/>
              <a:gd name="connsiteY292" fmla="*/ 4111377 h 6246801"/>
              <a:gd name="connsiteX293" fmla="*/ 93391 w 9384838"/>
              <a:gd name="connsiteY293" fmla="*/ 4125528 h 6246801"/>
              <a:gd name="connsiteX294" fmla="*/ 113201 w 9384838"/>
              <a:gd name="connsiteY294" fmla="*/ 4187789 h 6246801"/>
              <a:gd name="connsiteX295" fmla="*/ 82071 w 9384838"/>
              <a:gd name="connsiteY295" fmla="*/ 4187789 h 6246801"/>
              <a:gd name="connsiteX296" fmla="*/ 59430 w 9384838"/>
              <a:gd name="connsiteY296" fmla="*/ 4250050 h 6246801"/>
              <a:gd name="connsiteX297" fmla="*/ 76411 w 9384838"/>
              <a:gd name="connsiteY297" fmla="*/ 4275521 h 6246801"/>
              <a:gd name="connsiteX298" fmla="*/ 11320 w 9384838"/>
              <a:gd name="connsiteY298" fmla="*/ 4317971 h 6246801"/>
              <a:gd name="connsiteX299" fmla="*/ 0 w 9384838"/>
              <a:gd name="connsiteY299" fmla="*/ 4230240 h 6246801"/>
              <a:gd name="connsiteX300" fmla="*/ 31130 w 9384838"/>
              <a:gd name="connsiteY300" fmla="*/ 4218920 h 6246801"/>
              <a:gd name="connsiteX301" fmla="*/ 45280 w 9384838"/>
              <a:gd name="connsiteY301" fmla="*/ 4187789 h 6246801"/>
              <a:gd name="connsiteX302" fmla="*/ 53771 w 9384838"/>
              <a:gd name="connsiteY302" fmla="*/ 4131188 h 6246801"/>
              <a:gd name="connsiteX303" fmla="*/ 70751 w 9384838"/>
              <a:gd name="connsiteY303" fmla="*/ 4105717 h 6246801"/>
              <a:gd name="connsiteX304" fmla="*/ 124522 w 9384838"/>
              <a:gd name="connsiteY304" fmla="*/ 4083077 h 6246801"/>
              <a:gd name="connsiteX305" fmla="*/ 152822 w 9384838"/>
              <a:gd name="connsiteY305" fmla="*/ 4040626 h 6246801"/>
              <a:gd name="connsiteX306" fmla="*/ 104711 w 9384838"/>
              <a:gd name="connsiteY306" fmla="*/ 4023646 h 6246801"/>
              <a:gd name="connsiteX307" fmla="*/ 104711 w 9384838"/>
              <a:gd name="connsiteY307" fmla="*/ 3981195 h 6246801"/>
              <a:gd name="connsiteX308" fmla="*/ 144332 w 9384838"/>
              <a:gd name="connsiteY308" fmla="*/ 3981195 h 6246801"/>
              <a:gd name="connsiteX309" fmla="*/ 181122 w 9384838"/>
              <a:gd name="connsiteY309" fmla="*/ 4020816 h 6246801"/>
              <a:gd name="connsiteX310" fmla="*/ 240553 w 9384838"/>
              <a:gd name="connsiteY310" fmla="*/ 3955725 h 6246801"/>
              <a:gd name="connsiteX311" fmla="*/ 271684 w 9384838"/>
              <a:gd name="connsiteY311" fmla="*/ 3907614 h 6246801"/>
              <a:gd name="connsiteX312" fmla="*/ 291494 w 9384838"/>
              <a:gd name="connsiteY312" fmla="*/ 3896294 h 6246801"/>
              <a:gd name="connsiteX313" fmla="*/ 481106 w 9384838"/>
              <a:gd name="connsiteY313" fmla="*/ 3596309 h 6246801"/>
              <a:gd name="connsiteX314" fmla="*/ 435825 w 9384838"/>
              <a:gd name="connsiteY314" fmla="*/ 3664230 h 6246801"/>
              <a:gd name="connsiteX315" fmla="*/ 396205 w 9384838"/>
              <a:gd name="connsiteY315" fmla="*/ 3638759 h 6246801"/>
              <a:gd name="connsiteX316" fmla="*/ 481106 w 9384838"/>
              <a:gd name="connsiteY316" fmla="*/ 3596309 h 6246801"/>
              <a:gd name="connsiteX317" fmla="*/ 4460871 w 9384838"/>
              <a:gd name="connsiteY317" fmla="*/ 3512231 h 6246801"/>
              <a:gd name="connsiteX318" fmla="*/ 4435429 w 9384838"/>
              <a:gd name="connsiteY318" fmla="*/ 3563117 h 6246801"/>
              <a:gd name="connsiteX319" fmla="*/ 4385651 w 9384838"/>
              <a:gd name="connsiteY319" fmla="*/ 3612896 h 6246801"/>
              <a:gd name="connsiteX320" fmla="*/ 4385651 w 9384838"/>
              <a:gd name="connsiteY320" fmla="*/ 3638339 h 6246801"/>
              <a:gd name="connsiteX321" fmla="*/ 4435429 w 9384838"/>
              <a:gd name="connsiteY321" fmla="*/ 3638339 h 6246801"/>
              <a:gd name="connsiteX322" fmla="*/ 4435429 w 9384838"/>
              <a:gd name="connsiteY322" fmla="*/ 3662676 h 6246801"/>
              <a:gd name="connsiteX323" fmla="*/ 4385651 w 9384838"/>
              <a:gd name="connsiteY323" fmla="*/ 3713562 h 6246801"/>
              <a:gd name="connsiteX324" fmla="*/ 4284989 w 9384838"/>
              <a:gd name="connsiteY324" fmla="*/ 3737899 h 6246801"/>
              <a:gd name="connsiteX325" fmla="*/ 4310431 w 9384838"/>
              <a:gd name="connsiteY325" fmla="*/ 3688119 h 6246801"/>
              <a:gd name="connsiteX326" fmla="*/ 4335873 w 9384838"/>
              <a:gd name="connsiteY326" fmla="*/ 3662676 h 6246801"/>
              <a:gd name="connsiteX327" fmla="*/ 4335873 w 9384838"/>
              <a:gd name="connsiteY327" fmla="*/ 3638339 h 6246801"/>
              <a:gd name="connsiteX328" fmla="*/ 4284989 w 9384838"/>
              <a:gd name="connsiteY328" fmla="*/ 3662676 h 6246801"/>
              <a:gd name="connsiteX329" fmla="*/ 4284989 w 9384838"/>
              <a:gd name="connsiteY329" fmla="*/ 3612896 h 6246801"/>
              <a:gd name="connsiteX330" fmla="*/ 4360209 w 9384838"/>
              <a:gd name="connsiteY330" fmla="*/ 3537674 h 6246801"/>
              <a:gd name="connsiteX331" fmla="*/ 4460871 w 9384838"/>
              <a:gd name="connsiteY331" fmla="*/ 3512231 h 6246801"/>
              <a:gd name="connsiteX332" fmla="*/ 605629 w 9384838"/>
              <a:gd name="connsiteY332" fmla="*/ 3364245 h 6246801"/>
              <a:gd name="connsiteX333" fmla="*/ 611289 w 9384838"/>
              <a:gd name="connsiteY333" fmla="*/ 3409526 h 6246801"/>
              <a:gd name="connsiteX334" fmla="*/ 633929 w 9384838"/>
              <a:gd name="connsiteY334" fmla="*/ 3437826 h 6246801"/>
              <a:gd name="connsiteX335" fmla="*/ 616949 w 9384838"/>
              <a:gd name="connsiteY335" fmla="*/ 3485937 h 6246801"/>
              <a:gd name="connsiteX336" fmla="*/ 599969 w 9384838"/>
              <a:gd name="connsiteY336" fmla="*/ 3497257 h 6246801"/>
              <a:gd name="connsiteX337" fmla="*/ 560348 w 9384838"/>
              <a:gd name="connsiteY337" fmla="*/ 3451976 h 6246801"/>
              <a:gd name="connsiteX338" fmla="*/ 577328 w 9384838"/>
              <a:gd name="connsiteY338" fmla="*/ 3415186 h 6246801"/>
              <a:gd name="connsiteX339" fmla="*/ 574498 w 9384838"/>
              <a:gd name="connsiteY339" fmla="*/ 3369905 h 6246801"/>
              <a:gd name="connsiteX340" fmla="*/ 605629 w 9384838"/>
              <a:gd name="connsiteY340" fmla="*/ 3364245 h 6246801"/>
              <a:gd name="connsiteX341" fmla="*/ 1098059 w 9384838"/>
              <a:gd name="connsiteY341" fmla="*/ 3109544 h 6246801"/>
              <a:gd name="connsiteX342" fmla="*/ 1081079 w 9384838"/>
              <a:gd name="connsiteY342" fmla="*/ 3137841 h 6246801"/>
              <a:gd name="connsiteX343" fmla="*/ 1064099 w 9384838"/>
              <a:gd name="connsiteY343" fmla="*/ 3154822 h 6246801"/>
              <a:gd name="connsiteX344" fmla="*/ 1038628 w 9384838"/>
              <a:gd name="connsiteY344" fmla="*/ 3143502 h 6246801"/>
              <a:gd name="connsiteX345" fmla="*/ 1098059 w 9384838"/>
              <a:gd name="connsiteY345" fmla="*/ 3109544 h 6246801"/>
              <a:gd name="connsiteX346" fmla="*/ 905615 w 9384838"/>
              <a:gd name="connsiteY346" fmla="*/ 3061433 h 6246801"/>
              <a:gd name="connsiteX347" fmla="*/ 905615 w 9384838"/>
              <a:gd name="connsiteY347" fmla="*/ 3098224 h 6246801"/>
              <a:gd name="connsiteX348" fmla="*/ 874484 w 9384838"/>
              <a:gd name="connsiteY348" fmla="*/ 3149161 h 6246801"/>
              <a:gd name="connsiteX349" fmla="*/ 820713 w 9384838"/>
              <a:gd name="connsiteY349" fmla="*/ 3171802 h 6246801"/>
              <a:gd name="connsiteX350" fmla="*/ 826373 w 9384838"/>
              <a:gd name="connsiteY350" fmla="*/ 3205762 h 6246801"/>
              <a:gd name="connsiteX351" fmla="*/ 769772 w 9384838"/>
              <a:gd name="connsiteY351" fmla="*/ 3214252 h 6246801"/>
              <a:gd name="connsiteX352" fmla="*/ 775432 w 9384838"/>
              <a:gd name="connsiteY352" fmla="*/ 3253873 h 6246801"/>
              <a:gd name="connsiteX353" fmla="*/ 738642 w 9384838"/>
              <a:gd name="connsiteY353" fmla="*/ 3245383 h 6246801"/>
              <a:gd name="connsiteX354" fmla="*/ 724492 w 9384838"/>
              <a:gd name="connsiteY354" fmla="*/ 3214252 h 6246801"/>
              <a:gd name="connsiteX355" fmla="*/ 701851 w 9384838"/>
              <a:gd name="connsiteY355" fmla="*/ 3183122 h 6246801"/>
              <a:gd name="connsiteX356" fmla="*/ 724492 w 9384838"/>
              <a:gd name="connsiteY356" fmla="*/ 3168972 h 6246801"/>
              <a:gd name="connsiteX357" fmla="*/ 747132 w 9384838"/>
              <a:gd name="connsiteY357" fmla="*/ 3146331 h 6246801"/>
              <a:gd name="connsiteX358" fmla="*/ 843354 w 9384838"/>
              <a:gd name="connsiteY358" fmla="*/ 3098224 h 6246801"/>
              <a:gd name="connsiteX359" fmla="*/ 905615 w 9384838"/>
              <a:gd name="connsiteY359" fmla="*/ 3061433 h 6246801"/>
              <a:gd name="connsiteX360" fmla="*/ 936745 w 9384838"/>
              <a:gd name="connsiteY360" fmla="*/ 3033132 h 6246801"/>
              <a:gd name="connsiteX361" fmla="*/ 973535 w 9384838"/>
              <a:gd name="connsiteY361" fmla="*/ 3081244 h 6246801"/>
              <a:gd name="connsiteX362" fmla="*/ 948066 w 9384838"/>
              <a:gd name="connsiteY362" fmla="*/ 3115203 h 6246801"/>
              <a:gd name="connsiteX363" fmla="*/ 925424 w 9384838"/>
              <a:gd name="connsiteY363" fmla="*/ 3067093 h 6246801"/>
              <a:gd name="connsiteX364" fmla="*/ 936745 w 9384838"/>
              <a:gd name="connsiteY364" fmla="*/ 3033132 h 6246801"/>
              <a:gd name="connsiteX365" fmla="*/ 5840275 w 9384838"/>
              <a:gd name="connsiteY365" fmla="*/ 2081897 h 6246801"/>
              <a:gd name="connsiteX366" fmla="*/ 5891159 w 9384838"/>
              <a:gd name="connsiteY366" fmla="*/ 2132783 h 6246801"/>
              <a:gd name="connsiteX367" fmla="*/ 5891159 w 9384838"/>
              <a:gd name="connsiteY367" fmla="*/ 2158226 h 6246801"/>
              <a:gd name="connsiteX368" fmla="*/ 5966379 w 9384838"/>
              <a:gd name="connsiteY368" fmla="*/ 2208005 h 6246801"/>
              <a:gd name="connsiteX369" fmla="*/ 6016157 w 9384838"/>
              <a:gd name="connsiteY369" fmla="*/ 2208005 h 6246801"/>
              <a:gd name="connsiteX370" fmla="*/ 6041599 w 9384838"/>
              <a:gd name="connsiteY370" fmla="*/ 2208005 h 6246801"/>
              <a:gd name="connsiteX371" fmla="*/ 5966379 w 9384838"/>
              <a:gd name="connsiteY371" fmla="*/ 2308672 h 6246801"/>
              <a:gd name="connsiteX372" fmla="*/ 5916601 w 9384838"/>
              <a:gd name="connsiteY372" fmla="*/ 2558676 h 6246801"/>
              <a:gd name="connsiteX373" fmla="*/ 5916601 w 9384838"/>
              <a:gd name="connsiteY373" fmla="*/ 2659341 h 6246801"/>
              <a:gd name="connsiteX374" fmla="*/ 5966379 w 9384838"/>
              <a:gd name="connsiteY374" fmla="*/ 2684786 h 6246801"/>
              <a:gd name="connsiteX375" fmla="*/ 5991821 w 9384838"/>
              <a:gd name="connsiteY375" fmla="*/ 2734563 h 6246801"/>
              <a:gd name="connsiteX376" fmla="*/ 6016157 w 9384838"/>
              <a:gd name="connsiteY376" fmla="*/ 2785448 h 6246801"/>
              <a:gd name="connsiteX377" fmla="*/ 6016157 w 9384838"/>
              <a:gd name="connsiteY377" fmla="*/ 2860670 h 6246801"/>
              <a:gd name="connsiteX378" fmla="*/ 5991821 w 9384838"/>
              <a:gd name="connsiteY378" fmla="*/ 2885007 h 6246801"/>
              <a:gd name="connsiteX379" fmla="*/ 6016157 w 9384838"/>
              <a:gd name="connsiteY379" fmla="*/ 2910449 h 6246801"/>
              <a:gd name="connsiteX380" fmla="*/ 5991821 w 9384838"/>
              <a:gd name="connsiteY380" fmla="*/ 2935892 h 6246801"/>
              <a:gd name="connsiteX381" fmla="*/ 5991821 w 9384838"/>
              <a:gd name="connsiteY381" fmla="*/ 2960229 h 6246801"/>
              <a:gd name="connsiteX382" fmla="*/ 6041599 w 9384838"/>
              <a:gd name="connsiteY382" fmla="*/ 2985670 h 6246801"/>
              <a:gd name="connsiteX383" fmla="*/ 6016157 w 9384838"/>
              <a:gd name="connsiteY383" fmla="*/ 3035453 h 6246801"/>
              <a:gd name="connsiteX384" fmla="*/ 6041599 w 9384838"/>
              <a:gd name="connsiteY384" fmla="*/ 3086339 h 6246801"/>
              <a:gd name="connsiteX385" fmla="*/ 5991821 w 9384838"/>
              <a:gd name="connsiteY385" fmla="*/ 3185896 h 6246801"/>
              <a:gd name="connsiteX386" fmla="*/ 6016157 w 9384838"/>
              <a:gd name="connsiteY386" fmla="*/ 3185896 h 6246801"/>
              <a:gd name="connsiteX387" fmla="*/ 6016157 w 9384838"/>
              <a:gd name="connsiteY387" fmla="*/ 3236782 h 6246801"/>
              <a:gd name="connsiteX388" fmla="*/ 5966379 w 9384838"/>
              <a:gd name="connsiteY388" fmla="*/ 3261118 h 6246801"/>
              <a:gd name="connsiteX389" fmla="*/ 5966379 w 9384838"/>
              <a:gd name="connsiteY389" fmla="*/ 3286561 h 6246801"/>
              <a:gd name="connsiteX390" fmla="*/ 5916601 w 9384838"/>
              <a:gd name="connsiteY390" fmla="*/ 3361784 h 6246801"/>
              <a:gd name="connsiteX391" fmla="*/ 5916601 w 9384838"/>
              <a:gd name="connsiteY391" fmla="*/ 3412670 h 6246801"/>
              <a:gd name="connsiteX392" fmla="*/ 5865717 w 9384838"/>
              <a:gd name="connsiteY392" fmla="*/ 3437007 h 6246801"/>
              <a:gd name="connsiteX393" fmla="*/ 5840275 w 9384838"/>
              <a:gd name="connsiteY393" fmla="*/ 3462450 h 6246801"/>
              <a:gd name="connsiteX394" fmla="*/ 5815939 w 9384838"/>
              <a:gd name="connsiteY394" fmla="*/ 3437007 h 6246801"/>
              <a:gd name="connsiteX395" fmla="*/ 5815939 w 9384838"/>
              <a:gd name="connsiteY395" fmla="*/ 3487893 h 6246801"/>
              <a:gd name="connsiteX396" fmla="*/ 5765055 w 9384838"/>
              <a:gd name="connsiteY396" fmla="*/ 3462450 h 6246801"/>
              <a:gd name="connsiteX397" fmla="*/ 5765055 w 9384838"/>
              <a:gd name="connsiteY397" fmla="*/ 3462451 h 6246801"/>
              <a:gd name="connsiteX398" fmla="*/ 5790497 w 9384838"/>
              <a:gd name="connsiteY398" fmla="*/ 3512230 h 6246801"/>
              <a:gd name="connsiteX399" fmla="*/ 5740719 w 9384838"/>
              <a:gd name="connsiteY399" fmla="*/ 3537673 h 6246801"/>
              <a:gd name="connsiteX400" fmla="*/ 5715277 w 9384838"/>
              <a:gd name="connsiteY400" fmla="*/ 3563116 h 6246801"/>
              <a:gd name="connsiteX401" fmla="*/ 5689835 w 9384838"/>
              <a:gd name="connsiteY401" fmla="*/ 3587453 h 6246801"/>
              <a:gd name="connsiteX402" fmla="*/ 5715277 w 9384838"/>
              <a:gd name="connsiteY402" fmla="*/ 3612896 h 6246801"/>
              <a:gd name="connsiteX403" fmla="*/ 5665499 w 9384838"/>
              <a:gd name="connsiteY403" fmla="*/ 3612896 h 6246801"/>
              <a:gd name="connsiteX404" fmla="*/ 5640057 w 9384838"/>
              <a:gd name="connsiteY404" fmla="*/ 3638339 h 6246801"/>
              <a:gd name="connsiteX405" fmla="*/ 5665499 w 9384838"/>
              <a:gd name="connsiteY405" fmla="*/ 3638339 h 6246801"/>
              <a:gd name="connsiteX406" fmla="*/ 5665499 w 9384838"/>
              <a:gd name="connsiteY406" fmla="*/ 3662676 h 6246801"/>
              <a:gd name="connsiteX407" fmla="*/ 5640057 w 9384838"/>
              <a:gd name="connsiteY407" fmla="*/ 3662676 h 6246801"/>
              <a:gd name="connsiteX408" fmla="*/ 5665499 w 9384838"/>
              <a:gd name="connsiteY408" fmla="*/ 3688119 h 6246801"/>
              <a:gd name="connsiteX409" fmla="*/ 5640057 w 9384838"/>
              <a:gd name="connsiteY409" fmla="*/ 3763342 h 6246801"/>
              <a:gd name="connsiteX410" fmla="*/ 5590279 w 9384838"/>
              <a:gd name="connsiteY410" fmla="*/ 3737899 h 6246801"/>
              <a:gd name="connsiteX411" fmla="*/ 5515059 w 9384838"/>
              <a:gd name="connsiteY411" fmla="*/ 3737899 h 6246801"/>
              <a:gd name="connsiteX412" fmla="*/ 5464175 w 9384838"/>
              <a:gd name="connsiteY412" fmla="*/ 3713562 h 6246801"/>
              <a:gd name="connsiteX413" fmla="*/ 5439839 w 9384838"/>
              <a:gd name="connsiteY413" fmla="*/ 3737899 h 6246801"/>
              <a:gd name="connsiteX414" fmla="*/ 5464175 w 9384838"/>
              <a:gd name="connsiteY414" fmla="*/ 3763342 h 6246801"/>
              <a:gd name="connsiteX415" fmla="*/ 5414397 w 9384838"/>
              <a:gd name="connsiteY415" fmla="*/ 3788785 h 6246801"/>
              <a:gd name="connsiteX416" fmla="*/ 5339177 w 9384838"/>
              <a:gd name="connsiteY416" fmla="*/ 3939230 h 6246801"/>
              <a:gd name="connsiteX417" fmla="*/ 5364619 w 9384838"/>
              <a:gd name="connsiteY417" fmla="*/ 4014453 h 6246801"/>
              <a:gd name="connsiteX418" fmla="*/ 5364618 w 9384838"/>
              <a:gd name="connsiteY418" fmla="*/ 4014453 h 6246801"/>
              <a:gd name="connsiteX419" fmla="*/ 5364618 w 9384838"/>
              <a:gd name="connsiteY419" fmla="*/ 4089676 h 6246801"/>
              <a:gd name="connsiteX420" fmla="*/ 5313734 w 9384838"/>
              <a:gd name="connsiteY420" fmla="*/ 4289902 h 6246801"/>
              <a:gd name="connsiteX421" fmla="*/ 5238514 w 9384838"/>
              <a:gd name="connsiteY421" fmla="*/ 4416010 h 6246801"/>
              <a:gd name="connsiteX422" fmla="*/ 5213072 w 9384838"/>
              <a:gd name="connsiteY422" fmla="*/ 4440347 h 6246801"/>
              <a:gd name="connsiteX423" fmla="*/ 5163294 w 9384838"/>
              <a:gd name="connsiteY423" fmla="*/ 4440347 h 6246801"/>
              <a:gd name="connsiteX424" fmla="*/ 5137852 w 9384838"/>
              <a:gd name="connsiteY424" fmla="*/ 4465790 h 6246801"/>
              <a:gd name="connsiteX425" fmla="*/ 5163294 w 9384838"/>
              <a:gd name="connsiteY425" fmla="*/ 4465790 h 6246801"/>
              <a:gd name="connsiteX426" fmla="*/ 5062632 w 9384838"/>
              <a:gd name="connsiteY426" fmla="*/ 4616236 h 6246801"/>
              <a:gd name="connsiteX427" fmla="*/ 5038296 w 9384838"/>
              <a:gd name="connsiteY427" fmla="*/ 4691459 h 6246801"/>
              <a:gd name="connsiteX428" fmla="*/ 5012854 w 9384838"/>
              <a:gd name="connsiteY428" fmla="*/ 4716902 h 6246801"/>
              <a:gd name="connsiteX429" fmla="*/ 4987412 w 9384838"/>
              <a:gd name="connsiteY429" fmla="*/ 4792125 h 6246801"/>
              <a:gd name="connsiteX430" fmla="*/ 5012854 w 9384838"/>
              <a:gd name="connsiteY430" fmla="*/ 4917127 h 6246801"/>
              <a:gd name="connsiteX431" fmla="*/ 5062632 w 9384838"/>
              <a:gd name="connsiteY431" fmla="*/ 5043236 h 6246801"/>
              <a:gd name="connsiteX432" fmla="*/ 5013583 w 9384838"/>
              <a:gd name="connsiteY432" fmla="*/ 4993096 h 6246801"/>
              <a:gd name="connsiteX433" fmla="*/ 5062632 w 9384838"/>
              <a:gd name="connsiteY433" fmla="*/ 5043237 h 6246801"/>
              <a:gd name="connsiteX434" fmla="*/ 4987412 w 9384838"/>
              <a:gd name="connsiteY434" fmla="*/ 5043237 h 6246801"/>
              <a:gd name="connsiteX435" fmla="*/ 4963076 w 9384838"/>
              <a:gd name="connsiteY435" fmla="*/ 5017794 h 6246801"/>
              <a:gd name="connsiteX436" fmla="*/ 4862414 w 9384838"/>
              <a:gd name="connsiteY436" fmla="*/ 5067574 h 6246801"/>
              <a:gd name="connsiteX437" fmla="*/ 4812636 w 9384838"/>
              <a:gd name="connsiteY437" fmla="*/ 5142796 h 6246801"/>
              <a:gd name="connsiteX438" fmla="*/ 4812636 w 9384838"/>
              <a:gd name="connsiteY438" fmla="*/ 5193682 h 6246801"/>
              <a:gd name="connsiteX439" fmla="*/ 4787194 w 9384838"/>
              <a:gd name="connsiteY439" fmla="*/ 5243462 h 6246801"/>
              <a:gd name="connsiteX440" fmla="*/ 4711974 w 9384838"/>
              <a:gd name="connsiteY440" fmla="*/ 5268905 h 6246801"/>
              <a:gd name="connsiteX441" fmla="*/ 4686532 w 9384838"/>
              <a:gd name="connsiteY441" fmla="*/ 5243462 h 6246801"/>
              <a:gd name="connsiteX442" fmla="*/ 4636753 w 9384838"/>
              <a:gd name="connsiteY442" fmla="*/ 5268905 h 6246801"/>
              <a:gd name="connsiteX443" fmla="*/ 4611311 w 9384838"/>
              <a:gd name="connsiteY443" fmla="*/ 5293242 h 6246801"/>
              <a:gd name="connsiteX444" fmla="*/ 4561533 w 9384838"/>
              <a:gd name="connsiteY444" fmla="*/ 5344128 h 6246801"/>
              <a:gd name="connsiteX445" fmla="*/ 4536091 w 9384838"/>
              <a:gd name="connsiteY445" fmla="*/ 5293242 h 6246801"/>
              <a:gd name="connsiteX446" fmla="*/ 4561533 w 9384838"/>
              <a:gd name="connsiteY446" fmla="*/ 5293242 h 6246801"/>
              <a:gd name="connsiteX447" fmla="*/ 4561533 w 9384838"/>
              <a:gd name="connsiteY447" fmla="*/ 5268905 h 6246801"/>
              <a:gd name="connsiteX448" fmla="*/ 4585869 w 9384838"/>
              <a:gd name="connsiteY448" fmla="*/ 5218019 h 6246801"/>
              <a:gd name="connsiteX449" fmla="*/ 4585869 w 9384838"/>
              <a:gd name="connsiteY449" fmla="*/ 5193682 h 6246801"/>
              <a:gd name="connsiteX450" fmla="*/ 4611311 w 9384838"/>
              <a:gd name="connsiteY450" fmla="*/ 5168239 h 6246801"/>
              <a:gd name="connsiteX451" fmla="*/ 4611311 w 9384838"/>
              <a:gd name="connsiteY451" fmla="*/ 5142796 h 6246801"/>
              <a:gd name="connsiteX452" fmla="*/ 4585869 w 9384838"/>
              <a:gd name="connsiteY452" fmla="*/ 5142796 h 6246801"/>
              <a:gd name="connsiteX453" fmla="*/ 4611311 w 9384838"/>
              <a:gd name="connsiteY453" fmla="*/ 5118460 h 6246801"/>
              <a:gd name="connsiteX454" fmla="*/ 4636753 w 9384838"/>
              <a:gd name="connsiteY454" fmla="*/ 5118460 h 6246801"/>
              <a:gd name="connsiteX455" fmla="*/ 4636753 w 9384838"/>
              <a:gd name="connsiteY455" fmla="*/ 5093017 h 6246801"/>
              <a:gd name="connsiteX456" fmla="*/ 4686532 w 9384838"/>
              <a:gd name="connsiteY456" fmla="*/ 5067574 h 6246801"/>
              <a:gd name="connsiteX457" fmla="*/ 4737416 w 9384838"/>
              <a:gd name="connsiteY457" fmla="*/ 5043237 h 6246801"/>
              <a:gd name="connsiteX458" fmla="*/ 4737416 w 9384838"/>
              <a:gd name="connsiteY458" fmla="*/ 5017794 h 6246801"/>
              <a:gd name="connsiteX459" fmla="*/ 4737416 w 9384838"/>
              <a:gd name="connsiteY459" fmla="*/ 4992351 h 6246801"/>
              <a:gd name="connsiteX460" fmla="*/ 4686532 w 9384838"/>
              <a:gd name="connsiteY460" fmla="*/ 4942571 h 6246801"/>
              <a:gd name="connsiteX461" fmla="*/ 4662196 w 9384838"/>
              <a:gd name="connsiteY461" fmla="*/ 4968014 h 6246801"/>
              <a:gd name="connsiteX462" fmla="*/ 4636753 w 9384838"/>
              <a:gd name="connsiteY462" fmla="*/ 4968014 h 6246801"/>
              <a:gd name="connsiteX463" fmla="*/ 4611311 w 9384838"/>
              <a:gd name="connsiteY463" fmla="*/ 4942571 h 6246801"/>
              <a:gd name="connsiteX464" fmla="*/ 4585869 w 9384838"/>
              <a:gd name="connsiteY464" fmla="*/ 4992350 h 6246801"/>
              <a:gd name="connsiteX465" fmla="*/ 4611310 w 9384838"/>
              <a:gd name="connsiteY465" fmla="*/ 5017792 h 6246801"/>
              <a:gd name="connsiteX466" fmla="*/ 4611311 w 9384838"/>
              <a:gd name="connsiteY466" fmla="*/ 5017793 h 6246801"/>
              <a:gd name="connsiteX467" fmla="*/ 4536091 w 9384838"/>
              <a:gd name="connsiteY467" fmla="*/ 5043236 h 6246801"/>
              <a:gd name="connsiteX468" fmla="*/ 4510649 w 9384838"/>
              <a:gd name="connsiteY468" fmla="*/ 5043236 h 6246801"/>
              <a:gd name="connsiteX469" fmla="*/ 4510649 w 9384838"/>
              <a:gd name="connsiteY469" fmla="*/ 5118458 h 6246801"/>
              <a:gd name="connsiteX470" fmla="*/ 4561533 w 9384838"/>
              <a:gd name="connsiteY470" fmla="*/ 5168238 h 6246801"/>
              <a:gd name="connsiteX471" fmla="*/ 4536091 w 9384838"/>
              <a:gd name="connsiteY471" fmla="*/ 5168238 h 6246801"/>
              <a:gd name="connsiteX472" fmla="*/ 4510649 w 9384838"/>
              <a:gd name="connsiteY472" fmla="*/ 5168238 h 6246801"/>
              <a:gd name="connsiteX473" fmla="*/ 4510649 w 9384838"/>
              <a:gd name="connsiteY473" fmla="*/ 5193681 h 6246801"/>
              <a:gd name="connsiteX474" fmla="*/ 4486313 w 9384838"/>
              <a:gd name="connsiteY474" fmla="*/ 5168238 h 6246801"/>
              <a:gd name="connsiteX475" fmla="*/ 4486313 w 9384838"/>
              <a:gd name="connsiteY475" fmla="*/ 5118458 h 6246801"/>
              <a:gd name="connsiteX476" fmla="*/ 4460871 w 9384838"/>
              <a:gd name="connsiteY476" fmla="*/ 5093016 h 6246801"/>
              <a:gd name="connsiteX477" fmla="*/ 4385651 w 9384838"/>
              <a:gd name="connsiteY477" fmla="*/ 5067573 h 6246801"/>
              <a:gd name="connsiteX478" fmla="*/ 4310431 w 9384838"/>
              <a:gd name="connsiteY478" fmla="*/ 5093016 h 6246801"/>
              <a:gd name="connsiteX479" fmla="*/ 4284989 w 9384838"/>
              <a:gd name="connsiteY479" fmla="*/ 5142795 h 6246801"/>
              <a:gd name="connsiteX480" fmla="*/ 4284989 w 9384838"/>
              <a:gd name="connsiteY480" fmla="*/ 5142796 h 6246801"/>
              <a:gd name="connsiteX481" fmla="*/ 4260653 w 9384838"/>
              <a:gd name="connsiteY481" fmla="*/ 5168239 h 6246801"/>
              <a:gd name="connsiteX482" fmla="*/ 4260653 w 9384838"/>
              <a:gd name="connsiteY482" fmla="*/ 5193683 h 6246801"/>
              <a:gd name="connsiteX483" fmla="*/ 4284989 w 9384838"/>
              <a:gd name="connsiteY483" fmla="*/ 5243462 h 6246801"/>
              <a:gd name="connsiteX484" fmla="*/ 4235211 w 9384838"/>
              <a:gd name="connsiteY484" fmla="*/ 5268905 h 6246801"/>
              <a:gd name="connsiteX485" fmla="*/ 4185433 w 9384838"/>
              <a:gd name="connsiteY485" fmla="*/ 5344128 h 6246801"/>
              <a:gd name="connsiteX486" fmla="*/ 4110213 w 9384838"/>
              <a:gd name="connsiteY486" fmla="*/ 5369571 h 6246801"/>
              <a:gd name="connsiteX487" fmla="*/ 4084771 w 9384838"/>
              <a:gd name="connsiteY487" fmla="*/ 5318685 h 6246801"/>
              <a:gd name="connsiteX488" fmla="*/ 4110213 w 9384838"/>
              <a:gd name="connsiteY488" fmla="*/ 5243462 h 6246801"/>
              <a:gd name="connsiteX489" fmla="*/ 4134549 w 9384838"/>
              <a:gd name="connsiteY489" fmla="*/ 5193683 h 6246801"/>
              <a:gd name="connsiteX490" fmla="*/ 4134549 w 9384838"/>
              <a:gd name="connsiteY490" fmla="*/ 5168239 h 6246801"/>
              <a:gd name="connsiteX491" fmla="*/ 4185433 w 9384838"/>
              <a:gd name="connsiteY491" fmla="*/ 5168239 h 6246801"/>
              <a:gd name="connsiteX492" fmla="*/ 4209769 w 9384838"/>
              <a:gd name="connsiteY492" fmla="*/ 5142796 h 6246801"/>
              <a:gd name="connsiteX493" fmla="*/ 4185433 w 9384838"/>
              <a:gd name="connsiteY493" fmla="*/ 5118460 h 6246801"/>
              <a:gd name="connsiteX494" fmla="*/ 4084771 w 9384838"/>
              <a:gd name="connsiteY494" fmla="*/ 5093017 h 6246801"/>
              <a:gd name="connsiteX495" fmla="*/ 4034993 w 9384838"/>
              <a:gd name="connsiteY495" fmla="*/ 5142796 h 6246801"/>
              <a:gd name="connsiteX496" fmla="*/ 3958666 w 9384838"/>
              <a:gd name="connsiteY496" fmla="*/ 5168239 h 6246801"/>
              <a:gd name="connsiteX497" fmla="*/ 3908904 w 9384838"/>
              <a:gd name="connsiteY497" fmla="*/ 5218019 h 6246801"/>
              <a:gd name="connsiteX498" fmla="*/ 3859127 w 9384838"/>
              <a:gd name="connsiteY498" fmla="*/ 5293242 h 6246801"/>
              <a:gd name="connsiteX499" fmla="*/ 3758465 w 9384838"/>
              <a:gd name="connsiteY499" fmla="*/ 5243462 h 6246801"/>
              <a:gd name="connsiteX500" fmla="*/ 3708688 w 9384838"/>
              <a:gd name="connsiteY500" fmla="*/ 5243462 h 6246801"/>
              <a:gd name="connsiteX501" fmla="*/ 3582584 w 9384838"/>
              <a:gd name="connsiteY501" fmla="*/ 5193683 h 6246801"/>
              <a:gd name="connsiteX502" fmla="*/ 3589545 w 9384838"/>
              <a:gd name="connsiteY502" fmla="*/ 5173103 h 6246801"/>
              <a:gd name="connsiteX503" fmla="*/ 3589543 w 9384838"/>
              <a:gd name="connsiteY503" fmla="*/ 5173102 h 6246801"/>
              <a:gd name="connsiteX504" fmla="*/ 3582582 w 9384838"/>
              <a:gd name="connsiteY504" fmla="*/ 5193682 h 6246801"/>
              <a:gd name="connsiteX505" fmla="*/ 3382367 w 9384838"/>
              <a:gd name="connsiteY505" fmla="*/ 5193682 h 6246801"/>
              <a:gd name="connsiteX506" fmla="*/ 3421081 w 9384838"/>
              <a:gd name="connsiteY506" fmla="*/ 5164921 h 6246801"/>
              <a:gd name="connsiteX507" fmla="*/ 3483028 w 9384838"/>
              <a:gd name="connsiteY507" fmla="*/ 5168239 h 6246801"/>
              <a:gd name="connsiteX508" fmla="*/ 3532805 w 9384838"/>
              <a:gd name="connsiteY508" fmla="*/ 5168239 h 6246801"/>
              <a:gd name="connsiteX509" fmla="*/ 3532805 w 9384838"/>
              <a:gd name="connsiteY509" fmla="*/ 5118459 h 6246801"/>
              <a:gd name="connsiteX510" fmla="*/ 3507365 w 9384838"/>
              <a:gd name="connsiteY510" fmla="*/ 5093016 h 6246801"/>
              <a:gd name="connsiteX511" fmla="*/ 3483028 w 9384838"/>
              <a:gd name="connsiteY511" fmla="*/ 5118459 h 6246801"/>
              <a:gd name="connsiteX512" fmla="*/ 3432144 w 9384838"/>
              <a:gd name="connsiteY512" fmla="*/ 5093016 h 6246801"/>
              <a:gd name="connsiteX513" fmla="*/ 3407808 w 9384838"/>
              <a:gd name="connsiteY513" fmla="*/ 5093016 h 6246801"/>
              <a:gd name="connsiteX514" fmla="*/ 3407808 w 9384838"/>
              <a:gd name="connsiteY514" fmla="*/ 5043237 h 6246801"/>
              <a:gd name="connsiteX515" fmla="*/ 3382367 w 9384838"/>
              <a:gd name="connsiteY515" fmla="*/ 5043237 h 6246801"/>
              <a:gd name="connsiteX516" fmla="*/ 3356924 w 9384838"/>
              <a:gd name="connsiteY516" fmla="*/ 5093016 h 6246801"/>
              <a:gd name="connsiteX517" fmla="*/ 3382367 w 9384838"/>
              <a:gd name="connsiteY517" fmla="*/ 5118459 h 6246801"/>
              <a:gd name="connsiteX518" fmla="*/ 3382367 w 9384838"/>
              <a:gd name="connsiteY518" fmla="*/ 5142796 h 6246801"/>
              <a:gd name="connsiteX519" fmla="*/ 3331482 w 9384838"/>
              <a:gd name="connsiteY519" fmla="*/ 5093016 h 6246801"/>
              <a:gd name="connsiteX520" fmla="*/ 3356924 w 9384838"/>
              <a:gd name="connsiteY520" fmla="*/ 5067573 h 6246801"/>
              <a:gd name="connsiteX521" fmla="*/ 3356924 w 9384838"/>
              <a:gd name="connsiteY521" fmla="*/ 4992351 h 6246801"/>
              <a:gd name="connsiteX522" fmla="*/ 3407808 w 9384838"/>
              <a:gd name="connsiteY522" fmla="*/ 4942571 h 6246801"/>
              <a:gd name="connsiteX523" fmla="*/ 3356924 w 9384838"/>
              <a:gd name="connsiteY523" fmla="*/ 4942571 h 6246801"/>
              <a:gd name="connsiteX524" fmla="*/ 3349625 w 9384838"/>
              <a:gd name="connsiteY524" fmla="*/ 4928288 h 6246801"/>
              <a:gd name="connsiteX525" fmla="*/ 3349624 w 9384838"/>
              <a:gd name="connsiteY525" fmla="*/ 4928288 h 6246801"/>
              <a:gd name="connsiteX526" fmla="*/ 3356924 w 9384838"/>
              <a:gd name="connsiteY526" fmla="*/ 4942571 h 6246801"/>
              <a:gd name="connsiteX527" fmla="*/ 3281703 w 9384838"/>
              <a:gd name="connsiteY527" fmla="*/ 4968014 h 6246801"/>
              <a:gd name="connsiteX528" fmla="*/ 3256260 w 9384838"/>
              <a:gd name="connsiteY528" fmla="*/ 5017794 h 6246801"/>
              <a:gd name="connsiteX529" fmla="*/ 3181041 w 9384838"/>
              <a:gd name="connsiteY529" fmla="*/ 5067573 h 6246801"/>
              <a:gd name="connsiteX530" fmla="*/ 3206483 w 9384838"/>
              <a:gd name="connsiteY530" fmla="*/ 5118459 h 6246801"/>
              <a:gd name="connsiteX531" fmla="*/ 3181041 w 9384838"/>
              <a:gd name="connsiteY531" fmla="*/ 5142796 h 6246801"/>
              <a:gd name="connsiteX532" fmla="*/ 3231925 w 9384838"/>
              <a:gd name="connsiteY532" fmla="*/ 5168239 h 6246801"/>
              <a:gd name="connsiteX533" fmla="*/ 3281703 w 9384838"/>
              <a:gd name="connsiteY533" fmla="*/ 5218019 h 6246801"/>
              <a:gd name="connsiteX534" fmla="*/ 3331481 w 9384838"/>
              <a:gd name="connsiteY534" fmla="*/ 5268905 h 6246801"/>
              <a:gd name="connsiteX535" fmla="*/ 3281703 w 9384838"/>
              <a:gd name="connsiteY535" fmla="*/ 5293242 h 6246801"/>
              <a:gd name="connsiteX536" fmla="*/ 3281703 w 9384838"/>
              <a:gd name="connsiteY536" fmla="*/ 5318685 h 6246801"/>
              <a:gd name="connsiteX537" fmla="*/ 3256260 w 9384838"/>
              <a:gd name="connsiteY537" fmla="*/ 5293242 h 6246801"/>
              <a:gd name="connsiteX538" fmla="*/ 3206483 w 9384838"/>
              <a:gd name="connsiteY538" fmla="*/ 5293242 h 6246801"/>
              <a:gd name="connsiteX539" fmla="*/ 3181041 w 9384838"/>
              <a:gd name="connsiteY539" fmla="*/ 5293242 h 6246801"/>
              <a:gd name="connsiteX540" fmla="*/ 3056044 w 9384838"/>
              <a:gd name="connsiteY540" fmla="*/ 5293242 h 6246801"/>
              <a:gd name="connsiteX541" fmla="*/ 3030601 w 9384838"/>
              <a:gd name="connsiteY541" fmla="*/ 5344128 h 6246801"/>
              <a:gd name="connsiteX542" fmla="*/ 3006265 w 9384838"/>
              <a:gd name="connsiteY542" fmla="*/ 5344128 h 6246801"/>
              <a:gd name="connsiteX543" fmla="*/ 2980823 w 9384838"/>
              <a:gd name="connsiteY543" fmla="*/ 5369571 h 6246801"/>
              <a:gd name="connsiteX544" fmla="*/ 3006265 w 9384838"/>
              <a:gd name="connsiteY544" fmla="*/ 5393907 h 6246801"/>
              <a:gd name="connsiteX545" fmla="*/ 2980823 w 9384838"/>
              <a:gd name="connsiteY545" fmla="*/ 5419350 h 6246801"/>
              <a:gd name="connsiteX546" fmla="*/ 2905602 w 9384838"/>
              <a:gd name="connsiteY546" fmla="*/ 5444793 h 6246801"/>
              <a:gd name="connsiteX547" fmla="*/ 2880162 w 9384838"/>
              <a:gd name="connsiteY547" fmla="*/ 5520016 h 6246801"/>
              <a:gd name="connsiteX548" fmla="*/ 2830382 w 9384838"/>
              <a:gd name="connsiteY548" fmla="*/ 5444793 h 6246801"/>
              <a:gd name="connsiteX549" fmla="*/ 2797447 w 9384838"/>
              <a:gd name="connsiteY549" fmla="*/ 5420181 h 6246801"/>
              <a:gd name="connsiteX550" fmla="*/ 2797446 w 9384838"/>
              <a:gd name="connsiteY550" fmla="*/ 5420182 h 6246801"/>
              <a:gd name="connsiteX551" fmla="*/ 2830382 w 9384838"/>
              <a:gd name="connsiteY551" fmla="*/ 5444794 h 6246801"/>
              <a:gd name="connsiteX552" fmla="*/ 2880159 w 9384838"/>
              <a:gd name="connsiteY552" fmla="*/ 5520016 h 6246801"/>
              <a:gd name="connsiteX553" fmla="*/ 2830382 w 9384838"/>
              <a:gd name="connsiteY553" fmla="*/ 5544353 h 6246801"/>
              <a:gd name="connsiteX554" fmla="*/ 2804941 w 9384838"/>
              <a:gd name="connsiteY554" fmla="*/ 5569796 h 6246801"/>
              <a:gd name="connsiteX555" fmla="*/ 2755160 w 9384838"/>
              <a:gd name="connsiteY555" fmla="*/ 5595239 h 6246801"/>
              <a:gd name="connsiteX556" fmla="*/ 2679941 w 9384838"/>
              <a:gd name="connsiteY556" fmla="*/ 5569796 h 6246801"/>
              <a:gd name="connsiteX557" fmla="*/ 2629058 w 9384838"/>
              <a:gd name="connsiteY557" fmla="*/ 5494573 h 6246801"/>
              <a:gd name="connsiteX558" fmla="*/ 2629058 w 9384838"/>
              <a:gd name="connsiteY558" fmla="*/ 5444794 h 6246801"/>
              <a:gd name="connsiteX559" fmla="*/ 2579280 w 9384838"/>
              <a:gd name="connsiteY559" fmla="*/ 5393908 h 6246801"/>
              <a:gd name="connsiteX560" fmla="*/ 2579280 w 9384838"/>
              <a:gd name="connsiteY560" fmla="*/ 5344128 h 6246801"/>
              <a:gd name="connsiteX561" fmla="*/ 2529501 w 9384838"/>
              <a:gd name="connsiteY561" fmla="*/ 5318685 h 6246801"/>
              <a:gd name="connsiteX562" fmla="*/ 2553838 w 9384838"/>
              <a:gd name="connsiteY562" fmla="*/ 5293242 h 6246801"/>
              <a:gd name="connsiteX563" fmla="*/ 2579280 w 9384838"/>
              <a:gd name="connsiteY563" fmla="*/ 5268905 h 6246801"/>
              <a:gd name="connsiteX564" fmla="*/ 2579280 w 9384838"/>
              <a:gd name="connsiteY564" fmla="*/ 5243462 h 6246801"/>
              <a:gd name="connsiteX565" fmla="*/ 2629058 w 9384838"/>
              <a:gd name="connsiteY565" fmla="*/ 5218019 h 6246801"/>
              <a:gd name="connsiteX566" fmla="*/ 2604722 w 9384838"/>
              <a:gd name="connsiteY566" fmla="*/ 5193682 h 6246801"/>
              <a:gd name="connsiteX567" fmla="*/ 2579280 w 9384838"/>
              <a:gd name="connsiteY567" fmla="*/ 5142796 h 6246801"/>
              <a:gd name="connsiteX568" fmla="*/ 2654500 w 9384838"/>
              <a:gd name="connsiteY568" fmla="*/ 5142796 h 6246801"/>
              <a:gd name="connsiteX569" fmla="*/ 2662914 w 9384838"/>
              <a:gd name="connsiteY569" fmla="*/ 5142796 h 6246801"/>
              <a:gd name="connsiteX570" fmla="*/ 2662915 w 9384838"/>
              <a:gd name="connsiteY570" fmla="*/ 5142795 h 6246801"/>
              <a:gd name="connsiteX571" fmla="*/ 2579280 w 9384838"/>
              <a:gd name="connsiteY571" fmla="*/ 5142795 h 6246801"/>
              <a:gd name="connsiteX572" fmla="*/ 2705382 w 9384838"/>
              <a:gd name="connsiteY572" fmla="*/ 5093015 h 6246801"/>
              <a:gd name="connsiteX573" fmla="*/ 2755160 w 9384838"/>
              <a:gd name="connsiteY573" fmla="*/ 5043236 h 6246801"/>
              <a:gd name="connsiteX574" fmla="*/ 2755160 w 9384838"/>
              <a:gd name="connsiteY574" fmla="*/ 4992350 h 6246801"/>
              <a:gd name="connsiteX575" fmla="*/ 2729719 w 9384838"/>
              <a:gd name="connsiteY575" fmla="*/ 4968013 h 6246801"/>
              <a:gd name="connsiteX576" fmla="*/ 2705383 w 9384838"/>
              <a:gd name="connsiteY576" fmla="*/ 4942570 h 6246801"/>
              <a:gd name="connsiteX577" fmla="*/ 2679942 w 9384838"/>
              <a:gd name="connsiteY577" fmla="*/ 4942570 h 6246801"/>
              <a:gd name="connsiteX578" fmla="*/ 2654500 w 9384838"/>
              <a:gd name="connsiteY578" fmla="*/ 4968013 h 6246801"/>
              <a:gd name="connsiteX579" fmla="*/ 2604722 w 9384838"/>
              <a:gd name="connsiteY579" fmla="*/ 4968013 h 6246801"/>
              <a:gd name="connsiteX580" fmla="*/ 2529503 w 9384838"/>
              <a:gd name="connsiteY580" fmla="*/ 4917127 h 6246801"/>
              <a:gd name="connsiteX581" fmla="*/ 2529503 w 9384838"/>
              <a:gd name="connsiteY581" fmla="*/ 4867348 h 6246801"/>
              <a:gd name="connsiteX582" fmla="*/ 2454282 w 9384838"/>
              <a:gd name="connsiteY582" fmla="*/ 4841905 h 6246801"/>
              <a:gd name="connsiteX583" fmla="*/ 2454282 w 9384838"/>
              <a:gd name="connsiteY583" fmla="*/ 4867348 h 6246801"/>
              <a:gd name="connsiteX584" fmla="*/ 2428840 w 9384838"/>
              <a:gd name="connsiteY584" fmla="*/ 4841905 h 6246801"/>
              <a:gd name="connsiteX585" fmla="*/ 2379063 w 9384838"/>
              <a:gd name="connsiteY585" fmla="*/ 4841905 h 6246801"/>
              <a:gd name="connsiteX586" fmla="*/ 2353620 w 9384838"/>
              <a:gd name="connsiteY586" fmla="*/ 4867348 h 6246801"/>
              <a:gd name="connsiteX587" fmla="*/ 2353620 w 9384838"/>
              <a:gd name="connsiteY587" fmla="*/ 4867347 h 6246801"/>
              <a:gd name="connsiteX588" fmla="*/ 2328178 w 9384838"/>
              <a:gd name="connsiteY588" fmla="*/ 4841904 h 6246801"/>
              <a:gd name="connsiteX589" fmla="*/ 2303843 w 9384838"/>
              <a:gd name="connsiteY589" fmla="*/ 4841904 h 6246801"/>
              <a:gd name="connsiteX590" fmla="*/ 2278401 w 9384838"/>
              <a:gd name="connsiteY590" fmla="*/ 4817568 h 6246801"/>
              <a:gd name="connsiteX591" fmla="*/ 2252958 w 9384838"/>
              <a:gd name="connsiteY591" fmla="*/ 4841904 h 6246801"/>
              <a:gd name="connsiteX592" fmla="*/ 2303843 w 9384838"/>
              <a:gd name="connsiteY592" fmla="*/ 4867347 h 6246801"/>
              <a:gd name="connsiteX593" fmla="*/ 2228623 w 9384838"/>
              <a:gd name="connsiteY593" fmla="*/ 4892790 h 6246801"/>
              <a:gd name="connsiteX594" fmla="*/ 2177740 w 9384838"/>
              <a:gd name="connsiteY594" fmla="*/ 4841904 h 6246801"/>
              <a:gd name="connsiteX595" fmla="*/ 2153404 w 9384838"/>
              <a:gd name="connsiteY595" fmla="*/ 4867347 h 6246801"/>
              <a:gd name="connsiteX596" fmla="*/ 2153404 w 9384838"/>
              <a:gd name="connsiteY596" fmla="*/ 4892790 h 6246801"/>
              <a:gd name="connsiteX597" fmla="*/ 2127962 w 9384838"/>
              <a:gd name="connsiteY597" fmla="*/ 4942570 h 6246801"/>
              <a:gd name="connsiteX598" fmla="*/ 2102518 w 9384838"/>
              <a:gd name="connsiteY598" fmla="*/ 4917127 h 6246801"/>
              <a:gd name="connsiteX599" fmla="*/ 2078183 w 9384838"/>
              <a:gd name="connsiteY599" fmla="*/ 4917127 h 6246801"/>
              <a:gd name="connsiteX600" fmla="*/ 2078183 w 9384838"/>
              <a:gd name="connsiteY600" fmla="*/ 4867347 h 6246801"/>
              <a:gd name="connsiteX601" fmla="*/ 2027299 w 9384838"/>
              <a:gd name="connsiteY601" fmla="*/ 4867347 h 6246801"/>
              <a:gd name="connsiteX602" fmla="*/ 2001857 w 9384838"/>
              <a:gd name="connsiteY602" fmla="*/ 4892790 h 6246801"/>
              <a:gd name="connsiteX603" fmla="*/ 1952080 w 9384838"/>
              <a:gd name="connsiteY603" fmla="*/ 4892790 h 6246801"/>
              <a:gd name="connsiteX604" fmla="*/ 1902303 w 9384838"/>
              <a:gd name="connsiteY604" fmla="*/ 4917127 h 6246801"/>
              <a:gd name="connsiteX605" fmla="*/ 1876860 w 9384838"/>
              <a:gd name="connsiteY605" fmla="*/ 4892790 h 6246801"/>
              <a:gd name="connsiteX606" fmla="*/ 1876860 w 9384838"/>
              <a:gd name="connsiteY606" fmla="*/ 4867347 h 6246801"/>
              <a:gd name="connsiteX607" fmla="*/ 1851419 w 9384838"/>
              <a:gd name="connsiteY607" fmla="*/ 4892790 h 6246801"/>
              <a:gd name="connsiteX608" fmla="*/ 1827080 w 9384838"/>
              <a:gd name="connsiteY608" fmla="*/ 4892790 h 6246801"/>
              <a:gd name="connsiteX609" fmla="*/ 1801640 w 9384838"/>
              <a:gd name="connsiteY609" fmla="*/ 4867347 h 6246801"/>
              <a:gd name="connsiteX610" fmla="*/ 1801640 w 9384838"/>
              <a:gd name="connsiteY610" fmla="*/ 4892790 h 6246801"/>
              <a:gd name="connsiteX611" fmla="*/ 1776198 w 9384838"/>
              <a:gd name="connsiteY611" fmla="*/ 4917127 h 6246801"/>
              <a:gd name="connsiteX612" fmla="*/ 1751861 w 9384838"/>
              <a:gd name="connsiteY612" fmla="*/ 4892790 h 6246801"/>
              <a:gd name="connsiteX613" fmla="*/ 1726419 w 9384838"/>
              <a:gd name="connsiteY613" fmla="*/ 4892790 h 6246801"/>
              <a:gd name="connsiteX614" fmla="*/ 1700977 w 9384838"/>
              <a:gd name="connsiteY614" fmla="*/ 4917127 h 6246801"/>
              <a:gd name="connsiteX615" fmla="*/ 1676640 w 9384838"/>
              <a:gd name="connsiteY615" fmla="*/ 4892790 h 6246801"/>
              <a:gd name="connsiteX616" fmla="*/ 1625756 w 9384838"/>
              <a:gd name="connsiteY616" fmla="*/ 4917127 h 6246801"/>
              <a:gd name="connsiteX617" fmla="*/ 1601421 w 9384838"/>
              <a:gd name="connsiteY617" fmla="*/ 4917127 h 6246801"/>
              <a:gd name="connsiteX618" fmla="*/ 1575979 w 9384838"/>
              <a:gd name="connsiteY618" fmla="*/ 4892790 h 6246801"/>
              <a:gd name="connsiteX619" fmla="*/ 1575979 w 9384838"/>
              <a:gd name="connsiteY619" fmla="*/ 4867347 h 6246801"/>
              <a:gd name="connsiteX620" fmla="*/ 1575979 w 9384838"/>
              <a:gd name="connsiteY620" fmla="*/ 4841904 h 6246801"/>
              <a:gd name="connsiteX621" fmla="*/ 1526200 w 9384838"/>
              <a:gd name="connsiteY621" fmla="*/ 4817568 h 6246801"/>
              <a:gd name="connsiteX622" fmla="*/ 1450978 w 9384838"/>
              <a:gd name="connsiteY622" fmla="*/ 4867347 h 6246801"/>
              <a:gd name="connsiteX623" fmla="*/ 1425540 w 9384838"/>
              <a:gd name="connsiteY623" fmla="*/ 4867347 h 6246801"/>
              <a:gd name="connsiteX624" fmla="*/ 1425540 w 9384838"/>
              <a:gd name="connsiteY624" fmla="*/ 4867348 h 6246801"/>
              <a:gd name="connsiteX625" fmla="*/ 1425540 w 9384838"/>
              <a:gd name="connsiteY625" fmla="*/ 4917127 h 6246801"/>
              <a:gd name="connsiteX626" fmla="*/ 1400097 w 9384838"/>
              <a:gd name="connsiteY626" fmla="*/ 4942570 h 6246801"/>
              <a:gd name="connsiteX627" fmla="*/ 1400097 w 9384838"/>
              <a:gd name="connsiteY627" fmla="*/ 4992350 h 6246801"/>
              <a:gd name="connsiteX628" fmla="*/ 1350319 w 9384838"/>
              <a:gd name="connsiteY628" fmla="*/ 4992350 h 6246801"/>
              <a:gd name="connsiteX629" fmla="*/ 1350319 w 9384838"/>
              <a:gd name="connsiteY629" fmla="*/ 5043236 h 6246801"/>
              <a:gd name="connsiteX630" fmla="*/ 1299435 w 9384838"/>
              <a:gd name="connsiteY630" fmla="*/ 4992350 h 6246801"/>
              <a:gd name="connsiteX631" fmla="*/ 1249656 w 9384838"/>
              <a:gd name="connsiteY631" fmla="*/ 4917127 h 6246801"/>
              <a:gd name="connsiteX632" fmla="*/ 1224214 w 9384838"/>
              <a:gd name="connsiteY632" fmla="*/ 4917127 h 6246801"/>
              <a:gd name="connsiteX633" fmla="*/ 1148993 w 9384838"/>
              <a:gd name="connsiteY633" fmla="*/ 4892791 h 6246801"/>
              <a:gd name="connsiteX634" fmla="*/ 1124658 w 9384838"/>
              <a:gd name="connsiteY634" fmla="*/ 4917127 h 6246801"/>
              <a:gd name="connsiteX635" fmla="*/ 1124658 w 9384838"/>
              <a:gd name="connsiteY635" fmla="*/ 4892791 h 6246801"/>
              <a:gd name="connsiteX636" fmla="*/ 1099215 w 9384838"/>
              <a:gd name="connsiteY636" fmla="*/ 4917127 h 6246801"/>
              <a:gd name="connsiteX637" fmla="*/ 1073771 w 9384838"/>
              <a:gd name="connsiteY637" fmla="*/ 4892791 h 6246801"/>
              <a:gd name="connsiteX638" fmla="*/ 1049435 w 9384838"/>
              <a:gd name="connsiteY638" fmla="*/ 4917127 h 6246801"/>
              <a:gd name="connsiteX639" fmla="*/ 998551 w 9384838"/>
              <a:gd name="connsiteY639" fmla="*/ 4917127 h 6246801"/>
              <a:gd name="connsiteX640" fmla="*/ 998551 w 9384838"/>
              <a:gd name="connsiteY640" fmla="*/ 4892791 h 6246801"/>
              <a:gd name="connsiteX641" fmla="*/ 948773 w 9384838"/>
              <a:gd name="connsiteY641" fmla="*/ 4841905 h 6246801"/>
              <a:gd name="connsiteX642" fmla="*/ 898995 w 9384838"/>
              <a:gd name="connsiteY642" fmla="*/ 4867348 h 6246801"/>
              <a:gd name="connsiteX643" fmla="*/ 898995 w 9384838"/>
              <a:gd name="connsiteY643" fmla="*/ 4792125 h 6246801"/>
              <a:gd name="connsiteX644" fmla="*/ 923331 w 9384838"/>
              <a:gd name="connsiteY644" fmla="*/ 4766682 h 6246801"/>
              <a:gd name="connsiteX645" fmla="*/ 923331 w 9384838"/>
              <a:gd name="connsiteY645" fmla="*/ 4716902 h 6246801"/>
              <a:gd name="connsiteX646" fmla="*/ 923331 w 9384838"/>
              <a:gd name="connsiteY646" fmla="*/ 4691459 h 6246801"/>
              <a:gd name="connsiteX647" fmla="*/ 974215 w 9384838"/>
              <a:gd name="connsiteY647" fmla="*/ 4691459 h 6246801"/>
              <a:gd name="connsiteX648" fmla="*/ 998551 w 9384838"/>
              <a:gd name="connsiteY648" fmla="*/ 4667122 h 6246801"/>
              <a:gd name="connsiteX649" fmla="*/ 1049435 w 9384838"/>
              <a:gd name="connsiteY649" fmla="*/ 4716902 h 6246801"/>
              <a:gd name="connsiteX650" fmla="*/ 1148993 w 9384838"/>
              <a:gd name="connsiteY650" fmla="*/ 4716902 h 6246801"/>
              <a:gd name="connsiteX651" fmla="*/ 1174436 w 9384838"/>
              <a:gd name="connsiteY651" fmla="*/ 4667122 h 6246801"/>
              <a:gd name="connsiteX652" fmla="*/ 1224214 w 9384838"/>
              <a:gd name="connsiteY652" fmla="*/ 4667122 h 6246801"/>
              <a:gd name="connsiteX653" fmla="*/ 1249656 w 9384838"/>
              <a:gd name="connsiteY653" fmla="*/ 4616236 h 6246801"/>
              <a:gd name="connsiteX654" fmla="*/ 1275099 w 9384838"/>
              <a:gd name="connsiteY654" fmla="*/ 4616236 h 6246801"/>
              <a:gd name="connsiteX655" fmla="*/ 1275099 w 9384838"/>
              <a:gd name="connsiteY655" fmla="*/ 4616237 h 6246801"/>
              <a:gd name="connsiteX656" fmla="*/ 1350319 w 9384838"/>
              <a:gd name="connsiteY656" fmla="*/ 4616237 h 6246801"/>
              <a:gd name="connsiteX657" fmla="*/ 1374654 w 9384838"/>
              <a:gd name="connsiteY657" fmla="*/ 4590794 h 6246801"/>
              <a:gd name="connsiteX658" fmla="*/ 1425539 w 9384838"/>
              <a:gd name="connsiteY658" fmla="*/ 4566457 h 6246801"/>
              <a:gd name="connsiteX659" fmla="*/ 1550537 w 9384838"/>
              <a:gd name="connsiteY659" fmla="*/ 4491234 h 6246801"/>
              <a:gd name="connsiteX660" fmla="*/ 1651201 w 9384838"/>
              <a:gd name="connsiteY660" fmla="*/ 4440348 h 6246801"/>
              <a:gd name="connsiteX661" fmla="*/ 1751865 w 9384838"/>
              <a:gd name="connsiteY661" fmla="*/ 4416011 h 6246801"/>
              <a:gd name="connsiteX662" fmla="*/ 1776201 w 9384838"/>
              <a:gd name="connsiteY662" fmla="*/ 4365125 h 6246801"/>
              <a:gd name="connsiteX663" fmla="*/ 1751865 w 9384838"/>
              <a:gd name="connsiteY663" fmla="*/ 4340788 h 6246801"/>
              <a:gd name="connsiteX664" fmla="*/ 1801642 w 9384838"/>
              <a:gd name="connsiteY664" fmla="*/ 4340788 h 6246801"/>
              <a:gd name="connsiteX665" fmla="*/ 1827082 w 9384838"/>
              <a:gd name="connsiteY665" fmla="*/ 4315345 h 6246801"/>
              <a:gd name="connsiteX666" fmla="*/ 1902304 w 9384838"/>
              <a:gd name="connsiteY666" fmla="*/ 4340788 h 6246801"/>
              <a:gd name="connsiteX667" fmla="*/ 1952081 w 9384838"/>
              <a:gd name="connsiteY667" fmla="*/ 4315345 h 6246801"/>
              <a:gd name="connsiteX668" fmla="*/ 2001860 w 9384838"/>
              <a:gd name="connsiteY668" fmla="*/ 4340788 h 6246801"/>
              <a:gd name="connsiteX669" fmla="*/ 1952081 w 9384838"/>
              <a:gd name="connsiteY669" fmla="*/ 4340788 h 6246801"/>
              <a:gd name="connsiteX670" fmla="*/ 1952081 w 9384838"/>
              <a:gd name="connsiteY670" fmla="*/ 4390568 h 6246801"/>
              <a:gd name="connsiteX671" fmla="*/ 2027302 w 9384838"/>
              <a:gd name="connsiteY671" fmla="*/ 4416011 h 6246801"/>
              <a:gd name="connsiteX672" fmla="*/ 2052742 w 9384838"/>
              <a:gd name="connsiteY672" fmla="*/ 4416011 h 6246801"/>
              <a:gd name="connsiteX673" fmla="*/ 2102518 w 9384838"/>
              <a:gd name="connsiteY673" fmla="*/ 4390568 h 6246801"/>
              <a:gd name="connsiteX674" fmla="*/ 2127962 w 9384838"/>
              <a:gd name="connsiteY674" fmla="*/ 4390568 h 6246801"/>
              <a:gd name="connsiteX675" fmla="*/ 2203182 w 9384838"/>
              <a:gd name="connsiteY675" fmla="*/ 4440348 h 6246801"/>
              <a:gd name="connsiteX676" fmla="*/ 2328178 w 9384838"/>
              <a:gd name="connsiteY676" fmla="*/ 4465791 h 6246801"/>
              <a:gd name="connsiteX677" fmla="*/ 2428839 w 9384838"/>
              <a:gd name="connsiteY677" fmla="*/ 4465791 h 6246801"/>
              <a:gd name="connsiteX678" fmla="*/ 2478617 w 9384838"/>
              <a:gd name="connsiteY678" fmla="*/ 4440348 h 6246801"/>
              <a:gd name="connsiteX679" fmla="*/ 2529503 w 9384838"/>
              <a:gd name="connsiteY679" fmla="*/ 4416011 h 6246801"/>
              <a:gd name="connsiteX680" fmla="*/ 2579280 w 9384838"/>
              <a:gd name="connsiteY680" fmla="*/ 4440348 h 6246801"/>
              <a:gd name="connsiteX681" fmla="*/ 2629058 w 9384838"/>
              <a:gd name="connsiteY681" fmla="*/ 4440348 h 6246801"/>
              <a:gd name="connsiteX682" fmla="*/ 2679941 w 9384838"/>
              <a:gd name="connsiteY682" fmla="*/ 4465791 h 6246801"/>
              <a:gd name="connsiteX683" fmla="*/ 2679941 w 9384838"/>
              <a:gd name="connsiteY683" fmla="*/ 4465790 h 6246801"/>
              <a:gd name="connsiteX684" fmla="*/ 2705383 w 9384838"/>
              <a:gd name="connsiteY684" fmla="*/ 4465790 h 6246801"/>
              <a:gd name="connsiteX685" fmla="*/ 2804940 w 9384838"/>
              <a:gd name="connsiteY685" fmla="*/ 4440347 h 6246801"/>
              <a:gd name="connsiteX686" fmla="*/ 2830382 w 9384838"/>
              <a:gd name="connsiteY686" fmla="*/ 4491233 h 6246801"/>
              <a:gd name="connsiteX687" fmla="*/ 2804940 w 9384838"/>
              <a:gd name="connsiteY687" fmla="*/ 4515570 h 6246801"/>
              <a:gd name="connsiteX688" fmla="*/ 2780604 w 9384838"/>
              <a:gd name="connsiteY688" fmla="*/ 4541013 h 6246801"/>
              <a:gd name="connsiteX689" fmla="*/ 2804940 w 9384838"/>
              <a:gd name="connsiteY689" fmla="*/ 4566456 h 6246801"/>
              <a:gd name="connsiteX690" fmla="*/ 2804940 w 9384838"/>
              <a:gd name="connsiteY690" fmla="*/ 4590793 h 6246801"/>
              <a:gd name="connsiteX691" fmla="*/ 2855825 w 9384838"/>
              <a:gd name="connsiteY691" fmla="*/ 4590793 h 6246801"/>
              <a:gd name="connsiteX692" fmla="*/ 2855825 w 9384838"/>
              <a:gd name="connsiteY692" fmla="*/ 4566456 h 6246801"/>
              <a:gd name="connsiteX693" fmla="*/ 2880159 w 9384838"/>
              <a:gd name="connsiteY693" fmla="*/ 4566456 h 6246801"/>
              <a:gd name="connsiteX694" fmla="*/ 2880159 w 9384838"/>
              <a:gd name="connsiteY694" fmla="*/ 4605916 h 6246801"/>
              <a:gd name="connsiteX695" fmla="*/ 2880162 w 9384838"/>
              <a:gd name="connsiteY695" fmla="*/ 4605918 h 6246801"/>
              <a:gd name="connsiteX696" fmla="*/ 2880162 w 9384838"/>
              <a:gd name="connsiteY696" fmla="*/ 4566457 h 6246801"/>
              <a:gd name="connsiteX697" fmla="*/ 2931045 w 9384838"/>
              <a:gd name="connsiteY697" fmla="*/ 4616236 h 6246801"/>
              <a:gd name="connsiteX698" fmla="*/ 2980823 w 9384838"/>
              <a:gd name="connsiteY698" fmla="*/ 4641679 h 6246801"/>
              <a:gd name="connsiteX699" fmla="*/ 3006265 w 9384838"/>
              <a:gd name="connsiteY699" fmla="*/ 4616236 h 6246801"/>
              <a:gd name="connsiteX700" fmla="*/ 3030601 w 9384838"/>
              <a:gd name="connsiteY700" fmla="*/ 4616236 h 6246801"/>
              <a:gd name="connsiteX701" fmla="*/ 3056044 w 9384838"/>
              <a:gd name="connsiteY701" fmla="*/ 4590793 h 6246801"/>
              <a:gd name="connsiteX702" fmla="*/ 3105820 w 9384838"/>
              <a:gd name="connsiteY702" fmla="*/ 4590793 h 6246801"/>
              <a:gd name="connsiteX703" fmla="*/ 3131263 w 9384838"/>
              <a:gd name="connsiteY703" fmla="*/ 4541014 h 6246801"/>
              <a:gd name="connsiteX704" fmla="*/ 3131263 w 9384838"/>
              <a:gd name="connsiteY704" fmla="*/ 4590793 h 6246801"/>
              <a:gd name="connsiteX705" fmla="*/ 3156704 w 9384838"/>
              <a:gd name="connsiteY705" fmla="*/ 4566457 h 6246801"/>
              <a:gd name="connsiteX706" fmla="*/ 3181041 w 9384838"/>
              <a:gd name="connsiteY706" fmla="*/ 4515571 h 6246801"/>
              <a:gd name="connsiteX707" fmla="*/ 3156704 w 9384838"/>
              <a:gd name="connsiteY707" fmla="*/ 4440348 h 6246801"/>
              <a:gd name="connsiteX708" fmla="*/ 3131263 w 9384838"/>
              <a:gd name="connsiteY708" fmla="*/ 4416011 h 6246801"/>
              <a:gd name="connsiteX709" fmla="*/ 3181041 w 9384838"/>
              <a:gd name="connsiteY709" fmla="*/ 4365125 h 6246801"/>
              <a:gd name="connsiteX710" fmla="*/ 3231924 w 9384838"/>
              <a:gd name="connsiteY710" fmla="*/ 4340788 h 6246801"/>
              <a:gd name="connsiteX711" fmla="*/ 3256260 w 9384838"/>
              <a:gd name="connsiteY711" fmla="*/ 4289902 h 6246801"/>
              <a:gd name="connsiteX712" fmla="*/ 3281703 w 9384838"/>
              <a:gd name="connsiteY712" fmla="*/ 4289902 h 6246801"/>
              <a:gd name="connsiteX713" fmla="*/ 3281705 w 9384838"/>
              <a:gd name="connsiteY713" fmla="*/ 4289902 h 6246801"/>
              <a:gd name="connsiteX714" fmla="*/ 3307147 w 9384838"/>
              <a:gd name="connsiteY714" fmla="*/ 4265565 h 6246801"/>
              <a:gd name="connsiteX715" fmla="*/ 3356924 w 9384838"/>
              <a:gd name="connsiteY715" fmla="*/ 4265565 h 6246801"/>
              <a:gd name="connsiteX716" fmla="*/ 3457589 w 9384838"/>
              <a:gd name="connsiteY716" fmla="*/ 4190342 h 6246801"/>
              <a:gd name="connsiteX717" fmla="*/ 3558250 w 9384838"/>
              <a:gd name="connsiteY717" fmla="*/ 4089676 h 6246801"/>
              <a:gd name="connsiteX718" fmla="*/ 3582585 w 9384838"/>
              <a:gd name="connsiteY718" fmla="*/ 4014453 h 6246801"/>
              <a:gd name="connsiteX719" fmla="*/ 3608026 w 9384838"/>
              <a:gd name="connsiteY719" fmla="*/ 3989010 h 6246801"/>
              <a:gd name="connsiteX720" fmla="*/ 3582585 w 9384838"/>
              <a:gd name="connsiteY720" fmla="*/ 3963567 h 6246801"/>
              <a:gd name="connsiteX721" fmla="*/ 3608026 w 9384838"/>
              <a:gd name="connsiteY721" fmla="*/ 3913787 h 6246801"/>
              <a:gd name="connsiteX722" fmla="*/ 3582585 w 9384838"/>
              <a:gd name="connsiteY722" fmla="*/ 3888344 h 6246801"/>
              <a:gd name="connsiteX723" fmla="*/ 3608026 w 9384838"/>
              <a:gd name="connsiteY723" fmla="*/ 3838565 h 6246801"/>
              <a:gd name="connsiteX724" fmla="*/ 3633468 w 9384838"/>
              <a:gd name="connsiteY724" fmla="*/ 3813122 h 6246801"/>
              <a:gd name="connsiteX725" fmla="*/ 3683247 w 9384838"/>
              <a:gd name="connsiteY725" fmla="*/ 3788785 h 6246801"/>
              <a:gd name="connsiteX726" fmla="*/ 3708689 w 9384838"/>
              <a:gd name="connsiteY726" fmla="*/ 3813122 h 6246801"/>
              <a:gd name="connsiteX727" fmla="*/ 3783908 w 9384838"/>
              <a:gd name="connsiteY727" fmla="*/ 3788785 h 6246801"/>
              <a:gd name="connsiteX728" fmla="*/ 3883464 w 9384838"/>
              <a:gd name="connsiteY728" fmla="*/ 3763342 h 6246801"/>
              <a:gd name="connsiteX729" fmla="*/ 3883464 w 9384838"/>
              <a:gd name="connsiteY729" fmla="*/ 3813122 h 6246801"/>
              <a:gd name="connsiteX730" fmla="*/ 3833686 w 9384838"/>
              <a:gd name="connsiteY730" fmla="*/ 3813122 h 6246801"/>
              <a:gd name="connsiteX731" fmla="*/ 3808245 w 9384838"/>
              <a:gd name="connsiteY731" fmla="*/ 3838565 h 6246801"/>
              <a:gd name="connsiteX732" fmla="*/ 3808245 w 9384838"/>
              <a:gd name="connsiteY732" fmla="*/ 3888344 h 6246801"/>
              <a:gd name="connsiteX733" fmla="*/ 3758467 w 9384838"/>
              <a:gd name="connsiteY733" fmla="*/ 3864008 h 6246801"/>
              <a:gd name="connsiteX734" fmla="*/ 3708689 w 9384838"/>
              <a:gd name="connsiteY734" fmla="*/ 3913787 h 6246801"/>
              <a:gd name="connsiteX735" fmla="*/ 3683247 w 9384838"/>
              <a:gd name="connsiteY735" fmla="*/ 3888344 h 6246801"/>
              <a:gd name="connsiteX736" fmla="*/ 3633468 w 9384838"/>
              <a:gd name="connsiteY736" fmla="*/ 3913787 h 6246801"/>
              <a:gd name="connsiteX737" fmla="*/ 3657804 w 9384838"/>
              <a:gd name="connsiteY737" fmla="*/ 3939230 h 6246801"/>
              <a:gd name="connsiteX738" fmla="*/ 3633468 w 9384838"/>
              <a:gd name="connsiteY738" fmla="*/ 3963567 h 6246801"/>
              <a:gd name="connsiteX739" fmla="*/ 3657804 w 9384838"/>
              <a:gd name="connsiteY739" fmla="*/ 3963567 h 6246801"/>
              <a:gd name="connsiteX740" fmla="*/ 3683247 w 9384838"/>
              <a:gd name="connsiteY740" fmla="*/ 3989010 h 6246801"/>
              <a:gd name="connsiteX741" fmla="*/ 3708689 w 9384838"/>
              <a:gd name="connsiteY741" fmla="*/ 3989010 h 6246801"/>
              <a:gd name="connsiteX742" fmla="*/ 3708689 w 9384838"/>
              <a:gd name="connsiteY742" fmla="*/ 4014453 h 6246801"/>
              <a:gd name="connsiteX743" fmla="*/ 3708688 w 9384838"/>
              <a:gd name="connsiteY743" fmla="*/ 4014453 h 6246801"/>
              <a:gd name="connsiteX744" fmla="*/ 3657804 w 9384838"/>
              <a:gd name="connsiteY744" fmla="*/ 4064233 h 6246801"/>
              <a:gd name="connsiteX745" fmla="*/ 3683246 w 9384838"/>
              <a:gd name="connsiteY745" fmla="*/ 4139455 h 6246801"/>
              <a:gd name="connsiteX746" fmla="*/ 3808243 w 9384838"/>
              <a:gd name="connsiteY746" fmla="*/ 4164898 h 6246801"/>
              <a:gd name="connsiteX747" fmla="*/ 3833684 w 9384838"/>
              <a:gd name="connsiteY747" fmla="*/ 4089676 h 6246801"/>
              <a:gd name="connsiteX748" fmla="*/ 3958666 w 9384838"/>
              <a:gd name="connsiteY748" fmla="*/ 4089676 h 6246801"/>
              <a:gd name="connsiteX749" fmla="*/ 4084770 w 9384838"/>
              <a:gd name="connsiteY749" fmla="*/ 4064233 h 6246801"/>
              <a:gd name="connsiteX750" fmla="*/ 4185432 w 9384838"/>
              <a:gd name="connsiteY750" fmla="*/ 4064233 h 6246801"/>
              <a:gd name="connsiteX751" fmla="*/ 4460870 w 9384838"/>
              <a:gd name="connsiteY751" fmla="*/ 3888345 h 6246801"/>
              <a:gd name="connsiteX752" fmla="*/ 4510648 w 9384838"/>
              <a:gd name="connsiteY752" fmla="*/ 3763342 h 6246801"/>
              <a:gd name="connsiteX753" fmla="*/ 4761751 w 9384838"/>
              <a:gd name="connsiteY753" fmla="*/ 3713562 h 6246801"/>
              <a:gd name="connsiteX754" fmla="*/ 4836971 w 9384838"/>
              <a:gd name="connsiteY754" fmla="*/ 3612896 h 6246801"/>
              <a:gd name="connsiteX755" fmla="*/ 4887855 w 9384838"/>
              <a:gd name="connsiteY755" fmla="*/ 3487894 h 6246801"/>
              <a:gd name="connsiteX756" fmla="*/ 4887855 w 9384838"/>
              <a:gd name="connsiteY756" fmla="*/ 3487893 h 6246801"/>
              <a:gd name="connsiteX757" fmla="*/ 4937633 w 9384838"/>
              <a:gd name="connsiteY757" fmla="*/ 3437007 h 6246801"/>
              <a:gd name="connsiteX758" fmla="*/ 5012854 w 9384838"/>
              <a:gd name="connsiteY758" fmla="*/ 3387227 h 6246801"/>
              <a:gd name="connsiteX759" fmla="*/ 5038296 w 9384838"/>
              <a:gd name="connsiteY759" fmla="*/ 3336341 h 6246801"/>
              <a:gd name="connsiteX760" fmla="*/ 5113516 w 9384838"/>
              <a:gd name="connsiteY760" fmla="*/ 3236782 h 6246801"/>
              <a:gd name="connsiteX761" fmla="*/ 5137852 w 9384838"/>
              <a:gd name="connsiteY761" fmla="*/ 3185896 h 6246801"/>
              <a:gd name="connsiteX762" fmla="*/ 5163294 w 9384838"/>
              <a:gd name="connsiteY762" fmla="*/ 3161560 h 6246801"/>
              <a:gd name="connsiteX763" fmla="*/ 5238514 w 9384838"/>
              <a:gd name="connsiteY763" fmla="*/ 3011116 h 6246801"/>
              <a:gd name="connsiteX764" fmla="*/ 5263957 w 9384838"/>
              <a:gd name="connsiteY764" fmla="*/ 2860672 h 6246801"/>
              <a:gd name="connsiteX765" fmla="*/ 5188736 w 9384838"/>
              <a:gd name="connsiteY765" fmla="*/ 2809788 h 6246801"/>
              <a:gd name="connsiteX766" fmla="*/ 5163294 w 9384838"/>
              <a:gd name="connsiteY766" fmla="*/ 2835229 h 6246801"/>
              <a:gd name="connsiteX767" fmla="*/ 5137852 w 9384838"/>
              <a:gd name="connsiteY767" fmla="*/ 2835229 h 6246801"/>
              <a:gd name="connsiteX768" fmla="*/ 5137852 w 9384838"/>
              <a:gd name="connsiteY768" fmla="*/ 2785450 h 6246801"/>
              <a:gd name="connsiteX769" fmla="*/ 5188736 w 9384838"/>
              <a:gd name="connsiteY769" fmla="*/ 2785450 h 6246801"/>
              <a:gd name="connsiteX770" fmla="*/ 5263957 w 9384838"/>
              <a:gd name="connsiteY770" fmla="*/ 2734563 h 6246801"/>
              <a:gd name="connsiteX771" fmla="*/ 5339177 w 9384838"/>
              <a:gd name="connsiteY771" fmla="*/ 2609561 h 6246801"/>
              <a:gd name="connsiteX772" fmla="*/ 5289399 w 9384838"/>
              <a:gd name="connsiteY772" fmla="*/ 2534339 h 6246801"/>
              <a:gd name="connsiteX773" fmla="*/ 5289931 w 9384838"/>
              <a:gd name="connsiteY773" fmla="*/ 2534660 h 6246801"/>
              <a:gd name="connsiteX774" fmla="*/ 5289398 w 9384838"/>
              <a:gd name="connsiteY774" fmla="*/ 2534339 h 6246801"/>
              <a:gd name="connsiteX775" fmla="*/ 5313734 w 9384838"/>
              <a:gd name="connsiteY775" fmla="*/ 2483451 h 6246801"/>
              <a:gd name="connsiteX776" fmla="*/ 5289398 w 9384838"/>
              <a:gd name="connsiteY776" fmla="*/ 2459115 h 6246801"/>
              <a:gd name="connsiteX777" fmla="*/ 5364618 w 9384838"/>
              <a:gd name="connsiteY777" fmla="*/ 2408231 h 6246801"/>
              <a:gd name="connsiteX778" fmla="*/ 5388954 w 9384838"/>
              <a:gd name="connsiteY778" fmla="*/ 2433674 h 6246801"/>
              <a:gd name="connsiteX779" fmla="*/ 5464174 w 9384838"/>
              <a:gd name="connsiteY779" fmla="*/ 2408231 h 6246801"/>
              <a:gd name="connsiteX780" fmla="*/ 5515059 w 9384838"/>
              <a:gd name="connsiteY780" fmla="*/ 2333007 h 6246801"/>
              <a:gd name="connsiteX781" fmla="*/ 5539394 w 9384838"/>
              <a:gd name="connsiteY781" fmla="*/ 2257785 h 6246801"/>
              <a:gd name="connsiteX782" fmla="*/ 5539394 w 9384838"/>
              <a:gd name="connsiteY782" fmla="*/ 2233447 h 6246801"/>
              <a:gd name="connsiteX783" fmla="*/ 5564837 w 9384838"/>
              <a:gd name="connsiteY783" fmla="*/ 2182565 h 6246801"/>
              <a:gd name="connsiteX784" fmla="*/ 5614615 w 9384838"/>
              <a:gd name="connsiteY784" fmla="*/ 2233447 h 6246801"/>
              <a:gd name="connsiteX785" fmla="*/ 5640057 w 9384838"/>
              <a:gd name="connsiteY785" fmla="*/ 2208005 h 6246801"/>
              <a:gd name="connsiteX786" fmla="*/ 5665499 w 9384838"/>
              <a:gd name="connsiteY786" fmla="*/ 2233447 h 6246801"/>
              <a:gd name="connsiteX787" fmla="*/ 5665499 w 9384838"/>
              <a:gd name="connsiteY787" fmla="*/ 2257785 h 6246801"/>
              <a:gd name="connsiteX788" fmla="*/ 5640057 w 9384838"/>
              <a:gd name="connsiteY788" fmla="*/ 2408231 h 6246801"/>
              <a:gd name="connsiteX789" fmla="*/ 5689835 w 9384838"/>
              <a:gd name="connsiteY789" fmla="*/ 2433674 h 6246801"/>
              <a:gd name="connsiteX790" fmla="*/ 5740719 w 9384838"/>
              <a:gd name="connsiteY790" fmla="*/ 2408231 h 6246801"/>
              <a:gd name="connsiteX791" fmla="*/ 5765055 w 9384838"/>
              <a:gd name="connsiteY791" fmla="*/ 2358450 h 6246801"/>
              <a:gd name="connsiteX792" fmla="*/ 5840275 w 9384838"/>
              <a:gd name="connsiteY792" fmla="*/ 2459115 h 6246801"/>
              <a:gd name="connsiteX793" fmla="*/ 5891159 w 9384838"/>
              <a:gd name="connsiteY793" fmla="*/ 2408231 h 6246801"/>
              <a:gd name="connsiteX794" fmla="*/ 5940937 w 9384838"/>
              <a:gd name="connsiteY794" fmla="*/ 2283229 h 6246801"/>
              <a:gd name="connsiteX795" fmla="*/ 5891159 w 9384838"/>
              <a:gd name="connsiteY795" fmla="*/ 2208005 h 6246801"/>
              <a:gd name="connsiteX796" fmla="*/ 5840275 w 9384838"/>
              <a:gd name="connsiteY796" fmla="*/ 2257785 h 6246801"/>
              <a:gd name="connsiteX797" fmla="*/ 5715277 w 9384838"/>
              <a:gd name="connsiteY797" fmla="*/ 2283229 h 6246801"/>
              <a:gd name="connsiteX798" fmla="*/ 5765055 w 9384838"/>
              <a:gd name="connsiteY798" fmla="*/ 2132783 h 6246801"/>
              <a:gd name="connsiteX799" fmla="*/ 5840275 w 9384838"/>
              <a:gd name="connsiteY799" fmla="*/ 2081897 h 6246801"/>
              <a:gd name="connsiteX800" fmla="*/ 8270546 w 9384838"/>
              <a:gd name="connsiteY800" fmla="*/ 1474959 h 6246801"/>
              <a:gd name="connsiteX801" fmla="*/ 8282255 w 9384838"/>
              <a:gd name="connsiteY801" fmla="*/ 1480813 h 6246801"/>
              <a:gd name="connsiteX802" fmla="*/ 8274449 w 9384838"/>
              <a:gd name="connsiteY802" fmla="*/ 1490571 h 6246801"/>
              <a:gd name="connsiteX803" fmla="*/ 8264691 w 9384838"/>
              <a:gd name="connsiteY803" fmla="*/ 1491546 h 6246801"/>
              <a:gd name="connsiteX804" fmla="*/ 8247128 w 9384838"/>
              <a:gd name="connsiteY804" fmla="*/ 1501304 h 6246801"/>
              <a:gd name="connsiteX805" fmla="*/ 8250055 w 9384838"/>
              <a:gd name="connsiteY805" fmla="*/ 1485692 h 6246801"/>
              <a:gd name="connsiteX806" fmla="*/ 8265667 w 9384838"/>
              <a:gd name="connsiteY806" fmla="*/ 1485692 h 6246801"/>
              <a:gd name="connsiteX807" fmla="*/ 8270546 w 9384838"/>
              <a:gd name="connsiteY807" fmla="*/ 1474959 h 6246801"/>
              <a:gd name="connsiteX808" fmla="*/ 8187608 w 9384838"/>
              <a:gd name="connsiteY808" fmla="*/ 1463250 h 6246801"/>
              <a:gd name="connsiteX809" fmla="*/ 8203220 w 9384838"/>
              <a:gd name="connsiteY809" fmla="*/ 1472032 h 6246801"/>
              <a:gd name="connsiteX810" fmla="*/ 8215904 w 9384838"/>
              <a:gd name="connsiteY810" fmla="*/ 1471056 h 6246801"/>
              <a:gd name="connsiteX811" fmla="*/ 8214929 w 9384838"/>
              <a:gd name="connsiteY811" fmla="*/ 1479838 h 6246801"/>
              <a:gd name="connsiteX812" fmla="*/ 8216880 w 9384838"/>
              <a:gd name="connsiteY812" fmla="*/ 1484717 h 6246801"/>
              <a:gd name="connsiteX813" fmla="*/ 8195414 w 9384838"/>
              <a:gd name="connsiteY813" fmla="*/ 1482765 h 6246801"/>
              <a:gd name="connsiteX814" fmla="*/ 8197365 w 9384838"/>
              <a:gd name="connsiteY814" fmla="*/ 1476909 h 6246801"/>
              <a:gd name="connsiteX815" fmla="*/ 8187608 w 9384838"/>
              <a:gd name="connsiteY815" fmla="*/ 1463250 h 6246801"/>
              <a:gd name="connsiteX816" fmla="*/ 8289085 w 9384838"/>
              <a:gd name="connsiteY816" fmla="*/ 1415439 h 6246801"/>
              <a:gd name="connsiteX817" fmla="*/ 8307624 w 9384838"/>
              <a:gd name="connsiteY817" fmla="*/ 1425197 h 6246801"/>
              <a:gd name="connsiteX818" fmla="*/ 8318357 w 9384838"/>
              <a:gd name="connsiteY818" fmla="*/ 1429100 h 6246801"/>
              <a:gd name="connsiteX819" fmla="*/ 8307624 w 9384838"/>
              <a:gd name="connsiteY819" fmla="*/ 1443734 h 6246801"/>
              <a:gd name="connsiteX820" fmla="*/ 8313478 w 9384838"/>
              <a:gd name="connsiteY820" fmla="*/ 1452516 h 6246801"/>
              <a:gd name="connsiteX821" fmla="*/ 8282255 w 9384838"/>
              <a:gd name="connsiteY821" fmla="*/ 1469104 h 6246801"/>
              <a:gd name="connsiteX822" fmla="*/ 8280303 w 9384838"/>
              <a:gd name="connsiteY822" fmla="*/ 1453493 h 6246801"/>
              <a:gd name="connsiteX823" fmla="*/ 8269570 w 9384838"/>
              <a:gd name="connsiteY823" fmla="*/ 1425197 h 6246801"/>
              <a:gd name="connsiteX824" fmla="*/ 8289085 w 9384838"/>
              <a:gd name="connsiteY824" fmla="*/ 1415439 h 6246801"/>
              <a:gd name="connsiteX825" fmla="*/ 8360314 w 9384838"/>
              <a:gd name="connsiteY825" fmla="*/ 1357869 h 6246801"/>
              <a:gd name="connsiteX826" fmla="*/ 8376902 w 9384838"/>
              <a:gd name="connsiteY826" fmla="*/ 1366651 h 6246801"/>
              <a:gd name="connsiteX827" fmla="*/ 8379829 w 9384838"/>
              <a:gd name="connsiteY827" fmla="*/ 1382264 h 6246801"/>
              <a:gd name="connsiteX828" fmla="*/ 8349581 w 9384838"/>
              <a:gd name="connsiteY828" fmla="*/ 1375434 h 6246801"/>
              <a:gd name="connsiteX829" fmla="*/ 8360314 w 9384838"/>
              <a:gd name="connsiteY829" fmla="*/ 1357869 h 6246801"/>
              <a:gd name="connsiteX830" fmla="*/ 8571073 w 9384838"/>
              <a:gd name="connsiteY830" fmla="*/ 1228098 h 6246801"/>
              <a:gd name="connsiteX831" fmla="*/ 8597418 w 9384838"/>
              <a:gd name="connsiteY831" fmla="*/ 1253467 h 6246801"/>
              <a:gd name="connsiteX832" fmla="*/ 8592539 w 9384838"/>
              <a:gd name="connsiteY832" fmla="*/ 1260297 h 6246801"/>
              <a:gd name="connsiteX833" fmla="*/ 8592539 w 9384838"/>
              <a:gd name="connsiteY833" fmla="*/ 1272981 h 6246801"/>
              <a:gd name="connsiteX834" fmla="*/ 8572049 w 9384838"/>
              <a:gd name="connsiteY834" fmla="*/ 1273957 h 6246801"/>
              <a:gd name="connsiteX835" fmla="*/ 8561316 w 9384838"/>
              <a:gd name="connsiteY835" fmla="*/ 1285666 h 6246801"/>
              <a:gd name="connsiteX836" fmla="*/ 8554486 w 9384838"/>
              <a:gd name="connsiteY836" fmla="*/ 1302253 h 6246801"/>
              <a:gd name="connsiteX837" fmla="*/ 8533995 w 9384838"/>
              <a:gd name="connsiteY837" fmla="*/ 1311035 h 6246801"/>
              <a:gd name="connsiteX838" fmla="*/ 8510577 w 9384838"/>
              <a:gd name="connsiteY838" fmla="*/ 1309083 h 6246801"/>
              <a:gd name="connsiteX839" fmla="*/ 8505699 w 9384838"/>
              <a:gd name="connsiteY839" fmla="*/ 1331526 h 6246801"/>
              <a:gd name="connsiteX840" fmla="*/ 8494966 w 9384838"/>
              <a:gd name="connsiteY840" fmla="*/ 1335428 h 6246801"/>
              <a:gd name="connsiteX841" fmla="*/ 8482281 w 9384838"/>
              <a:gd name="connsiteY841" fmla="*/ 1312986 h 6246801"/>
              <a:gd name="connsiteX842" fmla="*/ 8474475 w 9384838"/>
              <a:gd name="connsiteY842" fmla="*/ 1303229 h 6246801"/>
              <a:gd name="connsiteX843" fmla="*/ 8467645 w 9384838"/>
              <a:gd name="connsiteY843" fmla="*/ 1279811 h 6246801"/>
              <a:gd name="connsiteX844" fmla="*/ 8476427 w 9384838"/>
              <a:gd name="connsiteY844" fmla="*/ 1270054 h 6246801"/>
              <a:gd name="connsiteX845" fmla="*/ 8524238 w 9384838"/>
              <a:gd name="connsiteY845" fmla="*/ 1261273 h 6246801"/>
              <a:gd name="connsiteX846" fmla="*/ 8551558 w 9384838"/>
              <a:gd name="connsiteY846" fmla="*/ 1236879 h 6246801"/>
              <a:gd name="connsiteX847" fmla="*/ 8567170 w 9384838"/>
              <a:gd name="connsiteY847" fmla="*/ 1237855 h 6246801"/>
              <a:gd name="connsiteX848" fmla="*/ 8571073 w 9384838"/>
              <a:gd name="connsiteY848" fmla="*/ 1228098 h 6246801"/>
              <a:gd name="connsiteX849" fmla="*/ 8306648 w 9384838"/>
              <a:gd name="connsiteY849" fmla="*/ 884639 h 6246801"/>
              <a:gd name="connsiteX850" fmla="*/ 8328114 w 9384838"/>
              <a:gd name="connsiteY850" fmla="*/ 903178 h 6246801"/>
              <a:gd name="connsiteX851" fmla="*/ 8334944 w 9384838"/>
              <a:gd name="connsiteY851" fmla="*/ 917814 h 6246801"/>
              <a:gd name="connsiteX852" fmla="*/ 8368119 w 9384838"/>
              <a:gd name="connsiteY852" fmla="*/ 935377 h 6246801"/>
              <a:gd name="connsiteX853" fmla="*/ 8422761 w 9384838"/>
              <a:gd name="connsiteY853" fmla="*/ 939280 h 6246801"/>
              <a:gd name="connsiteX854" fmla="*/ 8461790 w 9384838"/>
              <a:gd name="connsiteY854" fmla="*/ 922693 h 6246801"/>
              <a:gd name="connsiteX855" fmla="*/ 8450081 w 9384838"/>
              <a:gd name="connsiteY855" fmla="*/ 963674 h 6246801"/>
              <a:gd name="connsiteX856" fmla="*/ 8431542 w 9384838"/>
              <a:gd name="connsiteY856" fmla="*/ 975382 h 6246801"/>
              <a:gd name="connsiteX857" fmla="*/ 8415930 w 9384838"/>
              <a:gd name="connsiteY857" fmla="*/ 963674 h 6246801"/>
              <a:gd name="connsiteX858" fmla="*/ 8397391 w 9384838"/>
              <a:gd name="connsiteY858" fmla="*/ 963674 h 6246801"/>
              <a:gd name="connsiteX859" fmla="*/ 8359338 w 9384838"/>
              <a:gd name="connsiteY859" fmla="*/ 1014411 h 6246801"/>
              <a:gd name="connsiteX860" fmla="*/ 8284206 w 9384838"/>
              <a:gd name="connsiteY860" fmla="*/ 1020265 h 6246801"/>
              <a:gd name="connsiteX861" fmla="*/ 8247128 w 9384838"/>
              <a:gd name="connsiteY861" fmla="*/ 1070028 h 6246801"/>
              <a:gd name="connsiteX862" fmla="*/ 8212977 w 9384838"/>
              <a:gd name="connsiteY862" fmla="*/ 1083688 h 6246801"/>
              <a:gd name="connsiteX863" fmla="*/ 8184681 w 9384838"/>
              <a:gd name="connsiteY863" fmla="*/ 1151014 h 6246801"/>
              <a:gd name="connsiteX864" fmla="*/ 8163215 w 9384838"/>
              <a:gd name="connsiteY864" fmla="*/ 1151014 h 6246801"/>
              <a:gd name="connsiteX865" fmla="*/ 8155409 w 9384838"/>
              <a:gd name="connsiteY865" fmla="*/ 1207607 h 6246801"/>
              <a:gd name="connsiteX866" fmla="*/ 8099792 w 9384838"/>
              <a:gd name="connsiteY866" fmla="*/ 1223219 h 6246801"/>
              <a:gd name="connsiteX867" fmla="*/ 8077350 w 9384838"/>
              <a:gd name="connsiteY867" fmla="*/ 1247612 h 6246801"/>
              <a:gd name="connsiteX868" fmla="*/ 8066617 w 9384838"/>
              <a:gd name="connsiteY868" fmla="*/ 1319817 h 6246801"/>
              <a:gd name="connsiteX869" fmla="*/ 8057835 w 9384838"/>
              <a:gd name="connsiteY869" fmla="*/ 1315914 h 6246801"/>
              <a:gd name="connsiteX870" fmla="*/ 8009048 w 9384838"/>
              <a:gd name="connsiteY870" fmla="*/ 1320793 h 6246801"/>
              <a:gd name="connsiteX871" fmla="*/ 8009048 w 9384838"/>
              <a:gd name="connsiteY871" fmla="*/ 1309084 h 6246801"/>
              <a:gd name="connsiteX872" fmla="*/ 8010024 w 9384838"/>
              <a:gd name="connsiteY872" fmla="*/ 1293472 h 6246801"/>
              <a:gd name="connsiteX873" fmla="*/ 8002218 w 9384838"/>
              <a:gd name="connsiteY873" fmla="*/ 1262248 h 6246801"/>
              <a:gd name="connsiteX874" fmla="*/ 8013927 w 9384838"/>
              <a:gd name="connsiteY874" fmla="*/ 1254442 h 6246801"/>
              <a:gd name="connsiteX875" fmla="*/ 8038320 w 9384838"/>
              <a:gd name="connsiteY875" fmla="*/ 1219316 h 6246801"/>
              <a:gd name="connsiteX876" fmla="*/ 8077350 w 9384838"/>
              <a:gd name="connsiteY876" fmla="*/ 1190044 h 6246801"/>
              <a:gd name="connsiteX877" fmla="*/ 8108573 w 9384838"/>
              <a:gd name="connsiteY877" fmla="*/ 1167602 h 6246801"/>
              <a:gd name="connsiteX878" fmla="*/ 8111501 w 9384838"/>
              <a:gd name="connsiteY878" fmla="*/ 1154917 h 6246801"/>
              <a:gd name="connsiteX879" fmla="*/ 8135894 w 9384838"/>
              <a:gd name="connsiteY879" fmla="*/ 1148087 h 6246801"/>
              <a:gd name="connsiteX880" fmla="*/ 8141748 w 9384838"/>
              <a:gd name="connsiteY880" fmla="*/ 1130524 h 6246801"/>
              <a:gd name="connsiteX881" fmla="*/ 8135894 w 9384838"/>
              <a:gd name="connsiteY881" fmla="*/ 1121742 h 6246801"/>
              <a:gd name="connsiteX882" fmla="*/ 8143700 w 9384838"/>
              <a:gd name="connsiteY882" fmla="*/ 1104179 h 6246801"/>
              <a:gd name="connsiteX883" fmla="*/ 8200293 w 9384838"/>
              <a:gd name="connsiteY883" fmla="*/ 1030998 h 6246801"/>
              <a:gd name="connsiteX884" fmla="*/ 8231516 w 9384838"/>
              <a:gd name="connsiteY884" fmla="*/ 993920 h 6246801"/>
              <a:gd name="connsiteX885" fmla="*/ 8245176 w 9384838"/>
              <a:gd name="connsiteY885" fmla="*/ 957819 h 6246801"/>
              <a:gd name="connsiteX886" fmla="*/ 8258837 w 9384838"/>
              <a:gd name="connsiteY886" fmla="*/ 944159 h 6246801"/>
              <a:gd name="connsiteX887" fmla="*/ 8260788 w 9384838"/>
              <a:gd name="connsiteY887" fmla="*/ 920741 h 6246801"/>
              <a:gd name="connsiteX888" fmla="*/ 8289085 w 9384838"/>
              <a:gd name="connsiteY888" fmla="*/ 889516 h 6246801"/>
              <a:gd name="connsiteX889" fmla="*/ 8306648 w 9384838"/>
              <a:gd name="connsiteY889" fmla="*/ 884639 h 6246801"/>
              <a:gd name="connsiteX890" fmla="*/ 9328245 w 9384838"/>
              <a:gd name="connsiteY890" fmla="*/ 311878 h 6246801"/>
              <a:gd name="connsiteX891" fmla="*/ 9371178 w 9384838"/>
              <a:gd name="connsiteY891" fmla="*/ 317733 h 6246801"/>
              <a:gd name="connsiteX892" fmla="*/ 9384838 w 9384838"/>
              <a:gd name="connsiteY892" fmla="*/ 341150 h 6246801"/>
              <a:gd name="connsiteX893" fmla="*/ 9357517 w 9384838"/>
              <a:gd name="connsiteY893" fmla="*/ 360665 h 6246801"/>
              <a:gd name="connsiteX894" fmla="*/ 9357517 w 9384838"/>
              <a:gd name="connsiteY894" fmla="*/ 378228 h 6246801"/>
              <a:gd name="connsiteX895" fmla="*/ 9371178 w 9384838"/>
              <a:gd name="connsiteY895" fmla="*/ 393840 h 6246801"/>
              <a:gd name="connsiteX896" fmla="*/ 9367275 w 9384838"/>
              <a:gd name="connsiteY896" fmla="*/ 427015 h 6246801"/>
              <a:gd name="connsiteX897" fmla="*/ 9314585 w 9384838"/>
              <a:gd name="connsiteY897" fmla="*/ 427015 h 6246801"/>
              <a:gd name="connsiteX898" fmla="*/ 9250186 w 9384838"/>
              <a:gd name="connsiteY898" fmla="*/ 440675 h 6246801"/>
              <a:gd name="connsiteX899" fmla="*/ 9213108 w 9384838"/>
              <a:gd name="connsiteY899" fmla="*/ 471899 h 6246801"/>
              <a:gd name="connsiteX900" fmla="*/ 9162370 w 9384838"/>
              <a:gd name="connsiteY900" fmla="*/ 491414 h 6246801"/>
              <a:gd name="connsiteX901" fmla="*/ 9099923 w 9384838"/>
              <a:gd name="connsiteY901" fmla="*/ 526540 h 6246801"/>
              <a:gd name="connsiteX902" fmla="*/ 9035524 w 9384838"/>
              <a:gd name="connsiteY902" fmla="*/ 587036 h 6246801"/>
              <a:gd name="connsiteX903" fmla="*/ 8996494 w 9384838"/>
              <a:gd name="connsiteY903" fmla="*/ 635822 h 6246801"/>
              <a:gd name="connsiteX904" fmla="*/ 8961368 w 9384838"/>
              <a:gd name="connsiteY904" fmla="*/ 637774 h 6246801"/>
              <a:gd name="connsiteX905" fmla="*/ 8951610 w 9384838"/>
              <a:gd name="connsiteY905" fmla="*/ 647531 h 6246801"/>
              <a:gd name="connsiteX906" fmla="*/ 8926241 w 9384838"/>
              <a:gd name="connsiteY906" fmla="*/ 637774 h 6246801"/>
              <a:gd name="connsiteX907" fmla="*/ 8916484 w 9384838"/>
              <a:gd name="connsiteY907" fmla="*/ 608501 h 6246801"/>
              <a:gd name="connsiteX908" fmla="*/ 8883309 w 9384838"/>
              <a:gd name="connsiteY908" fmla="*/ 622162 h 6246801"/>
              <a:gd name="connsiteX909" fmla="*/ 8877454 w 9384838"/>
              <a:gd name="connsiteY909" fmla="*/ 651434 h 6246801"/>
              <a:gd name="connsiteX910" fmla="*/ 8887212 w 9384838"/>
              <a:gd name="connsiteY910" fmla="*/ 665094 h 6246801"/>
              <a:gd name="connsiteX911" fmla="*/ 8846231 w 9384838"/>
              <a:gd name="connsiteY911" fmla="*/ 719735 h 6246801"/>
              <a:gd name="connsiteX912" fmla="*/ 8799395 w 9384838"/>
              <a:gd name="connsiteY912" fmla="*/ 749008 h 6246801"/>
              <a:gd name="connsiteX913" fmla="*/ 8766220 w 9384838"/>
              <a:gd name="connsiteY913" fmla="*/ 774380 h 6246801"/>
              <a:gd name="connsiteX914" fmla="*/ 8731094 w 9384838"/>
              <a:gd name="connsiteY914" fmla="*/ 844633 h 6246801"/>
              <a:gd name="connsiteX915" fmla="*/ 8697919 w 9384838"/>
              <a:gd name="connsiteY915" fmla="*/ 862196 h 6246801"/>
              <a:gd name="connsiteX916" fmla="*/ 8666695 w 9384838"/>
              <a:gd name="connsiteY916" fmla="*/ 862196 h 6246801"/>
              <a:gd name="connsiteX917" fmla="*/ 8641326 w 9384838"/>
              <a:gd name="connsiteY917" fmla="*/ 887565 h 6246801"/>
              <a:gd name="connsiteX918" fmla="*/ 8614005 w 9384838"/>
              <a:gd name="connsiteY918" fmla="*/ 932449 h 6246801"/>
              <a:gd name="connsiteX919" fmla="*/ 8590587 w 9384838"/>
              <a:gd name="connsiteY919" fmla="*/ 936351 h 6246801"/>
              <a:gd name="connsiteX920" fmla="*/ 8576927 w 9384838"/>
              <a:gd name="connsiteY920" fmla="*/ 920740 h 6246801"/>
              <a:gd name="connsiteX921" fmla="*/ 8590587 w 9384838"/>
              <a:gd name="connsiteY921" fmla="*/ 885614 h 6246801"/>
              <a:gd name="connsiteX922" fmla="*/ 8602296 w 9384838"/>
              <a:gd name="connsiteY922" fmla="*/ 881711 h 6246801"/>
              <a:gd name="connsiteX923" fmla="*/ 8610102 w 9384838"/>
              <a:gd name="connsiteY923" fmla="*/ 868050 h 6246801"/>
              <a:gd name="connsiteX924" fmla="*/ 8606199 w 9384838"/>
              <a:gd name="connsiteY924" fmla="*/ 850487 h 6246801"/>
              <a:gd name="connsiteX925" fmla="*/ 8612054 w 9384838"/>
              <a:gd name="connsiteY925" fmla="*/ 825118 h 6246801"/>
              <a:gd name="connsiteX926" fmla="*/ 8623762 w 9384838"/>
              <a:gd name="connsiteY926" fmla="*/ 846584 h 6246801"/>
              <a:gd name="connsiteX927" fmla="*/ 8637423 w 9384838"/>
              <a:gd name="connsiteY927" fmla="*/ 848536 h 6246801"/>
              <a:gd name="connsiteX928" fmla="*/ 8649132 w 9384838"/>
              <a:gd name="connsiteY928" fmla="*/ 827069 h 6246801"/>
              <a:gd name="connsiteX929" fmla="*/ 8635471 w 9384838"/>
              <a:gd name="connsiteY929" fmla="*/ 807555 h 6246801"/>
              <a:gd name="connsiteX930" fmla="*/ 8654986 w 9384838"/>
              <a:gd name="connsiteY930" fmla="*/ 807555 h 6246801"/>
              <a:gd name="connsiteX931" fmla="*/ 8664743 w 9384838"/>
              <a:gd name="connsiteY931" fmla="*/ 819263 h 6246801"/>
              <a:gd name="connsiteX932" fmla="*/ 8692064 w 9384838"/>
              <a:gd name="connsiteY932" fmla="*/ 805603 h 6246801"/>
              <a:gd name="connsiteX933" fmla="*/ 8709627 w 9384838"/>
              <a:gd name="connsiteY933" fmla="*/ 778282 h 6246801"/>
              <a:gd name="connsiteX934" fmla="*/ 8711579 w 9384838"/>
              <a:gd name="connsiteY934" fmla="*/ 749008 h 6246801"/>
              <a:gd name="connsiteX935" fmla="*/ 8695967 w 9384838"/>
              <a:gd name="connsiteY935" fmla="*/ 749008 h 6246801"/>
              <a:gd name="connsiteX936" fmla="*/ 8672549 w 9384838"/>
              <a:gd name="connsiteY936" fmla="*/ 745105 h 6246801"/>
              <a:gd name="connsiteX937" fmla="*/ 8668646 w 9384838"/>
              <a:gd name="connsiteY937" fmla="*/ 713881 h 6246801"/>
              <a:gd name="connsiteX938" fmla="*/ 8697919 w 9384838"/>
              <a:gd name="connsiteY938" fmla="*/ 713881 h 6246801"/>
              <a:gd name="connsiteX939" fmla="*/ 8715482 w 9384838"/>
              <a:gd name="connsiteY939" fmla="*/ 731444 h 6246801"/>
              <a:gd name="connsiteX940" fmla="*/ 8733045 w 9384838"/>
              <a:gd name="connsiteY940" fmla="*/ 719735 h 6246801"/>
              <a:gd name="connsiteX941" fmla="*/ 8746705 w 9384838"/>
              <a:gd name="connsiteY941" fmla="*/ 688512 h 6246801"/>
              <a:gd name="connsiteX942" fmla="*/ 8787686 w 9384838"/>
              <a:gd name="connsiteY942" fmla="*/ 674851 h 6246801"/>
              <a:gd name="connsiteX943" fmla="*/ 8811104 w 9384838"/>
              <a:gd name="connsiteY943" fmla="*/ 624114 h 6246801"/>
              <a:gd name="connsiteX944" fmla="*/ 8830619 w 9384838"/>
              <a:gd name="connsiteY944" fmla="*/ 618260 h 6246801"/>
              <a:gd name="connsiteX945" fmla="*/ 8840376 w 9384838"/>
              <a:gd name="connsiteY945" fmla="*/ 600695 h 6246801"/>
              <a:gd name="connsiteX946" fmla="*/ 8832570 w 9384838"/>
              <a:gd name="connsiteY946" fmla="*/ 559715 h 6246801"/>
              <a:gd name="connsiteX947" fmla="*/ 8850134 w 9384838"/>
              <a:gd name="connsiteY947" fmla="*/ 559715 h 6246801"/>
              <a:gd name="connsiteX948" fmla="*/ 8885260 w 9384838"/>
              <a:gd name="connsiteY948" fmla="*/ 573376 h 6246801"/>
              <a:gd name="connsiteX949" fmla="*/ 8902823 w 9384838"/>
              <a:gd name="connsiteY949" fmla="*/ 559715 h 6246801"/>
              <a:gd name="connsiteX950" fmla="*/ 8904775 w 9384838"/>
              <a:gd name="connsiteY950" fmla="*/ 524589 h 6246801"/>
              <a:gd name="connsiteX951" fmla="*/ 8949659 w 9384838"/>
              <a:gd name="connsiteY951" fmla="*/ 497268 h 6246801"/>
              <a:gd name="connsiteX952" fmla="*/ 8976980 w 9384838"/>
              <a:gd name="connsiteY952" fmla="*/ 497268 h 6246801"/>
              <a:gd name="connsiteX953" fmla="*/ 8976980 w 9384838"/>
              <a:gd name="connsiteY953" fmla="*/ 462142 h 6246801"/>
              <a:gd name="connsiteX954" fmla="*/ 8965271 w 9384838"/>
              <a:gd name="connsiteY954" fmla="*/ 419209 h 6246801"/>
              <a:gd name="connsiteX955" fmla="*/ 8973077 w 9384838"/>
              <a:gd name="connsiteY955" fmla="*/ 393840 h 6246801"/>
              <a:gd name="connsiteX956" fmla="*/ 9002349 w 9384838"/>
              <a:gd name="connsiteY956" fmla="*/ 376277 h 6246801"/>
              <a:gd name="connsiteX957" fmla="*/ 9017961 w 9384838"/>
              <a:gd name="connsiteY957" fmla="*/ 403597 h 6246801"/>
              <a:gd name="connsiteX958" fmla="*/ 9041378 w 9384838"/>
              <a:gd name="connsiteY958" fmla="*/ 467996 h 6246801"/>
              <a:gd name="connsiteX959" fmla="*/ 9076505 w 9384838"/>
              <a:gd name="connsiteY959" fmla="*/ 475802 h 6246801"/>
              <a:gd name="connsiteX960" fmla="*/ 9154564 w 9384838"/>
              <a:gd name="connsiteY960" fmla="*/ 458239 h 6246801"/>
              <a:gd name="connsiteX961" fmla="*/ 9209205 w 9384838"/>
              <a:gd name="connsiteY961" fmla="*/ 409452 h 6246801"/>
              <a:gd name="connsiteX962" fmla="*/ 9218963 w 9384838"/>
              <a:gd name="connsiteY962" fmla="*/ 380180 h 6246801"/>
              <a:gd name="connsiteX963" fmla="*/ 9283361 w 9384838"/>
              <a:gd name="connsiteY963" fmla="*/ 325538 h 6246801"/>
              <a:gd name="connsiteX964" fmla="*/ 9328245 w 9384838"/>
              <a:gd name="connsiteY964" fmla="*/ 311878 h 6246801"/>
              <a:gd name="connsiteX965" fmla="*/ 6819242 w 9384838"/>
              <a:gd name="connsiteY965" fmla="*/ 0 h 6246801"/>
              <a:gd name="connsiteX966" fmla="*/ 6869020 w 9384838"/>
              <a:gd name="connsiteY966" fmla="*/ 125002 h 6246801"/>
              <a:gd name="connsiteX967" fmla="*/ 6969682 w 9384838"/>
              <a:gd name="connsiteY967" fmla="*/ 326334 h 6246801"/>
              <a:gd name="connsiteX968" fmla="*/ 6969682 w 9384838"/>
              <a:gd name="connsiteY968" fmla="*/ 401556 h 6246801"/>
              <a:gd name="connsiteX969" fmla="*/ 7094680 w 9384838"/>
              <a:gd name="connsiteY969" fmla="*/ 652667 h 6246801"/>
              <a:gd name="connsiteX970" fmla="*/ 7220784 w 9384838"/>
              <a:gd name="connsiteY970" fmla="*/ 803117 h 6246801"/>
              <a:gd name="connsiteX971" fmla="*/ 7321446 w 9384838"/>
              <a:gd name="connsiteY971" fmla="*/ 903783 h 6246801"/>
              <a:gd name="connsiteX972" fmla="*/ 7321446 w 9384838"/>
              <a:gd name="connsiteY972" fmla="*/ 979004 h 6246801"/>
              <a:gd name="connsiteX973" fmla="*/ 7345782 w 9384838"/>
              <a:gd name="connsiteY973" fmla="*/ 979004 h 6246801"/>
              <a:gd name="connsiteX974" fmla="*/ 7396667 w 9384838"/>
              <a:gd name="connsiteY974" fmla="*/ 1003341 h 6246801"/>
              <a:gd name="connsiteX975" fmla="*/ 7421002 w 9384838"/>
              <a:gd name="connsiteY975" fmla="*/ 979004 h 6246801"/>
              <a:gd name="connsiteX976" fmla="*/ 7496223 w 9384838"/>
              <a:gd name="connsiteY976" fmla="*/ 1003341 h 6246801"/>
              <a:gd name="connsiteX977" fmla="*/ 7446445 w 9384838"/>
              <a:gd name="connsiteY977" fmla="*/ 1054227 h 6246801"/>
              <a:gd name="connsiteX978" fmla="*/ 7471887 w 9384838"/>
              <a:gd name="connsiteY978" fmla="*/ 1078564 h 6246801"/>
              <a:gd name="connsiteX979" fmla="*/ 7521665 w 9384838"/>
              <a:gd name="connsiteY979" fmla="*/ 1054227 h 6246801"/>
              <a:gd name="connsiteX980" fmla="*/ 7547107 w 9384838"/>
              <a:gd name="connsiteY980" fmla="*/ 1129449 h 6246801"/>
              <a:gd name="connsiteX981" fmla="*/ 7672105 w 9384838"/>
              <a:gd name="connsiteY981" fmla="*/ 1179229 h 6246801"/>
              <a:gd name="connsiteX982" fmla="*/ 7747325 w 9384838"/>
              <a:gd name="connsiteY982" fmla="*/ 1179229 h 6246801"/>
              <a:gd name="connsiteX983" fmla="*/ 7847987 w 9384838"/>
              <a:gd name="connsiteY983" fmla="*/ 1104007 h 6246801"/>
              <a:gd name="connsiteX984" fmla="*/ 7923207 w 9384838"/>
              <a:gd name="connsiteY984" fmla="*/ 1078564 h 6246801"/>
              <a:gd name="connsiteX985" fmla="*/ 7998427 w 9384838"/>
              <a:gd name="connsiteY985" fmla="*/ 1003341 h 6246801"/>
              <a:gd name="connsiteX986" fmla="*/ 7998427 w 9384838"/>
              <a:gd name="connsiteY986" fmla="*/ 1054227 h 6246801"/>
              <a:gd name="connsiteX987" fmla="*/ 7948649 w 9384838"/>
              <a:gd name="connsiteY987" fmla="*/ 1104007 h 6246801"/>
              <a:gd name="connsiteX988" fmla="*/ 7948649 w 9384838"/>
              <a:gd name="connsiteY988" fmla="*/ 1129449 h 6246801"/>
              <a:gd name="connsiteX989" fmla="*/ 7822545 w 9384838"/>
              <a:gd name="connsiteY989" fmla="*/ 1279895 h 6246801"/>
              <a:gd name="connsiteX990" fmla="*/ 7822545 w 9384838"/>
              <a:gd name="connsiteY990" fmla="*/ 1379454 h 6246801"/>
              <a:gd name="connsiteX991" fmla="*/ 7873429 w 9384838"/>
              <a:gd name="connsiteY991" fmla="*/ 1379454 h 6246801"/>
              <a:gd name="connsiteX992" fmla="*/ 7847987 w 9384838"/>
              <a:gd name="connsiteY992" fmla="*/ 1505563 h 6246801"/>
              <a:gd name="connsiteX993" fmla="*/ 7797103 w 9384838"/>
              <a:gd name="connsiteY993" fmla="*/ 1531005 h 6246801"/>
              <a:gd name="connsiteX994" fmla="*/ 7873429 w 9384838"/>
              <a:gd name="connsiteY994" fmla="*/ 1606229 h 6246801"/>
              <a:gd name="connsiteX995" fmla="*/ 7948649 w 9384838"/>
              <a:gd name="connsiteY995" fmla="*/ 1606229 h 6246801"/>
              <a:gd name="connsiteX996" fmla="*/ 7923207 w 9384838"/>
              <a:gd name="connsiteY996" fmla="*/ 1656009 h 6246801"/>
              <a:gd name="connsiteX997" fmla="*/ 7772767 w 9384838"/>
              <a:gd name="connsiteY997" fmla="*/ 1630565 h 6246801"/>
              <a:gd name="connsiteX998" fmla="*/ 7672105 w 9384838"/>
              <a:gd name="connsiteY998" fmla="*/ 1705789 h 6246801"/>
              <a:gd name="connsiteX999" fmla="*/ 7672105 w 9384838"/>
              <a:gd name="connsiteY999" fmla="*/ 1656009 h 6246801"/>
              <a:gd name="connsiteX1000" fmla="*/ 7596885 w 9384838"/>
              <a:gd name="connsiteY1000" fmla="*/ 1656009 h 6246801"/>
              <a:gd name="connsiteX1001" fmla="*/ 7571443 w 9384838"/>
              <a:gd name="connsiteY1001" fmla="*/ 1705789 h 6246801"/>
              <a:gd name="connsiteX1002" fmla="*/ 7446445 w 9384838"/>
              <a:gd name="connsiteY1002" fmla="*/ 1681452 h 6246801"/>
              <a:gd name="connsiteX1003" fmla="*/ 7421002 w 9384838"/>
              <a:gd name="connsiteY1003" fmla="*/ 1630565 h 6246801"/>
              <a:gd name="connsiteX1004" fmla="*/ 7321446 w 9384838"/>
              <a:gd name="connsiteY1004" fmla="*/ 1630565 h 6246801"/>
              <a:gd name="connsiteX1005" fmla="*/ 7070344 w 9384838"/>
              <a:gd name="connsiteY1005" fmla="*/ 1756674 h 6246801"/>
              <a:gd name="connsiteX1006" fmla="*/ 6869020 w 9384838"/>
              <a:gd name="connsiteY1006" fmla="*/ 1907113 h 6246801"/>
              <a:gd name="connsiteX1007" fmla="*/ 6894462 w 9384838"/>
              <a:gd name="connsiteY1007" fmla="*/ 1956897 h 6246801"/>
              <a:gd name="connsiteX1008" fmla="*/ 6819242 w 9384838"/>
              <a:gd name="connsiteY1008" fmla="*/ 2081899 h 6246801"/>
              <a:gd name="connsiteX1009" fmla="*/ 6793800 w 9384838"/>
              <a:gd name="connsiteY1009" fmla="*/ 2006676 h 6246801"/>
              <a:gd name="connsiteX1010" fmla="*/ 6668802 w 9384838"/>
              <a:gd name="connsiteY1010" fmla="*/ 1931450 h 6246801"/>
              <a:gd name="connsiteX1011" fmla="*/ 6542697 w 9384838"/>
              <a:gd name="connsiteY1011" fmla="*/ 1831894 h 6246801"/>
              <a:gd name="connsiteX1012" fmla="*/ 6467477 w 9384838"/>
              <a:gd name="connsiteY1012" fmla="*/ 1705789 h 6246801"/>
              <a:gd name="connsiteX1013" fmla="*/ 6417699 w 9384838"/>
              <a:gd name="connsiteY1013" fmla="*/ 1681452 h 6246801"/>
              <a:gd name="connsiteX1014" fmla="*/ 6342479 w 9384838"/>
              <a:gd name="connsiteY1014" fmla="*/ 1580786 h 6246801"/>
              <a:gd name="connsiteX1015" fmla="*/ 6217481 w 9384838"/>
              <a:gd name="connsiteY1015" fmla="*/ 1555343 h 6246801"/>
              <a:gd name="connsiteX1016" fmla="*/ 6091377 w 9384838"/>
              <a:gd name="connsiteY1016" fmla="*/ 1606229 h 6246801"/>
              <a:gd name="connsiteX1017" fmla="*/ 5991821 w 9384838"/>
              <a:gd name="connsiteY1017" fmla="*/ 1681452 h 6246801"/>
              <a:gd name="connsiteX1018" fmla="*/ 5966379 w 9384838"/>
              <a:gd name="connsiteY1018" fmla="*/ 1630565 h 6246801"/>
              <a:gd name="connsiteX1019" fmla="*/ 5966379 w 9384838"/>
              <a:gd name="connsiteY1019" fmla="*/ 1580786 h 6246801"/>
              <a:gd name="connsiteX1020" fmla="*/ 5916601 w 9384838"/>
              <a:gd name="connsiteY1020" fmla="*/ 1531005 h 6246801"/>
              <a:gd name="connsiteX1021" fmla="*/ 5940937 w 9384838"/>
              <a:gd name="connsiteY1021" fmla="*/ 1505563 h 6246801"/>
              <a:gd name="connsiteX1022" fmla="*/ 5891159 w 9384838"/>
              <a:gd name="connsiteY1022" fmla="*/ 1480122 h 6246801"/>
              <a:gd name="connsiteX1023" fmla="*/ 5840275 w 9384838"/>
              <a:gd name="connsiteY1023" fmla="*/ 1480122 h 6246801"/>
              <a:gd name="connsiteX1024" fmla="*/ 5815939 w 9384838"/>
              <a:gd name="connsiteY1024" fmla="*/ 1455784 h 6246801"/>
              <a:gd name="connsiteX1025" fmla="*/ 5740719 w 9384838"/>
              <a:gd name="connsiteY1025" fmla="*/ 1505563 h 6246801"/>
              <a:gd name="connsiteX1026" fmla="*/ 5665499 w 9384838"/>
              <a:gd name="connsiteY1026" fmla="*/ 1606229 h 6246801"/>
              <a:gd name="connsiteX1027" fmla="*/ 5715277 w 9384838"/>
              <a:gd name="connsiteY1027" fmla="*/ 1656009 h 6246801"/>
              <a:gd name="connsiteX1028" fmla="*/ 5765055 w 9384838"/>
              <a:gd name="connsiteY1028" fmla="*/ 1731231 h 6246801"/>
              <a:gd name="connsiteX1029" fmla="*/ 5840275 w 9384838"/>
              <a:gd name="connsiteY1029" fmla="*/ 1731231 h 6246801"/>
              <a:gd name="connsiteX1030" fmla="*/ 5916601 w 9384838"/>
              <a:gd name="connsiteY1030" fmla="*/ 1881669 h 6246801"/>
              <a:gd name="connsiteX1031" fmla="*/ 5966379 w 9384838"/>
              <a:gd name="connsiteY1031" fmla="*/ 1956897 h 6246801"/>
              <a:gd name="connsiteX1032" fmla="*/ 5891159 w 9384838"/>
              <a:gd name="connsiteY1032" fmla="*/ 2006676 h 6246801"/>
              <a:gd name="connsiteX1033" fmla="*/ 5815939 w 9384838"/>
              <a:gd name="connsiteY1033" fmla="*/ 1931450 h 6246801"/>
              <a:gd name="connsiteX1034" fmla="*/ 5765055 w 9384838"/>
              <a:gd name="connsiteY1034" fmla="*/ 1881669 h 6246801"/>
              <a:gd name="connsiteX1035" fmla="*/ 5715277 w 9384838"/>
              <a:gd name="connsiteY1035" fmla="*/ 1931450 h 6246801"/>
              <a:gd name="connsiteX1036" fmla="*/ 5665499 w 9384838"/>
              <a:gd name="connsiteY1036" fmla="*/ 1931450 h 6246801"/>
              <a:gd name="connsiteX1037" fmla="*/ 5640056 w 9384838"/>
              <a:gd name="connsiteY1037" fmla="*/ 2006676 h 6246801"/>
              <a:gd name="connsiteX1038" fmla="*/ 5590278 w 9384838"/>
              <a:gd name="connsiteY1038" fmla="*/ 2006676 h 6246801"/>
              <a:gd name="connsiteX1039" fmla="*/ 5515058 w 9384838"/>
              <a:gd name="connsiteY1039" fmla="*/ 2081899 h 6246801"/>
              <a:gd name="connsiteX1040" fmla="*/ 5464174 w 9384838"/>
              <a:gd name="connsiteY1040" fmla="*/ 2057559 h 6246801"/>
              <a:gd name="connsiteX1041" fmla="*/ 5464174 w 9384838"/>
              <a:gd name="connsiteY1041" fmla="*/ 1956897 h 6246801"/>
              <a:gd name="connsiteX1042" fmla="*/ 5489616 w 9384838"/>
              <a:gd name="connsiteY1042" fmla="*/ 1881669 h 6246801"/>
              <a:gd name="connsiteX1043" fmla="*/ 5564836 w 9384838"/>
              <a:gd name="connsiteY1043" fmla="*/ 1831894 h 6246801"/>
              <a:gd name="connsiteX1044" fmla="*/ 5590278 w 9384838"/>
              <a:gd name="connsiteY1044" fmla="*/ 1756674 h 6246801"/>
              <a:gd name="connsiteX1045" fmla="*/ 5539394 w 9384838"/>
              <a:gd name="connsiteY1045" fmla="*/ 1656009 h 6246801"/>
              <a:gd name="connsiteX1046" fmla="*/ 5515058 w 9384838"/>
              <a:gd name="connsiteY1046" fmla="*/ 1656009 h 6246801"/>
              <a:gd name="connsiteX1047" fmla="*/ 5515058 w 9384838"/>
              <a:gd name="connsiteY1047" fmla="*/ 1606229 h 6246801"/>
              <a:gd name="connsiteX1048" fmla="*/ 5489616 w 9384838"/>
              <a:gd name="connsiteY1048" fmla="*/ 1580786 h 6246801"/>
              <a:gd name="connsiteX1049" fmla="*/ 5489616 w 9384838"/>
              <a:gd name="connsiteY1049" fmla="*/ 1531005 h 6246801"/>
              <a:gd name="connsiteX1050" fmla="*/ 5539394 w 9384838"/>
              <a:gd name="connsiteY1050" fmla="*/ 1455784 h 6246801"/>
              <a:gd name="connsiteX1051" fmla="*/ 5539394 w 9384838"/>
              <a:gd name="connsiteY1051" fmla="*/ 1404898 h 6246801"/>
              <a:gd name="connsiteX1052" fmla="*/ 5564836 w 9384838"/>
              <a:gd name="connsiteY1052" fmla="*/ 1355118 h 6246801"/>
              <a:gd name="connsiteX1053" fmla="*/ 5614614 w 9384838"/>
              <a:gd name="connsiteY1053" fmla="*/ 1379454 h 6246801"/>
              <a:gd name="connsiteX1054" fmla="*/ 5689834 w 9384838"/>
              <a:gd name="connsiteY1054" fmla="*/ 1355118 h 6246801"/>
              <a:gd name="connsiteX1055" fmla="*/ 5740719 w 9384838"/>
              <a:gd name="connsiteY1055" fmla="*/ 1329675 h 6246801"/>
              <a:gd name="connsiteX1056" fmla="*/ 5765055 w 9384838"/>
              <a:gd name="connsiteY1056" fmla="*/ 1355118 h 6246801"/>
              <a:gd name="connsiteX1057" fmla="*/ 5815939 w 9384838"/>
              <a:gd name="connsiteY1057" fmla="*/ 1279895 h 6246801"/>
              <a:gd name="connsiteX1058" fmla="*/ 5891159 w 9384838"/>
              <a:gd name="connsiteY1058" fmla="*/ 1254452 h 6246801"/>
              <a:gd name="connsiteX1059" fmla="*/ 5891159 w 9384838"/>
              <a:gd name="connsiteY1059" fmla="*/ 1179229 h 6246801"/>
              <a:gd name="connsiteX1060" fmla="*/ 5840275 w 9384838"/>
              <a:gd name="connsiteY1060" fmla="*/ 1104007 h 6246801"/>
              <a:gd name="connsiteX1061" fmla="*/ 5865717 w 9384838"/>
              <a:gd name="connsiteY1061" fmla="*/ 1054227 h 6246801"/>
              <a:gd name="connsiteX1062" fmla="*/ 5916601 w 9384838"/>
              <a:gd name="connsiteY1062" fmla="*/ 1054227 h 6246801"/>
              <a:gd name="connsiteX1063" fmla="*/ 6041599 w 9384838"/>
              <a:gd name="connsiteY1063" fmla="*/ 1179229 h 6246801"/>
              <a:gd name="connsiteX1064" fmla="*/ 6091377 w 9384838"/>
              <a:gd name="connsiteY1064" fmla="*/ 1153786 h 6246801"/>
              <a:gd name="connsiteX1065" fmla="*/ 6091377 w 9384838"/>
              <a:gd name="connsiteY1065" fmla="*/ 1204672 h 6246801"/>
              <a:gd name="connsiteX1066" fmla="*/ 6166597 w 9384838"/>
              <a:gd name="connsiteY1066" fmla="*/ 1254452 h 6246801"/>
              <a:gd name="connsiteX1067" fmla="*/ 6292701 w 9384838"/>
              <a:gd name="connsiteY1067" fmla="*/ 1179229 h 6246801"/>
              <a:gd name="connsiteX1068" fmla="*/ 6317037 w 9384838"/>
              <a:gd name="connsiteY1068" fmla="*/ 1129449 h 6246801"/>
              <a:gd name="connsiteX1069" fmla="*/ 6292701 w 9384838"/>
              <a:gd name="connsiteY1069" fmla="*/ 1054227 h 6246801"/>
              <a:gd name="connsiteX1070" fmla="*/ 6317037 w 9384838"/>
              <a:gd name="connsiteY1070" fmla="*/ 1003341 h 6246801"/>
              <a:gd name="connsiteX1071" fmla="*/ 6317037 w 9384838"/>
              <a:gd name="connsiteY1071" fmla="*/ 953562 h 6246801"/>
              <a:gd name="connsiteX1072" fmla="*/ 6342479 w 9384838"/>
              <a:gd name="connsiteY1072" fmla="*/ 903783 h 6246801"/>
              <a:gd name="connsiteX1073" fmla="*/ 6443141 w 9384838"/>
              <a:gd name="connsiteY1073" fmla="*/ 878340 h 6246801"/>
              <a:gd name="connsiteX1074" fmla="*/ 6492919 w 9384838"/>
              <a:gd name="connsiteY1074" fmla="*/ 803117 h 6246801"/>
              <a:gd name="connsiteX1075" fmla="*/ 6518361 w 9384838"/>
              <a:gd name="connsiteY1075" fmla="*/ 652667 h 6246801"/>
              <a:gd name="connsiteX1076" fmla="*/ 6619024 w 9384838"/>
              <a:gd name="connsiteY1076" fmla="*/ 526559 h 6246801"/>
              <a:gd name="connsiteX1077" fmla="*/ 6643360 w 9384838"/>
              <a:gd name="connsiteY1077" fmla="*/ 300891 h 6246801"/>
              <a:gd name="connsiteX1078" fmla="*/ 6619024 w 9384838"/>
              <a:gd name="connsiteY1078" fmla="*/ 125002 h 6246801"/>
              <a:gd name="connsiteX1079" fmla="*/ 6694244 w 9384838"/>
              <a:gd name="connsiteY1079" fmla="*/ 49779 h 6246801"/>
              <a:gd name="connsiteX1080" fmla="*/ 6769464 w 9384838"/>
              <a:gd name="connsiteY1080" fmla="*/ 49779 h 6246801"/>
              <a:gd name="connsiteX1081" fmla="*/ 6819242 w 9384838"/>
              <a:gd name="connsiteY108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662915 w 9384838"/>
              <a:gd name="connsiteY569" fmla="*/ 5142795 h 6246801"/>
              <a:gd name="connsiteX570" fmla="*/ 2579280 w 9384838"/>
              <a:gd name="connsiteY570" fmla="*/ 5142795 h 6246801"/>
              <a:gd name="connsiteX571" fmla="*/ 2705382 w 9384838"/>
              <a:gd name="connsiteY571" fmla="*/ 5093015 h 6246801"/>
              <a:gd name="connsiteX572" fmla="*/ 2755160 w 9384838"/>
              <a:gd name="connsiteY572" fmla="*/ 5043236 h 6246801"/>
              <a:gd name="connsiteX573" fmla="*/ 2755160 w 9384838"/>
              <a:gd name="connsiteY573" fmla="*/ 4992350 h 6246801"/>
              <a:gd name="connsiteX574" fmla="*/ 2729719 w 9384838"/>
              <a:gd name="connsiteY574" fmla="*/ 4968013 h 6246801"/>
              <a:gd name="connsiteX575" fmla="*/ 2705383 w 9384838"/>
              <a:gd name="connsiteY575" fmla="*/ 4942570 h 6246801"/>
              <a:gd name="connsiteX576" fmla="*/ 2679942 w 9384838"/>
              <a:gd name="connsiteY576" fmla="*/ 4942570 h 6246801"/>
              <a:gd name="connsiteX577" fmla="*/ 2654500 w 9384838"/>
              <a:gd name="connsiteY577" fmla="*/ 4968013 h 6246801"/>
              <a:gd name="connsiteX578" fmla="*/ 2604722 w 9384838"/>
              <a:gd name="connsiteY578" fmla="*/ 4968013 h 6246801"/>
              <a:gd name="connsiteX579" fmla="*/ 2529503 w 9384838"/>
              <a:gd name="connsiteY579" fmla="*/ 4917127 h 6246801"/>
              <a:gd name="connsiteX580" fmla="*/ 2529503 w 9384838"/>
              <a:gd name="connsiteY580" fmla="*/ 4867348 h 6246801"/>
              <a:gd name="connsiteX581" fmla="*/ 2454282 w 9384838"/>
              <a:gd name="connsiteY581" fmla="*/ 4841905 h 6246801"/>
              <a:gd name="connsiteX582" fmla="*/ 2454282 w 9384838"/>
              <a:gd name="connsiteY582" fmla="*/ 4867348 h 6246801"/>
              <a:gd name="connsiteX583" fmla="*/ 2428840 w 9384838"/>
              <a:gd name="connsiteY583" fmla="*/ 4841905 h 6246801"/>
              <a:gd name="connsiteX584" fmla="*/ 2379063 w 9384838"/>
              <a:gd name="connsiteY584" fmla="*/ 4841905 h 6246801"/>
              <a:gd name="connsiteX585" fmla="*/ 2353620 w 9384838"/>
              <a:gd name="connsiteY585" fmla="*/ 4867348 h 6246801"/>
              <a:gd name="connsiteX586" fmla="*/ 2353620 w 9384838"/>
              <a:gd name="connsiteY586" fmla="*/ 4867347 h 6246801"/>
              <a:gd name="connsiteX587" fmla="*/ 2328178 w 9384838"/>
              <a:gd name="connsiteY587" fmla="*/ 4841904 h 6246801"/>
              <a:gd name="connsiteX588" fmla="*/ 2303843 w 9384838"/>
              <a:gd name="connsiteY588" fmla="*/ 4841904 h 6246801"/>
              <a:gd name="connsiteX589" fmla="*/ 2278401 w 9384838"/>
              <a:gd name="connsiteY589" fmla="*/ 4817568 h 6246801"/>
              <a:gd name="connsiteX590" fmla="*/ 2252958 w 9384838"/>
              <a:gd name="connsiteY590" fmla="*/ 4841904 h 6246801"/>
              <a:gd name="connsiteX591" fmla="*/ 2303843 w 9384838"/>
              <a:gd name="connsiteY591" fmla="*/ 4867347 h 6246801"/>
              <a:gd name="connsiteX592" fmla="*/ 2228623 w 9384838"/>
              <a:gd name="connsiteY592" fmla="*/ 4892790 h 6246801"/>
              <a:gd name="connsiteX593" fmla="*/ 2177740 w 9384838"/>
              <a:gd name="connsiteY593" fmla="*/ 4841904 h 6246801"/>
              <a:gd name="connsiteX594" fmla="*/ 2153404 w 9384838"/>
              <a:gd name="connsiteY594" fmla="*/ 4867347 h 6246801"/>
              <a:gd name="connsiteX595" fmla="*/ 2153404 w 9384838"/>
              <a:gd name="connsiteY595" fmla="*/ 4892790 h 6246801"/>
              <a:gd name="connsiteX596" fmla="*/ 2127962 w 9384838"/>
              <a:gd name="connsiteY596" fmla="*/ 4942570 h 6246801"/>
              <a:gd name="connsiteX597" fmla="*/ 2102518 w 9384838"/>
              <a:gd name="connsiteY597" fmla="*/ 4917127 h 6246801"/>
              <a:gd name="connsiteX598" fmla="*/ 2078183 w 9384838"/>
              <a:gd name="connsiteY598" fmla="*/ 4917127 h 6246801"/>
              <a:gd name="connsiteX599" fmla="*/ 2078183 w 9384838"/>
              <a:gd name="connsiteY599" fmla="*/ 4867347 h 6246801"/>
              <a:gd name="connsiteX600" fmla="*/ 2027299 w 9384838"/>
              <a:gd name="connsiteY600" fmla="*/ 4867347 h 6246801"/>
              <a:gd name="connsiteX601" fmla="*/ 2001857 w 9384838"/>
              <a:gd name="connsiteY601" fmla="*/ 4892790 h 6246801"/>
              <a:gd name="connsiteX602" fmla="*/ 1952080 w 9384838"/>
              <a:gd name="connsiteY602" fmla="*/ 4892790 h 6246801"/>
              <a:gd name="connsiteX603" fmla="*/ 1902303 w 9384838"/>
              <a:gd name="connsiteY603" fmla="*/ 4917127 h 6246801"/>
              <a:gd name="connsiteX604" fmla="*/ 1876860 w 9384838"/>
              <a:gd name="connsiteY604" fmla="*/ 4892790 h 6246801"/>
              <a:gd name="connsiteX605" fmla="*/ 1876860 w 9384838"/>
              <a:gd name="connsiteY605" fmla="*/ 4867347 h 6246801"/>
              <a:gd name="connsiteX606" fmla="*/ 1851419 w 9384838"/>
              <a:gd name="connsiteY606" fmla="*/ 4892790 h 6246801"/>
              <a:gd name="connsiteX607" fmla="*/ 1827080 w 9384838"/>
              <a:gd name="connsiteY607" fmla="*/ 4892790 h 6246801"/>
              <a:gd name="connsiteX608" fmla="*/ 1801640 w 9384838"/>
              <a:gd name="connsiteY608" fmla="*/ 4867347 h 6246801"/>
              <a:gd name="connsiteX609" fmla="*/ 1801640 w 9384838"/>
              <a:gd name="connsiteY609" fmla="*/ 4892790 h 6246801"/>
              <a:gd name="connsiteX610" fmla="*/ 1776198 w 9384838"/>
              <a:gd name="connsiteY610" fmla="*/ 4917127 h 6246801"/>
              <a:gd name="connsiteX611" fmla="*/ 1751861 w 9384838"/>
              <a:gd name="connsiteY611" fmla="*/ 4892790 h 6246801"/>
              <a:gd name="connsiteX612" fmla="*/ 1726419 w 9384838"/>
              <a:gd name="connsiteY612" fmla="*/ 4892790 h 6246801"/>
              <a:gd name="connsiteX613" fmla="*/ 1700977 w 9384838"/>
              <a:gd name="connsiteY613" fmla="*/ 4917127 h 6246801"/>
              <a:gd name="connsiteX614" fmla="*/ 1676640 w 9384838"/>
              <a:gd name="connsiteY614" fmla="*/ 4892790 h 6246801"/>
              <a:gd name="connsiteX615" fmla="*/ 1625756 w 9384838"/>
              <a:gd name="connsiteY615" fmla="*/ 4917127 h 6246801"/>
              <a:gd name="connsiteX616" fmla="*/ 1601421 w 9384838"/>
              <a:gd name="connsiteY616" fmla="*/ 4917127 h 6246801"/>
              <a:gd name="connsiteX617" fmla="*/ 1575979 w 9384838"/>
              <a:gd name="connsiteY617" fmla="*/ 4892790 h 6246801"/>
              <a:gd name="connsiteX618" fmla="*/ 1575979 w 9384838"/>
              <a:gd name="connsiteY618" fmla="*/ 4867347 h 6246801"/>
              <a:gd name="connsiteX619" fmla="*/ 1575979 w 9384838"/>
              <a:gd name="connsiteY619" fmla="*/ 4841904 h 6246801"/>
              <a:gd name="connsiteX620" fmla="*/ 1526200 w 9384838"/>
              <a:gd name="connsiteY620" fmla="*/ 4817568 h 6246801"/>
              <a:gd name="connsiteX621" fmla="*/ 1450978 w 9384838"/>
              <a:gd name="connsiteY621" fmla="*/ 4867347 h 6246801"/>
              <a:gd name="connsiteX622" fmla="*/ 1425540 w 9384838"/>
              <a:gd name="connsiteY622" fmla="*/ 4867347 h 6246801"/>
              <a:gd name="connsiteX623" fmla="*/ 1425540 w 9384838"/>
              <a:gd name="connsiteY623" fmla="*/ 4867348 h 6246801"/>
              <a:gd name="connsiteX624" fmla="*/ 1425540 w 9384838"/>
              <a:gd name="connsiteY624" fmla="*/ 4917127 h 6246801"/>
              <a:gd name="connsiteX625" fmla="*/ 1400097 w 9384838"/>
              <a:gd name="connsiteY625" fmla="*/ 4942570 h 6246801"/>
              <a:gd name="connsiteX626" fmla="*/ 1400097 w 9384838"/>
              <a:gd name="connsiteY626" fmla="*/ 4992350 h 6246801"/>
              <a:gd name="connsiteX627" fmla="*/ 1350319 w 9384838"/>
              <a:gd name="connsiteY627" fmla="*/ 4992350 h 6246801"/>
              <a:gd name="connsiteX628" fmla="*/ 1350319 w 9384838"/>
              <a:gd name="connsiteY628" fmla="*/ 5043236 h 6246801"/>
              <a:gd name="connsiteX629" fmla="*/ 1299435 w 9384838"/>
              <a:gd name="connsiteY629" fmla="*/ 4992350 h 6246801"/>
              <a:gd name="connsiteX630" fmla="*/ 1249656 w 9384838"/>
              <a:gd name="connsiteY630" fmla="*/ 4917127 h 6246801"/>
              <a:gd name="connsiteX631" fmla="*/ 1224214 w 9384838"/>
              <a:gd name="connsiteY631" fmla="*/ 4917127 h 6246801"/>
              <a:gd name="connsiteX632" fmla="*/ 1148993 w 9384838"/>
              <a:gd name="connsiteY632" fmla="*/ 4892791 h 6246801"/>
              <a:gd name="connsiteX633" fmla="*/ 1124658 w 9384838"/>
              <a:gd name="connsiteY633" fmla="*/ 4917127 h 6246801"/>
              <a:gd name="connsiteX634" fmla="*/ 1124658 w 9384838"/>
              <a:gd name="connsiteY634" fmla="*/ 4892791 h 6246801"/>
              <a:gd name="connsiteX635" fmla="*/ 1099215 w 9384838"/>
              <a:gd name="connsiteY635" fmla="*/ 4917127 h 6246801"/>
              <a:gd name="connsiteX636" fmla="*/ 1073771 w 9384838"/>
              <a:gd name="connsiteY636" fmla="*/ 4892791 h 6246801"/>
              <a:gd name="connsiteX637" fmla="*/ 1049435 w 9384838"/>
              <a:gd name="connsiteY637" fmla="*/ 4917127 h 6246801"/>
              <a:gd name="connsiteX638" fmla="*/ 998551 w 9384838"/>
              <a:gd name="connsiteY638" fmla="*/ 4917127 h 6246801"/>
              <a:gd name="connsiteX639" fmla="*/ 998551 w 9384838"/>
              <a:gd name="connsiteY639" fmla="*/ 4892791 h 6246801"/>
              <a:gd name="connsiteX640" fmla="*/ 948773 w 9384838"/>
              <a:gd name="connsiteY640" fmla="*/ 4841905 h 6246801"/>
              <a:gd name="connsiteX641" fmla="*/ 898995 w 9384838"/>
              <a:gd name="connsiteY641" fmla="*/ 4867348 h 6246801"/>
              <a:gd name="connsiteX642" fmla="*/ 898995 w 9384838"/>
              <a:gd name="connsiteY642" fmla="*/ 4792125 h 6246801"/>
              <a:gd name="connsiteX643" fmla="*/ 923331 w 9384838"/>
              <a:gd name="connsiteY643" fmla="*/ 4766682 h 6246801"/>
              <a:gd name="connsiteX644" fmla="*/ 923331 w 9384838"/>
              <a:gd name="connsiteY644" fmla="*/ 4716902 h 6246801"/>
              <a:gd name="connsiteX645" fmla="*/ 923331 w 9384838"/>
              <a:gd name="connsiteY645" fmla="*/ 4691459 h 6246801"/>
              <a:gd name="connsiteX646" fmla="*/ 974215 w 9384838"/>
              <a:gd name="connsiteY646" fmla="*/ 4691459 h 6246801"/>
              <a:gd name="connsiteX647" fmla="*/ 998551 w 9384838"/>
              <a:gd name="connsiteY647" fmla="*/ 4667122 h 6246801"/>
              <a:gd name="connsiteX648" fmla="*/ 1049435 w 9384838"/>
              <a:gd name="connsiteY648" fmla="*/ 4716902 h 6246801"/>
              <a:gd name="connsiteX649" fmla="*/ 1148993 w 9384838"/>
              <a:gd name="connsiteY649" fmla="*/ 4716902 h 6246801"/>
              <a:gd name="connsiteX650" fmla="*/ 1174436 w 9384838"/>
              <a:gd name="connsiteY650" fmla="*/ 4667122 h 6246801"/>
              <a:gd name="connsiteX651" fmla="*/ 1224214 w 9384838"/>
              <a:gd name="connsiteY651" fmla="*/ 4667122 h 6246801"/>
              <a:gd name="connsiteX652" fmla="*/ 1249656 w 9384838"/>
              <a:gd name="connsiteY652" fmla="*/ 4616236 h 6246801"/>
              <a:gd name="connsiteX653" fmla="*/ 1275099 w 9384838"/>
              <a:gd name="connsiteY653" fmla="*/ 4616236 h 6246801"/>
              <a:gd name="connsiteX654" fmla="*/ 1275099 w 9384838"/>
              <a:gd name="connsiteY654" fmla="*/ 4616237 h 6246801"/>
              <a:gd name="connsiteX655" fmla="*/ 1350319 w 9384838"/>
              <a:gd name="connsiteY655" fmla="*/ 4616237 h 6246801"/>
              <a:gd name="connsiteX656" fmla="*/ 1374654 w 9384838"/>
              <a:gd name="connsiteY656" fmla="*/ 4590794 h 6246801"/>
              <a:gd name="connsiteX657" fmla="*/ 1425539 w 9384838"/>
              <a:gd name="connsiteY657" fmla="*/ 4566457 h 6246801"/>
              <a:gd name="connsiteX658" fmla="*/ 1550537 w 9384838"/>
              <a:gd name="connsiteY658" fmla="*/ 4491234 h 6246801"/>
              <a:gd name="connsiteX659" fmla="*/ 1651201 w 9384838"/>
              <a:gd name="connsiteY659" fmla="*/ 4440348 h 6246801"/>
              <a:gd name="connsiteX660" fmla="*/ 1751865 w 9384838"/>
              <a:gd name="connsiteY660" fmla="*/ 4416011 h 6246801"/>
              <a:gd name="connsiteX661" fmla="*/ 1776201 w 9384838"/>
              <a:gd name="connsiteY661" fmla="*/ 4365125 h 6246801"/>
              <a:gd name="connsiteX662" fmla="*/ 1751865 w 9384838"/>
              <a:gd name="connsiteY662" fmla="*/ 4340788 h 6246801"/>
              <a:gd name="connsiteX663" fmla="*/ 1801642 w 9384838"/>
              <a:gd name="connsiteY663" fmla="*/ 4340788 h 6246801"/>
              <a:gd name="connsiteX664" fmla="*/ 1827082 w 9384838"/>
              <a:gd name="connsiteY664" fmla="*/ 4315345 h 6246801"/>
              <a:gd name="connsiteX665" fmla="*/ 1902304 w 9384838"/>
              <a:gd name="connsiteY665" fmla="*/ 4340788 h 6246801"/>
              <a:gd name="connsiteX666" fmla="*/ 1952081 w 9384838"/>
              <a:gd name="connsiteY666" fmla="*/ 4315345 h 6246801"/>
              <a:gd name="connsiteX667" fmla="*/ 2001860 w 9384838"/>
              <a:gd name="connsiteY667" fmla="*/ 4340788 h 6246801"/>
              <a:gd name="connsiteX668" fmla="*/ 1952081 w 9384838"/>
              <a:gd name="connsiteY668" fmla="*/ 4340788 h 6246801"/>
              <a:gd name="connsiteX669" fmla="*/ 1952081 w 9384838"/>
              <a:gd name="connsiteY669" fmla="*/ 4390568 h 6246801"/>
              <a:gd name="connsiteX670" fmla="*/ 2027302 w 9384838"/>
              <a:gd name="connsiteY670" fmla="*/ 4416011 h 6246801"/>
              <a:gd name="connsiteX671" fmla="*/ 2052742 w 9384838"/>
              <a:gd name="connsiteY671" fmla="*/ 4416011 h 6246801"/>
              <a:gd name="connsiteX672" fmla="*/ 2102518 w 9384838"/>
              <a:gd name="connsiteY672" fmla="*/ 4390568 h 6246801"/>
              <a:gd name="connsiteX673" fmla="*/ 2127962 w 9384838"/>
              <a:gd name="connsiteY673" fmla="*/ 4390568 h 6246801"/>
              <a:gd name="connsiteX674" fmla="*/ 2203182 w 9384838"/>
              <a:gd name="connsiteY674" fmla="*/ 4440348 h 6246801"/>
              <a:gd name="connsiteX675" fmla="*/ 2328178 w 9384838"/>
              <a:gd name="connsiteY675" fmla="*/ 4465791 h 6246801"/>
              <a:gd name="connsiteX676" fmla="*/ 2428839 w 9384838"/>
              <a:gd name="connsiteY676" fmla="*/ 4465791 h 6246801"/>
              <a:gd name="connsiteX677" fmla="*/ 2478617 w 9384838"/>
              <a:gd name="connsiteY677" fmla="*/ 4440348 h 6246801"/>
              <a:gd name="connsiteX678" fmla="*/ 2529503 w 9384838"/>
              <a:gd name="connsiteY678" fmla="*/ 4416011 h 6246801"/>
              <a:gd name="connsiteX679" fmla="*/ 2579280 w 9384838"/>
              <a:gd name="connsiteY679" fmla="*/ 4440348 h 6246801"/>
              <a:gd name="connsiteX680" fmla="*/ 2629058 w 9384838"/>
              <a:gd name="connsiteY680" fmla="*/ 4440348 h 6246801"/>
              <a:gd name="connsiteX681" fmla="*/ 2679941 w 9384838"/>
              <a:gd name="connsiteY681" fmla="*/ 4465791 h 6246801"/>
              <a:gd name="connsiteX682" fmla="*/ 2679941 w 9384838"/>
              <a:gd name="connsiteY682" fmla="*/ 4465790 h 6246801"/>
              <a:gd name="connsiteX683" fmla="*/ 2705383 w 9384838"/>
              <a:gd name="connsiteY683" fmla="*/ 4465790 h 6246801"/>
              <a:gd name="connsiteX684" fmla="*/ 2804940 w 9384838"/>
              <a:gd name="connsiteY684" fmla="*/ 4440347 h 6246801"/>
              <a:gd name="connsiteX685" fmla="*/ 2830382 w 9384838"/>
              <a:gd name="connsiteY685" fmla="*/ 4491233 h 6246801"/>
              <a:gd name="connsiteX686" fmla="*/ 2804940 w 9384838"/>
              <a:gd name="connsiteY686" fmla="*/ 4515570 h 6246801"/>
              <a:gd name="connsiteX687" fmla="*/ 2780604 w 9384838"/>
              <a:gd name="connsiteY687" fmla="*/ 4541013 h 6246801"/>
              <a:gd name="connsiteX688" fmla="*/ 2804940 w 9384838"/>
              <a:gd name="connsiteY688" fmla="*/ 4566456 h 6246801"/>
              <a:gd name="connsiteX689" fmla="*/ 2804940 w 9384838"/>
              <a:gd name="connsiteY689" fmla="*/ 4590793 h 6246801"/>
              <a:gd name="connsiteX690" fmla="*/ 2855825 w 9384838"/>
              <a:gd name="connsiteY690" fmla="*/ 4590793 h 6246801"/>
              <a:gd name="connsiteX691" fmla="*/ 2855825 w 9384838"/>
              <a:gd name="connsiteY691" fmla="*/ 4566456 h 6246801"/>
              <a:gd name="connsiteX692" fmla="*/ 2880159 w 9384838"/>
              <a:gd name="connsiteY692" fmla="*/ 4566456 h 6246801"/>
              <a:gd name="connsiteX693" fmla="*/ 2880159 w 9384838"/>
              <a:gd name="connsiteY693" fmla="*/ 4605916 h 6246801"/>
              <a:gd name="connsiteX694" fmla="*/ 2880162 w 9384838"/>
              <a:gd name="connsiteY694" fmla="*/ 4605918 h 6246801"/>
              <a:gd name="connsiteX695" fmla="*/ 2880162 w 9384838"/>
              <a:gd name="connsiteY695" fmla="*/ 4566457 h 6246801"/>
              <a:gd name="connsiteX696" fmla="*/ 2931045 w 9384838"/>
              <a:gd name="connsiteY696" fmla="*/ 4616236 h 6246801"/>
              <a:gd name="connsiteX697" fmla="*/ 2980823 w 9384838"/>
              <a:gd name="connsiteY697" fmla="*/ 4641679 h 6246801"/>
              <a:gd name="connsiteX698" fmla="*/ 3006265 w 9384838"/>
              <a:gd name="connsiteY698" fmla="*/ 4616236 h 6246801"/>
              <a:gd name="connsiteX699" fmla="*/ 3030601 w 9384838"/>
              <a:gd name="connsiteY699" fmla="*/ 4616236 h 6246801"/>
              <a:gd name="connsiteX700" fmla="*/ 3056044 w 9384838"/>
              <a:gd name="connsiteY700" fmla="*/ 4590793 h 6246801"/>
              <a:gd name="connsiteX701" fmla="*/ 3105820 w 9384838"/>
              <a:gd name="connsiteY701" fmla="*/ 4590793 h 6246801"/>
              <a:gd name="connsiteX702" fmla="*/ 3131263 w 9384838"/>
              <a:gd name="connsiteY702" fmla="*/ 4541014 h 6246801"/>
              <a:gd name="connsiteX703" fmla="*/ 3131263 w 9384838"/>
              <a:gd name="connsiteY703" fmla="*/ 4590793 h 6246801"/>
              <a:gd name="connsiteX704" fmla="*/ 3156704 w 9384838"/>
              <a:gd name="connsiteY704" fmla="*/ 4566457 h 6246801"/>
              <a:gd name="connsiteX705" fmla="*/ 3181041 w 9384838"/>
              <a:gd name="connsiteY705" fmla="*/ 4515571 h 6246801"/>
              <a:gd name="connsiteX706" fmla="*/ 3156704 w 9384838"/>
              <a:gd name="connsiteY706" fmla="*/ 4440348 h 6246801"/>
              <a:gd name="connsiteX707" fmla="*/ 3131263 w 9384838"/>
              <a:gd name="connsiteY707" fmla="*/ 4416011 h 6246801"/>
              <a:gd name="connsiteX708" fmla="*/ 3181041 w 9384838"/>
              <a:gd name="connsiteY708" fmla="*/ 4365125 h 6246801"/>
              <a:gd name="connsiteX709" fmla="*/ 3231924 w 9384838"/>
              <a:gd name="connsiteY709" fmla="*/ 4340788 h 6246801"/>
              <a:gd name="connsiteX710" fmla="*/ 3256260 w 9384838"/>
              <a:gd name="connsiteY710" fmla="*/ 4289902 h 6246801"/>
              <a:gd name="connsiteX711" fmla="*/ 3281703 w 9384838"/>
              <a:gd name="connsiteY711" fmla="*/ 4289902 h 6246801"/>
              <a:gd name="connsiteX712" fmla="*/ 3281705 w 9384838"/>
              <a:gd name="connsiteY712" fmla="*/ 4289902 h 6246801"/>
              <a:gd name="connsiteX713" fmla="*/ 3307147 w 9384838"/>
              <a:gd name="connsiteY713" fmla="*/ 4265565 h 6246801"/>
              <a:gd name="connsiteX714" fmla="*/ 3356924 w 9384838"/>
              <a:gd name="connsiteY714" fmla="*/ 4265565 h 6246801"/>
              <a:gd name="connsiteX715" fmla="*/ 3457589 w 9384838"/>
              <a:gd name="connsiteY715" fmla="*/ 4190342 h 6246801"/>
              <a:gd name="connsiteX716" fmla="*/ 3558250 w 9384838"/>
              <a:gd name="connsiteY716" fmla="*/ 4089676 h 6246801"/>
              <a:gd name="connsiteX717" fmla="*/ 3582585 w 9384838"/>
              <a:gd name="connsiteY717" fmla="*/ 4014453 h 6246801"/>
              <a:gd name="connsiteX718" fmla="*/ 3608026 w 9384838"/>
              <a:gd name="connsiteY718" fmla="*/ 3989010 h 6246801"/>
              <a:gd name="connsiteX719" fmla="*/ 3582585 w 9384838"/>
              <a:gd name="connsiteY719" fmla="*/ 3963567 h 6246801"/>
              <a:gd name="connsiteX720" fmla="*/ 3608026 w 9384838"/>
              <a:gd name="connsiteY720" fmla="*/ 3913787 h 6246801"/>
              <a:gd name="connsiteX721" fmla="*/ 3582585 w 9384838"/>
              <a:gd name="connsiteY721" fmla="*/ 3888344 h 6246801"/>
              <a:gd name="connsiteX722" fmla="*/ 3608026 w 9384838"/>
              <a:gd name="connsiteY722" fmla="*/ 3838565 h 6246801"/>
              <a:gd name="connsiteX723" fmla="*/ 3633468 w 9384838"/>
              <a:gd name="connsiteY723" fmla="*/ 3813122 h 6246801"/>
              <a:gd name="connsiteX724" fmla="*/ 3683247 w 9384838"/>
              <a:gd name="connsiteY724" fmla="*/ 3788785 h 6246801"/>
              <a:gd name="connsiteX725" fmla="*/ 3708689 w 9384838"/>
              <a:gd name="connsiteY725" fmla="*/ 3813122 h 6246801"/>
              <a:gd name="connsiteX726" fmla="*/ 3783908 w 9384838"/>
              <a:gd name="connsiteY726" fmla="*/ 3788785 h 6246801"/>
              <a:gd name="connsiteX727" fmla="*/ 3883464 w 9384838"/>
              <a:gd name="connsiteY727" fmla="*/ 3763342 h 6246801"/>
              <a:gd name="connsiteX728" fmla="*/ 3883464 w 9384838"/>
              <a:gd name="connsiteY728" fmla="*/ 3813122 h 6246801"/>
              <a:gd name="connsiteX729" fmla="*/ 3833686 w 9384838"/>
              <a:gd name="connsiteY729" fmla="*/ 3813122 h 6246801"/>
              <a:gd name="connsiteX730" fmla="*/ 3808245 w 9384838"/>
              <a:gd name="connsiteY730" fmla="*/ 3838565 h 6246801"/>
              <a:gd name="connsiteX731" fmla="*/ 3808245 w 9384838"/>
              <a:gd name="connsiteY731" fmla="*/ 3888344 h 6246801"/>
              <a:gd name="connsiteX732" fmla="*/ 3758467 w 9384838"/>
              <a:gd name="connsiteY732" fmla="*/ 3864008 h 6246801"/>
              <a:gd name="connsiteX733" fmla="*/ 3708689 w 9384838"/>
              <a:gd name="connsiteY733" fmla="*/ 3913787 h 6246801"/>
              <a:gd name="connsiteX734" fmla="*/ 3683247 w 9384838"/>
              <a:gd name="connsiteY734" fmla="*/ 3888344 h 6246801"/>
              <a:gd name="connsiteX735" fmla="*/ 3633468 w 9384838"/>
              <a:gd name="connsiteY735" fmla="*/ 3913787 h 6246801"/>
              <a:gd name="connsiteX736" fmla="*/ 3657804 w 9384838"/>
              <a:gd name="connsiteY736" fmla="*/ 3939230 h 6246801"/>
              <a:gd name="connsiteX737" fmla="*/ 3633468 w 9384838"/>
              <a:gd name="connsiteY737" fmla="*/ 3963567 h 6246801"/>
              <a:gd name="connsiteX738" fmla="*/ 3657804 w 9384838"/>
              <a:gd name="connsiteY738" fmla="*/ 3963567 h 6246801"/>
              <a:gd name="connsiteX739" fmla="*/ 3683247 w 9384838"/>
              <a:gd name="connsiteY739" fmla="*/ 3989010 h 6246801"/>
              <a:gd name="connsiteX740" fmla="*/ 3708689 w 9384838"/>
              <a:gd name="connsiteY740" fmla="*/ 3989010 h 6246801"/>
              <a:gd name="connsiteX741" fmla="*/ 3708689 w 9384838"/>
              <a:gd name="connsiteY741" fmla="*/ 4014453 h 6246801"/>
              <a:gd name="connsiteX742" fmla="*/ 3708688 w 9384838"/>
              <a:gd name="connsiteY742" fmla="*/ 4014453 h 6246801"/>
              <a:gd name="connsiteX743" fmla="*/ 3657804 w 9384838"/>
              <a:gd name="connsiteY743" fmla="*/ 4064233 h 6246801"/>
              <a:gd name="connsiteX744" fmla="*/ 3683246 w 9384838"/>
              <a:gd name="connsiteY744" fmla="*/ 4139455 h 6246801"/>
              <a:gd name="connsiteX745" fmla="*/ 3808243 w 9384838"/>
              <a:gd name="connsiteY745" fmla="*/ 4164898 h 6246801"/>
              <a:gd name="connsiteX746" fmla="*/ 3833684 w 9384838"/>
              <a:gd name="connsiteY746" fmla="*/ 4089676 h 6246801"/>
              <a:gd name="connsiteX747" fmla="*/ 3958666 w 9384838"/>
              <a:gd name="connsiteY747" fmla="*/ 4089676 h 6246801"/>
              <a:gd name="connsiteX748" fmla="*/ 4084770 w 9384838"/>
              <a:gd name="connsiteY748" fmla="*/ 4064233 h 6246801"/>
              <a:gd name="connsiteX749" fmla="*/ 4185432 w 9384838"/>
              <a:gd name="connsiteY749" fmla="*/ 4064233 h 6246801"/>
              <a:gd name="connsiteX750" fmla="*/ 4460870 w 9384838"/>
              <a:gd name="connsiteY750" fmla="*/ 3888345 h 6246801"/>
              <a:gd name="connsiteX751" fmla="*/ 4510648 w 9384838"/>
              <a:gd name="connsiteY751" fmla="*/ 3763342 h 6246801"/>
              <a:gd name="connsiteX752" fmla="*/ 4761751 w 9384838"/>
              <a:gd name="connsiteY752" fmla="*/ 3713562 h 6246801"/>
              <a:gd name="connsiteX753" fmla="*/ 4836971 w 9384838"/>
              <a:gd name="connsiteY753" fmla="*/ 3612896 h 6246801"/>
              <a:gd name="connsiteX754" fmla="*/ 4887855 w 9384838"/>
              <a:gd name="connsiteY754" fmla="*/ 3487894 h 6246801"/>
              <a:gd name="connsiteX755" fmla="*/ 4887855 w 9384838"/>
              <a:gd name="connsiteY755" fmla="*/ 3487893 h 6246801"/>
              <a:gd name="connsiteX756" fmla="*/ 4937633 w 9384838"/>
              <a:gd name="connsiteY756" fmla="*/ 3437007 h 6246801"/>
              <a:gd name="connsiteX757" fmla="*/ 5012854 w 9384838"/>
              <a:gd name="connsiteY757" fmla="*/ 3387227 h 6246801"/>
              <a:gd name="connsiteX758" fmla="*/ 5038296 w 9384838"/>
              <a:gd name="connsiteY758" fmla="*/ 3336341 h 6246801"/>
              <a:gd name="connsiteX759" fmla="*/ 5113516 w 9384838"/>
              <a:gd name="connsiteY759" fmla="*/ 3236782 h 6246801"/>
              <a:gd name="connsiteX760" fmla="*/ 5137852 w 9384838"/>
              <a:gd name="connsiteY760" fmla="*/ 3185896 h 6246801"/>
              <a:gd name="connsiteX761" fmla="*/ 5163294 w 9384838"/>
              <a:gd name="connsiteY761" fmla="*/ 3161560 h 6246801"/>
              <a:gd name="connsiteX762" fmla="*/ 5238514 w 9384838"/>
              <a:gd name="connsiteY762" fmla="*/ 3011116 h 6246801"/>
              <a:gd name="connsiteX763" fmla="*/ 5263957 w 9384838"/>
              <a:gd name="connsiteY763" fmla="*/ 2860672 h 6246801"/>
              <a:gd name="connsiteX764" fmla="*/ 5188736 w 9384838"/>
              <a:gd name="connsiteY764" fmla="*/ 2809788 h 6246801"/>
              <a:gd name="connsiteX765" fmla="*/ 5163294 w 9384838"/>
              <a:gd name="connsiteY765" fmla="*/ 2835229 h 6246801"/>
              <a:gd name="connsiteX766" fmla="*/ 5137852 w 9384838"/>
              <a:gd name="connsiteY766" fmla="*/ 2835229 h 6246801"/>
              <a:gd name="connsiteX767" fmla="*/ 5137852 w 9384838"/>
              <a:gd name="connsiteY767" fmla="*/ 2785450 h 6246801"/>
              <a:gd name="connsiteX768" fmla="*/ 5188736 w 9384838"/>
              <a:gd name="connsiteY768" fmla="*/ 2785450 h 6246801"/>
              <a:gd name="connsiteX769" fmla="*/ 5263957 w 9384838"/>
              <a:gd name="connsiteY769" fmla="*/ 2734563 h 6246801"/>
              <a:gd name="connsiteX770" fmla="*/ 5339177 w 9384838"/>
              <a:gd name="connsiteY770" fmla="*/ 2609561 h 6246801"/>
              <a:gd name="connsiteX771" fmla="*/ 5289399 w 9384838"/>
              <a:gd name="connsiteY771" fmla="*/ 2534339 h 6246801"/>
              <a:gd name="connsiteX772" fmla="*/ 5289931 w 9384838"/>
              <a:gd name="connsiteY772" fmla="*/ 2534660 h 6246801"/>
              <a:gd name="connsiteX773" fmla="*/ 5289398 w 9384838"/>
              <a:gd name="connsiteY773" fmla="*/ 2534339 h 6246801"/>
              <a:gd name="connsiteX774" fmla="*/ 5313734 w 9384838"/>
              <a:gd name="connsiteY774" fmla="*/ 2483451 h 6246801"/>
              <a:gd name="connsiteX775" fmla="*/ 5289398 w 9384838"/>
              <a:gd name="connsiteY775" fmla="*/ 2459115 h 6246801"/>
              <a:gd name="connsiteX776" fmla="*/ 5364618 w 9384838"/>
              <a:gd name="connsiteY776" fmla="*/ 2408231 h 6246801"/>
              <a:gd name="connsiteX777" fmla="*/ 5388954 w 9384838"/>
              <a:gd name="connsiteY777" fmla="*/ 2433674 h 6246801"/>
              <a:gd name="connsiteX778" fmla="*/ 5464174 w 9384838"/>
              <a:gd name="connsiteY778" fmla="*/ 2408231 h 6246801"/>
              <a:gd name="connsiteX779" fmla="*/ 5515059 w 9384838"/>
              <a:gd name="connsiteY779" fmla="*/ 2333007 h 6246801"/>
              <a:gd name="connsiteX780" fmla="*/ 5539394 w 9384838"/>
              <a:gd name="connsiteY780" fmla="*/ 2257785 h 6246801"/>
              <a:gd name="connsiteX781" fmla="*/ 5539394 w 9384838"/>
              <a:gd name="connsiteY781" fmla="*/ 2233447 h 6246801"/>
              <a:gd name="connsiteX782" fmla="*/ 5564837 w 9384838"/>
              <a:gd name="connsiteY782" fmla="*/ 2182565 h 6246801"/>
              <a:gd name="connsiteX783" fmla="*/ 5614615 w 9384838"/>
              <a:gd name="connsiteY783" fmla="*/ 2233447 h 6246801"/>
              <a:gd name="connsiteX784" fmla="*/ 5640057 w 9384838"/>
              <a:gd name="connsiteY784" fmla="*/ 2208005 h 6246801"/>
              <a:gd name="connsiteX785" fmla="*/ 5665499 w 9384838"/>
              <a:gd name="connsiteY785" fmla="*/ 2233447 h 6246801"/>
              <a:gd name="connsiteX786" fmla="*/ 5665499 w 9384838"/>
              <a:gd name="connsiteY786" fmla="*/ 2257785 h 6246801"/>
              <a:gd name="connsiteX787" fmla="*/ 5640057 w 9384838"/>
              <a:gd name="connsiteY787" fmla="*/ 2408231 h 6246801"/>
              <a:gd name="connsiteX788" fmla="*/ 5689835 w 9384838"/>
              <a:gd name="connsiteY788" fmla="*/ 2433674 h 6246801"/>
              <a:gd name="connsiteX789" fmla="*/ 5740719 w 9384838"/>
              <a:gd name="connsiteY789" fmla="*/ 2408231 h 6246801"/>
              <a:gd name="connsiteX790" fmla="*/ 5765055 w 9384838"/>
              <a:gd name="connsiteY790" fmla="*/ 2358450 h 6246801"/>
              <a:gd name="connsiteX791" fmla="*/ 5840275 w 9384838"/>
              <a:gd name="connsiteY791" fmla="*/ 2459115 h 6246801"/>
              <a:gd name="connsiteX792" fmla="*/ 5891159 w 9384838"/>
              <a:gd name="connsiteY792" fmla="*/ 2408231 h 6246801"/>
              <a:gd name="connsiteX793" fmla="*/ 5940937 w 9384838"/>
              <a:gd name="connsiteY793" fmla="*/ 2283229 h 6246801"/>
              <a:gd name="connsiteX794" fmla="*/ 5891159 w 9384838"/>
              <a:gd name="connsiteY794" fmla="*/ 2208005 h 6246801"/>
              <a:gd name="connsiteX795" fmla="*/ 5840275 w 9384838"/>
              <a:gd name="connsiteY795" fmla="*/ 2257785 h 6246801"/>
              <a:gd name="connsiteX796" fmla="*/ 5715277 w 9384838"/>
              <a:gd name="connsiteY796" fmla="*/ 2283229 h 6246801"/>
              <a:gd name="connsiteX797" fmla="*/ 5765055 w 9384838"/>
              <a:gd name="connsiteY797" fmla="*/ 2132783 h 6246801"/>
              <a:gd name="connsiteX798" fmla="*/ 5840275 w 9384838"/>
              <a:gd name="connsiteY798" fmla="*/ 2081897 h 6246801"/>
              <a:gd name="connsiteX799" fmla="*/ 8270546 w 9384838"/>
              <a:gd name="connsiteY799" fmla="*/ 1474959 h 6246801"/>
              <a:gd name="connsiteX800" fmla="*/ 8282255 w 9384838"/>
              <a:gd name="connsiteY800" fmla="*/ 1480813 h 6246801"/>
              <a:gd name="connsiteX801" fmla="*/ 8274449 w 9384838"/>
              <a:gd name="connsiteY801" fmla="*/ 1490571 h 6246801"/>
              <a:gd name="connsiteX802" fmla="*/ 8264691 w 9384838"/>
              <a:gd name="connsiteY802" fmla="*/ 1491546 h 6246801"/>
              <a:gd name="connsiteX803" fmla="*/ 8247128 w 9384838"/>
              <a:gd name="connsiteY803" fmla="*/ 1501304 h 6246801"/>
              <a:gd name="connsiteX804" fmla="*/ 8250055 w 9384838"/>
              <a:gd name="connsiteY804" fmla="*/ 1485692 h 6246801"/>
              <a:gd name="connsiteX805" fmla="*/ 8265667 w 9384838"/>
              <a:gd name="connsiteY805" fmla="*/ 1485692 h 6246801"/>
              <a:gd name="connsiteX806" fmla="*/ 8270546 w 9384838"/>
              <a:gd name="connsiteY806" fmla="*/ 1474959 h 6246801"/>
              <a:gd name="connsiteX807" fmla="*/ 8187608 w 9384838"/>
              <a:gd name="connsiteY807" fmla="*/ 1463250 h 6246801"/>
              <a:gd name="connsiteX808" fmla="*/ 8203220 w 9384838"/>
              <a:gd name="connsiteY808" fmla="*/ 1472032 h 6246801"/>
              <a:gd name="connsiteX809" fmla="*/ 8215904 w 9384838"/>
              <a:gd name="connsiteY809" fmla="*/ 1471056 h 6246801"/>
              <a:gd name="connsiteX810" fmla="*/ 8214929 w 9384838"/>
              <a:gd name="connsiteY810" fmla="*/ 1479838 h 6246801"/>
              <a:gd name="connsiteX811" fmla="*/ 8216880 w 9384838"/>
              <a:gd name="connsiteY811" fmla="*/ 1484717 h 6246801"/>
              <a:gd name="connsiteX812" fmla="*/ 8195414 w 9384838"/>
              <a:gd name="connsiteY812" fmla="*/ 1482765 h 6246801"/>
              <a:gd name="connsiteX813" fmla="*/ 8197365 w 9384838"/>
              <a:gd name="connsiteY813" fmla="*/ 1476909 h 6246801"/>
              <a:gd name="connsiteX814" fmla="*/ 8187608 w 9384838"/>
              <a:gd name="connsiteY814" fmla="*/ 1463250 h 6246801"/>
              <a:gd name="connsiteX815" fmla="*/ 8289085 w 9384838"/>
              <a:gd name="connsiteY815" fmla="*/ 1415439 h 6246801"/>
              <a:gd name="connsiteX816" fmla="*/ 8307624 w 9384838"/>
              <a:gd name="connsiteY816" fmla="*/ 1425197 h 6246801"/>
              <a:gd name="connsiteX817" fmla="*/ 8318357 w 9384838"/>
              <a:gd name="connsiteY817" fmla="*/ 1429100 h 6246801"/>
              <a:gd name="connsiteX818" fmla="*/ 8307624 w 9384838"/>
              <a:gd name="connsiteY818" fmla="*/ 1443734 h 6246801"/>
              <a:gd name="connsiteX819" fmla="*/ 8313478 w 9384838"/>
              <a:gd name="connsiteY819" fmla="*/ 1452516 h 6246801"/>
              <a:gd name="connsiteX820" fmla="*/ 8282255 w 9384838"/>
              <a:gd name="connsiteY820" fmla="*/ 1469104 h 6246801"/>
              <a:gd name="connsiteX821" fmla="*/ 8280303 w 9384838"/>
              <a:gd name="connsiteY821" fmla="*/ 1453493 h 6246801"/>
              <a:gd name="connsiteX822" fmla="*/ 8269570 w 9384838"/>
              <a:gd name="connsiteY822" fmla="*/ 1425197 h 6246801"/>
              <a:gd name="connsiteX823" fmla="*/ 8289085 w 9384838"/>
              <a:gd name="connsiteY823" fmla="*/ 1415439 h 6246801"/>
              <a:gd name="connsiteX824" fmla="*/ 8360314 w 9384838"/>
              <a:gd name="connsiteY824" fmla="*/ 1357869 h 6246801"/>
              <a:gd name="connsiteX825" fmla="*/ 8376902 w 9384838"/>
              <a:gd name="connsiteY825" fmla="*/ 1366651 h 6246801"/>
              <a:gd name="connsiteX826" fmla="*/ 8379829 w 9384838"/>
              <a:gd name="connsiteY826" fmla="*/ 1382264 h 6246801"/>
              <a:gd name="connsiteX827" fmla="*/ 8349581 w 9384838"/>
              <a:gd name="connsiteY827" fmla="*/ 1375434 h 6246801"/>
              <a:gd name="connsiteX828" fmla="*/ 8360314 w 9384838"/>
              <a:gd name="connsiteY828" fmla="*/ 1357869 h 6246801"/>
              <a:gd name="connsiteX829" fmla="*/ 8571073 w 9384838"/>
              <a:gd name="connsiteY829" fmla="*/ 1228098 h 6246801"/>
              <a:gd name="connsiteX830" fmla="*/ 8597418 w 9384838"/>
              <a:gd name="connsiteY830" fmla="*/ 1253467 h 6246801"/>
              <a:gd name="connsiteX831" fmla="*/ 8592539 w 9384838"/>
              <a:gd name="connsiteY831" fmla="*/ 1260297 h 6246801"/>
              <a:gd name="connsiteX832" fmla="*/ 8592539 w 9384838"/>
              <a:gd name="connsiteY832" fmla="*/ 1272981 h 6246801"/>
              <a:gd name="connsiteX833" fmla="*/ 8572049 w 9384838"/>
              <a:gd name="connsiteY833" fmla="*/ 1273957 h 6246801"/>
              <a:gd name="connsiteX834" fmla="*/ 8561316 w 9384838"/>
              <a:gd name="connsiteY834" fmla="*/ 1285666 h 6246801"/>
              <a:gd name="connsiteX835" fmla="*/ 8554486 w 9384838"/>
              <a:gd name="connsiteY835" fmla="*/ 1302253 h 6246801"/>
              <a:gd name="connsiteX836" fmla="*/ 8533995 w 9384838"/>
              <a:gd name="connsiteY836" fmla="*/ 1311035 h 6246801"/>
              <a:gd name="connsiteX837" fmla="*/ 8510577 w 9384838"/>
              <a:gd name="connsiteY837" fmla="*/ 1309083 h 6246801"/>
              <a:gd name="connsiteX838" fmla="*/ 8505699 w 9384838"/>
              <a:gd name="connsiteY838" fmla="*/ 1331526 h 6246801"/>
              <a:gd name="connsiteX839" fmla="*/ 8494966 w 9384838"/>
              <a:gd name="connsiteY839" fmla="*/ 1335428 h 6246801"/>
              <a:gd name="connsiteX840" fmla="*/ 8482281 w 9384838"/>
              <a:gd name="connsiteY840" fmla="*/ 1312986 h 6246801"/>
              <a:gd name="connsiteX841" fmla="*/ 8474475 w 9384838"/>
              <a:gd name="connsiteY841" fmla="*/ 1303229 h 6246801"/>
              <a:gd name="connsiteX842" fmla="*/ 8467645 w 9384838"/>
              <a:gd name="connsiteY842" fmla="*/ 1279811 h 6246801"/>
              <a:gd name="connsiteX843" fmla="*/ 8476427 w 9384838"/>
              <a:gd name="connsiteY843" fmla="*/ 1270054 h 6246801"/>
              <a:gd name="connsiteX844" fmla="*/ 8524238 w 9384838"/>
              <a:gd name="connsiteY844" fmla="*/ 1261273 h 6246801"/>
              <a:gd name="connsiteX845" fmla="*/ 8551558 w 9384838"/>
              <a:gd name="connsiteY845" fmla="*/ 1236879 h 6246801"/>
              <a:gd name="connsiteX846" fmla="*/ 8567170 w 9384838"/>
              <a:gd name="connsiteY846" fmla="*/ 1237855 h 6246801"/>
              <a:gd name="connsiteX847" fmla="*/ 8571073 w 9384838"/>
              <a:gd name="connsiteY847" fmla="*/ 1228098 h 6246801"/>
              <a:gd name="connsiteX848" fmla="*/ 8306648 w 9384838"/>
              <a:gd name="connsiteY848" fmla="*/ 884639 h 6246801"/>
              <a:gd name="connsiteX849" fmla="*/ 8328114 w 9384838"/>
              <a:gd name="connsiteY849" fmla="*/ 903178 h 6246801"/>
              <a:gd name="connsiteX850" fmla="*/ 8334944 w 9384838"/>
              <a:gd name="connsiteY850" fmla="*/ 917814 h 6246801"/>
              <a:gd name="connsiteX851" fmla="*/ 8368119 w 9384838"/>
              <a:gd name="connsiteY851" fmla="*/ 935377 h 6246801"/>
              <a:gd name="connsiteX852" fmla="*/ 8422761 w 9384838"/>
              <a:gd name="connsiteY852" fmla="*/ 939280 h 6246801"/>
              <a:gd name="connsiteX853" fmla="*/ 8461790 w 9384838"/>
              <a:gd name="connsiteY853" fmla="*/ 922693 h 6246801"/>
              <a:gd name="connsiteX854" fmla="*/ 8450081 w 9384838"/>
              <a:gd name="connsiteY854" fmla="*/ 963674 h 6246801"/>
              <a:gd name="connsiteX855" fmla="*/ 8431542 w 9384838"/>
              <a:gd name="connsiteY855" fmla="*/ 975382 h 6246801"/>
              <a:gd name="connsiteX856" fmla="*/ 8415930 w 9384838"/>
              <a:gd name="connsiteY856" fmla="*/ 963674 h 6246801"/>
              <a:gd name="connsiteX857" fmla="*/ 8397391 w 9384838"/>
              <a:gd name="connsiteY857" fmla="*/ 963674 h 6246801"/>
              <a:gd name="connsiteX858" fmla="*/ 8359338 w 9384838"/>
              <a:gd name="connsiteY858" fmla="*/ 1014411 h 6246801"/>
              <a:gd name="connsiteX859" fmla="*/ 8284206 w 9384838"/>
              <a:gd name="connsiteY859" fmla="*/ 1020265 h 6246801"/>
              <a:gd name="connsiteX860" fmla="*/ 8247128 w 9384838"/>
              <a:gd name="connsiteY860" fmla="*/ 1070028 h 6246801"/>
              <a:gd name="connsiteX861" fmla="*/ 8212977 w 9384838"/>
              <a:gd name="connsiteY861" fmla="*/ 1083688 h 6246801"/>
              <a:gd name="connsiteX862" fmla="*/ 8184681 w 9384838"/>
              <a:gd name="connsiteY862" fmla="*/ 1151014 h 6246801"/>
              <a:gd name="connsiteX863" fmla="*/ 8163215 w 9384838"/>
              <a:gd name="connsiteY863" fmla="*/ 1151014 h 6246801"/>
              <a:gd name="connsiteX864" fmla="*/ 8155409 w 9384838"/>
              <a:gd name="connsiteY864" fmla="*/ 1207607 h 6246801"/>
              <a:gd name="connsiteX865" fmla="*/ 8099792 w 9384838"/>
              <a:gd name="connsiteY865" fmla="*/ 1223219 h 6246801"/>
              <a:gd name="connsiteX866" fmla="*/ 8077350 w 9384838"/>
              <a:gd name="connsiteY866" fmla="*/ 1247612 h 6246801"/>
              <a:gd name="connsiteX867" fmla="*/ 8066617 w 9384838"/>
              <a:gd name="connsiteY867" fmla="*/ 1319817 h 6246801"/>
              <a:gd name="connsiteX868" fmla="*/ 8057835 w 9384838"/>
              <a:gd name="connsiteY868" fmla="*/ 1315914 h 6246801"/>
              <a:gd name="connsiteX869" fmla="*/ 8009048 w 9384838"/>
              <a:gd name="connsiteY869" fmla="*/ 1320793 h 6246801"/>
              <a:gd name="connsiteX870" fmla="*/ 8009048 w 9384838"/>
              <a:gd name="connsiteY870" fmla="*/ 1309084 h 6246801"/>
              <a:gd name="connsiteX871" fmla="*/ 8010024 w 9384838"/>
              <a:gd name="connsiteY871" fmla="*/ 1293472 h 6246801"/>
              <a:gd name="connsiteX872" fmla="*/ 8002218 w 9384838"/>
              <a:gd name="connsiteY872" fmla="*/ 1262248 h 6246801"/>
              <a:gd name="connsiteX873" fmla="*/ 8013927 w 9384838"/>
              <a:gd name="connsiteY873" fmla="*/ 1254442 h 6246801"/>
              <a:gd name="connsiteX874" fmla="*/ 8038320 w 9384838"/>
              <a:gd name="connsiteY874" fmla="*/ 1219316 h 6246801"/>
              <a:gd name="connsiteX875" fmla="*/ 8077350 w 9384838"/>
              <a:gd name="connsiteY875" fmla="*/ 1190044 h 6246801"/>
              <a:gd name="connsiteX876" fmla="*/ 8108573 w 9384838"/>
              <a:gd name="connsiteY876" fmla="*/ 1167602 h 6246801"/>
              <a:gd name="connsiteX877" fmla="*/ 8111501 w 9384838"/>
              <a:gd name="connsiteY877" fmla="*/ 1154917 h 6246801"/>
              <a:gd name="connsiteX878" fmla="*/ 8135894 w 9384838"/>
              <a:gd name="connsiteY878" fmla="*/ 1148087 h 6246801"/>
              <a:gd name="connsiteX879" fmla="*/ 8141748 w 9384838"/>
              <a:gd name="connsiteY879" fmla="*/ 1130524 h 6246801"/>
              <a:gd name="connsiteX880" fmla="*/ 8135894 w 9384838"/>
              <a:gd name="connsiteY880" fmla="*/ 1121742 h 6246801"/>
              <a:gd name="connsiteX881" fmla="*/ 8143700 w 9384838"/>
              <a:gd name="connsiteY881" fmla="*/ 1104179 h 6246801"/>
              <a:gd name="connsiteX882" fmla="*/ 8200293 w 9384838"/>
              <a:gd name="connsiteY882" fmla="*/ 1030998 h 6246801"/>
              <a:gd name="connsiteX883" fmla="*/ 8231516 w 9384838"/>
              <a:gd name="connsiteY883" fmla="*/ 993920 h 6246801"/>
              <a:gd name="connsiteX884" fmla="*/ 8245176 w 9384838"/>
              <a:gd name="connsiteY884" fmla="*/ 957819 h 6246801"/>
              <a:gd name="connsiteX885" fmla="*/ 8258837 w 9384838"/>
              <a:gd name="connsiteY885" fmla="*/ 944159 h 6246801"/>
              <a:gd name="connsiteX886" fmla="*/ 8260788 w 9384838"/>
              <a:gd name="connsiteY886" fmla="*/ 920741 h 6246801"/>
              <a:gd name="connsiteX887" fmla="*/ 8289085 w 9384838"/>
              <a:gd name="connsiteY887" fmla="*/ 889516 h 6246801"/>
              <a:gd name="connsiteX888" fmla="*/ 8306648 w 9384838"/>
              <a:gd name="connsiteY888" fmla="*/ 884639 h 6246801"/>
              <a:gd name="connsiteX889" fmla="*/ 9328245 w 9384838"/>
              <a:gd name="connsiteY889" fmla="*/ 311878 h 6246801"/>
              <a:gd name="connsiteX890" fmla="*/ 9371178 w 9384838"/>
              <a:gd name="connsiteY890" fmla="*/ 317733 h 6246801"/>
              <a:gd name="connsiteX891" fmla="*/ 9384838 w 9384838"/>
              <a:gd name="connsiteY891" fmla="*/ 341150 h 6246801"/>
              <a:gd name="connsiteX892" fmla="*/ 9357517 w 9384838"/>
              <a:gd name="connsiteY892" fmla="*/ 360665 h 6246801"/>
              <a:gd name="connsiteX893" fmla="*/ 9357517 w 9384838"/>
              <a:gd name="connsiteY893" fmla="*/ 378228 h 6246801"/>
              <a:gd name="connsiteX894" fmla="*/ 9371178 w 9384838"/>
              <a:gd name="connsiteY894" fmla="*/ 393840 h 6246801"/>
              <a:gd name="connsiteX895" fmla="*/ 9367275 w 9384838"/>
              <a:gd name="connsiteY895" fmla="*/ 427015 h 6246801"/>
              <a:gd name="connsiteX896" fmla="*/ 9314585 w 9384838"/>
              <a:gd name="connsiteY896" fmla="*/ 427015 h 6246801"/>
              <a:gd name="connsiteX897" fmla="*/ 9250186 w 9384838"/>
              <a:gd name="connsiteY897" fmla="*/ 440675 h 6246801"/>
              <a:gd name="connsiteX898" fmla="*/ 9213108 w 9384838"/>
              <a:gd name="connsiteY898" fmla="*/ 471899 h 6246801"/>
              <a:gd name="connsiteX899" fmla="*/ 9162370 w 9384838"/>
              <a:gd name="connsiteY899" fmla="*/ 491414 h 6246801"/>
              <a:gd name="connsiteX900" fmla="*/ 9099923 w 9384838"/>
              <a:gd name="connsiteY900" fmla="*/ 526540 h 6246801"/>
              <a:gd name="connsiteX901" fmla="*/ 9035524 w 9384838"/>
              <a:gd name="connsiteY901" fmla="*/ 587036 h 6246801"/>
              <a:gd name="connsiteX902" fmla="*/ 8996494 w 9384838"/>
              <a:gd name="connsiteY902" fmla="*/ 635822 h 6246801"/>
              <a:gd name="connsiteX903" fmla="*/ 8961368 w 9384838"/>
              <a:gd name="connsiteY903" fmla="*/ 637774 h 6246801"/>
              <a:gd name="connsiteX904" fmla="*/ 8951610 w 9384838"/>
              <a:gd name="connsiteY904" fmla="*/ 647531 h 6246801"/>
              <a:gd name="connsiteX905" fmla="*/ 8926241 w 9384838"/>
              <a:gd name="connsiteY905" fmla="*/ 637774 h 6246801"/>
              <a:gd name="connsiteX906" fmla="*/ 8916484 w 9384838"/>
              <a:gd name="connsiteY906" fmla="*/ 608501 h 6246801"/>
              <a:gd name="connsiteX907" fmla="*/ 8883309 w 9384838"/>
              <a:gd name="connsiteY907" fmla="*/ 622162 h 6246801"/>
              <a:gd name="connsiteX908" fmla="*/ 8877454 w 9384838"/>
              <a:gd name="connsiteY908" fmla="*/ 651434 h 6246801"/>
              <a:gd name="connsiteX909" fmla="*/ 8887212 w 9384838"/>
              <a:gd name="connsiteY909" fmla="*/ 665094 h 6246801"/>
              <a:gd name="connsiteX910" fmla="*/ 8846231 w 9384838"/>
              <a:gd name="connsiteY910" fmla="*/ 719735 h 6246801"/>
              <a:gd name="connsiteX911" fmla="*/ 8799395 w 9384838"/>
              <a:gd name="connsiteY911" fmla="*/ 749008 h 6246801"/>
              <a:gd name="connsiteX912" fmla="*/ 8766220 w 9384838"/>
              <a:gd name="connsiteY912" fmla="*/ 774380 h 6246801"/>
              <a:gd name="connsiteX913" fmla="*/ 8731094 w 9384838"/>
              <a:gd name="connsiteY913" fmla="*/ 844633 h 6246801"/>
              <a:gd name="connsiteX914" fmla="*/ 8697919 w 9384838"/>
              <a:gd name="connsiteY914" fmla="*/ 862196 h 6246801"/>
              <a:gd name="connsiteX915" fmla="*/ 8666695 w 9384838"/>
              <a:gd name="connsiteY915" fmla="*/ 862196 h 6246801"/>
              <a:gd name="connsiteX916" fmla="*/ 8641326 w 9384838"/>
              <a:gd name="connsiteY916" fmla="*/ 887565 h 6246801"/>
              <a:gd name="connsiteX917" fmla="*/ 8614005 w 9384838"/>
              <a:gd name="connsiteY917" fmla="*/ 932449 h 6246801"/>
              <a:gd name="connsiteX918" fmla="*/ 8590587 w 9384838"/>
              <a:gd name="connsiteY918" fmla="*/ 936351 h 6246801"/>
              <a:gd name="connsiteX919" fmla="*/ 8576927 w 9384838"/>
              <a:gd name="connsiteY919" fmla="*/ 920740 h 6246801"/>
              <a:gd name="connsiteX920" fmla="*/ 8590587 w 9384838"/>
              <a:gd name="connsiteY920" fmla="*/ 885614 h 6246801"/>
              <a:gd name="connsiteX921" fmla="*/ 8602296 w 9384838"/>
              <a:gd name="connsiteY921" fmla="*/ 881711 h 6246801"/>
              <a:gd name="connsiteX922" fmla="*/ 8610102 w 9384838"/>
              <a:gd name="connsiteY922" fmla="*/ 868050 h 6246801"/>
              <a:gd name="connsiteX923" fmla="*/ 8606199 w 9384838"/>
              <a:gd name="connsiteY923" fmla="*/ 850487 h 6246801"/>
              <a:gd name="connsiteX924" fmla="*/ 8612054 w 9384838"/>
              <a:gd name="connsiteY924" fmla="*/ 825118 h 6246801"/>
              <a:gd name="connsiteX925" fmla="*/ 8623762 w 9384838"/>
              <a:gd name="connsiteY925" fmla="*/ 846584 h 6246801"/>
              <a:gd name="connsiteX926" fmla="*/ 8637423 w 9384838"/>
              <a:gd name="connsiteY926" fmla="*/ 848536 h 6246801"/>
              <a:gd name="connsiteX927" fmla="*/ 8649132 w 9384838"/>
              <a:gd name="connsiteY927" fmla="*/ 827069 h 6246801"/>
              <a:gd name="connsiteX928" fmla="*/ 8635471 w 9384838"/>
              <a:gd name="connsiteY928" fmla="*/ 807555 h 6246801"/>
              <a:gd name="connsiteX929" fmla="*/ 8654986 w 9384838"/>
              <a:gd name="connsiteY929" fmla="*/ 807555 h 6246801"/>
              <a:gd name="connsiteX930" fmla="*/ 8664743 w 9384838"/>
              <a:gd name="connsiteY930" fmla="*/ 819263 h 6246801"/>
              <a:gd name="connsiteX931" fmla="*/ 8692064 w 9384838"/>
              <a:gd name="connsiteY931" fmla="*/ 805603 h 6246801"/>
              <a:gd name="connsiteX932" fmla="*/ 8709627 w 9384838"/>
              <a:gd name="connsiteY932" fmla="*/ 778282 h 6246801"/>
              <a:gd name="connsiteX933" fmla="*/ 8711579 w 9384838"/>
              <a:gd name="connsiteY933" fmla="*/ 749008 h 6246801"/>
              <a:gd name="connsiteX934" fmla="*/ 8695967 w 9384838"/>
              <a:gd name="connsiteY934" fmla="*/ 749008 h 6246801"/>
              <a:gd name="connsiteX935" fmla="*/ 8672549 w 9384838"/>
              <a:gd name="connsiteY935" fmla="*/ 745105 h 6246801"/>
              <a:gd name="connsiteX936" fmla="*/ 8668646 w 9384838"/>
              <a:gd name="connsiteY936" fmla="*/ 713881 h 6246801"/>
              <a:gd name="connsiteX937" fmla="*/ 8697919 w 9384838"/>
              <a:gd name="connsiteY937" fmla="*/ 713881 h 6246801"/>
              <a:gd name="connsiteX938" fmla="*/ 8715482 w 9384838"/>
              <a:gd name="connsiteY938" fmla="*/ 731444 h 6246801"/>
              <a:gd name="connsiteX939" fmla="*/ 8733045 w 9384838"/>
              <a:gd name="connsiteY939" fmla="*/ 719735 h 6246801"/>
              <a:gd name="connsiteX940" fmla="*/ 8746705 w 9384838"/>
              <a:gd name="connsiteY940" fmla="*/ 688512 h 6246801"/>
              <a:gd name="connsiteX941" fmla="*/ 8787686 w 9384838"/>
              <a:gd name="connsiteY941" fmla="*/ 674851 h 6246801"/>
              <a:gd name="connsiteX942" fmla="*/ 8811104 w 9384838"/>
              <a:gd name="connsiteY942" fmla="*/ 624114 h 6246801"/>
              <a:gd name="connsiteX943" fmla="*/ 8830619 w 9384838"/>
              <a:gd name="connsiteY943" fmla="*/ 618260 h 6246801"/>
              <a:gd name="connsiteX944" fmla="*/ 8840376 w 9384838"/>
              <a:gd name="connsiteY944" fmla="*/ 600695 h 6246801"/>
              <a:gd name="connsiteX945" fmla="*/ 8832570 w 9384838"/>
              <a:gd name="connsiteY945" fmla="*/ 559715 h 6246801"/>
              <a:gd name="connsiteX946" fmla="*/ 8850134 w 9384838"/>
              <a:gd name="connsiteY946" fmla="*/ 559715 h 6246801"/>
              <a:gd name="connsiteX947" fmla="*/ 8885260 w 9384838"/>
              <a:gd name="connsiteY947" fmla="*/ 573376 h 6246801"/>
              <a:gd name="connsiteX948" fmla="*/ 8902823 w 9384838"/>
              <a:gd name="connsiteY948" fmla="*/ 559715 h 6246801"/>
              <a:gd name="connsiteX949" fmla="*/ 8904775 w 9384838"/>
              <a:gd name="connsiteY949" fmla="*/ 524589 h 6246801"/>
              <a:gd name="connsiteX950" fmla="*/ 8949659 w 9384838"/>
              <a:gd name="connsiteY950" fmla="*/ 497268 h 6246801"/>
              <a:gd name="connsiteX951" fmla="*/ 8976980 w 9384838"/>
              <a:gd name="connsiteY951" fmla="*/ 497268 h 6246801"/>
              <a:gd name="connsiteX952" fmla="*/ 8976980 w 9384838"/>
              <a:gd name="connsiteY952" fmla="*/ 462142 h 6246801"/>
              <a:gd name="connsiteX953" fmla="*/ 8965271 w 9384838"/>
              <a:gd name="connsiteY953" fmla="*/ 419209 h 6246801"/>
              <a:gd name="connsiteX954" fmla="*/ 8973077 w 9384838"/>
              <a:gd name="connsiteY954" fmla="*/ 393840 h 6246801"/>
              <a:gd name="connsiteX955" fmla="*/ 9002349 w 9384838"/>
              <a:gd name="connsiteY955" fmla="*/ 376277 h 6246801"/>
              <a:gd name="connsiteX956" fmla="*/ 9017961 w 9384838"/>
              <a:gd name="connsiteY956" fmla="*/ 403597 h 6246801"/>
              <a:gd name="connsiteX957" fmla="*/ 9041378 w 9384838"/>
              <a:gd name="connsiteY957" fmla="*/ 467996 h 6246801"/>
              <a:gd name="connsiteX958" fmla="*/ 9076505 w 9384838"/>
              <a:gd name="connsiteY958" fmla="*/ 475802 h 6246801"/>
              <a:gd name="connsiteX959" fmla="*/ 9154564 w 9384838"/>
              <a:gd name="connsiteY959" fmla="*/ 458239 h 6246801"/>
              <a:gd name="connsiteX960" fmla="*/ 9209205 w 9384838"/>
              <a:gd name="connsiteY960" fmla="*/ 409452 h 6246801"/>
              <a:gd name="connsiteX961" fmla="*/ 9218963 w 9384838"/>
              <a:gd name="connsiteY961" fmla="*/ 380180 h 6246801"/>
              <a:gd name="connsiteX962" fmla="*/ 9283361 w 9384838"/>
              <a:gd name="connsiteY962" fmla="*/ 325538 h 6246801"/>
              <a:gd name="connsiteX963" fmla="*/ 9328245 w 9384838"/>
              <a:gd name="connsiteY963" fmla="*/ 311878 h 6246801"/>
              <a:gd name="connsiteX964" fmla="*/ 6819242 w 9384838"/>
              <a:gd name="connsiteY964" fmla="*/ 0 h 6246801"/>
              <a:gd name="connsiteX965" fmla="*/ 6869020 w 9384838"/>
              <a:gd name="connsiteY965" fmla="*/ 125002 h 6246801"/>
              <a:gd name="connsiteX966" fmla="*/ 6969682 w 9384838"/>
              <a:gd name="connsiteY966" fmla="*/ 326334 h 6246801"/>
              <a:gd name="connsiteX967" fmla="*/ 6969682 w 9384838"/>
              <a:gd name="connsiteY967" fmla="*/ 401556 h 6246801"/>
              <a:gd name="connsiteX968" fmla="*/ 7094680 w 9384838"/>
              <a:gd name="connsiteY968" fmla="*/ 652667 h 6246801"/>
              <a:gd name="connsiteX969" fmla="*/ 7220784 w 9384838"/>
              <a:gd name="connsiteY969" fmla="*/ 803117 h 6246801"/>
              <a:gd name="connsiteX970" fmla="*/ 7321446 w 9384838"/>
              <a:gd name="connsiteY970" fmla="*/ 903783 h 6246801"/>
              <a:gd name="connsiteX971" fmla="*/ 7321446 w 9384838"/>
              <a:gd name="connsiteY971" fmla="*/ 979004 h 6246801"/>
              <a:gd name="connsiteX972" fmla="*/ 7345782 w 9384838"/>
              <a:gd name="connsiteY972" fmla="*/ 979004 h 6246801"/>
              <a:gd name="connsiteX973" fmla="*/ 7396667 w 9384838"/>
              <a:gd name="connsiteY973" fmla="*/ 1003341 h 6246801"/>
              <a:gd name="connsiteX974" fmla="*/ 7421002 w 9384838"/>
              <a:gd name="connsiteY974" fmla="*/ 979004 h 6246801"/>
              <a:gd name="connsiteX975" fmla="*/ 7496223 w 9384838"/>
              <a:gd name="connsiteY975" fmla="*/ 1003341 h 6246801"/>
              <a:gd name="connsiteX976" fmla="*/ 7446445 w 9384838"/>
              <a:gd name="connsiteY976" fmla="*/ 1054227 h 6246801"/>
              <a:gd name="connsiteX977" fmla="*/ 7471887 w 9384838"/>
              <a:gd name="connsiteY977" fmla="*/ 1078564 h 6246801"/>
              <a:gd name="connsiteX978" fmla="*/ 7521665 w 9384838"/>
              <a:gd name="connsiteY978" fmla="*/ 1054227 h 6246801"/>
              <a:gd name="connsiteX979" fmla="*/ 7547107 w 9384838"/>
              <a:gd name="connsiteY979" fmla="*/ 1129449 h 6246801"/>
              <a:gd name="connsiteX980" fmla="*/ 7672105 w 9384838"/>
              <a:gd name="connsiteY980" fmla="*/ 1179229 h 6246801"/>
              <a:gd name="connsiteX981" fmla="*/ 7747325 w 9384838"/>
              <a:gd name="connsiteY981" fmla="*/ 1179229 h 6246801"/>
              <a:gd name="connsiteX982" fmla="*/ 7847987 w 9384838"/>
              <a:gd name="connsiteY982" fmla="*/ 1104007 h 6246801"/>
              <a:gd name="connsiteX983" fmla="*/ 7923207 w 9384838"/>
              <a:gd name="connsiteY983" fmla="*/ 1078564 h 6246801"/>
              <a:gd name="connsiteX984" fmla="*/ 7998427 w 9384838"/>
              <a:gd name="connsiteY984" fmla="*/ 1003341 h 6246801"/>
              <a:gd name="connsiteX985" fmla="*/ 7998427 w 9384838"/>
              <a:gd name="connsiteY985" fmla="*/ 1054227 h 6246801"/>
              <a:gd name="connsiteX986" fmla="*/ 7948649 w 9384838"/>
              <a:gd name="connsiteY986" fmla="*/ 1104007 h 6246801"/>
              <a:gd name="connsiteX987" fmla="*/ 7948649 w 9384838"/>
              <a:gd name="connsiteY987" fmla="*/ 1129449 h 6246801"/>
              <a:gd name="connsiteX988" fmla="*/ 7822545 w 9384838"/>
              <a:gd name="connsiteY988" fmla="*/ 1279895 h 6246801"/>
              <a:gd name="connsiteX989" fmla="*/ 7822545 w 9384838"/>
              <a:gd name="connsiteY989" fmla="*/ 1379454 h 6246801"/>
              <a:gd name="connsiteX990" fmla="*/ 7873429 w 9384838"/>
              <a:gd name="connsiteY990" fmla="*/ 1379454 h 6246801"/>
              <a:gd name="connsiteX991" fmla="*/ 7847987 w 9384838"/>
              <a:gd name="connsiteY991" fmla="*/ 1505563 h 6246801"/>
              <a:gd name="connsiteX992" fmla="*/ 7797103 w 9384838"/>
              <a:gd name="connsiteY992" fmla="*/ 1531005 h 6246801"/>
              <a:gd name="connsiteX993" fmla="*/ 7873429 w 9384838"/>
              <a:gd name="connsiteY993" fmla="*/ 1606229 h 6246801"/>
              <a:gd name="connsiteX994" fmla="*/ 7948649 w 9384838"/>
              <a:gd name="connsiteY994" fmla="*/ 1606229 h 6246801"/>
              <a:gd name="connsiteX995" fmla="*/ 7923207 w 9384838"/>
              <a:gd name="connsiteY995" fmla="*/ 1656009 h 6246801"/>
              <a:gd name="connsiteX996" fmla="*/ 7772767 w 9384838"/>
              <a:gd name="connsiteY996" fmla="*/ 1630565 h 6246801"/>
              <a:gd name="connsiteX997" fmla="*/ 7672105 w 9384838"/>
              <a:gd name="connsiteY997" fmla="*/ 1705789 h 6246801"/>
              <a:gd name="connsiteX998" fmla="*/ 7672105 w 9384838"/>
              <a:gd name="connsiteY998" fmla="*/ 1656009 h 6246801"/>
              <a:gd name="connsiteX999" fmla="*/ 7596885 w 9384838"/>
              <a:gd name="connsiteY999" fmla="*/ 1656009 h 6246801"/>
              <a:gd name="connsiteX1000" fmla="*/ 7571443 w 9384838"/>
              <a:gd name="connsiteY1000" fmla="*/ 1705789 h 6246801"/>
              <a:gd name="connsiteX1001" fmla="*/ 7446445 w 9384838"/>
              <a:gd name="connsiteY1001" fmla="*/ 1681452 h 6246801"/>
              <a:gd name="connsiteX1002" fmla="*/ 7421002 w 9384838"/>
              <a:gd name="connsiteY1002" fmla="*/ 1630565 h 6246801"/>
              <a:gd name="connsiteX1003" fmla="*/ 7321446 w 9384838"/>
              <a:gd name="connsiteY1003" fmla="*/ 1630565 h 6246801"/>
              <a:gd name="connsiteX1004" fmla="*/ 7070344 w 9384838"/>
              <a:gd name="connsiteY1004" fmla="*/ 1756674 h 6246801"/>
              <a:gd name="connsiteX1005" fmla="*/ 6869020 w 9384838"/>
              <a:gd name="connsiteY1005" fmla="*/ 1907113 h 6246801"/>
              <a:gd name="connsiteX1006" fmla="*/ 6894462 w 9384838"/>
              <a:gd name="connsiteY1006" fmla="*/ 1956897 h 6246801"/>
              <a:gd name="connsiteX1007" fmla="*/ 6819242 w 9384838"/>
              <a:gd name="connsiteY1007" fmla="*/ 2081899 h 6246801"/>
              <a:gd name="connsiteX1008" fmla="*/ 6793800 w 9384838"/>
              <a:gd name="connsiteY1008" fmla="*/ 2006676 h 6246801"/>
              <a:gd name="connsiteX1009" fmla="*/ 6668802 w 9384838"/>
              <a:gd name="connsiteY1009" fmla="*/ 1931450 h 6246801"/>
              <a:gd name="connsiteX1010" fmla="*/ 6542697 w 9384838"/>
              <a:gd name="connsiteY1010" fmla="*/ 1831894 h 6246801"/>
              <a:gd name="connsiteX1011" fmla="*/ 6467477 w 9384838"/>
              <a:gd name="connsiteY1011" fmla="*/ 1705789 h 6246801"/>
              <a:gd name="connsiteX1012" fmla="*/ 6417699 w 9384838"/>
              <a:gd name="connsiteY1012" fmla="*/ 1681452 h 6246801"/>
              <a:gd name="connsiteX1013" fmla="*/ 6342479 w 9384838"/>
              <a:gd name="connsiteY1013" fmla="*/ 1580786 h 6246801"/>
              <a:gd name="connsiteX1014" fmla="*/ 6217481 w 9384838"/>
              <a:gd name="connsiteY1014" fmla="*/ 1555343 h 6246801"/>
              <a:gd name="connsiteX1015" fmla="*/ 6091377 w 9384838"/>
              <a:gd name="connsiteY1015" fmla="*/ 1606229 h 6246801"/>
              <a:gd name="connsiteX1016" fmla="*/ 5991821 w 9384838"/>
              <a:gd name="connsiteY1016" fmla="*/ 1681452 h 6246801"/>
              <a:gd name="connsiteX1017" fmla="*/ 5966379 w 9384838"/>
              <a:gd name="connsiteY1017" fmla="*/ 1630565 h 6246801"/>
              <a:gd name="connsiteX1018" fmla="*/ 5966379 w 9384838"/>
              <a:gd name="connsiteY1018" fmla="*/ 1580786 h 6246801"/>
              <a:gd name="connsiteX1019" fmla="*/ 5916601 w 9384838"/>
              <a:gd name="connsiteY1019" fmla="*/ 1531005 h 6246801"/>
              <a:gd name="connsiteX1020" fmla="*/ 5940937 w 9384838"/>
              <a:gd name="connsiteY1020" fmla="*/ 1505563 h 6246801"/>
              <a:gd name="connsiteX1021" fmla="*/ 5891159 w 9384838"/>
              <a:gd name="connsiteY1021" fmla="*/ 1480122 h 6246801"/>
              <a:gd name="connsiteX1022" fmla="*/ 5840275 w 9384838"/>
              <a:gd name="connsiteY1022" fmla="*/ 1480122 h 6246801"/>
              <a:gd name="connsiteX1023" fmla="*/ 5815939 w 9384838"/>
              <a:gd name="connsiteY1023" fmla="*/ 1455784 h 6246801"/>
              <a:gd name="connsiteX1024" fmla="*/ 5740719 w 9384838"/>
              <a:gd name="connsiteY1024" fmla="*/ 1505563 h 6246801"/>
              <a:gd name="connsiteX1025" fmla="*/ 5665499 w 9384838"/>
              <a:gd name="connsiteY1025" fmla="*/ 1606229 h 6246801"/>
              <a:gd name="connsiteX1026" fmla="*/ 5715277 w 9384838"/>
              <a:gd name="connsiteY1026" fmla="*/ 1656009 h 6246801"/>
              <a:gd name="connsiteX1027" fmla="*/ 5765055 w 9384838"/>
              <a:gd name="connsiteY1027" fmla="*/ 1731231 h 6246801"/>
              <a:gd name="connsiteX1028" fmla="*/ 5840275 w 9384838"/>
              <a:gd name="connsiteY1028" fmla="*/ 1731231 h 6246801"/>
              <a:gd name="connsiteX1029" fmla="*/ 5916601 w 9384838"/>
              <a:gd name="connsiteY1029" fmla="*/ 1881669 h 6246801"/>
              <a:gd name="connsiteX1030" fmla="*/ 5966379 w 9384838"/>
              <a:gd name="connsiteY1030" fmla="*/ 1956897 h 6246801"/>
              <a:gd name="connsiteX1031" fmla="*/ 5891159 w 9384838"/>
              <a:gd name="connsiteY1031" fmla="*/ 2006676 h 6246801"/>
              <a:gd name="connsiteX1032" fmla="*/ 5815939 w 9384838"/>
              <a:gd name="connsiteY1032" fmla="*/ 1931450 h 6246801"/>
              <a:gd name="connsiteX1033" fmla="*/ 5765055 w 9384838"/>
              <a:gd name="connsiteY1033" fmla="*/ 1881669 h 6246801"/>
              <a:gd name="connsiteX1034" fmla="*/ 5715277 w 9384838"/>
              <a:gd name="connsiteY1034" fmla="*/ 1931450 h 6246801"/>
              <a:gd name="connsiteX1035" fmla="*/ 5665499 w 9384838"/>
              <a:gd name="connsiteY1035" fmla="*/ 1931450 h 6246801"/>
              <a:gd name="connsiteX1036" fmla="*/ 5640056 w 9384838"/>
              <a:gd name="connsiteY1036" fmla="*/ 2006676 h 6246801"/>
              <a:gd name="connsiteX1037" fmla="*/ 5590278 w 9384838"/>
              <a:gd name="connsiteY1037" fmla="*/ 2006676 h 6246801"/>
              <a:gd name="connsiteX1038" fmla="*/ 5515058 w 9384838"/>
              <a:gd name="connsiteY1038" fmla="*/ 2081899 h 6246801"/>
              <a:gd name="connsiteX1039" fmla="*/ 5464174 w 9384838"/>
              <a:gd name="connsiteY1039" fmla="*/ 2057559 h 6246801"/>
              <a:gd name="connsiteX1040" fmla="*/ 5464174 w 9384838"/>
              <a:gd name="connsiteY1040" fmla="*/ 1956897 h 6246801"/>
              <a:gd name="connsiteX1041" fmla="*/ 5489616 w 9384838"/>
              <a:gd name="connsiteY1041" fmla="*/ 1881669 h 6246801"/>
              <a:gd name="connsiteX1042" fmla="*/ 5564836 w 9384838"/>
              <a:gd name="connsiteY1042" fmla="*/ 1831894 h 6246801"/>
              <a:gd name="connsiteX1043" fmla="*/ 5590278 w 9384838"/>
              <a:gd name="connsiteY1043" fmla="*/ 1756674 h 6246801"/>
              <a:gd name="connsiteX1044" fmla="*/ 5539394 w 9384838"/>
              <a:gd name="connsiteY1044" fmla="*/ 1656009 h 6246801"/>
              <a:gd name="connsiteX1045" fmla="*/ 5515058 w 9384838"/>
              <a:gd name="connsiteY1045" fmla="*/ 1656009 h 6246801"/>
              <a:gd name="connsiteX1046" fmla="*/ 5515058 w 9384838"/>
              <a:gd name="connsiteY1046" fmla="*/ 1606229 h 6246801"/>
              <a:gd name="connsiteX1047" fmla="*/ 5489616 w 9384838"/>
              <a:gd name="connsiteY1047" fmla="*/ 1580786 h 6246801"/>
              <a:gd name="connsiteX1048" fmla="*/ 5489616 w 9384838"/>
              <a:gd name="connsiteY1048" fmla="*/ 1531005 h 6246801"/>
              <a:gd name="connsiteX1049" fmla="*/ 5539394 w 9384838"/>
              <a:gd name="connsiteY1049" fmla="*/ 1455784 h 6246801"/>
              <a:gd name="connsiteX1050" fmla="*/ 5539394 w 9384838"/>
              <a:gd name="connsiteY1050" fmla="*/ 1404898 h 6246801"/>
              <a:gd name="connsiteX1051" fmla="*/ 5564836 w 9384838"/>
              <a:gd name="connsiteY1051" fmla="*/ 1355118 h 6246801"/>
              <a:gd name="connsiteX1052" fmla="*/ 5614614 w 9384838"/>
              <a:gd name="connsiteY1052" fmla="*/ 1379454 h 6246801"/>
              <a:gd name="connsiteX1053" fmla="*/ 5689834 w 9384838"/>
              <a:gd name="connsiteY1053" fmla="*/ 1355118 h 6246801"/>
              <a:gd name="connsiteX1054" fmla="*/ 5740719 w 9384838"/>
              <a:gd name="connsiteY1054" fmla="*/ 1329675 h 6246801"/>
              <a:gd name="connsiteX1055" fmla="*/ 5765055 w 9384838"/>
              <a:gd name="connsiteY1055" fmla="*/ 1355118 h 6246801"/>
              <a:gd name="connsiteX1056" fmla="*/ 5815939 w 9384838"/>
              <a:gd name="connsiteY1056" fmla="*/ 1279895 h 6246801"/>
              <a:gd name="connsiteX1057" fmla="*/ 5891159 w 9384838"/>
              <a:gd name="connsiteY1057" fmla="*/ 1254452 h 6246801"/>
              <a:gd name="connsiteX1058" fmla="*/ 5891159 w 9384838"/>
              <a:gd name="connsiteY1058" fmla="*/ 1179229 h 6246801"/>
              <a:gd name="connsiteX1059" fmla="*/ 5840275 w 9384838"/>
              <a:gd name="connsiteY1059" fmla="*/ 1104007 h 6246801"/>
              <a:gd name="connsiteX1060" fmla="*/ 5865717 w 9384838"/>
              <a:gd name="connsiteY1060" fmla="*/ 1054227 h 6246801"/>
              <a:gd name="connsiteX1061" fmla="*/ 5916601 w 9384838"/>
              <a:gd name="connsiteY1061" fmla="*/ 1054227 h 6246801"/>
              <a:gd name="connsiteX1062" fmla="*/ 6041599 w 9384838"/>
              <a:gd name="connsiteY1062" fmla="*/ 1179229 h 6246801"/>
              <a:gd name="connsiteX1063" fmla="*/ 6091377 w 9384838"/>
              <a:gd name="connsiteY1063" fmla="*/ 1153786 h 6246801"/>
              <a:gd name="connsiteX1064" fmla="*/ 6091377 w 9384838"/>
              <a:gd name="connsiteY1064" fmla="*/ 1204672 h 6246801"/>
              <a:gd name="connsiteX1065" fmla="*/ 6166597 w 9384838"/>
              <a:gd name="connsiteY1065" fmla="*/ 1254452 h 6246801"/>
              <a:gd name="connsiteX1066" fmla="*/ 6292701 w 9384838"/>
              <a:gd name="connsiteY1066" fmla="*/ 1179229 h 6246801"/>
              <a:gd name="connsiteX1067" fmla="*/ 6317037 w 9384838"/>
              <a:gd name="connsiteY1067" fmla="*/ 1129449 h 6246801"/>
              <a:gd name="connsiteX1068" fmla="*/ 6292701 w 9384838"/>
              <a:gd name="connsiteY1068" fmla="*/ 1054227 h 6246801"/>
              <a:gd name="connsiteX1069" fmla="*/ 6317037 w 9384838"/>
              <a:gd name="connsiteY1069" fmla="*/ 1003341 h 6246801"/>
              <a:gd name="connsiteX1070" fmla="*/ 6317037 w 9384838"/>
              <a:gd name="connsiteY1070" fmla="*/ 953562 h 6246801"/>
              <a:gd name="connsiteX1071" fmla="*/ 6342479 w 9384838"/>
              <a:gd name="connsiteY1071" fmla="*/ 903783 h 6246801"/>
              <a:gd name="connsiteX1072" fmla="*/ 6443141 w 9384838"/>
              <a:gd name="connsiteY1072" fmla="*/ 878340 h 6246801"/>
              <a:gd name="connsiteX1073" fmla="*/ 6492919 w 9384838"/>
              <a:gd name="connsiteY1073" fmla="*/ 803117 h 6246801"/>
              <a:gd name="connsiteX1074" fmla="*/ 6518361 w 9384838"/>
              <a:gd name="connsiteY1074" fmla="*/ 652667 h 6246801"/>
              <a:gd name="connsiteX1075" fmla="*/ 6619024 w 9384838"/>
              <a:gd name="connsiteY1075" fmla="*/ 526559 h 6246801"/>
              <a:gd name="connsiteX1076" fmla="*/ 6643360 w 9384838"/>
              <a:gd name="connsiteY1076" fmla="*/ 300891 h 6246801"/>
              <a:gd name="connsiteX1077" fmla="*/ 6619024 w 9384838"/>
              <a:gd name="connsiteY1077" fmla="*/ 125002 h 6246801"/>
              <a:gd name="connsiteX1078" fmla="*/ 6694244 w 9384838"/>
              <a:gd name="connsiteY1078" fmla="*/ 49779 h 6246801"/>
              <a:gd name="connsiteX1079" fmla="*/ 6769464 w 9384838"/>
              <a:gd name="connsiteY1079" fmla="*/ 49779 h 6246801"/>
              <a:gd name="connsiteX1080" fmla="*/ 6819242 w 9384838"/>
              <a:gd name="connsiteY108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579280 w 9384838"/>
              <a:gd name="connsiteY569" fmla="*/ 5142795 h 6246801"/>
              <a:gd name="connsiteX570" fmla="*/ 2705382 w 9384838"/>
              <a:gd name="connsiteY570" fmla="*/ 5093015 h 6246801"/>
              <a:gd name="connsiteX571" fmla="*/ 2755160 w 9384838"/>
              <a:gd name="connsiteY571" fmla="*/ 5043236 h 6246801"/>
              <a:gd name="connsiteX572" fmla="*/ 2755160 w 9384838"/>
              <a:gd name="connsiteY572" fmla="*/ 4992350 h 6246801"/>
              <a:gd name="connsiteX573" fmla="*/ 2729719 w 9384838"/>
              <a:gd name="connsiteY573" fmla="*/ 4968013 h 6246801"/>
              <a:gd name="connsiteX574" fmla="*/ 2705383 w 9384838"/>
              <a:gd name="connsiteY574" fmla="*/ 4942570 h 6246801"/>
              <a:gd name="connsiteX575" fmla="*/ 2679942 w 9384838"/>
              <a:gd name="connsiteY575" fmla="*/ 4942570 h 6246801"/>
              <a:gd name="connsiteX576" fmla="*/ 2654500 w 9384838"/>
              <a:gd name="connsiteY576" fmla="*/ 4968013 h 6246801"/>
              <a:gd name="connsiteX577" fmla="*/ 2604722 w 9384838"/>
              <a:gd name="connsiteY577" fmla="*/ 4968013 h 6246801"/>
              <a:gd name="connsiteX578" fmla="*/ 2529503 w 9384838"/>
              <a:gd name="connsiteY578" fmla="*/ 4917127 h 6246801"/>
              <a:gd name="connsiteX579" fmla="*/ 2529503 w 9384838"/>
              <a:gd name="connsiteY579" fmla="*/ 4867348 h 6246801"/>
              <a:gd name="connsiteX580" fmla="*/ 2454282 w 9384838"/>
              <a:gd name="connsiteY580" fmla="*/ 4841905 h 6246801"/>
              <a:gd name="connsiteX581" fmla="*/ 2454282 w 9384838"/>
              <a:gd name="connsiteY581" fmla="*/ 4867348 h 6246801"/>
              <a:gd name="connsiteX582" fmla="*/ 2428840 w 9384838"/>
              <a:gd name="connsiteY582" fmla="*/ 4841905 h 6246801"/>
              <a:gd name="connsiteX583" fmla="*/ 2379063 w 9384838"/>
              <a:gd name="connsiteY583" fmla="*/ 4841905 h 6246801"/>
              <a:gd name="connsiteX584" fmla="*/ 2353620 w 9384838"/>
              <a:gd name="connsiteY584" fmla="*/ 4867348 h 6246801"/>
              <a:gd name="connsiteX585" fmla="*/ 2353620 w 9384838"/>
              <a:gd name="connsiteY585" fmla="*/ 4867347 h 6246801"/>
              <a:gd name="connsiteX586" fmla="*/ 2328178 w 9384838"/>
              <a:gd name="connsiteY586" fmla="*/ 4841904 h 6246801"/>
              <a:gd name="connsiteX587" fmla="*/ 2303843 w 9384838"/>
              <a:gd name="connsiteY587" fmla="*/ 4841904 h 6246801"/>
              <a:gd name="connsiteX588" fmla="*/ 2278401 w 9384838"/>
              <a:gd name="connsiteY588" fmla="*/ 4817568 h 6246801"/>
              <a:gd name="connsiteX589" fmla="*/ 2252958 w 9384838"/>
              <a:gd name="connsiteY589" fmla="*/ 4841904 h 6246801"/>
              <a:gd name="connsiteX590" fmla="*/ 2303843 w 9384838"/>
              <a:gd name="connsiteY590" fmla="*/ 4867347 h 6246801"/>
              <a:gd name="connsiteX591" fmla="*/ 2228623 w 9384838"/>
              <a:gd name="connsiteY591" fmla="*/ 4892790 h 6246801"/>
              <a:gd name="connsiteX592" fmla="*/ 2177740 w 9384838"/>
              <a:gd name="connsiteY592" fmla="*/ 4841904 h 6246801"/>
              <a:gd name="connsiteX593" fmla="*/ 2153404 w 9384838"/>
              <a:gd name="connsiteY593" fmla="*/ 4867347 h 6246801"/>
              <a:gd name="connsiteX594" fmla="*/ 2153404 w 9384838"/>
              <a:gd name="connsiteY594" fmla="*/ 4892790 h 6246801"/>
              <a:gd name="connsiteX595" fmla="*/ 2127962 w 9384838"/>
              <a:gd name="connsiteY595" fmla="*/ 4942570 h 6246801"/>
              <a:gd name="connsiteX596" fmla="*/ 2102518 w 9384838"/>
              <a:gd name="connsiteY596" fmla="*/ 4917127 h 6246801"/>
              <a:gd name="connsiteX597" fmla="*/ 2078183 w 9384838"/>
              <a:gd name="connsiteY597" fmla="*/ 4917127 h 6246801"/>
              <a:gd name="connsiteX598" fmla="*/ 2078183 w 9384838"/>
              <a:gd name="connsiteY598" fmla="*/ 4867347 h 6246801"/>
              <a:gd name="connsiteX599" fmla="*/ 2027299 w 9384838"/>
              <a:gd name="connsiteY599" fmla="*/ 4867347 h 6246801"/>
              <a:gd name="connsiteX600" fmla="*/ 2001857 w 9384838"/>
              <a:gd name="connsiteY600" fmla="*/ 4892790 h 6246801"/>
              <a:gd name="connsiteX601" fmla="*/ 1952080 w 9384838"/>
              <a:gd name="connsiteY601" fmla="*/ 4892790 h 6246801"/>
              <a:gd name="connsiteX602" fmla="*/ 1902303 w 9384838"/>
              <a:gd name="connsiteY602" fmla="*/ 4917127 h 6246801"/>
              <a:gd name="connsiteX603" fmla="*/ 1876860 w 9384838"/>
              <a:gd name="connsiteY603" fmla="*/ 4892790 h 6246801"/>
              <a:gd name="connsiteX604" fmla="*/ 1876860 w 9384838"/>
              <a:gd name="connsiteY604" fmla="*/ 4867347 h 6246801"/>
              <a:gd name="connsiteX605" fmla="*/ 1851419 w 9384838"/>
              <a:gd name="connsiteY605" fmla="*/ 4892790 h 6246801"/>
              <a:gd name="connsiteX606" fmla="*/ 1827080 w 9384838"/>
              <a:gd name="connsiteY606" fmla="*/ 4892790 h 6246801"/>
              <a:gd name="connsiteX607" fmla="*/ 1801640 w 9384838"/>
              <a:gd name="connsiteY607" fmla="*/ 4867347 h 6246801"/>
              <a:gd name="connsiteX608" fmla="*/ 1801640 w 9384838"/>
              <a:gd name="connsiteY608" fmla="*/ 4892790 h 6246801"/>
              <a:gd name="connsiteX609" fmla="*/ 1776198 w 9384838"/>
              <a:gd name="connsiteY609" fmla="*/ 4917127 h 6246801"/>
              <a:gd name="connsiteX610" fmla="*/ 1751861 w 9384838"/>
              <a:gd name="connsiteY610" fmla="*/ 4892790 h 6246801"/>
              <a:gd name="connsiteX611" fmla="*/ 1726419 w 9384838"/>
              <a:gd name="connsiteY611" fmla="*/ 4892790 h 6246801"/>
              <a:gd name="connsiteX612" fmla="*/ 1700977 w 9384838"/>
              <a:gd name="connsiteY612" fmla="*/ 4917127 h 6246801"/>
              <a:gd name="connsiteX613" fmla="*/ 1676640 w 9384838"/>
              <a:gd name="connsiteY613" fmla="*/ 4892790 h 6246801"/>
              <a:gd name="connsiteX614" fmla="*/ 1625756 w 9384838"/>
              <a:gd name="connsiteY614" fmla="*/ 4917127 h 6246801"/>
              <a:gd name="connsiteX615" fmla="*/ 1601421 w 9384838"/>
              <a:gd name="connsiteY615" fmla="*/ 4917127 h 6246801"/>
              <a:gd name="connsiteX616" fmla="*/ 1575979 w 9384838"/>
              <a:gd name="connsiteY616" fmla="*/ 4892790 h 6246801"/>
              <a:gd name="connsiteX617" fmla="*/ 1575979 w 9384838"/>
              <a:gd name="connsiteY617" fmla="*/ 4867347 h 6246801"/>
              <a:gd name="connsiteX618" fmla="*/ 1575979 w 9384838"/>
              <a:gd name="connsiteY618" fmla="*/ 4841904 h 6246801"/>
              <a:gd name="connsiteX619" fmla="*/ 1526200 w 9384838"/>
              <a:gd name="connsiteY619" fmla="*/ 4817568 h 6246801"/>
              <a:gd name="connsiteX620" fmla="*/ 1450978 w 9384838"/>
              <a:gd name="connsiteY620" fmla="*/ 4867347 h 6246801"/>
              <a:gd name="connsiteX621" fmla="*/ 1425540 w 9384838"/>
              <a:gd name="connsiteY621" fmla="*/ 4867347 h 6246801"/>
              <a:gd name="connsiteX622" fmla="*/ 1425540 w 9384838"/>
              <a:gd name="connsiteY622" fmla="*/ 4867348 h 6246801"/>
              <a:gd name="connsiteX623" fmla="*/ 1425540 w 9384838"/>
              <a:gd name="connsiteY623" fmla="*/ 4917127 h 6246801"/>
              <a:gd name="connsiteX624" fmla="*/ 1400097 w 9384838"/>
              <a:gd name="connsiteY624" fmla="*/ 4942570 h 6246801"/>
              <a:gd name="connsiteX625" fmla="*/ 1400097 w 9384838"/>
              <a:gd name="connsiteY625" fmla="*/ 4992350 h 6246801"/>
              <a:gd name="connsiteX626" fmla="*/ 1350319 w 9384838"/>
              <a:gd name="connsiteY626" fmla="*/ 4992350 h 6246801"/>
              <a:gd name="connsiteX627" fmla="*/ 1350319 w 9384838"/>
              <a:gd name="connsiteY627" fmla="*/ 5043236 h 6246801"/>
              <a:gd name="connsiteX628" fmla="*/ 1299435 w 9384838"/>
              <a:gd name="connsiteY628" fmla="*/ 4992350 h 6246801"/>
              <a:gd name="connsiteX629" fmla="*/ 1249656 w 9384838"/>
              <a:gd name="connsiteY629" fmla="*/ 4917127 h 6246801"/>
              <a:gd name="connsiteX630" fmla="*/ 1224214 w 9384838"/>
              <a:gd name="connsiteY630" fmla="*/ 4917127 h 6246801"/>
              <a:gd name="connsiteX631" fmla="*/ 1148993 w 9384838"/>
              <a:gd name="connsiteY631" fmla="*/ 4892791 h 6246801"/>
              <a:gd name="connsiteX632" fmla="*/ 1124658 w 9384838"/>
              <a:gd name="connsiteY632" fmla="*/ 4917127 h 6246801"/>
              <a:gd name="connsiteX633" fmla="*/ 1124658 w 9384838"/>
              <a:gd name="connsiteY633" fmla="*/ 4892791 h 6246801"/>
              <a:gd name="connsiteX634" fmla="*/ 1099215 w 9384838"/>
              <a:gd name="connsiteY634" fmla="*/ 4917127 h 6246801"/>
              <a:gd name="connsiteX635" fmla="*/ 1073771 w 9384838"/>
              <a:gd name="connsiteY635" fmla="*/ 4892791 h 6246801"/>
              <a:gd name="connsiteX636" fmla="*/ 1049435 w 9384838"/>
              <a:gd name="connsiteY636" fmla="*/ 4917127 h 6246801"/>
              <a:gd name="connsiteX637" fmla="*/ 998551 w 9384838"/>
              <a:gd name="connsiteY637" fmla="*/ 4917127 h 6246801"/>
              <a:gd name="connsiteX638" fmla="*/ 998551 w 9384838"/>
              <a:gd name="connsiteY638" fmla="*/ 4892791 h 6246801"/>
              <a:gd name="connsiteX639" fmla="*/ 948773 w 9384838"/>
              <a:gd name="connsiteY639" fmla="*/ 4841905 h 6246801"/>
              <a:gd name="connsiteX640" fmla="*/ 898995 w 9384838"/>
              <a:gd name="connsiteY640" fmla="*/ 4867348 h 6246801"/>
              <a:gd name="connsiteX641" fmla="*/ 898995 w 9384838"/>
              <a:gd name="connsiteY641" fmla="*/ 4792125 h 6246801"/>
              <a:gd name="connsiteX642" fmla="*/ 923331 w 9384838"/>
              <a:gd name="connsiteY642" fmla="*/ 4766682 h 6246801"/>
              <a:gd name="connsiteX643" fmla="*/ 923331 w 9384838"/>
              <a:gd name="connsiteY643" fmla="*/ 4716902 h 6246801"/>
              <a:gd name="connsiteX644" fmla="*/ 923331 w 9384838"/>
              <a:gd name="connsiteY644" fmla="*/ 4691459 h 6246801"/>
              <a:gd name="connsiteX645" fmla="*/ 974215 w 9384838"/>
              <a:gd name="connsiteY645" fmla="*/ 4691459 h 6246801"/>
              <a:gd name="connsiteX646" fmla="*/ 998551 w 9384838"/>
              <a:gd name="connsiteY646" fmla="*/ 4667122 h 6246801"/>
              <a:gd name="connsiteX647" fmla="*/ 1049435 w 9384838"/>
              <a:gd name="connsiteY647" fmla="*/ 4716902 h 6246801"/>
              <a:gd name="connsiteX648" fmla="*/ 1148993 w 9384838"/>
              <a:gd name="connsiteY648" fmla="*/ 4716902 h 6246801"/>
              <a:gd name="connsiteX649" fmla="*/ 1174436 w 9384838"/>
              <a:gd name="connsiteY649" fmla="*/ 4667122 h 6246801"/>
              <a:gd name="connsiteX650" fmla="*/ 1224214 w 9384838"/>
              <a:gd name="connsiteY650" fmla="*/ 4667122 h 6246801"/>
              <a:gd name="connsiteX651" fmla="*/ 1249656 w 9384838"/>
              <a:gd name="connsiteY651" fmla="*/ 4616236 h 6246801"/>
              <a:gd name="connsiteX652" fmla="*/ 1275099 w 9384838"/>
              <a:gd name="connsiteY652" fmla="*/ 4616236 h 6246801"/>
              <a:gd name="connsiteX653" fmla="*/ 1275099 w 9384838"/>
              <a:gd name="connsiteY653" fmla="*/ 4616237 h 6246801"/>
              <a:gd name="connsiteX654" fmla="*/ 1350319 w 9384838"/>
              <a:gd name="connsiteY654" fmla="*/ 4616237 h 6246801"/>
              <a:gd name="connsiteX655" fmla="*/ 1374654 w 9384838"/>
              <a:gd name="connsiteY655" fmla="*/ 4590794 h 6246801"/>
              <a:gd name="connsiteX656" fmla="*/ 1425539 w 9384838"/>
              <a:gd name="connsiteY656" fmla="*/ 4566457 h 6246801"/>
              <a:gd name="connsiteX657" fmla="*/ 1550537 w 9384838"/>
              <a:gd name="connsiteY657" fmla="*/ 4491234 h 6246801"/>
              <a:gd name="connsiteX658" fmla="*/ 1651201 w 9384838"/>
              <a:gd name="connsiteY658" fmla="*/ 4440348 h 6246801"/>
              <a:gd name="connsiteX659" fmla="*/ 1751865 w 9384838"/>
              <a:gd name="connsiteY659" fmla="*/ 4416011 h 6246801"/>
              <a:gd name="connsiteX660" fmla="*/ 1776201 w 9384838"/>
              <a:gd name="connsiteY660" fmla="*/ 4365125 h 6246801"/>
              <a:gd name="connsiteX661" fmla="*/ 1751865 w 9384838"/>
              <a:gd name="connsiteY661" fmla="*/ 4340788 h 6246801"/>
              <a:gd name="connsiteX662" fmla="*/ 1801642 w 9384838"/>
              <a:gd name="connsiteY662" fmla="*/ 4340788 h 6246801"/>
              <a:gd name="connsiteX663" fmla="*/ 1827082 w 9384838"/>
              <a:gd name="connsiteY663" fmla="*/ 4315345 h 6246801"/>
              <a:gd name="connsiteX664" fmla="*/ 1902304 w 9384838"/>
              <a:gd name="connsiteY664" fmla="*/ 4340788 h 6246801"/>
              <a:gd name="connsiteX665" fmla="*/ 1952081 w 9384838"/>
              <a:gd name="connsiteY665" fmla="*/ 4315345 h 6246801"/>
              <a:gd name="connsiteX666" fmla="*/ 2001860 w 9384838"/>
              <a:gd name="connsiteY666" fmla="*/ 4340788 h 6246801"/>
              <a:gd name="connsiteX667" fmla="*/ 1952081 w 9384838"/>
              <a:gd name="connsiteY667" fmla="*/ 4340788 h 6246801"/>
              <a:gd name="connsiteX668" fmla="*/ 1952081 w 9384838"/>
              <a:gd name="connsiteY668" fmla="*/ 4390568 h 6246801"/>
              <a:gd name="connsiteX669" fmla="*/ 2027302 w 9384838"/>
              <a:gd name="connsiteY669" fmla="*/ 4416011 h 6246801"/>
              <a:gd name="connsiteX670" fmla="*/ 2052742 w 9384838"/>
              <a:gd name="connsiteY670" fmla="*/ 4416011 h 6246801"/>
              <a:gd name="connsiteX671" fmla="*/ 2102518 w 9384838"/>
              <a:gd name="connsiteY671" fmla="*/ 4390568 h 6246801"/>
              <a:gd name="connsiteX672" fmla="*/ 2127962 w 9384838"/>
              <a:gd name="connsiteY672" fmla="*/ 4390568 h 6246801"/>
              <a:gd name="connsiteX673" fmla="*/ 2203182 w 9384838"/>
              <a:gd name="connsiteY673" fmla="*/ 4440348 h 6246801"/>
              <a:gd name="connsiteX674" fmla="*/ 2328178 w 9384838"/>
              <a:gd name="connsiteY674" fmla="*/ 4465791 h 6246801"/>
              <a:gd name="connsiteX675" fmla="*/ 2428839 w 9384838"/>
              <a:gd name="connsiteY675" fmla="*/ 4465791 h 6246801"/>
              <a:gd name="connsiteX676" fmla="*/ 2478617 w 9384838"/>
              <a:gd name="connsiteY676" fmla="*/ 4440348 h 6246801"/>
              <a:gd name="connsiteX677" fmla="*/ 2529503 w 9384838"/>
              <a:gd name="connsiteY677" fmla="*/ 4416011 h 6246801"/>
              <a:gd name="connsiteX678" fmla="*/ 2579280 w 9384838"/>
              <a:gd name="connsiteY678" fmla="*/ 4440348 h 6246801"/>
              <a:gd name="connsiteX679" fmla="*/ 2629058 w 9384838"/>
              <a:gd name="connsiteY679" fmla="*/ 4440348 h 6246801"/>
              <a:gd name="connsiteX680" fmla="*/ 2679941 w 9384838"/>
              <a:gd name="connsiteY680" fmla="*/ 4465791 h 6246801"/>
              <a:gd name="connsiteX681" fmla="*/ 2679941 w 9384838"/>
              <a:gd name="connsiteY681" fmla="*/ 4465790 h 6246801"/>
              <a:gd name="connsiteX682" fmla="*/ 2705383 w 9384838"/>
              <a:gd name="connsiteY682" fmla="*/ 4465790 h 6246801"/>
              <a:gd name="connsiteX683" fmla="*/ 2804940 w 9384838"/>
              <a:gd name="connsiteY683" fmla="*/ 4440347 h 6246801"/>
              <a:gd name="connsiteX684" fmla="*/ 2830382 w 9384838"/>
              <a:gd name="connsiteY684" fmla="*/ 4491233 h 6246801"/>
              <a:gd name="connsiteX685" fmla="*/ 2804940 w 9384838"/>
              <a:gd name="connsiteY685" fmla="*/ 4515570 h 6246801"/>
              <a:gd name="connsiteX686" fmla="*/ 2780604 w 9384838"/>
              <a:gd name="connsiteY686" fmla="*/ 4541013 h 6246801"/>
              <a:gd name="connsiteX687" fmla="*/ 2804940 w 9384838"/>
              <a:gd name="connsiteY687" fmla="*/ 4566456 h 6246801"/>
              <a:gd name="connsiteX688" fmla="*/ 2804940 w 9384838"/>
              <a:gd name="connsiteY688" fmla="*/ 4590793 h 6246801"/>
              <a:gd name="connsiteX689" fmla="*/ 2855825 w 9384838"/>
              <a:gd name="connsiteY689" fmla="*/ 4590793 h 6246801"/>
              <a:gd name="connsiteX690" fmla="*/ 2855825 w 9384838"/>
              <a:gd name="connsiteY690" fmla="*/ 4566456 h 6246801"/>
              <a:gd name="connsiteX691" fmla="*/ 2880159 w 9384838"/>
              <a:gd name="connsiteY691" fmla="*/ 4566456 h 6246801"/>
              <a:gd name="connsiteX692" fmla="*/ 2880159 w 9384838"/>
              <a:gd name="connsiteY692" fmla="*/ 4605916 h 6246801"/>
              <a:gd name="connsiteX693" fmla="*/ 2880162 w 9384838"/>
              <a:gd name="connsiteY693" fmla="*/ 4605918 h 6246801"/>
              <a:gd name="connsiteX694" fmla="*/ 2880162 w 9384838"/>
              <a:gd name="connsiteY694" fmla="*/ 4566457 h 6246801"/>
              <a:gd name="connsiteX695" fmla="*/ 2931045 w 9384838"/>
              <a:gd name="connsiteY695" fmla="*/ 4616236 h 6246801"/>
              <a:gd name="connsiteX696" fmla="*/ 2980823 w 9384838"/>
              <a:gd name="connsiteY696" fmla="*/ 4641679 h 6246801"/>
              <a:gd name="connsiteX697" fmla="*/ 3006265 w 9384838"/>
              <a:gd name="connsiteY697" fmla="*/ 4616236 h 6246801"/>
              <a:gd name="connsiteX698" fmla="*/ 3030601 w 9384838"/>
              <a:gd name="connsiteY698" fmla="*/ 4616236 h 6246801"/>
              <a:gd name="connsiteX699" fmla="*/ 3056044 w 9384838"/>
              <a:gd name="connsiteY699" fmla="*/ 4590793 h 6246801"/>
              <a:gd name="connsiteX700" fmla="*/ 3105820 w 9384838"/>
              <a:gd name="connsiteY700" fmla="*/ 4590793 h 6246801"/>
              <a:gd name="connsiteX701" fmla="*/ 3131263 w 9384838"/>
              <a:gd name="connsiteY701" fmla="*/ 4541014 h 6246801"/>
              <a:gd name="connsiteX702" fmla="*/ 3131263 w 9384838"/>
              <a:gd name="connsiteY702" fmla="*/ 4590793 h 6246801"/>
              <a:gd name="connsiteX703" fmla="*/ 3156704 w 9384838"/>
              <a:gd name="connsiteY703" fmla="*/ 4566457 h 6246801"/>
              <a:gd name="connsiteX704" fmla="*/ 3181041 w 9384838"/>
              <a:gd name="connsiteY704" fmla="*/ 4515571 h 6246801"/>
              <a:gd name="connsiteX705" fmla="*/ 3156704 w 9384838"/>
              <a:gd name="connsiteY705" fmla="*/ 4440348 h 6246801"/>
              <a:gd name="connsiteX706" fmla="*/ 3131263 w 9384838"/>
              <a:gd name="connsiteY706" fmla="*/ 4416011 h 6246801"/>
              <a:gd name="connsiteX707" fmla="*/ 3181041 w 9384838"/>
              <a:gd name="connsiteY707" fmla="*/ 4365125 h 6246801"/>
              <a:gd name="connsiteX708" fmla="*/ 3231924 w 9384838"/>
              <a:gd name="connsiteY708" fmla="*/ 4340788 h 6246801"/>
              <a:gd name="connsiteX709" fmla="*/ 3256260 w 9384838"/>
              <a:gd name="connsiteY709" fmla="*/ 4289902 h 6246801"/>
              <a:gd name="connsiteX710" fmla="*/ 3281703 w 9384838"/>
              <a:gd name="connsiteY710" fmla="*/ 4289902 h 6246801"/>
              <a:gd name="connsiteX711" fmla="*/ 3281705 w 9384838"/>
              <a:gd name="connsiteY711" fmla="*/ 4289902 h 6246801"/>
              <a:gd name="connsiteX712" fmla="*/ 3307147 w 9384838"/>
              <a:gd name="connsiteY712" fmla="*/ 4265565 h 6246801"/>
              <a:gd name="connsiteX713" fmla="*/ 3356924 w 9384838"/>
              <a:gd name="connsiteY713" fmla="*/ 4265565 h 6246801"/>
              <a:gd name="connsiteX714" fmla="*/ 3457589 w 9384838"/>
              <a:gd name="connsiteY714" fmla="*/ 4190342 h 6246801"/>
              <a:gd name="connsiteX715" fmla="*/ 3558250 w 9384838"/>
              <a:gd name="connsiteY715" fmla="*/ 4089676 h 6246801"/>
              <a:gd name="connsiteX716" fmla="*/ 3582585 w 9384838"/>
              <a:gd name="connsiteY716" fmla="*/ 4014453 h 6246801"/>
              <a:gd name="connsiteX717" fmla="*/ 3608026 w 9384838"/>
              <a:gd name="connsiteY717" fmla="*/ 3989010 h 6246801"/>
              <a:gd name="connsiteX718" fmla="*/ 3582585 w 9384838"/>
              <a:gd name="connsiteY718" fmla="*/ 3963567 h 6246801"/>
              <a:gd name="connsiteX719" fmla="*/ 3608026 w 9384838"/>
              <a:gd name="connsiteY719" fmla="*/ 3913787 h 6246801"/>
              <a:gd name="connsiteX720" fmla="*/ 3582585 w 9384838"/>
              <a:gd name="connsiteY720" fmla="*/ 3888344 h 6246801"/>
              <a:gd name="connsiteX721" fmla="*/ 3608026 w 9384838"/>
              <a:gd name="connsiteY721" fmla="*/ 3838565 h 6246801"/>
              <a:gd name="connsiteX722" fmla="*/ 3633468 w 9384838"/>
              <a:gd name="connsiteY722" fmla="*/ 3813122 h 6246801"/>
              <a:gd name="connsiteX723" fmla="*/ 3683247 w 9384838"/>
              <a:gd name="connsiteY723" fmla="*/ 3788785 h 6246801"/>
              <a:gd name="connsiteX724" fmla="*/ 3708689 w 9384838"/>
              <a:gd name="connsiteY724" fmla="*/ 3813122 h 6246801"/>
              <a:gd name="connsiteX725" fmla="*/ 3783908 w 9384838"/>
              <a:gd name="connsiteY725" fmla="*/ 3788785 h 6246801"/>
              <a:gd name="connsiteX726" fmla="*/ 3883464 w 9384838"/>
              <a:gd name="connsiteY726" fmla="*/ 3763342 h 6246801"/>
              <a:gd name="connsiteX727" fmla="*/ 3883464 w 9384838"/>
              <a:gd name="connsiteY727" fmla="*/ 3813122 h 6246801"/>
              <a:gd name="connsiteX728" fmla="*/ 3833686 w 9384838"/>
              <a:gd name="connsiteY728" fmla="*/ 3813122 h 6246801"/>
              <a:gd name="connsiteX729" fmla="*/ 3808245 w 9384838"/>
              <a:gd name="connsiteY729" fmla="*/ 3838565 h 6246801"/>
              <a:gd name="connsiteX730" fmla="*/ 3808245 w 9384838"/>
              <a:gd name="connsiteY730" fmla="*/ 3888344 h 6246801"/>
              <a:gd name="connsiteX731" fmla="*/ 3758467 w 9384838"/>
              <a:gd name="connsiteY731" fmla="*/ 3864008 h 6246801"/>
              <a:gd name="connsiteX732" fmla="*/ 3708689 w 9384838"/>
              <a:gd name="connsiteY732" fmla="*/ 3913787 h 6246801"/>
              <a:gd name="connsiteX733" fmla="*/ 3683247 w 9384838"/>
              <a:gd name="connsiteY733" fmla="*/ 3888344 h 6246801"/>
              <a:gd name="connsiteX734" fmla="*/ 3633468 w 9384838"/>
              <a:gd name="connsiteY734" fmla="*/ 3913787 h 6246801"/>
              <a:gd name="connsiteX735" fmla="*/ 3657804 w 9384838"/>
              <a:gd name="connsiteY735" fmla="*/ 3939230 h 6246801"/>
              <a:gd name="connsiteX736" fmla="*/ 3633468 w 9384838"/>
              <a:gd name="connsiteY736" fmla="*/ 3963567 h 6246801"/>
              <a:gd name="connsiteX737" fmla="*/ 3657804 w 9384838"/>
              <a:gd name="connsiteY737" fmla="*/ 3963567 h 6246801"/>
              <a:gd name="connsiteX738" fmla="*/ 3683247 w 9384838"/>
              <a:gd name="connsiteY738" fmla="*/ 3989010 h 6246801"/>
              <a:gd name="connsiteX739" fmla="*/ 3708689 w 9384838"/>
              <a:gd name="connsiteY739" fmla="*/ 3989010 h 6246801"/>
              <a:gd name="connsiteX740" fmla="*/ 3708689 w 9384838"/>
              <a:gd name="connsiteY740" fmla="*/ 4014453 h 6246801"/>
              <a:gd name="connsiteX741" fmla="*/ 3708688 w 9384838"/>
              <a:gd name="connsiteY741" fmla="*/ 4014453 h 6246801"/>
              <a:gd name="connsiteX742" fmla="*/ 3657804 w 9384838"/>
              <a:gd name="connsiteY742" fmla="*/ 4064233 h 6246801"/>
              <a:gd name="connsiteX743" fmla="*/ 3683246 w 9384838"/>
              <a:gd name="connsiteY743" fmla="*/ 4139455 h 6246801"/>
              <a:gd name="connsiteX744" fmla="*/ 3808243 w 9384838"/>
              <a:gd name="connsiteY744" fmla="*/ 4164898 h 6246801"/>
              <a:gd name="connsiteX745" fmla="*/ 3833684 w 9384838"/>
              <a:gd name="connsiteY745" fmla="*/ 4089676 h 6246801"/>
              <a:gd name="connsiteX746" fmla="*/ 3958666 w 9384838"/>
              <a:gd name="connsiteY746" fmla="*/ 4089676 h 6246801"/>
              <a:gd name="connsiteX747" fmla="*/ 4084770 w 9384838"/>
              <a:gd name="connsiteY747" fmla="*/ 4064233 h 6246801"/>
              <a:gd name="connsiteX748" fmla="*/ 4185432 w 9384838"/>
              <a:gd name="connsiteY748" fmla="*/ 4064233 h 6246801"/>
              <a:gd name="connsiteX749" fmla="*/ 4460870 w 9384838"/>
              <a:gd name="connsiteY749" fmla="*/ 3888345 h 6246801"/>
              <a:gd name="connsiteX750" fmla="*/ 4510648 w 9384838"/>
              <a:gd name="connsiteY750" fmla="*/ 3763342 h 6246801"/>
              <a:gd name="connsiteX751" fmla="*/ 4761751 w 9384838"/>
              <a:gd name="connsiteY751" fmla="*/ 3713562 h 6246801"/>
              <a:gd name="connsiteX752" fmla="*/ 4836971 w 9384838"/>
              <a:gd name="connsiteY752" fmla="*/ 3612896 h 6246801"/>
              <a:gd name="connsiteX753" fmla="*/ 4887855 w 9384838"/>
              <a:gd name="connsiteY753" fmla="*/ 3487894 h 6246801"/>
              <a:gd name="connsiteX754" fmla="*/ 4887855 w 9384838"/>
              <a:gd name="connsiteY754" fmla="*/ 3487893 h 6246801"/>
              <a:gd name="connsiteX755" fmla="*/ 4937633 w 9384838"/>
              <a:gd name="connsiteY755" fmla="*/ 3437007 h 6246801"/>
              <a:gd name="connsiteX756" fmla="*/ 5012854 w 9384838"/>
              <a:gd name="connsiteY756" fmla="*/ 3387227 h 6246801"/>
              <a:gd name="connsiteX757" fmla="*/ 5038296 w 9384838"/>
              <a:gd name="connsiteY757" fmla="*/ 3336341 h 6246801"/>
              <a:gd name="connsiteX758" fmla="*/ 5113516 w 9384838"/>
              <a:gd name="connsiteY758" fmla="*/ 3236782 h 6246801"/>
              <a:gd name="connsiteX759" fmla="*/ 5137852 w 9384838"/>
              <a:gd name="connsiteY759" fmla="*/ 3185896 h 6246801"/>
              <a:gd name="connsiteX760" fmla="*/ 5163294 w 9384838"/>
              <a:gd name="connsiteY760" fmla="*/ 3161560 h 6246801"/>
              <a:gd name="connsiteX761" fmla="*/ 5238514 w 9384838"/>
              <a:gd name="connsiteY761" fmla="*/ 3011116 h 6246801"/>
              <a:gd name="connsiteX762" fmla="*/ 5263957 w 9384838"/>
              <a:gd name="connsiteY762" fmla="*/ 2860672 h 6246801"/>
              <a:gd name="connsiteX763" fmla="*/ 5188736 w 9384838"/>
              <a:gd name="connsiteY763" fmla="*/ 2809788 h 6246801"/>
              <a:gd name="connsiteX764" fmla="*/ 5163294 w 9384838"/>
              <a:gd name="connsiteY764" fmla="*/ 2835229 h 6246801"/>
              <a:gd name="connsiteX765" fmla="*/ 5137852 w 9384838"/>
              <a:gd name="connsiteY765" fmla="*/ 2835229 h 6246801"/>
              <a:gd name="connsiteX766" fmla="*/ 5137852 w 9384838"/>
              <a:gd name="connsiteY766" fmla="*/ 2785450 h 6246801"/>
              <a:gd name="connsiteX767" fmla="*/ 5188736 w 9384838"/>
              <a:gd name="connsiteY767" fmla="*/ 2785450 h 6246801"/>
              <a:gd name="connsiteX768" fmla="*/ 5263957 w 9384838"/>
              <a:gd name="connsiteY768" fmla="*/ 2734563 h 6246801"/>
              <a:gd name="connsiteX769" fmla="*/ 5339177 w 9384838"/>
              <a:gd name="connsiteY769" fmla="*/ 2609561 h 6246801"/>
              <a:gd name="connsiteX770" fmla="*/ 5289399 w 9384838"/>
              <a:gd name="connsiteY770" fmla="*/ 2534339 h 6246801"/>
              <a:gd name="connsiteX771" fmla="*/ 5289931 w 9384838"/>
              <a:gd name="connsiteY771" fmla="*/ 2534660 h 6246801"/>
              <a:gd name="connsiteX772" fmla="*/ 5289398 w 9384838"/>
              <a:gd name="connsiteY772" fmla="*/ 2534339 h 6246801"/>
              <a:gd name="connsiteX773" fmla="*/ 5313734 w 9384838"/>
              <a:gd name="connsiteY773" fmla="*/ 2483451 h 6246801"/>
              <a:gd name="connsiteX774" fmla="*/ 5289398 w 9384838"/>
              <a:gd name="connsiteY774" fmla="*/ 2459115 h 6246801"/>
              <a:gd name="connsiteX775" fmla="*/ 5364618 w 9384838"/>
              <a:gd name="connsiteY775" fmla="*/ 2408231 h 6246801"/>
              <a:gd name="connsiteX776" fmla="*/ 5388954 w 9384838"/>
              <a:gd name="connsiteY776" fmla="*/ 2433674 h 6246801"/>
              <a:gd name="connsiteX777" fmla="*/ 5464174 w 9384838"/>
              <a:gd name="connsiteY777" fmla="*/ 2408231 h 6246801"/>
              <a:gd name="connsiteX778" fmla="*/ 5515059 w 9384838"/>
              <a:gd name="connsiteY778" fmla="*/ 2333007 h 6246801"/>
              <a:gd name="connsiteX779" fmla="*/ 5539394 w 9384838"/>
              <a:gd name="connsiteY779" fmla="*/ 2257785 h 6246801"/>
              <a:gd name="connsiteX780" fmla="*/ 5539394 w 9384838"/>
              <a:gd name="connsiteY780" fmla="*/ 2233447 h 6246801"/>
              <a:gd name="connsiteX781" fmla="*/ 5564837 w 9384838"/>
              <a:gd name="connsiteY781" fmla="*/ 2182565 h 6246801"/>
              <a:gd name="connsiteX782" fmla="*/ 5614615 w 9384838"/>
              <a:gd name="connsiteY782" fmla="*/ 2233447 h 6246801"/>
              <a:gd name="connsiteX783" fmla="*/ 5640057 w 9384838"/>
              <a:gd name="connsiteY783" fmla="*/ 2208005 h 6246801"/>
              <a:gd name="connsiteX784" fmla="*/ 5665499 w 9384838"/>
              <a:gd name="connsiteY784" fmla="*/ 2233447 h 6246801"/>
              <a:gd name="connsiteX785" fmla="*/ 5665499 w 9384838"/>
              <a:gd name="connsiteY785" fmla="*/ 2257785 h 6246801"/>
              <a:gd name="connsiteX786" fmla="*/ 5640057 w 9384838"/>
              <a:gd name="connsiteY786" fmla="*/ 2408231 h 6246801"/>
              <a:gd name="connsiteX787" fmla="*/ 5689835 w 9384838"/>
              <a:gd name="connsiteY787" fmla="*/ 2433674 h 6246801"/>
              <a:gd name="connsiteX788" fmla="*/ 5740719 w 9384838"/>
              <a:gd name="connsiteY788" fmla="*/ 2408231 h 6246801"/>
              <a:gd name="connsiteX789" fmla="*/ 5765055 w 9384838"/>
              <a:gd name="connsiteY789" fmla="*/ 2358450 h 6246801"/>
              <a:gd name="connsiteX790" fmla="*/ 5840275 w 9384838"/>
              <a:gd name="connsiteY790" fmla="*/ 2459115 h 6246801"/>
              <a:gd name="connsiteX791" fmla="*/ 5891159 w 9384838"/>
              <a:gd name="connsiteY791" fmla="*/ 2408231 h 6246801"/>
              <a:gd name="connsiteX792" fmla="*/ 5940937 w 9384838"/>
              <a:gd name="connsiteY792" fmla="*/ 2283229 h 6246801"/>
              <a:gd name="connsiteX793" fmla="*/ 5891159 w 9384838"/>
              <a:gd name="connsiteY793" fmla="*/ 2208005 h 6246801"/>
              <a:gd name="connsiteX794" fmla="*/ 5840275 w 9384838"/>
              <a:gd name="connsiteY794" fmla="*/ 2257785 h 6246801"/>
              <a:gd name="connsiteX795" fmla="*/ 5715277 w 9384838"/>
              <a:gd name="connsiteY795" fmla="*/ 2283229 h 6246801"/>
              <a:gd name="connsiteX796" fmla="*/ 5765055 w 9384838"/>
              <a:gd name="connsiteY796" fmla="*/ 2132783 h 6246801"/>
              <a:gd name="connsiteX797" fmla="*/ 5840275 w 9384838"/>
              <a:gd name="connsiteY797" fmla="*/ 2081897 h 6246801"/>
              <a:gd name="connsiteX798" fmla="*/ 8270546 w 9384838"/>
              <a:gd name="connsiteY798" fmla="*/ 1474959 h 6246801"/>
              <a:gd name="connsiteX799" fmla="*/ 8282255 w 9384838"/>
              <a:gd name="connsiteY799" fmla="*/ 1480813 h 6246801"/>
              <a:gd name="connsiteX800" fmla="*/ 8274449 w 9384838"/>
              <a:gd name="connsiteY800" fmla="*/ 1490571 h 6246801"/>
              <a:gd name="connsiteX801" fmla="*/ 8264691 w 9384838"/>
              <a:gd name="connsiteY801" fmla="*/ 1491546 h 6246801"/>
              <a:gd name="connsiteX802" fmla="*/ 8247128 w 9384838"/>
              <a:gd name="connsiteY802" fmla="*/ 1501304 h 6246801"/>
              <a:gd name="connsiteX803" fmla="*/ 8250055 w 9384838"/>
              <a:gd name="connsiteY803" fmla="*/ 1485692 h 6246801"/>
              <a:gd name="connsiteX804" fmla="*/ 8265667 w 9384838"/>
              <a:gd name="connsiteY804" fmla="*/ 1485692 h 6246801"/>
              <a:gd name="connsiteX805" fmla="*/ 8270546 w 9384838"/>
              <a:gd name="connsiteY805" fmla="*/ 1474959 h 6246801"/>
              <a:gd name="connsiteX806" fmla="*/ 8187608 w 9384838"/>
              <a:gd name="connsiteY806" fmla="*/ 1463250 h 6246801"/>
              <a:gd name="connsiteX807" fmla="*/ 8203220 w 9384838"/>
              <a:gd name="connsiteY807" fmla="*/ 1472032 h 6246801"/>
              <a:gd name="connsiteX808" fmla="*/ 8215904 w 9384838"/>
              <a:gd name="connsiteY808" fmla="*/ 1471056 h 6246801"/>
              <a:gd name="connsiteX809" fmla="*/ 8214929 w 9384838"/>
              <a:gd name="connsiteY809" fmla="*/ 1479838 h 6246801"/>
              <a:gd name="connsiteX810" fmla="*/ 8216880 w 9384838"/>
              <a:gd name="connsiteY810" fmla="*/ 1484717 h 6246801"/>
              <a:gd name="connsiteX811" fmla="*/ 8195414 w 9384838"/>
              <a:gd name="connsiteY811" fmla="*/ 1482765 h 6246801"/>
              <a:gd name="connsiteX812" fmla="*/ 8197365 w 9384838"/>
              <a:gd name="connsiteY812" fmla="*/ 1476909 h 6246801"/>
              <a:gd name="connsiteX813" fmla="*/ 8187608 w 9384838"/>
              <a:gd name="connsiteY813" fmla="*/ 1463250 h 6246801"/>
              <a:gd name="connsiteX814" fmla="*/ 8289085 w 9384838"/>
              <a:gd name="connsiteY814" fmla="*/ 1415439 h 6246801"/>
              <a:gd name="connsiteX815" fmla="*/ 8307624 w 9384838"/>
              <a:gd name="connsiteY815" fmla="*/ 1425197 h 6246801"/>
              <a:gd name="connsiteX816" fmla="*/ 8318357 w 9384838"/>
              <a:gd name="connsiteY816" fmla="*/ 1429100 h 6246801"/>
              <a:gd name="connsiteX817" fmla="*/ 8307624 w 9384838"/>
              <a:gd name="connsiteY817" fmla="*/ 1443734 h 6246801"/>
              <a:gd name="connsiteX818" fmla="*/ 8313478 w 9384838"/>
              <a:gd name="connsiteY818" fmla="*/ 1452516 h 6246801"/>
              <a:gd name="connsiteX819" fmla="*/ 8282255 w 9384838"/>
              <a:gd name="connsiteY819" fmla="*/ 1469104 h 6246801"/>
              <a:gd name="connsiteX820" fmla="*/ 8280303 w 9384838"/>
              <a:gd name="connsiteY820" fmla="*/ 1453493 h 6246801"/>
              <a:gd name="connsiteX821" fmla="*/ 8269570 w 9384838"/>
              <a:gd name="connsiteY821" fmla="*/ 1425197 h 6246801"/>
              <a:gd name="connsiteX822" fmla="*/ 8289085 w 9384838"/>
              <a:gd name="connsiteY822" fmla="*/ 1415439 h 6246801"/>
              <a:gd name="connsiteX823" fmla="*/ 8360314 w 9384838"/>
              <a:gd name="connsiteY823" fmla="*/ 1357869 h 6246801"/>
              <a:gd name="connsiteX824" fmla="*/ 8376902 w 9384838"/>
              <a:gd name="connsiteY824" fmla="*/ 1366651 h 6246801"/>
              <a:gd name="connsiteX825" fmla="*/ 8379829 w 9384838"/>
              <a:gd name="connsiteY825" fmla="*/ 1382264 h 6246801"/>
              <a:gd name="connsiteX826" fmla="*/ 8349581 w 9384838"/>
              <a:gd name="connsiteY826" fmla="*/ 1375434 h 6246801"/>
              <a:gd name="connsiteX827" fmla="*/ 8360314 w 9384838"/>
              <a:gd name="connsiteY827" fmla="*/ 1357869 h 6246801"/>
              <a:gd name="connsiteX828" fmla="*/ 8571073 w 9384838"/>
              <a:gd name="connsiteY828" fmla="*/ 1228098 h 6246801"/>
              <a:gd name="connsiteX829" fmla="*/ 8597418 w 9384838"/>
              <a:gd name="connsiteY829" fmla="*/ 1253467 h 6246801"/>
              <a:gd name="connsiteX830" fmla="*/ 8592539 w 9384838"/>
              <a:gd name="connsiteY830" fmla="*/ 1260297 h 6246801"/>
              <a:gd name="connsiteX831" fmla="*/ 8592539 w 9384838"/>
              <a:gd name="connsiteY831" fmla="*/ 1272981 h 6246801"/>
              <a:gd name="connsiteX832" fmla="*/ 8572049 w 9384838"/>
              <a:gd name="connsiteY832" fmla="*/ 1273957 h 6246801"/>
              <a:gd name="connsiteX833" fmla="*/ 8561316 w 9384838"/>
              <a:gd name="connsiteY833" fmla="*/ 1285666 h 6246801"/>
              <a:gd name="connsiteX834" fmla="*/ 8554486 w 9384838"/>
              <a:gd name="connsiteY834" fmla="*/ 1302253 h 6246801"/>
              <a:gd name="connsiteX835" fmla="*/ 8533995 w 9384838"/>
              <a:gd name="connsiteY835" fmla="*/ 1311035 h 6246801"/>
              <a:gd name="connsiteX836" fmla="*/ 8510577 w 9384838"/>
              <a:gd name="connsiteY836" fmla="*/ 1309083 h 6246801"/>
              <a:gd name="connsiteX837" fmla="*/ 8505699 w 9384838"/>
              <a:gd name="connsiteY837" fmla="*/ 1331526 h 6246801"/>
              <a:gd name="connsiteX838" fmla="*/ 8494966 w 9384838"/>
              <a:gd name="connsiteY838" fmla="*/ 1335428 h 6246801"/>
              <a:gd name="connsiteX839" fmla="*/ 8482281 w 9384838"/>
              <a:gd name="connsiteY839" fmla="*/ 1312986 h 6246801"/>
              <a:gd name="connsiteX840" fmla="*/ 8474475 w 9384838"/>
              <a:gd name="connsiteY840" fmla="*/ 1303229 h 6246801"/>
              <a:gd name="connsiteX841" fmla="*/ 8467645 w 9384838"/>
              <a:gd name="connsiteY841" fmla="*/ 1279811 h 6246801"/>
              <a:gd name="connsiteX842" fmla="*/ 8476427 w 9384838"/>
              <a:gd name="connsiteY842" fmla="*/ 1270054 h 6246801"/>
              <a:gd name="connsiteX843" fmla="*/ 8524238 w 9384838"/>
              <a:gd name="connsiteY843" fmla="*/ 1261273 h 6246801"/>
              <a:gd name="connsiteX844" fmla="*/ 8551558 w 9384838"/>
              <a:gd name="connsiteY844" fmla="*/ 1236879 h 6246801"/>
              <a:gd name="connsiteX845" fmla="*/ 8567170 w 9384838"/>
              <a:gd name="connsiteY845" fmla="*/ 1237855 h 6246801"/>
              <a:gd name="connsiteX846" fmla="*/ 8571073 w 9384838"/>
              <a:gd name="connsiteY846" fmla="*/ 1228098 h 6246801"/>
              <a:gd name="connsiteX847" fmla="*/ 8306648 w 9384838"/>
              <a:gd name="connsiteY847" fmla="*/ 884639 h 6246801"/>
              <a:gd name="connsiteX848" fmla="*/ 8328114 w 9384838"/>
              <a:gd name="connsiteY848" fmla="*/ 903178 h 6246801"/>
              <a:gd name="connsiteX849" fmla="*/ 8334944 w 9384838"/>
              <a:gd name="connsiteY849" fmla="*/ 917814 h 6246801"/>
              <a:gd name="connsiteX850" fmla="*/ 8368119 w 9384838"/>
              <a:gd name="connsiteY850" fmla="*/ 935377 h 6246801"/>
              <a:gd name="connsiteX851" fmla="*/ 8422761 w 9384838"/>
              <a:gd name="connsiteY851" fmla="*/ 939280 h 6246801"/>
              <a:gd name="connsiteX852" fmla="*/ 8461790 w 9384838"/>
              <a:gd name="connsiteY852" fmla="*/ 922693 h 6246801"/>
              <a:gd name="connsiteX853" fmla="*/ 8450081 w 9384838"/>
              <a:gd name="connsiteY853" fmla="*/ 963674 h 6246801"/>
              <a:gd name="connsiteX854" fmla="*/ 8431542 w 9384838"/>
              <a:gd name="connsiteY854" fmla="*/ 975382 h 6246801"/>
              <a:gd name="connsiteX855" fmla="*/ 8415930 w 9384838"/>
              <a:gd name="connsiteY855" fmla="*/ 963674 h 6246801"/>
              <a:gd name="connsiteX856" fmla="*/ 8397391 w 9384838"/>
              <a:gd name="connsiteY856" fmla="*/ 963674 h 6246801"/>
              <a:gd name="connsiteX857" fmla="*/ 8359338 w 9384838"/>
              <a:gd name="connsiteY857" fmla="*/ 1014411 h 6246801"/>
              <a:gd name="connsiteX858" fmla="*/ 8284206 w 9384838"/>
              <a:gd name="connsiteY858" fmla="*/ 1020265 h 6246801"/>
              <a:gd name="connsiteX859" fmla="*/ 8247128 w 9384838"/>
              <a:gd name="connsiteY859" fmla="*/ 1070028 h 6246801"/>
              <a:gd name="connsiteX860" fmla="*/ 8212977 w 9384838"/>
              <a:gd name="connsiteY860" fmla="*/ 1083688 h 6246801"/>
              <a:gd name="connsiteX861" fmla="*/ 8184681 w 9384838"/>
              <a:gd name="connsiteY861" fmla="*/ 1151014 h 6246801"/>
              <a:gd name="connsiteX862" fmla="*/ 8163215 w 9384838"/>
              <a:gd name="connsiteY862" fmla="*/ 1151014 h 6246801"/>
              <a:gd name="connsiteX863" fmla="*/ 8155409 w 9384838"/>
              <a:gd name="connsiteY863" fmla="*/ 1207607 h 6246801"/>
              <a:gd name="connsiteX864" fmla="*/ 8099792 w 9384838"/>
              <a:gd name="connsiteY864" fmla="*/ 1223219 h 6246801"/>
              <a:gd name="connsiteX865" fmla="*/ 8077350 w 9384838"/>
              <a:gd name="connsiteY865" fmla="*/ 1247612 h 6246801"/>
              <a:gd name="connsiteX866" fmla="*/ 8066617 w 9384838"/>
              <a:gd name="connsiteY866" fmla="*/ 1319817 h 6246801"/>
              <a:gd name="connsiteX867" fmla="*/ 8057835 w 9384838"/>
              <a:gd name="connsiteY867" fmla="*/ 1315914 h 6246801"/>
              <a:gd name="connsiteX868" fmla="*/ 8009048 w 9384838"/>
              <a:gd name="connsiteY868" fmla="*/ 1320793 h 6246801"/>
              <a:gd name="connsiteX869" fmla="*/ 8009048 w 9384838"/>
              <a:gd name="connsiteY869" fmla="*/ 1309084 h 6246801"/>
              <a:gd name="connsiteX870" fmla="*/ 8010024 w 9384838"/>
              <a:gd name="connsiteY870" fmla="*/ 1293472 h 6246801"/>
              <a:gd name="connsiteX871" fmla="*/ 8002218 w 9384838"/>
              <a:gd name="connsiteY871" fmla="*/ 1262248 h 6246801"/>
              <a:gd name="connsiteX872" fmla="*/ 8013927 w 9384838"/>
              <a:gd name="connsiteY872" fmla="*/ 1254442 h 6246801"/>
              <a:gd name="connsiteX873" fmla="*/ 8038320 w 9384838"/>
              <a:gd name="connsiteY873" fmla="*/ 1219316 h 6246801"/>
              <a:gd name="connsiteX874" fmla="*/ 8077350 w 9384838"/>
              <a:gd name="connsiteY874" fmla="*/ 1190044 h 6246801"/>
              <a:gd name="connsiteX875" fmla="*/ 8108573 w 9384838"/>
              <a:gd name="connsiteY875" fmla="*/ 1167602 h 6246801"/>
              <a:gd name="connsiteX876" fmla="*/ 8111501 w 9384838"/>
              <a:gd name="connsiteY876" fmla="*/ 1154917 h 6246801"/>
              <a:gd name="connsiteX877" fmla="*/ 8135894 w 9384838"/>
              <a:gd name="connsiteY877" fmla="*/ 1148087 h 6246801"/>
              <a:gd name="connsiteX878" fmla="*/ 8141748 w 9384838"/>
              <a:gd name="connsiteY878" fmla="*/ 1130524 h 6246801"/>
              <a:gd name="connsiteX879" fmla="*/ 8135894 w 9384838"/>
              <a:gd name="connsiteY879" fmla="*/ 1121742 h 6246801"/>
              <a:gd name="connsiteX880" fmla="*/ 8143700 w 9384838"/>
              <a:gd name="connsiteY880" fmla="*/ 1104179 h 6246801"/>
              <a:gd name="connsiteX881" fmla="*/ 8200293 w 9384838"/>
              <a:gd name="connsiteY881" fmla="*/ 1030998 h 6246801"/>
              <a:gd name="connsiteX882" fmla="*/ 8231516 w 9384838"/>
              <a:gd name="connsiteY882" fmla="*/ 993920 h 6246801"/>
              <a:gd name="connsiteX883" fmla="*/ 8245176 w 9384838"/>
              <a:gd name="connsiteY883" fmla="*/ 957819 h 6246801"/>
              <a:gd name="connsiteX884" fmla="*/ 8258837 w 9384838"/>
              <a:gd name="connsiteY884" fmla="*/ 944159 h 6246801"/>
              <a:gd name="connsiteX885" fmla="*/ 8260788 w 9384838"/>
              <a:gd name="connsiteY885" fmla="*/ 920741 h 6246801"/>
              <a:gd name="connsiteX886" fmla="*/ 8289085 w 9384838"/>
              <a:gd name="connsiteY886" fmla="*/ 889516 h 6246801"/>
              <a:gd name="connsiteX887" fmla="*/ 8306648 w 9384838"/>
              <a:gd name="connsiteY887" fmla="*/ 884639 h 6246801"/>
              <a:gd name="connsiteX888" fmla="*/ 9328245 w 9384838"/>
              <a:gd name="connsiteY888" fmla="*/ 311878 h 6246801"/>
              <a:gd name="connsiteX889" fmla="*/ 9371178 w 9384838"/>
              <a:gd name="connsiteY889" fmla="*/ 317733 h 6246801"/>
              <a:gd name="connsiteX890" fmla="*/ 9384838 w 9384838"/>
              <a:gd name="connsiteY890" fmla="*/ 341150 h 6246801"/>
              <a:gd name="connsiteX891" fmla="*/ 9357517 w 9384838"/>
              <a:gd name="connsiteY891" fmla="*/ 360665 h 6246801"/>
              <a:gd name="connsiteX892" fmla="*/ 9357517 w 9384838"/>
              <a:gd name="connsiteY892" fmla="*/ 378228 h 6246801"/>
              <a:gd name="connsiteX893" fmla="*/ 9371178 w 9384838"/>
              <a:gd name="connsiteY893" fmla="*/ 393840 h 6246801"/>
              <a:gd name="connsiteX894" fmla="*/ 9367275 w 9384838"/>
              <a:gd name="connsiteY894" fmla="*/ 427015 h 6246801"/>
              <a:gd name="connsiteX895" fmla="*/ 9314585 w 9384838"/>
              <a:gd name="connsiteY895" fmla="*/ 427015 h 6246801"/>
              <a:gd name="connsiteX896" fmla="*/ 9250186 w 9384838"/>
              <a:gd name="connsiteY896" fmla="*/ 440675 h 6246801"/>
              <a:gd name="connsiteX897" fmla="*/ 9213108 w 9384838"/>
              <a:gd name="connsiteY897" fmla="*/ 471899 h 6246801"/>
              <a:gd name="connsiteX898" fmla="*/ 9162370 w 9384838"/>
              <a:gd name="connsiteY898" fmla="*/ 491414 h 6246801"/>
              <a:gd name="connsiteX899" fmla="*/ 9099923 w 9384838"/>
              <a:gd name="connsiteY899" fmla="*/ 526540 h 6246801"/>
              <a:gd name="connsiteX900" fmla="*/ 9035524 w 9384838"/>
              <a:gd name="connsiteY900" fmla="*/ 587036 h 6246801"/>
              <a:gd name="connsiteX901" fmla="*/ 8996494 w 9384838"/>
              <a:gd name="connsiteY901" fmla="*/ 635822 h 6246801"/>
              <a:gd name="connsiteX902" fmla="*/ 8961368 w 9384838"/>
              <a:gd name="connsiteY902" fmla="*/ 637774 h 6246801"/>
              <a:gd name="connsiteX903" fmla="*/ 8951610 w 9384838"/>
              <a:gd name="connsiteY903" fmla="*/ 647531 h 6246801"/>
              <a:gd name="connsiteX904" fmla="*/ 8926241 w 9384838"/>
              <a:gd name="connsiteY904" fmla="*/ 637774 h 6246801"/>
              <a:gd name="connsiteX905" fmla="*/ 8916484 w 9384838"/>
              <a:gd name="connsiteY905" fmla="*/ 608501 h 6246801"/>
              <a:gd name="connsiteX906" fmla="*/ 8883309 w 9384838"/>
              <a:gd name="connsiteY906" fmla="*/ 622162 h 6246801"/>
              <a:gd name="connsiteX907" fmla="*/ 8877454 w 9384838"/>
              <a:gd name="connsiteY907" fmla="*/ 651434 h 6246801"/>
              <a:gd name="connsiteX908" fmla="*/ 8887212 w 9384838"/>
              <a:gd name="connsiteY908" fmla="*/ 665094 h 6246801"/>
              <a:gd name="connsiteX909" fmla="*/ 8846231 w 9384838"/>
              <a:gd name="connsiteY909" fmla="*/ 719735 h 6246801"/>
              <a:gd name="connsiteX910" fmla="*/ 8799395 w 9384838"/>
              <a:gd name="connsiteY910" fmla="*/ 749008 h 6246801"/>
              <a:gd name="connsiteX911" fmla="*/ 8766220 w 9384838"/>
              <a:gd name="connsiteY911" fmla="*/ 774380 h 6246801"/>
              <a:gd name="connsiteX912" fmla="*/ 8731094 w 9384838"/>
              <a:gd name="connsiteY912" fmla="*/ 844633 h 6246801"/>
              <a:gd name="connsiteX913" fmla="*/ 8697919 w 9384838"/>
              <a:gd name="connsiteY913" fmla="*/ 862196 h 6246801"/>
              <a:gd name="connsiteX914" fmla="*/ 8666695 w 9384838"/>
              <a:gd name="connsiteY914" fmla="*/ 862196 h 6246801"/>
              <a:gd name="connsiteX915" fmla="*/ 8641326 w 9384838"/>
              <a:gd name="connsiteY915" fmla="*/ 887565 h 6246801"/>
              <a:gd name="connsiteX916" fmla="*/ 8614005 w 9384838"/>
              <a:gd name="connsiteY916" fmla="*/ 932449 h 6246801"/>
              <a:gd name="connsiteX917" fmla="*/ 8590587 w 9384838"/>
              <a:gd name="connsiteY917" fmla="*/ 936351 h 6246801"/>
              <a:gd name="connsiteX918" fmla="*/ 8576927 w 9384838"/>
              <a:gd name="connsiteY918" fmla="*/ 920740 h 6246801"/>
              <a:gd name="connsiteX919" fmla="*/ 8590587 w 9384838"/>
              <a:gd name="connsiteY919" fmla="*/ 885614 h 6246801"/>
              <a:gd name="connsiteX920" fmla="*/ 8602296 w 9384838"/>
              <a:gd name="connsiteY920" fmla="*/ 881711 h 6246801"/>
              <a:gd name="connsiteX921" fmla="*/ 8610102 w 9384838"/>
              <a:gd name="connsiteY921" fmla="*/ 868050 h 6246801"/>
              <a:gd name="connsiteX922" fmla="*/ 8606199 w 9384838"/>
              <a:gd name="connsiteY922" fmla="*/ 850487 h 6246801"/>
              <a:gd name="connsiteX923" fmla="*/ 8612054 w 9384838"/>
              <a:gd name="connsiteY923" fmla="*/ 825118 h 6246801"/>
              <a:gd name="connsiteX924" fmla="*/ 8623762 w 9384838"/>
              <a:gd name="connsiteY924" fmla="*/ 846584 h 6246801"/>
              <a:gd name="connsiteX925" fmla="*/ 8637423 w 9384838"/>
              <a:gd name="connsiteY925" fmla="*/ 848536 h 6246801"/>
              <a:gd name="connsiteX926" fmla="*/ 8649132 w 9384838"/>
              <a:gd name="connsiteY926" fmla="*/ 827069 h 6246801"/>
              <a:gd name="connsiteX927" fmla="*/ 8635471 w 9384838"/>
              <a:gd name="connsiteY927" fmla="*/ 807555 h 6246801"/>
              <a:gd name="connsiteX928" fmla="*/ 8654986 w 9384838"/>
              <a:gd name="connsiteY928" fmla="*/ 807555 h 6246801"/>
              <a:gd name="connsiteX929" fmla="*/ 8664743 w 9384838"/>
              <a:gd name="connsiteY929" fmla="*/ 819263 h 6246801"/>
              <a:gd name="connsiteX930" fmla="*/ 8692064 w 9384838"/>
              <a:gd name="connsiteY930" fmla="*/ 805603 h 6246801"/>
              <a:gd name="connsiteX931" fmla="*/ 8709627 w 9384838"/>
              <a:gd name="connsiteY931" fmla="*/ 778282 h 6246801"/>
              <a:gd name="connsiteX932" fmla="*/ 8711579 w 9384838"/>
              <a:gd name="connsiteY932" fmla="*/ 749008 h 6246801"/>
              <a:gd name="connsiteX933" fmla="*/ 8695967 w 9384838"/>
              <a:gd name="connsiteY933" fmla="*/ 749008 h 6246801"/>
              <a:gd name="connsiteX934" fmla="*/ 8672549 w 9384838"/>
              <a:gd name="connsiteY934" fmla="*/ 745105 h 6246801"/>
              <a:gd name="connsiteX935" fmla="*/ 8668646 w 9384838"/>
              <a:gd name="connsiteY935" fmla="*/ 713881 h 6246801"/>
              <a:gd name="connsiteX936" fmla="*/ 8697919 w 9384838"/>
              <a:gd name="connsiteY936" fmla="*/ 713881 h 6246801"/>
              <a:gd name="connsiteX937" fmla="*/ 8715482 w 9384838"/>
              <a:gd name="connsiteY937" fmla="*/ 731444 h 6246801"/>
              <a:gd name="connsiteX938" fmla="*/ 8733045 w 9384838"/>
              <a:gd name="connsiteY938" fmla="*/ 719735 h 6246801"/>
              <a:gd name="connsiteX939" fmla="*/ 8746705 w 9384838"/>
              <a:gd name="connsiteY939" fmla="*/ 688512 h 6246801"/>
              <a:gd name="connsiteX940" fmla="*/ 8787686 w 9384838"/>
              <a:gd name="connsiteY940" fmla="*/ 674851 h 6246801"/>
              <a:gd name="connsiteX941" fmla="*/ 8811104 w 9384838"/>
              <a:gd name="connsiteY941" fmla="*/ 624114 h 6246801"/>
              <a:gd name="connsiteX942" fmla="*/ 8830619 w 9384838"/>
              <a:gd name="connsiteY942" fmla="*/ 618260 h 6246801"/>
              <a:gd name="connsiteX943" fmla="*/ 8840376 w 9384838"/>
              <a:gd name="connsiteY943" fmla="*/ 600695 h 6246801"/>
              <a:gd name="connsiteX944" fmla="*/ 8832570 w 9384838"/>
              <a:gd name="connsiteY944" fmla="*/ 559715 h 6246801"/>
              <a:gd name="connsiteX945" fmla="*/ 8850134 w 9384838"/>
              <a:gd name="connsiteY945" fmla="*/ 559715 h 6246801"/>
              <a:gd name="connsiteX946" fmla="*/ 8885260 w 9384838"/>
              <a:gd name="connsiteY946" fmla="*/ 573376 h 6246801"/>
              <a:gd name="connsiteX947" fmla="*/ 8902823 w 9384838"/>
              <a:gd name="connsiteY947" fmla="*/ 559715 h 6246801"/>
              <a:gd name="connsiteX948" fmla="*/ 8904775 w 9384838"/>
              <a:gd name="connsiteY948" fmla="*/ 524589 h 6246801"/>
              <a:gd name="connsiteX949" fmla="*/ 8949659 w 9384838"/>
              <a:gd name="connsiteY949" fmla="*/ 497268 h 6246801"/>
              <a:gd name="connsiteX950" fmla="*/ 8976980 w 9384838"/>
              <a:gd name="connsiteY950" fmla="*/ 497268 h 6246801"/>
              <a:gd name="connsiteX951" fmla="*/ 8976980 w 9384838"/>
              <a:gd name="connsiteY951" fmla="*/ 462142 h 6246801"/>
              <a:gd name="connsiteX952" fmla="*/ 8965271 w 9384838"/>
              <a:gd name="connsiteY952" fmla="*/ 419209 h 6246801"/>
              <a:gd name="connsiteX953" fmla="*/ 8973077 w 9384838"/>
              <a:gd name="connsiteY953" fmla="*/ 393840 h 6246801"/>
              <a:gd name="connsiteX954" fmla="*/ 9002349 w 9384838"/>
              <a:gd name="connsiteY954" fmla="*/ 376277 h 6246801"/>
              <a:gd name="connsiteX955" fmla="*/ 9017961 w 9384838"/>
              <a:gd name="connsiteY955" fmla="*/ 403597 h 6246801"/>
              <a:gd name="connsiteX956" fmla="*/ 9041378 w 9384838"/>
              <a:gd name="connsiteY956" fmla="*/ 467996 h 6246801"/>
              <a:gd name="connsiteX957" fmla="*/ 9076505 w 9384838"/>
              <a:gd name="connsiteY957" fmla="*/ 475802 h 6246801"/>
              <a:gd name="connsiteX958" fmla="*/ 9154564 w 9384838"/>
              <a:gd name="connsiteY958" fmla="*/ 458239 h 6246801"/>
              <a:gd name="connsiteX959" fmla="*/ 9209205 w 9384838"/>
              <a:gd name="connsiteY959" fmla="*/ 409452 h 6246801"/>
              <a:gd name="connsiteX960" fmla="*/ 9218963 w 9384838"/>
              <a:gd name="connsiteY960" fmla="*/ 380180 h 6246801"/>
              <a:gd name="connsiteX961" fmla="*/ 9283361 w 9384838"/>
              <a:gd name="connsiteY961" fmla="*/ 325538 h 6246801"/>
              <a:gd name="connsiteX962" fmla="*/ 9328245 w 9384838"/>
              <a:gd name="connsiteY962" fmla="*/ 311878 h 6246801"/>
              <a:gd name="connsiteX963" fmla="*/ 6819242 w 9384838"/>
              <a:gd name="connsiteY963" fmla="*/ 0 h 6246801"/>
              <a:gd name="connsiteX964" fmla="*/ 6869020 w 9384838"/>
              <a:gd name="connsiteY964" fmla="*/ 125002 h 6246801"/>
              <a:gd name="connsiteX965" fmla="*/ 6969682 w 9384838"/>
              <a:gd name="connsiteY965" fmla="*/ 326334 h 6246801"/>
              <a:gd name="connsiteX966" fmla="*/ 6969682 w 9384838"/>
              <a:gd name="connsiteY966" fmla="*/ 401556 h 6246801"/>
              <a:gd name="connsiteX967" fmla="*/ 7094680 w 9384838"/>
              <a:gd name="connsiteY967" fmla="*/ 652667 h 6246801"/>
              <a:gd name="connsiteX968" fmla="*/ 7220784 w 9384838"/>
              <a:gd name="connsiteY968" fmla="*/ 803117 h 6246801"/>
              <a:gd name="connsiteX969" fmla="*/ 7321446 w 9384838"/>
              <a:gd name="connsiteY969" fmla="*/ 903783 h 6246801"/>
              <a:gd name="connsiteX970" fmla="*/ 7321446 w 9384838"/>
              <a:gd name="connsiteY970" fmla="*/ 979004 h 6246801"/>
              <a:gd name="connsiteX971" fmla="*/ 7345782 w 9384838"/>
              <a:gd name="connsiteY971" fmla="*/ 979004 h 6246801"/>
              <a:gd name="connsiteX972" fmla="*/ 7396667 w 9384838"/>
              <a:gd name="connsiteY972" fmla="*/ 1003341 h 6246801"/>
              <a:gd name="connsiteX973" fmla="*/ 7421002 w 9384838"/>
              <a:gd name="connsiteY973" fmla="*/ 979004 h 6246801"/>
              <a:gd name="connsiteX974" fmla="*/ 7496223 w 9384838"/>
              <a:gd name="connsiteY974" fmla="*/ 1003341 h 6246801"/>
              <a:gd name="connsiteX975" fmla="*/ 7446445 w 9384838"/>
              <a:gd name="connsiteY975" fmla="*/ 1054227 h 6246801"/>
              <a:gd name="connsiteX976" fmla="*/ 7471887 w 9384838"/>
              <a:gd name="connsiteY976" fmla="*/ 1078564 h 6246801"/>
              <a:gd name="connsiteX977" fmla="*/ 7521665 w 9384838"/>
              <a:gd name="connsiteY977" fmla="*/ 1054227 h 6246801"/>
              <a:gd name="connsiteX978" fmla="*/ 7547107 w 9384838"/>
              <a:gd name="connsiteY978" fmla="*/ 1129449 h 6246801"/>
              <a:gd name="connsiteX979" fmla="*/ 7672105 w 9384838"/>
              <a:gd name="connsiteY979" fmla="*/ 1179229 h 6246801"/>
              <a:gd name="connsiteX980" fmla="*/ 7747325 w 9384838"/>
              <a:gd name="connsiteY980" fmla="*/ 1179229 h 6246801"/>
              <a:gd name="connsiteX981" fmla="*/ 7847987 w 9384838"/>
              <a:gd name="connsiteY981" fmla="*/ 1104007 h 6246801"/>
              <a:gd name="connsiteX982" fmla="*/ 7923207 w 9384838"/>
              <a:gd name="connsiteY982" fmla="*/ 1078564 h 6246801"/>
              <a:gd name="connsiteX983" fmla="*/ 7998427 w 9384838"/>
              <a:gd name="connsiteY983" fmla="*/ 1003341 h 6246801"/>
              <a:gd name="connsiteX984" fmla="*/ 7998427 w 9384838"/>
              <a:gd name="connsiteY984" fmla="*/ 1054227 h 6246801"/>
              <a:gd name="connsiteX985" fmla="*/ 7948649 w 9384838"/>
              <a:gd name="connsiteY985" fmla="*/ 1104007 h 6246801"/>
              <a:gd name="connsiteX986" fmla="*/ 7948649 w 9384838"/>
              <a:gd name="connsiteY986" fmla="*/ 1129449 h 6246801"/>
              <a:gd name="connsiteX987" fmla="*/ 7822545 w 9384838"/>
              <a:gd name="connsiteY987" fmla="*/ 1279895 h 6246801"/>
              <a:gd name="connsiteX988" fmla="*/ 7822545 w 9384838"/>
              <a:gd name="connsiteY988" fmla="*/ 1379454 h 6246801"/>
              <a:gd name="connsiteX989" fmla="*/ 7873429 w 9384838"/>
              <a:gd name="connsiteY989" fmla="*/ 1379454 h 6246801"/>
              <a:gd name="connsiteX990" fmla="*/ 7847987 w 9384838"/>
              <a:gd name="connsiteY990" fmla="*/ 1505563 h 6246801"/>
              <a:gd name="connsiteX991" fmla="*/ 7797103 w 9384838"/>
              <a:gd name="connsiteY991" fmla="*/ 1531005 h 6246801"/>
              <a:gd name="connsiteX992" fmla="*/ 7873429 w 9384838"/>
              <a:gd name="connsiteY992" fmla="*/ 1606229 h 6246801"/>
              <a:gd name="connsiteX993" fmla="*/ 7948649 w 9384838"/>
              <a:gd name="connsiteY993" fmla="*/ 1606229 h 6246801"/>
              <a:gd name="connsiteX994" fmla="*/ 7923207 w 9384838"/>
              <a:gd name="connsiteY994" fmla="*/ 1656009 h 6246801"/>
              <a:gd name="connsiteX995" fmla="*/ 7772767 w 9384838"/>
              <a:gd name="connsiteY995" fmla="*/ 1630565 h 6246801"/>
              <a:gd name="connsiteX996" fmla="*/ 7672105 w 9384838"/>
              <a:gd name="connsiteY996" fmla="*/ 1705789 h 6246801"/>
              <a:gd name="connsiteX997" fmla="*/ 7672105 w 9384838"/>
              <a:gd name="connsiteY997" fmla="*/ 1656009 h 6246801"/>
              <a:gd name="connsiteX998" fmla="*/ 7596885 w 9384838"/>
              <a:gd name="connsiteY998" fmla="*/ 1656009 h 6246801"/>
              <a:gd name="connsiteX999" fmla="*/ 7571443 w 9384838"/>
              <a:gd name="connsiteY999" fmla="*/ 1705789 h 6246801"/>
              <a:gd name="connsiteX1000" fmla="*/ 7446445 w 9384838"/>
              <a:gd name="connsiteY1000" fmla="*/ 1681452 h 6246801"/>
              <a:gd name="connsiteX1001" fmla="*/ 7421002 w 9384838"/>
              <a:gd name="connsiteY1001" fmla="*/ 1630565 h 6246801"/>
              <a:gd name="connsiteX1002" fmla="*/ 7321446 w 9384838"/>
              <a:gd name="connsiteY1002" fmla="*/ 1630565 h 6246801"/>
              <a:gd name="connsiteX1003" fmla="*/ 7070344 w 9384838"/>
              <a:gd name="connsiteY1003" fmla="*/ 1756674 h 6246801"/>
              <a:gd name="connsiteX1004" fmla="*/ 6869020 w 9384838"/>
              <a:gd name="connsiteY1004" fmla="*/ 1907113 h 6246801"/>
              <a:gd name="connsiteX1005" fmla="*/ 6894462 w 9384838"/>
              <a:gd name="connsiteY1005" fmla="*/ 1956897 h 6246801"/>
              <a:gd name="connsiteX1006" fmla="*/ 6819242 w 9384838"/>
              <a:gd name="connsiteY1006" fmla="*/ 2081899 h 6246801"/>
              <a:gd name="connsiteX1007" fmla="*/ 6793800 w 9384838"/>
              <a:gd name="connsiteY1007" fmla="*/ 2006676 h 6246801"/>
              <a:gd name="connsiteX1008" fmla="*/ 6668802 w 9384838"/>
              <a:gd name="connsiteY1008" fmla="*/ 1931450 h 6246801"/>
              <a:gd name="connsiteX1009" fmla="*/ 6542697 w 9384838"/>
              <a:gd name="connsiteY1009" fmla="*/ 1831894 h 6246801"/>
              <a:gd name="connsiteX1010" fmla="*/ 6467477 w 9384838"/>
              <a:gd name="connsiteY1010" fmla="*/ 1705789 h 6246801"/>
              <a:gd name="connsiteX1011" fmla="*/ 6417699 w 9384838"/>
              <a:gd name="connsiteY1011" fmla="*/ 1681452 h 6246801"/>
              <a:gd name="connsiteX1012" fmla="*/ 6342479 w 9384838"/>
              <a:gd name="connsiteY1012" fmla="*/ 1580786 h 6246801"/>
              <a:gd name="connsiteX1013" fmla="*/ 6217481 w 9384838"/>
              <a:gd name="connsiteY1013" fmla="*/ 1555343 h 6246801"/>
              <a:gd name="connsiteX1014" fmla="*/ 6091377 w 9384838"/>
              <a:gd name="connsiteY1014" fmla="*/ 1606229 h 6246801"/>
              <a:gd name="connsiteX1015" fmla="*/ 5991821 w 9384838"/>
              <a:gd name="connsiteY1015" fmla="*/ 1681452 h 6246801"/>
              <a:gd name="connsiteX1016" fmla="*/ 5966379 w 9384838"/>
              <a:gd name="connsiteY1016" fmla="*/ 1630565 h 6246801"/>
              <a:gd name="connsiteX1017" fmla="*/ 5966379 w 9384838"/>
              <a:gd name="connsiteY1017" fmla="*/ 1580786 h 6246801"/>
              <a:gd name="connsiteX1018" fmla="*/ 5916601 w 9384838"/>
              <a:gd name="connsiteY1018" fmla="*/ 1531005 h 6246801"/>
              <a:gd name="connsiteX1019" fmla="*/ 5940937 w 9384838"/>
              <a:gd name="connsiteY1019" fmla="*/ 1505563 h 6246801"/>
              <a:gd name="connsiteX1020" fmla="*/ 5891159 w 9384838"/>
              <a:gd name="connsiteY1020" fmla="*/ 1480122 h 6246801"/>
              <a:gd name="connsiteX1021" fmla="*/ 5840275 w 9384838"/>
              <a:gd name="connsiteY1021" fmla="*/ 1480122 h 6246801"/>
              <a:gd name="connsiteX1022" fmla="*/ 5815939 w 9384838"/>
              <a:gd name="connsiteY1022" fmla="*/ 1455784 h 6246801"/>
              <a:gd name="connsiteX1023" fmla="*/ 5740719 w 9384838"/>
              <a:gd name="connsiteY1023" fmla="*/ 1505563 h 6246801"/>
              <a:gd name="connsiteX1024" fmla="*/ 5665499 w 9384838"/>
              <a:gd name="connsiteY1024" fmla="*/ 1606229 h 6246801"/>
              <a:gd name="connsiteX1025" fmla="*/ 5715277 w 9384838"/>
              <a:gd name="connsiteY1025" fmla="*/ 1656009 h 6246801"/>
              <a:gd name="connsiteX1026" fmla="*/ 5765055 w 9384838"/>
              <a:gd name="connsiteY1026" fmla="*/ 1731231 h 6246801"/>
              <a:gd name="connsiteX1027" fmla="*/ 5840275 w 9384838"/>
              <a:gd name="connsiteY1027" fmla="*/ 1731231 h 6246801"/>
              <a:gd name="connsiteX1028" fmla="*/ 5916601 w 9384838"/>
              <a:gd name="connsiteY1028" fmla="*/ 1881669 h 6246801"/>
              <a:gd name="connsiteX1029" fmla="*/ 5966379 w 9384838"/>
              <a:gd name="connsiteY1029" fmla="*/ 1956897 h 6246801"/>
              <a:gd name="connsiteX1030" fmla="*/ 5891159 w 9384838"/>
              <a:gd name="connsiteY1030" fmla="*/ 2006676 h 6246801"/>
              <a:gd name="connsiteX1031" fmla="*/ 5815939 w 9384838"/>
              <a:gd name="connsiteY1031" fmla="*/ 1931450 h 6246801"/>
              <a:gd name="connsiteX1032" fmla="*/ 5765055 w 9384838"/>
              <a:gd name="connsiteY1032" fmla="*/ 1881669 h 6246801"/>
              <a:gd name="connsiteX1033" fmla="*/ 5715277 w 9384838"/>
              <a:gd name="connsiteY1033" fmla="*/ 1931450 h 6246801"/>
              <a:gd name="connsiteX1034" fmla="*/ 5665499 w 9384838"/>
              <a:gd name="connsiteY1034" fmla="*/ 1931450 h 6246801"/>
              <a:gd name="connsiteX1035" fmla="*/ 5640056 w 9384838"/>
              <a:gd name="connsiteY1035" fmla="*/ 2006676 h 6246801"/>
              <a:gd name="connsiteX1036" fmla="*/ 5590278 w 9384838"/>
              <a:gd name="connsiteY1036" fmla="*/ 2006676 h 6246801"/>
              <a:gd name="connsiteX1037" fmla="*/ 5515058 w 9384838"/>
              <a:gd name="connsiteY1037" fmla="*/ 2081899 h 6246801"/>
              <a:gd name="connsiteX1038" fmla="*/ 5464174 w 9384838"/>
              <a:gd name="connsiteY1038" fmla="*/ 2057559 h 6246801"/>
              <a:gd name="connsiteX1039" fmla="*/ 5464174 w 9384838"/>
              <a:gd name="connsiteY1039" fmla="*/ 1956897 h 6246801"/>
              <a:gd name="connsiteX1040" fmla="*/ 5489616 w 9384838"/>
              <a:gd name="connsiteY1040" fmla="*/ 1881669 h 6246801"/>
              <a:gd name="connsiteX1041" fmla="*/ 5564836 w 9384838"/>
              <a:gd name="connsiteY1041" fmla="*/ 1831894 h 6246801"/>
              <a:gd name="connsiteX1042" fmla="*/ 5590278 w 9384838"/>
              <a:gd name="connsiteY1042" fmla="*/ 1756674 h 6246801"/>
              <a:gd name="connsiteX1043" fmla="*/ 5539394 w 9384838"/>
              <a:gd name="connsiteY1043" fmla="*/ 1656009 h 6246801"/>
              <a:gd name="connsiteX1044" fmla="*/ 5515058 w 9384838"/>
              <a:gd name="connsiteY1044" fmla="*/ 1656009 h 6246801"/>
              <a:gd name="connsiteX1045" fmla="*/ 5515058 w 9384838"/>
              <a:gd name="connsiteY1045" fmla="*/ 1606229 h 6246801"/>
              <a:gd name="connsiteX1046" fmla="*/ 5489616 w 9384838"/>
              <a:gd name="connsiteY1046" fmla="*/ 1580786 h 6246801"/>
              <a:gd name="connsiteX1047" fmla="*/ 5489616 w 9384838"/>
              <a:gd name="connsiteY1047" fmla="*/ 1531005 h 6246801"/>
              <a:gd name="connsiteX1048" fmla="*/ 5539394 w 9384838"/>
              <a:gd name="connsiteY1048" fmla="*/ 1455784 h 6246801"/>
              <a:gd name="connsiteX1049" fmla="*/ 5539394 w 9384838"/>
              <a:gd name="connsiteY1049" fmla="*/ 1404898 h 6246801"/>
              <a:gd name="connsiteX1050" fmla="*/ 5564836 w 9384838"/>
              <a:gd name="connsiteY1050" fmla="*/ 1355118 h 6246801"/>
              <a:gd name="connsiteX1051" fmla="*/ 5614614 w 9384838"/>
              <a:gd name="connsiteY1051" fmla="*/ 1379454 h 6246801"/>
              <a:gd name="connsiteX1052" fmla="*/ 5689834 w 9384838"/>
              <a:gd name="connsiteY1052" fmla="*/ 1355118 h 6246801"/>
              <a:gd name="connsiteX1053" fmla="*/ 5740719 w 9384838"/>
              <a:gd name="connsiteY1053" fmla="*/ 1329675 h 6246801"/>
              <a:gd name="connsiteX1054" fmla="*/ 5765055 w 9384838"/>
              <a:gd name="connsiteY1054" fmla="*/ 1355118 h 6246801"/>
              <a:gd name="connsiteX1055" fmla="*/ 5815939 w 9384838"/>
              <a:gd name="connsiteY1055" fmla="*/ 1279895 h 6246801"/>
              <a:gd name="connsiteX1056" fmla="*/ 5891159 w 9384838"/>
              <a:gd name="connsiteY1056" fmla="*/ 1254452 h 6246801"/>
              <a:gd name="connsiteX1057" fmla="*/ 5891159 w 9384838"/>
              <a:gd name="connsiteY1057" fmla="*/ 1179229 h 6246801"/>
              <a:gd name="connsiteX1058" fmla="*/ 5840275 w 9384838"/>
              <a:gd name="connsiteY1058" fmla="*/ 1104007 h 6246801"/>
              <a:gd name="connsiteX1059" fmla="*/ 5865717 w 9384838"/>
              <a:gd name="connsiteY1059" fmla="*/ 1054227 h 6246801"/>
              <a:gd name="connsiteX1060" fmla="*/ 5916601 w 9384838"/>
              <a:gd name="connsiteY1060" fmla="*/ 1054227 h 6246801"/>
              <a:gd name="connsiteX1061" fmla="*/ 6041599 w 9384838"/>
              <a:gd name="connsiteY1061" fmla="*/ 1179229 h 6246801"/>
              <a:gd name="connsiteX1062" fmla="*/ 6091377 w 9384838"/>
              <a:gd name="connsiteY1062" fmla="*/ 1153786 h 6246801"/>
              <a:gd name="connsiteX1063" fmla="*/ 6091377 w 9384838"/>
              <a:gd name="connsiteY1063" fmla="*/ 1204672 h 6246801"/>
              <a:gd name="connsiteX1064" fmla="*/ 6166597 w 9384838"/>
              <a:gd name="connsiteY1064" fmla="*/ 1254452 h 6246801"/>
              <a:gd name="connsiteX1065" fmla="*/ 6292701 w 9384838"/>
              <a:gd name="connsiteY1065" fmla="*/ 1179229 h 6246801"/>
              <a:gd name="connsiteX1066" fmla="*/ 6317037 w 9384838"/>
              <a:gd name="connsiteY1066" fmla="*/ 1129449 h 6246801"/>
              <a:gd name="connsiteX1067" fmla="*/ 6292701 w 9384838"/>
              <a:gd name="connsiteY1067" fmla="*/ 1054227 h 6246801"/>
              <a:gd name="connsiteX1068" fmla="*/ 6317037 w 9384838"/>
              <a:gd name="connsiteY1068" fmla="*/ 1003341 h 6246801"/>
              <a:gd name="connsiteX1069" fmla="*/ 6317037 w 9384838"/>
              <a:gd name="connsiteY1069" fmla="*/ 953562 h 6246801"/>
              <a:gd name="connsiteX1070" fmla="*/ 6342479 w 9384838"/>
              <a:gd name="connsiteY1070" fmla="*/ 903783 h 6246801"/>
              <a:gd name="connsiteX1071" fmla="*/ 6443141 w 9384838"/>
              <a:gd name="connsiteY1071" fmla="*/ 878340 h 6246801"/>
              <a:gd name="connsiteX1072" fmla="*/ 6492919 w 9384838"/>
              <a:gd name="connsiteY1072" fmla="*/ 803117 h 6246801"/>
              <a:gd name="connsiteX1073" fmla="*/ 6518361 w 9384838"/>
              <a:gd name="connsiteY1073" fmla="*/ 652667 h 6246801"/>
              <a:gd name="connsiteX1074" fmla="*/ 6619024 w 9384838"/>
              <a:gd name="connsiteY1074" fmla="*/ 526559 h 6246801"/>
              <a:gd name="connsiteX1075" fmla="*/ 6643360 w 9384838"/>
              <a:gd name="connsiteY1075" fmla="*/ 300891 h 6246801"/>
              <a:gd name="connsiteX1076" fmla="*/ 6619024 w 9384838"/>
              <a:gd name="connsiteY1076" fmla="*/ 125002 h 6246801"/>
              <a:gd name="connsiteX1077" fmla="*/ 6694244 w 9384838"/>
              <a:gd name="connsiteY1077" fmla="*/ 49779 h 6246801"/>
              <a:gd name="connsiteX1078" fmla="*/ 6769464 w 9384838"/>
              <a:gd name="connsiteY1078" fmla="*/ 49779 h 6246801"/>
              <a:gd name="connsiteX1079" fmla="*/ 6819242 w 9384838"/>
              <a:gd name="connsiteY107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579280 w 9384838"/>
              <a:gd name="connsiteY568" fmla="*/ 5142795 h 6246801"/>
              <a:gd name="connsiteX569" fmla="*/ 2705382 w 9384838"/>
              <a:gd name="connsiteY569" fmla="*/ 5093015 h 6246801"/>
              <a:gd name="connsiteX570" fmla="*/ 2755160 w 9384838"/>
              <a:gd name="connsiteY570" fmla="*/ 5043236 h 6246801"/>
              <a:gd name="connsiteX571" fmla="*/ 2755160 w 9384838"/>
              <a:gd name="connsiteY571" fmla="*/ 4992350 h 6246801"/>
              <a:gd name="connsiteX572" fmla="*/ 2729719 w 9384838"/>
              <a:gd name="connsiteY572" fmla="*/ 4968013 h 6246801"/>
              <a:gd name="connsiteX573" fmla="*/ 2705383 w 9384838"/>
              <a:gd name="connsiteY573" fmla="*/ 4942570 h 6246801"/>
              <a:gd name="connsiteX574" fmla="*/ 2679942 w 9384838"/>
              <a:gd name="connsiteY574" fmla="*/ 4942570 h 6246801"/>
              <a:gd name="connsiteX575" fmla="*/ 2654500 w 9384838"/>
              <a:gd name="connsiteY575" fmla="*/ 4968013 h 6246801"/>
              <a:gd name="connsiteX576" fmla="*/ 2604722 w 9384838"/>
              <a:gd name="connsiteY576" fmla="*/ 4968013 h 6246801"/>
              <a:gd name="connsiteX577" fmla="*/ 2529503 w 9384838"/>
              <a:gd name="connsiteY577" fmla="*/ 4917127 h 6246801"/>
              <a:gd name="connsiteX578" fmla="*/ 2529503 w 9384838"/>
              <a:gd name="connsiteY578" fmla="*/ 4867348 h 6246801"/>
              <a:gd name="connsiteX579" fmla="*/ 2454282 w 9384838"/>
              <a:gd name="connsiteY579" fmla="*/ 4841905 h 6246801"/>
              <a:gd name="connsiteX580" fmla="*/ 2454282 w 9384838"/>
              <a:gd name="connsiteY580" fmla="*/ 4867348 h 6246801"/>
              <a:gd name="connsiteX581" fmla="*/ 2428840 w 9384838"/>
              <a:gd name="connsiteY581" fmla="*/ 4841905 h 6246801"/>
              <a:gd name="connsiteX582" fmla="*/ 2379063 w 9384838"/>
              <a:gd name="connsiteY582" fmla="*/ 4841905 h 6246801"/>
              <a:gd name="connsiteX583" fmla="*/ 2353620 w 9384838"/>
              <a:gd name="connsiteY583" fmla="*/ 4867348 h 6246801"/>
              <a:gd name="connsiteX584" fmla="*/ 2353620 w 9384838"/>
              <a:gd name="connsiteY584" fmla="*/ 4867347 h 6246801"/>
              <a:gd name="connsiteX585" fmla="*/ 2328178 w 9384838"/>
              <a:gd name="connsiteY585" fmla="*/ 4841904 h 6246801"/>
              <a:gd name="connsiteX586" fmla="*/ 2303843 w 9384838"/>
              <a:gd name="connsiteY586" fmla="*/ 4841904 h 6246801"/>
              <a:gd name="connsiteX587" fmla="*/ 2278401 w 9384838"/>
              <a:gd name="connsiteY587" fmla="*/ 4817568 h 6246801"/>
              <a:gd name="connsiteX588" fmla="*/ 2252958 w 9384838"/>
              <a:gd name="connsiteY588" fmla="*/ 4841904 h 6246801"/>
              <a:gd name="connsiteX589" fmla="*/ 2303843 w 9384838"/>
              <a:gd name="connsiteY589" fmla="*/ 4867347 h 6246801"/>
              <a:gd name="connsiteX590" fmla="*/ 2228623 w 9384838"/>
              <a:gd name="connsiteY590" fmla="*/ 4892790 h 6246801"/>
              <a:gd name="connsiteX591" fmla="*/ 2177740 w 9384838"/>
              <a:gd name="connsiteY591" fmla="*/ 4841904 h 6246801"/>
              <a:gd name="connsiteX592" fmla="*/ 2153404 w 9384838"/>
              <a:gd name="connsiteY592" fmla="*/ 4867347 h 6246801"/>
              <a:gd name="connsiteX593" fmla="*/ 2153404 w 9384838"/>
              <a:gd name="connsiteY593" fmla="*/ 4892790 h 6246801"/>
              <a:gd name="connsiteX594" fmla="*/ 2127962 w 9384838"/>
              <a:gd name="connsiteY594" fmla="*/ 4942570 h 6246801"/>
              <a:gd name="connsiteX595" fmla="*/ 2102518 w 9384838"/>
              <a:gd name="connsiteY595" fmla="*/ 4917127 h 6246801"/>
              <a:gd name="connsiteX596" fmla="*/ 2078183 w 9384838"/>
              <a:gd name="connsiteY596" fmla="*/ 4917127 h 6246801"/>
              <a:gd name="connsiteX597" fmla="*/ 2078183 w 9384838"/>
              <a:gd name="connsiteY597" fmla="*/ 4867347 h 6246801"/>
              <a:gd name="connsiteX598" fmla="*/ 2027299 w 9384838"/>
              <a:gd name="connsiteY598" fmla="*/ 4867347 h 6246801"/>
              <a:gd name="connsiteX599" fmla="*/ 2001857 w 9384838"/>
              <a:gd name="connsiteY599" fmla="*/ 4892790 h 6246801"/>
              <a:gd name="connsiteX600" fmla="*/ 1952080 w 9384838"/>
              <a:gd name="connsiteY600" fmla="*/ 4892790 h 6246801"/>
              <a:gd name="connsiteX601" fmla="*/ 1902303 w 9384838"/>
              <a:gd name="connsiteY601" fmla="*/ 4917127 h 6246801"/>
              <a:gd name="connsiteX602" fmla="*/ 1876860 w 9384838"/>
              <a:gd name="connsiteY602" fmla="*/ 4892790 h 6246801"/>
              <a:gd name="connsiteX603" fmla="*/ 1876860 w 9384838"/>
              <a:gd name="connsiteY603" fmla="*/ 4867347 h 6246801"/>
              <a:gd name="connsiteX604" fmla="*/ 1851419 w 9384838"/>
              <a:gd name="connsiteY604" fmla="*/ 4892790 h 6246801"/>
              <a:gd name="connsiteX605" fmla="*/ 1827080 w 9384838"/>
              <a:gd name="connsiteY605" fmla="*/ 4892790 h 6246801"/>
              <a:gd name="connsiteX606" fmla="*/ 1801640 w 9384838"/>
              <a:gd name="connsiteY606" fmla="*/ 4867347 h 6246801"/>
              <a:gd name="connsiteX607" fmla="*/ 1801640 w 9384838"/>
              <a:gd name="connsiteY607" fmla="*/ 4892790 h 6246801"/>
              <a:gd name="connsiteX608" fmla="*/ 1776198 w 9384838"/>
              <a:gd name="connsiteY608" fmla="*/ 4917127 h 6246801"/>
              <a:gd name="connsiteX609" fmla="*/ 1751861 w 9384838"/>
              <a:gd name="connsiteY609" fmla="*/ 4892790 h 6246801"/>
              <a:gd name="connsiteX610" fmla="*/ 1726419 w 9384838"/>
              <a:gd name="connsiteY610" fmla="*/ 4892790 h 6246801"/>
              <a:gd name="connsiteX611" fmla="*/ 1700977 w 9384838"/>
              <a:gd name="connsiteY611" fmla="*/ 4917127 h 6246801"/>
              <a:gd name="connsiteX612" fmla="*/ 1676640 w 9384838"/>
              <a:gd name="connsiteY612" fmla="*/ 4892790 h 6246801"/>
              <a:gd name="connsiteX613" fmla="*/ 1625756 w 9384838"/>
              <a:gd name="connsiteY613" fmla="*/ 4917127 h 6246801"/>
              <a:gd name="connsiteX614" fmla="*/ 1601421 w 9384838"/>
              <a:gd name="connsiteY614" fmla="*/ 4917127 h 6246801"/>
              <a:gd name="connsiteX615" fmla="*/ 1575979 w 9384838"/>
              <a:gd name="connsiteY615" fmla="*/ 4892790 h 6246801"/>
              <a:gd name="connsiteX616" fmla="*/ 1575979 w 9384838"/>
              <a:gd name="connsiteY616" fmla="*/ 4867347 h 6246801"/>
              <a:gd name="connsiteX617" fmla="*/ 1575979 w 9384838"/>
              <a:gd name="connsiteY617" fmla="*/ 4841904 h 6246801"/>
              <a:gd name="connsiteX618" fmla="*/ 1526200 w 9384838"/>
              <a:gd name="connsiteY618" fmla="*/ 4817568 h 6246801"/>
              <a:gd name="connsiteX619" fmla="*/ 1450978 w 9384838"/>
              <a:gd name="connsiteY619" fmla="*/ 4867347 h 6246801"/>
              <a:gd name="connsiteX620" fmla="*/ 1425540 w 9384838"/>
              <a:gd name="connsiteY620" fmla="*/ 4867347 h 6246801"/>
              <a:gd name="connsiteX621" fmla="*/ 1425540 w 9384838"/>
              <a:gd name="connsiteY621" fmla="*/ 4867348 h 6246801"/>
              <a:gd name="connsiteX622" fmla="*/ 1425540 w 9384838"/>
              <a:gd name="connsiteY622" fmla="*/ 4917127 h 6246801"/>
              <a:gd name="connsiteX623" fmla="*/ 1400097 w 9384838"/>
              <a:gd name="connsiteY623" fmla="*/ 4942570 h 6246801"/>
              <a:gd name="connsiteX624" fmla="*/ 1400097 w 9384838"/>
              <a:gd name="connsiteY624" fmla="*/ 4992350 h 6246801"/>
              <a:gd name="connsiteX625" fmla="*/ 1350319 w 9384838"/>
              <a:gd name="connsiteY625" fmla="*/ 4992350 h 6246801"/>
              <a:gd name="connsiteX626" fmla="*/ 1350319 w 9384838"/>
              <a:gd name="connsiteY626" fmla="*/ 5043236 h 6246801"/>
              <a:gd name="connsiteX627" fmla="*/ 1299435 w 9384838"/>
              <a:gd name="connsiteY627" fmla="*/ 4992350 h 6246801"/>
              <a:gd name="connsiteX628" fmla="*/ 1249656 w 9384838"/>
              <a:gd name="connsiteY628" fmla="*/ 4917127 h 6246801"/>
              <a:gd name="connsiteX629" fmla="*/ 1224214 w 9384838"/>
              <a:gd name="connsiteY629" fmla="*/ 4917127 h 6246801"/>
              <a:gd name="connsiteX630" fmla="*/ 1148993 w 9384838"/>
              <a:gd name="connsiteY630" fmla="*/ 4892791 h 6246801"/>
              <a:gd name="connsiteX631" fmla="*/ 1124658 w 9384838"/>
              <a:gd name="connsiteY631" fmla="*/ 4917127 h 6246801"/>
              <a:gd name="connsiteX632" fmla="*/ 1124658 w 9384838"/>
              <a:gd name="connsiteY632" fmla="*/ 4892791 h 6246801"/>
              <a:gd name="connsiteX633" fmla="*/ 1099215 w 9384838"/>
              <a:gd name="connsiteY633" fmla="*/ 4917127 h 6246801"/>
              <a:gd name="connsiteX634" fmla="*/ 1073771 w 9384838"/>
              <a:gd name="connsiteY634" fmla="*/ 4892791 h 6246801"/>
              <a:gd name="connsiteX635" fmla="*/ 1049435 w 9384838"/>
              <a:gd name="connsiteY635" fmla="*/ 4917127 h 6246801"/>
              <a:gd name="connsiteX636" fmla="*/ 998551 w 9384838"/>
              <a:gd name="connsiteY636" fmla="*/ 4917127 h 6246801"/>
              <a:gd name="connsiteX637" fmla="*/ 998551 w 9384838"/>
              <a:gd name="connsiteY637" fmla="*/ 4892791 h 6246801"/>
              <a:gd name="connsiteX638" fmla="*/ 948773 w 9384838"/>
              <a:gd name="connsiteY638" fmla="*/ 4841905 h 6246801"/>
              <a:gd name="connsiteX639" fmla="*/ 898995 w 9384838"/>
              <a:gd name="connsiteY639" fmla="*/ 4867348 h 6246801"/>
              <a:gd name="connsiteX640" fmla="*/ 898995 w 9384838"/>
              <a:gd name="connsiteY640" fmla="*/ 4792125 h 6246801"/>
              <a:gd name="connsiteX641" fmla="*/ 923331 w 9384838"/>
              <a:gd name="connsiteY641" fmla="*/ 4766682 h 6246801"/>
              <a:gd name="connsiteX642" fmla="*/ 923331 w 9384838"/>
              <a:gd name="connsiteY642" fmla="*/ 4716902 h 6246801"/>
              <a:gd name="connsiteX643" fmla="*/ 923331 w 9384838"/>
              <a:gd name="connsiteY643" fmla="*/ 4691459 h 6246801"/>
              <a:gd name="connsiteX644" fmla="*/ 974215 w 9384838"/>
              <a:gd name="connsiteY644" fmla="*/ 4691459 h 6246801"/>
              <a:gd name="connsiteX645" fmla="*/ 998551 w 9384838"/>
              <a:gd name="connsiteY645" fmla="*/ 4667122 h 6246801"/>
              <a:gd name="connsiteX646" fmla="*/ 1049435 w 9384838"/>
              <a:gd name="connsiteY646" fmla="*/ 4716902 h 6246801"/>
              <a:gd name="connsiteX647" fmla="*/ 1148993 w 9384838"/>
              <a:gd name="connsiteY647" fmla="*/ 4716902 h 6246801"/>
              <a:gd name="connsiteX648" fmla="*/ 1174436 w 9384838"/>
              <a:gd name="connsiteY648" fmla="*/ 4667122 h 6246801"/>
              <a:gd name="connsiteX649" fmla="*/ 1224214 w 9384838"/>
              <a:gd name="connsiteY649" fmla="*/ 4667122 h 6246801"/>
              <a:gd name="connsiteX650" fmla="*/ 1249656 w 9384838"/>
              <a:gd name="connsiteY650" fmla="*/ 4616236 h 6246801"/>
              <a:gd name="connsiteX651" fmla="*/ 1275099 w 9384838"/>
              <a:gd name="connsiteY651" fmla="*/ 4616236 h 6246801"/>
              <a:gd name="connsiteX652" fmla="*/ 1275099 w 9384838"/>
              <a:gd name="connsiteY652" fmla="*/ 4616237 h 6246801"/>
              <a:gd name="connsiteX653" fmla="*/ 1350319 w 9384838"/>
              <a:gd name="connsiteY653" fmla="*/ 4616237 h 6246801"/>
              <a:gd name="connsiteX654" fmla="*/ 1374654 w 9384838"/>
              <a:gd name="connsiteY654" fmla="*/ 4590794 h 6246801"/>
              <a:gd name="connsiteX655" fmla="*/ 1425539 w 9384838"/>
              <a:gd name="connsiteY655" fmla="*/ 4566457 h 6246801"/>
              <a:gd name="connsiteX656" fmla="*/ 1550537 w 9384838"/>
              <a:gd name="connsiteY656" fmla="*/ 4491234 h 6246801"/>
              <a:gd name="connsiteX657" fmla="*/ 1651201 w 9384838"/>
              <a:gd name="connsiteY657" fmla="*/ 4440348 h 6246801"/>
              <a:gd name="connsiteX658" fmla="*/ 1751865 w 9384838"/>
              <a:gd name="connsiteY658" fmla="*/ 4416011 h 6246801"/>
              <a:gd name="connsiteX659" fmla="*/ 1776201 w 9384838"/>
              <a:gd name="connsiteY659" fmla="*/ 4365125 h 6246801"/>
              <a:gd name="connsiteX660" fmla="*/ 1751865 w 9384838"/>
              <a:gd name="connsiteY660" fmla="*/ 4340788 h 6246801"/>
              <a:gd name="connsiteX661" fmla="*/ 1801642 w 9384838"/>
              <a:gd name="connsiteY661" fmla="*/ 4340788 h 6246801"/>
              <a:gd name="connsiteX662" fmla="*/ 1827082 w 9384838"/>
              <a:gd name="connsiteY662" fmla="*/ 4315345 h 6246801"/>
              <a:gd name="connsiteX663" fmla="*/ 1902304 w 9384838"/>
              <a:gd name="connsiteY663" fmla="*/ 4340788 h 6246801"/>
              <a:gd name="connsiteX664" fmla="*/ 1952081 w 9384838"/>
              <a:gd name="connsiteY664" fmla="*/ 4315345 h 6246801"/>
              <a:gd name="connsiteX665" fmla="*/ 2001860 w 9384838"/>
              <a:gd name="connsiteY665" fmla="*/ 4340788 h 6246801"/>
              <a:gd name="connsiteX666" fmla="*/ 1952081 w 9384838"/>
              <a:gd name="connsiteY666" fmla="*/ 4340788 h 6246801"/>
              <a:gd name="connsiteX667" fmla="*/ 1952081 w 9384838"/>
              <a:gd name="connsiteY667" fmla="*/ 4390568 h 6246801"/>
              <a:gd name="connsiteX668" fmla="*/ 2027302 w 9384838"/>
              <a:gd name="connsiteY668" fmla="*/ 4416011 h 6246801"/>
              <a:gd name="connsiteX669" fmla="*/ 2052742 w 9384838"/>
              <a:gd name="connsiteY669" fmla="*/ 4416011 h 6246801"/>
              <a:gd name="connsiteX670" fmla="*/ 2102518 w 9384838"/>
              <a:gd name="connsiteY670" fmla="*/ 4390568 h 6246801"/>
              <a:gd name="connsiteX671" fmla="*/ 2127962 w 9384838"/>
              <a:gd name="connsiteY671" fmla="*/ 4390568 h 6246801"/>
              <a:gd name="connsiteX672" fmla="*/ 2203182 w 9384838"/>
              <a:gd name="connsiteY672" fmla="*/ 4440348 h 6246801"/>
              <a:gd name="connsiteX673" fmla="*/ 2328178 w 9384838"/>
              <a:gd name="connsiteY673" fmla="*/ 4465791 h 6246801"/>
              <a:gd name="connsiteX674" fmla="*/ 2428839 w 9384838"/>
              <a:gd name="connsiteY674" fmla="*/ 4465791 h 6246801"/>
              <a:gd name="connsiteX675" fmla="*/ 2478617 w 9384838"/>
              <a:gd name="connsiteY675" fmla="*/ 4440348 h 6246801"/>
              <a:gd name="connsiteX676" fmla="*/ 2529503 w 9384838"/>
              <a:gd name="connsiteY676" fmla="*/ 4416011 h 6246801"/>
              <a:gd name="connsiteX677" fmla="*/ 2579280 w 9384838"/>
              <a:gd name="connsiteY677" fmla="*/ 4440348 h 6246801"/>
              <a:gd name="connsiteX678" fmla="*/ 2629058 w 9384838"/>
              <a:gd name="connsiteY678" fmla="*/ 4440348 h 6246801"/>
              <a:gd name="connsiteX679" fmla="*/ 2679941 w 9384838"/>
              <a:gd name="connsiteY679" fmla="*/ 4465791 h 6246801"/>
              <a:gd name="connsiteX680" fmla="*/ 2679941 w 9384838"/>
              <a:gd name="connsiteY680" fmla="*/ 4465790 h 6246801"/>
              <a:gd name="connsiteX681" fmla="*/ 2705383 w 9384838"/>
              <a:gd name="connsiteY681" fmla="*/ 4465790 h 6246801"/>
              <a:gd name="connsiteX682" fmla="*/ 2804940 w 9384838"/>
              <a:gd name="connsiteY682" fmla="*/ 4440347 h 6246801"/>
              <a:gd name="connsiteX683" fmla="*/ 2830382 w 9384838"/>
              <a:gd name="connsiteY683" fmla="*/ 4491233 h 6246801"/>
              <a:gd name="connsiteX684" fmla="*/ 2804940 w 9384838"/>
              <a:gd name="connsiteY684" fmla="*/ 4515570 h 6246801"/>
              <a:gd name="connsiteX685" fmla="*/ 2780604 w 9384838"/>
              <a:gd name="connsiteY685" fmla="*/ 4541013 h 6246801"/>
              <a:gd name="connsiteX686" fmla="*/ 2804940 w 9384838"/>
              <a:gd name="connsiteY686" fmla="*/ 4566456 h 6246801"/>
              <a:gd name="connsiteX687" fmla="*/ 2804940 w 9384838"/>
              <a:gd name="connsiteY687" fmla="*/ 4590793 h 6246801"/>
              <a:gd name="connsiteX688" fmla="*/ 2855825 w 9384838"/>
              <a:gd name="connsiteY688" fmla="*/ 4590793 h 6246801"/>
              <a:gd name="connsiteX689" fmla="*/ 2855825 w 9384838"/>
              <a:gd name="connsiteY689" fmla="*/ 4566456 h 6246801"/>
              <a:gd name="connsiteX690" fmla="*/ 2880159 w 9384838"/>
              <a:gd name="connsiteY690" fmla="*/ 4566456 h 6246801"/>
              <a:gd name="connsiteX691" fmla="*/ 2880159 w 9384838"/>
              <a:gd name="connsiteY691" fmla="*/ 4605916 h 6246801"/>
              <a:gd name="connsiteX692" fmla="*/ 2880162 w 9384838"/>
              <a:gd name="connsiteY692" fmla="*/ 4605918 h 6246801"/>
              <a:gd name="connsiteX693" fmla="*/ 2880162 w 9384838"/>
              <a:gd name="connsiteY693" fmla="*/ 4566457 h 6246801"/>
              <a:gd name="connsiteX694" fmla="*/ 2931045 w 9384838"/>
              <a:gd name="connsiteY694" fmla="*/ 4616236 h 6246801"/>
              <a:gd name="connsiteX695" fmla="*/ 2980823 w 9384838"/>
              <a:gd name="connsiteY695" fmla="*/ 4641679 h 6246801"/>
              <a:gd name="connsiteX696" fmla="*/ 3006265 w 9384838"/>
              <a:gd name="connsiteY696" fmla="*/ 4616236 h 6246801"/>
              <a:gd name="connsiteX697" fmla="*/ 3030601 w 9384838"/>
              <a:gd name="connsiteY697" fmla="*/ 4616236 h 6246801"/>
              <a:gd name="connsiteX698" fmla="*/ 3056044 w 9384838"/>
              <a:gd name="connsiteY698" fmla="*/ 4590793 h 6246801"/>
              <a:gd name="connsiteX699" fmla="*/ 3105820 w 9384838"/>
              <a:gd name="connsiteY699" fmla="*/ 4590793 h 6246801"/>
              <a:gd name="connsiteX700" fmla="*/ 3131263 w 9384838"/>
              <a:gd name="connsiteY700" fmla="*/ 4541014 h 6246801"/>
              <a:gd name="connsiteX701" fmla="*/ 3131263 w 9384838"/>
              <a:gd name="connsiteY701" fmla="*/ 4590793 h 6246801"/>
              <a:gd name="connsiteX702" fmla="*/ 3156704 w 9384838"/>
              <a:gd name="connsiteY702" fmla="*/ 4566457 h 6246801"/>
              <a:gd name="connsiteX703" fmla="*/ 3181041 w 9384838"/>
              <a:gd name="connsiteY703" fmla="*/ 4515571 h 6246801"/>
              <a:gd name="connsiteX704" fmla="*/ 3156704 w 9384838"/>
              <a:gd name="connsiteY704" fmla="*/ 4440348 h 6246801"/>
              <a:gd name="connsiteX705" fmla="*/ 3131263 w 9384838"/>
              <a:gd name="connsiteY705" fmla="*/ 4416011 h 6246801"/>
              <a:gd name="connsiteX706" fmla="*/ 3181041 w 9384838"/>
              <a:gd name="connsiteY706" fmla="*/ 4365125 h 6246801"/>
              <a:gd name="connsiteX707" fmla="*/ 3231924 w 9384838"/>
              <a:gd name="connsiteY707" fmla="*/ 4340788 h 6246801"/>
              <a:gd name="connsiteX708" fmla="*/ 3256260 w 9384838"/>
              <a:gd name="connsiteY708" fmla="*/ 4289902 h 6246801"/>
              <a:gd name="connsiteX709" fmla="*/ 3281703 w 9384838"/>
              <a:gd name="connsiteY709" fmla="*/ 4289902 h 6246801"/>
              <a:gd name="connsiteX710" fmla="*/ 3281705 w 9384838"/>
              <a:gd name="connsiteY710" fmla="*/ 4289902 h 6246801"/>
              <a:gd name="connsiteX711" fmla="*/ 3307147 w 9384838"/>
              <a:gd name="connsiteY711" fmla="*/ 4265565 h 6246801"/>
              <a:gd name="connsiteX712" fmla="*/ 3356924 w 9384838"/>
              <a:gd name="connsiteY712" fmla="*/ 4265565 h 6246801"/>
              <a:gd name="connsiteX713" fmla="*/ 3457589 w 9384838"/>
              <a:gd name="connsiteY713" fmla="*/ 4190342 h 6246801"/>
              <a:gd name="connsiteX714" fmla="*/ 3558250 w 9384838"/>
              <a:gd name="connsiteY714" fmla="*/ 4089676 h 6246801"/>
              <a:gd name="connsiteX715" fmla="*/ 3582585 w 9384838"/>
              <a:gd name="connsiteY715" fmla="*/ 4014453 h 6246801"/>
              <a:gd name="connsiteX716" fmla="*/ 3608026 w 9384838"/>
              <a:gd name="connsiteY716" fmla="*/ 3989010 h 6246801"/>
              <a:gd name="connsiteX717" fmla="*/ 3582585 w 9384838"/>
              <a:gd name="connsiteY717" fmla="*/ 3963567 h 6246801"/>
              <a:gd name="connsiteX718" fmla="*/ 3608026 w 9384838"/>
              <a:gd name="connsiteY718" fmla="*/ 3913787 h 6246801"/>
              <a:gd name="connsiteX719" fmla="*/ 3582585 w 9384838"/>
              <a:gd name="connsiteY719" fmla="*/ 3888344 h 6246801"/>
              <a:gd name="connsiteX720" fmla="*/ 3608026 w 9384838"/>
              <a:gd name="connsiteY720" fmla="*/ 3838565 h 6246801"/>
              <a:gd name="connsiteX721" fmla="*/ 3633468 w 9384838"/>
              <a:gd name="connsiteY721" fmla="*/ 3813122 h 6246801"/>
              <a:gd name="connsiteX722" fmla="*/ 3683247 w 9384838"/>
              <a:gd name="connsiteY722" fmla="*/ 3788785 h 6246801"/>
              <a:gd name="connsiteX723" fmla="*/ 3708689 w 9384838"/>
              <a:gd name="connsiteY723" fmla="*/ 3813122 h 6246801"/>
              <a:gd name="connsiteX724" fmla="*/ 3783908 w 9384838"/>
              <a:gd name="connsiteY724" fmla="*/ 3788785 h 6246801"/>
              <a:gd name="connsiteX725" fmla="*/ 3883464 w 9384838"/>
              <a:gd name="connsiteY725" fmla="*/ 3763342 h 6246801"/>
              <a:gd name="connsiteX726" fmla="*/ 3883464 w 9384838"/>
              <a:gd name="connsiteY726" fmla="*/ 3813122 h 6246801"/>
              <a:gd name="connsiteX727" fmla="*/ 3833686 w 9384838"/>
              <a:gd name="connsiteY727" fmla="*/ 3813122 h 6246801"/>
              <a:gd name="connsiteX728" fmla="*/ 3808245 w 9384838"/>
              <a:gd name="connsiteY728" fmla="*/ 3838565 h 6246801"/>
              <a:gd name="connsiteX729" fmla="*/ 3808245 w 9384838"/>
              <a:gd name="connsiteY729" fmla="*/ 3888344 h 6246801"/>
              <a:gd name="connsiteX730" fmla="*/ 3758467 w 9384838"/>
              <a:gd name="connsiteY730" fmla="*/ 3864008 h 6246801"/>
              <a:gd name="connsiteX731" fmla="*/ 3708689 w 9384838"/>
              <a:gd name="connsiteY731" fmla="*/ 3913787 h 6246801"/>
              <a:gd name="connsiteX732" fmla="*/ 3683247 w 9384838"/>
              <a:gd name="connsiteY732" fmla="*/ 3888344 h 6246801"/>
              <a:gd name="connsiteX733" fmla="*/ 3633468 w 9384838"/>
              <a:gd name="connsiteY733" fmla="*/ 3913787 h 6246801"/>
              <a:gd name="connsiteX734" fmla="*/ 3657804 w 9384838"/>
              <a:gd name="connsiteY734" fmla="*/ 3939230 h 6246801"/>
              <a:gd name="connsiteX735" fmla="*/ 3633468 w 9384838"/>
              <a:gd name="connsiteY735" fmla="*/ 3963567 h 6246801"/>
              <a:gd name="connsiteX736" fmla="*/ 3657804 w 9384838"/>
              <a:gd name="connsiteY736" fmla="*/ 3963567 h 6246801"/>
              <a:gd name="connsiteX737" fmla="*/ 3683247 w 9384838"/>
              <a:gd name="connsiteY737" fmla="*/ 3989010 h 6246801"/>
              <a:gd name="connsiteX738" fmla="*/ 3708689 w 9384838"/>
              <a:gd name="connsiteY738" fmla="*/ 3989010 h 6246801"/>
              <a:gd name="connsiteX739" fmla="*/ 3708689 w 9384838"/>
              <a:gd name="connsiteY739" fmla="*/ 4014453 h 6246801"/>
              <a:gd name="connsiteX740" fmla="*/ 3708688 w 9384838"/>
              <a:gd name="connsiteY740" fmla="*/ 4014453 h 6246801"/>
              <a:gd name="connsiteX741" fmla="*/ 3657804 w 9384838"/>
              <a:gd name="connsiteY741" fmla="*/ 4064233 h 6246801"/>
              <a:gd name="connsiteX742" fmla="*/ 3683246 w 9384838"/>
              <a:gd name="connsiteY742" fmla="*/ 4139455 h 6246801"/>
              <a:gd name="connsiteX743" fmla="*/ 3808243 w 9384838"/>
              <a:gd name="connsiteY743" fmla="*/ 4164898 h 6246801"/>
              <a:gd name="connsiteX744" fmla="*/ 3833684 w 9384838"/>
              <a:gd name="connsiteY744" fmla="*/ 4089676 h 6246801"/>
              <a:gd name="connsiteX745" fmla="*/ 3958666 w 9384838"/>
              <a:gd name="connsiteY745" fmla="*/ 4089676 h 6246801"/>
              <a:gd name="connsiteX746" fmla="*/ 4084770 w 9384838"/>
              <a:gd name="connsiteY746" fmla="*/ 4064233 h 6246801"/>
              <a:gd name="connsiteX747" fmla="*/ 4185432 w 9384838"/>
              <a:gd name="connsiteY747" fmla="*/ 4064233 h 6246801"/>
              <a:gd name="connsiteX748" fmla="*/ 4460870 w 9384838"/>
              <a:gd name="connsiteY748" fmla="*/ 3888345 h 6246801"/>
              <a:gd name="connsiteX749" fmla="*/ 4510648 w 9384838"/>
              <a:gd name="connsiteY749" fmla="*/ 3763342 h 6246801"/>
              <a:gd name="connsiteX750" fmla="*/ 4761751 w 9384838"/>
              <a:gd name="connsiteY750" fmla="*/ 3713562 h 6246801"/>
              <a:gd name="connsiteX751" fmla="*/ 4836971 w 9384838"/>
              <a:gd name="connsiteY751" fmla="*/ 3612896 h 6246801"/>
              <a:gd name="connsiteX752" fmla="*/ 4887855 w 9384838"/>
              <a:gd name="connsiteY752" fmla="*/ 3487894 h 6246801"/>
              <a:gd name="connsiteX753" fmla="*/ 4887855 w 9384838"/>
              <a:gd name="connsiteY753" fmla="*/ 3487893 h 6246801"/>
              <a:gd name="connsiteX754" fmla="*/ 4937633 w 9384838"/>
              <a:gd name="connsiteY754" fmla="*/ 3437007 h 6246801"/>
              <a:gd name="connsiteX755" fmla="*/ 5012854 w 9384838"/>
              <a:gd name="connsiteY755" fmla="*/ 3387227 h 6246801"/>
              <a:gd name="connsiteX756" fmla="*/ 5038296 w 9384838"/>
              <a:gd name="connsiteY756" fmla="*/ 3336341 h 6246801"/>
              <a:gd name="connsiteX757" fmla="*/ 5113516 w 9384838"/>
              <a:gd name="connsiteY757" fmla="*/ 3236782 h 6246801"/>
              <a:gd name="connsiteX758" fmla="*/ 5137852 w 9384838"/>
              <a:gd name="connsiteY758" fmla="*/ 3185896 h 6246801"/>
              <a:gd name="connsiteX759" fmla="*/ 5163294 w 9384838"/>
              <a:gd name="connsiteY759" fmla="*/ 3161560 h 6246801"/>
              <a:gd name="connsiteX760" fmla="*/ 5238514 w 9384838"/>
              <a:gd name="connsiteY760" fmla="*/ 3011116 h 6246801"/>
              <a:gd name="connsiteX761" fmla="*/ 5263957 w 9384838"/>
              <a:gd name="connsiteY761" fmla="*/ 2860672 h 6246801"/>
              <a:gd name="connsiteX762" fmla="*/ 5188736 w 9384838"/>
              <a:gd name="connsiteY762" fmla="*/ 2809788 h 6246801"/>
              <a:gd name="connsiteX763" fmla="*/ 5163294 w 9384838"/>
              <a:gd name="connsiteY763" fmla="*/ 2835229 h 6246801"/>
              <a:gd name="connsiteX764" fmla="*/ 5137852 w 9384838"/>
              <a:gd name="connsiteY764" fmla="*/ 2835229 h 6246801"/>
              <a:gd name="connsiteX765" fmla="*/ 5137852 w 9384838"/>
              <a:gd name="connsiteY765" fmla="*/ 2785450 h 6246801"/>
              <a:gd name="connsiteX766" fmla="*/ 5188736 w 9384838"/>
              <a:gd name="connsiteY766" fmla="*/ 2785450 h 6246801"/>
              <a:gd name="connsiteX767" fmla="*/ 5263957 w 9384838"/>
              <a:gd name="connsiteY767" fmla="*/ 2734563 h 6246801"/>
              <a:gd name="connsiteX768" fmla="*/ 5339177 w 9384838"/>
              <a:gd name="connsiteY768" fmla="*/ 2609561 h 6246801"/>
              <a:gd name="connsiteX769" fmla="*/ 5289399 w 9384838"/>
              <a:gd name="connsiteY769" fmla="*/ 2534339 h 6246801"/>
              <a:gd name="connsiteX770" fmla="*/ 5289931 w 9384838"/>
              <a:gd name="connsiteY770" fmla="*/ 2534660 h 6246801"/>
              <a:gd name="connsiteX771" fmla="*/ 5289398 w 9384838"/>
              <a:gd name="connsiteY771" fmla="*/ 2534339 h 6246801"/>
              <a:gd name="connsiteX772" fmla="*/ 5313734 w 9384838"/>
              <a:gd name="connsiteY772" fmla="*/ 2483451 h 6246801"/>
              <a:gd name="connsiteX773" fmla="*/ 5289398 w 9384838"/>
              <a:gd name="connsiteY773" fmla="*/ 2459115 h 6246801"/>
              <a:gd name="connsiteX774" fmla="*/ 5364618 w 9384838"/>
              <a:gd name="connsiteY774" fmla="*/ 2408231 h 6246801"/>
              <a:gd name="connsiteX775" fmla="*/ 5388954 w 9384838"/>
              <a:gd name="connsiteY775" fmla="*/ 2433674 h 6246801"/>
              <a:gd name="connsiteX776" fmla="*/ 5464174 w 9384838"/>
              <a:gd name="connsiteY776" fmla="*/ 2408231 h 6246801"/>
              <a:gd name="connsiteX777" fmla="*/ 5515059 w 9384838"/>
              <a:gd name="connsiteY777" fmla="*/ 2333007 h 6246801"/>
              <a:gd name="connsiteX778" fmla="*/ 5539394 w 9384838"/>
              <a:gd name="connsiteY778" fmla="*/ 2257785 h 6246801"/>
              <a:gd name="connsiteX779" fmla="*/ 5539394 w 9384838"/>
              <a:gd name="connsiteY779" fmla="*/ 2233447 h 6246801"/>
              <a:gd name="connsiteX780" fmla="*/ 5564837 w 9384838"/>
              <a:gd name="connsiteY780" fmla="*/ 2182565 h 6246801"/>
              <a:gd name="connsiteX781" fmla="*/ 5614615 w 9384838"/>
              <a:gd name="connsiteY781" fmla="*/ 2233447 h 6246801"/>
              <a:gd name="connsiteX782" fmla="*/ 5640057 w 9384838"/>
              <a:gd name="connsiteY782" fmla="*/ 2208005 h 6246801"/>
              <a:gd name="connsiteX783" fmla="*/ 5665499 w 9384838"/>
              <a:gd name="connsiteY783" fmla="*/ 2233447 h 6246801"/>
              <a:gd name="connsiteX784" fmla="*/ 5665499 w 9384838"/>
              <a:gd name="connsiteY784" fmla="*/ 2257785 h 6246801"/>
              <a:gd name="connsiteX785" fmla="*/ 5640057 w 9384838"/>
              <a:gd name="connsiteY785" fmla="*/ 2408231 h 6246801"/>
              <a:gd name="connsiteX786" fmla="*/ 5689835 w 9384838"/>
              <a:gd name="connsiteY786" fmla="*/ 2433674 h 6246801"/>
              <a:gd name="connsiteX787" fmla="*/ 5740719 w 9384838"/>
              <a:gd name="connsiteY787" fmla="*/ 2408231 h 6246801"/>
              <a:gd name="connsiteX788" fmla="*/ 5765055 w 9384838"/>
              <a:gd name="connsiteY788" fmla="*/ 2358450 h 6246801"/>
              <a:gd name="connsiteX789" fmla="*/ 5840275 w 9384838"/>
              <a:gd name="connsiteY789" fmla="*/ 2459115 h 6246801"/>
              <a:gd name="connsiteX790" fmla="*/ 5891159 w 9384838"/>
              <a:gd name="connsiteY790" fmla="*/ 2408231 h 6246801"/>
              <a:gd name="connsiteX791" fmla="*/ 5940937 w 9384838"/>
              <a:gd name="connsiteY791" fmla="*/ 2283229 h 6246801"/>
              <a:gd name="connsiteX792" fmla="*/ 5891159 w 9384838"/>
              <a:gd name="connsiteY792" fmla="*/ 2208005 h 6246801"/>
              <a:gd name="connsiteX793" fmla="*/ 5840275 w 9384838"/>
              <a:gd name="connsiteY793" fmla="*/ 2257785 h 6246801"/>
              <a:gd name="connsiteX794" fmla="*/ 5715277 w 9384838"/>
              <a:gd name="connsiteY794" fmla="*/ 2283229 h 6246801"/>
              <a:gd name="connsiteX795" fmla="*/ 5765055 w 9384838"/>
              <a:gd name="connsiteY795" fmla="*/ 2132783 h 6246801"/>
              <a:gd name="connsiteX796" fmla="*/ 5840275 w 9384838"/>
              <a:gd name="connsiteY796" fmla="*/ 2081897 h 6246801"/>
              <a:gd name="connsiteX797" fmla="*/ 8270546 w 9384838"/>
              <a:gd name="connsiteY797" fmla="*/ 1474959 h 6246801"/>
              <a:gd name="connsiteX798" fmla="*/ 8282255 w 9384838"/>
              <a:gd name="connsiteY798" fmla="*/ 1480813 h 6246801"/>
              <a:gd name="connsiteX799" fmla="*/ 8274449 w 9384838"/>
              <a:gd name="connsiteY799" fmla="*/ 1490571 h 6246801"/>
              <a:gd name="connsiteX800" fmla="*/ 8264691 w 9384838"/>
              <a:gd name="connsiteY800" fmla="*/ 1491546 h 6246801"/>
              <a:gd name="connsiteX801" fmla="*/ 8247128 w 9384838"/>
              <a:gd name="connsiteY801" fmla="*/ 1501304 h 6246801"/>
              <a:gd name="connsiteX802" fmla="*/ 8250055 w 9384838"/>
              <a:gd name="connsiteY802" fmla="*/ 1485692 h 6246801"/>
              <a:gd name="connsiteX803" fmla="*/ 8265667 w 9384838"/>
              <a:gd name="connsiteY803" fmla="*/ 1485692 h 6246801"/>
              <a:gd name="connsiteX804" fmla="*/ 8270546 w 9384838"/>
              <a:gd name="connsiteY804" fmla="*/ 1474959 h 6246801"/>
              <a:gd name="connsiteX805" fmla="*/ 8187608 w 9384838"/>
              <a:gd name="connsiteY805" fmla="*/ 1463250 h 6246801"/>
              <a:gd name="connsiteX806" fmla="*/ 8203220 w 9384838"/>
              <a:gd name="connsiteY806" fmla="*/ 1472032 h 6246801"/>
              <a:gd name="connsiteX807" fmla="*/ 8215904 w 9384838"/>
              <a:gd name="connsiteY807" fmla="*/ 1471056 h 6246801"/>
              <a:gd name="connsiteX808" fmla="*/ 8214929 w 9384838"/>
              <a:gd name="connsiteY808" fmla="*/ 1479838 h 6246801"/>
              <a:gd name="connsiteX809" fmla="*/ 8216880 w 9384838"/>
              <a:gd name="connsiteY809" fmla="*/ 1484717 h 6246801"/>
              <a:gd name="connsiteX810" fmla="*/ 8195414 w 9384838"/>
              <a:gd name="connsiteY810" fmla="*/ 1482765 h 6246801"/>
              <a:gd name="connsiteX811" fmla="*/ 8197365 w 9384838"/>
              <a:gd name="connsiteY811" fmla="*/ 1476909 h 6246801"/>
              <a:gd name="connsiteX812" fmla="*/ 8187608 w 9384838"/>
              <a:gd name="connsiteY812" fmla="*/ 1463250 h 6246801"/>
              <a:gd name="connsiteX813" fmla="*/ 8289085 w 9384838"/>
              <a:gd name="connsiteY813" fmla="*/ 1415439 h 6246801"/>
              <a:gd name="connsiteX814" fmla="*/ 8307624 w 9384838"/>
              <a:gd name="connsiteY814" fmla="*/ 1425197 h 6246801"/>
              <a:gd name="connsiteX815" fmla="*/ 8318357 w 9384838"/>
              <a:gd name="connsiteY815" fmla="*/ 1429100 h 6246801"/>
              <a:gd name="connsiteX816" fmla="*/ 8307624 w 9384838"/>
              <a:gd name="connsiteY816" fmla="*/ 1443734 h 6246801"/>
              <a:gd name="connsiteX817" fmla="*/ 8313478 w 9384838"/>
              <a:gd name="connsiteY817" fmla="*/ 1452516 h 6246801"/>
              <a:gd name="connsiteX818" fmla="*/ 8282255 w 9384838"/>
              <a:gd name="connsiteY818" fmla="*/ 1469104 h 6246801"/>
              <a:gd name="connsiteX819" fmla="*/ 8280303 w 9384838"/>
              <a:gd name="connsiteY819" fmla="*/ 1453493 h 6246801"/>
              <a:gd name="connsiteX820" fmla="*/ 8269570 w 9384838"/>
              <a:gd name="connsiteY820" fmla="*/ 1425197 h 6246801"/>
              <a:gd name="connsiteX821" fmla="*/ 8289085 w 9384838"/>
              <a:gd name="connsiteY821" fmla="*/ 1415439 h 6246801"/>
              <a:gd name="connsiteX822" fmla="*/ 8360314 w 9384838"/>
              <a:gd name="connsiteY822" fmla="*/ 1357869 h 6246801"/>
              <a:gd name="connsiteX823" fmla="*/ 8376902 w 9384838"/>
              <a:gd name="connsiteY823" fmla="*/ 1366651 h 6246801"/>
              <a:gd name="connsiteX824" fmla="*/ 8379829 w 9384838"/>
              <a:gd name="connsiteY824" fmla="*/ 1382264 h 6246801"/>
              <a:gd name="connsiteX825" fmla="*/ 8349581 w 9384838"/>
              <a:gd name="connsiteY825" fmla="*/ 1375434 h 6246801"/>
              <a:gd name="connsiteX826" fmla="*/ 8360314 w 9384838"/>
              <a:gd name="connsiteY826" fmla="*/ 1357869 h 6246801"/>
              <a:gd name="connsiteX827" fmla="*/ 8571073 w 9384838"/>
              <a:gd name="connsiteY827" fmla="*/ 1228098 h 6246801"/>
              <a:gd name="connsiteX828" fmla="*/ 8597418 w 9384838"/>
              <a:gd name="connsiteY828" fmla="*/ 1253467 h 6246801"/>
              <a:gd name="connsiteX829" fmla="*/ 8592539 w 9384838"/>
              <a:gd name="connsiteY829" fmla="*/ 1260297 h 6246801"/>
              <a:gd name="connsiteX830" fmla="*/ 8592539 w 9384838"/>
              <a:gd name="connsiteY830" fmla="*/ 1272981 h 6246801"/>
              <a:gd name="connsiteX831" fmla="*/ 8572049 w 9384838"/>
              <a:gd name="connsiteY831" fmla="*/ 1273957 h 6246801"/>
              <a:gd name="connsiteX832" fmla="*/ 8561316 w 9384838"/>
              <a:gd name="connsiteY832" fmla="*/ 1285666 h 6246801"/>
              <a:gd name="connsiteX833" fmla="*/ 8554486 w 9384838"/>
              <a:gd name="connsiteY833" fmla="*/ 1302253 h 6246801"/>
              <a:gd name="connsiteX834" fmla="*/ 8533995 w 9384838"/>
              <a:gd name="connsiteY834" fmla="*/ 1311035 h 6246801"/>
              <a:gd name="connsiteX835" fmla="*/ 8510577 w 9384838"/>
              <a:gd name="connsiteY835" fmla="*/ 1309083 h 6246801"/>
              <a:gd name="connsiteX836" fmla="*/ 8505699 w 9384838"/>
              <a:gd name="connsiteY836" fmla="*/ 1331526 h 6246801"/>
              <a:gd name="connsiteX837" fmla="*/ 8494966 w 9384838"/>
              <a:gd name="connsiteY837" fmla="*/ 1335428 h 6246801"/>
              <a:gd name="connsiteX838" fmla="*/ 8482281 w 9384838"/>
              <a:gd name="connsiteY838" fmla="*/ 1312986 h 6246801"/>
              <a:gd name="connsiteX839" fmla="*/ 8474475 w 9384838"/>
              <a:gd name="connsiteY839" fmla="*/ 1303229 h 6246801"/>
              <a:gd name="connsiteX840" fmla="*/ 8467645 w 9384838"/>
              <a:gd name="connsiteY840" fmla="*/ 1279811 h 6246801"/>
              <a:gd name="connsiteX841" fmla="*/ 8476427 w 9384838"/>
              <a:gd name="connsiteY841" fmla="*/ 1270054 h 6246801"/>
              <a:gd name="connsiteX842" fmla="*/ 8524238 w 9384838"/>
              <a:gd name="connsiteY842" fmla="*/ 1261273 h 6246801"/>
              <a:gd name="connsiteX843" fmla="*/ 8551558 w 9384838"/>
              <a:gd name="connsiteY843" fmla="*/ 1236879 h 6246801"/>
              <a:gd name="connsiteX844" fmla="*/ 8567170 w 9384838"/>
              <a:gd name="connsiteY844" fmla="*/ 1237855 h 6246801"/>
              <a:gd name="connsiteX845" fmla="*/ 8571073 w 9384838"/>
              <a:gd name="connsiteY845" fmla="*/ 1228098 h 6246801"/>
              <a:gd name="connsiteX846" fmla="*/ 8306648 w 9384838"/>
              <a:gd name="connsiteY846" fmla="*/ 884639 h 6246801"/>
              <a:gd name="connsiteX847" fmla="*/ 8328114 w 9384838"/>
              <a:gd name="connsiteY847" fmla="*/ 903178 h 6246801"/>
              <a:gd name="connsiteX848" fmla="*/ 8334944 w 9384838"/>
              <a:gd name="connsiteY848" fmla="*/ 917814 h 6246801"/>
              <a:gd name="connsiteX849" fmla="*/ 8368119 w 9384838"/>
              <a:gd name="connsiteY849" fmla="*/ 935377 h 6246801"/>
              <a:gd name="connsiteX850" fmla="*/ 8422761 w 9384838"/>
              <a:gd name="connsiteY850" fmla="*/ 939280 h 6246801"/>
              <a:gd name="connsiteX851" fmla="*/ 8461790 w 9384838"/>
              <a:gd name="connsiteY851" fmla="*/ 922693 h 6246801"/>
              <a:gd name="connsiteX852" fmla="*/ 8450081 w 9384838"/>
              <a:gd name="connsiteY852" fmla="*/ 963674 h 6246801"/>
              <a:gd name="connsiteX853" fmla="*/ 8431542 w 9384838"/>
              <a:gd name="connsiteY853" fmla="*/ 975382 h 6246801"/>
              <a:gd name="connsiteX854" fmla="*/ 8415930 w 9384838"/>
              <a:gd name="connsiteY854" fmla="*/ 963674 h 6246801"/>
              <a:gd name="connsiteX855" fmla="*/ 8397391 w 9384838"/>
              <a:gd name="connsiteY855" fmla="*/ 963674 h 6246801"/>
              <a:gd name="connsiteX856" fmla="*/ 8359338 w 9384838"/>
              <a:gd name="connsiteY856" fmla="*/ 1014411 h 6246801"/>
              <a:gd name="connsiteX857" fmla="*/ 8284206 w 9384838"/>
              <a:gd name="connsiteY857" fmla="*/ 1020265 h 6246801"/>
              <a:gd name="connsiteX858" fmla="*/ 8247128 w 9384838"/>
              <a:gd name="connsiteY858" fmla="*/ 1070028 h 6246801"/>
              <a:gd name="connsiteX859" fmla="*/ 8212977 w 9384838"/>
              <a:gd name="connsiteY859" fmla="*/ 1083688 h 6246801"/>
              <a:gd name="connsiteX860" fmla="*/ 8184681 w 9384838"/>
              <a:gd name="connsiteY860" fmla="*/ 1151014 h 6246801"/>
              <a:gd name="connsiteX861" fmla="*/ 8163215 w 9384838"/>
              <a:gd name="connsiteY861" fmla="*/ 1151014 h 6246801"/>
              <a:gd name="connsiteX862" fmla="*/ 8155409 w 9384838"/>
              <a:gd name="connsiteY862" fmla="*/ 1207607 h 6246801"/>
              <a:gd name="connsiteX863" fmla="*/ 8099792 w 9384838"/>
              <a:gd name="connsiteY863" fmla="*/ 1223219 h 6246801"/>
              <a:gd name="connsiteX864" fmla="*/ 8077350 w 9384838"/>
              <a:gd name="connsiteY864" fmla="*/ 1247612 h 6246801"/>
              <a:gd name="connsiteX865" fmla="*/ 8066617 w 9384838"/>
              <a:gd name="connsiteY865" fmla="*/ 1319817 h 6246801"/>
              <a:gd name="connsiteX866" fmla="*/ 8057835 w 9384838"/>
              <a:gd name="connsiteY866" fmla="*/ 1315914 h 6246801"/>
              <a:gd name="connsiteX867" fmla="*/ 8009048 w 9384838"/>
              <a:gd name="connsiteY867" fmla="*/ 1320793 h 6246801"/>
              <a:gd name="connsiteX868" fmla="*/ 8009048 w 9384838"/>
              <a:gd name="connsiteY868" fmla="*/ 1309084 h 6246801"/>
              <a:gd name="connsiteX869" fmla="*/ 8010024 w 9384838"/>
              <a:gd name="connsiteY869" fmla="*/ 1293472 h 6246801"/>
              <a:gd name="connsiteX870" fmla="*/ 8002218 w 9384838"/>
              <a:gd name="connsiteY870" fmla="*/ 1262248 h 6246801"/>
              <a:gd name="connsiteX871" fmla="*/ 8013927 w 9384838"/>
              <a:gd name="connsiteY871" fmla="*/ 1254442 h 6246801"/>
              <a:gd name="connsiteX872" fmla="*/ 8038320 w 9384838"/>
              <a:gd name="connsiteY872" fmla="*/ 1219316 h 6246801"/>
              <a:gd name="connsiteX873" fmla="*/ 8077350 w 9384838"/>
              <a:gd name="connsiteY873" fmla="*/ 1190044 h 6246801"/>
              <a:gd name="connsiteX874" fmla="*/ 8108573 w 9384838"/>
              <a:gd name="connsiteY874" fmla="*/ 1167602 h 6246801"/>
              <a:gd name="connsiteX875" fmla="*/ 8111501 w 9384838"/>
              <a:gd name="connsiteY875" fmla="*/ 1154917 h 6246801"/>
              <a:gd name="connsiteX876" fmla="*/ 8135894 w 9384838"/>
              <a:gd name="connsiteY876" fmla="*/ 1148087 h 6246801"/>
              <a:gd name="connsiteX877" fmla="*/ 8141748 w 9384838"/>
              <a:gd name="connsiteY877" fmla="*/ 1130524 h 6246801"/>
              <a:gd name="connsiteX878" fmla="*/ 8135894 w 9384838"/>
              <a:gd name="connsiteY878" fmla="*/ 1121742 h 6246801"/>
              <a:gd name="connsiteX879" fmla="*/ 8143700 w 9384838"/>
              <a:gd name="connsiteY879" fmla="*/ 1104179 h 6246801"/>
              <a:gd name="connsiteX880" fmla="*/ 8200293 w 9384838"/>
              <a:gd name="connsiteY880" fmla="*/ 1030998 h 6246801"/>
              <a:gd name="connsiteX881" fmla="*/ 8231516 w 9384838"/>
              <a:gd name="connsiteY881" fmla="*/ 993920 h 6246801"/>
              <a:gd name="connsiteX882" fmla="*/ 8245176 w 9384838"/>
              <a:gd name="connsiteY882" fmla="*/ 957819 h 6246801"/>
              <a:gd name="connsiteX883" fmla="*/ 8258837 w 9384838"/>
              <a:gd name="connsiteY883" fmla="*/ 944159 h 6246801"/>
              <a:gd name="connsiteX884" fmla="*/ 8260788 w 9384838"/>
              <a:gd name="connsiteY884" fmla="*/ 920741 h 6246801"/>
              <a:gd name="connsiteX885" fmla="*/ 8289085 w 9384838"/>
              <a:gd name="connsiteY885" fmla="*/ 889516 h 6246801"/>
              <a:gd name="connsiteX886" fmla="*/ 8306648 w 9384838"/>
              <a:gd name="connsiteY886" fmla="*/ 884639 h 6246801"/>
              <a:gd name="connsiteX887" fmla="*/ 9328245 w 9384838"/>
              <a:gd name="connsiteY887" fmla="*/ 311878 h 6246801"/>
              <a:gd name="connsiteX888" fmla="*/ 9371178 w 9384838"/>
              <a:gd name="connsiteY888" fmla="*/ 317733 h 6246801"/>
              <a:gd name="connsiteX889" fmla="*/ 9384838 w 9384838"/>
              <a:gd name="connsiteY889" fmla="*/ 341150 h 6246801"/>
              <a:gd name="connsiteX890" fmla="*/ 9357517 w 9384838"/>
              <a:gd name="connsiteY890" fmla="*/ 360665 h 6246801"/>
              <a:gd name="connsiteX891" fmla="*/ 9357517 w 9384838"/>
              <a:gd name="connsiteY891" fmla="*/ 378228 h 6246801"/>
              <a:gd name="connsiteX892" fmla="*/ 9371178 w 9384838"/>
              <a:gd name="connsiteY892" fmla="*/ 393840 h 6246801"/>
              <a:gd name="connsiteX893" fmla="*/ 9367275 w 9384838"/>
              <a:gd name="connsiteY893" fmla="*/ 427015 h 6246801"/>
              <a:gd name="connsiteX894" fmla="*/ 9314585 w 9384838"/>
              <a:gd name="connsiteY894" fmla="*/ 427015 h 6246801"/>
              <a:gd name="connsiteX895" fmla="*/ 9250186 w 9384838"/>
              <a:gd name="connsiteY895" fmla="*/ 440675 h 6246801"/>
              <a:gd name="connsiteX896" fmla="*/ 9213108 w 9384838"/>
              <a:gd name="connsiteY896" fmla="*/ 471899 h 6246801"/>
              <a:gd name="connsiteX897" fmla="*/ 9162370 w 9384838"/>
              <a:gd name="connsiteY897" fmla="*/ 491414 h 6246801"/>
              <a:gd name="connsiteX898" fmla="*/ 9099923 w 9384838"/>
              <a:gd name="connsiteY898" fmla="*/ 526540 h 6246801"/>
              <a:gd name="connsiteX899" fmla="*/ 9035524 w 9384838"/>
              <a:gd name="connsiteY899" fmla="*/ 587036 h 6246801"/>
              <a:gd name="connsiteX900" fmla="*/ 8996494 w 9384838"/>
              <a:gd name="connsiteY900" fmla="*/ 635822 h 6246801"/>
              <a:gd name="connsiteX901" fmla="*/ 8961368 w 9384838"/>
              <a:gd name="connsiteY901" fmla="*/ 637774 h 6246801"/>
              <a:gd name="connsiteX902" fmla="*/ 8951610 w 9384838"/>
              <a:gd name="connsiteY902" fmla="*/ 647531 h 6246801"/>
              <a:gd name="connsiteX903" fmla="*/ 8926241 w 9384838"/>
              <a:gd name="connsiteY903" fmla="*/ 637774 h 6246801"/>
              <a:gd name="connsiteX904" fmla="*/ 8916484 w 9384838"/>
              <a:gd name="connsiteY904" fmla="*/ 608501 h 6246801"/>
              <a:gd name="connsiteX905" fmla="*/ 8883309 w 9384838"/>
              <a:gd name="connsiteY905" fmla="*/ 622162 h 6246801"/>
              <a:gd name="connsiteX906" fmla="*/ 8877454 w 9384838"/>
              <a:gd name="connsiteY906" fmla="*/ 651434 h 6246801"/>
              <a:gd name="connsiteX907" fmla="*/ 8887212 w 9384838"/>
              <a:gd name="connsiteY907" fmla="*/ 665094 h 6246801"/>
              <a:gd name="connsiteX908" fmla="*/ 8846231 w 9384838"/>
              <a:gd name="connsiteY908" fmla="*/ 719735 h 6246801"/>
              <a:gd name="connsiteX909" fmla="*/ 8799395 w 9384838"/>
              <a:gd name="connsiteY909" fmla="*/ 749008 h 6246801"/>
              <a:gd name="connsiteX910" fmla="*/ 8766220 w 9384838"/>
              <a:gd name="connsiteY910" fmla="*/ 774380 h 6246801"/>
              <a:gd name="connsiteX911" fmla="*/ 8731094 w 9384838"/>
              <a:gd name="connsiteY911" fmla="*/ 844633 h 6246801"/>
              <a:gd name="connsiteX912" fmla="*/ 8697919 w 9384838"/>
              <a:gd name="connsiteY912" fmla="*/ 862196 h 6246801"/>
              <a:gd name="connsiteX913" fmla="*/ 8666695 w 9384838"/>
              <a:gd name="connsiteY913" fmla="*/ 862196 h 6246801"/>
              <a:gd name="connsiteX914" fmla="*/ 8641326 w 9384838"/>
              <a:gd name="connsiteY914" fmla="*/ 887565 h 6246801"/>
              <a:gd name="connsiteX915" fmla="*/ 8614005 w 9384838"/>
              <a:gd name="connsiteY915" fmla="*/ 932449 h 6246801"/>
              <a:gd name="connsiteX916" fmla="*/ 8590587 w 9384838"/>
              <a:gd name="connsiteY916" fmla="*/ 936351 h 6246801"/>
              <a:gd name="connsiteX917" fmla="*/ 8576927 w 9384838"/>
              <a:gd name="connsiteY917" fmla="*/ 920740 h 6246801"/>
              <a:gd name="connsiteX918" fmla="*/ 8590587 w 9384838"/>
              <a:gd name="connsiteY918" fmla="*/ 885614 h 6246801"/>
              <a:gd name="connsiteX919" fmla="*/ 8602296 w 9384838"/>
              <a:gd name="connsiteY919" fmla="*/ 881711 h 6246801"/>
              <a:gd name="connsiteX920" fmla="*/ 8610102 w 9384838"/>
              <a:gd name="connsiteY920" fmla="*/ 868050 h 6246801"/>
              <a:gd name="connsiteX921" fmla="*/ 8606199 w 9384838"/>
              <a:gd name="connsiteY921" fmla="*/ 850487 h 6246801"/>
              <a:gd name="connsiteX922" fmla="*/ 8612054 w 9384838"/>
              <a:gd name="connsiteY922" fmla="*/ 825118 h 6246801"/>
              <a:gd name="connsiteX923" fmla="*/ 8623762 w 9384838"/>
              <a:gd name="connsiteY923" fmla="*/ 846584 h 6246801"/>
              <a:gd name="connsiteX924" fmla="*/ 8637423 w 9384838"/>
              <a:gd name="connsiteY924" fmla="*/ 848536 h 6246801"/>
              <a:gd name="connsiteX925" fmla="*/ 8649132 w 9384838"/>
              <a:gd name="connsiteY925" fmla="*/ 827069 h 6246801"/>
              <a:gd name="connsiteX926" fmla="*/ 8635471 w 9384838"/>
              <a:gd name="connsiteY926" fmla="*/ 807555 h 6246801"/>
              <a:gd name="connsiteX927" fmla="*/ 8654986 w 9384838"/>
              <a:gd name="connsiteY927" fmla="*/ 807555 h 6246801"/>
              <a:gd name="connsiteX928" fmla="*/ 8664743 w 9384838"/>
              <a:gd name="connsiteY928" fmla="*/ 819263 h 6246801"/>
              <a:gd name="connsiteX929" fmla="*/ 8692064 w 9384838"/>
              <a:gd name="connsiteY929" fmla="*/ 805603 h 6246801"/>
              <a:gd name="connsiteX930" fmla="*/ 8709627 w 9384838"/>
              <a:gd name="connsiteY930" fmla="*/ 778282 h 6246801"/>
              <a:gd name="connsiteX931" fmla="*/ 8711579 w 9384838"/>
              <a:gd name="connsiteY931" fmla="*/ 749008 h 6246801"/>
              <a:gd name="connsiteX932" fmla="*/ 8695967 w 9384838"/>
              <a:gd name="connsiteY932" fmla="*/ 749008 h 6246801"/>
              <a:gd name="connsiteX933" fmla="*/ 8672549 w 9384838"/>
              <a:gd name="connsiteY933" fmla="*/ 745105 h 6246801"/>
              <a:gd name="connsiteX934" fmla="*/ 8668646 w 9384838"/>
              <a:gd name="connsiteY934" fmla="*/ 713881 h 6246801"/>
              <a:gd name="connsiteX935" fmla="*/ 8697919 w 9384838"/>
              <a:gd name="connsiteY935" fmla="*/ 713881 h 6246801"/>
              <a:gd name="connsiteX936" fmla="*/ 8715482 w 9384838"/>
              <a:gd name="connsiteY936" fmla="*/ 731444 h 6246801"/>
              <a:gd name="connsiteX937" fmla="*/ 8733045 w 9384838"/>
              <a:gd name="connsiteY937" fmla="*/ 719735 h 6246801"/>
              <a:gd name="connsiteX938" fmla="*/ 8746705 w 9384838"/>
              <a:gd name="connsiteY938" fmla="*/ 688512 h 6246801"/>
              <a:gd name="connsiteX939" fmla="*/ 8787686 w 9384838"/>
              <a:gd name="connsiteY939" fmla="*/ 674851 h 6246801"/>
              <a:gd name="connsiteX940" fmla="*/ 8811104 w 9384838"/>
              <a:gd name="connsiteY940" fmla="*/ 624114 h 6246801"/>
              <a:gd name="connsiteX941" fmla="*/ 8830619 w 9384838"/>
              <a:gd name="connsiteY941" fmla="*/ 618260 h 6246801"/>
              <a:gd name="connsiteX942" fmla="*/ 8840376 w 9384838"/>
              <a:gd name="connsiteY942" fmla="*/ 600695 h 6246801"/>
              <a:gd name="connsiteX943" fmla="*/ 8832570 w 9384838"/>
              <a:gd name="connsiteY943" fmla="*/ 559715 h 6246801"/>
              <a:gd name="connsiteX944" fmla="*/ 8850134 w 9384838"/>
              <a:gd name="connsiteY944" fmla="*/ 559715 h 6246801"/>
              <a:gd name="connsiteX945" fmla="*/ 8885260 w 9384838"/>
              <a:gd name="connsiteY945" fmla="*/ 573376 h 6246801"/>
              <a:gd name="connsiteX946" fmla="*/ 8902823 w 9384838"/>
              <a:gd name="connsiteY946" fmla="*/ 559715 h 6246801"/>
              <a:gd name="connsiteX947" fmla="*/ 8904775 w 9384838"/>
              <a:gd name="connsiteY947" fmla="*/ 524589 h 6246801"/>
              <a:gd name="connsiteX948" fmla="*/ 8949659 w 9384838"/>
              <a:gd name="connsiteY948" fmla="*/ 497268 h 6246801"/>
              <a:gd name="connsiteX949" fmla="*/ 8976980 w 9384838"/>
              <a:gd name="connsiteY949" fmla="*/ 497268 h 6246801"/>
              <a:gd name="connsiteX950" fmla="*/ 8976980 w 9384838"/>
              <a:gd name="connsiteY950" fmla="*/ 462142 h 6246801"/>
              <a:gd name="connsiteX951" fmla="*/ 8965271 w 9384838"/>
              <a:gd name="connsiteY951" fmla="*/ 419209 h 6246801"/>
              <a:gd name="connsiteX952" fmla="*/ 8973077 w 9384838"/>
              <a:gd name="connsiteY952" fmla="*/ 393840 h 6246801"/>
              <a:gd name="connsiteX953" fmla="*/ 9002349 w 9384838"/>
              <a:gd name="connsiteY953" fmla="*/ 376277 h 6246801"/>
              <a:gd name="connsiteX954" fmla="*/ 9017961 w 9384838"/>
              <a:gd name="connsiteY954" fmla="*/ 403597 h 6246801"/>
              <a:gd name="connsiteX955" fmla="*/ 9041378 w 9384838"/>
              <a:gd name="connsiteY955" fmla="*/ 467996 h 6246801"/>
              <a:gd name="connsiteX956" fmla="*/ 9076505 w 9384838"/>
              <a:gd name="connsiteY956" fmla="*/ 475802 h 6246801"/>
              <a:gd name="connsiteX957" fmla="*/ 9154564 w 9384838"/>
              <a:gd name="connsiteY957" fmla="*/ 458239 h 6246801"/>
              <a:gd name="connsiteX958" fmla="*/ 9209205 w 9384838"/>
              <a:gd name="connsiteY958" fmla="*/ 409452 h 6246801"/>
              <a:gd name="connsiteX959" fmla="*/ 9218963 w 9384838"/>
              <a:gd name="connsiteY959" fmla="*/ 380180 h 6246801"/>
              <a:gd name="connsiteX960" fmla="*/ 9283361 w 9384838"/>
              <a:gd name="connsiteY960" fmla="*/ 325538 h 6246801"/>
              <a:gd name="connsiteX961" fmla="*/ 9328245 w 9384838"/>
              <a:gd name="connsiteY961" fmla="*/ 311878 h 6246801"/>
              <a:gd name="connsiteX962" fmla="*/ 6819242 w 9384838"/>
              <a:gd name="connsiteY962" fmla="*/ 0 h 6246801"/>
              <a:gd name="connsiteX963" fmla="*/ 6869020 w 9384838"/>
              <a:gd name="connsiteY963" fmla="*/ 125002 h 6246801"/>
              <a:gd name="connsiteX964" fmla="*/ 6969682 w 9384838"/>
              <a:gd name="connsiteY964" fmla="*/ 326334 h 6246801"/>
              <a:gd name="connsiteX965" fmla="*/ 6969682 w 9384838"/>
              <a:gd name="connsiteY965" fmla="*/ 401556 h 6246801"/>
              <a:gd name="connsiteX966" fmla="*/ 7094680 w 9384838"/>
              <a:gd name="connsiteY966" fmla="*/ 652667 h 6246801"/>
              <a:gd name="connsiteX967" fmla="*/ 7220784 w 9384838"/>
              <a:gd name="connsiteY967" fmla="*/ 803117 h 6246801"/>
              <a:gd name="connsiteX968" fmla="*/ 7321446 w 9384838"/>
              <a:gd name="connsiteY968" fmla="*/ 903783 h 6246801"/>
              <a:gd name="connsiteX969" fmla="*/ 7321446 w 9384838"/>
              <a:gd name="connsiteY969" fmla="*/ 979004 h 6246801"/>
              <a:gd name="connsiteX970" fmla="*/ 7345782 w 9384838"/>
              <a:gd name="connsiteY970" fmla="*/ 979004 h 6246801"/>
              <a:gd name="connsiteX971" fmla="*/ 7396667 w 9384838"/>
              <a:gd name="connsiteY971" fmla="*/ 1003341 h 6246801"/>
              <a:gd name="connsiteX972" fmla="*/ 7421002 w 9384838"/>
              <a:gd name="connsiteY972" fmla="*/ 979004 h 6246801"/>
              <a:gd name="connsiteX973" fmla="*/ 7496223 w 9384838"/>
              <a:gd name="connsiteY973" fmla="*/ 1003341 h 6246801"/>
              <a:gd name="connsiteX974" fmla="*/ 7446445 w 9384838"/>
              <a:gd name="connsiteY974" fmla="*/ 1054227 h 6246801"/>
              <a:gd name="connsiteX975" fmla="*/ 7471887 w 9384838"/>
              <a:gd name="connsiteY975" fmla="*/ 1078564 h 6246801"/>
              <a:gd name="connsiteX976" fmla="*/ 7521665 w 9384838"/>
              <a:gd name="connsiteY976" fmla="*/ 1054227 h 6246801"/>
              <a:gd name="connsiteX977" fmla="*/ 7547107 w 9384838"/>
              <a:gd name="connsiteY977" fmla="*/ 1129449 h 6246801"/>
              <a:gd name="connsiteX978" fmla="*/ 7672105 w 9384838"/>
              <a:gd name="connsiteY978" fmla="*/ 1179229 h 6246801"/>
              <a:gd name="connsiteX979" fmla="*/ 7747325 w 9384838"/>
              <a:gd name="connsiteY979" fmla="*/ 1179229 h 6246801"/>
              <a:gd name="connsiteX980" fmla="*/ 7847987 w 9384838"/>
              <a:gd name="connsiteY980" fmla="*/ 1104007 h 6246801"/>
              <a:gd name="connsiteX981" fmla="*/ 7923207 w 9384838"/>
              <a:gd name="connsiteY981" fmla="*/ 1078564 h 6246801"/>
              <a:gd name="connsiteX982" fmla="*/ 7998427 w 9384838"/>
              <a:gd name="connsiteY982" fmla="*/ 1003341 h 6246801"/>
              <a:gd name="connsiteX983" fmla="*/ 7998427 w 9384838"/>
              <a:gd name="connsiteY983" fmla="*/ 1054227 h 6246801"/>
              <a:gd name="connsiteX984" fmla="*/ 7948649 w 9384838"/>
              <a:gd name="connsiteY984" fmla="*/ 1104007 h 6246801"/>
              <a:gd name="connsiteX985" fmla="*/ 7948649 w 9384838"/>
              <a:gd name="connsiteY985" fmla="*/ 1129449 h 6246801"/>
              <a:gd name="connsiteX986" fmla="*/ 7822545 w 9384838"/>
              <a:gd name="connsiteY986" fmla="*/ 1279895 h 6246801"/>
              <a:gd name="connsiteX987" fmla="*/ 7822545 w 9384838"/>
              <a:gd name="connsiteY987" fmla="*/ 1379454 h 6246801"/>
              <a:gd name="connsiteX988" fmla="*/ 7873429 w 9384838"/>
              <a:gd name="connsiteY988" fmla="*/ 1379454 h 6246801"/>
              <a:gd name="connsiteX989" fmla="*/ 7847987 w 9384838"/>
              <a:gd name="connsiteY989" fmla="*/ 1505563 h 6246801"/>
              <a:gd name="connsiteX990" fmla="*/ 7797103 w 9384838"/>
              <a:gd name="connsiteY990" fmla="*/ 1531005 h 6246801"/>
              <a:gd name="connsiteX991" fmla="*/ 7873429 w 9384838"/>
              <a:gd name="connsiteY991" fmla="*/ 1606229 h 6246801"/>
              <a:gd name="connsiteX992" fmla="*/ 7948649 w 9384838"/>
              <a:gd name="connsiteY992" fmla="*/ 1606229 h 6246801"/>
              <a:gd name="connsiteX993" fmla="*/ 7923207 w 9384838"/>
              <a:gd name="connsiteY993" fmla="*/ 1656009 h 6246801"/>
              <a:gd name="connsiteX994" fmla="*/ 7772767 w 9384838"/>
              <a:gd name="connsiteY994" fmla="*/ 1630565 h 6246801"/>
              <a:gd name="connsiteX995" fmla="*/ 7672105 w 9384838"/>
              <a:gd name="connsiteY995" fmla="*/ 1705789 h 6246801"/>
              <a:gd name="connsiteX996" fmla="*/ 7672105 w 9384838"/>
              <a:gd name="connsiteY996" fmla="*/ 1656009 h 6246801"/>
              <a:gd name="connsiteX997" fmla="*/ 7596885 w 9384838"/>
              <a:gd name="connsiteY997" fmla="*/ 1656009 h 6246801"/>
              <a:gd name="connsiteX998" fmla="*/ 7571443 w 9384838"/>
              <a:gd name="connsiteY998" fmla="*/ 1705789 h 6246801"/>
              <a:gd name="connsiteX999" fmla="*/ 7446445 w 9384838"/>
              <a:gd name="connsiteY999" fmla="*/ 1681452 h 6246801"/>
              <a:gd name="connsiteX1000" fmla="*/ 7421002 w 9384838"/>
              <a:gd name="connsiteY1000" fmla="*/ 1630565 h 6246801"/>
              <a:gd name="connsiteX1001" fmla="*/ 7321446 w 9384838"/>
              <a:gd name="connsiteY1001" fmla="*/ 1630565 h 6246801"/>
              <a:gd name="connsiteX1002" fmla="*/ 7070344 w 9384838"/>
              <a:gd name="connsiteY1002" fmla="*/ 1756674 h 6246801"/>
              <a:gd name="connsiteX1003" fmla="*/ 6869020 w 9384838"/>
              <a:gd name="connsiteY1003" fmla="*/ 1907113 h 6246801"/>
              <a:gd name="connsiteX1004" fmla="*/ 6894462 w 9384838"/>
              <a:gd name="connsiteY1004" fmla="*/ 1956897 h 6246801"/>
              <a:gd name="connsiteX1005" fmla="*/ 6819242 w 9384838"/>
              <a:gd name="connsiteY1005" fmla="*/ 2081899 h 6246801"/>
              <a:gd name="connsiteX1006" fmla="*/ 6793800 w 9384838"/>
              <a:gd name="connsiteY1006" fmla="*/ 2006676 h 6246801"/>
              <a:gd name="connsiteX1007" fmla="*/ 6668802 w 9384838"/>
              <a:gd name="connsiteY1007" fmla="*/ 1931450 h 6246801"/>
              <a:gd name="connsiteX1008" fmla="*/ 6542697 w 9384838"/>
              <a:gd name="connsiteY1008" fmla="*/ 1831894 h 6246801"/>
              <a:gd name="connsiteX1009" fmla="*/ 6467477 w 9384838"/>
              <a:gd name="connsiteY1009" fmla="*/ 1705789 h 6246801"/>
              <a:gd name="connsiteX1010" fmla="*/ 6417699 w 9384838"/>
              <a:gd name="connsiteY1010" fmla="*/ 1681452 h 6246801"/>
              <a:gd name="connsiteX1011" fmla="*/ 6342479 w 9384838"/>
              <a:gd name="connsiteY1011" fmla="*/ 1580786 h 6246801"/>
              <a:gd name="connsiteX1012" fmla="*/ 6217481 w 9384838"/>
              <a:gd name="connsiteY1012" fmla="*/ 1555343 h 6246801"/>
              <a:gd name="connsiteX1013" fmla="*/ 6091377 w 9384838"/>
              <a:gd name="connsiteY1013" fmla="*/ 1606229 h 6246801"/>
              <a:gd name="connsiteX1014" fmla="*/ 5991821 w 9384838"/>
              <a:gd name="connsiteY1014" fmla="*/ 1681452 h 6246801"/>
              <a:gd name="connsiteX1015" fmla="*/ 5966379 w 9384838"/>
              <a:gd name="connsiteY1015" fmla="*/ 1630565 h 6246801"/>
              <a:gd name="connsiteX1016" fmla="*/ 5966379 w 9384838"/>
              <a:gd name="connsiteY1016" fmla="*/ 1580786 h 6246801"/>
              <a:gd name="connsiteX1017" fmla="*/ 5916601 w 9384838"/>
              <a:gd name="connsiteY1017" fmla="*/ 1531005 h 6246801"/>
              <a:gd name="connsiteX1018" fmla="*/ 5940937 w 9384838"/>
              <a:gd name="connsiteY1018" fmla="*/ 1505563 h 6246801"/>
              <a:gd name="connsiteX1019" fmla="*/ 5891159 w 9384838"/>
              <a:gd name="connsiteY1019" fmla="*/ 1480122 h 6246801"/>
              <a:gd name="connsiteX1020" fmla="*/ 5840275 w 9384838"/>
              <a:gd name="connsiteY1020" fmla="*/ 1480122 h 6246801"/>
              <a:gd name="connsiteX1021" fmla="*/ 5815939 w 9384838"/>
              <a:gd name="connsiteY1021" fmla="*/ 1455784 h 6246801"/>
              <a:gd name="connsiteX1022" fmla="*/ 5740719 w 9384838"/>
              <a:gd name="connsiteY1022" fmla="*/ 1505563 h 6246801"/>
              <a:gd name="connsiteX1023" fmla="*/ 5665499 w 9384838"/>
              <a:gd name="connsiteY1023" fmla="*/ 1606229 h 6246801"/>
              <a:gd name="connsiteX1024" fmla="*/ 5715277 w 9384838"/>
              <a:gd name="connsiteY1024" fmla="*/ 1656009 h 6246801"/>
              <a:gd name="connsiteX1025" fmla="*/ 5765055 w 9384838"/>
              <a:gd name="connsiteY1025" fmla="*/ 1731231 h 6246801"/>
              <a:gd name="connsiteX1026" fmla="*/ 5840275 w 9384838"/>
              <a:gd name="connsiteY1026" fmla="*/ 1731231 h 6246801"/>
              <a:gd name="connsiteX1027" fmla="*/ 5916601 w 9384838"/>
              <a:gd name="connsiteY1027" fmla="*/ 1881669 h 6246801"/>
              <a:gd name="connsiteX1028" fmla="*/ 5966379 w 9384838"/>
              <a:gd name="connsiteY1028" fmla="*/ 1956897 h 6246801"/>
              <a:gd name="connsiteX1029" fmla="*/ 5891159 w 9384838"/>
              <a:gd name="connsiteY1029" fmla="*/ 2006676 h 6246801"/>
              <a:gd name="connsiteX1030" fmla="*/ 5815939 w 9384838"/>
              <a:gd name="connsiteY1030" fmla="*/ 1931450 h 6246801"/>
              <a:gd name="connsiteX1031" fmla="*/ 5765055 w 9384838"/>
              <a:gd name="connsiteY1031" fmla="*/ 1881669 h 6246801"/>
              <a:gd name="connsiteX1032" fmla="*/ 5715277 w 9384838"/>
              <a:gd name="connsiteY1032" fmla="*/ 1931450 h 6246801"/>
              <a:gd name="connsiteX1033" fmla="*/ 5665499 w 9384838"/>
              <a:gd name="connsiteY1033" fmla="*/ 1931450 h 6246801"/>
              <a:gd name="connsiteX1034" fmla="*/ 5640056 w 9384838"/>
              <a:gd name="connsiteY1034" fmla="*/ 2006676 h 6246801"/>
              <a:gd name="connsiteX1035" fmla="*/ 5590278 w 9384838"/>
              <a:gd name="connsiteY1035" fmla="*/ 2006676 h 6246801"/>
              <a:gd name="connsiteX1036" fmla="*/ 5515058 w 9384838"/>
              <a:gd name="connsiteY1036" fmla="*/ 2081899 h 6246801"/>
              <a:gd name="connsiteX1037" fmla="*/ 5464174 w 9384838"/>
              <a:gd name="connsiteY1037" fmla="*/ 2057559 h 6246801"/>
              <a:gd name="connsiteX1038" fmla="*/ 5464174 w 9384838"/>
              <a:gd name="connsiteY1038" fmla="*/ 1956897 h 6246801"/>
              <a:gd name="connsiteX1039" fmla="*/ 5489616 w 9384838"/>
              <a:gd name="connsiteY1039" fmla="*/ 1881669 h 6246801"/>
              <a:gd name="connsiteX1040" fmla="*/ 5564836 w 9384838"/>
              <a:gd name="connsiteY1040" fmla="*/ 1831894 h 6246801"/>
              <a:gd name="connsiteX1041" fmla="*/ 5590278 w 9384838"/>
              <a:gd name="connsiteY1041" fmla="*/ 1756674 h 6246801"/>
              <a:gd name="connsiteX1042" fmla="*/ 5539394 w 9384838"/>
              <a:gd name="connsiteY1042" fmla="*/ 1656009 h 6246801"/>
              <a:gd name="connsiteX1043" fmla="*/ 5515058 w 9384838"/>
              <a:gd name="connsiteY1043" fmla="*/ 1656009 h 6246801"/>
              <a:gd name="connsiteX1044" fmla="*/ 5515058 w 9384838"/>
              <a:gd name="connsiteY1044" fmla="*/ 1606229 h 6246801"/>
              <a:gd name="connsiteX1045" fmla="*/ 5489616 w 9384838"/>
              <a:gd name="connsiteY1045" fmla="*/ 1580786 h 6246801"/>
              <a:gd name="connsiteX1046" fmla="*/ 5489616 w 9384838"/>
              <a:gd name="connsiteY1046" fmla="*/ 1531005 h 6246801"/>
              <a:gd name="connsiteX1047" fmla="*/ 5539394 w 9384838"/>
              <a:gd name="connsiteY1047" fmla="*/ 1455784 h 6246801"/>
              <a:gd name="connsiteX1048" fmla="*/ 5539394 w 9384838"/>
              <a:gd name="connsiteY1048" fmla="*/ 1404898 h 6246801"/>
              <a:gd name="connsiteX1049" fmla="*/ 5564836 w 9384838"/>
              <a:gd name="connsiteY1049" fmla="*/ 1355118 h 6246801"/>
              <a:gd name="connsiteX1050" fmla="*/ 5614614 w 9384838"/>
              <a:gd name="connsiteY1050" fmla="*/ 1379454 h 6246801"/>
              <a:gd name="connsiteX1051" fmla="*/ 5689834 w 9384838"/>
              <a:gd name="connsiteY1051" fmla="*/ 1355118 h 6246801"/>
              <a:gd name="connsiteX1052" fmla="*/ 5740719 w 9384838"/>
              <a:gd name="connsiteY1052" fmla="*/ 1329675 h 6246801"/>
              <a:gd name="connsiteX1053" fmla="*/ 5765055 w 9384838"/>
              <a:gd name="connsiteY1053" fmla="*/ 1355118 h 6246801"/>
              <a:gd name="connsiteX1054" fmla="*/ 5815939 w 9384838"/>
              <a:gd name="connsiteY1054" fmla="*/ 1279895 h 6246801"/>
              <a:gd name="connsiteX1055" fmla="*/ 5891159 w 9384838"/>
              <a:gd name="connsiteY1055" fmla="*/ 1254452 h 6246801"/>
              <a:gd name="connsiteX1056" fmla="*/ 5891159 w 9384838"/>
              <a:gd name="connsiteY1056" fmla="*/ 1179229 h 6246801"/>
              <a:gd name="connsiteX1057" fmla="*/ 5840275 w 9384838"/>
              <a:gd name="connsiteY1057" fmla="*/ 1104007 h 6246801"/>
              <a:gd name="connsiteX1058" fmla="*/ 5865717 w 9384838"/>
              <a:gd name="connsiteY1058" fmla="*/ 1054227 h 6246801"/>
              <a:gd name="connsiteX1059" fmla="*/ 5916601 w 9384838"/>
              <a:gd name="connsiteY1059" fmla="*/ 1054227 h 6246801"/>
              <a:gd name="connsiteX1060" fmla="*/ 6041599 w 9384838"/>
              <a:gd name="connsiteY1060" fmla="*/ 1179229 h 6246801"/>
              <a:gd name="connsiteX1061" fmla="*/ 6091377 w 9384838"/>
              <a:gd name="connsiteY1061" fmla="*/ 1153786 h 6246801"/>
              <a:gd name="connsiteX1062" fmla="*/ 6091377 w 9384838"/>
              <a:gd name="connsiteY1062" fmla="*/ 1204672 h 6246801"/>
              <a:gd name="connsiteX1063" fmla="*/ 6166597 w 9384838"/>
              <a:gd name="connsiteY1063" fmla="*/ 1254452 h 6246801"/>
              <a:gd name="connsiteX1064" fmla="*/ 6292701 w 9384838"/>
              <a:gd name="connsiteY1064" fmla="*/ 1179229 h 6246801"/>
              <a:gd name="connsiteX1065" fmla="*/ 6317037 w 9384838"/>
              <a:gd name="connsiteY1065" fmla="*/ 1129449 h 6246801"/>
              <a:gd name="connsiteX1066" fmla="*/ 6292701 w 9384838"/>
              <a:gd name="connsiteY1066" fmla="*/ 1054227 h 6246801"/>
              <a:gd name="connsiteX1067" fmla="*/ 6317037 w 9384838"/>
              <a:gd name="connsiteY1067" fmla="*/ 1003341 h 6246801"/>
              <a:gd name="connsiteX1068" fmla="*/ 6317037 w 9384838"/>
              <a:gd name="connsiteY1068" fmla="*/ 953562 h 6246801"/>
              <a:gd name="connsiteX1069" fmla="*/ 6342479 w 9384838"/>
              <a:gd name="connsiteY1069" fmla="*/ 903783 h 6246801"/>
              <a:gd name="connsiteX1070" fmla="*/ 6443141 w 9384838"/>
              <a:gd name="connsiteY1070" fmla="*/ 878340 h 6246801"/>
              <a:gd name="connsiteX1071" fmla="*/ 6492919 w 9384838"/>
              <a:gd name="connsiteY1071" fmla="*/ 803117 h 6246801"/>
              <a:gd name="connsiteX1072" fmla="*/ 6518361 w 9384838"/>
              <a:gd name="connsiteY1072" fmla="*/ 652667 h 6246801"/>
              <a:gd name="connsiteX1073" fmla="*/ 6619024 w 9384838"/>
              <a:gd name="connsiteY1073" fmla="*/ 526559 h 6246801"/>
              <a:gd name="connsiteX1074" fmla="*/ 6643360 w 9384838"/>
              <a:gd name="connsiteY1074" fmla="*/ 300891 h 6246801"/>
              <a:gd name="connsiteX1075" fmla="*/ 6619024 w 9384838"/>
              <a:gd name="connsiteY1075" fmla="*/ 125002 h 6246801"/>
              <a:gd name="connsiteX1076" fmla="*/ 6694244 w 9384838"/>
              <a:gd name="connsiteY1076" fmla="*/ 49779 h 6246801"/>
              <a:gd name="connsiteX1077" fmla="*/ 6769464 w 9384838"/>
              <a:gd name="connsiteY1077" fmla="*/ 49779 h 6246801"/>
              <a:gd name="connsiteX1078" fmla="*/ 6819242 w 9384838"/>
              <a:gd name="connsiteY107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579280 w 9384838"/>
              <a:gd name="connsiteY567" fmla="*/ 5142795 h 6246801"/>
              <a:gd name="connsiteX568" fmla="*/ 2705382 w 9384838"/>
              <a:gd name="connsiteY568" fmla="*/ 5093015 h 6246801"/>
              <a:gd name="connsiteX569" fmla="*/ 2755160 w 9384838"/>
              <a:gd name="connsiteY569" fmla="*/ 5043236 h 6246801"/>
              <a:gd name="connsiteX570" fmla="*/ 2755160 w 9384838"/>
              <a:gd name="connsiteY570" fmla="*/ 4992350 h 6246801"/>
              <a:gd name="connsiteX571" fmla="*/ 2729719 w 9384838"/>
              <a:gd name="connsiteY571" fmla="*/ 4968013 h 6246801"/>
              <a:gd name="connsiteX572" fmla="*/ 2705383 w 9384838"/>
              <a:gd name="connsiteY572" fmla="*/ 4942570 h 6246801"/>
              <a:gd name="connsiteX573" fmla="*/ 2679942 w 9384838"/>
              <a:gd name="connsiteY573" fmla="*/ 4942570 h 6246801"/>
              <a:gd name="connsiteX574" fmla="*/ 2654500 w 9384838"/>
              <a:gd name="connsiteY574" fmla="*/ 4968013 h 6246801"/>
              <a:gd name="connsiteX575" fmla="*/ 2604722 w 9384838"/>
              <a:gd name="connsiteY575" fmla="*/ 4968013 h 6246801"/>
              <a:gd name="connsiteX576" fmla="*/ 2529503 w 9384838"/>
              <a:gd name="connsiteY576" fmla="*/ 4917127 h 6246801"/>
              <a:gd name="connsiteX577" fmla="*/ 2529503 w 9384838"/>
              <a:gd name="connsiteY577" fmla="*/ 4867348 h 6246801"/>
              <a:gd name="connsiteX578" fmla="*/ 2454282 w 9384838"/>
              <a:gd name="connsiteY578" fmla="*/ 4841905 h 6246801"/>
              <a:gd name="connsiteX579" fmla="*/ 2454282 w 9384838"/>
              <a:gd name="connsiteY579" fmla="*/ 4867348 h 6246801"/>
              <a:gd name="connsiteX580" fmla="*/ 2428840 w 9384838"/>
              <a:gd name="connsiteY580" fmla="*/ 4841905 h 6246801"/>
              <a:gd name="connsiteX581" fmla="*/ 2379063 w 9384838"/>
              <a:gd name="connsiteY581" fmla="*/ 4841905 h 6246801"/>
              <a:gd name="connsiteX582" fmla="*/ 2353620 w 9384838"/>
              <a:gd name="connsiteY582" fmla="*/ 4867348 h 6246801"/>
              <a:gd name="connsiteX583" fmla="*/ 2353620 w 9384838"/>
              <a:gd name="connsiteY583" fmla="*/ 4867347 h 6246801"/>
              <a:gd name="connsiteX584" fmla="*/ 2328178 w 9384838"/>
              <a:gd name="connsiteY584" fmla="*/ 4841904 h 6246801"/>
              <a:gd name="connsiteX585" fmla="*/ 2303843 w 9384838"/>
              <a:gd name="connsiteY585" fmla="*/ 4841904 h 6246801"/>
              <a:gd name="connsiteX586" fmla="*/ 2278401 w 9384838"/>
              <a:gd name="connsiteY586" fmla="*/ 4817568 h 6246801"/>
              <a:gd name="connsiteX587" fmla="*/ 2252958 w 9384838"/>
              <a:gd name="connsiteY587" fmla="*/ 4841904 h 6246801"/>
              <a:gd name="connsiteX588" fmla="*/ 2303843 w 9384838"/>
              <a:gd name="connsiteY588" fmla="*/ 4867347 h 6246801"/>
              <a:gd name="connsiteX589" fmla="*/ 2228623 w 9384838"/>
              <a:gd name="connsiteY589" fmla="*/ 4892790 h 6246801"/>
              <a:gd name="connsiteX590" fmla="*/ 2177740 w 9384838"/>
              <a:gd name="connsiteY590" fmla="*/ 4841904 h 6246801"/>
              <a:gd name="connsiteX591" fmla="*/ 2153404 w 9384838"/>
              <a:gd name="connsiteY591" fmla="*/ 4867347 h 6246801"/>
              <a:gd name="connsiteX592" fmla="*/ 2153404 w 9384838"/>
              <a:gd name="connsiteY592" fmla="*/ 4892790 h 6246801"/>
              <a:gd name="connsiteX593" fmla="*/ 2127962 w 9384838"/>
              <a:gd name="connsiteY593" fmla="*/ 4942570 h 6246801"/>
              <a:gd name="connsiteX594" fmla="*/ 2102518 w 9384838"/>
              <a:gd name="connsiteY594" fmla="*/ 4917127 h 6246801"/>
              <a:gd name="connsiteX595" fmla="*/ 2078183 w 9384838"/>
              <a:gd name="connsiteY595" fmla="*/ 4917127 h 6246801"/>
              <a:gd name="connsiteX596" fmla="*/ 2078183 w 9384838"/>
              <a:gd name="connsiteY596" fmla="*/ 4867347 h 6246801"/>
              <a:gd name="connsiteX597" fmla="*/ 2027299 w 9384838"/>
              <a:gd name="connsiteY597" fmla="*/ 4867347 h 6246801"/>
              <a:gd name="connsiteX598" fmla="*/ 2001857 w 9384838"/>
              <a:gd name="connsiteY598" fmla="*/ 4892790 h 6246801"/>
              <a:gd name="connsiteX599" fmla="*/ 1952080 w 9384838"/>
              <a:gd name="connsiteY599" fmla="*/ 4892790 h 6246801"/>
              <a:gd name="connsiteX600" fmla="*/ 1902303 w 9384838"/>
              <a:gd name="connsiteY600" fmla="*/ 4917127 h 6246801"/>
              <a:gd name="connsiteX601" fmla="*/ 1876860 w 9384838"/>
              <a:gd name="connsiteY601" fmla="*/ 4892790 h 6246801"/>
              <a:gd name="connsiteX602" fmla="*/ 1876860 w 9384838"/>
              <a:gd name="connsiteY602" fmla="*/ 4867347 h 6246801"/>
              <a:gd name="connsiteX603" fmla="*/ 1851419 w 9384838"/>
              <a:gd name="connsiteY603" fmla="*/ 4892790 h 6246801"/>
              <a:gd name="connsiteX604" fmla="*/ 1827080 w 9384838"/>
              <a:gd name="connsiteY604" fmla="*/ 4892790 h 6246801"/>
              <a:gd name="connsiteX605" fmla="*/ 1801640 w 9384838"/>
              <a:gd name="connsiteY605" fmla="*/ 4867347 h 6246801"/>
              <a:gd name="connsiteX606" fmla="*/ 1801640 w 9384838"/>
              <a:gd name="connsiteY606" fmla="*/ 4892790 h 6246801"/>
              <a:gd name="connsiteX607" fmla="*/ 1776198 w 9384838"/>
              <a:gd name="connsiteY607" fmla="*/ 4917127 h 6246801"/>
              <a:gd name="connsiteX608" fmla="*/ 1751861 w 9384838"/>
              <a:gd name="connsiteY608" fmla="*/ 4892790 h 6246801"/>
              <a:gd name="connsiteX609" fmla="*/ 1726419 w 9384838"/>
              <a:gd name="connsiteY609" fmla="*/ 4892790 h 6246801"/>
              <a:gd name="connsiteX610" fmla="*/ 1700977 w 9384838"/>
              <a:gd name="connsiteY610" fmla="*/ 4917127 h 6246801"/>
              <a:gd name="connsiteX611" fmla="*/ 1676640 w 9384838"/>
              <a:gd name="connsiteY611" fmla="*/ 4892790 h 6246801"/>
              <a:gd name="connsiteX612" fmla="*/ 1625756 w 9384838"/>
              <a:gd name="connsiteY612" fmla="*/ 4917127 h 6246801"/>
              <a:gd name="connsiteX613" fmla="*/ 1601421 w 9384838"/>
              <a:gd name="connsiteY613" fmla="*/ 4917127 h 6246801"/>
              <a:gd name="connsiteX614" fmla="*/ 1575979 w 9384838"/>
              <a:gd name="connsiteY614" fmla="*/ 4892790 h 6246801"/>
              <a:gd name="connsiteX615" fmla="*/ 1575979 w 9384838"/>
              <a:gd name="connsiteY615" fmla="*/ 4867347 h 6246801"/>
              <a:gd name="connsiteX616" fmla="*/ 1575979 w 9384838"/>
              <a:gd name="connsiteY616" fmla="*/ 4841904 h 6246801"/>
              <a:gd name="connsiteX617" fmla="*/ 1526200 w 9384838"/>
              <a:gd name="connsiteY617" fmla="*/ 4817568 h 6246801"/>
              <a:gd name="connsiteX618" fmla="*/ 1450978 w 9384838"/>
              <a:gd name="connsiteY618" fmla="*/ 4867347 h 6246801"/>
              <a:gd name="connsiteX619" fmla="*/ 1425540 w 9384838"/>
              <a:gd name="connsiteY619" fmla="*/ 4867347 h 6246801"/>
              <a:gd name="connsiteX620" fmla="*/ 1425540 w 9384838"/>
              <a:gd name="connsiteY620" fmla="*/ 4867348 h 6246801"/>
              <a:gd name="connsiteX621" fmla="*/ 1425540 w 9384838"/>
              <a:gd name="connsiteY621" fmla="*/ 4917127 h 6246801"/>
              <a:gd name="connsiteX622" fmla="*/ 1400097 w 9384838"/>
              <a:gd name="connsiteY622" fmla="*/ 4942570 h 6246801"/>
              <a:gd name="connsiteX623" fmla="*/ 1400097 w 9384838"/>
              <a:gd name="connsiteY623" fmla="*/ 4992350 h 6246801"/>
              <a:gd name="connsiteX624" fmla="*/ 1350319 w 9384838"/>
              <a:gd name="connsiteY624" fmla="*/ 4992350 h 6246801"/>
              <a:gd name="connsiteX625" fmla="*/ 1350319 w 9384838"/>
              <a:gd name="connsiteY625" fmla="*/ 5043236 h 6246801"/>
              <a:gd name="connsiteX626" fmla="*/ 1299435 w 9384838"/>
              <a:gd name="connsiteY626" fmla="*/ 4992350 h 6246801"/>
              <a:gd name="connsiteX627" fmla="*/ 1249656 w 9384838"/>
              <a:gd name="connsiteY627" fmla="*/ 4917127 h 6246801"/>
              <a:gd name="connsiteX628" fmla="*/ 1224214 w 9384838"/>
              <a:gd name="connsiteY628" fmla="*/ 4917127 h 6246801"/>
              <a:gd name="connsiteX629" fmla="*/ 1148993 w 9384838"/>
              <a:gd name="connsiteY629" fmla="*/ 4892791 h 6246801"/>
              <a:gd name="connsiteX630" fmla="*/ 1124658 w 9384838"/>
              <a:gd name="connsiteY630" fmla="*/ 4917127 h 6246801"/>
              <a:gd name="connsiteX631" fmla="*/ 1124658 w 9384838"/>
              <a:gd name="connsiteY631" fmla="*/ 4892791 h 6246801"/>
              <a:gd name="connsiteX632" fmla="*/ 1099215 w 9384838"/>
              <a:gd name="connsiteY632" fmla="*/ 4917127 h 6246801"/>
              <a:gd name="connsiteX633" fmla="*/ 1073771 w 9384838"/>
              <a:gd name="connsiteY633" fmla="*/ 4892791 h 6246801"/>
              <a:gd name="connsiteX634" fmla="*/ 1049435 w 9384838"/>
              <a:gd name="connsiteY634" fmla="*/ 4917127 h 6246801"/>
              <a:gd name="connsiteX635" fmla="*/ 998551 w 9384838"/>
              <a:gd name="connsiteY635" fmla="*/ 4917127 h 6246801"/>
              <a:gd name="connsiteX636" fmla="*/ 998551 w 9384838"/>
              <a:gd name="connsiteY636" fmla="*/ 4892791 h 6246801"/>
              <a:gd name="connsiteX637" fmla="*/ 948773 w 9384838"/>
              <a:gd name="connsiteY637" fmla="*/ 4841905 h 6246801"/>
              <a:gd name="connsiteX638" fmla="*/ 898995 w 9384838"/>
              <a:gd name="connsiteY638" fmla="*/ 4867348 h 6246801"/>
              <a:gd name="connsiteX639" fmla="*/ 898995 w 9384838"/>
              <a:gd name="connsiteY639" fmla="*/ 4792125 h 6246801"/>
              <a:gd name="connsiteX640" fmla="*/ 923331 w 9384838"/>
              <a:gd name="connsiteY640" fmla="*/ 4766682 h 6246801"/>
              <a:gd name="connsiteX641" fmla="*/ 923331 w 9384838"/>
              <a:gd name="connsiteY641" fmla="*/ 4716902 h 6246801"/>
              <a:gd name="connsiteX642" fmla="*/ 923331 w 9384838"/>
              <a:gd name="connsiteY642" fmla="*/ 4691459 h 6246801"/>
              <a:gd name="connsiteX643" fmla="*/ 974215 w 9384838"/>
              <a:gd name="connsiteY643" fmla="*/ 4691459 h 6246801"/>
              <a:gd name="connsiteX644" fmla="*/ 998551 w 9384838"/>
              <a:gd name="connsiteY644" fmla="*/ 4667122 h 6246801"/>
              <a:gd name="connsiteX645" fmla="*/ 1049435 w 9384838"/>
              <a:gd name="connsiteY645" fmla="*/ 4716902 h 6246801"/>
              <a:gd name="connsiteX646" fmla="*/ 1148993 w 9384838"/>
              <a:gd name="connsiteY646" fmla="*/ 4716902 h 6246801"/>
              <a:gd name="connsiteX647" fmla="*/ 1174436 w 9384838"/>
              <a:gd name="connsiteY647" fmla="*/ 4667122 h 6246801"/>
              <a:gd name="connsiteX648" fmla="*/ 1224214 w 9384838"/>
              <a:gd name="connsiteY648" fmla="*/ 4667122 h 6246801"/>
              <a:gd name="connsiteX649" fmla="*/ 1249656 w 9384838"/>
              <a:gd name="connsiteY649" fmla="*/ 4616236 h 6246801"/>
              <a:gd name="connsiteX650" fmla="*/ 1275099 w 9384838"/>
              <a:gd name="connsiteY650" fmla="*/ 4616236 h 6246801"/>
              <a:gd name="connsiteX651" fmla="*/ 1275099 w 9384838"/>
              <a:gd name="connsiteY651" fmla="*/ 4616237 h 6246801"/>
              <a:gd name="connsiteX652" fmla="*/ 1350319 w 9384838"/>
              <a:gd name="connsiteY652" fmla="*/ 4616237 h 6246801"/>
              <a:gd name="connsiteX653" fmla="*/ 1374654 w 9384838"/>
              <a:gd name="connsiteY653" fmla="*/ 4590794 h 6246801"/>
              <a:gd name="connsiteX654" fmla="*/ 1425539 w 9384838"/>
              <a:gd name="connsiteY654" fmla="*/ 4566457 h 6246801"/>
              <a:gd name="connsiteX655" fmla="*/ 1550537 w 9384838"/>
              <a:gd name="connsiteY655" fmla="*/ 4491234 h 6246801"/>
              <a:gd name="connsiteX656" fmla="*/ 1651201 w 9384838"/>
              <a:gd name="connsiteY656" fmla="*/ 4440348 h 6246801"/>
              <a:gd name="connsiteX657" fmla="*/ 1751865 w 9384838"/>
              <a:gd name="connsiteY657" fmla="*/ 4416011 h 6246801"/>
              <a:gd name="connsiteX658" fmla="*/ 1776201 w 9384838"/>
              <a:gd name="connsiteY658" fmla="*/ 4365125 h 6246801"/>
              <a:gd name="connsiteX659" fmla="*/ 1751865 w 9384838"/>
              <a:gd name="connsiteY659" fmla="*/ 4340788 h 6246801"/>
              <a:gd name="connsiteX660" fmla="*/ 1801642 w 9384838"/>
              <a:gd name="connsiteY660" fmla="*/ 4340788 h 6246801"/>
              <a:gd name="connsiteX661" fmla="*/ 1827082 w 9384838"/>
              <a:gd name="connsiteY661" fmla="*/ 4315345 h 6246801"/>
              <a:gd name="connsiteX662" fmla="*/ 1902304 w 9384838"/>
              <a:gd name="connsiteY662" fmla="*/ 4340788 h 6246801"/>
              <a:gd name="connsiteX663" fmla="*/ 1952081 w 9384838"/>
              <a:gd name="connsiteY663" fmla="*/ 4315345 h 6246801"/>
              <a:gd name="connsiteX664" fmla="*/ 2001860 w 9384838"/>
              <a:gd name="connsiteY664" fmla="*/ 4340788 h 6246801"/>
              <a:gd name="connsiteX665" fmla="*/ 1952081 w 9384838"/>
              <a:gd name="connsiteY665" fmla="*/ 4340788 h 6246801"/>
              <a:gd name="connsiteX666" fmla="*/ 1952081 w 9384838"/>
              <a:gd name="connsiteY666" fmla="*/ 4390568 h 6246801"/>
              <a:gd name="connsiteX667" fmla="*/ 2027302 w 9384838"/>
              <a:gd name="connsiteY667" fmla="*/ 4416011 h 6246801"/>
              <a:gd name="connsiteX668" fmla="*/ 2052742 w 9384838"/>
              <a:gd name="connsiteY668" fmla="*/ 4416011 h 6246801"/>
              <a:gd name="connsiteX669" fmla="*/ 2102518 w 9384838"/>
              <a:gd name="connsiteY669" fmla="*/ 4390568 h 6246801"/>
              <a:gd name="connsiteX670" fmla="*/ 2127962 w 9384838"/>
              <a:gd name="connsiteY670" fmla="*/ 4390568 h 6246801"/>
              <a:gd name="connsiteX671" fmla="*/ 2203182 w 9384838"/>
              <a:gd name="connsiteY671" fmla="*/ 4440348 h 6246801"/>
              <a:gd name="connsiteX672" fmla="*/ 2328178 w 9384838"/>
              <a:gd name="connsiteY672" fmla="*/ 4465791 h 6246801"/>
              <a:gd name="connsiteX673" fmla="*/ 2428839 w 9384838"/>
              <a:gd name="connsiteY673" fmla="*/ 4465791 h 6246801"/>
              <a:gd name="connsiteX674" fmla="*/ 2478617 w 9384838"/>
              <a:gd name="connsiteY674" fmla="*/ 4440348 h 6246801"/>
              <a:gd name="connsiteX675" fmla="*/ 2529503 w 9384838"/>
              <a:gd name="connsiteY675" fmla="*/ 4416011 h 6246801"/>
              <a:gd name="connsiteX676" fmla="*/ 2579280 w 9384838"/>
              <a:gd name="connsiteY676" fmla="*/ 4440348 h 6246801"/>
              <a:gd name="connsiteX677" fmla="*/ 2629058 w 9384838"/>
              <a:gd name="connsiteY677" fmla="*/ 4440348 h 6246801"/>
              <a:gd name="connsiteX678" fmla="*/ 2679941 w 9384838"/>
              <a:gd name="connsiteY678" fmla="*/ 4465791 h 6246801"/>
              <a:gd name="connsiteX679" fmla="*/ 2679941 w 9384838"/>
              <a:gd name="connsiteY679" fmla="*/ 4465790 h 6246801"/>
              <a:gd name="connsiteX680" fmla="*/ 2705383 w 9384838"/>
              <a:gd name="connsiteY680" fmla="*/ 4465790 h 6246801"/>
              <a:gd name="connsiteX681" fmla="*/ 2804940 w 9384838"/>
              <a:gd name="connsiteY681" fmla="*/ 4440347 h 6246801"/>
              <a:gd name="connsiteX682" fmla="*/ 2830382 w 9384838"/>
              <a:gd name="connsiteY682" fmla="*/ 4491233 h 6246801"/>
              <a:gd name="connsiteX683" fmla="*/ 2804940 w 9384838"/>
              <a:gd name="connsiteY683" fmla="*/ 4515570 h 6246801"/>
              <a:gd name="connsiteX684" fmla="*/ 2780604 w 9384838"/>
              <a:gd name="connsiteY684" fmla="*/ 4541013 h 6246801"/>
              <a:gd name="connsiteX685" fmla="*/ 2804940 w 9384838"/>
              <a:gd name="connsiteY685" fmla="*/ 4566456 h 6246801"/>
              <a:gd name="connsiteX686" fmla="*/ 2804940 w 9384838"/>
              <a:gd name="connsiteY686" fmla="*/ 4590793 h 6246801"/>
              <a:gd name="connsiteX687" fmla="*/ 2855825 w 9384838"/>
              <a:gd name="connsiteY687" fmla="*/ 4590793 h 6246801"/>
              <a:gd name="connsiteX688" fmla="*/ 2855825 w 9384838"/>
              <a:gd name="connsiteY688" fmla="*/ 4566456 h 6246801"/>
              <a:gd name="connsiteX689" fmla="*/ 2880159 w 9384838"/>
              <a:gd name="connsiteY689" fmla="*/ 4566456 h 6246801"/>
              <a:gd name="connsiteX690" fmla="*/ 2880159 w 9384838"/>
              <a:gd name="connsiteY690" fmla="*/ 4605916 h 6246801"/>
              <a:gd name="connsiteX691" fmla="*/ 2880162 w 9384838"/>
              <a:gd name="connsiteY691" fmla="*/ 4605918 h 6246801"/>
              <a:gd name="connsiteX692" fmla="*/ 2880162 w 9384838"/>
              <a:gd name="connsiteY692" fmla="*/ 4566457 h 6246801"/>
              <a:gd name="connsiteX693" fmla="*/ 2931045 w 9384838"/>
              <a:gd name="connsiteY693" fmla="*/ 4616236 h 6246801"/>
              <a:gd name="connsiteX694" fmla="*/ 2980823 w 9384838"/>
              <a:gd name="connsiteY694" fmla="*/ 4641679 h 6246801"/>
              <a:gd name="connsiteX695" fmla="*/ 3006265 w 9384838"/>
              <a:gd name="connsiteY695" fmla="*/ 4616236 h 6246801"/>
              <a:gd name="connsiteX696" fmla="*/ 3030601 w 9384838"/>
              <a:gd name="connsiteY696" fmla="*/ 4616236 h 6246801"/>
              <a:gd name="connsiteX697" fmla="*/ 3056044 w 9384838"/>
              <a:gd name="connsiteY697" fmla="*/ 4590793 h 6246801"/>
              <a:gd name="connsiteX698" fmla="*/ 3105820 w 9384838"/>
              <a:gd name="connsiteY698" fmla="*/ 4590793 h 6246801"/>
              <a:gd name="connsiteX699" fmla="*/ 3131263 w 9384838"/>
              <a:gd name="connsiteY699" fmla="*/ 4541014 h 6246801"/>
              <a:gd name="connsiteX700" fmla="*/ 3131263 w 9384838"/>
              <a:gd name="connsiteY700" fmla="*/ 4590793 h 6246801"/>
              <a:gd name="connsiteX701" fmla="*/ 3156704 w 9384838"/>
              <a:gd name="connsiteY701" fmla="*/ 4566457 h 6246801"/>
              <a:gd name="connsiteX702" fmla="*/ 3181041 w 9384838"/>
              <a:gd name="connsiteY702" fmla="*/ 4515571 h 6246801"/>
              <a:gd name="connsiteX703" fmla="*/ 3156704 w 9384838"/>
              <a:gd name="connsiteY703" fmla="*/ 4440348 h 6246801"/>
              <a:gd name="connsiteX704" fmla="*/ 3131263 w 9384838"/>
              <a:gd name="connsiteY704" fmla="*/ 4416011 h 6246801"/>
              <a:gd name="connsiteX705" fmla="*/ 3181041 w 9384838"/>
              <a:gd name="connsiteY705" fmla="*/ 4365125 h 6246801"/>
              <a:gd name="connsiteX706" fmla="*/ 3231924 w 9384838"/>
              <a:gd name="connsiteY706" fmla="*/ 4340788 h 6246801"/>
              <a:gd name="connsiteX707" fmla="*/ 3256260 w 9384838"/>
              <a:gd name="connsiteY707" fmla="*/ 4289902 h 6246801"/>
              <a:gd name="connsiteX708" fmla="*/ 3281703 w 9384838"/>
              <a:gd name="connsiteY708" fmla="*/ 4289902 h 6246801"/>
              <a:gd name="connsiteX709" fmla="*/ 3281705 w 9384838"/>
              <a:gd name="connsiteY709" fmla="*/ 4289902 h 6246801"/>
              <a:gd name="connsiteX710" fmla="*/ 3307147 w 9384838"/>
              <a:gd name="connsiteY710" fmla="*/ 4265565 h 6246801"/>
              <a:gd name="connsiteX711" fmla="*/ 3356924 w 9384838"/>
              <a:gd name="connsiteY711" fmla="*/ 4265565 h 6246801"/>
              <a:gd name="connsiteX712" fmla="*/ 3457589 w 9384838"/>
              <a:gd name="connsiteY712" fmla="*/ 4190342 h 6246801"/>
              <a:gd name="connsiteX713" fmla="*/ 3558250 w 9384838"/>
              <a:gd name="connsiteY713" fmla="*/ 4089676 h 6246801"/>
              <a:gd name="connsiteX714" fmla="*/ 3582585 w 9384838"/>
              <a:gd name="connsiteY714" fmla="*/ 4014453 h 6246801"/>
              <a:gd name="connsiteX715" fmla="*/ 3608026 w 9384838"/>
              <a:gd name="connsiteY715" fmla="*/ 3989010 h 6246801"/>
              <a:gd name="connsiteX716" fmla="*/ 3582585 w 9384838"/>
              <a:gd name="connsiteY716" fmla="*/ 3963567 h 6246801"/>
              <a:gd name="connsiteX717" fmla="*/ 3608026 w 9384838"/>
              <a:gd name="connsiteY717" fmla="*/ 3913787 h 6246801"/>
              <a:gd name="connsiteX718" fmla="*/ 3582585 w 9384838"/>
              <a:gd name="connsiteY718" fmla="*/ 3888344 h 6246801"/>
              <a:gd name="connsiteX719" fmla="*/ 3608026 w 9384838"/>
              <a:gd name="connsiteY719" fmla="*/ 3838565 h 6246801"/>
              <a:gd name="connsiteX720" fmla="*/ 3633468 w 9384838"/>
              <a:gd name="connsiteY720" fmla="*/ 3813122 h 6246801"/>
              <a:gd name="connsiteX721" fmla="*/ 3683247 w 9384838"/>
              <a:gd name="connsiteY721" fmla="*/ 3788785 h 6246801"/>
              <a:gd name="connsiteX722" fmla="*/ 3708689 w 9384838"/>
              <a:gd name="connsiteY722" fmla="*/ 3813122 h 6246801"/>
              <a:gd name="connsiteX723" fmla="*/ 3783908 w 9384838"/>
              <a:gd name="connsiteY723" fmla="*/ 3788785 h 6246801"/>
              <a:gd name="connsiteX724" fmla="*/ 3883464 w 9384838"/>
              <a:gd name="connsiteY724" fmla="*/ 3763342 h 6246801"/>
              <a:gd name="connsiteX725" fmla="*/ 3883464 w 9384838"/>
              <a:gd name="connsiteY725" fmla="*/ 3813122 h 6246801"/>
              <a:gd name="connsiteX726" fmla="*/ 3833686 w 9384838"/>
              <a:gd name="connsiteY726" fmla="*/ 3813122 h 6246801"/>
              <a:gd name="connsiteX727" fmla="*/ 3808245 w 9384838"/>
              <a:gd name="connsiteY727" fmla="*/ 3838565 h 6246801"/>
              <a:gd name="connsiteX728" fmla="*/ 3808245 w 9384838"/>
              <a:gd name="connsiteY728" fmla="*/ 3888344 h 6246801"/>
              <a:gd name="connsiteX729" fmla="*/ 3758467 w 9384838"/>
              <a:gd name="connsiteY729" fmla="*/ 3864008 h 6246801"/>
              <a:gd name="connsiteX730" fmla="*/ 3708689 w 9384838"/>
              <a:gd name="connsiteY730" fmla="*/ 3913787 h 6246801"/>
              <a:gd name="connsiteX731" fmla="*/ 3683247 w 9384838"/>
              <a:gd name="connsiteY731" fmla="*/ 3888344 h 6246801"/>
              <a:gd name="connsiteX732" fmla="*/ 3633468 w 9384838"/>
              <a:gd name="connsiteY732" fmla="*/ 3913787 h 6246801"/>
              <a:gd name="connsiteX733" fmla="*/ 3657804 w 9384838"/>
              <a:gd name="connsiteY733" fmla="*/ 3939230 h 6246801"/>
              <a:gd name="connsiteX734" fmla="*/ 3633468 w 9384838"/>
              <a:gd name="connsiteY734" fmla="*/ 3963567 h 6246801"/>
              <a:gd name="connsiteX735" fmla="*/ 3657804 w 9384838"/>
              <a:gd name="connsiteY735" fmla="*/ 3963567 h 6246801"/>
              <a:gd name="connsiteX736" fmla="*/ 3683247 w 9384838"/>
              <a:gd name="connsiteY736" fmla="*/ 3989010 h 6246801"/>
              <a:gd name="connsiteX737" fmla="*/ 3708689 w 9384838"/>
              <a:gd name="connsiteY737" fmla="*/ 3989010 h 6246801"/>
              <a:gd name="connsiteX738" fmla="*/ 3708689 w 9384838"/>
              <a:gd name="connsiteY738" fmla="*/ 4014453 h 6246801"/>
              <a:gd name="connsiteX739" fmla="*/ 3708688 w 9384838"/>
              <a:gd name="connsiteY739" fmla="*/ 4014453 h 6246801"/>
              <a:gd name="connsiteX740" fmla="*/ 3657804 w 9384838"/>
              <a:gd name="connsiteY740" fmla="*/ 4064233 h 6246801"/>
              <a:gd name="connsiteX741" fmla="*/ 3683246 w 9384838"/>
              <a:gd name="connsiteY741" fmla="*/ 4139455 h 6246801"/>
              <a:gd name="connsiteX742" fmla="*/ 3808243 w 9384838"/>
              <a:gd name="connsiteY742" fmla="*/ 4164898 h 6246801"/>
              <a:gd name="connsiteX743" fmla="*/ 3833684 w 9384838"/>
              <a:gd name="connsiteY743" fmla="*/ 4089676 h 6246801"/>
              <a:gd name="connsiteX744" fmla="*/ 3958666 w 9384838"/>
              <a:gd name="connsiteY744" fmla="*/ 4089676 h 6246801"/>
              <a:gd name="connsiteX745" fmla="*/ 4084770 w 9384838"/>
              <a:gd name="connsiteY745" fmla="*/ 4064233 h 6246801"/>
              <a:gd name="connsiteX746" fmla="*/ 4185432 w 9384838"/>
              <a:gd name="connsiteY746" fmla="*/ 4064233 h 6246801"/>
              <a:gd name="connsiteX747" fmla="*/ 4460870 w 9384838"/>
              <a:gd name="connsiteY747" fmla="*/ 3888345 h 6246801"/>
              <a:gd name="connsiteX748" fmla="*/ 4510648 w 9384838"/>
              <a:gd name="connsiteY748" fmla="*/ 3763342 h 6246801"/>
              <a:gd name="connsiteX749" fmla="*/ 4761751 w 9384838"/>
              <a:gd name="connsiteY749" fmla="*/ 3713562 h 6246801"/>
              <a:gd name="connsiteX750" fmla="*/ 4836971 w 9384838"/>
              <a:gd name="connsiteY750" fmla="*/ 3612896 h 6246801"/>
              <a:gd name="connsiteX751" fmla="*/ 4887855 w 9384838"/>
              <a:gd name="connsiteY751" fmla="*/ 3487894 h 6246801"/>
              <a:gd name="connsiteX752" fmla="*/ 4887855 w 9384838"/>
              <a:gd name="connsiteY752" fmla="*/ 3487893 h 6246801"/>
              <a:gd name="connsiteX753" fmla="*/ 4937633 w 9384838"/>
              <a:gd name="connsiteY753" fmla="*/ 3437007 h 6246801"/>
              <a:gd name="connsiteX754" fmla="*/ 5012854 w 9384838"/>
              <a:gd name="connsiteY754" fmla="*/ 3387227 h 6246801"/>
              <a:gd name="connsiteX755" fmla="*/ 5038296 w 9384838"/>
              <a:gd name="connsiteY755" fmla="*/ 3336341 h 6246801"/>
              <a:gd name="connsiteX756" fmla="*/ 5113516 w 9384838"/>
              <a:gd name="connsiteY756" fmla="*/ 3236782 h 6246801"/>
              <a:gd name="connsiteX757" fmla="*/ 5137852 w 9384838"/>
              <a:gd name="connsiteY757" fmla="*/ 3185896 h 6246801"/>
              <a:gd name="connsiteX758" fmla="*/ 5163294 w 9384838"/>
              <a:gd name="connsiteY758" fmla="*/ 3161560 h 6246801"/>
              <a:gd name="connsiteX759" fmla="*/ 5238514 w 9384838"/>
              <a:gd name="connsiteY759" fmla="*/ 3011116 h 6246801"/>
              <a:gd name="connsiteX760" fmla="*/ 5263957 w 9384838"/>
              <a:gd name="connsiteY760" fmla="*/ 2860672 h 6246801"/>
              <a:gd name="connsiteX761" fmla="*/ 5188736 w 9384838"/>
              <a:gd name="connsiteY761" fmla="*/ 2809788 h 6246801"/>
              <a:gd name="connsiteX762" fmla="*/ 5163294 w 9384838"/>
              <a:gd name="connsiteY762" fmla="*/ 2835229 h 6246801"/>
              <a:gd name="connsiteX763" fmla="*/ 5137852 w 9384838"/>
              <a:gd name="connsiteY763" fmla="*/ 2835229 h 6246801"/>
              <a:gd name="connsiteX764" fmla="*/ 5137852 w 9384838"/>
              <a:gd name="connsiteY764" fmla="*/ 2785450 h 6246801"/>
              <a:gd name="connsiteX765" fmla="*/ 5188736 w 9384838"/>
              <a:gd name="connsiteY765" fmla="*/ 2785450 h 6246801"/>
              <a:gd name="connsiteX766" fmla="*/ 5263957 w 9384838"/>
              <a:gd name="connsiteY766" fmla="*/ 2734563 h 6246801"/>
              <a:gd name="connsiteX767" fmla="*/ 5339177 w 9384838"/>
              <a:gd name="connsiteY767" fmla="*/ 2609561 h 6246801"/>
              <a:gd name="connsiteX768" fmla="*/ 5289399 w 9384838"/>
              <a:gd name="connsiteY768" fmla="*/ 2534339 h 6246801"/>
              <a:gd name="connsiteX769" fmla="*/ 5289931 w 9384838"/>
              <a:gd name="connsiteY769" fmla="*/ 2534660 h 6246801"/>
              <a:gd name="connsiteX770" fmla="*/ 5289398 w 9384838"/>
              <a:gd name="connsiteY770" fmla="*/ 2534339 h 6246801"/>
              <a:gd name="connsiteX771" fmla="*/ 5313734 w 9384838"/>
              <a:gd name="connsiteY771" fmla="*/ 2483451 h 6246801"/>
              <a:gd name="connsiteX772" fmla="*/ 5289398 w 9384838"/>
              <a:gd name="connsiteY772" fmla="*/ 2459115 h 6246801"/>
              <a:gd name="connsiteX773" fmla="*/ 5364618 w 9384838"/>
              <a:gd name="connsiteY773" fmla="*/ 2408231 h 6246801"/>
              <a:gd name="connsiteX774" fmla="*/ 5388954 w 9384838"/>
              <a:gd name="connsiteY774" fmla="*/ 2433674 h 6246801"/>
              <a:gd name="connsiteX775" fmla="*/ 5464174 w 9384838"/>
              <a:gd name="connsiteY775" fmla="*/ 2408231 h 6246801"/>
              <a:gd name="connsiteX776" fmla="*/ 5515059 w 9384838"/>
              <a:gd name="connsiteY776" fmla="*/ 2333007 h 6246801"/>
              <a:gd name="connsiteX777" fmla="*/ 5539394 w 9384838"/>
              <a:gd name="connsiteY777" fmla="*/ 2257785 h 6246801"/>
              <a:gd name="connsiteX778" fmla="*/ 5539394 w 9384838"/>
              <a:gd name="connsiteY778" fmla="*/ 2233447 h 6246801"/>
              <a:gd name="connsiteX779" fmla="*/ 5564837 w 9384838"/>
              <a:gd name="connsiteY779" fmla="*/ 2182565 h 6246801"/>
              <a:gd name="connsiteX780" fmla="*/ 5614615 w 9384838"/>
              <a:gd name="connsiteY780" fmla="*/ 2233447 h 6246801"/>
              <a:gd name="connsiteX781" fmla="*/ 5640057 w 9384838"/>
              <a:gd name="connsiteY781" fmla="*/ 2208005 h 6246801"/>
              <a:gd name="connsiteX782" fmla="*/ 5665499 w 9384838"/>
              <a:gd name="connsiteY782" fmla="*/ 2233447 h 6246801"/>
              <a:gd name="connsiteX783" fmla="*/ 5665499 w 9384838"/>
              <a:gd name="connsiteY783" fmla="*/ 2257785 h 6246801"/>
              <a:gd name="connsiteX784" fmla="*/ 5640057 w 9384838"/>
              <a:gd name="connsiteY784" fmla="*/ 2408231 h 6246801"/>
              <a:gd name="connsiteX785" fmla="*/ 5689835 w 9384838"/>
              <a:gd name="connsiteY785" fmla="*/ 2433674 h 6246801"/>
              <a:gd name="connsiteX786" fmla="*/ 5740719 w 9384838"/>
              <a:gd name="connsiteY786" fmla="*/ 2408231 h 6246801"/>
              <a:gd name="connsiteX787" fmla="*/ 5765055 w 9384838"/>
              <a:gd name="connsiteY787" fmla="*/ 2358450 h 6246801"/>
              <a:gd name="connsiteX788" fmla="*/ 5840275 w 9384838"/>
              <a:gd name="connsiteY788" fmla="*/ 2459115 h 6246801"/>
              <a:gd name="connsiteX789" fmla="*/ 5891159 w 9384838"/>
              <a:gd name="connsiteY789" fmla="*/ 2408231 h 6246801"/>
              <a:gd name="connsiteX790" fmla="*/ 5940937 w 9384838"/>
              <a:gd name="connsiteY790" fmla="*/ 2283229 h 6246801"/>
              <a:gd name="connsiteX791" fmla="*/ 5891159 w 9384838"/>
              <a:gd name="connsiteY791" fmla="*/ 2208005 h 6246801"/>
              <a:gd name="connsiteX792" fmla="*/ 5840275 w 9384838"/>
              <a:gd name="connsiteY792" fmla="*/ 2257785 h 6246801"/>
              <a:gd name="connsiteX793" fmla="*/ 5715277 w 9384838"/>
              <a:gd name="connsiteY793" fmla="*/ 2283229 h 6246801"/>
              <a:gd name="connsiteX794" fmla="*/ 5765055 w 9384838"/>
              <a:gd name="connsiteY794" fmla="*/ 2132783 h 6246801"/>
              <a:gd name="connsiteX795" fmla="*/ 5840275 w 9384838"/>
              <a:gd name="connsiteY795" fmla="*/ 2081897 h 6246801"/>
              <a:gd name="connsiteX796" fmla="*/ 8270546 w 9384838"/>
              <a:gd name="connsiteY796" fmla="*/ 1474959 h 6246801"/>
              <a:gd name="connsiteX797" fmla="*/ 8282255 w 9384838"/>
              <a:gd name="connsiteY797" fmla="*/ 1480813 h 6246801"/>
              <a:gd name="connsiteX798" fmla="*/ 8274449 w 9384838"/>
              <a:gd name="connsiteY798" fmla="*/ 1490571 h 6246801"/>
              <a:gd name="connsiteX799" fmla="*/ 8264691 w 9384838"/>
              <a:gd name="connsiteY799" fmla="*/ 1491546 h 6246801"/>
              <a:gd name="connsiteX800" fmla="*/ 8247128 w 9384838"/>
              <a:gd name="connsiteY800" fmla="*/ 1501304 h 6246801"/>
              <a:gd name="connsiteX801" fmla="*/ 8250055 w 9384838"/>
              <a:gd name="connsiteY801" fmla="*/ 1485692 h 6246801"/>
              <a:gd name="connsiteX802" fmla="*/ 8265667 w 9384838"/>
              <a:gd name="connsiteY802" fmla="*/ 1485692 h 6246801"/>
              <a:gd name="connsiteX803" fmla="*/ 8270546 w 9384838"/>
              <a:gd name="connsiteY803" fmla="*/ 1474959 h 6246801"/>
              <a:gd name="connsiteX804" fmla="*/ 8187608 w 9384838"/>
              <a:gd name="connsiteY804" fmla="*/ 1463250 h 6246801"/>
              <a:gd name="connsiteX805" fmla="*/ 8203220 w 9384838"/>
              <a:gd name="connsiteY805" fmla="*/ 1472032 h 6246801"/>
              <a:gd name="connsiteX806" fmla="*/ 8215904 w 9384838"/>
              <a:gd name="connsiteY806" fmla="*/ 1471056 h 6246801"/>
              <a:gd name="connsiteX807" fmla="*/ 8214929 w 9384838"/>
              <a:gd name="connsiteY807" fmla="*/ 1479838 h 6246801"/>
              <a:gd name="connsiteX808" fmla="*/ 8216880 w 9384838"/>
              <a:gd name="connsiteY808" fmla="*/ 1484717 h 6246801"/>
              <a:gd name="connsiteX809" fmla="*/ 8195414 w 9384838"/>
              <a:gd name="connsiteY809" fmla="*/ 1482765 h 6246801"/>
              <a:gd name="connsiteX810" fmla="*/ 8197365 w 9384838"/>
              <a:gd name="connsiteY810" fmla="*/ 1476909 h 6246801"/>
              <a:gd name="connsiteX811" fmla="*/ 8187608 w 9384838"/>
              <a:gd name="connsiteY811" fmla="*/ 1463250 h 6246801"/>
              <a:gd name="connsiteX812" fmla="*/ 8289085 w 9384838"/>
              <a:gd name="connsiteY812" fmla="*/ 1415439 h 6246801"/>
              <a:gd name="connsiteX813" fmla="*/ 8307624 w 9384838"/>
              <a:gd name="connsiteY813" fmla="*/ 1425197 h 6246801"/>
              <a:gd name="connsiteX814" fmla="*/ 8318357 w 9384838"/>
              <a:gd name="connsiteY814" fmla="*/ 1429100 h 6246801"/>
              <a:gd name="connsiteX815" fmla="*/ 8307624 w 9384838"/>
              <a:gd name="connsiteY815" fmla="*/ 1443734 h 6246801"/>
              <a:gd name="connsiteX816" fmla="*/ 8313478 w 9384838"/>
              <a:gd name="connsiteY816" fmla="*/ 1452516 h 6246801"/>
              <a:gd name="connsiteX817" fmla="*/ 8282255 w 9384838"/>
              <a:gd name="connsiteY817" fmla="*/ 1469104 h 6246801"/>
              <a:gd name="connsiteX818" fmla="*/ 8280303 w 9384838"/>
              <a:gd name="connsiteY818" fmla="*/ 1453493 h 6246801"/>
              <a:gd name="connsiteX819" fmla="*/ 8269570 w 9384838"/>
              <a:gd name="connsiteY819" fmla="*/ 1425197 h 6246801"/>
              <a:gd name="connsiteX820" fmla="*/ 8289085 w 9384838"/>
              <a:gd name="connsiteY820" fmla="*/ 1415439 h 6246801"/>
              <a:gd name="connsiteX821" fmla="*/ 8360314 w 9384838"/>
              <a:gd name="connsiteY821" fmla="*/ 1357869 h 6246801"/>
              <a:gd name="connsiteX822" fmla="*/ 8376902 w 9384838"/>
              <a:gd name="connsiteY822" fmla="*/ 1366651 h 6246801"/>
              <a:gd name="connsiteX823" fmla="*/ 8379829 w 9384838"/>
              <a:gd name="connsiteY823" fmla="*/ 1382264 h 6246801"/>
              <a:gd name="connsiteX824" fmla="*/ 8349581 w 9384838"/>
              <a:gd name="connsiteY824" fmla="*/ 1375434 h 6246801"/>
              <a:gd name="connsiteX825" fmla="*/ 8360314 w 9384838"/>
              <a:gd name="connsiteY825" fmla="*/ 1357869 h 6246801"/>
              <a:gd name="connsiteX826" fmla="*/ 8571073 w 9384838"/>
              <a:gd name="connsiteY826" fmla="*/ 1228098 h 6246801"/>
              <a:gd name="connsiteX827" fmla="*/ 8597418 w 9384838"/>
              <a:gd name="connsiteY827" fmla="*/ 1253467 h 6246801"/>
              <a:gd name="connsiteX828" fmla="*/ 8592539 w 9384838"/>
              <a:gd name="connsiteY828" fmla="*/ 1260297 h 6246801"/>
              <a:gd name="connsiteX829" fmla="*/ 8592539 w 9384838"/>
              <a:gd name="connsiteY829" fmla="*/ 1272981 h 6246801"/>
              <a:gd name="connsiteX830" fmla="*/ 8572049 w 9384838"/>
              <a:gd name="connsiteY830" fmla="*/ 1273957 h 6246801"/>
              <a:gd name="connsiteX831" fmla="*/ 8561316 w 9384838"/>
              <a:gd name="connsiteY831" fmla="*/ 1285666 h 6246801"/>
              <a:gd name="connsiteX832" fmla="*/ 8554486 w 9384838"/>
              <a:gd name="connsiteY832" fmla="*/ 1302253 h 6246801"/>
              <a:gd name="connsiteX833" fmla="*/ 8533995 w 9384838"/>
              <a:gd name="connsiteY833" fmla="*/ 1311035 h 6246801"/>
              <a:gd name="connsiteX834" fmla="*/ 8510577 w 9384838"/>
              <a:gd name="connsiteY834" fmla="*/ 1309083 h 6246801"/>
              <a:gd name="connsiteX835" fmla="*/ 8505699 w 9384838"/>
              <a:gd name="connsiteY835" fmla="*/ 1331526 h 6246801"/>
              <a:gd name="connsiteX836" fmla="*/ 8494966 w 9384838"/>
              <a:gd name="connsiteY836" fmla="*/ 1335428 h 6246801"/>
              <a:gd name="connsiteX837" fmla="*/ 8482281 w 9384838"/>
              <a:gd name="connsiteY837" fmla="*/ 1312986 h 6246801"/>
              <a:gd name="connsiteX838" fmla="*/ 8474475 w 9384838"/>
              <a:gd name="connsiteY838" fmla="*/ 1303229 h 6246801"/>
              <a:gd name="connsiteX839" fmla="*/ 8467645 w 9384838"/>
              <a:gd name="connsiteY839" fmla="*/ 1279811 h 6246801"/>
              <a:gd name="connsiteX840" fmla="*/ 8476427 w 9384838"/>
              <a:gd name="connsiteY840" fmla="*/ 1270054 h 6246801"/>
              <a:gd name="connsiteX841" fmla="*/ 8524238 w 9384838"/>
              <a:gd name="connsiteY841" fmla="*/ 1261273 h 6246801"/>
              <a:gd name="connsiteX842" fmla="*/ 8551558 w 9384838"/>
              <a:gd name="connsiteY842" fmla="*/ 1236879 h 6246801"/>
              <a:gd name="connsiteX843" fmla="*/ 8567170 w 9384838"/>
              <a:gd name="connsiteY843" fmla="*/ 1237855 h 6246801"/>
              <a:gd name="connsiteX844" fmla="*/ 8571073 w 9384838"/>
              <a:gd name="connsiteY844" fmla="*/ 1228098 h 6246801"/>
              <a:gd name="connsiteX845" fmla="*/ 8306648 w 9384838"/>
              <a:gd name="connsiteY845" fmla="*/ 884639 h 6246801"/>
              <a:gd name="connsiteX846" fmla="*/ 8328114 w 9384838"/>
              <a:gd name="connsiteY846" fmla="*/ 903178 h 6246801"/>
              <a:gd name="connsiteX847" fmla="*/ 8334944 w 9384838"/>
              <a:gd name="connsiteY847" fmla="*/ 917814 h 6246801"/>
              <a:gd name="connsiteX848" fmla="*/ 8368119 w 9384838"/>
              <a:gd name="connsiteY848" fmla="*/ 935377 h 6246801"/>
              <a:gd name="connsiteX849" fmla="*/ 8422761 w 9384838"/>
              <a:gd name="connsiteY849" fmla="*/ 939280 h 6246801"/>
              <a:gd name="connsiteX850" fmla="*/ 8461790 w 9384838"/>
              <a:gd name="connsiteY850" fmla="*/ 922693 h 6246801"/>
              <a:gd name="connsiteX851" fmla="*/ 8450081 w 9384838"/>
              <a:gd name="connsiteY851" fmla="*/ 963674 h 6246801"/>
              <a:gd name="connsiteX852" fmla="*/ 8431542 w 9384838"/>
              <a:gd name="connsiteY852" fmla="*/ 975382 h 6246801"/>
              <a:gd name="connsiteX853" fmla="*/ 8415930 w 9384838"/>
              <a:gd name="connsiteY853" fmla="*/ 963674 h 6246801"/>
              <a:gd name="connsiteX854" fmla="*/ 8397391 w 9384838"/>
              <a:gd name="connsiteY854" fmla="*/ 963674 h 6246801"/>
              <a:gd name="connsiteX855" fmla="*/ 8359338 w 9384838"/>
              <a:gd name="connsiteY855" fmla="*/ 1014411 h 6246801"/>
              <a:gd name="connsiteX856" fmla="*/ 8284206 w 9384838"/>
              <a:gd name="connsiteY856" fmla="*/ 1020265 h 6246801"/>
              <a:gd name="connsiteX857" fmla="*/ 8247128 w 9384838"/>
              <a:gd name="connsiteY857" fmla="*/ 1070028 h 6246801"/>
              <a:gd name="connsiteX858" fmla="*/ 8212977 w 9384838"/>
              <a:gd name="connsiteY858" fmla="*/ 1083688 h 6246801"/>
              <a:gd name="connsiteX859" fmla="*/ 8184681 w 9384838"/>
              <a:gd name="connsiteY859" fmla="*/ 1151014 h 6246801"/>
              <a:gd name="connsiteX860" fmla="*/ 8163215 w 9384838"/>
              <a:gd name="connsiteY860" fmla="*/ 1151014 h 6246801"/>
              <a:gd name="connsiteX861" fmla="*/ 8155409 w 9384838"/>
              <a:gd name="connsiteY861" fmla="*/ 1207607 h 6246801"/>
              <a:gd name="connsiteX862" fmla="*/ 8099792 w 9384838"/>
              <a:gd name="connsiteY862" fmla="*/ 1223219 h 6246801"/>
              <a:gd name="connsiteX863" fmla="*/ 8077350 w 9384838"/>
              <a:gd name="connsiteY863" fmla="*/ 1247612 h 6246801"/>
              <a:gd name="connsiteX864" fmla="*/ 8066617 w 9384838"/>
              <a:gd name="connsiteY864" fmla="*/ 1319817 h 6246801"/>
              <a:gd name="connsiteX865" fmla="*/ 8057835 w 9384838"/>
              <a:gd name="connsiteY865" fmla="*/ 1315914 h 6246801"/>
              <a:gd name="connsiteX866" fmla="*/ 8009048 w 9384838"/>
              <a:gd name="connsiteY866" fmla="*/ 1320793 h 6246801"/>
              <a:gd name="connsiteX867" fmla="*/ 8009048 w 9384838"/>
              <a:gd name="connsiteY867" fmla="*/ 1309084 h 6246801"/>
              <a:gd name="connsiteX868" fmla="*/ 8010024 w 9384838"/>
              <a:gd name="connsiteY868" fmla="*/ 1293472 h 6246801"/>
              <a:gd name="connsiteX869" fmla="*/ 8002218 w 9384838"/>
              <a:gd name="connsiteY869" fmla="*/ 1262248 h 6246801"/>
              <a:gd name="connsiteX870" fmla="*/ 8013927 w 9384838"/>
              <a:gd name="connsiteY870" fmla="*/ 1254442 h 6246801"/>
              <a:gd name="connsiteX871" fmla="*/ 8038320 w 9384838"/>
              <a:gd name="connsiteY871" fmla="*/ 1219316 h 6246801"/>
              <a:gd name="connsiteX872" fmla="*/ 8077350 w 9384838"/>
              <a:gd name="connsiteY872" fmla="*/ 1190044 h 6246801"/>
              <a:gd name="connsiteX873" fmla="*/ 8108573 w 9384838"/>
              <a:gd name="connsiteY873" fmla="*/ 1167602 h 6246801"/>
              <a:gd name="connsiteX874" fmla="*/ 8111501 w 9384838"/>
              <a:gd name="connsiteY874" fmla="*/ 1154917 h 6246801"/>
              <a:gd name="connsiteX875" fmla="*/ 8135894 w 9384838"/>
              <a:gd name="connsiteY875" fmla="*/ 1148087 h 6246801"/>
              <a:gd name="connsiteX876" fmla="*/ 8141748 w 9384838"/>
              <a:gd name="connsiteY876" fmla="*/ 1130524 h 6246801"/>
              <a:gd name="connsiteX877" fmla="*/ 8135894 w 9384838"/>
              <a:gd name="connsiteY877" fmla="*/ 1121742 h 6246801"/>
              <a:gd name="connsiteX878" fmla="*/ 8143700 w 9384838"/>
              <a:gd name="connsiteY878" fmla="*/ 1104179 h 6246801"/>
              <a:gd name="connsiteX879" fmla="*/ 8200293 w 9384838"/>
              <a:gd name="connsiteY879" fmla="*/ 1030998 h 6246801"/>
              <a:gd name="connsiteX880" fmla="*/ 8231516 w 9384838"/>
              <a:gd name="connsiteY880" fmla="*/ 993920 h 6246801"/>
              <a:gd name="connsiteX881" fmla="*/ 8245176 w 9384838"/>
              <a:gd name="connsiteY881" fmla="*/ 957819 h 6246801"/>
              <a:gd name="connsiteX882" fmla="*/ 8258837 w 9384838"/>
              <a:gd name="connsiteY882" fmla="*/ 944159 h 6246801"/>
              <a:gd name="connsiteX883" fmla="*/ 8260788 w 9384838"/>
              <a:gd name="connsiteY883" fmla="*/ 920741 h 6246801"/>
              <a:gd name="connsiteX884" fmla="*/ 8289085 w 9384838"/>
              <a:gd name="connsiteY884" fmla="*/ 889516 h 6246801"/>
              <a:gd name="connsiteX885" fmla="*/ 8306648 w 9384838"/>
              <a:gd name="connsiteY885" fmla="*/ 884639 h 6246801"/>
              <a:gd name="connsiteX886" fmla="*/ 9328245 w 9384838"/>
              <a:gd name="connsiteY886" fmla="*/ 311878 h 6246801"/>
              <a:gd name="connsiteX887" fmla="*/ 9371178 w 9384838"/>
              <a:gd name="connsiteY887" fmla="*/ 317733 h 6246801"/>
              <a:gd name="connsiteX888" fmla="*/ 9384838 w 9384838"/>
              <a:gd name="connsiteY888" fmla="*/ 341150 h 6246801"/>
              <a:gd name="connsiteX889" fmla="*/ 9357517 w 9384838"/>
              <a:gd name="connsiteY889" fmla="*/ 360665 h 6246801"/>
              <a:gd name="connsiteX890" fmla="*/ 9357517 w 9384838"/>
              <a:gd name="connsiteY890" fmla="*/ 378228 h 6246801"/>
              <a:gd name="connsiteX891" fmla="*/ 9371178 w 9384838"/>
              <a:gd name="connsiteY891" fmla="*/ 393840 h 6246801"/>
              <a:gd name="connsiteX892" fmla="*/ 9367275 w 9384838"/>
              <a:gd name="connsiteY892" fmla="*/ 427015 h 6246801"/>
              <a:gd name="connsiteX893" fmla="*/ 9314585 w 9384838"/>
              <a:gd name="connsiteY893" fmla="*/ 427015 h 6246801"/>
              <a:gd name="connsiteX894" fmla="*/ 9250186 w 9384838"/>
              <a:gd name="connsiteY894" fmla="*/ 440675 h 6246801"/>
              <a:gd name="connsiteX895" fmla="*/ 9213108 w 9384838"/>
              <a:gd name="connsiteY895" fmla="*/ 471899 h 6246801"/>
              <a:gd name="connsiteX896" fmla="*/ 9162370 w 9384838"/>
              <a:gd name="connsiteY896" fmla="*/ 491414 h 6246801"/>
              <a:gd name="connsiteX897" fmla="*/ 9099923 w 9384838"/>
              <a:gd name="connsiteY897" fmla="*/ 526540 h 6246801"/>
              <a:gd name="connsiteX898" fmla="*/ 9035524 w 9384838"/>
              <a:gd name="connsiteY898" fmla="*/ 587036 h 6246801"/>
              <a:gd name="connsiteX899" fmla="*/ 8996494 w 9384838"/>
              <a:gd name="connsiteY899" fmla="*/ 635822 h 6246801"/>
              <a:gd name="connsiteX900" fmla="*/ 8961368 w 9384838"/>
              <a:gd name="connsiteY900" fmla="*/ 637774 h 6246801"/>
              <a:gd name="connsiteX901" fmla="*/ 8951610 w 9384838"/>
              <a:gd name="connsiteY901" fmla="*/ 647531 h 6246801"/>
              <a:gd name="connsiteX902" fmla="*/ 8926241 w 9384838"/>
              <a:gd name="connsiteY902" fmla="*/ 637774 h 6246801"/>
              <a:gd name="connsiteX903" fmla="*/ 8916484 w 9384838"/>
              <a:gd name="connsiteY903" fmla="*/ 608501 h 6246801"/>
              <a:gd name="connsiteX904" fmla="*/ 8883309 w 9384838"/>
              <a:gd name="connsiteY904" fmla="*/ 622162 h 6246801"/>
              <a:gd name="connsiteX905" fmla="*/ 8877454 w 9384838"/>
              <a:gd name="connsiteY905" fmla="*/ 651434 h 6246801"/>
              <a:gd name="connsiteX906" fmla="*/ 8887212 w 9384838"/>
              <a:gd name="connsiteY906" fmla="*/ 665094 h 6246801"/>
              <a:gd name="connsiteX907" fmla="*/ 8846231 w 9384838"/>
              <a:gd name="connsiteY907" fmla="*/ 719735 h 6246801"/>
              <a:gd name="connsiteX908" fmla="*/ 8799395 w 9384838"/>
              <a:gd name="connsiteY908" fmla="*/ 749008 h 6246801"/>
              <a:gd name="connsiteX909" fmla="*/ 8766220 w 9384838"/>
              <a:gd name="connsiteY909" fmla="*/ 774380 h 6246801"/>
              <a:gd name="connsiteX910" fmla="*/ 8731094 w 9384838"/>
              <a:gd name="connsiteY910" fmla="*/ 844633 h 6246801"/>
              <a:gd name="connsiteX911" fmla="*/ 8697919 w 9384838"/>
              <a:gd name="connsiteY911" fmla="*/ 862196 h 6246801"/>
              <a:gd name="connsiteX912" fmla="*/ 8666695 w 9384838"/>
              <a:gd name="connsiteY912" fmla="*/ 862196 h 6246801"/>
              <a:gd name="connsiteX913" fmla="*/ 8641326 w 9384838"/>
              <a:gd name="connsiteY913" fmla="*/ 887565 h 6246801"/>
              <a:gd name="connsiteX914" fmla="*/ 8614005 w 9384838"/>
              <a:gd name="connsiteY914" fmla="*/ 932449 h 6246801"/>
              <a:gd name="connsiteX915" fmla="*/ 8590587 w 9384838"/>
              <a:gd name="connsiteY915" fmla="*/ 936351 h 6246801"/>
              <a:gd name="connsiteX916" fmla="*/ 8576927 w 9384838"/>
              <a:gd name="connsiteY916" fmla="*/ 920740 h 6246801"/>
              <a:gd name="connsiteX917" fmla="*/ 8590587 w 9384838"/>
              <a:gd name="connsiteY917" fmla="*/ 885614 h 6246801"/>
              <a:gd name="connsiteX918" fmla="*/ 8602296 w 9384838"/>
              <a:gd name="connsiteY918" fmla="*/ 881711 h 6246801"/>
              <a:gd name="connsiteX919" fmla="*/ 8610102 w 9384838"/>
              <a:gd name="connsiteY919" fmla="*/ 868050 h 6246801"/>
              <a:gd name="connsiteX920" fmla="*/ 8606199 w 9384838"/>
              <a:gd name="connsiteY920" fmla="*/ 850487 h 6246801"/>
              <a:gd name="connsiteX921" fmla="*/ 8612054 w 9384838"/>
              <a:gd name="connsiteY921" fmla="*/ 825118 h 6246801"/>
              <a:gd name="connsiteX922" fmla="*/ 8623762 w 9384838"/>
              <a:gd name="connsiteY922" fmla="*/ 846584 h 6246801"/>
              <a:gd name="connsiteX923" fmla="*/ 8637423 w 9384838"/>
              <a:gd name="connsiteY923" fmla="*/ 848536 h 6246801"/>
              <a:gd name="connsiteX924" fmla="*/ 8649132 w 9384838"/>
              <a:gd name="connsiteY924" fmla="*/ 827069 h 6246801"/>
              <a:gd name="connsiteX925" fmla="*/ 8635471 w 9384838"/>
              <a:gd name="connsiteY925" fmla="*/ 807555 h 6246801"/>
              <a:gd name="connsiteX926" fmla="*/ 8654986 w 9384838"/>
              <a:gd name="connsiteY926" fmla="*/ 807555 h 6246801"/>
              <a:gd name="connsiteX927" fmla="*/ 8664743 w 9384838"/>
              <a:gd name="connsiteY927" fmla="*/ 819263 h 6246801"/>
              <a:gd name="connsiteX928" fmla="*/ 8692064 w 9384838"/>
              <a:gd name="connsiteY928" fmla="*/ 805603 h 6246801"/>
              <a:gd name="connsiteX929" fmla="*/ 8709627 w 9384838"/>
              <a:gd name="connsiteY929" fmla="*/ 778282 h 6246801"/>
              <a:gd name="connsiteX930" fmla="*/ 8711579 w 9384838"/>
              <a:gd name="connsiteY930" fmla="*/ 749008 h 6246801"/>
              <a:gd name="connsiteX931" fmla="*/ 8695967 w 9384838"/>
              <a:gd name="connsiteY931" fmla="*/ 749008 h 6246801"/>
              <a:gd name="connsiteX932" fmla="*/ 8672549 w 9384838"/>
              <a:gd name="connsiteY932" fmla="*/ 745105 h 6246801"/>
              <a:gd name="connsiteX933" fmla="*/ 8668646 w 9384838"/>
              <a:gd name="connsiteY933" fmla="*/ 713881 h 6246801"/>
              <a:gd name="connsiteX934" fmla="*/ 8697919 w 9384838"/>
              <a:gd name="connsiteY934" fmla="*/ 713881 h 6246801"/>
              <a:gd name="connsiteX935" fmla="*/ 8715482 w 9384838"/>
              <a:gd name="connsiteY935" fmla="*/ 731444 h 6246801"/>
              <a:gd name="connsiteX936" fmla="*/ 8733045 w 9384838"/>
              <a:gd name="connsiteY936" fmla="*/ 719735 h 6246801"/>
              <a:gd name="connsiteX937" fmla="*/ 8746705 w 9384838"/>
              <a:gd name="connsiteY937" fmla="*/ 688512 h 6246801"/>
              <a:gd name="connsiteX938" fmla="*/ 8787686 w 9384838"/>
              <a:gd name="connsiteY938" fmla="*/ 674851 h 6246801"/>
              <a:gd name="connsiteX939" fmla="*/ 8811104 w 9384838"/>
              <a:gd name="connsiteY939" fmla="*/ 624114 h 6246801"/>
              <a:gd name="connsiteX940" fmla="*/ 8830619 w 9384838"/>
              <a:gd name="connsiteY940" fmla="*/ 618260 h 6246801"/>
              <a:gd name="connsiteX941" fmla="*/ 8840376 w 9384838"/>
              <a:gd name="connsiteY941" fmla="*/ 600695 h 6246801"/>
              <a:gd name="connsiteX942" fmla="*/ 8832570 w 9384838"/>
              <a:gd name="connsiteY942" fmla="*/ 559715 h 6246801"/>
              <a:gd name="connsiteX943" fmla="*/ 8850134 w 9384838"/>
              <a:gd name="connsiteY943" fmla="*/ 559715 h 6246801"/>
              <a:gd name="connsiteX944" fmla="*/ 8885260 w 9384838"/>
              <a:gd name="connsiteY944" fmla="*/ 573376 h 6246801"/>
              <a:gd name="connsiteX945" fmla="*/ 8902823 w 9384838"/>
              <a:gd name="connsiteY945" fmla="*/ 559715 h 6246801"/>
              <a:gd name="connsiteX946" fmla="*/ 8904775 w 9384838"/>
              <a:gd name="connsiteY946" fmla="*/ 524589 h 6246801"/>
              <a:gd name="connsiteX947" fmla="*/ 8949659 w 9384838"/>
              <a:gd name="connsiteY947" fmla="*/ 497268 h 6246801"/>
              <a:gd name="connsiteX948" fmla="*/ 8976980 w 9384838"/>
              <a:gd name="connsiteY948" fmla="*/ 497268 h 6246801"/>
              <a:gd name="connsiteX949" fmla="*/ 8976980 w 9384838"/>
              <a:gd name="connsiteY949" fmla="*/ 462142 h 6246801"/>
              <a:gd name="connsiteX950" fmla="*/ 8965271 w 9384838"/>
              <a:gd name="connsiteY950" fmla="*/ 419209 h 6246801"/>
              <a:gd name="connsiteX951" fmla="*/ 8973077 w 9384838"/>
              <a:gd name="connsiteY951" fmla="*/ 393840 h 6246801"/>
              <a:gd name="connsiteX952" fmla="*/ 9002349 w 9384838"/>
              <a:gd name="connsiteY952" fmla="*/ 376277 h 6246801"/>
              <a:gd name="connsiteX953" fmla="*/ 9017961 w 9384838"/>
              <a:gd name="connsiteY953" fmla="*/ 403597 h 6246801"/>
              <a:gd name="connsiteX954" fmla="*/ 9041378 w 9384838"/>
              <a:gd name="connsiteY954" fmla="*/ 467996 h 6246801"/>
              <a:gd name="connsiteX955" fmla="*/ 9076505 w 9384838"/>
              <a:gd name="connsiteY955" fmla="*/ 475802 h 6246801"/>
              <a:gd name="connsiteX956" fmla="*/ 9154564 w 9384838"/>
              <a:gd name="connsiteY956" fmla="*/ 458239 h 6246801"/>
              <a:gd name="connsiteX957" fmla="*/ 9209205 w 9384838"/>
              <a:gd name="connsiteY957" fmla="*/ 409452 h 6246801"/>
              <a:gd name="connsiteX958" fmla="*/ 9218963 w 9384838"/>
              <a:gd name="connsiteY958" fmla="*/ 380180 h 6246801"/>
              <a:gd name="connsiteX959" fmla="*/ 9283361 w 9384838"/>
              <a:gd name="connsiteY959" fmla="*/ 325538 h 6246801"/>
              <a:gd name="connsiteX960" fmla="*/ 9328245 w 9384838"/>
              <a:gd name="connsiteY960" fmla="*/ 311878 h 6246801"/>
              <a:gd name="connsiteX961" fmla="*/ 6819242 w 9384838"/>
              <a:gd name="connsiteY961" fmla="*/ 0 h 6246801"/>
              <a:gd name="connsiteX962" fmla="*/ 6869020 w 9384838"/>
              <a:gd name="connsiteY962" fmla="*/ 125002 h 6246801"/>
              <a:gd name="connsiteX963" fmla="*/ 6969682 w 9384838"/>
              <a:gd name="connsiteY963" fmla="*/ 326334 h 6246801"/>
              <a:gd name="connsiteX964" fmla="*/ 6969682 w 9384838"/>
              <a:gd name="connsiteY964" fmla="*/ 401556 h 6246801"/>
              <a:gd name="connsiteX965" fmla="*/ 7094680 w 9384838"/>
              <a:gd name="connsiteY965" fmla="*/ 652667 h 6246801"/>
              <a:gd name="connsiteX966" fmla="*/ 7220784 w 9384838"/>
              <a:gd name="connsiteY966" fmla="*/ 803117 h 6246801"/>
              <a:gd name="connsiteX967" fmla="*/ 7321446 w 9384838"/>
              <a:gd name="connsiteY967" fmla="*/ 903783 h 6246801"/>
              <a:gd name="connsiteX968" fmla="*/ 7321446 w 9384838"/>
              <a:gd name="connsiteY968" fmla="*/ 979004 h 6246801"/>
              <a:gd name="connsiteX969" fmla="*/ 7345782 w 9384838"/>
              <a:gd name="connsiteY969" fmla="*/ 979004 h 6246801"/>
              <a:gd name="connsiteX970" fmla="*/ 7396667 w 9384838"/>
              <a:gd name="connsiteY970" fmla="*/ 1003341 h 6246801"/>
              <a:gd name="connsiteX971" fmla="*/ 7421002 w 9384838"/>
              <a:gd name="connsiteY971" fmla="*/ 979004 h 6246801"/>
              <a:gd name="connsiteX972" fmla="*/ 7496223 w 9384838"/>
              <a:gd name="connsiteY972" fmla="*/ 1003341 h 6246801"/>
              <a:gd name="connsiteX973" fmla="*/ 7446445 w 9384838"/>
              <a:gd name="connsiteY973" fmla="*/ 1054227 h 6246801"/>
              <a:gd name="connsiteX974" fmla="*/ 7471887 w 9384838"/>
              <a:gd name="connsiteY974" fmla="*/ 1078564 h 6246801"/>
              <a:gd name="connsiteX975" fmla="*/ 7521665 w 9384838"/>
              <a:gd name="connsiteY975" fmla="*/ 1054227 h 6246801"/>
              <a:gd name="connsiteX976" fmla="*/ 7547107 w 9384838"/>
              <a:gd name="connsiteY976" fmla="*/ 1129449 h 6246801"/>
              <a:gd name="connsiteX977" fmla="*/ 7672105 w 9384838"/>
              <a:gd name="connsiteY977" fmla="*/ 1179229 h 6246801"/>
              <a:gd name="connsiteX978" fmla="*/ 7747325 w 9384838"/>
              <a:gd name="connsiteY978" fmla="*/ 1179229 h 6246801"/>
              <a:gd name="connsiteX979" fmla="*/ 7847987 w 9384838"/>
              <a:gd name="connsiteY979" fmla="*/ 1104007 h 6246801"/>
              <a:gd name="connsiteX980" fmla="*/ 7923207 w 9384838"/>
              <a:gd name="connsiteY980" fmla="*/ 1078564 h 6246801"/>
              <a:gd name="connsiteX981" fmla="*/ 7998427 w 9384838"/>
              <a:gd name="connsiteY981" fmla="*/ 1003341 h 6246801"/>
              <a:gd name="connsiteX982" fmla="*/ 7998427 w 9384838"/>
              <a:gd name="connsiteY982" fmla="*/ 1054227 h 6246801"/>
              <a:gd name="connsiteX983" fmla="*/ 7948649 w 9384838"/>
              <a:gd name="connsiteY983" fmla="*/ 1104007 h 6246801"/>
              <a:gd name="connsiteX984" fmla="*/ 7948649 w 9384838"/>
              <a:gd name="connsiteY984" fmla="*/ 1129449 h 6246801"/>
              <a:gd name="connsiteX985" fmla="*/ 7822545 w 9384838"/>
              <a:gd name="connsiteY985" fmla="*/ 1279895 h 6246801"/>
              <a:gd name="connsiteX986" fmla="*/ 7822545 w 9384838"/>
              <a:gd name="connsiteY986" fmla="*/ 1379454 h 6246801"/>
              <a:gd name="connsiteX987" fmla="*/ 7873429 w 9384838"/>
              <a:gd name="connsiteY987" fmla="*/ 1379454 h 6246801"/>
              <a:gd name="connsiteX988" fmla="*/ 7847987 w 9384838"/>
              <a:gd name="connsiteY988" fmla="*/ 1505563 h 6246801"/>
              <a:gd name="connsiteX989" fmla="*/ 7797103 w 9384838"/>
              <a:gd name="connsiteY989" fmla="*/ 1531005 h 6246801"/>
              <a:gd name="connsiteX990" fmla="*/ 7873429 w 9384838"/>
              <a:gd name="connsiteY990" fmla="*/ 1606229 h 6246801"/>
              <a:gd name="connsiteX991" fmla="*/ 7948649 w 9384838"/>
              <a:gd name="connsiteY991" fmla="*/ 1606229 h 6246801"/>
              <a:gd name="connsiteX992" fmla="*/ 7923207 w 9384838"/>
              <a:gd name="connsiteY992" fmla="*/ 1656009 h 6246801"/>
              <a:gd name="connsiteX993" fmla="*/ 7772767 w 9384838"/>
              <a:gd name="connsiteY993" fmla="*/ 1630565 h 6246801"/>
              <a:gd name="connsiteX994" fmla="*/ 7672105 w 9384838"/>
              <a:gd name="connsiteY994" fmla="*/ 1705789 h 6246801"/>
              <a:gd name="connsiteX995" fmla="*/ 7672105 w 9384838"/>
              <a:gd name="connsiteY995" fmla="*/ 1656009 h 6246801"/>
              <a:gd name="connsiteX996" fmla="*/ 7596885 w 9384838"/>
              <a:gd name="connsiteY996" fmla="*/ 1656009 h 6246801"/>
              <a:gd name="connsiteX997" fmla="*/ 7571443 w 9384838"/>
              <a:gd name="connsiteY997" fmla="*/ 1705789 h 6246801"/>
              <a:gd name="connsiteX998" fmla="*/ 7446445 w 9384838"/>
              <a:gd name="connsiteY998" fmla="*/ 1681452 h 6246801"/>
              <a:gd name="connsiteX999" fmla="*/ 7421002 w 9384838"/>
              <a:gd name="connsiteY999" fmla="*/ 1630565 h 6246801"/>
              <a:gd name="connsiteX1000" fmla="*/ 7321446 w 9384838"/>
              <a:gd name="connsiteY1000" fmla="*/ 1630565 h 6246801"/>
              <a:gd name="connsiteX1001" fmla="*/ 7070344 w 9384838"/>
              <a:gd name="connsiteY1001" fmla="*/ 1756674 h 6246801"/>
              <a:gd name="connsiteX1002" fmla="*/ 6869020 w 9384838"/>
              <a:gd name="connsiteY1002" fmla="*/ 1907113 h 6246801"/>
              <a:gd name="connsiteX1003" fmla="*/ 6894462 w 9384838"/>
              <a:gd name="connsiteY1003" fmla="*/ 1956897 h 6246801"/>
              <a:gd name="connsiteX1004" fmla="*/ 6819242 w 9384838"/>
              <a:gd name="connsiteY1004" fmla="*/ 2081899 h 6246801"/>
              <a:gd name="connsiteX1005" fmla="*/ 6793800 w 9384838"/>
              <a:gd name="connsiteY1005" fmla="*/ 2006676 h 6246801"/>
              <a:gd name="connsiteX1006" fmla="*/ 6668802 w 9384838"/>
              <a:gd name="connsiteY1006" fmla="*/ 1931450 h 6246801"/>
              <a:gd name="connsiteX1007" fmla="*/ 6542697 w 9384838"/>
              <a:gd name="connsiteY1007" fmla="*/ 1831894 h 6246801"/>
              <a:gd name="connsiteX1008" fmla="*/ 6467477 w 9384838"/>
              <a:gd name="connsiteY1008" fmla="*/ 1705789 h 6246801"/>
              <a:gd name="connsiteX1009" fmla="*/ 6417699 w 9384838"/>
              <a:gd name="connsiteY1009" fmla="*/ 1681452 h 6246801"/>
              <a:gd name="connsiteX1010" fmla="*/ 6342479 w 9384838"/>
              <a:gd name="connsiteY1010" fmla="*/ 1580786 h 6246801"/>
              <a:gd name="connsiteX1011" fmla="*/ 6217481 w 9384838"/>
              <a:gd name="connsiteY1011" fmla="*/ 1555343 h 6246801"/>
              <a:gd name="connsiteX1012" fmla="*/ 6091377 w 9384838"/>
              <a:gd name="connsiteY1012" fmla="*/ 1606229 h 6246801"/>
              <a:gd name="connsiteX1013" fmla="*/ 5991821 w 9384838"/>
              <a:gd name="connsiteY1013" fmla="*/ 1681452 h 6246801"/>
              <a:gd name="connsiteX1014" fmla="*/ 5966379 w 9384838"/>
              <a:gd name="connsiteY1014" fmla="*/ 1630565 h 6246801"/>
              <a:gd name="connsiteX1015" fmla="*/ 5966379 w 9384838"/>
              <a:gd name="connsiteY1015" fmla="*/ 1580786 h 6246801"/>
              <a:gd name="connsiteX1016" fmla="*/ 5916601 w 9384838"/>
              <a:gd name="connsiteY1016" fmla="*/ 1531005 h 6246801"/>
              <a:gd name="connsiteX1017" fmla="*/ 5940937 w 9384838"/>
              <a:gd name="connsiteY1017" fmla="*/ 1505563 h 6246801"/>
              <a:gd name="connsiteX1018" fmla="*/ 5891159 w 9384838"/>
              <a:gd name="connsiteY1018" fmla="*/ 1480122 h 6246801"/>
              <a:gd name="connsiteX1019" fmla="*/ 5840275 w 9384838"/>
              <a:gd name="connsiteY1019" fmla="*/ 1480122 h 6246801"/>
              <a:gd name="connsiteX1020" fmla="*/ 5815939 w 9384838"/>
              <a:gd name="connsiteY1020" fmla="*/ 1455784 h 6246801"/>
              <a:gd name="connsiteX1021" fmla="*/ 5740719 w 9384838"/>
              <a:gd name="connsiteY1021" fmla="*/ 1505563 h 6246801"/>
              <a:gd name="connsiteX1022" fmla="*/ 5665499 w 9384838"/>
              <a:gd name="connsiteY1022" fmla="*/ 1606229 h 6246801"/>
              <a:gd name="connsiteX1023" fmla="*/ 5715277 w 9384838"/>
              <a:gd name="connsiteY1023" fmla="*/ 1656009 h 6246801"/>
              <a:gd name="connsiteX1024" fmla="*/ 5765055 w 9384838"/>
              <a:gd name="connsiteY1024" fmla="*/ 1731231 h 6246801"/>
              <a:gd name="connsiteX1025" fmla="*/ 5840275 w 9384838"/>
              <a:gd name="connsiteY1025" fmla="*/ 1731231 h 6246801"/>
              <a:gd name="connsiteX1026" fmla="*/ 5916601 w 9384838"/>
              <a:gd name="connsiteY1026" fmla="*/ 1881669 h 6246801"/>
              <a:gd name="connsiteX1027" fmla="*/ 5966379 w 9384838"/>
              <a:gd name="connsiteY1027" fmla="*/ 1956897 h 6246801"/>
              <a:gd name="connsiteX1028" fmla="*/ 5891159 w 9384838"/>
              <a:gd name="connsiteY1028" fmla="*/ 2006676 h 6246801"/>
              <a:gd name="connsiteX1029" fmla="*/ 5815939 w 9384838"/>
              <a:gd name="connsiteY1029" fmla="*/ 1931450 h 6246801"/>
              <a:gd name="connsiteX1030" fmla="*/ 5765055 w 9384838"/>
              <a:gd name="connsiteY1030" fmla="*/ 1881669 h 6246801"/>
              <a:gd name="connsiteX1031" fmla="*/ 5715277 w 9384838"/>
              <a:gd name="connsiteY1031" fmla="*/ 1931450 h 6246801"/>
              <a:gd name="connsiteX1032" fmla="*/ 5665499 w 9384838"/>
              <a:gd name="connsiteY1032" fmla="*/ 1931450 h 6246801"/>
              <a:gd name="connsiteX1033" fmla="*/ 5640056 w 9384838"/>
              <a:gd name="connsiteY1033" fmla="*/ 2006676 h 6246801"/>
              <a:gd name="connsiteX1034" fmla="*/ 5590278 w 9384838"/>
              <a:gd name="connsiteY1034" fmla="*/ 2006676 h 6246801"/>
              <a:gd name="connsiteX1035" fmla="*/ 5515058 w 9384838"/>
              <a:gd name="connsiteY1035" fmla="*/ 2081899 h 6246801"/>
              <a:gd name="connsiteX1036" fmla="*/ 5464174 w 9384838"/>
              <a:gd name="connsiteY1036" fmla="*/ 2057559 h 6246801"/>
              <a:gd name="connsiteX1037" fmla="*/ 5464174 w 9384838"/>
              <a:gd name="connsiteY1037" fmla="*/ 1956897 h 6246801"/>
              <a:gd name="connsiteX1038" fmla="*/ 5489616 w 9384838"/>
              <a:gd name="connsiteY1038" fmla="*/ 1881669 h 6246801"/>
              <a:gd name="connsiteX1039" fmla="*/ 5564836 w 9384838"/>
              <a:gd name="connsiteY1039" fmla="*/ 1831894 h 6246801"/>
              <a:gd name="connsiteX1040" fmla="*/ 5590278 w 9384838"/>
              <a:gd name="connsiteY1040" fmla="*/ 1756674 h 6246801"/>
              <a:gd name="connsiteX1041" fmla="*/ 5539394 w 9384838"/>
              <a:gd name="connsiteY1041" fmla="*/ 1656009 h 6246801"/>
              <a:gd name="connsiteX1042" fmla="*/ 5515058 w 9384838"/>
              <a:gd name="connsiteY1042" fmla="*/ 1656009 h 6246801"/>
              <a:gd name="connsiteX1043" fmla="*/ 5515058 w 9384838"/>
              <a:gd name="connsiteY1043" fmla="*/ 1606229 h 6246801"/>
              <a:gd name="connsiteX1044" fmla="*/ 5489616 w 9384838"/>
              <a:gd name="connsiteY1044" fmla="*/ 1580786 h 6246801"/>
              <a:gd name="connsiteX1045" fmla="*/ 5489616 w 9384838"/>
              <a:gd name="connsiteY1045" fmla="*/ 1531005 h 6246801"/>
              <a:gd name="connsiteX1046" fmla="*/ 5539394 w 9384838"/>
              <a:gd name="connsiteY1046" fmla="*/ 1455784 h 6246801"/>
              <a:gd name="connsiteX1047" fmla="*/ 5539394 w 9384838"/>
              <a:gd name="connsiteY1047" fmla="*/ 1404898 h 6246801"/>
              <a:gd name="connsiteX1048" fmla="*/ 5564836 w 9384838"/>
              <a:gd name="connsiteY1048" fmla="*/ 1355118 h 6246801"/>
              <a:gd name="connsiteX1049" fmla="*/ 5614614 w 9384838"/>
              <a:gd name="connsiteY1049" fmla="*/ 1379454 h 6246801"/>
              <a:gd name="connsiteX1050" fmla="*/ 5689834 w 9384838"/>
              <a:gd name="connsiteY1050" fmla="*/ 1355118 h 6246801"/>
              <a:gd name="connsiteX1051" fmla="*/ 5740719 w 9384838"/>
              <a:gd name="connsiteY1051" fmla="*/ 1329675 h 6246801"/>
              <a:gd name="connsiteX1052" fmla="*/ 5765055 w 9384838"/>
              <a:gd name="connsiteY1052" fmla="*/ 1355118 h 6246801"/>
              <a:gd name="connsiteX1053" fmla="*/ 5815939 w 9384838"/>
              <a:gd name="connsiteY1053" fmla="*/ 1279895 h 6246801"/>
              <a:gd name="connsiteX1054" fmla="*/ 5891159 w 9384838"/>
              <a:gd name="connsiteY1054" fmla="*/ 1254452 h 6246801"/>
              <a:gd name="connsiteX1055" fmla="*/ 5891159 w 9384838"/>
              <a:gd name="connsiteY1055" fmla="*/ 1179229 h 6246801"/>
              <a:gd name="connsiteX1056" fmla="*/ 5840275 w 9384838"/>
              <a:gd name="connsiteY1056" fmla="*/ 1104007 h 6246801"/>
              <a:gd name="connsiteX1057" fmla="*/ 5865717 w 9384838"/>
              <a:gd name="connsiteY1057" fmla="*/ 1054227 h 6246801"/>
              <a:gd name="connsiteX1058" fmla="*/ 5916601 w 9384838"/>
              <a:gd name="connsiteY1058" fmla="*/ 1054227 h 6246801"/>
              <a:gd name="connsiteX1059" fmla="*/ 6041599 w 9384838"/>
              <a:gd name="connsiteY1059" fmla="*/ 1179229 h 6246801"/>
              <a:gd name="connsiteX1060" fmla="*/ 6091377 w 9384838"/>
              <a:gd name="connsiteY1060" fmla="*/ 1153786 h 6246801"/>
              <a:gd name="connsiteX1061" fmla="*/ 6091377 w 9384838"/>
              <a:gd name="connsiteY1061" fmla="*/ 1204672 h 6246801"/>
              <a:gd name="connsiteX1062" fmla="*/ 6166597 w 9384838"/>
              <a:gd name="connsiteY1062" fmla="*/ 1254452 h 6246801"/>
              <a:gd name="connsiteX1063" fmla="*/ 6292701 w 9384838"/>
              <a:gd name="connsiteY1063" fmla="*/ 1179229 h 6246801"/>
              <a:gd name="connsiteX1064" fmla="*/ 6317037 w 9384838"/>
              <a:gd name="connsiteY1064" fmla="*/ 1129449 h 6246801"/>
              <a:gd name="connsiteX1065" fmla="*/ 6292701 w 9384838"/>
              <a:gd name="connsiteY1065" fmla="*/ 1054227 h 6246801"/>
              <a:gd name="connsiteX1066" fmla="*/ 6317037 w 9384838"/>
              <a:gd name="connsiteY1066" fmla="*/ 1003341 h 6246801"/>
              <a:gd name="connsiteX1067" fmla="*/ 6317037 w 9384838"/>
              <a:gd name="connsiteY1067" fmla="*/ 953562 h 6246801"/>
              <a:gd name="connsiteX1068" fmla="*/ 6342479 w 9384838"/>
              <a:gd name="connsiteY1068" fmla="*/ 903783 h 6246801"/>
              <a:gd name="connsiteX1069" fmla="*/ 6443141 w 9384838"/>
              <a:gd name="connsiteY1069" fmla="*/ 878340 h 6246801"/>
              <a:gd name="connsiteX1070" fmla="*/ 6492919 w 9384838"/>
              <a:gd name="connsiteY1070" fmla="*/ 803117 h 6246801"/>
              <a:gd name="connsiteX1071" fmla="*/ 6518361 w 9384838"/>
              <a:gd name="connsiteY1071" fmla="*/ 652667 h 6246801"/>
              <a:gd name="connsiteX1072" fmla="*/ 6619024 w 9384838"/>
              <a:gd name="connsiteY1072" fmla="*/ 526559 h 6246801"/>
              <a:gd name="connsiteX1073" fmla="*/ 6643360 w 9384838"/>
              <a:gd name="connsiteY1073" fmla="*/ 300891 h 6246801"/>
              <a:gd name="connsiteX1074" fmla="*/ 6619024 w 9384838"/>
              <a:gd name="connsiteY1074" fmla="*/ 125002 h 6246801"/>
              <a:gd name="connsiteX1075" fmla="*/ 6694244 w 9384838"/>
              <a:gd name="connsiteY1075" fmla="*/ 49779 h 6246801"/>
              <a:gd name="connsiteX1076" fmla="*/ 6769464 w 9384838"/>
              <a:gd name="connsiteY1076" fmla="*/ 49779 h 6246801"/>
              <a:gd name="connsiteX1077" fmla="*/ 6819242 w 9384838"/>
              <a:gd name="connsiteY107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80159 w 9384838"/>
              <a:gd name="connsiteY550" fmla="*/ 5520016 h 6246801"/>
              <a:gd name="connsiteX551" fmla="*/ 2830382 w 9384838"/>
              <a:gd name="connsiteY551" fmla="*/ 5544353 h 6246801"/>
              <a:gd name="connsiteX552" fmla="*/ 2804941 w 9384838"/>
              <a:gd name="connsiteY552" fmla="*/ 5569796 h 6246801"/>
              <a:gd name="connsiteX553" fmla="*/ 2755160 w 9384838"/>
              <a:gd name="connsiteY553" fmla="*/ 5595239 h 6246801"/>
              <a:gd name="connsiteX554" fmla="*/ 2679941 w 9384838"/>
              <a:gd name="connsiteY554" fmla="*/ 5569796 h 6246801"/>
              <a:gd name="connsiteX555" fmla="*/ 2629058 w 9384838"/>
              <a:gd name="connsiteY555" fmla="*/ 5494573 h 6246801"/>
              <a:gd name="connsiteX556" fmla="*/ 2629058 w 9384838"/>
              <a:gd name="connsiteY556" fmla="*/ 5444794 h 6246801"/>
              <a:gd name="connsiteX557" fmla="*/ 2579280 w 9384838"/>
              <a:gd name="connsiteY557" fmla="*/ 5393908 h 6246801"/>
              <a:gd name="connsiteX558" fmla="*/ 2579280 w 9384838"/>
              <a:gd name="connsiteY558" fmla="*/ 5344128 h 6246801"/>
              <a:gd name="connsiteX559" fmla="*/ 2529501 w 9384838"/>
              <a:gd name="connsiteY559" fmla="*/ 5318685 h 6246801"/>
              <a:gd name="connsiteX560" fmla="*/ 2553838 w 9384838"/>
              <a:gd name="connsiteY560" fmla="*/ 5293242 h 6246801"/>
              <a:gd name="connsiteX561" fmla="*/ 2579280 w 9384838"/>
              <a:gd name="connsiteY561" fmla="*/ 5268905 h 6246801"/>
              <a:gd name="connsiteX562" fmla="*/ 2579280 w 9384838"/>
              <a:gd name="connsiteY562" fmla="*/ 5243462 h 6246801"/>
              <a:gd name="connsiteX563" fmla="*/ 2629058 w 9384838"/>
              <a:gd name="connsiteY563" fmla="*/ 5218019 h 6246801"/>
              <a:gd name="connsiteX564" fmla="*/ 2604722 w 9384838"/>
              <a:gd name="connsiteY564" fmla="*/ 5193682 h 6246801"/>
              <a:gd name="connsiteX565" fmla="*/ 2579280 w 9384838"/>
              <a:gd name="connsiteY565" fmla="*/ 5142796 h 6246801"/>
              <a:gd name="connsiteX566" fmla="*/ 2579280 w 9384838"/>
              <a:gd name="connsiteY566" fmla="*/ 5142795 h 6246801"/>
              <a:gd name="connsiteX567" fmla="*/ 2705382 w 9384838"/>
              <a:gd name="connsiteY567" fmla="*/ 5093015 h 6246801"/>
              <a:gd name="connsiteX568" fmla="*/ 2755160 w 9384838"/>
              <a:gd name="connsiteY568" fmla="*/ 5043236 h 6246801"/>
              <a:gd name="connsiteX569" fmla="*/ 2755160 w 9384838"/>
              <a:gd name="connsiteY569" fmla="*/ 4992350 h 6246801"/>
              <a:gd name="connsiteX570" fmla="*/ 2729719 w 9384838"/>
              <a:gd name="connsiteY570" fmla="*/ 4968013 h 6246801"/>
              <a:gd name="connsiteX571" fmla="*/ 2705383 w 9384838"/>
              <a:gd name="connsiteY571" fmla="*/ 4942570 h 6246801"/>
              <a:gd name="connsiteX572" fmla="*/ 2679942 w 9384838"/>
              <a:gd name="connsiteY572" fmla="*/ 4942570 h 6246801"/>
              <a:gd name="connsiteX573" fmla="*/ 2654500 w 9384838"/>
              <a:gd name="connsiteY573" fmla="*/ 4968013 h 6246801"/>
              <a:gd name="connsiteX574" fmla="*/ 2604722 w 9384838"/>
              <a:gd name="connsiteY574" fmla="*/ 4968013 h 6246801"/>
              <a:gd name="connsiteX575" fmla="*/ 2529503 w 9384838"/>
              <a:gd name="connsiteY575" fmla="*/ 4917127 h 6246801"/>
              <a:gd name="connsiteX576" fmla="*/ 2529503 w 9384838"/>
              <a:gd name="connsiteY576" fmla="*/ 4867348 h 6246801"/>
              <a:gd name="connsiteX577" fmla="*/ 2454282 w 9384838"/>
              <a:gd name="connsiteY577" fmla="*/ 4841905 h 6246801"/>
              <a:gd name="connsiteX578" fmla="*/ 2454282 w 9384838"/>
              <a:gd name="connsiteY578" fmla="*/ 4867348 h 6246801"/>
              <a:gd name="connsiteX579" fmla="*/ 2428840 w 9384838"/>
              <a:gd name="connsiteY579" fmla="*/ 4841905 h 6246801"/>
              <a:gd name="connsiteX580" fmla="*/ 2379063 w 9384838"/>
              <a:gd name="connsiteY580" fmla="*/ 4841905 h 6246801"/>
              <a:gd name="connsiteX581" fmla="*/ 2353620 w 9384838"/>
              <a:gd name="connsiteY581" fmla="*/ 4867348 h 6246801"/>
              <a:gd name="connsiteX582" fmla="*/ 2353620 w 9384838"/>
              <a:gd name="connsiteY582" fmla="*/ 4867347 h 6246801"/>
              <a:gd name="connsiteX583" fmla="*/ 2328178 w 9384838"/>
              <a:gd name="connsiteY583" fmla="*/ 4841904 h 6246801"/>
              <a:gd name="connsiteX584" fmla="*/ 2303843 w 9384838"/>
              <a:gd name="connsiteY584" fmla="*/ 4841904 h 6246801"/>
              <a:gd name="connsiteX585" fmla="*/ 2278401 w 9384838"/>
              <a:gd name="connsiteY585" fmla="*/ 4817568 h 6246801"/>
              <a:gd name="connsiteX586" fmla="*/ 2252958 w 9384838"/>
              <a:gd name="connsiteY586" fmla="*/ 4841904 h 6246801"/>
              <a:gd name="connsiteX587" fmla="*/ 2303843 w 9384838"/>
              <a:gd name="connsiteY587" fmla="*/ 4867347 h 6246801"/>
              <a:gd name="connsiteX588" fmla="*/ 2228623 w 9384838"/>
              <a:gd name="connsiteY588" fmla="*/ 4892790 h 6246801"/>
              <a:gd name="connsiteX589" fmla="*/ 2177740 w 9384838"/>
              <a:gd name="connsiteY589" fmla="*/ 4841904 h 6246801"/>
              <a:gd name="connsiteX590" fmla="*/ 2153404 w 9384838"/>
              <a:gd name="connsiteY590" fmla="*/ 4867347 h 6246801"/>
              <a:gd name="connsiteX591" fmla="*/ 2153404 w 9384838"/>
              <a:gd name="connsiteY591" fmla="*/ 4892790 h 6246801"/>
              <a:gd name="connsiteX592" fmla="*/ 2127962 w 9384838"/>
              <a:gd name="connsiteY592" fmla="*/ 4942570 h 6246801"/>
              <a:gd name="connsiteX593" fmla="*/ 2102518 w 9384838"/>
              <a:gd name="connsiteY593" fmla="*/ 4917127 h 6246801"/>
              <a:gd name="connsiteX594" fmla="*/ 2078183 w 9384838"/>
              <a:gd name="connsiteY594" fmla="*/ 4917127 h 6246801"/>
              <a:gd name="connsiteX595" fmla="*/ 2078183 w 9384838"/>
              <a:gd name="connsiteY595" fmla="*/ 4867347 h 6246801"/>
              <a:gd name="connsiteX596" fmla="*/ 2027299 w 9384838"/>
              <a:gd name="connsiteY596" fmla="*/ 4867347 h 6246801"/>
              <a:gd name="connsiteX597" fmla="*/ 2001857 w 9384838"/>
              <a:gd name="connsiteY597" fmla="*/ 4892790 h 6246801"/>
              <a:gd name="connsiteX598" fmla="*/ 1952080 w 9384838"/>
              <a:gd name="connsiteY598" fmla="*/ 4892790 h 6246801"/>
              <a:gd name="connsiteX599" fmla="*/ 1902303 w 9384838"/>
              <a:gd name="connsiteY599" fmla="*/ 4917127 h 6246801"/>
              <a:gd name="connsiteX600" fmla="*/ 1876860 w 9384838"/>
              <a:gd name="connsiteY600" fmla="*/ 4892790 h 6246801"/>
              <a:gd name="connsiteX601" fmla="*/ 1876860 w 9384838"/>
              <a:gd name="connsiteY601" fmla="*/ 4867347 h 6246801"/>
              <a:gd name="connsiteX602" fmla="*/ 1851419 w 9384838"/>
              <a:gd name="connsiteY602" fmla="*/ 4892790 h 6246801"/>
              <a:gd name="connsiteX603" fmla="*/ 1827080 w 9384838"/>
              <a:gd name="connsiteY603" fmla="*/ 4892790 h 6246801"/>
              <a:gd name="connsiteX604" fmla="*/ 1801640 w 9384838"/>
              <a:gd name="connsiteY604" fmla="*/ 4867347 h 6246801"/>
              <a:gd name="connsiteX605" fmla="*/ 1801640 w 9384838"/>
              <a:gd name="connsiteY605" fmla="*/ 4892790 h 6246801"/>
              <a:gd name="connsiteX606" fmla="*/ 1776198 w 9384838"/>
              <a:gd name="connsiteY606" fmla="*/ 4917127 h 6246801"/>
              <a:gd name="connsiteX607" fmla="*/ 1751861 w 9384838"/>
              <a:gd name="connsiteY607" fmla="*/ 4892790 h 6246801"/>
              <a:gd name="connsiteX608" fmla="*/ 1726419 w 9384838"/>
              <a:gd name="connsiteY608" fmla="*/ 4892790 h 6246801"/>
              <a:gd name="connsiteX609" fmla="*/ 1700977 w 9384838"/>
              <a:gd name="connsiteY609" fmla="*/ 4917127 h 6246801"/>
              <a:gd name="connsiteX610" fmla="*/ 1676640 w 9384838"/>
              <a:gd name="connsiteY610" fmla="*/ 4892790 h 6246801"/>
              <a:gd name="connsiteX611" fmla="*/ 1625756 w 9384838"/>
              <a:gd name="connsiteY611" fmla="*/ 4917127 h 6246801"/>
              <a:gd name="connsiteX612" fmla="*/ 1601421 w 9384838"/>
              <a:gd name="connsiteY612" fmla="*/ 4917127 h 6246801"/>
              <a:gd name="connsiteX613" fmla="*/ 1575979 w 9384838"/>
              <a:gd name="connsiteY613" fmla="*/ 4892790 h 6246801"/>
              <a:gd name="connsiteX614" fmla="*/ 1575979 w 9384838"/>
              <a:gd name="connsiteY614" fmla="*/ 4867347 h 6246801"/>
              <a:gd name="connsiteX615" fmla="*/ 1575979 w 9384838"/>
              <a:gd name="connsiteY615" fmla="*/ 4841904 h 6246801"/>
              <a:gd name="connsiteX616" fmla="*/ 1526200 w 9384838"/>
              <a:gd name="connsiteY616" fmla="*/ 4817568 h 6246801"/>
              <a:gd name="connsiteX617" fmla="*/ 1450978 w 9384838"/>
              <a:gd name="connsiteY617" fmla="*/ 4867347 h 6246801"/>
              <a:gd name="connsiteX618" fmla="*/ 1425540 w 9384838"/>
              <a:gd name="connsiteY618" fmla="*/ 4867347 h 6246801"/>
              <a:gd name="connsiteX619" fmla="*/ 1425540 w 9384838"/>
              <a:gd name="connsiteY619" fmla="*/ 4867348 h 6246801"/>
              <a:gd name="connsiteX620" fmla="*/ 1425540 w 9384838"/>
              <a:gd name="connsiteY620" fmla="*/ 4917127 h 6246801"/>
              <a:gd name="connsiteX621" fmla="*/ 1400097 w 9384838"/>
              <a:gd name="connsiteY621" fmla="*/ 4942570 h 6246801"/>
              <a:gd name="connsiteX622" fmla="*/ 1400097 w 9384838"/>
              <a:gd name="connsiteY622" fmla="*/ 4992350 h 6246801"/>
              <a:gd name="connsiteX623" fmla="*/ 1350319 w 9384838"/>
              <a:gd name="connsiteY623" fmla="*/ 4992350 h 6246801"/>
              <a:gd name="connsiteX624" fmla="*/ 1350319 w 9384838"/>
              <a:gd name="connsiteY624" fmla="*/ 5043236 h 6246801"/>
              <a:gd name="connsiteX625" fmla="*/ 1299435 w 9384838"/>
              <a:gd name="connsiteY625" fmla="*/ 4992350 h 6246801"/>
              <a:gd name="connsiteX626" fmla="*/ 1249656 w 9384838"/>
              <a:gd name="connsiteY626" fmla="*/ 4917127 h 6246801"/>
              <a:gd name="connsiteX627" fmla="*/ 1224214 w 9384838"/>
              <a:gd name="connsiteY627" fmla="*/ 4917127 h 6246801"/>
              <a:gd name="connsiteX628" fmla="*/ 1148993 w 9384838"/>
              <a:gd name="connsiteY628" fmla="*/ 4892791 h 6246801"/>
              <a:gd name="connsiteX629" fmla="*/ 1124658 w 9384838"/>
              <a:gd name="connsiteY629" fmla="*/ 4917127 h 6246801"/>
              <a:gd name="connsiteX630" fmla="*/ 1124658 w 9384838"/>
              <a:gd name="connsiteY630" fmla="*/ 4892791 h 6246801"/>
              <a:gd name="connsiteX631" fmla="*/ 1099215 w 9384838"/>
              <a:gd name="connsiteY631" fmla="*/ 4917127 h 6246801"/>
              <a:gd name="connsiteX632" fmla="*/ 1073771 w 9384838"/>
              <a:gd name="connsiteY632" fmla="*/ 4892791 h 6246801"/>
              <a:gd name="connsiteX633" fmla="*/ 1049435 w 9384838"/>
              <a:gd name="connsiteY633" fmla="*/ 4917127 h 6246801"/>
              <a:gd name="connsiteX634" fmla="*/ 998551 w 9384838"/>
              <a:gd name="connsiteY634" fmla="*/ 4917127 h 6246801"/>
              <a:gd name="connsiteX635" fmla="*/ 998551 w 9384838"/>
              <a:gd name="connsiteY635" fmla="*/ 4892791 h 6246801"/>
              <a:gd name="connsiteX636" fmla="*/ 948773 w 9384838"/>
              <a:gd name="connsiteY636" fmla="*/ 4841905 h 6246801"/>
              <a:gd name="connsiteX637" fmla="*/ 898995 w 9384838"/>
              <a:gd name="connsiteY637" fmla="*/ 4867348 h 6246801"/>
              <a:gd name="connsiteX638" fmla="*/ 898995 w 9384838"/>
              <a:gd name="connsiteY638" fmla="*/ 4792125 h 6246801"/>
              <a:gd name="connsiteX639" fmla="*/ 923331 w 9384838"/>
              <a:gd name="connsiteY639" fmla="*/ 4766682 h 6246801"/>
              <a:gd name="connsiteX640" fmla="*/ 923331 w 9384838"/>
              <a:gd name="connsiteY640" fmla="*/ 4716902 h 6246801"/>
              <a:gd name="connsiteX641" fmla="*/ 923331 w 9384838"/>
              <a:gd name="connsiteY641" fmla="*/ 4691459 h 6246801"/>
              <a:gd name="connsiteX642" fmla="*/ 974215 w 9384838"/>
              <a:gd name="connsiteY642" fmla="*/ 4691459 h 6246801"/>
              <a:gd name="connsiteX643" fmla="*/ 998551 w 9384838"/>
              <a:gd name="connsiteY643" fmla="*/ 4667122 h 6246801"/>
              <a:gd name="connsiteX644" fmla="*/ 1049435 w 9384838"/>
              <a:gd name="connsiteY644" fmla="*/ 4716902 h 6246801"/>
              <a:gd name="connsiteX645" fmla="*/ 1148993 w 9384838"/>
              <a:gd name="connsiteY645" fmla="*/ 4716902 h 6246801"/>
              <a:gd name="connsiteX646" fmla="*/ 1174436 w 9384838"/>
              <a:gd name="connsiteY646" fmla="*/ 4667122 h 6246801"/>
              <a:gd name="connsiteX647" fmla="*/ 1224214 w 9384838"/>
              <a:gd name="connsiteY647" fmla="*/ 4667122 h 6246801"/>
              <a:gd name="connsiteX648" fmla="*/ 1249656 w 9384838"/>
              <a:gd name="connsiteY648" fmla="*/ 4616236 h 6246801"/>
              <a:gd name="connsiteX649" fmla="*/ 1275099 w 9384838"/>
              <a:gd name="connsiteY649" fmla="*/ 4616236 h 6246801"/>
              <a:gd name="connsiteX650" fmla="*/ 1275099 w 9384838"/>
              <a:gd name="connsiteY650" fmla="*/ 4616237 h 6246801"/>
              <a:gd name="connsiteX651" fmla="*/ 1350319 w 9384838"/>
              <a:gd name="connsiteY651" fmla="*/ 4616237 h 6246801"/>
              <a:gd name="connsiteX652" fmla="*/ 1374654 w 9384838"/>
              <a:gd name="connsiteY652" fmla="*/ 4590794 h 6246801"/>
              <a:gd name="connsiteX653" fmla="*/ 1425539 w 9384838"/>
              <a:gd name="connsiteY653" fmla="*/ 4566457 h 6246801"/>
              <a:gd name="connsiteX654" fmla="*/ 1550537 w 9384838"/>
              <a:gd name="connsiteY654" fmla="*/ 4491234 h 6246801"/>
              <a:gd name="connsiteX655" fmla="*/ 1651201 w 9384838"/>
              <a:gd name="connsiteY655" fmla="*/ 4440348 h 6246801"/>
              <a:gd name="connsiteX656" fmla="*/ 1751865 w 9384838"/>
              <a:gd name="connsiteY656" fmla="*/ 4416011 h 6246801"/>
              <a:gd name="connsiteX657" fmla="*/ 1776201 w 9384838"/>
              <a:gd name="connsiteY657" fmla="*/ 4365125 h 6246801"/>
              <a:gd name="connsiteX658" fmla="*/ 1751865 w 9384838"/>
              <a:gd name="connsiteY658" fmla="*/ 4340788 h 6246801"/>
              <a:gd name="connsiteX659" fmla="*/ 1801642 w 9384838"/>
              <a:gd name="connsiteY659" fmla="*/ 4340788 h 6246801"/>
              <a:gd name="connsiteX660" fmla="*/ 1827082 w 9384838"/>
              <a:gd name="connsiteY660" fmla="*/ 4315345 h 6246801"/>
              <a:gd name="connsiteX661" fmla="*/ 1902304 w 9384838"/>
              <a:gd name="connsiteY661" fmla="*/ 4340788 h 6246801"/>
              <a:gd name="connsiteX662" fmla="*/ 1952081 w 9384838"/>
              <a:gd name="connsiteY662" fmla="*/ 4315345 h 6246801"/>
              <a:gd name="connsiteX663" fmla="*/ 2001860 w 9384838"/>
              <a:gd name="connsiteY663" fmla="*/ 4340788 h 6246801"/>
              <a:gd name="connsiteX664" fmla="*/ 1952081 w 9384838"/>
              <a:gd name="connsiteY664" fmla="*/ 4340788 h 6246801"/>
              <a:gd name="connsiteX665" fmla="*/ 1952081 w 9384838"/>
              <a:gd name="connsiteY665" fmla="*/ 4390568 h 6246801"/>
              <a:gd name="connsiteX666" fmla="*/ 2027302 w 9384838"/>
              <a:gd name="connsiteY666" fmla="*/ 4416011 h 6246801"/>
              <a:gd name="connsiteX667" fmla="*/ 2052742 w 9384838"/>
              <a:gd name="connsiteY667" fmla="*/ 4416011 h 6246801"/>
              <a:gd name="connsiteX668" fmla="*/ 2102518 w 9384838"/>
              <a:gd name="connsiteY668" fmla="*/ 4390568 h 6246801"/>
              <a:gd name="connsiteX669" fmla="*/ 2127962 w 9384838"/>
              <a:gd name="connsiteY669" fmla="*/ 4390568 h 6246801"/>
              <a:gd name="connsiteX670" fmla="*/ 2203182 w 9384838"/>
              <a:gd name="connsiteY670" fmla="*/ 4440348 h 6246801"/>
              <a:gd name="connsiteX671" fmla="*/ 2328178 w 9384838"/>
              <a:gd name="connsiteY671" fmla="*/ 4465791 h 6246801"/>
              <a:gd name="connsiteX672" fmla="*/ 2428839 w 9384838"/>
              <a:gd name="connsiteY672" fmla="*/ 4465791 h 6246801"/>
              <a:gd name="connsiteX673" fmla="*/ 2478617 w 9384838"/>
              <a:gd name="connsiteY673" fmla="*/ 4440348 h 6246801"/>
              <a:gd name="connsiteX674" fmla="*/ 2529503 w 9384838"/>
              <a:gd name="connsiteY674" fmla="*/ 4416011 h 6246801"/>
              <a:gd name="connsiteX675" fmla="*/ 2579280 w 9384838"/>
              <a:gd name="connsiteY675" fmla="*/ 4440348 h 6246801"/>
              <a:gd name="connsiteX676" fmla="*/ 2629058 w 9384838"/>
              <a:gd name="connsiteY676" fmla="*/ 4440348 h 6246801"/>
              <a:gd name="connsiteX677" fmla="*/ 2679941 w 9384838"/>
              <a:gd name="connsiteY677" fmla="*/ 4465791 h 6246801"/>
              <a:gd name="connsiteX678" fmla="*/ 2679941 w 9384838"/>
              <a:gd name="connsiteY678" fmla="*/ 4465790 h 6246801"/>
              <a:gd name="connsiteX679" fmla="*/ 2705383 w 9384838"/>
              <a:gd name="connsiteY679" fmla="*/ 4465790 h 6246801"/>
              <a:gd name="connsiteX680" fmla="*/ 2804940 w 9384838"/>
              <a:gd name="connsiteY680" fmla="*/ 4440347 h 6246801"/>
              <a:gd name="connsiteX681" fmla="*/ 2830382 w 9384838"/>
              <a:gd name="connsiteY681" fmla="*/ 4491233 h 6246801"/>
              <a:gd name="connsiteX682" fmla="*/ 2804940 w 9384838"/>
              <a:gd name="connsiteY682" fmla="*/ 4515570 h 6246801"/>
              <a:gd name="connsiteX683" fmla="*/ 2780604 w 9384838"/>
              <a:gd name="connsiteY683" fmla="*/ 4541013 h 6246801"/>
              <a:gd name="connsiteX684" fmla="*/ 2804940 w 9384838"/>
              <a:gd name="connsiteY684" fmla="*/ 4566456 h 6246801"/>
              <a:gd name="connsiteX685" fmla="*/ 2804940 w 9384838"/>
              <a:gd name="connsiteY685" fmla="*/ 4590793 h 6246801"/>
              <a:gd name="connsiteX686" fmla="*/ 2855825 w 9384838"/>
              <a:gd name="connsiteY686" fmla="*/ 4590793 h 6246801"/>
              <a:gd name="connsiteX687" fmla="*/ 2855825 w 9384838"/>
              <a:gd name="connsiteY687" fmla="*/ 4566456 h 6246801"/>
              <a:gd name="connsiteX688" fmla="*/ 2880159 w 9384838"/>
              <a:gd name="connsiteY688" fmla="*/ 4566456 h 6246801"/>
              <a:gd name="connsiteX689" fmla="*/ 2880159 w 9384838"/>
              <a:gd name="connsiteY689" fmla="*/ 4605916 h 6246801"/>
              <a:gd name="connsiteX690" fmla="*/ 2880162 w 9384838"/>
              <a:gd name="connsiteY690" fmla="*/ 4605918 h 6246801"/>
              <a:gd name="connsiteX691" fmla="*/ 2880162 w 9384838"/>
              <a:gd name="connsiteY691" fmla="*/ 4566457 h 6246801"/>
              <a:gd name="connsiteX692" fmla="*/ 2931045 w 9384838"/>
              <a:gd name="connsiteY692" fmla="*/ 4616236 h 6246801"/>
              <a:gd name="connsiteX693" fmla="*/ 2980823 w 9384838"/>
              <a:gd name="connsiteY693" fmla="*/ 4641679 h 6246801"/>
              <a:gd name="connsiteX694" fmla="*/ 3006265 w 9384838"/>
              <a:gd name="connsiteY694" fmla="*/ 4616236 h 6246801"/>
              <a:gd name="connsiteX695" fmla="*/ 3030601 w 9384838"/>
              <a:gd name="connsiteY695" fmla="*/ 4616236 h 6246801"/>
              <a:gd name="connsiteX696" fmla="*/ 3056044 w 9384838"/>
              <a:gd name="connsiteY696" fmla="*/ 4590793 h 6246801"/>
              <a:gd name="connsiteX697" fmla="*/ 3105820 w 9384838"/>
              <a:gd name="connsiteY697" fmla="*/ 4590793 h 6246801"/>
              <a:gd name="connsiteX698" fmla="*/ 3131263 w 9384838"/>
              <a:gd name="connsiteY698" fmla="*/ 4541014 h 6246801"/>
              <a:gd name="connsiteX699" fmla="*/ 3131263 w 9384838"/>
              <a:gd name="connsiteY699" fmla="*/ 4590793 h 6246801"/>
              <a:gd name="connsiteX700" fmla="*/ 3156704 w 9384838"/>
              <a:gd name="connsiteY700" fmla="*/ 4566457 h 6246801"/>
              <a:gd name="connsiteX701" fmla="*/ 3181041 w 9384838"/>
              <a:gd name="connsiteY701" fmla="*/ 4515571 h 6246801"/>
              <a:gd name="connsiteX702" fmla="*/ 3156704 w 9384838"/>
              <a:gd name="connsiteY702" fmla="*/ 4440348 h 6246801"/>
              <a:gd name="connsiteX703" fmla="*/ 3131263 w 9384838"/>
              <a:gd name="connsiteY703" fmla="*/ 4416011 h 6246801"/>
              <a:gd name="connsiteX704" fmla="*/ 3181041 w 9384838"/>
              <a:gd name="connsiteY704" fmla="*/ 4365125 h 6246801"/>
              <a:gd name="connsiteX705" fmla="*/ 3231924 w 9384838"/>
              <a:gd name="connsiteY705" fmla="*/ 4340788 h 6246801"/>
              <a:gd name="connsiteX706" fmla="*/ 3256260 w 9384838"/>
              <a:gd name="connsiteY706" fmla="*/ 4289902 h 6246801"/>
              <a:gd name="connsiteX707" fmla="*/ 3281703 w 9384838"/>
              <a:gd name="connsiteY707" fmla="*/ 4289902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5840275 w 9384838"/>
              <a:gd name="connsiteY794" fmla="*/ 2081897 h 6246801"/>
              <a:gd name="connsiteX795" fmla="*/ 8270546 w 9384838"/>
              <a:gd name="connsiteY795" fmla="*/ 1474959 h 6246801"/>
              <a:gd name="connsiteX796" fmla="*/ 8282255 w 9384838"/>
              <a:gd name="connsiteY796" fmla="*/ 1480813 h 6246801"/>
              <a:gd name="connsiteX797" fmla="*/ 8274449 w 9384838"/>
              <a:gd name="connsiteY797" fmla="*/ 1490571 h 6246801"/>
              <a:gd name="connsiteX798" fmla="*/ 8264691 w 9384838"/>
              <a:gd name="connsiteY798" fmla="*/ 1491546 h 6246801"/>
              <a:gd name="connsiteX799" fmla="*/ 8247128 w 9384838"/>
              <a:gd name="connsiteY799" fmla="*/ 1501304 h 6246801"/>
              <a:gd name="connsiteX800" fmla="*/ 8250055 w 9384838"/>
              <a:gd name="connsiteY800" fmla="*/ 1485692 h 6246801"/>
              <a:gd name="connsiteX801" fmla="*/ 8265667 w 9384838"/>
              <a:gd name="connsiteY801" fmla="*/ 1485692 h 6246801"/>
              <a:gd name="connsiteX802" fmla="*/ 8270546 w 9384838"/>
              <a:gd name="connsiteY802" fmla="*/ 1474959 h 6246801"/>
              <a:gd name="connsiteX803" fmla="*/ 8187608 w 9384838"/>
              <a:gd name="connsiteY803" fmla="*/ 1463250 h 6246801"/>
              <a:gd name="connsiteX804" fmla="*/ 8203220 w 9384838"/>
              <a:gd name="connsiteY804" fmla="*/ 1472032 h 6246801"/>
              <a:gd name="connsiteX805" fmla="*/ 8215904 w 9384838"/>
              <a:gd name="connsiteY805" fmla="*/ 1471056 h 6246801"/>
              <a:gd name="connsiteX806" fmla="*/ 8214929 w 9384838"/>
              <a:gd name="connsiteY806" fmla="*/ 1479838 h 6246801"/>
              <a:gd name="connsiteX807" fmla="*/ 8216880 w 9384838"/>
              <a:gd name="connsiteY807" fmla="*/ 1484717 h 6246801"/>
              <a:gd name="connsiteX808" fmla="*/ 8195414 w 9384838"/>
              <a:gd name="connsiteY808" fmla="*/ 1482765 h 6246801"/>
              <a:gd name="connsiteX809" fmla="*/ 8197365 w 9384838"/>
              <a:gd name="connsiteY809" fmla="*/ 1476909 h 6246801"/>
              <a:gd name="connsiteX810" fmla="*/ 8187608 w 9384838"/>
              <a:gd name="connsiteY810" fmla="*/ 1463250 h 6246801"/>
              <a:gd name="connsiteX811" fmla="*/ 8289085 w 9384838"/>
              <a:gd name="connsiteY811" fmla="*/ 1415439 h 6246801"/>
              <a:gd name="connsiteX812" fmla="*/ 8307624 w 9384838"/>
              <a:gd name="connsiteY812" fmla="*/ 1425197 h 6246801"/>
              <a:gd name="connsiteX813" fmla="*/ 8318357 w 9384838"/>
              <a:gd name="connsiteY813" fmla="*/ 1429100 h 6246801"/>
              <a:gd name="connsiteX814" fmla="*/ 8307624 w 9384838"/>
              <a:gd name="connsiteY814" fmla="*/ 1443734 h 6246801"/>
              <a:gd name="connsiteX815" fmla="*/ 8313478 w 9384838"/>
              <a:gd name="connsiteY815" fmla="*/ 1452516 h 6246801"/>
              <a:gd name="connsiteX816" fmla="*/ 8282255 w 9384838"/>
              <a:gd name="connsiteY816" fmla="*/ 1469104 h 6246801"/>
              <a:gd name="connsiteX817" fmla="*/ 8280303 w 9384838"/>
              <a:gd name="connsiteY817" fmla="*/ 1453493 h 6246801"/>
              <a:gd name="connsiteX818" fmla="*/ 8269570 w 9384838"/>
              <a:gd name="connsiteY818" fmla="*/ 1425197 h 6246801"/>
              <a:gd name="connsiteX819" fmla="*/ 8289085 w 9384838"/>
              <a:gd name="connsiteY819" fmla="*/ 1415439 h 6246801"/>
              <a:gd name="connsiteX820" fmla="*/ 8360314 w 9384838"/>
              <a:gd name="connsiteY820" fmla="*/ 1357869 h 6246801"/>
              <a:gd name="connsiteX821" fmla="*/ 8376902 w 9384838"/>
              <a:gd name="connsiteY821" fmla="*/ 1366651 h 6246801"/>
              <a:gd name="connsiteX822" fmla="*/ 8379829 w 9384838"/>
              <a:gd name="connsiteY822" fmla="*/ 1382264 h 6246801"/>
              <a:gd name="connsiteX823" fmla="*/ 8349581 w 9384838"/>
              <a:gd name="connsiteY823" fmla="*/ 1375434 h 6246801"/>
              <a:gd name="connsiteX824" fmla="*/ 8360314 w 9384838"/>
              <a:gd name="connsiteY824" fmla="*/ 1357869 h 6246801"/>
              <a:gd name="connsiteX825" fmla="*/ 8571073 w 9384838"/>
              <a:gd name="connsiteY825" fmla="*/ 1228098 h 6246801"/>
              <a:gd name="connsiteX826" fmla="*/ 8597418 w 9384838"/>
              <a:gd name="connsiteY826" fmla="*/ 1253467 h 6246801"/>
              <a:gd name="connsiteX827" fmla="*/ 8592539 w 9384838"/>
              <a:gd name="connsiteY827" fmla="*/ 1260297 h 6246801"/>
              <a:gd name="connsiteX828" fmla="*/ 8592539 w 9384838"/>
              <a:gd name="connsiteY828" fmla="*/ 1272981 h 6246801"/>
              <a:gd name="connsiteX829" fmla="*/ 8572049 w 9384838"/>
              <a:gd name="connsiteY829" fmla="*/ 1273957 h 6246801"/>
              <a:gd name="connsiteX830" fmla="*/ 8561316 w 9384838"/>
              <a:gd name="connsiteY830" fmla="*/ 1285666 h 6246801"/>
              <a:gd name="connsiteX831" fmla="*/ 8554486 w 9384838"/>
              <a:gd name="connsiteY831" fmla="*/ 1302253 h 6246801"/>
              <a:gd name="connsiteX832" fmla="*/ 8533995 w 9384838"/>
              <a:gd name="connsiteY832" fmla="*/ 1311035 h 6246801"/>
              <a:gd name="connsiteX833" fmla="*/ 8510577 w 9384838"/>
              <a:gd name="connsiteY833" fmla="*/ 1309083 h 6246801"/>
              <a:gd name="connsiteX834" fmla="*/ 8505699 w 9384838"/>
              <a:gd name="connsiteY834" fmla="*/ 1331526 h 6246801"/>
              <a:gd name="connsiteX835" fmla="*/ 8494966 w 9384838"/>
              <a:gd name="connsiteY835" fmla="*/ 1335428 h 6246801"/>
              <a:gd name="connsiteX836" fmla="*/ 8482281 w 9384838"/>
              <a:gd name="connsiteY836" fmla="*/ 1312986 h 6246801"/>
              <a:gd name="connsiteX837" fmla="*/ 8474475 w 9384838"/>
              <a:gd name="connsiteY837" fmla="*/ 1303229 h 6246801"/>
              <a:gd name="connsiteX838" fmla="*/ 8467645 w 9384838"/>
              <a:gd name="connsiteY838" fmla="*/ 1279811 h 6246801"/>
              <a:gd name="connsiteX839" fmla="*/ 8476427 w 9384838"/>
              <a:gd name="connsiteY839" fmla="*/ 1270054 h 6246801"/>
              <a:gd name="connsiteX840" fmla="*/ 8524238 w 9384838"/>
              <a:gd name="connsiteY840" fmla="*/ 1261273 h 6246801"/>
              <a:gd name="connsiteX841" fmla="*/ 8551558 w 9384838"/>
              <a:gd name="connsiteY841" fmla="*/ 1236879 h 6246801"/>
              <a:gd name="connsiteX842" fmla="*/ 8567170 w 9384838"/>
              <a:gd name="connsiteY842" fmla="*/ 1237855 h 6246801"/>
              <a:gd name="connsiteX843" fmla="*/ 8571073 w 9384838"/>
              <a:gd name="connsiteY843" fmla="*/ 1228098 h 6246801"/>
              <a:gd name="connsiteX844" fmla="*/ 8306648 w 9384838"/>
              <a:gd name="connsiteY844" fmla="*/ 884639 h 6246801"/>
              <a:gd name="connsiteX845" fmla="*/ 8328114 w 9384838"/>
              <a:gd name="connsiteY845" fmla="*/ 903178 h 6246801"/>
              <a:gd name="connsiteX846" fmla="*/ 8334944 w 9384838"/>
              <a:gd name="connsiteY846" fmla="*/ 917814 h 6246801"/>
              <a:gd name="connsiteX847" fmla="*/ 8368119 w 9384838"/>
              <a:gd name="connsiteY847" fmla="*/ 935377 h 6246801"/>
              <a:gd name="connsiteX848" fmla="*/ 8422761 w 9384838"/>
              <a:gd name="connsiteY848" fmla="*/ 939280 h 6246801"/>
              <a:gd name="connsiteX849" fmla="*/ 8461790 w 9384838"/>
              <a:gd name="connsiteY849" fmla="*/ 922693 h 6246801"/>
              <a:gd name="connsiteX850" fmla="*/ 8450081 w 9384838"/>
              <a:gd name="connsiteY850" fmla="*/ 963674 h 6246801"/>
              <a:gd name="connsiteX851" fmla="*/ 8431542 w 9384838"/>
              <a:gd name="connsiteY851" fmla="*/ 975382 h 6246801"/>
              <a:gd name="connsiteX852" fmla="*/ 8415930 w 9384838"/>
              <a:gd name="connsiteY852" fmla="*/ 963674 h 6246801"/>
              <a:gd name="connsiteX853" fmla="*/ 8397391 w 9384838"/>
              <a:gd name="connsiteY853" fmla="*/ 963674 h 6246801"/>
              <a:gd name="connsiteX854" fmla="*/ 8359338 w 9384838"/>
              <a:gd name="connsiteY854" fmla="*/ 1014411 h 6246801"/>
              <a:gd name="connsiteX855" fmla="*/ 8284206 w 9384838"/>
              <a:gd name="connsiteY855" fmla="*/ 1020265 h 6246801"/>
              <a:gd name="connsiteX856" fmla="*/ 8247128 w 9384838"/>
              <a:gd name="connsiteY856" fmla="*/ 1070028 h 6246801"/>
              <a:gd name="connsiteX857" fmla="*/ 8212977 w 9384838"/>
              <a:gd name="connsiteY857" fmla="*/ 1083688 h 6246801"/>
              <a:gd name="connsiteX858" fmla="*/ 8184681 w 9384838"/>
              <a:gd name="connsiteY858" fmla="*/ 1151014 h 6246801"/>
              <a:gd name="connsiteX859" fmla="*/ 8163215 w 9384838"/>
              <a:gd name="connsiteY859" fmla="*/ 1151014 h 6246801"/>
              <a:gd name="connsiteX860" fmla="*/ 8155409 w 9384838"/>
              <a:gd name="connsiteY860" fmla="*/ 1207607 h 6246801"/>
              <a:gd name="connsiteX861" fmla="*/ 8099792 w 9384838"/>
              <a:gd name="connsiteY861" fmla="*/ 1223219 h 6246801"/>
              <a:gd name="connsiteX862" fmla="*/ 8077350 w 9384838"/>
              <a:gd name="connsiteY862" fmla="*/ 1247612 h 6246801"/>
              <a:gd name="connsiteX863" fmla="*/ 8066617 w 9384838"/>
              <a:gd name="connsiteY863" fmla="*/ 1319817 h 6246801"/>
              <a:gd name="connsiteX864" fmla="*/ 8057835 w 9384838"/>
              <a:gd name="connsiteY864" fmla="*/ 1315914 h 6246801"/>
              <a:gd name="connsiteX865" fmla="*/ 8009048 w 9384838"/>
              <a:gd name="connsiteY865" fmla="*/ 1320793 h 6246801"/>
              <a:gd name="connsiteX866" fmla="*/ 8009048 w 9384838"/>
              <a:gd name="connsiteY866" fmla="*/ 1309084 h 6246801"/>
              <a:gd name="connsiteX867" fmla="*/ 8010024 w 9384838"/>
              <a:gd name="connsiteY867" fmla="*/ 1293472 h 6246801"/>
              <a:gd name="connsiteX868" fmla="*/ 8002218 w 9384838"/>
              <a:gd name="connsiteY868" fmla="*/ 1262248 h 6246801"/>
              <a:gd name="connsiteX869" fmla="*/ 8013927 w 9384838"/>
              <a:gd name="connsiteY869" fmla="*/ 1254442 h 6246801"/>
              <a:gd name="connsiteX870" fmla="*/ 8038320 w 9384838"/>
              <a:gd name="connsiteY870" fmla="*/ 1219316 h 6246801"/>
              <a:gd name="connsiteX871" fmla="*/ 8077350 w 9384838"/>
              <a:gd name="connsiteY871" fmla="*/ 1190044 h 6246801"/>
              <a:gd name="connsiteX872" fmla="*/ 8108573 w 9384838"/>
              <a:gd name="connsiteY872" fmla="*/ 1167602 h 6246801"/>
              <a:gd name="connsiteX873" fmla="*/ 8111501 w 9384838"/>
              <a:gd name="connsiteY873" fmla="*/ 1154917 h 6246801"/>
              <a:gd name="connsiteX874" fmla="*/ 8135894 w 9384838"/>
              <a:gd name="connsiteY874" fmla="*/ 1148087 h 6246801"/>
              <a:gd name="connsiteX875" fmla="*/ 8141748 w 9384838"/>
              <a:gd name="connsiteY875" fmla="*/ 1130524 h 6246801"/>
              <a:gd name="connsiteX876" fmla="*/ 8135894 w 9384838"/>
              <a:gd name="connsiteY876" fmla="*/ 1121742 h 6246801"/>
              <a:gd name="connsiteX877" fmla="*/ 8143700 w 9384838"/>
              <a:gd name="connsiteY877" fmla="*/ 1104179 h 6246801"/>
              <a:gd name="connsiteX878" fmla="*/ 8200293 w 9384838"/>
              <a:gd name="connsiteY878" fmla="*/ 1030998 h 6246801"/>
              <a:gd name="connsiteX879" fmla="*/ 8231516 w 9384838"/>
              <a:gd name="connsiteY879" fmla="*/ 993920 h 6246801"/>
              <a:gd name="connsiteX880" fmla="*/ 8245176 w 9384838"/>
              <a:gd name="connsiteY880" fmla="*/ 957819 h 6246801"/>
              <a:gd name="connsiteX881" fmla="*/ 8258837 w 9384838"/>
              <a:gd name="connsiteY881" fmla="*/ 944159 h 6246801"/>
              <a:gd name="connsiteX882" fmla="*/ 8260788 w 9384838"/>
              <a:gd name="connsiteY882" fmla="*/ 920741 h 6246801"/>
              <a:gd name="connsiteX883" fmla="*/ 8289085 w 9384838"/>
              <a:gd name="connsiteY883" fmla="*/ 889516 h 6246801"/>
              <a:gd name="connsiteX884" fmla="*/ 8306648 w 9384838"/>
              <a:gd name="connsiteY884" fmla="*/ 884639 h 6246801"/>
              <a:gd name="connsiteX885" fmla="*/ 9328245 w 9384838"/>
              <a:gd name="connsiteY885" fmla="*/ 311878 h 6246801"/>
              <a:gd name="connsiteX886" fmla="*/ 9371178 w 9384838"/>
              <a:gd name="connsiteY886" fmla="*/ 317733 h 6246801"/>
              <a:gd name="connsiteX887" fmla="*/ 9384838 w 9384838"/>
              <a:gd name="connsiteY887" fmla="*/ 341150 h 6246801"/>
              <a:gd name="connsiteX888" fmla="*/ 9357517 w 9384838"/>
              <a:gd name="connsiteY888" fmla="*/ 360665 h 6246801"/>
              <a:gd name="connsiteX889" fmla="*/ 9357517 w 9384838"/>
              <a:gd name="connsiteY889" fmla="*/ 378228 h 6246801"/>
              <a:gd name="connsiteX890" fmla="*/ 9371178 w 9384838"/>
              <a:gd name="connsiteY890" fmla="*/ 393840 h 6246801"/>
              <a:gd name="connsiteX891" fmla="*/ 9367275 w 9384838"/>
              <a:gd name="connsiteY891" fmla="*/ 427015 h 6246801"/>
              <a:gd name="connsiteX892" fmla="*/ 9314585 w 9384838"/>
              <a:gd name="connsiteY892" fmla="*/ 427015 h 6246801"/>
              <a:gd name="connsiteX893" fmla="*/ 9250186 w 9384838"/>
              <a:gd name="connsiteY893" fmla="*/ 440675 h 6246801"/>
              <a:gd name="connsiteX894" fmla="*/ 9213108 w 9384838"/>
              <a:gd name="connsiteY894" fmla="*/ 471899 h 6246801"/>
              <a:gd name="connsiteX895" fmla="*/ 9162370 w 9384838"/>
              <a:gd name="connsiteY895" fmla="*/ 491414 h 6246801"/>
              <a:gd name="connsiteX896" fmla="*/ 9099923 w 9384838"/>
              <a:gd name="connsiteY896" fmla="*/ 526540 h 6246801"/>
              <a:gd name="connsiteX897" fmla="*/ 9035524 w 9384838"/>
              <a:gd name="connsiteY897" fmla="*/ 587036 h 6246801"/>
              <a:gd name="connsiteX898" fmla="*/ 8996494 w 9384838"/>
              <a:gd name="connsiteY898" fmla="*/ 635822 h 6246801"/>
              <a:gd name="connsiteX899" fmla="*/ 8961368 w 9384838"/>
              <a:gd name="connsiteY899" fmla="*/ 637774 h 6246801"/>
              <a:gd name="connsiteX900" fmla="*/ 8951610 w 9384838"/>
              <a:gd name="connsiteY900" fmla="*/ 647531 h 6246801"/>
              <a:gd name="connsiteX901" fmla="*/ 8926241 w 9384838"/>
              <a:gd name="connsiteY901" fmla="*/ 637774 h 6246801"/>
              <a:gd name="connsiteX902" fmla="*/ 8916484 w 9384838"/>
              <a:gd name="connsiteY902" fmla="*/ 608501 h 6246801"/>
              <a:gd name="connsiteX903" fmla="*/ 8883309 w 9384838"/>
              <a:gd name="connsiteY903" fmla="*/ 622162 h 6246801"/>
              <a:gd name="connsiteX904" fmla="*/ 8877454 w 9384838"/>
              <a:gd name="connsiteY904" fmla="*/ 651434 h 6246801"/>
              <a:gd name="connsiteX905" fmla="*/ 8887212 w 9384838"/>
              <a:gd name="connsiteY905" fmla="*/ 665094 h 6246801"/>
              <a:gd name="connsiteX906" fmla="*/ 8846231 w 9384838"/>
              <a:gd name="connsiteY906" fmla="*/ 719735 h 6246801"/>
              <a:gd name="connsiteX907" fmla="*/ 8799395 w 9384838"/>
              <a:gd name="connsiteY907" fmla="*/ 749008 h 6246801"/>
              <a:gd name="connsiteX908" fmla="*/ 8766220 w 9384838"/>
              <a:gd name="connsiteY908" fmla="*/ 774380 h 6246801"/>
              <a:gd name="connsiteX909" fmla="*/ 8731094 w 9384838"/>
              <a:gd name="connsiteY909" fmla="*/ 844633 h 6246801"/>
              <a:gd name="connsiteX910" fmla="*/ 8697919 w 9384838"/>
              <a:gd name="connsiteY910" fmla="*/ 862196 h 6246801"/>
              <a:gd name="connsiteX911" fmla="*/ 8666695 w 9384838"/>
              <a:gd name="connsiteY911" fmla="*/ 862196 h 6246801"/>
              <a:gd name="connsiteX912" fmla="*/ 8641326 w 9384838"/>
              <a:gd name="connsiteY912" fmla="*/ 887565 h 6246801"/>
              <a:gd name="connsiteX913" fmla="*/ 8614005 w 9384838"/>
              <a:gd name="connsiteY913" fmla="*/ 932449 h 6246801"/>
              <a:gd name="connsiteX914" fmla="*/ 8590587 w 9384838"/>
              <a:gd name="connsiteY914" fmla="*/ 936351 h 6246801"/>
              <a:gd name="connsiteX915" fmla="*/ 8576927 w 9384838"/>
              <a:gd name="connsiteY915" fmla="*/ 920740 h 6246801"/>
              <a:gd name="connsiteX916" fmla="*/ 8590587 w 9384838"/>
              <a:gd name="connsiteY916" fmla="*/ 885614 h 6246801"/>
              <a:gd name="connsiteX917" fmla="*/ 8602296 w 9384838"/>
              <a:gd name="connsiteY917" fmla="*/ 881711 h 6246801"/>
              <a:gd name="connsiteX918" fmla="*/ 8610102 w 9384838"/>
              <a:gd name="connsiteY918" fmla="*/ 868050 h 6246801"/>
              <a:gd name="connsiteX919" fmla="*/ 8606199 w 9384838"/>
              <a:gd name="connsiteY919" fmla="*/ 850487 h 6246801"/>
              <a:gd name="connsiteX920" fmla="*/ 8612054 w 9384838"/>
              <a:gd name="connsiteY920" fmla="*/ 825118 h 6246801"/>
              <a:gd name="connsiteX921" fmla="*/ 8623762 w 9384838"/>
              <a:gd name="connsiteY921" fmla="*/ 846584 h 6246801"/>
              <a:gd name="connsiteX922" fmla="*/ 8637423 w 9384838"/>
              <a:gd name="connsiteY922" fmla="*/ 848536 h 6246801"/>
              <a:gd name="connsiteX923" fmla="*/ 8649132 w 9384838"/>
              <a:gd name="connsiteY923" fmla="*/ 827069 h 6246801"/>
              <a:gd name="connsiteX924" fmla="*/ 8635471 w 9384838"/>
              <a:gd name="connsiteY924" fmla="*/ 807555 h 6246801"/>
              <a:gd name="connsiteX925" fmla="*/ 8654986 w 9384838"/>
              <a:gd name="connsiteY925" fmla="*/ 807555 h 6246801"/>
              <a:gd name="connsiteX926" fmla="*/ 8664743 w 9384838"/>
              <a:gd name="connsiteY926" fmla="*/ 819263 h 6246801"/>
              <a:gd name="connsiteX927" fmla="*/ 8692064 w 9384838"/>
              <a:gd name="connsiteY927" fmla="*/ 805603 h 6246801"/>
              <a:gd name="connsiteX928" fmla="*/ 8709627 w 9384838"/>
              <a:gd name="connsiteY928" fmla="*/ 778282 h 6246801"/>
              <a:gd name="connsiteX929" fmla="*/ 8711579 w 9384838"/>
              <a:gd name="connsiteY929" fmla="*/ 749008 h 6246801"/>
              <a:gd name="connsiteX930" fmla="*/ 8695967 w 9384838"/>
              <a:gd name="connsiteY930" fmla="*/ 749008 h 6246801"/>
              <a:gd name="connsiteX931" fmla="*/ 8672549 w 9384838"/>
              <a:gd name="connsiteY931" fmla="*/ 745105 h 6246801"/>
              <a:gd name="connsiteX932" fmla="*/ 8668646 w 9384838"/>
              <a:gd name="connsiteY932" fmla="*/ 713881 h 6246801"/>
              <a:gd name="connsiteX933" fmla="*/ 8697919 w 9384838"/>
              <a:gd name="connsiteY933" fmla="*/ 713881 h 6246801"/>
              <a:gd name="connsiteX934" fmla="*/ 8715482 w 9384838"/>
              <a:gd name="connsiteY934" fmla="*/ 731444 h 6246801"/>
              <a:gd name="connsiteX935" fmla="*/ 8733045 w 9384838"/>
              <a:gd name="connsiteY935" fmla="*/ 719735 h 6246801"/>
              <a:gd name="connsiteX936" fmla="*/ 8746705 w 9384838"/>
              <a:gd name="connsiteY936" fmla="*/ 688512 h 6246801"/>
              <a:gd name="connsiteX937" fmla="*/ 8787686 w 9384838"/>
              <a:gd name="connsiteY937" fmla="*/ 674851 h 6246801"/>
              <a:gd name="connsiteX938" fmla="*/ 8811104 w 9384838"/>
              <a:gd name="connsiteY938" fmla="*/ 624114 h 6246801"/>
              <a:gd name="connsiteX939" fmla="*/ 8830619 w 9384838"/>
              <a:gd name="connsiteY939" fmla="*/ 618260 h 6246801"/>
              <a:gd name="connsiteX940" fmla="*/ 8840376 w 9384838"/>
              <a:gd name="connsiteY940" fmla="*/ 600695 h 6246801"/>
              <a:gd name="connsiteX941" fmla="*/ 8832570 w 9384838"/>
              <a:gd name="connsiteY941" fmla="*/ 559715 h 6246801"/>
              <a:gd name="connsiteX942" fmla="*/ 8850134 w 9384838"/>
              <a:gd name="connsiteY942" fmla="*/ 559715 h 6246801"/>
              <a:gd name="connsiteX943" fmla="*/ 8885260 w 9384838"/>
              <a:gd name="connsiteY943" fmla="*/ 573376 h 6246801"/>
              <a:gd name="connsiteX944" fmla="*/ 8902823 w 9384838"/>
              <a:gd name="connsiteY944" fmla="*/ 559715 h 6246801"/>
              <a:gd name="connsiteX945" fmla="*/ 8904775 w 9384838"/>
              <a:gd name="connsiteY945" fmla="*/ 524589 h 6246801"/>
              <a:gd name="connsiteX946" fmla="*/ 8949659 w 9384838"/>
              <a:gd name="connsiteY946" fmla="*/ 497268 h 6246801"/>
              <a:gd name="connsiteX947" fmla="*/ 8976980 w 9384838"/>
              <a:gd name="connsiteY947" fmla="*/ 497268 h 6246801"/>
              <a:gd name="connsiteX948" fmla="*/ 8976980 w 9384838"/>
              <a:gd name="connsiteY948" fmla="*/ 462142 h 6246801"/>
              <a:gd name="connsiteX949" fmla="*/ 8965271 w 9384838"/>
              <a:gd name="connsiteY949" fmla="*/ 419209 h 6246801"/>
              <a:gd name="connsiteX950" fmla="*/ 8973077 w 9384838"/>
              <a:gd name="connsiteY950" fmla="*/ 393840 h 6246801"/>
              <a:gd name="connsiteX951" fmla="*/ 9002349 w 9384838"/>
              <a:gd name="connsiteY951" fmla="*/ 376277 h 6246801"/>
              <a:gd name="connsiteX952" fmla="*/ 9017961 w 9384838"/>
              <a:gd name="connsiteY952" fmla="*/ 403597 h 6246801"/>
              <a:gd name="connsiteX953" fmla="*/ 9041378 w 9384838"/>
              <a:gd name="connsiteY953" fmla="*/ 467996 h 6246801"/>
              <a:gd name="connsiteX954" fmla="*/ 9076505 w 9384838"/>
              <a:gd name="connsiteY954" fmla="*/ 475802 h 6246801"/>
              <a:gd name="connsiteX955" fmla="*/ 9154564 w 9384838"/>
              <a:gd name="connsiteY955" fmla="*/ 458239 h 6246801"/>
              <a:gd name="connsiteX956" fmla="*/ 9209205 w 9384838"/>
              <a:gd name="connsiteY956" fmla="*/ 409452 h 6246801"/>
              <a:gd name="connsiteX957" fmla="*/ 9218963 w 9384838"/>
              <a:gd name="connsiteY957" fmla="*/ 380180 h 6246801"/>
              <a:gd name="connsiteX958" fmla="*/ 9283361 w 9384838"/>
              <a:gd name="connsiteY958" fmla="*/ 325538 h 6246801"/>
              <a:gd name="connsiteX959" fmla="*/ 9328245 w 9384838"/>
              <a:gd name="connsiteY959" fmla="*/ 311878 h 6246801"/>
              <a:gd name="connsiteX960" fmla="*/ 6819242 w 9384838"/>
              <a:gd name="connsiteY960" fmla="*/ 0 h 6246801"/>
              <a:gd name="connsiteX961" fmla="*/ 6869020 w 9384838"/>
              <a:gd name="connsiteY961" fmla="*/ 125002 h 6246801"/>
              <a:gd name="connsiteX962" fmla="*/ 6969682 w 9384838"/>
              <a:gd name="connsiteY962" fmla="*/ 326334 h 6246801"/>
              <a:gd name="connsiteX963" fmla="*/ 6969682 w 9384838"/>
              <a:gd name="connsiteY963" fmla="*/ 401556 h 6246801"/>
              <a:gd name="connsiteX964" fmla="*/ 7094680 w 9384838"/>
              <a:gd name="connsiteY964" fmla="*/ 652667 h 6246801"/>
              <a:gd name="connsiteX965" fmla="*/ 7220784 w 9384838"/>
              <a:gd name="connsiteY965" fmla="*/ 803117 h 6246801"/>
              <a:gd name="connsiteX966" fmla="*/ 7321446 w 9384838"/>
              <a:gd name="connsiteY966" fmla="*/ 903783 h 6246801"/>
              <a:gd name="connsiteX967" fmla="*/ 7321446 w 9384838"/>
              <a:gd name="connsiteY967" fmla="*/ 979004 h 6246801"/>
              <a:gd name="connsiteX968" fmla="*/ 7345782 w 9384838"/>
              <a:gd name="connsiteY968" fmla="*/ 979004 h 6246801"/>
              <a:gd name="connsiteX969" fmla="*/ 7396667 w 9384838"/>
              <a:gd name="connsiteY969" fmla="*/ 1003341 h 6246801"/>
              <a:gd name="connsiteX970" fmla="*/ 7421002 w 9384838"/>
              <a:gd name="connsiteY970" fmla="*/ 979004 h 6246801"/>
              <a:gd name="connsiteX971" fmla="*/ 7496223 w 9384838"/>
              <a:gd name="connsiteY971" fmla="*/ 1003341 h 6246801"/>
              <a:gd name="connsiteX972" fmla="*/ 7446445 w 9384838"/>
              <a:gd name="connsiteY972" fmla="*/ 1054227 h 6246801"/>
              <a:gd name="connsiteX973" fmla="*/ 7471887 w 9384838"/>
              <a:gd name="connsiteY973" fmla="*/ 1078564 h 6246801"/>
              <a:gd name="connsiteX974" fmla="*/ 7521665 w 9384838"/>
              <a:gd name="connsiteY974" fmla="*/ 1054227 h 6246801"/>
              <a:gd name="connsiteX975" fmla="*/ 7547107 w 9384838"/>
              <a:gd name="connsiteY975" fmla="*/ 1129449 h 6246801"/>
              <a:gd name="connsiteX976" fmla="*/ 7672105 w 9384838"/>
              <a:gd name="connsiteY976" fmla="*/ 1179229 h 6246801"/>
              <a:gd name="connsiteX977" fmla="*/ 7747325 w 9384838"/>
              <a:gd name="connsiteY977" fmla="*/ 1179229 h 6246801"/>
              <a:gd name="connsiteX978" fmla="*/ 7847987 w 9384838"/>
              <a:gd name="connsiteY978" fmla="*/ 1104007 h 6246801"/>
              <a:gd name="connsiteX979" fmla="*/ 7923207 w 9384838"/>
              <a:gd name="connsiteY979" fmla="*/ 1078564 h 6246801"/>
              <a:gd name="connsiteX980" fmla="*/ 7998427 w 9384838"/>
              <a:gd name="connsiteY980" fmla="*/ 1003341 h 6246801"/>
              <a:gd name="connsiteX981" fmla="*/ 7998427 w 9384838"/>
              <a:gd name="connsiteY981" fmla="*/ 1054227 h 6246801"/>
              <a:gd name="connsiteX982" fmla="*/ 7948649 w 9384838"/>
              <a:gd name="connsiteY982" fmla="*/ 1104007 h 6246801"/>
              <a:gd name="connsiteX983" fmla="*/ 7948649 w 9384838"/>
              <a:gd name="connsiteY983" fmla="*/ 1129449 h 6246801"/>
              <a:gd name="connsiteX984" fmla="*/ 7822545 w 9384838"/>
              <a:gd name="connsiteY984" fmla="*/ 1279895 h 6246801"/>
              <a:gd name="connsiteX985" fmla="*/ 7822545 w 9384838"/>
              <a:gd name="connsiteY985" fmla="*/ 1379454 h 6246801"/>
              <a:gd name="connsiteX986" fmla="*/ 7873429 w 9384838"/>
              <a:gd name="connsiteY986" fmla="*/ 1379454 h 6246801"/>
              <a:gd name="connsiteX987" fmla="*/ 7847987 w 9384838"/>
              <a:gd name="connsiteY987" fmla="*/ 1505563 h 6246801"/>
              <a:gd name="connsiteX988" fmla="*/ 7797103 w 9384838"/>
              <a:gd name="connsiteY988" fmla="*/ 1531005 h 6246801"/>
              <a:gd name="connsiteX989" fmla="*/ 7873429 w 9384838"/>
              <a:gd name="connsiteY989" fmla="*/ 1606229 h 6246801"/>
              <a:gd name="connsiteX990" fmla="*/ 7948649 w 9384838"/>
              <a:gd name="connsiteY990" fmla="*/ 1606229 h 6246801"/>
              <a:gd name="connsiteX991" fmla="*/ 7923207 w 9384838"/>
              <a:gd name="connsiteY991" fmla="*/ 1656009 h 6246801"/>
              <a:gd name="connsiteX992" fmla="*/ 7772767 w 9384838"/>
              <a:gd name="connsiteY992" fmla="*/ 1630565 h 6246801"/>
              <a:gd name="connsiteX993" fmla="*/ 7672105 w 9384838"/>
              <a:gd name="connsiteY993" fmla="*/ 1705789 h 6246801"/>
              <a:gd name="connsiteX994" fmla="*/ 7672105 w 9384838"/>
              <a:gd name="connsiteY994" fmla="*/ 1656009 h 6246801"/>
              <a:gd name="connsiteX995" fmla="*/ 7596885 w 9384838"/>
              <a:gd name="connsiteY995" fmla="*/ 1656009 h 6246801"/>
              <a:gd name="connsiteX996" fmla="*/ 7571443 w 9384838"/>
              <a:gd name="connsiteY996" fmla="*/ 1705789 h 6246801"/>
              <a:gd name="connsiteX997" fmla="*/ 7446445 w 9384838"/>
              <a:gd name="connsiteY997" fmla="*/ 1681452 h 6246801"/>
              <a:gd name="connsiteX998" fmla="*/ 7421002 w 9384838"/>
              <a:gd name="connsiteY998" fmla="*/ 1630565 h 6246801"/>
              <a:gd name="connsiteX999" fmla="*/ 7321446 w 9384838"/>
              <a:gd name="connsiteY999" fmla="*/ 1630565 h 6246801"/>
              <a:gd name="connsiteX1000" fmla="*/ 7070344 w 9384838"/>
              <a:gd name="connsiteY1000" fmla="*/ 1756674 h 6246801"/>
              <a:gd name="connsiteX1001" fmla="*/ 6869020 w 9384838"/>
              <a:gd name="connsiteY1001" fmla="*/ 1907113 h 6246801"/>
              <a:gd name="connsiteX1002" fmla="*/ 6894462 w 9384838"/>
              <a:gd name="connsiteY1002" fmla="*/ 1956897 h 6246801"/>
              <a:gd name="connsiteX1003" fmla="*/ 6819242 w 9384838"/>
              <a:gd name="connsiteY1003" fmla="*/ 2081899 h 6246801"/>
              <a:gd name="connsiteX1004" fmla="*/ 6793800 w 9384838"/>
              <a:gd name="connsiteY1004" fmla="*/ 2006676 h 6246801"/>
              <a:gd name="connsiteX1005" fmla="*/ 6668802 w 9384838"/>
              <a:gd name="connsiteY1005" fmla="*/ 1931450 h 6246801"/>
              <a:gd name="connsiteX1006" fmla="*/ 6542697 w 9384838"/>
              <a:gd name="connsiteY1006" fmla="*/ 1831894 h 6246801"/>
              <a:gd name="connsiteX1007" fmla="*/ 6467477 w 9384838"/>
              <a:gd name="connsiteY1007" fmla="*/ 1705789 h 6246801"/>
              <a:gd name="connsiteX1008" fmla="*/ 6417699 w 9384838"/>
              <a:gd name="connsiteY1008" fmla="*/ 1681452 h 6246801"/>
              <a:gd name="connsiteX1009" fmla="*/ 6342479 w 9384838"/>
              <a:gd name="connsiteY1009" fmla="*/ 1580786 h 6246801"/>
              <a:gd name="connsiteX1010" fmla="*/ 6217481 w 9384838"/>
              <a:gd name="connsiteY1010" fmla="*/ 1555343 h 6246801"/>
              <a:gd name="connsiteX1011" fmla="*/ 6091377 w 9384838"/>
              <a:gd name="connsiteY1011" fmla="*/ 1606229 h 6246801"/>
              <a:gd name="connsiteX1012" fmla="*/ 5991821 w 9384838"/>
              <a:gd name="connsiteY1012" fmla="*/ 1681452 h 6246801"/>
              <a:gd name="connsiteX1013" fmla="*/ 5966379 w 9384838"/>
              <a:gd name="connsiteY1013" fmla="*/ 1630565 h 6246801"/>
              <a:gd name="connsiteX1014" fmla="*/ 5966379 w 9384838"/>
              <a:gd name="connsiteY1014" fmla="*/ 1580786 h 6246801"/>
              <a:gd name="connsiteX1015" fmla="*/ 5916601 w 9384838"/>
              <a:gd name="connsiteY1015" fmla="*/ 1531005 h 6246801"/>
              <a:gd name="connsiteX1016" fmla="*/ 5940937 w 9384838"/>
              <a:gd name="connsiteY1016" fmla="*/ 1505563 h 6246801"/>
              <a:gd name="connsiteX1017" fmla="*/ 5891159 w 9384838"/>
              <a:gd name="connsiteY1017" fmla="*/ 1480122 h 6246801"/>
              <a:gd name="connsiteX1018" fmla="*/ 5840275 w 9384838"/>
              <a:gd name="connsiteY1018" fmla="*/ 1480122 h 6246801"/>
              <a:gd name="connsiteX1019" fmla="*/ 5815939 w 9384838"/>
              <a:gd name="connsiteY1019" fmla="*/ 1455784 h 6246801"/>
              <a:gd name="connsiteX1020" fmla="*/ 5740719 w 9384838"/>
              <a:gd name="connsiteY1020" fmla="*/ 1505563 h 6246801"/>
              <a:gd name="connsiteX1021" fmla="*/ 5665499 w 9384838"/>
              <a:gd name="connsiteY1021" fmla="*/ 1606229 h 6246801"/>
              <a:gd name="connsiteX1022" fmla="*/ 5715277 w 9384838"/>
              <a:gd name="connsiteY1022" fmla="*/ 1656009 h 6246801"/>
              <a:gd name="connsiteX1023" fmla="*/ 5765055 w 9384838"/>
              <a:gd name="connsiteY1023" fmla="*/ 1731231 h 6246801"/>
              <a:gd name="connsiteX1024" fmla="*/ 5840275 w 9384838"/>
              <a:gd name="connsiteY1024" fmla="*/ 1731231 h 6246801"/>
              <a:gd name="connsiteX1025" fmla="*/ 5916601 w 9384838"/>
              <a:gd name="connsiteY1025" fmla="*/ 1881669 h 6246801"/>
              <a:gd name="connsiteX1026" fmla="*/ 5966379 w 9384838"/>
              <a:gd name="connsiteY1026" fmla="*/ 1956897 h 6246801"/>
              <a:gd name="connsiteX1027" fmla="*/ 5891159 w 9384838"/>
              <a:gd name="connsiteY1027" fmla="*/ 2006676 h 6246801"/>
              <a:gd name="connsiteX1028" fmla="*/ 5815939 w 9384838"/>
              <a:gd name="connsiteY1028" fmla="*/ 1931450 h 6246801"/>
              <a:gd name="connsiteX1029" fmla="*/ 5765055 w 9384838"/>
              <a:gd name="connsiteY1029" fmla="*/ 1881669 h 6246801"/>
              <a:gd name="connsiteX1030" fmla="*/ 5715277 w 9384838"/>
              <a:gd name="connsiteY1030" fmla="*/ 1931450 h 6246801"/>
              <a:gd name="connsiteX1031" fmla="*/ 5665499 w 9384838"/>
              <a:gd name="connsiteY1031" fmla="*/ 1931450 h 6246801"/>
              <a:gd name="connsiteX1032" fmla="*/ 5640056 w 9384838"/>
              <a:gd name="connsiteY1032" fmla="*/ 2006676 h 6246801"/>
              <a:gd name="connsiteX1033" fmla="*/ 5590278 w 9384838"/>
              <a:gd name="connsiteY1033" fmla="*/ 2006676 h 6246801"/>
              <a:gd name="connsiteX1034" fmla="*/ 5515058 w 9384838"/>
              <a:gd name="connsiteY1034" fmla="*/ 2081899 h 6246801"/>
              <a:gd name="connsiteX1035" fmla="*/ 5464174 w 9384838"/>
              <a:gd name="connsiteY1035" fmla="*/ 2057559 h 6246801"/>
              <a:gd name="connsiteX1036" fmla="*/ 5464174 w 9384838"/>
              <a:gd name="connsiteY1036" fmla="*/ 1956897 h 6246801"/>
              <a:gd name="connsiteX1037" fmla="*/ 5489616 w 9384838"/>
              <a:gd name="connsiteY1037" fmla="*/ 1881669 h 6246801"/>
              <a:gd name="connsiteX1038" fmla="*/ 5564836 w 9384838"/>
              <a:gd name="connsiteY1038" fmla="*/ 1831894 h 6246801"/>
              <a:gd name="connsiteX1039" fmla="*/ 5590278 w 9384838"/>
              <a:gd name="connsiteY1039" fmla="*/ 1756674 h 6246801"/>
              <a:gd name="connsiteX1040" fmla="*/ 5539394 w 9384838"/>
              <a:gd name="connsiteY1040" fmla="*/ 1656009 h 6246801"/>
              <a:gd name="connsiteX1041" fmla="*/ 5515058 w 9384838"/>
              <a:gd name="connsiteY1041" fmla="*/ 1656009 h 6246801"/>
              <a:gd name="connsiteX1042" fmla="*/ 5515058 w 9384838"/>
              <a:gd name="connsiteY1042" fmla="*/ 1606229 h 6246801"/>
              <a:gd name="connsiteX1043" fmla="*/ 5489616 w 9384838"/>
              <a:gd name="connsiteY1043" fmla="*/ 1580786 h 6246801"/>
              <a:gd name="connsiteX1044" fmla="*/ 5489616 w 9384838"/>
              <a:gd name="connsiteY1044" fmla="*/ 1531005 h 6246801"/>
              <a:gd name="connsiteX1045" fmla="*/ 5539394 w 9384838"/>
              <a:gd name="connsiteY1045" fmla="*/ 1455784 h 6246801"/>
              <a:gd name="connsiteX1046" fmla="*/ 5539394 w 9384838"/>
              <a:gd name="connsiteY1046" fmla="*/ 1404898 h 6246801"/>
              <a:gd name="connsiteX1047" fmla="*/ 5564836 w 9384838"/>
              <a:gd name="connsiteY1047" fmla="*/ 1355118 h 6246801"/>
              <a:gd name="connsiteX1048" fmla="*/ 5614614 w 9384838"/>
              <a:gd name="connsiteY1048" fmla="*/ 1379454 h 6246801"/>
              <a:gd name="connsiteX1049" fmla="*/ 5689834 w 9384838"/>
              <a:gd name="connsiteY1049" fmla="*/ 1355118 h 6246801"/>
              <a:gd name="connsiteX1050" fmla="*/ 5740719 w 9384838"/>
              <a:gd name="connsiteY1050" fmla="*/ 1329675 h 6246801"/>
              <a:gd name="connsiteX1051" fmla="*/ 5765055 w 9384838"/>
              <a:gd name="connsiteY1051" fmla="*/ 1355118 h 6246801"/>
              <a:gd name="connsiteX1052" fmla="*/ 5815939 w 9384838"/>
              <a:gd name="connsiteY1052" fmla="*/ 1279895 h 6246801"/>
              <a:gd name="connsiteX1053" fmla="*/ 5891159 w 9384838"/>
              <a:gd name="connsiteY1053" fmla="*/ 1254452 h 6246801"/>
              <a:gd name="connsiteX1054" fmla="*/ 5891159 w 9384838"/>
              <a:gd name="connsiteY1054" fmla="*/ 1179229 h 6246801"/>
              <a:gd name="connsiteX1055" fmla="*/ 5840275 w 9384838"/>
              <a:gd name="connsiteY1055" fmla="*/ 1104007 h 6246801"/>
              <a:gd name="connsiteX1056" fmla="*/ 5865717 w 9384838"/>
              <a:gd name="connsiteY1056" fmla="*/ 1054227 h 6246801"/>
              <a:gd name="connsiteX1057" fmla="*/ 5916601 w 9384838"/>
              <a:gd name="connsiteY1057" fmla="*/ 1054227 h 6246801"/>
              <a:gd name="connsiteX1058" fmla="*/ 6041599 w 9384838"/>
              <a:gd name="connsiteY1058" fmla="*/ 1179229 h 6246801"/>
              <a:gd name="connsiteX1059" fmla="*/ 6091377 w 9384838"/>
              <a:gd name="connsiteY1059" fmla="*/ 1153786 h 6246801"/>
              <a:gd name="connsiteX1060" fmla="*/ 6091377 w 9384838"/>
              <a:gd name="connsiteY1060" fmla="*/ 1204672 h 6246801"/>
              <a:gd name="connsiteX1061" fmla="*/ 6166597 w 9384838"/>
              <a:gd name="connsiteY1061" fmla="*/ 1254452 h 6246801"/>
              <a:gd name="connsiteX1062" fmla="*/ 6292701 w 9384838"/>
              <a:gd name="connsiteY1062" fmla="*/ 1179229 h 6246801"/>
              <a:gd name="connsiteX1063" fmla="*/ 6317037 w 9384838"/>
              <a:gd name="connsiteY1063" fmla="*/ 1129449 h 6246801"/>
              <a:gd name="connsiteX1064" fmla="*/ 6292701 w 9384838"/>
              <a:gd name="connsiteY1064" fmla="*/ 1054227 h 6246801"/>
              <a:gd name="connsiteX1065" fmla="*/ 6317037 w 9384838"/>
              <a:gd name="connsiteY1065" fmla="*/ 1003341 h 6246801"/>
              <a:gd name="connsiteX1066" fmla="*/ 6317037 w 9384838"/>
              <a:gd name="connsiteY1066" fmla="*/ 953562 h 6246801"/>
              <a:gd name="connsiteX1067" fmla="*/ 6342479 w 9384838"/>
              <a:gd name="connsiteY1067" fmla="*/ 903783 h 6246801"/>
              <a:gd name="connsiteX1068" fmla="*/ 6443141 w 9384838"/>
              <a:gd name="connsiteY1068" fmla="*/ 878340 h 6246801"/>
              <a:gd name="connsiteX1069" fmla="*/ 6492919 w 9384838"/>
              <a:gd name="connsiteY1069" fmla="*/ 803117 h 6246801"/>
              <a:gd name="connsiteX1070" fmla="*/ 6518361 w 9384838"/>
              <a:gd name="connsiteY1070" fmla="*/ 652667 h 6246801"/>
              <a:gd name="connsiteX1071" fmla="*/ 6619024 w 9384838"/>
              <a:gd name="connsiteY1071" fmla="*/ 526559 h 6246801"/>
              <a:gd name="connsiteX1072" fmla="*/ 6643360 w 9384838"/>
              <a:gd name="connsiteY1072" fmla="*/ 300891 h 6246801"/>
              <a:gd name="connsiteX1073" fmla="*/ 6619024 w 9384838"/>
              <a:gd name="connsiteY1073" fmla="*/ 125002 h 6246801"/>
              <a:gd name="connsiteX1074" fmla="*/ 6694244 w 9384838"/>
              <a:gd name="connsiteY1074" fmla="*/ 49779 h 6246801"/>
              <a:gd name="connsiteX1075" fmla="*/ 6769464 w 9384838"/>
              <a:gd name="connsiteY1075" fmla="*/ 49779 h 6246801"/>
              <a:gd name="connsiteX1076" fmla="*/ 6819242 w 9384838"/>
              <a:gd name="connsiteY107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880159 w 9384838"/>
              <a:gd name="connsiteY549" fmla="*/ 5520016 h 6246801"/>
              <a:gd name="connsiteX550" fmla="*/ 2830382 w 9384838"/>
              <a:gd name="connsiteY550" fmla="*/ 5544353 h 6246801"/>
              <a:gd name="connsiteX551" fmla="*/ 2804941 w 9384838"/>
              <a:gd name="connsiteY551" fmla="*/ 5569796 h 6246801"/>
              <a:gd name="connsiteX552" fmla="*/ 2755160 w 9384838"/>
              <a:gd name="connsiteY552" fmla="*/ 5595239 h 6246801"/>
              <a:gd name="connsiteX553" fmla="*/ 2679941 w 9384838"/>
              <a:gd name="connsiteY553" fmla="*/ 5569796 h 6246801"/>
              <a:gd name="connsiteX554" fmla="*/ 2629058 w 9384838"/>
              <a:gd name="connsiteY554" fmla="*/ 5494573 h 6246801"/>
              <a:gd name="connsiteX555" fmla="*/ 2629058 w 9384838"/>
              <a:gd name="connsiteY555" fmla="*/ 5444794 h 6246801"/>
              <a:gd name="connsiteX556" fmla="*/ 2579280 w 9384838"/>
              <a:gd name="connsiteY556" fmla="*/ 5393908 h 6246801"/>
              <a:gd name="connsiteX557" fmla="*/ 2579280 w 9384838"/>
              <a:gd name="connsiteY557" fmla="*/ 5344128 h 6246801"/>
              <a:gd name="connsiteX558" fmla="*/ 2529501 w 9384838"/>
              <a:gd name="connsiteY558" fmla="*/ 5318685 h 6246801"/>
              <a:gd name="connsiteX559" fmla="*/ 2553838 w 9384838"/>
              <a:gd name="connsiteY559" fmla="*/ 5293242 h 6246801"/>
              <a:gd name="connsiteX560" fmla="*/ 2579280 w 9384838"/>
              <a:gd name="connsiteY560" fmla="*/ 5268905 h 6246801"/>
              <a:gd name="connsiteX561" fmla="*/ 2579280 w 9384838"/>
              <a:gd name="connsiteY561" fmla="*/ 5243462 h 6246801"/>
              <a:gd name="connsiteX562" fmla="*/ 2629058 w 9384838"/>
              <a:gd name="connsiteY562" fmla="*/ 5218019 h 6246801"/>
              <a:gd name="connsiteX563" fmla="*/ 2604722 w 9384838"/>
              <a:gd name="connsiteY563" fmla="*/ 5193682 h 6246801"/>
              <a:gd name="connsiteX564" fmla="*/ 2579280 w 9384838"/>
              <a:gd name="connsiteY564" fmla="*/ 5142796 h 6246801"/>
              <a:gd name="connsiteX565" fmla="*/ 2579280 w 9384838"/>
              <a:gd name="connsiteY565" fmla="*/ 5142795 h 6246801"/>
              <a:gd name="connsiteX566" fmla="*/ 2705382 w 9384838"/>
              <a:gd name="connsiteY566" fmla="*/ 5093015 h 6246801"/>
              <a:gd name="connsiteX567" fmla="*/ 2755160 w 9384838"/>
              <a:gd name="connsiteY567" fmla="*/ 5043236 h 6246801"/>
              <a:gd name="connsiteX568" fmla="*/ 2755160 w 9384838"/>
              <a:gd name="connsiteY568" fmla="*/ 4992350 h 6246801"/>
              <a:gd name="connsiteX569" fmla="*/ 2729719 w 9384838"/>
              <a:gd name="connsiteY569" fmla="*/ 4968013 h 6246801"/>
              <a:gd name="connsiteX570" fmla="*/ 2705383 w 9384838"/>
              <a:gd name="connsiteY570" fmla="*/ 4942570 h 6246801"/>
              <a:gd name="connsiteX571" fmla="*/ 2679942 w 9384838"/>
              <a:gd name="connsiteY571" fmla="*/ 4942570 h 6246801"/>
              <a:gd name="connsiteX572" fmla="*/ 2654500 w 9384838"/>
              <a:gd name="connsiteY572" fmla="*/ 4968013 h 6246801"/>
              <a:gd name="connsiteX573" fmla="*/ 2604722 w 9384838"/>
              <a:gd name="connsiteY573" fmla="*/ 4968013 h 6246801"/>
              <a:gd name="connsiteX574" fmla="*/ 2529503 w 9384838"/>
              <a:gd name="connsiteY574" fmla="*/ 4917127 h 6246801"/>
              <a:gd name="connsiteX575" fmla="*/ 2529503 w 9384838"/>
              <a:gd name="connsiteY575" fmla="*/ 4867348 h 6246801"/>
              <a:gd name="connsiteX576" fmla="*/ 2454282 w 9384838"/>
              <a:gd name="connsiteY576" fmla="*/ 4841905 h 6246801"/>
              <a:gd name="connsiteX577" fmla="*/ 2454282 w 9384838"/>
              <a:gd name="connsiteY577" fmla="*/ 4867348 h 6246801"/>
              <a:gd name="connsiteX578" fmla="*/ 2428840 w 9384838"/>
              <a:gd name="connsiteY578" fmla="*/ 4841905 h 6246801"/>
              <a:gd name="connsiteX579" fmla="*/ 2379063 w 9384838"/>
              <a:gd name="connsiteY579" fmla="*/ 4841905 h 6246801"/>
              <a:gd name="connsiteX580" fmla="*/ 2353620 w 9384838"/>
              <a:gd name="connsiteY580" fmla="*/ 4867348 h 6246801"/>
              <a:gd name="connsiteX581" fmla="*/ 2353620 w 9384838"/>
              <a:gd name="connsiteY581" fmla="*/ 4867347 h 6246801"/>
              <a:gd name="connsiteX582" fmla="*/ 2328178 w 9384838"/>
              <a:gd name="connsiteY582" fmla="*/ 4841904 h 6246801"/>
              <a:gd name="connsiteX583" fmla="*/ 2303843 w 9384838"/>
              <a:gd name="connsiteY583" fmla="*/ 4841904 h 6246801"/>
              <a:gd name="connsiteX584" fmla="*/ 2278401 w 9384838"/>
              <a:gd name="connsiteY584" fmla="*/ 4817568 h 6246801"/>
              <a:gd name="connsiteX585" fmla="*/ 2252958 w 9384838"/>
              <a:gd name="connsiteY585" fmla="*/ 4841904 h 6246801"/>
              <a:gd name="connsiteX586" fmla="*/ 2303843 w 9384838"/>
              <a:gd name="connsiteY586" fmla="*/ 4867347 h 6246801"/>
              <a:gd name="connsiteX587" fmla="*/ 2228623 w 9384838"/>
              <a:gd name="connsiteY587" fmla="*/ 4892790 h 6246801"/>
              <a:gd name="connsiteX588" fmla="*/ 2177740 w 9384838"/>
              <a:gd name="connsiteY588" fmla="*/ 4841904 h 6246801"/>
              <a:gd name="connsiteX589" fmla="*/ 2153404 w 9384838"/>
              <a:gd name="connsiteY589" fmla="*/ 4867347 h 6246801"/>
              <a:gd name="connsiteX590" fmla="*/ 2153404 w 9384838"/>
              <a:gd name="connsiteY590" fmla="*/ 4892790 h 6246801"/>
              <a:gd name="connsiteX591" fmla="*/ 2127962 w 9384838"/>
              <a:gd name="connsiteY591" fmla="*/ 4942570 h 6246801"/>
              <a:gd name="connsiteX592" fmla="*/ 2102518 w 9384838"/>
              <a:gd name="connsiteY592" fmla="*/ 4917127 h 6246801"/>
              <a:gd name="connsiteX593" fmla="*/ 2078183 w 9384838"/>
              <a:gd name="connsiteY593" fmla="*/ 4917127 h 6246801"/>
              <a:gd name="connsiteX594" fmla="*/ 2078183 w 9384838"/>
              <a:gd name="connsiteY594" fmla="*/ 4867347 h 6246801"/>
              <a:gd name="connsiteX595" fmla="*/ 2027299 w 9384838"/>
              <a:gd name="connsiteY595" fmla="*/ 4867347 h 6246801"/>
              <a:gd name="connsiteX596" fmla="*/ 2001857 w 9384838"/>
              <a:gd name="connsiteY596" fmla="*/ 4892790 h 6246801"/>
              <a:gd name="connsiteX597" fmla="*/ 1952080 w 9384838"/>
              <a:gd name="connsiteY597" fmla="*/ 4892790 h 6246801"/>
              <a:gd name="connsiteX598" fmla="*/ 1902303 w 9384838"/>
              <a:gd name="connsiteY598" fmla="*/ 4917127 h 6246801"/>
              <a:gd name="connsiteX599" fmla="*/ 1876860 w 9384838"/>
              <a:gd name="connsiteY599" fmla="*/ 4892790 h 6246801"/>
              <a:gd name="connsiteX600" fmla="*/ 1876860 w 9384838"/>
              <a:gd name="connsiteY600" fmla="*/ 4867347 h 6246801"/>
              <a:gd name="connsiteX601" fmla="*/ 1851419 w 9384838"/>
              <a:gd name="connsiteY601" fmla="*/ 4892790 h 6246801"/>
              <a:gd name="connsiteX602" fmla="*/ 1827080 w 9384838"/>
              <a:gd name="connsiteY602" fmla="*/ 4892790 h 6246801"/>
              <a:gd name="connsiteX603" fmla="*/ 1801640 w 9384838"/>
              <a:gd name="connsiteY603" fmla="*/ 4867347 h 6246801"/>
              <a:gd name="connsiteX604" fmla="*/ 1801640 w 9384838"/>
              <a:gd name="connsiteY604" fmla="*/ 4892790 h 6246801"/>
              <a:gd name="connsiteX605" fmla="*/ 1776198 w 9384838"/>
              <a:gd name="connsiteY605" fmla="*/ 4917127 h 6246801"/>
              <a:gd name="connsiteX606" fmla="*/ 1751861 w 9384838"/>
              <a:gd name="connsiteY606" fmla="*/ 4892790 h 6246801"/>
              <a:gd name="connsiteX607" fmla="*/ 1726419 w 9384838"/>
              <a:gd name="connsiteY607" fmla="*/ 4892790 h 6246801"/>
              <a:gd name="connsiteX608" fmla="*/ 1700977 w 9384838"/>
              <a:gd name="connsiteY608" fmla="*/ 4917127 h 6246801"/>
              <a:gd name="connsiteX609" fmla="*/ 1676640 w 9384838"/>
              <a:gd name="connsiteY609" fmla="*/ 4892790 h 6246801"/>
              <a:gd name="connsiteX610" fmla="*/ 1625756 w 9384838"/>
              <a:gd name="connsiteY610" fmla="*/ 4917127 h 6246801"/>
              <a:gd name="connsiteX611" fmla="*/ 1601421 w 9384838"/>
              <a:gd name="connsiteY611" fmla="*/ 4917127 h 6246801"/>
              <a:gd name="connsiteX612" fmla="*/ 1575979 w 9384838"/>
              <a:gd name="connsiteY612" fmla="*/ 4892790 h 6246801"/>
              <a:gd name="connsiteX613" fmla="*/ 1575979 w 9384838"/>
              <a:gd name="connsiteY613" fmla="*/ 4867347 h 6246801"/>
              <a:gd name="connsiteX614" fmla="*/ 1575979 w 9384838"/>
              <a:gd name="connsiteY614" fmla="*/ 4841904 h 6246801"/>
              <a:gd name="connsiteX615" fmla="*/ 1526200 w 9384838"/>
              <a:gd name="connsiteY615" fmla="*/ 4817568 h 6246801"/>
              <a:gd name="connsiteX616" fmla="*/ 1450978 w 9384838"/>
              <a:gd name="connsiteY616" fmla="*/ 4867347 h 6246801"/>
              <a:gd name="connsiteX617" fmla="*/ 1425540 w 9384838"/>
              <a:gd name="connsiteY617" fmla="*/ 4867347 h 6246801"/>
              <a:gd name="connsiteX618" fmla="*/ 1425540 w 9384838"/>
              <a:gd name="connsiteY618" fmla="*/ 4867348 h 6246801"/>
              <a:gd name="connsiteX619" fmla="*/ 1425540 w 9384838"/>
              <a:gd name="connsiteY619" fmla="*/ 4917127 h 6246801"/>
              <a:gd name="connsiteX620" fmla="*/ 1400097 w 9384838"/>
              <a:gd name="connsiteY620" fmla="*/ 4942570 h 6246801"/>
              <a:gd name="connsiteX621" fmla="*/ 1400097 w 9384838"/>
              <a:gd name="connsiteY621" fmla="*/ 4992350 h 6246801"/>
              <a:gd name="connsiteX622" fmla="*/ 1350319 w 9384838"/>
              <a:gd name="connsiteY622" fmla="*/ 4992350 h 6246801"/>
              <a:gd name="connsiteX623" fmla="*/ 1350319 w 9384838"/>
              <a:gd name="connsiteY623" fmla="*/ 5043236 h 6246801"/>
              <a:gd name="connsiteX624" fmla="*/ 1299435 w 9384838"/>
              <a:gd name="connsiteY624" fmla="*/ 4992350 h 6246801"/>
              <a:gd name="connsiteX625" fmla="*/ 1249656 w 9384838"/>
              <a:gd name="connsiteY625" fmla="*/ 4917127 h 6246801"/>
              <a:gd name="connsiteX626" fmla="*/ 1224214 w 9384838"/>
              <a:gd name="connsiteY626" fmla="*/ 4917127 h 6246801"/>
              <a:gd name="connsiteX627" fmla="*/ 1148993 w 9384838"/>
              <a:gd name="connsiteY627" fmla="*/ 4892791 h 6246801"/>
              <a:gd name="connsiteX628" fmla="*/ 1124658 w 9384838"/>
              <a:gd name="connsiteY628" fmla="*/ 4917127 h 6246801"/>
              <a:gd name="connsiteX629" fmla="*/ 1124658 w 9384838"/>
              <a:gd name="connsiteY629" fmla="*/ 4892791 h 6246801"/>
              <a:gd name="connsiteX630" fmla="*/ 1099215 w 9384838"/>
              <a:gd name="connsiteY630" fmla="*/ 4917127 h 6246801"/>
              <a:gd name="connsiteX631" fmla="*/ 1073771 w 9384838"/>
              <a:gd name="connsiteY631" fmla="*/ 4892791 h 6246801"/>
              <a:gd name="connsiteX632" fmla="*/ 1049435 w 9384838"/>
              <a:gd name="connsiteY632" fmla="*/ 4917127 h 6246801"/>
              <a:gd name="connsiteX633" fmla="*/ 998551 w 9384838"/>
              <a:gd name="connsiteY633" fmla="*/ 4917127 h 6246801"/>
              <a:gd name="connsiteX634" fmla="*/ 998551 w 9384838"/>
              <a:gd name="connsiteY634" fmla="*/ 4892791 h 6246801"/>
              <a:gd name="connsiteX635" fmla="*/ 948773 w 9384838"/>
              <a:gd name="connsiteY635" fmla="*/ 4841905 h 6246801"/>
              <a:gd name="connsiteX636" fmla="*/ 898995 w 9384838"/>
              <a:gd name="connsiteY636" fmla="*/ 4867348 h 6246801"/>
              <a:gd name="connsiteX637" fmla="*/ 898995 w 9384838"/>
              <a:gd name="connsiteY637" fmla="*/ 4792125 h 6246801"/>
              <a:gd name="connsiteX638" fmla="*/ 923331 w 9384838"/>
              <a:gd name="connsiteY638" fmla="*/ 4766682 h 6246801"/>
              <a:gd name="connsiteX639" fmla="*/ 923331 w 9384838"/>
              <a:gd name="connsiteY639" fmla="*/ 4716902 h 6246801"/>
              <a:gd name="connsiteX640" fmla="*/ 923331 w 9384838"/>
              <a:gd name="connsiteY640" fmla="*/ 4691459 h 6246801"/>
              <a:gd name="connsiteX641" fmla="*/ 974215 w 9384838"/>
              <a:gd name="connsiteY641" fmla="*/ 4691459 h 6246801"/>
              <a:gd name="connsiteX642" fmla="*/ 998551 w 9384838"/>
              <a:gd name="connsiteY642" fmla="*/ 4667122 h 6246801"/>
              <a:gd name="connsiteX643" fmla="*/ 1049435 w 9384838"/>
              <a:gd name="connsiteY643" fmla="*/ 4716902 h 6246801"/>
              <a:gd name="connsiteX644" fmla="*/ 1148993 w 9384838"/>
              <a:gd name="connsiteY644" fmla="*/ 4716902 h 6246801"/>
              <a:gd name="connsiteX645" fmla="*/ 1174436 w 9384838"/>
              <a:gd name="connsiteY645" fmla="*/ 4667122 h 6246801"/>
              <a:gd name="connsiteX646" fmla="*/ 1224214 w 9384838"/>
              <a:gd name="connsiteY646" fmla="*/ 4667122 h 6246801"/>
              <a:gd name="connsiteX647" fmla="*/ 1249656 w 9384838"/>
              <a:gd name="connsiteY647" fmla="*/ 4616236 h 6246801"/>
              <a:gd name="connsiteX648" fmla="*/ 1275099 w 9384838"/>
              <a:gd name="connsiteY648" fmla="*/ 4616236 h 6246801"/>
              <a:gd name="connsiteX649" fmla="*/ 1275099 w 9384838"/>
              <a:gd name="connsiteY649" fmla="*/ 4616237 h 6246801"/>
              <a:gd name="connsiteX650" fmla="*/ 1350319 w 9384838"/>
              <a:gd name="connsiteY650" fmla="*/ 4616237 h 6246801"/>
              <a:gd name="connsiteX651" fmla="*/ 1374654 w 9384838"/>
              <a:gd name="connsiteY651" fmla="*/ 4590794 h 6246801"/>
              <a:gd name="connsiteX652" fmla="*/ 1425539 w 9384838"/>
              <a:gd name="connsiteY652" fmla="*/ 4566457 h 6246801"/>
              <a:gd name="connsiteX653" fmla="*/ 1550537 w 9384838"/>
              <a:gd name="connsiteY653" fmla="*/ 4491234 h 6246801"/>
              <a:gd name="connsiteX654" fmla="*/ 1651201 w 9384838"/>
              <a:gd name="connsiteY654" fmla="*/ 4440348 h 6246801"/>
              <a:gd name="connsiteX655" fmla="*/ 1751865 w 9384838"/>
              <a:gd name="connsiteY655" fmla="*/ 4416011 h 6246801"/>
              <a:gd name="connsiteX656" fmla="*/ 1776201 w 9384838"/>
              <a:gd name="connsiteY656" fmla="*/ 4365125 h 6246801"/>
              <a:gd name="connsiteX657" fmla="*/ 1751865 w 9384838"/>
              <a:gd name="connsiteY657" fmla="*/ 4340788 h 6246801"/>
              <a:gd name="connsiteX658" fmla="*/ 1801642 w 9384838"/>
              <a:gd name="connsiteY658" fmla="*/ 4340788 h 6246801"/>
              <a:gd name="connsiteX659" fmla="*/ 1827082 w 9384838"/>
              <a:gd name="connsiteY659" fmla="*/ 4315345 h 6246801"/>
              <a:gd name="connsiteX660" fmla="*/ 1902304 w 9384838"/>
              <a:gd name="connsiteY660" fmla="*/ 4340788 h 6246801"/>
              <a:gd name="connsiteX661" fmla="*/ 1952081 w 9384838"/>
              <a:gd name="connsiteY661" fmla="*/ 4315345 h 6246801"/>
              <a:gd name="connsiteX662" fmla="*/ 2001860 w 9384838"/>
              <a:gd name="connsiteY662" fmla="*/ 4340788 h 6246801"/>
              <a:gd name="connsiteX663" fmla="*/ 1952081 w 9384838"/>
              <a:gd name="connsiteY663" fmla="*/ 4340788 h 6246801"/>
              <a:gd name="connsiteX664" fmla="*/ 1952081 w 9384838"/>
              <a:gd name="connsiteY664" fmla="*/ 4390568 h 6246801"/>
              <a:gd name="connsiteX665" fmla="*/ 2027302 w 9384838"/>
              <a:gd name="connsiteY665" fmla="*/ 4416011 h 6246801"/>
              <a:gd name="connsiteX666" fmla="*/ 2052742 w 9384838"/>
              <a:gd name="connsiteY666" fmla="*/ 4416011 h 6246801"/>
              <a:gd name="connsiteX667" fmla="*/ 2102518 w 9384838"/>
              <a:gd name="connsiteY667" fmla="*/ 4390568 h 6246801"/>
              <a:gd name="connsiteX668" fmla="*/ 2127962 w 9384838"/>
              <a:gd name="connsiteY668" fmla="*/ 4390568 h 6246801"/>
              <a:gd name="connsiteX669" fmla="*/ 2203182 w 9384838"/>
              <a:gd name="connsiteY669" fmla="*/ 4440348 h 6246801"/>
              <a:gd name="connsiteX670" fmla="*/ 2328178 w 9384838"/>
              <a:gd name="connsiteY670" fmla="*/ 4465791 h 6246801"/>
              <a:gd name="connsiteX671" fmla="*/ 2428839 w 9384838"/>
              <a:gd name="connsiteY671" fmla="*/ 4465791 h 6246801"/>
              <a:gd name="connsiteX672" fmla="*/ 2478617 w 9384838"/>
              <a:gd name="connsiteY672" fmla="*/ 4440348 h 6246801"/>
              <a:gd name="connsiteX673" fmla="*/ 2529503 w 9384838"/>
              <a:gd name="connsiteY673" fmla="*/ 4416011 h 6246801"/>
              <a:gd name="connsiteX674" fmla="*/ 2579280 w 9384838"/>
              <a:gd name="connsiteY674" fmla="*/ 4440348 h 6246801"/>
              <a:gd name="connsiteX675" fmla="*/ 2629058 w 9384838"/>
              <a:gd name="connsiteY675" fmla="*/ 4440348 h 6246801"/>
              <a:gd name="connsiteX676" fmla="*/ 2679941 w 9384838"/>
              <a:gd name="connsiteY676" fmla="*/ 4465791 h 6246801"/>
              <a:gd name="connsiteX677" fmla="*/ 2679941 w 9384838"/>
              <a:gd name="connsiteY677" fmla="*/ 4465790 h 6246801"/>
              <a:gd name="connsiteX678" fmla="*/ 2705383 w 9384838"/>
              <a:gd name="connsiteY678" fmla="*/ 4465790 h 6246801"/>
              <a:gd name="connsiteX679" fmla="*/ 2804940 w 9384838"/>
              <a:gd name="connsiteY679" fmla="*/ 4440347 h 6246801"/>
              <a:gd name="connsiteX680" fmla="*/ 2830382 w 9384838"/>
              <a:gd name="connsiteY680" fmla="*/ 4491233 h 6246801"/>
              <a:gd name="connsiteX681" fmla="*/ 2804940 w 9384838"/>
              <a:gd name="connsiteY681" fmla="*/ 4515570 h 6246801"/>
              <a:gd name="connsiteX682" fmla="*/ 2780604 w 9384838"/>
              <a:gd name="connsiteY682" fmla="*/ 4541013 h 6246801"/>
              <a:gd name="connsiteX683" fmla="*/ 2804940 w 9384838"/>
              <a:gd name="connsiteY683" fmla="*/ 4566456 h 6246801"/>
              <a:gd name="connsiteX684" fmla="*/ 2804940 w 9384838"/>
              <a:gd name="connsiteY684" fmla="*/ 4590793 h 6246801"/>
              <a:gd name="connsiteX685" fmla="*/ 2855825 w 9384838"/>
              <a:gd name="connsiteY685" fmla="*/ 4590793 h 6246801"/>
              <a:gd name="connsiteX686" fmla="*/ 2855825 w 9384838"/>
              <a:gd name="connsiteY686" fmla="*/ 4566456 h 6246801"/>
              <a:gd name="connsiteX687" fmla="*/ 2880159 w 9384838"/>
              <a:gd name="connsiteY687" fmla="*/ 4566456 h 6246801"/>
              <a:gd name="connsiteX688" fmla="*/ 2880159 w 9384838"/>
              <a:gd name="connsiteY688" fmla="*/ 4605916 h 6246801"/>
              <a:gd name="connsiteX689" fmla="*/ 2880162 w 9384838"/>
              <a:gd name="connsiteY689" fmla="*/ 4605918 h 6246801"/>
              <a:gd name="connsiteX690" fmla="*/ 2880162 w 9384838"/>
              <a:gd name="connsiteY690" fmla="*/ 4566457 h 6246801"/>
              <a:gd name="connsiteX691" fmla="*/ 2931045 w 9384838"/>
              <a:gd name="connsiteY691" fmla="*/ 4616236 h 6246801"/>
              <a:gd name="connsiteX692" fmla="*/ 2980823 w 9384838"/>
              <a:gd name="connsiteY692" fmla="*/ 4641679 h 6246801"/>
              <a:gd name="connsiteX693" fmla="*/ 3006265 w 9384838"/>
              <a:gd name="connsiteY693" fmla="*/ 4616236 h 6246801"/>
              <a:gd name="connsiteX694" fmla="*/ 3030601 w 9384838"/>
              <a:gd name="connsiteY694" fmla="*/ 4616236 h 6246801"/>
              <a:gd name="connsiteX695" fmla="*/ 3056044 w 9384838"/>
              <a:gd name="connsiteY695" fmla="*/ 4590793 h 6246801"/>
              <a:gd name="connsiteX696" fmla="*/ 3105820 w 9384838"/>
              <a:gd name="connsiteY696" fmla="*/ 4590793 h 6246801"/>
              <a:gd name="connsiteX697" fmla="*/ 3131263 w 9384838"/>
              <a:gd name="connsiteY697" fmla="*/ 4541014 h 6246801"/>
              <a:gd name="connsiteX698" fmla="*/ 3131263 w 9384838"/>
              <a:gd name="connsiteY698" fmla="*/ 4590793 h 6246801"/>
              <a:gd name="connsiteX699" fmla="*/ 3156704 w 9384838"/>
              <a:gd name="connsiteY699" fmla="*/ 4566457 h 6246801"/>
              <a:gd name="connsiteX700" fmla="*/ 3181041 w 9384838"/>
              <a:gd name="connsiteY700" fmla="*/ 4515571 h 6246801"/>
              <a:gd name="connsiteX701" fmla="*/ 3156704 w 9384838"/>
              <a:gd name="connsiteY701" fmla="*/ 4440348 h 6246801"/>
              <a:gd name="connsiteX702" fmla="*/ 3131263 w 9384838"/>
              <a:gd name="connsiteY702" fmla="*/ 4416011 h 6246801"/>
              <a:gd name="connsiteX703" fmla="*/ 3181041 w 9384838"/>
              <a:gd name="connsiteY703" fmla="*/ 4365125 h 6246801"/>
              <a:gd name="connsiteX704" fmla="*/ 3231924 w 9384838"/>
              <a:gd name="connsiteY704" fmla="*/ 4340788 h 6246801"/>
              <a:gd name="connsiteX705" fmla="*/ 3256260 w 9384838"/>
              <a:gd name="connsiteY705" fmla="*/ 4289902 h 6246801"/>
              <a:gd name="connsiteX706" fmla="*/ 3281703 w 9384838"/>
              <a:gd name="connsiteY706" fmla="*/ 4289902 h 6246801"/>
              <a:gd name="connsiteX707" fmla="*/ 3281705 w 9384838"/>
              <a:gd name="connsiteY707" fmla="*/ 4289902 h 6246801"/>
              <a:gd name="connsiteX708" fmla="*/ 3307147 w 9384838"/>
              <a:gd name="connsiteY708" fmla="*/ 4265565 h 6246801"/>
              <a:gd name="connsiteX709" fmla="*/ 3356924 w 9384838"/>
              <a:gd name="connsiteY709" fmla="*/ 4265565 h 6246801"/>
              <a:gd name="connsiteX710" fmla="*/ 3457589 w 9384838"/>
              <a:gd name="connsiteY710" fmla="*/ 4190342 h 6246801"/>
              <a:gd name="connsiteX711" fmla="*/ 3558250 w 9384838"/>
              <a:gd name="connsiteY711" fmla="*/ 4089676 h 6246801"/>
              <a:gd name="connsiteX712" fmla="*/ 3582585 w 9384838"/>
              <a:gd name="connsiteY712" fmla="*/ 4014453 h 6246801"/>
              <a:gd name="connsiteX713" fmla="*/ 3608026 w 9384838"/>
              <a:gd name="connsiteY713" fmla="*/ 3989010 h 6246801"/>
              <a:gd name="connsiteX714" fmla="*/ 3582585 w 9384838"/>
              <a:gd name="connsiteY714" fmla="*/ 3963567 h 6246801"/>
              <a:gd name="connsiteX715" fmla="*/ 3608026 w 9384838"/>
              <a:gd name="connsiteY715" fmla="*/ 3913787 h 6246801"/>
              <a:gd name="connsiteX716" fmla="*/ 3582585 w 9384838"/>
              <a:gd name="connsiteY716" fmla="*/ 3888344 h 6246801"/>
              <a:gd name="connsiteX717" fmla="*/ 3608026 w 9384838"/>
              <a:gd name="connsiteY717" fmla="*/ 3838565 h 6246801"/>
              <a:gd name="connsiteX718" fmla="*/ 3633468 w 9384838"/>
              <a:gd name="connsiteY718" fmla="*/ 3813122 h 6246801"/>
              <a:gd name="connsiteX719" fmla="*/ 3683247 w 9384838"/>
              <a:gd name="connsiteY719" fmla="*/ 3788785 h 6246801"/>
              <a:gd name="connsiteX720" fmla="*/ 3708689 w 9384838"/>
              <a:gd name="connsiteY720" fmla="*/ 3813122 h 6246801"/>
              <a:gd name="connsiteX721" fmla="*/ 3783908 w 9384838"/>
              <a:gd name="connsiteY721" fmla="*/ 3788785 h 6246801"/>
              <a:gd name="connsiteX722" fmla="*/ 3883464 w 9384838"/>
              <a:gd name="connsiteY722" fmla="*/ 3763342 h 6246801"/>
              <a:gd name="connsiteX723" fmla="*/ 3883464 w 9384838"/>
              <a:gd name="connsiteY723" fmla="*/ 3813122 h 6246801"/>
              <a:gd name="connsiteX724" fmla="*/ 3833686 w 9384838"/>
              <a:gd name="connsiteY724" fmla="*/ 3813122 h 6246801"/>
              <a:gd name="connsiteX725" fmla="*/ 3808245 w 9384838"/>
              <a:gd name="connsiteY725" fmla="*/ 3838565 h 6246801"/>
              <a:gd name="connsiteX726" fmla="*/ 3808245 w 9384838"/>
              <a:gd name="connsiteY726" fmla="*/ 3888344 h 6246801"/>
              <a:gd name="connsiteX727" fmla="*/ 3758467 w 9384838"/>
              <a:gd name="connsiteY727" fmla="*/ 3864008 h 6246801"/>
              <a:gd name="connsiteX728" fmla="*/ 3708689 w 9384838"/>
              <a:gd name="connsiteY728" fmla="*/ 3913787 h 6246801"/>
              <a:gd name="connsiteX729" fmla="*/ 3683247 w 9384838"/>
              <a:gd name="connsiteY729" fmla="*/ 3888344 h 6246801"/>
              <a:gd name="connsiteX730" fmla="*/ 3633468 w 9384838"/>
              <a:gd name="connsiteY730" fmla="*/ 3913787 h 6246801"/>
              <a:gd name="connsiteX731" fmla="*/ 3657804 w 9384838"/>
              <a:gd name="connsiteY731" fmla="*/ 3939230 h 6246801"/>
              <a:gd name="connsiteX732" fmla="*/ 3633468 w 9384838"/>
              <a:gd name="connsiteY732" fmla="*/ 3963567 h 6246801"/>
              <a:gd name="connsiteX733" fmla="*/ 3657804 w 9384838"/>
              <a:gd name="connsiteY733" fmla="*/ 3963567 h 6246801"/>
              <a:gd name="connsiteX734" fmla="*/ 3683247 w 9384838"/>
              <a:gd name="connsiteY734" fmla="*/ 3989010 h 6246801"/>
              <a:gd name="connsiteX735" fmla="*/ 3708689 w 9384838"/>
              <a:gd name="connsiteY735" fmla="*/ 3989010 h 6246801"/>
              <a:gd name="connsiteX736" fmla="*/ 3708689 w 9384838"/>
              <a:gd name="connsiteY736" fmla="*/ 4014453 h 6246801"/>
              <a:gd name="connsiteX737" fmla="*/ 3708688 w 9384838"/>
              <a:gd name="connsiteY737" fmla="*/ 4014453 h 6246801"/>
              <a:gd name="connsiteX738" fmla="*/ 3657804 w 9384838"/>
              <a:gd name="connsiteY738" fmla="*/ 4064233 h 6246801"/>
              <a:gd name="connsiteX739" fmla="*/ 3683246 w 9384838"/>
              <a:gd name="connsiteY739" fmla="*/ 4139455 h 6246801"/>
              <a:gd name="connsiteX740" fmla="*/ 3808243 w 9384838"/>
              <a:gd name="connsiteY740" fmla="*/ 4164898 h 6246801"/>
              <a:gd name="connsiteX741" fmla="*/ 3833684 w 9384838"/>
              <a:gd name="connsiteY741" fmla="*/ 4089676 h 6246801"/>
              <a:gd name="connsiteX742" fmla="*/ 3958666 w 9384838"/>
              <a:gd name="connsiteY742" fmla="*/ 4089676 h 6246801"/>
              <a:gd name="connsiteX743" fmla="*/ 4084770 w 9384838"/>
              <a:gd name="connsiteY743" fmla="*/ 4064233 h 6246801"/>
              <a:gd name="connsiteX744" fmla="*/ 4185432 w 9384838"/>
              <a:gd name="connsiteY744" fmla="*/ 4064233 h 6246801"/>
              <a:gd name="connsiteX745" fmla="*/ 4460870 w 9384838"/>
              <a:gd name="connsiteY745" fmla="*/ 3888345 h 6246801"/>
              <a:gd name="connsiteX746" fmla="*/ 4510648 w 9384838"/>
              <a:gd name="connsiteY746" fmla="*/ 3763342 h 6246801"/>
              <a:gd name="connsiteX747" fmla="*/ 4761751 w 9384838"/>
              <a:gd name="connsiteY747" fmla="*/ 3713562 h 6246801"/>
              <a:gd name="connsiteX748" fmla="*/ 4836971 w 9384838"/>
              <a:gd name="connsiteY748" fmla="*/ 3612896 h 6246801"/>
              <a:gd name="connsiteX749" fmla="*/ 4887855 w 9384838"/>
              <a:gd name="connsiteY749" fmla="*/ 3487894 h 6246801"/>
              <a:gd name="connsiteX750" fmla="*/ 4887855 w 9384838"/>
              <a:gd name="connsiteY750" fmla="*/ 3487893 h 6246801"/>
              <a:gd name="connsiteX751" fmla="*/ 4937633 w 9384838"/>
              <a:gd name="connsiteY751" fmla="*/ 3437007 h 6246801"/>
              <a:gd name="connsiteX752" fmla="*/ 5012854 w 9384838"/>
              <a:gd name="connsiteY752" fmla="*/ 3387227 h 6246801"/>
              <a:gd name="connsiteX753" fmla="*/ 5038296 w 9384838"/>
              <a:gd name="connsiteY753" fmla="*/ 3336341 h 6246801"/>
              <a:gd name="connsiteX754" fmla="*/ 5113516 w 9384838"/>
              <a:gd name="connsiteY754" fmla="*/ 3236782 h 6246801"/>
              <a:gd name="connsiteX755" fmla="*/ 5137852 w 9384838"/>
              <a:gd name="connsiteY755" fmla="*/ 3185896 h 6246801"/>
              <a:gd name="connsiteX756" fmla="*/ 5163294 w 9384838"/>
              <a:gd name="connsiteY756" fmla="*/ 3161560 h 6246801"/>
              <a:gd name="connsiteX757" fmla="*/ 5238514 w 9384838"/>
              <a:gd name="connsiteY757" fmla="*/ 3011116 h 6246801"/>
              <a:gd name="connsiteX758" fmla="*/ 5263957 w 9384838"/>
              <a:gd name="connsiteY758" fmla="*/ 2860672 h 6246801"/>
              <a:gd name="connsiteX759" fmla="*/ 5188736 w 9384838"/>
              <a:gd name="connsiteY759" fmla="*/ 2809788 h 6246801"/>
              <a:gd name="connsiteX760" fmla="*/ 5163294 w 9384838"/>
              <a:gd name="connsiteY760" fmla="*/ 2835229 h 6246801"/>
              <a:gd name="connsiteX761" fmla="*/ 5137852 w 9384838"/>
              <a:gd name="connsiteY761" fmla="*/ 2835229 h 6246801"/>
              <a:gd name="connsiteX762" fmla="*/ 5137852 w 9384838"/>
              <a:gd name="connsiteY762" fmla="*/ 2785450 h 6246801"/>
              <a:gd name="connsiteX763" fmla="*/ 5188736 w 9384838"/>
              <a:gd name="connsiteY763" fmla="*/ 2785450 h 6246801"/>
              <a:gd name="connsiteX764" fmla="*/ 5263957 w 9384838"/>
              <a:gd name="connsiteY764" fmla="*/ 2734563 h 6246801"/>
              <a:gd name="connsiteX765" fmla="*/ 5339177 w 9384838"/>
              <a:gd name="connsiteY765" fmla="*/ 2609561 h 6246801"/>
              <a:gd name="connsiteX766" fmla="*/ 5289399 w 9384838"/>
              <a:gd name="connsiteY766" fmla="*/ 2534339 h 6246801"/>
              <a:gd name="connsiteX767" fmla="*/ 5289931 w 9384838"/>
              <a:gd name="connsiteY767" fmla="*/ 2534660 h 6246801"/>
              <a:gd name="connsiteX768" fmla="*/ 5289398 w 9384838"/>
              <a:gd name="connsiteY768" fmla="*/ 2534339 h 6246801"/>
              <a:gd name="connsiteX769" fmla="*/ 5313734 w 9384838"/>
              <a:gd name="connsiteY769" fmla="*/ 2483451 h 6246801"/>
              <a:gd name="connsiteX770" fmla="*/ 5289398 w 9384838"/>
              <a:gd name="connsiteY770" fmla="*/ 2459115 h 6246801"/>
              <a:gd name="connsiteX771" fmla="*/ 5364618 w 9384838"/>
              <a:gd name="connsiteY771" fmla="*/ 2408231 h 6246801"/>
              <a:gd name="connsiteX772" fmla="*/ 5388954 w 9384838"/>
              <a:gd name="connsiteY772" fmla="*/ 2433674 h 6246801"/>
              <a:gd name="connsiteX773" fmla="*/ 5464174 w 9384838"/>
              <a:gd name="connsiteY773" fmla="*/ 2408231 h 6246801"/>
              <a:gd name="connsiteX774" fmla="*/ 5515059 w 9384838"/>
              <a:gd name="connsiteY774" fmla="*/ 2333007 h 6246801"/>
              <a:gd name="connsiteX775" fmla="*/ 5539394 w 9384838"/>
              <a:gd name="connsiteY775" fmla="*/ 2257785 h 6246801"/>
              <a:gd name="connsiteX776" fmla="*/ 5539394 w 9384838"/>
              <a:gd name="connsiteY776" fmla="*/ 2233447 h 6246801"/>
              <a:gd name="connsiteX777" fmla="*/ 5564837 w 9384838"/>
              <a:gd name="connsiteY777" fmla="*/ 2182565 h 6246801"/>
              <a:gd name="connsiteX778" fmla="*/ 5614615 w 9384838"/>
              <a:gd name="connsiteY778" fmla="*/ 2233447 h 6246801"/>
              <a:gd name="connsiteX779" fmla="*/ 5640057 w 9384838"/>
              <a:gd name="connsiteY779" fmla="*/ 2208005 h 6246801"/>
              <a:gd name="connsiteX780" fmla="*/ 5665499 w 9384838"/>
              <a:gd name="connsiteY780" fmla="*/ 2233447 h 6246801"/>
              <a:gd name="connsiteX781" fmla="*/ 5665499 w 9384838"/>
              <a:gd name="connsiteY781" fmla="*/ 2257785 h 6246801"/>
              <a:gd name="connsiteX782" fmla="*/ 5640057 w 9384838"/>
              <a:gd name="connsiteY782" fmla="*/ 2408231 h 6246801"/>
              <a:gd name="connsiteX783" fmla="*/ 5689835 w 9384838"/>
              <a:gd name="connsiteY783" fmla="*/ 2433674 h 6246801"/>
              <a:gd name="connsiteX784" fmla="*/ 5740719 w 9384838"/>
              <a:gd name="connsiteY784" fmla="*/ 2408231 h 6246801"/>
              <a:gd name="connsiteX785" fmla="*/ 5765055 w 9384838"/>
              <a:gd name="connsiteY785" fmla="*/ 2358450 h 6246801"/>
              <a:gd name="connsiteX786" fmla="*/ 5840275 w 9384838"/>
              <a:gd name="connsiteY786" fmla="*/ 2459115 h 6246801"/>
              <a:gd name="connsiteX787" fmla="*/ 5891159 w 9384838"/>
              <a:gd name="connsiteY787" fmla="*/ 2408231 h 6246801"/>
              <a:gd name="connsiteX788" fmla="*/ 5940937 w 9384838"/>
              <a:gd name="connsiteY788" fmla="*/ 2283229 h 6246801"/>
              <a:gd name="connsiteX789" fmla="*/ 5891159 w 9384838"/>
              <a:gd name="connsiteY789" fmla="*/ 2208005 h 6246801"/>
              <a:gd name="connsiteX790" fmla="*/ 5840275 w 9384838"/>
              <a:gd name="connsiteY790" fmla="*/ 2257785 h 6246801"/>
              <a:gd name="connsiteX791" fmla="*/ 5715277 w 9384838"/>
              <a:gd name="connsiteY791" fmla="*/ 2283229 h 6246801"/>
              <a:gd name="connsiteX792" fmla="*/ 5765055 w 9384838"/>
              <a:gd name="connsiteY792" fmla="*/ 2132783 h 6246801"/>
              <a:gd name="connsiteX793" fmla="*/ 5840275 w 9384838"/>
              <a:gd name="connsiteY793" fmla="*/ 2081897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270546 w 9384838"/>
              <a:gd name="connsiteY801" fmla="*/ 1474959 h 6246801"/>
              <a:gd name="connsiteX802" fmla="*/ 8187608 w 9384838"/>
              <a:gd name="connsiteY802" fmla="*/ 1463250 h 6246801"/>
              <a:gd name="connsiteX803" fmla="*/ 8203220 w 9384838"/>
              <a:gd name="connsiteY803" fmla="*/ 1472032 h 6246801"/>
              <a:gd name="connsiteX804" fmla="*/ 8215904 w 9384838"/>
              <a:gd name="connsiteY804" fmla="*/ 1471056 h 6246801"/>
              <a:gd name="connsiteX805" fmla="*/ 8214929 w 9384838"/>
              <a:gd name="connsiteY805" fmla="*/ 1479838 h 6246801"/>
              <a:gd name="connsiteX806" fmla="*/ 8216880 w 9384838"/>
              <a:gd name="connsiteY806" fmla="*/ 1484717 h 6246801"/>
              <a:gd name="connsiteX807" fmla="*/ 8195414 w 9384838"/>
              <a:gd name="connsiteY807" fmla="*/ 1482765 h 6246801"/>
              <a:gd name="connsiteX808" fmla="*/ 8197365 w 9384838"/>
              <a:gd name="connsiteY808" fmla="*/ 1476909 h 6246801"/>
              <a:gd name="connsiteX809" fmla="*/ 8187608 w 9384838"/>
              <a:gd name="connsiteY809" fmla="*/ 1463250 h 6246801"/>
              <a:gd name="connsiteX810" fmla="*/ 8289085 w 9384838"/>
              <a:gd name="connsiteY810" fmla="*/ 1415439 h 6246801"/>
              <a:gd name="connsiteX811" fmla="*/ 8307624 w 9384838"/>
              <a:gd name="connsiteY811" fmla="*/ 1425197 h 6246801"/>
              <a:gd name="connsiteX812" fmla="*/ 8318357 w 9384838"/>
              <a:gd name="connsiteY812" fmla="*/ 1429100 h 6246801"/>
              <a:gd name="connsiteX813" fmla="*/ 8307624 w 9384838"/>
              <a:gd name="connsiteY813" fmla="*/ 1443734 h 6246801"/>
              <a:gd name="connsiteX814" fmla="*/ 8313478 w 9384838"/>
              <a:gd name="connsiteY814" fmla="*/ 1452516 h 6246801"/>
              <a:gd name="connsiteX815" fmla="*/ 8282255 w 9384838"/>
              <a:gd name="connsiteY815" fmla="*/ 1469104 h 6246801"/>
              <a:gd name="connsiteX816" fmla="*/ 8280303 w 9384838"/>
              <a:gd name="connsiteY816" fmla="*/ 1453493 h 6246801"/>
              <a:gd name="connsiteX817" fmla="*/ 8269570 w 9384838"/>
              <a:gd name="connsiteY817" fmla="*/ 1425197 h 6246801"/>
              <a:gd name="connsiteX818" fmla="*/ 8289085 w 9384838"/>
              <a:gd name="connsiteY818" fmla="*/ 1415439 h 6246801"/>
              <a:gd name="connsiteX819" fmla="*/ 8360314 w 9384838"/>
              <a:gd name="connsiteY819" fmla="*/ 1357869 h 6246801"/>
              <a:gd name="connsiteX820" fmla="*/ 8376902 w 9384838"/>
              <a:gd name="connsiteY820" fmla="*/ 1366651 h 6246801"/>
              <a:gd name="connsiteX821" fmla="*/ 8379829 w 9384838"/>
              <a:gd name="connsiteY821" fmla="*/ 1382264 h 6246801"/>
              <a:gd name="connsiteX822" fmla="*/ 8349581 w 9384838"/>
              <a:gd name="connsiteY822" fmla="*/ 1375434 h 6246801"/>
              <a:gd name="connsiteX823" fmla="*/ 8360314 w 9384838"/>
              <a:gd name="connsiteY823" fmla="*/ 1357869 h 6246801"/>
              <a:gd name="connsiteX824" fmla="*/ 8571073 w 9384838"/>
              <a:gd name="connsiteY824" fmla="*/ 1228098 h 6246801"/>
              <a:gd name="connsiteX825" fmla="*/ 8597418 w 9384838"/>
              <a:gd name="connsiteY825" fmla="*/ 1253467 h 6246801"/>
              <a:gd name="connsiteX826" fmla="*/ 8592539 w 9384838"/>
              <a:gd name="connsiteY826" fmla="*/ 1260297 h 6246801"/>
              <a:gd name="connsiteX827" fmla="*/ 8592539 w 9384838"/>
              <a:gd name="connsiteY827" fmla="*/ 1272981 h 6246801"/>
              <a:gd name="connsiteX828" fmla="*/ 8572049 w 9384838"/>
              <a:gd name="connsiteY828" fmla="*/ 1273957 h 6246801"/>
              <a:gd name="connsiteX829" fmla="*/ 8561316 w 9384838"/>
              <a:gd name="connsiteY829" fmla="*/ 1285666 h 6246801"/>
              <a:gd name="connsiteX830" fmla="*/ 8554486 w 9384838"/>
              <a:gd name="connsiteY830" fmla="*/ 1302253 h 6246801"/>
              <a:gd name="connsiteX831" fmla="*/ 8533995 w 9384838"/>
              <a:gd name="connsiteY831" fmla="*/ 1311035 h 6246801"/>
              <a:gd name="connsiteX832" fmla="*/ 8510577 w 9384838"/>
              <a:gd name="connsiteY832" fmla="*/ 1309083 h 6246801"/>
              <a:gd name="connsiteX833" fmla="*/ 8505699 w 9384838"/>
              <a:gd name="connsiteY833" fmla="*/ 1331526 h 6246801"/>
              <a:gd name="connsiteX834" fmla="*/ 8494966 w 9384838"/>
              <a:gd name="connsiteY834" fmla="*/ 1335428 h 6246801"/>
              <a:gd name="connsiteX835" fmla="*/ 8482281 w 9384838"/>
              <a:gd name="connsiteY835" fmla="*/ 1312986 h 6246801"/>
              <a:gd name="connsiteX836" fmla="*/ 8474475 w 9384838"/>
              <a:gd name="connsiteY836" fmla="*/ 1303229 h 6246801"/>
              <a:gd name="connsiteX837" fmla="*/ 8467645 w 9384838"/>
              <a:gd name="connsiteY837" fmla="*/ 1279811 h 6246801"/>
              <a:gd name="connsiteX838" fmla="*/ 8476427 w 9384838"/>
              <a:gd name="connsiteY838" fmla="*/ 1270054 h 6246801"/>
              <a:gd name="connsiteX839" fmla="*/ 8524238 w 9384838"/>
              <a:gd name="connsiteY839" fmla="*/ 1261273 h 6246801"/>
              <a:gd name="connsiteX840" fmla="*/ 8551558 w 9384838"/>
              <a:gd name="connsiteY840" fmla="*/ 1236879 h 6246801"/>
              <a:gd name="connsiteX841" fmla="*/ 8567170 w 9384838"/>
              <a:gd name="connsiteY841" fmla="*/ 1237855 h 6246801"/>
              <a:gd name="connsiteX842" fmla="*/ 8571073 w 9384838"/>
              <a:gd name="connsiteY842" fmla="*/ 1228098 h 6246801"/>
              <a:gd name="connsiteX843" fmla="*/ 8306648 w 9384838"/>
              <a:gd name="connsiteY843" fmla="*/ 884639 h 6246801"/>
              <a:gd name="connsiteX844" fmla="*/ 8328114 w 9384838"/>
              <a:gd name="connsiteY844" fmla="*/ 903178 h 6246801"/>
              <a:gd name="connsiteX845" fmla="*/ 8334944 w 9384838"/>
              <a:gd name="connsiteY845" fmla="*/ 917814 h 6246801"/>
              <a:gd name="connsiteX846" fmla="*/ 8368119 w 9384838"/>
              <a:gd name="connsiteY846" fmla="*/ 935377 h 6246801"/>
              <a:gd name="connsiteX847" fmla="*/ 8422761 w 9384838"/>
              <a:gd name="connsiteY847" fmla="*/ 939280 h 6246801"/>
              <a:gd name="connsiteX848" fmla="*/ 8461790 w 9384838"/>
              <a:gd name="connsiteY848" fmla="*/ 922693 h 6246801"/>
              <a:gd name="connsiteX849" fmla="*/ 8450081 w 9384838"/>
              <a:gd name="connsiteY849" fmla="*/ 963674 h 6246801"/>
              <a:gd name="connsiteX850" fmla="*/ 8431542 w 9384838"/>
              <a:gd name="connsiteY850" fmla="*/ 975382 h 6246801"/>
              <a:gd name="connsiteX851" fmla="*/ 8415930 w 9384838"/>
              <a:gd name="connsiteY851" fmla="*/ 963674 h 6246801"/>
              <a:gd name="connsiteX852" fmla="*/ 8397391 w 9384838"/>
              <a:gd name="connsiteY852" fmla="*/ 963674 h 6246801"/>
              <a:gd name="connsiteX853" fmla="*/ 8359338 w 9384838"/>
              <a:gd name="connsiteY853" fmla="*/ 1014411 h 6246801"/>
              <a:gd name="connsiteX854" fmla="*/ 8284206 w 9384838"/>
              <a:gd name="connsiteY854" fmla="*/ 1020265 h 6246801"/>
              <a:gd name="connsiteX855" fmla="*/ 8247128 w 9384838"/>
              <a:gd name="connsiteY855" fmla="*/ 1070028 h 6246801"/>
              <a:gd name="connsiteX856" fmla="*/ 8212977 w 9384838"/>
              <a:gd name="connsiteY856" fmla="*/ 1083688 h 6246801"/>
              <a:gd name="connsiteX857" fmla="*/ 8184681 w 9384838"/>
              <a:gd name="connsiteY857" fmla="*/ 1151014 h 6246801"/>
              <a:gd name="connsiteX858" fmla="*/ 8163215 w 9384838"/>
              <a:gd name="connsiteY858" fmla="*/ 1151014 h 6246801"/>
              <a:gd name="connsiteX859" fmla="*/ 8155409 w 9384838"/>
              <a:gd name="connsiteY859" fmla="*/ 1207607 h 6246801"/>
              <a:gd name="connsiteX860" fmla="*/ 8099792 w 9384838"/>
              <a:gd name="connsiteY860" fmla="*/ 1223219 h 6246801"/>
              <a:gd name="connsiteX861" fmla="*/ 8077350 w 9384838"/>
              <a:gd name="connsiteY861" fmla="*/ 1247612 h 6246801"/>
              <a:gd name="connsiteX862" fmla="*/ 8066617 w 9384838"/>
              <a:gd name="connsiteY862" fmla="*/ 1319817 h 6246801"/>
              <a:gd name="connsiteX863" fmla="*/ 8057835 w 9384838"/>
              <a:gd name="connsiteY863" fmla="*/ 1315914 h 6246801"/>
              <a:gd name="connsiteX864" fmla="*/ 8009048 w 9384838"/>
              <a:gd name="connsiteY864" fmla="*/ 1320793 h 6246801"/>
              <a:gd name="connsiteX865" fmla="*/ 8009048 w 9384838"/>
              <a:gd name="connsiteY865" fmla="*/ 1309084 h 6246801"/>
              <a:gd name="connsiteX866" fmla="*/ 8010024 w 9384838"/>
              <a:gd name="connsiteY866" fmla="*/ 1293472 h 6246801"/>
              <a:gd name="connsiteX867" fmla="*/ 8002218 w 9384838"/>
              <a:gd name="connsiteY867" fmla="*/ 1262248 h 6246801"/>
              <a:gd name="connsiteX868" fmla="*/ 8013927 w 9384838"/>
              <a:gd name="connsiteY868" fmla="*/ 1254442 h 6246801"/>
              <a:gd name="connsiteX869" fmla="*/ 8038320 w 9384838"/>
              <a:gd name="connsiteY869" fmla="*/ 1219316 h 6246801"/>
              <a:gd name="connsiteX870" fmla="*/ 8077350 w 9384838"/>
              <a:gd name="connsiteY870" fmla="*/ 1190044 h 6246801"/>
              <a:gd name="connsiteX871" fmla="*/ 8108573 w 9384838"/>
              <a:gd name="connsiteY871" fmla="*/ 1167602 h 6246801"/>
              <a:gd name="connsiteX872" fmla="*/ 8111501 w 9384838"/>
              <a:gd name="connsiteY872" fmla="*/ 1154917 h 6246801"/>
              <a:gd name="connsiteX873" fmla="*/ 8135894 w 9384838"/>
              <a:gd name="connsiteY873" fmla="*/ 1148087 h 6246801"/>
              <a:gd name="connsiteX874" fmla="*/ 8141748 w 9384838"/>
              <a:gd name="connsiteY874" fmla="*/ 1130524 h 6246801"/>
              <a:gd name="connsiteX875" fmla="*/ 8135894 w 9384838"/>
              <a:gd name="connsiteY875" fmla="*/ 1121742 h 6246801"/>
              <a:gd name="connsiteX876" fmla="*/ 8143700 w 9384838"/>
              <a:gd name="connsiteY876" fmla="*/ 1104179 h 6246801"/>
              <a:gd name="connsiteX877" fmla="*/ 8200293 w 9384838"/>
              <a:gd name="connsiteY877" fmla="*/ 1030998 h 6246801"/>
              <a:gd name="connsiteX878" fmla="*/ 8231516 w 9384838"/>
              <a:gd name="connsiteY878" fmla="*/ 993920 h 6246801"/>
              <a:gd name="connsiteX879" fmla="*/ 8245176 w 9384838"/>
              <a:gd name="connsiteY879" fmla="*/ 957819 h 6246801"/>
              <a:gd name="connsiteX880" fmla="*/ 8258837 w 9384838"/>
              <a:gd name="connsiteY880" fmla="*/ 944159 h 6246801"/>
              <a:gd name="connsiteX881" fmla="*/ 8260788 w 9384838"/>
              <a:gd name="connsiteY881" fmla="*/ 920741 h 6246801"/>
              <a:gd name="connsiteX882" fmla="*/ 8289085 w 9384838"/>
              <a:gd name="connsiteY882" fmla="*/ 889516 h 6246801"/>
              <a:gd name="connsiteX883" fmla="*/ 8306648 w 9384838"/>
              <a:gd name="connsiteY883" fmla="*/ 884639 h 6246801"/>
              <a:gd name="connsiteX884" fmla="*/ 9328245 w 9384838"/>
              <a:gd name="connsiteY884" fmla="*/ 311878 h 6246801"/>
              <a:gd name="connsiteX885" fmla="*/ 9371178 w 9384838"/>
              <a:gd name="connsiteY885" fmla="*/ 317733 h 6246801"/>
              <a:gd name="connsiteX886" fmla="*/ 9384838 w 9384838"/>
              <a:gd name="connsiteY886" fmla="*/ 341150 h 6246801"/>
              <a:gd name="connsiteX887" fmla="*/ 9357517 w 9384838"/>
              <a:gd name="connsiteY887" fmla="*/ 360665 h 6246801"/>
              <a:gd name="connsiteX888" fmla="*/ 9357517 w 9384838"/>
              <a:gd name="connsiteY888" fmla="*/ 378228 h 6246801"/>
              <a:gd name="connsiteX889" fmla="*/ 9371178 w 9384838"/>
              <a:gd name="connsiteY889" fmla="*/ 393840 h 6246801"/>
              <a:gd name="connsiteX890" fmla="*/ 9367275 w 9384838"/>
              <a:gd name="connsiteY890" fmla="*/ 427015 h 6246801"/>
              <a:gd name="connsiteX891" fmla="*/ 9314585 w 9384838"/>
              <a:gd name="connsiteY891" fmla="*/ 427015 h 6246801"/>
              <a:gd name="connsiteX892" fmla="*/ 9250186 w 9384838"/>
              <a:gd name="connsiteY892" fmla="*/ 440675 h 6246801"/>
              <a:gd name="connsiteX893" fmla="*/ 9213108 w 9384838"/>
              <a:gd name="connsiteY893" fmla="*/ 471899 h 6246801"/>
              <a:gd name="connsiteX894" fmla="*/ 9162370 w 9384838"/>
              <a:gd name="connsiteY894" fmla="*/ 491414 h 6246801"/>
              <a:gd name="connsiteX895" fmla="*/ 9099923 w 9384838"/>
              <a:gd name="connsiteY895" fmla="*/ 526540 h 6246801"/>
              <a:gd name="connsiteX896" fmla="*/ 9035524 w 9384838"/>
              <a:gd name="connsiteY896" fmla="*/ 587036 h 6246801"/>
              <a:gd name="connsiteX897" fmla="*/ 8996494 w 9384838"/>
              <a:gd name="connsiteY897" fmla="*/ 635822 h 6246801"/>
              <a:gd name="connsiteX898" fmla="*/ 8961368 w 9384838"/>
              <a:gd name="connsiteY898" fmla="*/ 637774 h 6246801"/>
              <a:gd name="connsiteX899" fmla="*/ 8951610 w 9384838"/>
              <a:gd name="connsiteY899" fmla="*/ 647531 h 6246801"/>
              <a:gd name="connsiteX900" fmla="*/ 8926241 w 9384838"/>
              <a:gd name="connsiteY900" fmla="*/ 637774 h 6246801"/>
              <a:gd name="connsiteX901" fmla="*/ 8916484 w 9384838"/>
              <a:gd name="connsiteY901" fmla="*/ 608501 h 6246801"/>
              <a:gd name="connsiteX902" fmla="*/ 8883309 w 9384838"/>
              <a:gd name="connsiteY902" fmla="*/ 622162 h 6246801"/>
              <a:gd name="connsiteX903" fmla="*/ 8877454 w 9384838"/>
              <a:gd name="connsiteY903" fmla="*/ 651434 h 6246801"/>
              <a:gd name="connsiteX904" fmla="*/ 8887212 w 9384838"/>
              <a:gd name="connsiteY904" fmla="*/ 665094 h 6246801"/>
              <a:gd name="connsiteX905" fmla="*/ 8846231 w 9384838"/>
              <a:gd name="connsiteY905" fmla="*/ 719735 h 6246801"/>
              <a:gd name="connsiteX906" fmla="*/ 8799395 w 9384838"/>
              <a:gd name="connsiteY906" fmla="*/ 749008 h 6246801"/>
              <a:gd name="connsiteX907" fmla="*/ 8766220 w 9384838"/>
              <a:gd name="connsiteY907" fmla="*/ 774380 h 6246801"/>
              <a:gd name="connsiteX908" fmla="*/ 8731094 w 9384838"/>
              <a:gd name="connsiteY908" fmla="*/ 844633 h 6246801"/>
              <a:gd name="connsiteX909" fmla="*/ 8697919 w 9384838"/>
              <a:gd name="connsiteY909" fmla="*/ 862196 h 6246801"/>
              <a:gd name="connsiteX910" fmla="*/ 8666695 w 9384838"/>
              <a:gd name="connsiteY910" fmla="*/ 862196 h 6246801"/>
              <a:gd name="connsiteX911" fmla="*/ 8641326 w 9384838"/>
              <a:gd name="connsiteY911" fmla="*/ 887565 h 6246801"/>
              <a:gd name="connsiteX912" fmla="*/ 8614005 w 9384838"/>
              <a:gd name="connsiteY912" fmla="*/ 932449 h 6246801"/>
              <a:gd name="connsiteX913" fmla="*/ 8590587 w 9384838"/>
              <a:gd name="connsiteY913" fmla="*/ 936351 h 6246801"/>
              <a:gd name="connsiteX914" fmla="*/ 8576927 w 9384838"/>
              <a:gd name="connsiteY914" fmla="*/ 920740 h 6246801"/>
              <a:gd name="connsiteX915" fmla="*/ 8590587 w 9384838"/>
              <a:gd name="connsiteY915" fmla="*/ 885614 h 6246801"/>
              <a:gd name="connsiteX916" fmla="*/ 8602296 w 9384838"/>
              <a:gd name="connsiteY916" fmla="*/ 881711 h 6246801"/>
              <a:gd name="connsiteX917" fmla="*/ 8610102 w 9384838"/>
              <a:gd name="connsiteY917" fmla="*/ 868050 h 6246801"/>
              <a:gd name="connsiteX918" fmla="*/ 8606199 w 9384838"/>
              <a:gd name="connsiteY918" fmla="*/ 850487 h 6246801"/>
              <a:gd name="connsiteX919" fmla="*/ 8612054 w 9384838"/>
              <a:gd name="connsiteY919" fmla="*/ 825118 h 6246801"/>
              <a:gd name="connsiteX920" fmla="*/ 8623762 w 9384838"/>
              <a:gd name="connsiteY920" fmla="*/ 846584 h 6246801"/>
              <a:gd name="connsiteX921" fmla="*/ 8637423 w 9384838"/>
              <a:gd name="connsiteY921" fmla="*/ 848536 h 6246801"/>
              <a:gd name="connsiteX922" fmla="*/ 8649132 w 9384838"/>
              <a:gd name="connsiteY922" fmla="*/ 827069 h 6246801"/>
              <a:gd name="connsiteX923" fmla="*/ 8635471 w 9384838"/>
              <a:gd name="connsiteY923" fmla="*/ 807555 h 6246801"/>
              <a:gd name="connsiteX924" fmla="*/ 8654986 w 9384838"/>
              <a:gd name="connsiteY924" fmla="*/ 807555 h 6246801"/>
              <a:gd name="connsiteX925" fmla="*/ 8664743 w 9384838"/>
              <a:gd name="connsiteY925" fmla="*/ 819263 h 6246801"/>
              <a:gd name="connsiteX926" fmla="*/ 8692064 w 9384838"/>
              <a:gd name="connsiteY926" fmla="*/ 805603 h 6246801"/>
              <a:gd name="connsiteX927" fmla="*/ 8709627 w 9384838"/>
              <a:gd name="connsiteY927" fmla="*/ 778282 h 6246801"/>
              <a:gd name="connsiteX928" fmla="*/ 8711579 w 9384838"/>
              <a:gd name="connsiteY928" fmla="*/ 749008 h 6246801"/>
              <a:gd name="connsiteX929" fmla="*/ 8695967 w 9384838"/>
              <a:gd name="connsiteY929" fmla="*/ 749008 h 6246801"/>
              <a:gd name="connsiteX930" fmla="*/ 8672549 w 9384838"/>
              <a:gd name="connsiteY930" fmla="*/ 745105 h 6246801"/>
              <a:gd name="connsiteX931" fmla="*/ 8668646 w 9384838"/>
              <a:gd name="connsiteY931" fmla="*/ 713881 h 6246801"/>
              <a:gd name="connsiteX932" fmla="*/ 8697919 w 9384838"/>
              <a:gd name="connsiteY932" fmla="*/ 713881 h 6246801"/>
              <a:gd name="connsiteX933" fmla="*/ 8715482 w 9384838"/>
              <a:gd name="connsiteY933" fmla="*/ 731444 h 6246801"/>
              <a:gd name="connsiteX934" fmla="*/ 8733045 w 9384838"/>
              <a:gd name="connsiteY934" fmla="*/ 719735 h 6246801"/>
              <a:gd name="connsiteX935" fmla="*/ 8746705 w 9384838"/>
              <a:gd name="connsiteY935" fmla="*/ 688512 h 6246801"/>
              <a:gd name="connsiteX936" fmla="*/ 8787686 w 9384838"/>
              <a:gd name="connsiteY936" fmla="*/ 674851 h 6246801"/>
              <a:gd name="connsiteX937" fmla="*/ 8811104 w 9384838"/>
              <a:gd name="connsiteY937" fmla="*/ 624114 h 6246801"/>
              <a:gd name="connsiteX938" fmla="*/ 8830619 w 9384838"/>
              <a:gd name="connsiteY938" fmla="*/ 618260 h 6246801"/>
              <a:gd name="connsiteX939" fmla="*/ 8840376 w 9384838"/>
              <a:gd name="connsiteY939" fmla="*/ 600695 h 6246801"/>
              <a:gd name="connsiteX940" fmla="*/ 8832570 w 9384838"/>
              <a:gd name="connsiteY940" fmla="*/ 559715 h 6246801"/>
              <a:gd name="connsiteX941" fmla="*/ 8850134 w 9384838"/>
              <a:gd name="connsiteY941" fmla="*/ 559715 h 6246801"/>
              <a:gd name="connsiteX942" fmla="*/ 8885260 w 9384838"/>
              <a:gd name="connsiteY942" fmla="*/ 573376 h 6246801"/>
              <a:gd name="connsiteX943" fmla="*/ 8902823 w 9384838"/>
              <a:gd name="connsiteY943" fmla="*/ 559715 h 6246801"/>
              <a:gd name="connsiteX944" fmla="*/ 8904775 w 9384838"/>
              <a:gd name="connsiteY944" fmla="*/ 524589 h 6246801"/>
              <a:gd name="connsiteX945" fmla="*/ 8949659 w 9384838"/>
              <a:gd name="connsiteY945" fmla="*/ 497268 h 6246801"/>
              <a:gd name="connsiteX946" fmla="*/ 8976980 w 9384838"/>
              <a:gd name="connsiteY946" fmla="*/ 497268 h 6246801"/>
              <a:gd name="connsiteX947" fmla="*/ 8976980 w 9384838"/>
              <a:gd name="connsiteY947" fmla="*/ 462142 h 6246801"/>
              <a:gd name="connsiteX948" fmla="*/ 8965271 w 9384838"/>
              <a:gd name="connsiteY948" fmla="*/ 419209 h 6246801"/>
              <a:gd name="connsiteX949" fmla="*/ 8973077 w 9384838"/>
              <a:gd name="connsiteY949" fmla="*/ 393840 h 6246801"/>
              <a:gd name="connsiteX950" fmla="*/ 9002349 w 9384838"/>
              <a:gd name="connsiteY950" fmla="*/ 376277 h 6246801"/>
              <a:gd name="connsiteX951" fmla="*/ 9017961 w 9384838"/>
              <a:gd name="connsiteY951" fmla="*/ 403597 h 6246801"/>
              <a:gd name="connsiteX952" fmla="*/ 9041378 w 9384838"/>
              <a:gd name="connsiteY952" fmla="*/ 467996 h 6246801"/>
              <a:gd name="connsiteX953" fmla="*/ 9076505 w 9384838"/>
              <a:gd name="connsiteY953" fmla="*/ 475802 h 6246801"/>
              <a:gd name="connsiteX954" fmla="*/ 9154564 w 9384838"/>
              <a:gd name="connsiteY954" fmla="*/ 458239 h 6246801"/>
              <a:gd name="connsiteX955" fmla="*/ 9209205 w 9384838"/>
              <a:gd name="connsiteY955" fmla="*/ 409452 h 6246801"/>
              <a:gd name="connsiteX956" fmla="*/ 9218963 w 9384838"/>
              <a:gd name="connsiteY956" fmla="*/ 380180 h 6246801"/>
              <a:gd name="connsiteX957" fmla="*/ 9283361 w 9384838"/>
              <a:gd name="connsiteY957" fmla="*/ 325538 h 6246801"/>
              <a:gd name="connsiteX958" fmla="*/ 9328245 w 9384838"/>
              <a:gd name="connsiteY958" fmla="*/ 311878 h 6246801"/>
              <a:gd name="connsiteX959" fmla="*/ 6819242 w 9384838"/>
              <a:gd name="connsiteY959" fmla="*/ 0 h 6246801"/>
              <a:gd name="connsiteX960" fmla="*/ 6869020 w 9384838"/>
              <a:gd name="connsiteY960" fmla="*/ 125002 h 6246801"/>
              <a:gd name="connsiteX961" fmla="*/ 6969682 w 9384838"/>
              <a:gd name="connsiteY961" fmla="*/ 326334 h 6246801"/>
              <a:gd name="connsiteX962" fmla="*/ 6969682 w 9384838"/>
              <a:gd name="connsiteY962" fmla="*/ 401556 h 6246801"/>
              <a:gd name="connsiteX963" fmla="*/ 7094680 w 9384838"/>
              <a:gd name="connsiteY963" fmla="*/ 652667 h 6246801"/>
              <a:gd name="connsiteX964" fmla="*/ 7220784 w 9384838"/>
              <a:gd name="connsiteY964" fmla="*/ 803117 h 6246801"/>
              <a:gd name="connsiteX965" fmla="*/ 7321446 w 9384838"/>
              <a:gd name="connsiteY965" fmla="*/ 903783 h 6246801"/>
              <a:gd name="connsiteX966" fmla="*/ 7321446 w 9384838"/>
              <a:gd name="connsiteY966" fmla="*/ 979004 h 6246801"/>
              <a:gd name="connsiteX967" fmla="*/ 7345782 w 9384838"/>
              <a:gd name="connsiteY967" fmla="*/ 979004 h 6246801"/>
              <a:gd name="connsiteX968" fmla="*/ 7396667 w 9384838"/>
              <a:gd name="connsiteY968" fmla="*/ 1003341 h 6246801"/>
              <a:gd name="connsiteX969" fmla="*/ 7421002 w 9384838"/>
              <a:gd name="connsiteY969" fmla="*/ 979004 h 6246801"/>
              <a:gd name="connsiteX970" fmla="*/ 7496223 w 9384838"/>
              <a:gd name="connsiteY970" fmla="*/ 1003341 h 6246801"/>
              <a:gd name="connsiteX971" fmla="*/ 7446445 w 9384838"/>
              <a:gd name="connsiteY971" fmla="*/ 1054227 h 6246801"/>
              <a:gd name="connsiteX972" fmla="*/ 7471887 w 9384838"/>
              <a:gd name="connsiteY972" fmla="*/ 1078564 h 6246801"/>
              <a:gd name="connsiteX973" fmla="*/ 7521665 w 9384838"/>
              <a:gd name="connsiteY973" fmla="*/ 1054227 h 6246801"/>
              <a:gd name="connsiteX974" fmla="*/ 7547107 w 9384838"/>
              <a:gd name="connsiteY974" fmla="*/ 1129449 h 6246801"/>
              <a:gd name="connsiteX975" fmla="*/ 7672105 w 9384838"/>
              <a:gd name="connsiteY975" fmla="*/ 1179229 h 6246801"/>
              <a:gd name="connsiteX976" fmla="*/ 7747325 w 9384838"/>
              <a:gd name="connsiteY976" fmla="*/ 1179229 h 6246801"/>
              <a:gd name="connsiteX977" fmla="*/ 7847987 w 9384838"/>
              <a:gd name="connsiteY977" fmla="*/ 1104007 h 6246801"/>
              <a:gd name="connsiteX978" fmla="*/ 7923207 w 9384838"/>
              <a:gd name="connsiteY978" fmla="*/ 1078564 h 6246801"/>
              <a:gd name="connsiteX979" fmla="*/ 7998427 w 9384838"/>
              <a:gd name="connsiteY979" fmla="*/ 1003341 h 6246801"/>
              <a:gd name="connsiteX980" fmla="*/ 7998427 w 9384838"/>
              <a:gd name="connsiteY980" fmla="*/ 1054227 h 6246801"/>
              <a:gd name="connsiteX981" fmla="*/ 7948649 w 9384838"/>
              <a:gd name="connsiteY981" fmla="*/ 1104007 h 6246801"/>
              <a:gd name="connsiteX982" fmla="*/ 7948649 w 9384838"/>
              <a:gd name="connsiteY982" fmla="*/ 1129449 h 6246801"/>
              <a:gd name="connsiteX983" fmla="*/ 7822545 w 9384838"/>
              <a:gd name="connsiteY983" fmla="*/ 1279895 h 6246801"/>
              <a:gd name="connsiteX984" fmla="*/ 7822545 w 9384838"/>
              <a:gd name="connsiteY984" fmla="*/ 1379454 h 6246801"/>
              <a:gd name="connsiteX985" fmla="*/ 7873429 w 9384838"/>
              <a:gd name="connsiteY985" fmla="*/ 1379454 h 6246801"/>
              <a:gd name="connsiteX986" fmla="*/ 7847987 w 9384838"/>
              <a:gd name="connsiteY986" fmla="*/ 1505563 h 6246801"/>
              <a:gd name="connsiteX987" fmla="*/ 7797103 w 9384838"/>
              <a:gd name="connsiteY987" fmla="*/ 1531005 h 6246801"/>
              <a:gd name="connsiteX988" fmla="*/ 7873429 w 9384838"/>
              <a:gd name="connsiteY988" fmla="*/ 1606229 h 6246801"/>
              <a:gd name="connsiteX989" fmla="*/ 7948649 w 9384838"/>
              <a:gd name="connsiteY989" fmla="*/ 1606229 h 6246801"/>
              <a:gd name="connsiteX990" fmla="*/ 7923207 w 9384838"/>
              <a:gd name="connsiteY990" fmla="*/ 1656009 h 6246801"/>
              <a:gd name="connsiteX991" fmla="*/ 7772767 w 9384838"/>
              <a:gd name="connsiteY991" fmla="*/ 1630565 h 6246801"/>
              <a:gd name="connsiteX992" fmla="*/ 7672105 w 9384838"/>
              <a:gd name="connsiteY992" fmla="*/ 1705789 h 6246801"/>
              <a:gd name="connsiteX993" fmla="*/ 7672105 w 9384838"/>
              <a:gd name="connsiteY993" fmla="*/ 1656009 h 6246801"/>
              <a:gd name="connsiteX994" fmla="*/ 7596885 w 9384838"/>
              <a:gd name="connsiteY994" fmla="*/ 1656009 h 6246801"/>
              <a:gd name="connsiteX995" fmla="*/ 7571443 w 9384838"/>
              <a:gd name="connsiteY995" fmla="*/ 1705789 h 6246801"/>
              <a:gd name="connsiteX996" fmla="*/ 7446445 w 9384838"/>
              <a:gd name="connsiteY996" fmla="*/ 1681452 h 6246801"/>
              <a:gd name="connsiteX997" fmla="*/ 7421002 w 9384838"/>
              <a:gd name="connsiteY997" fmla="*/ 1630565 h 6246801"/>
              <a:gd name="connsiteX998" fmla="*/ 7321446 w 9384838"/>
              <a:gd name="connsiteY998" fmla="*/ 1630565 h 6246801"/>
              <a:gd name="connsiteX999" fmla="*/ 7070344 w 9384838"/>
              <a:gd name="connsiteY999" fmla="*/ 1756674 h 6246801"/>
              <a:gd name="connsiteX1000" fmla="*/ 6869020 w 9384838"/>
              <a:gd name="connsiteY1000" fmla="*/ 1907113 h 6246801"/>
              <a:gd name="connsiteX1001" fmla="*/ 6894462 w 9384838"/>
              <a:gd name="connsiteY1001" fmla="*/ 1956897 h 6246801"/>
              <a:gd name="connsiteX1002" fmla="*/ 6819242 w 9384838"/>
              <a:gd name="connsiteY1002" fmla="*/ 2081899 h 6246801"/>
              <a:gd name="connsiteX1003" fmla="*/ 6793800 w 9384838"/>
              <a:gd name="connsiteY1003" fmla="*/ 2006676 h 6246801"/>
              <a:gd name="connsiteX1004" fmla="*/ 6668802 w 9384838"/>
              <a:gd name="connsiteY1004" fmla="*/ 1931450 h 6246801"/>
              <a:gd name="connsiteX1005" fmla="*/ 6542697 w 9384838"/>
              <a:gd name="connsiteY1005" fmla="*/ 1831894 h 6246801"/>
              <a:gd name="connsiteX1006" fmla="*/ 6467477 w 9384838"/>
              <a:gd name="connsiteY1006" fmla="*/ 1705789 h 6246801"/>
              <a:gd name="connsiteX1007" fmla="*/ 6417699 w 9384838"/>
              <a:gd name="connsiteY1007" fmla="*/ 1681452 h 6246801"/>
              <a:gd name="connsiteX1008" fmla="*/ 6342479 w 9384838"/>
              <a:gd name="connsiteY1008" fmla="*/ 1580786 h 6246801"/>
              <a:gd name="connsiteX1009" fmla="*/ 6217481 w 9384838"/>
              <a:gd name="connsiteY1009" fmla="*/ 1555343 h 6246801"/>
              <a:gd name="connsiteX1010" fmla="*/ 6091377 w 9384838"/>
              <a:gd name="connsiteY1010" fmla="*/ 1606229 h 6246801"/>
              <a:gd name="connsiteX1011" fmla="*/ 5991821 w 9384838"/>
              <a:gd name="connsiteY1011" fmla="*/ 1681452 h 6246801"/>
              <a:gd name="connsiteX1012" fmla="*/ 5966379 w 9384838"/>
              <a:gd name="connsiteY1012" fmla="*/ 1630565 h 6246801"/>
              <a:gd name="connsiteX1013" fmla="*/ 5966379 w 9384838"/>
              <a:gd name="connsiteY1013" fmla="*/ 1580786 h 6246801"/>
              <a:gd name="connsiteX1014" fmla="*/ 5916601 w 9384838"/>
              <a:gd name="connsiteY1014" fmla="*/ 1531005 h 6246801"/>
              <a:gd name="connsiteX1015" fmla="*/ 5940937 w 9384838"/>
              <a:gd name="connsiteY1015" fmla="*/ 1505563 h 6246801"/>
              <a:gd name="connsiteX1016" fmla="*/ 5891159 w 9384838"/>
              <a:gd name="connsiteY1016" fmla="*/ 1480122 h 6246801"/>
              <a:gd name="connsiteX1017" fmla="*/ 5840275 w 9384838"/>
              <a:gd name="connsiteY1017" fmla="*/ 1480122 h 6246801"/>
              <a:gd name="connsiteX1018" fmla="*/ 5815939 w 9384838"/>
              <a:gd name="connsiteY1018" fmla="*/ 1455784 h 6246801"/>
              <a:gd name="connsiteX1019" fmla="*/ 5740719 w 9384838"/>
              <a:gd name="connsiteY1019" fmla="*/ 1505563 h 6246801"/>
              <a:gd name="connsiteX1020" fmla="*/ 5665499 w 9384838"/>
              <a:gd name="connsiteY1020" fmla="*/ 1606229 h 6246801"/>
              <a:gd name="connsiteX1021" fmla="*/ 5715277 w 9384838"/>
              <a:gd name="connsiteY1021" fmla="*/ 1656009 h 6246801"/>
              <a:gd name="connsiteX1022" fmla="*/ 5765055 w 9384838"/>
              <a:gd name="connsiteY1022" fmla="*/ 1731231 h 6246801"/>
              <a:gd name="connsiteX1023" fmla="*/ 5840275 w 9384838"/>
              <a:gd name="connsiteY1023" fmla="*/ 1731231 h 6246801"/>
              <a:gd name="connsiteX1024" fmla="*/ 5916601 w 9384838"/>
              <a:gd name="connsiteY1024" fmla="*/ 1881669 h 6246801"/>
              <a:gd name="connsiteX1025" fmla="*/ 5966379 w 9384838"/>
              <a:gd name="connsiteY1025" fmla="*/ 1956897 h 6246801"/>
              <a:gd name="connsiteX1026" fmla="*/ 5891159 w 9384838"/>
              <a:gd name="connsiteY1026" fmla="*/ 2006676 h 6246801"/>
              <a:gd name="connsiteX1027" fmla="*/ 5815939 w 9384838"/>
              <a:gd name="connsiteY1027" fmla="*/ 1931450 h 6246801"/>
              <a:gd name="connsiteX1028" fmla="*/ 5765055 w 9384838"/>
              <a:gd name="connsiteY1028" fmla="*/ 1881669 h 6246801"/>
              <a:gd name="connsiteX1029" fmla="*/ 5715277 w 9384838"/>
              <a:gd name="connsiteY1029" fmla="*/ 1931450 h 6246801"/>
              <a:gd name="connsiteX1030" fmla="*/ 5665499 w 9384838"/>
              <a:gd name="connsiteY1030" fmla="*/ 1931450 h 6246801"/>
              <a:gd name="connsiteX1031" fmla="*/ 5640056 w 9384838"/>
              <a:gd name="connsiteY1031" fmla="*/ 2006676 h 6246801"/>
              <a:gd name="connsiteX1032" fmla="*/ 5590278 w 9384838"/>
              <a:gd name="connsiteY1032" fmla="*/ 2006676 h 6246801"/>
              <a:gd name="connsiteX1033" fmla="*/ 5515058 w 9384838"/>
              <a:gd name="connsiteY1033" fmla="*/ 2081899 h 6246801"/>
              <a:gd name="connsiteX1034" fmla="*/ 5464174 w 9384838"/>
              <a:gd name="connsiteY1034" fmla="*/ 2057559 h 6246801"/>
              <a:gd name="connsiteX1035" fmla="*/ 5464174 w 9384838"/>
              <a:gd name="connsiteY1035" fmla="*/ 1956897 h 6246801"/>
              <a:gd name="connsiteX1036" fmla="*/ 5489616 w 9384838"/>
              <a:gd name="connsiteY1036" fmla="*/ 1881669 h 6246801"/>
              <a:gd name="connsiteX1037" fmla="*/ 5564836 w 9384838"/>
              <a:gd name="connsiteY1037" fmla="*/ 1831894 h 6246801"/>
              <a:gd name="connsiteX1038" fmla="*/ 5590278 w 9384838"/>
              <a:gd name="connsiteY1038" fmla="*/ 1756674 h 6246801"/>
              <a:gd name="connsiteX1039" fmla="*/ 5539394 w 9384838"/>
              <a:gd name="connsiteY1039" fmla="*/ 1656009 h 6246801"/>
              <a:gd name="connsiteX1040" fmla="*/ 5515058 w 9384838"/>
              <a:gd name="connsiteY1040" fmla="*/ 1656009 h 6246801"/>
              <a:gd name="connsiteX1041" fmla="*/ 5515058 w 9384838"/>
              <a:gd name="connsiteY1041" fmla="*/ 1606229 h 6246801"/>
              <a:gd name="connsiteX1042" fmla="*/ 5489616 w 9384838"/>
              <a:gd name="connsiteY1042" fmla="*/ 1580786 h 6246801"/>
              <a:gd name="connsiteX1043" fmla="*/ 5489616 w 9384838"/>
              <a:gd name="connsiteY1043" fmla="*/ 1531005 h 6246801"/>
              <a:gd name="connsiteX1044" fmla="*/ 5539394 w 9384838"/>
              <a:gd name="connsiteY1044" fmla="*/ 1455784 h 6246801"/>
              <a:gd name="connsiteX1045" fmla="*/ 5539394 w 9384838"/>
              <a:gd name="connsiteY1045" fmla="*/ 1404898 h 6246801"/>
              <a:gd name="connsiteX1046" fmla="*/ 5564836 w 9384838"/>
              <a:gd name="connsiteY1046" fmla="*/ 1355118 h 6246801"/>
              <a:gd name="connsiteX1047" fmla="*/ 5614614 w 9384838"/>
              <a:gd name="connsiteY1047" fmla="*/ 1379454 h 6246801"/>
              <a:gd name="connsiteX1048" fmla="*/ 5689834 w 9384838"/>
              <a:gd name="connsiteY1048" fmla="*/ 1355118 h 6246801"/>
              <a:gd name="connsiteX1049" fmla="*/ 5740719 w 9384838"/>
              <a:gd name="connsiteY1049" fmla="*/ 1329675 h 6246801"/>
              <a:gd name="connsiteX1050" fmla="*/ 5765055 w 9384838"/>
              <a:gd name="connsiteY1050" fmla="*/ 1355118 h 6246801"/>
              <a:gd name="connsiteX1051" fmla="*/ 5815939 w 9384838"/>
              <a:gd name="connsiteY1051" fmla="*/ 1279895 h 6246801"/>
              <a:gd name="connsiteX1052" fmla="*/ 5891159 w 9384838"/>
              <a:gd name="connsiteY1052" fmla="*/ 1254452 h 6246801"/>
              <a:gd name="connsiteX1053" fmla="*/ 5891159 w 9384838"/>
              <a:gd name="connsiteY1053" fmla="*/ 1179229 h 6246801"/>
              <a:gd name="connsiteX1054" fmla="*/ 5840275 w 9384838"/>
              <a:gd name="connsiteY1054" fmla="*/ 1104007 h 6246801"/>
              <a:gd name="connsiteX1055" fmla="*/ 5865717 w 9384838"/>
              <a:gd name="connsiteY1055" fmla="*/ 1054227 h 6246801"/>
              <a:gd name="connsiteX1056" fmla="*/ 5916601 w 9384838"/>
              <a:gd name="connsiteY1056" fmla="*/ 1054227 h 6246801"/>
              <a:gd name="connsiteX1057" fmla="*/ 6041599 w 9384838"/>
              <a:gd name="connsiteY1057" fmla="*/ 1179229 h 6246801"/>
              <a:gd name="connsiteX1058" fmla="*/ 6091377 w 9384838"/>
              <a:gd name="connsiteY1058" fmla="*/ 1153786 h 6246801"/>
              <a:gd name="connsiteX1059" fmla="*/ 6091377 w 9384838"/>
              <a:gd name="connsiteY1059" fmla="*/ 1204672 h 6246801"/>
              <a:gd name="connsiteX1060" fmla="*/ 6166597 w 9384838"/>
              <a:gd name="connsiteY1060" fmla="*/ 1254452 h 6246801"/>
              <a:gd name="connsiteX1061" fmla="*/ 6292701 w 9384838"/>
              <a:gd name="connsiteY1061" fmla="*/ 1179229 h 6246801"/>
              <a:gd name="connsiteX1062" fmla="*/ 6317037 w 9384838"/>
              <a:gd name="connsiteY1062" fmla="*/ 1129449 h 6246801"/>
              <a:gd name="connsiteX1063" fmla="*/ 6292701 w 9384838"/>
              <a:gd name="connsiteY1063" fmla="*/ 1054227 h 6246801"/>
              <a:gd name="connsiteX1064" fmla="*/ 6317037 w 9384838"/>
              <a:gd name="connsiteY1064" fmla="*/ 1003341 h 6246801"/>
              <a:gd name="connsiteX1065" fmla="*/ 6317037 w 9384838"/>
              <a:gd name="connsiteY1065" fmla="*/ 953562 h 6246801"/>
              <a:gd name="connsiteX1066" fmla="*/ 6342479 w 9384838"/>
              <a:gd name="connsiteY1066" fmla="*/ 903783 h 6246801"/>
              <a:gd name="connsiteX1067" fmla="*/ 6443141 w 9384838"/>
              <a:gd name="connsiteY1067" fmla="*/ 878340 h 6246801"/>
              <a:gd name="connsiteX1068" fmla="*/ 6492919 w 9384838"/>
              <a:gd name="connsiteY1068" fmla="*/ 803117 h 6246801"/>
              <a:gd name="connsiteX1069" fmla="*/ 6518361 w 9384838"/>
              <a:gd name="connsiteY1069" fmla="*/ 652667 h 6246801"/>
              <a:gd name="connsiteX1070" fmla="*/ 6619024 w 9384838"/>
              <a:gd name="connsiteY1070" fmla="*/ 526559 h 6246801"/>
              <a:gd name="connsiteX1071" fmla="*/ 6643360 w 9384838"/>
              <a:gd name="connsiteY1071" fmla="*/ 300891 h 6246801"/>
              <a:gd name="connsiteX1072" fmla="*/ 6619024 w 9384838"/>
              <a:gd name="connsiteY1072" fmla="*/ 125002 h 6246801"/>
              <a:gd name="connsiteX1073" fmla="*/ 6694244 w 9384838"/>
              <a:gd name="connsiteY1073" fmla="*/ 49779 h 6246801"/>
              <a:gd name="connsiteX1074" fmla="*/ 6769464 w 9384838"/>
              <a:gd name="connsiteY1074" fmla="*/ 49779 h 6246801"/>
              <a:gd name="connsiteX1075" fmla="*/ 6819242 w 9384838"/>
              <a:gd name="connsiteY107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880159 w 9384838"/>
              <a:gd name="connsiteY548" fmla="*/ 5520016 h 6246801"/>
              <a:gd name="connsiteX549" fmla="*/ 2830382 w 9384838"/>
              <a:gd name="connsiteY549" fmla="*/ 5544353 h 6246801"/>
              <a:gd name="connsiteX550" fmla="*/ 2804941 w 9384838"/>
              <a:gd name="connsiteY550" fmla="*/ 5569796 h 6246801"/>
              <a:gd name="connsiteX551" fmla="*/ 2755160 w 9384838"/>
              <a:gd name="connsiteY551" fmla="*/ 5595239 h 6246801"/>
              <a:gd name="connsiteX552" fmla="*/ 2679941 w 9384838"/>
              <a:gd name="connsiteY552" fmla="*/ 5569796 h 6246801"/>
              <a:gd name="connsiteX553" fmla="*/ 2629058 w 9384838"/>
              <a:gd name="connsiteY553" fmla="*/ 5494573 h 6246801"/>
              <a:gd name="connsiteX554" fmla="*/ 2629058 w 9384838"/>
              <a:gd name="connsiteY554" fmla="*/ 5444794 h 6246801"/>
              <a:gd name="connsiteX555" fmla="*/ 2579280 w 9384838"/>
              <a:gd name="connsiteY555" fmla="*/ 5393908 h 6246801"/>
              <a:gd name="connsiteX556" fmla="*/ 2579280 w 9384838"/>
              <a:gd name="connsiteY556" fmla="*/ 5344128 h 6246801"/>
              <a:gd name="connsiteX557" fmla="*/ 2529501 w 9384838"/>
              <a:gd name="connsiteY557" fmla="*/ 5318685 h 6246801"/>
              <a:gd name="connsiteX558" fmla="*/ 2553838 w 9384838"/>
              <a:gd name="connsiteY558" fmla="*/ 5293242 h 6246801"/>
              <a:gd name="connsiteX559" fmla="*/ 2579280 w 9384838"/>
              <a:gd name="connsiteY559" fmla="*/ 5268905 h 6246801"/>
              <a:gd name="connsiteX560" fmla="*/ 2579280 w 9384838"/>
              <a:gd name="connsiteY560" fmla="*/ 5243462 h 6246801"/>
              <a:gd name="connsiteX561" fmla="*/ 2629058 w 9384838"/>
              <a:gd name="connsiteY561" fmla="*/ 5218019 h 6246801"/>
              <a:gd name="connsiteX562" fmla="*/ 2604722 w 9384838"/>
              <a:gd name="connsiteY562" fmla="*/ 5193682 h 6246801"/>
              <a:gd name="connsiteX563" fmla="*/ 2579280 w 9384838"/>
              <a:gd name="connsiteY563" fmla="*/ 5142796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81705 w 9384838"/>
              <a:gd name="connsiteY706" fmla="*/ 4289902 h 6246801"/>
              <a:gd name="connsiteX707" fmla="*/ 3307147 w 9384838"/>
              <a:gd name="connsiteY707" fmla="*/ 4265565 h 6246801"/>
              <a:gd name="connsiteX708" fmla="*/ 3356924 w 9384838"/>
              <a:gd name="connsiteY708" fmla="*/ 4265565 h 6246801"/>
              <a:gd name="connsiteX709" fmla="*/ 3457589 w 9384838"/>
              <a:gd name="connsiteY709" fmla="*/ 4190342 h 6246801"/>
              <a:gd name="connsiteX710" fmla="*/ 3558250 w 9384838"/>
              <a:gd name="connsiteY710" fmla="*/ 4089676 h 6246801"/>
              <a:gd name="connsiteX711" fmla="*/ 3582585 w 9384838"/>
              <a:gd name="connsiteY711" fmla="*/ 4014453 h 6246801"/>
              <a:gd name="connsiteX712" fmla="*/ 3608026 w 9384838"/>
              <a:gd name="connsiteY712" fmla="*/ 3989010 h 6246801"/>
              <a:gd name="connsiteX713" fmla="*/ 3582585 w 9384838"/>
              <a:gd name="connsiteY713" fmla="*/ 3963567 h 6246801"/>
              <a:gd name="connsiteX714" fmla="*/ 3608026 w 9384838"/>
              <a:gd name="connsiteY714" fmla="*/ 3913787 h 6246801"/>
              <a:gd name="connsiteX715" fmla="*/ 3582585 w 9384838"/>
              <a:gd name="connsiteY715" fmla="*/ 3888344 h 6246801"/>
              <a:gd name="connsiteX716" fmla="*/ 3608026 w 9384838"/>
              <a:gd name="connsiteY716" fmla="*/ 3838565 h 6246801"/>
              <a:gd name="connsiteX717" fmla="*/ 3633468 w 9384838"/>
              <a:gd name="connsiteY717" fmla="*/ 3813122 h 6246801"/>
              <a:gd name="connsiteX718" fmla="*/ 3683247 w 9384838"/>
              <a:gd name="connsiteY718" fmla="*/ 3788785 h 6246801"/>
              <a:gd name="connsiteX719" fmla="*/ 3708689 w 9384838"/>
              <a:gd name="connsiteY719" fmla="*/ 3813122 h 6246801"/>
              <a:gd name="connsiteX720" fmla="*/ 3783908 w 9384838"/>
              <a:gd name="connsiteY720" fmla="*/ 3788785 h 6246801"/>
              <a:gd name="connsiteX721" fmla="*/ 3883464 w 9384838"/>
              <a:gd name="connsiteY721" fmla="*/ 3763342 h 6246801"/>
              <a:gd name="connsiteX722" fmla="*/ 3883464 w 9384838"/>
              <a:gd name="connsiteY722" fmla="*/ 3813122 h 6246801"/>
              <a:gd name="connsiteX723" fmla="*/ 3833686 w 9384838"/>
              <a:gd name="connsiteY723" fmla="*/ 3813122 h 6246801"/>
              <a:gd name="connsiteX724" fmla="*/ 3808245 w 9384838"/>
              <a:gd name="connsiteY724" fmla="*/ 3838565 h 6246801"/>
              <a:gd name="connsiteX725" fmla="*/ 3808245 w 9384838"/>
              <a:gd name="connsiteY725" fmla="*/ 3888344 h 6246801"/>
              <a:gd name="connsiteX726" fmla="*/ 3758467 w 9384838"/>
              <a:gd name="connsiteY726" fmla="*/ 3864008 h 6246801"/>
              <a:gd name="connsiteX727" fmla="*/ 3708689 w 9384838"/>
              <a:gd name="connsiteY727" fmla="*/ 3913787 h 6246801"/>
              <a:gd name="connsiteX728" fmla="*/ 3683247 w 9384838"/>
              <a:gd name="connsiteY728" fmla="*/ 3888344 h 6246801"/>
              <a:gd name="connsiteX729" fmla="*/ 3633468 w 9384838"/>
              <a:gd name="connsiteY729" fmla="*/ 3913787 h 6246801"/>
              <a:gd name="connsiteX730" fmla="*/ 3657804 w 9384838"/>
              <a:gd name="connsiteY730" fmla="*/ 3939230 h 6246801"/>
              <a:gd name="connsiteX731" fmla="*/ 3633468 w 9384838"/>
              <a:gd name="connsiteY731" fmla="*/ 3963567 h 6246801"/>
              <a:gd name="connsiteX732" fmla="*/ 3657804 w 9384838"/>
              <a:gd name="connsiteY732" fmla="*/ 3963567 h 6246801"/>
              <a:gd name="connsiteX733" fmla="*/ 3683247 w 9384838"/>
              <a:gd name="connsiteY733" fmla="*/ 3989010 h 6246801"/>
              <a:gd name="connsiteX734" fmla="*/ 3708689 w 9384838"/>
              <a:gd name="connsiteY734" fmla="*/ 3989010 h 6246801"/>
              <a:gd name="connsiteX735" fmla="*/ 3708689 w 9384838"/>
              <a:gd name="connsiteY735" fmla="*/ 4014453 h 6246801"/>
              <a:gd name="connsiteX736" fmla="*/ 3708688 w 9384838"/>
              <a:gd name="connsiteY736" fmla="*/ 4014453 h 6246801"/>
              <a:gd name="connsiteX737" fmla="*/ 3657804 w 9384838"/>
              <a:gd name="connsiteY737" fmla="*/ 4064233 h 6246801"/>
              <a:gd name="connsiteX738" fmla="*/ 3683246 w 9384838"/>
              <a:gd name="connsiteY738" fmla="*/ 4139455 h 6246801"/>
              <a:gd name="connsiteX739" fmla="*/ 3808243 w 9384838"/>
              <a:gd name="connsiteY739" fmla="*/ 4164898 h 6246801"/>
              <a:gd name="connsiteX740" fmla="*/ 3833684 w 9384838"/>
              <a:gd name="connsiteY740" fmla="*/ 4089676 h 6246801"/>
              <a:gd name="connsiteX741" fmla="*/ 3958666 w 9384838"/>
              <a:gd name="connsiteY741" fmla="*/ 4089676 h 6246801"/>
              <a:gd name="connsiteX742" fmla="*/ 4084770 w 9384838"/>
              <a:gd name="connsiteY742" fmla="*/ 4064233 h 6246801"/>
              <a:gd name="connsiteX743" fmla="*/ 4185432 w 9384838"/>
              <a:gd name="connsiteY743" fmla="*/ 4064233 h 6246801"/>
              <a:gd name="connsiteX744" fmla="*/ 4460870 w 9384838"/>
              <a:gd name="connsiteY744" fmla="*/ 3888345 h 6246801"/>
              <a:gd name="connsiteX745" fmla="*/ 4510648 w 9384838"/>
              <a:gd name="connsiteY745" fmla="*/ 3763342 h 6246801"/>
              <a:gd name="connsiteX746" fmla="*/ 4761751 w 9384838"/>
              <a:gd name="connsiteY746" fmla="*/ 3713562 h 6246801"/>
              <a:gd name="connsiteX747" fmla="*/ 4836971 w 9384838"/>
              <a:gd name="connsiteY747" fmla="*/ 3612896 h 6246801"/>
              <a:gd name="connsiteX748" fmla="*/ 4887855 w 9384838"/>
              <a:gd name="connsiteY748" fmla="*/ 3487894 h 6246801"/>
              <a:gd name="connsiteX749" fmla="*/ 4887855 w 9384838"/>
              <a:gd name="connsiteY749" fmla="*/ 3487893 h 6246801"/>
              <a:gd name="connsiteX750" fmla="*/ 4937633 w 9384838"/>
              <a:gd name="connsiteY750" fmla="*/ 3437007 h 6246801"/>
              <a:gd name="connsiteX751" fmla="*/ 5012854 w 9384838"/>
              <a:gd name="connsiteY751" fmla="*/ 3387227 h 6246801"/>
              <a:gd name="connsiteX752" fmla="*/ 5038296 w 9384838"/>
              <a:gd name="connsiteY752" fmla="*/ 3336341 h 6246801"/>
              <a:gd name="connsiteX753" fmla="*/ 5113516 w 9384838"/>
              <a:gd name="connsiteY753" fmla="*/ 3236782 h 6246801"/>
              <a:gd name="connsiteX754" fmla="*/ 5137852 w 9384838"/>
              <a:gd name="connsiteY754" fmla="*/ 3185896 h 6246801"/>
              <a:gd name="connsiteX755" fmla="*/ 5163294 w 9384838"/>
              <a:gd name="connsiteY755" fmla="*/ 3161560 h 6246801"/>
              <a:gd name="connsiteX756" fmla="*/ 5238514 w 9384838"/>
              <a:gd name="connsiteY756" fmla="*/ 3011116 h 6246801"/>
              <a:gd name="connsiteX757" fmla="*/ 5263957 w 9384838"/>
              <a:gd name="connsiteY757" fmla="*/ 2860672 h 6246801"/>
              <a:gd name="connsiteX758" fmla="*/ 5188736 w 9384838"/>
              <a:gd name="connsiteY758" fmla="*/ 2809788 h 6246801"/>
              <a:gd name="connsiteX759" fmla="*/ 5163294 w 9384838"/>
              <a:gd name="connsiteY759" fmla="*/ 2835229 h 6246801"/>
              <a:gd name="connsiteX760" fmla="*/ 5137852 w 9384838"/>
              <a:gd name="connsiteY760" fmla="*/ 2835229 h 6246801"/>
              <a:gd name="connsiteX761" fmla="*/ 5137852 w 9384838"/>
              <a:gd name="connsiteY761" fmla="*/ 2785450 h 6246801"/>
              <a:gd name="connsiteX762" fmla="*/ 5188736 w 9384838"/>
              <a:gd name="connsiteY762" fmla="*/ 2785450 h 6246801"/>
              <a:gd name="connsiteX763" fmla="*/ 5263957 w 9384838"/>
              <a:gd name="connsiteY763" fmla="*/ 2734563 h 6246801"/>
              <a:gd name="connsiteX764" fmla="*/ 5339177 w 9384838"/>
              <a:gd name="connsiteY764" fmla="*/ 2609561 h 6246801"/>
              <a:gd name="connsiteX765" fmla="*/ 5289399 w 9384838"/>
              <a:gd name="connsiteY765" fmla="*/ 2534339 h 6246801"/>
              <a:gd name="connsiteX766" fmla="*/ 5289931 w 9384838"/>
              <a:gd name="connsiteY766" fmla="*/ 2534660 h 6246801"/>
              <a:gd name="connsiteX767" fmla="*/ 5289398 w 9384838"/>
              <a:gd name="connsiteY767" fmla="*/ 2534339 h 6246801"/>
              <a:gd name="connsiteX768" fmla="*/ 5313734 w 9384838"/>
              <a:gd name="connsiteY768" fmla="*/ 2483451 h 6246801"/>
              <a:gd name="connsiteX769" fmla="*/ 5289398 w 9384838"/>
              <a:gd name="connsiteY769" fmla="*/ 2459115 h 6246801"/>
              <a:gd name="connsiteX770" fmla="*/ 5364618 w 9384838"/>
              <a:gd name="connsiteY770" fmla="*/ 2408231 h 6246801"/>
              <a:gd name="connsiteX771" fmla="*/ 5388954 w 9384838"/>
              <a:gd name="connsiteY771" fmla="*/ 2433674 h 6246801"/>
              <a:gd name="connsiteX772" fmla="*/ 5464174 w 9384838"/>
              <a:gd name="connsiteY772" fmla="*/ 2408231 h 6246801"/>
              <a:gd name="connsiteX773" fmla="*/ 5515059 w 9384838"/>
              <a:gd name="connsiteY773" fmla="*/ 2333007 h 6246801"/>
              <a:gd name="connsiteX774" fmla="*/ 5539394 w 9384838"/>
              <a:gd name="connsiteY774" fmla="*/ 2257785 h 6246801"/>
              <a:gd name="connsiteX775" fmla="*/ 5539394 w 9384838"/>
              <a:gd name="connsiteY775" fmla="*/ 2233447 h 6246801"/>
              <a:gd name="connsiteX776" fmla="*/ 5564837 w 9384838"/>
              <a:gd name="connsiteY776" fmla="*/ 2182565 h 6246801"/>
              <a:gd name="connsiteX777" fmla="*/ 5614615 w 9384838"/>
              <a:gd name="connsiteY777" fmla="*/ 2233447 h 6246801"/>
              <a:gd name="connsiteX778" fmla="*/ 5640057 w 9384838"/>
              <a:gd name="connsiteY778" fmla="*/ 2208005 h 6246801"/>
              <a:gd name="connsiteX779" fmla="*/ 5665499 w 9384838"/>
              <a:gd name="connsiteY779" fmla="*/ 2233447 h 6246801"/>
              <a:gd name="connsiteX780" fmla="*/ 5665499 w 9384838"/>
              <a:gd name="connsiteY780" fmla="*/ 2257785 h 6246801"/>
              <a:gd name="connsiteX781" fmla="*/ 5640057 w 9384838"/>
              <a:gd name="connsiteY781" fmla="*/ 2408231 h 6246801"/>
              <a:gd name="connsiteX782" fmla="*/ 5689835 w 9384838"/>
              <a:gd name="connsiteY782" fmla="*/ 2433674 h 6246801"/>
              <a:gd name="connsiteX783" fmla="*/ 5740719 w 9384838"/>
              <a:gd name="connsiteY783" fmla="*/ 2408231 h 6246801"/>
              <a:gd name="connsiteX784" fmla="*/ 5765055 w 9384838"/>
              <a:gd name="connsiteY784" fmla="*/ 2358450 h 6246801"/>
              <a:gd name="connsiteX785" fmla="*/ 5840275 w 9384838"/>
              <a:gd name="connsiteY785" fmla="*/ 2459115 h 6246801"/>
              <a:gd name="connsiteX786" fmla="*/ 5891159 w 9384838"/>
              <a:gd name="connsiteY786" fmla="*/ 2408231 h 6246801"/>
              <a:gd name="connsiteX787" fmla="*/ 5940937 w 9384838"/>
              <a:gd name="connsiteY787" fmla="*/ 2283229 h 6246801"/>
              <a:gd name="connsiteX788" fmla="*/ 5891159 w 9384838"/>
              <a:gd name="connsiteY788" fmla="*/ 2208005 h 6246801"/>
              <a:gd name="connsiteX789" fmla="*/ 5840275 w 9384838"/>
              <a:gd name="connsiteY789" fmla="*/ 2257785 h 6246801"/>
              <a:gd name="connsiteX790" fmla="*/ 5715277 w 9384838"/>
              <a:gd name="connsiteY790" fmla="*/ 2283229 h 6246801"/>
              <a:gd name="connsiteX791" fmla="*/ 5765055 w 9384838"/>
              <a:gd name="connsiteY791" fmla="*/ 2132783 h 6246801"/>
              <a:gd name="connsiteX792" fmla="*/ 5840275 w 9384838"/>
              <a:gd name="connsiteY792" fmla="*/ 2081897 h 6246801"/>
              <a:gd name="connsiteX793" fmla="*/ 8270546 w 9384838"/>
              <a:gd name="connsiteY793" fmla="*/ 1474959 h 6246801"/>
              <a:gd name="connsiteX794" fmla="*/ 8282255 w 9384838"/>
              <a:gd name="connsiteY794" fmla="*/ 1480813 h 6246801"/>
              <a:gd name="connsiteX795" fmla="*/ 8274449 w 9384838"/>
              <a:gd name="connsiteY795" fmla="*/ 1490571 h 6246801"/>
              <a:gd name="connsiteX796" fmla="*/ 8264691 w 9384838"/>
              <a:gd name="connsiteY796" fmla="*/ 1491546 h 6246801"/>
              <a:gd name="connsiteX797" fmla="*/ 8247128 w 9384838"/>
              <a:gd name="connsiteY797" fmla="*/ 1501304 h 6246801"/>
              <a:gd name="connsiteX798" fmla="*/ 8250055 w 9384838"/>
              <a:gd name="connsiteY798" fmla="*/ 1485692 h 6246801"/>
              <a:gd name="connsiteX799" fmla="*/ 8265667 w 9384838"/>
              <a:gd name="connsiteY799" fmla="*/ 1485692 h 6246801"/>
              <a:gd name="connsiteX800" fmla="*/ 8270546 w 9384838"/>
              <a:gd name="connsiteY800" fmla="*/ 1474959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187608 w 9384838"/>
              <a:gd name="connsiteY808" fmla="*/ 1463250 h 6246801"/>
              <a:gd name="connsiteX809" fmla="*/ 8289085 w 9384838"/>
              <a:gd name="connsiteY809" fmla="*/ 1415439 h 6246801"/>
              <a:gd name="connsiteX810" fmla="*/ 8307624 w 9384838"/>
              <a:gd name="connsiteY810" fmla="*/ 1425197 h 6246801"/>
              <a:gd name="connsiteX811" fmla="*/ 8318357 w 9384838"/>
              <a:gd name="connsiteY811" fmla="*/ 1429100 h 6246801"/>
              <a:gd name="connsiteX812" fmla="*/ 8307624 w 9384838"/>
              <a:gd name="connsiteY812" fmla="*/ 1443734 h 6246801"/>
              <a:gd name="connsiteX813" fmla="*/ 8313478 w 9384838"/>
              <a:gd name="connsiteY813" fmla="*/ 1452516 h 6246801"/>
              <a:gd name="connsiteX814" fmla="*/ 8282255 w 9384838"/>
              <a:gd name="connsiteY814" fmla="*/ 1469104 h 6246801"/>
              <a:gd name="connsiteX815" fmla="*/ 8280303 w 9384838"/>
              <a:gd name="connsiteY815" fmla="*/ 1453493 h 6246801"/>
              <a:gd name="connsiteX816" fmla="*/ 8269570 w 9384838"/>
              <a:gd name="connsiteY816" fmla="*/ 1425197 h 6246801"/>
              <a:gd name="connsiteX817" fmla="*/ 8289085 w 9384838"/>
              <a:gd name="connsiteY817" fmla="*/ 1415439 h 6246801"/>
              <a:gd name="connsiteX818" fmla="*/ 8360314 w 9384838"/>
              <a:gd name="connsiteY818" fmla="*/ 1357869 h 6246801"/>
              <a:gd name="connsiteX819" fmla="*/ 8376902 w 9384838"/>
              <a:gd name="connsiteY819" fmla="*/ 1366651 h 6246801"/>
              <a:gd name="connsiteX820" fmla="*/ 8379829 w 9384838"/>
              <a:gd name="connsiteY820" fmla="*/ 1382264 h 6246801"/>
              <a:gd name="connsiteX821" fmla="*/ 8349581 w 9384838"/>
              <a:gd name="connsiteY821" fmla="*/ 1375434 h 6246801"/>
              <a:gd name="connsiteX822" fmla="*/ 8360314 w 9384838"/>
              <a:gd name="connsiteY822" fmla="*/ 1357869 h 6246801"/>
              <a:gd name="connsiteX823" fmla="*/ 8571073 w 9384838"/>
              <a:gd name="connsiteY823" fmla="*/ 1228098 h 6246801"/>
              <a:gd name="connsiteX824" fmla="*/ 8597418 w 9384838"/>
              <a:gd name="connsiteY824" fmla="*/ 1253467 h 6246801"/>
              <a:gd name="connsiteX825" fmla="*/ 8592539 w 9384838"/>
              <a:gd name="connsiteY825" fmla="*/ 1260297 h 6246801"/>
              <a:gd name="connsiteX826" fmla="*/ 8592539 w 9384838"/>
              <a:gd name="connsiteY826" fmla="*/ 1272981 h 6246801"/>
              <a:gd name="connsiteX827" fmla="*/ 8572049 w 9384838"/>
              <a:gd name="connsiteY827" fmla="*/ 1273957 h 6246801"/>
              <a:gd name="connsiteX828" fmla="*/ 8561316 w 9384838"/>
              <a:gd name="connsiteY828" fmla="*/ 1285666 h 6246801"/>
              <a:gd name="connsiteX829" fmla="*/ 8554486 w 9384838"/>
              <a:gd name="connsiteY829" fmla="*/ 1302253 h 6246801"/>
              <a:gd name="connsiteX830" fmla="*/ 8533995 w 9384838"/>
              <a:gd name="connsiteY830" fmla="*/ 1311035 h 6246801"/>
              <a:gd name="connsiteX831" fmla="*/ 8510577 w 9384838"/>
              <a:gd name="connsiteY831" fmla="*/ 1309083 h 6246801"/>
              <a:gd name="connsiteX832" fmla="*/ 8505699 w 9384838"/>
              <a:gd name="connsiteY832" fmla="*/ 1331526 h 6246801"/>
              <a:gd name="connsiteX833" fmla="*/ 8494966 w 9384838"/>
              <a:gd name="connsiteY833" fmla="*/ 1335428 h 6246801"/>
              <a:gd name="connsiteX834" fmla="*/ 8482281 w 9384838"/>
              <a:gd name="connsiteY834" fmla="*/ 1312986 h 6246801"/>
              <a:gd name="connsiteX835" fmla="*/ 8474475 w 9384838"/>
              <a:gd name="connsiteY835" fmla="*/ 1303229 h 6246801"/>
              <a:gd name="connsiteX836" fmla="*/ 8467645 w 9384838"/>
              <a:gd name="connsiteY836" fmla="*/ 1279811 h 6246801"/>
              <a:gd name="connsiteX837" fmla="*/ 8476427 w 9384838"/>
              <a:gd name="connsiteY837" fmla="*/ 1270054 h 6246801"/>
              <a:gd name="connsiteX838" fmla="*/ 8524238 w 9384838"/>
              <a:gd name="connsiteY838" fmla="*/ 1261273 h 6246801"/>
              <a:gd name="connsiteX839" fmla="*/ 8551558 w 9384838"/>
              <a:gd name="connsiteY839" fmla="*/ 1236879 h 6246801"/>
              <a:gd name="connsiteX840" fmla="*/ 8567170 w 9384838"/>
              <a:gd name="connsiteY840" fmla="*/ 1237855 h 6246801"/>
              <a:gd name="connsiteX841" fmla="*/ 8571073 w 9384838"/>
              <a:gd name="connsiteY841" fmla="*/ 1228098 h 6246801"/>
              <a:gd name="connsiteX842" fmla="*/ 8306648 w 9384838"/>
              <a:gd name="connsiteY842" fmla="*/ 884639 h 6246801"/>
              <a:gd name="connsiteX843" fmla="*/ 8328114 w 9384838"/>
              <a:gd name="connsiteY843" fmla="*/ 903178 h 6246801"/>
              <a:gd name="connsiteX844" fmla="*/ 8334944 w 9384838"/>
              <a:gd name="connsiteY844" fmla="*/ 917814 h 6246801"/>
              <a:gd name="connsiteX845" fmla="*/ 8368119 w 9384838"/>
              <a:gd name="connsiteY845" fmla="*/ 935377 h 6246801"/>
              <a:gd name="connsiteX846" fmla="*/ 8422761 w 9384838"/>
              <a:gd name="connsiteY846" fmla="*/ 939280 h 6246801"/>
              <a:gd name="connsiteX847" fmla="*/ 8461790 w 9384838"/>
              <a:gd name="connsiteY847" fmla="*/ 922693 h 6246801"/>
              <a:gd name="connsiteX848" fmla="*/ 8450081 w 9384838"/>
              <a:gd name="connsiteY848" fmla="*/ 963674 h 6246801"/>
              <a:gd name="connsiteX849" fmla="*/ 8431542 w 9384838"/>
              <a:gd name="connsiteY849" fmla="*/ 975382 h 6246801"/>
              <a:gd name="connsiteX850" fmla="*/ 8415930 w 9384838"/>
              <a:gd name="connsiteY850" fmla="*/ 963674 h 6246801"/>
              <a:gd name="connsiteX851" fmla="*/ 8397391 w 9384838"/>
              <a:gd name="connsiteY851" fmla="*/ 963674 h 6246801"/>
              <a:gd name="connsiteX852" fmla="*/ 8359338 w 9384838"/>
              <a:gd name="connsiteY852" fmla="*/ 1014411 h 6246801"/>
              <a:gd name="connsiteX853" fmla="*/ 8284206 w 9384838"/>
              <a:gd name="connsiteY853" fmla="*/ 1020265 h 6246801"/>
              <a:gd name="connsiteX854" fmla="*/ 8247128 w 9384838"/>
              <a:gd name="connsiteY854" fmla="*/ 1070028 h 6246801"/>
              <a:gd name="connsiteX855" fmla="*/ 8212977 w 9384838"/>
              <a:gd name="connsiteY855" fmla="*/ 1083688 h 6246801"/>
              <a:gd name="connsiteX856" fmla="*/ 8184681 w 9384838"/>
              <a:gd name="connsiteY856" fmla="*/ 1151014 h 6246801"/>
              <a:gd name="connsiteX857" fmla="*/ 8163215 w 9384838"/>
              <a:gd name="connsiteY857" fmla="*/ 1151014 h 6246801"/>
              <a:gd name="connsiteX858" fmla="*/ 8155409 w 9384838"/>
              <a:gd name="connsiteY858" fmla="*/ 1207607 h 6246801"/>
              <a:gd name="connsiteX859" fmla="*/ 8099792 w 9384838"/>
              <a:gd name="connsiteY859" fmla="*/ 1223219 h 6246801"/>
              <a:gd name="connsiteX860" fmla="*/ 8077350 w 9384838"/>
              <a:gd name="connsiteY860" fmla="*/ 1247612 h 6246801"/>
              <a:gd name="connsiteX861" fmla="*/ 8066617 w 9384838"/>
              <a:gd name="connsiteY861" fmla="*/ 1319817 h 6246801"/>
              <a:gd name="connsiteX862" fmla="*/ 8057835 w 9384838"/>
              <a:gd name="connsiteY862" fmla="*/ 1315914 h 6246801"/>
              <a:gd name="connsiteX863" fmla="*/ 8009048 w 9384838"/>
              <a:gd name="connsiteY863" fmla="*/ 1320793 h 6246801"/>
              <a:gd name="connsiteX864" fmla="*/ 8009048 w 9384838"/>
              <a:gd name="connsiteY864" fmla="*/ 1309084 h 6246801"/>
              <a:gd name="connsiteX865" fmla="*/ 8010024 w 9384838"/>
              <a:gd name="connsiteY865" fmla="*/ 1293472 h 6246801"/>
              <a:gd name="connsiteX866" fmla="*/ 8002218 w 9384838"/>
              <a:gd name="connsiteY866" fmla="*/ 1262248 h 6246801"/>
              <a:gd name="connsiteX867" fmla="*/ 8013927 w 9384838"/>
              <a:gd name="connsiteY867" fmla="*/ 1254442 h 6246801"/>
              <a:gd name="connsiteX868" fmla="*/ 8038320 w 9384838"/>
              <a:gd name="connsiteY868" fmla="*/ 1219316 h 6246801"/>
              <a:gd name="connsiteX869" fmla="*/ 8077350 w 9384838"/>
              <a:gd name="connsiteY869" fmla="*/ 1190044 h 6246801"/>
              <a:gd name="connsiteX870" fmla="*/ 8108573 w 9384838"/>
              <a:gd name="connsiteY870" fmla="*/ 1167602 h 6246801"/>
              <a:gd name="connsiteX871" fmla="*/ 8111501 w 9384838"/>
              <a:gd name="connsiteY871" fmla="*/ 1154917 h 6246801"/>
              <a:gd name="connsiteX872" fmla="*/ 8135894 w 9384838"/>
              <a:gd name="connsiteY872" fmla="*/ 1148087 h 6246801"/>
              <a:gd name="connsiteX873" fmla="*/ 8141748 w 9384838"/>
              <a:gd name="connsiteY873" fmla="*/ 1130524 h 6246801"/>
              <a:gd name="connsiteX874" fmla="*/ 8135894 w 9384838"/>
              <a:gd name="connsiteY874" fmla="*/ 1121742 h 6246801"/>
              <a:gd name="connsiteX875" fmla="*/ 8143700 w 9384838"/>
              <a:gd name="connsiteY875" fmla="*/ 1104179 h 6246801"/>
              <a:gd name="connsiteX876" fmla="*/ 8200293 w 9384838"/>
              <a:gd name="connsiteY876" fmla="*/ 1030998 h 6246801"/>
              <a:gd name="connsiteX877" fmla="*/ 8231516 w 9384838"/>
              <a:gd name="connsiteY877" fmla="*/ 993920 h 6246801"/>
              <a:gd name="connsiteX878" fmla="*/ 8245176 w 9384838"/>
              <a:gd name="connsiteY878" fmla="*/ 957819 h 6246801"/>
              <a:gd name="connsiteX879" fmla="*/ 8258837 w 9384838"/>
              <a:gd name="connsiteY879" fmla="*/ 944159 h 6246801"/>
              <a:gd name="connsiteX880" fmla="*/ 8260788 w 9384838"/>
              <a:gd name="connsiteY880" fmla="*/ 920741 h 6246801"/>
              <a:gd name="connsiteX881" fmla="*/ 8289085 w 9384838"/>
              <a:gd name="connsiteY881" fmla="*/ 889516 h 6246801"/>
              <a:gd name="connsiteX882" fmla="*/ 8306648 w 9384838"/>
              <a:gd name="connsiteY882" fmla="*/ 884639 h 6246801"/>
              <a:gd name="connsiteX883" fmla="*/ 9328245 w 9384838"/>
              <a:gd name="connsiteY883" fmla="*/ 311878 h 6246801"/>
              <a:gd name="connsiteX884" fmla="*/ 9371178 w 9384838"/>
              <a:gd name="connsiteY884" fmla="*/ 317733 h 6246801"/>
              <a:gd name="connsiteX885" fmla="*/ 9384838 w 9384838"/>
              <a:gd name="connsiteY885" fmla="*/ 341150 h 6246801"/>
              <a:gd name="connsiteX886" fmla="*/ 9357517 w 9384838"/>
              <a:gd name="connsiteY886" fmla="*/ 360665 h 6246801"/>
              <a:gd name="connsiteX887" fmla="*/ 9357517 w 9384838"/>
              <a:gd name="connsiteY887" fmla="*/ 378228 h 6246801"/>
              <a:gd name="connsiteX888" fmla="*/ 9371178 w 9384838"/>
              <a:gd name="connsiteY888" fmla="*/ 393840 h 6246801"/>
              <a:gd name="connsiteX889" fmla="*/ 9367275 w 9384838"/>
              <a:gd name="connsiteY889" fmla="*/ 427015 h 6246801"/>
              <a:gd name="connsiteX890" fmla="*/ 9314585 w 9384838"/>
              <a:gd name="connsiteY890" fmla="*/ 427015 h 6246801"/>
              <a:gd name="connsiteX891" fmla="*/ 9250186 w 9384838"/>
              <a:gd name="connsiteY891" fmla="*/ 440675 h 6246801"/>
              <a:gd name="connsiteX892" fmla="*/ 9213108 w 9384838"/>
              <a:gd name="connsiteY892" fmla="*/ 471899 h 6246801"/>
              <a:gd name="connsiteX893" fmla="*/ 9162370 w 9384838"/>
              <a:gd name="connsiteY893" fmla="*/ 491414 h 6246801"/>
              <a:gd name="connsiteX894" fmla="*/ 9099923 w 9384838"/>
              <a:gd name="connsiteY894" fmla="*/ 526540 h 6246801"/>
              <a:gd name="connsiteX895" fmla="*/ 9035524 w 9384838"/>
              <a:gd name="connsiteY895" fmla="*/ 587036 h 6246801"/>
              <a:gd name="connsiteX896" fmla="*/ 8996494 w 9384838"/>
              <a:gd name="connsiteY896" fmla="*/ 635822 h 6246801"/>
              <a:gd name="connsiteX897" fmla="*/ 8961368 w 9384838"/>
              <a:gd name="connsiteY897" fmla="*/ 637774 h 6246801"/>
              <a:gd name="connsiteX898" fmla="*/ 8951610 w 9384838"/>
              <a:gd name="connsiteY898" fmla="*/ 647531 h 6246801"/>
              <a:gd name="connsiteX899" fmla="*/ 8926241 w 9384838"/>
              <a:gd name="connsiteY899" fmla="*/ 637774 h 6246801"/>
              <a:gd name="connsiteX900" fmla="*/ 8916484 w 9384838"/>
              <a:gd name="connsiteY900" fmla="*/ 608501 h 6246801"/>
              <a:gd name="connsiteX901" fmla="*/ 8883309 w 9384838"/>
              <a:gd name="connsiteY901" fmla="*/ 622162 h 6246801"/>
              <a:gd name="connsiteX902" fmla="*/ 8877454 w 9384838"/>
              <a:gd name="connsiteY902" fmla="*/ 651434 h 6246801"/>
              <a:gd name="connsiteX903" fmla="*/ 8887212 w 9384838"/>
              <a:gd name="connsiteY903" fmla="*/ 665094 h 6246801"/>
              <a:gd name="connsiteX904" fmla="*/ 8846231 w 9384838"/>
              <a:gd name="connsiteY904" fmla="*/ 719735 h 6246801"/>
              <a:gd name="connsiteX905" fmla="*/ 8799395 w 9384838"/>
              <a:gd name="connsiteY905" fmla="*/ 749008 h 6246801"/>
              <a:gd name="connsiteX906" fmla="*/ 8766220 w 9384838"/>
              <a:gd name="connsiteY906" fmla="*/ 774380 h 6246801"/>
              <a:gd name="connsiteX907" fmla="*/ 8731094 w 9384838"/>
              <a:gd name="connsiteY907" fmla="*/ 844633 h 6246801"/>
              <a:gd name="connsiteX908" fmla="*/ 8697919 w 9384838"/>
              <a:gd name="connsiteY908" fmla="*/ 862196 h 6246801"/>
              <a:gd name="connsiteX909" fmla="*/ 8666695 w 9384838"/>
              <a:gd name="connsiteY909" fmla="*/ 862196 h 6246801"/>
              <a:gd name="connsiteX910" fmla="*/ 8641326 w 9384838"/>
              <a:gd name="connsiteY910" fmla="*/ 887565 h 6246801"/>
              <a:gd name="connsiteX911" fmla="*/ 8614005 w 9384838"/>
              <a:gd name="connsiteY911" fmla="*/ 932449 h 6246801"/>
              <a:gd name="connsiteX912" fmla="*/ 8590587 w 9384838"/>
              <a:gd name="connsiteY912" fmla="*/ 936351 h 6246801"/>
              <a:gd name="connsiteX913" fmla="*/ 8576927 w 9384838"/>
              <a:gd name="connsiteY913" fmla="*/ 920740 h 6246801"/>
              <a:gd name="connsiteX914" fmla="*/ 8590587 w 9384838"/>
              <a:gd name="connsiteY914" fmla="*/ 885614 h 6246801"/>
              <a:gd name="connsiteX915" fmla="*/ 8602296 w 9384838"/>
              <a:gd name="connsiteY915" fmla="*/ 881711 h 6246801"/>
              <a:gd name="connsiteX916" fmla="*/ 8610102 w 9384838"/>
              <a:gd name="connsiteY916" fmla="*/ 868050 h 6246801"/>
              <a:gd name="connsiteX917" fmla="*/ 8606199 w 9384838"/>
              <a:gd name="connsiteY917" fmla="*/ 850487 h 6246801"/>
              <a:gd name="connsiteX918" fmla="*/ 8612054 w 9384838"/>
              <a:gd name="connsiteY918" fmla="*/ 825118 h 6246801"/>
              <a:gd name="connsiteX919" fmla="*/ 8623762 w 9384838"/>
              <a:gd name="connsiteY919" fmla="*/ 846584 h 6246801"/>
              <a:gd name="connsiteX920" fmla="*/ 8637423 w 9384838"/>
              <a:gd name="connsiteY920" fmla="*/ 848536 h 6246801"/>
              <a:gd name="connsiteX921" fmla="*/ 8649132 w 9384838"/>
              <a:gd name="connsiteY921" fmla="*/ 827069 h 6246801"/>
              <a:gd name="connsiteX922" fmla="*/ 8635471 w 9384838"/>
              <a:gd name="connsiteY922" fmla="*/ 807555 h 6246801"/>
              <a:gd name="connsiteX923" fmla="*/ 8654986 w 9384838"/>
              <a:gd name="connsiteY923" fmla="*/ 807555 h 6246801"/>
              <a:gd name="connsiteX924" fmla="*/ 8664743 w 9384838"/>
              <a:gd name="connsiteY924" fmla="*/ 819263 h 6246801"/>
              <a:gd name="connsiteX925" fmla="*/ 8692064 w 9384838"/>
              <a:gd name="connsiteY925" fmla="*/ 805603 h 6246801"/>
              <a:gd name="connsiteX926" fmla="*/ 8709627 w 9384838"/>
              <a:gd name="connsiteY926" fmla="*/ 778282 h 6246801"/>
              <a:gd name="connsiteX927" fmla="*/ 8711579 w 9384838"/>
              <a:gd name="connsiteY927" fmla="*/ 749008 h 6246801"/>
              <a:gd name="connsiteX928" fmla="*/ 8695967 w 9384838"/>
              <a:gd name="connsiteY928" fmla="*/ 749008 h 6246801"/>
              <a:gd name="connsiteX929" fmla="*/ 8672549 w 9384838"/>
              <a:gd name="connsiteY929" fmla="*/ 745105 h 6246801"/>
              <a:gd name="connsiteX930" fmla="*/ 8668646 w 9384838"/>
              <a:gd name="connsiteY930" fmla="*/ 713881 h 6246801"/>
              <a:gd name="connsiteX931" fmla="*/ 8697919 w 9384838"/>
              <a:gd name="connsiteY931" fmla="*/ 713881 h 6246801"/>
              <a:gd name="connsiteX932" fmla="*/ 8715482 w 9384838"/>
              <a:gd name="connsiteY932" fmla="*/ 731444 h 6246801"/>
              <a:gd name="connsiteX933" fmla="*/ 8733045 w 9384838"/>
              <a:gd name="connsiteY933" fmla="*/ 719735 h 6246801"/>
              <a:gd name="connsiteX934" fmla="*/ 8746705 w 9384838"/>
              <a:gd name="connsiteY934" fmla="*/ 688512 h 6246801"/>
              <a:gd name="connsiteX935" fmla="*/ 8787686 w 9384838"/>
              <a:gd name="connsiteY935" fmla="*/ 674851 h 6246801"/>
              <a:gd name="connsiteX936" fmla="*/ 8811104 w 9384838"/>
              <a:gd name="connsiteY936" fmla="*/ 624114 h 6246801"/>
              <a:gd name="connsiteX937" fmla="*/ 8830619 w 9384838"/>
              <a:gd name="connsiteY937" fmla="*/ 618260 h 6246801"/>
              <a:gd name="connsiteX938" fmla="*/ 8840376 w 9384838"/>
              <a:gd name="connsiteY938" fmla="*/ 600695 h 6246801"/>
              <a:gd name="connsiteX939" fmla="*/ 8832570 w 9384838"/>
              <a:gd name="connsiteY939" fmla="*/ 559715 h 6246801"/>
              <a:gd name="connsiteX940" fmla="*/ 8850134 w 9384838"/>
              <a:gd name="connsiteY940" fmla="*/ 559715 h 6246801"/>
              <a:gd name="connsiteX941" fmla="*/ 8885260 w 9384838"/>
              <a:gd name="connsiteY941" fmla="*/ 573376 h 6246801"/>
              <a:gd name="connsiteX942" fmla="*/ 8902823 w 9384838"/>
              <a:gd name="connsiteY942" fmla="*/ 559715 h 6246801"/>
              <a:gd name="connsiteX943" fmla="*/ 8904775 w 9384838"/>
              <a:gd name="connsiteY943" fmla="*/ 524589 h 6246801"/>
              <a:gd name="connsiteX944" fmla="*/ 8949659 w 9384838"/>
              <a:gd name="connsiteY944" fmla="*/ 497268 h 6246801"/>
              <a:gd name="connsiteX945" fmla="*/ 8976980 w 9384838"/>
              <a:gd name="connsiteY945" fmla="*/ 497268 h 6246801"/>
              <a:gd name="connsiteX946" fmla="*/ 8976980 w 9384838"/>
              <a:gd name="connsiteY946" fmla="*/ 462142 h 6246801"/>
              <a:gd name="connsiteX947" fmla="*/ 8965271 w 9384838"/>
              <a:gd name="connsiteY947" fmla="*/ 419209 h 6246801"/>
              <a:gd name="connsiteX948" fmla="*/ 8973077 w 9384838"/>
              <a:gd name="connsiteY948" fmla="*/ 393840 h 6246801"/>
              <a:gd name="connsiteX949" fmla="*/ 9002349 w 9384838"/>
              <a:gd name="connsiteY949" fmla="*/ 376277 h 6246801"/>
              <a:gd name="connsiteX950" fmla="*/ 9017961 w 9384838"/>
              <a:gd name="connsiteY950" fmla="*/ 403597 h 6246801"/>
              <a:gd name="connsiteX951" fmla="*/ 9041378 w 9384838"/>
              <a:gd name="connsiteY951" fmla="*/ 467996 h 6246801"/>
              <a:gd name="connsiteX952" fmla="*/ 9076505 w 9384838"/>
              <a:gd name="connsiteY952" fmla="*/ 475802 h 6246801"/>
              <a:gd name="connsiteX953" fmla="*/ 9154564 w 9384838"/>
              <a:gd name="connsiteY953" fmla="*/ 458239 h 6246801"/>
              <a:gd name="connsiteX954" fmla="*/ 9209205 w 9384838"/>
              <a:gd name="connsiteY954" fmla="*/ 409452 h 6246801"/>
              <a:gd name="connsiteX955" fmla="*/ 9218963 w 9384838"/>
              <a:gd name="connsiteY955" fmla="*/ 380180 h 6246801"/>
              <a:gd name="connsiteX956" fmla="*/ 9283361 w 9384838"/>
              <a:gd name="connsiteY956" fmla="*/ 325538 h 6246801"/>
              <a:gd name="connsiteX957" fmla="*/ 9328245 w 9384838"/>
              <a:gd name="connsiteY957" fmla="*/ 311878 h 6246801"/>
              <a:gd name="connsiteX958" fmla="*/ 6819242 w 9384838"/>
              <a:gd name="connsiteY958" fmla="*/ 0 h 6246801"/>
              <a:gd name="connsiteX959" fmla="*/ 6869020 w 9384838"/>
              <a:gd name="connsiteY959" fmla="*/ 125002 h 6246801"/>
              <a:gd name="connsiteX960" fmla="*/ 6969682 w 9384838"/>
              <a:gd name="connsiteY960" fmla="*/ 326334 h 6246801"/>
              <a:gd name="connsiteX961" fmla="*/ 6969682 w 9384838"/>
              <a:gd name="connsiteY961" fmla="*/ 401556 h 6246801"/>
              <a:gd name="connsiteX962" fmla="*/ 7094680 w 9384838"/>
              <a:gd name="connsiteY962" fmla="*/ 652667 h 6246801"/>
              <a:gd name="connsiteX963" fmla="*/ 7220784 w 9384838"/>
              <a:gd name="connsiteY963" fmla="*/ 803117 h 6246801"/>
              <a:gd name="connsiteX964" fmla="*/ 7321446 w 9384838"/>
              <a:gd name="connsiteY964" fmla="*/ 903783 h 6246801"/>
              <a:gd name="connsiteX965" fmla="*/ 7321446 w 9384838"/>
              <a:gd name="connsiteY965" fmla="*/ 979004 h 6246801"/>
              <a:gd name="connsiteX966" fmla="*/ 7345782 w 9384838"/>
              <a:gd name="connsiteY966" fmla="*/ 979004 h 6246801"/>
              <a:gd name="connsiteX967" fmla="*/ 7396667 w 9384838"/>
              <a:gd name="connsiteY967" fmla="*/ 1003341 h 6246801"/>
              <a:gd name="connsiteX968" fmla="*/ 7421002 w 9384838"/>
              <a:gd name="connsiteY968" fmla="*/ 979004 h 6246801"/>
              <a:gd name="connsiteX969" fmla="*/ 7496223 w 9384838"/>
              <a:gd name="connsiteY969" fmla="*/ 1003341 h 6246801"/>
              <a:gd name="connsiteX970" fmla="*/ 7446445 w 9384838"/>
              <a:gd name="connsiteY970" fmla="*/ 1054227 h 6246801"/>
              <a:gd name="connsiteX971" fmla="*/ 7471887 w 9384838"/>
              <a:gd name="connsiteY971" fmla="*/ 1078564 h 6246801"/>
              <a:gd name="connsiteX972" fmla="*/ 7521665 w 9384838"/>
              <a:gd name="connsiteY972" fmla="*/ 1054227 h 6246801"/>
              <a:gd name="connsiteX973" fmla="*/ 7547107 w 9384838"/>
              <a:gd name="connsiteY973" fmla="*/ 1129449 h 6246801"/>
              <a:gd name="connsiteX974" fmla="*/ 7672105 w 9384838"/>
              <a:gd name="connsiteY974" fmla="*/ 1179229 h 6246801"/>
              <a:gd name="connsiteX975" fmla="*/ 7747325 w 9384838"/>
              <a:gd name="connsiteY975" fmla="*/ 1179229 h 6246801"/>
              <a:gd name="connsiteX976" fmla="*/ 7847987 w 9384838"/>
              <a:gd name="connsiteY976" fmla="*/ 1104007 h 6246801"/>
              <a:gd name="connsiteX977" fmla="*/ 7923207 w 9384838"/>
              <a:gd name="connsiteY977" fmla="*/ 1078564 h 6246801"/>
              <a:gd name="connsiteX978" fmla="*/ 7998427 w 9384838"/>
              <a:gd name="connsiteY978" fmla="*/ 1003341 h 6246801"/>
              <a:gd name="connsiteX979" fmla="*/ 7998427 w 9384838"/>
              <a:gd name="connsiteY979" fmla="*/ 1054227 h 6246801"/>
              <a:gd name="connsiteX980" fmla="*/ 7948649 w 9384838"/>
              <a:gd name="connsiteY980" fmla="*/ 1104007 h 6246801"/>
              <a:gd name="connsiteX981" fmla="*/ 7948649 w 9384838"/>
              <a:gd name="connsiteY981" fmla="*/ 1129449 h 6246801"/>
              <a:gd name="connsiteX982" fmla="*/ 7822545 w 9384838"/>
              <a:gd name="connsiteY982" fmla="*/ 1279895 h 6246801"/>
              <a:gd name="connsiteX983" fmla="*/ 7822545 w 9384838"/>
              <a:gd name="connsiteY983" fmla="*/ 1379454 h 6246801"/>
              <a:gd name="connsiteX984" fmla="*/ 7873429 w 9384838"/>
              <a:gd name="connsiteY984" fmla="*/ 1379454 h 6246801"/>
              <a:gd name="connsiteX985" fmla="*/ 7847987 w 9384838"/>
              <a:gd name="connsiteY985" fmla="*/ 1505563 h 6246801"/>
              <a:gd name="connsiteX986" fmla="*/ 7797103 w 9384838"/>
              <a:gd name="connsiteY986" fmla="*/ 1531005 h 6246801"/>
              <a:gd name="connsiteX987" fmla="*/ 7873429 w 9384838"/>
              <a:gd name="connsiteY987" fmla="*/ 1606229 h 6246801"/>
              <a:gd name="connsiteX988" fmla="*/ 7948649 w 9384838"/>
              <a:gd name="connsiteY988" fmla="*/ 1606229 h 6246801"/>
              <a:gd name="connsiteX989" fmla="*/ 7923207 w 9384838"/>
              <a:gd name="connsiteY989" fmla="*/ 1656009 h 6246801"/>
              <a:gd name="connsiteX990" fmla="*/ 7772767 w 9384838"/>
              <a:gd name="connsiteY990" fmla="*/ 1630565 h 6246801"/>
              <a:gd name="connsiteX991" fmla="*/ 7672105 w 9384838"/>
              <a:gd name="connsiteY991" fmla="*/ 1705789 h 6246801"/>
              <a:gd name="connsiteX992" fmla="*/ 7672105 w 9384838"/>
              <a:gd name="connsiteY992" fmla="*/ 1656009 h 6246801"/>
              <a:gd name="connsiteX993" fmla="*/ 7596885 w 9384838"/>
              <a:gd name="connsiteY993" fmla="*/ 1656009 h 6246801"/>
              <a:gd name="connsiteX994" fmla="*/ 7571443 w 9384838"/>
              <a:gd name="connsiteY994" fmla="*/ 1705789 h 6246801"/>
              <a:gd name="connsiteX995" fmla="*/ 7446445 w 9384838"/>
              <a:gd name="connsiteY995" fmla="*/ 1681452 h 6246801"/>
              <a:gd name="connsiteX996" fmla="*/ 7421002 w 9384838"/>
              <a:gd name="connsiteY996" fmla="*/ 1630565 h 6246801"/>
              <a:gd name="connsiteX997" fmla="*/ 7321446 w 9384838"/>
              <a:gd name="connsiteY997" fmla="*/ 1630565 h 6246801"/>
              <a:gd name="connsiteX998" fmla="*/ 7070344 w 9384838"/>
              <a:gd name="connsiteY998" fmla="*/ 1756674 h 6246801"/>
              <a:gd name="connsiteX999" fmla="*/ 6869020 w 9384838"/>
              <a:gd name="connsiteY999" fmla="*/ 1907113 h 6246801"/>
              <a:gd name="connsiteX1000" fmla="*/ 6894462 w 9384838"/>
              <a:gd name="connsiteY1000" fmla="*/ 1956897 h 6246801"/>
              <a:gd name="connsiteX1001" fmla="*/ 6819242 w 9384838"/>
              <a:gd name="connsiteY1001" fmla="*/ 2081899 h 6246801"/>
              <a:gd name="connsiteX1002" fmla="*/ 6793800 w 9384838"/>
              <a:gd name="connsiteY1002" fmla="*/ 2006676 h 6246801"/>
              <a:gd name="connsiteX1003" fmla="*/ 6668802 w 9384838"/>
              <a:gd name="connsiteY1003" fmla="*/ 1931450 h 6246801"/>
              <a:gd name="connsiteX1004" fmla="*/ 6542697 w 9384838"/>
              <a:gd name="connsiteY1004" fmla="*/ 1831894 h 6246801"/>
              <a:gd name="connsiteX1005" fmla="*/ 6467477 w 9384838"/>
              <a:gd name="connsiteY1005" fmla="*/ 1705789 h 6246801"/>
              <a:gd name="connsiteX1006" fmla="*/ 6417699 w 9384838"/>
              <a:gd name="connsiteY1006" fmla="*/ 1681452 h 6246801"/>
              <a:gd name="connsiteX1007" fmla="*/ 6342479 w 9384838"/>
              <a:gd name="connsiteY1007" fmla="*/ 1580786 h 6246801"/>
              <a:gd name="connsiteX1008" fmla="*/ 6217481 w 9384838"/>
              <a:gd name="connsiteY1008" fmla="*/ 1555343 h 6246801"/>
              <a:gd name="connsiteX1009" fmla="*/ 6091377 w 9384838"/>
              <a:gd name="connsiteY1009" fmla="*/ 1606229 h 6246801"/>
              <a:gd name="connsiteX1010" fmla="*/ 5991821 w 9384838"/>
              <a:gd name="connsiteY1010" fmla="*/ 1681452 h 6246801"/>
              <a:gd name="connsiteX1011" fmla="*/ 5966379 w 9384838"/>
              <a:gd name="connsiteY1011" fmla="*/ 1630565 h 6246801"/>
              <a:gd name="connsiteX1012" fmla="*/ 5966379 w 9384838"/>
              <a:gd name="connsiteY1012" fmla="*/ 1580786 h 6246801"/>
              <a:gd name="connsiteX1013" fmla="*/ 5916601 w 9384838"/>
              <a:gd name="connsiteY1013" fmla="*/ 1531005 h 6246801"/>
              <a:gd name="connsiteX1014" fmla="*/ 5940937 w 9384838"/>
              <a:gd name="connsiteY1014" fmla="*/ 1505563 h 6246801"/>
              <a:gd name="connsiteX1015" fmla="*/ 5891159 w 9384838"/>
              <a:gd name="connsiteY1015" fmla="*/ 1480122 h 6246801"/>
              <a:gd name="connsiteX1016" fmla="*/ 5840275 w 9384838"/>
              <a:gd name="connsiteY1016" fmla="*/ 1480122 h 6246801"/>
              <a:gd name="connsiteX1017" fmla="*/ 5815939 w 9384838"/>
              <a:gd name="connsiteY1017" fmla="*/ 1455784 h 6246801"/>
              <a:gd name="connsiteX1018" fmla="*/ 5740719 w 9384838"/>
              <a:gd name="connsiteY1018" fmla="*/ 1505563 h 6246801"/>
              <a:gd name="connsiteX1019" fmla="*/ 5665499 w 9384838"/>
              <a:gd name="connsiteY1019" fmla="*/ 1606229 h 6246801"/>
              <a:gd name="connsiteX1020" fmla="*/ 5715277 w 9384838"/>
              <a:gd name="connsiteY1020" fmla="*/ 1656009 h 6246801"/>
              <a:gd name="connsiteX1021" fmla="*/ 5765055 w 9384838"/>
              <a:gd name="connsiteY1021" fmla="*/ 1731231 h 6246801"/>
              <a:gd name="connsiteX1022" fmla="*/ 5840275 w 9384838"/>
              <a:gd name="connsiteY1022" fmla="*/ 1731231 h 6246801"/>
              <a:gd name="connsiteX1023" fmla="*/ 5916601 w 9384838"/>
              <a:gd name="connsiteY1023" fmla="*/ 1881669 h 6246801"/>
              <a:gd name="connsiteX1024" fmla="*/ 5966379 w 9384838"/>
              <a:gd name="connsiteY1024" fmla="*/ 1956897 h 6246801"/>
              <a:gd name="connsiteX1025" fmla="*/ 5891159 w 9384838"/>
              <a:gd name="connsiteY1025" fmla="*/ 2006676 h 6246801"/>
              <a:gd name="connsiteX1026" fmla="*/ 5815939 w 9384838"/>
              <a:gd name="connsiteY1026" fmla="*/ 1931450 h 6246801"/>
              <a:gd name="connsiteX1027" fmla="*/ 5765055 w 9384838"/>
              <a:gd name="connsiteY1027" fmla="*/ 1881669 h 6246801"/>
              <a:gd name="connsiteX1028" fmla="*/ 5715277 w 9384838"/>
              <a:gd name="connsiteY1028" fmla="*/ 1931450 h 6246801"/>
              <a:gd name="connsiteX1029" fmla="*/ 5665499 w 9384838"/>
              <a:gd name="connsiteY1029" fmla="*/ 1931450 h 6246801"/>
              <a:gd name="connsiteX1030" fmla="*/ 5640056 w 9384838"/>
              <a:gd name="connsiteY1030" fmla="*/ 2006676 h 6246801"/>
              <a:gd name="connsiteX1031" fmla="*/ 5590278 w 9384838"/>
              <a:gd name="connsiteY1031" fmla="*/ 2006676 h 6246801"/>
              <a:gd name="connsiteX1032" fmla="*/ 5515058 w 9384838"/>
              <a:gd name="connsiteY1032" fmla="*/ 2081899 h 6246801"/>
              <a:gd name="connsiteX1033" fmla="*/ 5464174 w 9384838"/>
              <a:gd name="connsiteY1033" fmla="*/ 2057559 h 6246801"/>
              <a:gd name="connsiteX1034" fmla="*/ 5464174 w 9384838"/>
              <a:gd name="connsiteY1034" fmla="*/ 1956897 h 6246801"/>
              <a:gd name="connsiteX1035" fmla="*/ 5489616 w 9384838"/>
              <a:gd name="connsiteY1035" fmla="*/ 1881669 h 6246801"/>
              <a:gd name="connsiteX1036" fmla="*/ 5564836 w 9384838"/>
              <a:gd name="connsiteY1036" fmla="*/ 1831894 h 6246801"/>
              <a:gd name="connsiteX1037" fmla="*/ 5590278 w 9384838"/>
              <a:gd name="connsiteY1037" fmla="*/ 1756674 h 6246801"/>
              <a:gd name="connsiteX1038" fmla="*/ 5539394 w 9384838"/>
              <a:gd name="connsiteY1038" fmla="*/ 1656009 h 6246801"/>
              <a:gd name="connsiteX1039" fmla="*/ 5515058 w 9384838"/>
              <a:gd name="connsiteY1039" fmla="*/ 1656009 h 6246801"/>
              <a:gd name="connsiteX1040" fmla="*/ 5515058 w 9384838"/>
              <a:gd name="connsiteY1040" fmla="*/ 1606229 h 6246801"/>
              <a:gd name="connsiteX1041" fmla="*/ 5489616 w 9384838"/>
              <a:gd name="connsiteY1041" fmla="*/ 1580786 h 6246801"/>
              <a:gd name="connsiteX1042" fmla="*/ 5489616 w 9384838"/>
              <a:gd name="connsiteY1042" fmla="*/ 1531005 h 6246801"/>
              <a:gd name="connsiteX1043" fmla="*/ 5539394 w 9384838"/>
              <a:gd name="connsiteY1043" fmla="*/ 1455784 h 6246801"/>
              <a:gd name="connsiteX1044" fmla="*/ 5539394 w 9384838"/>
              <a:gd name="connsiteY1044" fmla="*/ 1404898 h 6246801"/>
              <a:gd name="connsiteX1045" fmla="*/ 5564836 w 9384838"/>
              <a:gd name="connsiteY1045" fmla="*/ 1355118 h 6246801"/>
              <a:gd name="connsiteX1046" fmla="*/ 5614614 w 9384838"/>
              <a:gd name="connsiteY1046" fmla="*/ 1379454 h 6246801"/>
              <a:gd name="connsiteX1047" fmla="*/ 5689834 w 9384838"/>
              <a:gd name="connsiteY1047" fmla="*/ 1355118 h 6246801"/>
              <a:gd name="connsiteX1048" fmla="*/ 5740719 w 9384838"/>
              <a:gd name="connsiteY1048" fmla="*/ 1329675 h 6246801"/>
              <a:gd name="connsiteX1049" fmla="*/ 5765055 w 9384838"/>
              <a:gd name="connsiteY1049" fmla="*/ 1355118 h 6246801"/>
              <a:gd name="connsiteX1050" fmla="*/ 5815939 w 9384838"/>
              <a:gd name="connsiteY1050" fmla="*/ 1279895 h 6246801"/>
              <a:gd name="connsiteX1051" fmla="*/ 5891159 w 9384838"/>
              <a:gd name="connsiteY1051" fmla="*/ 1254452 h 6246801"/>
              <a:gd name="connsiteX1052" fmla="*/ 5891159 w 9384838"/>
              <a:gd name="connsiteY1052" fmla="*/ 1179229 h 6246801"/>
              <a:gd name="connsiteX1053" fmla="*/ 5840275 w 9384838"/>
              <a:gd name="connsiteY1053" fmla="*/ 1104007 h 6246801"/>
              <a:gd name="connsiteX1054" fmla="*/ 5865717 w 9384838"/>
              <a:gd name="connsiteY1054" fmla="*/ 1054227 h 6246801"/>
              <a:gd name="connsiteX1055" fmla="*/ 5916601 w 9384838"/>
              <a:gd name="connsiteY1055" fmla="*/ 1054227 h 6246801"/>
              <a:gd name="connsiteX1056" fmla="*/ 6041599 w 9384838"/>
              <a:gd name="connsiteY1056" fmla="*/ 1179229 h 6246801"/>
              <a:gd name="connsiteX1057" fmla="*/ 6091377 w 9384838"/>
              <a:gd name="connsiteY1057" fmla="*/ 1153786 h 6246801"/>
              <a:gd name="connsiteX1058" fmla="*/ 6091377 w 9384838"/>
              <a:gd name="connsiteY1058" fmla="*/ 1204672 h 6246801"/>
              <a:gd name="connsiteX1059" fmla="*/ 6166597 w 9384838"/>
              <a:gd name="connsiteY1059" fmla="*/ 1254452 h 6246801"/>
              <a:gd name="connsiteX1060" fmla="*/ 6292701 w 9384838"/>
              <a:gd name="connsiteY1060" fmla="*/ 1179229 h 6246801"/>
              <a:gd name="connsiteX1061" fmla="*/ 6317037 w 9384838"/>
              <a:gd name="connsiteY1061" fmla="*/ 1129449 h 6246801"/>
              <a:gd name="connsiteX1062" fmla="*/ 6292701 w 9384838"/>
              <a:gd name="connsiteY1062" fmla="*/ 1054227 h 6246801"/>
              <a:gd name="connsiteX1063" fmla="*/ 6317037 w 9384838"/>
              <a:gd name="connsiteY1063" fmla="*/ 1003341 h 6246801"/>
              <a:gd name="connsiteX1064" fmla="*/ 6317037 w 9384838"/>
              <a:gd name="connsiteY1064" fmla="*/ 953562 h 6246801"/>
              <a:gd name="connsiteX1065" fmla="*/ 6342479 w 9384838"/>
              <a:gd name="connsiteY1065" fmla="*/ 903783 h 6246801"/>
              <a:gd name="connsiteX1066" fmla="*/ 6443141 w 9384838"/>
              <a:gd name="connsiteY1066" fmla="*/ 878340 h 6246801"/>
              <a:gd name="connsiteX1067" fmla="*/ 6492919 w 9384838"/>
              <a:gd name="connsiteY1067" fmla="*/ 803117 h 6246801"/>
              <a:gd name="connsiteX1068" fmla="*/ 6518361 w 9384838"/>
              <a:gd name="connsiteY1068" fmla="*/ 652667 h 6246801"/>
              <a:gd name="connsiteX1069" fmla="*/ 6619024 w 9384838"/>
              <a:gd name="connsiteY1069" fmla="*/ 526559 h 6246801"/>
              <a:gd name="connsiteX1070" fmla="*/ 6643360 w 9384838"/>
              <a:gd name="connsiteY1070" fmla="*/ 300891 h 6246801"/>
              <a:gd name="connsiteX1071" fmla="*/ 6619024 w 9384838"/>
              <a:gd name="connsiteY1071" fmla="*/ 125002 h 6246801"/>
              <a:gd name="connsiteX1072" fmla="*/ 6694244 w 9384838"/>
              <a:gd name="connsiteY1072" fmla="*/ 49779 h 6246801"/>
              <a:gd name="connsiteX1073" fmla="*/ 6769464 w 9384838"/>
              <a:gd name="connsiteY1073" fmla="*/ 49779 h 6246801"/>
              <a:gd name="connsiteX1074" fmla="*/ 6819242 w 9384838"/>
              <a:gd name="connsiteY107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80159 w 9384838"/>
              <a:gd name="connsiteY547" fmla="*/ 5520016 h 6246801"/>
              <a:gd name="connsiteX548" fmla="*/ 2830382 w 9384838"/>
              <a:gd name="connsiteY548" fmla="*/ 5544353 h 6246801"/>
              <a:gd name="connsiteX549" fmla="*/ 2804941 w 9384838"/>
              <a:gd name="connsiteY549" fmla="*/ 5569796 h 6246801"/>
              <a:gd name="connsiteX550" fmla="*/ 2755160 w 9384838"/>
              <a:gd name="connsiteY550" fmla="*/ 5595239 h 6246801"/>
              <a:gd name="connsiteX551" fmla="*/ 2679941 w 9384838"/>
              <a:gd name="connsiteY551" fmla="*/ 5569796 h 6246801"/>
              <a:gd name="connsiteX552" fmla="*/ 2629058 w 9384838"/>
              <a:gd name="connsiteY552" fmla="*/ 5494573 h 6246801"/>
              <a:gd name="connsiteX553" fmla="*/ 2629058 w 9384838"/>
              <a:gd name="connsiteY553" fmla="*/ 5444794 h 6246801"/>
              <a:gd name="connsiteX554" fmla="*/ 2579280 w 9384838"/>
              <a:gd name="connsiteY554" fmla="*/ 5393908 h 6246801"/>
              <a:gd name="connsiteX555" fmla="*/ 2579280 w 9384838"/>
              <a:gd name="connsiteY555" fmla="*/ 5344128 h 6246801"/>
              <a:gd name="connsiteX556" fmla="*/ 2529501 w 9384838"/>
              <a:gd name="connsiteY556" fmla="*/ 5318685 h 6246801"/>
              <a:gd name="connsiteX557" fmla="*/ 2553838 w 9384838"/>
              <a:gd name="connsiteY557" fmla="*/ 5293242 h 6246801"/>
              <a:gd name="connsiteX558" fmla="*/ 2579280 w 9384838"/>
              <a:gd name="connsiteY558" fmla="*/ 5268905 h 6246801"/>
              <a:gd name="connsiteX559" fmla="*/ 2579280 w 9384838"/>
              <a:gd name="connsiteY559" fmla="*/ 5243462 h 6246801"/>
              <a:gd name="connsiteX560" fmla="*/ 2629058 w 9384838"/>
              <a:gd name="connsiteY560" fmla="*/ 5218019 h 6246801"/>
              <a:gd name="connsiteX561" fmla="*/ 2604722 w 9384838"/>
              <a:gd name="connsiteY561" fmla="*/ 5193682 h 6246801"/>
              <a:gd name="connsiteX562" fmla="*/ 2579280 w 9384838"/>
              <a:gd name="connsiteY562" fmla="*/ 5142796 h 6246801"/>
              <a:gd name="connsiteX563" fmla="*/ 2579280 w 9384838"/>
              <a:gd name="connsiteY563" fmla="*/ 5142795 h 6246801"/>
              <a:gd name="connsiteX564" fmla="*/ 2705382 w 9384838"/>
              <a:gd name="connsiteY564" fmla="*/ 5093015 h 6246801"/>
              <a:gd name="connsiteX565" fmla="*/ 2755160 w 9384838"/>
              <a:gd name="connsiteY565" fmla="*/ 5043236 h 6246801"/>
              <a:gd name="connsiteX566" fmla="*/ 2755160 w 9384838"/>
              <a:gd name="connsiteY566" fmla="*/ 4992350 h 6246801"/>
              <a:gd name="connsiteX567" fmla="*/ 2729719 w 9384838"/>
              <a:gd name="connsiteY567" fmla="*/ 4968013 h 6246801"/>
              <a:gd name="connsiteX568" fmla="*/ 2705383 w 9384838"/>
              <a:gd name="connsiteY568" fmla="*/ 4942570 h 6246801"/>
              <a:gd name="connsiteX569" fmla="*/ 2679942 w 9384838"/>
              <a:gd name="connsiteY569" fmla="*/ 4942570 h 6246801"/>
              <a:gd name="connsiteX570" fmla="*/ 2654500 w 9384838"/>
              <a:gd name="connsiteY570" fmla="*/ 4968013 h 6246801"/>
              <a:gd name="connsiteX571" fmla="*/ 2604722 w 9384838"/>
              <a:gd name="connsiteY571" fmla="*/ 4968013 h 6246801"/>
              <a:gd name="connsiteX572" fmla="*/ 2529503 w 9384838"/>
              <a:gd name="connsiteY572" fmla="*/ 4917127 h 6246801"/>
              <a:gd name="connsiteX573" fmla="*/ 2529503 w 9384838"/>
              <a:gd name="connsiteY573" fmla="*/ 4867348 h 6246801"/>
              <a:gd name="connsiteX574" fmla="*/ 2454282 w 9384838"/>
              <a:gd name="connsiteY574" fmla="*/ 4841905 h 6246801"/>
              <a:gd name="connsiteX575" fmla="*/ 2454282 w 9384838"/>
              <a:gd name="connsiteY575" fmla="*/ 4867348 h 6246801"/>
              <a:gd name="connsiteX576" fmla="*/ 2428840 w 9384838"/>
              <a:gd name="connsiteY576" fmla="*/ 4841905 h 6246801"/>
              <a:gd name="connsiteX577" fmla="*/ 2379063 w 9384838"/>
              <a:gd name="connsiteY577" fmla="*/ 4841905 h 6246801"/>
              <a:gd name="connsiteX578" fmla="*/ 2353620 w 9384838"/>
              <a:gd name="connsiteY578" fmla="*/ 4867348 h 6246801"/>
              <a:gd name="connsiteX579" fmla="*/ 2353620 w 9384838"/>
              <a:gd name="connsiteY579" fmla="*/ 4867347 h 6246801"/>
              <a:gd name="connsiteX580" fmla="*/ 2328178 w 9384838"/>
              <a:gd name="connsiteY580" fmla="*/ 4841904 h 6246801"/>
              <a:gd name="connsiteX581" fmla="*/ 2303843 w 9384838"/>
              <a:gd name="connsiteY581" fmla="*/ 4841904 h 6246801"/>
              <a:gd name="connsiteX582" fmla="*/ 2278401 w 9384838"/>
              <a:gd name="connsiteY582" fmla="*/ 4817568 h 6246801"/>
              <a:gd name="connsiteX583" fmla="*/ 2252958 w 9384838"/>
              <a:gd name="connsiteY583" fmla="*/ 4841904 h 6246801"/>
              <a:gd name="connsiteX584" fmla="*/ 2303843 w 9384838"/>
              <a:gd name="connsiteY584" fmla="*/ 4867347 h 6246801"/>
              <a:gd name="connsiteX585" fmla="*/ 2228623 w 9384838"/>
              <a:gd name="connsiteY585" fmla="*/ 4892790 h 6246801"/>
              <a:gd name="connsiteX586" fmla="*/ 2177740 w 9384838"/>
              <a:gd name="connsiteY586" fmla="*/ 4841904 h 6246801"/>
              <a:gd name="connsiteX587" fmla="*/ 2153404 w 9384838"/>
              <a:gd name="connsiteY587" fmla="*/ 4867347 h 6246801"/>
              <a:gd name="connsiteX588" fmla="*/ 2153404 w 9384838"/>
              <a:gd name="connsiteY588" fmla="*/ 4892790 h 6246801"/>
              <a:gd name="connsiteX589" fmla="*/ 2127962 w 9384838"/>
              <a:gd name="connsiteY589" fmla="*/ 4942570 h 6246801"/>
              <a:gd name="connsiteX590" fmla="*/ 2102518 w 9384838"/>
              <a:gd name="connsiteY590" fmla="*/ 4917127 h 6246801"/>
              <a:gd name="connsiteX591" fmla="*/ 2078183 w 9384838"/>
              <a:gd name="connsiteY591" fmla="*/ 4917127 h 6246801"/>
              <a:gd name="connsiteX592" fmla="*/ 2078183 w 9384838"/>
              <a:gd name="connsiteY592" fmla="*/ 4867347 h 6246801"/>
              <a:gd name="connsiteX593" fmla="*/ 2027299 w 9384838"/>
              <a:gd name="connsiteY593" fmla="*/ 4867347 h 6246801"/>
              <a:gd name="connsiteX594" fmla="*/ 2001857 w 9384838"/>
              <a:gd name="connsiteY594" fmla="*/ 4892790 h 6246801"/>
              <a:gd name="connsiteX595" fmla="*/ 1952080 w 9384838"/>
              <a:gd name="connsiteY595" fmla="*/ 4892790 h 6246801"/>
              <a:gd name="connsiteX596" fmla="*/ 1902303 w 9384838"/>
              <a:gd name="connsiteY596" fmla="*/ 4917127 h 6246801"/>
              <a:gd name="connsiteX597" fmla="*/ 1876860 w 9384838"/>
              <a:gd name="connsiteY597" fmla="*/ 4892790 h 6246801"/>
              <a:gd name="connsiteX598" fmla="*/ 1876860 w 9384838"/>
              <a:gd name="connsiteY598" fmla="*/ 4867347 h 6246801"/>
              <a:gd name="connsiteX599" fmla="*/ 1851419 w 9384838"/>
              <a:gd name="connsiteY599" fmla="*/ 4892790 h 6246801"/>
              <a:gd name="connsiteX600" fmla="*/ 1827080 w 9384838"/>
              <a:gd name="connsiteY600" fmla="*/ 4892790 h 6246801"/>
              <a:gd name="connsiteX601" fmla="*/ 1801640 w 9384838"/>
              <a:gd name="connsiteY601" fmla="*/ 4867347 h 6246801"/>
              <a:gd name="connsiteX602" fmla="*/ 1801640 w 9384838"/>
              <a:gd name="connsiteY602" fmla="*/ 4892790 h 6246801"/>
              <a:gd name="connsiteX603" fmla="*/ 1776198 w 9384838"/>
              <a:gd name="connsiteY603" fmla="*/ 4917127 h 6246801"/>
              <a:gd name="connsiteX604" fmla="*/ 1751861 w 9384838"/>
              <a:gd name="connsiteY604" fmla="*/ 4892790 h 6246801"/>
              <a:gd name="connsiteX605" fmla="*/ 1726419 w 9384838"/>
              <a:gd name="connsiteY605" fmla="*/ 4892790 h 6246801"/>
              <a:gd name="connsiteX606" fmla="*/ 1700977 w 9384838"/>
              <a:gd name="connsiteY606" fmla="*/ 4917127 h 6246801"/>
              <a:gd name="connsiteX607" fmla="*/ 1676640 w 9384838"/>
              <a:gd name="connsiteY607" fmla="*/ 4892790 h 6246801"/>
              <a:gd name="connsiteX608" fmla="*/ 1625756 w 9384838"/>
              <a:gd name="connsiteY608" fmla="*/ 4917127 h 6246801"/>
              <a:gd name="connsiteX609" fmla="*/ 1601421 w 9384838"/>
              <a:gd name="connsiteY609" fmla="*/ 4917127 h 6246801"/>
              <a:gd name="connsiteX610" fmla="*/ 1575979 w 9384838"/>
              <a:gd name="connsiteY610" fmla="*/ 4892790 h 6246801"/>
              <a:gd name="connsiteX611" fmla="*/ 1575979 w 9384838"/>
              <a:gd name="connsiteY611" fmla="*/ 4867347 h 6246801"/>
              <a:gd name="connsiteX612" fmla="*/ 1575979 w 9384838"/>
              <a:gd name="connsiteY612" fmla="*/ 4841904 h 6246801"/>
              <a:gd name="connsiteX613" fmla="*/ 1526200 w 9384838"/>
              <a:gd name="connsiteY613" fmla="*/ 4817568 h 6246801"/>
              <a:gd name="connsiteX614" fmla="*/ 1450978 w 9384838"/>
              <a:gd name="connsiteY614" fmla="*/ 4867347 h 6246801"/>
              <a:gd name="connsiteX615" fmla="*/ 1425540 w 9384838"/>
              <a:gd name="connsiteY615" fmla="*/ 4867347 h 6246801"/>
              <a:gd name="connsiteX616" fmla="*/ 1425540 w 9384838"/>
              <a:gd name="connsiteY616" fmla="*/ 4867348 h 6246801"/>
              <a:gd name="connsiteX617" fmla="*/ 1425540 w 9384838"/>
              <a:gd name="connsiteY617" fmla="*/ 4917127 h 6246801"/>
              <a:gd name="connsiteX618" fmla="*/ 1400097 w 9384838"/>
              <a:gd name="connsiteY618" fmla="*/ 4942570 h 6246801"/>
              <a:gd name="connsiteX619" fmla="*/ 1400097 w 9384838"/>
              <a:gd name="connsiteY619" fmla="*/ 4992350 h 6246801"/>
              <a:gd name="connsiteX620" fmla="*/ 1350319 w 9384838"/>
              <a:gd name="connsiteY620" fmla="*/ 4992350 h 6246801"/>
              <a:gd name="connsiteX621" fmla="*/ 1350319 w 9384838"/>
              <a:gd name="connsiteY621" fmla="*/ 5043236 h 6246801"/>
              <a:gd name="connsiteX622" fmla="*/ 1299435 w 9384838"/>
              <a:gd name="connsiteY622" fmla="*/ 4992350 h 6246801"/>
              <a:gd name="connsiteX623" fmla="*/ 1249656 w 9384838"/>
              <a:gd name="connsiteY623" fmla="*/ 4917127 h 6246801"/>
              <a:gd name="connsiteX624" fmla="*/ 1224214 w 9384838"/>
              <a:gd name="connsiteY624" fmla="*/ 4917127 h 6246801"/>
              <a:gd name="connsiteX625" fmla="*/ 1148993 w 9384838"/>
              <a:gd name="connsiteY625" fmla="*/ 4892791 h 6246801"/>
              <a:gd name="connsiteX626" fmla="*/ 1124658 w 9384838"/>
              <a:gd name="connsiteY626" fmla="*/ 4917127 h 6246801"/>
              <a:gd name="connsiteX627" fmla="*/ 1124658 w 9384838"/>
              <a:gd name="connsiteY627" fmla="*/ 4892791 h 6246801"/>
              <a:gd name="connsiteX628" fmla="*/ 1099215 w 9384838"/>
              <a:gd name="connsiteY628" fmla="*/ 4917127 h 6246801"/>
              <a:gd name="connsiteX629" fmla="*/ 1073771 w 9384838"/>
              <a:gd name="connsiteY629" fmla="*/ 4892791 h 6246801"/>
              <a:gd name="connsiteX630" fmla="*/ 1049435 w 9384838"/>
              <a:gd name="connsiteY630" fmla="*/ 4917127 h 6246801"/>
              <a:gd name="connsiteX631" fmla="*/ 998551 w 9384838"/>
              <a:gd name="connsiteY631" fmla="*/ 4917127 h 6246801"/>
              <a:gd name="connsiteX632" fmla="*/ 998551 w 9384838"/>
              <a:gd name="connsiteY632" fmla="*/ 4892791 h 6246801"/>
              <a:gd name="connsiteX633" fmla="*/ 948773 w 9384838"/>
              <a:gd name="connsiteY633" fmla="*/ 4841905 h 6246801"/>
              <a:gd name="connsiteX634" fmla="*/ 898995 w 9384838"/>
              <a:gd name="connsiteY634" fmla="*/ 4867348 h 6246801"/>
              <a:gd name="connsiteX635" fmla="*/ 898995 w 9384838"/>
              <a:gd name="connsiteY635" fmla="*/ 4792125 h 6246801"/>
              <a:gd name="connsiteX636" fmla="*/ 923331 w 9384838"/>
              <a:gd name="connsiteY636" fmla="*/ 4766682 h 6246801"/>
              <a:gd name="connsiteX637" fmla="*/ 923331 w 9384838"/>
              <a:gd name="connsiteY637" fmla="*/ 4716902 h 6246801"/>
              <a:gd name="connsiteX638" fmla="*/ 923331 w 9384838"/>
              <a:gd name="connsiteY638" fmla="*/ 4691459 h 6246801"/>
              <a:gd name="connsiteX639" fmla="*/ 974215 w 9384838"/>
              <a:gd name="connsiteY639" fmla="*/ 4691459 h 6246801"/>
              <a:gd name="connsiteX640" fmla="*/ 998551 w 9384838"/>
              <a:gd name="connsiteY640" fmla="*/ 4667122 h 6246801"/>
              <a:gd name="connsiteX641" fmla="*/ 1049435 w 9384838"/>
              <a:gd name="connsiteY641" fmla="*/ 4716902 h 6246801"/>
              <a:gd name="connsiteX642" fmla="*/ 1148993 w 9384838"/>
              <a:gd name="connsiteY642" fmla="*/ 4716902 h 6246801"/>
              <a:gd name="connsiteX643" fmla="*/ 1174436 w 9384838"/>
              <a:gd name="connsiteY643" fmla="*/ 4667122 h 6246801"/>
              <a:gd name="connsiteX644" fmla="*/ 1224214 w 9384838"/>
              <a:gd name="connsiteY644" fmla="*/ 4667122 h 6246801"/>
              <a:gd name="connsiteX645" fmla="*/ 1249656 w 9384838"/>
              <a:gd name="connsiteY645" fmla="*/ 4616236 h 6246801"/>
              <a:gd name="connsiteX646" fmla="*/ 1275099 w 9384838"/>
              <a:gd name="connsiteY646" fmla="*/ 4616236 h 6246801"/>
              <a:gd name="connsiteX647" fmla="*/ 1275099 w 9384838"/>
              <a:gd name="connsiteY647" fmla="*/ 4616237 h 6246801"/>
              <a:gd name="connsiteX648" fmla="*/ 1350319 w 9384838"/>
              <a:gd name="connsiteY648" fmla="*/ 4616237 h 6246801"/>
              <a:gd name="connsiteX649" fmla="*/ 1374654 w 9384838"/>
              <a:gd name="connsiteY649" fmla="*/ 4590794 h 6246801"/>
              <a:gd name="connsiteX650" fmla="*/ 1425539 w 9384838"/>
              <a:gd name="connsiteY650" fmla="*/ 4566457 h 6246801"/>
              <a:gd name="connsiteX651" fmla="*/ 1550537 w 9384838"/>
              <a:gd name="connsiteY651" fmla="*/ 4491234 h 6246801"/>
              <a:gd name="connsiteX652" fmla="*/ 1651201 w 9384838"/>
              <a:gd name="connsiteY652" fmla="*/ 4440348 h 6246801"/>
              <a:gd name="connsiteX653" fmla="*/ 1751865 w 9384838"/>
              <a:gd name="connsiteY653" fmla="*/ 4416011 h 6246801"/>
              <a:gd name="connsiteX654" fmla="*/ 1776201 w 9384838"/>
              <a:gd name="connsiteY654" fmla="*/ 4365125 h 6246801"/>
              <a:gd name="connsiteX655" fmla="*/ 1751865 w 9384838"/>
              <a:gd name="connsiteY655" fmla="*/ 4340788 h 6246801"/>
              <a:gd name="connsiteX656" fmla="*/ 1801642 w 9384838"/>
              <a:gd name="connsiteY656" fmla="*/ 4340788 h 6246801"/>
              <a:gd name="connsiteX657" fmla="*/ 1827082 w 9384838"/>
              <a:gd name="connsiteY657" fmla="*/ 4315345 h 6246801"/>
              <a:gd name="connsiteX658" fmla="*/ 1902304 w 9384838"/>
              <a:gd name="connsiteY658" fmla="*/ 4340788 h 6246801"/>
              <a:gd name="connsiteX659" fmla="*/ 1952081 w 9384838"/>
              <a:gd name="connsiteY659" fmla="*/ 4315345 h 6246801"/>
              <a:gd name="connsiteX660" fmla="*/ 2001860 w 9384838"/>
              <a:gd name="connsiteY660" fmla="*/ 4340788 h 6246801"/>
              <a:gd name="connsiteX661" fmla="*/ 1952081 w 9384838"/>
              <a:gd name="connsiteY661" fmla="*/ 4340788 h 6246801"/>
              <a:gd name="connsiteX662" fmla="*/ 1952081 w 9384838"/>
              <a:gd name="connsiteY662" fmla="*/ 4390568 h 6246801"/>
              <a:gd name="connsiteX663" fmla="*/ 2027302 w 9384838"/>
              <a:gd name="connsiteY663" fmla="*/ 4416011 h 6246801"/>
              <a:gd name="connsiteX664" fmla="*/ 2052742 w 9384838"/>
              <a:gd name="connsiteY664" fmla="*/ 4416011 h 6246801"/>
              <a:gd name="connsiteX665" fmla="*/ 2102518 w 9384838"/>
              <a:gd name="connsiteY665" fmla="*/ 4390568 h 6246801"/>
              <a:gd name="connsiteX666" fmla="*/ 2127962 w 9384838"/>
              <a:gd name="connsiteY666" fmla="*/ 4390568 h 6246801"/>
              <a:gd name="connsiteX667" fmla="*/ 2203182 w 9384838"/>
              <a:gd name="connsiteY667" fmla="*/ 4440348 h 6246801"/>
              <a:gd name="connsiteX668" fmla="*/ 2328178 w 9384838"/>
              <a:gd name="connsiteY668" fmla="*/ 4465791 h 6246801"/>
              <a:gd name="connsiteX669" fmla="*/ 2428839 w 9384838"/>
              <a:gd name="connsiteY669" fmla="*/ 4465791 h 6246801"/>
              <a:gd name="connsiteX670" fmla="*/ 2478617 w 9384838"/>
              <a:gd name="connsiteY670" fmla="*/ 4440348 h 6246801"/>
              <a:gd name="connsiteX671" fmla="*/ 2529503 w 9384838"/>
              <a:gd name="connsiteY671" fmla="*/ 4416011 h 6246801"/>
              <a:gd name="connsiteX672" fmla="*/ 2579280 w 9384838"/>
              <a:gd name="connsiteY672" fmla="*/ 4440348 h 6246801"/>
              <a:gd name="connsiteX673" fmla="*/ 2629058 w 9384838"/>
              <a:gd name="connsiteY673" fmla="*/ 4440348 h 6246801"/>
              <a:gd name="connsiteX674" fmla="*/ 2679941 w 9384838"/>
              <a:gd name="connsiteY674" fmla="*/ 4465791 h 6246801"/>
              <a:gd name="connsiteX675" fmla="*/ 2679941 w 9384838"/>
              <a:gd name="connsiteY675" fmla="*/ 4465790 h 6246801"/>
              <a:gd name="connsiteX676" fmla="*/ 2705383 w 9384838"/>
              <a:gd name="connsiteY676" fmla="*/ 4465790 h 6246801"/>
              <a:gd name="connsiteX677" fmla="*/ 2804940 w 9384838"/>
              <a:gd name="connsiteY677" fmla="*/ 4440347 h 6246801"/>
              <a:gd name="connsiteX678" fmla="*/ 2830382 w 9384838"/>
              <a:gd name="connsiteY678" fmla="*/ 4491233 h 6246801"/>
              <a:gd name="connsiteX679" fmla="*/ 2804940 w 9384838"/>
              <a:gd name="connsiteY679" fmla="*/ 4515570 h 6246801"/>
              <a:gd name="connsiteX680" fmla="*/ 2780604 w 9384838"/>
              <a:gd name="connsiteY680" fmla="*/ 4541013 h 6246801"/>
              <a:gd name="connsiteX681" fmla="*/ 2804940 w 9384838"/>
              <a:gd name="connsiteY681" fmla="*/ 4566456 h 6246801"/>
              <a:gd name="connsiteX682" fmla="*/ 2804940 w 9384838"/>
              <a:gd name="connsiteY682" fmla="*/ 4590793 h 6246801"/>
              <a:gd name="connsiteX683" fmla="*/ 2855825 w 9384838"/>
              <a:gd name="connsiteY683" fmla="*/ 4590793 h 6246801"/>
              <a:gd name="connsiteX684" fmla="*/ 2855825 w 9384838"/>
              <a:gd name="connsiteY684" fmla="*/ 4566456 h 6246801"/>
              <a:gd name="connsiteX685" fmla="*/ 2880159 w 9384838"/>
              <a:gd name="connsiteY685" fmla="*/ 4566456 h 6246801"/>
              <a:gd name="connsiteX686" fmla="*/ 2880159 w 9384838"/>
              <a:gd name="connsiteY686" fmla="*/ 4605916 h 6246801"/>
              <a:gd name="connsiteX687" fmla="*/ 2880162 w 9384838"/>
              <a:gd name="connsiteY687" fmla="*/ 4605918 h 6246801"/>
              <a:gd name="connsiteX688" fmla="*/ 2880162 w 9384838"/>
              <a:gd name="connsiteY688" fmla="*/ 4566457 h 6246801"/>
              <a:gd name="connsiteX689" fmla="*/ 2931045 w 9384838"/>
              <a:gd name="connsiteY689" fmla="*/ 4616236 h 6246801"/>
              <a:gd name="connsiteX690" fmla="*/ 2980823 w 9384838"/>
              <a:gd name="connsiteY690" fmla="*/ 4641679 h 6246801"/>
              <a:gd name="connsiteX691" fmla="*/ 3006265 w 9384838"/>
              <a:gd name="connsiteY691" fmla="*/ 4616236 h 6246801"/>
              <a:gd name="connsiteX692" fmla="*/ 3030601 w 9384838"/>
              <a:gd name="connsiteY692" fmla="*/ 4616236 h 6246801"/>
              <a:gd name="connsiteX693" fmla="*/ 3056044 w 9384838"/>
              <a:gd name="connsiteY693" fmla="*/ 4590793 h 6246801"/>
              <a:gd name="connsiteX694" fmla="*/ 3105820 w 9384838"/>
              <a:gd name="connsiteY694" fmla="*/ 4590793 h 6246801"/>
              <a:gd name="connsiteX695" fmla="*/ 3131263 w 9384838"/>
              <a:gd name="connsiteY695" fmla="*/ 4541014 h 6246801"/>
              <a:gd name="connsiteX696" fmla="*/ 3131263 w 9384838"/>
              <a:gd name="connsiteY696" fmla="*/ 4590793 h 6246801"/>
              <a:gd name="connsiteX697" fmla="*/ 3156704 w 9384838"/>
              <a:gd name="connsiteY697" fmla="*/ 4566457 h 6246801"/>
              <a:gd name="connsiteX698" fmla="*/ 3181041 w 9384838"/>
              <a:gd name="connsiteY698" fmla="*/ 4515571 h 6246801"/>
              <a:gd name="connsiteX699" fmla="*/ 3156704 w 9384838"/>
              <a:gd name="connsiteY699" fmla="*/ 4440348 h 6246801"/>
              <a:gd name="connsiteX700" fmla="*/ 3131263 w 9384838"/>
              <a:gd name="connsiteY700" fmla="*/ 4416011 h 6246801"/>
              <a:gd name="connsiteX701" fmla="*/ 3181041 w 9384838"/>
              <a:gd name="connsiteY701" fmla="*/ 4365125 h 6246801"/>
              <a:gd name="connsiteX702" fmla="*/ 3231924 w 9384838"/>
              <a:gd name="connsiteY702" fmla="*/ 4340788 h 6246801"/>
              <a:gd name="connsiteX703" fmla="*/ 3256260 w 9384838"/>
              <a:gd name="connsiteY703" fmla="*/ 4289902 h 6246801"/>
              <a:gd name="connsiteX704" fmla="*/ 3281703 w 9384838"/>
              <a:gd name="connsiteY704" fmla="*/ 4289902 h 6246801"/>
              <a:gd name="connsiteX705" fmla="*/ 3281705 w 9384838"/>
              <a:gd name="connsiteY705" fmla="*/ 4289902 h 6246801"/>
              <a:gd name="connsiteX706" fmla="*/ 3307147 w 9384838"/>
              <a:gd name="connsiteY706" fmla="*/ 4265565 h 6246801"/>
              <a:gd name="connsiteX707" fmla="*/ 3356924 w 9384838"/>
              <a:gd name="connsiteY707" fmla="*/ 4265565 h 6246801"/>
              <a:gd name="connsiteX708" fmla="*/ 3457589 w 9384838"/>
              <a:gd name="connsiteY708" fmla="*/ 4190342 h 6246801"/>
              <a:gd name="connsiteX709" fmla="*/ 3558250 w 9384838"/>
              <a:gd name="connsiteY709" fmla="*/ 4089676 h 6246801"/>
              <a:gd name="connsiteX710" fmla="*/ 3582585 w 9384838"/>
              <a:gd name="connsiteY710" fmla="*/ 4014453 h 6246801"/>
              <a:gd name="connsiteX711" fmla="*/ 3608026 w 9384838"/>
              <a:gd name="connsiteY711" fmla="*/ 3989010 h 6246801"/>
              <a:gd name="connsiteX712" fmla="*/ 3582585 w 9384838"/>
              <a:gd name="connsiteY712" fmla="*/ 3963567 h 6246801"/>
              <a:gd name="connsiteX713" fmla="*/ 3608026 w 9384838"/>
              <a:gd name="connsiteY713" fmla="*/ 3913787 h 6246801"/>
              <a:gd name="connsiteX714" fmla="*/ 3582585 w 9384838"/>
              <a:gd name="connsiteY714" fmla="*/ 3888344 h 6246801"/>
              <a:gd name="connsiteX715" fmla="*/ 3608026 w 9384838"/>
              <a:gd name="connsiteY715" fmla="*/ 3838565 h 6246801"/>
              <a:gd name="connsiteX716" fmla="*/ 3633468 w 9384838"/>
              <a:gd name="connsiteY716" fmla="*/ 3813122 h 6246801"/>
              <a:gd name="connsiteX717" fmla="*/ 3683247 w 9384838"/>
              <a:gd name="connsiteY717" fmla="*/ 3788785 h 6246801"/>
              <a:gd name="connsiteX718" fmla="*/ 3708689 w 9384838"/>
              <a:gd name="connsiteY718" fmla="*/ 3813122 h 6246801"/>
              <a:gd name="connsiteX719" fmla="*/ 3783908 w 9384838"/>
              <a:gd name="connsiteY719" fmla="*/ 3788785 h 6246801"/>
              <a:gd name="connsiteX720" fmla="*/ 3883464 w 9384838"/>
              <a:gd name="connsiteY720" fmla="*/ 3763342 h 6246801"/>
              <a:gd name="connsiteX721" fmla="*/ 3883464 w 9384838"/>
              <a:gd name="connsiteY721" fmla="*/ 3813122 h 6246801"/>
              <a:gd name="connsiteX722" fmla="*/ 3833686 w 9384838"/>
              <a:gd name="connsiteY722" fmla="*/ 3813122 h 6246801"/>
              <a:gd name="connsiteX723" fmla="*/ 3808245 w 9384838"/>
              <a:gd name="connsiteY723" fmla="*/ 3838565 h 6246801"/>
              <a:gd name="connsiteX724" fmla="*/ 3808245 w 9384838"/>
              <a:gd name="connsiteY724" fmla="*/ 3888344 h 6246801"/>
              <a:gd name="connsiteX725" fmla="*/ 3758467 w 9384838"/>
              <a:gd name="connsiteY725" fmla="*/ 3864008 h 6246801"/>
              <a:gd name="connsiteX726" fmla="*/ 3708689 w 9384838"/>
              <a:gd name="connsiteY726" fmla="*/ 3913787 h 6246801"/>
              <a:gd name="connsiteX727" fmla="*/ 3683247 w 9384838"/>
              <a:gd name="connsiteY727" fmla="*/ 3888344 h 6246801"/>
              <a:gd name="connsiteX728" fmla="*/ 3633468 w 9384838"/>
              <a:gd name="connsiteY728" fmla="*/ 3913787 h 6246801"/>
              <a:gd name="connsiteX729" fmla="*/ 3657804 w 9384838"/>
              <a:gd name="connsiteY729" fmla="*/ 3939230 h 6246801"/>
              <a:gd name="connsiteX730" fmla="*/ 3633468 w 9384838"/>
              <a:gd name="connsiteY730" fmla="*/ 3963567 h 6246801"/>
              <a:gd name="connsiteX731" fmla="*/ 3657804 w 9384838"/>
              <a:gd name="connsiteY731" fmla="*/ 3963567 h 6246801"/>
              <a:gd name="connsiteX732" fmla="*/ 3683247 w 9384838"/>
              <a:gd name="connsiteY732" fmla="*/ 3989010 h 6246801"/>
              <a:gd name="connsiteX733" fmla="*/ 3708689 w 9384838"/>
              <a:gd name="connsiteY733" fmla="*/ 3989010 h 6246801"/>
              <a:gd name="connsiteX734" fmla="*/ 3708689 w 9384838"/>
              <a:gd name="connsiteY734" fmla="*/ 4014453 h 6246801"/>
              <a:gd name="connsiteX735" fmla="*/ 3708688 w 9384838"/>
              <a:gd name="connsiteY735" fmla="*/ 4014453 h 6246801"/>
              <a:gd name="connsiteX736" fmla="*/ 3657804 w 9384838"/>
              <a:gd name="connsiteY736" fmla="*/ 4064233 h 6246801"/>
              <a:gd name="connsiteX737" fmla="*/ 3683246 w 9384838"/>
              <a:gd name="connsiteY737" fmla="*/ 4139455 h 6246801"/>
              <a:gd name="connsiteX738" fmla="*/ 3808243 w 9384838"/>
              <a:gd name="connsiteY738" fmla="*/ 4164898 h 6246801"/>
              <a:gd name="connsiteX739" fmla="*/ 3833684 w 9384838"/>
              <a:gd name="connsiteY739" fmla="*/ 4089676 h 6246801"/>
              <a:gd name="connsiteX740" fmla="*/ 3958666 w 9384838"/>
              <a:gd name="connsiteY740" fmla="*/ 4089676 h 6246801"/>
              <a:gd name="connsiteX741" fmla="*/ 4084770 w 9384838"/>
              <a:gd name="connsiteY741" fmla="*/ 4064233 h 6246801"/>
              <a:gd name="connsiteX742" fmla="*/ 4185432 w 9384838"/>
              <a:gd name="connsiteY742" fmla="*/ 4064233 h 6246801"/>
              <a:gd name="connsiteX743" fmla="*/ 4460870 w 9384838"/>
              <a:gd name="connsiteY743" fmla="*/ 3888345 h 6246801"/>
              <a:gd name="connsiteX744" fmla="*/ 4510648 w 9384838"/>
              <a:gd name="connsiteY744" fmla="*/ 3763342 h 6246801"/>
              <a:gd name="connsiteX745" fmla="*/ 4761751 w 9384838"/>
              <a:gd name="connsiteY745" fmla="*/ 3713562 h 6246801"/>
              <a:gd name="connsiteX746" fmla="*/ 4836971 w 9384838"/>
              <a:gd name="connsiteY746" fmla="*/ 3612896 h 6246801"/>
              <a:gd name="connsiteX747" fmla="*/ 4887855 w 9384838"/>
              <a:gd name="connsiteY747" fmla="*/ 3487894 h 6246801"/>
              <a:gd name="connsiteX748" fmla="*/ 4887855 w 9384838"/>
              <a:gd name="connsiteY748" fmla="*/ 3487893 h 6246801"/>
              <a:gd name="connsiteX749" fmla="*/ 4937633 w 9384838"/>
              <a:gd name="connsiteY749" fmla="*/ 3437007 h 6246801"/>
              <a:gd name="connsiteX750" fmla="*/ 5012854 w 9384838"/>
              <a:gd name="connsiteY750" fmla="*/ 3387227 h 6246801"/>
              <a:gd name="connsiteX751" fmla="*/ 5038296 w 9384838"/>
              <a:gd name="connsiteY751" fmla="*/ 3336341 h 6246801"/>
              <a:gd name="connsiteX752" fmla="*/ 5113516 w 9384838"/>
              <a:gd name="connsiteY752" fmla="*/ 3236782 h 6246801"/>
              <a:gd name="connsiteX753" fmla="*/ 5137852 w 9384838"/>
              <a:gd name="connsiteY753" fmla="*/ 3185896 h 6246801"/>
              <a:gd name="connsiteX754" fmla="*/ 5163294 w 9384838"/>
              <a:gd name="connsiteY754" fmla="*/ 3161560 h 6246801"/>
              <a:gd name="connsiteX755" fmla="*/ 5238514 w 9384838"/>
              <a:gd name="connsiteY755" fmla="*/ 3011116 h 6246801"/>
              <a:gd name="connsiteX756" fmla="*/ 5263957 w 9384838"/>
              <a:gd name="connsiteY756" fmla="*/ 2860672 h 6246801"/>
              <a:gd name="connsiteX757" fmla="*/ 5188736 w 9384838"/>
              <a:gd name="connsiteY757" fmla="*/ 2809788 h 6246801"/>
              <a:gd name="connsiteX758" fmla="*/ 5163294 w 9384838"/>
              <a:gd name="connsiteY758" fmla="*/ 2835229 h 6246801"/>
              <a:gd name="connsiteX759" fmla="*/ 5137852 w 9384838"/>
              <a:gd name="connsiteY759" fmla="*/ 2835229 h 6246801"/>
              <a:gd name="connsiteX760" fmla="*/ 5137852 w 9384838"/>
              <a:gd name="connsiteY760" fmla="*/ 2785450 h 6246801"/>
              <a:gd name="connsiteX761" fmla="*/ 5188736 w 9384838"/>
              <a:gd name="connsiteY761" fmla="*/ 2785450 h 6246801"/>
              <a:gd name="connsiteX762" fmla="*/ 5263957 w 9384838"/>
              <a:gd name="connsiteY762" fmla="*/ 2734563 h 6246801"/>
              <a:gd name="connsiteX763" fmla="*/ 5339177 w 9384838"/>
              <a:gd name="connsiteY763" fmla="*/ 2609561 h 6246801"/>
              <a:gd name="connsiteX764" fmla="*/ 5289399 w 9384838"/>
              <a:gd name="connsiteY764" fmla="*/ 2534339 h 6246801"/>
              <a:gd name="connsiteX765" fmla="*/ 5289931 w 9384838"/>
              <a:gd name="connsiteY765" fmla="*/ 2534660 h 6246801"/>
              <a:gd name="connsiteX766" fmla="*/ 5289398 w 9384838"/>
              <a:gd name="connsiteY766" fmla="*/ 2534339 h 6246801"/>
              <a:gd name="connsiteX767" fmla="*/ 5313734 w 9384838"/>
              <a:gd name="connsiteY767" fmla="*/ 2483451 h 6246801"/>
              <a:gd name="connsiteX768" fmla="*/ 5289398 w 9384838"/>
              <a:gd name="connsiteY768" fmla="*/ 2459115 h 6246801"/>
              <a:gd name="connsiteX769" fmla="*/ 5364618 w 9384838"/>
              <a:gd name="connsiteY769" fmla="*/ 2408231 h 6246801"/>
              <a:gd name="connsiteX770" fmla="*/ 5388954 w 9384838"/>
              <a:gd name="connsiteY770" fmla="*/ 2433674 h 6246801"/>
              <a:gd name="connsiteX771" fmla="*/ 5464174 w 9384838"/>
              <a:gd name="connsiteY771" fmla="*/ 2408231 h 6246801"/>
              <a:gd name="connsiteX772" fmla="*/ 5515059 w 9384838"/>
              <a:gd name="connsiteY772" fmla="*/ 2333007 h 6246801"/>
              <a:gd name="connsiteX773" fmla="*/ 5539394 w 9384838"/>
              <a:gd name="connsiteY773" fmla="*/ 2257785 h 6246801"/>
              <a:gd name="connsiteX774" fmla="*/ 5539394 w 9384838"/>
              <a:gd name="connsiteY774" fmla="*/ 2233447 h 6246801"/>
              <a:gd name="connsiteX775" fmla="*/ 5564837 w 9384838"/>
              <a:gd name="connsiteY775" fmla="*/ 2182565 h 6246801"/>
              <a:gd name="connsiteX776" fmla="*/ 5614615 w 9384838"/>
              <a:gd name="connsiteY776" fmla="*/ 2233447 h 6246801"/>
              <a:gd name="connsiteX777" fmla="*/ 5640057 w 9384838"/>
              <a:gd name="connsiteY777" fmla="*/ 2208005 h 6246801"/>
              <a:gd name="connsiteX778" fmla="*/ 5665499 w 9384838"/>
              <a:gd name="connsiteY778" fmla="*/ 2233447 h 6246801"/>
              <a:gd name="connsiteX779" fmla="*/ 5665499 w 9384838"/>
              <a:gd name="connsiteY779" fmla="*/ 2257785 h 6246801"/>
              <a:gd name="connsiteX780" fmla="*/ 5640057 w 9384838"/>
              <a:gd name="connsiteY780" fmla="*/ 2408231 h 6246801"/>
              <a:gd name="connsiteX781" fmla="*/ 5689835 w 9384838"/>
              <a:gd name="connsiteY781" fmla="*/ 2433674 h 6246801"/>
              <a:gd name="connsiteX782" fmla="*/ 5740719 w 9384838"/>
              <a:gd name="connsiteY782" fmla="*/ 2408231 h 6246801"/>
              <a:gd name="connsiteX783" fmla="*/ 5765055 w 9384838"/>
              <a:gd name="connsiteY783" fmla="*/ 2358450 h 6246801"/>
              <a:gd name="connsiteX784" fmla="*/ 5840275 w 9384838"/>
              <a:gd name="connsiteY784" fmla="*/ 2459115 h 6246801"/>
              <a:gd name="connsiteX785" fmla="*/ 5891159 w 9384838"/>
              <a:gd name="connsiteY785" fmla="*/ 2408231 h 6246801"/>
              <a:gd name="connsiteX786" fmla="*/ 5940937 w 9384838"/>
              <a:gd name="connsiteY786" fmla="*/ 2283229 h 6246801"/>
              <a:gd name="connsiteX787" fmla="*/ 5891159 w 9384838"/>
              <a:gd name="connsiteY787" fmla="*/ 2208005 h 6246801"/>
              <a:gd name="connsiteX788" fmla="*/ 5840275 w 9384838"/>
              <a:gd name="connsiteY788" fmla="*/ 2257785 h 6246801"/>
              <a:gd name="connsiteX789" fmla="*/ 5715277 w 9384838"/>
              <a:gd name="connsiteY789" fmla="*/ 2283229 h 6246801"/>
              <a:gd name="connsiteX790" fmla="*/ 5765055 w 9384838"/>
              <a:gd name="connsiteY790" fmla="*/ 2132783 h 6246801"/>
              <a:gd name="connsiteX791" fmla="*/ 5840275 w 9384838"/>
              <a:gd name="connsiteY791" fmla="*/ 2081897 h 6246801"/>
              <a:gd name="connsiteX792" fmla="*/ 8270546 w 9384838"/>
              <a:gd name="connsiteY792" fmla="*/ 1474959 h 6246801"/>
              <a:gd name="connsiteX793" fmla="*/ 8282255 w 9384838"/>
              <a:gd name="connsiteY793" fmla="*/ 1480813 h 6246801"/>
              <a:gd name="connsiteX794" fmla="*/ 8274449 w 9384838"/>
              <a:gd name="connsiteY794" fmla="*/ 1490571 h 6246801"/>
              <a:gd name="connsiteX795" fmla="*/ 8264691 w 9384838"/>
              <a:gd name="connsiteY795" fmla="*/ 1491546 h 6246801"/>
              <a:gd name="connsiteX796" fmla="*/ 8247128 w 9384838"/>
              <a:gd name="connsiteY796" fmla="*/ 1501304 h 6246801"/>
              <a:gd name="connsiteX797" fmla="*/ 8250055 w 9384838"/>
              <a:gd name="connsiteY797" fmla="*/ 1485692 h 6246801"/>
              <a:gd name="connsiteX798" fmla="*/ 8265667 w 9384838"/>
              <a:gd name="connsiteY798" fmla="*/ 1485692 h 6246801"/>
              <a:gd name="connsiteX799" fmla="*/ 8270546 w 9384838"/>
              <a:gd name="connsiteY799" fmla="*/ 1474959 h 6246801"/>
              <a:gd name="connsiteX800" fmla="*/ 8187608 w 9384838"/>
              <a:gd name="connsiteY800" fmla="*/ 1463250 h 6246801"/>
              <a:gd name="connsiteX801" fmla="*/ 8203220 w 9384838"/>
              <a:gd name="connsiteY801" fmla="*/ 1472032 h 6246801"/>
              <a:gd name="connsiteX802" fmla="*/ 8215904 w 9384838"/>
              <a:gd name="connsiteY802" fmla="*/ 1471056 h 6246801"/>
              <a:gd name="connsiteX803" fmla="*/ 8214929 w 9384838"/>
              <a:gd name="connsiteY803" fmla="*/ 1479838 h 6246801"/>
              <a:gd name="connsiteX804" fmla="*/ 8216880 w 9384838"/>
              <a:gd name="connsiteY804" fmla="*/ 1484717 h 6246801"/>
              <a:gd name="connsiteX805" fmla="*/ 8195414 w 9384838"/>
              <a:gd name="connsiteY805" fmla="*/ 1482765 h 6246801"/>
              <a:gd name="connsiteX806" fmla="*/ 8197365 w 9384838"/>
              <a:gd name="connsiteY806" fmla="*/ 1476909 h 6246801"/>
              <a:gd name="connsiteX807" fmla="*/ 8187608 w 9384838"/>
              <a:gd name="connsiteY807" fmla="*/ 1463250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289085 w 9384838"/>
              <a:gd name="connsiteY816" fmla="*/ 1415439 h 6246801"/>
              <a:gd name="connsiteX817" fmla="*/ 8360314 w 9384838"/>
              <a:gd name="connsiteY817" fmla="*/ 1357869 h 6246801"/>
              <a:gd name="connsiteX818" fmla="*/ 8376902 w 9384838"/>
              <a:gd name="connsiteY818" fmla="*/ 1366651 h 6246801"/>
              <a:gd name="connsiteX819" fmla="*/ 8379829 w 9384838"/>
              <a:gd name="connsiteY819" fmla="*/ 1382264 h 6246801"/>
              <a:gd name="connsiteX820" fmla="*/ 8349581 w 9384838"/>
              <a:gd name="connsiteY820" fmla="*/ 1375434 h 6246801"/>
              <a:gd name="connsiteX821" fmla="*/ 8360314 w 9384838"/>
              <a:gd name="connsiteY821" fmla="*/ 1357869 h 6246801"/>
              <a:gd name="connsiteX822" fmla="*/ 8571073 w 9384838"/>
              <a:gd name="connsiteY822" fmla="*/ 1228098 h 6246801"/>
              <a:gd name="connsiteX823" fmla="*/ 8597418 w 9384838"/>
              <a:gd name="connsiteY823" fmla="*/ 1253467 h 6246801"/>
              <a:gd name="connsiteX824" fmla="*/ 8592539 w 9384838"/>
              <a:gd name="connsiteY824" fmla="*/ 1260297 h 6246801"/>
              <a:gd name="connsiteX825" fmla="*/ 8592539 w 9384838"/>
              <a:gd name="connsiteY825" fmla="*/ 1272981 h 6246801"/>
              <a:gd name="connsiteX826" fmla="*/ 8572049 w 9384838"/>
              <a:gd name="connsiteY826" fmla="*/ 1273957 h 6246801"/>
              <a:gd name="connsiteX827" fmla="*/ 8561316 w 9384838"/>
              <a:gd name="connsiteY827" fmla="*/ 1285666 h 6246801"/>
              <a:gd name="connsiteX828" fmla="*/ 8554486 w 9384838"/>
              <a:gd name="connsiteY828" fmla="*/ 1302253 h 6246801"/>
              <a:gd name="connsiteX829" fmla="*/ 8533995 w 9384838"/>
              <a:gd name="connsiteY829" fmla="*/ 1311035 h 6246801"/>
              <a:gd name="connsiteX830" fmla="*/ 8510577 w 9384838"/>
              <a:gd name="connsiteY830" fmla="*/ 1309083 h 6246801"/>
              <a:gd name="connsiteX831" fmla="*/ 8505699 w 9384838"/>
              <a:gd name="connsiteY831" fmla="*/ 1331526 h 6246801"/>
              <a:gd name="connsiteX832" fmla="*/ 8494966 w 9384838"/>
              <a:gd name="connsiteY832" fmla="*/ 1335428 h 6246801"/>
              <a:gd name="connsiteX833" fmla="*/ 8482281 w 9384838"/>
              <a:gd name="connsiteY833" fmla="*/ 1312986 h 6246801"/>
              <a:gd name="connsiteX834" fmla="*/ 8474475 w 9384838"/>
              <a:gd name="connsiteY834" fmla="*/ 1303229 h 6246801"/>
              <a:gd name="connsiteX835" fmla="*/ 8467645 w 9384838"/>
              <a:gd name="connsiteY835" fmla="*/ 1279811 h 6246801"/>
              <a:gd name="connsiteX836" fmla="*/ 8476427 w 9384838"/>
              <a:gd name="connsiteY836" fmla="*/ 1270054 h 6246801"/>
              <a:gd name="connsiteX837" fmla="*/ 8524238 w 9384838"/>
              <a:gd name="connsiteY837" fmla="*/ 1261273 h 6246801"/>
              <a:gd name="connsiteX838" fmla="*/ 8551558 w 9384838"/>
              <a:gd name="connsiteY838" fmla="*/ 1236879 h 6246801"/>
              <a:gd name="connsiteX839" fmla="*/ 8567170 w 9384838"/>
              <a:gd name="connsiteY839" fmla="*/ 1237855 h 6246801"/>
              <a:gd name="connsiteX840" fmla="*/ 8571073 w 9384838"/>
              <a:gd name="connsiteY840" fmla="*/ 1228098 h 6246801"/>
              <a:gd name="connsiteX841" fmla="*/ 8306648 w 9384838"/>
              <a:gd name="connsiteY841" fmla="*/ 884639 h 6246801"/>
              <a:gd name="connsiteX842" fmla="*/ 8328114 w 9384838"/>
              <a:gd name="connsiteY842" fmla="*/ 903178 h 6246801"/>
              <a:gd name="connsiteX843" fmla="*/ 8334944 w 9384838"/>
              <a:gd name="connsiteY843" fmla="*/ 917814 h 6246801"/>
              <a:gd name="connsiteX844" fmla="*/ 8368119 w 9384838"/>
              <a:gd name="connsiteY844" fmla="*/ 935377 h 6246801"/>
              <a:gd name="connsiteX845" fmla="*/ 8422761 w 9384838"/>
              <a:gd name="connsiteY845" fmla="*/ 939280 h 6246801"/>
              <a:gd name="connsiteX846" fmla="*/ 8461790 w 9384838"/>
              <a:gd name="connsiteY846" fmla="*/ 922693 h 6246801"/>
              <a:gd name="connsiteX847" fmla="*/ 8450081 w 9384838"/>
              <a:gd name="connsiteY847" fmla="*/ 963674 h 6246801"/>
              <a:gd name="connsiteX848" fmla="*/ 8431542 w 9384838"/>
              <a:gd name="connsiteY848" fmla="*/ 975382 h 6246801"/>
              <a:gd name="connsiteX849" fmla="*/ 8415930 w 9384838"/>
              <a:gd name="connsiteY849" fmla="*/ 963674 h 6246801"/>
              <a:gd name="connsiteX850" fmla="*/ 8397391 w 9384838"/>
              <a:gd name="connsiteY850" fmla="*/ 963674 h 6246801"/>
              <a:gd name="connsiteX851" fmla="*/ 8359338 w 9384838"/>
              <a:gd name="connsiteY851" fmla="*/ 1014411 h 6246801"/>
              <a:gd name="connsiteX852" fmla="*/ 8284206 w 9384838"/>
              <a:gd name="connsiteY852" fmla="*/ 1020265 h 6246801"/>
              <a:gd name="connsiteX853" fmla="*/ 8247128 w 9384838"/>
              <a:gd name="connsiteY853" fmla="*/ 1070028 h 6246801"/>
              <a:gd name="connsiteX854" fmla="*/ 8212977 w 9384838"/>
              <a:gd name="connsiteY854" fmla="*/ 1083688 h 6246801"/>
              <a:gd name="connsiteX855" fmla="*/ 8184681 w 9384838"/>
              <a:gd name="connsiteY855" fmla="*/ 1151014 h 6246801"/>
              <a:gd name="connsiteX856" fmla="*/ 8163215 w 9384838"/>
              <a:gd name="connsiteY856" fmla="*/ 1151014 h 6246801"/>
              <a:gd name="connsiteX857" fmla="*/ 8155409 w 9384838"/>
              <a:gd name="connsiteY857" fmla="*/ 1207607 h 6246801"/>
              <a:gd name="connsiteX858" fmla="*/ 8099792 w 9384838"/>
              <a:gd name="connsiteY858" fmla="*/ 1223219 h 6246801"/>
              <a:gd name="connsiteX859" fmla="*/ 8077350 w 9384838"/>
              <a:gd name="connsiteY859" fmla="*/ 1247612 h 6246801"/>
              <a:gd name="connsiteX860" fmla="*/ 8066617 w 9384838"/>
              <a:gd name="connsiteY860" fmla="*/ 1319817 h 6246801"/>
              <a:gd name="connsiteX861" fmla="*/ 8057835 w 9384838"/>
              <a:gd name="connsiteY861" fmla="*/ 1315914 h 6246801"/>
              <a:gd name="connsiteX862" fmla="*/ 8009048 w 9384838"/>
              <a:gd name="connsiteY862" fmla="*/ 1320793 h 6246801"/>
              <a:gd name="connsiteX863" fmla="*/ 8009048 w 9384838"/>
              <a:gd name="connsiteY863" fmla="*/ 1309084 h 6246801"/>
              <a:gd name="connsiteX864" fmla="*/ 8010024 w 9384838"/>
              <a:gd name="connsiteY864" fmla="*/ 1293472 h 6246801"/>
              <a:gd name="connsiteX865" fmla="*/ 8002218 w 9384838"/>
              <a:gd name="connsiteY865" fmla="*/ 1262248 h 6246801"/>
              <a:gd name="connsiteX866" fmla="*/ 8013927 w 9384838"/>
              <a:gd name="connsiteY866" fmla="*/ 1254442 h 6246801"/>
              <a:gd name="connsiteX867" fmla="*/ 8038320 w 9384838"/>
              <a:gd name="connsiteY867" fmla="*/ 1219316 h 6246801"/>
              <a:gd name="connsiteX868" fmla="*/ 8077350 w 9384838"/>
              <a:gd name="connsiteY868" fmla="*/ 1190044 h 6246801"/>
              <a:gd name="connsiteX869" fmla="*/ 8108573 w 9384838"/>
              <a:gd name="connsiteY869" fmla="*/ 1167602 h 6246801"/>
              <a:gd name="connsiteX870" fmla="*/ 8111501 w 9384838"/>
              <a:gd name="connsiteY870" fmla="*/ 1154917 h 6246801"/>
              <a:gd name="connsiteX871" fmla="*/ 8135894 w 9384838"/>
              <a:gd name="connsiteY871" fmla="*/ 1148087 h 6246801"/>
              <a:gd name="connsiteX872" fmla="*/ 8141748 w 9384838"/>
              <a:gd name="connsiteY872" fmla="*/ 1130524 h 6246801"/>
              <a:gd name="connsiteX873" fmla="*/ 8135894 w 9384838"/>
              <a:gd name="connsiteY873" fmla="*/ 1121742 h 6246801"/>
              <a:gd name="connsiteX874" fmla="*/ 8143700 w 9384838"/>
              <a:gd name="connsiteY874" fmla="*/ 1104179 h 6246801"/>
              <a:gd name="connsiteX875" fmla="*/ 8200293 w 9384838"/>
              <a:gd name="connsiteY875" fmla="*/ 1030998 h 6246801"/>
              <a:gd name="connsiteX876" fmla="*/ 8231516 w 9384838"/>
              <a:gd name="connsiteY876" fmla="*/ 993920 h 6246801"/>
              <a:gd name="connsiteX877" fmla="*/ 8245176 w 9384838"/>
              <a:gd name="connsiteY877" fmla="*/ 957819 h 6246801"/>
              <a:gd name="connsiteX878" fmla="*/ 8258837 w 9384838"/>
              <a:gd name="connsiteY878" fmla="*/ 944159 h 6246801"/>
              <a:gd name="connsiteX879" fmla="*/ 8260788 w 9384838"/>
              <a:gd name="connsiteY879" fmla="*/ 920741 h 6246801"/>
              <a:gd name="connsiteX880" fmla="*/ 8289085 w 9384838"/>
              <a:gd name="connsiteY880" fmla="*/ 889516 h 6246801"/>
              <a:gd name="connsiteX881" fmla="*/ 8306648 w 9384838"/>
              <a:gd name="connsiteY881" fmla="*/ 884639 h 6246801"/>
              <a:gd name="connsiteX882" fmla="*/ 9328245 w 9384838"/>
              <a:gd name="connsiteY882" fmla="*/ 311878 h 6246801"/>
              <a:gd name="connsiteX883" fmla="*/ 9371178 w 9384838"/>
              <a:gd name="connsiteY883" fmla="*/ 317733 h 6246801"/>
              <a:gd name="connsiteX884" fmla="*/ 9384838 w 9384838"/>
              <a:gd name="connsiteY884" fmla="*/ 341150 h 6246801"/>
              <a:gd name="connsiteX885" fmla="*/ 9357517 w 9384838"/>
              <a:gd name="connsiteY885" fmla="*/ 360665 h 6246801"/>
              <a:gd name="connsiteX886" fmla="*/ 9357517 w 9384838"/>
              <a:gd name="connsiteY886" fmla="*/ 378228 h 6246801"/>
              <a:gd name="connsiteX887" fmla="*/ 9371178 w 9384838"/>
              <a:gd name="connsiteY887" fmla="*/ 393840 h 6246801"/>
              <a:gd name="connsiteX888" fmla="*/ 9367275 w 9384838"/>
              <a:gd name="connsiteY888" fmla="*/ 427015 h 6246801"/>
              <a:gd name="connsiteX889" fmla="*/ 9314585 w 9384838"/>
              <a:gd name="connsiteY889" fmla="*/ 427015 h 6246801"/>
              <a:gd name="connsiteX890" fmla="*/ 9250186 w 9384838"/>
              <a:gd name="connsiteY890" fmla="*/ 440675 h 6246801"/>
              <a:gd name="connsiteX891" fmla="*/ 9213108 w 9384838"/>
              <a:gd name="connsiteY891" fmla="*/ 471899 h 6246801"/>
              <a:gd name="connsiteX892" fmla="*/ 9162370 w 9384838"/>
              <a:gd name="connsiteY892" fmla="*/ 491414 h 6246801"/>
              <a:gd name="connsiteX893" fmla="*/ 9099923 w 9384838"/>
              <a:gd name="connsiteY893" fmla="*/ 526540 h 6246801"/>
              <a:gd name="connsiteX894" fmla="*/ 9035524 w 9384838"/>
              <a:gd name="connsiteY894" fmla="*/ 587036 h 6246801"/>
              <a:gd name="connsiteX895" fmla="*/ 8996494 w 9384838"/>
              <a:gd name="connsiteY895" fmla="*/ 635822 h 6246801"/>
              <a:gd name="connsiteX896" fmla="*/ 8961368 w 9384838"/>
              <a:gd name="connsiteY896" fmla="*/ 637774 h 6246801"/>
              <a:gd name="connsiteX897" fmla="*/ 8951610 w 9384838"/>
              <a:gd name="connsiteY897" fmla="*/ 647531 h 6246801"/>
              <a:gd name="connsiteX898" fmla="*/ 8926241 w 9384838"/>
              <a:gd name="connsiteY898" fmla="*/ 637774 h 6246801"/>
              <a:gd name="connsiteX899" fmla="*/ 8916484 w 9384838"/>
              <a:gd name="connsiteY899" fmla="*/ 608501 h 6246801"/>
              <a:gd name="connsiteX900" fmla="*/ 8883309 w 9384838"/>
              <a:gd name="connsiteY900" fmla="*/ 622162 h 6246801"/>
              <a:gd name="connsiteX901" fmla="*/ 8877454 w 9384838"/>
              <a:gd name="connsiteY901" fmla="*/ 651434 h 6246801"/>
              <a:gd name="connsiteX902" fmla="*/ 8887212 w 9384838"/>
              <a:gd name="connsiteY902" fmla="*/ 665094 h 6246801"/>
              <a:gd name="connsiteX903" fmla="*/ 8846231 w 9384838"/>
              <a:gd name="connsiteY903" fmla="*/ 719735 h 6246801"/>
              <a:gd name="connsiteX904" fmla="*/ 8799395 w 9384838"/>
              <a:gd name="connsiteY904" fmla="*/ 749008 h 6246801"/>
              <a:gd name="connsiteX905" fmla="*/ 8766220 w 9384838"/>
              <a:gd name="connsiteY905" fmla="*/ 774380 h 6246801"/>
              <a:gd name="connsiteX906" fmla="*/ 8731094 w 9384838"/>
              <a:gd name="connsiteY906" fmla="*/ 844633 h 6246801"/>
              <a:gd name="connsiteX907" fmla="*/ 8697919 w 9384838"/>
              <a:gd name="connsiteY907" fmla="*/ 862196 h 6246801"/>
              <a:gd name="connsiteX908" fmla="*/ 8666695 w 9384838"/>
              <a:gd name="connsiteY908" fmla="*/ 862196 h 6246801"/>
              <a:gd name="connsiteX909" fmla="*/ 8641326 w 9384838"/>
              <a:gd name="connsiteY909" fmla="*/ 887565 h 6246801"/>
              <a:gd name="connsiteX910" fmla="*/ 8614005 w 9384838"/>
              <a:gd name="connsiteY910" fmla="*/ 932449 h 6246801"/>
              <a:gd name="connsiteX911" fmla="*/ 8590587 w 9384838"/>
              <a:gd name="connsiteY911" fmla="*/ 936351 h 6246801"/>
              <a:gd name="connsiteX912" fmla="*/ 8576927 w 9384838"/>
              <a:gd name="connsiteY912" fmla="*/ 920740 h 6246801"/>
              <a:gd name="connsiteX913" fmla="*/ 8590587 w 9384838"/>
              <a:gd name="connsiteY913" fmla="*/ 885614 h 6246801"/>
              <a:gd name="connsiteX914" fmla="*/ 8602296 w 9384838"/>
              <a:gd name="connsiteY914" fmla="*/ 881711 h 6246801"/>
              <a:gd name="connsiteX915" fmla="*/ 8610102 w 9384838"/>
              <a:gd name="connsiteY915" fmla="*/ 868050 h 6246801"/>
              <a:gd name="connsiteX916" fmla="*/ 8606199 w 9384838"/>
              <a:gd name="connsiteY916" fmla="*/ 850487 h 6246801"/>
              <a:gd name="connsiteX917" fmla="*/ 8612054 w 9384838"/>
              <a:gd name="connsiteY917" fmla="*/ 825118 h 6246801"/>
              <a:gd name="connsiteX918" fmla="*/ 8623762 w 9384838"/>
              <a:gd name="connsiteY918" fmla="*/ 846584 h 6246801"/>
              <a:gd name="connsiteX919" fmla="*/ 8637423 w 9384838"/>
              <a:gd name="connsiteY919" fmla="*/ 848536 h 6246801"/>
              <a:gd name="connsiteX920" fmla="*/ 8649132 w 9384838"/>
              <a:gd name="connsiteY920" fmla="*/ 827069 h 6246801"/>
              <a:gd name="connsiteX921" fmla="*/ 8635471 w 9384838"/>
              <a:gd name="connsiteY921" fmla="*/ 807555 h 6246801"/>
              <a:gd name="connsiteX922" fmla="*/ 8654986 w 9384838"/>
              <a:gd name="connsiteY922" fmla="*/ 807555 h 6246801"/>
              <a:gd name="connsiteX923" fmla="*/ 8664743 w 9384838"/>
              <a:gd name="connsiteY923" fmla="*/ 819263 h 6246801"/>
              <a:gd name="connsiteX924" fmla="*/ 8692064 w 9384838"/>
              <a:gd name="connsiteY924" fmla="*/ 805603 h 6246801"/>
              <a:gd name="connsiteX925" fmla="*/ 8709627 w 9384838"/>
              <a:gd name="connsiteY925" fmla="*/ 778282 h 6246801"/>
              <a:gd name="connsiteX926" fmla="*/ 8711579 w 9384838"/>
              <a:gd name="connsiteY926" fmla="*/ 749008 h 6246801"/>
              <a:gd name="connsiteX927" fmla="*/ 8695967 w 9384838"/>
              <a:gd name="connsiteY927" fmla="*/ 749008 h 6246801"/>
              <a:gd name="connsiteX928" fmla="*/ 8672549 w 9384838"/>
              <a:gd name="connsiteY928" fmla="*/ 745105 h 6246801"/>
              <a:gd name="connsiteX929" fmla="*/ 8668646 w 9384838"/>
              <a:gd name="connsiteY929" fmla="*/ 713881 h 6246801"/>
              <a:gd name="connsiteX930" fmla="*/ 8697919 w 9384838"/>
              <a:gd name="connsiteY930" fmla="*/ 713881 h 6246801"/>
              <a:gd name="connsiteX931" fmla="*/ 8715482 w 9384838"/>
              <a:gd name="connsiteY931" fmla="*/ 731444 h 6246801"/>
              <a:gd name="connsiteX932" fmla="*/ 8733045 w 9384838"/>
              <a:gd name="connsiteY932" fmla="*/ 719735 h 6246801"/>
              <a:gd name="connsiteX933" fmla="*/ 8746705 w 9384838"/>
              <a:gd name="connsiteY933" fmla="*/ 688512 h 6246801"/>
              <a:gd name="connsiteX934" fmla="*/ 8787686 w 9384838"/>
              <a:gd name="connsiteY934" fmla="*/ 674851 h 6246801"/>
              <a:gd name="connsiteX935" fmla="*/ 8811104 w 9384838"/>
              <a:gd name="connsiteY935" fmla="*/ 624114 h 6246801"/>
              <a:gd name="connsiteX936" fmla="*/ 8830619 w 9384838"/>
              <a:gd name="connsiteY936" fmla="*/ 618260 h 6246801"/>
              <a:gd name="connsiteX937" fmla="*/ 8840376 w 9384838"/>
              <a:gd name="connsiteY937" fmla="*/ 600695 h 6246801"/>
              <a:gd name="connsiteX938" fmla="*/ 8832570 w 9384838"/>
              <a:gd name="connsiteY938" fmla="*/ 559715 h 6246801"/>
              <a:gd name="connsiteX939" fmla="*/ 8850134 w 9384838"/>
              <a:gd name="connsiteY939" fmla="*/ 559715 h 6246801"/>
              <a:gd name="connsiteX940" fmla="*/ 8885260 w 9384838"/>
              <a:gd name="connsiteY940" fmla="*/ 573376 h 6246801"/>
              <a:gd name="connsiteX941" fmla="*/ 8902823 w 9384838"/>
              <a:gd name="connsiteY941" fmla="*/ 559715 h 6246801"/>
              <a:gd name="connsiteX942" fmla="*/ 8904775 w 9384838"/>
              <a:gd name="connsiteY942" fmla="*/ 524589 h 6246801"/>
              <a:gd name="connsiteX943" fmla="*/ 8949659 w 9384838"/>
              <a:gd name="connsiteY943" fmla="*/ 497268 h 6246801"/>
              <a:gd name="connsiteX944" fmla="*/ 8976980 w 9384838"/>
              <a:gd name="connsiteY944" fmla="*/ 497268 h 6246801"/>
              <a:gd name="connsiteX945" fmla="*/ 8976980 w 9384838"/>
              <a:gd name="connsiteY945" fmla="*/ 462142 h 6246801"/>
              <a:gd name="connsiteX946" fmla="*/ 8965271 w 9384838"/>
              <a:gd name="connsiteY946" fmla="*/ 419209 h 6246801"/>
              <a:gd name="connsiteX947" fmla="*/ 8973077 w 9384838"/>
              <a:gd name="connsiteY947" fmla="*/ 393840 h 6246801"/>
              <a:gd name="connsiteX948" fmla="*/ 9002349 w 9384838"/>
              <a:gd name="connsiteY948" fmla="*/ 376277 h 6246801"/>
              <a:gd name="connsiteX949" fmla="*/ 9017961 w 9384838"/>
              <a:gd name="connsiteY949" fmla="*/ 403597 h 6246801"/>
              <a:gd name="connsiteX950" fmla="*/ 9041378 w 9384838"/>
              <a:gd name="connsiteY950" fmla="*/ 467996 h 6246801"/>
              <a:gd name="connsiteX951" fmla="*/ 9076505 w 9384838"/>
              <a:gd name="connsiteY951" fmla="*/ 475802 h 6246801"/>
              <a:gd name="connsiteX952" fmla="*/ 9154564 w 9384838"/>
              <a:gd name="connsiteY952" fmla="*/ 458239 h 6246801"/>
              <a:gd name="connsiteX953" fmla="*/ 9209205 w 9384838"/>
              <a:gd name="connsiteY953" fmla="*/ 409452 h 6246801"/>
              <a:gd name="connsiteX954" fmla="*/ 9218963 w 9384838"/>
              <a:gd name="connsiteY954" fmla="*/ 380180 h 6246801"/>
              <a:gd name="connsiteX955" fmla="*/ 9283361 w 9384838"/>
              <a:gd name="connsiteY955" fmla="*/ 325538 h 6246801"/>
              <a:gd name="connsiteX956" fmla="*/ 9328245 w 9384838"/>
              <a:gd name="connsiteY956" fmla="*/ 311878 h 6246801"/>
              <a:gd name="connsiteX957" fmla="*/ 6819242 w 9384838"/>
              <a:gd name="connsiteY957" fmla="*/ 0 h 6246801"/>
              <a:gd name="connsiteX958" fmla="*/ 6869020 w 9384838"/>
              <a:gd name="connsiteY958" fmla="*/ 125002 h 6246801"/>
              <a:gd name="connsiteX959" fmla="*/ 6969682 w 9384838"/>
              <a:gd name="connsiteY959" fmla="*/ 326334 h 6246801"/>
              <a:gd name="connsiteX960" fmla="*/ 6969682 w 9384838"/>
              <a:gd name="connsiteY960" fmla="*/ 401556 h 6246801"/>
              <a:gd name="connsiteX961" fmla="*/ 7094680 w 9384838"/>
              <a:gd name="connsiteY961" fmla="*/ 652667 h 6246801"/>
              <a:gd name="connsiteX962" fmla="*/ 7220784 w 9384838"/>
              <a:gd name="connsiteY962" fmla="*/ 803117 h 6246801"/>
              <a:gd name="connsiteX963" fmla="*/ 7321446 w 9384838"/>
              <a:gd name="connsiteY963" fmla="*/ 903783 h 6246801"/>
              <a:gd name="connsiteX964" fmla="*/ 7321446 w 9384838"/>
              <a:gd name="connsiteY964" fmla="*/ 979004 h 6246801"/>
              <a:gd name="connsiteX965" fmla="*/ 7345782 w 9384838"/>
              <a:gd name="connsiteY965" fmla="*/ 979004 h 6246801"/>
              <a:gd name="connsiteX966" fmla="*/ 7396667 w 9384838"/>
              <a:gd name="connsiteY966" fmla="*/ 1003341 h 6246801"/>
              <a:gd name="connsiteX967" fmla="*/ 7421002 w 9384838"/>
              <a:gd name="connsiteY967" fmla="*/ 979004 h 6246801"/>
              <a:gd name="connsiteX968" fmla="*/ 7496223 w 9384838"/>
              <a:gd name="connsiteY968" fmla="*/ 1003341 h 6246801"/>
              <a:gd name="connsiteX969" fmla="*/ 7446445 w 9384838"/>
              <a:gd name="connsiteY969" fmla="*/ 1054227 h 6246801"/>
              <a:gd name="connsiteX970" fmla="*/ 7471887 w 9384838"/>
              <a:gd name="connsiteY970" fmla="*/ 1078564 h 6246801"/>
              <a:gd name="connsiteX971" fmla="*/ 7521665 w 9384838"/>
              <a:gd name="connsiteY971" fmla="*/ 1054227 h 6246801"/>
              <a:gd name="connsiteX972" fmla="*/ 7547107 w 9384838"/>
              <a:gd name="connsiteY972" fmla="*/ 1129449 h 6246801"/>
              <a:gd name="connsiteX973" fmla="*/ 7672105 w 9384838"/>
              <a:gd name="connsiteY973" fmla="*/ 1179229 h 6246801"/>
              <a:gd name="connsiteX974" fmla="*/ 7747325 w 9384838"/>
              <a:gd name="connsiteY974" fmla="*/ 1179229 h 6246801"/>
              <a:gd name="connsiteX975" fmla="*/ 7847987 w 9384838"/>
              <a:gd name="connsiteY975" fmla="*/ 1104007 h 6246801"/>
              <a:gd name="connsiteX976" fmla="*/ 7923207 w 9384838"/>
              <a:gd name="connsiteY976" fmla="*/ 1078564 h 6246801"/>
              <a:gd name="connsiteX977" fmla="*/ 7998427 w 9384838"/>
              <a:gd name="connsiteY977" fmla="*/ 1003341 h 6246801"/>
              <a:gd name="connsiteX978" fmla="*/ 7998427 w 9384838"/>
              <a:gd name="connsiteY978" fmla="*/ 1054227 h 6246801"/>
              <a:gd name="connsiteX979" fmla="*/ 7948649 w 9384838"/>
              <a:gd name="connsiteY979" fmla="*/ 1104007 h 6246801"/>
              <a:gd name="connsiteX980" fmla="*/ 7948649 w 9384838"/>
              <a:gd name="connsiteY980" fmla="*/ 1129449 h 6246801"/>
              <a:gd name="connsiteX981" fmla="*/ 7822545 w 9384838"/>
              <a:gd name="connsiteY981" fmla="*/ 1279895 h 6246801"/>
              <a:gd name="connsiteX982" fmla="*/ 7822545 w 9384838"/>
              <a:gd name="connsiteY982" fmla="*/ 1379454 h 6246801"/>
              <a:gd name="connsiteX983" fmla="*/ 7873429 w 9384838"/>
              <a:gd name="connsiteY983" fmla="*/ 1379454 h 6246801"/>
              <a:gd name="connsiteX984" fmla="*/ 7847987 w 9384838"/>
              <a:gd name="connsiteY984" fmla="*/ 1505563 h 6246801"/>
              <a:gd name="connsiteX985" fmla="*/ 7797103 w 9384838"/>
              <a:gd name="connsiteY985" fmla="*/ 1531005 h 6246801"/>
              <a:gd name="connsiteX986" fmla="*/ 7873429 w 9384838"/>
              <a:gd name="connsiteY986" fmla="*/ 1606229 h 6246801"/>
              <a:gd name="connsiteX987" fmla="*/ 7948649 w 9384838"/>
              <a:gd name="connsiteY987" fmla="*/ 1606229 h 6246801"/>
              <a:gd name="connsiteX988" fmla="*/ 7923207 w 9384838"/>
              <a:gd name="connsiteY988" fmla="*/ 1656009 h 6246801"/>
              <a:gd name="connsiteX989" fmla="*/ 7772767 w 9384838"/>
              <a:gd name="connsiteY989" fmla="*/ 1630565 h 6246801"/>
              <a:gd name="connsiteX990" fmla="*/ 7672105 w 9384838"/>
              <a:gd name="connsiteY990" fmla="*/ 1705789 h 6246801"/>
              <a:gd name="connsiteX991" fmla="*/ 7672105 w 9384838"/>
              <a:gd name="connsiteY991" fmla="*/ 1656009 h 6246801"/>
              <a:gd name="connsiteX992" fmla="*/ 7596885 w 9384838"/>
              <a:gd name="connsiteY992" fmla="*/ 1656009 h 6246801"/>
              <a:gd name="connsiteX993" fmla="*/ 7571443 w 9384838"/>
              <a:gd name="connsiteY993" fmla="*/ 1705789 h 6246801"/>
              <a:gd name="connsiteX994" fmla="*/ 7446445 w 9384838"/>
              <a:gd name="connsiteY994" fmla="*/ 1681452 h 6246801"/>
              <a:gd name="connsiteX995" fmla="*/ 7421002 w 9384838"/>
              <a:gd name="connsiteY995" fmla="*/ 1630565 h 6246801"/>
              <a:gd name="connsiteX996" fmla="*/ 7321446 w 9384838"/>
              <a:gd name="connsiteY996" fmla="*/ 1630565 h 6246801"/>
              <a:gd name="connsiteX997" fmla="*/ 7070344 w 9384838"/>
              <a:gd name="connsiteY997" fmla="*/ 1756674 h 6246801"/>
              <a:gd name="connsiteX998" fmla="*/ 6869020 w 9384838"/>
              <a:gd name="connsiteY998" fmla="*/ 1907113 h 6246801"/>
              <a:gd name="connsiteX999" fmla="*/ 6894462 w 9384838"/>
              <a:gd name="connsiteY999" fmla="*/ 1956897 h 6246801"/>
              <a:gd name="connsiteX1000" fmla="*/ 6819242 w 9384838"/>
              <a:gd name="connsiteY1000" fmla="*/ 2081899 h 6246801"/>
              <a:gd name="connsiteX1001" fmla="*/ 6793800 w 9384838"/>
              <a:gd name="connsiteY1001" fmla="*/ 2006676 h 6246801"/>
              <a:gd name="connsiteX1002" fmla="*/ 6668802 w 9384838"/>
              <a:gd name="connsiteY1002" fmla="*/ 1931450 h 6246801"/>
              <a:gd name="connsiteX1003" fmla="*/ 6542697 w 9384838"/>
              <a:gd name="connsiteY1003" fmla="*/ 1831894 h 6246801"/>
              <a:gd name="connsiteX1004" fmla="*/ 6467477 w 9384838"/>
              <a:gd name="connsiteY1004" fmla="*/ 1705789 h 6246801"/>
              <a:gd name="connsiteX1005" fmla="*/ 6417699 w 9384838"/>
              <a:gd name="connsiteY1005" fmla="*/ 1681452 h 6246801"/>
              <a:gd name="connsiteX1006" fmla="*/ 6342479 w 9384838"/>
              <a:gd name="connsiteY1006" fmla="*/ 1580786 h 6246801"/>
              <a:gd name="connsiteX1007" fmla="*/ 6217481 w 9384838"/>
              <a:gd name="connsiteY1007" fmla="*/ 1555343 h 6246801"/>
              <a:gd name="connsiteX1008" fmla="*/ 6091377 w 9384838"/>
              <a:gd name="connsiteY1008" fmla="*/ 1606229 h 6246801"/>
              <a:gd name="connsiteX1009" fmla="*/ 5991821 w 9384838"/>
              <a:gd name="connsiteY1009" fmla="*/ 1681452 h 6246801"/>
              <a:gd name="connsiteX1010" fmla="*/ 5966379 w 9384838"/>
              <a:gd name="connsiteY1010" fmla="*/ 1630565 h 6246801"/>
              <a:gd name="connsiteX1011" fmla="*/ 5966379 w 9384838"/>
              <a:gd name="connsiteY1011" fmla="*/ 1580786 h 6246801"/>
              <a:gd name="connsiteX1012" fmla="*/ 5916601 w 9384838"/>
              <a:gd name="connsiteY1012" fmla="*/ 1531005 h 6246801"/>
              <a:gd name="connsiteX1013" fmla="*/ 5940937 w 9384838"/>
              <a:gd name="connsiteY1013" fmla="*/ 1505563 h 6246801"/>
              <a:gd name="connsiteX1014" fmla="*/ 5891159 w 9384838"/>
              <a:gd name="connsiteY1014" fmla="*/ 1480122 h 6246801"/>
              <a:gd name="connsiteX1015" fmla="*/ 5840275 w 9384838"/>
              <a:gd name="connsiteY1015" fmla="*/ 1480122 h 6246801"/>
              <a:gd name="connsiteX1016" fmla="*/ 5815939 w 9384838"/>
              <a:gd name="connsiteY1016" fmla="*/ 1455784 h 6246801"/>
              <a:gd name="connsiteX1017" fmla="*/ 5740719 w 9384838"/>
              <a:gd name="connsiteY1017" fmla="*/ 1505563 h 6246801"/>
              <a:gd name="connsiteX1018" fmla="*/ 5665499 w 9384838"/>
              <a:gd name="connsiteY1018" fmla="*/ 1606229 h 6246801"/>
              <a:gd name="connsiteX1019" fmla="*/ 5715277 w 9384838"/>
              <a:gd name="connsiteY1019" fmla="*/ 1656009 h 6246801"/>
              <a:gd name="connsiteX1020" fmla="*/ 5765055 w 9384838"/>
              <a:gd name="connsiteY1020" fmla="*/ 1731231 h 6246801"/>
              <a:gd name="connsiteX1021" fmla="*/ 5840275 w 9384838"/>
              <a:gd name="connsiteY1021" fmla="*/ 1731231 h 6246801"/>
              <a:gd name="connsiteX1022" fmla="*/ 5916601 w 9384838"/>
              <a:gd name="connsiteY1022" fmla="*/ 1881669 h 6246801"/>
              <a:gd name="connsiteX1023" fmla="*/ 5966379 w 9384838"/>
              <a:gd name="connsiteY1023" fmla="*/ 1956897 h 6246801"/>
              <a:gd name="connsiteX1024" fmla="*/ 5891159 w 9384838"/>
              <a:gd name="connsiteY1024" fmla="*/ 2006676 h 6246801"/>
              <a:gd name="connsiteX1025" fmla="*/ 5815939 w 9384838"/>
              <a:gd name="connsiteY1025" fmla="*/ 1931450 h 6246801"/>
              <a:gd name="connsiteX1026" fmla="*/ 5765055 w 9384838"/>
              <a:gd name="connsiteY1026" fmla="*/ 1881669 h 6246801"/>
              <a:gd name="connsiteX1027" fmla="*/ 5715277 w 9384838"/>
              <a:gd name="connsiteY1027" fmla="*/ 1931450 h 6246801"/>
              <a:gd name="connsiteX1028" fmla="*/ 5665499 w 9384838"/>
              <a:gd name="connsiteY1028" fmla="*/ 1931450 h 6246801"/>
              <a:gd name="connsiteX1029" fmla="*/ 5640056 w 9384838"/>
              <a:gd name="connsiteY1029" fmla="*/ 2006676 h 6246801"/>
              <a:gd name="connsiteX1030" fmla="*/ 5590278 w 9384838"/>
              <a:gd name="connsiteY1030" fmla="*/ 2006676 h 6246801"/>
              <a:gd name="connsiteX1031" fmla="*/ 5515058 w 9384838"/>
              <a:gd name="connsiteY1031" fmla="*/ 2081899 h 6246801"/>
              <a:gd name="connsiteX1032" fmla="*/ 5464174 w 9384838"/>
              <a:gd name="connsiteY1032" fmla="*/ 2057559 h 6246801"/>
              <a:gd name="connsiteX1033" fmla="*/ 5464174 w 9384838"/>
              <a:gd name="connsiteY1033" fmla="*/ 1956897 h 6246801"/>
              <a:gd name="connsiteX1034" fmla="*/ 5489616 w 9384838"/>
              <a:gd name="connsiteY1034" fmla="*/ 1881669 h 6246801"/>
              <a:gd name="connsiteX1035" fmla="*/ 5564836 w 9384838"/>
              <a:gd name="connsiteY1035" fmla="*/ 1831894 h 6246801"/>
              <a:gd name="connsiteX1036" fmla="*/ 5590278 w 9384838"/>
              <a:gd name="connsiteY1036" fmla="*/ 1756674 h 6246801"/>
              <a:gd name="connsiteX1037" fmla="*/ 5539394 w 9384838"/>
              <a:gd name="connsiteY1037" fmla="*/ 1656009 h 6246801"/>
              <a:gd name="connsiteX1038" fmla="*/ 5515058 w 9384838"/>
              <a:gd name="connsiteY1038" fmla="*/ 1656009 h 6246801"/>
              <a:gd name="connsiteX1039" fmla="*/ 5515058 w 9384838"/>
              <a:gd name="connsiteY1039" fmla="*/ 1606229 h 6246801"/>
              <a:gd name="connsiteX1040" fmla="*/ 5489616 w 9384838"/>
              <a:gd name="connsiteY1040" fmla="*/ 1580786 h 6246801"/>
              <a:gd name="connsiteX1041" fmla="*/ 5489616 w 9384838"/>
              <a:gd name="connsiteY1041" fmla="*/ 1531005 h 6246801"/>
              <a:gd name="connsiteX1042" fmla="*/ 5539394 w 9384838"/>
              <a:gd name="connsiteY1042" fmla="*/ 1455784 h 6246801"/>
              <a:gd name="connsiteX1043" fmla="*/ 5539394 w 9384838"/>
              <a:gd name="connsiteY1043" fmla="*/ 1404898 h 6246801"/>
              <a:gd name="connsiteX1044" fmla="*/ 5564836 w 9384838"/>
              <a:gd name="connsiteY1044" fmla="*/ 1355118 h 6246801"/>
              <a:gd name="connsiteX1045" fmla="*/ 5614614 w 9384838"/>
              <a:gd name="connsiteY1045" fmla="*/ 1379454 h 6246801"/>
              <a:gd name="connsiteX1046" fmla="*/ 5689834 w 9384838"/>
              <a:gd name="connsiteY1046" fmla="*/ 1355118 h 6246801"/>
              <a:gd name="connsiteX1047" fmla="*/ 5740719 w 9384838"/>
              <a:gd name="connsiteY1047" fmla="*/ 1329675 h 6246801"/>
              <a:gd name="connsiteX1048" fmla="*/ 5765055 w 9384838"/>
              <a:gd name="connsiteY1048" fmla="*/ 1355118 h 6246801"/>
              <a:gd name="connsiteX1049" fmla="*/ 5815939 w 9384838"/>
              <a:gd name="connsiteY1049" fmla="*/ 1279895 h 6246801"/>
              <a:gd name="connsiteX1050" fmla="*/ 5891159 w 9384838"/>
              <a:gd name="connsiteY1050" fmla="*/ 1254452 h 6246801"/>
              <a:gd name="connsiteX1051" fmla="*/ 5891159 w 9384838"/>
              <a:gd name="connsiteY1051" fmla="*/ 1179229 h 6246801"/>
              <a:gd name="connsiteX1052" fmla="*/ 5840275 w 9384838"/>
              <a:gd name="connsiteY1052" fmla="*/ 1104007 h 6246801"/>
              <a:gd name="connsiteX1053" fmla="*/ 5865717 w 9384838"/>
              <a:gd name="connsiteY1053" fmla="*/ 1054227 h 6246801"/>
              <a:gd name="connsiteX1054" fmla="*/ 5916601 w 9384838"/>
              <a:gd name="connsiteY1054" fmla="*/ 1054227 h 6246801"/>
              <a:gd name="connsiteX1055" fmla="*/ 6041599 w 9384838"/>
              <a:gd name="connsiteY1055" fmla="*/ 1179229 h 6246801"/>
              <a:gd name="connsiteX1056" fmla="*/ 6091377 w 9384838"/>
              <a:gd name="connsiteY1056" fmla="*/ 1153786 h 6246801"/>
              <a:gd name="connsiteX1057" fmla="*/ 6091377 w 9384838"/>
              <a:gd name="connsiteY1057" fmla="*/ 1204672 h 6246801"/>
              <a:gd name="connsiteX1058" fmla="*/ 6166597 w 9384838"/>
              <a:gd name="connsiteY1058" fmla="*/ 1254452 h 6246801"/>
              <a:gd name="connsiteX1059" fmla="*/ 6292701 w 9384838"/>
              <a:gd name="connsiteY1059" fmla="*/ 1179229 h 6246801"/>
              <a:gd name="connsiteX1060" fmla="*/ 6317037 w 9384838"/>
              <a:gd name="connsiteY1060" fmla="*/ 1129449 h 6246801"/>
              <a:gd name="connsiteX1061" fmla="*/ 6292701 w 9384838"/>
              <a:gd name="connsiteY1061" fmla="*/ 1054227 h 6246801"/>
              <a:gd name="connsiteX1062" fmla="*/ 6317037 w 9384838"/>
              <a:gd name="connsiteY1062" fmla="*/ 1003341 h 6246801"/>
              <a:gd name="connsiteX1063" fmla="*/ 6317037 w 9384838"/>
              <a:gd name="connsiteY1063" fmla="*/ 953562 h 6246801"/>
              <a:gd name="connsiteX1064" fmla="*/ 6342479 w 9384838"/>
              <a:gd name="connsiteY1064" fmla="*/ 903783 h 6246801"/>
              <a:gd name="connsiteX1065" fmla="*/ 6443141 w 9384838"/>
              <a:gd name="connsiteY1065" fmla="*/ 878340 h 6246801"/>
              <a:gd name="connsiteX1066" fmla="*/ 6492919 w 9384838"/>
              <a:gd name="connsiteY1066" fmla="*/ 803117 h 6246801"/>
              <a:gd name="connsiteX1067" fmla="*/ 6518361 w 9384838"/>
              <a:gd name="connsiteY1067" fmla="*/ 652667 h 6246801"/>
              <a:gd name="connsiteX1068" fmla="*/ 6619024 w 9384838"/>
              <a:gd name="connsiteY1068" fmla="*/ 526559 h 6246801"/>
              <a:gd name="connsiteX1069" fmla="*/ 6643360 w 9384838"/>
              <a:gd name="connsiteY1069" fmla="*/ 300891 h 6246801"/>
              <a:gd name="connsiteX1070" fmla="*/ 6619024 w 9384838"/>
              <a:gd name="connsiteY1070" fmla="*/ 125002 h 6246801"/>
              <a:gd name="connsiteX1071" fmla="*/ 6694244 w 9384838"/>
              <a:gd name="connsiteY1071" fmla="*/ 49779 h 6246801"/>
              <a:gd name="connsiteX1072" fmla="*/ 6769464 w 9384838"/>
              <a:gd name="connsiteY1072" fmla="*/ 49779 h 6246801"/>
              <a:gd name="connsiteX1073" fmla="*/ 6819242 w 9384838"/>
              <a:gd name="connsiteY107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497452 w 9384838"/>
              <a:gd name="connsiteY272" fmla="*/ 5017793 h 6246801"/>
              <a:gd name="connsiteX273" fmla="*/ 547230 w 9384838"/>
              <a:gd name="connsiteY273" fmla="*/ 5017793 h 6246801"/>
              <a:gd name="connsiteX274" fmla="*/ 521788 w 9384838"/>
              <a:gd name="connsiteY274" fmla="*/ 4992350 h 6246801"/>
              <a:gd name="connsiteX275" fmla="*/ 572672 w 9384838"/>
              <a:gd name="connsiteY275" fmla="*/ 4968013 h 6246801"/>
              <a:gd name="connsiteX276" fmla="*/ 597008 w 9384838"/>
              <a:gd name="connsiteY276" fmla="*/ 4992350 h 6246801"/>
              <a:gd name="connsiteX277" fmla="*/ 647892 w 9384838"/>
              <a:gd name="connsiteY277" fmla="*/ 4992350 h 6246801"/>
              <a:gd name="connsiteX278" fmla="*/ 647892 w 9384838"/>
              <a:gd name="connsiteY278" fmla="*/ 4968013 h 6246801"/>
              <a:gd name="connsiteX279" fmla="*/ 672228 w 9384838"/>
              <a:gd name="connsiteY279" fmla="*/ 4942570 h 6246801"/>
              <a:gd name="connsiteX280" fmla="*/ 672228 w 9384838"/>
              <a:gd name="connsiteY280" fmla="*/ 4917127 h 6246801"/>
              <a:gd name="connsiteX281" fmla="*/ 723112 w 9384838"/>
              <a:gd name="connsiteY281" fmla="*/ 4892790 h 6246801"/>
              <a:gd name="connsiteX282" fmla="*/ 772890 w 9384838"/>
              <a:gd name="connsiteY282" fmla="*/ 4892790 h 6246801"/>
              <a:gd name="connsiteX283" fmla="*/ 798333 w 9384838"/>
              <a:gd name="connsiteY283" fmla="*/ 4867347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291494 w 9384838"/>
              <a:gd name="connsiteY310" fmla="*/ 3896294 h 6246801"/>
              <a:gd name="connsiteX311" fmla="*/ 481106 w 9384838"/>
              <a:gd name="connsiteY311" fmla="*/ 3596309 h 6246801"/>
              <a:gd name="connsiteX312" fmla="*/ 435825 w 9384838"/>
              <a:gd name="connsiteY312" fmla="*/ 3664230 h 6246801"/>
              <a:gd name="connsiteX313" fmla="*/ 396205 w 9384838"/>
              <a:gd name="connsiteY313" fmla="*/ 3638759 h 6246801"/>
              <a:gd name="connsiteX314" fmla="*/ 481106 w 9384838"/>
              <a:gd name="connsiteY314" fmla="*/ 3596309 h 6246801"/>
              <a:gd name="connsiteX315" fmla="*/ 4460871 w 9384838"/>
              <a:gd name="connsiteY315" fmla="*/ 3512231 h 6246801"/>
              <a:gd name="connsiteX316" fmla="*/ 4435429 w 9384838"/>
              <a:gd name="connsiteY316" fmla="*/ 3563117 h 6246801"/>
              <a:gd name="connsiteX317" fmla="*/ 4385651 w 9384838"/>
              <a:gd name="connsiteY317" fmla="*/ 3612896 h 6246801"/>
              <a:gd name="connsiteX318" fmla="*/ 4385651 w 9384838"/>
              <a:gd name="connsiteY318" fmla="*/ 3638339 h 6246801"/>
              <a:gd name="connsiteX319" fmla="*/ 4435429 w 9384838"/>
              <a:gd name="connsiteY319" fmla="*/ 3638339 h 6246801"/>
              <a:gd name="connsiteX320" fmla="*/ 4435429 w 9384838"/>
              <a:gd name="connsiteY320" fmla="*/ 3662676 h 6246801"/>
              <a:gd name="connsiteX321" fmla="*/ 4385651 w 9384838"/>
              <a:gd name="connsiteY321" fmla="*/ 3713562 h 6246801"/>
              <a:gd name="connsiteX322" fmla="*/ 4284989 w 9384838"/>
              <a:gd name="connsiteY322" fmla="*/ 3737899 h 6246801"/>
              <a:gd name="connsiteX323" fmla="*/ 4310431 w 9384838"/>
              <a:gd name="connsiteY323" fmla="*/ 3688119 h 6246801"/>
              <a:gd name="connsiteX324" fmla="*/ 4335873 w 9384838"/>
              <a:gd name="connsiteY324" fmla="*/ 3662676 h 6246801"/>
              <a:gd name="connsiteX325" fmla="*/ 4335873 w 9384838"/>
              <a:gd name="connsiteY325" fmla="*/ 3638339 h 6246801"/>
              <a:gd name="connsiteX326" fmla="*/ 4284989 w 9384838"/>
              <a:gd name="connsiteY326" fmla="*/ 3662676 h 6246801"/>
              <a:gd name="connsiteX327" fmla="*/ 4284989 w 9384838"/>
              <a:gd name="connsiteY327" fmla="*/ 3612896 h 6246801"/>
              <a:gd name="connsiteX328" fmla="*/ 4360209 w 9384838"/>
              <a:gd name="connsiteY328" fmla="*/ 3537674 h 6246801"/>
              <a:gd name="connsiteX329" fmla="*/ 4460871 w 9384838"/>
              <a:gd name="connsiteY329" fmla="*/ 3512231 h 6246801"/>
              <a:gd name="connsiteX330" fmla="*/ 605629 w 9384838"/>
              <a:gd name="connsiteY330" fmla="*/ 3364245 h 6246801"/>
              <a:gd name="connsiteX331" fmla="*/ 611289 w 9384838"/>
              <a:gd name="connsiteY331" fmla="*/ 3409526 h 6246801"/>
              <a:gd name="connsiteX332" fmla="*/ 633929 w 9384838"/>
              <a:gd name="connsiteY332" fmla="*/ 3437826 h 6246801"/>
              <a:gd name="connsiteX333" fmla="*/ 616949 w 9384838"/>
              <a:gd name="connsiteY333" fmla="*/ 3485937 h 6246801"/>
              <a:gd name="connsiteX334" fmla="*/ 599969 w 9384838"/>
              <a:gd name="connsiteY334" fmla="*/ 3497257 h 6246801"/>
              <a:gd name="connsiteX335" fmla="*/ 560348 w 9384838"/>
              <a:gd name="connsiteY335" fmla="*/ 3451976 h 6246801"/>
              <a:gd name="connsiteX336" fmla="*/ 577328 w 9384838"/>
              <a:gd name="connsiteY336" fmla="*/ 3415186 h 6246801"/>
              <a:gd name="connsiteX337" fmla="*/ 574498 w 9384838"/>
              <a:gd name="connsiteY337" fmla="*/ 3369905 h 6246801"/>
              <a:gd name="connsiteX338" fmla="*/ 605629 w 9384838"/>
              <a:gd name="connsiteY338" fmla="*/ 3364245 h 6246801"/>
              <a:gd name="connsiteX339" fmla="*/ 1098059 w 9384838"/>
              <a:gd name="connsiteY339" fmla="*/ 3109544 h 6246801"/>
              <a:gd name="connsiteX340" fmla="*/ 1081079 w 9384838"/>
              <a:gd name="connsiteY340" fmla="*/ 3137841 h 6246801"/>
              <a:gd name="connsiteX341" fmla="*/ 1064099 w 9384838"/>
              <a:gd name="connsiteY341" fmla="*/ 3154822 h 6246801"/>
              <a:gd name="connsiteX342" fmla="*/ 1038628 w 9384838"/>
              <a:gd name="connsiteY342" fmla="*/ 3143502 h 6246801"/>
              <a:gd name="connsiteX343" fmla="*/ 1098059 w 9384838"/>
              <a:gd name="connsiteY343" fmla="*/ 3109544 h 6246801"/>
              <a:gd name="connsiteX344" fmla="*/ 905615 w 9384838"/>
              <a:gd name="connsiteY344" fmla="*/ 3061433 h 6246801"/>
              <a:gd name="connsiteX345" fmla="*/ 905615 w 9384838"/>
              <a:gd name="connsiteY345" fmla="*/ 3098224 h 6246801"/>
              <a:gd name="connsiteX346" fmla="*/ 874484 w 9384838"/>
              <a:gd name="connsiteY346" fmla="*/ 3149161 h 6246801"/>
              <a:gd name="connsiteX347" fmla="*/ 820713 w 9384838"/>
              <a:gd name="connsiteY347" fmla="*/ 3171802 h 6246801"/>
              <a:gd name="connsiteX348" fmla="*/ 826373 w 9384838"/>
              <a:gd name="connsiteY348" fmla="*/ 3205762 h 6246801"/>
              <a:gd name="connsiteX349" fmla="*/ 769772 w 9384838"/>
              <a:gd name="connsiteY349" fmla="*/ 3214252 h 6246801"/>
              <a:gd name="connsiteX350" fmla="*/ 775432 w 9384838"/>
              <a:gd name="connsiteY350" fmla="*/ 3253873 h 6246801"/>
              <a:gd name="connsiteX351" fmla="*/ 738642 w 9384838"/>
              <a:gd name="connsiteY351" fmla="*/ 3245383 h 6246801"/>
              <a:gd name="connsiteX352" fmla="*/ 724492 w 9384838"/>
              <a:gd name="connsiteY352" fmla="*/ 3214252 h 6246801"/>
              <a:gd name="connsiteX353" fmla="*/ 701851 w 9384838"/>
              <a:gd name="connsiteY353" fmla="*/ 3183122 h 6246801"/>
              <a:gd name="connsiteX354" fmla="*/ 724492 w 9384838"/>
              <a:gd name="connsiteY354" fmla="*/ 3168972 h 6246801"/>
              <a:gd name="connsiteX355" fmla="*/ 747132 w 9384838"/>
              <a:gd name="connsiteY355" fmla="*/ 3146331 h 6246801"/>
              <a:gd name="connsiteX356" fmla="*/ 843354 w 9384838"/>
              <a:gd name="connsiteY356" fmla="*/ 3098224 h 6246801"/>
              <a:gd name="connsiteX357" fmla="*/ 905615 w 9384838"/>
              <a:gd name="connsiteY357" fmla="*/ 3061433 h 6246801"/>
              <a:gd name="connsiteX358" fmla="*/ 936745 w 9384838"/>
              <a:gd name="connsiteY358" fmla="*/ 3033132 h 6246801"/>
              <a:gd name="connsiteX359" fmla="*/ 973535 w 9384838"/>
              <a:gd name="connsiteY359" fmla="*/ 3081244 h 6246801"/>
              <a:gd name="connsiteX360" fmla="*/ 948066 w 9384838"/>
              <a:gd name="connsiteY360" fmla="*/ 3115203 h 6246801"/>
              <a:gd name="connsiteX361" fmla="*/ 925424 w 9384838"/>
              <a:gd name="connsiteY361" fmla="*/ 3067093 h 6246801"/>
              <a:gd name="connsiteX362" fmla="*/ 936745 w 9384838"/>
              <a:gd name="connsiteY362" fmla="*/ 3033132 h 6246801"/>
              <a:gd name="connsiteX363" fmla="*/ 5840275 w 9384838"/>
              <a:gd name="connsiteY363" fmla="*/ 2081897 h 6246801"/>
              <a:gd name="connsiteX364" fmla="*/ 5891159 w 9384838"/>
              <a:gd name="connsiteY364" fmla="*/ 2132783 h 6246801"/>
              <a:gd name="connsiteX365" fmla="*/ 5891159 w 9384838"/>
              <a:gd name="connsiteY365" fmla="*/ 2158226 h 6246801"/>
              <a:gd name="connsiteX366" fmla="*/ 5966379 w 9384838"/>
              <a:gd name="connsiteY366" fmla="*/ 2208005 h 6246801"/>
              <a:gd name="connsiteX367" fmla="*/ 6016157 w 9384838"/>
              <a:gd name="connsiteY367" fmla="*/ 2208005 h 6246801"/>
              <a:gd name="connsiteX368" fmla="*/ 6041599 w 9384838"/>
              <a:gd name="connsiteY368" fmla="*/ 2208005 h 6246801"/>
              <a:gd name="connsiteX369" fmla="*/ 5966379 w 9384838"/>
              <a:gd name="connsiteY369" fmla="*/ 2308672 h 6246801"/>
              <a:gd name="connsiteX370" fmla="*/ 5916601 w 9384838"/>
              <a:gd name="connsiteY370" fmla="*/ 2558676 h 6246801"/>
              <a:gd name="connsiteX371" fmla="*/ 5916601 w 9384838"/>
              <a:gd name="connsiteY371" fmla="*/ 2659341 h 6246801"/>
              <a:gd name="connsiteX372" fmla="*/ 5966379 w 9384838"/>
              <a:gd name="connsiteY372" fmla="*/ 2684786 h 6246801"/>
              <a:gd name="connsiteX373" fmla="*/ 5991821 w 9384838"/>
              <a:gd name="connsiteY373" fmla="*/ 2734563 h 6246801"/>
              <a:gd name="connsiteX374" fmla="*/ 6016157 w 9384838"/>
              <a:gd name="connsiteY374" fmla="*/ 2785448 h 6246801"/>
              <a:gd name="connsiteX375" fmla="*/ 6016157 w 9384838"/>
              <a:gd name="connsiteY375" fmla="*/ 2860670 h 6246801"/>
              <a:gd name="connsiteX376" fmla="*/ 5991821 w 9384838"/>
              <a:gd name="connsiteY376" fmla="*/ 2885007 h 6246801"/>
              <a:gd name="connsiteX377" fmla="*/ 6016157 w 9384838"/>
              <a:gd name="connsiteY377" fmla="*/ 2910449 h 6246801"/>
              <a:gd name="connsiteX378" fmla="*/ 5991821 w 9384838"/>
              <a:gd name="connsiteY378" fmla="*/ 2935892 h 6246801"/>
              <a:gd name="connsiteX379" fmla="*/ 5991821 w 9384838"/>
              <a:gd name="connsiteY379" fmla="*/ 2960229 h 6246801"/>
              <a:gd name="connsiteX380" fmla="*/ 6041599 w 9384838"/>
              <a:gd name="connsiteY380" fmla="*/ 2985670 h 6246801"/>
              <a:gd name="connsiteX381" fmla="*/ 6016157 w 9384838"/>
              <a:gd name="connsiteY381" fmla="*/ 3035453 h 6246801"/>
              <a:gd name="connsiteX382" fmla="*/ 6041599 w 9384838"/>
              <a:gd name="connsiteY382" fmla="*/ 3086339 h 6246801"/>
              <a:gd name="connsiteX383" fmla="*/ 5991821 w 9384838"/>
              <a:gd name="connsiteY383" fmla="*/ 3185896 h 6246801"/>
              <a:gd name="connsiteX384" fmla="*/ 6016157 w 9384838"/>
              <a:gd name="connsiteY384" fmla="*/ 3185896 h 6246801"/>
              <a:gd name="connsiteX385" fmla="*/ 6016157 w 9384838"/>
              <a:gd name="connsiteY385" fmla="*/ 3236782 h 6246801"/>
              <a:gd name="connsiteX386" fmla="*/ 5966379 w 9384838"/>
              <a:gd name="connsiteY386" fmla="*/ 3261118 h 6246801"/>
              <a:gd name="connsiteX387" fmla="*/ 5966379 w 9384838"/>
              <a:gd name="connsiteY387" fmla="*/ 3286561 h 6246801"/>
              <a:gd name="connsiteX388" fmla="*/ 5916601 w 9384838"/>
              <a:gd name="connsiteY388" fmla="*/ 3361784 h 6246801"/>
              <a:gd name="connsiteX389" fmla="*/ 5916601 w 9384838"/>
              <a:gd name="connsiteY389" fmla="*/ 3412670 h 6246801"/>
              <a:gd name="connsiteX390" fmla="*/ 5865717 w 9384838"/>
              <a:gd name="connsiteY390" fmla="*/ 3437007 h 6246801"/>
              <a:gd name="connsiteX391" fmla="*/ 5840275 w 9384838"/>
              <a:gd name="connsiteY391" fmla="*/ 3462450 h 6246801"/>
              <a:gd name="connsiteX392" fmla="*/ 5815939 w 9384838"/>
              <a:gd name="connsiteY392" fmla="*/ 3437007 h 6246801"/>
              <a:gd name="connsiteX393" fmla="*/ 5815939 w 9384838"/>
              <a:gd name="connsiteY393" fmla="*/ 3487893 h 6246801"/>
              <a:gd name="connsiteX394" fmla="*/ 5765055 w 9384838"/>
              <a:gd name="connsiteY394" fmla="*/ 3462450 h 6246801"/>
              <a:gd name="connsiteX395" fmla="*/ 5765055 w 9384838"/>
              <a:gd name="connsiteY395" fmla="*/ 3462451 h 6246801"/>
              <a:gd name="connsiteX396" fmla="*/ 5790497 w 9384838"/>
              <a:gd name="connsiteY396" fmla="*/ 3512230 h 6246801"/>
              <a:gd name="connsiteX397" fmla="*/ 5740719 w 9384838"/>
              <a:gd name="connsiteY397" fmla="*/ 3537673 h 6246801"/>
              <a:gd name="connsiteX398" fmla="*/ 5715277 w 9384838"/>
              <a:gd name="connsiteY398" fmla="*/ 3563116 h 6246801"/>
              <a:gd name="connsiteX399" fmla="*/ 5689835 w 9384838"/>
              <a:gd name="connsiteY399" fmla="*/ 3587453 h 6246801"/>
              <a:gd name="connsiteX400" fmla="*/ 5715277 w 9384838"/>
              <a:gd name="connsiteY400" fmla="*/ 3612896 h 6246801"/>
              <a:gd name="connsiteX401" fmla="*/ 5665499 w 9384838"/>
              <a:gd name="connsiteY401" fmla="*/ 3612896 h 6246801"/>
              <a:gd name="connsiteX402" fmla="*/ 5640057 w 9384838"/>
              <a:gd name="connsiteY402" fmla="*/ 3638339 h 6246801"/>
              <a:gd name="connsiteX403" fmla="*/ 5665499 w 9384838"/>
              <a:gd name="connsiteY403" fmla="*/ 3638339 h 6246801"/>
              <a:gd name="connsiteX404" fmla="*/ 5665499 w 9384838"/>
              <a:gd name="connsiteY404" fmla="*/ 3662676 h 6246801"/>
              <a:gd name="connsiteX405" fmla="*/ 5640057 w 9384838"/>
              <a:gd name="connsiteY405" fmla="*/ 3662676 h 6246801"/>
              <a:gd name="connsiteX406" fmla="*/ 5665499 w 9384838"/>
              <a:gd name="connsiteY406" fmla="*/ 3688119 h 6246801"/>
              <a:gd name="connsiteX407" fmla="*/ 5640057 w 9384838"/>
              <a:gd name="connsiteY407" fmla="*/ 3763342 h 6246801"/>
              <a:gd name="connsiteX408" fmla="*/ 5590279 w 9384838"/>
              <a:gd name="connsiteY408" fmla="*/ 3737899 h 6246801"/>
              <a:gd name="connsiteX409" fmla="*/ 5515059 w 9384838"/>
              <a:gd name="connsiteY409" fmla="*/ 3737899 h 6246801"/>
              <a:gd name="connsiteX410" fmla="*/ 5464175 w 9384838"/>
              <a:gd name="connsiteY410" fmla="*/ 3713562 h 6246801"/>
              <a:gd name="connsiteX411" fmla="*/ 5439839 w 9384838"/>
              <a:gd name="connsiteY411" fmla="*/ 3737899 h 6246801"/>
              <a:gd name="connsiteX412" fmla="*/ 5464175 w 9384838"/>
              <a:gd name="connsiteY412" fmla="*/ 3763342 h 6246801"/>
              <a:gd name="connsiteX413" fmla="*/ 5414397 w 9384838"/>
              <a:gd name="connsiteY413" fmla="*/ 3788785 h 6246801"/>
              <a:gd name="connsiteX414" fmla="*/ 5339177 w 9384838"/>
              <a:gd name="connsiteY414" fmla="*/ 3939230 h 6246801"/>
              <a:gd name="connsiteX415" fmla="*/ 5364619 w 9384838"/>
              <a:gd name="connsiteY415" fmla="*/ 4014453 h 6246801"/>
              <a:gd name="connsiteX416" fmla="*/ 5364618 w 9384838"/>
              <a:gd name="connsiteY416" fmla="*/ 4014453 h 6246801"/>
              <a:gd name="connsiteX417" fmla="*/ 5364618 w 9384838"/>
              <a:gd name="connsiteY417" fmla="*/ 4089676 h 6246801"/>
              <a:gd name="connsiteX418" fmla="*/ 5313734 w 9384838"/>
              <a:gd name="connsiteY418" fmla="*/ 4289902 h 6246801"/>
              <a:gd name="connsiteX419" fmla="*/ 5238514 w 9384838"/>
              <a:gd name="connsiteY419" fmla="*/ 4416010 h 6246801"/>
              <a:gd name="connsiteX420" fmla="*/ 5213072 w 9384838"/>
              <a:gd name="connsiteY420" fmla="*/ 4440347 h 6246801"/>
              <a:gd name="connsiteX421" fmla="*/ 5163294 w 9384838"/>
              <a:gd name="connsiteY421" fmla="*/ 4440347 h 6246801"/>
              <a:gd name="connsiteX422" fmla="*/ 5137852 w 9384838"/>
              <a:gd name="connsiteY422" fmla="*/ 4465790 h 6246801"/>
              <a:gd name="connsiteX423" fmla="*/ 5163294 w 9384838"/>
              <a:gd name="connsiteY423" fmla="*/ 4465790 h 6246801"/>
              <a:gd name="connsiteX424" fmla="*/ 5062632 w 9384838"/>
              <a:gd name="connsiteY424" fmla="*/ 4616236 h 6246801"/>
              <a:gd name="connsiteX425" fmla="*/ 5038296 w 9384838"/>
              <a:gd name="connsiteY425" fmla="*/ 4691459 h 6246801"/>
              <a:gd name="connsiteX426" fmla="*/ 5012854 w 9384838"/>
              <a:gd name="connsiteY426" fmla="*/ 4716902 h 6246801"/>
              <a:gd name="connsiteX427" fmla="*/ 4987412 w 9384838"/>
              <a:gd name="connsiteY427" fmla="*/ 4792125 h 6246801"/>
              <a:gd name="connsiteX428" fmla="*/ 5012854 w 9384838"/>
              <a:gd name="connsiteY428" fmla="*/ 4917127 h 6246801"/>
              <a:gd name="connsiteX429" fmla="*/ 5062632 w 9384838"/>
              <a:gd name="connsiteY429" fmla="*/ 5043236 h 6246801"/>
              <a:gd name="connsiteX430" fmla="*/ 5013583 w 9384838"/>
              <a:gd name="connsiteY430" fmla="*/ 4993096 h 6246801"/>
              <a:gd name="connsiteX431" fmla="*/ 5062632 w 9384838"/>
              <a:gd name="connsiteY431" fmla="*/ 5043237 h 6246801"/>
              <a:gd name="connsiteX432" fmla="*/ 4987412 w 9384838"/>
              <a:gd name="connsiteY432" fmla="*/ 5043237 h 6246801"/>
              <a:gd name="connsiteX433" fmla="*/ 4963076 w 9384838"/>
              <a:gd name="connsiteY433" fmla="*/ 5017794 h 6246801"/>
              <a:gd name="connsiteX434" fmla="*/ 4862414 w 9384838"/>
              <a:gd name="connsiteY434" fmla="*/ 5067574 h 6246801"/>
              <a:gd name="connsiteX435" fmla="*/ 4812636 w 9384838"/>
              <a:gd name="connsiteY435" fmla="*/ 5142796 h 6246801"/>
              <a:gd name="connsiteX436" fmla="*/ 4812636 w 9384838"/>
              <a:gd name="connsiteY436" fmla="*/ 5193682 h 6246801"/>
              <a:gd name="connsiteX437" fmla="*/ 4787194 w 9384838"/>
              <a:gd name="connsiteY437" fmla="*/ 5243462 h 6246801"/>
              <a:gd name="connsiteX438" fmla="*/ 4711974 w 9384838"/>
              <a:gd name="connsiteY438" fmla="*/ 5268905 h 6246801"/>
              <a:gd name="connsiteX439" fmla="*/ 4686532 w 9384838"/>
              <a:gd name="connsiteY439" fmla="*/ 5243462 h 6246801"/>
              <a:gd name="connsiteX440" fmla="*/ 4636753 w 9384838"/>
              <a:gd name="connsiteY440" fmla="*/ 5268905 h 6246801"/>
              <a:gd name="connsiteX441" fmla="*/ 4611311 w 9384838"/>
              <a:gd name="connsiteY441" fmla="*/ 5293242 h 6246801"/>
              <a:gd name="connsiteX442" fmla="*/ 4561533 w 9384838"/>
              <a:gd name="connsiteY442" fmla="*/ 5344128 h 6246801"/>
              <a:gd name="connsiteX443" fmla="*/ 4536091 w 9384838"/>
              <a:gd name="connsiteY443" fmla="*/ 5293242 h 6246801"/>
              <a:gd name="connsiteX444" fmla="*/ 4561533 w 9384838"/>
              <a:gd name="connsiteY444" fmla="*/ 5293242 h 6246801"/>
              <a:gd name="connsiteX445" fmla="*/ 4561533 w 9384838"/>
              <a:gd name="connsiteY445" fmla="*/ 5268905 h 6246801"/>
              <a:gd name="connsiteX446" fmla="*/ 4585869 w 9384838"/>
              <a:gd name="connsiteY446" fmla="*/ 5218019 h 6246801"/>
              <a:gd name="connsiteX447" fmla="*/ 4585869 w 9384838"/>
              <a:gd name="connsiteY447" fmla="*/ 5193682 h 6246801"/>
              <a:gd name="connsiteX448" fmla="*/ 4611311 w 9384838"/>
              <a:gd name="connsiteY448" fmla="*/ 5168239 h 6246801"/>
              <a:gd name="connsiteX449" fmla="*/ 4611311 w 9384838"/>
              <a:gd name="connsiteY449" fmla="*/ 5142796 h 6246801"/>
              <a:gd name="connsiteX450" fmla="*/ 4585869 w 9384838"/>
              <a:gd name="connsiteY450" fmla="*/ 5142796 h 6246801"/>
              <a:gd name="connsiteX451" fmla="*/ 4611311 w 9384838"/>
              <a:gd name="connsiteY451" fmla="*/ 5118460 h 6246801"/>
              <a:gd name="connsiteX452" fmla="*/ 4636753 w 9384838"/>
              <a:gd name="connsiteY452" fmla="*/ 5118460 h 6246801"/>
              <a:gd name="connsiteX453" fmla="*/ 4636753 w 9384838"/>
              <a:gd name="connsiteY453" fmla="*/ 5093017 h 6246801"/>
              <a:gd name="connsiteX454" fmla="*/ 4686532 w 9384838"/>
              <a:gd name="connsiteY454" fmla="*/ 5067574 h 6246801"/>
              <a:gd name="connsiteX455" fmla="*/ 4737416 w 9384838"/>
              <a:gd name="connsiteY455" fmla="*/ 5043237 h 6246801"/>
              <a:gd name="connsiteX456" fmla="*/ 4737416 w 9384838"/>
              <a:gd name="connsiteY456" fmla="*/ 5017794 h 6246801"/>
              <a:gd name="connsiteX457" fmla="*/ 4737416 w 9384838"/>
              <a:gd name="connsiteY457" fmla="*/ 4992351 h 6246801"/>
              <a:gd name="connsiteX458" fmla="*/ 4686532 w 9384838"/>
              <a:gd name="connsiteY458" fmla="*/ 4942571 h 6246801"/>
              <a:gd name="connsiteX459" fmla="*/ 4662196 w 9384838"/>
              <a:gd name="connsiteY459" fmla="*/ 4968014 h 6246801"/>
              <a:gd name="connsiteX460" fmla="*/ 4636753 w 9384838"/>
              <a:gd name="connsiteY460" fmla="*/ 4968014 h 6246801"/>
              <a:gd name="connsiteX461" fmla="*/ 4611311 w 9384838"/>
              <a:gd name="connsiteY461" fmla="*/ 4942571 h 6246801"/>
              <a:gd name="connsiteX462" fmla="*/ 4585869 w 9384838"/>
              <a:gd name="connsiteY462" fmla="*/ 4992350 h 6246801"/>
              <a:gd name="connsiteX463" fmla="*/ 4611310 w 9384838"/>
              <a:gd name="connsiteY463" fmla="*/ 5017792 h 6246801"/>
              <a:gd name="connsiteX464" fmla="*/ 4611311 w 9384838"/>
              <a:gd name="connsiteY464" fmla="*/ 5017793 h 6246801"/>
              <a:gd name="connsiteX465" fmla="*/ 4536091 w 9384838"/>
              <a:gd name="connsiteY465" fmla="*/ 5043236 h 6246801"/>
              <a:gd name="connsiteX466" fmla="*/ 4510649 w 9384838"/>
              <a:gd name="connsiteY466" fmla="*/ 5043236 h 6246801"/>
              <a:gd name="connsiteX467" fmla="*/ 4510649 w 9384838"/>
              <a:gd name="connsiteY467" fmla="*/ 5118458 h 6246801"/>
              <a:gd name="connsiteX468" fmla="*/ 4561533 w 9384838"/>
              <a:gd name="connsiteY468" fmla="*/ 5168238 h 6246801"/>
              <a:gd name="connsiteX469" fmla="*/ 4536091 w 9384838"/>
              <a:gd name="connsiteY469" fmla="*/ 5168238 h 6246801"/>
              <a:gd name="connsiteX470" fmla="*/ 4510649 w 9384838"/>
              <a:gd name="connsiteY470" fmla="*/ 5168238 h 6246801"/>
              <a:gd name="connsiteX471" fmla="*/ 4510649 w 9384838"/>
              <a:gd name="connsiteY471" fmla="*/ 5193681 h 6246801"/>
              <a:gd name="connsiteX472" fmla="*/ 4486313 w 9384838"/>
              <a:gd name="connsiteY472" fmla="*/ 5168238 h 6246801"/>
              <a:gd name="connsiteX473" fmla="*/ 4486313 w 9384838"/>
              <a:gd name="connsiteY473" fmla="*/ 5118458 h 6246801"/>
              <a:gd name="connsiteX474" fmla="*/ 4460871 w 9384838"/>
              <a:gd name="connsiteY474" fmla="*/ 5093016 h 6246801"/>
              <a:gd name="connsiteX475" fmla="*/ 4385651 w 9384838"/>
              <a:gd name="connsiteY475" fmla="*/ 5067573 h 6246801"/>
              <a:gd name="connsiteX476" fmla="*/ 4310431 w 9384838"/>
              <a:gd name="connsiteY476" fmla="*/ 5093016 h 6246801"/>
              <a:gd name="connsiteX477" fmla="*/ 4284989 w 9384838"/>
              <a:gd name="connsiteY477" fmla="*/ 5142795 h 6246801"/>
              <a:gd name="connsiteX478" fmla="*/ 4284989 w 9384838"/>
              <a:gd name="connsiteY478" fmla="*/ 5142796 h 6246801"/>
              <a:gd name="connsiteX479" fmla="*/ 4260653 w 9384838"/>
              <a:gd name="connsiteY479" fmla="*/ 5168239 h 6246801"/>
              <a:gd name="connsiteX480" fmla="*/ 4260653 w 9384838"/>
              <a:gd name="connsiteY480" fmla="*/ 5193683 h 6246801"/>
              <a:gd name="connsiteX481" fmla="*/ 4284989 w 9384838"/>
              <a:gd name="connsiteY481" fmla="*/ 5243462 h 6246801"/>
              <a:gd name="connsiteX482" fmla="*/ 4235211 w 9384838"/>
              <a:gd name="connsiteY482" fmla="*/ 5268905 h 6246801"/>
              <a:gd name="connsiteX483" fmla="*/ 4185433 w 9384838"/>
              <a:gd name="connsiteY483" fmla="*/ 5344128 h 6246801"/>
              <a:gd name="connsiteX484" fmla="*/ 4110213 w 9384838"/>
              <a:gd name="connsiteY484" fmla="*/ 5369571 h 6246801"/>
              <a:gd name="connsiteX485" fmla="*/ 4084771 w 9384838"/>
              <a:gd name="connsiteY485" fmla="*/ 5318685 h 6246801"/>
              <a:gd name="connsiteX486" fmla="*/ 4110213 w 9384838"/>
              <a:gd name="connsiteY486" fmla="*/ 5243462 h 6246801"/>
              <a:gd name="connsiteX487" fmla="*/ 4134549 w 9384838"/>
              <a:gd name="connsiteY487" fmla="*/ 5193683 h 6246801"/>
              <a:gd name="connsiteX488" fmla="*/ 4134549 w 9384838"/>
              <a:gd name="connsiteY488" fmla="*/ 5168239 h 6246801"/>
              <a:gd name="connsiteX489" fmla="*/ 4185433 w 9384838"/>
              <a:gd name="connsiteY489" fmla="*/ 5168239 h 6246801"/>
              <a:gd name="connsiteX490" fmla="*/ 4209769 w 9384838"/>
              <a:gd name="connsiteY490" fmla="*/ 5142796 h 6246801"/>
              <a:gd name="connsiteX491" fmla="*/ 4185433 w 9384838"/>
              <a:gd name="connsiteY491" fmla="*/ 5118460 h 6246801"/>
              <a:gd name="connsiteX492" fmla="*/ 4084771 w 9384838"/>
              <a:gd name="connsiteY492" fmla="*/ 5093017 h 6246801"/>
              <a:gd name="connsiteX493" fmla="*/ 4034993 w 9384838"/>
              <a:gd name="connsiteY493" fmla="*/ 5142796 h 6246801"/>
              <a:gd name="connsiteX494" fmla="*/ 3958666 w 9384838"/>
              <a:gd name="connsiteY494" fmla="*/ 5168239 h 6246801"/>
              <a:gd name="connsiteX495" fmla="*/ 3908904 w 9384838"/>
              <a:gd name="connsiteY495" fmla="*/ 5218019 h 6246801"/>
              <a:gd name="connsiteX496" fmla="*/ 3859127 w 9384838"/>
              <a:gd name="connsiteY496" fmla="*/ 5293242 h 6246801"/>
              <a:gd name="connsiteX497" fmla="*/ 3758465 w 9384838"/>
              <a:gd name="connsiteY497" fmla="*/ 5243462 h 6246801"/>
              <a:gd name="connsiteX498" fmla="*/ 3708688 w 9384838"/>
              <a:gd name="connsiteY498" fmla="*/ 5243462 h 6246801"/>
              <a:gd name="connsiteX499" fmla="*/ 3582584 w 9384838"/>
              <a:gd name="connsiteY499" fmla="*/ 5193683 h 6246801"/>
              <a:gd name="connsiteX500" fmla="*/ 3589545 w 9384838"/>
              <a:gd name="connsiteY500" fmla="*/ 5173103 h 6246801"/>
              <a:gd name="connsiteX501" fmla="*/ 3589543 w 9384838"/>
              <a:gd name="connsiteY501" fmla="*/ 5173102 h 6246801"/>
              <a:gd name="connsiteX502" fmla="*/ 3582582 w 9384838"/>
              <a:gd name="connsiteY502" fmla="*/ 5193682 h 6246801"/>
              <a:gd name="connsiteX503" fmla="*/ 3382367 w 9384838"/>
              <a:gd name="connsiteY503" fmla="*/ 5193682 h 6246801"/>
              <a:gd name="connsiteX504" fmla="*/ 3421081 w 9384838"/>
              <a:gd name="connsiteY504" fmla="*/ 5164921 h 6246801"/>
              <a:gd name="connsiteX505" fmla="*/ 3483028 w 9384838"/>
              <a:gd name="connsiteY505" fmla="*/ 5168239 h 6246801"/>
              <a:gd name="connsiteX506" fmla="*/ 3532805 w 9384838"/>
              <a:gd name="connsiteY506" fmla="*/ 5168239 h 6246801"/>
              <a:gd name="connsiteX507" fmla="*/ 3532805 w 9384838"/>
              <a:gd name="connsiteY507" fmla="*/ 5118459 h 6246801"/>
              <a:gd name="connsiteX508" fmla="*/ 3507365 w 9384838"/>
              <a:gd name="connsiteY508" fmla="*/ 5093016 h 6246801"/>
              <a:gd name="connsiteX509" fmla="*/ 3483028 w 9384838"/>
              <a:gd name="connsiteY509" fmla="*/ 5118459 h 6246801"/>
              <a:gd name="connsiteX510" fmla="*/ 3432144 w 9384838"/>
              <a:gd name="connsiteY510" fmla="*/ 5093016 h 6246801"/>
              <a:gd name="connsiteX511" fmla="*/ 3407808 w 9384838"/>
              <a:gd name="connsiteY511" fmla="*/ 5093016 h 6246801"/>
              <a:gd name="connsiteX512" fmla="*/ 3407808 w 9384838"/>
              <a:gd name="connsiteY512" fmla="*/ 5043237 h 6246801"/>
              <a:gd name="connsiteX513" fmla="*/ 3382367 w 9384838"/>
              <a:gd name="connsiteY513" fmla="*/ 5043237 h 6246801"/>
              <a:gd name="connsiteX514" fmla="*/ 3356924 w 9384838"/>
              <a:gd name="connsiteY514" fmla="*/ 5093016 h 6246801"/>
              <a:gd name="connsiteX515" fmla="*/ 3382367 w 9384838"/>
              <a:gd name="connsiteY515" fmla="*/ 5118459 h 6246801"/>
              <a:gd name="connsiteX516" fmla="*/ 3382367 w 9384838"/>
              <a:gd name="connsiteY516" fmla="*/ 5142796 h 6246801"/>
              <a:gd name="connsiteX517" fmla="*/ 3331482 w 9384838"/>
              <a:gd name="connsiteY517" fmla="*/ 5093016 h 6246801"/>
              <a:gd name="connsiteX518" fmla="*/ 3356924 w 9384838"/>
              <a:gd name="connsiteY518" fmla="*/ 5067573 h 6246801"/>
              <a:gd name="connsiteX519" fmla="*/ 3356924 w 9384838"/>
              <a:gd name="connsiteY519" fmla="*/ 4992351 h 6246801"/>
              <a:gd name="connsiteX520" fmla="*/ 3407808 w 9384838"/>
              <a:gd name="connsiteY520" fmla="*/ 4942571 h 6246801"/>
              <a:gd name="connsiteX521" fmla="*/ 3356924 w 9384838"/>
              <a:gd name="connsiteY521" fmla="*/ 4942571 h 6246801"/>
              <a:gd name="connsiteX522" fmla="*/ 3349625 w 9384838"/>
              <a:gd name="connsiteY522" fmla="*/ 4928288 h 6246801"/>
              <a:gd name="connsiteX523" fmla="*/ 3349624 w 9384838"/>
              <a:gd name="connsiteY523" fmla="*/ 4928288 h 6246801"/>
              <a:gd name="connsiteX524" fmla="*/ 3356924 w 9384838"/>
              <a:gd name="connsiteY524" fmla="*/ 4942571 h 6246801"/>
              <a:gd name="connsiteX525" fmla="*/ 3281703 w 9384838"/>
              <a:gd name="connsiteY525" fmla="*/ 4968014 h 6246801"/>
              <a:gd name="connsiteX526" fmla="*/ 3256260 w 9384838"/>
              <a:gd name="connsiteY526" fmla="*/ 5017794 h 6246801"/>
              <a:gd name="connsiteX527" fmla="*/ 3181041 w 9384838"/>
              <a:gd name="connsiteY527" fmla="*/ 5067573 h 6246801"/>
              <a:gd name="connsiteX528" fmla="*/ 3206483 w 9384838"/>
              <a:gd name="connsiteY528" fmla="*/ 5118459 h 6246801"/>
              <a:gd name="connsiteX529" fmla="*/ 3181041 w 9384838"/>
              <a:gd name="connsiteY529" fmla="*/ 5142796 h 6246801"/>
              <a:gd name="connsiteX530" fmla="*/ 3231925 w 9384838"/>
              <a:gd name="connsiteY530" fmla="*/ 5168239 h 6246801"/>
              <a:gd name="connsiteX531" fmla="*/ 3281703 w 9384838"/>
              <a:gd name="connsiteY531" fmla="*/ 5218019 h 6246801"/>
              <a:gd name="connsiteX532" fmla="*/ 3331481 w 9384838"/>
              <a:gd name="connsiteY532" fmla="*/ 5268905 h 6246801"/>
              <a:gd name="connsiteX533" fmla="*/ 3281703 w 9384838"/>
              <a:gd name="connsiteY533" fmla="*/ 5293242 h 6246801"/>
              <a:gd name="connsiteX534" fmla="*/ 3281703 w 9384838"/>
              <a:gd name="connsiteY534" fmla="*/ 5318685 h 6246801"/>
              <a:gd name="connsiteX535" fmla="*/ 3256260 w 9384838"/>
              <a:gd name="connsiteY535" fmla="*/ 5293242 h 6246801"/>
              <a:gd name="connsiteX536" fmla="*/ 3206483 w 9384838"/>
              <a:gd name="connsiteY536" fmla="*/ 5293242 h 6246801"/>
              <a:gd name="connsiteX537" fmla="*/ 3181041 w 9384838"/>
              <a:gd name="connsiteY537" fmla="*/ 5293242 h 6246801"/>
              <a:gd name="connsiteX538" fmla="*/ 3056044 w 9384838"/>
              <a:gd name="connsiteY538" fmla="*/ 5293242 h 6246801"/>
              <a:gd name="connsiteX539" fmla="*/ 3030601 w 9384838"/>
              <a:gd name="connsiteY539" fmla="*/ 5344128 h 6246801"/>
              <a:gd name="connsiteX540" fmla="*/ 3006265 w 9384838"/>
              <a:gd name="connsiteY540" fmla="*/ 5344128 h 6246801"/>
              <a:gd name="connsiteX541" fmla="*/ 2980823 w 9384838"/>
              <a:gd name="connsiteY541" fmla="*/ 5369571 h 6246801"/>
              <a:gd name="connsiteX542" fmla="*/ 3006265 w 9384838"/>
              <a:gd name="connsiteY542" fmla="*/ 5393907 h 6246801"/>
              <a:gd name="connsiteX543" fmla="*/ 2980823 w 9384838"/>
              <a:gd name="connsiteY543" fmla="*/ 5419350 h 6246801"/>
              <a:gd name="connsiteX544" fmla="*/ 2905602 w 9384838"/>
              <a:gd name="connsiteY544" fmla="*/ 5444793 h 6246801"/>
              <a:gd name="connsiteX545" fmla="*/ 2880162 w 9384838"/>
              <a:gd name="connsiteY545" fmla="*/ 5520016 h 6246801"/>
              <a:gd name="connsiteX546" fmla="*/ 2880159 w 9384838"/>
              <a:gd name="connsiteY546" fmla="*/ 5520016 h 6246801"/>
              <a:gd name="connsiteX547" fmla="*/ 2830382 w 9384838"/>
              <a:gd name="connsiteY547" fmla="*/ 5544353 h 6246801"/>
              <a:gd name="connsiteX548" fmla="*/ 2804941 w 9384838"/>
              <a:gd name="connsiteY548" fmla="*/ 5569796 h 6246801"/>
              <a:gd name="connsiteX549" fmla="*/ 2755160 w 9384838"/>
              <a:gd name="connsiteY549" fmla="*/ 5595239 h 6246801"/>
              <a:gd name="connsiteX550" fmla="*/ 2679941 w 9384838"/>
              <a:gd name="connsiteY550" fmla="*/ 5569796 h 6246801"/>
              <a:gd name="connsiteX551" fmla="*/ 2629058 w 9384838"/>
              <a:gd name="connsiteY551" fmla="*/ 5494573 h 6246801"/>
              <a:gd name="connsiteX552" fmla="*/ 2629058 w 9384838"/>
              <a:gd name="connsiteY552" fmla="*/ 5444794 h 6246801"/>
              <a:gd name="connsiteX553" fmla="*/ 2579280 w 9384838"/>
              <a:gd name="connsiteY553" fmla="*/ 5393908 h 6246801"/>
              <a:gd name="connsiteX554" fmla="*/ 2579280 w 9384838"/>
              <a:gd name="connsiteY554" fmla="*/ 5344128 h 6246801"/>
              <a:gd name="connsiteX555" fmla="*/ 2529501 w 9384838"/>
              <a:gd name="connsiteY555" fmla="*/ 5318685 h 6246801"/>
              <a:gd name="connsiteX556" fmla="*/ 2553838 w 9384838"/>
              <a:gd name="connsiteY556" fmla="*/ 5293242 h 6246801"/>
              <a:gd name="connsiteX557" fmla="*/ 2579280 w 9384838"/>
              <a:gd name="connsiteY557" fmla="*/ 5268905 h 6246801"/>
              <a:gd name="connsiteX558" fmla="*/ 2579280 w 9384838"/>
              <a:gd name="connsiteY558" fmla="*/ 5243462 h 6246801"/>
              <a:gd name="connsiteX559" fmla="*/ 2629058 w 9384838"/>
              <a:gd name="connsiteY559" fmla="*/ 5218019 h 6246801"/>
              <a:gd name="connsiteX560" fmla="*/ 2604722 w 9384838"/>
              <a:gd name="connsiteY560" fmla="*/ 5193682 h 6246801"/>
              <a:gd name="connsiteX561" fmla="*/ 2579280 w 9384838"/>
              <a:gd name="connsiteY561" fmla="*/ 5142796 h 6246801"/>
              <a:gd name="connsiteX562" fmla="*/ 2579280 w 9384838"/>
              <a:gd name="connsiteY562" fmla="*/ 5142795 h 6246801"/>
              <a:gd name="connsiteX563" fmla="*/ 2705382 w 9384838"/>
              <a:gd name="connsiteY563" fmla="*/ 5093015 h 6246801"/>
              <a:gd name="connsiteX564" fmla="*/ 2755160 w 9384838"/>
              <a:gd name="connsiteY564" fmla="*/ 5043236 h 6246801"/>
              <a:gd name="connsiteX565" fmla="*/ 2755160 w 9384838"/>
              <a:gd name="connsiteY565" fmla="*/ 4992350 h 6246801"/>
              <a:gd name="connsiteX566" fmla="*/ 2729719 w 9384838"/>
              <a:gd name="connsiteY566" fmla="*/ 4968013 h 6246801"/>
              <a:gd name="connsiteX567" fmla="*/ 2705383 w 9384838"/>
              <a:gd name="connsiteY567" fmla="*/ 4942570 h 6246801"/>
              <a:gd name="connsiteX568" fmla="*/ 2679942 w 9384838"/>
              <a:gd name="connsiteY568" fmla="*/ 4942570 h 6246801"/>
              <a:gd name="connsiteX569" fmla="*/ 2654500 w 9384838"/>
              <a:gd name="connsiteY569" fmla="*/ 4968013 h 6246801"/>
              <a:gd name="connsiteX570" fmla="*/ 2604722 w 9384838"/>
              <a:gd name="connsiteY570" fmla="*/ 4968013 h 6246801"/>
              <a:gd name="connsiteX571" fmla="*/ 2529503 w 9384838"/>
              <a:gd name="connsiteY571" fmla="*/ 4917127 h 6246801"/>
              <a:gd name="connsiteX572" fmla="*/ 2529503 w 9384838"/>
              <a:gd name="connsiteY572" fmla="*/ 4867348 h 6246801"/>
              <a:gd name="connsiteX573" fmla="*/ 2454282 w 9384838"/>
              <a:gd name="connsiteY573" fmla="*/ 4841905 h 6246801"/>
              <a:gd name="connsiteX574" fmla="*/ 2454282 w 9384838"/>
              <a:gd name="connsiteY574" fmla="*/ 4867348 h 6246801"/>
              <a:gd name="connsiteX575" fmla="*/ 2428840 w 9384838"/>
              <a:gd name="connsiteY575" fmla="*/ 4841905 h 6246801"/>
              <a:gd name="connsiteX576" fmla="*/ 2379063 w 9384838"/>
              <a:gd name="connsiteY576" fmla="*/ 4841905 h 6246801"/>
              <a:gd name="connsiteX577" fmla="*/ 2353620 w 9384838"/>
              <a:gd name="connsiteY577" fmla="*/ 4867348 h 6246801"/>
              <a:gd name="connsiteX578" fmla="*/ 2353620 w 9384838"/>
              <a:gd name="connsiteY578" fmla="*/ 4867347 h 6246801"/>
              <a:gd name="connsiteX579" fmla="*/ 2328178 w 9384838"/>
              <a:gd name="connsiteY579" fmla="*/ 4841904 h 6246801"/>
              <a:gd name="connsiteX580" fmla="*/ 2303843 w 9384838"/>
              <a:gd name="connsiteY580" fmla="*/ 4841904 h 6246801"/>
              <a:gd name="connsiteX581" fmla="*/ 2278401 w 9384838"/>
              <a:gd name="connsiteY581" fmla="*/ 4817568 h 6246801"/>
              <a:gd name="connsiteX582" fmla="*/ 2252958 w 9384838"/>
              <a:gd name="connsiteY582" fmla="*/ 4841904 h 6246801"/>
              <a:gd name="connsiteX583" fmla="*/ 2303843 w 9384838"/>
              <a:gd name="connsiteY583" fmla="*/ 4867347 h 6246801"/>
              <a:gd name="connsiteX584" fmla="*/ 2228623 w 9384838"/>
              <a:gd name="connsiteY584" fmla="*/ 4892790 h 6246801"/>
              <a:gd name="connsiteX585" fmla="*/ 2177740 w 9384838"/>
              <a:gd name="connsiteY585" fmla="*/ 4841904 h 6246801"/>
              <a:gd name="connsiteX586" fmla="*/ 2153404 w 9384838"/>
              <a:gd name="connsiteY586" fmla="*/ 4867347 h 6246801"/>
              <a:gd name="connsiteX587" fmla="*/ 2153404 w 9384838"/>
              <a:gd name="connsiteY587" fmla="*/ 4892790 h 6246801"/>
              <a:gd name="connsiteX588" fmla="*/ 2127962 w 9384838"/>
              <a:gd name="connsiteY588" fmla="*/ 4942570 h 6246801"/>
              <a:gd name="connsiteX589" fmla="*/ 2102518 w 9384838"/>
              <a:gd name="connsiteY589" fmla="*/ 4917127 h 6246801"/>
              <a:gd name="connsiteX590" fmla="*/ 2078183 w 9384838"/>
              <a:gd name="connsiteY590" fmla="*/ 4917127 h 6246801"/>
              <a:gd name="connsiteX591" fmla="*/ 2078183 w 9384838"/>
              <a:gd name="connsiteY591" fmla="*/ 4867347 h 6246801"/>
              <a:gd name="connsiteX592" fmla="*/ 2027299 w 9384838"/>
              <a:gd name="connsiteY592" fmla="*/ 4867347 h 6246801"/>
              <a:gd name="connsiteX593" fmla="*/ 2001857 w 9384838"/>
              <a:gd name="connsiteY593" fmla="*/ 4892790 h 6246801"/>
              <a:gd name="connsiteX594" fmla="*/ 1952080 w 9384838"/>
              <a:gd name="connsiteY594" fmla="*/ 4892790 h 6246801"/>
              <a:gd name="connsiteX595" fmla="*/ 1902303 w 9384838"/>
              <a:gd name="connsiteY595" fmla="*/ 4917127 h 6246801"/>
              <a:gd name="connsiteX596" fmla="*/ 1876860 w 9384838"/>
              <a:gd name="connsiteY596" fmla="*/ 4892790 h 6246801"/>
              <a:gd name="connsiteX597" fmla="*/ 1876860 w 9384838"/>
              <a:gd name="connsiteY597" fmla="*/ 4867347 h 6246801"/>
              <a:gd name="connsiteX598" fmla="*/ 1851419 w 9384838"/>
              <a:gd name="connsiteY598" fmla="*/ 4892790 h 6246801"/>
              <a:gd name="connsiteX599" fmla="*/ 1827080 w 9384838"/>
              <a:gd name="connsiteY599" fmla="*/ 4892790 h 6246801"/>
              <a:gd name="connsiteX600" fmla="*/ 1801640 w 9384838"/>
              <a:gd name="connsiteY600" fmla="*/ 4867347 h 6246801"/>
              <a:gd name="connsiteX601" fmla="*/ 1801640 w 9384838"/>
              <a:gd name="connsiteY601" fmla="*/ 4892790 h 6246801"/>
              <a:gd name="connsiteX602" fmla="*/ 1776198 w 9384838"/>
              <a:gd name="connsiteY602" fmla="*/ 4917127 h 6246801"/>
              <a:gd name="connsiteX603" fmla="*/ 1751861 w 9384838"/>
              <a:gd name="connsiteY603" fmla="*/ 4892790 h 6246801"/>
              <a:gd name="connsiteX604" fmla="*/ 1726419 w 9384838"/>
              <a:gd name="connsiteY604" fmla="*/ 4892790 h 6246801"/>
              <a:gd name="connsiteX605" fmla="*/ 1700977 w 9384838"/>
              <a:gd name="connsiteY605" fmla="*/ 4917127 h 6246801"/>
              <a:gd name="connsiteX606" fmla="*/ 1676640 w 9384838"/>
              <a:gd name="connsiteY606" fmla="*/ 4892790 h 6246801"/>
              <a:gd name="connsiteX607" fmla="*/ 1625756 w 9384838"/>
              <a:gd name="connsiteY607" fmla="*/ 4917127 h 6246801"/>
              <a:gd name="connsiteX608" fmla="*/ 1601421 w 9384838"/>
              <a:gd name="connsiteY608" fmla="*/ 4917127 h 6246801"/>
              <a:gd name="connsiteX609" fmla="*/ 1575979 w 9384838"/>
              <a:gd name="connsiteY609" fmla="*/ 4892790 h 6246801"/>
              <a:gd name="connsiteX610" fmla="*/ 1575979 w 9384838"/>
              <a:gd name="connsiteY610" fmla="*/ 4867347 h 6246801"/>
              <a:gd name="connsiteX611" fmla="*/ 1575979 w 9384838"/>
              <a:gd name="connsiteY611" fmla="*/ 4841904 h 6246801"/>
              <a:gd name="connsiteX612" fmla="*/ 1526200 w 9384838"/>
              <a:gd name="connsiteY612" fmla="*/ 4817568 h 6246801"/>
              <a:gd name="connsiteX613" fmla="*/ 1450978 w 9384838"/>
              <a:gd name="connsiteY613" fmla="*/ 4867347 h 6246801"/>
              <a:gd name="connsiteX614" fmla="*/ 1425540 w 9384838"/>
              <a:gd name="connsiteY614" fmla="*/ 4867347 h 6246801"/>
              <a:gd name="connsiteX615" fmla="*/ 1425540 w 9384838"/>
              <a:gd name="connsiteY615" fmla="*/ 4867348 h 6246801"/>
              <a:gd name="connsiteX616" fmla="*/ 1425540 w 9384838"/>
              <a:gd name="connsiteY616" fmla="*/ 4917127 h 6246801"/>
              <a:gd name="connsiteX617" fmla="*/ 1400097 w 9384838"/>
              <a:gd name="connsiteY617" fmla="*/ 4942570 h 6246801"/>
              <a:gd name="connsiteX618" fmla="*/ 1400097 w 9384838"/>
              <a:gd name="connsiteY618" fmla="*/ 4992350 h 6246801"/>
              <a:gd name="connsiteX619" fmla="*/ 1350319 w 9384838"/>
              <a:gd name="connsiteY619" fmla="*/ 4992350 h 6246801"/>
              <a:gd name="connsiteX620" fmla="*/ 1350319 w 9384838"/>
              <a:gd name="connsiteY620" fmla="*/ 5043236 h 6246801"/>
              <a:gd name="connsiteX621" fmla="*/ 1299435 w 9384838"/>
              <a:gd name="connsiteY621" fmla="*/ 4992350 h 6246801"/>
              <a:gd name="connsiteX622" fmla="*/ 1249656 w 9384838"/>
              <a:gd name="connsiteY622" fmla="*/ 4917127 h 6246801"/>
              <a:gd name="connsiteX623" fmla="*/ 1224214 w 9384838"/>
              <a:gd name="connsiteY623" fmla="*/ 4917127 h 6246801"/>
              <a:gd name="connsiteX624" fmla="*/ 1148993 w 9384838"/>
              <a:gd name="connsiteY624" fmla="*/ 4892791 h 6246801"/>
              <a:gd name="connsiteX625" fmla="*/ 1124658 w 9384838"/>
              <a:gd name="connsiteY625" fmla="*/ 4917127 h 6246801"/>
              <a:gd name="connsiteX626" fmla="*/ 1124658 w 9384838"/>
              <a:gd name="connsiteY626" fmla="*/ 4892791 h 6246801"/>
              <a:gd name="connsiteX627" fmla="*/ 1099215 w 9384838"/>
              <a:gd name="connsiteY627" fmla="*/ 4917127 h 6246801"/>
              <a:gd name="connsiteX628" fmla="*/ 1073771 w 9384838"/>
              <a:gd name="connsiteY628" fmla="*/ 4892791 h 6246801"/>
              <a:gd name="connsiteX629" fmla="*/ 1049435 w 9384838"/>
              <a:gd name="connsiteY629" fmla="*/ 4917127 h 6246801"/>
              <a:gd name="connsiteX630" fmla="*/ 998551 w 9384838"/>
              <a:gd name="connsiteY630" fmla="*/ 4917127 h 6246801"/>
              <a:gd name="connsiteX631" fmla="*/ 998551 w 9384838"/>
              <a:gd name="connsiteY631" fmla="*/ 4892791 h 6246801"/>
              <a:gd name="connsiteX632" fmla="*/ 948773 w 9384838"/>
              <a:gd name="connsiteY632" fmla="*/ 4841905 h 6246801"/>
              <a:gd name="connsiteX633" fmla="*/ 898995 w 9384838"/>
              <a:gd name="connsiteY633" fmla="*/ 4867348 h 6246801"/>
              <a:gd name="connsiteX634" fmla="*/ 898995 w 9384838"/>
              <a:gd name="connsiteY634" fmla="*/ 4792125 h 6246801"/>
              <a:gd name="connsiteX635" fmla="*/ 923331 w 9384838"/>
              <a:gd name="connsiteY635" fmla="*/ 4766682 h 6246801"/>
              <a:gd name="connsiteX636" fmla="*/ 923331 w 9384838"/>
              <a:gd name="connsiteY636" fmla="*/ 4716902 h 6246801"/>
              <a:gd name="connsiteX637" fmla="*/ 923331 w 9384838"/>
              <a:gd name="connsiteY637" fmla="*/ 4691459 h 6246801"/>
              <a:gd name="connsiteX638" fmla="*/ 974215 w 9384838"/>
              <a:gd name="connsiteY638" fmla="*/ 4691459 h 6246801"/>
              <a:gd name="connsiteX639" fmla="*/ 998551 w 9384838"/>
              <a:gd name="connsiteY639" fmla="*/ 4667122 h 6246801"/>
              <a:gd name="connsiteX640" fmla="*/ 1049435 w 9384838"/>
              <a:gd name="connsiteY640" fmla="*/ 4716902 h 6246801"/>
              <a:gd name="connsiteX641" fmla="*/ 1148993 w 9384838"/>
              <a:gd name="connsiteY641" fmla="*/ 4716902 h 6246801"/>
              <a:gd name="connsiteX642" fmla="*/ 1174436 w 9384838"/>
              <a:gd name="connsiteY642" fmla="*/ 4667122 h 6246801"/>
              <a:gd name="connsiteX643" fmla="*/ 1224214 w 9384838"/>
              <a:gd name="connsiteY643" fmla="*/ 4667122 h 6246801"/>
              <a:gd name="connsiteX644" fmla="*/ 1249656 w 9384838"/>
              <a:gd name="connsiteY644" fmla="*/ 4616236 h 6246801"/>
              <a:gd name="connsiteX645" fmla="*/ 1275099 w 9384838"/>
              <a:gd name="connsiteY645" fmla="*/ 4616236 h 6246801"/>
              <a:gd name="connsiteX646" fmla="*/ 1275099 w 9384838"/>
              <a:gd name="connsiteY646" fmla="*/ 4616237 h 6246801"/>
              <a:gd name="connsiteX647" fmla="*/ 1350319 w 9384838"/>
              <a:gd name="connsiteY647" fmla="*/ 4616237 h 6246801"/>
              <a:gd name="connsiteX648" fmla="*/ 1374654 w 9384838"/>
              <a:gd name="connsiteY648" fmla="*/ 4590794 h 6246801"/>
              <a:gd name="connsiteX649" fmla="*/ 1425539 w 9384838"/>
              <a:gd name="connsiteY649" fmla="*/ 4566457 h 6246801"/>
              <a:gd name="connsiteX650" fmla="*/ 1550537 w 9384838"/>
              <a:gd name="connsiteY650" fmla="*/ 4491234 h 6246801"/>
              <a:gd name="connsiteX651" fmla="*/ 1651201 w 9384838"/>
              <a:gd name="connsiteY651" fmla="*/ 4440348 h 6246801"/>
              <a:gd name="connsiteX652" fmla="*/ 1751865 w 9384838"/>
              <a:gd name="connsiteY652" fmla="*/ 4416011 h 6246801"/>
              <a:gd name="connsiteX653" fmla="*/ 1776201 w 9384838"/>
              <a:gd name="connsiteY653" fmla="*/ 4365125 h 6246801"/>
              <a:gd name="connsiteX654" fmla="*/ 1751865 w 9384838"/>
              <a:gd name="connsiteY654" fmla="*/ 4340788 h 6246801"/>
              <a:gd name="connsiteX655" fmla="*/ 1801642 w 9384838"/>
              <a:gd name="connsiteY655" fmla="*/ 4340788 h 6246801"/>
              <a:gd name="connsiteX656" fmla="*/ 1827082 w 9384838"/>
              <a:gd name="connsiteY656" fmla="*/ 4315345 h 6246801"/>
              <a:gd name="connsiteX657" fmla="*/ 1902304 w 9384838"/>
              <a:gd name="connsiteY657" fmla="*/ 4340788 h 6246801"/>
              <a:gd name="connsiteX658" fmla="*/ 1952081 w 9384838"/>
              <a:gd name="connsiteY658" fmla="*/ 4315345 h 6246801"/>
              <a:gd name="connsiteX659" fmla="*/ 2001860 w 9384838"/>
              <a:gd name="connsiteY659" fmla="*/ 4340788 h 6246801"/>
              <a:gd name="connsiteX660" fmla="*/ 1952081 w 9384838"/>
              <a:gd name="connsiteY660" fmla="*/ 4340788 h 6246801"/>
              <a:gd name="connsiteX661" fmla="*/ 1952081 w 9384838"/>
              <a:gd name="connsiteY661" fmla="*/ 4390568 h 6246801"/>
              <a:gd name="connsiteX662" fmla="*/ 2027302 w 9384838"/>
              <a:gd name="connsiteY662" fmla="*/ 4416011 h 6246801"/>
              <a:gd name="connsiteX663" fmla="*/ 2052742 w 9384838"/>
              <a:gd name="connsiteY663" fmla="*/ 4416011 h 6246801"/>
              <a:gd name="connsiteX664" fmla="*/ 2102518 w 9384838"/>
              <a:gd name="connsiteY664" fmla="*/ 4390568 h 6246801"/>
              <a:gd name="connsiteX665" fmla="*/ 2127962 w 9384838"/>
              <a:gd name="connsiteY665" fmla="*/ 4390568 h 6246801"/>
              <a:gd name="connsiteX666" fmla="*/ 2203182 w 9384838"/>
              <a:gd name="connsiteY666" fmla="*/ 4440348 h 6246801"/>
              <a:gd name="connsiteX667" fmla="*/ 2328178 w 9384838"/>
              <a:gd name="connsiteY667" fmla="*/ 4465791 h 6246801"/>
              <a:gd name="connsiteX668" fmla="*/ 2428839 w 9384838"/>
              <a:gd name="connsiteY668" fmla="*/ 4465791 h 6246801"/>
              <a:gd name="connsiteX669" fmla="*/ 2478617 w 9384838"/>
              <a:gd name="connsiteY669" fmla="*/ 4440348 h 6246801"/>
              <a:gd name="connsiteX670" fmla="*/ 2529503 w 9384838"/>
              <a:gd name="connsiteY670" fmla="*/ 4416011 h 6246801"/>
              <a:gd name="connsiteX671" fmla="*/ 2579280 w 9384838"/>
              <a:gd name="connsiteY671" fmla="*/ 4440348 h 6246801"/>
              <a:gd name="connsiteX672" fmla="*/ 2629058 w 9384838"/>
              <a:gd name="connsiteY672" fmla="*/ 4440348 h 6246801"/>
              <a:gd name="connsiteX673" fmla="*/ 2679941 w 9384838"/>
              <a:gd name="connsiteY673" fmla="*/ 4465791 h 6246801"/>
              <a:gd name="connsiteX674" fmla="*/ 2679941 w 9384838"/>
              <a:gd name="connsiteY674" fmla="*/ 4465790 h 6246801"/>
              <a:gd name="connsiteX675" fmla="*/ 2705383 w 9384838"/>
              <a:gd name="connsiteY675" fmla="*/ 4465790 h 6246801"/>
              <a:gd name="connsiteX676" fmla="*/ 2804940 w 9384838"/>
              <a:gd name="connsiteY676" fmla="*/ 4440347 h 6246801"/>
              <a:gd name="connsiteX677" fmla="*/ 2830382 w 9384838"/>
              <a:gd name="connsiteY677" fmla="*/ 4491233 h 6246801"/>
              <a:gd name="connsiteX678" fmla="*/ 2804940 w 9384838"/>
              <a:gd name="connsiteY678" fmla="*/ 4515570 h 6246801"/>
              <a:gd name="connsiteX679" fmla="*/ 2780604 w 9384838"/>
              <a:gd name="connsiteY679" fmla="*/ 4541013 h 6246801"/>
              <a:gd name="connsiteX680" fmla="*/ 2804940 w 9384838"/>
              <a:gd name="connsiteY680" fmla="*/ 4566456 h 6246801"/>
              <a:gd name="connsiteX681" fmla="*/ 2804940 w 9384838"/>
              <a:gd name="connsiteY681" fmla="*/ 4590793 h 6246801"/>
              <a:gd name="connsiteX682" fmla="*/ 2855825 w 9384838"/>
              <a:gd name="connsiteY682" fmla="*/ 4590793 h 6246801"/>
              <a:gd name="connsiteX683" fmla="*/ 2855825 w 9384838"/>
              <a:gd name="connsiteY683" fmla="*/ 4566456 h 6246801"/>
              <a:gd name="connsiteX684" fmla="*/ 2880159 w 9384838"/>
              <a:gd name="connsiteY684" fmla="*/ 4566456 h 6246801"/>
              <a:gd name="connsiteX685" fmla="*/ 2880159 w 9384838"/>
              <a:gd name="connsiteY685" fmla="*/ 4605916 h 6246801"/>
              <a:gd name="connsiteX686" fmla="*/ 2880162 w 9384838"/>
              <a:gd name="connsiteY686" fmla="*/ 4605918 h 6246801"/>
              <a:gd name="connsiteX687" fmla="*/ 2880162 w 9384838"/>
              <a:gd name="connsiteY687" fmla="*/ 4566457 h 6246801"/>
              <a:gd name="connsiteX688" fmla="*/ 2931045 w 9384838"/>
              <a:gd name="connsiteY688" fmla="*/ 4616236 h 6246801"/>
              <a:gd name="connsiteX689" fmla="*/ 2980823 w 9384838"/>
              <a:gd name="connsiteY689" fmla="*/ 4641679 h 6246801"/>
              <a:gd name="connsiteX690" fmla="*/ 3006265 w 9384838"/>
              <a:gd name="connsiteY690" fmla="*/ 4616236 h 6246801"/>
              <a:gd name="connsiteX691" fmla="*/ 3030601 w 9384838"/>
              <a:gd name="connsiteY691" fmla="*/ 4616236 h 6246801"/>
              <a:gd name="connsiteX692" fmla="*/ 3056044 w 9384838"/>
              <a:gd name="connsiteY692" fmla="*/ 4590793 h 6246801"/>
              <a:gd name="connsiteX693" fmla="*/ 3105820 w 9384838"/>
              <a:gd name="connsiteY693" fmla="*/ 4590793 h 6246801"/>
              <a:gd name="connsiteX694" fmla="*/ 3131263 w 9384838"/>
              <a:gd name="connsiteY694" fmla="*/ 4541014 h 6246801"/>
              <a:gd name="connsiteX695" fmla="*/ 3131263 w 9384838"/>
              <a:gd name="connsiteY695" fmla="*/ 4590793 h 6246801"/>
              <a:gd name="connsiteX696" fmla="*/ 3156704 w 9384838"/>
              <a:gd name="connsiteY696" fmla="*/ 4566457 h 6246801"/>
              <a:gd name="connsiteX697" fmla="*/ 3181041 w 9384838"/>
              <a:gd name="connsiteY697" fmla="*/ 4515571 h 6246801"/>
              <a:gd name="connsiteX698" fmla="*/ 3156704 w 9384838"/>
              <a:gd name="connsiteY698" fmla="*/ 4440348 h 6246801"/>
              <a:gd name="connsiteX699" fmla="*/ 3131263 w 9384838"/>
              <a:gd name="connsiteY699" fmla="*/ 4416011 h 6246801"/>
              <a:gd name="connsiteX700" fmla="*/ 3181041 w 9384838"/>
              <a:gd name="connsiteY700" fmla="*/ 4365125 h 6246801"/>
              <a:gd name="connsiteX701" fmla="*/ 3231924 w 9384838"/>
              <a:gd name="connsiteY701" fmla="*/ 4340788 h 6246801"/>
              <a:gd name="connsiteX702" fmla="*/ 3256260 w 9384838"/>
              <a:gd name="connsiteY702" fmla="*/ 4289902 h 6246801"/>
              <a:gd name="connsiteX703" fmla="*/ 3281703 w 9384838"/>
              <a:gd name="connsiteY703" fmla="*/ 4289902 h 6246801"/>
              <a:gd name="connsiteX704" fmla="*/ 3281705 w 9384838"/>
              <a:gd name="connsiteY704" fmla="*/ 4289902 h 6246801"/>
              <a:gd name="connsiteX705" fmla="*/ 3307147 w 9384838"/>
              <a:gd name="connsiteY705" fmla="*/ 4265565 h 6246801"/>
              <a:gd name="connsiteX706" fmla="*/ 3356924 w 9384838"/>
              <a:gd name="connsiteY706" fmla="*/ 4265565 h 6246801"/>
              <a:gd name="connsiteX707" fmla="*/ 3457589 w 9384838"/>
              <a:gd name="connsiteY707" fmla="*/ 4190342 h 6246801"/>
              <a:gd name="connsiteX708" fmla="*/ 3558250 w 9384838"/>
              <a:gd name="connsiteY708" fmla="*/ 4089676 h 6246801"/>
              <a:gd name="connsiteX709" fmla="*/ 3582585 w 9384838"/>
              <a:gd name="connsiteY709" fmla="*/ 4014453 h 6246801"/>
              <a:gd name="connsiteX710" fmla="*/ 3608026 w 9384838"/>
              <a:gd name="connsiteY710" fmla="*/ 3989010 h 6246801"/>
              <a:gd name="connsiteX711" fmla="*/ 3582585 w 9384838"/>
              <a:gd name="connsiteY711" fmla="*/ 3963567 h 6246801"/>
              <a:gd name="connsiteX712" fmla="*/ 3608026 w 9384838"/>
              <a:gd name="connsiteY712" fmla="*/ 3913787 h 6246801"/>
              <a:gd name="connsiteX713" fmla="*/ 3582585 w 9384838"/>
              <a:gd name="connsiteY713" fmla="*/ 3888344 h 6246801"/>
              <a:gd name="connsiteX714" fmla="*/ 3608026 w 9384838"/>
              <a:gd name="connsiteY714" fmla="*/ 3838565 h 6246801"/>
              <a:gd name="connsiteX715" fmla="*/ 3633468 w 9384838"/>
              <a:gd name="connsiteY715" fmla="*/ 3813122 h 6246801"/>
              <a:gd name="connsiteX716" fmla="*/ 3683247 w 9384838"/>
              <a:gd name="connsiteY716" fmla="*/ 3788785 h 6246801"/>
              <a:gd name="connsiteX717" fmla="*/ 3708689 w 9384838"/>
              <a:gd name="connsiteY717" fmla="*/ 3813122 h 6246801"/>
              <a:gd name="connsiteX718" fmla="*/ 3783908 w 9384838"/>
              <a:gd name="connsiteY718" fmla="*/ 3788785 h 6246801"/>
              <a:gd name="connsiteX719" fmla="*/ 3883464 w 9384838"/>
              <a:gd name="connsiteY719" fmla="*/ 3763342 h 6246801"/>
              <a:gd name="connsiteX720" fmla="*/ 3883464 w 9384838"/>
              <a:gd name="connsiteY720" fmla="*/ 3813122 h 6246801"/>
              <a:gd name="connsiteX721" fmla="*/ 3833686 w 9384838"/>
              <a:gd name="connsiteY721" fmla="*/ 3813122 h 6246801"/>
              <a:gd name="connsiteX722" fmla="*/ 3808245 w 9384838"/>
              <a:gd name="connsiteY722" fmla="*/ 3838565 h 6246801"/>
              <a:gd name="connsiteX723" fmla="*/ 3808245 w 9384838"/>
              <a:gd name="connsiteY723" fmla="*/ 3888344 h 6246801"/>
              <a:gd name="connsiteX724" fmla="*/ 3758467 w 9384838"/>
              <a:gd name="connsiteY724" fmla="*/ 3864008 h 6246801"/>
              <a:gd name="connsiteX725" fmla="*/ 3708689 w 9384838"/>
              <a:gd name="connsiteY725" fmla="*/ 3913787 h 6246801"/>
              <a:gd name="connsiteX726" fmla="*/ 3683247 w 9384838"/>
              <a:gd name="connsiteY726" fmla="*/ 3888344 h 6246801"/>
              <a:gd name="connsiteX727" fmla="*/ 3633468 w 9384838"/>
              <a:gd name="connsiteY727" fmla="*/ 3913787 h 6246801"/>
              <a:gd name="connsiteX728" fmla="*/ 3657804 w 9384838"/>
              <a:gd name="connsiteY728" fmla="*/ 3939230 h 6246801"/>
              <a:gd name="connsiteX729" fmla="*/ 3633468 w 9384838"/>
              <a:gd name="connsiteY729" fmla="*/ 3963567 h 6246801"/>
              <a:gd name="connsiteX730" fmla="*/ 3657804 w 9384838"/>
              <a:gd name="connsiteY730" fmla="*/ 3963567 h 6246801"/>
              <a:gd name="connsiteX731" fmla="*/ 3683247 w 9384838"/>
              <a:gd name="connsiteY731" fmla="*/ 3989010 h 6246801"/>
              <a:gd name="connsiteX732" fmla="*/ 3708689 w 9384838"/>
              <a:gd name="connsiteY732" fmla="*/ 3989010 h 6246801"/>
              <a:gd name="connsiteX733" fmla="*/ 3708689 w 9384838"/>
              <a:gd name="connsiteY733" fmla="*/ 4014453 h 6246801"/>
              <a:gd name="connsiteX734" fmla="*/ 3708688 w 9384838"/>
              <a:gd name="connsiteY734" fmla="*/ 4014453 h 6246801"/>
              <a:gd name="connsiteX735" fmla="*/ 3657804 w 9384838"/>
              <a:gd name="connsiteY735" fmla="*/ 4064233 h 6246801"/>
              <a:gd name="connsiteX736" fmla="*/ 3683246 w 9384838"/>
              <a:gd name="connsiteY736" fmla="*/ 4139455 h 6246801"/>
              <a:gd name="connsiteX737" fmla="*/ 3808243 w 9384838"/>
              <a:gd name="connsiteY737" fmla="*/ 4164898 h 6246801"/>
              <a:gd name="connsiteX738" fmla="*/ 3833684 w 9384838"/>
              <a:gd name="connsiteY738" fmla="*/ 4089676 h 6246801"/>
              <a:gd name="connsiteX739" fmla="*/ 3958666 w 9384838"/>
              <a:gd name="connsiteY739" fmla="*/ 4089676 h 6246801"/>
              <a:gd name="connsiteX740" fmla="*/ 4084770 w 9384838"/>
              <a:gd name="connsiteY740" fmla="*/ 4064233 h 6246801"/>
              <a:gd name="connsiteX741" fmla="*/ 4185432 w 9384838"/>
              <a:gd name="connsiteY741" fmla="*/ 4064233 h 6246801"/>
              <a:gd name="connsiteX742" fmla="*/ 4460870 w 9384838"/>
              <a:gd name="connsiteY742" fmla="*/ 3888345 h 6246801"/>
              <a:gd name="connsiteX743" fmla="*/ 4510648 w 9384838"/>
              <a:gd name="connsiteY743" fmla="*/ 3763342 h 6246801"/>
              <a:gd name="connsiteX744" fmla="*/ 4761751 w 9384838"/>
              <a:gd name="connsiteY744" fmla="*/ 3713562 h 6246801"/>
              <a:gd name="connsiteX745" fmla="*/ 4836971 w 9384838"/>
              <a:gd name="connsiteY745" fmla="*/ 3612896 h 6246801"/>
              <a:gd name="connsiteX746" fmla="*/ 4887855 w 9384838"/>
              <a:gd name="connsiteY746" fmla="*/ 3487894 h 6246801"/>
              <a:gd name="connsiteX747" fmla="*/ 4887855 w 9384838"/>
              <a:gd name="connsiteY747" fmla="*/ 3487893 h 6246801"/>
              <a:gd name="connsiteX748" fmla="*/ 4937633 w 9384838"/>
              <a:gd name="connsiteY748" fmla="*/ 3437007 h 6246801"/>
              <a:gd name="connsiteX749" fmla="*/ 5012854 w 9384838"/>
              <a:gd name="connsiteY749" fmla="*/ 3387227 h 6246801"/>
              <a:gd name="connsiteX750" fmla="*/ 5038296 w 9384838"/>
              <a:gd name="connsiteY750" fmla="*/ 3336341 h 6246801"/>
              <a:gd name="connsiteX751" fmla="*/ 5113516 w 9384838"/>
              <a:gd name="connsiteY751" fmla="*/ 3236782 h 6246801"/>
              <a:gd name="connsiteX752" fmla="*/ 5137852 w 9384838"/>
              <a:gd name="connsiteY752" fmla="*/ 3185896 h 6246801"/>
              <a:gd name="connsiteX753" fmla="*/ 5163294 w 9384838"/>
              <a:gd name="connsiteY753" fmla="*/ 3161560 h 6246801"/>
              <a:gd name="connsiteX754" fmla="*/ 5238514 w 9384838"/>
              <a:gd name="connsiteY754" fmla="*/ 3011116 h 6246801"/>
              <a:gd name="connsiteX755" fmla="*/ 5263957 w 9384838"/>
              <a:gd name="connsiteY755" fmla="*/ 2860672 h 6246801"/>
              <a:gd name="connsiteX756" fmla="*/ 5188736 w 9384838"/>
              <a:gd name="connsiteY756" fmla="*/ 2809788 h 6246801"/>
              <a:gd name="connsiteX757" fmla="*/ 5163294 w 9384838"/>
              <a:gd name="connsiteY757" fmla="*/ 2835229 h 6246801"/>
              <a:gd name="connsiteX758" fmla="*/ 5137852 w 9384838"/>
              <a:gd name="connsiteY758" fmla="*/ 2835229 h 6246801"/>
              <a:gd name="connsiteX759" fmla="*/ 5137852 w 9384838"/>
              <a:gd name="connsiteY759" fmla="*/ 2785450 h 6246801"/>
              <a:gd name="connsiteX760" fmla="*/ 5188736 w 9384838"/>
              <a:gd name="connsiteY760" fmla="*/ 2785450 h 6246801"/>
              <a:gd name="connsiteX761" fmla="*/ 5263957 w 9384838"/>
              <a:gd name="connsiteY761" fmla="*/ 2734563 h 6246801"/>
              <a:gd name="connsiteX762" fmla="*/ 5339177 w 9384838"/>
              <a:gd name="connsiteY762" fmla="*/ 2609561 h 6246801"/>
              <a:gd name="connsiteX763" fmla="*/ 5289399 w 9384838"/>
              <a:gd name="connsiteY763" fmla="*/ 2534339 h 6246801"/>
              <a:gd name="connsiteX764" fmla="*/ 5289931 w 9384838"/>
              <a:gd name="connsiteY764" fmla="*/ 2534660 h 6246801"/>
              <a:gd name="connsiteX765" fmla="*/ 5289398 w 9384838"/>
              <a:gd name="connsiteY765" fmla="*/ 2534339 h 6246801"/>
              <a:gd name="connsiteX766" fmla="*/ 5313734 w 9384838"/>
              <a:gd name="connsiteY766" fmla="*/ 2483451 h 6246801"/>
              <a:gd name="connsiteX767" fmla="*/ 5289398 w 9384838"/>
              <a:gd name="connsiteY767" fmla="*/ 2459115 h 6246801"/>
              <a:gd name="connsiteX768" fmla="*/ 5364618 w 9384838"/>
              <a:gd name="connsiteY768" fmla="*/ 2408231 h 6246801"/>
              <a:gd name="connsiteX769" fmla="*/ 5388954 w 9384838"/>
              <a:gd name="connsiteY769" fmla="*/ 2433674 h 6246801"/>
              <a:gd name="connsiteX770" fmla="*/ 5464174 w 9384838"/>
              <a:gd name="connsiteY770" fmla="*/ 2408231 h 6246801"/>
              <a:gd name="connsiteX771" fmla="*/ 5515059 w 9384838"/>
              <a:gd name="connsiteY771" fmla="*/ 2333007 h 6246801"/>
              <a:gd name="connsiteX772" fmla="*/ 5539394 w 9384838"/>
              <a:gd name="connsiteY772" fmla="*/ 2257785 h 6246801"/>
              <a:gd name="connsiteX773" fmla="*/ 5539394 w 9384838"/>
              <a:gd name="connsiteY773" fmla="*/ 2233447 h 6246801"/>
              <a:gd name="connsiteX774" fmla="*/ 5564837 w 9384838"/>
              <a:gd name="connsiteY774" fmla="*/ 2182565 h 6246801"/>
              <a:gd name="connsiteX775" fmla="*/ 5614615 w 9384838"/>
              <a:gd name="connsiteY775" fmla="*/ 2233447 h 6246801"/>
              <a:gd name="connsiteX776" fmla="*/ 5640057 w 9384838"/>
              <a:gd name="connsiteY776" fmla="*/ 2208005 h 6246801"/>
              <a:gd name="connsiteX777" fmla="*/ 5665499 w 9384838"/>
              <a:gd name="connsiteY777" fmla="*/ 2233447 h 6246801"/>
              <a:gd name="connsiteX778" fmla="*/ 5665499 w 9384838"/>
              <a:gd name="connsiteY778" fmla="*/ 2257785 h 6246801"/>
              <a:gd name="connsiteX779" fmla="*/ 5640057 w 9384838"/>
              <a:gd name="connsiteY779" fmla="*/ 2408231 h 6246801"/>
              <a:gd name="connsiteX780" fmla="*/ 5689835 w 9384838"/>
              <a:gd name="connsiteY780" fmla="*/ 2433674 h 6246801"/>
              <a:gd name="connsiteX781" fmla="*/ 5740719 w 9384838"/>
              <a:gd name="connsiteY781" fmla="*/ 2408231 h 6246801"/>
              <a:gd name="connsiteX782" fmla="*/ 5765055 w 9384838"/>
              <a:gd name="connsiteY782" fmla="*/ 2358450 h 6246801"/>
              <a:gd name="connsiteX783" fmla="*/ 5840275 w 9384838"/>
              <a:gd name="connsiteY783" fmla="*/ 2459115 h 6246801"/>
              <a:gd name="connsiteX784" fmla="*/ 5891159 w 9384838"/>
              <a:gd name="connsiteY784" fmla="*/ 2408231 h 6246801"/>
              <a:gd name="connsiteX785" fmla="*/ 5940937 w 9384838"/>
              <a:gd name="connsiteY785" fmla="*/ 2283229 h 6246801"/>
              <a:gd name="connsiteX786" fmla="*/ 5891159 w 9384838"/>
              <a:gd name="connsiteY786" fmla="*/ 2208005 h 6246801"/>
              <a:gd name="connsiteX787" fmla="*/ 5840275 w 9384838"/>
              <a:gd name="connsiteY787" fmla="*/ 2257785 h 6246801"/>
              <a:gd name="connsiteX788" fmla="*/ 5715277 w 9384838"/>
              <a:gd name="connsiteY788" fmla="*/ 2283229 h 6246801"/>
              <a:gd name="connsiteX789" fmla="*/ 5765055 w 9384838"/>
              <a:gd name="connsiteY789" fmla="*/ 2132783 h 6246801"/>
              <a:gd name="connsiteX790" fmla="*/ 5840275 w 9384838"/>
              <a:gd name="connsiteY790" fmla="*/ 2081897 h 6246801"/>
              <a:gd name="connsiteX791" fmla="*/ 8270546 w 9384838"/>
              <a:gd name="connsiteY791" fmla="*/ 1474959 h 6246801"/>
              <a:gd name="connsiteX792" fmla="*/ 8282255 w 9384838"/>
              <a:gd name="connsiteY792" fmla="*/ 1480813 h 6246801"/>
              <a:gd name="connsiteX793" fmla="*/ 8274449 w 9384838"/>
              <a:gd name="connsiteY793" fmla="*/ 1490571 h 6246801"/>
              <a:gd name="connsiteX794" fmla="*/ 8264691 w 9384838"/>
              <a:gd name="connsiteY794" fmla="*/ 1491546 h 6246801"/>
              <a:gd name="connsiteX795" fmla="*/ 8247128 w 9384838"/>
              <a:gd name="connsiteY795" fmla="*/ 1501304 h 6246801"/>
              <a:gd name="connsiteX796" fmla="*/ 8250055 w 9384838"/>
              <a:gd name="connsiteY796" fmla="*/ 1485692 h 6246801"/>
              <a:gd name="connsiteX797" fmla="*/ 8265667 w 9384838"/>
              <a:gd name="connsiteY797" fmla="*/ 1485692 h 6246801"/>
              <a:gd name="connsiteX798" fmla="*/ 8270546 w 9384838"/>
              <a:gd name="connsiteY798" fmla="*/ 1474959 h 6246801"/>
              <a:gd name="connsiteX799" fmla="*/ 8187608 w 9384838"/>
              <a:gd name="connsiteY799" fmla="*/ 1463250 h 6246801"/>
              <a:gd name="connsiteX800" fmla="*/ 8203220 w 9384838"/>
              <a:gd name="connsiteY800" fmla="*/ 1472032 h 6246801"/>
              <a:gd name="connsiteX801" fmla="*/ 8215904 w 9384838"/>
              <a:gd name="connsiteY801" fmla="*/ 1471056 h 6246801"/>
              <a:gd name="connsiteX802" fmla="*/ 8214929 w 9384838"/>
              <a:gd name="connsiteY802" fmla="*/ 1479838 h 6246801"/>
              <a:gd name="connsiteX803" fmla="*/ 8216880 w 9384838"/>
              <a:gd name="connsiteY803" fmla="*/ 1484717 h 6246801"/>
              <a:gd name="connsiteX804" fmla="*/ 8195414 w 9384838"/>
              <a:gd name="connsiteY804" fmla="*/ 1482765 h 6246801"/>
              <a:gd name="connsiteX805" fmla="*/ 8197365 w 9384838"/>
              <a:gd name="connsiteY805" fmla="*/ 1476909 h 6246801"/>
              <a:gd name="connsiteX806" fmla="*/ 8187608 w 9384838"/>
              <a:gd name="connsiteY806" fmla="*/ 1463250 h 6246801"/>
              <a:gd name="connsiteX807" fmla="*/ 8289085 w 9384838"/>
              <a:gd name="connsiteY807" fmla="*/ 1415439 h 6246801"/>
              <a:gd name="connsiteX808" fmla="*/ 8307624 w 9384838"/>
              <a:gd name="connsiteY808" fmla="*/ 1425197 h 6246801"/>
              <a:gd name="connsiteX809" fmla="*/ 8318357 w 9384838"/>
              <a:gd name="connsiteY809" fmla="*/ 1429100 h 6246801"/>
              <a:gd name="connsiteX810" fmla="*/ 8307624 w 9384838"/>
              <a:gd name="connsiteY810" fmla="*/ 1443734 h 6246801"/>
              <a:gd name="connsiteX811" fmla="*/ 8313478 w 9384838"/>
              <a:gd name="connsiteY811" fmla="*/ 1452516 h 6246801"/>
              <a:gd name="connsiteX812" fmla="*/ 8282255 w 9384838"/>
              <a:gd name="connsiteY812" fmla="*/ 1469104 h 6246801"/>
              <a:gd name="connsiteX813" fmla="*/ 8280303 w 9384838"/>
              <a:gd name="connsiteY813" fmla="*/ 1453493 h 6246801"/>
              <a:gd name="connsiteX814" fmla="*/ 8269570 w 9384838"/>
              <a:gd name="connsiteY814" fmla="*/ 1425197 h 6246801"/>
              <a:gd name="connsiteX815" fmla="*/ 8289085 w 9384838"/>
              <a:gd name="connsiteY815" fmla="*/ 1415439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360314 w 9384838"/>
              <a:gd name="connsiteY820" fmla="*/ 1357869 h 6246801"/>
              <a:gd name="connsiteX821" fmla="*/ 8571073 w 9384838"/>
              <a:gd name="connsiteY821" fmla="*/ 1228098 h 6246801"/>
              <a:gd name="connsiteX822" fmla="*/ 8597418 w 9384838"/>
              <a:gd name="connsiteY822" fmla="*/ 1253467 h 6246801"/>
              <a:gd name="connsiteX823" fmla="*/ 8592539 w 9384838"/>
              <a:gd name="connsiteY823" fmla="*/ 1260297 h 6246801"/>
              <a:gd name="connsiteX824" fmla="*/ 8592539 w 9384838"/>
              <a:gd name="connsiteY824" fmla="*/ 1272981 h 6246801"/>
              <a:gd name="connsiteX825" fmla="*/ 8572049 w 9384838"/>
              <a:gd name="connsiteY825" fmla="*/ 1273957 h 6246801"/>
              <a:gd name="connsiteX826" fmla="*/ 8561316 w 9384838"/>
              <a:gd name="connsiteY826" fmla="*/ 1285666 h 6246801"/>
              <a:gd name="connsiteX827" fmla="*/ 8554486 w 9384838"/>
              <a:gd name="connsiteY827" fmla="*/ 1302253 h 6246801"/>
              <a:gd name="connsiteX828" fmla="*/ 8533995 w 9384838"/>
              <a:gd name="connsiteY828" fmla="*/ 1311035 h 6246801"/>
              <a:gd name="connsiteX829" fmla="*/ 8510577 w 9384838"/>
              <a:gd name="connsiteY829" fmla="*/ 1309083 h 6246801"/>
              <a:gd name="connsiteX830" fmla="*/ 8505699 w 9384838"/>
              <a:gd name="connsiteY830" fmla="*/ 1331526 h 6246801"/>
              <a:gd name="connsiteX831" fmla="*/ 8494966 w 9384838"/>
              <a:gd name="connsiteY831" fmla="*/ 1335428 h 6246801"/>
              <a:gd name="connsiteX832" fmla="*/ 8482281 w 9384838"/>
              <a:gd name="connsiteY832" fmla="*/ 1312986 h 6246801"/>
              <a:gd name="connsiteX833" fmla="*/ 8474475 w 9384838"/>
              <a:gd name="connsiteY833" fmla="*/ 1303229 h 6246801"/>
              <a:gd name="connsiteX834" fmla="*/ 8467645 w 9384838"/>
              <a:gd name="connsiteY834" fmla="*/ 1279811 h 6246801"/>
              <a:gd name="connsiteX835" fmla="*/ 8476427 w 9384838"/>
              <a:gd name="connsiteY835" fmla="*/ 1270054 h 6246801"/>
              <a:gd name="connsiteX836" fmla="*/ 8524238 w 9384838"/>
              <a:gd name="connsiteY836" fmla="*/ 1261273 h 6246801"/>
              <a:gd name="connsiteX837" fmla="*/ 8551558 w 9384838"/>
              <a:gd name="connsiteY837" fmla="*/ 1236879 h 6246801"/>
              <a:gd name="connsiteX838" fmla="*/ 8567170 w 9384838"/>
              <a:gd name="connsiteY838" fmla="*/ 1237855 h 6246801"/>
              <a:gd name="connsiteX839" fmla="*/ 8571073 w 9384838"/>
              <a:gd name="connsiteY839" fmla="*/ 1228098 h 6246801"/>
              <a:gd name="connsiteX840" fmla="*/ 8306648 w 9384838"/>
              <a:gd name="connsiteY840" fmla="*/ 884639 h 6246801"/>
              <a:gd name="connsiteX841" fmla="*/ 8328114 w 9384838"/>
              <a:gd name="connsiteY841" fmla="*/ 903178 h 6246801"/>
              <a:gd name="connsiteX842" fmla="*/ 8334944 w 9384838"/>
              <a:gd name="connsiteY842" fmla="*/ 917814 h 6246801"/>
              <a:gd name="connsiteX843" fmla="*/ 8368119 w 9384838"/>
              <a:gd name="connsiteY843" fmla="*/ 935377 h 6246801"/>
              <a:gd name="connsiteX844" fmla="*/ 8422761 w 9384838"/>
              <a:gd name="connsiteY844" fmla="*/ 939280 h 6246801"/>
              <a:gd name="connsiteX845" fmla="*/ 8461790 w 9384838"/>
              <a:gd name="connsiteY845" fmla="*/ 922693 h 6246801"/>
              <a:gd name="connsiteX846" fmla="*/ 8450081 w 9384838"/>
              <a:gd name="connsiteY846" fmla="*/ 963674 h 6246801"/>
              <a:gd name="connsiteX847" fmla="*/ 8431542 w 9384838"/>
              <a:gd name="connsiteY847" fmla="*/ 975382 h 6246801"/>
              <a:gd name="connsiteX848" fmla="*/ 8415930 w 9384838"/>
              <a:gd name="connsiteY848" fmla="*/ 963674 h 6246801"/>
              <a:gd name="connsiteX849" fmla="*/ 8397391 w 9384838"/>
              <a:gd name="connsiteY849" fmla="*/ 963674 h 6246801"/>
              <a:gd name="connsiteX850" fmla="*/ 8359338 w 9384838"/>
              <a:gd name="connsiteY850" fmla="*/ 1014411 h 6246801"/>
              <a:gd name="connsiteX851" fmla="*/ 8284206 w 9384838"/>
              <a:gd name="connsiteY851" fmla="*/ 1020265 h 6246801"/>
              <a:gd name="connsiteX852" fmla="*/ 8247128 w 9384838"/>
              <a:gd name="connsiteY852" fmla="*/ 1070028 h 6246801"/>
              <a:gd name="connsiteX853" fmla="*/ 8212977 w 9384838"/>
              <a:gd name="connsiteY853" fmla="*/ 1083688 h 6246801"/>
              <a:gd name="connsiteX854" fmla="*/ 8184681 w 9384838"/>
              <a:gd name="connsiteY854" fmla="*/ 1151014 h 6246801"/>
              <a:gd name="connsiteX855" fmla="*/ 8163215 w 9384838"/>
              <a:gd name="connsiteY855" fmla="*/ 1151014 h 6246801"/>
              <a:gd name="connsiteX856" fmla="*/ 8155409 w 9384838"/>
              <a:gd name="connsiteY856" fmla="*/ 1207607 h 6246801"/>
              <a:gd name="connsiteX857" fmla="*/ 8099792 w 9384838"/>
              <a:gd name="connsiteY857" fmla="*/ 1223219 h 6246801"/>
              <a:gd name="connsiteX858" fmla="*/ 8077350 w 9384838"/>
              <a:gd name="connsiteY858" fmla="*/ 1247612 h 6246801"/>
              <a:gd name="connsiteX859" fmla="*/ 8066617 w 9384838"/>
              <a:gd name="connsiteY859" fmla="*/ 1319817 h 6246801"/>
              <a:gd name="connsiteX860" fmla="*/ 8057835 w 9384838"/>
              <a:gd name="connsiteY860" fmla="*/ 1315914 h 6246801"/>
              <a:gd name="connsiteX861" fmla="*/ 8009048 w 9384838"/>
              <a:gd name="connsiteY861" fmla="*/ 1320793 h 6246801"/>
              <a:gd name="connsiteX862" fmla="*/ 8009048 w 9384838"/>
              <a:gd name="connsiteY862" fmla="*/ 1309084 h 6246801"/>
              <a:gd name="connsiteX863" fmla="*/ 8010024 w 9384838"/>
              <a:gd name="connsiteY863" fmla="*/ 1293472 h 6246801"/>
              <a:gd name="connsiteX864" fmla="*/ 8002218 w 9384838"/>
              <a:gd name="connsiteY864" fmla="*/ 1262248 h 6246801"/>
              <a:gd name="connsiteX865" fmla="*/ 8013927 w 9384838"/>
              <a:gd name="connsiteY865" fmla="*/ 1254442 h 6246801"/>
              <a:gd name="connsiteX866" fmla="*/ 8038320 w 9384838"/>
              <a:gd name="connsiteY866" fmla="*/ 1219316 h 6246801"/>
              <a:gd name="connsiteX867" fmla="*/ 8077350 w 9384838"/>
              <a:gd name="connsiteY867" fmla="*/ 1190044 h 6246801"/>
              <a:gd name="connsiteX868" fmla="*/ 8108573 w 9384838"/>
              <a:gd name="connsiteY868" fmla="*/ 1167602 h 6246801"/>
              <a:gd name="connsiteX869" fmla="*/ 8111501 w 9384838"/>
              <a:gd name="connsiteY869" fmla="*/ 1154917 h 6246801"/>
              <a:gd name="connsiteX870" fmla="*/ 8135894 w 9384838"/>
              <a:gd name="connsiteY870" fmla="*/ 1148087 h 6246801"/>
              <a:gd name="connsiteX871" fmla="*/ 8141748 w 9384838"/>
              <a:gd name="connsiteY871" fmla="*/ 1130524 h 6246801"/>
              <a:gd name="connsiteX872" fmla="*/ 8135894 w 9384838"/>
              <a:gd name="connsiteY872" fmla="*/ 1121742 h 6246801"/>
              <a:gd name="connsiteX873" fmla="*/ 8143700 w 9384838"/>
              <a:gd name="connsiteY873" fmla="*/ 1104179 h 6246801"/>
              <a:gd name="connsiteX874" fmla="*/ 8200293 w 9384838"/>
              <a:gd name="connsiteY874" fmla="*/ 1030998 h 6246801"/>
              <a:gd name="connsiteX875" fmla="*/ 8231516 w 9384838"/>
              <a:gd name="connsiteY875" fmla="*/ 993920 h 6246801"/>
              <a:gd name="connsiteX876" fmla="*/ 8245176 w 9384838"/>
              <a:gd name="connsiteY876" fmla="*/ 957819 h 6246801"/>
              <a:gd name="connsiteX877" fmla="*/ 8258837 w 9384838"/>
              <a:gd name="connsiteY877" fmla="*/ 944159 h 6246801"/>
              <a:gd name="connsiteX878" fmla="*/ 8260788 w 9384838"/>
              <a:gd name="connsiteY878" fmla="*/ 920741 h 6246801"/>
              <a:gd name="connsiteX879" fmla="*/ 8289085 w 9384838"/>
              <a:gd name="connsiteY879" fmla="*/ 889516 h 6246801"/>
              <a:gd name="connsiteX880" fmla="*/ 8306648 w 9384838"/>
              <a:gd name="connsiteY880" fmla="*/ 884639 h 6246801"/>
              <a:gd name="connsiteX881" fmla="*/ 9328245 w 9384838"/>
              <a:gd name="connsiteY881" fmla="*/ 311878 h 6246801"/>
              <a:gd name="connsiteX882" fmla="*/ 9371178 w 9384838"/>
              <a:gd name="connsiteY882" fmla="*/ 317733 h 6246801"/>
              <a:gd name="connsiteX883" fmla="*/ 9384838 w 9384838"/>
              <a:gd name="connsiteY883" fmla="*/ 341150 h 6246801"/>
              <a:gd name="connsiteX884" fmla="*/ 9357517 w 9384838"/>
              <a:gd name="connsiteY884" fmla="*/ 360665 h 6246801"/>
              <a:gd name="connsiteX885" fmla="*/ 9357517 w 9384838"/>
              <a:gd name="connsiteY885" fmla="*/ 378228 h 6246801"/>
              <a:gd name="connsiteX886" fmla="*/ 9371178 w 9384838"/>
              <a:gd name="connsiteY886" fmla="*/ 393840 h 6246801"/>
              <a:gd name="connsiteX887" fmla="*/ 9367275 w 9384838"/>
              <a:gd name="connsiteY887" fmla="*/ 427015 h 6246801"/>
              <a:gd name="connsiteX888" fmla="*/ 9314585 w 9384838"/>
              <a:gd name="connsiteY888" fmla="*/ 427015 h 6246801"/>
              <a:gd name="connsiteX889" fmla="*/ 9250186 w 9384838"/>
              <a:gd name="connsiteY889" fmla="*/ 440675 h 6246801"/>
              <a:gd name="connsiteX890" fmla="*/ 9213108 w 9384838"/>
              <a:gd name="connsiteY890" fmla="*/ 471899 h 6246801"/>
              <a:gd name="connsiteX891" fmla="*/ 9162370 w 9384838"/>
              <a:gd name="connsiteY891" fmla="*/ 491414 h 6246801"/>
              <a:gd name="connsiteX892" fmla="*/ 9099923 w 9384838"/>
              <a:gd name="connsiteY892" fmla="*/ 526540 h 6246801"/>
              <a:gd name="connsiteX893" fmla="*/ 9035524 w 9384838"/>
              <a:gd name="connsiteY893" fmla="*/ 587036 h 6246801"/>
              <a:gd name="connsiteX894" fmla="*/ 8996494 w 9384838"/>
              <a:gd name="connsiteY894" fmla="*/ 635822 h 6246801"/>
              <a:gd name="connsiteX895" fmla="*/ 8961368 w 9384838"/>
              <a:gd name="connsiteY895" fmla="*/ 637774 h 6246801"/>
              <a:gd name="connsiteX896" fmla="*/ 8951610 w 9384838"/>
              <a:gd name="connsiteY896" fmla="*/ 647531 h 6246801"/>
              <a:gd name="connsiteX897" fmla="*/ 8926241 w 9384838"/>
              <a:gd name="connsiteY897" fmla="*/ 637774 h 6246801"/>
              <a:gd name="connsiteX898" fmla="*/ 8916484 w 9384838"/>
              <a:gd name="connsiteY898" fmla="*/ 608501 h 6246801"/>
              <a:gd name="connsiteX899" fmla="*/ 8883309 w 9384838"/>
              <a:gd name="connsiteY899" fmla="*/ 622162 h 6246801"/>
              <a:gd name="connsiteX900" fmla="*/ 8877454 w 9384838"/>
              <a:gd name="connsiteY900" fmla="*/ 651434 h 6246801"/>
              <a:gd name="connsiteX901" fmla="*/ 8887212 w 9384838"/>
              <a:gd name="connsiteY901" fmla="*/ 665094 h 6246801"/>
              <a:gd name="connsiteX902" fmla="*/ 8846231 w 9384838"/>
              <a:gd name="connsiteY902" fmla="*/ 719735 h 6246801"/>
              <a:gd name="connsiteX903" fmla="*/ 8799395 w 9384838"/>
              <a:gd name="connsiteY903" fmla="*/ 749008 h 6246801"/>
              <a:gd name="connsiteX904" fmla="*/ 8766220 w 9384838"/>
              <a:gd name="connsiteY904" fmla="*/ 774380 h 6246801"/>
              <a:gd name="connsiteX905" fmla="*/ 8731094 w 9384838"/>
              <a:gd name="connsiteY905" fmla="*/ 844633 h 6246801"/>
              <a:gd name="connsiteX906" fmla="*/ 8697919 w 9384838"/>
              <a:gd name="connsiteY906" fmla="*/ 862196 h 6246801"/>
              <a:gd name="connsiteX907" fmla="*/ 8666695 w 9384838"/>
              <a:gd name="connsiteY907" fmla="*/ 862196 h 6246801"/>
              <a:gd name="connsiteX908" fmla="*/ 8641326 w 9384838"/>
              <a:gd name="connsiteY908" fmla="*/ 887565 h 6246801"/>
              <a:gd name="connsiteX909" fmla="*/ 8614005 w 9384838"/>
              <a:gd name="connsiteY909" fmla="*/ 932449 h 6246801"/>
              <a:gd name="connsiteX910" fmla="*/ 8590587 w 9384838"/>
              <a:gd name="connsiteY910" fmla="*/ 936351 h 6246801"/>
              <a:gd name="connsiteX911" fmla="*/ 8576927 w 9384838"/>
              <a:gd name="connsiteY911" fmla="*/ 920740 h 6246801"/>
              <a:gd name="connsiteX912" fmla="*/ 8590587 w 9384838"/>
              <a:gd name="connsiteY912" fmla="*/ 885614 h 6246801"/>
              <a:gd name="connsiteX913" fmla="*/ 8602296 w 9384838"/>
              <a:gd name="connsiteY913" fmla="*/ 881711 h 6246801"/>
              <a:gd name="connsiteX914" fmla="*/ 8610102 w 9384838"/>
              <a:gd name="connsiteY914" fmla="*/ 868050 h 6246801"/>
              <a:gd name="connsiteX915" fmla="*/ 8606199 w 9384838"/>
              <a:gd name="connsiteY915" fmla="*/ 850487 h 6246801"/>
              <a:gd name="connsiteX916" fmla="*/ 8612054 w 9384838"/>
              <a:gd name="connsiteY916" fmla="*/ 825118 h 6246801"/>
              <a:gd name="connsiteX917" fmla="*/ 8623762 w 9384838"/>
              <a:gd name="connsiteY917" fmla="*/ 846584 h 6246801"/>
              <a:gd name="connsiteX918" fmla="*/ 8637423 w 9384838"/>
              <a:gd name="connsiteY918" fmla="*/ 848536 h 6246801"/>
              <a:gd name="connsiteX919" fmla="*/ 8649132 w 9384838"/>
              <a:gd name="connsiteY919" fmla="*/ 827069 h 6246801"/>
              <a:gd name="connsiteX920" fmla="*/ 8635471 w 9384838"/>
              <a:gd name="connsiteY920" fmla="*/ 807555 h 6246801"/>
              <a:gd name="connsiteX921" fmla="*/ 8654986 w 9384838"/>
              <a:gd name="connsiteY921" fmla="*/ 807555 h 6246801"/>
              <a:gd name="connsiteX922" fmla="*/ 8664743 w 9384838"/>
              <a:gd name="connsiteY922" fmla="*/ 819263 h 6246801"/>
              <a:gd name="connsiteX923" fmla="*/ 8692064 w 9384838"/>
              <a:gd name="connsiteY923" fmla="*/ 805603 h 6246801"/>
              <a:gd name="connsiteX924" fmla="*/ 8709627 w 9384838"/>
              <a:gd name="connsiteY924" fmla="*/ 778282 h 6246801"/>
              <a:gd name="connsiteX925" fmla="*/ 8711579 w 9384838"/>
              <a:gd name="connsiteY925" fmla="*/ 749008 h 6246801"/>
              <a:gd name="connsiteX926" fmla="*/ 8695967 w 9384838"/>
              <a:gd name="connsiteY926" fmla="*/ 749008 h 6246801"/>
              <a:gd name="connsiteX927" fmla="*/ 8672549 w 9384838"/>
              <a:gd name="connsiteY927" fmla="*/ 745105 h 6246801"/>
              <a:gd name="connsiteX928" fmla="*/ 8668646 w 9384838"/>
              <a:gd name="connsiteY928" fmla="*/ 713881 h 6246801"/>
              <a:gd name="connsiteX929" fmla="*/ 8697919 w 9384838"/>
              <a:gd name="connsiteY929" fmla="*/ 713881 h 6246801"/>
              <a:gd name="connsiteX930" fmla="*/ 8715482 w 9384838"/>
              <a:gd name="connsiteY930" fmla="*/ 731444 h 6246801"/>
              <a:gd name="connsiteX931" fmla="*/ 8733045 w 9384838"/>
              <a:gd name="connsiteY931" fmla="*/ 719735 h 6246801"/>
              <a:gd name="connsiteX932" fmla="*/ 8746705 w 9384838"/>
              <a:gd name="connsiteY932" fmla="*/ 688512 h 6246801"/>
              <a:gd name="connsiteX933" fmla="*/ 8787686 w 9384838"/>
              <a:gd name="connsiteY933" fmla="*/ 674851 h 6246801"/>
              <a:gd name="connsiteX934" fmla="*/ 8811104 w 9384838"/>
              <a:gd name="connsiteY934" fmla="*/ 624114 h 6246801"/>
              <a:gd name="connsiteX935" fmla="*/ 8830619 w 9384838"/>
              <a:gd name="connsiteY935" fmla="*/ 618260 h 6246801"/>
              <a:gd name="connsiteX936" fmla="*/ 8840376 w 9384838"/>
              <a:gd name="connsiteY936" fmla="*/ 600695 h 6246801"/>
              <a:gd name="connsiteX937" fmla="*/ 8832570 w 9384838"/>
              <a:gd name="connsiteY937" fmla="*/ 559715 h 6246801"/>
              <a:gd name="connsiteX938" fmla="*/ 8850134 w 9384838"/>
              <a:gd name="connsiteY938" fmla="*/ 559715 h 6246801"/>
              <a:gd name="connsiteX939" fmla="*/ 8885260 w 9384838"/>
              <a:gd name="connsiteY939" fmla="*/ 573376 h 6246801"/>
              <a:gd name="connsiteX940" fmla="*/ 8902823 w 9384838"/>
              <a:gd name="connsiteY940" fmla="*/ 559715 h 6246801"/>
              <a:gd name="connsiteX941" fmla="*/ 8904775 w 9384838"/>
              <a:gd name="connsiteY941" fmla="*/ 524589 h 6246801"/>
              <a:gd name="connsiteX942" fmla="*/ 8949659 w 9384838"/>
              <a:gd name="connsiteY942" fmla="*/ 497268 h 6246801"/>
              <a:gd name="connsiteX943" fmla="*/ 8976980 w 9384838"/>
              <a:gd name="connsiteY943" fmla="*/ 497268 h 6246801"/>
              <a:gd name="connsiteX944" fmla="*/ 8976980 w 9384838"/>
              <a:gd name="connsiteY944" fmla="*/ 462142 h 6246801"/>
              <a:gd name="connsiteX945" fmla="*/ 8965271 w 9384838"/>
              <a:gd name="connsiteY945" fmla="*/ 419209 h 6246801"/>
              <a:gd name="connsiteX946" fmla="*/ 8973077 w 9384838"/>
              <a:gd name="connsiteY946" fmla="*/ 393840 h 6246801"/>
              <a:gd name="connsiteX947" fmla="*/ 9002349 w 9384838"/>
              <a:gd name="connsiteY947" fmla="*/ 376277 h 6246801"/>
              <a:gd name="connsiteX948" fmla="*/ 9017961 w 9384838"/>
              <a:gd name="connsiteY948" fmla="*/ 403597 h 6246801"/>
              <a:gd name="connsiteX949" fmla="*/ 9041378 w 9384838"/>
              <a:gd name="connsiteY949" fmla="*/ 467996 h 6246801"/>
              <a:gd name="connsiteX950" fmla="*/ 9076505 w 9384838"/>
              <a:gd name="connsiteY950" fmla="*/ 475802 h 6246801"/>
              <a:gd name="connsiteX951" fmla="*/ 9154564 w 9384838"/>
              <a:gd name="connsiteY951" fmla="*/ 458239 h 6246801"/>
              <a:gd name="connsiteX952" fmla="*/ 9209205 w 9384838"/>
              <a:gd name="connsiteY952" fmla="*/ 409452 h 6246801"/>
              <a:gd name="connsiteX953" fmla="*/ 9218963 w 9384838"/>
              <a:gd name="connsiteY953" fmla="*/ 380180 h 6246801"/>
              <a:gd name="connsiteX954" fmla="*/ 9283361 w 9384838"/>
              <a:gd name="connsiteY954" fmla="*/ 325538 h 6246801"/>
              <a:gd name="connsiteX955" fmla="*/ 9328245 w 9384838"/>
              <a:gd name="connsiteY955" fmla="*/ 311878 h 6246801"/>
              <a:gd name="connsiteX956" fmla="*/ 6819242 w 9384838"/>
              <a:gd name="connsiteY956" fmla="*/ 0 h 6246801"/>
              <a:gd name="connsiteX957" fmla="*/ 6869020 w 9384838"/>
              <a:gd name="connsiteY957" fmla="*/ 125002 h 6246801"/>
              <a:gd name="connsiteX958" fmla="*/ 6969682 w 9384838"/>
              <a:gd name="connsiteY958" fmla="*/ 326334 h 6246801"/>
              <a:gd name="connsiteX959" fmla="*/ 6969682 w 9384838"/>
              <a:gd name="connsiteY959" fmla="*/ 401556 h 6246801"/>
              <a:gd name="connsiteX960" fmla="*/ 7094680 w 9384838"/>
              <a:gd name="connsiteY960" fmla="*/ 652667 h 6246801"/>
              <a:gd name="connsiteX961" fmla="*/ 7220784 w 9384838"/>
              <a:gd name="connsiteY961" fmla="*/ 803117 h 6246801"/>
              <a:gd name="connsiteX962" fmla="*/ 7321446 w 9384838"/>
              <a:gd name="connsiteY962" fmla="*/ 903783 h 6246801"/>
              <a:gd name="connsiteX963" fmla="*/ 7321446 w 9384838"/>
              <a:gd name="connsiteY963" fmla="*/ 979004 h 6246801"/>
              <a:gd name="connsiteX964" fmla="*/ 7345782 w 9384838"/>
              <a:gd name="connsiteY964" fmla="*/ 979004 h 6246801"/>
              <a:gd name="connsiteX965" fmla="*/ 7396667 w 9384838"/>
              <a:gd name="connsiteY965" fmla="*/ 1003341 h 6246801"/>
              <a:gd name="connsiteX966" fmla="*/ 7421002 w 9384838"/>
              <a:gd name="connsiteY966" fmla="*/ 979004 h 6246801"/>
              <a:gd name="connsiteX967" fmla="*/ 7496223 w 9384838"/>
              <a:gd name="connsiteY967" fmla="*/ 1003341 h 6246801"/>
              <a:gd name="connsiteX968" fmla="*/ 7446445 w 9384838"/>
              <a:gd name="connsiteY968" fmla="*/ 1054227 h 6246801"/>
              <a:gd name="connsiteX969" fmla="*/ 7471887 w 9384838"/>
              <a:gd name="connsiteY969" fmla="*/ 1078564 h 6246801"/>
              <a:gd name="connsiteX970" fmla="*/ 7521665 w 9384838"/>
              <a:gd name="connsiteY970" fmla="*/ 1054227 h 6246801"/>
              <a:gd name="connsiteX971" fmla="*/ 7547107 w 9384838"/>
              <a:gd name="connsiteY971" fmla="*/ 1129449 h 6246801"/>
              <a:gd name="connsiteX972" fmla="*/ 7672105 w 9384838"/>
              <a:gd name="connsiteY972" fmla="*/ 1179229 h 6246801"/>
              <a:gd name="connsiteX973" fmla="*/ 7747325 w 9384838"/>
              <a:gd name="connsiteY973" fmla="*/ 1179229 h 6246801"/>
              <a:gd name="connsiteX974" fmla="*/ 7847987 w 9384838"/>
              <a:gd name="connsiteY974" fmla="*/ 1104007 h 6246801"/>
              <a:gd name="connsiteX975" fmla="*/ 7923207 w 9384838"/>
              <a:gd name="connsiteY975" fmla="*/ 1078564 h 6246801"/>
              <a:gd name="connsiteX976" fmla="*/ 7998427 w 9384838"/>
              <a:gd name="connsiteY976" fmla="*/ 1003341 h 6246801"/>
              <a:gd name="connsiteX977" fmla="*/ 7998427 w 9384838"/>
              <a:gd name="connsiteY977" fmla="*/ 1054227 h 6246801"/>
              <a:gd name="connsiteX978" fmla="*/ 7948649 w 9384838"/>
              <a:gd name="connsiteY978" fmla="*/ 1104007 h 6246801"/>
              <a:gd name="connsiteX979" fmla="*/ 7948649 w 9384838"/>
              <a:gd name="connsiteY979" fmla="*/ 1129449 h 6246801"/>
              <a:gd name="connsiteX980" fmla="*/ 7822545 w 9384838"/>
              <a:gd name="connsiteY980" fmla="*/ 1279895 h 6246801"/>
              <a:gd name="connsiteX981" fmla="*/ 7822545 w 9384838"/>
              <a:gd name="connsiteY981" fmla="*/ 1379454 h 6246801"/>
              <a:gd name="connsiteX982" fmla="*/ 7873429 w 9384838"/>
              <a:gd name="connsiteY982" fmla="*/ 1379454 h 6246801"/>
              <a:gd name="connsiteX983" fmla="*/ 7847987 w 9384838"/>
              <a:gd name="connsiteY983" fmla="*/ 1505563 h 6246801"/>
              <a:gd name="connsiteX984" fmla="*/ 7797103 w 9384838"/>
              <a:gd name="connsiteY984" fmla="*/ 1531005 h 6246801"/>
              <a:gd name="connsiteX985" fmla="*/ 7873429 w 9384838"/>
              <a:gd name="connsiteY985" fmla="*/ 1606229 h 6246801"/>
              <a:gd name="connsiteX986" fmla="*/ 7948649 w 9384838"/>
              <a:gd name="connsiteY986" fmla="*/ 1606229 h 6246801"/>
              <a:gd name="connsiteX987" fmla="*/ 7923207 w 9384838"/>
              <a:gd name="connsiteY987" fmla="*/ 1656009 h 6246801"/>
              <a:gd name="connsiteX988" fmla="*/ 7772767 w 9384838"/>
              <a:gd name="connsiteY988" fmla="*/ 1630565 h 6246801"/>
              <a:gd name="connsiteX989" fmla="*/ 7672105 w 9384838"/>
              <a:gd name="connsiteY989" fmla="*/ 1705789 h 6246801"/>
              <a:gd name="connsiteX990" fmla="*/ 7672105 w 9384838"/>
              <a:gd name="connsiteY990" fmla="*/ 1656009 h 6246801"/>
              <a:gd name="connsiteX991" fmla="*/ 7596885 w 9384838"/>
              <a:gd name="connsiteY991" fmla="*/ 1656009 h 6246801"/>
              <a:gd name="connsiteX992" fmla="*/ 7571443 w 9384838"/>
              <a:gd name="connsiteY992" fmla="*/ 1705789 h 6246801"/>
              <a:gd name="connsiteX993" fmla="*/ 7446445 w 9384838"/>
              <a:gd name="connsiteY993" fmla="*/ 1681452 h 6246801"/>
              <a:gd name="connsiteX994" fmla="*/ 7421002 w 9384838"/>
              <a:gd name="connsiteY994" fmla="*/ 1630565 h 6246801"/>
              <a:gd name="connsiteX995" fmla="*/ 7321446 w 9384838"/>
              <a:gd name="connsiteY995" fmla="*/ 1630565 h 6246801"/>
              <a:gd name="connsiteX996" fmla="*/ 7070344 w 9384838"/>
              <a:gd name="connsiteY996" fmla="*/ 1756674 h 6246801"/>
              <a:gd name="connsiteX997" fmla="*/ 6869020 w 9384838"/>
              <a:gd name="connsiteY997" fmla="*/ 1907113 h 6246801"/>
              <a:gd name="connsiteX998" fmla="*/ 6894462 w 9384838"/>
              <a:gd name="connsiteY998" fmla="*/ 1956897 h 6246801"/>
              <a:gd name="connsiteX999" fmla="*/ 6819242 w 9384838"/>
              <a:gd name="connsiteY999" fmla="*/ 2081899 h 6246801"/>
              <a:gd name="connsiteX1000" fmla="*/ 6793800 w 9384838"/>
              <a:gd name="connsiteY1000" fmla="*/ 2006676 h 6246801"/>
              <a:gd name="connsiteX1001" fmla="*/ 6668802 w 9384838"/>
              <a:gd name="connsiteY1001" fmla="*/ 1931450 h 6246801"/>
              <a:gd name="connsiteX1002" fmla="*/ 6542697 w 9384838"/>
              <a:gd name="connsiteY1002" fmla="*/ 1831894 h 6246801"/>
              <a:gd name="connsiteX1003" fmla="*/ 6467477 w 9384838"/>
              <a:gd name="connsiteY1003" fmla="*/ 1705789 h 6246801"/>
              <a:gd name="connsiteX1004" fmla="*/ 6417699 w 9384838"/>
              <a:gd name="connsiteY1004" fmla="*/ 1681452 h 6246801"/>
              <a:gd name="connsiteX1005" fmla="*/ 6342479 w 9384838"/>
              <a:gd name="connsiteY1005" fmla="*/ 1580786 h 6246801"/>
              <a:gd name="connsiteX1006" fmla="*/ 6217481 w 9384838"/>
              <a:gd name="connsiteY1006" fmla="*/ 1555343 h 6246801"/>
              <a:gd name="connsiteX1007" fmla="*/ 6091377 w 9384838"/>
              <a:gd name="connsiteY1007" fmla="*/ 1606229 h 6246801"/>
              <a:gd name="connsiteX1008" fmla="*/ 5991821 w 9384838"/>
              <a:gd name="connsiteY1008" fmla="*/ 1681452 h 6246801"/>
              <a:gd name="connsiteX1009" fmla="*/ 5966379 w 9384838"/>
              <a:gd name="connsiteY1009" fmla="*/ 1630565 h 6246801"/>
              <a:gd name="connsiteX1010" fmla="*/ 5966379 w 9384838"/>
              <a:gd name="connsiteY1010" fmla="*/ 1580786 h 6246801"/>
              <a:gd name="connsiteX1011" fmla="*/ 5916601 w 9384838"/>
              <a:gd name="connsiteY1011" fmla="*/ 1531005 h 6246801"/>
              <a:gd name="connsiteX1012" fmla="*/ 5940937 w 9384838"/>
              <a:gd name="connsiteY1012" fmla="*/ 1505563 h 6246801"/>
              <a:gd name="connsiteX1013" fmla="*/ 5891159 w 9384838"/>
              <a:gd name="connsiteY1013" fmla="*/ 1480122 h 6246801"/>
              <a:gd name="connsiteX1014" fmla="*/ 5840275 w 9384838"/>
              <a:gd name="connsiteY1014" fmla="*/ 1480122 h 6246801"/>
              <a:gd name="connsiteX1015" fmla="*/ 5815939 w 9384838"/>
              <a:gd name="connsiteY1015" fmla="*/ 1455784 h 6246801"/>
              <a:gd name="connsiteX1016" fmla="*/ 5740719 w 9384838"/>
              <a:gd name="connsiteY1016" fmla="*/ 1505563 h 6246801"/>
              <a:gd name="connsiteX1017" fmla="*/ 5665499 w 9384838"/>
              <a:gd name="connsiteY1017" fmla="*/ 1606229 h 6246801"/>
              <a:gd name="connsiteX1018" fmla="*/ 5715277 w 9384838"/>
              <a:gd name="connsiteY1018" fmla="*/ 1656009 h 6246801"/>
              <a:gd name="connsiteX1019" fmla="*/ 5765055 w 9384838"/>
              <a:gd name="connsiteY1019" fmla="*/ 1731231 h 6246801"/>
              <a:gd name="connsiteX1020" fmla="*/ 5840275 w 9384838"/>
              <a:gd name="connsiteY1020" fmla="*/ 1731231 h 6246801"/>
              <a:gd name="connsiteX1021" fmla="*/ 5916601 w 9384838"/>
              <a:gd name="connsiteY1021" fmla="*/ 1881669 h 6246801"/>
              <a:gd name="connsiteX1022" fmla="*/ 5966379 w 9384838"/>
              <a:gd name="connsiteY1022" fmla="*/ 1956897 h 6246801"/>
              <a:gd name="connsiteX1023" fmla="*/ 5891159 w 9384838"/>
              <a:gd name="connsiteY1023" fmla="*/ 2006676 h 6246801"/>
              <a:gd name="connsiteX1024" fmla="*/ 5815939 w 9384838"/>
              <a:gd name="connsiteY1024" fmla="*/ 1931450 h 6246801"/>
              <a:gd name="connsiteX1025" fmla="*/ 5765055 w 9384838"/>
              <a:gd name="connsiteY1025" fmla="*/ 1881669 h 6246801"/>
              <a:gd name="connsiteX1026" fmla="*/ 5715277 w 9384838"/>
              <a:gd name="connsiteY1026" fmla="*/ 1931450 h 6246801"/>
              <a:gd name="connsiteX1027" fmla="*/ 5665499 w 9384838"/>
              <a:gd name="connsiteY1027" fmla="*/ 1931450 h 6246801"/>
              <a:gd name="connsiteX1028" fmla="*/ 5640056 w 9384838"/>
              <a:gd name="connsiteY1028" fmla="*/ 2006676 h 6246801"/>
              <a:gd name="connsiteX1029" fmla="*/ 5590278 w 9384838"/>
              <a:gd name="connsiteY1029" fmla="*/ 2006676 h 6246801"/>
              <a:gd name="connsiteX1030" fmla="*/ 5515058 w 9384838"/>
              <a:gd name="connsiteY1030" fmla="*/ 2081899 h 6246801"/>
              <a:gd name="connsiteX1031" fmla="*/ 5464174 w 9384838"/>
              <a:gd name="connsiteY1031" fmla="*/ 2057559 h 6246801"/>
              <a:gd name="connsiteX1032" fmla="*/ 5464174 w 9384838"/>
              <a:gd name="connsiteY1032" fmla="*/ 1956897 h 6246801"/>
              <a:gd name="connsiteX1033" fmla="*/ 5489616 w 9384838"/>
              <a:gd name="connsiteY1033" fmla="*/ 1881669 h 6246801"/>
              <a:gd name="connsiteX1034" fmla="*/ 5564836 w 9384838"/>
              <a:gd name="connsiteY1034" fmla="*/ 1831894 h 6246801"/>
              <a:gd name="connsiteX1035" fmla="*/ 5590278 w 9384838"/>
              <a:gd name="connsiteY1035" fmla="*/ 1756674 h 6246801"/>
              <a:gd name="connsiteX1036" fmla="*/ 5539394 w 9384838"/>
              <a:gd name="connsiteY1036" fmla="*/ 1656009 h 6246801"/>
              <a:gd name="connsiteX1037" fmla="*/ 5515058 w 9384838"/>
              <a:gd name="connsiteY1037" fmla="*/ 1656009 h 6246801"/>
              <a:gd name="connsiteX1038" fmla="*/ 5515058 w 9384838"/>
              <a:gd name="connsiteY1038" fmla="*/ 1606229 h 6246801"/>
              <a:gd name="connsiteX1039" fmla="*/ 5489616 w 9384838"/>
              <a:gd name="connsiteY1039" fmla="*/ 1580786 h 6246801"/>
              <a:gd name="connsiteX1040" fmla="*/ 5489616 w 9384838"/>
              <a:gd name="connsiteY1040" fmla="*/ 1531005 h 6246801"/>
              <a:gd name="connsiteX1041" fmla="*/ 5539394 w 9384838"/>
              <a:gd name="connsiteY1041" fmla="*/ 1455784 h 6246801"/>
              <a:gd name="connsiteX1042" fmla="*/ 5539394 w 9384838"/>
              <a:gd name="connsiteY1042" fmla="*/ 1404898 h 6246801"/>
              <a:gd name="connsiteX1043" fmla="*/ 5564836 w 9384838"/>
              <a:gd name="connsiteY1043" fmla="*/ 1355118 h 6246801"/>
              <a:gd name="connsiteX1044" fmla="*/ 5614614 w 9384838"/>
              <a:gd name="connsiteY1044" fmla="*/ 1379454 h 6246801"/>
              <a:gd name="connsiteX1045" fmla="*/ 5689834 w 9384838"/>
              <a:gd name="connsiteY1045" fmla="*/ 1355118 h 6246801"/>
              <a:gd name="connsiteX1046" fmla="*/ 5740719 w 9384838"/>
              <a:gd name="connsiteY1046" fmla="*/ 1329675 h 6246801"/>
              <a:gd name="connsiteX1047" fmla="*/ 5765055 w 9384838"/>
              <a:gd name="connsiteY1047" fmla="*/ 1355118 h 6246801"/>
              <a:gd name="connsiteX1048" fmla="*/ 5815939 w 9384838"/>
              <a:gd name="connsiteY1048" fmla="*/ 1279895 h 6246801"/>
              <a:gd name="connsiteX1049" fmla="*/ 5891159 w 9384838"/>
              <a:gd name="connsiteY1049" fmla="*/ 1254452 h 6246801"/>
              <a:gd name="connsiteX1050" fmla="*/ 5891159 w 9384838"/>
              <a:gd name="connsiteY1050" fmla="*/ 1179229 h 6246801"/>
              <a:gd name="connsiteX1051" fmla="*/ 5840275 w 9384838"/>
              <a:gd name="connsiteY1051" fmla="*/ 1104007 h 6246801"/>
              <a:gd name="connsiteX1052" fmla="*/ 5865717 w 9384838"/>
              <a:gd name="connsiteY1052" fmla="*/ 1054227 h 6246801"/>
              <a:gd name="connsiteX1053" fmla="*/ 5916601 w 9384838"/>
              <a:gd name="connsiteY1053" fmla="*/ 1054227 h 6246801"/>
              <a:gd name="connsiteX1054" fmla="*/ 6041599 w 9384838"/>
              <a:gd name="connsiteY1054" fmla="*/ 1179229 h 6246801"/>
              <a:gd name="connsiteX1055" fmla="*/ 6091377 w 9384838"/>
              <a:gd name="connsiteY1055" fmla="*/ 1153786 h 6246801"/>
              <a:gd name="connsiteX1056" fmla="*/ 6091377 w 9384838"/>
              <a:gd name="connsiteY1056" fmla="*/ 1204672 h 6246801"/>
              <a:gd name="connsiteX1057" fmla="*/ 6166597 w 9384838"/>
              <a:gd name="connsiteY1057" fmla="*/ 1254452 h 6246801"/>
              <a:gd name="connsiteX1058" fmla="*/ 6292701 w 9384838"/>
              <a:gd name="connsiteY1058" fmla="*/ 1179229 h 6246801"/>
              <a:gd name="connsiteX1059" fmla="*/ 6317037 w 9384838"/>
              <a:gd name="connsiteY1059" fmla="*/ 1129449 h 6246801"/>
              <a:gd name="connsiteX1060" fmla="*/ 6292701 w 9384838"/>
              <a:gd name="connsiteY1060" fmla="*/ 1054227 h 6246801"/>
              <a:gd name="connsiteX1061" fmla="*/ 6317037 w 9384838"/>
              <a:gd name="connsiteY1061" fmla="*/ 1003341 h 6246801"/>
              <a:gd name="connsiteX1062" fmla="*/ 6317037 w 9384838"/>
              <a:gd name="connsiteY1062" fmla="*/ 953562 h 6246801"/>
              <a:gd name="connsiteX1063" fmla="*/ 6342479 w 9384838"/>
              <a:gd name="connsiteY1063" fmla="*/ 903783 h 6246801"/>
              <a:gd name="connsiteX1064" fmla="*/ 6443141 w 9384838"/>
              <a:gd name="connsiteY1064" fmla="*/ 878340 h 6246801"/>
              <a:gd name="connsiteX1065" fmla="*/ 6492919 w 9384838"/>
              <a:gd name="connsiteY1065" fmla="*/ 803117 h 6246801"/>
              <a:gd name="connsiteX1066" fmla="*/ 6518361 w 9384838"/>
              <a:gd name="connsiteY1066" fmla="*/ 652667 h 6246801"/>
              <a:gd name="connsiteX1067" fmla="*/ 6619024 w 9384838"/>
              <a:gd name="connsiteY1067" fmla="*/ 526559 h 6246801"/>
              <a:gd name="connsiteX1068" fmla="*/ 6643360 w 9384838"/>
              <a:gd name="connsiteY1068" fmla="*/ 300891 h 6246801"/>
              <a:gd name="connsiteX1069" fmla="*/ 6619024 w 9384838"/>
              <a:gd name="connsiteY1069" fmla="*/ 125002 h 6246801"/>
              <a:gd name="connsiteX1070" fmla="*/ 6694244 w 9384838"/>
              <a:gd name="connsiteY1070" fmla="*/ 49779 h 6246801"/>
              <a:gd name="connsiteX1071" fmla="*/ 6769464 w 9384838"/>
              <a:gd name="connsiteY1071" fmla="*/ 49779 h 6246801"/>
              <a:gd name="connsiteX1072" fmla="*/ 6819242 w 9384838"/>
              <a:gd name="connsiteY107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497452 w 9384838"/>
              <a:gd name="connsiteY271" fmla="*/ 5017793 h 6246801"/>
              <a:gd name="connsiteX272" fmla="*/ 547230 w 9384838"/>
              <a:gd name="connsiteY272" fmla="*/ 5017793 h 6246801"/>
              <a:gd name="connsiteX273" fmla="*/ 521788 w 9384838"/>
              <a:gd name="connsiteY273" fmla="*/ 4992350 h 6246801"/>
              <a:gd name="connsiteX274" fmla="*/ 572672 w 9384838"/>
              <a:gd name="connsiteY274" fmla="*/ 4968013 h 6246801"/>
              <a:gd name="connsiteX275" fmla="*/ 597008 w 9384838"/>
              <a:gd name="connsiteY275" fmla="*/ 4992350 h 6246801"/>
              <a:gd name="connsiteX276" fmla="*/ 647892 w 9384838"/>
              <a:gd name="connsiteY276" fmla="*/ 4992350 h 6246801"/>
              <a:gd name="connsiteX277" fmla="*/ 647892 w 9384838"/>
              <a:gd name="connsiteY277" fmla="*/ 4968013 h 6246801"/>
              <a:gd name="connsiteX278" fmla="*/ 672228 w 9384838"/>
              <a:gd name="connsiteY278" fmla="*/ 4942570 h 6246801"/>
              <a:gd name="connsiteX279" fmla="*/ 672228 w 9384838"/>
              <a:gd name="connsiteY279" fmla="*/ 4917127 h 6246801"/>
              <a:gd name="connsiteX280" fmla="*/ 723112 w 9384838"/>
              <a:gd name="connsiteY280" fmla="*/ 4892790 h 6246801"/>
              <a:gd name="connsiteX281" fmla="*/ 772890 w 9384838"/>
              <a:gd name="connsiteY281" fmla="*/ 4892790 h 6246801"/>
              <a:gd name="connsiteX282" fmla="*/ 798333 w 9384838"/>
              <a:gd name="connsiteY282" fmla="*/ 4867347 h 6246801"/>
              <a:gd name="connsiteX283" fmla="*/ 291494 w 9384838"/>
              <a:gd name="connsiteY283" fmla="*/ 3896294 h 6246801"/>
              <a:gd name="connsiteX284" fmla="*/ 319795 w 9384838"/>
              <a:gd name="connsiteY284" fmla="*/ 3947235 h 6246801"/>
              <a:gd name="connsiteX285" fmla="*/ 280174 w 9384838"/>
              <a:gd name="connsiteY285" fmla="*/ 4026476 h 6246801"/>
              <a:gd name="connsiteX286" fmla="*/ 234893 w 9384838"/>
              <a:gd name="connsiteY286" fmla="*/ 4026476 h 6246801"/>
              <a:gd name="connsiteX287" fmla="*/ 220743 w 9384838"/>
              <a:gd name="connsiteY287" fmla="*/ 4066097 h 6246801"/>
              <a:gd name="connsiteX288" fmla="*/ 178292 w 9384838"/>
              <a:gd name="connsiteY288" fmla="*/ 4074587 h 6246801"/>
              <a:gd name="connsiteX289" fmla="*/ 133012 w 9384838"/>
              <a:gd name="connsiteY289" fmla="*/ 4111377 h 6246801"/>
              <a:gd name="connsiteX290" fmla="*/ 93391 w 9384838"/>
              <a:gd name="connsiteY290" fmla="*/ 4125528 h 6246801"/>
              <a:gd name="connsiteX291" fmla="*/ 113201 w 9384838"/>
              <a:gd name="connsiteY291" fmla="*/ 4187789 h 6246801"/>
              <a:gd name="connsiteX292" fmla="*/ 82071 w 9384838"/>
              <a:gd name="connsiteY292" fmla="*/ 4187789 h 6246801"/>
              <a:gd name="connsiteX293" fmla="*/ 59430 w 9384838"/>
              <a:gd name="connsiteY293" fmla="*/ 4250050 h 6246801"/>
              <a:gd name="connsiteX294" fmla="*/ 76411 w 9384838"/>
              <a:gd name="connsiteY294" fmla="*/ 4275521 h 6246801"/>
              <a:gd name="connsiteX295" fmla="*/ 11320 w 9384838"/>
              <a:gd name="connsiteY295" fmla="*/ 4317971 h 6246801"/>
              <a:gd name="connsiteX296" fmla="*/ 0 w 9384838"/>
              <a:gd name="connsiteY296" fmla="*/ 4230240 h 6246801"/>
              <a:gd name="connsiteX297" fmla="*/ 31130 w 9384838"/>
              <a:gd name="connsiteY297" fmla="*/ 4218920 h 6246801"/>
              <a:gd name="connsiteX298" fmla="*/ 45280 w 9384838"/>
              <a:gd name="connsiteY298" fmla="*/ 4187789 h 6246801"/>
              <a:gd name="connsiteX299" fmla="*/ 53771 w 9384838"/>
              <a:gd name="connsiteY299" fmla="*/ 4131188 h 6246801"/>
              <a:gd name="connsiteX300" fmla="*/ 70751 w 9384838"/>
              <a:gd name="connsiteY300" fmla="*/ 4105717 h 6246801"/>
              <a:gd name="connsiteX301" fmla="*/ 124522 w 9384838"/>
              <a:gd name="connsiteY301" fmla="*/ 4083077 h 6246801"/>
              <a:gd name="connsiteX302" fmla="*/ 152822 w 9384838"/>
              <a:gd name="connsiteY302" fmla="*/ 4040626 h 6246801"/>
              <a:gd name="connsiteX303" fmla="*/ 104711 w 9384838"/>
              <a:gd name="connsiteY303" fmla="*/ 4023646 h 6246801"/>
              <a:gd name="connsiteX304" fmla="*/ 104711 w 9384838"/>
              <a:gd name="connsiteY304" fmla="*/ 3981195 h 6246801"/>
              <a:gd name="connsiteX305" fmla="*/ 144332 w 9384838"/>
              <a:gd name="connsiteY305" fmla="*/ 3981195 h 6246801"/>
              <a:gd name="connsiteX306" fmla="*/ 181122 w 9384838"/>
              <a:gd name="connsiteY306" fmla="*/ 4020816 h 6246801"/>
              <a:gd name="connsiteX307" fmla="*/ 240553 w 9384838"/>
              <a:gd name="connsiteY307" fmla="*/ 3955725 h 6246801"/>
              <a:gd name="connsiteX308" fmla="*/ 271684 w 9384838"/>
              <a:gd name="connsiteY308" fmla="*/ 3907614 h 6246801"/>
              <a:gd name="connsiteX309" fmla="*/ 291494 w 9384838"/>
              <a:gd name="connsiteY309" fmla="*/ 389629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81106 w 9384838"/>
              <a:gd name="connsiteY313" fmla="*/ 3596309 h 6246801"/>
              <a:gd name="connsiteX314" fmla="*/ 4460871 w 9384838"/>
              <a:gd name="connsiteY314" fmla="*/ 3512231 h 6246801"/>
              <a:gd name="connsiteX315" fmla="*/ 4435429 w 9384838"/>
              <a:gd name="connsiteY315" fmla="*/ 3563117 h 6246801"/>
              <a:gd name="connsiteX316" fmla="*/ 4385651 w 9384838"/>
              <a:gd name="connsiteY316" fmla="*/ 3612896 h 6246801"/>
              <a:gd name="connsiteX317" fmla="*/ 4385651 w 9384838"/>
              <a:gd name="connsiteY317" fmla="*/ 3638339 h 6246801"/>
              <a:gd name="connsiteX318" fmla="*/ 4435429 w 9384838"/>
              <a:gd name="connsiteY318" fmla="*/ 3638339 h 6246801"/>
              <a:gd name="connsiteX319" fmla="*/ 4435429 w 9384838"/>
              <a:gd name="connsiteY319" fmla="*/ 3662676 h 6246801"/>
              <a:gd name="connsiteX320" fmla="*/ 4385651 w 9384838"/>
              <a:gd name="connsiteY320" fmla="*/ 3713562 h 6246801"/>
              <a:gd name="connsiteX321" fmla="*/ 4284989 w 9384838"/>
              <a:gd name="connsiteY321" fmla="*/ 3737899 h 6246801"/>
              <a:gd name="connsiteX322" fmla="*/ 4310431 w 9384838"/>
              <a:gd name="connsiteY322" fmla="*/ 3688119 h 6246801"/>
              <a:gd name="connsiteX323" fmla="*/ 4335873 w 9384838"/>
              <a:gd name="connsiteY323" fmla="*/ 3662676 h 6246801"/>
              <a:gd name="connsiteX324" fmla="*/ 4335873 w 9384838"/>
              <a:gd name="connsiteY324" fmla="*/ 3638339 h 6246801"/>
              <a:gd name="connsiteX325" fmla="*/ 4284989 w 9384838"/>
              <a:gd name="connsiteY325" fmla="*/ 3662676 h 6246801"/>
              <a:gd name="connsiteX326" fmla="*/ 4284989 w 9384838"/>
              <a:gd name="connsiteY326" fmla="*/ 3612896 h 6246801"/>
              <a:gd name="connsiteX327" fmla="*/ 4360209 w 9384838"/>
              <a:gd name="connsiteY327" fmla="*/ 3537674 h 6246801"/>
              <a:gd name="connsiteX328" fmla="*/ 4460871 w 9384838"/>
              <a:gd name="connsiteY328" fmla="*/ 3512231 h 6246801"/>
              <a:gd name="connsiteX329" fmla="*/ 605629 w 9384838"/>
              <a:gd name="connsiteY329" fmla="*/ 3364245 h 6246801"/>
              <a:gd name="connsiteX330" fmla="*/ 611289 w 9384838"/>
              <a:gd name="connsiteY330" fmla="*/ 3409526 h 6246801"/>
              <a:gd name="connsiteX331" fmla="*/ 633929 w 9384838"/>
              <a:gd name="connsiteY331" fmla="*/ 3437826 h 6246801"/>
              <a:gd name="connsiteX332" fmla="*/ 616949 w 9384838"/>
              <a:gd name="connsiteY332" fmla="*/ 3485937 h 6246801"/>
              <a:gd name="connsiteX333" fmla="*/ 599969 w 9384838"/>
              <a:gd name="connsiteY333" fmla="*/ 3497257 h 6246801"/>
              <a:gd name="connsiteX334" fmla="*/ 560348 w 9384838"/>
              <a:gd name="connsiteY334" fmla="*/ 3451976 h 6246801"/>
              <a:gd name="connsiteX335" fmla="*/ 577328 w 9384838"/>
              <a:gd name="connsiteY335" fmla="*/ 3415186 h 6246801"/>
              <a:gd name="connsiteX336" fmla="*/ 574498 w 9384838"/>
              <a:gd name="connsiteY336" fmla="*/ 3369905 h 6246801"/>
              <a:gd name="connsiteX337" fmla="*/ 605629 w 9384838"/>
              <a:gd name="connsiteY337" fmla="*/ 3364245 h 6246801"/>
              <a:gd name="connsiteX338" fmla="*/ 1098059 w 9384838"/>
              <a:gd name="connsiteY338" fmla="*/ 3109544 h 6246801"/>
              <a:gd name="connsiteX339" fmla="*/ 1081079 w 9384838"/>
              <a:gd name="connsiteY339" fmla="*/ 3137841 h 6246801"/>
              <a:gd name="connsiteX340" fmla="*/ 1064099 w 9384838"/>
              <a:gd name="connsiteY340" fmla="*/ 3154822 h 6246801"/>
              <a:gd name="connsiteX341" fmla="*/ 1038628 w 9384838"/>
              <a:gd name="connsiteY341" fmla="*/ 3143502 h 6246801"/>
              <a:gd name="connsiteX342" fmla="*/ 1098059 w 9384838"/>
              <a:gd name="connsiteY342" fmla="*/ 3109544 h 6246801"/>
              <a:gd name="connsiteX343" fmla="*/ 905615 w 9384838"/>
              <a:gd name="connsiteY343" fmla="*/ 3061433 h 6246801"/>
              <a:gd name="connsiteX344" fmla="*/ 905615 w 9384838"/>
              <a:gd name="connsiteY344" fmla="*/ 3098224 h 6246801"/>
              <a:gd name="connsiteX345" fmla="*/ 874484 w 9384838"/>
              <a:gd name="connsiteY345" fmla="*/ 3149161 h 6246801"/>
              <a:gd name="connsiteX346" fmla="*/ 820713 w 9384838"/>
              <a:gd name="connsiteY346" fmla="*/ 3171802 h 6246801"/>
              <a:gd name="connsiteX347" fmla="*/ 826373 w 9384838"/>
              <a:gd name="connsiteY347" fmla="*/ 3205762 h 6246801"/>
              <a:gd name="connsiteX348" fmla="*/ 769772 w 9384838"/>
              <a:gd name="connsiteY348" fmla="*/ 3214252 h 6246801"/>
              <a:gd name="connsiteX349" fmla="*/ 775432 w 9384838"/>
              <a:gd name="connsiteY349" fmla="*/ 3253873 h 6246801"/>
              <a:gd name="connsiteX350" fmla="*/ 738642 w 9384838"/>
              <a:gd name="connsiteY350" fmla="*/ 3245383 h 6246801"/>
              <a:gd name="connsiteX351" fmla="*/ 724492 w 9384838"/>
              <a:gd name="connsiteY351" fmla="*/ 3214252 h 6246801"/>
              <a:gd name="connsiteX352" fmla="*/ 701851 w 9384838"/>
              <a:gd name="connsiteY352" fmla="*/ 3183122 h 6246801"/>
              <a:gd name="connsiteX353" fmla="*/ 724492 w 9384838"/>
              <a:gd name="connsiteY353" fmla="*/ 3168972 h 6246801"/>
              <a:gd name="connsiteX354" fmla="*/ 747132 w 9384838"/>
              <a:gd name="connsiteY354" fmla="*/ 3146331 h 6246801"/>
              <a:gd name="connsiteX355" fmla="*/ 843354 w 9384838"/>
              <a:gd name="connsiteY355" fmla="*/ 3098224 h 6246801"/>
              <a:gd name="connsiteX356" fmla="*/ 905615 w 9384838"/>
              <a:gd name="connsiteY356" fmla="*/ 3061433 h 6246801"/>
              <a:gd name="connsiteX357" fmla="*/ 936745 w 9384838"/>
              <a:gd name="connsiteY357" fmla="*/ 3033132 h 6246801"/>
              <a:gd name="connsiteX358" fmla="*/ 973535 w 9384838"/>
              <a:gd name="connsiteY358" fmla="*/ 3081244 h 6246801"/>
              <a:gd name="connsiteX359" fmla="*/ 948066 w 9384838"/>
              <a:gd name="connsiteY359" fmla="*/ 3115203 h 6246801"/>
              <a:gd name="connsiteX360" fmla="*/ 925424 w 9384838"/>
              <a:gd name="connsiteY360" fmla="*/ 3067093 h 6246801"/>
              <a:gd name="connsiteX361" fmla="*/ 936745 w 9384838"/>
              <a:gd name="connsiteY361" fmla="*/ 3033132 h 6246801"/>
              <a:gd name="connsiteX362" fmla="*/ 5840275 w 9384838"/>
              <a:gd name="connsiteY362" fmla="*/ 2081897 h 6246801"/>
              <a:gd name="connsiteX363" fmla="*/ 5891159 w 9384838"/>
              <a:gd name="connsiteY363" fmla="*/ 2132783 h 6246801"/>
              <a:gd name="connsiteX364" fmla="*/ 5891159 w 9384838"/>
              <a:gd name="connsiteY364" fmla="*/ 2158226 h 6246801"/>
              <a:gd name="connsiteX365" fmla="*/ 5966379 w 9384838"/>
              <a:gd name="connsiteY365" fmla="*/ 2208005 h 6246801"/>
              <a:gd name="connsiteX366" fmla="*/ 6016157 w 9384838"/>
              <a:gd name="connsiteY366" fmla="*/ 2208005 h 6246801"/>
              <a:gd name="connsiteX367" fmla="*/ 6041599 w 9384838"/>
              <a:gd name="connsiteY367" fmla="*/ 2208005 h 6246801"/>
              <a:gd name="connsiteX368" fmla="*/ 5966379 w 9384838"/>
              <a:gd name="connsiteY368" fmla="*/ 2308672 h 6246801"/>
              <a:gd name="connsiteX369" fmla="*/ 5916601 w 9384838"/>
              <a:gd name="connsiteY369" fmla="*/ 2558676 h 6246801"/>
              <a:gd name="connsiteX370" fmla="*/ 5916601 w 9384838"/>
              <a:gd name="connsiteY370" fmla="*/ 2659341 h 6246801"/>
              <a:gd name="connsiteX371" fmla="*/ 5966379 w 9384838"/>
              <a:gd name="connsiteY371" fmla="*/ 2684786 h 6246801"/>
              <a:gd name="connsiteX372" fmla="*/ 5991821 w 9384838"/>
              <a:gd name="connsiteY372" fmla="*/ 2734563 h 6246801"/>
              <a:gd name="connsiteX373" fmla="*/ 6016157 w 9384838"/>
              <a:gd name="connsiteY373" fmla="*/ 2785448 h 6246801"/>
              <a:gd name="connsiteX374" fmla="*/ 6016157 w 9384838"/>
              <a:gd name="connsiteY374" fmla="*/ 2860670 h 6246801"/>
              <a:gd name="connsiteX375" fmla="*/ 5991821 w 9384838"/>
              <a:gd name="connsiteY375" fmla="*/ 2885007 h 6246801"/>
              <a:gd name="connsiteX376" fmla="*/ 6016157 w 9384838"/>
              <a:gd name="connsiteY376" fmla="*/ 2910449 h 6246801"/>
              <a:gd name="connsiteX377" fmla="*/ 5991821 w 9384838"/>
              <a:gd name="connsiteY377" fmla="*/ 2935892 h 6246801"/>
              <a:gd name="connsiteX378" fmla="*/ 5991821 w 9384838"/>
              <a:gd name="connsiteY378" fmla="*/ 2960229 h 6246801"/>
              <a:gd name="connsiteX379" fmla="*/ 6041599 w 9384838"/>
              <a:gd name="connsiteY379" fmla="*/ 2985670 h 6246801"/>
              <a:gd name="connsiteX380" fmla="*/ 6016157 w 9384838"/>
              <a:gd name="connsiteY380" fmla="*/ 3035453 h 6246801"/>
              <a:gd name="connsiteX381" fmla="*/ 6041599 w 9384838"/>
              <a:gd name="connsiteY381" fmla="*/ 3086339 h 6246801"/>
              <a:gd name="connsiteX382" fmla="*/ 5991821 w 9384838"/>
              <a:gd name="connsiteY382" fmla="*/ 3185896 h 6246801"/>
              <a:gd name="connsiteX383" fmla="*/ 6016157 w 9384838"/>
              <a:gd name="connsiteY383" fmla="*/ 3185896 h 6246801"/>
              <a:gd name="connsiteX384" fmla="*/ 6016157 w 9384838"/>
              <a:gd name="connsiteY384" fmla="*/ 3236782 h 6246801"/>
              <a:gd name="connsiteX385" fmla="*/ 5966379 w 9384838"/>
              <a:gd name="connsiteY385" fmla="*/ 3261118 h 6246801"/>
              <a:gd name="connsiteX386" fmla="*/ 5966379 w 9384838"/>
              <a:gd name="connsiteY386" fmla="*/ 3286561 h 6246801"/>
              <a:gd name="connsiteX387" fmla="*/ 5916601 w 9384838"/>
              <a:gd name="connsiteY387" fmla="*/ 3361784 h 6246801"/>
              <a:gd name="connsiteX388" fmla="*/ 5916601 w 9384838"/>
              <a:gd name="connsiteY388" fmla="*/ 3412670 h 6246801"/>
              <a:gd name="connsiteX389" fmla="*/ 5865717 w 9384838"/>
              <a:gd name="connsiteY389" fmla="*/ 3437007 h 6246801"/>
              <a:gd name="connsiteX390" fmla="*/ 5840275 w 9384838"/>
              <a:gd name="connsiteY390" fmla="*/ 3462450 h 6246801"/>
              <a:gd name="connsiteX391" fmla="*/ 5815939 w 9384838"/>
              <a:gd name="connsiteY391" fmla="*/ 3437007 h 6246801"/>
              <a:gd name="connsiteX392" fmla="*/ 5815939 w 9384838"/>
              <a:gd name="connsiteY392" fmla="*/ 3487893 h 6246801"/>
              <a:gd name="connsiteX393" fmla="*/ 5765055 w 9384838"/>
              <a:gd name="connsiteY393" fmla="*/ 3462450 h 6246801"/>
              <a:gd name="connsiteX394" fmla="*/ 5765055 w 9384838"/>
              <a:gd name="connsiteY394" fmla="*/ 3462451 h 6246801"/>
              <a:gd name="connsiteX395" fmla="*/ 5790497 w 9384838"/>
              <a:gd name="connsiteY395" fmla="*/ 3512230 h 6246801"/>
              <a:gd name="connsiteX396" fmla="*/ 5740719 w 9384838"/>
              <a:gd name="connsiteY396" fmla="*/ 3537673 h 6246801"/>
              <a:gd name="connsiteX397" fmla="*/ 5715277 w 9384838"/>
              <a:gd name="connsiteY397" fmla="*/ 3563116 h 6246801"/>
              <a:gd name="connsiteX398" fmla="*/ 5689835 w 9384838"/>
              <a:gd name="connsiteY398" fmla="*/ 3587453 h 6246801"/>
              <a:gd name="connsiteX399" fmla="*/ 5715277 w 9384838"/>
              <a:gd name="connsiteY399" fmla="*/ 3612896 h 6246801"/>
              <a:gd name="connsiteX400" fmla="*/ 5665499 w 9384838"/>
              <a:gd name="connsiteY400" fmla="*/ 3612896 h 6246801"/>
              <a:gd name="connsiteX401" fmla="*/ 5640057 w 9384838"/>
              <a:gd name="connsiteY401" fmla="*/ 3638339 h 6246801"/>
              <a:gd name="connsiteX402" fmla="*/ 5665499 w 9384838"/>
              <a:gd name="connsiteY402" fmla="*/ 3638339 h 6246801"/>
              <a:gd name="connsiteX403" fmla="*/ 5665499 w 9384838"/>
              <a:gd name="connsiteY403" fmla="*/ 3662676 h 6246801"/>
              <a:gd name="connsiteX404" fmla="*/ 5640057 w 9384838"/>
              <a:gd name="connsiteY404" fmla="*/ 3662676 h 6246801"/>
              <a:gd name="connsiteX405" fmla="*/ 5665499 w 9384838"/>
              <a:gd name="connsiteY405" fmla="*/ 3688119 h 6246801"/>
              <a:gd name="connsiteX406" fmla="*/ 5640057 w 9384838"/>
              <a:gd name="connsiteY406" fmla="*/ 3763342 h 6246801"/>
              <a:gd name="connsiteX407" fmla="*/ 5590279 w 9384838"/>
              <a:gd name="connsiteY407" fmla="*/ 3737899 h 6246801"/>
              <a:gd name="connsiteX408" fmla="*/ 5515059 w 9384838"/>
              <a:gd name="connsiteY408" fmla="*/ 3737899 h 6246801"/>
              <a:gd name="connsiteX409" fmla="*/ 5464175 w 9384838"/>
              <a:gd name="connsiteY409" fmla="*/ 3713562 h 6246801"/>
              <a:gd name="connsiteX410" fmla="*/ 5439839 w 9384838"/>
              <a:gd name="connsiteY410" fmla="*/ 3737899 h 6246801"/>
              <a:gd name="connsiteX411" fmla="*/ 5464175 w 9384838"/>
              <a:gd name="connsiteY411" fmla="*/ 3763342 h 6246801"/>
              <a:gd name="connsiteX412" fmla="*/ 5414397 w 9384838"/>
              <a:gd name="connsiteY412" fmla="*/ 3788785 h 6246801"/>
              <a:gd name="connsiteX413" fmla="*/ 5339177 w 9384838"/>
              <a:gd name="connsiteY413" fmla="*/ 3939230 h 6246801"/>
              <a:gd name="connsiteX414" fmla="*/ 5364619 w 9384838"/>
              <a:gd name="connsiteY414" fmla="*/ 4014453 h 6246801"/>
              <a:gd name="connsiteX415" fmla="*/ 5364618 w 9384838"/>
              <a:gd name="connsiteY415" fmla="*/ 4014453 h 6246801"/>
              <a:gd name="connsiteX416" fmla="*/ 5364618 w 9384838"/>
              <a:gd name="connsiteY416" fmla="*/ 4089676 h 6246801"/>
              <a:gd name="connsiteX417" fmla="*/ 5313734 w 9384838"/>
              <a:gd name="connsiteY417" fmla="*/ 4289902 h 6246801"/>
              <a:gd name="connsiteX418" fmla="*/ 5238514 w 9384838"/>
              <a:gd name="connsiteY418" fmla="*/ 4416010 h 6246801"/>
              <a:gd name="connsiteX419" fmla="*/ 5213072 w 9384838"/>
              <a:gd name="connsiteY419" fmla="*/ 4440347 h 6246801"/>
              <a:gd name="connsiteX420" fmla="*/ 5163294 w 9384838"/>
              <a:gd name="connsiteY420" fmla="*/ 4440347 h 6246801"/>
              <a:gd name="connsiteX421" fmla="*/ 5137852 w 9384838"/>
              <a:gd name="connsiteY421" fmla="*/ 4465790 h 6246801"/>
              <a:gd name="connsiteX422" fmla="*/ 5163294 w 9384838"/>
              <a:gd name="connsiteY422" fmla="*/ 4465790 h 6246801"/>
              <a:gd name="connsiteX423" fmla="*/ 5062632 w 9384838"/>
              <a:gd name="connsiteY423" fmla="*/ 4616236 h 6246801"/>
              <a:gd name="connsiteX424" fmla="*/ 5038296 w 9384838"/>
              <a:gd name="connsiteY424" fmla="*/ 4691459 h 6246801"/>
              <a:gd name="connsiteX425" fmla="*/ 5012854 w 9384838"/>
              <a:gd name="connsiteY425" fmla="*/ 4716902 h 6246801"/>
              <a:gd name="connsiteX426" fmla="*/ 4987412 w 9384838"/>
              <a:gd name="connsiteY426" fmla="*/ 4792125 h 6246801"/>
              <a:gd name="connsiteX427" fmla="*/ 5012854 w 9384838"/>
              <a:gd name="connsiteY427" fmla="*/ 4917127 h 6246801"/>
              <a:gd name="connsiteX428" fmla="*/ 5062632 w 9384838"/>
              <a:gd name="connsiteY428" fmla="*/ 5043236 h 6246801"/>
              <a:gd name="connsiteX429" fmla="*/ 5013583 w 9384838"/>
              <a:gd name="connsiteY429" fmla="*/ 4993096 h 6246801"/>
              <a:gd name="connsiteX430" fmla="*/ 5062632 w 9384838"/>
              <a:gd name="connsiteY430" fmla="*/ 5043237 h 6246801"/>
              <a:gd name="connsiteX431" fmla="*/ 4987412 w 9384838"/>
              <a:gd name="connsiteY431" fmla="*/ 5043237 h 6246801"/>
              <a:gd name="connsiteX432" fmla="*/ 4963076 w 9384838"/>
              <a:gd name="connsiteY432" fmla="*/ 5017794 h 6246801"/>
              <a:gd name="connsiteX433" fmla="*/ 4862414 w 9384838"/>
              <a:gd name="connsiteY433" fmla="*/ 5067574 h 6246801"/>
              <a:gd name="connsiteX434" fmla="*/ 4812636 w 9384838"/>
              <a:gd name="connsiteY434" fmla="*/ 5142796 h 6246801"/>
              <a:gd name="connsiteX435" fmla="*/ 4812636 w 9384838"/>
              <a:gd name="connsiteY435" fmla="*/ 5193682 h 6246801"/>
              <a:gd name="connsiteX436" fmla="*/ 4787194 w 9384838"/>
              <a:gd name="connsiteY436" fmla="*/ 5243462 h 6246801"/>
              <a:gd name="connsiteX437" fmla="*/ 4711974 w 9384838"/>
              <a:gd name="connsiteY437" fmla="*/ 5268905 h 6246801"/>
              <a:gd name="connsiteX438" fmla="*/ 4686532 w 9384838"/>
              <a:gd name="connsiteY438" fmla="*/ 5243462 h 6246801"/>
              <a:gd name="connsiteX439" fmla="*/ 4636753 w 9384838"/>
              <a:gd name="connsiteY439" fmla="*/ 5268905 h 6246801"/>
              <a:gd name="connsiteX440" fmla="*/ 4611311 w 9384838"/>
              <a:gd name="connsiteY440" fmla="*/ 5293242 h 6246801"/>
              <a:gd name="connsiteX441" fmla="*/ 4561533 w 9384838"/>
              <a:gd name="connsiteY441" fmla="*/ 5344128 h 6246801"/>
              <a:gd name="connsiteX442" fmla="*/ 4536091 w 9384838"/>
              <a:gd name="connsiteY442" fmla="*/ 5293242 h 6246801"/>
              <a:gd name="connsiteX443" fmla="*/ 4561533 w 9384838"/>
              <a:gd name="connsiteY443" fmla="*/ 5293242 h 6246801"/>
              <a:gd name="connsiteX444" fmla="*/ 4561533 w 9384838"/>
              <a:gd name="connsiteY444" fmla="*/ 5268905 h 6246801"/>
              <a:gd name="connsiteX445" fmla="*/ 4585869 w 9384838"/>
              <a:gd name="connsiteY445" fmla="*/ 5218019 h 6246801"/>
              <a:gd name="connsiteX446" fmla="*/ 4585869 w 9384838"/>
              <a:gd name="connsiteY446" fmla="*/ 5193682 h 6246801"/>
              <a:gd name="connsiteX447" fmla="*/ 4611311 w 9384838"/>
              <a:gd name="connsiteY447" fmla="*/ 5168239 h 6246801"/>
              <a:gd name="connsiteX448" fmla="*/ 4611311 w 9384838"/>
              <a:gd name="connsiteY448" fmla="*/ 5142796 h 6246801"/>
              <a:gd name="connsiteX449" fmla="*/ 4585869 w 9384838"/>
              <a:gd name="connsiteY449" fmla="*/ 5142796 h 6246801"/>
              <a:gd name="connsiteX450" fmla="*/ 4611311 w 9384838"/>
              <a:gd name="connsiteY450" fmla="*/ 5118460 h 6246801"/>
              <a:gd name="connsiteX451" fmla="*/ 4636753 w 9384838"/>
              <a:gd name="connsiteY451" fmla="*/ 5118460 h 6246801"/>
              <a:gd name="connsiteX452" fmla="*/ 4636753 w 9384838"/>
              <a:gd name="connsiteY452" fmla="*/ 5093017 h 6246801"/>
              <a:gd name="connsiteX453" fmla="*/ 4686532 w 9384838"/>
              <a:gd name="connsiteY453" fmla="*/ 5067574 h 6246801"/>
              <a:gd name="connsiteX454" fmla="*/ 4737416 w 9384838"/>
              <a:gd name="connsiteY454" fmla="*/ 5043237 h 6246801"/>
              <a:gd name="connsiteX455" fmla="*/ 4737416 w 9384838"/>
              <a:gd name="connsiteY455" fmla="*/ 5017794 h 6246801"/>
              <a:gd name="connsiteX456" fmla="*/ 4737416 w 9384838"/>
              <a:gd name="connsiteY456" fmla="*/ 4992351 h 6246801"/>
              <a:gd name="connsiteX457" fmla="*/ 4686532 w 9384838"/>
              <a:gd name="connsiteY457" fmla="*/ 4942571 h 6246801"/>
              <a:gd name="connsiteX458" fmla="*/ 4662196 w 9384838"/>
              <a:gd name="connsiteY458" fmla="*/ 4968014 h 6246801"/>
              <a:gd name="connsiteX459" fmla="*/ 4636753 w 9384838"/>
              <a:gd name="connsiteY459" fmla="*/ 4968014 h 6246801"/>
              <a:gd name="connsiteX460" fmla="*/ 4611311 w 9384838"/>
              <a:gd name="connsiteY460" fmla="*/ 4942571 h 6246801"/>
              <a:gd name="connsiteX461" fmla="*/ 4585869 w 9384838"/>
              <a:gd name="connsiteY461" fmla="*/ 4992350 h 6246801"/>
              <a:gd name="connsiteX462" fmla="*/ 4611310 w 9384838"/>
              <a:gd name="connsiteY462" fmla="*/ 5017792 h 6246801"/>
              <a:gd name="connsiteX463" fmla="*/ 4611311 w 9384838"/>
              <a:gd name="connsiteY463" fmla="*/ 5017793 h 6246801"/>
              <a:gd name="connsiteX464" fmla="*/ 4536091 w 9384838"/>
              <a:gd name="connsiteY464" fmla="*/ 5043236 h 6246801"/>
              <a:gd name="connsiteX465" fmla="*/ 4510649 w 9384838"/>
              <a:gd name="connsiteY465" fmla="*/ 5043236 h 6246801"/>
              <a:gd name="connsiteX466" fmla="*/ 4510649 w 9384838"/>
              <a:gd name="connsiteY466" fmla="*/ 5118458 h 6246801"/>
              <a:gd name="connsiteX467" fmla="*/ 4561533 w 9384838"/>
              <a:gd name="connsiteY467" fmla="*/ 5168238 h 6246801"/>
              <a:gd name="connsiteX468" fmla="*/ 4536091 w 9384838"/>
              <a:gd name="connsiteY468" fmla="*/ 5168238 h 6246801"/>
              <a:gd name="connsiteX469" fmla="*/ 4510649 w 9384838"/>
              <a:gd name="connsiteY469" fmla="*/ 5168238 h 6246801"/>
              <a:gd name="connsiteX470" fmla="*/ 4510649 w 9384838"/>
              <a:gd name="connsiteY470" fmla="*/ 5193681 h 6246801"/>
              <a:gd name="connsiteX471" fmla="*/ 4486313 w 9384838"/>
              <a:gd name="connsiteY471" fmla="*/ 5168238 h 6246801"/>
              <a:gd name="connsiteX472" fmla="*/ 4486313 w 9384838"/>
              <a:gd name="connsiteY472" fmla="*/ 5118458 h 6246801"/>
              <a:gd name="connsiteX473" fmla="*/ 4460871 w 9384838"/>
              <a:gd name="connsiteY473" fmla="*/ 5093016 h 6246801"/>
              <a:gd name="connsiteX474" fmla="*/ 4385651 w 9384838"/>
              <a:gd name="connsiteY474" fmla="*/ 5067573 h 6246801"/>
              <a:gd name="connsiteX475" fmla="*/ 4310431 w 9384838"/>
              <a:gd name="connsiteY475" fmla="*/ 5093016 h 6246801"/>
              <a:gd name="connsiteX476" fmla="*/ 4284989 w 9384838"/>
              <a:gd name="connsiteY476" fmla="*/ 5142795 h 6246801"/>
              <a:gd name="connsiteX477" fmla="*/ 4284989 w 9384838"/>
              <a:gd name="connsiteY477" fmla="*/ 5142796 h 6246801"/>
              <a:gd name="connsiteX478" fmla="*/ 4260653 w 9384838"/>
              <a:gd name="connsiteY478" fmla="*/ 5168239 h 6246801"/>
              <a:gd name="connsiteX479" fmla="*/ 4260653 w 9384838"/>
              <a:gd name="connsiteY479" fmla="*/ 5193683 h 6246801"/>
              <a:gd name="connsiteX480" fmla="*/ 4284989 w 9384838"/>
              <a:gd name="connsiteY480" fmla="*/ 5243462 h 6246801"/>
              <a:gd name="connsiteX481" fmla="*/ 4235211 w 9384838"/>
              <a:gd name="connsiteY481" fmla="*/ 5268905 h 6246801"/>
              <a:gd name="connsiteX482" fmla="*/ 4185433 w 9384838"/>
              <a:gd name="connsiteY482" fmla="*/ 5344128 h 6246801"/>
              <a:gd name="connsiteX483" fmla="*/ 4110213 w 9384838"/>
              <a:gd name="connsiteY483" fmla="*/ 5369571 h 6246801"/>
              <a:gd name="connsiteX484" fmla="*/ 4084771 w 9384838"/>
              <a:gd name="connsiteY484" fmla="*/ 5318685 h 6246801"/>
              <a:gd name="connsiteX485" fmla="*/ 4110213 w 9384838"/>
              <a:gd name="connsiteY485" fmla="*/ 5243462 h 6246801"/>
              <a:gd name="connsiteX486" fmla="*/ 4134549 w 9384838"/>
              <a:gd name="connsiteY486" fmla="*/ 5193683 h 6246801"/>
              <a:gd name="connsiteX487" fmla="*/ 4134549 w 9384838"/>
              <a:gd name="connsiteY487" fmla="*/ 5168239 h 6246801"/>
              <a:gd name="connsiteX488" fmla="*/ 4185433 w 9384838"/>
              <a:gd name="connsiteY488" fmla="*/ 5168239 h 6246801"/>
              <a:gd name="connsiteX489" fmla="*/ 4209769 w 9384838"/>
              <a:gd name="connsiteY489" fmla="*/ 5142796 h 6246801"/>
              <a:gd name="connsiteX490" fmla="*/ 4185433 w 9384838"/>
              <a:gd name="connsiteY490" fmla="*/ 5118460 h 6246801"/>
              <a:gd name="connsiteX491" fmla="*/ 4084771 w 9384838"/>
              <a:gd name="connsiteY491" fmla="*/ 5093017 h 6246801"/>
              <a:gd name="connsiteX492" fmla="*/ 4034993 w 9384838"/>
              <a:gd name="connsiteY492" fmla="*/ 5142796 h 6246801"/>
              <a:gd name="connsiteX493" fmla="*/ 3958666 w 9384838"/>
              <a:gd name="connsiteY493" fmla="*/ 5168239 h 6246801"/>
              <a:gd name="connsiteX494" fmla="*/ 3908904 w 9384838"/>
              <a:gd name="connsiteY494" fmla="*/ 5218019 h 6246801"/>
              <a:gd name="connsiteX495" fmla="*/ 3859127 w 9384838"/>
              <a:gd name="connsiteY495" fmla="*/ 5293242 h 6246801"/>
              <a:gd name="connsiteX496" fmla="*/ 3758465 w 9384838"/>
              <a:gd name="connsiteY496" fmla="*/ 5243462 h 6246801"/>
              <a:gd name="connsiteX497" fmla="*/ 3708688 w 9384838"/>
              <a:gd name="connsiteY497" fmla="*/ 5243462 h 6246801"/>
              <a:gd name="connsiteX498" fmla="*/ 3582584 w 9384838"/>
              <a:gd name="connsiteY498" fmla="*/ 5193683 h 6246801"/>
              <a:gd name="connsiteX499" fmla="*/ 3589545 w 9384838"/>
              <a:gd name="connsiteY499" fmla="*/ 5173103 h 6246801"/>
              <a:gd name="connsiteX500" fmla="*/ 3589543 w 9384838"/>
              <a:gd name="connsiteY500" fmla="*/ 5173102 h 6246801"/>
              <a:gd name="connsiteX501" fmla="*/ 3582582 w 9384838"/>
              <a:gd name="connsiteY501" fmla="*/ 5193682 h 6246801"/>
              <a:gd name="connsiteX502" fmla="*/ 3382367 w 9384838"/>
              <a:gd name="connsiteY502" fmla="*/ 5193682 h 6246801"/>
              <a:gd name="connsiteX503" fmla="*/ 3421081 w 9384838"/>
              <a:gd name="connsiteY503" fmla="*/ 5164921 h 6246801"/>
              <a:gd name="connsiteX504" fmla="*/ 3483028 w 9384838"/>
              <a:gd name="connsiteY504" fmla="*/ 5168239 h 6246801"/>
              <a:gd name="connsiteX505" fmla="*/ 3532805 w 9384838"/>
              <a:gd name="connsiteY505" fmla="*/ 5168239 h 6246801"/>
              <a:gd name="connsiteX506" fmla="*/ 3532805 w 9384838"/>
              <a:gd name="connsiteY506" fmla="*/ 5118459 h 6246801"/>
              <a:gd name="connsiteX507" fmla="*/ 3507365 w 9384838"/>
              <a:gd name="connsiteY507" fmla="*/ 5093016 h 6246801"/>
              <a:gd name="connsiteX508" fmla="*/ 3483028 w 9384838"/>
              <a:gd name="connsiteY508" fmla="*/ 5118459 h 6246801"/>
              <a:gd name="connsiteX509" fmla="*/ 3432144 w 9384838"/>
              <a:gd name="connsiteY509" fmla="*/ 5093016 h 6246801"/>
              <a:gd name="connsiteX510" fmla="*/ 3407808 w 9384838"/>
              <a:gd name="connsiteY510" fmla="*/ 5093016 h 6246801"/>
              <a:gd name="connsiteX511" fmla="*/ 3407808 w 9384838"/>
              <a:gd name="connsiteY511" fmla="*/ 5043237 h 6246801"/>
              <a:gd name="connsiteX512" fmla="*/ 3382367 w 9384838"/>
              <a:gd name="connsiteY512" fmla="*/ 5043237 h 6246801"/>
              <a:gd name="connsiteX513" fmla="*/ 3356924 w 9384838"/>
              <a:gd name="connsiteY513" fmla="*/ 5093016 h 6246801"/>
              <a:gd name="connsiteX514" fmla="*/ 3382367 w 9384838"/>
              <a:gd name="connsiteY514" fmla="*/ 5118459 h 6246801"/>
              <a:gd name="connsiteX515" fmla="*/ 3382367 w 9384838"/>
              <a:gd name="connsiteY515" fmla="*/ 5142796 h 6246801"/>
              <a:gd name="connsiteX516" fmla="*/ 3331482 w 9384838"/>
              <a:gd name="connsiteY516" fmla="*/ 5093016 h 6246801"/>
              <a:gd name="connsiteX517" fmla="*/ 3356924 w 9384838"/>
              <a:gd name="connsiteY517" fmla="*/ 5067573 h 6246801"/>
              <a:gd name="connsiteX518" fmla="*/ 3356924 w 9384838"/>
              <a:gd name="connsiteY518" fmla="*/ 4992351 h 6246801"/>
              <a:gd name="connsiteX519" fmla="*/ 3407808 w 9384838"/>
              <a:gd name="connsiteY519" fmla="*/ 4942571 h 6246801"/>
              <a:gd name="connsiteX520" fmla="*/ 3356924 w 9384838"/>
              <a:gd name="connsiteY520" fmla="*/ 4942571 h 6246801"/>
              <a:gd name="connsiteX521" fmla="*/ 3349625 w 9384838"/>
              <a:gd name="connsiteY521" fmla="*/ 4928288 h 6246801"/>
              <a:gd name="connsiteX522" fmla="*/ 3349624 w 9384838"/>
              <a:gd name="connsiteY522" fmla="*/ 4928288 h 6246801"/>
              <a:gd name="connsiteX523" fmla="*/ 3356924 w 9384838"/>
              <a:gd name="connsiteY523" fmla="*/ 4942571 h 6246801"/>
              <a:gd name="connsiteX524" fmla="*/ 3281703 w 9384838"/>
              <a:gd name="connsiteY524" fmla="*/ 4968014 h 6246801"/>
              <a:gd name="connsiteX525" fmla="*/ 3256260 w 9384838"/>
              <a:gd name="connsiteY525" fmla="*/ 5017794 h 6246801"/>
              <a:gd name="connsiteX526" fmla="*/ 3181041 w 9384838"/>
              <a:gd name="connsiteY526" fmla="*/ 5067573 h 6246801"/>
              <a:gd name="connsiteX527" fmla="*/ 3206483 w 9384838"/>
              <a:gd name="connsiteY527" fmla="*/ 5118459 h 6246801"/>
              <a:gd name="connsiteX528" fmla="*/ 3181041 w 9384838"/>
              <a:gd name="connsiteY528" fmla="*/ 5142796 h 6246801"/>
              <a:gd name="connsiteX529" fmla="*/ 3231925 w 9384838"/>
              <a:gd name="connsiteY529" fmla="*/ 5168239 h 6246801"/>
              <a:gd name="connsiteX530" fmla="*/ 3281703 w 9384838"/>
              <a:gd name="connsiteY530" fmla="*/ 5218019 h 6246801"/>
              <a:gd name="connsiteX531" fmla="*/ 3331481 w 9384838"/>
              <a:gd name="connsiteY531" fmla="*/ 5268905 h 6246801"/>
              <a:gd name="connsiteX532" fmla="*/ 3281703 w 9384838"/>
              <a:gd name="connsiteY532" fmla="*/ 5293242 h 6246801"/>
              <a:gd name="connsiteX533" fmla="*/ 3281703 w 9384838"/>
              <a:gd name="connsiteY533" fmla="*/ 5318685 h 6246801"/>
              <a:gd name="connsiteX534" fmla="*/ 3256260 w 9384838"/>
              <a:gd name="connsiteY534" fmla="*/ 5293242 h 6246801"/>
              <a:gd name="connsiteX535" fmla="*/ 3206483 w 9384838"/>
              <a:gd name="connsiteY535" fmla="*/ 5293242 h 6246801"/>
              <a:gd name="connsiteX536" fmla="*/ 3181041 w 9384838"/>
              <a:gd name="connsiteY536" fmla="*/ 5293242 h 6246801"/>
              <a:gd name="connsiteX537" fmla="*/ 3056044 w 9384838"/>
              <a:gd name="connsiteY537" fmla="*/ 5293242 h 6246801"/>
              <a:gd name="connsiteX538" fmla="*/ 3030601 w 9384838"/>
              <a:gd name="connsiteY538" fmla="*/ 5344128 h 6246801"/>
              <a:gd name="connsiteX539" fmla="*/ 3006265 w 9384838"/>
              <a:gd name="connsiteY539" fmla="*/ 5344128 h 6246801"/>
              <a:gd name="connsiteX540" fmla="*/ 2980823 w 9384838"/>
              <a:gd name="connsiteY540" fmla="*/ 5369571 h 6246801"/>
              <a:gd name="connsiteX541" fmla="*/ 3006265 w 9384838"/>
              <a:gd name="connsiteY541" fmla="*/ 5393907 h 6246801"/>
              <a:gd name="connsiteX542" fmla="*/ 2980823 w 9384838"/>
              <a:gd name="connsiteY542" fmla="*/ 5419350 h 6246801"/>
              <a:gd name="connsiteX543" fmla="*/ 2905602 w 9384838"/>
              <a:gd name="connsiteY543" fmla="*/ 5444793 h 6246801"/>
              <a:gd name="connsiteX544" fmla="*/ 2880162 w 9384838"/>
              <a:gd name="connsiteY544" fmla="*/ 5520016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579280 w 9384838"/>
              <a:gd name="connsiteY561" fmla="*/ 5142795 h 6246801"/>
              <a:gd name="connsiteX562" fmla="*/ 2705382 w 9384838"/>
              <a:gd name="connsiteY562" fmla="*/ 5093015 h 6246801"/>
              <a:gd name="connsiteX563" fmla="*/ 2755160 w 9384838"/>
              <a:gd name="connsiteY563" fmla="*/ 5043236 h 6246801"/>
              <a:gd name="connsiteX564" fmla="*/ 2755160 w 9384838"/>
              <a:gd name="connsiteY564" fmla="*/ 4992350 h 6246801"/>
              <a:gd name="connsiteX565" fmla="*/ 2729719 w 9384838"/>
              <a:gd name="connsiteY565" fmla="*/ 4968013 h 6246801"/>
              <a:gd name="connsiteX566" fmla="*/ 2705383 w 9384838"/>
              <a:gd name="connsiteY566" fmla="*/ 4942570 h 6246801"/>
              <a:gd name="connsiteX567" fmla="*/ 2679942 w 9384838"/>
              <a:gd name="connsiteY567" fmla="*/ 4942570 h 6246801"/>
              <a:gd name="connsiteX568" fmla="*/ 2654500 w 9384838"/>
              <a:gd name="connsiteY568" fmla="*/ 4968013 h 6246801"/>
              <a:gd name="connsiteX569" fmla="*/ 2604722 w 9384838"/>
              <a:gd name="connsiteY569" fmla="*/ 4968013 h 6246801"/>
              <a:gd name="connsiteX570" fmla="*/ 2529503 w 9384838"/>
              <a:gd name="connsiteY570" fmla="*/ 4917127 h 6246801"/>
              <a:gd name="connsiteX571" fmla="*/ 2529503 w 9384838"/>
              <a:gd name="connsiteY571" fmla="*/ 4867348 h 6246801"/>
              <a:gd name="connsiteX572" fmla="*/ 2454282 w 9384838"/>
              <a:gd name="connsiteY572" fmla="*/ 4841905 h 6246801"/>
              <a:gd name="connsiteX573" fmla="*/ 2454282 w 9384838"/>
              <a:gd name="connsiteY573" fmla="*/ 4867348 h 6246801"/>
              <a:gd name="connsiteX574" fmla="*/ 2428840 w 9384838"/>
              <a:gd name="connsiteY574" fmla="*/ 4841905 h 6246801"/>
              <a:gd name="connsiteX575" fmla="*/ 2379063 w 9384838"/>
              <a:gd name="connsiteY575" fmla="*/ 4841905 h 6246801"/>
              <a:gd name="connsiteX576" fmla="*/ 2353620 w 9384838"/>
              <a:gd name="connsiteY576" fmla="*/ 4867348 h 6246801"/>
              <a:gd name="connsiteX577" fmla="*/ 2353620 w 9384838"/>
              <a:gd name="connsiteY577" fmla="*/ 4867347 h 6246801"/>
              <a:gd name="connsiteX578" fmla="*/ 2328178 w 9384838"/>
              <a:gd name="connsiteY578" fmla="*/ 4841904 h 6246801"/>
              <a:gd name="connsiteX579" fmla="*/ 2303843 w 9384838"/>
              <a:gd name="connsiteY579" fmla="*/ 4841904 h 6246801"/>
              <a:gd name="connsiteX580" fmla="*/ 2278401 w 9384838"/>
              <a:gd name="connsiteY580" fmla="*/ 4817568 h 6246801"/>
              <a:gd name="connsiteX581" fmla="*/ 2252958 w 9384838"/>
              <a:gd name="connsiteY581" fmla="*/ 4841904 h 6246801"/>
              <a:gd name="connsiteX582" fmla="*/ 2303843 w 9384838"/>
              <a:gd name="connsiteY582" fmla="*/ 4867347 h 6246801"/>
              <a:gd name="connsiteX583" fmla="*/ 2228623 w 9384838"/>
              <a:gd name="connsiteY583" fmla="*/ 4892790 h 6246801"/>
              <a:gd name="connsiteX584" fmla="*/ 2177740 w 9384838"/>
              <a:gd name="connsiteY584" fmla="*/ 4841904 h 6246801"/>
              <a:gd name="connsiteX585" fmla="*/ 2153404 w 9384838"/>
              <a:gd name="connsiteY585" fmla="*/ 4867347 h 6246801"/>
              <a:gd name="connsiteX586" fmla="*/ 2153404 w 9384838"/>
              <a:gd name="connsiteY586" fmla="*/ 4892790 h 6246801"/>
              <a:gd name="connsiteX587" fmla="*/ 2127962 w 9384838"/>
              <a:gd name="connsiteY587" fmla="*/ 4942570 h 6246801"/>
              <a:gd name="connsiteX588" fmla="*/ 2102518 w 9384838"/>
              <a:gd name="connsiteY588" fmla="*/ 4917127 h 6246801"/>
              <a:gd name="connsiteX589" fmla="*/ 2078183 w 9384838"/>
              <a:gd name="connsiteY589" fmla="*/ 4917127 h 6246801"/>
              <a:gd name="connsiteX590" fmla="*/ 2078183 w 9384838"/>
              <a:gd name="connsiteY590" fmla="*/ 4867347 h 6246801"/>
              <a:gd name="connsiteX591" fmla="*/ 2027299 w 9384838"/>
              <a:gd name="connsiteY591" fmla="*/ 4867347 h 6246801"/>
              <a:gd name="connsiteX592" fmla="*/ 2001857 w 9384838"/>
              <a:gd name="connsiteY592" fmla="*/ 4892790 h 6246801"/>
              <a:gd name="connsiteX593" fmla="*/ 1952080 w 9384838"/>
              <a:gd name="connsiteY593" fmla="*/ 4892790 h 6246801"/>
              <a:gd name="connsiteX594" fmla="*/ 1902303 w 9384838"/>
              <a:gd name="connsiteY594" fmla="*/ 4917127 h 6246801"/>
              <a:gd name="connsiteX595" fmla="*/ 1876860 w 9384838"/>
              <a:gd name="connsiteY595" fmla="*/ 4892790 h 6246801"/>
              <a:gd name="connsiteX596" fmla="*/ 1876860 w 9384838"/>
              <a:gd name="connsiteY596" fmla="*/ 4867347 h 6246801"/>
              <a:gd name="connsiteX597" fmla="*/ 1851419 w 9384838"/>
              <a:gd name="connsiteY597" fmla="*/ 4892790 h 6246801"/>
              <a:gd name="connsiteX598" fmla="*/ 1827080 w 9384838"/>
              <a:gd name="connsiteY598" fmla="*/ 4892790 h 6246801"/>
              <a:gd name="connsiteX599" fmla="*/ 1801640 w 9384838"/>
              <a:gd name="connsiteY599" fmla="*/ 4867347 h 6246801"/>
              <a:gd name="connsiteX600" fmla="*/ 1801640 w 9384838"/>
              <a:gd name="connsiteY600" fmla="*/ 4892790 h 6246801"/>
              <a:gd name="connsiteX601" fmla="*/ 1776198 w 9384838"/>
              <a:gd name="connsiteY601" fmla="*/ 4917127 h 6246801"/>
              <a:gd name="connsiteX602" fmla="*/ 1751861 w 9384838"/>
              <a:gd name="connsiteY602" fmla="*/ 4892790 h 6246801"/>
              <a:gd name="connsiteX603" fmla="*/ 1726419 w 9384838"/>
              <a:gd name="connsiteY603" fmla="*/ 4892790 h 6246801"/>
              <a:gd name="connsiteX604" fmla="*/ 1700977 w 9384838"/>
              <a:gd name="connsiteY604" fmla="*/ 4917127 h 6246801"/>
              <a:gd name="connsiteX605" fmla="*/ 1676640 w 9384838"/>
              <a:gd name="connsiteY605" fmla="*/ 4892790 h 6246801"/>
              <a:gd name="connsiteX606" fmla="*/ 1625756 w 9384838"/>
              <a:gd name="connsiteY606" fmla="*/ 4917127 h 6246801"/>
              <a:gd name="connsiteX607" fmla="*/ 1601421 w 9384838"/>
              <a:gd name="connsiteY607" fmla="*/ 4917127 h 6246801"/>
              <a:gd name="connsiteX608" fmla="*/ 1575979 w 9384838"/>
              <a:gd name="connsiteY608" fmla="*/ 4892790 h 6246801"/>
              <a:gd name="connsiteX609" fmla="*/ 1575979 w 9384838"/>
              <a:gd name="connsiteY609" fmla="*/ 4867347 h 6246801"/>
              <a:gd name="connsiteX610" fmla="*/ 1575979 w 9384838"/>
              <a:gd name="connsiteY610" fmla="*/ 4841904 h 6246801"/>
              <a:gd name="connsiteX611" fmla="*/ 1526200 w 9384838"/>
              <a:gd name="connsiteY611" fmla="*/ 4817568 h 6246801"/>
              <a:gd name="connsiteX612" fmla="*/ 1450978 w 9384838"/>
              <a:gd name="connsiteY612" fmla="*/ 4867347 h 6246801"/>
              <a:gd name="connsiteX613" fmla="*/ 1425540 w 9384838"/>
              <a:gd name="connsiteY613" fmla="*/ 4867347 h 6246801"/>
              <a:gd name="connsiteX614" fmla="*/ 1425540 w 9384838"/>
              <a:gd name="connsiteY614" fmla="*/ 4867348 h 6246801"/>
              <a:gd name="connsiteX615" fmla="*/ 1425540 w 9384838"/>
              <a:gd name="connsiteY615" fmla="*/ 4917127 h 6246801"/>
              <a:gd name="connsiteX616" fmla="*/ 1400097 w 9384838"/>
              <a:gd name="connsiteY616" fmla="*/ 4942570 h 6246801"/>
              <a:gd name="connsiteX617" fmla="*/ 1400097 w 9384838"/>
              <a:gd name="connsiteY617" fmla="*/ 4992350 h 6246801"/>
              <a:gd name="connsiteX618" fmla="*/ 1350319 w 9384838"/>
              <a:gd name="connsiteY618" fmla="*/ 4992350 h 6246801"/>
              <a:gd name="connsiteX619" fmla="*/ 1350319 w 9384838"/>
              <a:gd name="connsiteY619" fmla="*/ 5043236 h 6246801"/>
              <a:gd name="connsiteX620" fmla="*/ 1299435 w 9384838"/>
              <a:gd name="connsiteY620" fmla="*/ 4992350 h 6246801"/>
              <a:gd name="connsiteX621" fmla="*/ 1249656 w 9384838"/>
              <a:gd name="connsiteY621" fmla="*/ 4917127 h 6246801"/>
              <a:gd name="connsiteX622" fmla="*/ 1224214 w 9384838"/>
              <a:gd name="connsiteY622" fmla="*/ 4917127 h 6246801"/>
              <a:gd name="connsiteX623" fmla="*/ 1148993 w 9384838"/>
              <a:gd name="connsiteY623" fmla="*/ 4892791 h 6246801"/>
              <a:gd name="connsiteX624" fmla="*/ 1124658 w 9384838"/>
              <a:gd name="connsiteY624" fmla="*/ 4917127 h 6246801"/>
              <a:gd name="connsiteX625" fmla="*/ 1124658 w 9384838"/>
              <a:gd name="connsiteY625" fmla="*/ 4892791 h 6246801"/>
              <a:gd name="connsiteX626" fmla="*/ 1099215 w 9384838"/>
              <a:gd name="connsiteY626" fmla="*/ 4917127 h 6246801"/>
              <a:gd name="connsiteX627" fmla="*/ 1073771 w 9384838"/>
              <a:gd name="connsiteY627" fmla="*/ 4892791 h 6246801"/>
              <a:gd name="connsiteX628" fmla="*/ 1049435 w 9384838"/>
              <a:gd name="connsiteY628" fmla="*/ 4917127 h 6246801"/>
              <a:gd name="connsiteX629" fmla="*/ 998551 w 9384838"/>
              <a:gd name="connsiteY629" fmla="*/ 4917127 h 6246801"/>
              <a:gd name="connsiteX630" fmla="*/ 998551 w 9384838"/>
              <a:gd name="connsiteY630" fmla="*/ 4892791 h 6246801"/>
              <a:gd name="connsiteX631" fmla="*/ 948773 w 9384838"/>
              <a:gd name="connsiteY631" fmla="*/ 4841905 h 6246801"/>
              <a:gd name="connsiteX632" fmla="*/ 898995 w 9384838"/>
              <a:gd name="connsiteY632" fmla="*/ 4867348 h 6246801"/>
              <a:gd name="connsiteX633" fmla="*/ 898995 w 9384838"/>
              <a:gd name="connsiteY633" fmla="*/ 4792125 h 6246801"/>
              <a:gd name="connsiteX634" fmla="*/ 923331 w 9384838"/>
              <a:gd name="connsiteY634" fmla="*/ 4766682 h 6246801"/>
              <a:gd name="connsiteX635" fmla="*/ 923331 w 9384838"/>
              <a:gd name="connsiteY635" fmla="*/ 4716902 h 6246801"/>
              <a:gd name="connsiteX636" fmla="*/ 923331 w 9384838"/>
              <a:gd name="connsiteY636" fmla="*/ 4691459 h 6246801"/>
              <a:gd name="connsiteX637" fmla="*/ 974215 w 9384838"/>
              <a:gd name="connsiteY637" fmla="*/ 4691459 h 6246801"/>
              <a:gd name="connsiteX638" fmla="*/ 998551 w 9384838"/>
              <a:gd name="connsiteY638" fmla="*/ 4667122 h 6246801"/>
              <a:gd name="connsiteX639" fmla="*/ 1049435 w 9384838"/>
              <a:gd name="connsiteY639" fmla="*/ 4716902 h 6246801"/>
              <a:gd name="connsiteX640" fmla="*/ 1148993 w 9384838"/>
              <a:gd name="connsiteY640" fmla="*/ 4716902 h 6246801"/>
              <a:gd name="connsiteX641" fmla="*/ 1174436 w 9384838"/>
              <a:gd name="connsiteY641" fmla="*/ 4667122 h 6246801"/>
              <a:gd name="connsiteX642" fmla="*/ 1224214 w 9384838"/>
              <a:gd name="connsiteY642" fmla="*/ 4667122 h 6246801"/>
              <a:gd name="connsiteX643" fmla="*/ 1249656 w 9384838"/>
              <a:gd name="connsiteY643" fmla="*/ 4616236 h 6246801"/>
              <a:gd name="connsiteX644" fmla="*/ 1275099 w 9384838"/>
              <a:gd name="connsiteY644" fmla="*/ 4616236 h 6246801"/>
              <a:gd name="connsiteX645" fmla="*/ 1275099 w 9384838"/>
              <a:gd name="connsiteY645" fmla="*/ 4616237 h 6246801"/>
              <a:gd name="connsiteX646" fmla="*/ 1350319 w 9384838"/>
              <a:gd name="connsiteY646" fmla="*/ 4616237 h 6246801"/>
              <a:gd name="connsiteX647" fmla="*/ 1374654 w 9384838"/>
              <a:gd name="connsiteY647" fmla="*/ 4590794 h 6246801"/>
              <a:gd name="connsiteX648" fmla="*/ 1425539 w 9384838"/>
              <a:gd name="connsiteY648" fmla="*/ 4566457 h 6246801"/>
              <a:gd name="connsiteX649" fmla="*/ 1550537 w 9384838"/>
              <a:gd name="connsiteY649" fmla="*/ 4491234 h 6246801"/>
              <a:gd name="connsiteX650" fmla="*/ 1651201 w 9384838"/>
              <a:gd name="connsiteY650" fmla="*/ 4440348 h 6246801"/>
              <a:gd name="connsiteX651" fmla="*/ 1751865 w 9384838"/>
              <a:gd name="connsiteY651" fmla="*/ 4416011 h 6246801"/>
              <a:gd name="connsiteX652" fmla="*/ 1776201 w 9384838"/>
              <a:gd name="connsiteY652" fmla="*/ 4365125 h 6246801"/>
              <a:gd name="connsiteX653" fmla="*/ 1751865 w 9384838"/>
              <a:gd name="connsiteY653" fmla="*/ 4340788 h 6246801"/>
              <a:gd name="connsiteX654" fmla="*/ 1801642 w 9384838"/>
              <a:gd name="connsiteY654" fmla="*/ 4340788 h 6246801"/>
              <a:gd name="connsiteX655" fmla="*/ 1827082 w 9384838"/>
              <a:gd name="connsiteY655" fmla="*/ 4315345 h 6246801"/>
              <a:gd name="connsiteX656" fmla="*/ 1902304 w 9384838"/>
              <a:gd name="connsiteY656" fmla="*/ 4340788 h 6246801"/>
              <a:gd name="connsiteX657" fmla="*/ 1952081 w 9384838"/>
              <a:gd name="connsiteY657" fmla="*/ 4315345 h 6246801"/>
              <a:gd name="connsiteX658" fmla="*/ 2001860 w 9384838"/>
              <a:gd name="connsiteY658" fmla="*/ 4340788 h 6246801"/>
              <a:gd name="connsiteX659" fmla="*/ 1952081 w 9384838"/>
              <a:gd name="connsiteY659" fmla="*/ 4340788 h 6246801"/>
              <a:gd name="connsiteX660" fmla="*/ 1952081 w 9384838"/>
              <a:gd name="connsiteY660" fmla="*/ 4390568 h 6246801"/>
              <a:gd name="connsiteX661" fmla="*/ 2027302 w 9384838"/>
              <a:gd name="connsiteY661" fmla="*/ 4416011 h 6246801"/>
              <a:gd name="connsiteX662" fmla="*/ 2052742 w 9384838"/>
              <a:gd name="connsiteY662" fmla="*/ 4416011 h 6246801"/>
              <a:gd name="connsiteX663" fmla="*/ 2102518 w 9384838"/>
              <a:gd name="connsiteY663" fmla="*/ 4390568 h 6246801"/>
              <a:gd name="connsiteX664" fmla="*/ 2127962 w 9384838"/>
              <a:gd name="connsiteY664" fmla="*/ 4390568 h 6246801"/>
              <a:gd name="connsiteX665" fmla="*/ 2203182 w 9384838"/>
              <a:gd name="connsiteY665" fmla="*/ 4440348 h 6246801"/>
              <a:gd name="connsiteX666" fmla="*/ 2328178 w 9384838"/>
              <a:gd name="connsiteY666" fmla="*/ 4465791 h 6246801"/>
              <a:gd name="connsiteX667" fmla="*/ 2428839 w 9384838"/>
              <a:gd name="connsiteY667" fmla="*/ 4465791 h 6246801"/>
              <a:gd name="connsiteX668" fmla="*/ 2478617 w 9384838"/>
              <a:gd name="connsiteY668" fmla="*/ 4440348 h 6246801"/>
              <a:gd name="connsiteX669" fmla="*/ 2529503 w 9384838"/>
              <a:gd name="connsiteY669" fmla="*/ 4416011 h 6246801"/>
              <a:gd name="connsiteX670" fmla="*/ 2579280 w 9384838"/>
              <a:gd name="connsiteY670" fmla="*/ 4440348 h 6246801"/>
              <a:gd name="connsiteX671" fmla="*/ 2629058 w 9384838"/>
              <a:gd name="connsiteY671" fmla="*/ 4440348 h 6246801"/>
              <a:gd name="connsiteX672" fmla="*/ 2679941 w 9384838"/>
              <a:gd name="connsiteY672" fmla="*/ 4465791 h 6246801"/>
              <a:gd name="connsiteX673" fmla="*/ 2679941 w 9384838"/>
              <a:gd name="connsiteY673" fmla="*/ 4465790 h 6246801"/>
              <a:gd name="connsiteX674" fmla="*/ 2705383 w 9384838"/>
              <a:gd name="connsiteY674" fmla="*/ 4465790 h 6246801"/>
              <a:gd name="connsiteX675" fmla="*/ 2804940 w 9384838"/>
              <a:gd name="connsiteY675" fmla="*/ 4440347 h 6246801"/>
              <a:gd name="connsiteX676" fmla="*/ 2830382 w 9384838"/>
              <a:gd name="connsiteY676" fmla="*/ 4491233 h 6246801"/>
              <a:gd name="connsiteX677" fmla="*/ 2804940 w 9384838"/>
              <a:gd name="connsiteY677" fmla="*/ 4515570 h 6246801"/>
              <a:gd name="connsiteX678" fmla="*/ 2780604 w 9384838"/>
              <a:gd name="connsiteY678" fmla="*/ 4541013 h 6246801"/>
              <a:gd name="connsiteX679" fmla="*/ 2804940 w 9384838"/>
              <a:gd name="connsiteY679" fmla="*/ 4566456 h 6246801"/>
              <a:gd name="connsiteX680" fmla="*/ 2804940 w 9384838"/>
              <a:gd name="connsiteY680" fmla="*/ 4590793 h 6246801"/>
              <a:gd name="connsiteX681" fmla="*/ 2855825 w 9384838"/>
              <a:gd name="connsiteY681" fmla="*/ 4590793 h 6246801"/>
              <a:gd name="connsiteX682" fmla="*/ 2855825 w 9384838"/>
              <a:gd name="connsiteY682" fmla="*/ 4566456 h 6246801"/>
              <a:gd name="connsiteX683" fmla="*/ 2880159 w 9384838"/>
              <a:gd name="connsiteY683" fmla="*/ 4566456 h 6246801"/>
              <a:gd name="connsiteX684" fmla="*/ 2880159 w 9384838"/>
              <a:gd name="connsiteY684" fmla="*/ 4605916 h 6246801"/>
              <a:gd name="connsiteX685" fmla="*/ 2880162 w 9384838"/>
              <a:gd name="connsiteY685" fmla="*/ 4605918 h 6246801"/>
              <a:gd name="connsiteX686" fmla="*/ 2880162 w 9384838"/>
              <a:gd name="connsiteY686" fmla="*/ 4566457 h 6246801"/>
              <a:gd name="connsiteX687" fmla="*/ 2931045 w 9384838"/>
              <a:gd name="connsiteY687" fmla="*/ 4616236 h 6246801"/>
              <a:gd name="connsiteX688" fmla="*/ 2980823 w 9384838"/>
              <a:gd name="connsiteY688" fmla="*/ 4641679 h 6246801"/>
              <a:gd name="connsiteX689" fmla="*/ 3006265 w 9384838"/>
              <a:gd name="connsiteY689" fmla="*/ 4616236 h 6246801"/>
              <a:gd name="connsiteX690" fmla="*/ 3030601 w 9384838"/>
              <a:gd name="connsiteY690" fmla="*/ 4616236 h 6246801"/>
              <a:gd name="connsiteX691" fmla="*/ 3056044 w 9384838"/>
              <a:gd name="connsiteY691" fmla="*/ 4590793 h 6246801"/>
              <a:gd name="connsiteX692" fmla="*/ 3105820 w 9384838"/>
              <a:gd name="connsiteY692" fmla="*/ 4590793 h 6246801"/>
              <a:gd name="connsiteX693" fmla="*/ 3131263 w 9384838"/>
              <a:gd name="connsiteY693" fmla="*/ 4541014 h 6246801"/>
              <a:gd name="connsiteX694" fmla="*/ 3131263 w 9384838"/>
              <a:gd name="connsiteY694" fmla="*/ 4590793 h 6246801"/>
              <a:gd name="connsiteX695" fmla="*/ 3156704 w 9384838"/>
              <a:gd name="connsiteY695" fmla="*/ 4566457 h 6246801"/>
              <a:gd name="connsiteX696" fmla="*/ 3181041 w 9384838"/>
              <a:gd name="connsiteY696" fmla="*/ 4515571 h 6246801"/>
              <a:gd name="connsiteX697" fmla="*/ 3156704 w 9384838"/>
              <a:gd name="connsiteY697" fmla="*/ 4440348 h 6246801"/>
              <a:gd name="connsiteX698" fmla="*/ 3131263 w 9384838"/>
              <a:gd name="connsiteY698" fmla="*/ 4416011 h 6246801"/>
              <a:gd name="connsiteX699" fmla="*/ 3181041 w 9384838"/>
              <a:gd name="connsiteY699" fmla="*/ 4365125 h 6246801"/>
              <a:gd name="connsiteX700" fmla="*/ 3231924 w 9384838"/>
              <a:gd name="connsiteY700" fmla="*/ 4340788 h 6246801"/>
              <a:gd name="connsiteX701" fmla="*/ 3256260 w 9384838"/>
              <a:gd name="connsiteY701" fmla="*/ 4289902 h 6246801"/>
              <a:gd name="connsiteX702" fmla="*/ 3281703 w 9384838"/>
              <a:gd name="connsiteY702" fmla="*/ 4289902 h 6246801"/>
              <a:gd name="connsiteX703" fmla="*/ 3281705 w 9384838"/>
              <a:gd name="connsiteY703" fmla="*/ 4289902 h 6246801"/>
              <a:gd name="connsiteX704" fmla="*/ 3307147 w 9384838"/>
              <a:gd name="connsiteY704" fmla="*/ 4265565 h 6246801"/>
              <a:gd name="connsiteX705" fmla="*/ 3356924 w 9384838"/>
              <a:gd name="connsiteY705" fmla="*/ 4265565 h 6246801"/>
              <a:gd name="connsiteX706" fmla="*/ 3457589 w 9384838"/>
              <a:gd name="connsiteY706" fmla="*/ 4190342 h 6246801"/>
              <a:gd name="connsiteX707" fmla="*/ 3558250 w 9384838"/>
              <a:gd name="connsiteY707" fmla="*/ 4089676 h 6246801"/>
              <a:gd name="connsiteX708" fmla="*/ 3582585 w 9384838"/>
              <a:gd name="connsiteY708" fmla="*/ 4014453 h 6246801"/>
              <a:gd name="connsiteX709" fmla="*/ 3608026 w 9384838"/>
              <a:gd name="connsiteY709" fmla="*/ 3989010 h 6246801"/>
              <a:gd name="connsiteX710" fmla="*/ 3582585 w 9384838"/>
              <a:gd name="connsiteY710" fmla="*/ 3963567 h 6246801"/>
              <a:gd name="connsiteX711" fmla="*/ 3608026 w 9384838"/>
              <a:gd name="connsiteY711" fmla="*/ 3913787 h 6246801"/>
              <a:gd name="connsiteX712" fmla="*/ 3582585 w 9384838"/>
              <a:gd name="connsiteY712" fmla="*/ 3888344 h 6246801"/>
              <a:gd name="connsiteX713" fmla="*/ 3608026 w 9384838"/>
              <a:gd name="connsiteY713" fmla="*/ 3838565 h 6246801"/>
              <a:gd name="connsiteX714" fmla="*/ 3633468 w 9384838"/>
              <a:gd name="connsiteY714" fmla="*/ 3813122 h 6246801"/>
              <a:gd name="connsiteX715" fmla="*/ 3683247 w 9384838"/>
              <a:gd name="connsiteY715" fmla="*/ 3788785 h 6246801"/>
              <a:gd name="connsiteX716" fmla="*/ 3708689 w 9384838"/>
              <a:gd name="connsiteY716" fmla="*/ 3813122 h 6246801"/>
              <a:gd name="connsiteX717" fmla="*/ 3783908 w 9384838"/>
              <a:gd name="connsiteY717" fmla="*/ 3788785 h 6246801"/>
              <a:gd name="connsiteX718" fmla="*/ 3883464 w 9384838"/>
              <a:gd name="connsiteY718" fmla="*/ 3763342 h 6246801"/>
              <a:gd name="connsiteX719" fmla="*/ 3883464 w 9384838"/>
              <a:gd name="connsiteY719" fmla="*/ 3813122 h 6246801"/>
              <a:gd name="connsiteX720" fmla="*/ 3833686 w 9384838"/>
              <a:gd name="connsiteY720" fmla="*/ 3813122 h 6246801"/>
              <a:gd name="connsiteX721" fmla="*/ 3808245 w 9384838"/>
              <a:gd name="connsiteY721" fmla="*/ 3838565 h 6246801"/>
              <a:gd name="connsiteX722" fmla="*/ 3808245 w 9384838"/>
              <a:gd name="connsiteY722" fmla="*/ 3888344 h 6246801"/>
              <a:gd name="connsiteX723" fmla="*/ 3758467 w 9384838"/>
              <a:gd name="connsiteY723" fmla="*/ 3864008 h 6246801"/>
              <a:gd name="connsiteX724" fmla="*/ 3708689 w 9384838"/>
              <a:gd name="connsiteY724" fmla="*/ 3913787 h 6246801"/>
              <a:gd name="connsiteX725" fmla="*/ 3683247 w 9384838"/>
              <a:gd name="connsiteY725" fmla="*/ 3888344 h 6246801"/>
              <a:gd name="connsiteX726" fmla="*/ 3633468 w 9384838"/>
              <a:gd name="connsiteY726" fmla="*/ 3913787 h 6246801"/>
              <a:gd name="connsiteX727" fmla="*/ 3657804 w 9384838"/>
              <a:gd name="connsiteY727" fmla="*/ 3939230 h 6246801"/>
              <a:gd name="connsiteX728" fmla="*/ 3633468 w 9384838"/>
              <a:gd name="connsiteY728" fmla="*/ 3963567 h 6246801"/>
              <a:gd name="connsiteX729" fmla="*/ 3657804 w 9384838"/>
              <a:gd name="connsiteY729" fmla="*/ 3963567 h 6246801"/>
              <a:gd name="connsiteX730" fmla="*/ 3683247 w 9384838"/>
              <a:gd name="connsiteY730" fmla="*/ 3989010 h 6246801"/>
              <a:gd name="connsiteX731" fmla="*/ 3708689 w 9384838"/>
              <a:gd name="connsiteY731" fmla="*/ 3989010 h 6246801"/>
              <a:gd name="connsiteX732" fmla="*/ 3708689 w 9384838"/>
              <a:gd name="connsiteY732" fmla="*/ 4014453 h 6246801"/>
              <a:gd name="connsiteX733" fmla="*/ 3708688 w 9384838"/>
              <a:gd name="connsiteY733" fmla="*/ 4014453 h 6246801"/>
              <a:gd name="connsiteX734" fmla="*/ 3657804 w 9384838"/>
              <a:gd name="connsiteY734" fmla="*/ 4064233 h 6246801"/>
              <a:gd name="connsiteX735" fmla="*/ 3683246 w 9384838"/>
              <a:gd name="connsiteY735" fmla="*/ 4139455 h 6246801"/>
              <a:gd name="connsiteX736" fmla="*/ 3808243 w 9384838"/>
              <a:gd name="connsiteY736" fmla="*/ 4164898 h 6246801"/>
              <a:gd name="connsiteX737" fmla="*/ 3833684 w 9384838"/>
              <a:gd name="connsiteY737" fmla="*/ 4089676 h 6246801"/>
              <a:gd name="connsiteX738" fmla="*/ 3958666 w 9384838"/>
              <a:gd name="connsiteY738" fmla="*/ 4089676 h 6246801"/>
              <a:gd name="connsiteX739" fmla="*/ 4084770 w 9384838"/>
              <a:gd name="connsiteY739" fmla="*/ 4064233 h 6246801"/>
              <a:gd name="connsiteX740" fmla="*/ 4185432 w 9384838"/>
              <a:gd name="connsiteY740" fmla="*/ 4064233 h 6246801"/>
              <a:gd name="connsiteX741" fmla="*/ 4460870 w 9384838"/>
              <a:gd name="connsiteY741" fmla="*/ 3888345 h 6246801"/>
              <a:gd name="connsiteX742" fmla="*/ 4510648 w 9384838"/>
              <a:gd name="connsiteY742" fmla="*/ 3763342 h 6246801"/>
              <a:gd name="connsiteX743" fmla="*/ 4761751 w 9384838"/>
              <a:gd name="connsiteY743" fmla="*/ 3713562 h 6246801"/>
              <a:gd name="connsiteX744" fmla="*/ 4836971 w 9384838"/>
              <a:gd name="connsiteY744" fmla="*/ 3612896 h 6246801"/>
              <a:gd name="connsiteX745" fmla="*/ 4887855 w 9384838"/>
              <a:gd name="connsiteY745" fmla="*/ 3487894 h 6246801"/>
              <a:gd name="connsiteX746" fmla="*/ 4887855 w 9384838"/>
              <a:gd name="connsiteY746" fmla="*/ 3487893 h 6246801"/>
              <a:gd name="connsiteX747" fmla="*/ 4937633 w 9384838"/>
              <a:gd name="connsiteY747" fmla="*/ 3437007 h 6246801"/>
              <a:gd name="connsiteX748" fmla="*/ 5012854 w 9384838"/>
              <a:gd name="connsiteY748" fmla="*/ 3387227 h 6246801"/>
              <a:gd name="connsiteX749" fmla="*/ 5038296 w 9384838"/>
              <a:gd name="connsiteY749" fmla="*/ 3336341 h 6246801"/>
              <a:gd name="connsiteX750" fmla="*/ 5113516 w 9384838"/>
              <a:gd name="connsiteY750" fmla="*/ 3236782 h 6246801"/>
              <a:gd name="connsiteX751" fmla="*/ 5137852 w 9384838"/>
              <a:gd name="connsiteY751" fmla="*/ 3185896 h 6246801"/>
              <a:gd name="connsiteX752" fmla="*/ 5163294 w 9384838"/>
              <a:gd name="connsiteY752" fmla="*/ 3161560 h 6246801"/>
              <a:gd name="connsiteX753" fmla="*/ 5238514 w 9384838"/>
              <a:gd name="connsiteY753" fmla="*/ 3011116 h 6246801"/>
              <a:gd name="connsiteX754" fmla="*/ 5263957 w 9384838"/>
              <a:gd name="connsiteY754" fmla="*/ 2860672 h 6246801"/>
              <a:gd name="connsiteX755" fmla="*/ 5188736 w 9384838"/>
              <a:gd name="connsiteY755" fmla="*/ 2809788 h 6246801"/>
              <a:gd name="connsiteX756" fmla="*/ 5163294 w 9384838"/>
              <a:gd name="connsiteY756" fmla="*/ 2835229 h 6246801"/>
              <a:gd name="connsiteX757" fmla="*/ 5137852 w 9384838"/>
              <a:gd name="connsiteY757" fmla="*/ 2835229 h 6246801"/>
              <a:gd name="connsiteX758" fmla="*/ 5137852 w 9384838"/>
              <a:gd name="connsiteY758" fmla="*/ 2785450 h 6246801"/>
              <a:gd name="connsiteX759" fmla="*/ 5188736 w 9384838"/>
              <a:gd name="connsiteY759" fmla="*/ 2785450 h 6246801"/>
              <a:gd name="connsiteX760" fmla="*/ 5263957 w 9384838"/>
              <a:gd name="connsiteY760" fmla="*/ 2734563 h 6246801"/>
              <a:gd name="connsiteX761" fmla="*/ 5339177 w 9384838"/>
              <a:gd name="connsiteY761" fmla="*/ 2609561 h 6246801"/>
              <a:gd name="connsiteX762" fmla="*/ 5289399 w 9384838"/>
              <a:gd name="connsiteY762" fmla="*/ 2534339 h 6246801"/>
              <a:gd name="connsiteX763" fmla="*/ 5289931 w 9384838"/>
              <a:gd name="connsiteY763" fmla="*/ 2534660 h 6246801"/>
              <a:gd name="connsiteX764" fmla="*/ 5289398 w 9384838"/>
              <a:gd name="connsiteY764" fmla="*/ 2534339 h 6246801"/>
              <a:gd name="connsiteX765" fmla="*/ 5313734 w 9384838"/>
              <a:gd name="connsiteY765" fmla="*/ 2483451 h 6246801"/>
              <a:gd name="connsiteX766" fmla="*/ 5289398 w 9384838"/>
              <a:gd name="connsiteY766" fmla="*/ 2459115 h 6246801"/>
              <a:gd name="connsiteX767" fmla="*/ 5364618 w 9384838"/>
              <a:gd name="connsiteY767" fmla="*/ 2408231 h 6246801"/>
              <a:gd name="connsiteX768" fmla="*/ 5388954 w 9384838"/>
              <a:gd name="connsiteY768" fmla="*/ 2433674 h 6246801"/>
              <a:gd name="connsiteX769" fmla="*/ 5464174 w 9384838"/>
              <a:gd name="connsiteY769" fmla="*/ 2408231 h 6246801"/>
              <a:gd name="connsiteX770" fmla="*/ 5515059 w 9384838"/>
              <a:gd name="connsiteY770" fmla="*/ 2333007 h 6246801"/>
              <a:gd name="connsiteX771" fmla="*/ 5539394 w 9384838"/>
              <a:gd name="connsiteY771" fmla="*/ 2257785 h 6246801"/>
              <a:gd name="connsiteX772" fmla="*/ 5539394 w 9384838"/>
              <a:gd name="connsiteY772" fmla="*/ 2233447 h 6246801"/>
              <a:gd name="connsiteX773" fmla="*/ 5564837 w 9384838"/>
              <a:gd name="connsiteY773" fmla="*/ 2182565 h 6246801"/>
              <a:gd name="connsiteX774" fmla="*/ 5614615 w 9384838"/>
              <a:gd name="connsiteY774" fmla="*/ 2233447 h 6246801"/>
              <a:gd name="connsiteX775" fmla="*/ 5640057 w 9384838"/>
              <a:gd name="connsiteY775" fmla="*/ 2208005 h 6246801"/>
              <a:gd name="connsiteX776" fmla="*/ 5665499 w 9384838"/>
              <a:gd name="connsiteY776" fmla="*/ 2233447 h 6246801"/>
              <a:gd name="connsiteX777" fmla="*/ 5665499 w 9384838"/>
              <a:gd name="connsiteY777" fmla="*/ 2257785 h 6246801"/>
              <a:gd name="connsiteX778" fmla="*/ 5640057 w 9384838"/>
              <a:gd name="connsiteY778" fmla="*/ 2408231 h 6246801"/>
              <a:gd name="connsiteX779" fmla="*/ 5689835 w 9384838"/>
              <a:gd name="connsiteY779" fmla="*/ 2433674 h 6246801"/>
              <a:gd name="connsiteX780" fmla="*/ 5740719 w 9384838"/>
              <a:gd name="connsiteY780" fmla="*/ 2408231 h 6246801"/>
              <a:gd name="connsiteX781" fmla="*/ 5765055 w 9384838"/>
              <a:gd name="connsiteY781" fmla="*/ 2358450 h 6246801"/>
              <a:gd name="connsiteX782" fmla="*/ 5840275 w 9384838"/>
              <a:gd name="connsiteY782" fmla="*/ 2459115 h 6246801"/>
              <a:gd name="connsiteX783" fmla="*/ 5891159 w 9384838"/>
              <a:gd name="connsiteY783" fmla="*/ 2408231 h 6246801"/>
              <a:gd name="connsiteX784" fmla="*/ 5940937 w 9384838"/>
              <a:gd name="connsiteY784" fmla="*/ 2283229 h 6246801"/>
              <a:gd name="connsiteX785" fmla="*/ 5891159 w 9384838"/>
              <a:gd name="connsiteY785" fmla="*/ 2208005 h 6246801"/>
              <a:gd name="connsiteX786" fmla="*/ 5840275 w 9384838"/>
              <a:gd name="connsiteY786" fmla="*/ 2257785 h 6246801"/>
              <a:gd name="connsiteX787" fmla="*/ 5715277 w 9384838"/>
              <a:gd name="connsiteY787" fmla="*/ 2283229 h 6246801"/>
              <a:gd name="connsiteX788" fmla="*/ 5765055 w 9384838"/>
              <a:gd name="connsiteY788" fmla="*/ 2132783 h 6246801"/>
              <a:gd name="connsiteX789" fmla="*/ 5840275 w 9384838"/>
              <a:gd name="connsiteY789" fmla="*/ 2081897 h 6246801"/>
              <a:gd name="connsiteX790" fmla="*/ 8270546 w 9384838"/>
              <a:gd name="connsiteY790" fmla="*/ 1474959 h 6246801"/>
              <a:gd name="connsiteX791" fmla="*/ 8282255 w 9384838"/>
              <a:gd name="connsiteY791" fmla="*/ 1480813 h 6246801"/>
              <a:gd name="connsiteX792" fmla="*/ 8274449 w 9384838"/>
              <a:gd name="connsiteY792" fmla="*/ 1490571 h 6246801"/>
              <a:gd name="connsiteX793" fmla="*/ 8264691 w 9384838"/>
              <a:gd name="connsiteY793" fmla="*/ 1491546 h 6246801"/>
              <a:gd name="connsiteX794" fmla="*/ 8247128 w 9384838"/>
              <a:gd name="connsiteY794" fmla="*/ 1501304 h 6246801"/>
              <a:gd name="connsiteX795" fmla="*/ 8250055 w 9384838"/>
              <a:gd name="connsiteY795" fmla="*/ 1485692 h 6246801"/>
              <a:gd name="connsiteX796" fmla="*/ 8265667 w 9384838"/>
              <a:gd name="connsiteY796" fmla="*/ 1485692 h 6246801"/>
              <a:gd name="connsiteX797" fmla="*/ 8270546 w 9384838"/>
              <a:gd name="connsiteY797" fmla="*/ 1474959 h 6246801"/>
              <a:gd name="connsiteX798" fmla="*/ 8187608 w 9384838"/>
              <a:gd name="connsiteY798" fmla="*/ 1463250 h 6246801"/>
              <a:gd name="connsiteX799" fmla="*/ 8203220 w 9384838"/>
              <a:gd name="connsiteY799" fmla="*/ 1472032 h 6246801"/>
              <a:gd name="connsiteX800" fmla="*/ 8215904 w 9384838"/>
              <a:gd name="connsiteY800" fmla="*/ 1471056 h 6246801"/>
              <a:gd name="connsiteX801" fmla="*/ 8214929 w 9384838"/>
              <a:gd name="connsiteY801" fmla="*/ 1479838 h 6246801"/>
              <a:gd name="connsiteX802" fmla="*/ 8216880 w 9384838"/>
              <a:gd name="connsiteY802" fmla="*/ 1484717 h 6246801"/>
              <a:gd name="connsiteX803" fmla="*/ 8195414 w 9384838"/>
              <a:gd name="connsiteY803" fmla="*/ 1482765 h 6246801"/>
              <a:gd name="connsiteX804" fmla="*/ 8197365 w 9384838"/>
              <a:gd name="connsiteY804" fmla="*/ 1476909 h 6246801"/>
              <a:gd name="connsiteX805" fmla="*/ 8187608 w 9384838"/>
              <a:gd name="connsiteY805" fmla="*/ 1463250 h 6246801"/>
              <a:gd name="connsiteX806" fmla="*/ 8289085 w 9384838"/>
              <a:gd name="connsiteY806" fmla="*/ 1415439 h 6246801"/>
              <a:gd name="connsiteX807" fmla="*/ 8307624 w 9384838"/>
              <a:gd name="connsiteY807" fmla="*/ 1425197 h 6246801"/>
              <a:gd name="connsiteX808" fmla="*/ 8318357 w 9384838"/>
              <a:gd name="connsiteY808" fmla="*/ 1429100 h 6246801"/>
              <a:gd name="connsiteX809" fmla="*/ 8307624 w 9384838"/>
              <a:gd name="connsiteY809" fmla="*/ 1443734 h 6246801"/>
              <a:gd name="connsiteX810" fmla="*/ 8313478 w 9384838"/>
              <a:gd name="connsiteY810" fmla="*/ 1452516 h 6246801"/>
              <a:gd name="connsiteX811" fmla="*/ 8282255 w 9384838"/>
              <a:gd name="connsiteY811" fmla="*/ 1469104 h 6246801"/>
              <a:gd name="connsiteX812" fmla="*/ 8280303 w 9384838"/>
              <a:gd name="connsiteY812" fmla="*/ 1453493 h 6246801"/>
              <a:gd name="connsiteX813" fmla="*/ 8269570 w 9384838"/>
              <a:gd name="connsiteY813" fmla="*/ 1425197 h 6246801"/>
              <a:gd name="connsiteX814" fmla="*/ 8289085 w 9384838"/>
              <a:gd name="connsiteY814" fmla="*/ 1415439 h 6246801"/>
              <a:gd name="connsiteX815" fmla="*/ 8360314 w 9384838"/>
              <a:gd name="connsiteY815" fmla="*/ 1357869 h 6246801"/>
              <a:gd name="connsiteX816" fmla="*/ 8376902 w 9384838"/>
              <a:gd name="connsiteY816" fmla="*/ 1366651 h 6246801"/>
              <a:gd name="connsiteX817" fmla="*/ 8379829 w 9384838"/>
              <a:gd name="connsiteY817" fmla="*/ 1382264 h 6246801"/>
              <a:gd name="connsiteX818" fmla="*/ 8349581 w 9384838"/>
              <a:gd name="connsiteY818" fmla="*/ 1375434 h 6246801"/>
              <a:gd name="connsiteX819" fmla="*/ 8360314 w 9384838"/>
              <a:gd name="connsiteY819" fmla="*/ 1357869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571073 w 9384838"/>
              <a:gd name="connsiteY838" fmla="*/ 1228098 h 6246801"/>
              <a:gd name="connsiteX839" fmla="*/ 8306648 w 9384838"/>
              <a:gd name="connsiteY839" fmla="*/ 884639 h 6246801"/>
              <a:gd name="connsiteX840" fmla="*/ 8328114 w 9384838"/>
              <a:gd name="connsiteY840" fmla="*/ 903178 h 6246801"/>
              <a:gd name="connsiteX841" fmla="*/ 8334944 w 9384838"/>
              <a:gd name="connsiteY841" fmla="*/ 917814 h 6246801"/>
              <a:gd name="connsiteX842" fmla="*/ 8368119 w 9384838"/>
              <a:gd name="connsiteY842" fmla="*/ 935377 h 6246801"/>
              <a:gd name="connsiteX843" fmla="*/ 8422761 w 9384838"/>
              <a:gd name="connsiteY843" fmla="*/ 939280 h 6246801"/>
              <a:gd name="connsiteX844" fmla="*/ 8461790 w 9384838"/>
              <a:gd name="connsiteY844" fmla="*/ 922693 h 6246801"/>
              <a:gd name="connsiteX845" fmla="*/ 8450081 w 9384838"/>
              <a:gd name="connsiteY845" fmla="*/ 963674 h 6246801"/>
              <a:gd name="connsiteX846" fmla="*/ 8431542 w 9384838"/>
              <a:gd name="connsiteY846" fmla="*/ 975382 h 6246801"/>
              <a:gd name="connsiteX847" fmla="*/ 8415930 w 9384838"/>
              <a:gd name="connsiteY847" fmla="*/ 963674 h 6246801"/>
              <a:gd name="connsiteX848" fmla="*/ 8397391 w 9384838"/>
              <a:gd name="connsiteY848" fmla="*/ 963674 h 6246801"/>
              <a:gd name="connsiteX849" fmla="*/ 8359338 w 9384838"/>
              <a:gd name="connsiteY849" fmla="*/ 1014411 h 6246801"/>
              <a:gd name="connsiteX850" fmla="*/ 8284206 w 9384838"/>
              <a:gd name="connsiteY850" fmla="*/ 1020265 h 6246801"/>
              <a:gd name="connsiteX851" fmla="*/ 8247128 w 9384838"/>
              <a:gd name="connsiteY851" fmla="*/ 1070028 h 6246801"/>
              <a:gd name="connsiteX852" fmla="*/ 8212977 w 9384838"/>
              <a:gd name="connsiteY852" fmla="*/ 1083688 h 6246801"/>
              <a:gd name="connsiteX853" fmla="*/ 8184681 w 9384838"/>
              <a:gd name="connsiteY853" fmla="*/ 1151014 h 6246801"/>
              <a:gd name="connsiteX854" fmla="*/ 8163215 w 9384838"/>
              <a:gd name="connsiteY854" fmla="*/ 1151014 h 6246801"/>
              <a:gd name="connsiteX855" fmla="*/ 8155409 w 9384838"/>
              <a:gd name="connsiteY855" fmla="*/ 1207607 h 6246801"/>
              <a:gd name="connsiteX856" fmla="*/ 8099792 w 9384838"/>
              <a:gd name="connsiteY856" fmla="*/ 1223219 h 6246801"/>
              <a:gd name="connsiteX857" fmla="*/ 8077350 w 9384838"/>
              <a:gd name="connsiteY857" fmla="*/ 1247612 h 6246801"/>
              <a:gd name="connsiteX858" fmla="*/ 8066617 w 9384838"/>
              <a:gd name="connsiteY858" fmla="*/ 1319817 h 6246801"/>
              <a:gd name="connsiteX859" fmla="*/ 8057835 w 9384838"/>
              <a:gd name="connsiteY859" fmla="*/ 1315914 h 6246801"/>
              <a:gd name="connsiteX860" fmla="*/ 8009048 w 9384838"/>
              <a:gd name="connsiteY860" fmla="*/ 1320793 h 6246801"/>
              <a:gd name="connsiteX861" fmla="*/ 8009048 w 9384838"/>
              <a:gd name="connsiteY861" fmla="*/ 1309084 h 6246801"/>
              <a:gd name="connsiteX862" fmla="*/ 8010024 w 9384838"/>
              <a:gd name="connsiteY862" fmla="*/ 1293472 h 6246801"/>
              <a:gd name="connsiteX863" fmla="*/ 8002218 w 9384838"/>
              <a:gd name="connsiteY863" fmla="*/ 1262248 h 6246801"/>
              <a:gd name="connsiteX864" fmla="*/ 8013927 w 9384838"/>
              <a:gd name="connsiteY864" fmla="*/ 1254442 h 6246801"/>
              <a:gd name="connsiteX865" fmla="*/ 8038320 w 9384838"/>
              <a:gd name="connsiteY865" fmla="*/ 1219316 h 6246801"/>
              <a:gd name="connsiteX866" fmla="*/ 8077350 w 9384838"/>
              <a:gd name="connsiteY866" fmla="*/ 1190044 h 6246801"/>
              <a:gd name="connsiteX867" fmla="*/ 8108573 w 9384838"/>
              <a:gd name="connsiteY867" fmla="*/ 1167602 h 6246801"/>
              <a:gd name="connsiteX868" fmla="*/ 8111501 w 9384838"/>
              <a:gd name="connsiteY868" fmla="*/ 1154917 h 6246801"/>
              <a:gd name="connsiteX869" fmla="*/ 8135894 w 9384838"/>
              <a:gd name="connsiteY869" fmla="*/ 1148087 h 6246801"/>
              <a:gd name="connsiteX870" fmla="*/ 8141748 w 9384838"/>
              <a:gd name="connsiteY870" fmla="*/ 1130524 h 6246801"/>
              <a:gd name="connsiteX871" fmla="*/ 8135894 w 9384838"/>
              <a:gd name="connsiteY871" fmla="*/ 1121742 h 6246801"/>
              <a:gd name="connsiteX872" fmla="*/ 8143700 w 9384838"/>
              <a:gd name="connsiteY872" fmla="*/ 1104179 h 6246801"/>
              <a:gd name="connsiteX873" fmla="*/ 8200293 w 9384838"/>
              <a:gd name="connsiteY873" fmla="*/ 1030998 h 6246801"/>
              <a:gd name="connsiteX874" fmla="*/ 8231516 w 9384838"/>
              <a:gd name="connsiteY874" fmla="*/ 993920 h 6246801"/>
              <a:gd name="connsiteX875" fmla="*/ 8245176 w 9384838"/>
              <a:gd name="connsiteY875" fmla="*/ 957819 h 6246801"/>
              <a:gd name="connsiteX876" fmla="*/ 8258837 w 9384838"/>
              <a:gd name="connsiteY876" fmla="*/ 944159 h 6246801"/>
              <a:gd name="connsiteX877" fmla="*/ 8260788 w 9384838"/>
              <a:gd name="connsiteY877" fmla="*/ 920741 h 6246801"/>
              <a:gd name="connsiteX878" fmla="*/ 8289085 w 9384838"/>
              <a:gd name="connsiteY878" fmla="*/ 889516 h 6246801"/>
              <a:gd name="connsiteX879" fmla="*/ 8306648 w 9384838"/>
              <a:gd name="connsiteY879" fmla="*/ 884639 h 6246801"/>
              <a:gd name="connsiteX880" fmla="*/ 9328245 w 9384838"/>
              <a:gd name="connsiteY880" fmla="*/ 311878 h 6246801"/>
              <a:gd name="connsiteX881" fmla="*/ 9371178 w 9384838"/>
              <a:gd name="connsiteY881" fmla="*/ 317733 h 6246801"/>
              <a:gd name="connsiteX882" fmla="*/ 9384838 w 9384838"/>
              <a:gd name="connsiteY882" fmla="*/ 341150 h 6246801"/>
              <a:gd name="connsiteX883" fmla="*/ 9357517 w 9384838"/>
              <a:gd name="connsiteY883" fmla="*/ 360665 h 6246801"/>
              <a:gd name="connsiteX884" fmla="*/ 9357517 w 9384838"/>
              <a:gd name="connsiteY884" fmla="*/ 378228 h 6246801"/>
              <a:gd name="connsiteX885" fmla="*/ 9371178 w 9384838"/>
              <a:gd name="connsiteY885" fmla="*/ 393840 h 6246801"/>
              <a:gd name="connsiteX886" fmla="*/ 9367275 w 9384838"/>
              <a:gd name="connsiteY886" fmla="*/ 427015 h 6246801"/>
              <a:gd name="connsiteX887" fmla="*/ 9314585 w 9384838"/>
              <a:gd name="connsiteY887" fmla="*/ 427015 h 6246801"/>
              <a:gd name="connsiteX888" fmla="*/ 9250186 w 9384838"/>
              <a:gd name="connsiteY888" fmla="*/ 440675 h 6246801"/>
              <a:gd name="connsiteX889" fmla="*/ 9213108 w 9384838"/>
              <a:gd name="connsiteY889" fmla="*/ 471899 h 6246801"/>
              <a:gd name="connsiteX890" fmla="*/ 9162370 w 9384838"/>
              <a:gd name="connsiteY890" fmla="*/ 491414 h 6246801"/>
              <a:gd name="connsiteX891" fmla="*/ 9099923 w 9384838"/>
              <a:gd name="connsiteY891" fmla="*/ 526540 h 6246801"/>
              <a:gd name="connsiteX892" fmla="*/ 9035524 w 9384838"/>
              <a:gd name="connsiteY892" fmla="*/ 587036 h 6246801"/>
              <a:gd name="connsiteX893" fmla="*/ 8996494 w 9384838"/>
              <a:gd name="connsiteY893" fmla="*/ 635822 h 6246801"/>
              <a:gd name="connsiteX894" fmla="*/ 8961368 w 9384838"/>
              <a:gd name="connsiteY894" fmla="*/ 637774 h 6246801"/>
              <a:gd name="connsiteX895" fmla="*/ 8951610 w 9384838"/>
              <a:gd name="connsiteY895" fmla="*/ 647531 h 6246801"/>
              <a:gd name="connsiteX896" fmla="*/ 8926241 w 9384838"/>
              <a:gd name="connsiteY896" fmla="*/ 637774 h 6246801"/>
              <a:gd name="connsiteX897" fmla="*/ 8916484 w 9384838"/>
              <a:gd name="connsiteY897" fmla="*/ 608501 h 6246801"/>
              <a:gd name="connsiteX898" fmla="*/ 8883309 w 9384838"/>
              <a:gd name="connsiteY898" fmla="*/ 622162 h 6246801"/>
              <a:gd name="connsiteX899" fmla="*/ 8877454 w 9384838"/>
              <a:gd name="connsiteY899" fmla="*/ 651434 h 6246801"/>
              <a:gd name="connsiteX900" fmla="*/ 8887212 w 9384838"/>
              <a:gd name="connsiteY900" fmla="*/ 665094 h 6246801"/>
              <a:gd name="connsiteX901" fmla="*/ 8846231 w 9384838"/>
              <a:gd name="connsiteY901" fmla="*/ 719735 h 6246801"/>
              <a:gd name="connsiteX902" fmla="*/ 8799395 w 9384838"/>
              <a:gd name="connsiteY902" fmla="*/ 749008 h 6246801"/>
              <a:gd name="connsiteX903" fmla="*/ 8766220 w 9384838"/>
              <a:gd name="connsiteY903" fmla="*/ 774380 h 6246801"/>
              <a:gd name="connsiteX904" fmla="*/ 8731094 w 9384838"/>
              <a:gd name="connsiteY904" fmla="*/ 844633 h 6246801"/>
              <a:gd name="connsiteX905" fmla="*/ 8697919 w 9384838"/>
              <a:gd name="connsiteY905" fmla="*/ 862196 h 6246801"/>
              <a:gd name="connsiteX906" fmla="*/ 8666695 w 9384838"/>
              <a:gd name="connsiteY906" fmla="*/ 862196 h 6246801"/>
              <a:gd name="connsiteX907" fmla="*/ 8641326 w 9384838"/>
              <a:gd name="connsiteY907" fmla="*/ 887565 h 6246801"/>
              <a:gd name="connsiteX908" fmla="*/ 8614005 w 9384838"/>
              <a:gd name="connsiteY908" fmla="*/ 932449 h 6246801"/>
              <a:gd name="connsiteX909" fmla="*/ 8590587 w 9384838"/>
              <a:gd name="connsiteY909" fmla="*/ 936351 h 6246801"/>
              <a:gd name="connsiteX910" fmla="*/ 8576927 w 9384838"/>
              <a:gd name="connsiteY910" fmla="*/ 920740 h 6246801"/>
              <a:gd name="connsiteX911" fmla="*/ 8590587 w 9384838"/>
              <a:gd name="connsiteY911" fmla="*/ 885614 h 6246801"/>
              <a:gd name="connsiteX912" fmla="*/ 8602296 w 9384838"/>
              <a:gd name="connsiteY912" fmla="*/ 881711 h 6246801"/>
              <a:gd name="connsiteX913" fmla="*/ 8610102 w 9384838"/>
              <a:gd name="connsiteY913" fmla="*/ 868050 h 6246801"/>
              <a:gd name="connsiteX914" fmla="*/ 8606199 w 9384838"/>
              <a:gd name="connsiteY914" fmla="*/ 850487 h 6246801"/>
              <a:gd name="connsiteX915" fmla="*/ 8612054 w 9384838"/>
              <a:gd name="connsiteY915" fmla="*/ 825118 h 6246801"/>
              <a:gd name="connsiteX916" fmla="*/ 8623762 w 9384838"/>
              <a:gd name="connsiteY916" fmla="*/ 846584 h 6246801"/>
              <a:gd name="connsiteX917" fmla="*/ 8637423 w 9384838"/>
              <a:gd name="connsiteY917" fmla="*/ 848536 h 6246801"/>
              <a:gd name="connsiteX918" fmla="*/ 8649132 w 9384838"/>
              <a:gd name="connsiteY918" fmla="*/ 827069 h 6246801"/>
              <a:gd name="connsiteX919" fmla="*/ 8635471 w 9384838"/>
              <a:gd name="connsiteY919" fmla="*/ 807555 h 6246801"/>
              <a:gd name="connsiteX920" fmla="*/ 8654986 w 9384838"/>
              <a:gd name="connsiteY920" fmla="*/ 807555 h 6246801"/>
              <a:gd name="connsiteX921" fmla="*/ 8664743 w 9384838"/>
              <a:gd name="connsiteY921" fmla="*/ 819263 h 6246801"/>
              <a:gd name="connsiteX922" fmla="*/ 8692064 w 9384838"/>
              <a:gd name="connsiteY922" fmla="*/ 805603 h 6246801"/>
              <a:gd name="connsiteX923" fmla="*/ 8709627 w 9384838"/>
              <a:gd name="connsiteY923" fmla="*/ 778282 h 6246801"/>
              <a:gd name="connsiteX924" fmla="*/ 8711579 w 9384838"/>
              <a:gd name="connsiteY924" fmla="*/ 749008 h 6246801"/>
              <a:gd name="connsiteX925" fmla="*/ 8695967 w 9384838"/>
              <a:gd name="connsiteY925" fmla="*/ 749008 h 6246801"/>
              <a:gd name="connsiteX926" fmla="*/ 8672549 w 9384838"/>
              <a:gd name="connsiteY926" fmla="*/ 745105 h 6246801"/>
              <a:gd name="connsiteX927" fmla="*/ 8668646 w 9384838"/>
              <a:gd name="connsiteY927" fmla="*/ 713881 h 6246801"/>
              <a:gd name="connsiteX928" fmla="*/ 8697919 w 9384838"/>
              <a:gd name="connsiteY928" fmla="*/ 713881 h 6246801"/>
              <a:gd name="connsiteX929" fmla="*/ 8715482 w 9384838"/>
              <a:gd name="connsiteY929" fmla="*/ 731444 h 6246801"/>
              <a:gd name="connsiteX930" fmla="*/ 8733045 w 9384838"/>
              <a:gd name="connsiteY930" fmla="*/ 719735 h 6246801"/>
              <a:gd name="connsiteX931" fmla="*/ 8746705 w 9384838"/>
              <a:gd name="connsiteY931" fmla="*/ 688512 h 6246801"/>
              <a:gd name="connsiteX932" fmla="*/ 8787686 w 9384838"/>
              <a:gd name="connsiteY932" fmla="*/ 674851 h 6246801"/>
              <a:gd name="connsiteX933" fmla="*/ 8811104 w 9384838"/>
              <a:gd name="connsiteY933" fmla="*/ 624114 h 6246801"/>
              <a:gd name="connsiteX934" fmla="*/ 8830619 w 9384838"/>
              <a:gd name="connsiteY934" fmla="*/ 618260 h 6246801"/>
              <a:gd name="connsiteX935" fmla="*/ 8840376 w 9384838"/>
              <a:gd name="connsiteY935" fmla="*/ 600695 h 6246801"/>
              <a:gd name="connsiteX936" fmla="*/ 8832570 w 9384838"/>
              <a:gd name="connsiteY936" fmla="*/ 559715 h 6246801"/>
              <a:gd name="connsiteX937" fmla="*/ 8850134 w 9384838"/>
              <a:gd name="connsiteY937" fmla="*/ 559715 h 6246801"/>
              <a:gd name="connsiteX938" fmla="*/ 8885260 w 9384838"/>
              <a:gd name="connsiteY938" fmla="*/ 573376 h 6246801"/>
              <a:gd name="connsiteX939" fmla="*/ 8902823 w 9384838"/>
              <a:gd name="connsiteY939" fmla="*/ 559715 h 6246801"/>
              <a:gd name="connsiteX940" fmla="*/ 8904775 w 9384838"/>
              <a:gd name="connsiteY940" fmla="*/ 524589 h 6246801"/>
              <a:gd name="connsiteX941" fmla="*/ 8949659 w 9384838"/>
              <a:gd name="connsiteY941" fmla="*/ 497268 h 6246801"/>
              <a:gd name="connsiteX942" fmla="*/ 8976980 w 9384838"/>
              <a:gd name="connsiteY942" fmla="*/ 497268 h 6246801"/>
              <a:gd name="connsiteX943" fmla="*/ 8976980 w 9384838"/>
              <a:gd name="connsiteY943" fmla="*/ 462142 h 6246801"/>
              <a:gd name="connsiteX944" fmla="*/ 8965271 w 9384838"/>
              <a:gd name="connsiteY944" fmla="*/ 419209 h 6246801"/>
              <a:gd name="connsiteX945" fmla="*/ 8973077 w 9384838"/>
              <a:gd name="connsiteY945" fmla="*/ 393840 h 6246801"/>
              <a:gd name="connsiteX946" fmla="*/ 9002349 w 9384838"/>
              <a:gd name="connsiteY946" fmla="*/ 376277 h 6246801"/>
              <a:gd name="connsiteX947" fmla="*/ 9017961 w 9384838"/>
              <a:gd name="connsiteY947" fmla="*/ 403597 h 6246801"/>
              <a:gd name="connsiteX948" fmla="*/ 9041378 w 9384838"/>
              <a:gd name="connsiteY948" fmla="*/ 467996 h 6246801"/>
              <a:gd name="connsiteX949" fmla="*/ 9076505 w 9384838"/>
              <a:gd name="connsiteY949" fmla="*/ 475802 h 6246801"/>
              <a:gd name="connsiteX950" fmla="*/ 9154564 w 9384838"/>
              <a:gd name="connsiteY950" fmla="*/ 458239 h 6246801"/>
              <a:gd name="connsiteX951" fmla="*/ 9209205 w 9384838"/>
              <a:gd name="connsiteY951" fmla="*/ 409452 h 6246801"/>
              <a:gd name="connsiteX952" fmla="*/ 9218963 w 9384838"/>
              <a:gd name="connsiteY952" fmla="*/ 380180 h 6246801"/>
              <a:gd name="connsiteX953" fmla="*/ 9283361 w 9384838"/>
              <a:gd name="connsiteY953" fmla="*/ 325538 h 6246801"/>
              <a:gd name="connsiteX954" fmla="*/ 9328245 w 9384838"/>
              <a:gd name="connsiteY954" fmla="*/ 311878 h 6246801"/>
              <a:gd name="connsiteX955" fmla="*/ 6819242 w 9384838"/>
              <a:gd name="connsiteY955" fmla="*/ 0 h 6246801"/>
              <a:gd name="connsiteX956" fmla="*/ 6869020 w 9384838"/>
              <a:gd name="connsiteY956" fmla="*/ 125002 h 6246801"/>
              <a:gd name="connsiteX957" fmla="*/ 6969682 w 9384838"/>
              <a:gd name="connsiteY957" fmla="*/ 326334 h 6246801"/>
              <a:gd name="connsiteX958" fmla="*/ 6969682 w 9384838"/>
              <a:gd name="connsiteY958" fmla="*/ 401556 h 6246801"/>
              <a:gd name="connsiteX959" fmla="*/ 7094680 w 9384838"/>
              <a:gd name="connsiteY959" fmla="*/ 652667 h 6246801"/>
              <a:gd name="connsiteX960" fmla="*/ 7220784 w 9384838"/>
              <a:gd name="connsiteY960" fmla="*/ 803117 h 6246801"/>
              <a:gd name="connsiteX961" fmla="*/ 7321446 w 9384838"/>
              <a:gd name="connsiteY961" fmla="*/ 903783 h 6246801"/>
              <a:gd name="connsiteX962" fmla="*/ 7321446 w 9384838"/>
              <a:gd name="connsiteY962" fmla="*/ 979004 h 6246801"/>
              <a:gd name="connsiteX963" fmla="*/ 7345782 w 9384838"/>
              <a:gd name="connsiteY963" fmla="*/ 979004 h 6246801"/>
              <a:gd name="connsiteX964" fmla="*/ 7396667 w 9384838"/>
              <a:gd name="connsiteY964" fmla="*/ 1003341 h 6246801"/>
              <a:gd name="connsiteX965" fmla="*/ 7421002 w 9384838"/>
              <a:gd name="connsiteY965" fmla="*/ 979004 h 6246801"/>
              <a:gd name="connsiteX966" fmla="*/ 7496223 w 9384838"/>
              <a:gd name="connsiteY966" fmla="*/ 1003341 h 6246801"/>
              <a:gd name="connsiteX967" fmla="*/ 7446445 w 9384838"/>
              <a:gd name="connsiteY967" fmla="*/ 1054227 h 6246801"/>
              <a:gd name="connsiteX968" fmla="*/ 7471887 w 9384838"/>
              <a:gd name="connsiteY968" fmla="*/ 1078564 h 6246801"/>
              <a:gd name="connsiteX969" fmla="*/ 7521665 w 9384838"/>
              <a:gd name="connsiteY969" fmla="*/ 1054227 h 6246801"/>
              <a:gd name="connsiteX970" fmla="*/ 7547107 w 9384838"/>
              <a:gd name="connsiteY970" fmla="*/ 1129449 h 6246801"/>
              <a:gd name="connsiteX971" fmla="*/ 7672105 w 9384838"/>
              <a:gd name="connsiteY971" fmla="*/ 1179229 h 6246801"/>
              <a:gd name="connsiteX972" fmla="*/ 7747325 w 9384838"/>
              <a:gd name="connsiteY972" fmla="*/ 1179229 h 6246801"/>
              <a:gd name="connsiteX973" fmla="*/ 7847987 w 9384838"/>
              <a:gd name="connsiteY973" fmla="*/ 1104007 h 6246801"/>
              <a:gd name="connsiteX974" fmla="*/ 7923207 w 9384838"/>
              <a:gd name="connsiteY974" fmla="*/ 1078564 h 6246801"/>
              <a:gd name="connsiteX975" fmla="*/ 7998427 w 9384838"/>
              <a:gd name="connsiteY975" fmla="*/ 1003341 h 6246801"/>
              <a:gd name="connsiteX976" fmla="*/ 7998427 w 9384838"/>
              <a:gd name="connsiteY976" fmla="*/ 1054227 h 6246801"/>
              <a:gd name="connsiteX977" fmla="*/ 7948649 w 9384838"/>
              <a:gd name="connsiteY977" fmla="*/ 1104007 h 6246801"/>
              <a:gd name="connsiteX978" fmla="*/ 7948649 w 9384838"/>
              <a:gd name="connsiteY978" fmla="*/ 1129449 h 6246801"/>
              <a:gd name="connsiteX979" fmla="*/ 7822545 w 9384838"/>
              <a:gd name="connsiteY979" fmla="*/ 1279895 h 6246801"/>
              <a:gd name="connsiteX980" fmla="*/ 7822545 w 9384838"/>
              <a:gd name="connsiteY980" fmla="*/ 1379454 h 6246801"/>
              <a:gd name="connsiteX981" fmla="*/ 7873429 w 9384838"/>
              <a:gd name="connsiteY981" fmla="*/ 1379454 h 6246801"/>
              <a:gd name="connsiteX982" fmla="*/ 7847987 w 9384838"/>
              <a:gd name="connsiteY982" fmla="*/ 1505563 h 6246801"/>
              <a:gd name="connsiteX983" fmla="*/ 7797103 w 9384838"/>
              <a:gd name="connsiteY983" fmla="*/ 1531005 h 6246801"/>
              <a:gd name="connsiteX984" fmla="*/ 7873429 w 9384838"/>
              <a:gd name="connsiteY984" fmla="*/ 1606229 h 6246801"/>
              <a:gd name="connsiteX985" fmla="*/ 7948649 w 9384838"/>
              <a:gd name="connsiteY985" fmla="*/ 1606229 h 6246801"/>
              <a:gd name="connsiteX986" fmla="*/ 7923207 w 9384838"/>
              <a:gd name="connsiteY986" fmla="*/ 1656009 h 6246801"/>
              <a:gd name="connsiteX987" fmla="*/ 7772767 w 9384838"/>
              <a:gd name="connsiteY987" fmla="*/ 1630565 h 6246801"/>
              <a:gd name="connsiteX988" fmla="*/ 7672105 w 9384838"/>
              <a:gd name="connsiteY988" fmla="*/ 1705789 h 6246801"/>
              <a:gd name="connsiteX989" fmla="*/ 7672105 w 9384838"/>
              <a:gd name="connsiteY989" fmla="*/ 1656009 h 6246801"/>
              <a:gd name="connsiteX990" fmla="*/ 7596885 w 9384838"/>
              <a:gd name="connsiteY990" fmla="*/ 1656009 h 6246801"/>
              <a:gd name="connsiteX991" fmla="*/ 7571443 w 9384838"/>
              <a:gd name="connsiteY991" fmla="*/ 1705789 h 6246801"/>
              <a:gd name="connsiteX992" fmla="*/ 7446445 w 9384838"/>
              <a:gd name="connsiteY992" fmla="*/ 1681452 h 6246801"/>
              <a:gd name="connsiteX993" fmla="*/ 7421002 w 9384838"/>
              <a:gd name="connsiteY993" fmla="*/ 1630565 h 6246801"/>
              <a:gd name="connsiteX994" fmla="*/ 7321446 w 9384838"/>
              <a:gd name="connsiteY994" fmla="*/ 1630565 h 6246801"/>
              <a:gd name="connsiteX995" fmla="*/ 7070344 w 9384838"/>
              <a:gd name="connsiteY995" fmla="*/ 1756674 h 6246801"/>
              <a:gd name="connsiteX996" fmla="*/ 6869020 w 9384838"/>
              <a:gd name="connsiteY996" fmla="*/ 1907113 h 6246801"/>
              <a:gd name="connsiteX997" fmla="*/ 6894462 w 9384838"/>
              <a:gd name="connsiteY997" fmla="*/ 1956897 h 6246801"/>
              <a:gd name="connsiteX998" fmla="*/ 6819242 w 9384838"/>
              <a:gd name="connsiteY998" fmla="*/ 2081899 h 6246801"/>
              <a:gd name="connsiteX999" fmla="*/ 6793800 w 9384838"/>
              <a:gd name="connsiteY999" fmla="*/ 2006676 h 6246801"/>
              <a:gd name="connsiteX1000" fmla="*/ 6668802 w 9384838"/>
              <a:gd name="connsiteY1000" fmla="*/ 1931450 h 6246801"/>
              <a:gd name="connsiteX1001" fmla="*/ 6542697 w 9384838"/>
              <a:gd name="connsiteY1001" fmla="*/ 1831894 h 6246801"/>
              <a:gd name="connsiteX1002" fmla="*/ 6467477 w 9384838"/>
              <a:gd name="connsiteY1002" fmla="*/ 1705789 h 6246801"/>
              <a:gd name="connsiteX1003" fmla="*/ 6417699 w 9384838"/>
              <a:gd name="connsiteY1003" fmla="*/ 1681452 h 6246801"/>
              <a:gd name="connsiteX1004" fmla="*/ 6342479 w 9384838"/>
              <a:gd name="connsiteY1004" fmla="*/ 1580786 h 6246801"/>
              <a:gd name="connsiteX1005" fmla="*/ 6217481 w 9384838"/>
              <a:gd name="connsiteY1005" fmla="*/ 1555343 h 6246801"/>
              <a:gd name="connsiteX1006" fmla="*/ 6091377 w 9384838"/>
              <a:gd name="connsiteY1006" fmla="*/ 1606229 h 6246801"/>
              <a:gd name="connsiteX1007" fmla="*/ 5991821 w 9384838"/>
              <a:gd name="connsiteY1007" fmla="*/ 1681452 h 6246801"/>
              <a:gd name="connsiteX1008" fmla="*/ 5966379 w 9384838"/>
              <a:gd name="connsiteY1008" fmla="*/ 1630565 h 6246801"/>
              <a:gd name="connsiteX1009" fmla="*/ 5966379 w 9384838"/>
              <a:gd name="connsiteY1009" fmla="*/ 1580786 h 6246801"/>
              <a:gd name="connsiteX1010" fmla="*/ 5916601 w 9384838"/>
              <a:gd name="connsiteY1010" fmla="*/ 1531005 h 6246801"/>
              <a:gd name="connsiteX1011" fmla="*/ 5940937 w 9384838"/>
              <a:gd name="connsiteY1011" fmla="*/ 1505563 h 6246801"/>
              <a:gd name="connsiteX1012" fmla="*/ 5891159 w 9384838"/>
              <a:gd name="connsiteY1012" fmla="*/ 1480122 h 6246801"/>
              <a:gd name="connsiteX1013" fmla="*/ 5840275 w 9384838"/>
              <a:gd name="connsiteY1013" fmla="*/ 1480122 h 6246801"/>
              <a:gd name="connsiteX1014" fmla="*/ 5815939 w 9384838"/>
              <a:gd name="connsiteY1014" fmla="*/ 1455784 h 6246801"/>
              <a:gd name="connsiteX1015" fmla="*/ 5740719 w 9384838"/>
              <a:gd name="connsiteY1015" fmla="*/ 1505563 h 6246801"/>
              <a:gd name="connsiteX1016" fmla="*/ 5665499 w 9384838"/>
              <a:gd name="connsiteY1016" fmla="*/ 1606229 h 6246801"/>
              <a:gd name="connsiteX1017" fmla="*/ 5715277 w 9384838"/>
              <a:gd name="connsiteY1017" fmla="*/ 1656009 h 6246801"/>
              <a:gd name="connsiteX1018" fmla="*/ 5765055 w 9384838"/>
              <a:gd name="connsiteY1018" fmla="*/ 1731231 h 6246801"/>
              <a:gd name="connsiteX1019" fmla="*/ 5840275 w 9384838"/>
              <a:gd name="connsiteY1019" fmla="*/ 1731231 h 6246801"/>
              <a:gd name="connsiteX1020" fmla="*/ 5916601 w 9384838"/>
              <a:gd name="connsiteY1020" fmla="*/ 1881669 h 6246801"/>
              <a:gd name="connsiteX1021" fmla="*/ 5966379 w 9384838"/>
              <a:gd name="connsiteY1021" fmla="*/ 1956897 h 6246801"/>
              <a:gd name="connsiteX1022" fmla="*/ 5891159 w 9384838"/>
              <a:gd name="connsiteY1022" fmla="*/ 2006676 h 6246801"/>
              <a:gd name="connsiteX1023" fmla="*/ 5815939 w 9384838"/>
              <a:gd name="connsiteY1023" fmla="*/ 1931450 h 6246801"/>
              <a:gd name="connsiteX1024" fmla="*/ 5765055 w 9384838"/>
              <a:gd name="connsiteY1024" fmla="*/ 1881669 h 6246801"/>
              <a:gd name="connsiteX1025" fmla="*/ 5715277 w 9384838"/>
              <a:gd name="connsiteY1025" fmla="*/ 1931450 h 6246801"/>
              <a:gd name="connsiteX1026" fmla="*/ 5665499 w 9384838"/>
              <a:gd name="connsiteY1026" fmla="*/ 1931450 h 6246801"/>
              <a:gd name="connsiteX1027" fmla="*/ 5640056 w 9384838"/>
              <a:gd name="connsiteY1027" fmla="*/ 2006676 h 6246801"/>
              <a:gd name="connsiteX1028" fmla="*/ 5590278 w 9384838"/>
              <a:gd name="connsiteY1028" fmla="*/ 2006676 h 6246801"/>
              <a:gd name="connsiteX1029" fmla="*/ 5515058 w 9384838"/>
              <a:gd name="connsiteY1029" fmla="*/ 2081899 h 6246801"/>
              <a:gd name="connsiteX1030" fmla="*/ 5464174 w 9384838"/>
              <a:gd name="connsiteY1030" fmla="*/ 2057559 h 6246801"/>
              <a:gd name="connsiteX1031" fmla="*/ 5464174 w 9384838"/>
              <a:gd name="connsiteY1031" fmla="*/ 1956897 h 6246801"/>
              <a:gd name="connsiteX1032" fmla="*/ 5489616 w 9384838"/>
              <a:gd name="connsiteY1032" fmla="*/ 1881669 h 6246801"/>
              <a:gd name="connsiteX1033" fmla="*/ 5564836 w 9384838"/>
              <a:gd name="connsiteY1033" fmla="*/ 1831894 h 6246801"/>
              <a:gd name="connsiteX1034" fmla="*/ 5590278 w 9384838"/>
              <a:gd name="connsiteY1034" fmla="*/ 1756674 h 6246801"/>
              <a:gd name="connsiteX1035" fmla="*/ 5539394 w 9384838"/>
              <a:gd name="connsiteY1035" fmla="*/ 1656009 h 6246801"/>
              <a:gd name="connsiteX1036" fmla="*/ 5515058 w 9384838"/>
              <a:gd name="connsiteY1036" fmla="*/ 1656009 h 6246801"/>
              <a:gd name="connsiteX1037" fmla="*/ 5515058 w 9384838"/>
              <a:gd name="connsiteY1037" fmla="*/ 1606229 h 6246801"/>
              <a:gd name="connsiteX1038" fmla="*/ 5489616 w 9384838"/>
              <a:gd name="connsiteY1038" fmla="*/ 1580786 h 6246801"/>
              <a:gd name="connsiteX1039" fmla="*/ 5489616 w 9384838"/>
              <a:gd name="connsiteY1039" fmla="*/ 1531005 h 6246801"/>
              <a:gd name="connsiteX1040" fmla="*/ 5539394 w 9384838"/>
              <a:gd name="connsiteY1040" fmla="*/ 1455784 h 6246801"/>
              <a:gd name="connsiteX1041" fmla="*/ 5539394 w 9384838"/>
              <a:gd name="connsiteY1041" fmla="*/ 1404898 h 6246801"/>
              <a:gd name="connsiteX1042" fmla="*/ 5564836 w 9384838"/>
              <a:gd name="connsiteY1042" fmla="*/ 1355118 h 6246801"/>
              <a:gd name="connsiteX1043" fmla="*/ 5614614 w 9384838"/>
              <a:gd name="connsiteY1043" fmla="*/ 1379454 h 6246801"/>
              <a:gd name="connsiteX1044" fmla="*/ 5689834 w 9384838"/>
              <a:gd name="connsiteY1044" fmla="*/ 1355118 h 6246801"/>
              <a:gd name="connsiteX1045" fmla="*/ 5740719 w 9384838"/>
              <a:gd name="connsiteY1045" fmla="*/ 1329675 h 6246801"/>
              <a:gd name="connsiteX1046" fmla="*/ 5765055 w 9384838"/>
              <a:gd name="connsiteY1046" fmla="*/ 1355118 h 6246801"/>
              <a:gd name="connsiteX1047" fmla="*/ 5815939 w 9384838"/>
              <a:gd name="connsiteY1047" fmla="*/ 1279895 h 6246801"/>
              <a:gd name="connsiteX1048" fmla="*/ 5891159 w 9384838"/>
              <a:gd name="connsiteY1048" fmla="*/ 1254452 h 6246801"/>
              <a:gd name="connsiteX1049" fmla="*/ 5891159 w 9384838"/>
              <a:gd name="connsiteY1049" fmla="*/ 1179229 h 6246801"/>
              <a:gd name="connsiteX1050" fmla="*/ 5840275 w 9384838"/>
              <a:gd name="connsiteY1050" fmla="*/ 1104007 h 6246801"/>
              <a:gd name="connsiteX1051" fmla="*/ 5865717 w 9384838"/>
              <a:gd name="connsiteY1051" fmla="*/ 1054227 h 6246801"/>
              <a:gd name="connsiteX1052" fmla="*/ 5916601 w 9384838"/>
              <a:gd name="connsiteY1052" fmla="*/ 1054227 h 6246801"/>
              <a:gd name="connsiteX1053" fmla="*/ 6041599 w 9384838"/>
              <a:gd name="connsiteY1053" fmla="*/ 1179229 h 6246801"/>
              <a:gd name="connsiteX1054" fmla="*/ 6091377 w 9384838"/>
              <a:gd name="connsiteY1054" fmla="*/ 1153786 h 6246801"/>
              <a:gd name="connsiteX1055" fmla="*/ 6091377 w 9384838"/>
              <a:gd name="connsiteY1055" fmla="*/ 1204672 h 6246801"/>
              <a:gd name="connsiteX1056" fmla="*/ 6166597 w 9384838"/>
              <a:gd name="connsiteY1056" fmla="*/ 1254452 h 6246801"/>
              <a:gd name="connsiteX1057" fmla="*/ 6292701 w 9384838"/>
              <a:gd name="connsiteY1057" fmla="*/ 1179229 h 6246801"/>
              <a:gd name="connsiteX1058" fmla="*/ 6317037 w 9384838"/>
              <a:gd name="connsiteY1058" fmla="*/ 1129449 h 6246801"/>
              <a:gd name="connsiteX1059" fmla="*/ 6292701 w 9384838"/>
              <a:gd name="connsiteY1059" fmla="*/ 1054227 h 6246801"/>
              <a:gd name="connsiteX1060" fmla="*/ 6317037 w 9384838"/>
              <a:gd name="connsiteY1060" fmla="*/ 1003341 h 6246801"/>
              <a:gd name="connsiteX1061" fmla="*/ 6317037 w 9384838"/>
              <a:gd name="connsiteY1061" fmla="*/ 953562 h 6246801"/>
              <a:gd name="connsiteX1062" fmla="*/ 6342479 w 9384838"/>
              <a:gd name="connsiteY1062" fmla="*/ 903783 h 6246801"/>
              <a:gd name="connsiteX1063" fmla="*/ 6443141 w 9384838"/>
              <a:gd name="connsiteY1063" fmla="*/ 878340 h 6246801"/>
              <a:gd name="connsiteX1064" fmla="*/ 6492919 w 9384838"/>
              <a:gd name="connsiteY1064" fmla="*/ 803117 h 6246801"/>
              <a:gd name="connsiteX1065" fmla="*/ 6518361 w 9384838"/>
              <a:gd name="connsiteY1065" fmla="*/ 652667 h 6246801"/>
              <a:gd name="connsiteX1066" fmla="*/ 6619024 w 9384838"/>
              <a:gd name="connsiteY1066" fmla="*/ 526559 h 6246801"/>
              <a:gd name="connsiteX1067" fmla="*/ 6643360 w 9384838"/>
              <a:gd name="connsiteY1067" fmla="*/ 300891 h 6246801"/>
              <a:gd name="connsiteX1068" fmla="*/ 6619024 w 9384838"/>
              <a:gd name="connsiteY1068" fmla="*/ 125002 h 6246801"/>
              <a:gd name="connsiteX1069" fmla="*/ 6694244 w 9384838"/>
              <a:gd name="connsiteY1069" fmla="*/ 49779 h 6246801"/>
              <a:gd name="connsiteX1070" fmla="*/ 6769464 w 9384838"/>
              <a:gd name="connsiteY1070" fmla="*/ 49779 h 6246801"/>
              <a:gd name="connsiteX1071" fmla="*/ 6819242 w 9384838"/>
              <a:gd name="connsiteY107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497452 w 9384838"/>
              <a:gd name="connsiteY270" fmla="*/ 5017793 h 6246801"/>
              <a:gd name="connsiteX271" fmla="*/ 547230 w 9384838"/>
              <a:gd name="connsiteY271" fmla="*/ 5017793 h 6246801"/>
              <a:gd name="connsiteX272" fmla="*/ 521788 w 9384838"/>
              <a:gd name="connsiteY272" fmla="*/ 4992350 h 6246801"/>
              <a:gd name="connsiteX273" fmla="*/ 572672 w 9384838"/>
              <a:gd name="connsiteY273" fmla="*/ 4968013 h 6246801"/>
              <a:gd name="connsiteX274" fmla="*/ 597008 w 9384838"/>
              <a:gd name="connsiteY274" fmla="*/ 4992350 h 6246801"/>
              <a:gd name="connsiteX275" fmla="*/ 647892 w 9384838"/>
              <a:gd name="connsiteY275" fmla="*/ 4992350 h 6246801"/>
              <a:gd name="connsiteX276" fmla="*/ 647892 w 9384838"/>
              <a:gd name="connsiteY276" fmla="*/ 4968013 h 6246801"/>
              <a:gd name="connsiteX277" fmla="*/ 672228 w 9384838"/>
              <a:gd name="connsiteY277" fmla="*/ 4942570 h 6246801"/>
              <a:gd name="connsiteX278" fmla="*/ 672228 w 9384838"/>
              <a:gd name="connsiteY278" fmla="*/ 4917127 h 6246801"/>
              <a:gd name="connsiteX279" fmla="*/ 723112 w 9384838"/>
              <a:gd name="connsiteY279" fmla="*/ 4892790 h 6246801"/>
              <a:gd name="connsiteX280" fmla="*/ 772890 w 9384838"/>
              <a:gd name="connsiteY280" fmla="*/ 4892790 h 6246801"/>
              <a:gd name="connsiteX281" fmla="*/ 798333 w 9384838"/>
              <a:gd name="connsiteY281" fmla="*/ 4867347 h 6246801"/>
              <a:gd name="connsiteX282" fmla="*/ 291494 w 9384838"/>
              <a:gd name="connsiteY282" fmla="*/ 3896294 h 6246801"/>
              <a:gd name="connsiteX283" fmla="*/ 319795 w 9384838"/>
              <a:gd name="connsiteY283" fmla="*/ 3947235 h 6246801"/>
              <a:gd name="connsiteX284" fmla="*/ 280174 w 9384838"/>
              <a:gd name="connsiteY284" fmla="*/ 4026476 h 6246801"/>
              <a:gd name="connsiteX285" fmla="*/ 234893 w 9384838"/>
              <a:gd name="connsiteY285" fmla="*/ 4026476 h 6246801"/>
              <a:gd name="connsiteX286" fmla="*/ 220743 w 9384838"/>
              <a:gd name="connsiteY286" fmla="*/ 4066097 h 6246801"/>
              <a:gd name="connsiteX287" fmla="*/ 178292 w 9384838"/>
              <a:gd name="connsiteY287" fmla="*/ 4074587 h 6246801"/>
              <a:gd name="connsiteX288" fmla="*/ 133012 w 9384838"/>
              <a:gd name="connsiteY288" fmla="*/ 4111377 h 6246801"/>
              <a:gd name="connsiteX289" fmla="*/ 93391 w 9384838"/>
              <a:gd name="connsiteY289" fmla="*/ 4125528 h 6246801"/>
              <a:gd name="connsiteX290" fmla="*/ 113201 w 9384838"/>
              <a:gd name="connsiteY290" fmla="*/ 4187789 h 6246801"/>
              <a:gd name="connsiteX291" fmla="*/ 82071 w 9384838"/>
              <a:gd name="connsiteY291" fmla="*/ 4187789 h 6246801"/>
              <a:gd name="connsiteX292" fmla="*/ 59430 w 9384838"/>
              <a:gd name="connsiteY292" fmla="*/ 4250050 h 6246801"/>
              <a:gd name="connsiteX293" fmla="*/ 76411 w 9384838"/>
              <a:gd name="connsiteY293" fmla="*/ 4275521 h 6246801"/>
              <a:gd name="connsiteX294" fmla="*/ 11320 w 9384838"/>
              <a:gd name="connsiteY294" fmla="*/ 4317971 h 6246801"/>
              <a:gd name="connsiteX295" fmla="*/ 0 w 9384838"/>
              <a:gd name="connsiteY295" fmla="*/ 4230240 h 6246801"/>
              <a:gd name="connsiteX296" fmla="*/ 31130 w 9384838"/>
              <a:gd name="connsiteY296" fmla="*/ 4218920 h 6246801"/>
              <a:gd name="connsiteX297" fmla="*/ 45280 w 9384838"/>
              <a:gd name="connsiteY297" fmla="*/ 4187789 h 6246801"/>
              <a:gd name="connsiteX298" fmla="*/ 53771 w 9384838"/>
              <a:gd name="connsiteY298" fmla="*/ 4131188 h 6246801"/>
              <a:gd name="connsiteX299" fmla="*/ 70751 w 9384838"/>
              <a:gd name="connsiteY299" fmla="*/ 4105717 h 6246801"/>
              <a:gd name="connsiteX300" fmla="*/ 124522 w 9384838"/>
              <a:gd name="connsiteY300" fmla="*/ 4083077 h 6246801"/>
              <a:gd name="connsiteX301" fmla="*/ 152822 w 9384838"/>
              <a:gd name="connsiteY301" fmla="*/ 4040626 h 6246801"/>
              <a:gd name="connsiteX302" fmla="*/ 104711 w 9384838"/>
              <a:gd name="connsiteY302" fmla="*/ 4023646 h 6246801"/>
              <a:gd name="connsiteX303" fmla="*/ 104711 w 9384838"/>
              <a:gd name="connsiteY303" fmla="*/ 3981195 h 6246801"/>
              <a:gd name="connsiteX304" fmla="*/ 144332 w 9384838"/>
              <a:gd name="connsiteY304" fmla="*/ 3981195 h 6246801"/>
              <a:gd name="connsiteX305" fmla="*/ 181122 w 9384838"/>
              <a:gd name="connsiteY305" fmla="*/ 4020816 h 6246801"/>
              <a:gd name="connsiteX306" fmla="*/ 240553 w 9384838"/>
              <a:gd name="connsiteY306" fmla="*/ 3955725 h 6246801"/>
              <a:gd name="connsiteX307" fmla="*/ 271684 w 9384838"/>
              <a:gd name="connsiteY307" fmla="*/ 3907614 h 6246801"/>
              <a:gd name="connsiteX308" fmla="*/ 291494 w 9384838"/>
              <a:gd name="connsiteY308" fmla="*/ 3896294 h 6246801"/>
              <a:gd name="connsiteX309" fmla="*/ 481106 w 9384838"/>
              <a:gd name="connsiteY309" fmla="*/ 3596309 h 6246801"/>
              <a:gd name="connsiteX310" fmla="*/ 435825 w 9384838"/>
              <a:gd name="connsiteY310" fmla="*/ 3664230 h 6246801"/>
              <a:gd name="connsiteX311" fmla="*/ 396205 w 9384838"/>
              <a:gd name="connsiteY311" fmla="*/ 3638759 h 6246801"/>
              <a:gd name="connsiteX312" fmla="*/ 481106 w 9384838"/>
              <a:gd name="connsiteY312" fmla="*/ 359630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4460871 w 9384838"/>
              <a:gd name="connsiteY327" fmla="*/ 3512231 h 6246801"/>
              <a:gd name="connsiteX328" fmla="*/ 605629 w 9384838"/>
              <a:gd name="connsiteY328" fmla="*/ 3364245 h 6246801"/>
              <a:gd name="connsiteX329" fmla="*/ 611289 w 9384838"/>
              <a:gd name="connsiteY329" fmla="*/ 3409526 h 6246801"/>
              <a:gd name="connsiteX330" fmla="*/ 633929 w 9384838"/>
              <a:gd name="connsiteY330" fmla="*/ 3437826 h 6246801"/>
              <a:gd name="connsiteX331" fmla="*/ 616949 w 9384838"/>
              <a:gd name="connsiteY331" fmla="*/ 3485937 h 6246801"/>
              <a:gd name="connsiteX332" fmla="*/ 599969 w 9384838"/>
              <a:gd name="connsiteY332" fmla="*/ 3497257 h 6246801"/>
              <a:gd name="connsiteX333" fmla="*/ 560348 w 9384838"/>
              <a:gd name="connsiteY333" fmla="*/ 3451976 h 6246801"/>
              <a:gd name="connsiteX334" fmla="*/ 577328 w 9384838"/>
              <a:gd name="connsiteY334" fmla="*/ 3415186 h 6246801"/>
              <a:gd name="connsiteX335" fmla="*/ 574498 w 9384838"/>
              <a:gd name="connsiteY335" fmla="*/ 3369905 h 6246801"/>
              <a:gd name="connsiteX336" fmla="*/ 605629 w 9384838"/>
              <a:gd name="connsiteY336" fmla="*/ 3364245 h 6246801"/>
              <a:gd name="connsiteX337" fmla="*/ 1098059 w 9384838"/>
              <a:gd name="connsiteY337" fmla="*/ 3109544 h 6246801"/>
              <a:gd name="connsiteX338" fmla="*/ 1081079 w 9384838"/>
              <a:gd name="connsiteY338" fmla="*/ 3137841 h 6246801"/>
              <a:gd name="connsiteX339" fmla="*/ 1064099 w 9384838"/>
              <a:gd name="connsiteY339" fmla="*/ 3154822 h 6246801"/>
              <a:gd name="connsiteX340" fmla="*/ 1038628 w 9384838"/>
              <a:gd name="connsiteY340" fmla="*/ 3143502 h 6246801"/>
              <a:gd name="connsiteX341" fmla="*/ 1098059 w 9384838"/>
              <a:gd name="connsiteY341" fmla="*/ 3109544 h 6246801"/>
              <a:gd name="connsiteX342" fmla="*/ 905615 w 9384838"/>
              <a:gd name="connsiteY342" fmla="*/ 3061433 h 6246801"/>
              <a:gd name="connsiteX343" fmla="*/ 905615 w 9384838"/>
              <a:gd name="connsiteY343" fmla="*/ 3098224 h 6246801"/>
              <a:gd name="connsiteX344" fmla="*/ 874484 w 9384838"/>
              <a:gd name="connsiteY344" fmla="*/ 3149161 h 6246801"/>
              <a:gd name="connsiteX345" fmla="*/ 820713 w 9384838"/>
              <a:gd name="connsiteY345" fmla="*/ 3171802 h 6246801"/>
              <a:gd name="connsiteX346" fmla="*/ 826373 w 9384838"/>
              <a:gd name="connsiteY346" fmla="*/ 3205762 h 6246801"/>
              <a:gd name="connsiteX347" fmla="*/ 769772 w 9384838"/>
              <a:gd name="connsiteY347" fmla="*/ 3214252 h 6246801"/>
              <a:gd name="connsiteX348" fmla="*/ 775432 w 9384838"/>
              <a:gd name="connsiteY348" fmla="*/ 3253873 h 6246801"/>
              <a:gd name="connsiteX349" fmla="*/ 738642 w 9384838"/>
              <a:gd name="connsiteY349" fmla="*/ 3245383 h 6246801"/>
              <a:gd name="connsiteX350" fmla="*/ 724492 w 9384838"/>
              <a:gd name="connsiteY350" fmla="*/ 3214252 h 6246801"/>
              <a:gd name="connsiteX351" fmla="*/ 701851 w 9384838"/>
              <a:gd name="connsiteY351" fmla="*/ 3183122 h 6246801"/>
              <a:gd name="connsiteX352" fmla="*/ 724492 w 9384838"/>
              <a:gd name="connsiteY352" fmla="*/ 3168972 h 6246801"/>
              <a:gd name="connsiteX353" fmla="*/ 747132 w 9384838"/>
              <a:gd name="connsiteY353" fmla="*/ 3146331 h 6246801"/>
              <a:gd name="connsiteX354" fmla="*/ 843354 w 9384838"/>
              <a:gd name="connsiteY354" fmla="*/ 3098224 h 6246801"/>
              <a:gd name="connsiteX355" fmla="*/ 905615 w 9384838"/>
              <a:gd name="connsiteY355" fmla="*/ 3061433 h 6246801"/>
              <a:gd name="connsiteX356" fmla="*/ 936745 w 9384838"/>
              <a:gd name="connsiteY356" fmla="*/ 3033132 h 6246801"/>
              <a:gd name="connsiteX357" fmla="*/ 973535 w 9384838"/>
              <a:gd name="connsiteY357" fmla="*/ 3081244 h 6246801"/>
              <a:gd name="connsiteX358" fmla="*/ 948066 w 9384838"/>
              <a:gd name="connsiteY358" fmla="*/ 3115203 h 6246801"/>
              <a:gd name="connsiteX359" fmla="*/ 925424 w 9384838"/>
              <a:gd name="connsiteY359" fmla="*/ 3067093 h 6246801"/>
              <a:gd name="connsiteX360" fmla="*/ 936745 w 9384838"/>
              <a:gd name="connsiteY360" fmla="*/ 3033132 h 6246801"/>
              <a:gd name="connsiteX361" fmla="*/ 5840275 w 9384838"/>
              <a:gd name="connsiteY361" fmla="*/ 2081897 h 6246801"/>
              <a:gd name="connsiteX362" fmla="*/ 5891159 w 9384838"/>
              <a:gd name="connsiteY362" fmla="*/ 2132783 h 6246801"/>
              <a:gd name="connsiteX363" fmla="*/ 5891159 w 9384838"/>
              <a:gd name="connsiteY363" fmla="*/ 2158226 h 6246801"/>
              <a:gd name="connsiteX364" fmla="*/ 5966379 w 9384838"/>
              <a:gd name="connsiteY364" fmla="*/ 2208005 h 6246801"/>
              <a:gd name="connsiteX365" fmla="*/ 6016157 w 9384838"/>
              <a:gd name="connsiteY365" fmla="*/ 2208005 h 6246801"/>
              <a:gd name="connsiteX366" fmla="*/ 6041599 w 9384838"/>
              <a:gd name="connsiteY366" fmla="*/ 2208005 h 6246801"/>
              <a:gd name="connsiteX367" fmla="*/ 5966379 w 9384838"/>
              <a:gd name="connsiteY367" fmla="*/ 2308672 h 6246801"/>
              <a:gd name="connsiteX368" fmla="*/ 5916601 w 9384838"/>
              <a:gd name="connsiteY368" fmla="*/ 2558676 h 6246801"/>
              <a:gd name="connsiteX369" fmla="*/ 5916601 w 9384838"/>
              <a:gd name="connsiteY369" fmla="*/ 2659341 h 6246801"/>
              <a:gd name="connsiteX370" fmla="*/ 5966379 w 9384838"/>
              <a:gd name="connsiteY370" fmla="*/ 2684786 h 6246801"/>
              <a:gd name="connsiteX371" fmla="*/ 5991821 w 9384838"/>
              <a:gd name="connsiteY371" fmla="*/ 2734563 h 6246801"/>
              <a:gd name="connsiteX372" fmla="*/ 6016157 w 9384838"/>
              <a:gd name="connsiteY372" fmla="*/ 2785448 h 6246801"/>
              <a:gd name="connsiteX373" fmla="*/ 6016157 w 9384838"/>
              <a:gd name="connsiteY373" fmla="*/ 2860670 h 6246801"/>
              <a:gd name="connsiteX374" fmla="*/ 5991821 w 9384838"/>
              <a:gd name="connsiteY374" fmla="*/ 2885007 h 6246801"/>
              <a:gd name="connsiteX375" fmla="*/ 6016157 w 9384838"/>
              <a:gd name="connsiteY375" fmla="*/ 2910449 h 6246801"/>
              <a:gd name="connsiteX376" fmla="*/ 5991821 w 9384838"/>
              <a:gd name="connsiteY376" fmla="*/ 2935892 h 6246801"/>
              <a:gd name="connsiteX377" fmla="*/ 5991821 w 9384838"/>
              <a:gd name="connsiteY377" fmla="*/ 2960229 h 6246801"/>
              <a:gd name="connsiteX378" fmla="*/ 6041599 w 9384838"/>
              <a:gd name="connsiteY378" fmla="*/ 2985670 h 6246801"/>
              <a:gd name="connsiteX379" fmla="*/ 6016157 w 9384838"/>
              <a:gd name="connsiteY379" fmla="*/ 3035453 h 6246801"/>
              <a:gd name="connsiteX380" fmla="*/ 6041599 w 9384838"/>
              <a:gd name="connsiteY380" fmla="*/ 3086339 h 6246801"/>
              <a:gd name="connsiteX381" fmla="*/ 5991821 w 9384838"/>
              <a:gd name="connsiteY381" fmla="*/ 3185896 h 6246801"/>
              <a:gd name="connsiteX382" fmla="*/ 6016157 w 9384838"/>
              <a:gd name="connsiteY382" fmla="*/ 3185896 h 6246801"/>
              <a:gd name="connsiteX383" fmla="*/ 6016157 w 9384838"/>
              <a:gd name="connsiteY383" fmla="*/ 3236782 h 6246801"/>
              <a:gd name="connsiteX384" fmla="*/ 5966379 w 9384838"/>
              <a:gd name="connsiteY384" fmla="*/ 3261118 h 6246801"/>
              <a:gd name="connsiteX385" fmla="*/ 5966379 w 9384838"/>
              <a:gd name="connsiteY385" fmla="*/ 3286561 h 6246801"/>
              <a:gd name="connsiteX386" fmla="*/ 5916601 w 9384838"/>
              <a:gd name="connsiteY386" fmla="*/ 3361784 h 6246801"/>
              <a:gd name="connsiteX387" fmla="*/ 5916601 w 9384838"/>
              <a:gd name="connsiteY387" fmla="*/ 3412670 h 6246801"/>
              <a:gd name="connsiteX388" fmla="*/ 5865717 w 9384838"/>
              <a:gd name="connsiteY388" fmla="*/ 3437007 h 6246801"/>
              <a:gd name="connsiteX389" fmla="*/ 5840275 w 9384838"/>
              <a:gd name="connsiteY389" fmla="*/ 3462450 h 6246801"/>
              <a:gd name="connsiteX390" fmla="*/ 5815939 w 9384838"/>
              <a:gd name="connsiteY390" fmla="*/ 3437007 h 6246801"/>
              <a:gd name="connsiteX391" fmla="*/ 5815939 w 9384838"/>
              <a:gd name="connsiteY391" fmla="*/ 3487893 h 6246801"/>
              <a:gd name="connsiteX392" fmla="*/ 5765055 w 9384838"/>
              <a:gd name="connsiteY392" fmla="*/ 3462450 h 6246801"/>
              <a:gd name="connsiteX393" fmla="*/ 5765055 w 9384838"/>
              <a:gd name="connsiteY393" fmla="*/ 3462451 h 6246801"/>
              <a:gd name="connsiteX394" fmla="*/ 5790497 w 9384838"/>
              <a:gd name="connsiteY394" fmla="*/ 3512230 h 6246801"/>
              <a:gd name="connsiteX395" fmla="*/ 5740719 w 9384838"/>
              <a:gd name="connsiteY395" fmla="*/ 3537673 h 6246801"/>
              <a:gd name="connsiteX396" fmla="*/ 5715277 w 9384838"/>
              <a:gd name="connsiteY396" fmla="*/ 3563116 h 6246801"/>
              <a:gd name="connsiteX397" fmla="*/ 5689835 w 9384838"/>
              <a:gd name="connsiteY397" fmla="*/ 3587453 h 6246801"/>
              <a:gd name="connsiteX398" fmla="*/ 5715277 w 9384838"/>
              <a:gd name="connsiteY398" fmla="*/ 3612896 h 6246801"/>
              <a:gd name="connsiteX399" fmla="*/ 5665499 w 9384838"/>
              <a:gd name="connsiteY399" fmla="*/ 3612896 h 6246801"/>
              <a:gd name="connsiteX400" fmla="*/ 5640057 w 9384838"/>
              <a:gd name="connsiteY400" fmla="*/ 3638339 h 6246801"/>
              <a:gd name="connsiteX401" fmla="*/ 5665499 w 9384838"/>
              <a:gd name="connsiteY401" fmla="*/ 3638339 h 6246801"/>
              <a:gd name="connsiteX402" fmla="*/ 5665499 w 9384838"/>
              <a:gd name="connsiteY402" fmla="*/ 3662676 h 6246801"/>
              <a:gd name="connsiteX403" fmla="*/ 5640057 w 9384838"/>
              <a:gd name="connsiteY403" fmla="*/ 3662676 h 6246801"/>
              <a:gd name="connsiteX404" fmla="*/ 5665499 w 9384838"/>
              <a:gd name="connsiteY404" fmla="*/ 3688119 h 6246801"/>
              <a:gd name="connsiteX405" fmla="*/ 5640057 w 9384838"/>
              <a:gd name="connsiteY405" fmla="*/ 3763342 h 6246801"/>
              <a:gd name="connsiteX406" fmla="*/ 5590279 w 9384838"/>
              <a:gd name="connsiteY406" fmla="*/ 3737899 h 6246801"/>
              <a:gd name="connsiteX407" fmla="*/ 5515059 w 9384838"/>
              <a:gd name="connsiteY407" fmla="*/ 3737899 h 6246801"/>
              <a:gd name="connsiteX408" fmla="*/ 5464175 w 9384838"/>
              <a:gd name="connsiteY408" fmla="*/ 3713562 h 6246801"/>
              <a:gd name="connsiteX409" fmla="*/ 5439839 w 9384838"/>
              <a:gd name="connsiteY409" fmla="*/ 3737899 h 6246801"/>
              <a:gd name="connsiteX410" fmla="*/ 5464175 w 9384838"/>
              <a:gd name="connsiteY410" fmla="*/ 3763342 h 6246801"/>
              <a:gd name="connsiteX411" fmla="*/ 5414397 w 9384838"/>
              <a:gd name="connsiteY411" fmla="*/ 3788785 h 6246801"/>
              <a:gd name="connsiteX412" fmla="*/ 5339177 w 9384838"/>
              <a:gd name="connsiteY412" fmla="*/ 3939230 h 6246801"/>
              <a:gd name="connsiteX413" fmla="*/ 5364619 w 9384838"/>
              <a:gd name="connsiteY413" fmla="*/ 4014453 h 6246801"/>
              <a:gd name="connsiteX414" fmla="*/ 5364618 w 9384838"/>
              <a:gd name="connsiteY414" fmla="*/ 4014453 h 6246801"/>
              <a:gd name="connsiteX415" fmla="*/ 5364618 w 9384838"/>
              <a:gd name="connsiteY415" fmla="*/ 4089676 h 6246801"/>
              <a:gd name="connsiteX416" fmla="*/ 5313734 w 9384838"/>
              <a:gd name="connsiteY416" fmla="*/ 4289902 h 6246801"/>
              <a:gd name="connsiteX417" fmla="*/ 5238514 w 9384838"/>
              <a:gd name="connsiteY417" fmla="*/ 4416010 h 6246801"/>
              <a:gd name="connsiteX418" fmla="*/ 5213072 w 9384838"/>
              <a:gd name="connsiteY418" fmla="*/ 4440347 h 6246801"/>
              <a:gd name="connsiteX419" fmla="*/ 5163294 w 9384838"/>
              <a:gd name="connsiteY419" fmla="*/ 4440347 h 6246801"/>
              <a:gd name="connsiteX420" fmla="*/ 5137852 w 9384838"/>
              <a:gd name="connsiteY420" fmla="*/ 4465790 h 6246801"/>
              <a:gd name="connsiteX421" fmla="*/ 5163294 w 9384838"/>
              <a:gd name="connsiteY421" fmla="*/ 4465790 h 6246801"/>
              <a:gd name="connsiteX422" fmla="*/ 5062632 w 9384838"/>
              <a:gd name="connsiteY422" fmla="*/ 4616236 h 6246801"/>
              <a:gd name="connsiteX423" fmla="*/ 5038296 w 9384838"/>
              <a:gd name="connsiteY423" fmla="*/ 4691459 h 6246801"/>
              <a:gd name="connsiteX424" fmla="*/ 5012854 w 9384838"/>
              <a:gd name="connsiteY424" fmla="*/ 4716902 h 6246801"/>
              <a:gd name="connsiteX425" fmla="*/ 4987412 w 9384838"/>
              <a:gd name="connsiteY425" fmla="*/ 4792125 h 6246801"/>
              <a:gd name="connsiteX426" fmla="*/ 5012854 w 9384838"/>
              <a:gd name="connsiteY426" fmla="*/ 4917127 h 6246801"/>
              <a:gd name="connsiteX427" fmla="*/ 5062632 w 9384838"/>
              <a:gd name="connsiteY427" fmla="*/ 5043236 h 6246801"/>
              <a:gd name="connsiteX428" fmla="*/ 5013583 w 9384838"/>
              <a:gd name="connsiteY428" fmla="*/ 4993096 h 6246801"/>
              <a:gd name="connsiteX429" fmla="*/ 5062632 w 9384838"/>
              <a:gd name="connsiteY429" fmla="*/ 5043237 h 6246801"/>
              <a:gd name="connsiteX430" fmla="*/ 4987412 w 9384838"/>
              <a:gd name="connsiteY430" fmla="*/ 5043237 h 6246801"/>
              <a:gd name="connsiteX431" fmla="*/ 4963076 w 9384838"/>
              <a:gd name="connsiteY431" fmla="*/ 5017794 h 6246801"/>
              <a:gd name="connsiteX432" fmla="*/ 4862414 w 9384838"/>
              <a:gd name="connsiteY432" fmla="*/ 5067574 h 6246801"/>
              <a:gd name="connsiteX433" fmla="*/ 4812636 w 9384838"/>
              <a:gd name="connsiteY433" fmla="*/ 5142796 h 6246801"/>
              <a:gd name="connsiteX434" fmla="*/ 4812636 w 9384838"/>
              <a:gd name="connsiteY434" fmla="*/ 5193682 h 6246801"/>
              <a:gd name="connsiteX435" fmla="*/ 4787194 w 9384838"/>
              <a:gd name="connsiteY435" fmla="*/ 5243462 h 6246801"/>
              <a:gd name="connsiteX436" fmla="*/ 4711974 w 9384838"/>
              <a:gd name="connsiteY436" fmla="*/ 5268905 h 6246801"/>
              <a:gd name="connsiteX437" fmla="*/ 4686532 w 9384838"/>
              <a:gd name="connsiteY437" fmla="*/ 5243462 h 6246801"/>
              <a:gd name="connsiteX438" fmla="*/ 4636753 w 9384838"/>
              <a:gd name="connsiteY438" fmla="*/ 5268905 h 6246801"/>
              <a:gd name="connsiteX439" fmla="*/ 4611311 w 9384838"/>
              <a:gd name="connsiteY439" fmla="*/ 5293242 h 6246801"/>
              <a:gd name="connsiteX440" fmla="*/ 4561533 w 9384838"/>
              <a:gd name="connsiteY440" fmla="*/ 5344128 h 6246801"/>
              <a:gd name="connsiteX441" fmla="*/ 4536091 w 9384838"/>
              <a:gd name="connsiteY441" fmla="*/ 5293242 h 6246801"/>
              <a:gd name="connsiteX442" fmla="*/ 4561533 w 9384838"/>
              <a:gd name="connsiteY442" fmla="*/ 5293242 h 6246801"/>
              <a:gd name="connsiteX443" fmla="*/ 4561533 w 9384838"/>
              <a:gd name="connsiteY443" fmla="*/ 5268905 h 6246801"/>
              <a:gd name="connsiteX444" fmla="*/ 4585869 w 9384838"/>
              <a:gd name="connsiteY444" fmla="*/ 5218019 h 6246801"/>
              <a:gd name="connsiteX445" fmla="*/ 4585869 w 9384838"/>
              <a:gd name="connsiteY445" fmla="*/ 5193682 h 6246801"/>
              <a:gd name="connsiteX446" fmla="*/ 4611311 w 9384838"/>
              <a:gd name="connsiteY446" fmla="*/ 5168239 h 6246801"/>
              <a:gd name="connsiteX447" fmla="*/ 4611311 w 9384838"/>
              <a:gd name="connsiteY447" fmla="*/ 5142796 h 6246801"/>
              <a:gd name="connsiteX448" fmla="*/ 4585869 w 9384838"/>
              <a:gd name="connsiteY448" fmla="*/ 5142796 h 6246801"/>
              <a:gd name="connsiteX449" fmla="*/ 4611311 w 9384838"/>
              <a:gd name="connsiteY449" fmla="*/ 5118460 h 6246801"/>
              <a:gd name="connsiteX450" fmla="*/ 4636753 w 9384838"/>
              <a:gd name="connsiteY450" fmla="*/ 5118460 h 6246801"/>
              <a:gd name="connsiteX451" fmla="*/ 4636753 w 9384838"/>
              <a:gd name="connsiteY451" fmla="*/ 5093017 h 6246801"/>
              <a:gd name="connsiteX452" fmla="*/ 4686532 w 9384838"/>
              <a:gd name="connsiteY452" fmla="*/ 5067574 h 6246801"/>
              <a:gd name="connsiteX453" fmla="*/ 4737416 w 9384838"/>
              <a:gd name="connsiteY453" fmla="*/ 5043237 h 6246801"/>
              <a:gd name="connsiteX454" fmla="*/ 4737416 w 9384838"/>
              <a:gd name="connsiteY454" fmla="*/ 5017794 h 6246801"/>
              <a:gd name="connsiteX455" fmla="*/ 4737416 w 9384838"/>
              <a:gd name="connsiteY455" fmla="*/ 4992351 h 6246801"/>
              <a:gd name="connsiteX456" fmla="*/ 4686532 w 9384838"/>
              <a:gd name="connsiteY456" fmla="*/ 4942571 h 6246801"/>
              <a:gd name="connsiteX457" fmla="*/ 4662196 w 9384838"/>
              <a:gd name="connsiteY457" fmla="*/ 4968014 h 6246801"/>
              <a:gd name="connsiteX458" fmla="*/ 4636753 w 9384838"/>
              <a:gd name="connsiteY458" fmla="*/ 4968014 h 6246801"/>
              <a:gd name="connsiteX459" fmla="*/ 4611311 w 9384838"/>
              <a:gd name="connsiteY459" fmla="*/ 4942571 h 6246801"/>
              <a:gd name="connsiteX460" fmla="*/ 4585869 w 9384838"/>
              <a:gd name="connsiteY460" fmla="*/ 4992350 h 6246801"/>
              <a:gd name="connsiteX461" fmla="*/ 4611310 w 9384838"/>
              <a:gd name="connsiteY461" fmla="*/ 5017792 h 6246801"/>
              <a:gd name="connsiteX462" fmla="*/ 4611311 w 9384838"/>
              <a:gd name="connsiteY462" fmla="*/ 5017793 h 6246801"/>
              <a:gd name="connsiteX463" fmla="*/ 4536091 w 9384838"/>
              <a:gd name="connsiteY463" fmla="*/ 5043236 h 6246801"/>
              <a:gd name="connsiteX464" fmla="*/ 4510649 w 9384838"/>
              <a:gd name="connsiteY464" fmla="*/ 5043236 h 6246801"/>
              <a:gd name="connsiteX465" fmla="*/ 4510649 w 9384838"/>
              <a:gd name="connsiteY465" fmla="*/ 5118458 h 6246801"/>
              <a:gd name="connsiteX466" fmla="*/ 4561533 w 9384838"/>
              <a:gd name="connsiteY466" fmla="*/ 5168238 h 6246801"/>
              <a:gd name="connsiteX467" fmla="*/ 4536091 w 9384838"/>
              <a:gd name="connsiteY467" fmla="*/ 5168238 h 6246801"/>
              <a:gd name="connsiteX468" fmla="*/ 4510649 w 9384838"/>
              <a:gd name="connsiteY468" fmla="*/ 5168238 h 6246801"/>
              <a:gd name="connsiteX469" fmla="*/ 4510649 w 9384838"/>
              <a:gd name="connsiteY469" fmla="*/ 5193681 h 6246801"/>
              <a:gd name="connsiteX470" fmla="*/ 4486313 w 9384838"/>
              <a:gd name="connsiteY470" fmla="*/ 5168238 h 6246801"/>
              <a:gd name="connsiteX471" fmla="*/ 4486313 w 9384838"/>
              <a:gd name="connsiteY471" fmla="*/ 5118458 h 6246801"/>
              <a:gd name="connsiteX472" fmla="*/ 4460871 w 9384838"/>
              <a:gd name="connsiteY472" fmla="*/ 5093016 h 6246801"/>
              <a:gd name="connsiteX473" fmla="*/ 4385651 w 9384838"/>
              <a:gd name="connsiteY473" fmla="*/ 5067573 h 6246801"/>
              <a:gd name="connsiteX474" fmla="*/ 4310431 w 9384838"/>
              <a:gd name="connsiteY474" fmla="*/ 5093016 h 6246801"/>
              <a:gd name="connsiteX475" fmla="*/ 4284989 w 9384838"/>
              <a:gd name="connsiteY475" fmla="*/ 5142795 h 6246801"/>
              <a:gd name="connsiteX476" fmla="*/ 4284989 w 9384838"/>
              <a:gd name="connsiteY476" fmla="*/ 5142796 h 6246801"/>
              <a:gd name="connsiteX477" fmla="*/ 4260653 w 9384838"/>
              <a:gd name="connsiteY477" fmla="*/ 5168239 h 6246801"/>
              <a:gd name="connsiteX478" fmla="*/ 4260653 w 9384838"/>
              <a:gd name="connsiteY478" fmla="*/ 5193683 h 6246801"/>
              <a:gd name="connsiteX479" fmla="*/ 4284989 w 9384838"/>
              <a:gd name="connsiteY479" fmla="*/ 5243462 h 6246801"/>
              <a:gd name="connsiteX480" fmla="*/ 4235211 w 9384838"/>
              <a:gd name="connsiteY480" fmla="*/ 5268905 h 6246801"/>
              <a:gd name="connsiteX481" fmla="*/ 4185433 w 9384838"/>
              <a:gd name="connsiteY481" fmla="*/ 5344128 h 6246801"/>
              <a:gd name="connsiteX482" fmla="*/ 4110213 w 9384838"/>
              <a:gd name="connsiteY482" fmla="*/ 5369571 h 6246801"/>
              <a:gd name="connsiteX483" fmla="*/ 4084771 w 9384838"/>
              <a:gd name="connsiteY483" fmla="*/ 5318685 h 6246801"/>
              <a:gd name="connsiteX484" fmla="*/ 4110213 w 9384838"/>
              <a:gd name="connsiteY484" fmla="*/ 5243462 h 6246801"/>
              <a:gd name="connsiteX485" fmla="*/ 4134549 w 9384838"/>
              <a:gd name="connsiteY485" fmla="*/ 5193683 h 6246801"/>
              <a:gd name="connsiteX486" fmla="*/ 4134549 w 9384838"/>
              <a:gd name="connsiteY486" fmla="*/ 5168239 h 6246801"/>
              <a:gd name="connsiteX487" fmla="*/ 4185433 w 9384838"/>
              <a:gd name="connsiteY487" fmla="*/ 5168239 h 6246801"/>
              <a:gd name="connsiteX488" fmla="*/ 4209769 w 9384838"/>
              <a:gd name="connsiteY488" fmla="*/ 5142796 h 6246801"/>
              <a:gd name="connsiteX489" fmla="*/ 4185433 w 9384838"/>
              <a:gd name="connsiteY489" fmla="*/ 5118460 h 6246801"/>
              <a:gd name="connsiteX490" fmla="*/ 4084771 w 9384838"/>
              <a:gd name="connsiteY490" fmla="*/ 5093017 h 6246801"/>
              <a:gd name="connsiteX491" fmla="*/ 4034993 w 9384838"/>
              <a:gd name="connsiteY491" fmla="*/ 5142796 h 6246801"/>
              <a:gd name="connsiteX492" fmla="*/ 3958666 w 9384838"/>
              <a:gd name="connsiteY492" fmla="*/ 5168239 h 6246801"/>
              <a:gd name="connsiteX493" fmla="*/ 3908904 w 9384838"/>
              <a:gd name="connsiteY493" fmla="*/ 5218019 h 6246801"/>
              <a:gd name="connsiteX494" fmla="*/ 3859127 w 9384838"/>
              <a:gd name="connsiteY494" fmla="*/ 5293242 h 6246801"/>
              <a:gd name="connsiteX495" fmla="*/ 3758465 w 9384838"/>
              <a:gd name="connsiteY495" fmla="*/ 5243462 h 6246801"/>
              <a:gd name="connsiteX496" fmla="*/ 3708688 w 9384838"/>
              <a:gd name="connsiteY496" fmla="*/ 5243462 h 6246801"/>
              <a:gd name="connsiteX497" fmla="*/ 3582584 w 9384838"/>
              <a:gd name="connsiteY497" fmla="*/ 5193683 h 6246801"/>
              <a:gd name="connsiteX498" fmla="*/ 3589545 w 9384838"/>
              <a:gd name="connsiteY498" fmla="*/ 5173103 h 6246801"/>
              <a:gd name="connsiteX499" fmla="*/ 3589543 w 9384838"/>
              <a:gd name="connsiteY499" fmla="*/ 5173102 h 6246801"/>
              <a:gd name="connsiteX500" fmla="*/ 3582582 w 9384838"/>
              <a:gd name="connsiteY500" fmla="*/ 5193682 h 6246801"/>
              <a:gd name="connsiteX501" fmla="*/ 3382367 w 9384838"/>
              <a:gd name="connsiteY501" fmla="*/ 5193682 h 6246801"/>
              <a:gd name="connsiteX502" fmla="*/ 3421081 w 9384838"/>
              <a:gd name="connsiteY502" fmla="*/ 5164921 h 6246801"/>
              <a:gd name="connsiteX503" fmla="*/ 3483028 w 9384838"/>
              <a:gd name="connsiteY503" fmla="*/ 5168239 h 6246801"/>
              <a:gd name="connsiteX504" fmla="*/ 3532805 w 9384838"/>
              <a:gd name="connsiteY504" fmla="*/ 5168239 h 6246801"/>
              <a:gd name="connsiteX505" fmla="*/ 3532805 w 9384838"/>
              <a:gd name="connsiteY505" fmla="*/ 5118459 h 6246801"/>
              <a:gd name="connsiteX506" fmla="*/ 3507365 w 9384838"/>
              <a:gd name="connsiteY506" fmla="*/ 5093016 h 6246801"/>
              <a:gd name="connsiteX507" fmla="*/ 3483028 w 9384838"/>
              <a:gd name="connsiteY507" fmla="*/ 5118459 h 6246801"/>
              <a:gd name="connsiteX508" fmla="*/ 3432144 w 9384838"/>
              <a:gd name="connsiteY508" fmla="*/ 5093016 h 6246801"/>
              <a:gd name="connsiteX509" fmla="*/ 3407808 w 9384838"/>
              <a:gd name="connsiteY509" fmla="*/ 5093016 h 6246801"/>
              <a:gd name="connsiteX510" fmla="*/ 3407808 w 9384838"/>
              <a:gd name="connsiteY510" fmla="*/ 5043237 h 6246801"/>
              <a:gd name="connsiteX511" fmla="*/ 3382367 w 9384838"/>
              <a:gd name="connsiteY511" fmla="*/ 5043237 h 6246801"/>
              <a:gd name="connsiteX512" fmla="*/ 3356924 w 9384838"/>
              <a:gd name="connsiteY512" fmla="*/ 5093016 h 6246801"/>
              <a:gd name="connsiteX513" fmla="*/ 3382367 w 9384838"/>
              <a:gd name="connsiteY513" fmla="*/ 5118459 h 6246801"/>
              <a:gd name="connsiteX514" fmla="*/ 3382367 w 9384838"/>
              <a:gd name="connsiteY514" fmla="*/ 5142796 h 6246801"/>
              <a:gd name="connsiteX515" fmla="*/ 3331482 w 9384838"/>
              <a:gd name="connsiteY515" fmla="*/ 5093016 h 6246801"/>
              <a:gd name="connsiteX516" fmla="*/ 3356924 w 9384838"/>
              <a:gd name="connsiteY516" fmla="*/ 5067573 h 6246801"/>
              <a:gd name="connsiteX517" fmla="*/ 3356924 w 9384838"/>
              <a:gd name="connsiteY517" fmla="*/ 4992351 h 6246801"/>
              <a:gd name="connsiteX518" fmla="*/ 3407808 w 9384838"/>
              <a:gd name="connsiteY518" fmla="*/ 4942571 h 6246801"/>
              <a:gd name="connsiteX519" fmla="*/ 3356924 w 9384838"/>
              <a:gd name="connsiteY519" fmla="*/ 4942571 h 6246801"/>
              <a:gd name="connsiteX520" fmla="*/ 3349625 w 9384838"/>
              <a:gd name="connsiteY520" fmla="*/ 4928288 h 6246801"/>
              <a:gd name="connsiteX521" fmla="*/ 3349624 w 9384838"/>
              <a:gd name="connsiteY521" fmla="*/ 4928288 h 6246801"/>
              <a:gd name="connsiteX522" fmla="*/ 3356924 w 9384838"/>
              <a:gd name="connsiteY522" fmla="*/ 4942571 h 6246801"/>
              <a:gd name="connsiteX523" fmla="*/ 3281703 w 9384838"/>
              <a:gd name="connsiteY523" fmla="*/ 4968014 h 6246801"/>
              <a:gd name="connsiteX524" fmla="*/ 3256260 w 9384838"/>
              <a:gd name="connsiteY524" fmla="*/ 5017794 h 6246801"/>
              <a:gd name="connsiteX525" fmla="*/ 3181041 w 9384838"/>
              <a:gd name="connsiteY525" fmla="*/ 5067573 h 6246801"/>
              <a:gd name="connsiteX526" fmla="*/ 3206483 w 9384838"/>
              <a:gd name="connsiteY526" fmla="*/ 5118459 h 6246801"/>
              <a:gd name="connsiteX527" fmla="*/ 3181041 w 9384838"/>
              <a:gd name="connsiteY527" fmla="*/ 5142796 h 6246801"/>
              <a:gd name="connsiteX528" fmla="*/ 3231925 w 9384838"/>
              <a:gd name="connsiteY528" fmla="*/ 5168239 h 6246801"/>
              <a:gd name="connsiteX529" fmla="*/ 3281703 w 9384838"/>
              <a:gd name="connsiteY529" fmla="*/ 5218019 h 6246801"/>
              <a:gd name="connsiteX530" fmla="*/ 3331481 w 9384838"/>
              <a:gd name="connsiteY530" fmla="*/ 5268905 h 6246801"/>
              <a:gd name="connsiteX531" fmla="*/ 3281703 w 9384838"/>
              <a:gd name="connsiteY531" fmla="*/ 5293242 h 6246801"/>
              <a:gd name="connsiteX532" fmla="*/ 3281703 w 9384838"/>
              <a:gd name="connsiteY532" fmla="*/ 5318685 h 6246801"/>
              <a:gd name="connsiteX533" fmla="*/ 3256260 w 9384838"/>
              <a:gd name="connsiteY533" fmla="*/ 5293242 h 6246801"/>
              <a:gd name="connsiteX534" fmla="*/ 3206483 w 9384838"/>
              <a:gd name="connsiteY534" fmla="*/ 5293242 h 6246801"/>
              <a:gd name="connsiteX535" fmla="*/ 3181041 w 9384838"/>
              <a:gd name="connsiteY535" fmla="*/ 5293242 h 6246801"/>
              <a:gd name="connsiteX536" fmla="*/ 3056044 w 9384838"/>
              <a:gd name="connsiteY536" fmla="*/ 5293242 h 6246801"/>
              <a:gd name="connsiteX537" fmla="*/ 3030601 w 9384838"/>
              <a:gd name="connsiteY537" fmla="*/ 5344128 h 6246801"/>
              <a:gd name="connsiteX538" fmla="*/ 3006265 w 9384838"/>
              <a:gd name="connsiteY538" fmla="*/ 5344128 h 6246801"/>
              <a:gd name="connsiteX539" fmla="*/ 2980823 w 9384838"/>
              <a:gd name="connsiteY539" fmla="*/ 5369571 h 6246801"/>
              <a:gd name="connsiteX540" fmla="*/ 3006265 w 9384838"/>
              <a:gd name="connsiteY540" fmla="*/ 5393907 h 6246801"/>
              <a:gd name="connsiteX541" fmla="*/ 2980823 w 9384838"/>
              <a:gd name="connsiteY541" fmla="*/ 5419350 h 6246801"/>
              <a:gd name="connsiteX542" fmla="*/ 2905602 w 9384838"/>
              <a:gd name="connsiteY542" fmla="*/ 5444793 h 6246801"/>
              <a:gd name="connsiteX543" fmla="*/ 2880162 w 9384838"/>
              <a:gd name="connsiteY543" fmla="*/ 5520016 h 6246801"/>
              <a:gd name="connsiteX544" fmla="*/ 2880159 w 9384838"/>
              <a:gd name="connsiteY544" fmla="*/ 5520016 h 6246801"/>
              <a:gd name="connsiteX545" fmla="*/ 2830382 w 9384838"/>
              <a:gd name="connsiteY545" fmla="*/ 5544353 h 6246801"/>
              <a:gd name="connsiteX546" fmla="*/ 2804941 w 9384838"/>
              <a:gd name="connsiteY546" fmla="*/ 5569796 h 6246801"/>
              <a:gd name="connsiteX547" fmla="*/ 2755160 w 9384838"/>
              <a:gd name="connsiteY547" fmla="*/ 5595239 h 6246801"/>
              <a:gd name="connsiteX548" fmla="*/ 2679941 w 9384838"/>
              <a:gd name="connsiteY548" fmla="*/ 5569796 h 6246801"/>
              <a:gd name="connsiteX549" fmla="*/ 2629058 w 9384838"/>
              <a:gd name="connsiteY549" fmla="*/ 5494573 h 6246801"/>
              <a:gd name="connsiteX550" fmla="*/ 2629058 w 9384838"/>
              <a:gd name="connsiteY550" fmla="*/ 5444794 h 6246801"/>
              <a:gd name="connsiteX551" fmla="*/ 2579280 w 9384838"/>
              <a:gd name="connsiteY551" fmla="*/ 5393908 h 6246801"/>
              <a:gd name="connsiteX552" fmla="*/ 2579280 w 9384838"/>
              <a:gd name="connsiteY552" fmla="*/ 5344128 h 6246801"/>
              <a:gd name="connsiteX553" fmla="*/ 2529501 w 9384838"/>
              <a:gd name="connsiteY553" fmla="*/ 5318685 h 6246801"/>
              <a:gd name="connsiteX554" fmla="*/ 2553838 w 9384838"/>
              <a:gd name="connsiteY554" fmla="*/ 5293242 h 6246801"/>
              <a:gd name="connsiteX555" fmla="*/ 2579280 w 9384838"/>
              <a:gd name="connsiteY555" fmla="*/ 5268905 h 6246801"/>
              <a:gd name="connsiteX556" fmla="*/ 2579280 w 9384838"/>
              <a:gd name="connsiteY556" fmla="*/ 5243462 h 6246801"/>
              <a:gd name="connsiteX557" fmla="*/ 2629058 w 9384838"/>
              <a:gd name="connsiteY557" fmla="*/ 5218019 h 6246801"/>
              <a:gd name="connsiteX558" fmla="*/ 2604722 w 9384838"/>
              <a:gd name="connsiteY558" fmla="*/ 5193682 h 6246801"/>
              <a:gd name="connsiteX559" fmla="*/ 2579280 w 9384838"/>
              <a:gd name="connsiteY559" fmla="*/ 5142796 h 6246801"/>
              <a:gd name="connsiteX560" fmla="*/ 2579280 w 9384838"/>
              <a:gd name="connsiteY560" fmla="*/ 5142795 h 6246801"/>
              <a:gd name="connsiteX561" fmla="*/ 2705382 w 9384838"/>
              <a:gd name="connsiteY561" fmla="*/ 5093015 h 6246801"/>
              <a:gd name="connsiteX562" fmla="*/ 2755160 w 9384838"/>
              <a:gd name="connsiteY562" fmla="*/ 5043236 h 6246801"/>
              <a:gd name="connsiteX563" fmla="*/ 2755160 w 9384838"/>
              <a:gd name="connsiteY563" fmla="*/ 4992350 h 6246801"/>
              <a:gd name="connsiteX564" fmla="*/ 2729719 w 9384838"/>
              <a:gd name="connsiteY564" fmla="*/ 4968013 h 6246801"/>
              <a:gd name="connsiteX565" fmla="*/ 2705383 w 9384838"/>
              <a:gd name="connsiteY565" fmla="*/ 4942570 h 6246801"/>
              <a:gd name="connsiteX566" fmla="*/ 2679942 w 9384838"/>
              <a:gd name="connsiteY566" fmla="*/ 4942570 h 6246801"/>
              <a:gd name="connsiteX567" fmla="*/ 2654500 w 9384838"/>
              <a:gd name="connsiteY567" fmla="*/ 4968013 h 6246801"/>
              <a:gd name="connsiteX568" fmla="*/ 2604722 w 9384838"/>
              <a:gd name="connsiteY568" fmla="*/ 4968013 h 6246801"/>
              <a:gd name="connsiteX569" fmla="*/ 2529503 w 9384838"/>
              <a:gd name="connsiteY569" fmla="*/ 4917127 h 6246801"/>
              <a:gd name="connsiteX570" fmla="*/ 2529503 w 9384838"/>
              <a:gd name="connsiteY570" fmla="*/ 4867348 h 6246801"/>
              <a:gd name="connsiteX571" fmla="*/ 2454282 w 9384838"/>
              <a:gd name="connsiteY571" fmla="*/ 4841905 h 6246801"/>
              <a:gd name="connsiteX572" fmla="*/ 2454282 w 9384838"/>
              <a:gd name="connsiteY572" fmla="*/ 4867348 h 6246801"/>
              <a:gd name="connsiteX573" fmla="*/ 2428840 w 9384838"/>
              <a:gd name="connsiteY573" fmla="*/ 4841905 h 6246801"/>
              <a:gd name="connsiteX574" fmla="*/ 2379063 w 9384838"/>
              <a:gd name="connsiteY574" fmla="*/ 4841905 h 6246801"/>
              <a:gd name="connsiteX575" fmla="*/ 2353620 w 9384838"/>
              <a:gd name="connsiteY575" fmla="*/ 4867348 h 6246801"/>
              <a:gd name="connsiteX576" fmla="*/ 2353620 w 9384838"/>
              <a:gd name="connsiteY576" fmla="*/ 4867347 h 6246801"/>
              <a:gd name="connsiteX577" fmla="*/ 2328178 w 9384838"/>
              <a:gd name="connsiteY577" fmla="*/ 4841904 h 6246801"/>
              <a:gd name="connsiteX578" fmla="*/ 2303843 w 9384838"/>
              <a:gd name="connsiteY578" fmla="*/ 4841904 h 6246801"/>
              <a:gd name="connsiteX579" fmla="*/ 2278401 w 9384838"/>
              <a:gd name="connsiteY579" fmla="*/ 4817568 h 6246801"/>
              <a:gd name="connsiteX580" fmla="*/ 2252958 w 9384838"/>
              <a:gd name="connsiteY580" fmla="*/ 4841904 h 6246801"/>
              <a:gd name="connsiteX581" fmla="*/ 2303843 w 9384838"/>
              <a:gd name="connsiteY581" fmla="*/ 4867347 h 6246801"/>
              <a:gd name="connsiteX582" fmla="*/ 2228623 w 9384838"/>
              <a:gd name="connsiteY582" fmla="*/ 4892790 h 6246801"/>
              <a:gd name="connsiteX583" fmla="*/ 2177740 w 9384838"/>
              <a:gd name="connsiteY583" fmla="*/ 4841904 h 6246801"/>
              <a:gd name="connsiteX584" fmla="*/ 2153404 w 9384838"/>
              <a:gd name="connsiteY584" fmla="*/ 4867347 h 6246801"/>
              <a:gd name="connsiteX585" fmla="*/ 2153404 w 9384838"/>
              <a:gd name="connsiteY585" fmla="*/ 4892790 h 6246801"/>
              <a:gd name="connsiteX586" fmla="*/ 2127962 w 9384838"/>
              <a:gd name="connsiteY586" fmla="*/ 4942570 h 6246801"/>
              <a:gd name="connsiteX587" fmla="*/ 2102518 w 9384838"/>
              <a:gd name="connsiteY587" fmla="*/ 4917127 h 6246801"/>
              <a:gd name="connsiteX588" fmla="*/ 2078183 w 9384838"/>
              <a:gd name="connsiteY588" fmla="*/ 4917127 h 6246801"/>
              <a:gd name="connsiteX589" fmla="*/ 2078183 w 9384838"/>
              <a:gd name="connsiteY589" fmla="*/ 4867347 h 6246801"/>
              <a:gd name="connsiteX590" fmla="*/ 2027299 w 9384838"/>
              <a:gd name="connsiteY590" fmla="*/ 4867347 h 6246801"/>
              <a:gd name="connsiteX591" fmla="*/ 2001857 w 9384838"/>
              <a:gd name="connsiteY591" fmla="*/ 4892790 h 6246801"/>
              <a:gd name="connsiteX592" fmla="*/ 1952080 w 9384838"/>
              <a:gd name="connsiteY592" fmla="*/ 4892790 h 6246801"/>
              <a:gd name="connsiteX593" fmla="*/ 1902303 w 9384838"/>
              <a:gd name="connsiteY593" fmla="*/ 4917127 h 6246801"/>
              <a:gd name="connsiteX594" fmla="*/ 1876860 w 9384838"/>
              <a:gd name="connsiteY594" fmla="*/ 4892790 h 6246801"/>
              <a:gd name="connsiteX595" fmla="*/ 1876860 w 9384838"/>
              <a:gd name="connsiteY595" fmla="*/ 4867347 h 6246801"/>
              <a:gd name="connsiteX596" fmla="*/ 1851419 w 9384838"/>
              <a:gd name="connsiteY596" fmla="*/ 4892790 h 6246801"/>
              <a:gd name="connsiteX597" fmla="*/ 1827080 w 9384838"/>
              <a:gd name="connsiteY597" fmla="*/ 4892790 h 6246801"/>
              <a:gd name="connsiteX598" fmla="*/ 1801640 w 9384838"/>
              <a:gd name="connsiteY598" fmla="*/ 4867347 h 6246801"/>
              <a:gd name="connsiteX599" fmla="*/ 1801640 w 9384838"/>
              <a:gd name="connsiteY599" fmla="*/ 4892790 h 6246801"/>
              <a:gd name="connsiteX600" fmla="*/ 1776198 w 9384838"/>
              <a:gd name="connsiteY600" fmla="*/ 4917127 h 6246801"/>
              <a:gd name="connsiteX601" fmla="*/ 1751861 w 9384838"/>
              <a:gd name="connsiteY601" fmla="*/ 4892790 h 6246801"/>
              <a:gd name="connsiteX602" fmla="*/ 1726419 w 9384838"/>
              <a:gd name="connsiteY602" fmla="*/ 4892790 h 6246801"/>
              <a:gd name="connsiteX603" fmla="*/ 1700977 w 9384838"/>
              <a:gd name="connsiteY603" fmla="*/ 4917127 h 6246801"/>
              <a:gd name="connsiteX604" fmla="*/ 1676640 w 9384838"/>
              <a:gd name="connsiteY604" fmla="*/ 4892790 h 6246801"/>
              <a:gd name="connsiteX605" fmla="*/ 1625756 w 9384838"/>
              <a:gd name="connsiteY605" fmla="*/ 4917127 h 6246801"/>
              <a:gd name="connsiteX606" fmla="*/ 1601421 w 9384838"/>
              <a:gd name="connsiteY606" fmla="*/ 4917127 h 6246801"/>
              <a:gd name="connsiteX607" fmla="*/ 1575979 w 9384838"/>
              <a:gd name="connsiteY607" fmla="*/ 4892790 h 6246801"/>
              <a:gd name="connsiteX608" fmla="*/ 1575979 w 9384838"/>
              <a:gd name="connsiteY608" fmla="*/ 4867347 h 6246801"/>
              <a:gd name="connsiteX609" fmla="*/ 1575979 w 9384838"/>
              <a:gd name="connsiteY609" fmla="*/ 4841904 h 6246801"/>
              <a:gd name="connsiteX610" fmla="*/ 1526200 w 9384838"/>
              <a:gd name="connsiteY610" fmla="*/ 4817568 h 6246801"/>
              <a:gd name="connsiteX611" fmla="*/ 1450978 w 9384838"/>
              <a:gd name="connsiteY611" fmla="*/ 4867347 h 6246801"/>
              <a:gd name="connsiteX612" fmla="*/ 1425540 w 9384838"/>
              <a:gd name="connsiteY612" fmla="*/ 4867347 h 6246801"/>
              <a:gd name="connsiteX613" fmla="*/ 1425540 w 9384838"/>
              <a:gd name="connsiteY613" fmla="*/ 4867348 h 6246801"/>
              <a:gd name="connsiteX614" fmla="*/ 1425540 w 9384838"/>
              <a:gd name="connsiteY614" fmla="*/ 4917127 h 6246801"/>
              <a:gd name="connsiteX615" fmla="*/ 1400097 w 9384838"/>
              <a:gd name="connsiteY615" fmla="*/ 4942570 h 6246801"/>
              <a:gd name="connsiteX616" fmla="*/ 1400097 w 9384838"/>
              <a:gd name="connsiteY616" fmla="*/ 4992350 h 6246801"/>
              <a:gd name="connsiteX617" fmla="*/ 1350319 w 9384838"/>
              <a:gd name="connsiteY617" fmla="*/ 4992350 h 6246801"/>
              <a:gd name="connsiteX618" fmla="*/ 1350319 w 9384838"/>
              <a:gd name="connsiteY618" fmla="*/ 5043236 h 6246801"/>
              <a:gd name="connsiteX619" fmla="*/ 1299435 w 9384838"/>
              <a:gd name="connsiteY619" fmla="*/ 4992350 h 6246801"/>
              <a:gd name="connsiteX620" fmla="*/ 1249656 w 9384838"/>
              <a:gd name="connsiteY620" fmla="*/ 4917127 h 6246801"/>
              <a:gd name="connsiteX621" fmla="*/ 1224214 w 9384838"/>
              <a:gd name="connsiteY621" fmla="*/ 4917127 h 6246801"/>
              <a:gd name="connsiteX622" fmla="*/ 1148993 w 9384838"/>
              <a:gd name="connsiteY622" fmla="*/ 4892791 h 6246801"/>
              <a:gd name="connsiteX623" fmla="*/ 1124658 w 9384838"/>
              <a:gd name="connsiteY623" fmla="*/ 4917127 h 6246801"/>
              <a:gd name="connsiteX624" fmla="*/ 1124658 w 9384838"/>
              <a:gd name="connsiteY624" fmla="*/ 4892791 h 6246801"/>
              <a:gd name="connsiteX625" fmla="*/ 1099215 w 9384838"/>
              <a:gd name="connsiteY625" fmla="*/ 4917127 h 6246801"/>
              <a:gd name="connsiteX626" fmla="*/ 1073771 w 9384838"/>
              <a:gd name="connsiteY626" fmla="*/ 4892791 h 6246801"/>
              <a:gd name="connsiteX627" fmla="*/ 1049435 w 9384838"/>
              <a:gd name="connsiteY627" fmla="*/ 4917127 h 6246801"/>
              <a:gd name="connsiteX628" fmla="*/ 998551 w 9384838"/>
              <a:gd name="connsiteY628" fmla="*/ 4917127 h 6246801"/>
              <a:gd name="connsiteX629" fmla="*/ 998551 w 9384838"/>
              <a:gd name="connsiteY629" fmla="*/ 4892791 h 6246801"/>
              <a:gd name="connsiteX630" fmla="*/ 948773 w 9384838"/>
              <a:gd name="connsiteY630" fmla="*/ 4841905 h 6246801"/>
              <a:gd name="connsiteX631" fmla="*/ 898995 w 9384838"/>
              <a:gd name="connsiteY631" fmla="*/ 4867348 h 6246801"/>
              <a:gd name="connsiteX632" fmla="*/ 898995 w 9384838"/>
              <a:gd name="connsiteY632" fmla="*/ 4792125 h 6246801"/>
              <a:gd name="connsiteX633" fmla="*/ 923331 w 9384838"/>
              <a:gd name="connsiteY633" fmla="*/ 4766682 h 6246801"/>
              <a:gd name="connsiteX634" fmla="*/ 923331 w 9384838"/>
              <a:gd name="connsiteY634" fmla="*/ 4716902 h 6246801"/>
              <a:gd name="connsiteX635" fmla="*/ 923331 w 9384838"/>
              <a:gd name="connsiteY635" fmla="*/ 4691459 h 6246801"/>
              <a:gd name="connsiteX636" fmla="*/ 974215 w 9384838"/>
              <a:gd name="connsiteY636" fmla="*/ 4691459 h 6246801"/>
              <a:gd name="connsiteX637" fmla="*/ 998551 w 9384838"/>
              <a:gd name="connsiteY637" fmla="*/ 4667122 h 6246801"/>
              <a:gd name="connsiteX638" fmla="*/ 1049435 w 9384838"/>
              <a:gd name="connsiteY638" fmla="*/ 4716902 h 6246801"/>
              <a:gd name="connsiteX639" fmla="*/ 1148993 w 9384838"/>
              <a:gd name="connsiteY639" fmla="*/ 4716902 h 6246801"/>
              <a:gd name="connsiteX640" fmla="*/ 1174436 w 9384838"/>
              <a:gd name="connsiteY640" fmla="*/ 4667122 h 6246801"/>
              <a:gd name="connsiteX641" fmla="*/ 1224214 w 9384838"/>
              <a:gd name="connsiteY641" fmla="*/ 4667122 h 6246801"/>
              <a:gd name="connsiteX642" fmla="*/ 1249656 w 9384838"/>
              <a:gd name="connsiteY642" fmla="*/ 4616236 h 6246801"/>
              <a:gd name="connsiteX643" fmla="*/ 1275099 w 9384838"/>
              <a:gd name="connsiteY643" fmla="*/ 4616236 h 6246801"/>
              <a:gd name="connsiteX644" fmla="*/ 1275099 w 9384838"/>
              <a:gd name="connsiteY644" fmla="*/ 4616237 h 6246801"/>
              <a:gd name="connsiteX645" fmla="*/ 1350319 w 9384838"/>
              <a:gd name="connsiteY645" fmla="*/ 4616237 h 6246801"/>
              <a:gd name="connsiteX646" fmla="*/ 1374654 w 9384838"/>
              <a:gd name="connsiteY646" fmla="*/ 4590794 h 6246801"/>
              <a:gd name="connsiteX647" fmla="*/ 1425539 w 9384838"/>
              <a:gd name="connsiteY647" fmla="*/ 4566457 h 6246801"/>
              <a:gd name="connsiteX648" fmla="*/ 1550537 w 9384838"/>
              <a:gd name="connsiteY648" fmla="*/ 4491234 h 6246801"/>
              <a:gd name="connsiteX649" fmla="*/ 1651201 w 9384838"/>
              <a:gd name="connsiteY649" fmla="*/ 4440348 h 6246801"/>
              <a:gd name="connsiteX650" fmla="*/ 1751865 w 9384838"/>
              <a:gd name="connsiteY650" fmla="*/ 4416011 h 6246801"/>
              <a:gd name="connsiteX651" fmla="*/ 1776201 w 9384838"/>
              <a:gd name="connsiteY651" fmla="*/ 4365125 h 6246801"/>
              <a:gd name="connsiteX652" fmla="*/ 1751865 w 9384838"/>
              <a:gd name="connsiteY652" fmla="*/ 4340788 h 6246801"/>
              <a:gd name="connsiteX653" fmla="*/ 1801642 w 9384838"/>
              <a:gd name="connsiteY653" fmla="*/ 4340788 h 6246801"/>
              <a:gd name="connsiteX654" fmla="*/ 1827082 w 9384838"/>
              <a:gd name="connsiteY654" fmla="*/ 4315345 h 6246801"/>
              <a:gd name="connsiteX655" fmla="*/ 1902304 w 9384838"/>
              <a:gd name="connsiteY655" fmla="*/ 4340788 h 6246801"/>
              <a:gd name="connsiteX656" fmla="*/ 1952081 w 9384838"/>
              <a:gd name="connsiteY656" fmla="*/ 4315345 h 6246801"/>
              <a:gd name="connsiteX657" fmla="*/ 2001860 w 9384838"/>
              <a:gd name="connsiteY657" fmla="*/ 4340788 h 6246801"/>
              <a:gd name="connsiteX658" fmla="*/ 1952081 w 9384838"/>
              <a:gd name="connsiteY658" fmla="*/ 4340788 h 6246801"/>
              <a:gd name="connsiteX659" fmla="*/ 1952081 w 9384838"/>
              <a:gd name="connsiteY659" fmla="*/ 4390568 h 6246801"/>
              <a:gd name="connsiteX660" fmla="*/ 2027302 w 9384838"/>
              <a:gd name="connsiteY660" fmla="*/ 4416011 h 6246801"/>
              <a:gd name="connsiteX661" fmla="*/ 2052742 w 9384838"/>
              <a:gd name="connsiteY661" fmla="*/ 4416011 h 6246801"/>
              <a:gd name="connsiteX662" fmla="*/ 2102518 w 9384838"/>
              <a:gd name="connsiteY662" fmla="*/ 4390568 h 6246801"/>
              <a:gd name="connsiteX663" fmla="*/ 2127962 w 9384838"/>
              <a:gd name="connsiteY663" fmla="*/ 4390568 h 6246801"/>
              <a:gd name="connsiteX664" fmla="*/ 2203182 w 9384838"/>
              <a:gd name="connsiteY664" fmla="*/ 4440348 h 6246801"/>
              <a:gd name="connsiteX665" fmla="*/ 2328178 w 9384838"/>
              <a:gd name="connsiteY665" fmla="*/ 4465791 h 6246801"/>
              <a:gd name="connsiteX666" fmla="*/ 2428839 w 9384838"/>
              <a:gd name="connsiteY666" fmla="*/ 4465791 h 6246801"/>
              <a:gd name="connsiteX667" fmla="*/ 2478617 w 9384838"/>
              <a:gd name="connsiteY667" fmla="*/ 4440348 h 6246801"/>
              <a:gd name="connsiteX668" fmla="*/ 2529503 w 9384838"/>
              <a:gd name="connsiteY668" fmla="*/ 4416011 h 6246801"/>
              <a:gd name="connsiteX669" fmla="*/ 2579280 w 9384838"/>
              <a:gd name="connsiteY669" fmla="*/ 4440348 h 6246801"/>
              <a:gd name="connsiteX670" fmla="*/ 2629058 w 9384838"/>
              <a:gd name="connsiteY670" fmla="*/ 4440348 h 6246801"/>
              <a:gd name="connsiteX671" fmla="*/ 2679941 w 9384838"/>
              <a:gd name="connsiteY671" fmla="*/ 4465791 h 6246801"/>
              <a:gd name="connsiteX672" fmla="*/ 2679941 w 9384838"/>
              <a:gd name="connsiteY672" fmla="*/ 4465790 h 6246801"/>
              <a:gd name="connsiteX673" fmla="*/ 2705383 w 9384838"/>
              <a:gd name="connsiteY673" fmla="*/ 4465790 h 6246801"/>
              <a:gd name="connsiteX674" fmla="*/ 2804940 w 9384838"/>
              <a:gd name="connsiteY674" fmla="*/ 4440347 h 6246801"/>
              <a:gd name="connsiteX675" fmla="*/ 2830382 w 9384838"/>
              <a:gd name="connsiteY675" fmla="*/ 4491233 h 6246801"/>
              <a:gd name="connsiteX676" fmla="*/ 2804940 w 9384838"/>
              <a:gd name="connsiteY676" fmla="*/ 4515570 h 6246801"/>
              <a:gd name="connsiteX677" fmla="*/ 2780604 w 9384838"/>
              <a:gd name="connsiteY677" fmla="*/ 4541013 h 6246801"/>
              <a:gd name="connsiteX678" fmla="*/ 2804940 w 9384838"/>
              <a:gd name="connsiteY678" fmla="*/ 4566456 h 6246801"/>
              <a:gd name="connsiteX679" fmla="*/ 2804940 w 9384838"/>
              <a:gd name="connsiteY679" fmla="*/ 4590793 h 6246801"/>
              <a:gd name="connsiteX680" fmla="*/ 2855825 w 9384838"/>
              <a:gd name="connsiteY680" fmla="*/ 4590793 h 6246801"/>
              <a:gd name="connsiteX681" fmla="*/ 2855825 w 9384838"/>
              <a:gd name="connsiteY681" fmla="*/ 4566456 h 6246801"/>
              <a:gd name="connsiteX682" fmla="*/ 2880159 w 9384838"/>
              <a:gd name="connsiteY682" fmla="*/ 4566456 h 6246801"/>
              <a:gd name="connsiteX683" fmla="*/ 2880159 w 9384838"/>
              <a:gd name="connsiteY683" fmla="*/ 4605916 h 6246801"/>
              <a:gd name="connsiteX684" fmla="*/ 2880162 w 9384838"/>
              <a:gd name="connsiteY684" fmla="*/ 4605918 h 6246801"/>
              <a:gd name="connsiteX685" fmla="*/ 2880162 w 9384838"/>
              <a:gd name="connsiteY685" fmla="*/ 4566457 h 6246801"/>
              <a:gd name="connsiteX686" fmla="*/ 2931045 w 9384838"/>
              <a:gd name="connsiteY686" fmla="*/ 4616236 h 6246801"/>
              <a:gd name="connsiteX687" fmla="*/ 2980823 w 9384838"/>
              <a:gd name="connsiteY687" fmla="*/ 4641679 h 6246801"/>
              <a:gd name="connsiteX688" fmla="*/ 3006265 w 9384838"/>
              <a:gd name="connsiteY688" fmla="*/ 4616236 h 6246801"/>
              <a:gd name="connsiteX689" fmla="*/ 3030601 w 9384838"/>
              <a:gd name="connsiteY689" fmla="*/ 4616236 h 6246801"/>
              <a:gd name="connsiteX690" fmla="*/ 3056044 w 9384838"/>
              <a:gd name="connsiteY690" fmla="*/ 4590793 h 6246801"/>
              <a:gd name="connsiteX691" fmla="*/ 3105820 w 9384838"/>
              <a:gd name="connsiteY691" fmla="*/ 4590793 h 6246801"/>
              <a:gd name="connsiteX692" fmla="*/ 3131263 w 9384838"/>
              <a:gd name="connsiteY692" fmla="*/ 4541014 h 6246801"/>
              <a:gd name="connsiteX693" fmla="*/ 3131263 w 9384838"/>
              <a:gd name="connsiteY693" fmla="*/ 4590793 h 6246801"/>
              <a:gd name="connsiteX694" fmla="*/ 3156704 w 9384838"/>
              <a:gd name="connsiteY694" fmla="*/ 4566457 h 6246801"/>
              <a:gd name="connsiteX695" fmla="*/ 3181041 w 9384838"/>
              <a:gd name="connsiteY695" fmla="*/ 4515571 h 6246801"/>
              <a:gd name="connsiteX696" fmla="*/ 3156704 w 9384838"/>
              <a:gd name="connsiteY696" fmla="*/ 4440348 h 6246801"/>
              <a:gd name="connsiteX697" fmla="*/ 3131263 w 9384838"/>
              <a:gd name="connsiteY697" fmla="*/ 4416011 h 6246801"/>
              <a:gd name="connsiteX698" fmla="*/ 3181041 w 9384838"/>
              <a:gd name="connsiteY698" fmla="*/ 4365125 h 6246801"/>
              <a:gd name="connsiteX699" fmla="*/ 3231924 w 9384838"/>
              <a:gd name="connsiteY699" fmla="*/ 4340788 h 6246801"/>
              <a:gd name="connsiteX700" fmla="*/ 3256260 w 9384838"/>
              <a:gd name="connsiteY700" fmla="*/ 4289902 h 6246801"/>
              <a:gd name="connsiteX701" fmla="*/ 3281703 w 9384838"/>
              <a:gd name="connsiteY701" fmla="*/ 4289902 h 6246801"/>
              <a:gd name="connsiteX702" fmla="*/ 3281705 w 9384838"/>
              <a:gd name="connsiteY702" fmla="*/ 4289902 h 6246801"/>
              <a:gd name="connsiteX703" fmla="*/ 3307147 w 9384838"/>
              <a:gd name="connsiteY703" fmla="*/ 4265565 h 6246801"/>
              <a:gd name="connsiteX704" fmla="*/ 3356924 w 9384838"/>
              <a:gd name="connsiteY704" fmla="*/ 4265565 h 6246801"/>
              <a:gd name="connsiteX705" fmla="*/ 3457589 w 9384838"/>
              <a:gd name="connsiteY705" fmla="*/ 4190342 h 6246801"/>
              <a:gd name="connsiteX706" fmla="*/ 3558250 w 9384838"/>
              <a:gd name="connsiteY706" fmla="*/ 4089676 h 6246801"/>
              <a:gd name="connsiteX707" fmla="*/ 3582585 w 9384838"/>
              <a:gd name="connsiteY707" fmla="*/ 4014453 h 6246801"/>
              <a:gd name="connsiteX708" fmla="*/ 3608026 w 9384838"/>
              <a:gd name="connsiteY708" fmla="*/ 3989010 h 6246801"/>
              <a:gd name="connsiteX709" fmla="*/ 3582585 w 9384838"/>
              <a:gd name="connsiteY709" fmla="*/ 3963567 h 6246801"/>
              <a:gd name="connsiteX710" fmla="*/ 3608026 w 9384838"/>
              <a:gd name="connsiteY710" fmla="*/ 3913787 h 6246801"/>
              <a:gd name="connsiteX711" fmla="*/ 3582585 w 9384838"/>
              <a:gd name="connsiteY711" fmla="*/ 3888344 h 6246801"/>
              <a:gd name="connsiteX712" fmla="*/ 3608026 w 9384838"/>
              <a:gd name="connsiteY712" fmla="*/ 3838565 h 6246801"/>
              <a:gd name="connsiteX713" fmla="*/ 3633468 w 9384838"/>
              <a:gd name="connsiteY713" fmla="*/ 3813122 h 6246801"/>
              <a:gd name="connsiteX714" fmla="*/ 3683247 w 9384838"/>
              <a:gd name="connsiteY714" fmla="*/ 3788785 h 6246801"/>
              <a:gd name="connsiteX715" fmla="*/ 3708689 w 9384838"/>
              <a:gd name="connsiteY715" fmla="*/ 3813122 h 6246801"/>
              <a:gd name="connsiteX716" fmla="*/ 3783908 w 9384838"/>
              <a:gd name="connsiteY716" fmla="*/ 3788785 h 6246801"/>
              <a:gd name="connsiteX717" fmla="*/ 3883464 w 9384838"/>
              <a:gd name="connsiteY717" fmla="*/ 3763342 h 6246801"/>
              <a:gd name="connsiteX718" fmla="*/ 3883464 w 9384838"/>
              <a:gd name="connsiteY718" fmla="*/ 3813122 h 6246801"/>
              <a:gd name="connsiteX719" fmla="*/ 3833686 w 9384838"/>
              <a:gd name="connsiteY719" fmla="*/ 3813122 h 6246801"/>
              <a:gd name="connsiteX720" fmla="*/ 3808245 w 9384838"/>
              <a:gd name="connsiteY720" fmla="*/ 3838565 h 6246801"/>
              <a:gd name="connsiteX721" fmla="*/ 3808245 w 9384838"/>
              <a:gd name="connsiteY721" fmla="*/ 3888344 h 6246801"/>
              <a:gd name="connsiteX722" fmla="*/ 3758467 w 9384838"/>
              <a:gd name="connsiteY722" fmla="*/ 3864008 h 6246801"/>
              <a:gd name="connsiteX723" fmla="*/ 3708689 w 9384838"/>
              <a:gd name="connsiteY723" fmla="*/ 3913787 h 6246801"/>
              <a:gd name="connsiteX724" fmla="*/ 3683247 w 9384838"/>
              <a:gd name="connsiteY724" fmla="*/ 3888344 h 6246801"/>
              <a:gd name="connsiteX725" fmla="*/ 3633468 w 9384838"/>
              <a:gd name="connsiteY725" fmla="*/ 3913787 h 6246801"/>
              <a:gd name="connsiteX726" fmla="*/ 3657804 w 9384838"/>
              <a:gd name="connsiteY726" fmla="*/ 3939230 h 6246801"/>
              <a:gd name="connsiteX727" fmla="*/ 3633468 w 9384838"/>
              <a:gd name="connsiteY727" fmla="*/ 3963567 h 6246801"/>
              <a:gd name="connsiteX728" fmla="*/ 3657804 w 9384838"/>
              <a:gd name="connsiteY728" fmla="*/ 3963567 h 6246801"/>
              <a:gd name="connsiteX729" fmla="*/ 3683247 w 9384838"/>
              <a:gd name="connsiteY729" fmla="*/ 3989010 h 6246801"/>
              <a:gd name="connsiteX730" fmla="*/ 3708689 w 9384838"/>
              <a:gd name="connsiteY730" fmla="*/ 3989010 h 6246801"/>
              <a:gd name="connsiteX731" fmla="*/ 3708689 w 9384838"/>
              <a:gd name="connsiteY731" fmla="*/ 4014453 h 6246801"/>
              <a:gd name="connsiteX732" fmla="*/ 3708688 w 9384838"/>
              <a:gd name="connsiteY732" fmla="*/ 4014453 h 6246801"/>
              <a:gd name="connsiteX733" fmla="*/ 3657804 w 9384838"/>
              <a:gd name="connsiteY733" fmla="*/ 4064233 h 6246801"/>
              <a:gd name="connsiteX734" fmla="*/ 3683246 w 9384838"/>
              <a:gd name="connsiteY734" fmla="*/ 4139455 h 6246801"/>
              <a:gd name="connsiteX735" fmla="*/ 3808243 w 9384838"/>
              <a:gd name="connsiteY735" fmla="*/ 4164898 h 6246801"/>
              <a:gd name="connsiteX736" fmla="*/ 3833684 w 9384838"/>
              <a:gd name="connsiteY736" fmla="*/ 4089676 h 6246801"/>
              <a:gd name="connsiteX737" fmla="*/ 3958666 w 9384838"/>
              <a:gd name="connsiteY737" fmla="*/ 4089676 h 6246801"/>
              <a:gd name="connsiteX738" fmla="*/ 4084770 w 9384838"/>
              <a:gd name="connsiteY738" fmla="*/ 4064233 h 6246801"/>
              <a:gd name="connsiteX739" fmla="*/ 4185432 w 9384838"/>
              <a:gd name="connsiteY739" fmla="*/ 4064233 h 6246801"/>
              <a:gd name="connsiteX740" fmla="*/ 4460870 w 9384838"/>
              <a:gd name="connsiteY740" fmla="*/ 3888345 h 6246801"/>
              <a:gd name="connsiteX741" fmla="*/ 4510648 w 9384838"/>
              <a:gd name="connsiteY741" fmla="*/ 3763342 h 6246801"/>
              <a:gd name="connsiteX742" fmla="*/ 4761751 w 9384838"/>
              <a:gd name="connsiteY742" fmla="*/ 3713562 h 6246801"/>
              <a:gd name="connsiteX743" fmla="*/ 4836971 w 9384838"/>
              <a:gd name="connsiteY743" fmla="*/ 3612896 h 6246801"/>
              <a:gd name="connsiteX744" fmla="*/ 4887855 w 9384838"/>
              <a:gd name="connsiteY744" fmla="*/ 3487894 h 6246801"/>
              <a:gd name="connsiteX745" fmla="*/ 4887855 w 9384838"/>
              <a:gd name="connsiteY745" fmla="*/ 3487893 h 6246801"/>
              <a:gd name="connsiteX746" fmla="*/ 4937633 w 9384838"/>
              <a:gd name="connsiteY746" fmla="*/ 3437007 h 6246801"/>
              <a:gd name="connsiteX747" fmla="*/ 5012854 w 9384838"/>
              <a:gd name="connsiteY747" fmla="*/ 3387227 h 6246801"/>
              <a:gd name="connsiteX748" fmla="*/ 5038296 w 9384838"/>
              <a:gd name="connsiteY748" fmla="*/ 3336341 h 6246801"/>
              <a:gd name="connsiteX749" fmla="*/ 5113516 w 9384838"/>
              <a:gd name="connsiteY749" fmla="*/ 3236782 h 6246801"/>
              <a:gd name="connsiteX750" fmla="*/ 5137852 w 9384838"/>
              <a:gd name="connsiteY750" fmla="*/ 3185896 h 6246801"/>
              <a:gd name="connsiteX751" fmla="*/ 5163294 w 9384838"/>
              <a:gd name="connsiteY751" fmla="*/ 3161560 h 6246801"/>
              <a:gd name="connsiteX752" fmla="*/ 5238514 w 9384838"/>
              <a:gd name="connsiteY752" fmla="*/ 3011116 h 6246801"/>
              <a:gd name="connsiteX753" fmla="*/ 5263957 w 9384838"/>
              <a:gd name="connsiteY753" fmla="*/ 2860672 h 6246801"/>
              <a:gd name="connsiteX754" fmla="*/ 5188736 w 9384838"/>
              <a:gd name="connsiteY754" fmla="*/ 2809788 h 6246801"/>
              <a:gd name="connsiteX755" fmla="*/ 5163294 w 9384838"/>
              <a:gd name="connsiteY755" fmla="*/ 2835229 h 6246801"/>
              <a:gd name="connsiteX756" fmla="*/ 5137852 w 9384838"/>
              <a:gd name="connsiteY756" fmla="*/ 2835229 h 6246801"/>
              <a:gd name="connsiteX757" fmla="*/ 5137852 w 9384838"/>
              <a:gd name="connsiteY757" fmla="*/ 2785450 h 6246801"/>
              <a:gd name="connsiteX758" fmla="*/ 5188736 w 9384838"/>
              <a:gd name="connsiteY758" fmla="*/ 2785450 h 6246801"/>
              <a:gd name="connsiteX759" fmla="*/ 5263957 w 9384838"/>
              <a:gd name="connsiteY759" fmla="*/ 2734563 h 6246801"/>
              <a:gd name="connsiteX760" fmla="*/ 5339177 w 9384838"/>
              <a:gd name="connsiteY760" fmla="*/ 2609561 h 6246801"/>
              <a:gd name="connsiteX761" fmla="*/ 5289399 w 9384838"/>
              <a:gd name="connsiteY761" fmla="*/ 2534339 h 6246801"/>
              <a:gd name="connsiteX762" fmla="*/ 5289931 w 9384838"/>
              <a:gd name="connsiteY762" fmla="*/ 2534660 h 6246801"/>
              <a:gd name="connsiteX763" fmla="*/ 5289398 w 9384838"/>
              <a:gd name="connsiteY763" fmla="*/ 2534339 h 6246801"/>
              <a:gd name="connsiteX764" fmla="*/ 5313734 w 9384838"/>
              <a:gd name="connsiteY764" fmla="*/ 2483451 h 6246801"/>
              <a:gd name="connsiteX765" fmla="*/ 5289398 w 9384838"/>
              <a:gd name="connsiteY765" fmla="*/ 2459115 h 6246801"/>
              <a:gd name="connsiteX766" fmla="*/ 5364618 w 9384838"/>
              <a:gd name="connsiteY766" fmla="*/ 2408231 h 6246801"/>
              <a:gd name="connsiteX767" fmla="*/ 5388954 w 9384838"/>
              <a:gd name="connsiteY767" fmla="*/ 2433674 h 6246801"/>
              <a:gd name="connsiteX768" fmla="*/ 5464174 w 9384838"/>
              <a:gd name="connsiteY768" fmla="*/ 2408231 h 6246801"/>
              <a:gd name="connsiteX769" fmla="*/ 5515059 w 9384838"/>
              <a:gd name="connsiteY769" fmla="*/ 2333007 h 6246801"/>
              <a:gd name="connsiteX770" fmla="*/ 5539394 w 9384838"/>
              <a:gd name="connsiteY770" fmla="*/ 2257785 h 6246801"/>
              <a:gd name="connsiteX771" fmla="*/ 5539394 w 9384838"/>
              <a:gd name="connsiteY771" fmla="*/ 2233447 h 6246801"/>
              <a:gd name="connsiteX772" fmla="*/ 5564837 w 9384838"/>
              <a:gd name="connsiteY772" fmla="*/ 2182565 h 6246801"/>
              <a:gd name="connsiteX773" fmla="*/ 5614615 w 9384838"/>
              <a:gd name="connsiteY773" fmla="*/ 2233447 h 6246801"/>
              <a:gd name="connsiteX774" fmla="*/ 5640057 w 9384838"/>
              <a:gd name="connsiteY774" fmla="*/ 2208005 h 6246801"/>
              <a:gd name="connsiteX775" fmla="*/ 5665499 w 9384838"/>
              <a:gd name="connsiteY775" fmla="*/ 2233447 h 6246801"/>
              <a:gd name="connsiteX776" fmla="*/ 5665499 w 9384838"/>
              <a:gd name="connsiteY776" fmla="*/ 2257785 h 6246801"/>
              <a:gd name="connsiteX777" fmla="*/ 5640057 w 9384838"/>
              <a:gd name="connsiteY777" fmla="*/ 2408231 h 6246801"/>
              <a:gd name="connsiteX778" fmla="*/ 5689835 w 9384838"/>
              <a:gd name="connsiteY778" fmla="*/ 2433674 h 6246801"/>
              <a:gd name="connsiteX779" fmla="*/ 5740719 w 9384838"/>
              <a:gd name="connsiteY779" fmla="*/ 2408231 h 6246801"/>
              <a:gd name="connsiteX780" fmla="*/ 5765055 w 9384838"/>
              <a:gd name="connsiteY780" fmla="*/ 2358450 h 6246801"/>
              <a:gd name="connsiteX781" fmla="*/ 5840275 w 9384838"/>
              <a:gd name="connsiteY781" fmla="*/ 2459115 h 6246801"/>
              <a:gd name="connsiteX782" fmla="*/ 5891159 w 9384838"/>
              <a:gd name="connsiteY782" fmla="*/ 2408231 h 6246801"/>
              <a:gd name="connsiteX783" fmla="*/ 5940937 w 9384838"/>
              <a:gd name="connsiteY783" fmla="*/ 2283229 h 6246801"/>
              <a:gd name="connsiteX784" fmla="*/ 5891159 w 9384838"/>
              <a:gd name="connsiteY784" fmla="*/ 2208005 h 6246801"/>
              <a:gd name="connsiteX785" fmla="*/ 5840275 w 9384838"/>
              <a:gd name="connsiteY785" fmla="*/ 2257785 h 6246801"/>
              <a:gd name="connsiteX786" fmla="*/ 5715277 w 9384838"/>
              <a:gd name="connsiteY786" fmla="*/ 2283229 h 6246801"/>
              <a:gd name="connsiteX787" fmla="*/ 5765055 w 9384838"/>
              <a:gd name="connsiteY787" fmla="*/ 2132783 h 6246801"/>
              <a:gd name="connsiteX788" fmla="*/ 5840275 w 9384838"/>
              <a:gd name="connsiteY788" fmla="*/ 2081897 h 6246801"/>
              <a:gd name="connsiteX789" fmla="*/ 8270546 w 9384838"/>
              <a:gd name="connsiteY789" fmla="*/ 1474959 h 6246801"/>
              <a:gd name="connsiteX790" fmla="*/ 8282255 w 9384838"/>
              <a:gd name="connsiteY790" fmla="*/ 1480813 h 6246801"/>
              <a:gd name="connsiteX791" fmla="*/ 8274449 w 9384838"/>
              <a:gd name="connsiteY791" fmla="*/ 1490571 h 6246801"/>
              <a:gd name="connsiteX792" fmla="*/ 8264691 w 9384838"/>
              <a:gd name="connsiteY792" fmla="*/ 1491546 h 6246801"/>
              <a:gd name="connsiteX793" fmla="*/ 8247128 w 9384838"/>
              <a:gd name="connsiteY793" fmla="*/ 1501304 h 6246801"/>
              <a:gd name="connsiteX794" fmla="*/ 8250055 w 9384838"/>
              <a:gd name="connsiteY794" fmla="*/ 1485692 h 6246801"/>
              <a:gd name="connsiteX795" fmla="*/ 8265667 w 9384838"/>
              <a:gd name="connsiteY795" fmla="*/ 1485692 h 6246801"/>
              <a:gd name="connsiteX796" fmla="*/ 8270546 w 9384838"/>
              <a:gd name="connsiteY796" fmla="*/ 1474959 h 6246801"/>
              <a:gd name="connsiteX797" fmla="*/ 8187608 w 9384838"/>
              <a:gd name="connsiteY797" fmla="*/ 1463250 h 6246801"/>
              <a:gd name="connsiteX798" fmla="*/ 8203220 w 9384838"/>
              <a:gd name="connsiteY798" fmla="*/ 1472032 h 6246801"/>
              <a:gd name="connsiteX799" fmla="*/ 8215904 w 9384838"/>
              <a:gd name="connsiteY799" fmla="*/ 1471056 h 6246801"/>
              <a:gd name="connsiteX800" fmla="*/ 8214929 w 9384838"/>
              <a:gd name="connsiteY800" fmla="*/ 1479838 h 6246801"/>
              <a:gd name="connsiteX801" fmla="*/ 8216880 w 9384838"/>
              <a:gd name="connsiteY801" fmla="*/ 1484717 h 6246801"/>
              <a:gd name="connsiteX802" fmla="*/ 8195414 w 9384838"/>
              <a:gd name="connsiteY802" fmla="*/ 1482765 h 6246801"/>
              <a:gd name="connsiteX803" fmla="*/ 8197365 w 9384838"/>
              <a:gd name="connsiteY803" fmla="*/ 1476909 h 6246801"/>
              <a:gd name="connsiteX804" fmla="*/ 8187608 w 9384838"/>
              <a:gd name="connsiteY804" fmla="*/ 1463250 h 6246801"/>
              <a:gd name="connsiteX805" fmla="*/ 8289085 w 9384838"/>
              <a:gd name="connsiteY805" fmla="*/ 1415439 h 6246801"/>
              <a:gd name="connsiteX806" fmla="*/ 8307624 w 9384838"/>
              <a:gd name="connsiteY806" fmla="*/ 1425197 h 6246801"/>
              <a:gd name="connsiteX807" fmla="*/ 8318357 w 9384838"/>
              <a:gd name="connsiteY807" fmla="*/ 1429100 h 6246801"/>
              <a:gd name="connsiteX808" fmla="*/ 8307624 w 9384838"/>
              <a:gd name="connsiteY808" fmla="*/ 1443734 h 6246801"/>
              <a:gd name="connsiteX809" fmla="*/ 8313478 w 9384838"/>
              <a:gd name="connsiteY809" fmla="*/ 1452516 h 6246801"/>
              <a:gd name="connsiteX810" fmla="*/ 8282255 w 9384838"/>
              <a:gd name="connsiteY810" fmla="*/ 1469104 h 6246801"/>
              <a:gd name="connsiteX811" fmla="*/ 8280303 w 9384838"/>
              <a:gd name="connsiteY811" fmla="*/ 1453493 h 6246801"/>
              <a:gd name="connsiteX812" fmla="*/ 8269570 w 9384838"/>
              <a:gd name="connsiteY812" fmla="*/ 1425197 h 6246801"/>
              <a:gd name="connsiteX813" fmla="*/ 8289085 w 9384838"/>
              <a:gd name="connsiteY813" fmla="*/ 1415439 h 6246801"/>
              <a:gd name="connsiteX814" fmla="*/ 8360314 w 9384838"/>
              <a:gd name="connsiteY814" fmla="*/ 1357869 h 6246801"/>
              <a:gd name="connsiteX815" fmla="*/ 8376902 w 9384838"/>
              <a:gd name="connsiteY815" fmla="*/ 1366651 h 6246801"/>
              <a:gd name="connsiteX816" fmla="*/ 8379829 w 9384838"/>
              <a:gd name="connsiteY816" fmla="*/ 1382264 h 6246801"/>
              <a:gd name="connsiteX817" fmla="*/ 8349581 w 9384838"/>
              <a:gd name="connsiteY817" fmla="*/ 1375434 h 6246801"/>
              <a:gd name="connsiteX818" fmla="*/ 8360314 w 9384838"/>
              <a:gd name="connsiteY818" fmla="*/ 1357869 h 6246801"/>
              <a:gd name="connsiteX819" fmla="*/ 8571073 w 9384838"/>
              <a:gd name="connsiteY819" fmla="*/ 1228098 h 6246801"/>
              <a:gd name="connsiteX820" fmla="*/ 8597418 w 9384838"/>
              <a:gd name="connsiteY820" fmla="*/ 1253467 h 6246801"/>
              <a:gd name="connsiteX821" fmla="*/ 8592539 w 9384838"/>
              <a:gd name="connsiteY821" fmla="*/ 1260297 h 6246801"/>
              <a:gd name="connsiteX822" fmla="*/ 8592539 w 9384838"/>
              <a:gd name="connsiteY822" fmla="*/ 1272981 h 6246801"/>
              <a:gd name="connsiteX823" fmla="*/ 8572049 w 9384838"/>
              <a:gd name="connsiteY823" fmla="*/ 1273957 h 6246801"/>
              <a:gd name="connsiteX824" fmla="*/ 8561316 w 9384838"/>
              <a:gd name="connsiteY824" fmla="*/ 1285666 h 6246801"/>
              <a:gd name="connsiteX825" fmla="*/ 8554486 w 9384838"/>
              <a:gd name="connsiteY825" fmla="*/ 1302253 h 6246801"/>
              <a:gd name="connsiteX826" fmla="*/ 8533995 w 9384838"/>
              <a:gd name="connsiteY826" fmla="*/ 1311035 h 6246801"/>
              <a:gd name="connsiteX827" fmla="*/ 8510577 w 9384838"/>
              <a:gd name="connsiteY827" fmla="*/ 1309083 h 6246801"/>
              <a:gd name="connsiteX828" fmla="*/ 8505699 w 9384838"/>
              <a:gd name="connsiteY828" fmla="*/ 1331526 h 6246801"/>
              <a:gd name="connsiteX829" fmla="*/ 8494966 w 9384838"/>
              <a:gd name="connsiteY829" fmla="*/ 1335428 h 6246801"/>
              <a:gd name="connsiteX830" fmla="*/ 8482281 w 9384838"/>
              <a:gd name="connsiteY830" fmla="*/ 1312986 h 6246801"/>
              <a:gd name="connsiteX831" fmla="*/ 8474475 w 9384838"/>
              <a:gd name="connsiteY831" fmla="*/ 1303229 h 6246801"/>
              <a:gd name="connsiteX832" fmla="*/ 8467645 w 9384838"/>
              <a:gd name="connsiteY832" fmla="*/ 1279811 h 6246801"/>
              <a:gd name="connsiteX833" fmla="*/ 8476427 w 9384838"/>
              <a:gd name="connsiteY833" fmla="*/ 1270054 h 6246801"/>
              <a:gd name="connsiteX834" fmla="*/ 8524238 w 9384838"/>
              <a:gd name="connsiteY834" fmla="*/ 1261273 h 6246801"/>
              <a:gd name="connsiteX835" fmla="*/ 8551558 w 9384838"/>
              <a:gd name="connsiteY835" fmla="*/ 1236879 h 6246801"/>
              <a:gd name="connsiteX836" fmla="*/ 8567170 w 9384838"/>
              <a:gd name="connsiteY836" fmla="*/ 1237855 h 6246801"/>
              <a:gd name="connsiteX837" fmla="*/ 8571073 w 9384838"/>
              <a:gd name="connsiteY837" fmla="*/ 1228098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8306648 w 9384838"/>
              <a:gd name="connsiteY878" fmla="*/ 884639 h 6246801"/>
              <a:gd name="connsiteX879" fmla="*/ 9328245 w 9384838"/>
              <a:gd name="connsiteY879" fmla="*/ 311878 h 6246801"/>
              <a:gd name="connsiteX880" fmla="*/ 9371178 w 9384838"/>
              <a:gd name="connsiteY880" fmla="*/ 317733 h 6246801"/>
              <a:gd name="connsiteX881" fmla="*/ 9384838 w 9384838"/>
              <a:gd name="connsiteY881" fmla="*/ 341150 h 6246801"/>
              <a:gd name="connsiteX882" fmla="*/ 9357517 w 9384838"/>
              <a:gd name="connsiteY882" fmla="*/ 360665 h 6246801"/>
              <a:gd name="connsiteX883" fmla="*/ 9357517 w 9384838"/>
              <a:gd name="connsiteY883" fmla="*/ 378228 h 6246801"/>
              <a:gd name="connsiteX884" fmla="*/ 9371178 w 9384838"/>
              <a:gd name="connsiteY884" fmla="*/ 393840 h 6246801"/>
              <a:gd name="connsiteX885" fmla="*/ 9367275 w 9384838"/>
              <a:gd name="connsiteY885" fmla="*/ 427015 h 6246801"/>
              <a:gd name="connsiteX886" fmla="*/ 9314585 w 9384838"/>
              <a:gd name="connsiteY886" fmla="*/ 427015 h 6246801"/>
              <a:gd name="connsiteX887" fmla="*/ 9250186 w 9384838"/>
              <a:gd name="connsiteY887" fmla="*/ 440675 h 6246801"/>
              <a:gd name="connsiteX888" fmla="*/ 9213108 w 9384838"/>
              <a:gd name="connsiteY888" fmla="*/ 471899 h 6246801"/>
              <a:gd name="connsiteX889" fmla="*/ 9162370 w 9384838"/>
              <a:gd name="connsiteY889" fmla="*/ 491414 h 6246801"/>
              <a:gd name="connsiteX890" fmla="*/ 9099923 w 9384838"/>
              <a:gd name="connsiteY890" fmla="*/ 526540 h 6246801"/>
              <a:gd name="connsiteX891" fmla="*/ 9035524 w 9384838"/>
              <a:gd name="connsiteY891" fmla="*/ 587036 h 6246801"/>
              <a:gd name="connsiteX892" fmla="*/ 8996494 w 9384838"/>
              <a:gd name="connsiteY892" fmla="*/ 635822 h 6246801"/>
              <a:gd name="connsiteX893" fmla="*/ 8961368 w 9384838"/>
              <a:gd name="connsiteY893" fmla="*/ 637774 h 6246801"/>
              <a:gd name="connsiteX894" fmla="*/ 8951610 w 9384838"/>
              <a:gd name="connsiteY894" fmla="*/ 647531 h 6246801"/>
              <a:gd name="connsiteX895" fmla="*/ 8926241 w 9384838"/>
              <a:gd name="connsiteY895" fmla="*/ 637774 h 6246801"/>
              <a:gd name="connsiteX896" fmla="*/ 8916484 w 9384838"/>
              <a:gd name="connsiteY896" fmla="*/ 608501 h 6246801"/>
              <a:gd name="connsiteX897" fmla="*/ 8883309 w 9384838"/>
              <a:gd name="connsiteY897" fmla="*/ 622162 h 6246801"/>
              <a:gd name="connsiteX898" fmla="*/ 8877454 w 9384838"/>
              <a:gd name="connsiteY898" fmla="*/ 651434 h 6246801"/>
              <a:gd name="connsiteX899" fmla="*/ 8887212 w 9384838"/>
              <a:gd name="connsiteY899" fmla="*/ 665094 h 6246801"/>
              <a:gd name="connsiteX900" fmla="*/ 8846231 w 9384838"/>
              <a:gd name="connsiteY900" fmla="*/ 719735 h 6246801"/>
              <a:gd name="connsiteX901" fmla="*/ 8799395 w 9384838"/>
              <a:gd name="connsiteY901" fmla="*/ 749008 h 6246801"/>
              <a:gd name="connsiteX902" fmla="*/ 8766220 w 9384838"/>
              <a:gd name="connsiteY902" fmla="*/ 774380 h 6246801"/>
              <a:gd name="connsiteX903" fmla="*/ 8731094 w 9384838"/>
              <a:gd name="connsiteY903" fmla="*/ 844633 h 6246801"/>
              <a:gd name="connsiteX904" fmla="*/ 8697919 w 9384838"/>
              <a:gd name="connsiteY904" fmla="*/ 862196 h 6246801"/>
              <a:gd name="connsiteX905" fmla="*/ 8666695 w 9384838"/>
              <a:gd name="connsiteY905" fmla="*/ 862196 h 6246801"/>
              <a:gd name="connsiteX906" fmla="*/ 8641326 w 9384838"/>
              <a:gd name="connsiteY906" fmla="*/ 887565 h 6246801"/>
              <a:gd name="connsiteX907" fmla="*/ 8614005 w 9384838"/>
              <a:gd name="connsiteY907" fmla="*/ 932449 h 6246801"/>
              <a:gd name="connsiteX908" fmla="*/ 8590587 w 9384838"/>
              <a:gd name="connsiteY908" fmla="*/ 936351 h 6246801"/>
              <a:gd name="connsiteX909" fmla="*/ 8576927 w 9384838"/>
              <a:gd name="connsiteY909" fmla="*/ 920740 h 6246801"/>
              <a:gd name="connsiteX910" fmla="*/ 8590587 w 9384838"/>
              <a:gd name="connsiteY910" fmla="*/ 885614 h 6246801"/>
              <a:gd name="connsiteX911" fmla="*/ 8602296 w 9384838"/>
              <a:gd name="connsiteY911" fmla="*/ 881711 h 6246801"/>
              <a:gd name="connsiteX912" fmla="*/ 8610102 w 9384838"/>
              <a:gd name="connsiteY912" fmla="*/ 868050 h 6246801"/>
              <a:gd name="connsiteX913" fmla="*/ 8606199 w 9384838"/>
              <a:gd name="connsiteY913" fmla="*/ 850487 h 6246801"/>
              <a:gd name="connsiteX914" fmla="*/ 8612054 w 9384838"/>
              <a:gd name="connsiteY914" fmla="*/ 825118 h 6246801"/>
              <a:gd name="connsiteX915" fmla="*/ 8623762 w 9384838"/>
              <a:gd name="connsiteY915" fmla="*/ 846584 h 6246801"/>
              <a:gd name="connsiteX916" fmla="*/ 8637423 w 9384838"/>
              <a:gd name="connsiteY916" fmla="*/ 848536 h 6246801"/>
              <a:gd name="connsiteX917" fmla="*/ 8649132 w 9384838"/>
              <a:gd name="connsiteY917" fmla="*/ 827069 h 6246801"/>
              <a:gd name="connsiteX918" fmla="*/ 8635471 w 9384838"/>
              <a:gd name="connsiteY918" fmla="*/ 807555 h 6246801"/>
              <a:gd name="connsiteX919" fmla="*/ 8654986 w 9384838"/>
              <a:gd name="connsiteY919" fmla="*/ 807555 h 6246801"/>
              <a:gd name="connsiteX920" fmla="*/ 8664743 w 9384838"/>
              <a:gd name="connsiteY920" fmla="*/ 819263 h 6246801"/>
              <a:gd name="connsiteX921" fmla="*/ 8692064 w 9384838"/>
              <a:gd name="connsiteY921" fmla="*/ 805603 h 6246801"/>
              <a:gd name="connsiteX922" fmla="*/ 8709627 w 9384838"/>
              <a:gd name="connsiteY922" fmla="*/ 778282 h 6246801"/>
              <a:gd name="connsiteX923" fmla="*/ 8711579 w 9384838"/>
              <a:gd name="connsiteY923" fmla="*/ 749008 h 6246801"/>
              <a:gd name="connsiteX924" fmla="*/ 8695967 w 9384838"/>
              <a:gd name="connsiteY924" fmla="*/ 749008 h 6246801"/>
              <a:gd name="connsiteX925" fmla="*/ 8672549 w 9384838"/>
              <a:gd name="connsiteY925" fmla="*/ 745105 h 6246801"/>
              <a:gd name="connsiteX926" fmla="*/ 8668646 w 9384838"/>
              <a:gd name="connsiteY926" fmla="*/ 713881 h 6246801"/>
              <a:gd name="connsiteX927" fmla="*/ 8697919 w 9384838"/>
              <a:gd name="connsiteY927" fmla="*/ 713881 h 6246801"/>
              <a:gd name="connsiteX928" fmla="*/ 8715482 w 9384838"/>
              <a:gd name="connsiteY928" fmla="*/ 731444 h 6246801"/>
              <a:gd name="connsiteX929" fmla="*/ 8733045 w 9384838"/>
              <a:gd name="connsiteY929" fmla="*/ 719735 h 6246801"/>
              <a:gd name="connsiteX930" fmla="*/ 8746705 w 9384838"/>
              <a:gd name="connsiteY930" fmla="*/ 688512 h 6246801"/>
              <a:gd name="connsiteX931" fmla="*/ 8787686 w 9384838"/>
              <a:gd name="connsiteY931" fmla="*/ 674851 h 6246801"/>
              <a:gd name="connsiteX932" fmla="*/ 8811104 w 9384838"/>
              <a:gd name="connsiteY932" fmla="*/ 624114 h 6246801"/>
              <a:gd name="connsiteX933" fmla="*/ 8830619 w 9384838"/>
              <a:gd name="connsiteY933" fmla="*/ 618260 h 6246801"/>
              <a:gd name="connsiteX934" fmla="*/ 8840376 w 9384838"/>
              <a:gd name="connsiteY934" fmla="*/ 600695 h 6246801"/>
              <a:gd name="connsiteX935" fmla="*/ 8832570 w 9384838"/>
              <a:gd name="connsiteY935" fmla="*/ 559715 h 6246801"/>
              <a:gd name="connsiteX936" fmla="*/ 8850134 w 9384838"/>
              <a:gd name="connsiteY936" fmla="*/ 559715 h 6246801"/>
              <a:gd name="connsiteX937" fmla="*/ 8885260 w 9384838"/>
              <a:gd name="connsiteY937" fmla="*/ 573376 h 6246801"/>
              <a:gd name="connsiteX938" fmla="*/ 8902823 w 9384838"/>
              <a:gd name="connsiteY938" fmla="*/ 559715 h 6246801"/>
              <a:gd name="connsiteX939" fmla="*/ 8904775 w 9384838"/>
              <a:gd name="connsiteY939" fmla="*/ 524589 h 6246801"/>
              <a:gd name="connsiteX940" fmla="*/ 8949659 w 9384838"/>
              <a:gd name="connsiteY940" fmla="*/ 497268 h 6246801"/>
              <a:gd name="connsiteX941" fmla="*/ 8976980 w 9384838"/>
              <a:gd name="connsiteY941" fmla="*/ 497268 h 6246801"/>
              <a:gd name="connsiteX942" fmla="*/ 8976980 w 9384838"/>
              <a:gd name="connsiteY942" fmla="*/ 462142 h 6246801"/>
              <a:gd name="connsiteX943" fmla="*/ 8965271 w 9384838"/>
              <a:gd name="connsiteY943" fmla="*/ 419209 h 6246801"/>
              <a:gd name="connsiteX944" fmla="*/ 8973077 w 9384838"/>
              <a:gd name="connsiteY944" fmla="*/ 393840 h 6246801"/>
              <a:gd name="connsiteX945" fmla="*/ 9002349 w 9384838"/>
              <a:gd name="connsiteY945" fmla="*/ 376277 h 6246801"/>
              <a:gd name="connsiteX946" fmla="*/ 9017961 w 9384838"/>
              <a:gd name="connsiteY946" fmla="*/ 403597 h 6246801"/>
              <a:gd name="connsiteX947" fmla="*/ 9041378 w 9384838"/>
              <a:gd name="connsiteY947" fmla="*/ 467996 h 6246801"/>
              <a:gd name="connsiteX948" fmla="*/ 9076505 w 9384838"/>
              <a:gd name="connsiteY948" fmla="*/ 475802 h 6246801"/>
              <a:gd name="connsiteX949" fmla="*/ 9154564 w 9384838"/>
              <a:gd name="connsiteY949" fmla="*/ 458239 h 6246801"/>
              <a:gd name="connsiteX950" fmla="*/ 9209205 w 9384838"/>
              <a:gd name="connsiteY950" fmla="*/ 409452 h 6246801"/>
              <a:gd name="connsiteX951" fmla="*/ 9218963 w 9384838"/>
              <a:gd name="connsiteY951" fmla="*/ 380180 h 6246801"/>
              <a:gd name="connsiteX952" fmla="*/ 9283361 w 9384838"/>
              <a:gd name="connsiteY952" fmla="*/ 325538 h 6246801"/>
              <a:gd name="connsiteX953" fmla="*/ 9328245 w 9384838"/>
              <a:gd name="connsiteY953" fmla="*/ 311878 h 6246801"/>
              <a:gd name="connsiteX954" fmla="*/ 6819242 w 9384838"/>
              <a:gd name="connsiteY954" fmla="*/ 0 h 6246801"/>
              <a:gd name="connsiteX955" fmla="*/ 6869020 w 9384838"/>
              <a:gd name="connsiteY955" fmla="*/ 125002 h 6246801"/>
              <a:gd name="connsiteX956" fmla="*/ 6969682 w 9384838"/>
              <a:gd name="connsiteY956" fmla="*/ 326334 h 6246801"/>
              <a:gd name="connsiteX957" fmla="*/ 6969682 w 9384838"/>
              <a:gd name="connsiteY957" fmla="*/ 401556 h 6246801"/>
              <a:gd name="connsiteX958" fmla="*/ 7094680 w 9384838"/>
              <a:gd name="connsiteY958" fmla="*/ 652667 h 6246801"/>
              <a:gd name="connsiteX959" fmla="*/ 7220784 w 9384838"/>
              <a:gd name="connsiteY959" fmla="*/ 803117 h 6246801"/>
              <a:gd name="connsiteX960" fmla="*/ 7321446 w 9384838"/>
              <a:gd name="connsiteY960" fmla="*/ 903783 h 6246801"/>
              <a:gd name="connsiteX961" fmla="*/ 7321446 w 9384838"/>
              <a:gd name="connsiteY961" fmla="*/ 979004 h 6246801"/>
              <a:gd name="connsiteX962" fmla="*/ 7345782 w 9384838"/>
              <a:gd name="connsiteY962" fmla="*/ 979004 h 6246801"/>
              <a:gd name="connsiteX963" fmla="*/ 7396667 w 9384838"/>
              <a:gd name="connsiteY963" fmla="*/ 1003341 h 6246801"/>
              <a:gd name="connsiteX964" fmla="*/ 7421002 w 9384838"/>
              <a:gd name="connsiteY964" fmla="*/ 979004 h 6246801"/>
              <a:gd name="connsiteX965" fmla="*/ 7496223 w 9384838"/>
              <a:gd name="connsiteY965" fmla="*/ 1003341 h 6246801"/>
              <a:gd name="connsiteX966" fmla="*/ 7446445 w 9384838"/>
              <a:gd name="connsiteY966" fmla="*/ 1054227 h 6246801"/>
              <a:gd name="connsiteX967" fmla="*/ 7471887 w 9384838"/>
              <a:gd name="connsiteY967" fmla="*/ 1078564 h 6246801"/>
              <a:gd name="connsiteX968" fmla="*/ 7521665 w 9384838"/>
              <a:gd name="connsiteY968" fmla="*/ 1054227 h 6246801"/>
              <a:gd name="connsiteX969" fmla="*/ 7547107 w 9384838"/>
              <a:gd name="connsiteY969" fmla="*/ 1129449 h 6246801"/>
              <a:gd name="connsiteX970" fmla="*/ 7672105 w 9384838"/>
              <a:gd name="connsiteY970" fmla="*/ 1179229 h 6246801"/>
              <a:gd name="connsiteX971" fmla="*/ 7747325 w 9384838"/>
              <a:gd name="connsiteY971" fmla="*/ 1179229 h 6246801"/>
              <a:gd name="connsiteX972" fmla="*/ 7847987 w 9384838"/>
              <a:gd name="connsiteY972" fmla="*/ 1104007 h 6246801"/>
              <a:gd name="connsiteX973" fmla="*/ 7923207 w 9384838"/>
              <a:gd name="connsiteY973" fmla="*/ 1078564 h 6246801"/>
              <a:gd name="connsiteX974" fmla="*/ 7998427 w 9384838"/>
              <a:gd name="connsiteY974" fmla="*/ 1003341 h 6246801"/>
              <a:gd name="connsiteX975" fmla="*/ 7998427 w 9384838"/>
              <a:gd name="connsiteY975" fmla="*/ 1054227 h 6246801"/>
              <a:gd name="connsiteX976" fmla="*/ 7948649 w 9384838"/>
              <a:gd name="connsiteY976" fmla="*/ 1104007 h 6246801"/>
              <a:gd name="connsiteX977" fmla="*/ 7948649 w 9384838"/>
              <a:gd name="connsiteY977" fmla="*/ 1129449 h 6246801"/>
              <a:gd name="connsiteX978" fmla="*/ 7822545 w 9384838"/>
              <a:gd name="connsiteY978" fmla="*/ 1279895 h 6246801"/>
              <a:gd name="connsiteX979" fmla="*/ 7822545 w 9384838"/>
              <a:gd name="connsiteY979" fmla="*/ 1379454 h 6246801"/>
              <a:gd name="connsiteX980" fmla="*/ 7873429 w 9384838"/>
              <a:gd name="connsiteY980" fmla="*/ 1379454 h 6246801"/>
              <a:gd name="connsiteX981" fmla="*/ 7847987 w 9384838"/>
              <a:gd name="connsiteY981" fmla="*/ 1505563 h 6246801"/>
              <a:gd name="connsiteX982" fmla="*/ 7797103 w 9384838"/>
              <a:gd name="connsiteY982" fmla="*/ 1531005 h 6246801"/>
              <a:gd name="connsiteX983" fmla="*/ 7873429 w 9384838"/>
              <a:gd name="connsiteY983" fmla="*/ 1606229 h 6246801"/>
              <a:gd name="connsiteX984" fmla="*/ 7948649 w 9384838"/>
              <a:gd name="connsiteY984" fmla="*/ 1606229 h 6246801"/>
              <a:gd name="connsiteX985" fmla="*/ 7923207 w 9384838"/>
              <a:gd name="connsiteY985" fmla="*/ 1656009 h 6246801"/>
              <a:gd name="connsiteX986" fmla="*/ 7772767 w 9384838"/>
              <a:gd name="connsiteY986" fmla="*/ 1630565 h 6246801"/>
              <a:gd name="connsiteX987" fmla="*/ 7672105 w 9384838"/>
              <a:gd name="connsiteY987" fmla="*/ 1705789 h 6246801"/>
              <a:gd name="connsiteX988" fmla="*/ 7672105 w 9384838"/>
              <a:gd name="connsiteY988" fmla="*/ 1656009 h 6246801"/>
              <a:gd name="connsiteX989" fmla="*/ 7596885 w 9384838"/>
              <a:gd name="connsiteY989" fmla="*/ 1656009 h 6246801"/>
              <a:gd name="connsiteX990" fmla="*/ 7571443 w 9384838"/>
              <a:gd name="connsiteY990" fmla="*/ 1705789 h 6246801"/>
              <a:gd name="connsiteX991" fmla="*/ 7446445 w 9384838"/>
              <a:gd name="connsiteY991" fmla="*/ 1681452 h 6246801"/>
              <a:gd name="connsiteX992" fmla="*/ 7421002 w 9384838"/>
              <a:gd name="connsiteY992" fmla="*/ 1630565 h 6246801"/>
              <a:gd name="connsiteX993" fmla="*/ 7321446 w 9384838"/>
              <a:gd name="connsiteY993" fmla="*/ 1630565 h 6246801"/>
              <a:gd name="connsiteX994" fmla="*/ 7070344 w 9384838"/>
              <a:gd name="connsiteY994" fmla="*/ 1756674 h 6246801"/>
              <a:gd name="connsiteX995" fmla="*/ 6869020 w 9384838"/>
              <a:gd name="connsiteY995" fmla="*/ 1907113 h 6246801"/>
              <a:gd name="connsiteX996" fmla="*/ 6894462 w 9384838"/>
              <a:gd name="connsiteY996" fmla="*/ 1956897 h 6246801"/>
              <a:gd name="connsiteX997" fmla="*/ 6819242 w 9384838"/>
              <a:gd name="connsiteY997" fmla="*/ 2081899 h 6246801"/>
              <a:gd name="connsiteX998" fmla="*/ 6793800 w 9384838"/>
              <a:gd name="connsiteY998" fmla="*/ 2006676 h 6246801"/>
              <a:gd name="connsiteX999" fmla="*/ 6668802 w 9384838"/>
              <a:gd name="connsiteY999" fmla="*/ 1931450 h 6246801"/>
              <a:gd name="connsiteX1000" fmla="*/ 6542697 w 9384838"/>
              <a:gd name="connsiteY1000" fmla="*/ 1831894 h 6246801"/>
              <a:gd name="connsiteX1001" fmla="*/ 6467477 w 9384838"/>
              <a:gd name="connsiteY1001" fmla="*/ 1705789 h 6246801"/>
              <a:gd name="connsiteX1002" fmla="*/ 6417699 w 9384838"/>
              <a:gd name="connsiteY1002" fmla="*/ 1681452 h 6246801"/>
              <a:gd name="connsiteX1003" fmla="*/ 6342479 w 9384838"/>
              <a:gd name="connsiteY1003" fmla="*/ 1580786 h 6246801"/>
              <a:gd name="connsiteX1004" fmla="*/ 6217481 w 9384838"/>
              <a:gd name="connsiteY1004" fmla="*/ 1555343 h 6246801"/>
              <a:gd name="connsiteX1005" fmla="*/ 6091377 w 9384838"/>
              <a:gd name="connsiteY1005" fmla="*/ 1606229 h 6246801"/>
              <a:gd name="connsiteX1006" fmla="*/ 5991821 w 9384838"/>
              <a:gd name="connsiteY1006" fmla="*/ 1681452 h 6246801"/>
              <a:gd name="connsiteX1007" fmla="*/ 5966379 w 9384838"/>
              <a:gd name="connsiteY1007" fmla="*/ 1630565 h 6246801"/>
              <a:gd name="connsiteX1008" fmla="*/ 5966379 w 9384838"/>
              <a:gd name="connsiteY1008" fmla="*/ 1580786 h 6246801"/>
              <a:gd name="connsiteX1009" fmla="*/ 5916601 w 9384838"/>
              <a:gd name="connsiteY1009" fmla="*/ 1531005 h 6246801"/>
              <a:gd name="connsiteX1010" fmla="*/ 5940937 w 9384838"/>
              <a:gd name="connsiteY1010" fmla="*/ 1505563 h 6246801"/>
              <a:gd name="connsiteX1011" fmla="*/ 5891159 w 9384838"/>
              <a:gd name="connsiteY1011" fmla="*/ 1480122 h 6246801"/>
              <a:gd name="connsiteX1012" fmla="*/ 5840275 w 9384838"/>
              <a:gd name="connsiteY1012" fmla="*/ 1480122 h 6246801"/>
              <a:gd name="connsiteX1013" fmla="*/ 5815939 w 9384838"/>
              <a:gd name="connsiteY1013" fmla="*/ 1455784 h 6246801"/>
              <a:gd name="connsiteX1014" fmla="*/ 5740719 w 9384838"/>
              <a:gd name="connsiteY1014" fmla="*/ 1505563 h 6246801"/>
              <a:gd name="connsiteX1015" fmla="*/ 5665499 w 9384838"/>
              <a:gd name="connsiteY1015" fmla="*/ 1606229 h 6246801"/>
              <a:gd name="connsiteX1016" fmla="*/ 5715277 w 9384838"/>
              <a:gd name="connsiteY1016" fmla="*/ 1656009 h 6246801"/>
              <a:gd name="connsiteX1017" fmla="*/ 5765055 w 9384838"/>
              <a:gd name="connsiteY1017" fmla="*/ 1731231 h 6246801"/>
              <a:gd name="connsiteX1018" fmla="*/ 5840275 w 9384838"/>
              <a:gd name="connsiteY1018" fmla="*/ 1731231 h 6246801"/>
              <a:gd name="connsiteX1019" fmla="*/ 5916601 w 9384838"/>
              <a:gd name="connsiteY1019" fmla="*/ 1881669 h 6246801"/>
              <a:gd name="connsiteX1020" fmla="*/ 5966379 w 9384838"/>
              <a:gd name="connsiteY1020" fmla="*/ 1956897 h 6246801"/>
              <a:gd name="connsiteX1021" fmla="*/ 5891159 w 9384838"/>
              <a:gd name="connsiteY1021" fmla="*/ 2006676 h 6246801"/>
              <a:gd name="connsiteX1022" fmla="*/ 5815939 w 9384838"/>
              <a:gd name="connsiteY1022" fmla="*/ 1931450 h 6246801"/>
              <a:gd name="connsiteX1023" fmla="*/ 5765055 w 9384838"/>
              <a:gd name="connsiteY1023" fmla="*/ 1881669 h 6246801"/>
              <a:gd name="connsiteX1024" fmla="*/ 5715277 w 9384838"/>
              <a:gd name="connsiteY1024" fmla="*/ 1931450 h 6246801"/>
              <a:gd name="connsiteX1025" fmla="*/ 5665499 w 9384838"/>
              <a:gd name="connsiteY1025" fmla="*/ 1931450 h 6246801"/>
              <a:gd name="connsiteX1026" fmla="*/ 5640056 w 9384838"/>
              <a:gd name="connsiteY1026" fmla="*/ 2006676 h 6246801"/>
              <a:gd name="connsiteX1027" fmla="*/ 5590278 w 9384838"/>
              <a:gd name="connsiteY1027" fmla="*/ 2006676 h 6246801"/>
              <a:gd name="connsiteX1028" fmla="*/ 5515058 w 9384838"/>
              <a:gd name="connsiteY1028" fmla="*/ 2081899 h 6246801"/>
              <a:gd name="connsiteX1029" fmla="*/ 5464174 w 9384838"/>
              <a:gd name="connsiteY1029" fmla="*/ 2057559 h 6246801"/>
              <a:gd name="connsiteX1030" fmla="*/ 5464174 w 9384838"/>
              <a:gd name="connsiteY1030" fmla="*/ 1956897 h 6246801"/>
              <a:gd name="connsiteX1031" fmla="*/ 5489616 w 9384838"/>
              <a:gd name="connsiteY1031" fmla="*/ 1881669 h 6246801"/>
              <a:gd name="connsiteX1032" fmla="*/ 5564836 w 9384838"/>
              <a:gd name="connsiteY1032" fmla="*/ 1831894 h 6246801"/>
              <a:gd name="connsiteX1033" fmla="*/ 5590278 w 9384838"/>
              <a:gd name="connsiteY1033" fmla="*/ 1756674 h 6246801"/>
              <a:gd name="connsiteX1034" fmla="*/ 5539394 w 9384838"/>
              <a:gd name="connsiteY1034" fmla="*/ 1656009 h 6246801"/>
              <a:gd name="connsiteX1035" fmla="*/ 5515058 w 9384838"/>
              <a:gd name="connsiteY1035" fmla="*/ 1656009 h 6246801"/>
              <a:gd name="connsiteX1036" fmla="*/ 5515058 w 9384838"/>
              <a:gd name="connsiteY1036" fmla="*/ 1606229 h 6246801"/>
              <a:gd name="connsiteX1037" fmla="*/ 5489616 w 9384838"/>
              <a:gd name="connsiteY1037" fmla="*/ 1580786 h 6246801"/>
              <a:gd name="connsiteX1038" fmla="*/ 5489616 w 9384838"/>
              <a:gd name="connsiteY1038" fmla="*/ 1531005 h 6246801"/>
              <a:gd name="connsiteX1039" fmla="*/ 5539394 w 9384838"/>
              <a:gd name="connsiteY1039" fmla="*/ 1455784 h 6246801"/>
              <a:gd name="connsiteX1040" fmla="*/ 5539394 w 9384838"/>
              <a:gd name="connsiteY1040" fmla="*/ 1404898 h 6246801"/>
              <a:gd name="connsiteX1041" fmla="*/ 5564836 w 9384838"/>
              <a:gd name="connsiteY1041" fmla="*/ 1355118 h 6246801"/>
              <a:gd name="connsiteX1042" fmla="*/ 5614614 w 9384838"/>
              <a:gd name="connsiteY1042" fmla="*/ 1379454 h 6246801"/>
              <a:gd name="connsiteX1043" fmla="*/ 5689834 w 9384838"/>
              <a:gd name="connsiteY1043" fmla="*/ 1355118 h 6246801"/>
              <a:gd name="connsiteX1044" fmla="*/ 5740719 w 9384838"/>
              <a:gd name="connsiteY1044" fmla="*/ 1329675 h 6246801"/>
              <a:gd name="connsiteX1045" fmla="*/ 5765055 w 9384838"/>
              <a:gd name="connsiteY1045" fmla="*/ 1355118 h 6246801"/>
              <a:gd name="connsiteX1046" fmla="*/ 5815939 w 9384838"/>
              <a:gd name="connsiteY1046" fmla="*/ 1279895 h 6246801"/>
              <a:gd name="connsiteX1047" fmla="*/ 5891159 w 9384838"/>
              <a:gd name="connsiteY1047" fmla="*/ 1254452 h 6246801"/>
              <a:gd name="connsiteX1048" fmla="*/ 5891159 w 9384838"/>
              <a:gd name="connsiteY1048" fmla="*/ 1179229 h 6246801"/>
              <a:gd name="connsiteX1049" fmla="*/ 5840275 w 9384838"/>
              <a:gd name="connsiteY1049" fmla="*/ 1104007 h 6246801"/>
              <a:gd name="connsiteX1050" fmla="*/ 5865717 w 9384838"/>
              <a:gd name="connsiteY1050" fmla="*/ 1054227 h 6246801"/>
              <a:gd name="connsiteX1051" fmla="*/ 5916601 w 9384838"/>
              <a:gd name="connsiteY1051" fmla="*/ 1054227 h 6246801"/>
              <a:gd name="connsiteX1052" fmla="*/ 6041599 w 9384838"/>
              <a:gd name="connsiteY1052" fmla="*/ 1179229 h 6246801"/>
              <a:gd name="connsiteX1053" fmla="*/ 6091377 w 9384838"/>
              <a:gd name="connsiteY1053" fmla="*/ 1153786 h 6246801"/>
              <a:gd name="connsiteX1054" fmla="*/ 6091377 w 9384838"/>
              <a:gd name="connsiteY1054" fmla="*/ 1204672 h 6246801"/>
              <a:gd name="connsiteX1055" fmla="*/ 6166597 w 9384838"/>
              <a:gd name="connsiteY1055" fmla="*/ 1254452 h 6246801"/>
              <a:gd name="connsiteX1056" fmla="*/ 6292701 w 9384838"/>
              <a:gd name="connsiteY1056" fmla="*/ 1179229 h 6246801"/>
              <a:gd name="connsiteX1057" fmla="*/ 6317037 w 9384838"/>
              <a:gd name="connsiteY1057" fmla="*/ 1129449 h 6246801"/>
              <a:gd name="connsiteX1058" fmla="*/ 6292701 w 9384838"/>
              <a:gd name="connsiteY1058" fmla="*/ 1054227 h 6246801"/>
              <a:gd name="connsiteX1059" fmla="*/ 6317037 w 9384838"/>
              <a:gd name="connsiteY1059" fmla="*/ 1003341 h 6246801"/>
              <a:gd name="connsiteX1060" fmla="*/ 6317037 w 9384838"/>
              <a:gd name="connsiteY1060" fmla="*/ 953562 h 6246801"/>
              <a:gd name="connsiteX1061" fmla="*/ 6342479 w 9384838"/>
              <a:gd name="connsiteY1061" fmla="*/ 903783 h 6246801"/>
              <a:gd name="connsiteX1062" fmla="*/ 6443141 w 9384838"/>
              <a:gd name="connsiteY1062" fmla="*/ 878340 h 6246801"/>
              <a:gd name="connsiteX1063" fmla="*/ 6492919 w 9384838"/>
              <a:gd name="connsiteY1063" fmla="*/ 803117 h 6246801"/>
              <a:gd name="connsiteX1064" fmla="*/ 6518361 w 9384838"/>
              <a:gd name="connsiteY1064" fmla="*/ 652667 h 6246801"/>
              <a:gd name="connsiteX1065" fmla="*/ 6619024 w 9384838"/>
              <a:gd name="connsiteY1065" fmla="*/ 526559 h 6246801"/>
              <a:gd name="connsiteX1066" fmla="*/ 6643360 w 9384838"/>
              <a:gd name="connsiteY1066" fmla="*/ 300891 h 6246801"/>
              <a:gd name="connsiteX1067" fmla="*/ 6619024 w 9384838"/>
              <a:gd name="connsiteY1067" fmla="*/ 125002 h 6246801"/>
              <a:gd name="connsiteX1068" fmla="*/ 6694244 w 9384838"/>
              <a:gd name="connsiteY1068" fmla="*/ 49779 h 6246801"/>
              <a:gd name="connsiteX1069" fmla="*/ 6769464 w 9384838"/>
              <a:gd name="connsiteY1069" fmla="*/ 49779 h 6246801"/>
              <a:gd name="connsiteX1070" fmla="*/ 6819242 w 9384838"/>
              <a:gd name="connsiteY107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497452 w 9384838"/>
              <a:gd name="connsiteY269" fmla="*/ 5017793 h 6246801"/>
              <a:gd name="connsiteX270" fmla="*/ 547230 w 9384838"/>
              <a:gd name="connsiteY270" fmla="*/ 5017793 h 6246801"/>
              <a:gd name="connsiteX271" fmla="*/ 521788 w 9384838"/>
              <a:gd name="connsiteY271" fmla="*/ 4992350 h 6246801"/>
              <a:gd name="connsiteX272" fmla="*/ 572672 w 9384838"/>
              <a:gd name="connsiteY272" fmla="*/ 4968013 h 6246801"/>
              <a:gd name="connsiteX273" fmla="*/ 597008 w 9384838"/>
              <a:gd name="connsiteY273" fmla="*/ 4992350 h 6246801"/>
              <a:gd name="connsiteX274" fmla="*/ 647892 w 9384838"/>
              <a:gd name="connsiteY274" fmla="*/ 4992350 h 6246801"/>
              <a:gd name="connsiteX275" fmla="*/ 647892 w 9384838"/>
              <a:gd name="connsiteY275" fmla="*/ 4968013 h 6246801"/>
              <a:gd name="connsiteX276" fmla="*/ 672228 w 9384838"/>
              <a:gd name="connsiteY276" fmla="*/ 4942570 h 6246801"/>
              <a:gd name="connsiteX277" fmla="*/ 672228 w 9384838"/>
              <a:gd name="connsiteY277" fmla="*/ 4917127 h 6246801"/>
              <a:gd name="connsiteX278" fmla="*/ 723112 w 9384838"/>
              <a:gd name="connsiteY278" fmla="*/ 4892790 h 6246801"/>
              <a:gd name="connsiteX279" fmla="*/ 772890 w 9384838"/>
              <a:gd name="connsiteY279" fmla="*/ 4892790 h 6246801"/>
              <a:gd name="connsiteX280" fmla="*/ 798333 w 9384838"/>
              <a:gd name="connsiteY280" fmla="*/ 4867347 h 6246801"/>
              <a:gd name="connsiteX281" fmla="*/ 291494 w 9384838"/>
              <a:gd name="connsiteY281" fmla="*/ 3896294 h 6246801"/>
              <a:gd name="connsiteX282" fmla="*/ 319795 w 9384838"/>
              <a:gd name="connsiteY282" fmla="*/ 3947235 h 6246801"/>
              <a:gd name="connsiteX283" fmla="*/ 280174 w 9384838"/>
              <a:gd name="connsiteY283" fmla="*/ 4026476 h 6246801"/>
              <a:gd name="connsiteX284" fmla="*/ 234893 w 9384838"/>
              <a:gd name="connsiteY284" fmla="*/ 4026476 h 6246801"/>
              <a:gd name="connsiteX285" fmla="*/ 220743 w 9384838"/>
              <a:gd name="connsiteY285" fmla="*/ 4066097 h 6246801"/>
              <a:gd name="connsiteX286" fmla="*/ 178292 w 9384838"/>
              <a:gd name="connsiteY286" fmla="*/ 4074587 h 6246801"/>
              <a:gd name="connsiteX287" fmla="*/ 133012 w 9384838"/>
              <a:gd name="connsiteY287" fmla="*/ 4111377 h 6246801"/>
              <a:gd name="connsiteX288" fmla="*/ 93391 w 9384838"/>
              <a:gd name="connsiteY288" fmla="*/ 4125528 h 6246801"/>
              <a:gd name="connsiteX289" fmla="*/ 113201 w 9384838"/>
              <a:gd name="connsiteY289" fmla="*/ 4187789 h 6246801"/>
              <a:gd name="connsiteX290" fmla="*/ 82071 w 9384838"/>
              <a:gd name="connsiteY290" fmla="*/ 4187789 h 6246801"/>
              <a:gd name="connsiteX291" fmla="*/ 59430 w 9384838"/>
              <a:gd name="connsiteY291" fmla="*/ 4250050 h 6246801"/>
              <a:gd name="connsiteX292" fmla="*/ 76411 w 9384838"/>
              <a:gd name="connsiteY292" fmla="*/ 4275521 h 6246801"/>
              <a:gd name="connsiteX293" fmla="*/ 11320 w 9384838"/>
              <a:gd name="connsiteY293" fmla="*/ 4317971 h 6246801"/>
              <a:gd name="connsiteX294" fmla="*/ 0 w 9384838"/>
              <a:gd name="connsiteY294" fmla="*/ 4230240 h 6246801"/>
              <a:gd name="connsiteX295" fmla="*/ 31130 w 9384838"/>
              <a:gd name="connsiteY295" fmla="*/ 4218920 h 6246801"/>
              <a:gd name="connsiteX296" fmla="*/ 45280 w 9384838"/>
              <a:gd name="connsiteY296" fmla="*/ 4187789 h 6246801"/>
              <a:gd name="connsiteX297" fmla="*/ 53771 w 9384838"/>
              <a:gd name="connsiteY297" fmla="*/ 4131188 h 6246801"/>
              <a:gd name="connsiteX298" fmla="*/ 70751 w 9384838"/>
              <a:gd name="connsiteY298" fmla="*/ 4105717 h 6246801"/>
              <a:gd name="connsiteX299" fmla="*/ 124522 w 9384838"/>
              <a:gd name="connsiteY299" fmla="*/ 4083077 h 6246801"/>
              <a:gd name="connsiteX300" fmla="*/ 152822 w 9384838"/>
              <a:gd name="connsiteY300" fmla="*/ 4040626 h 6246801"/>
              <a:gd name="connsiteX301" fmla="*/ 104711 w 9384838"/>
              <a:gd name="connsiteY301" fmla="*/ 4023646 h 6246801"/>
              <a:gd name="connsiteX302" fmla="*/ 104711 w 9384838"/>
              <a:gd name="connsiteY302" fmla="*/ 3981195 h 6246801"/>
              <a:gd name="connsiteX303" fmla="*/ 144332 w 9384838"/>
              <a:gd name="connsiteY303" fmla="*/ 3981195 h 6246801"/>
              <a:gd name="connsiteX304" fmla="*/ 181122 w 9384838"/>
              <a:gd name="connsiteY304" fmla="*/ 4020816 h 6246801"/>
              <a:gd name="connsiteX305" fmla="*/ 240553 w 9384838"/>
              <a:gd name="connsiteY305" fmla="*/ 3955725 h 6246801"/>
              <a:gd name="connsiteX306" fmla="*/ 271684 w 9384838"/>
              <a:gd name="connsiteY306" fmla="*/ 3907614 h 6246801"/>
              <a:gd name="connsiteX307" fmla="*/ 291494 w 9384838"/>
              <a:gd name="connsiteY307" fmla="*/ 3896294 h 6246801"/>
              <a:gd name="connsiteX308" fmla="*/ 481106 w 9384838"/>
              <a:gd name="connsiteY308" fmla="*/ 3596309 h 6246801"/>
              <a:gd name="connsiteX309" fmla="*/ 435825 w 9384838"/>
              <a:gd name="connsiteY309" fmla="*/ 3664230 h 6246801"/>
              <a:gd name="connsiteX310" fmla="*/ 396205 w 9384838"/>
              <a:gd name="connsiteY310" fmla="*/ 3638759 h 6246801"/>
              <a:gd name="connsiteX311" fmla="*/ 481106 w 9384838"/>
              <a:gd name="connsiteY311" fmla="*/ 3596309 h 6246801"/>
              <a:gd name="connsiteX312" fmla="*/ 4460871 w 9384838"/>
              <a:gd name="connsiteY312" fmla="*/ 3512231 h 6246801"/>
              <a:gd name="connsiteX313" fmla="*/ 4435429 w 9384838"/>
              <a:gd name="connsiteY313" fmla="*/ 3563117 h 6246801"/>
              <a:gd name="connsiteX314" fmla="*/ 4385651 w 9384838"/>
              <a:gd name="connsiteY314" fmla="*/ 3612896 h 6246801"/>
              <a:gd name="connsiteX315" fmla="*/ 4385651 w 9384838"/>
              <a:gd name="connsiteY315" fmla="*/ 3638339 h 6246801"/>
              <a:gd name="connsiteX316" fmla="*/ 4435429 w 9384838"/>
              <a:gd name="connsiteY316" fmla="*/ 3638339 h 6246801"/>
              <a:gd name="connsiteX317" fmla="*/ 4435429 w 9384838"/>
              <a:gd name="connsiteY317" fmla="*/ 3662676 h 6246801"/>
              <a:gd name="connsiteX318" fmla="*/ 4385651 w 9384838"/>
              <a:gd name="connsiteY318" fmla="*/ 3713562 h 6246801"/>
              <a:gd name="connsiteX319" fmla="*/ 4284989 w 9384838"/>
              <a:gd name="connsiteY319" fmla="*/ 3737899 h 6246801"/>
              <a:gd name="connsiteX320" fmla="*/ 4310431 w 9384838"/>
              <a:gd name="connsiteY320" fmla="*/ 3688119 h 6246801"/>
              <a:gd name="connsiteX321" fmla="*/ 4335873 w 9384838"/>
              <a:gd name="connsiteY321" fmla="*/ 3662676 h 6246801"/>
              <a:gd name="connsiteX322" fmla="*/ 4335873 w 9384838"/>
              <a:gd name="connsiteY322" fmla="*/ 3638339 h 6246801"/>
              <a:gd name="connsiteX323" fmla="*/ 4284989 w 9384838"/>
              <a:gd name="connsiteY323" fmla="*/ 3662676 h 6246801"/>
              <a:gd name="connsiteX324" fmla="*/ 4284989 w 9384838"/>
              <a:gd name="connsiteY324" fmla="*/ 3612896 h 6246801"/>
              <a:gd name="connsiteX325" fmla="*/ 4360209 w 9384838"/>
              <a:gd name="connsiteY325" fmla="*/ 3537674 h 6246801"/>
              <a:gd name="connsiteX326" fmla="*/ 4460871 w 9384838"/>
              <a:gd name="connsiteY326" fmla="*/ 3512231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605629 w 9384838"/>
              <a:gd name="connsiteY335" fmla="*/ 3364245 h 6246801"/>
              <a:gd name="connsiteX336" fmla="*/ 1098059 w 9384838"/>
              <a:gd name="connsiteY336" fmla="*/ 3109544 h 6246801"/>
              <a:gd name="connsiteX337" fmla="*/ 1081079 w 9384838"/>
              <a:gd name="connsiteY337" fmla="*/ 3137841 h 6246801"/>
              <a:gd name="connsiteX338" fmla="*/ 1064099 w 9384838"/>
              <a:gd name="connsiteY338" fmla="*/ 3154822 h 6246801"/>
              <a:gd name="connsiteX339" fmla="*/ 1038628 w 9384838"/>
              <a:gd name="connsiteY339" fmla="*/ 3143502 h 6246801"/>
              <a:gd name="connsiteX340" fmla="*/ 1098059 w 9384838"/>
              <a:gd name="connsiteY340" fmla="*/ 3109544 h 6246801"/>
              <a:gd name="connsiteX341" fmla="*/ 905615 w 9384838"/>
              <a:gd name="connsiteY341" fmla="*/ 3061433 h 6246801"/>
              <a:gd name="connsiteX342" fmla="*/ 905615 w 9384838"/>
              <a:gd name="connsiteY342" fmla="*/ 3098224 h 6246801"/>
              <a:gd name="connsiteX343" fmla="*/ 874484 w 9384838"/>
              <a:gd name="connsiteY343" fmla="*/ 3149161 h 6246801"/>
              <a:gd name="connsiteX344" fmla="*/ 820713 w 9384838"/>
              <a:gd name="connsiteY344" fmla="*/ 3171802 h 6246801"/>
              <a:gd name="connsiteX345" fmla="*/ 826373 w 9384838"/>
              <a:gd name="connsiteY345" fmla="*/ 3205762 h 6246801"/>
              <a:gd name="connsiteX346" fmla="*/ 769772 w 9384838"/>
              <a:gd name="connsiteY346" fmla="*/ 3214252 h 6246801"/>
              <a:gd name="connsiteX347" fmla="*/ 775432 w 9384838"/>
              <a:gd name="connsiteY347" fmla="*/ 3253873 h 6246801"/>
              <a:gd name="connsiteX348" fmla="*/ 738642 w 9384838"/>
              <a:gd name="connsiteY348" fmla="*/ 3245383 h 6246801"/>
              <a:gd name="connsiteX349" fmla="*/ 724492 w 9384838"/>
              <a:gd name="connsiteY349" fmla="*/ 3214252 h 6246801"/>
              <a:gd name="connsiteX350" fmla="*/ 701851 w 9384838"/>
              <a:gd name="connsiteY350" fmla="*/ 3183122 h 6246801"/>
              <a:gd name="connsiteX351" fmla="*/ 724492 w 9384838"/>
              <a:gd name="connsiteY351" fmla="*/ 3168972 h 6246801"/>
              <a:gd name="connsiteX352" fmla="*/ 747132 w 9384838"/>
              <a:gd name="connsiteY352" fmla="*/ 3146331 h 6246801"/>
              <a:gd name="connsiteX353" fmla="*/ 843354 w 9384838"/>
              <a:gd name="connsiteY353" fmla="*/ 3098224 h 6246801"/>
              <a:gd name="connsiteX354" fmla="*/ 905615 w 9384838"/>
              <a:gd name="connsiteY354" fmla="*/ 3061433 h 6246801"/>
              <a:gd name="connsiteX355" fmla="*/ 936745 w 9384838"/>
              <a:gd name="connsiteY355" fmla="*/ 3033132 h 6246801"/>
              <a:gd name="connsiteX356" fmla="*/ 973535 w 9384838"/>
              <a:gd name="connsiteY356" fmla="*/ 3081244 h 6246801"/>
              <a:gd name="connsiteX357" fmla="*/ 948066 w 9384838"/>
              <a:gd name="connsiteY357" fmla="*/ 3115203 h 6246801"/>
              <a:gd name="connsiteX358" fmla="*/ 925424 w 9384838"/>
              <a:gd name="connsiteY358" fmla="*/ 3067093 h 6246801"/>
              <a:gd name="connsiteX359" fmla="*/ 936745 w 9384838"/>
              <a:gd name="connsiteY359" fmla="*/ 3033132 h 6246801"/>
              <a:gd name="connsiteX360" fmla="*/ 5840275 w 9384838"/>
              <a:gd name="connsiteY360" fmla="*/ 2081897 h 6246801"/>
              <a:gd name="connsiteX361" fmla="*/ 5891159 w 9384838"/>
              <a:gd name="connsiteY361" fmla="*/ 2132783 h 6246801"/>
              <a:gd name="connsiteX362" fmla="*/ 5891159 w 9384838"/>
              <a:gd name="connsiteY362" fmla="*/ 2158226 h 6246801"/>
              <a:gd name="connsiteX363" fmla="*/ 5966379 w 9384838"/>
              <a:gd name="connsiteY363" fmla="*/ 2208005 h 6246801"/>
              <a:gd name="connsiteX364" fmla="*/ 6016157 w 9384838"/>
              <a:gd name="connsiteY364" fmla="*/ 2208005 h 6246801"/>
              <a:gd name="connsiteX365" fmla="*/ 6041599 w 9384838"/>
              <a:gd name="connsiteY365" fmla="*/ 2208005 h 6246801"/>
              <a:gd name="connsiteX366" fmla="*/ 5966379 w 9384838"/>
              <a:gd name="connsiteY366" fmla="*/ 2308672 h 6246801"/>
              <a:gd name="connsiteX367" fmla="*/ 5916601 w 9384838"/>
              <a:gd name="connsiteY367" fmla="*/ 2558676 h 6246801"/>
              <a:gd name="connsiteX368" fmla="*/ 5916601 w 9384838"/>
              <a:gd name="connsiteY368" fmla="*/ 2659341 h 6246801"/>
              <a:gd name="connsiteX369" fmla="*/ 5966379 w 9384838"/>
              <a:gd name="connsiteY369" fmla="*/ 2684786 h 6246801"/>
              <a:gd name="connsiteX370" fmla="*/ 5991821 w 9384838"/>
              <a:gd name="connsiteY370" fmla="*/ 2734563 h 6246801"/>
              <a:gd name="connsiteX371" fmla="*/ 6016157 w 9384838"/>
              <a:gd name="connsiteY371" fmla="*/ 2785448 h 6246801"/>
              <a:gd name="connsiteX372" fmla="*/ 6016157 w 9384838"/>
              <a:gd name="connsiteY372" fmla="*/ 2860670 h 6246801"/>
              <a:gd name="connsiteX373" fmla="*/ 5991821 w 9384838"/>
              <a:gd name="connsiteY373" fmla="*/ 2885007 h 6246801"/>
              <a:gd name="connsiteX374" fmla="*/ 6016157 w 9384838"/>
              <a:gd name="connsiteY374" fmla="*/ 2910449 h 6246801"/>
              <a:gd name="connsiteX375" fmla="*/ 5991821 w 9384838"/>
              <a:gd name="connsiteY375" fmla="*/ 2935892 h 6246801"/>
              <a:gd name="connsiteX376" fmla="*/ 5991821 w 9384838"/>
              <a:gd name="connsiteY376" fmla="*/ 2960229 h 6246801"/>
              <a:gd name="connsiteX377" fmla="*/ 6041599 w 9384838"/>
              <a:gd name="connsiteY377" fmla="*/ 2985670 h 6246801"/>
              <a:gd name="connsiteX378" fmla="*/ 6016157 w 9384838"/>
              <a:gd name="connsiteY378" fmla="*/ 3035453 h 6246801"/>
              <a:gd name="connsiteX379" fmla="*/ 6041599 w 9384838"/>
              <a:gd name="connsiteY379" fmla="*/ 3086339 h 6246801"/>
              <a:gd name="connsiteX380" fmla="*/ 5991821 w 9384838"/>
              <a:gd name="connsiteY380" fmla="*/ 3185896 h 6246801"/>
              <a:gd name="connsiteX381" fmla="*/ 6016157 w 9384838"/>
              <a:gd name="connsiteY381" fmla="*/ 3185896 h 6246801"/>
              <a:gd name="connsiteX382" fmla="*/ 6016157 w 9384838"/>
              <a:gd name="connsiteY382" fmla="*/ 3236782 h 6246801"/>
              <a:gd name="connsiteX383" fmla="*/ 5966379 w 9384838"/>
              <a:gd name="connsiteY383" fmla="*/ 3261118 h 6246801"/>
              <a:gd name="connsiteX384" fmla="*/ 5966379 w 9384838"/>
              <a:gd name="connsiteY384" fmla="*/ 3286561 h 6246801"/>
              <a:gd name="connsiteX385" fmla="*/ 5916601 w 9384838"/>
              <a:gd name="connsiteY385" fmla="*/ 3361784 h 6246801"/>
              <a:gd name="connsiteX386" fmla="*/ 5916601 w 9384838"/>
              <a:gd name="connsiteY386" fmla="*/ 3412670 h 6246801"/>
              <a:gd name="connsiteX387" fmla="*/ 5865717 w 9384838"/>
              <a:gd name="connsiteY387" fmla="*/ 3437007 h 6246801"/>
              <a:gd name="connsiteX388" fmla="*/ 5840275 w 9384838"/>
              <a:gd name="connsiteY388" fmla="*/ 3462450 h 6246801"/>
              <a:gd name="connsiteX389" fmla="*/ 5815939 w 9384838"/>
              <a:gd name="connsiteY389" fmla="*/ 3437007 h 6246801"/>
              <a:gd name="connsiteX390" fmla="*/ 5815939 w 9384838"/>
              <a:gd name="connsiteY390" fmla="*/ 3487893 h 6246801"/>
              <a:gd name="connsiteX391" fmla="*/ 5765055 w 9384838"/>
              <a:gd name="connsiteY391" fmla="*/ 3462450 h 6246801"/>
              <a:gd name="connsiteX392" fmla="*/ 5765055 w 9384838"/>
              <a:gd name="connsiteY392" fmla="*/ 3462451 h 6246801"/>
              <a:gd name="connsiteX393" fmla="*/ 5790497 w 9384838"/>
              <a:gd name="connsiteY393" fmla="*/ 3512230 h 6246801"/>
              <a:gd name="connsiteX394" fmla="*/ 5740719 w 9384838"/>
              <a:gd name="connsiteY394" fmla="*/ 3537673 h 6246801"/>
              <a:gd name="connsiteX395" fmla="*/ 5715277 w 9384838"/>
              <a:gd name="connsiteY395" fmla="*/ 3563116 h 6246801"/>
              <a:gd name="connsiteX396" fmla="*/ 5689835 w 9384838"/>
              <a:gd name="connsiteY396" fmla="*/ 3587453 h 6246801"/>
              <a:gd name="connsiteX397" fmla="*/ 5715277 w 9384838"/>
              <a:gd name="connsiteY397" fmla="*/ 3612896 h 6246801"/>
              <a:gd name="connsiteX398" fmla="*/ 5665499 w 9384838"/>
              <a:gd name="connsiteY398" fmla="*/ 3612896 h 6246801"/>
              <a:gd name="connsiteX399" fmla="*/ 5640057 w 9384838"/>
              <a:gd name="connsiteY399" fmla="*/ 3638339 h 6246801"/>
              <a:gd name="connsiteX400" fmla="*/ 5665499 w 9384838"/>
              <a:gd name="connsiteY400" fmla="*/ 3638339 h 6246801"/>
              <a:gd name="connsiteX401" fmla="*/ 5665499 w 9384838"/>
              <a:gd name="connsiteY401" fmla="*/ 3662676 h 6246801"/>
              <a:gd name="connsiteX402" fmla="*/ 5640057 w 9384838"/>
              <a:gd name="connsiteY402" fmla="*/ 3662676 h 6246801"/>
              <a:gd name="connsiteX403" fmla="*/ 5665499 w 9384838"/>
              <a:gd name="connsiteY403" fmla="*/ 3688119 h 6246801"/>
              <a:gd name="connsiteX404" fmla="*/ 5640057 w 9384838"/>
              <a:gd name="connsiteY404" fmla="*/ 3763342 h 6246801"/>
              <a:gd name="connsiteX405" fmla="*/ 5590279 w 9384838"/>
              <a:gd name="connsiteY405" fmla="*/ 3737899 h 6246801"/>
              <a:gd name="connsiteX406" fmla="*/ 5515059 w 9384838"/>
              <a:gd name="connsiteY406" fmla="*/ 3737899 h 6246801"/>
              <a:gd name="connsiteX407" fmla="*/ 5464175 w 9384838"/>
              <a:gd name="connsiteY407" fmla="*/ 3713562 h 6246801"/>
              <a:gd name="connsiteX408" fmla="*/ 5439839 w 9384838"/>
              <a:gd name="connsiteY408" fmla="*/ 3737899 h 6246801"/>
              <a:gd name="connsiteX409" fmla="*/ 5464175 w 9384838"/>
              <a:gd name="connsiteY409" fmla="*/ 3763342 h 6246801"/>
              <a:gd name="connsiteX410" fmla="*/ 5414397 w 9384838"/>
              <a:gd name="connsiteY410" fmla="*/ 3788785 h 6246801"/>
              <a:gd name="connsiteX411" fmla="*/ 5339177 w 9384838"/>
              <a:gd name="connsiteY411" fmla="*/ 3939230 h 6246801"/>
              <a:gd name="connsiteX412" fmla="*/ 5364619 w 9384838"/>
              <a:gd name="connsiteY412" fmla="*/ 4014453 h 6246801"/>
              <a:gd name="connsiteX413" fmla="*/ 5364618 w 9384838"/>
              <a:gd name="connsiteY413" fmla="*/ 4014453 h 6246801"/>
              <a:gd name="connsiteX414" fmla="*/ 5364618 w 9384838"/>
              <a:gd name="connsiteY414" fmla="*/ 4089676 h 6246801"/>
              <a:gd name="connsiteX415" fmla="*/ 5313734 w 9384838"/>
              <a:gd name="connsiteY415" fmla="*/ 4289902 h 6246801"/>
              <a:gd name="connsiteX416" fmla="*/ 5238514 w 9384838"/>
              <a:gd name="connsiteY416" fmla="*/ 4416010 h 6246801"/>
              <a:gd name="connsiteX417" fmla="*/ 5213072 w 9384838"/>
              <a:gd name="connsiteY417" fmla="*/ 4440347 h 6246801"/>
              <a:gd name="connsiteX418" fmla="*/ 5163294 w 9384838"/>
              <a:gd name="connsiteY418" fmla="*/ 4440347 h 6246801"/>
              <a:gd name="connsiteX419" fmla="*/ 5137852 w 9384838"/>
              <a:gd name="connsiteY419" fmla="*/ 4465790 h 6246801"/>
              <a:gd name="connsiteX420" fmla="*/ 5163294 w 9384838"/>
              <a:gd name="connsiteY420" fmla="*/ 4465790 h 6246801"/>
              <a:gd name="connsiteX421" fmla="*/ 5062632 w 9384838"/>
              <a:gd name="connsiteY421" fmla="*/ 4616236 h 6246801"/>
              <a:gd name="connsiteX422" fmla="*/ 5038296 w 9384838"/>
              <a:gd name="connsiteY422" fmla="*/ 4691459 h 6246801"/>
              <a:gd name="connsiteX423" fmla="*/ 5012854 w 9384838"/>
              <a:gd name="connsiteY423" fmla="*/ 4716902 h 6246801"/>
              <a:gd name="connsiteX424" fmla="*/ 4987412 w 9384838"/>
              <a:gd name="connsiteY424" fmla="*/ 4792125 h 6246801"/>
              <a:gd name="connsiteX425" fmla="*/ 5012854 w 9384838"/>
              <a:gd name="connsiteY425" fmla="*/ 4917127 h 6246801"/>
              <a:gd name="connsiteX426" fmla="*/ 5062632 w 9384838"/>
              <a:gd name="connsiteY426" fmla="*/ 5043236 h 6246801"/>
              <a:gd name="connsiteX427" fmla="*/ 5013583 w 9384838"/>
              <a:gd name="connsiteY427" fmla="*/ 4993096 h 6246801"/>
              <a:gd name="connsiteX428" fmla="*/ 5062632 w 9384838"/>
              <a:gd name="connsiteY428" fmla="*/ 5043237 h 6246801"/>
              <a:gd name="connsiteX429" fmla="*/ 4987412 w 9384838"/>
              <a:gd name="connsiteY429" fmla="*/ 5043237 h 6246801"/>
              <a:gd name="connsiteX430" fmla="*/ 4963076 w 9384838"/>
              <a:gd name="connsiteY430" fmla="*/ 5017794 h 6246801"/>
              <a:gd name="connsiteX431" fmla="*/ 4862414 w 9384838"/>
              <a:gd name="connsiteY431" fmla="*/ 5067574 h 6246801"/>
              <a:gd name="connsiteX432" fmla="*/ 4812636 w 9384838"/>
              <a:gd name="connsiteY432" fmla="*/ 5142796 h 6246801"/>
              <a:gd name="connsiteX433" fmla="*/ 4812636 w 9384838"/>
              <a:gd name="connsiteY433" fmla="*/ 5193682 h 6246801"/>
              <a:gd name="connsiteX434" fmla="*/ 4787194 w 9384838"/>
              <a:gd name="connsiteY434" fmla="*/ 5243462 h 6246801"/>
              <a:gd name="connsiteX435" fmla="*/ 4711974 w 9384838"/>
              <a:gd name="connsiteY435" fmla="*/ 5268905 h 6246801"/>
              <a:gd name="connsiteX436" fmla="*/ 4686532 w 9384838"/>
              <a:gd name="connsiteY436" fmla="*/ 5243462 h 6246801"/>
              <a:gd name="connsiteX437" fmla="*/ 4636753 w 9384838"/>
              <a:gd name="connsiteY437" fmla="*/ 5268905 h 6246801"/>
              <a:gd name="connsiteX438" fmla="*/ 4611311 w 9384838"/>
              <a:gd name="connsiteY438" fmla="*/ 5293242 h 6246801"/>
              <a:gd name="connsiteX439" fmla="*/ 4561533 w 9384838"/>
              <a:gd name="connsiteY439" fmla="*/ 5344128 h 6246801"/>
              <a:gd name="connsiteX440" fmla="*/ 4536091 w 9384838"/>
              <a:gd name="connsiteY440" fmla="*/ 5293242 h 6246801"/>
              <a:gd name="connsiteX441" fmla="*/ 4561533 w 9384838"/>
              <a:gd name="connsiteY441" fmla="*/ 5293242 h 6246801"/>
              <a:gd name="connsiteX442" fmla="*/ 4561533 w 9384838"/>
              <a:gd name="connsiteY442" fmla="*/ 5268905 h 6246801"/>
              <a:gd name="connsiteX443" fmla="*/ 4585869 w 9384838"/>
              <a:gd name="connsiteY443" fmla="*/ 5218019 h 6246801"/>
              <a:gd name="connsiteX444" fmla="*/ 4585869 w 9384838"/>
              <a:gd name="connsiteY444" fmla="*/ 5193682 h 6246801"/>
              <a:gd name="connsiteX445" fmla="*/ 4611311 w 9384838"/>
              <a:gd name="connsiteY445" fmla="*/ 5168239 h 6246801"/>
              <a:gd name="connsiteX446" fmla="*/ 4611311 w 9384838"/>
              <a:gd name="connsiteY446" fmla="*/ 5142796 h 6246801"/>
              <a:gd name="connsiteX447" fmla="*/ 4585869 w 9384838"/>
              <a:gd name="connsiteY447" fmla="*/ 5142796 h 6246801"/>
              <a:gd name="connsiteX448" fmla="*/ 4611311 w 9384838"/>
              <a:gd name="connsiteY448" fmla="*/ 5118460 h 6246801"/>
              <a:gd name="connsiteX449" fmla="*/ 4636753 w 9384838"/>
              <a:gd name="connsiteY449" fmla="*/ 5118460 h 6246801"/>
              <a:gd name="connsiteX450" fmla="*/ 4636753 w 9384838"/>
              <a:gd name="connsiteY450" fmla="*/ 5093017 h 6246801"/>
              <a:gd name="connsiteX451" fmla="*/ 4686532 w 9384838"/>
              <a:gd name="connsiteY451" fmla="*/ 5067574 h 6246801"/>
              <a:gd name="connsiteX452" fmla="*/ 4737416 w 9384838"/>
              <a:gd name="connsiteY452" fmla="*/ 5043237 h 6246801"/>
              <a:gd name="connsiteX453" fmla="*/ 4737416 w 9384838"/>
              <a:gd name="connsiteY453" fmla="*/ 5017794 h 6246801"/>
              <a:gd name="connsiteX454" fmla="*/ 4737416 w 9384838"/>
              <a:gd name="connsiteY454" fmla="*/ 4992351 h 6246801"/>
              <a:gd name="connsiteX455" fmla="*/ 4686532 w 9384838"/>
              <a:gd name="connsiteY455" fmla="*/ 4942571 h 6246801"/>
              <a:gd name="connsiteX456" fmla="*/ 4662196 w 9384838"/>
              <a:gd name="connsiteY456" fmla="*/ 4968014 h 6246801"/>
              <a:gd name="connsiteX457" fmla="*/ 4636753 w 9384838"/>
              <a:gd name="connsiteY457" fmla="*/ 4968014 h 6246801"/>
              <a:gd name="connsiteX458" fmla="*/ 4611311 w 9384838"/>
              <a:gd name="connsiteY458" fmla="*/ 4942571 h 6246801"/>
              <a:gd name="connsiteX459" fmla="*/ 4585869 w 9384838"/>
              <a:gd name="connsiteY459" fmla="*/ 4992350 h 6246801"/>
              <a:gd name="connsiteX460" fmla="*/ 4611310 w 9384838"/>
              <a:gd name="connsiteY460" fmla="*/ 5017792 h 6246801"/>
              <a:gd name="connsiteX461" fmla="*/ 4611311 w 9384838"/>
              <a:gd name="connsiteY461" fmla="*/ 5017793 h 6246801"/>
              <a:gd name="connsiteX462" fmla="*/ 4536091 w 9384838"/>
              <a:gd name="connsiteY462" fmla="*/ 5043236 h 6246801"/>
              <a:gd name="connsiteX463" fmla="*/ 4510649 w 9384838"/>
              <a:gd name="connsiteY463" fmla="*/ 5043236 h 6246801"/>
              <a:gd name="connsiteX464" fmla="*/ 4510649 w 9384838"/>
              <a:gd name="connsiteY464" fmla="*/ 5118458 h 6246801"/>
              <a:gd name="connsiteX465" fmla="*/ 4561533 w 9384838"/>
              <a:gd name="connsiteY465" fmla="*/ 5168238 h 6246801"/>
              <a:gd name="connsiteX466" fmla="*/ 4536091 w 9384838"/>
              <a:gd name="connsiteY466" fmla="*/ 5168238 h 6246801"/>
              <a:gd name="connsiteX467" fmla="*/ 4510649 w 9384838"/>
              <a:gd name="connsiteY467" fmla="*/ 5168238 h 6246801"/>
              <a:gd name="connsiteX468" fmla="*/ 4510649 w 9384838"/>
              <a:gd name="connsiteY468" fmla="*/ 5193681 h 6246801"/>
              <a:gd name="connsiteX469" fmla="*/ 4486313 w 9384838"/>
              <a:gd name="connsiteY469" fmla="*/ 5168238 h 6246801"/>
              <a:gd name="connsiteX470" fmla="*/ 4486313 w 9384838"/>
              <a:gd name="connsiteY470" fmla="*/ 5118458 h 6246801"/>
              <a:gd name="connsiteX471" fmla="*/ 4460871 w 9384838"/>
              <a:gd name="connsiteY471" fmla="*/ 5093016 h 6246801"/>
              <a:gd name="connsiteX472" fmla="*/ 4385651 w 9384838"/>
              <a:gd name="connsiteY472" fmla="*/ 5067573 h 6246801"/>
              <a:gd name="connsiteX473" fmla="*/ 4310431 w 9384838"/>
              <a:gd name="connsiteY473" fmla="*/ 5093016 h 6246801"/>
              <a:gd name="connsiteX474" fmla="*/ 4284989 w 9384838"/>
              <a:gd name="connsiteY474" fmla="*/ 5142795 h 6246801"/>
              <a:gd name="connsiteX475" fmla="*/ 4284989 w 9384838"/>
              <a:gd name="connsiteY475" fmla="*/ 5142796 h 6246801"/>
              <a:gd name="connsiteX476" fmla="*/ 4260653 w 9384838"/>
              <a:gd name="connsiteY476" fmla="*/ 5168239 h 6246801"/>
              <a:gd name="connsiteX477" fmla="*/ 4260653 w 9384838"/>
              <a:gd name="connsiteY477" fmla="*/ 5193683 h 6246801"/>
              <a:gd name="connsiteX478" fmla="*/ 4284989 w 9384838"/>
              <a:gd name="connsiteY478" fmla="*/ 5243462 h 6246801"/>
              <a:gd name="connsiteX479" fmla="*/ 4235211 w 9384838"/>
              <a:gd name="connsiteY479" fmla="*/ 5268905 h 6246801"/>
              <a:gd name="connsiteX480" fmla="*/ 4185433 w 9384838"/>
              <a:gd name="connsiteY480" fmla="*/ 5344128 h 6246801"/>
              <a:gd name="connsiteX481" fmla="*/ 4110213 w 9384838"/>
              <a:gd name="connsiteY481" fmla="*/ 5369571 h 6246801"/>
              <a:gd name="connsiteX482" fmla="*/ 4084771 w 9384838"/>
              <a:gd name="connsiteY482" fmla="*/ 5318685 h 6246801"/>
              <a:gd name="connsiteX483" fmla="*/ 4110213 w 9384838"/>
              <a:gd name="connsiteY483" fmla="*/ 5243462 h 6246801"/>
              <a:gd name="connsiteX484" fmla="*/ 4134549 w 9384838"/>
              <a:gd name="connsiteY484" fmla="*/ 5193683 h 6246801"/>
              <a:gd name="connsiteX485" fmla="*/ 4134549 w 9384838"/>
              <a:gd name="connsiteY485" fmla="*/ 5168239 h 6246801"/>
              <a:gd name="connsiteX486" fmla="*/ 4185433 w 9384838"/>
              <a:gd name="connsiteY486" fmla="*/ 5168239 h 6246801"/>
              <a:gd name="connsiteX487" fmla="*/ 4209769 w 9384838"/>
              <a:gd name="connsiteY487" fmla="*/ 5142796 h 6246801"/>
              <a:gd name="connsiteX488" fmla="*/ 4185433 w 9384838"/>
              <a:gd name="connsiteY488" fmla="*/ 5118460 h 6246801"/>
              <a:gd name="connsiteX489" fmla="*/ 4084771 w 9384838"/>
              <a:gd name="connsiteY489" fmla="*/ 5093017 h 6246801"/>
              <a:gd name="connsiteX490" fmla="*/ 4034993 w 9384838"/>
              <a:gd name="connsiteY490" fmla="*/ 5142796 h 6246801"/>
              <a:gd name="connsiteX491" fmla="*/ 3958666 w 9384838"/>
              <a:gd name="connsiteY491" fmla="*/ 5168239 h 6246801"/>
              <a:gd name="connsiteX492" fmla="*/ 3908904 w 9384838"/>
              <a:gd name="connsiteY492" fmla="*/ 5218019 h 6246801"/>
              <a:gd name="connsiteX493" fmla="*/ 3859127 w 9384838"/>
              <a:gd name="connsiteY493" fmla="*/ 5293242 h 6246801"/>
              <a:gd name="connsiteX494" fmla="*/ 3758465 w 9384838"/>
              <a:gd name="connsiteY494" fmla="*/ 5243462 h 6246801"/>
              <a:gd name="connsiteX495" fmla="*/ 3708688 w 9384838"/>
              <a:gd name="connsiteY495" fmla="*/ 5243462 h 6246801"/>
              <a:gd name="connsiteX496" fmla="*/ 3582584 w 9384838"/>
              <a:gd name="connsiteY496" fmla="*/ 5193683 h 6246801"/>
              <a:gd name="connsiteX497" fmla="*/ 3589545 w 9384838"/>
              <a:gd name="connsiteY497" fmla="*/ 5173103 h 6246801"/>
              <a:gd name="connsiteX498" fmla="*/ 3589543 w 9384838"/>
              <a:gd name="connsiteY498" fmla="*/ 5173102 h 6246801"/>
              <a:gd name="connsiteX499" fmla="*/ 3582582 w 9384838"/>
              <a:gd name="connsiteY499" fmla="*/ 5193682 h 6246801"/>
              <a:gd name="connsiteX500" fmla="*/ 3382367 w 9384838"/>
              <a:gd name="connsiteY500" fmla="*/ 5193682 h 6246801"/>
              <a:gd name="connsiteX501" fmla="*/ 3421081 w 9384838"/>
              <a:gd name="connsiteY501" fmla="*/ 5164921 h 6246801"/>
              <a:gd name="connsiteX502" fmla="*/ 3483028 w 9384838"/>
              <a:gd name="connsiteY502" fmla="*/ 5168239 h 6246801"/>
              <a:gd name="connsiteX503" fmla="*/ 3532805 w 9384838"/>
              <a:gd name="connsiteY503" fmla="*/ 5168239 h 6246801"/>
              <a:gd name="connsiteX504" fmla="*/ 3532805 w 9384838"/>
              <a:gd name="connsiteY504" fmla="*/ 5118459 h 6246801"/>
              <a:gd name="connsiteX505" fmla="*/ 3507365 w 9384838"/>
              <a:gd name="connsiteY505" fmla="*/ 5093016 h 6246801"/>
              <a:gd name="connsiteX506" fmla="*/ 3483028 w 9384838"/>
              <a:gd name="connsiteY506" fmla="*/ 5118459 h 6246801"/>
              <a:gd name="connsiteX507" fmla="*/ 3432144 w 9384838"/>
              <a:gd name="connsiteY507" fmla="*/ 5093016 h 6246801"/>
              <a:gd name="connsiteX508" fmla="*/ 3407808 w 9384838"/>
              <a:gd name="connsiteY508" fmla="*/ 5093016 h 6246801"/>
              <a:gd name="connsiteX509" fmla="*/ 3407808 w 9384838"/>
              <a:gd name="connsiteY509" fmla="*/ 5043237 h 6246801"/>
              <a:gd name="connsiteX510" fmla="*/ 3382367 w 9384838"/>
              <a:gd name="connsiteY510" fmla="*/ 5043237 h 6246801"/>
              <a:gd name="connsiteX511" fmla="*/ 3356924 w 9384838"/>
              <a:gd name="connsiteY511" fmla="*/ 5093016 h 6246801"/>
              <a:gd name="connsiteX512" fmla="*/ 3382367 w 9384838"/>
              <a:gd name="connsiteY512" fmla="*/ 5118459 h 6246801"/>
              <a:gd name="connsiteX513" fmla="*/ 3382367 w 9384838"/>
              <a:gd name="connsiteY513" fmla="*/ 5142796 h 6246801"/>
              <a:gd name="connsiteX514" fmla="*/ 3331482 w 9384838"/>
              <a:gd name="connsiteY514" fmla="*/ 5093016 h 6246801"/>
              <a:gd name="connsiteX515" fmla="*/ 3356924 w 9384838"/>
              <a:gd name="connsiteY515" fmla="*/ 5067573 h 6246801"/>
              <a:gd name="connsiteX516" fmla="*/ 3356924 w 9384838"/>
              <a:gd name="connsiteY516" fmla="*/ 4992351 h 6246801"/>
              <a:gd name="connsiteX517" fmla="*/ 3407808 w 9384838"/>
              <a:gd name="connsiteY517" fmla="*/ 4942571 h 6246801"/>
              <a:gd name="connsiteX518" fmla="*/ 3356924 w 9384838"/>
              <a:gd name="connsiteY518" fmla="*/ 4942571 h 6246801"/>
              <a:gd name="connsiteX519" fmla="*/ 3349625 w 9384838"/>
              <a:gd name="connsiteY519" fmla="*/ 4928288 h 6246801"/>
              <a:gd name="connsiteX520" fmla="*/ 3349624 w 9384838"/>
              <a:gd name="connsiteY520" fmla="*/ 4928288 h 6246801"/>
              <a:gd name="connsiteX521" fmla="*/ 3356924 w 9384838"/>
              <a:gd name="connsiteY521" fmla="*/ 4942571 h 6246801"/>
              <a:gd name="connsiteX522" fmla="*/ 3281703 w 9384838"/>
              <a:gd name="connsiteY522" fmla="*/ 4968014 h 6246801"/>
              <a:gd name="connsiteX523" fmla="*/ 3256260 w 9384838"/>
              <a:gd name="connsiteY523" fmla="*/ 5017794 h 6246801"/>
              <a:gd name="connsiteX524" fmla="*/ 3181041 w 9384838"/>
              <a:gd name="connsiteY524" fmla="*/ 5067573 h 6246801"/>
              <a:gd name="connsiteX525" fmla="*/ 3206483 w 9384838"/>
              <a:gd name="connsiteY525" fmla="*/ 5118459 h 6246801"/>
              <a:gd name="connsiteX526" fmla="*/ 3181041 w 9384838"/>
              <a:gd name="connsiteY526" fmla="*/ 5142796 h 6246801"/>
              <a:gd name="connsiteX527" fmla="*/ 3231925 w 9384838"/>
              <a:gd name="connsiteY527" fmla="*/ 5168239 h 6246801"/>
              <a:gd name="connsiteX528" fmla="*/ 3281703 w 9384838"/>
              <a:gd name="connsiteY528" fmla="*/ 5218019 h 6246801"/>
              <a:gd name="connsiteX529" fmla="*/ 3331481 w 9384838"/>
              <a:gd name="connsiteY529" fmla="*/ 5268905 h 6246801"/>
              <a:gd name="connsiteX530" fmla="*/ 3281703 w 9384838"/>
              <a:gd name="connsiteY530" fmla="*/ 5293242 h 6246801"/>
              <a:gd name="connsiteX531" fmla="*/ 3281703 w 9384838"/>
              <a:gd name="connsiteY531" fmla="*/ 5318685 h 6246801"/>
              <a:gd name="connsiteX532" fmla="*/ 3256260 w 9384838"/>
              <a:gd name="connsiteY532" fmla="*/ 5293242 h 6246801"/>
              <a:gd name="connsiteX533" fmla="*/ 3206483 w 9384838"/>
              <a:gd name="connsiteY533" fmla="*/ 5293242 h 6246801"/>
              <a:gd name="connsiteX534" fmla="*/ 3181041 w 9384838"/>
              <a:gd name="connsiteY534" fmla="*/ 5293242 h 6246801"/>
              <a:gd name="connsiteX535" fmla="*/ 3056044 w 9384838"/>
              <a:gd name="connsiteY535" fmla="*/ 5293242 h 6246801"/>
              <a:gd name="connsiteX536" fmla="*/ 3030601 w 9384838"/>
              <a:gd name="connsiteY536" fmla="*/ 5344128 h 6246801"/>
              <a:gd name="connsiteX537" fmla="*/ 3006265 w 9384838"/>
              <a:gd name="connsiteY537" fmla="*/ 5344128 h 6246801"/>
              <a:gd name="connsiteX538" fmla="*/ 2980823 w 9384838"/>
              <a:gd name="connsiteY538" fmla="*/ 5369571 h 6246801"/>
              <a:gd name="connsiteX539" fmla="*/ 3006265 w 9384838"/>
              <a:gd name="connsiteY539" fmla="*/ 5393907 h 6246801"/>
              <a:gd name="connsiteX540" fmla="*/ 2980823 w 9384838"/>
              <a:gd name="connsiteY540" fmla="*/ 5419350 h 6246801"/>
              <a:gd name="connsiteX541" fmla="*/ 2905602 w 9384838"/>
              <a:gd name="connsiteY541" fmla="*/ 5444793 h 6246801"/>
              <a:gd name="connsiteX542" fmla="*/ 2880162 w 9384838"/>
              <a:gd name="connsiteY542" fmla="*/ 5520016 h 6246801"/>
              <a:gd name="connsiteX543" fmla="*/ 2880159 w 9384838"/>
              <a:gd name="connsiteY543" fmla="*/ 5520016 h 6246801"/>
              <a:gd name="connsiteX544" fmla="*/ 2830382 w 9384838"/>
              <a:gd name="connsiteY544" fmla="*/ 5544353 h 6246801"/>
              <a:gd name="connsiteX545" fmla="*/ 2804941 w 9384838"/>
              <a:gd name="connsiteY545" fmla="*/ 5569796 h 6246801"/>
              <a:gd name="connsiteX546" fmla="*/ 2755160 w 9384838"/>
              <a:gd name="connsiteY546" fmla="*/ 5595239 h 6246801"/>
              <a:gd name="connsiteX547" fmla="*/ 2679941 w 9384838"/>
              <a:gd name="connsiteY547" fmla="*/ 5569796 h 6246801"/>
              <a:gd name="connsiteX548" fmla="*/ 2629058 w 9384838"/>
              <a:gd name="connsiteY548" fmla="*/ 5494573 h 6246801"/>
              <a:gd name="connsiteX549" fmla="*/ 2629058 w 9384838"/>
              <a:gd name="connsiteY549" fmla="*/ 5444794 h 6246801"/>
              <a:gd name="connsiteX550" fmla="*/ 2579280 w 9384838"/>
              <a:gd name="connsiteY550" fmla="*/ 5393908 h 6246801"/>
              <a:gd name="connsiteX551" fmla="*/ 2579280 w 9384838"/>
              <a:gd name="connsiteY551" fmla="*/ 5344128 h 6246801"/>
              <a:gd name="connsiteX552" fmla="*/ 2529501 w 9384838"/>
              <a:gd name="connsiteY552" fmla="*/ 5318685 h 6246801"/>
              <a:gd name="connsiteX553" fmla="*/ 2553838 w 9384838"/>
              <a:gd name="connsiteY553" fmla="*/ 5293242 h 6246801"/>
              <a:gd name="connsiteX554" fmla="*/ 2579280 w 9384838"/>
              <a:gd name="connsiteY554" fmla="*/ 5268905 h 6246801"/>
              <a:gd name="connsiteX555" fmla="*/ 2579280 w 9384838"/>
              <a:gd name="connsiteY555" fmla="*/ 5243462 h 6246801"/>
              <a:gd name="connsiteX556" fmla="*/ 2629058 w 9384838"/>
              <a:gd name="connsiteY556" fmla="*/ 5218019 h 6246801"/>
              <a:gd name="connsiteX557" fmla="*/ 2604722 w 9384838"/>
              <a:gd name="connsiteY557" fmla="*/ 5193682 h 6246801"/>
              <a:gd name="connsiteX558" fmla="*/ 2579280 w 9384838"/>
              <a:gd name="connsiteY558" fmla="*/ 5142796 h 6246801"/>
              <a:gd name="connsiteX559" fmla="*/ 2579280 w 9384838"/>
              <a:gd name="connsiteY559" fmla="*/ 5142795 h 6246801"/>
              <a:gd name="connsiteX560" fmla="*/ 2705382 w 9384838"/>
              <a:gd name="connsiteY560" fmla="*/ 5093015 h 6246801"/>
              <a:gd name="connsiteX561" fmla="*/ 2755160 w 9384838"/>
              <a:gd name="connsiteY561" fmla="*/ 5043236 h 6246801"/>
              <a:gd name="connsiteX562" fmla="*/ 2755160 w 9384838"/>
              <a:gd name="connsiteY562" fmla="*/ 4992350 h 6246801"/>
              <a:gd name="connsiteX563" fmla="*/ 2729719 w 9384838"/>
              <a:gd name="connsiteY563" fmla="*/ 4968013 h 6246801"/>
              <a:gd name="connsiteX564" fmla="*/ 2705383 w 9384838"/>
              <a:gd name="connsiteY564" fmla="*/ 4942570 h 6246801"/>
              <a:gd name="connsiteX565" fmla="*/ 2679942 w 9384838"/>
              <a:gd name="connsiteY565" fmla="*/ 4942570 h 6246801"/>
              <a:gd name="connsiteX566" fmla="*/ 2654500 w 9384838"/>
              <a:gd name="connsiteY566" fmla="*/ 4968013 h 6246801"/>
              <a:gd name="connsiteX567" fmla="*/ 2604722 w 9384838"/>
              <a:gd name="connsiteY567" fmla="*/ 4968013 h 6246801"/>
              <a:gd name="connsiteX568" fmla="*/ 2529503 w 9384838"/>
              <a:gd name="connsiteY568" fmla="*/ 4917127 h 6246801"/>
              <a:gd name="connsiteX569" fmla="*/ 2529503 w 9384838"/>
              <a:gd name="connsiteY569" fmla="*/ 4867348 h 6246801"/>
              <a:gd name="connsiteX570" fmla="*/ 2454282 w 9384838"/>
              <a:gd name="connsiteY570" fmla="*/ 4841905 h 6246801"/>
              <a:gd name="connsiteX571" fmla="*/ 2454282 w 9384838"/>
              <a:gd name="connsiteY571" fmla="*/ 4867348 h 6246801"/>
              <a:gd name="connsiteX572" fmla="*/ 2428840 w 9384838"/>
              <a:gd name="connsiteY572" fmla="*/ 4841905 h 6246801"/>
              <a:gd name="connsiteX573" fmla="*/ 2379063 w 9384838"/>
              <a:gd name="connsiteY573" fmla="*/ 4841905 h 6246801"/>
              <a:gd name="connsiteX574" fmla="*/ 2353620 w 9384838"/>
              <a:gd name="connsiteY574" fmla="*/ 4867348 h 6246801"/>
              <a:gd name="connsiteX575" fmla="*/ 2353620 w 9384838"/>
              <a:gd name="connsiteY575" fmla="*/ 4867347 h 6246801"/>
              <a:gd name="connsiteX576" fmla="*/ 2328178 w 9384838"/>
              <a:gd name="connsiteY576" fmla="*/ 4841904 h 6246801"/>
              <a:gd name="connsiteX577" fmla="*/ 2303843 w 9384838"/>
              <a:gd name="connsiteY577" fmla="*/ 4841904 h 6246801"/>
              <a:gd name="connsiteX578" fmla="*/ 2278401 w 9384838"/>
              <a:gd name="connsiteY578" fmla="*/ 4817568 h 6246801"/>
              <a:gd name="connsiteX579" fmla="*/ 2252958 w 9384838"/>
              <a:gd name="connsiteY579" fmla="*/ 4841904 h 6246801"/>
              <a:gd name="connsiteX580" fmla="*/ 2303843 w 9384838"/>
              <a:gd name="connsiteY580" fmla="*/ 4867347 h 6246801"/>
              <a:gd name="connsiteX581" fmla="*/ 2228623 w 9384838"/>
              <a:gd name="connsiteY581" fmla="*/ 4892790 h 6246801"/>
              <a:gd name="connsiteX582" fmla="*/ 2177740 w 9384838"/>
              <a:gd name="connsiteY582" fmla="*/ 4841904 h 6246801"/>
              <a:gd name="connsiteX583" fmla="*/ 2153404 w 9384838"/>
              <a:gd name="connsiteY583" fmla="*/ 4867347 h 6246801"/>
              <a:gd name="connsiteX584" fmla="*/ 2153404 w 9384838"/>
              <a:gd name="connsiteY584" fmla="*/ 4892790 h 6246801"/>
              <a:gd name="connsiteX585" fmla="*/ 2127962 w 9384838"/>
              <a:gd name="connsiteY585" fmla="*/ 4942570 h 6246801"/>
              <a:gd name="connsiteX586" fmla="*/ 2102518 w 9384838"/>
              <a:gd name="connsiteY586" fmla="*/ 4917127 h 6246801"/>
              <a:gd name="connsiteX587" fmla="*/ 2078183 w 9384838"/>
              <a:gd name="connsiteY587" fmla="*/ 4917127 h 6246801"/>
              <a:gd name="connsiteX588" fmla="*/ 2078183 w 9384838"/>
              <a:gd name="connsiteY588" fmla="*/ 4867347 h 6246801"/>
              <a:gd name="connsiteX589" fmla="*/ 2027299 w 9384838"/>
              <a:gd name="connsiteY589" fmla="*/ 4867347 h 6246801"/>
              <a:gd name="connsiteX590" fmla="*/ 2001857 w 9384838"/>
              <a:gd name="connsiteY590" fmla="*/ 4892790 h 6246801"/>
              <a:gd name="connsiteX591" fmla="*/ 1952080 w 9384838"/>
              <a:gd name="connsiteY591" fmla="*/ 4892790 h 6246801"/>
              <a:gd name="connsiteX592" fmla="*/ 1902303 w 9384838"/>
              <a:gd name="connsiteY592" fmla="*/ 4917127 h 6246801"/>
              <a:gd name="connsiteX593" fmla="*/ 1876860 w 9384838"/>
              <a:gd name="connsiteY593" fmla="*/ 4892790 h 6246801"/>
              <a:gd name="connsiteX594" fmla="*/ 1876860 w 9384838"/>
              <a:gd name="connsiteY594" fmla="*/ 4867347 h 6246801"/>
              <a:gd name="connsiteX595" fmla="*/ 1851419 w 9384838"/>
              <a:gd name="connsiteY595" fmla="*/ 4892790 h 6246801"/>
              <a:gd name="connsiteX596" fmla="*/ 1827080 w 9384838"/>
              <a:gd name="connsiteY596" fmla="*/ 4892790 h 6246801"/>
              <a:gd name="connsiteX597" fmla="*/ 1801640 w 9384838"/>
              <a:gd name="connsiteY597" fmla="*/ 4867347 h 6246801"/>
              <a:gd name="connsiteX598" fmla="*/ 1801640 w 9384838"/>
              <a:gd name="connsiteY598" fmla="*/ 4892790 h 6246801"/>
              <a:gd name="connsiteX599" fmla="*/ 1776198 w 9384838"/>
              <a:gd name="connsiteY599" fmla="*/ 4917127 h 6246801"/>
              <a:gd name="connsiteX600" fmla="*/ 1751861 w 9384838"/>
              <a:gd name="connsiteY600" fmla="*/ 4892790 h 6246801"/>
              <a:gd name="connsiteX601" fmla="*/ 1726419 w 9384838"/>
              <a:gd name="connsiteY601" fmla="*/ 4892790 h 6246801"/>
              <a:gd name="connsiteX602" fmla="*/ 1700977 w 9384838"/>
              <a:gd name="connsiteY602" fmla="*/ 4917127 h 6246801"/>
              <a:gd name="connsiteX603" fmla="*/ 1676640 w 9384838"/>
              <a:gd name="connsiteY603" fmla="*/ 4892790 h 6246801"/>
              <a:gd name="connsiteX604" fmla="*/ 1625756 w 9384838"/>
              <a:gd name="connsiteY604" fmla="*/ 4917127 h 6246801"/>
              <a:gd name="connsiteX605" fmla="*/ 1601421 w 9384838"/>
              <a:gd name="connsiteY605" fmla="*/ 4917127 h 6246801"/>
              <a:gd name="connsiteX606" fmla="*/ 1575979 w 9384838"/>
              <a:gd name="connsiteY606" fmla="*/ 4892790 h 6246801"/>
              <a:gd name="connsiteX607" fmla="*/ 1575979 w 9384838"/>
              <a:gd name="connsiteY607" fmla="*/ 4867347 h 6246801"/>
              <a:gd name="connsiteX608" fmla="*/ 1575979 w 9384838"/>
              <a:gd name="connsiteY608" fmla="*/ 4841904 h 6246801"/>
              <a:gd name="connsiteX609" fmla="*/ 1526200 w 9384838"/>
              <a:gd name="connsiteY609" fmla="*/ 4817568 h 6246801"/>
              <a:gd name="connsiteX610" fmla="*/ 1450978 w 9384838"/>
              <a:gd name="connsiteY610" fmla="*/ 4867347 h 6246801"/>
              <a:gd name="connsiteX611" fmla="*/ 1425540 w 9384838"/>
              <a:gd name="connsiteY611" fmla="*/ 4867347 h 6246801"/>
              <a:gd name="connsiteX612" fmla="*/ 1425540 w 9384838"/>
              <a:gd name="connsiteY612" fmla="*/ 4867348 h 6246801"/>
              <a:gd name="connsiteX613" fmla="*/ 1425540 w 9384838"/>
              <a:gd name="connsiteY613" fmla="*/ 4917127 h 6246801"/>
              <a:gd name="connsiteX614" fmla="*/ 1400097 w 9384838"/>
              <a:gd name="connsiteY614" fmla="*/ 4942570 h 6246801"/>
              <a:gd name="connsiteX615" fmla="*/ 1400097 w 9384838"/>
              <a:gd name="connsiteY615" fmla="*/ 4992350 h 6246801"/>
              <a:gd name="connsiteX616" fmla="*/ 1350319 w 9384838"/>
              <a:gd name="connsiteY616" fmla="*/ 4992350 h 6246801"/>
              <a:gd name="connsiteX617" fmla="*/ 1350319 w 9384838"/>
              <a:gd name="connsiteY617" fmla="*/ 5043236 h 6246801"/>
              <a:gd name="connsiteX618" fmla="*/ 1299435 w 9384838"/>
              <a:gd name="connsiteY618" fmla="*/ 4992350 h 6246801"/>
              <a:gd name="connsiteX619" fmla="*/ 1249656 w 9384838"/>
              <a:gd name="connsiteY619" fmla="*/ 4917127 h 6246801"/>
              <a:gd name="connsiteX620" fmla="*/ 1224214 w 9384838"/>
              <a:gd name="connsiteY620" fmla="*/ 4917127 h 6246801"/>
              <a:gd name="connsiteX621" fmla="*/ 1148993 w 9384838"/>
              <a:gd name="connsiteY621" fmla="*/ 4892791 h 6246801"/>
              <a:gd name="connsiteX622" fmla="*/ 1124658 w 9384838"/>
              <a:gd name="connsiteY622" fmla="*/ 4917127 h 6246801"/>
              <a:gd name="connsiteX623" fmla="*/ 1124658 w 9384838"/>
              <a:gd name="connsiteY623" fmla="*/ 4892791 h 6246801"/>
              <a:gd name="connsiteX624" fmla="*/ 1099215 w 9384838"/>
              <a:gd name="connsiteY624" fmla="*/ 4917127 h 6246801"/>
              <a:gd name="connsiteX625" fmla="*/ 1073771 w 9384838"/>
              <a:gd name="connsiteY625" fmla="*/ 4892791 h 6246801"/>
              <a:gd name="connsiteX626" fmla="*/ 1049435 w 9384838"/>
              <a:gd name="connsiteY626" fmla="*/ 4917127 h 6246801"/>
              <a:gd name="connsiteX627" fmla="*/ 998551 w 9384838"/>
              <a:gd name="connsiteY627" fmla="*/ 4917127 h 6246801"/>
              <a:gd name="connsiteX628" fmla="*/ 998551 w 9384838"/>
              <a:gd name="connsiteY628" fmla="*/ 4892791 h 6246801"/>
              <a:gd name="connsiteX629" fmla="*/ 948773 w 9384838"/>
              <a:gd name="connsiteY629" fmla="*/ 4841905 h 6246801"/>
              <a:gd name="connsiteX630" fmla="*/ 898995 w 9384838"/>
              <a:gd name="connsiteY630" fmla="*/ 4867348 h 6246801"/>
              <a:gd name="connsiteX631" fmla="*/ 898995 w 9384838"/>
              <a:gd name="connsiteY631" fmla="*/ 4792125 h 6246801"/>
              <a:gd name="connsiteX632" fmla="*/ 923331 w 9384838"/>
              <a:gd name="connsiteY632" fmla="*/ 4766682 h 6246801"/>
              <a:gd name="connsiteX633" fmla="*/ 923331 w 9384838"/>
              <a:gd name="connsiteY633" fmla="*/ 4716902 h 6246801"/>
              <a:gd name="connsiteX634" fmla="*/ 923331 w 9384838"/>
              <a:gd name="connsiteY634" fmla="*/ 4691459 h 6246801"/>
              <a:gd name="connsiteX635" fmla="*/ 974215 w 9384838"/>
              <a:gd name="connsiteY635" fmla="*/ 4691459 h 6246801"/>
              <a:gd name="connsiteX636" fmla="*/ 998551 w 9384838"/>
              <a:gd name="connsiteY636" fmla="*/ 4667122 h 6246801"/>
              <a:gd name="connsiteX637" fmla="*/ 1049435 w 9384838"/>
              <a:gd name="connsiteY637" fmla="*/ 4716902 h 6246801"/>
              <a:gd name="connsiteX638" fmla="*/ 1148993 w 9384838"/>
              <a:gd name="connsiteY638" fmla="*/ 4716902 h 6246801"/>
              <a:gd name="connsiteX639" fmla="*/ 1174436 w 9384838"/>
              <a:gd name="connsiteY639" fmla="*/ 4667122 h 6246801"/>
              <a:gd name="connsiteX640" fmla="*/ 1224214 w 9384838"/>
              <a:gd name="connsiteY640" fmla="*/ 4667122 h 6246801"/>
              <a:gd name="connsiteX641" fmla="*/ 1249656 w 9384838"/>
              <a:gd name="connsiteY641" fmla="*/ 4616236 h 6246801"/>
              <a:gd name="connsiteX642" fmla="*/ 1275099 w 9384838"/>
              <a:gd name="connsiteY642" fmla="*/ 4616236 h 6246801"/>
              <a:gd name="connsiteX643" fmla="*/ 1275099 w 9384838"/>
              <a:gd name="connsiteY643" fmla="*/ 4616237 h 6246801"/>
              <a:gd name="connsiteX644" fmla="*/ 1350319 w 9384838"/>
              <a:gd name="connsiteY644" fmla="*/ 4616237 h 6246801"/>
              <a:gd name="connsiteX645" fmla="*/ 1374654 w 9384838"/>
              <a:gd name="connsiteY645" fmla="*/ 4590794 h 6246801"/>
              <a:gd name="connsiteX646" fmla="*/ 1425539 w 9384838"/>
              <a:gd name="connsiteY646" fmla="*/ 4566457 h 6246801"/>
              <a:gd name="connsiteX647" fmla="*/ 1550537 w 9384838"/>
              <a:gd name="connsiteY647" fmla="*/ 4491234 h 6246801"/>
              <a:gd name="connsiteX648" fmla="*/ 1651201 w 9384838"/>
              <a:gd name="connsiteY648" fmla="*/ 4440348 h 6246801"/>
              <a:gd name="connsiteX649" fmla="*/ 1751865 w 9384838"/>
              <a:gd name="connsiteY649" fmla="*/ 4416011 h 6246801"/>
              <a:gd name="connsiteX650" fmla="*/ 1776201 w 9384838"/>
              <a:gd name="connsiteY650" fmla="*/ 4365125 h 6246801"/>
              <a:gd name="connsiteX651" fmla="*/ 1751865 w 9384838"/>
              <a:gd name="connsiteY651" fmla="*/ 4340788 h 6246801"/>
              <a:gd name="connsiteX652" fmla="*/ 1801642 w 9384838"/>
              <a:gd name="connsiteY652" fmla="*/ 4340788 h 6246801"/>
              <a:gd name="connsiteX653" fmla="*/ 1827082 w 9384838"/>
              <a:gd name="connsiteY653" fmla="*/ 4315345 h 6246801"/>
              <a:gd name="connsiteX654" fmla="*/ 1902304 w 9384838"/>
              <a:gd name="connsiteY654" fmla="*/ 4340788 h 6246801"/>
              <a:gd name="connsiteX655" fmla="*/ 1952081 w 9384838"/>
              <a:gd name="connsiteY655" fmla="*/ 4315345 h 6246801"/>
              <a:gd name="connsiteX656" fmla="*/ 2001860 w 9384838"/>
              <a:gd name="connsiteY656" fmla="*/ 4340788 h 6246801"/>
              <a:gd name="connsiteX657" fmla="*/ 1952081 w 9384838"/>
              <a:gd name="connsiteY657" fmla="*/ 4340788 h 6246801"/>
              <a:gd name="connsiteX658" fmla="*/ 1952081 w 9384838"/>
              <a:gd name="connsiteY658" fmla="*/ 4390568 h 6246801"/>
              <a:gd name="connsiteX659" fmla="*/ 2027302 w 9384838"/>
              <a:gd name="connsiteY659" fmla="*/ 4416011 h 6246801"/>
              <a:gd name="connsiteX660" fmla="*/ 2052742 w 9384838"/>
              <a:gd name="connsiteY660" fmla="*/ 4416011 h 6246801"/>
              <a:gd name="connsiteX661" fmla="*/ 2102518 w 9384838"/>
              <a:gd name="connsiteY661" fmla="*/ 4390568 h 6246801"/>
              <a:gd name="connsiteX662" fmla="*/ 2127962 w 9384838"/>
              <a:gd name="connsiteY662" fmla="*/ 4390568 h 6246801"/>
              <a:gd name="connsiteX663" fmla="*/ 2203182 w 9384838"/>
              <a:gd name="connsiteY663" fmla="*/ 4440348 h 6246801"/>
              <a:gd name="connsiteX664" fmla="*/ 2328178 w 9384838"/>
              <a:gd name="connsiteY664" fmla="*/ 4465791 h 6246801"/>
              <a:gd name="connsiteX665" fmla="*/ 2428839 w 9384838"/>
              <a:gd name="connsiteY665" fmla="*/ 4465791 h 6246801"/>
              <a:gd name="connsiteX666" fmla="*/ 2478617 w 9384838"/>
              <a:gd name="connsiteY666" fmla="*/ 4440348 h 6246801"/>
              <a:gd name="connsiteX667" fmla="*/ 2529503 w 9384838"/>
              <a:gd name="connsiteY667" fmla="*/ 4416011 h 6246801"/>
              <a:gd name="connsiteX668" fmla="*/ 2579280 w 9384838"/>
              <a:gd name="connsiteY668" fmla="*/ 4440348 h 6246801"/>
              <a:gd name="connsiteX669" fmla="*/ 2629058 w 9384838"/>
              <a:gd name="connsiteY669" fmla="*/ 4440348 h 6246801"/>
              <a:gd name="connsiteX670" fmla="*/ 2679941 w 9384838"/>
              <a:gd name="connsiteY670" fmla="*/ 4465791 h 6246801"/>
              <a:gd name="connsiteX671" fmla="*/ 2679941 w 9384838"/>
              <a:gd name="connsiteY671" fmla="*/ 4465790 h 6246801"/>
              <a:gd name="connsiteX672" fmla="*/ 2705383 w 9384838"/>
              <a:gd name="connsiteY672" fmla="*/ 4465790 h 6246801"/>
              <a:gd name="connsiteX673" fmla="*/ 2804940 w 9384838"/>
              <a:gd name="connsiteY673" fmla="*/ 4440347 h 6246801"/>
              <a:gd name="connsiteX674" fmla="*/ 2830382 w 9384838"/>
              <a:gd name="connsiteY674" fmla="*/ 4491233 h 6246801"/>
              <a:gd name="connsiteX675" fmla="*/ 2804940 w 9384838"/>
              <a:gd name="connsiteY675" fmla="*/ 4515570 h 6246801"/>
              <a:gd name="connsiteX676" fmla="*/ 2780604 w 9384838"/>
              <a:gd name="connsiteY676" fmla="*/ 4541013 h 6246801"/>
              <a:gd name="connsiteX677" fmla="*/ 2804940 w 9384838"/>
              <a:gd name="connsiteY677" fmla="*/ 4566456 h 6246801"/>
              <a:gd name="connsiteX678" fmla="*/ 2804940 w 9384838"/>
              <a:gd name="connsiteY678" fmla="*/ 4590793 h 6246801"/>
              <a:gd name="connsiteX679" fmla="*/ 2855825 w 9384838"/>
              <a:gd name="connsiteY679" fmla="*/ 4590793 h 6246801"/>
              <a:gd name="connsiteX680" fmla="*/ 2855825 w 9384838"/>
              <a:gd name="connsiteY680" fmla="*/ 4566456 h 6246801"/>
              <a:gd name="connsiteX681" fmla="*/ 2880159 w 9384838"/>
              <a:gd name="connsiteY681" fmla="*/ 4566456 h 6246801"/>
              <a:gd name="connsiteX682" fmla="*/ 2880159 w 9384838"/>
              <a:gd name="connsiteY682" fmla="*/ 4605916 h 6246801"/>
              <a:gd name="connsiteX683" fmla="*/ 2880162 w 9384838"/>
              <a:gd name="connsiteY683" fmla="*/ 4605918 h 6246801"/>
              <a:gd name="connsiteX684" fmla="*/ 2880162 w 9384838"/>
              <a:gd name="connsiteY684" fmla="*/ 4566457 h 6246801"/>
              <a:gd name="connsiteX685" fmla="*/ 2931045 w 9384838"/>
              <a:gd name="connsiteY685" fmla="*/ 4616236 h 6246801"/>
              <a:gd name="connsiteX686" fmla="*/ 2980823 w 9384838"/>
              <a:gd name="connsiteY686" fmla="*/ 4641679 h 6246801"/>
              <a:gd name="connsiteX687" fmla="*/ 3006265 w 9384838"/>
              <a:gd name="connsiteY687" fmla="*/ 4616236 h 6246801"/>
              <a:gd name="connsiteX688" fmla="*/ 3030601 w 9384838"/>
              <a:gd name="connsiteY688" fmla="*/ 4616236 h 6246801"/>
              <a:gd name="connsiteX689" fmla="*/ 3056044 w 9384838"/>
              <a:gd name="connsiteY689" fmla="*/ 4590793 h 6246801"/>
              <a:gd name="connsiteX690" fmla="*/ 3105820 w 9384838"/>
              <a:gd name="connsiteY690" fmla="*/ 4590793 h 6246801"/>
              <a:gd name="connsiteX691" fmla="*/ 3131263 w 9384838"/>
              <a:gd name="connsiteY691" fmla="*/ 4541014 h 6246801"/>
              <a:gd name="connsiteX692" fmla="*/ 3131263 w 9384838"/>
              <a:gd name="connsiteY692" fmla="*/ 4590793 h 6246801"/>
              <a:gd name="connsiteX693" fmla="*/ 3156704 w 9384838"/>
              <a:gd name="connsiteY693" fmla="*/ 4566457 h 6246801"/>
              <a:gd name="connsiteX694" fmla="*/ 3181041 w 9384838"/>
              <a:gd name="connsiteY694" fmla="*/ 4515571 h 6246801"/>
              <a:gd name="connsiteX695" fmla="*/ 3156704 w 9384838"/>
              <a:gd name="connsiteY695" fmla="*/ 4440348 h 6246801"/>
              <a:gd name="connsiteX696" fmla="*/ 3131263 w 9384838"/>
              <a:gd name="connsiteY696" fmla="*/ 4416011 h 6246801"/>
              <a:gd name="connsiteX697" fmla="*/ 3181041 w 9384838"/>
              <a:gd name="connsiteY697" fmla="*/ 4365125 h 6246801"/>
              <a:gd name="connsiteX698" fmla="*/ 3231924 w 9384838"/>
              <a:gd name="connsiteY698" fmla="*/ 4340788 h 6246801"/>
              <a:gd name="connsiteX699" fmla="*/ 3256260 w 9384838"/>
              <a:gd name="connsiteY699" fmla="*/ 4289902 h 6246801"/>
              <a:gd name="connsiteX700" fmla="*/ 3281703 w 9384838"/>
              <a:gd name="connsiteY700" fmla="*/ 4289902 h 6246801"/>
              <a:gd name="connsiteX701" fmla="*/ 3281705 w 9384838"/>
              <a:gd name="connsiteY701" fmla="*/ 4289902 h 6246801"/>
              <a:gd name="connsiteX702" fmla="*/ 3307147 w 9384838"/>
              <a:gd name="connsiteY702" fmla="*/ 4265565 h 6246801"/>
              <a:gd name="connsiteX703" fmla="*/ 3356924 w 9384838"/>
              <a:gd name="connsiteY703" fmla="*/ 4265565 h 6246801"/>
              <a:gd name="connsiteX704" fmla="*/ 3457589 w 9384838"/>
              <a:gd name="connsiteY704" fmla="*/ 4190342 h 6246801"/>
              <a:gd name="connsiteX705" fmla="*/ 3558250 w 9384838"/>
              <a:gd name="connsiteY705" fmla="*/ 4089676 h 6246801"/>
              <a:gd name="connsiteX706" fmla="*/ 3582585 w 9384838"/>
              <a:gd name="connsiteY706" fmla="*/ 4014453 h 6246801"/>
              <a:gd name="connsiteX707" fmla="*/ 3608026 w 9384838"/>
              <a:gd name="connsiteY707" fmla="*/ 3989010 h 6246801"/>
              <a:gd name="connsiteX708" fmla="*/ 3582585 w 9384838"/>
              <a:gd name="connsiteY708" fmla="*/ 3963567 h 6246801"/>
              <a:gd name="connsiteX709" fmla="*/ 3608026 w 9384838"/>
              <a:gd name="connsiteY709" fmla="*/ 3913787 h 6246801"/>
              <a:gd name="connsiteX710" fmla="*/ 3582585 w 9384838"/>
              <a:gd name="connsiteY710" fmla="*/ 3888344 h 6246801"/>
              <a:gd name="connsiteX711" fmla="*/ 3608026 w 9384838"/>
              <a:gd name="connsiteY711" fmla="*/ 3838565 h 6246801"/>
              <a:gd name="connsiteX712" fmla="*/ 3633468 w 9384838"/>
              <a:gd name="connsiteY712" fmla="*/ 3813122 h 6246801"/>
              <a:gd name="connsiteX713" fmla="*/ 3683247 w 9384838"/>
              <a:gd name="connsiteY713" fmla="*/ 3788785 h 6246801"/>
              <a:gd name="connsiteX714" fmla="*/ 3708689 w 9384838"/>
              <a:gd name="connsiteY714" fmla="*/ 3813122 h 6246801"/>
              <a:gd name="connsiteX715" fmla="*/ 3783908 w 9384838"/>
              <a:gd name="connsiteY715" fmla="*/ 3788785 h 6246801"/>
              <a:gd name="connsiteX716" fmla="*/ 3883464 w 9384838"/>
              <a:gd name="connsiteY716" fmla="*/ 3763342 h 6246801"/>
              <a:gd name="connsiteX717" fmla="*/ 3883464 w 9384838"/>
              <a:gd name="connsiteY717" fmla="*/ 3813122 h 6246801"/>
              <a:gd name="connsiteX718" fmla="*/ 3833686 w 9384838"/>
              <a:gd name="connsiteY718" fmla="*/ 3813122 h 6246801"/>
              <a:gd name="connsiteX719" fmla="*/ 3808245 w 9384838"/>
              <a:gd name="connsiteY719" fmla="*/ 3838565 h 6246801"/>
              <a:gd name="connsiteX720" fmla="*/ 3808245 w 9384838"/>
              <a:gd name="connsiteY720" fmla="*/ 3888344 h 6246801"/>
              <a:gd name="connsiteX721" fmla="*/ 3758467 w 9384838"/>
              <a:gd name="connsiteY721" fmla="*/ 3864008 h 6246801"/>
              <a:gd name="connsiteX722" fmla="*/ 3708689 w 9384838"/>
              <a:gd name="connsiteY722" fmla="*/ 3913787 h 6246801"/>
              <a:gd name="connsiteX723" fmla="*/ 3683247 w 9384838"/>
              <a:gd name="connsiteY723" fmla="*/ 3888344 h 6246801"/>
              <a:gd name="connsiteX724" fmla="*/ 3633468 w 9384838"/>
              <a:gd name="connsiteY724" fmla="*/ 3913787 h 6246801"/>
              <a:gd name="connsiteX725" fmla="*/ 3657804 w 9384838"/>
              <a:gd name="connsiteY725" fmla="*/ 3939230 h 6246801"/>
              <a:gd name="connsiteX726" fmla="*/ 3633468 w 9384838"/>
              <a:gd name="connsiteY726" fmla="*/ 3963567 h 6246801"/>
              <a:gd name="connsiteX727" fmla="*/ 3657804 w 9384838"/>
              <a:gd name="connsiteY727" fmla="*/ 3963567 h 6246801"/>
              <a:gd name="connsiteX728" fmla="*/ 3683247 w 9384838"/>
              <a:gd name="connsiteY728" fmla="*/ 3989010 h 6246801"/>
              <a:gd name="connsiteX729" fmla="*/ 3708689 w 9384838"/>
              <a:gd name="connsiteY729" fmla="*/ 3989010 h 6246801"/>
              <a:gd name="connsiteX730" fmla="*/ 3708689 w 9384838"/>
              <a:gd name="connsiteY730" fmla="*/ 4014453 h 6246801"/>
              <a:gd name="connsiteX731" fmla="*/ 3708688 w 9384838"/>
              <a:gd name="connsiteY731" fmla="*/ 4014453 h 6246801"/>
              <a:gd name="connsiteX732" fmla="*/ 3657804 w 9384838"/>
              <a:gd name="connsiteY732" fmla="*/ 4064233 h 6246801"/>
              <a:gd name="connsiteX733" fmla="*/ 3683246 w 9384838"/>
              <a:gd name="connsiteY733" fmla="*/ 4139455 h 6246801"/>
              <a:gd name="connsiteX734" fmla="*/ 3808243 w 9384838"/>
              <a:gd name="connsiteY734" fmla="*/ 4164898 h 6246801"/>
              <a:gd name="connsiteX735" fmla="*/ 3833684 w 9384838"/>
              <a:gd name="connsiteY735" fmla="*/ 4089676 h 6246801"/>
              <a:gd name="connsiteX736" fmla="*/ 3958666 w 9384838"/>
              <a:gd name="connsiteY736" fmla="*/ 4089676 h 6246801"/>
              <a:gd name="connsiteX737" fmla="*/ 4084770 w 9384838"/>
              <a:gd name="connsiteY737" fmla="*/ 4064233 h 6246801"/>
              <a:gd name="connsiteX738" fmla="*/ 4185432 w 9384838"/>
              <a:gd name="connsiteY738" fmla="*/ 4064233 h 6246801"/>
              <a:gd name="connsiteX739" fmla="*/ 4460870 w 9384838"/>
              <a:gd name="connsiteY739" fmla="*/ 3888345 h 6246801"/>
              <a:gd name="connsiteX740" fmla="*/ 4510648 w 9384838"/>
              <a:gd name="connsiteY740" fmla="*/ 3763342 h 6246801"/>
              <a:gd name="connsiteX741" fmla="*/ 4761751 w 9384838"/>
              <a:gd name="connsiteY741" fmla="*/ 3713562 h 6246801"/>
              <a:gd name="connsiteX742" fmla="*/ 4836971 w 9384838"/>
              <a:gd name="connsiteY742" fmla="*/ 3612896 h 6246801"/>
              <a:gd name="connsiteX743" fmla="*/ 4887855 w 9384838"/>
              <a:gd name="connsiteY743" fmla="*/ 3487894 h 6246801"/>
              <a:gd name="connsiteX744" fmla="*/ 4887855 w 9384838"/>
              <a:gd name="connsiteY744" fmla="*/ 3487893 h 6246801"/>
              <a:gd name="connsiteX745" fmla="*/ 4937633 w 9384838"/>
              <a:gd name="connsiteY745" fmla="*/ 3437007 h 6246801"/>
              <a:gd name="connsiteX746" fmla="*/ 5012854 w 9384838"/>
              <a:gd name="connsiteY746" fmla="*/ 3387227 h 6246801"/>
              <a:gd name="connsiteX747" fmla="*/ 5038296 w 9384838"/>
              <a:gd name="connsiteY747" fmla="*/ 3336341 h 6246801"/>
              <a:gd name="connsiteX748" fmla="*/ 5113516 w 9384838"/>
              <a:gd name="connsiteY748" fmla="*/ 3236782 h 6246801"/>
              <a:gd name="connsiteX749" fmla="*/ 5137852 w 9384838"/>
              <a:gd name="connsiteY749" fmla="*/ 3185896 h 6246801"/>
              <a:gd name="connsiteX750" fmla="*/ 5163294 w 9384838"/>
              <a:gd name="connsiteY750" fmla="*/ 3161560 h 6246801"/>
              <a:gd name="connsiteX751" fmla="*/ 5238514 w 9384838"/>
              <a:gd name="connsiteY751" fmla="*/ 3011116 h 6246801"/>
              <a:gd name="connsiteX752" fmla="*/ 5263957 w 9384838"/>
              <a:gd name="connsiteY752" fmla="*/ 2860672 h 6246801"/>
              <a:gd name="connsiteX753" fmla="*/ 5188736 w 9384838"/>
              <a:gd name="connsiteY753" fmla="*/ 2809788 h 6246801"/>
              <a:gd name="connsiteX754" fmla="*/ 5163294 w 9384838"/>
              <a:gd name="connsiteY754" fmla="*/ 2835229 h 6246801"/>
              <a:gd name="connsiteX755" fmla="*/ 5137852 w 9384838"/>
              <a:gd name="connsiteY755" fmla="*/ 2835229 h 6246801"/>
              <a:gd name="connsiteX756" fmla="*/ 5137852 w 9384838"/>
              <a:gd name="connsiteY756" fmla="*/ 2785450 h 6246801"/>
              <a:gd name="connsiteX757" fmla="*/ 5188736 w 9384838"/>
              <a:gd name="connsiteY757" fmla="*/ 2785450 h 6246801"/>
              <a:gd name="connsiteX758" fmla="*/ 5263957 w 9384838"/>
              <a:gd name="connsiteY758" fmla="*/ 2734563 h 6246801"/>
              <a:gd name="connsiteX759" fmla="*/ 5339177 w 9384838"/>
              <a:gd name="connsiteY759" fmla="*/ 2609561 h 6246801"/>
              <a:gd name="connsiteX760" fmla="*/ 5289399 w 9384838"/>
              <a:gd name="connsiteY760" fmla="*/ 2534339 h 6246801"/>
              <a:gd name="connsiteX761" fmla="*/ 5289931 w 9384838"/>
              <a:gd name="connsiteY761" fmla="*/ 2534660 h 6246801"/>
              <a:gd name="connsiteX762" fmla="*/ 5289398 w 9384838"/>
              <a:gd name="connsiteY762" fmla="*/ 2534339 h 6246801"/>
              <a:gd name="connsiteX763" fmla="*/ 5313734 w 9384838"/>
              <a:gd name="connsiteY763" fmla="*/ 2483451 h 6246801"/>
              <a:gd name="connsiteX764" fmla="*/ 5289398 w 9384838"/>
              <a:gd name="connsiteY764" fmla="*/ 2459115 h 6246801"/>
              <a:gd name="connsiteX765" fmla="*/ 5364618 w 9384838"/>
              <a:gd name="connsiteY765" fmla="*/ 2408231 h 6246801"/>
              <a:gd name="connsiteX766" fmla="*/ 5388954 w 9384838"/>
              <a:gd name="connsiteY766" fmla="*/ 2433674 h 6246801"/>
              <a:gd name="connsiteX767" fmla="*/ 5464174 w 9384838"/>
              <a:gd name="connsiteY767" fmla="*/ 2408231 h 6246801"/>
              <a:gd name="connsiteX768" fmla="*/ 5515059 w 9384838"/>
              <a:gd name="connsiteY768" fmla="*/ 2333007 h 6246801"/>
              <a:gd name="connsiteX769" fmla="*/ 5539394 w 9384838"/>
              <a:gd name="connsiteY769" fmla="*/ 2257785 h 6246801"/>
              <a:gd name="connsiteX770" fmla="*/ 5539394 w 9384838"/>
              <a:gd name="connsiteY770" fmla="*/ 2233447 h 6246801"/>
              <a:gd name="connsiteX771" fmla="*/ 5564837 w 9384838"/>
              <a:gd name="connsiteY771" fmla="*/ 2182565 h 6246801"/>
              <a:gd name="connsiteX772" fmla="*/ 5614615 w 9384838"/>
              <a:gd name="connsiteY772" fmla="*/ 2233447 h 6246801"/>
              <a:gd name="connsiteX773" fmla="*/ 5640057 w 9384838"/>
              <a:gd name="connsiteY773" fmla="*/ 2208005 h 6246801"/>
              <a:gd name="connsiteX774" fmla="*/ 5665499 w 9384838"/>
              <a:gd name="connsiteY774" fmla="*/ 2233447 h 6246801"/>
              <a:gd name="connsiteX775" fmla="*/ 5665499 w 9384838"/>
              <a:gd name="connsiteY775" fmla="*/ 2257785 h 6246801"/>
              <a:gd name="connsiteX776" fmla="*/ 5640057 w 9384838"/>
              <a:gd name="connsiteY776" fmla="*/ 2408231 h 6246801"/>
              <a:gd name="connsiteX777" fmla="*/ 5689835 w 9384838"/>
              <a:gd name="connsiteY777" fmla="*/ 2433674 h 6246801"/>
              <a:gd name="connsiteX778" fmla="*/ 5740719 w 9384838"/>
              <a:gd name="connsiteY778" fmla="*/ 2408231 h 6246801"/>
              <a:gd name="connsiteX779" fmla="*/ 5765055 w 9384838"/>
              <a:gd name="connsiteY779" fmla="*/ 2358450 h 6246801"/>
              <a:gd name="connsiteX780" fmla="*/ 5840275 w 9384838"/>
              <a:gd name="connsiteY780" fmla="*/ 2459115 h 6246801"/>
              <a:gd name="connsiteX781" fmla="*/ 5891159 w 9384838"/>
              <a:gd name="connsiteY781" fmla="*/ 2408231 h 6246801"/>
              <a:gd name="connsiteX782" fmla="*/ 5940937 w 9384838"/>
              <a:gd name="connsiteY782" fmla="*/ 2283229 h 6246801"/>
              <a:gd name="connsiteX783" fmla="*/ 5891159 w 9384838"/>
              <a:gd name="connsiteY783" fmla="*/ 2208005 h 6246801"/>
              <a:gd name="connsiteX784" fmla="*/ 5840275 w 9384838"/>
              <a:gd name="connsiteY784" fmla="*/ 2257785 h 6246801"/>
              <a:gd name="connsiteX785" fmla="*/ 5715277 w 9384838"/>
              <a:gd name="connsiteY785" fmla="*/ 2283229 h 6246801"/>
              <a:gd name="connsiteX786" fmla="*/ 5765055 w 9384838"/>
              <a:gd name="connsiteY786" fmla="*/ 2132783 h 6246801"/>
              <a:gd name="connsiteX787" fmla="*/ 5840275 w 9384838"/>
              <a:gd name="connsiteY787" fmla="*/ 2081897 h 6246801"/>
              <a:gd name="connsiteX788" fmla="*/ 8270546 w 9384838"/>
              <a:gd name="connsiteY788" fmla="*/ 1474959 h 6246801"/>
              <a:gd name="connsiteX789" fmla="*/ 8282255 w 9384838"/>
              <a:gd name="connsiteY789" fmla="*/ 1480813 h 6246801"/>
              <a:gd name="connsiteX790" fmla="*/ 8274449 w 9384838"/>
              <a:gd name="connsiteY790" fmla="*/ 1490571 h 6246801"/>
              <a:gd name="connsiteX791" fmla="*/ 8264691 w 9384838"/>
              <a:gd name="connsiteY791" fmla="*/ 1491546 h 6246801"/>
              <a:gd name="connsiteX792" fmla="*/ 8247128 w 9384838"/>
              <a:gd name="connsiteY792" fmla="*/ 1501304 h 6246801"/>
              <a:gd name="connsiteX793" fmla="*/ 8250055 w 9384838"/>
              <a:gd name="connsiteY793" fmla="*/ 1485692 h 6246801"/>
              <a:gd name="connsiteX794" fmla="*/ 8265667 w 9384838"/>
              <a:gd name="connsiteY794" fmla="*/ 1485692 h 6246801"/>
              <a:gd name="connsiteX795" fmla="*/ 8270546 w 9384838"/>
              <a:gd name="connsiteY795" fmla="*/ 1474959 h 6246801"/>
              <a:gd name="connsiteX796" fmla="*/ 8187608 w 9384838"/>
              <a:gd name="connsiteY796" fmla="*/ 1463250 h 6246801"/>
              <a:gd name="connsiteX797" fmla="*/ 8203220 w 9384838"/>
              <a:gd name="connsiteY797" fmla="*/ 1472032 h 6246801"/>
              <a:gd name="connsiteX798" fmla="*/ 8215904 w 9384838"/>
              <a:gd name="connsiteY798" fmla="*/ 1471056 h 6246801"/>
              <a:gd name="connsiteX799" fmla="*/ 8214929 w 9384838"/>
              <a:gd name="connsiteY799" fmla="*/ 1479838 h 6246801"/>
              <a:gd name="connsiteX800" fmla="*/ 8216880 w 9384838"/>
              <a:gd name="connsiteY800" fmla="*/ 1484717 h 6246801"/>
              <a:gd name="connsiteX801" fmla="*/ 8195414 w 9384838"/>
              <a:gd name="connsiteY801" fmla="*/ 1482765 h 6246801"/>
              <a:gd name="connsiteX802" fmla="*/ 8197365 w 9384838"/>
              <a:gd name="connsiteY802" fmla="*/ 1476909 h 6246801"/>
              <a:gd name="connsiteX803" fmla="*/ 8187608 w 9384838"/>
              <a:gd name="connsiteY803" fmla="*/ 1463250 h 6246801"/>
              <a:gd name="connsiteX804" fmla="*/ 8289085 w 9384838"/>
              <a:gd name="connsiteY804" fmla="*/ 1415439 h 6246801"/>
              <a:gd name="connsiteX805" fmla="*/ 8307624 w 9384838"/>
              <a:gd name="connsiteY805" fmla="*/ 1425197 h 6246801"/>
              <a:gd name="connsiteX806" fmla="*/ 8318357 w 9384838"/>
              <a:gd name="connsiteY806" fmla="*/ 1429100 h 6246801"/>
              <a:gd name="connsiteX807" fmla="*/ 8307624 w 9384838"/>
              <a:gd name="connsiteY807" fmla="*/ 1443734 h 6246801"/>
              <a:gd name="connsiteX808" fmla="*/ 8313478 w 9384838"/>
              <a:gd name="connsiteY808" fmla="*/ 1452516 h 6246801"/>
              <a:gd name="connsiteX809" fmla="*/ 8282255 w 9384838"/>
              <a:gd name="connsiteY809" fmla="*/ 1469104 h 6246801"/>
              <a:gd name="connsiteX810" fmla="*/ 8280303 w 9384838"/>
              <a:gd name="connsiteY810" fmla="*/ 1453493 h 6246801"/>
              <a:gd name="connsiteX811" fmla="*/ 8269570 w 9384838"/>
              <a:gd name="connsiteY811" fmla="*/ 1425197 h 6246801"/>
              <a:gd name="connsiteX812" fmla="*/ 8289085 w 9384838"/>
              <a:gd name="connsiteY812" fmla="*/ 1415439 h 6246801"/>
              <a:gd name="connsiteX813" fmla="*/ 8360314 w 9384838"/>
              <a:gd name="connsiteY813" fmla="*/ 1357869 h 6246801"/>
              <a:gd name="connsiteX814" fmla="*/ 8376902 w 9384838"/>
              <a:gd name="connsiteY814" fmla="*/ 1366651 h 6246801"/>
              <a:gd name="connsiteX815" fmla="*/ 8379829 w 9384838"/>
              <a:gd name="connsiteY815" fmla="*/ 1382264 h 6246801"/>
              <a:gd name="connsiteX816" fmla="*/ 8349581 w 9384838"/>
              <a:gd name="connsiteY816" fmla="*/ 1375434 h 6246801"/>
              <a:gd name="connsiteX817" fmla="*/ 8360314 w 9384838"/>
              <a:gd name="connsiteY817" fmla="*/ 1357869 h 6246801"/>
              <a:gd name="connsiteX818" fmla="*/ 8571073 w 9384838"/>
              <a:gd name="connsiteY818" fmla="*/ 1228098 h 6246801"/>
              <a:gd name="connsiteX819" fmla="*/ 8597418 w 9384838"/>
              <a:gd name="connsiteY819" fmla="*/ 1253467 h 6246801"/>
              <a:gd name="connsiteX820" fmla="*/ 8592539 w 9384838"/>
              <a:gd name="connsiteY820" fmla="*/ 1260297 h 6246801"/>
              <a:gd name="connsiteX821" fmla="*/ 8592539 w 9384838"/>
              <a:gd name="connsiteY821" fmla="*/ 1272981 h 6246801"/>
              <a:gd name="connsiteX822" fmla="*/ 8572049 w 9384838"/>
              <a:gd name="connsiteY822" fmla="*/ 1273957 h 6246801"/>
              <a:gd name="connsiteX823" fmla="*/ 8561316 w 9384838"/>
              <a:gd name="connsiteY823" fmla="*/ 1285666 h 6246801"/>
              <a:gd name="connsiteX824" fmla="*/ 8554486 w 9384838"/>
              <a:gd name="connsiteY824" fmla="*/ 1302253 h 6246801"/>
              <a:gd name="connsiteX825" fmla="*/ 8533995 w 9384838"/>
              <a:gd name="connsiteY825" fmla="*/ 1311035 h 6246801"/>
              <a:gd name="connsiteX826" fmla="*/ 8510577 w 9384838"/>
              <a:gd name="connsiteY826" fmla="*/ 1309083 h 6246801"/>
              <a:gd name="connsiteX827" fmla="*/ 8505699 w 9384838"/>
              <a:gd name="connsiteY827" fmla="*/ 1331526 h 6246801"/>
              <a:gd name="connsiteX828" fmla="*/ 8494966 w 9384838"/>
              <a:gd name="connsiteY828" fmla="*/ 1335428 h 6246801"/>
              <a:gd name="connsiteX829" fmla="*/ 8482281 w 9384838"/>
              <a:gd name="connsiteY829" fmla="*/ 1312986 h 6246801"/>
              <a:gd name="connsiteX830" fmla="*/ 8474475 w 9384838"/>
              <a:gd name="connsiteY830" fmla="*/ 1303229 h 6246801"/>
              <a:gd name="connsiteX831" fmla="*/ 8467645 w 9384838"/>
              <a:gd name="connsiteY831" fmla="*/ 1279811 h 6246801"/>
              <a:gd name="connsiteX832" fmla="*/ 8476427 w 9384838"/>
              <a:gd name="connsiteY832" fmla="*/ 1270054 h 6246801"/>
              <a:gd name="connsiteX833" fmla="*/ 8524238 w 9384838"/>
              <a:gd name="connsiteY833" fmla="*/ 1261273 h 6246801"/>
              <a:gd name="connsiteX834" fmla="*/ 8551558 w 9384838"/>
              <a:gd name="connsiteY834" fmla="*/ 1236879 h 6246801"/>
              <a:gd name="connsiteX835" fmla="*/ 8567170 w 9384838"/>
              <a:gd name="connsiteY835" fmla="*/ 1237855 h 6246801"/>
              <a:gd name="connsiteX836" fmla="*/ 8571073 w 9384838"/>
              <a:gd name="connsiteY836" fmla="*/ 1228098 h 6246801"/>
              <a:gd name="connsiteX837" fmla="*/ 8306648 w 9384838"/>
              <a:gd name="connsiteY837" fmla="*/ 884639 h 6246801"/>
              <a:gd name="connsiteX838" fmla="*/ 8328114 w 9384838"/>
              <a:gd name="connsiteY838" fmla="*/ 903178 h 6246801"/>
              <a:gd name="connsiteX839" fmla="*/ 8334944 w 9384838"/>
              <a:gd name="connsiteY839" fmla="*/ 917814 h 6246801"/>
              <a:gd name="connsiteX840" fmla="*/ 8368119 w 9384838"/>
              <a:gd name="connsiteY840" fmla="*/ 935377 h 6246801"/>
              <a:gd name="connsiteX841" fmla="*/ 8422761 w 9384838"/>
              <a:gd name="connsiteY841" fmla="*/ 939280 h 6246801"/>
              <a:gd name="connsiteX842" fmla="*/ 8461790 w 9384838"/>
              <a:gd name="connsiteY842" fmla="*/ 922693 h 6246801"/>
              <a:gd name="connsiteX843" fmla="*/ 8450081 w 9384838"/>
              <a:gd name="connsiteY843" fmla="*/ 963674 h 6246801"/>
              <a:gd name="connsiteX844" fmla="*/ 8431542 w 9384838"/>
              <a:gd name="connsiteY844" fmla="*/ 975382 h 6246801"/>
              <a:gd name="connsiteX845" fmla="*/ 8415930 w 9384838"/>
              <a:gd name="connsiteY845" fmla="*/ 963674 h 6246801"/>
              <a:gd name="connsiteX846" fmla="*/ 8397391 w 9384838"/>
              <a:gd name="connsiteY846" fmla="*/ 963674 h 6246801"/>
              <a:gd name="connsiteX847" fmla="*/ 8359338 w 9384838"/>
              <a:gd name="connsiteY847" fmla="*/ 1014411 h 6246801"/>
              <a:gd name="connsiteX848" fmla="*/ 8284206 w 9384838"/>
              <a:gd name="connsiteY848" fmla="*/ 1020265 h 6246801"/>
              <a:gd name="connsiteX849" fmla="*/ 8247128 w 9384838"/>
              <a:gd name="connsiteY849" fmla="*/ 1070028 h 6246801"/>
              <a:gd name="connsiteX850" fmla="*/ 8212977 w 9384838"/>
              <a:gd name="connsiteY850" fmla="*/ 1083688 h 6246801"/>
              <a:gd name="connsiteX851" fmla="*/ 8184681 w 9384838"/>
              <a:gd name="connsiteY851" fmla="*/ 1151014 h 6246801"/>
              <a:gd name="connsiteX852" fmla="*/ 8163215 w 9384838"/>
              <a:gd name="connsiteY852" fmla="*/ 1151014 h 6246801"/>
              <a:gd name="connsiteX853" fmla="*/ 8155409 w 9384838"/>
              <a:gd name="connsiteY853" fmla="*/ 1207607 h 6246801"/>
              <a:gd name="connsiteX854" fmla="*/ 8099792 w 9384838"/>
              <a:gd name="connsiteY854" fmla="*/ 1223219 h 6246801"/>
              <a:gd name="connsiteX855" fmla="*/ 8077350 w 9384838"/>
              <a:gd name="connsiteY855" fmla="*/ 1247612 h 6246801"/>
              <a:gd name="connsiteX856" fmla="*/ 8066617 w 9384838"/>
              <a:gd name="connsiteY856" fmla="*/ 1319817 h 6246801"/>
              <a:gd name="connsiteX857" fmla="*/ 8057835 w 9384838"/>
              <a:gd name="connsiteY857" fmla="*/ 1315914 h 6246801"/>
              <a:gd name="connsiteX858" fmla="*/ 8009048 w 9384838"/>
              <a:gd name="connsiteY858" fmla="*/ 1320793 h 6246801"/>
              <a:gd name="connsiteX859" fmla="*/ 8009048 w 9384838"/>
              <a:gd name="connsiteY859" fmla="*/ 1309084 h 6246801"/>
              <a:gd name="connsiteX860" fmla="*/ 8010024 w 9384838"/>
              <a:gd name="connsiteY860" fmla="*/ 1293472 h 6246801"/>
              <a:gd name="connsiteX861" fmla="*/ 8002218 w 9384838"/>
              <a:gd name="connsiteY861" fmla="*/ 1262248 h 6246801"/>
              <a:gd name="connsiteX862" fmla="*/ 8013927 w 9384838"/>
              <a:gd name="connsiteY862" fmla="*/ 1254442 h 6246801"/>
              <a:gd name="connsiteX863" fmla="*/ 8038320 w 9384838"/>
              <a:gd name="connsiteY863" fmla="*/ 1219316 h 6246801"/>
              <a:gd name="connsiteX864" fmla="*/ 8077350 w 9384838"/>
              <a:gd name="connsiteY864" fmla="*/ 1190044 h 6246801"/>
              <a:gd name="connsiteX865" fmla="*/ 8108573 w 9384838"/>
              <a:gd name="connsiteY865" fmla="*/ 1167602 h 6246801"/>
              <a:gd name="connsiteX866" fmla="*/ 8111501 w 9384838"/>
              <a:gd name="connsiteY866" fmla="*/ 1154917 h 6246801"/>
              <a:gd name="connsiteX867" fmla="*/ 8135894 w 9384838"/>
              <a:gd name="connsiteY867" fmla="*/ 1148087 h 6246801"/>
              <a:gd name="connsiteX868" fmla="*/ 8141748 w 9384838"/>
              <a:gd name="connsiteY868" fmla="*/ 1130524 h 6246801"/>
              <a:gd name="connsiteX869" fmla="*/ 8135894 w 9384838"/>
              <a:gd name="connsiteY869" fmla="*/ 1121742 h 6246801"/>
              <a:gd name="connsiteX870" fmla="*/ 8143700 w 9384838"/>
              <a:gd name="connsiteY870" fmla="*/ 1104179 h 6246801"/>
              <a:gd name="connsiteX871" fmla="*/ 8200293 w 9384838"/>
              <a:gd name="connsiteY871" fmla="*/ 1030998 h 6246801"/>
              <a:gd name="connsiteX872" fmla="*/ 8231516 w 9384838"/>
              <a:gd name="connsiteY872" fmla="*/ 993920 h 6246801"/>
              <a:gd name="connsiteX873" fmla="*/ 8245176 w 9384838"/>
              <a:gd name="connsiteY873" fmla="*/ 957819 h 6246801"/>
              <a:gd name="connsiteX874" fmla="*/ 8258837 w 9384838"/>
              <a:gd name="connsiteY874" fmla="*/ 944159 h 6246801"/>
              <a:gd name="connsiteX875" fmla="*/ 8260788 w 9384838"/>
              <a:gd name="connsiteY875" fmla="*/ 920741 h 6246801"/>
              <a:gd name="connsiteX876" fmla="*/ 8289085 w 9384838"/>
              <a:gd name="connsiteY876" fmla="*/ 889516 h 6246801"/>
              <a:gd name="connsiteX877" fmla="*/ 8306648 w 9384838"/>
              <a:gd name="connsiteY877" fmla="*/ 884639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9328245 w 9384838"/>
              <a:gd name="connsiteY952" fmla="*/ 311878 h 6246801"/>
              <a:gd name="connsiteX953" fmla="*/ 6819242 w 9384838"/>
              <a:gd name="connsiteY953" fmla="*/ 0 h 6246801"/>
              <a:gd name="connsiteX954" fmla="*/ 6869020 w 9384838"/>
              <a:gd name="connsiteY954" fmla="*/ 125002 h 6246801"/>
              <a:gd name="connsiteX955" fmla="*/ 6969682 w 9384838"/>
              <a:gd name="connsiteY955" fmla="*/ 326334 h 6246801"/>
              <a:gd name="connsiteX956" fmla="*/ 6969682 w 9384838"/>
              <a:gd name="connsiteY956" fmla="*/ 401556 h 6246801"/>
              <a:gd name="connsiteX957" fmla="*/ 7094680 w 9384838"/>
              <a:gd name="connsiteY957" fmla="*/ 652667 h 6246801"/>
              <a:gd name="connsiteX958" fmla="*/ 7220784 w 9384838"/>
              <a:gd name="connsiteY958" fmla="*/ 803117 h 6246801"/>
              <a:gd name="connsiteX959" fmla="*/ 7321446 w 9384838"/>
              <a:gd name="connsiteY959" fmla="*/ 903783 h 6246801"/>
              <a:gd name="connsiteX960" fmla="*/ 7321446 w 9384838"/>
              <a:gd name="connsiteY960" fmla="*/ 979004 h 6246801"/>
              <a:gd name="connsiteX961" fmla="*/ 7345782 w 9384838"/>
              <a:gd name="connsiteY961" fmla="*/ 979004 h 6246801"/>
              <a:gd name="connsiteX962" fmla="*/ 7396667 w 9384838"/>
              <a:gd name="connsiteY962" fmla="*/ 1003341 h 6246801"/>
              <a:gd name="connsiteX963" fmla="*/ 7421002 w 9384838"/>
              <a:gd name="connsiteY963" fmla="*/ 979004 h 6246801"/>
              <a:gd name="connsiteX964" fmla="*/ 7496223 w 9384838"/>
              <a:gd name="connsiteY964" fmla="*/ 1003341 h 6246801"/>
              <a:gd name="connsiteX965" fmla="*/ 7446445 w 9384838"/>
              <a:gd name="connsiteY965" fmla="*/ 1054227 h 6246801"/>
              <a:gd name="connsiteX966" fmla="*/ 7471887 w 9384838"/>
              <a:gd name="connsiteY966" fmla="*/ 1078564 h 6246801"/>
              <a:gd name="connsiteX967" fmla="*/ 7521665 w 9384838"/>
              <a:gd name="connsiteY967" fmla="*/ 1054227 h 6246801"/>
              <a:gd name="connsiteX968" fmla="*/ 7547107 w 9384838"/>
              <a:gd name="connsiteY968" fmla="*/ 1129449 h 6246801"/>
              <a:gd name="connsiteX969" fmla="*/ 7672105 w 9384838"/>
              <a:gd name="connsiteY969" fmla="*/ 1179229 h 6246801"/>
              <a:gd name="connsiteX970" fmla="*/ 7747325 w 9384838"/>
              <a:gd name="connsiteY970" fmla="*/ 1179229 h 6246801"/>
              <a:gd name="connsiteX971" fmla="*/ 7847987 w 9384838"/>
              <a:gd name="connsiteY971" fmla="*/ 1104007 h 6246801"/>
              <a:gd name="connsiteX972" fmla="*/ 7923207 w 9384838"/>
              <a:gd name="connsiteY972" fmla="*/ 1078564 h 6246801"/>
              <a:gd name="connsiteX973" fmla="*/ 7998427 w 9384838"/>
              <a:gd name="connsiteY973" fmla="*/ 1003341 h 6246801"/>
              <a:gd name="connsiteX974" fmla="*/ 7998427 w 9384838"/>
              <a:gd name="connsiteY974" fmla="*/ 1054227 h 6246801"/>
              <a:gd name="connsiteX975" fmla="*/ 7948649 w 9384838"/>
              <a:gd name="connsiteY975" fmla="*/ 1104007 h 6246801"/>
              <a:gd name="connsiteX976" fmla="*/ 7948649 w 9384838"/>
              <a:gd name="connsiteY976" fmla="*/ 1129449 h 6246801"/>
              <a:gd name="connsiteX977" fmla="*/ 7822545 w 9384838"/>
              <a:gd name="connsiteY977" fmla="*/ 1279895 h 6246801"/>
              <a:gd name="connsiteX978" fmla="*/ 7822545 w 9384838"/>
              <a:gd name="connsiteY978" fmla="*/ 1379454 h 6246801"/>
              <a:gd name="connsiteX979" fmla="*/ 7873429 w 9384838"/>
              <a:gd name="connsiteY979" fmla="*/ 1379454 h 6246801"/>
              <a:gd name="connsiteX980" fmla="*/ 7847987 w 9384838"/>
              <a:gd name="connsiteY980" fmla="*/ 1505563 h 6246801"/>
              <a:gd name="connsiteX981" fmla="*/ 7797103 w 9384838"/>
              <a:gd name="connsiteY981" fmla="*/ 1531005 h 6246801"/>
              <a:gd name="connsiteX982" fmla="*/ 7873429 w 9384838"/>
              <a:gd name="connsiteY982" fmla="*/ 1606229 h 6246801"/>
              <a:gd name="connsiteX983" fmla="*/ 7948649 w 9384838"/>
              <a:gd name="connsiteY983" fmla="*/ 1606229 h 6246801"/>
              <a:gd name="connsiteX984" fmla="*/ 7923207 w 9384838"/>
              <a:gd name="connsiteY984" fmla="*/ 1656009 h 6246801"/>
              <a:gd name="connsiteX985" fmla="*/ 7772767 w 9384838"/>
              <a:gd name="connsiteY985" fmla="*/ 1630565 h 6246801"/>
              <a:gd name="connsiteX986" fmla="*/ 7672105 w 9384838"/>
              <a:gd name="connsiteY986" fmla="*/ 1705789 h 6246801"/>
              <a:gd name="connsiteX987" fmla="*/ 7672105 w 9384838"/>
              <a:gd name="connsiteY987" fmla="*/ 1656009 h 6246801"/>
              <a:gd name="connsiteX988" fmla="*/ 7596885 w 9384838"/>
              <a:gd name="connsiteY988" fmla="*/ 1656009 h 6246801"/>
              <a:gd name="connsiteX989" fmla="*/ 7571443 w 9384838"/>
              <a:gd name="connsiteY989" fmla="*/ 1705789 h 6246801"/>
              <a:gd name="connsiteX990" fmla="*/ 7446445 w 9384838"/>
              <a:gd name="connsiteY990" fmla="*/ 1681452 h 6246801"/>
              <a:gd name="connsiteX991" fmla="*/ 7421002 w 9384838"/>
              <a:gd name="connsiteY991" fmla="*/ 1630565 h 6246801"/>
              <a:gd name="connsiteX992" fmla="*/ 7321446 w 9384838"/>
              <a:gd name="connsiteY992" fmla="*/ 1630565 h 6246801"/>
              <a:gd name="connsiteX993" fmla="*/ 7070344 w 9384838"/>
              <a:gd name="connsiteY993" fmla="*/ 1756674 h 6246801"/>
              <a:gd name="connsiteX994" fmla="*/ 6869020 w 9384838"/>
              <a:gd name="connsiteY994" fmla="*/ 1907113 h 6246801"/>
              <a:gd name="connsiteX995" fmla="*/ 6894462 w 9384838"/>
              <a:gd name="connsiteY995" fmla="*/ 1956897 h 6246801"/>
              <a:gd name="connsiteX996" fmla="*/ 6819242 w 9384838"/>
              <a:gd name="connsiteY996" fmla="*/ 2081899 h 6246801"/>
              <a:gd name="connsiteX997" fmla="*/ 6793800 w 9384838"/>
              <a:gd name="connsiteY997" fmla="*/ 2006676 h 6246801"/>
              <a:gd name="connsiteX998" fmla="*/ 6668802 w 9384838"/>
              <a:gd name="connsiteY998" fmla="*/ 1931450 h 6246801"/>
              <a:gd name="connsiteX999" fmla="*/ 6542697 w 9384838"/>
              <a:gd name="connsiteY999" fmla="*/ 1831894 h 6246801"/>
              <a:gd name="connsiteX1000" fmla="*/ 6467477 w 9384838"/>
              <a:gd name="connsiteY1000" fmla="*/ 1705789 h 6246801"/>
              <a:gd name="connsiteX1001" fmla="*/ 6417699 w 9384838"/>
              <a:gd name="connsiteY1001" fmla="*/ 1681452 h 6246801"/>
              <a:gd name="connsiteX1002" fmla="*/ 6342479 w 9384838"/>
              <a:gd name="connsiteY1002" fmla="*/ 1580786 h 6246801"/>
              <a:gd name="connsiteX1003" fmla="*/ 6217481 w 9384838"/>
              <a:gd name="connsiteY1003" fmla="*/ 1555343 h 6246801"/>
              <a:gd name="connsiteX1004" fmla="*/ 6091377 w 9384838"/>
              <a:gd name="connsiteY1004" fmla="*/ 1606229 h 6246801"/>
              <a:gd name="connsiteX1005" fmla="*/ 5991821 w 9384838"/>
              <a:gd name="connsiteY1005" fmla="*/ 1681452 h 6246801"/>
              <a:gd name="connsiteX1006" fmla="*/ 5966379 w 9384838"/>
              <a:gd name="connsiteY1006" fmla="*/ 1630565 h 6246801"/>
              <a:gd name="connsiteX1007" fmla="*/ 5966379 w 9384838"/>
              <a:gd name="connsiteY1007" fmla="*/ 1580786 h 6246801"/>
              <a:gd name="connsiteX1008" fmla="*/ 5916601 w 9384838"/>
              <a:gd name="connsiteY1008" fmla="*/ 1531005 h 6246801"/>
              <a:gd name="connsiteX1009" fmla="*/ 5940937 w 9384838"/>
              <a:gd name="connsiteY1009" fmla="*/ 1505563 h 6246801"/>
              <a:gd name="connsiteX1010" fmla="*/ 5891159 w 9384838"/>
              <a:gd name="connsiteY1010" fmla="*/ 1480122 h 6246801"/>
              <a:gd name="connsiteX1011" fmla="*/ 5840275 w 9384838"/>
              <a:gd name="connsiteY1011" fmla="*/ 1480122 h 6246801"/>
              <a:gd name="connsiteX1012" fmla="*/ 5815939 w 9384838"/>
              <a:gd name="connsiteY1012" fmla="*/ 1455784 h 6246801"/>
              <a:gd name="connsiteX1013" fmla="*/ 5740719 w 9384838"/>
              <a:gd name="connsiteY1013" fmla="*/ 1505563 h 6246801"/>
              <a:gd name="connsiteX1014" fmla="*/ 5665499 w 9384838"/>
              <a:gd name="connsiteY1014" fmla="*/ 1606229 h 6246801"/>
              <a:gd name="connsiteX1015" fmla="*/ 5715277 w 9384838"/>
              <a:gd name="connsiteY1015" fmla="*/ 1656009 h 6246801"/>
              <a:gd name="connsiteX1016" fmla="*/ 5765055 w 9384838"/>
              <a:gd name="connsiteY1016" fmla="*/ 1731231 h 6246801"/>
              <a:gd name="connsiteX1017" fmla="*/ 5840275 w 9384838"/>
              <a:gd name="connsiteY1017" fmla="*/ 1731231 h 6246801"/>
              <a:gd name="connsiteX1018" fmla="*/ 5916601 w 9384838"/>
              <a:gd name="connsiteY1018" fmla="*/ 1881669 h 6246801"/>
              <a:gd name="connsiteX1019" fmla="*/ 5966379 w 9384838"/>
              <a:gd name="connsiteY1019" fmla="*/ 1956897 h 6246801"/>
              <a:gd name="connsiteX1020" fmla="*/ 5891159 w 9384838"/>
              <a:gd name="connsiteY1020" fmla="*/ 2006676 h 6246801"/>
              <a:gd name="connsiteX1021" fmla="*/ 5815939 w 9384838"/>
              <a:gd name="connsiteY1021" fmla="*/ 1931450 h 6246801"/>
              <a:gd name="connsiteX1022" fmla="*/ 5765055 w 9384838"/>
              <a:gd name="connsiteY1022" fmla="*/ 1881669 h 6246801"/>
              <a:gd name="connsiteX1023" fmla="*/ 5715277 w 9384838"/>
              <a:gd name="connsiteY1023" fmla="*/ 1931450 h 6246801"/>
              <a:gd name="connsiteX1024" fmla="*/ 5665499 w 9384838"/>
              <a:gd name="connsiteY1024" fmla="*/ 1931450 h 6246801"/>
              <a:gd name="connsiteX1025" fmla="*/ 5640056 w 9384838"/>
              <a:gd name="connsiteY1025" fmla="*/ 2006676 h 6246801"/>
              <a:gd name="connsiteX1026" fmla="*/ 5590278 w 9384838"/>
              <a:gd name="connsiteY1026" fmla="*/ 2006676 h 6246801"/>
              <a:gd name="connsiteX1027" fmla="*/ 5515058 w 9384838"/>
              <a:gd name="connsiteY1027" fmla="*/ 2081899 h 6246801"/>
              <a:gd name="connsiteX1028" fmla="*/ 5464174 w 9384838"/>
              <a:gd name="connsiteY1028" fmla="*/ 2057559 h 6246801"/>
              <a:gd name="connsiteX1029" fmla="*/ 5464174 w 9384838"/>
              <a:gd name="connsiteY1029" fmla="*/ 1956897 h 6246801"/>
              <a:gd name="connsiteX1030" fmla="*/ 5489616 w 9384838"/>
              <a:gd name="connsiteY1030" fmla="*/ 1881669 h 6246801"/>
              <a:gd name="connsiteX1031" fmla="*/ 5564836 w 9384838"/>
              <a:gd name="connsiteY1031" fmla="*/ 1831894 h 6246801"/>
              <a:gd name="connsiteX1032" fmla="*/ 5590278 w 9384838"/>
              <a:gd name="connsiteY1032" fmla="*/ 1756674 h 6246801"/>
              <a:gd name="connsiteX1033" fmla="*/ 5539394 w 9384838"/>
              <a:gd name="connsiteY1033" fmla="*/ 1656009 h 6246801"/>
              <a:gd name="connsiteX1034" fmla="*/ 5515058 w 9384838"/>
              <a:gd name="connsiteY1034" fmla="*/ 1656009 h 6246801"/>
              <a:gd name="connsiteX1035" fmla="*/ 5515058 w 9384838"/>
              <a:gd name="connsiteY1035" fmla="*/ 1606229 h 6246801"/>
              <a:gd name="connsiteX1036" fmla="*/ 5489616 w 9384838"/>
              <a:gd name="connsiteY1036" fmla="*/ 1580786 h 6246801"/>
              <a:gd name="connsiteX1037" fmla="*/ 5489616 w 9384838"/>
              <a:gd name="connsiteY1037" fmla="*/ 1531005 h 6246801"/>
              <a:gd name="connsiteX1038" fmla="*/ 5539394 w 9384838"/>
              <a:gd name="connsiteY1038" fmla="*/ 1455784 h 6246801"/>
              <a:gd name="connsiteX1039" fmla="*/ 5539394 w 9384838"/>
              <a:gd name="connsiteY1039" fmla="*/ 1404898 h 6246801"/>
              <a:gd name="connsiteX1040" fmla="*/ 5564836 w 9384838"/>
              <a:gd name="connsiteY1040" fmla="*/ 1355118 h 6246801"/>
              <a:gd name="connsiteX1041" fmla="*/ 5614614 w 9384838"/>
              <a:gd name="connsiteY1041" fmla="*/ 1379454 h 6246801"/>
              <a:gd name="connsiteX1042" fmla="*/ 5689834 w 9384838"/>
              <a:gd name="connsiteY1042" fmla="*/ 1355118 h 6246801"/>
              <a:gd name="connsiteX1043" fmla="*/ 5740719 w 9384838"/>
              <a:gd name="connsiteY1043" fmla="*/ 1329675 h 6246801"/>
              <a:gd name="connsiteX1044" fmla="*/ 5765055 w 9384838"/>
              <a:gd name="connsiteY1044" fmla="*/ 1355118 h 6246801"/>
              <a:gd name="connsiteX1045" fmla="*/ 5815939 w 9384838"/>
              <a:gd name="connsiteY1045" fmla="*/ 1279895 h 6246801"/>
              <a:gd name="connsiteX1046" fmla="*/ 5891159 w 9384838"/>
              <a:gd name="connsiteY1046" fmla="*/ 1254452 h 6246801"/>
              <a:gd name="connsiteX1047" fmla="*/ 5891159 w 9384838"/>
              <a:gd name="connsiteY1047" fmla="*/ 1179229 h 6246801"/>
              <a:gd name="connsiteX1048" fmla="*/ 5840275 w 9384838"/>
              <a:gd name="connsiteY1048" fmla="*/ 1104007 h 6246801"/>
              <a:gd name="connsiteX1049" fmla="*/ 5865717 w 9384838"/>
              <a:gd name="connsiteY1049" fmla="*/ 1054227 h 6246801"/>
              <a:gd name="connsiteX1050" fmla="*/ 5916601 w 9384838"/>
              <a:gd name="connsiteY1050" fmla="*/ 1054227 h 6246801"/>
              <a:gd name="connsiteX1051" fmla="*/ 6041599 w 9384838"/>
              <a:gd name="connsiteY1051" fmla="*/ 1179229 h 6246801"/>
              <a:gd name="connsiteX1052" fmla="*/ 6091377 w 9384838"/>
              <a:gd name="connsiteY1052" fmla="*/ 1153786 h 6246801"/>
              <a:gd name="connsiteX1053" fmla="*/ 6091377 w 9384838"/>
              <a:gd name="connsiteY1053" fmla="*/ 1204672 h 6246801"/>
              <a:gd name="connsiteX1054" fmla="*/ 6166597 w 9384838"/>
              <a:gd name="connsiteY1054" fmla="*/ 1254452 h 6246801"/>
              <a:gd name="connsiteX1055" fmla="*/ 6292701 w 9384838"/>
              <a:gd name="connsiteY1055" fmla="*/ 1179229 h 6246801"/>
              <a:gd name="connsiteX1056" fmla="*/ 6317037 w 9384838"/>
              <a:gd name="connsiteY1056" fmla="*/ 1129449 h 6246801"/>
              <a:gd name="connsiteX1057" fmla="*/ 6292701 w 9384838"/>
              <a:gd name="connsiteY1057" fmla="*/ 1054227 h 6246801"/>
              <a:gd name="connsiteX1058" fmla="*/ 6317037 w 9384838"/>
              <a:gd name="connsiteY1058" fmla="*/ 1003341 h 6246801"/>
              <a:gd name="connsiteX1059" fmla="*/ 6317037 w 9384838"/>
              <a:gd name="connsiteY1059" fmla="*/ 953562 h 6246801"/>
              <a:gd name="connsiteX1060" fmla="*/ 6342479 w 9384838"/>
              <a:gd name="connsiteY1060" fmla="*/ 903783 h 6246801"/>
              <a:gd name="connsiteX1061" fmla="*/ 6443141 w 9384838"/>
              <a:gd name="connsiteY1061" fmla="*/ 878340 h 6246801"/>
              <a:gd name="connsiteX1062" fmla="*/ 6492919 w 9384838"/>
              <a:gd name="connsiteY1062" fmla="*/ 803117 h 6246801"/>
              <a:gd name="connsiteX1063" fmla="*/ 6518361 w 9384838"/>
              <a:gd name="connsiteY1063" fmla="*/ 652667 h 6246801"/>
              <a:gd name="connsiteX1064" fmla="*/ 6619024 w 9384838"/>
              <a:gd name="connsiteY1064" fmla="*/ 526559 h 6246801"/>
              <a:gd name="connsiteX1065" fmla="*/ 6643360 w 9384838"/>
              <a:gd name="connsiteY1065" fmla="*/ 300891 h 6246801"/>
              <a:gd name="connsiteX1066" fmla="*/ 6619024 w 9384838"/>
              <a:gd name="connsiteY1066" fmla="*/ 125002 h 6246801"/>
              <a:gd name="connsiteX1067" fmla="*/ 6694244 w 9384838"/>
              <a:gd name="connsiteY1067" fmla="*/ 49779 h 6246801"/>
              <a:gd name="connsiteX1068" fmla="*/ 6769464 w 9384838"/>
              <a:gd name="connsiteY1068" fmla="*/ 49779 h 6246801"/>
              <a:gd name="connsiteX1069" fmla="*/ 6819242 w 9384838"/>
              <a:gd name="connsiteY106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72009 w 9384838"/>
              <a:gd name="connsiteY212" fmla="*/ 5293241 h 6246801"/>
              <a:gd name="connsiteX213" fmla="*/ 422231 w 9384838"/>
              <a:gd name="connsiteY213" fmla="*/ 5318684 h 6246801"/>
              <a:gd name="connsiteX214" fmla="*/ 446567 w 9384838"/>
              <a:gd name="connsiteY214" fmla="*/ 5344127 h 6246801"/>
              <a:gd name="connsiteX215" fmla="*/ 497451 w 9384838"/>
              <a:gd name="connsiteY215" fmla="*/ 5344127 h 6246801"/>
              <a:gd name="connsiteX216" fmla="*/ 521787 w 9384838"/>
              <a:gd name="connsiteY216" fmla="*/ 5318684 h 6246801"/>
              <a:gd name="connsiteX217" fmla="*/ 521787 w 9384838"/>
              <a:gd name="connsiteY217" fmla="*/ 5369570 h 6246801"/>
              <a:gd name="connsiteX218" fmla="*/ 497451 w 9384838"/>
              <a:gd name="connsiteY218" fmla="*/ 5419350 h 6246801"/>
              <a:gd name="connsiteX219" fmla="*/ 472009 w 9384838"/>
              <a:gd name="connsiteY219" fmla="*/ 5419350 h 6246801"/>
              <a:gd name="connsiteX220" fmla="*/ 446567 w 9384838"/>
              <a:gd name="connsiteY220" fmla="*/ 5444793 h 6246801"/>
              <a:gd name="connsiteX221" fmla="*/ 422231 w 9384838"/>
              <a:gd name="connsiteY221" fmla="*/ 5419350 h 6246801"/>
              <a:gd name="connsiteX222" fmla="*/ 446567 w 9384838"/>
              <a:gd name="connsiteY222" fmla="*/ 5393907 h 6246801"/>
              <a:gd name="connsiteX223" fmla="*/ 446567 w 9384838"/>
              <a:gd name="connsiteY223" fmla="*/ 5369570 h 6246801"/>
              <a:gd name="connsiteX224" fmla="*/ 422231 w 9384838"/>
              <a:gd name="connsiteY224" fmla="*/ 5344127 h 6246801"/>
              <a:gd name="connsiteX225" fmla="*/ 371347 w 9384838"/>
              <a:gd name="connsiteY225" fmla="*/ 5369570 h 6246801"/>
              <a:gd name="connsiteX226" fmla="*/ 347011 w 9384838"/>
              <a:gd name="connsiteY226" fmla="*/ 5344127 h 6246801"/>
              <a:gd name="connsiteX227" fmla="*/ 321569 w 9384838"/>
              <a:gd name="connsiteY227" fmla="*/ 5393907 h 6246801"/>
              <a:gd name="connsiteX228" fmla="*/ 271791 w 9384838"/>
              <a:gd name="connsiteY228" fmla="*/ 5419350 h 6246801"/>
              <a:gd name="connsiteX229" fmla="*/ 321569 w 9384838"/>
              <a:gd name="connsiteY229" fmla="*/ 5369570 h 6246801"/>
              <a:gd name="connsiteX230" fmla="*/ 296127 w 9384838"/>
              <a:gd name="connsiteY230" fmla="*/ 5344127 h 6246801"/>
              <a:gd name="connsiteX231" fmla="*/ 296127 w 9384838"/>
              <a:gd name="connsiteY231" fmla="*/ 5293241 h 6246801"/>
              <a:gd name="connsiteX232" fmla="*/ 271791 w 9384838"/>
              <a:gd name="connsiteY232" fmla="*/ 5293241 h 6246801"/>
              <a:gd name="connsiteX233" fmla="*/ 246349 w 9384838"/>
              <a:gd name="connsiteY233" fmla="*/ 5243462 h 6246801"/>
              <a:gd name="connsiteX234" fmla="*/ 296127 w 9384838"/>
              <a:gd name="connsiteY234" fmla="*/ 5168239 h 6246801"/>
              <a:gd name="connsiteX235" fmla="*/ 321569 w 9384838"/>
              <a:gd name="connsiteY235" fmla="*/ 5193682 h 6246801"/>
              <a:gd name="connsiteX236" fmla="*/ 296127 w 9384838"/>
              <a:gd name="connsiteY236" fmla="*/ 5218019 h 6246801"/>
              <a:gd name="connsiteX237" fmla="*/ 321569 w 9384838"/>
              <a:gd name="connsiteY237" fmla="*/ 5218019 h 6246801"/>
              <a:gd name="connsiteX238" fmla="*/ 321569 w 9384838"/>
              <a:gd name="connsiteY238" fmla="*/ 5243462 h 6246801"/>
              <a:gd name="connsiteX239" fmla="*/ 296127 w 9384838"/>
              <a:gd name="connsiteY239" fmla="*/ 5268905 h 6246801"/>
              <a:gd name="connsiteX240" fmla="*/ 321569 w 9384838"/>
              <a:gd name="connsiteY240" fmla="*/ 5318684 h 6246801"/>
              <a:gd name="connsiteX241" fmla="*/ 347011 w 9384838"/>
              <a:gd name="connsiteY241" fmla="*/ 5293241 h 6246801"/>
              <a:gd name="connsiteX242" fmla="*/ 371347 w 9384838"/>
              <a:gd name="connsiteY242" fmla="*/ 5318684 h 6246801"/>
              <a:gd name="connsiteX243" fmla="*/ 396789 w 9384838"/>
              <a:gd name="connsiteY243" fmla="*/ 5318684 h 6246801"/>
              <a:gd name="connsiteX244" fmla="*/ 371347 w 9384838"/>
              <a:gd name="connsiteY244" fmla="*/ 5268905 h 6246801"/>
              <a:gd name="connsiteX245" fmla="*/ 396789 w 9384838"/>
              <a:gd name="connsiteY245" fmla="*/ 5243462 h 6246801"/>
              <a:gd name="connsiteX246" fmla="*/ 371347 w 9384838"/>
              <a:gd name="connsiteY246" fmla="*/ 5193682 h 6246801"/>
              <a:gd name="connsiteX247" fmla="*/ 321569 w 9384838"/>
              <a:gd name="connsiteY247" fmla="*/ 5168239 h 6246801"/>
              <a:gd name="connsiteX248" fmla="*/ 347011 w 9384838"/>
              <a:gd name="connsiteY248" fmla="*/ 5142796 h 6246801"/>
              <a:gd name="connsiteX249" fmla="*/ 296127 w 9384838"/>
              <a:gd name="connsiteY249" fmla="*/ 5142796 h 6246801"/>
              <a:gd name="connsiteX250" fmla="*/ 271791 w 9384838"/>
              <a:gd name="connsiteY250" fmla="*/ 5093016 h 6246801"/>
              <a:gd name="connsiteX251" fmla="*/ 296127 w 9384838"/>
              <a:gd name="connsiteY251" fmla="*/ 5067573 h 6246801"/>
              <a:gd name="connsiteX252" fmla="*/ 271791 w 9384838"/>
              <a:gd name="connsiteY252" fmla="*/ 5043236 h 6246801"/>
              <a:gd name="connsiteX253" fmla="*/ 271791 w 9384838"/>
              <a:gd name="connsiteY253" fmla="*/ 5017793 h 6246801"/>
              <a:gd name="connsiteX254" fmla="*/ 321569 w 9384838"/>
              <a:gd name="connsiteY254" fmla="*/ 5043236 h 6246801"/>
              <a:gd name="connsiteX255" fmla="*/ 347011 w 9384838"/>
              <a:gd name="connsiteY255" fmla="*/ 5043236 h 6246801"/>
              <a:gd name="connsiteX256" fmla="*/ 371347 w 9384838"/>
              <a:gd name="connsiteY256" fmla="*/ 5067573 h 6246801"/>
              <a:gd name="connsiteX257" fmla="*/ 371347 w 9384838"/>
              <a:gd name="connsiteY257" fmla="*/ 5093016 h 6246801"/>
              <a:gd name="connsiteX258" fmla="*/ 396789 w 9384838"/>
              <a:gd name="connsiteY258" fmla="*/ 5093016 h 6246801"/>
              <a:gd name="connsiteX259" fmla="*/ 396789 w 9384838"/>
              <a:gd name="connsiteY259" fmla="*/ 5067573 h 6246801"/>
              <a:gd name="connsiteX260" fmla="*/ 422231 w 9384838"/>
              <a:gd name="connsiteY260" fmla="*/ 5043236 h 6246801"/>
              <a:gd name="connsiteX261" fmla="*/ 371347 w 9384838"/>
              <a:gd name="connsiteY261" fmla="*/ 5017793 h 6246801"/>
              <a:gd name="connsiteX262" fmla="*/ 396789 w 9384838"/>
              <a:gd name="connsiteY262" fmla="*/ 4992350 h 6246801"/>
              <a:gd name="connsiteX263" fmla="*/ 422231 w 9384838"/>
              <a:gd name="connsiteY263" fmla="*/ 4968013 h 6246801"/>
              <a:gd name="connsiteX264" fmla="*/ 446567 w 9384838"/>
              <a:gd name="connsiteY264" fmla="*/ 4992350 h 6246801"/>
              <a:gd name="connsiteX265" fmla="*/ 446567 w 9384838"/>
              <a:gd name="connsiteY265" fmla="*/ 5017793 h 6246801"/>
              <a:gd name="connsiteX266" fmla="*/ 472009 w 9384838"/>
              <a:gd name="connsiteY266" fmla="*/ 5043236 h 6246801"/>
              <a:gd name="connsiteX267" fmla="*/ 497451 w 9384838"/>
              <a:gd name="connsiteY267" fmla="*/ 5017793 h 6246801"/>
              <a:gd name="connsiteX268" fmla="*/ 497452 w 9384838"/>
              <a:gd name="connsiteY268" fmla="*/ 5017793 h 6246801"/>
              <a:gd name="connsiteX269" fmla="*/ 547230 w 9384838"/>
              <a:gd name="connsiteY269" fmla="*/ 5017793 h 6246801"/>
              <a:gd name="connsiteX270" fmla="*/ 521788 w 9384838"/>
              <a:gd name="connsiteY270" fmla="*/ 4992350 h 6246801"/>
              <a:gd name="connsiteX271" fmla="*/ 572672 w 9384838"/>
              <a:gd name="connsiteY271" fmla="*/ 4968013 h 6246801"/>
              <a:gd name="connsiteX272" fmla="*/ 597008 w 9384838"/>
              <a:gd name="connsiteY272" fmla="*/ 4992350 h 6246801"/>
              <a:gd name="connsiteX273" fmla="*/ 647892 w 9384838"/>
              <a:gd name="connsiteY273" fmla="*/ 4992350 h 6246801"/>
              <a:gd name="connsiteX274" fmla="*/ 647892 w 9384838"/>
              <a:gd name="connsiteY274" fmla="*/ 4968013 h 6246801"/>
              <a:gd name="connsiteX275" fmla="*/ 672228 w 9384838"/>
              <a:gd name="connsiteY275" fmla="*/ 4942570 h 6246801"/>
              <a:gd name="connsiteX276" fmla="*/ 672228 w 9384838"/>
              <a:gd name="connsiteY276" fmla="*/ 4917127 h 6246801"/>
              <a:gd name="connsiteX277" fmla="*/ 723112 w 9384838"/>
              <a:gd name="connsiteY277" fmla="*/ 4892790 h 6246801"/>
              <a:gd name="connsiteX278" fmla="*/ 772890 w 9384838"/>
              <a:gd name="connsiteY278" fmla="*/ 4892790 h 6246801"/>
              <a:gd name="connsiteX279" fmla="*/ 798333 w 9384838"/>
              <a:gd name="connsiteY279" fmla="*/ 4867347 h 6246801"/>
              <a:gd name="connsiteX280" fmla="*/ 291494 w 9384838"/>
              <a:gd name="connsiteY280" fmla="*/ 3896294 h 6246801"/>
              <a:gd name="connsiteX281" fmla="*/ 319795 w 9384838"/>
              <a:gd name="connsiteY281" fmla="*/ 3947235 h 6246801"/>
              <a:gd name="connsiteX282" fmla="*/ 280174 w 9384838"/>
              <a:gd name="connsiteY282" fmla="*/ 4026476 h 6246801"/>
              <a:gd name="connsiteX283" fmla="*/ 234893 w 9384838"/>
              <a:gd name="connsiteY283" fmla="*/ 4026476 h 6246801"/>
              <a:gd name="connsiteX284" fmla="*/ 220743 w 9384838"/>
              <a:gd name="connsiteY284" fmla="*/ 4066097 h 6246801"/>
              <a:gd name="connsiteX285" fmla="*/ 178292 w 9384838"/>
              <a:gd name="connsiteY285" fmla="*/ 4074587 h 6246801"/>
              <a:gd name="connsiteX286" fmla="*/ 133012 w 9384838"/>
              <a:gd name="connsiteY286" fmla="*/ 4111377 h 6246801"/>
              <a:gd name="connsiteX287" fmla="*/ 93391 w 9384838"/>
              <a:gd name="connsiteY287" fmla="*/ 4125528 h 6246801"/>
              <a:gd name="connsiteX288" fmla="*/ 113201 w 9384838"/>
              <a:gd name="connsiteY288" fmla="*/ 4187789 h 6246801"/>
              <a:gd name="connsiteX289" fmla="*/ 82071 w 9384838"/>
              <a:gd name="connsiteY289" fmla="*/ 4187789 h 6246801"/>
              <a:gd name="connsiteX290" fmla="*/ 59430 w 9384838"/>
              <a:gd name="connsiteY290" fmla="*/ 4250050 h 6246801"/>
              <a:gd name="connsiteX291" fmla="*/ 76411 w 9384838"/>
              <a:gd name="connsiteY291" fmla="*/ 4275521 h 6246801"/>
              <a:gd name="connsiteX292" fmla="*/ 11320 w 9384838"/>
              <a:gd name="connsiteY292" fmla="*/ 4317971 h 6246801"/>
              <a:gd name="connsiteX293" fmla="*/ 0 w 9384838"/>
              <a:gd name="connsiteY293" fmla="*/ 4230240 h 6246801"/>
              <a:gd name="connsiteX294" fmla="*/ 31130 w 9384838"/>
              <a:gd name="connsiteY294" fmla="*/ 4218920 h 6246801"/>
              <a:gd name="connsiteX295" fmla="*/ 45280 w 9384838"/>
              <a:gd name="connsiteY295" fmla="*/ 4187789 h 6246801"/>
              <a:gd name="connsiteX296" fmla="*/ 53771 w 9384838"/>
              <a:gd name="connsiteY296" fmla="*/ 4131188 h 6246801"/>
              <a:gd name="connsiteX297" fmla="*/ 70751 w 9384838"/>
              <a:gd name="connsiteY297" fmla="*/ 4105717 h 6246801"/>
              <a:gd name="connsiteX298" fmla="*/ 124522 w 9384838"/>
              <a:gd name="connsiteY298" fmla="*/ 4083077 h 6246801"/>
              <a:gd name="connsiteX299" fmla="*/ 152822 w 9384838"/>
              <a:gd name="connsiteY299" fmla="*/ 4040626 h 6246801"/>
              <a:gd name="connsiteX300" fmla="*/ 104711 w 9384838"/>
              <a:gd name="connsiteY300" fmla="*/ 4023646 h 6246801"/>
              <a:gd name="connsiteX301" fmla="*/ 104711 w 9384838"/>
              <a:gd name="connsiteY301" fmla="*/ 3981195 h 6246801"/>
              <a:gd name="connsiteX302" fmla="*/ 144332 w 9384838"/>
              <a:gd name="connsiteY302" fmla="*/ 3981195 h 6246801"/>
              <a:gd name="connsiteX303" fmla="*/ 181122 w 9384838"/>
              <a:gd name="connsiteY303" fmla="*/ 4020816 h 6246801"/>
              <a:gd name="connsiteX304" fmla="*/ 240553 w 9384838"/>
              <a:gd name="connsiteY304" fmla="*/ 3955725 h 6246801"/>
              <a:gd name="connsiteX305" fmla="*/ 271684 w 9384838"/>
              <a:gd name="connsiteY305" fmla="*/ 3907614 h 6246801"/>
              <a:gd name="connsiteX306" fmla="*/ 291494 w 9384838"/>
              <a:gd name="connsiteY306" fmla="*/ 3896294 h 6246801"/>
              <a:gd name="connsiteX307" fmla="*/ 481106 w 9384838"/>
              <a:gd name="connsiteY307" fmla="*/ 3596309 h 6246801"/>
              <a:gd name="connsiteX308" fmla="*/ 435825 w 9384838"/>
              <a:gd name="connsiteY308" fmla="*/ 3664230 h 6246801"/>
              <a:gd name="connsiteX309" fmla="*/ 396205 w 9384838"/>
              <a:gd name="connsiteY309" fmla="*/ 3638759 h 6246801"/>
              <a:gd name="connsiteX310" fmla="*/ 481106 w 9384838"/>
              <a:gd name="connsiteY310" fmla="*/ 3596309 h 6246801"/>
              <a:gd name="connsiteX311" fmla="*/ 4460871 w 9384838"/>
              <a:gd name="connsiteY311" fmla="*/ 3512231 h 6246801"/>
              <a:gd name="connsiteX312" fmla="*/ 4435429 w 9384838"/>
              <a:gd name="connsiteY312" fmla="*/ 3563117 h 6246801"/>
              <a:gd name="connsiteX313" fmla="*/ 4385651 w 9384838"/>
              <a:gd name="connsiteY313" fmla="*/ 3612896 h 6246801"/>
              <a:gd name="connsiteX314" fmla="*/ 4385651 w 9384838"/>
              <a:gd name="connsiteY314" fmla="*/ 3638339 h 6246801"/>
              <a:gd name="connsiteX315" fmla="*/ 4435429 w 9384838"/>
              <a:gd name="connsiteY315" fmla="*/ 3638339 h 6246801"/>
              <a:gd name="connsiteX316" fmla="*/ 4435429 w 9384838"/>
              <a:gd name="connsiteY316" fmla="*/ 3662676 h 6246801"/>
              <a:gd name="connsiteX317" fmla="*/ 4385651 w 9384838"/>
              <a:gd name="connsiteY317" fmla="*/ 3713562 h 6246801"/>
              <a:gd name="connsiteX318" fmla="*/ 4284989 w 9384838"/>
              <a:gd name="connsiteY318" fmla="*/ 3737899 h 6246801"/>
              <a:gd name="connsiteX319" fmla="*/ 4310431 w 9384838"/>
              <a:gd name="connsiteY319" fmla="*/ 3688119 h 6246801"/>
              <a:gd name="connsiteX320" fmla="*/ 4335873 w 9384838"/>
              <a:gd name="connsiteY320" fmla="*/ 3662676 h 6246801"/>
              <a:gd name="connsiteX321" fmla="*/ 4335873 w 9384838"/>
              <a:gd name="connsiteY321" fmla="*/ 3638339 h 6246801"/>
              <a:gd name="connsiteX322" fmla="*/ 4284989 w 9384838"/>
              <a:gd name="connsiteY322" fmla="*/ 3662676 h 6246801"/>
              <a:gd name="connsiteX323" fmla="*/ 4284989 w 9384838"/>
              <a:gd name="connsiteY323" fmla="*/ 3612896 h 6246801"/>
              <a:gd name="connsiteX324" fmla="*/ 4360209 w 9384838"/>
              <a:gd name="connsiteY324" fmla="*/ 3537674 h 6246801"/>
              <a:gd name="connsiteX325" fmla="*/ 4460871 w 9384838"/>
              <a:gd name="connsiteY325" fmla="*/ 3512231 h 6246801"/>
              <a:gd name="connsiteX326" fmla="*/ 605629 w 9384838"/>
              <a:gd name="connsiteY326" fmla="*/ 3364245 h 6246801"/>
              <a:gd name="connsiteX327" fmla="*/ 611289 w 9384838"/>
              <a:gd name="connsiteY327" fmla="*/ 3409526 h 6246801"/>
              <a:gd name="connsiteX328" fmla="*/ 633929 w 9384838"/>
              <a:gd name="connsiteY328" fmla="*/ 3437826 h 6246801"/>
              <a:gd name="connsiteX329" fmla="*/ 616949 w 9384838"/>
              <a:gd name="connsiteY329" fmla="*/ 3485937 h 6246801"/>
              <a:gd name="connsiteX330" fmla="*/ 599969 w 9384838"/>
              <a:gd name="connsiteY330" fmla="*/ 3497257 h 6246801"/>
              <a:gd name="connsiteX331" fmla="*/ 560348 w 9384838"/>
              <a:gd name="connsiteY331" fmla="*/ 3451976 h 6246801"/>
              <a:gd name="connsiteX332" fmla="*/ 577328 w 9384838"/>
              <a:gd name="connsiteY332" fmla="*/ 3415186 h 6246801"/>
              <a:gd name="connsiteX333" fmla="*/ 574498 w 9384838"/>
              <a:gd name="connsiteY333" fmla="*/ 3369905 h 6246801"/>
              <a:gd name="connsiteX334" fmla="*/ 605629 w 9384838"/>
              <a:gd name="connsiteY334" fmla="*/ 336424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1098059 w 9384838"/>
              <a:gd name="connsiteY339" fmla="*/ 3109544 h 6246801"/>
              <a:gd name="connsiteX340" fmla="*/ 905615 w 9384838"/>
              <a:gd name="connsiteY340" fmla="*/ 3061433 h 6246801"/>
              <a:gd name="connsiteX341" fmla="*/ 905615 w 9384838"/>
              <a:gd name="connsiteY341" fmla="*/ 3098224 h 6246801"/>
              <a:gd name="connsiteX342" fmla="*/ 874484 w 9384838"/>
              <a:gd name="connsiteY342" fmla="*/ 3149161 h 6246801"/>
              <a:gd name="connsiteX343" fmla="*/ 820713 w 9384838"/>
              <a:gd name="connsiteY343" fmla="*/ 3171802 h 6246801"/>
              <a:gd name="connsiteX344" fmla="*/ 826373 w 9384838"/>
              <a:gd name="connsiteY344" fmla="*/ 3205762 h 6246801"/>
              <a:gd name="connsiteX345" fmla="*/ 769772 w 9384838"/>
              <a:gd name="connsiteY345" fmla="*/ 3214252 h 6246801"/>
              <a:gd name="connsiteX346" fmla="*/ 775432 w 9384838"/>
              <a:gd name="connsiteY346" fmla="*/ 3253873 h 6246801"/>
              <a:gd name="connsiteX347" fmla="*/ 738642 w 9384838"/>
              <a:gd name="connsiteY347" fmla="*/ 3245383 h 6246801"/>
              <a:gd name="connsiteX348" fmla="*/ 724492 w 9384838"/>
              <a:gd name="connsiteY348" fmla="*/ 3214252 h 6246801"/>
              <a:gd name="connsiteX349" fmla="*/ 701851 w 9384838"/>
              <a:gd name="connsiteY349" fmla="*/ 3183122 h 6246801"/>
              <a:gd name="connsiteX350" fmla="*/ 724492 w 9384838"/>
              <a:gd name="connsiteY350" fmla="*/ 3168972 h 6246801"/>
              <a:gd name="connsiteX351" fmla="*/ 747132 w 9384838"/>
              <a:gd name="connsiteY351" fmla="*/ 3146331 h 6246801"/>
              <a:gd name="connsiteX352" fmla="*/ 843354 w 9384838"/>
              <a:gd name="connsiteY352" fmla="*/ 3098224 h 6246801"/>
              <a:gd name="connsiteX353" fmla="*/ 905615 w 9384838"/>
              <a:gd name="connsiteY353" fmla="*/ 3061433 h 6246801"/>
              <a:gd name="connsiteX354" fmla="*/ 936745 w 9384838"/>
              <a:gd name="connsiteY354" fmla="*/ 3033132 h 6246801"/>
              <a:gd name="connsiteX355" fmla="*/ 973535 w 9384838"/>
              <a:gd name="connsiteY355" fmla="*/ 3081244 h 6246801"/>
              <a:gd name="connsiteX356" fmla="*/ 948066 w 9384838"/>
              <a:gd name="connsiteY356" fmla="*/ 3115203 h 6246801"/>
              <a:gd name="connsiteX357" fmla="*/ 925424 w 9384838"/>
              <a:gd name="connsiteY357" fmla="*/ 3067093 h 6246801"/>
              <a:gd name="connsiteX358" fmla="*/ 936745 w 9384838"/>
              <a:gd name="connsiteY358" fmla="*/ 3033132 h 6246801"/>
              <a:gd name="connsiteX359" fmla="*/ 5840275 w 9384838"/>
              <a:gd name="connsiteY359" fmla="*/ 2081897 h 6246801"/>
              <a:gd name="connsiteX360" fmla="*/ 5891159 w 9384838"/>
              <a:gd name="connsiteY360" fmla="*/ 2132783 h 6246801"/>
              <a:gd name="connsiteX361" fmla="*/ 5891159 w 9384838"/>
              <a:gd name="connsiteY361" fmla="*/ 2158226 h 6246801"/>
              <a:gd name="connsiteX362" fmla="*/ 5966379 w 9384838"/>
              <a:gd name="connsiteY362" fmla="*/ 2208005 h 6246801"/>
              <a:gd name="connsiteX363" fmla="*/ 6016157 w 9384838"/>
              <a:gd name="connsiteY363" fmla="*/ 2208005 h 6246801"/>
              <a:gd name="connsiteX364" fmla="*/ 6041599 w 9384838"/>
              <a:gd name="connsiteY364" fmla="*/ 2208005 h 6246801"/>
              <a:gd name="connsiteX365" fmla="*/ 5966379 w 9384838"/>
              <a:gd name="connsiteY365" fmla="*/ 2308672 h 6246801"/>
              <a:gd name="connsiteX366" fmla="*/ 5916601 w 9384838"/>
              <a:gd name="connsiteY366" fmla="*/ 2558676 h 6246801"/>
              <a:gd name="connsiteX367" fmla="*/ 5916601 w 9384838"/>
              <a:gd name="connsiteY367" fmla="*/ 2659341 h 6246801"/>
              <a:gd name="connsiteX368" fmla="*/ 5966379 w 9384838"/>
              <a:gd name="connsiteY368" fmla="*/ 2684786 h 6246801"/>
              <a:gd name="connsiteX369" fmla="*/ 5991821 w 9384838"/>
              <a:gd name="connsiteY369" fmla="*/ 2734563 h 6246801"/>
              <a:gd name="connsiteX370" fmla="*/ 6016157 w 9384838"/>
              <a:gd name="connsiteY370" fmla="*/ 2785448 h 6246801"/>
              <a:gd name="connsiteX371" fmla="*/ 6016157 w 9384838"/>
              <a:gd name="connsiteY371" fmla="*/ 2860670 h 6246801"/>
              <a:gd name="connsiteX372" fmla="*/ 5991821 w 9384838"/>
              <a:gd name="connsiteY372" fmla="*/ 2885007 h 6246801"/>
              <a:gd name="connsiteX373" fmla="*/ 6016157 w 9384838"/>
              <a:gd name="connsiteY373" fmla="*/ 2910449 h 6246801"/>
              <a:gd name="connsiteX374" fmla="*/ 5991821 w 9384838"/>
              <a:gd name="connsiteY374" fmla="*/ 2935892 h 6246801"/>
              <a:gd name="connsiteX375" fmla="*/ 5991821 w 9384838"/>
              <a:gd name="connsiteY375" fmla="*/ 2960229 h 6246801"/>
              <a:gd name="connsiteX376" fmla="*/ 6041599 w 9384838"/>
              <a:gd name="connsiteY376" fmla="*/ 2985670 h 6246801"/>
              <a:gd name="connsiteX377" fmla="*/ 6016157 w 9384838"/>
              <a:gd name="connsiteY377" fmla="*/ 3035453 h 6246801"/>
              <a:gd name="connsiteX378" fmla="*/ 6041599 w 9384838"/>
              <a:gd name="connsiteY378" fmla="*/ 3086339 h 6246801"/>
              <a:gd name="connsiteX379" fmla="*/ 5991821 w 9384838"/>
              <a:gd name="connsiteY379" fmla="*/ 3185896 h 6246801"/>
              <a:gd name="connsiteX380" fmla="*/ 6016157 w 9384838"/>
              <a:gd name="connsiteY380" fmla="*/ 3185896 h 6246801"/>
              <a:gd name="connsiteX381" fmla="*/ 6016157 w 9384838"/>
              <a:gd name="connsiteY381" fmla="*/ 3236782 h 6246801"/>
              <a:gd name="connsiteX382" fmla="*/ 5966379 w 9384838"/>
              <a:gd name="connsiteY382" fmla="*/ 3261118 h 6246801"/>
              <a:gd name="connsiteX383" fmla="*/ 5966379 w 9384838"/>
              <a:gd name="connsiteY383" fmla="*/ 3286561 h 6246801"/>
              <a:gd name="connsiteX384" fmla="*/ 5916601 w 9384838"/>
              <a:gd name="connsiteY384" fmla="*/ 3361784 h 6246801"/>
              <a:gd name="connsiteX385" fmla="*/ 5916601 w 9384838"/>
              <a:gd name="connsiteY385" fmla="*/ 3412670 h 6246801"/>
              <a:gd name="connsiteX386" fmla="*/ 5865717 w 9384838"/>
              <a:gd name="connsiteY386" fmla="*/ 3437007 h 6246801"/>
              <a:gd name="connsiteX387" fmla="*/ 5840275 w 9384838"/>
              <a:gd name="connsiteY387" fmla="*/ 3462450 h 6246801"/>
              <a:gd name="connsiteX388" fmla="*/ 5815939 w 9384838"/>
              <a:gd name="connsiteY388" fmla="*/ 3437007 h 6246801"/>
              <a:gd name="connsiteX389" fmla="*/ 5815939 w 9384838"/>
              <a:gd name="connsiteY389" fmla="*/ 3487893 h 6246801"/>
              <a:gd name="connsiteX390" fmla="*/ 5765055 w 9384838"/>
              <a:gd name="connsiteY390" fmla="*/ 3462450 h 6246801"/>
              <a:gd name="connsiteX391" fmla="*/ 5765055 w 9384838"/>
              <a:gd name="connsiteY391" fmla="*/ 3462451 h 6246801"/>
              <a:gd name="connsiteX392" fmla="*/ 5790497 w 9384838"/>
              <a:gd name="connsiteY392" fmla="*/ 3512230 h 6246801"/>
              <a:gd name="connsiteX393" fmla="*/ 5740719 w 9384838"/>
              <a:gd name="connsiteY393" fmla="*/ 3537673 h 6246801"/>
              <a:gd name="connsiteX394" fmla="*/ 5715277 w 9384838"/>
              <a:gd name="connsiteY394" fmla="*/ 3563116 h 6246801"/>
              <a:gd name="connsiteX395" fmla="*/ 5689835 w 9384838"/>
              <a:gd name="connsiteY395" fmla="*/ 3587453 h 6246801"/>
              <a:gd name="connsiteX396" fmla="*/ 5715277 w 9384838"/>
              <a:gd name="connsiteY396" fmla="*/ 3612896 h 6246801"/>
              <a:gd name="connsiteX397" fmla="*/ 5665499 w 9384838"/>
              <a:gd name="connsiteY397" fmla="*/ 3612896 h 6246801"/>
              <a:gd name="connsiteX398" fmla="*/ 5640057 w 9384838"/>
              <a:gd name="connsiteY398" fmla="*/ 3638339 h 6246801"/>
              <a:gd name="connsiteX399" fmla="*/ 5665499 w 9384838"/>
              <a:gd name="connsiteY399" fmla="*/ 3638339 h 6246801"/>
              <a:gd name="connsiteX400" fmla="*/ 5665499 w 9384838"/>
              <a:gd name="connsiteY400" fmla="*/ 3662676 h 6246801"/>
              <a:gd name="connsiteX401" fmla="*/ 5640057 w 9384838"/>
              <a:gd name="connsiteY401" fmla="*/ 3662676 h 6246801"/>
              <a:gd name="connsiteX402" fmla="*/ 5665499 w 9384838"/>
              <a:gd name="connsiteY402" fmla="*/ 3688119 h 6246801"/>
              <a:gd name="connsiteX403" fmla="*/ 5640057 w 9384838"/>
              <a:gd name="connsiteY403" fmla="*/ 3763342 h 6246801"/>
              <a:gd name="connsiteX404" fmla="*/ 5590279 w 9384838"/>
              <a:gd name="connsiteY404" fmla="*/ 3737899 h 6246801"/>
              <a:gd name="connsiteX405" fmla="*/ 5515059 w 9384838"/>
              <a:gd name="connsiteY405" fmla="*/ 3737899 h 6246801"/>
              <a:gd name="connsiteX406" fmla="*/ 5464175 w 9384838"/>
              <a:gd name="connsiteY406" fmla="*/ 3713562 h 6246801"/>
              <a:gd name="connsiteX407" fmla="*/ 5439839 w 9384838"/>
              <a:gd name="connsiteY407" fmla="*/ 3737899 h 6246801"/>
              <a:gd name="connsiteX408" fmla="*/ 5464175 w 9384838"/>
              <a:gd name="connsiteY408" fmla="*/ 3763342 h 6246801"/>
              <a:gd name="connsiteX409" fmla="*/ 5414397 w 9384838"/>
              <a:gd name="connsiteY409" fmla="*/ 3788785 h 6246801"/>
              <a:gd name="connsiteX410" fmla="*/ 5339177 w 9384838"/>
              <a:gd name="connsiteY410" fmla="*/ 3939230 h 6246801"/>
              <a:gd name="connsiteX411" fmla="*/ 5364619 w 9384838"/>
              <a:gd name="connsiteY411" fmla="*/ 4014453 h 6246801"/>
              <a:gd name="connsiteX412" fmla="*/ 5364618 w 9384838"/>
              <a:gd name="connsiteY412" fmla="*/ 4014453 h 6246801"/>
              <a:gd name="connsiteX413" fmla="*/ 5364618 w 9384838"/>
              <a:gd name="connsiteY413" fmla="*/ 4089676 h 6246801"/>
              <a:gd name="connsiteX414" fmla="*/ 5313734 w 9384838"/>
              <a:gd name="connsiteY414" fmla="*/ 4289902 h 6246801"/>
              <a:gd name="connsiteX415" fmla="*/ 5238514 w 9384838"/>
              <a:gd name="connsiteY415" fmla="*/ 4416010 h 6246801"/>
              <a:gd name="connsiteX416" fmla="*/ 5213072 w 9384838"/>
              <a:gd name="connsiteY416" fmla="*/ 4440347 h 6246801"/>
              <a:gd name="connsiteX417" fmla="*/ 5163294 w 9384838"/>
              <a:gd name="connsiteY417" fmla="*/ 4440347 h 6246801"/>
              <a:gd name="connsiteX418" fmla="*/ 5137852 w 9384838"/>
              <a:gd name="connsiteY418" fmla="*/ 4465790 h 6246801"/>
              <a:gd name="connsiteX419" fmla="*/ 5163294 w 9384838"/>
              <a:gd name="connsiteY419" fmla="*/ 4465790 h 6246801"/>
              <a:gd name="connsiteX420" fmla="*/ 5062632 w 9384838"/>
              <a:gd name="connsiteY420" fmla="*/ 4616236 h 6246801"/>
              <a:gd name="connsiteX421" fmla="*/ 5038296 w 9384838"/>
              <a:gd name="connsiteY421" fmla="*/ 4691459 h 6246801"/>
              <a:gd name="connsiteX422" fmla="*/ 5012854 w 9384838"/>
              <a:gd name="connsiteY422" fmla="*/ 4716902 h 6246801"/>
              <a:gd name="connsiteX423" fmla="*/ 4987412 w 9384838"/>
              <a:gd name="connsiteY423" fmla="*/ 4792125 h 6246801"/>
              <a:gd name="connsiteX424" fmla="*/ 5012854 w 9384838"/>
              <a:gd name="connsiteY424" fmla="*/ 4917127 h 6246801"/>
              <a:gd name="connsiteX425" fmla="*/ 5062632 w 9384838"/>
              <a:gd name="connsiteY425" fmla="*/ 5043236 h 6246801"/>
              <a:gd name="connsiteX426" fmla="*/ 5013583 w 9384838"/>
              <a:gd name="connsiteY426" fmla="*/ 4993096 h 6246801"/>
              <a:gd name="connsiteX427" fmla="*/ 5062632 w 9384838"/>
              <a:gd name="connsiteY427" fmla="*/ 5043237 h 6246801"/>
              <a:gd name="connsiteX428" fmla="*/ 4987412 w 9384838"/>
              <a:gd name="connsiteY428" fmla="*/ 5043237 h 6246801"/>
              <a:gd name="connsiteX429" fmla="*/ 4963076 w 9384838"/>
              <a:gd name="connsiteY429" fmla="*/ 5017794 h 6246801"/>
              <a:gd name="connsiteX430" fmla="*/ 4862414 w 9384838"/>
              <a:gd name="connsiteY430" fmla="*/ 5067574 h 6246801"/>
              <a:gd name="connsiteX431" fmla="*/ 4812636 w 9384838"/>
              <a:gd name="connsiteY431" fmla="*/ 5142796 h 6246801"/>
              <a:gd name="connsiteX432" fmla="*/ 4812636 w 9384838"/>
              <a:gd name="connsiteY432" fmla="*/ 5193682 h 6246801"/>
              <a:gd name="connsiteX433" fmla="*/ 4787194 w 9384838"/>
              <a:gd name="connsiteY433" fmla="*/ 5243462 h 6246801"/>
              <a:gd name="connsiteX434" fmla="*/ 4711974 w 9384838"/>
              <a:gd name="connsiteY434" fmla="*/ 5268905 h 6246801"/>
              <a:gd name="connsiteX435" fmla="*/ 4686532 w 9384838"/>
              <a:gd name="connsiteY435" fmla="*/ 5243462 h 6246801"/>
              <a:gd name="connsiteX436" fmla="*/ 4636753 w 9384838"/>
              <a:gd name="connsiteY436" fmla="*/ 5268905 h 6246801"/>
              <a:gd name="connsiteX437" fmla="*/ 4611311 w 9384838"/>
              <a:gd name="connsiteY437" fmla="*/ 5293242 h 6246801"/>
              <a:gd name="connsiteX438" fmla="*/ 4561533 w 9384838"/>
              <a:gd name="connsiteY438" fmla="*/ 5344128 h 6246801"/>
              <a:gd name="connsiteX439" fmla="*/ 4536091 w 9384838"/>
              <a:gd name="connsiteY439" fmla="*/ 5293242 h 6246801"/>
              <a:gd name="connsiteX440" fmla="*/ 4561533 w 9384838"/>
              <a:gd name="connsiteY440" fmla="*/ 5293242 h 6246801"/>
              <a:gd name="connsiteX441" fmla="*/ 4561533 w 9384838"/>
              <a:gd name="connsiteY441" fmla="*/ 5268905 h 6246801"/>
              <a:gd name="connsiteX442" fmla="*/ 4585869 w 9384838"/>
              <a:gd name="connsiteY442" fmla="*/ 5218019 h 6246801"/>
              <a:gd name="connsiteX443" fmla="*/ 4585869 w 9384838"/>
              <a:gd name="connsiteY443" fmla="*/ 5193682 h 6246801"/>
              <a:gd name="connsiteX444" fmla="*/ 4611311 w 9384838"/>
              <a:gd name="connsiteY444" fmla="*/ 5168239 h 6246801"/>
              <a:gd name="connsiteX445" fmla="*/ 4611311 w 9384838"/>
              <a:gd name="connsiteY445" fmla="*/ 5142796 h 6246801"/>
              <a:gd name="connsiteX446" fmla="*/ 4585869 w 9384838"/>
              <a:gd name="connsiteY446" fmla="*/ 5142796 h 6246801"/>
              <a:gd name="connsiteX447" fmla="*/ 4611311 w 9384838"/>
              <a:gd name="connsiteY447" fmla="*/ 5118460 h 6246801"/>
              <a:gd name="connsiteX448" fmla="*/ 4636753 w 9384838"/>
              <a:gd name="connsiteY448" fmla="*/ 5118460 h 6246801"/>
              <a:gd name="connsiteX449" fmla="*/ 4636753 w 9384838"/>
              <a:gd name="connsiteY449" fmla="*/ 5093017 h 6246801"/>
              <a:gd name="connsiteX450" fmla="*/ 4686532 w 9384838"/>
              <a:gd name="connsiteY450" fmla="*/ 5067574 h 6246801"/>
              <a:gd name="connsiteX451" fmla="*/ 4737416 w 9384838"/>
              <a:gd name="connsiteY451" fmla="*/ 5043237 h 6246801"/>
              <a:gd name="connsiteX452" fmla="*/ 4737416 w 9384838"/>
              <a:gd name="connsiteY452" fmla="*/ 5017794 h 6246801"/>
              <a:gd name="connsiteX453" fmla="*/ 4737416 w 9384838"/>
              <a:gd name="connsiteY453" fmla="*/ 4992351 h 6246801"/>
              <a:gd name="connsiteX454" fmla="*/ 4686532 w 9384838"/>
              <a:gd name="connsiteY454" fmla="*/ 4942571 h 6246801"/>
              <a:gd name="connsiteX455" fmla="*/ 4662196 w 9384838"/>
              <a:gd name="connsiteY455" fmla="*/ 4968014 h 6246801"/>
              <a:gd name="connsiteX456" fmla="*/ 4636753 w 9384838"/>
              <a:gd name="connsiteY456" fmla="*/ 4968014 h 6246801"/>
              <a:gd name="connsiteX457" fmla="*/ 4611311 w 9384838"/>
              <a:gd name="connsiteY457" fmla="*/ 4942571 h 6246801"/>
              <a:gd name="connsiteX458" fmla="*/ 4585869 w 9384838"/>
              <a:gd name="connsiteY458" fmla="*/ 4992350 h 6246801"/>
              <a:gd name="connsiteX459" fmla="*/ 4611310 w 9384838"/>
              <a:gd name="connsiteY459" fmla="*/ 5017792 h 6246801"/>
              <a:gd name="connsiteX460" fmla="*/ 4611311 w 9384838"/>
              <a:gd name="connsiteY460" fmla="*/ 5017793 h 6246801"/>
              <a:gd name="connsiteX461" fmla="*/ 4536091 w 9384838"/>
              <a:gd name="connsiteY461" fmla="*/ 5043236 h 6246801"/>
              <a:gd name="connsiteX462" fmla="*/ 4510649 w 9384838"/>
              <a:gd name="connsiteY462" fmla="*/ 5043236 h 6246801"/>
              <a:gd name="connsiteX463" fmla="*/ 4510649 w 9384838"/>
              <a:gd name="connsiteY463" fmla="*/ 5118458 h 6246801"/>
              <a:gd name="connsiteX464" fmla="*/ 4561533 w 9384838"/>
              <a:gd name="connsiteY464" fmla="*/ 5168238 h 6246801"/>
              <a:gd name="connsiteX465" fmla="*/ 4536091 w 9384838"/>
              <a:gd name="connsiteY465" fmla="*/ 5168238 h 6246801"/>
              <a:gd name="connsiteX466" fmla="*/ 4510649 w 9384838"/>
              <a:gd name="connsiteY466" fmla="*/ 5168238 h 6246801"/>
              <a:gd name="connsiteX467" fmla="*/ 4510649 w 9384838"/>
              <a:gd name="connsiteY467" fmla="*/ 5193681 h 6246801"/>
              <a:gd name="connsiteX468" fmla="*/ 4486313 w 9384838"/>
              <a:gd name="connsiteY468" fmla="*/ 5168238 h 6246801"/>
              <a:gd name="connsiteX469" fmla="*/ 4486313 w 9384838"/>
              <a:gd name="connsiteY469" fmla="*/ 5118458 h 6246801"/>
              <a:gd name="connsiteX470" fmla="*/ 4460871 w 9384838"/>
              <a:gd name="connsiteY470" fmla="*/ 5093016 h 6246801"/>
              <a:gd name="connsiteX471" fmla="*/ 4385651 w 9384838"/>
              <a:gd name="connsiteY471" fmla="*/ 5067573 h 6246801"/>
              <a:gd name="connsiteX472" fmla="*/ 4310431 w 9384838"/>
              <a:gd name="connsiteY472" fmla="*/ 5093016 h 6246801"/>
              <a:gd name="connsiteX473" fmla="*/ 4284989 w 9384838"/>
              <a:gd name="connsiteY473" fmla="*/ 5142795 h 6246801"/>
              <a:gd name="connsiteX474" fmla="*/ 4284989 w 9384838"/>
              <a:gd name="connsiteY474" fmla="*/ 5142796 h 6246801"/>
              <a:gd name="connsiteX475" fmla="*/ 4260653 w 9384838"/>
              <a:gd name="connsiteY475" fmla="*/ 5168239 h 6246801"/>
              <a:gd name="connsiteX476" fmla="*/ 4260653 w 9384838"/>
              <a:gd name="connsiteY476" fmla="*/ 5193683 h 6246801"/>
              <a:gd name="connsiteX477" fmla="*/ 4284989 w 9384838"/>
              <a:gd name="connsiteY477" fmla="*/ 5243462 h 6246801"/>
              <a:gd name="connsiteX478" fmla="*/ 4235211 w 9384838"/>
              <a:gd name="connsiteY478" fmla="*/ 5268905 h 6246801"/>
              <a:gd name="connsiteX479" fmla="*/ 4185433 w 9384838"/>
              <a:gd name="connsiteY479" fmla="*/ 5344128 h 6246801"/>
              <a:gd name="connsiteX480" fmla="*/ 4110213 w 9384838"/>
              <a:gd name="connsiteY480" fmla="*/ 5369571 h 6246801"/>
              <a:gd name="connsiteX481" fmla="*/ 4084771 w 9384838"/>
              <a:gd name="connsiteY481" fmla="*/ 5318685 h 6246801"/>
              <a:gd name="connsiteX482" fmla="*/ 4110213 w 9384838"/>
              <a:gd name="connsiteY482" fmla="*/ 5243462 h 6246801"/>
              <a:gd name="connsiteX483" fmla="*/ 4134549 w 9384838"/>
              <a:gd name="connsiteY483" fmla="*/ 5193683 h 6246801"/>
              <a:gd name="connsiteX484" fmla="*/ 4134549 w 9384838"/>
              <a:gd name="connsiteY484" fmla="*/ 5168239 h 6246801"/>
              <a:gd name="connsiteX485" fmla="*/ 4185433 w 9384838"/>
              <a:gd name="connsiteY485" fmla="*/ 5168239 h 6246801"/>
              <a:gd name="connsiteX486" fmla="*/ 4209769 w 9384838"/>
              <a:gd name="connsiteY486" fmla="*/ 5142796 h 6246801"/>
              <a:gd name="connsiteX487" fmla="*/ 4185433 w 9384838"/>
              <a:gd name="connsiteY487" fmla="*/ 5118460 h 6246801"/>
              <a:gd name="connsiteX488" fmla="*/ 4084771 w 9384838"/>
              <a:gd name="connsiteY488" fmla="*/ 5093017 h 6246801"/>
              <a:gd name="connsiteX489" fmla="*/ 4034993 w 9384838"/>
              <a:gd name="connsiteY489" fmla="*/ 5142796 h 6246801"/>
              <a:gd name="connsiteX490" fmla="*/ 3958666 w 9384838"/>
              <a:gd name="connsiteY490" fmla="*/ 5168239 h 6246801"/>
              <a:gd name="connsiteX491" fmla="*/ 3908904 w 9384838"/>
              <a:gd name="connsiteY491" fmla="*/ 5218019 h 6246801"/>
              <a:gd name="connsiteX492" fmla="*/ 3859127 w 9384838"/>
              <a:gd name="connsiteY492" fmla="*/ 5293242 h 6246801"/>
              <a:gd name="connsiteX493" fmla="*/ 3758465 w 9384838"/>
              <a:gd name="connsiteY493" fmla="*/ 5243462 h 6246801"/>
              <a:gd name="connsiteX494" fmla="*/ 3708688 w 9384838"/>
              <a:gd name="connsiteY494" fmla="*/ 5243462 h 6246801"/>
              <a:gd name="connsiteX495" fmla="*/ 3582584 w 9384838"/>
              <a:gd name="connsiteY495" fmla="*/ 5193683 h 6246801"/>
              <a:gd name="connsiteX496" fmla="*/ 3589545 w 9384838"/>
              <a:gd name="connsiteY496" fmla="*/ 5173103 h 6246801"/>
              <a:gd name="connsiteX497" fmla="*/ 3589543 w 9384838"/>
              <a:gd name="connsiteY497" fmla="*/ 5173102 h 6246801"/>
              <a:gd name="connsiteX498" fmla="*/ 3582582 w 9384838"/>
              <a:gd name="connsiteY498" fmla="*/ 5193682 h 6246801"/>
              <a:gd name="connsiteX499" fmla="*/ 3382367 w 9384838"/>
              <a:gd name="connsiteY499" fmla="*/ 5193682 h 6246801"/>
              <a:gd name="connsiteX500" fmla="*/ 3421081 w 9384838"/>
              <a:gd name="connsiteY500" fmla="*/ 5164921 h 6246801"/>
              <a:gd name="connsiteX501" fmla="*/ 3483028 w 9384838"/>
              <a:gd name="connsiteY501" fmla="*/ 5168239 h 6246801"/>
              <a:gd name="connsiteX502" fmla="*/ 3532805 w 9384838"/>
              <a:gd name="connsiteY502" fmla="*/ 5168239 h 6246801"/>
              <a:gd name="connsiteX503" fmla="*/ 3532805 w 9384838"/>
              <a:gd name="connsiteY503" fmla="*/ 5118459 h 6246801"/>
              <a:gd name="connsiteX504" fmla="*/ 3507365 w 9384838"/>
              <a:gd name="connsiteY504" fmla="*/ 5093016 h 6246801"/>
              <a:gd name="connsiteX505" fmla="*/ 3483028 w 9384838"/>
              <a:gd name="connsiteY505" fmla="*/ 5118459 h 6246801"/>
              <a:gd name="connsiteX506" fmla="*/ 3432144 w 9384838"/>
              <a:gd name="connsiteY506" fmla="*/ 5093016 h 6246801"/>
              <a:gd name="connsiteX507" fmla="*/ 3407808 w 9384838"/>
              <a:gd name="connsiteY507" fmla="*/ 5093016 h 6246801"/>
              <a:gd name="connsiteX508" fmla="*/ 3407808 w 9384838"/>
              <a:gd name="connsiteY508" fmla="*/ 5043237 h 6246801"/>
              <a:gd name="connsiteX509" fmla="*/ 3382367 w 9384838"/>
              <a:gd name="connsiteY509" fmla="*/ 5043237 h 6246801"/>
              <a:gd name="connsiteX510" fmla="*/ 3356924 w 9384838"/>
              <a:gd name="connsiteY510" fmla="*/ 5093016 h 6246801"/>
              <a:gd name="connsiteX511" fmla="*/ 3382367 w 9384838"/>
              <a:gd name="connsiteY511" fmla="*/ 5118459 h 6246801"/>
              <a:gd name="connsiteX512" fmla="*/ 3382367 w 9384838"/>
              <a:gd name="connsiteY512" fmla="*/ 5142796 h 6246801"/>
              <a:gd name="connsiteX513" fmla="*/ 3331482 w 9384838"/>
              <a:gd name="connsiteY513" fmla="*/ 5093016 h 6246801"/>
              <a:gd name="connsiteX514" fmla="*/ 3356924 w 9384838"/>
              <a:gd name="connsiteY514" fmla="*/ 5067573 h 6246801"/>
              <a:gd name="connsiteX515" fmla="*/ 3356924 w 9384838"/>
              <a:gd name="connsiteY515" fmla="*/ 4992351 h 6246801"/>
              <a:gd name="connsiteX516" fmla="*/ 3407808 w 9384838"/>
              <a:gd name="connsiteY516" fmla="*/ 4942571 h 6246801"/>
              <a:gd name="connsiteX517" fmla="*/ 3356924 w 9384838"/>
              <a:gd name="connsiteY517" fmla="*/ 4942571 h 6246801"/>
              <a:gd name="connsiteX518" fmla="*/ 3349625 w 9384838"/>
              <a:gd name="connsiteY518" fmla="*/ 4928288 h 6246801"/>
              <a:gd name="connsiteX519" fmla="*/ 3349624 w 9384838"/>
              <a:gd name="connsiteY519" fmla="*/ 4928288 h 6246801"/>
              <a:gd name="connsiteX520" fmla="*/ 3356924 w 9384838"/>
              <a:gd name="connsiteY520" fmla="*/ 4942571 h 6246801"/>
              <a:gd name="connsiteX521" fmla="*/ 3281703 w 9384838"/>
              <a:gd name="connsiteY521" fmla="*/ 4968014 h 6246801"/>
              <a:gd name="connsiteX522" fmla="*/ 3256260 w 9384838"/>
              <a:gd name="connsiteY522" fmla="*/ 5017794 h 6246801"/>
              <a:gd name="connsiteX523" fmla="*/ 3181041 w 9384838"/>
              <a:gd name="connsiteY523" fmla="*/ 5067573 h 6246801"/>
              <a:gd name="connsiteX524" fmla="*/ 3206483 w 9384838"/>
              <a:gd name="connsiteY524" fmla="*/ 5118459 h 6246801"/>
              <a:gd name="connsiteX525" fmla="*/ 3181041 w 9384838"/>
              <a:gd name="connsiteY525" fmla="*/ 5142796 h 6246801"/>
              <a:gd name="connsiteX526" fmla="*/ 3231925 w 9384838"/>
              <a:gd name="connsiteY526" fmla="*/ 5168239 h 6246801"/>
              <a:gd name="connsiteX527" fmla="*/ 3281703 w 9384838"/>
              <a:gd name="connsiteY527" fmla="*/ 5218019 h 6246801"/>
              <a:gd name="connsiteX528" fmla="*/ 3331481 w 9384838"/>
              <a:gd name="connsiteY528" fmla="*/ 5268905 h 6246801"/>
              <a:gd name="connsiteX529" fmla="*/ 3281703 w 9384838"/>
              <a:gd name="connsiteY529" fmla="*/ 5293242 h 6246801"/>
              <a:gd name="connsiteX530" fmla="*/ 3281703 w 9384838"/>
              <a:gd name="connsiteY530" fmla="*/ 5318685 h 6246801"/>
              <a:gd name="connsiteX531" fmla="*/ 3256260 w 9384838"/>
              <a:gd name="connsiteY531" fmla="*/ 5293242 h 6246801"/>
              <a:gd name="connsiteX532" fmla="*/ 3206483 w 9384838"/>
              <a:gd name="connsiteY532" fmla="*/ 5293242 h 6246801"/>
              <a:gd name="connsiteX533" fmla="*/ 3181041 w 9384838"/>
              <a:gd name="connsiteY533" fmla="*/ 5293242 h 6246801"/>
              <a:gd name="connsiteX534" fmla="*/ 3056044 w 9384838"/>
              <a:gd name="connsiteY534" fmla="*/ 5293242 h 6246801"/>
              <a:gd name="connsiteX535" fmla="*/ 3030601 w 9384838"/>
              <a:gd name="connsiteY535" fmla="*/ 5344128 h 6246801"/>
              <a:gd name="connsiteX536" fmla="*/ 3006265 w 9384838"/>
              <a:gd name="connsiteY536" fmla="*/ 5344128 h 6246801"/>
              <a:gd name="connsiteX537" fmla="*/ 2980823 w 9384838"/>
              <a:gd name="connsiteY537" fmla="*/ 5369571 h 6246801"/>
              <a:gd name="connsiteX538" fmla="*/ 3006265 w 9384838"/>
              <a:gd name="connsiteY538" fmla="*/ 5393907 h 6246801"/>
              <a:gd name="connsiteX539" fmla="*/ 2980823 w 9384838"/>
              <a:gd name="connsiteY539" fmla="*/ 5419350 h 6246801"/>
              <a:gd name="connsiteX540" fmla="*/ 2905602 w 9384838"/>
              <a:gd name="connsiteY540" fmla="*/ 5444793 h 6246801"/>
              <a:gd name="connsiteX541" fmla="*/ 2880162 w 9384838"/>
              <a:gd name="connsiteY541" fmla="*/ 5520016 h 6246801"/>
              <a:gd name="connsiteX542" fmla="*/ 2880159 w 9384838"/>
              <a:gd name="connsiteY542" fmla="*/ 5520016 h 6246801"/>
              <a:gd name="connsiteX543" fmla="*/ 2830382 w 9384838"/>
              <a:gd name="connsiteY543" fmla="*/ 5544353 h 6246801"/>
              <a:gd name="connsiteX544" fmla="*/ 2804941 w 9384838"/>
              <a:gd name="connsiteY544" fmla="*/ 5569796 h 6246801"/>
              <a:gd name="connsiteX545" fmla="*/ 2755160 w 9384838"/>
              <a:gd name="connsiteY545" fmla="*/ 5595239 h 6246801"/>
              <a:gd name="connsiteX546" fmla="*/ 2679941 w 9384838"/>
              <a:gd name="connsiteY546" fmla="*/ 5569796 h 6246801"/>
              <a:gd name="connsiteX547" fmla="*/ 2629058 w 9384838"/>
              <a:gd name="connsiteY547" fmla="*/ 5494573 h 6246801"/>
              <a:gd name="connsiteX548" fmla="*/ 2629058 w 9384838"/>
              <a:gd name="connsiteY548" fmla="*/ 5444794 h 6246801"/>
              <a:gd name="connsiteX549" fmla="*/ 2579280 w 9384838"/>
              <a:gd name="connsiteY549" fmla="*/ 5393908 h 6246801"/>
              <a:gd name="connsiteX550" fmla="*/ 2579280 w 9384838"/>
              <a:gd name="connsiteY550" fmla="*/ 5344128 h 6246801"/>
              <a:gd name="connsiteX551" fmla="*/ 2529501 w 9384838"/>
              <a:gd name="connsiteY551" fmla="*/ 5318685 h 6246801"/>
              <a:gd name="connsiteX552" fmla="*/ 2553838 w 9384838"/>
              <a:gd name="connsiteY552" fmla="*/ 5293242 h 6246801"/>
              <a:gd name="connsiteX553" fmla="*/ 2579280 w 9384838"/>
              <a:gd name="connsiteY553" fmla="*/ 5268905 h 6246801"/>
              <a:gd name="connsiteX554" fmla="*/ 2579280 w 9384838"/>
              <a:gd name="connsiteY554" fmla="*/ 5243462 h 6246801"/>
              <a:gd name="connsiteX555" fmla="*/ 2629058 w 9384838"/>
              <a:gd name="connsiteY555" fmla="*/ 5218019 h 6246801"/>
              <a:gd name="connsiteX556" fmla="*/ 2604722 w 9384838"/>
              <a:gd name="connsiteY556" fmla="*/ 5193682 h 6246801"/>
              <a:gd name="connsiteX557" fmla="*/ 2579280 w 9384838"/>
              <a:gd name="connsiteY557" fmla="*/ 5142796 h 6246801"/>
              <a:gd name="connsiteX558" fmla="*/ 2579280 w 9384838"/>
              <a:gd name="connsiteY558" fmla="*/ 5142795 h 6246801"/>
              <a:gd name="connsiteX559" fmla="*/ 2705382 w 9384838"/>
              <a:gd name="connsiteY559" fmla="*/ 5093015 h 6246801"/>
              <a:gd name="connsiteX560" fmla="*/ 2755160 w 9384838"/>
              <a:gd name="connsiteY560" fmla="*/ 5043236 h 6246801"/>
              <a:gd name="connsiteX561" fmla="*/ 2755160 w 9384838"/>
              <a:gd name="connsiteY561" fmla="*/ 4992350 h 6246801"/>
              <a:gd name="connsiteX562" fmla="*/ 2729719 w 9384838"/>
              <a:gd name="connsiteY562" fmla="*/ 4968013 h 6246801"/>
              <a:gd name="connsiteX563" fmla="*/ 2705383 w 9384838"/>
              <a:gd name="connsiteY563" fmla="*/ 4942570 h 6246801"/>
              <a:gd name="connsiteX564" fmla="*/ 2679942 w 9384838"/>
              <a:gd name="connsiteY564" fmla="*/ 4942570 h 6246801"/>
              <a:gd name="connsiteX565" fmla="*/ 2654500 w 9384838"/>
              <a:gd name="connsiteY565" fmla="*/ 4968013 h 6246801"/>
              <a:gd name="connsiteX566" fmla="*/ 2604722 w 9384838"/>
              <a:gd name="connsiteY566" fmla="*/ 4968013 h 6246801"/>
              <a:gd name="connsiteX567" fmla="*/ 2529503 w 9384838"/>
              <a:gd name="connsiteY567" fmla="*/ 4917127 h 6246801"/>
              <a:gd name="connsiteX568" fmla="*/ 2529503 w 9384838"/>
              <a:gd name="connsiteY568" fmla="*/ 4867348 h 6246801"/>
              <a:gd name="connsiteX569" fmla="*/ 2454282 w 9384838"/>
              <a:gd name="connsiteY569" fmla="*/ 4841905 h 6246801"/>
              <a:gd name="connsiteX570" fmla="*/ 2454282 w 9384838"/>
              <a:gd name="connsiteY570" fmla="*/ 4867348 h 6246801"/>
              <a:gd name="connsiteX571" fmla="*/ 2428840 w 9384838"/>
              <a:gd name="connsiteY571" fmla="*/ 4841905 h 6246801"/>
              <a:gd name="connsiteX572" fmla="*/ 2379063 w 9384838"/>
              <a:gd name="connsiteY572" fmla="*/ 4841905 h 6246801"/>
              <a:gd name="connsiteX573" fmla="*/ 2353620 w 9384838"/>
              <a:gd name="connsiteY573" fmla="*/ 4867348 h 6246801"/>
              <a:gd name="connsiteX574" fmla="*/ 2353620 w 9384838"/>
              <a:gd name="connsiteY574" fmla="*/ 4867347 h 6246801"/>
              <a:gd name="connsiteX575" fmla="*/ 2328178 w 9384838"/>
              <a:gd name="connsiteY575" fmla="*/ 4841904 h 6246801"/>
              <a:gd name="connsiteX576" fmla="*/ 2303843 w 9384838"/>
              <a:gd name="connsiteY576" fmla="*/ 4841904 h 6246801"/>
              <a:gd name="connsiteX577" fmla="*/ 2278401 w 9384838"/>
              <a:gd name="connsiteY577" fmla="*/ 4817568 h 6246801"/>
              <a:gd name="connsiteX578" fmla="*/ 2252958 w 9384838"/>
              <a:gd name="connsiteY578" fmla="*/ 4841904 h 6246801"/>
              <a:gd name="connsiteX579" fmla="*/ 2303843 w 9384838"/>
              <a:gd name="connsiteY579" fmla="*/ 4867347 h 6246801"/>
              <a:gd name="connsiteX580" fmla="*/ 2228623 w 9384838"/>
              <a:gd name="connsiteY580" fmla="*/ 4892790 h 6246801"/>
              <a:gd name="connsiteX581" fmla="*/ 2177740 w 9384838"/>
              <a:gd name="connsiteY581" fmla="*/ 4841904 h 6246801"/>
              <a:gd name="connsiteX582" fmla="*/ 2153404 w 9384838"/>
              <a:gd name="connsiteY582" fmla="*/ 4867347 h 6246801"/>
              <a:gd name="connsiteX583" fmla="*/ 2153404 w 9384838"/>
              <a:gd name="connsiteY583" fmla="*/ 4892790 h 6246801"/>
              <a:gd name="connsiteX584" fmla="*/ 2127962 w 9384838"/>
              <a:gd name="connsiteY584" fmla="*/ 4942570 h 6246801"/>
              <a:gd name="connsiteX585" fmla="*/ 2102518 w 9384838"/>
              <a:gd name="connsiteY585" fmla="*/ 4917127 h 6246801"/>
              <a:gd name="connsiteX586" fmla="*/ 2078183 w 9384838"/>
              <a:gd name="connsiteY586" fmla="*/ 4917127 h 6246801"/>
              <a:gd name="connsiteX587" fmla="*/ 2078183 w 9384838"/>
              <a:gd name="connsiteY587" fmla="*/ 4867347 h 6246801"/>
              <a:gd name="connsiteX588" fmla="*/ 2027299 w 9384838"/>
              <a:gd name="connsiteY588" fmla="*/ 4867347 h 6246801"/>
              <a:gd name="connsiteX589" fmla="*/ 2001857 w 9384838"/>
              <a:gd name="connsiteY589" fmla="*/ 4892790 h 6246801"/>
              <a:gd name="connsiteX590" fmla="*/ 1952080 w 9384838"/>
              <a:gd name="connsiteY590" fmla="*/ 4892790 h 6246801"/>
              <a:gd name="connsiteX591" fmla="*/ 1902303 w 9384838"/>
              <a:gd name="connsiteY591" fmla="*/ 4917127 h 6246801"/>
              <a:gd name="connsiteX592" fmla="*/ 1876860 w 9384838"/>
              <a:gd name="connsiteY592" fmla="*/ 4892790 h 6246801"/>
              <a:gd name="connsiteX593" fmla="*/ 1876860 w 9384838"/>
              <a:gd name="connsiteY593" fmla="*/ 4867347 h 6246801"/>
              <a:gd name="connsiteX594" fmla="*/ 1851419 w 9384838"/>
              <a:gd name="connsiteY594" fmla="*/ 4892790 h 6246801"/>
              <a:gd name="connsiteX595" fmla="*/ 1827080 w 9384838"/>
              <a:gd name="connsiteY595" fmla="*/ 4892790 h 6246801"/>
              <a:gd name="connsiteX596" fmla="*/ 1801640 w 9384838"/>
              <a:gd name="connsiteY596" fmla="*/ 4867347 h 6246801"/>
              <a:gd name="connsiteX597" fmla="*/ 1801640 w 9384838"/>
              <a:gd name="connsiteY597" fmla="*/ 4892790 h 6246801"/>
              <a:gd name="connsiteX598" fmla="*/ 1776198 w 9384838"/>
              <a:gd name="connsiteY598" fmla="*/ 4917127 h 6246801"/>
              <a:gd name="connsiteX599" fmla="*/ 1751861 w 9384838"/>
              <a:gd name="connsiteY599" fmla="*/ 4892790 h 6246801"/>
              <a:gd name="connsiteX600" fmla="*/ 1726419 w 9384838"/>
              <a:gd name="connsiteY600" fmla="*/ 4892790 h 6246801"/>
              <a:gd name="connsiteX601" fmla="*/ 1700977 w 9384838"/>
              <a:gd name="connsiteY601" fmla="*/ 4917127 h 6246801"/>
              <a:gd name="connsiteX602" fmla="*/ 1676640 w 9384838"/>
              <a:gd name="connsiteY602" fmla="*/ 4892790 h 6246801"/>
              <a:gd name="connsiteX603" fmla="*/ 1625756 w 9384838"/>
              <a:gd name="connsiteY603" fmla="*/ 4917127 h 6246801"/>
              <a:gd name="connsiteX604" fmla="*/ 1601421 w 9384838"/>
              <a:gd name="connsiteY604" fmla="*/ 4917127 h 6246801"/>
              <a:gd name="connsiteX605" fmla="*/ 1575979 w 9384838"/>
              <a:gd name="connsiteY605" fmla="*/ 4892790 h 6246801"/>
              <a:gd name="connsiteX606" fmla="*/ 1575979 w 9384838"/>
              <a:gd name="connsiteY606" fmla="*/ 4867347 h 6246801"/>
              <a:gd name="connsiteX607" fmla="*/ 1575979 w 9384838"/>
              <a:gd name="connsiteY607" fmla="*/ 4841904 h 6246801"/>
              <a:gd name="connsiteX608" fmla="*/ 1526200 w 9384838"/>
              <a:gd name="connsiteY608" fmla="*/ 4817568 h 6246801"/>
              <a:gd name="connsiteX609" fmla="*/ 1450978 w 9384838"/>
              <a:gd name="connsiteY609" fmla="*/ 4867347 h 6246801"/>
              <a:gd name="connsiteX610" fmla="*/ 1425540 w 9384838"/>
              <a:gd name="connsiteY610" fmla="*/ 4867347 h 6246801"/>
              <a:gd name="connsiteX611" fmla="*/ 1425540 w 9384838"/>
              <a:gd name="connsiteY611" fmla="*/ 4867348 h 6246801"/>
              <a:gd name="connsiteX612" fmla="*/ 1425540 w 9384838"/>
              <a:gd name="connsiteY612" fmla="*/ 4917127 h 6246801"/>
              <a:gd name="connsiteX613" fmla="*/ 1400097 w 9384838"/>
              <a:gd name="connsiteY613" fmla="*/ 4942570 h 6246801"/>
              <a:gd name="connsiteX614" fmla="*/ 1400097 w 9384838"/>
              <a:gd name="connsiteY614" fmla="*/ 4992350 h 6246801"/>
              <a:gd name="connsiteX615" fmla="*/ 1350319 w 9384838"/>
              <a:gd name="connsiteY615" fmla="*/ 4992350 h 6246801"/>
              <a:gd name="connsiteX616" fmla="*/ 1350319 w 9384838"/>
              <a:gd name="connsiteY616" fmla="*/ 5043236 h 6246801"/>
              <a:gd name="connsiteX617" fmla="*/ 1299435 w 9384838"/>
              <a:gd name="connsiteY617" fmla="*/ 4992350 h 6246801"/>
              <a:gd name="connsiteX618" fmla="*/ 1249656 w 9384838"/>
              <a:gd name="connsiteY618" fmla="*/ 4917127 h 6246801"/>
              <a:gd name="connsiteX619" fmla="*/ 1224214 w 9384838"/>
              <a:gd name="connsiteY619" fmla="*/ 4917127 h 6246801"/>
              <a:gd name="connsiteX620" fmla="*/ 1148993 w 9384838"/>
              <a:gd name="connsiteY620" fmla="*/ 4892791 h 6246801"/>
              <a:gd name="connsiteX621" fmla="*/ 1124658 w 9384838"/>
              <a:gd name="connsiteY621" fmla="*/ 4917127 h 6246801"/>
              <a:gd name="connsiteX622" fmla="*/ 1124658 w 9384838"/>
              <a:gd name="connsiteY622" fmla="*/ 4892791 h 6246801"/>
              <a:gd name="connsiteX623" fmla="*/ 1099215 w 9384838"/>
              <a:gd name="connsiteY623" fmla="*/ 4917127 h 6246801"/>
              <a:gd name="connsiteX624" fmla="*/ 1073771 w 9384838"/>
              <a:gd name="connsiteY624" fmla="*/ 4892791 h 6246801"/>
              <a:gd name="connsiteX625" fmla="*/ 1049435 w 9384838"/>
              <a:gd name="connsiteY625" fmla="*/ 4917127 h 6246801"/>
              <a:gd name="connsiteX626" fmla="*/ 998551 w 9384838"/>
              <a:gd name="connsiteY626" fmla="*/ 4917127 h 6246801"/>
              <a:gd name="connsiteX627" fmla="*/ 998551 w 9384838"/>
              <a:gd name="connsiteY627" fmla="*/ 4892791 h 6246801"/>
              <a:gd name="connsiteX628" fmla="*/ 948773 w 9384838"/>
              <a:gd name="connsiteY628" fmla="*/ 4841905 h 6246801"/>
              <a:gd name="connsiteX629" fmla="*/ 898995 w 9384838"/>
              <a:gd name="connsiteY629" fmla="*/ 4867348 h 6246801"/>
              <a:gd name="connsiteX630" fmla="*/ 898995 w 9384838"/>
              <a:gd name="connsiteY630" fmla="*/ 4792125 h 6246801"/>
              <a:gd name="connsiteX631" fmla="*/ 923331 w 9384838"/>
              <a:gd name="connsiteY631" fmla="*/ 4766682 h 6246801"/>
              <a:gd name="connsiteX632" fmla="*/ 923331 w 9384838"/>
              <a:gd name="connsiteY632" fmla="*/ 4716902 h 6246801"/>
              <a:gd name="connsiteX633" fmla="*/ 923331 w 9384838"/>
              <a:gd name="connsiteY633" fmla="*/ 4691459 h 6246801"/>
              <a:gd name="connsiteX634" fmla="*/ 974215 w 9384838"/>
              <a:gd name="connsiteY634" fmla="*/ 4691459 h 6246801"/>
              <a:gd name="connsiteX635" fmla="*/ 998551 w 9384838"/>
              <a:gd name="connsiteY635" fmla="*/ 4667122 h 6246801"/>
              <a:gd name="connsiteX636" fmla="*/ 1049435 w 9384838"/>
              <a:gd name="connsiteY636" fmla="*/ 4716902 h 6246801"/>
              <a:gd name="connsiteX637" fmla="*/ 1148993 w 9384838"/>
              <a:gd name="connsiteY637" fmla="*/ 4716902 h 6246801"/>
              <a:gd name="connsiteX638" fmla="*/ 1174436 w 9384838"/>
              <a:gd name="connsiteY638" fmla="*/ 4667122 h 6246801"/>
              <a:gd name="connsiteX639" fmla="*/ 1224214 w 9384838"/>
              <a:gd name="connsiteY639" fmla="*/ 4667122 h 6246801"/>
              <a:gd name="connsiteX640" fmla="*/ 1249656 w 9384838"/>
              <a:gd name="connsiteY640" fmla="*/ 4616236 h 6246801"/>
              <a:gd name="connsiteX641" fmla="*/ 1275099 w 9384838"/>
              <a:gd name="connsiteY641" fmla="*/ 4616236 h 6246801"/>
              <a:gd name="connsiteX642" fmla="*/ 1275099 w 9384838"/>
              <a:gd name="connsiteY642" fmla="*/ 4616237 h 6246801"/>
              <a:gd name="connsiteX643" fmla="*/ 1350319 w 9384838"/>
              <a:gd name="connsiteY643" fmla="*/ 4616237 h 6246801"/>
              <a:gd name="connsiteX644" fmla="*/ 1374654 w 9384838"/>
              <a:gd name="connsiteY644" fmla="*/ 4590794 h 6246801"/>
              <a:gd name="connsiteX645" fmla="*/ 1425539 w 9384838"/>
              <a:gd name="connsiteY645" fmla="*/ 4566457 h 6246801"/>
              <a:gd name="connsiteX646" fmla="*/ 1550537 w 9384838"/>
              <a:gd name="connsiteY646" fmla="*/ 4491234 h 6246801"/>
              <a:gd name="connsiteX647" fmla="*/ 1651201 w 9384838"/>
              <a:gd name="connsiteY647" fmla="*/ 4440348 h 6246801"/>
              <a:gd name="connsiteX648" fmla="*/ 1751865 w 9384838"/>
              <a:gd name="connsiteY648" fmla="*/ 4416011 h 6246801"/>
              <a:gd name="connsiteX649" fmla="*/ 1776201 w 9384838"/>
              <a:gd name="connsiteY649" fmla="*/ 4365125 h 6246801"/>
              <a:gd name="connsiteX650" fmla="*/ 1751865 w 9384838"/>
              <a:gd name="connsiteY650" fmla="*/ 4340788 h 6246801"/>
              <a:gd name="connsiteX651" fmla="*/ 1801642 w 9384838"/>
              <a:gd name="connsiteY651" fmla="*/ 4340788 h 6246801"/>
              <a:gd name="connsiteX652" fmla="*/ 1827082 w 9384838"/>
              <a:gd name="connsiteY652" fmla="*/ 4315345 h 6246801"/>
              <a:gd name="connsiteX653" fmla="*/ 1902304 w 9384838"/>
              <a:gd name="connsiteY653" fmla="*/ 4340788 h 6246801"/>
              <a:gd name="connsiteX654" fmla="*/ 1952081 w 9384838"/>
              <a:gd name="connsiteY654" fmla="*/ 4315345 h 6246801"/>
              <a:gd name="connsiteX655" fmla="*/ 2001860 w 9384838"/>
              <a:gd name="connsiteY655" fmla="*/ 4340788 h 6246801"/>
              <a:gd name="connsiteX656" fmla="*/ 1952081 w 9384838"/>
              <a:gd name="connsiteY656" fmla="*/ 4340788 h 6246801"/>
              <a:gd name="connsiteX657" fmla="*/ 1952081 w 9384838"/>
              <a:gd name="connsiteY657" fmla="*/ 4390568 h 6246801"/>
              <a:gd name="connsiteX658" fmla="*/ 2027302 w 9384838"/>
              <a:gd name="connsiteY658" fmla="*/ 4416011 h 6246801"/>
              <a:gd name="connsiteX659" fmla="*/ 2052742 w 9384838"/>
              <a:gd name="connsiteY659" fmla="*/ 4416011 h 6246801"/>
              <a:gd name="connsiteX660" fmla="*/ 2102518 w 9384838"/>
              <a:gd name="connsiteY660" fmla="*/ 4390568 h 6246801"/>
              <a:gd name="connsiteX661" fmla="*/ 2127962 w 9384838"/>
              <a:gd name="connsiteY661" fmla="*/ 4390568 h 6246801"/>
              <a:gd name="connsiteX662" fmla="*/ 2203182 w 9384838"/>
              <a:gd name="connsiteY662" fmla="*/ 4440348 h 6246801"/>
              <a:gd name="connsiteX663" fmla="*/ 2328178 w 9384838"/>
              <a:gd name="connsiteY663" fmla="*/ 4465791 h 6246801"/>
              <a:gd name="connsiteX664" fmla="*/ 2428839 w 9384838"/>
              <a:gd name="connsiteY664" fmla="*/ 4465791 h 6246801"/>
              <a:gd name="connsiteX665" fmla="*/ 2478617 w 9384838"/>
              <a:gd name="connsiteY665" fmla="*/ 4440348 h 6246801"/>
              <a:gd name="connsiteX666" fmla="*/ 2529503 w 9384838"/>
              <a:gd name="connsiteY666" fmla="*/ 4416011 h 6246801"/>
              <a:gd name="connsiteX667" fmla="*/ 2579280 w 9384838"/>
              <a:gd name="connsiteY667" fmla="*/ 4440348 h 6246801"/>
              <a:gd name="connsiteX668" fmla="*/ 2629058 w 9384838"/>
              <a:gd name="connsiteY668" fmla="*/ 4440348 h 6246801"/>
              <a:gd name="connsiteX669" fmla="*/ 2679941 w 9384838"/>
              <a:gd name="connsiteY669" fmla="*/ 4465791 h 6246801"/>
              <a:gd name="connsiteX670" fmla="*/ 2679941 w 9384838"/>
              <a:gd name="connsiteY670" fmla="*/ 4465790 h 6246801"/>
              <a:gd name="connsiteX671" fmla="*/ 2705383 w 9384838"/>
              <a:gd name="connsiteY671" fmla="*/ 4465790 h 6246801"/>
              <a:gd name="connsiteX672" fmla="*/ 2804940 w 9384838"/>
              <a:gd name="connsiteY672" fmla="*/ 4440347 h 6246801"/>
              <a:gd name="connsiteX673" fmla="*/ 2830382 w 9384838"/>
              <a:gd name="connsiteY673" fmla="*/ 4491233 h 6246801"/>
              <a:gd name="connsiteX674" fmla="*/ 2804940 w 9384838"/>
              <a:gd name="connsiteY674" fmla="*/ 4515570 h 6246801"/>
              <a:gd name="connsiteX675" fmla="*/ 2780604 w 9384838"/>
              <a:gd name="connsiteY675" fmla="*/ 4541013 h 6246801"/>
              <a:gd name="connsiteX676" fmla="*/ 2804940 w 9384838"/>
              <a:gd name="connsiteY676" fmla="*/ 4566456 h 6246801"/>
              <a:gd name="connsiteX677" fmla="*/ 2804940 w 9384838"/>
              <a:gd name="connsiteY677" fmla="*/ 4590793 h 6246801"/>
              <a:gd name="connsiteX678" fmla="*/ 2855825 w 9384838"/>
              <a:gd name="connsiteY678" fmla="*/ 4590793 h 6246801"/>
              <a:gd name="connsiteX679" fmla="*/ 2855825 w 9384838"/>
              <a:gd name="connsiteY679" fmla="*/ 4566456 h 6246801"/>
              <a:gd name="connsiteX680" fmla="*/ 2880159 w 9384838"/>
              <a:gd name="connsiteY680" fmla="*/ 4566456 h 6246801"/>
              <a:gd name="connsiteX681" fmla="*/ 2880159 w 9384838"/>
              <a:gd name="connsiteY681" fmla="*/ 4605916 h 6246801"/>
              <a:gd name="connsiteX682" fmla="*/ 2880162 w 9384838"/>
              <a:gd name="connsiteY682" fmla="*/ 4605918 h 6246801"/>
              <a:gd name="connsiteX683" fmla="*/ 2880162 w 9384838"/>
              <a:gd name="connsiteY683" fmla="*/ 4566457 h 6246801"/>
              <a:gd name="connsiteX684" fmla="*/ 2931045 w 9384838"/>
              <a:gd name="connsiteY684" fmla="*/ 4616236 h 6246801"/>
              <a:gd name="connsiteX685" fmla="*/ 2980823 w 9384838"/>
              <a:gd name="connsiteY685" fmla="*/ 4641679 h 6246801"/>
              <a:gd name="connsiteX686" fmla="*/ 3006265 w 9384838"/>
              <a:gd name="connsiteY686" fmla="*/ 4616236 h 6246801"/>
              <a:gd name="connsiteX687" fmla="*/ 3030601 w 9384838"/>
              <a:gd name="connsiteY687" fmla="*/ 4616236 h 6246801"/>
              <a:gd name="connsiteX688" fmla="*/ 3056044 w 9384838"/>
              <a:gd name="connsiteY688" fmla="*/ 4590793 h 6246801"/>
              <a:gd name="connsiteX689" fmla="*/ 3105820 w 9384838"/>
              <a:gd name="connsiteY689" fmla="*/ 4590793 h 6246801"/>
              <a:gd name="connsiteX690" fmla="*/ 3131263 w 9384838"/>
              <a:gd name="connsiteY690" fmla="*/ 4541014 h 6246801"/>
              <a:gd name="connsiteX691" fmla="*/ 3131263 w 9384838"/>
              <a:gd name="connsiteY691" fmla="*/ 4590793 h 6246801"/>
              <a:gd name="connsiteX692" fmla="*/ 3156704 w 9384838"/>
              <a:gd name="connsiteY692" fmla="*/ 4566457 h 6246801"/>
              <a:gd name="connsiteX693" fmla="*/ 3181041 w 9384838"/>
              <a:gd name="connsiteY693" fmla="*/ 4515571 h 6246801"/>
              <a:gd name="connsiteX694" fmla="*/ 3156704 w 9384838"/>
              <a:gd name="connsiteY694" fmla="*/ 4440348 h 6246801"/>
              <a:gd name="connsiteX695" fmla="*/ 3131263 w 9384838"/>
              <a:gd name="connsiteY695" fmla="*/ 4416011 h 6246801"/>
              <a:gd name="connsiteX696" fmla="*/ 3181041 w 9384838"/>
              <a:gd name="connsiteY696" fmla="*/ 4365125 h 6246801"/>
              <a:gd name="connsiteX697" fmla="*/ 3231924 w 9384838"/>
              <a:gd name="connsiteY697" fmla="*/ 4340788 h 6246801"/>
              <a:gd name="connsiteX698" fmla="*/ 3256260 w 9384838"/>
              <a:gd name="connsiteY698" fmla="*/ 4289902 h 6246801"/>
              <a:gd name="connsiteX699" fmla="*/ 3281703 w 9384838"/>
              <a:gd name="connsiteY699" fmla="*/ 4289902 h 6246801"/>
              <a:gd name="connsiteX700" fmla="*/ 3281705 w 9384838"/>
              <a:gd name="connsiteY700" fmla="*/ 4289902 h 6246801"/>
              <a:gd name="connsiteX701" fmla="*/ 3307147 w 9384838"/>
              <a:gd name="connsiteY701" fmla="*/ 4265565 h 6246801"/>
              <a:gd name="connsiteX702" fmla="*/ 3356924 w 9384838"/>
              <a:gd name="connsiteY702" fmla="*/ 4265565 h 6246801"/>
              <a:gd name="connsiteX703" fmla="*/ 3457589 w 9384838"/>
              <a:gd name="connsiteY703" fmla="*/ 4190342 h 6246801"/>
              <a:gd name="connsiteX704" fmla="*/ 3558250 w 9384838"/>
              <a:gd name="connsiteY704" fmla="*/ 4089676 h 6246801"/>
              <a:gd name="connsiteX705" fmla="*/ 3582585 w 9384838"/>
              <a:gd name="connsiteY705" fmla="*/ 4014453 h 6246801"/>
              <a:gd name="connsiteX706" fmla="*/ 3608026 w 9384838"/>
              <a:gd name="connsiteY706" fmla="*/ 3989010 h 6246801"/>
              <a:gd name="connsiteX707" fmla="*/ 3582585 w 9384838"/>
              <a:gd name="connsiteY707" fmla="*/ 3963567 h 6246801"/>
              <a:gd name="connsiteX708" fmla="*/ 3608026 w 9384838"/>
              <a:gd name="connsiteY708" fmla="*/ 3913787 h 6246801"/>
              <a:gd name="connsiteX709" fmla="*/ 3582585 w 9384838"/>
              <a:gd name="connsiteY709" fmla="*/ 3888344 h 6246801"/>
              <a:gd name="connsiteX710" fmla="*/ 3608026 w 9384838"/>
              <a:gd name="connsiteY710" fmla="*/ 3838565 h 6246801"/>
              <a:gd name="connsiteX711" fmla="*/ 3633468 w 9384838"/>
              <a:gd name="connsiteY711" fmla="*/ 3813122 h 6246801"/>
              <a:gd name="connsiteX712" fmla="*/ 3683247 w 9384838"/>
              <a:gd name="connsiteY712" fmla="*/ 3788785 h 6246801"/>
              <a:gd name="connsiteX713" fmla="*/ 3708689 w 9384838"/>
              <a:gd name="connsiteY713" fmla="*/ 3813122 h 6246801"/>
              <a:gd name="connsiteX714" fmla="*/ 3783908 w 9384838"/>
              <a:gd name="connsiteY714" fmla="*/ 3788785 h 6246801"/>
              <a:gd name="connsiteX715" fmla="*/ 3883464 w 9384838"/>
              <a:gd name="connsiteY715" fmla="*/ 3763342 h 6246801"/>
              <a:gd name="connsiteX716" fmla="*/ 3883464 w 9384838"/>
              <a:gd name="connsiteY716" fmla="*/ 3813122 h 6246801"/>
              <a:gd name="connsiteX717" fmla="*/ 3833686 w 9384838"/>
              <a:gd name="connsiteY717" fmla="*/ 3813122 h 6246801"/>
              <a:gd name="connsiteX718" fmla="*/ 3808245 w 9384838"/>
              <a:gd name="connsiteY718" fmla="*/ 3838565 h 6246801"/>
              <a:gd name="connsiteX719" fmla="*/ 3808245 w 9384838"/>
              <a:gd name="connsiteY719" fmla="*/ 3888344 h 6246801"/>
              <a:gd name="connsiteX720" fmla="*/ 3758467 w 9384838"/>
              <a:gd name="connsiteY720" fmla="*/ 3864008 h 6246801"/>
              <a:gd name="connsiteX721" fmla="*/ 3708689 w 9384838"/>
              <a:gd name="connsiteY721" fmla="*/ 3913787 h 6246801"/>
              <a:gd name="connsiteX722" fmla="*/ 3683247 w 9384838"/>
              <a:gd name="connsiteY722" fmla="*/ 3888344 h 6246801"/>
              <a:gd name="connsiteX723" fmla="*/ 3633468 w 9384838"/>
              <a:gd name="connsiteY723" fmla="*/ 3913787 h 6246801"/>
              <a:gd name="connsiteX724" fmla="*/ 3657804 w 9384838"/>
              <a:gd name="connsiteY724" fmla="*/ 3939230 h 6246801"/>
              <a:gd name="connsiteX725" fmla="*/ 3633468 w 9384838"/>
              <a:gd name="connsiteY725" fmla="*/ 3963567 h 6246801"/>
              <a:gd name="connsiteX726" fmla="*/ 3657804 w 9384838"/>
              <a:gd name="connsiteY726" fmla="*/ 3963567 h 6246801"/>
              <a:gd name="connsiteX727" fmla="*/ 3683247 w 9384838"/>
              <a:gd name="connsiteY727" fmla="*/ 3989010 h 6246801"/>
              <a:gd name="connsiteX728" fmla="*/ 3708689 w 9384838"/>
              <a:gd name="connsiteY728" fmla="*/ 3989010 h 6246801"/>
              <a:gd name="connsiteX729" fmla="*/ 3708689 w 9384838"/>
              <a:gd name="connsiteY729" fmla="*/ 4014453 h 6246801"/>
              <a:gd name="connsiteX730" fmla="*/ 3708688 w 9384838"/>
              <a:gd name="connsiteY730" fmla="*/ 4014453 h 6246801"/>
              <a:gd name="connsiteX731" fmla="*/ 3657804 w 9384838"/>
              <a:gd name="connsiteY731" fmla="*/ 4064233 h 6246801"/>
              <a:gd name="connsiteX732" fmla="*/ 3683246 w 9384838"/>
              <a:gd name="connsiteY732" fmla="*/ 4139455 h 6246801"/>
              <a:gd name="connsiteX733" fmla="*/ 3808243 w 9384838"/>
              <a:gd name="connsiteY733" fmla="*/ 4164898 h 6246801"/>
              <a:gd name="connsiteX734" fmla="*/ 3833684 w 9384838"/>
              <a:gd name="connsiteY734" fmla="*/ 4089676 h 6246801"/>
              <a:gd name="connsiteX735" fmla="*/ 3958666 w 9384838"/>
              <a:gd name="connsiteY735" fmla="*/ 4089676 h 6246801"/>
              <a:gd name="connsiteX736" fmla="*/ 4084770 w 9384838"/>
              <a:gd name="connsiteY736" fmla="*/ 4064233 h 6246801"/>
              <a:gd name="connsiteX737" fmla="*/ 4185432 w 9384838"/>
              <a:gd name="connsiteY737" fmla="*/ 4064233 h 6246801"/>
              <a:gd name="connsiteX738" fmla="*/ 4460870 w 9384838"/>
              <a:gd name="connsiteY738" fmla="*/ 3888345 h 6246801"/>
              <a:gd name="connsiteX739" fmla="*/ 4510648 w 9384838"/>
              <a:gd name="connsiteY739" fmla="*/ 3763342 h 6246801"/>
              <a:gd name="connsiteX740" fmla="*/ 4761751 w 9384838"/>
              <a:gd name="connsiteY740" fmla="*/ 3713562 h 6246801"/>
              <a:gd name="connsiteX741" fmla="*/ 4836971 w 9384838"/>
              <a:gd name="connsiteY741" fmla="*/ 3612896 h 6246801"/>
              <a:gd name="connsiteX742" fmla="*/ 4887855 w 9384838"/>
              <a:gd name="connsiteY742" fmla="*/ 3487894 h 6246801"/>
              <a:gd name="connsiteX743" fmla="*/ 4887855 w 9384838"/>
              <a:gd name="connsiteY743" fmla="*/ 3487893 h 6246801"/>
              <a:gd name="connsiteX744" fmla="*/ 4937633 w 9384838"/>
              <a:gd name="connsiteY744" fmla="*/ 3437007 h 6246801"/>
              <a:gd name="connsiteX745" fmla="*/ 5012854 w 9384838"/>
              <a:gd name="connsiteY745" fmla="*/ 3387227 h 6246801"/>
              <a:gd name="connsiteX746" fmla="*/ 5038296 w 9384838"/>
              <a:gd name="connsiteY746" fmla="*/ 3336341 h 6246801"/>
              <a:gd name="connsiteX747" fmla="*/ 5113516 w 9384838"/>
              <a:gd name="connsiteY747" fmla="*/ 3236782 h 6246801"/>
              <a:gd name="connsiteX748" fmla="*/ 5137852 w 9384838"/>
              <a:gd name="connsiteY748" fmla="*/ 3185896 h 6246801"/>
              <a:gd name="connsiteX749" fmla="*/ 5163294 w 9384838"/>
              <a:gd name="connsiteY749" fmla="*/ 3161560 h 6246801"/>
              <a:gd name="connsiteX750" fmla="*/ 5238514 w 9384838"/>
              <a:gd name="connsiteY750" fmla="*/ 3011116 h 6246801"/>
              <a:gd name="connsiteX751" fmla="*/ 5263957 w 9384838"/>
              <a:gd name="connsiteY751" fmla="*/ 2860672 h 6246801"/>
              <a:gd name="connsiteX752" fmla="*/ 5188736 w 9384838"/>
              <a:gd name="connsiteY752" fmla="*/ 2809788 h 6246801"/>
              <a:gd name="connsiteX753" fmla="*/ 5163294 w 9384838"/>
              <a:gd name="connsiteY753" fmla="*/ 2835229 h 6246801"/>
              <a:gd name="connsiteX754" fmla="*/ 5137852 w 9384838"/>
              <a:gd name="connsiteY754" fmla="*/ 2835229 h 6246801"/>
              <a:gd name="connsiteX755" fmla="*/ 5137852 w 9384838"/>
              <a:gd name="connsiteY755" fmla="*/ 2785450 h 6246801"/>
              <a:gd name="connsiteX756" fmla="*/ 5188736 w 9384838"/>
              <a:gd name="connsiteY756" fmla="*/ 2785450 h 6246801"/>
              <a:gd name="connsiteX757" fmla="*/ 5263957 w 9384838"/>
              <a:gd name="connsiteY757" fmla="*/ 2734563 h 6246801"/>
              <a:gd name="connsiteX758" fmla="*/ 5339177 w 9384838"/>
              <a:gd name="connsiteY758" fmla="*/ 2609561 h 6246801"/>
              <a:gd name="connsiteX759" fmla="*/ 5289399 w 9384838"/>
              <a:gd name="connsiteY759" fmla="*/ 2534339 h 6246801"/>
              <a:gd name="connsiteX760" fmla="*/ 5289931 w 9384838"/>
              <a:gd name="connsiteY760" fmla="*/ 2534660 h 6246801"/>
              <a:gd name="connsiteX761" fmla="*/ 5289398 w 9384838"/>
              <a:gd name="connsiteY761" fmla="*/ 2534339 h 6246801"/>
              <a:gd name="connsiteX762" fmla="*/ 5313734 w 9384838"/>
              <a:gd name="connsiteY762" fmla="*/ 2483451 h 6246801"/>
              <a:gd name="connsiteX763" fmla="*/ 5289398 w 9384838"/>
              <a:gd name="connsiteY763" fmla="*/ 2459115 h 6246801"/>
              <a:gd name="connsiteX764" fmla="*/ 5364618 w 9384838"/>
              <a:gd name="connsiteY764" fmla="*/ 2408231 h 6246801"/>
              <a:gd name="connsiteX765" fmla="*/ 5388954 w 9384838"/>
              <a:gd name="connsiteY765" fmla="*/ 2433674 h 6246801"/>
              <a:gd name="connsiteX766" fmla="*/ 5464174 w 9384838"/>
              <a:gd name="connsiteY766" fmla="*/ 2408231 h 6246801"/>
              <a:gd name="connsiteX767" fmla="*/ 5515059 w 9384838"/>
              <a:gd name="connsiteY767" fmla="*/ 2333007 h 6246801"/>
              <a:gd name="connsiteX768" fmla="*/ 5539394 w 9384838"/>
              <a:gd name="connsiteY768" fmla="*/ 2257785 h 6246801"/>
              <a:gd name="connsiteX769" fmla="*/ 5539394 w 9384838"/>
              <a:gd name="connsiteY769" fmla="*/ 2233447 h 6246801"/>
              <a:gd name="connsiteX770" fmla="*/ 5564837 w 9384838"/>
              <a:gd name="connsiteY770" fmla="*/ 2182565 h 6246801"/>
              <a:gd name="connsiteX771" fmla="*/ 5614615 w 9384838"/>
              <a:gd name="connsiteY771" fmla="*/ 2233447 h 6246801"/>
              <a:gd name="connsiteX772" fmla="*/ 5640057 w 9384838"/>
              <a:gd name="connsiteY772" fmla="*/ 2208005 h 6246801"/>
              <a:gd name="connsiteX773" fmla="*/ 5665499 w 9384838"/>
              <a:gd name="connsiteY773" fmla="*/ 2233447 h 6246801"/>
              <a:gd name="connsiteX774" fmla="*/ 5665499 w 9384838"/>
              <a:gd name="connsiteY774" fmla="*/ 2257785 h 6246801"/>
              <a:gd name="connsiteX775" fmla="*/ 5640057 w 9384838"/>
              <a:gd name="connsiteY775" fmla="*/ 2408231 h 6246801"/>
              <a:gd name="connsiteX776" fmla="*/ 5689835 w 9384838"/>
              <a:gd name="connsiteY776" fmla="*/ 2433674 h 6246801"/>
              <a:gd name="connsiteX777" fmla="*/ 5740719 w 9384838"/>
              <a:gd name="connsiteY777" fmla="*/ 2408231 h 6246801"/>
              <a:gd name="connsiteX778" fmla="*/ 5765055 w 9384838"/>
              <a:gd name="connsiteY778" fmla="*/ 2358450 h 6246801"/>
              <a:gd name="connsiteX779" fmla="*/ 5840275 w 9384838"/>
              <a:gd name="connsiteY779" fmla="*/ 2459115 h 6246801"/>
              <a:gd name="connsiteX780" fmla="*/ 5891159 w 9384838"/>
              <a:gd name="connsiteY780" fmla="*/ 2408231 h 6246801"/>
              <a:gd name="connsiteX781" fmla="*/ 5940937 w 9384838"/>
              <a:gd name="connsiteY781" fmla="*/ 2283229 h 6246801"/>
              <a:gd name="connsiteX782" fmla="*/ 5891159 w 9384838"/>
              <a:gd name="connsiteY782" fmla="*/ 2208005 h 6246801"/>
              <a:gd name="connsiteX783" fmla="*/ 5840275 w 9384838"/>
              <a:gd name="connsiteY783" fmla="*/ 2257785 h 6246801"/>
              <a:gd name="connsiteX784" fmla="*/ 5715277 w 9384838"/>
              <a:gd name="connsiteY784" fmla="*/ 2283229 h 6246801"/>
              <a:gd name="connsiteX785" fmla="*/ 5765055 w 9384838"/>
              <a:gd name="connsiteY785" fmla="*/ 2132783 h 6246801"/>
              <a:gd name="connsiteX786" fmla="*/ 5840275 w 9384838"/>
              <a:gd name="connsiteY786" fmla="*/ 2081897 h 6246801"/>
              <a:gd name="connsiteX787" fmla="*/ 8270546 w 9384838"/>
              <a:gd name="connsiteY787" fmla="*/ 1474959 h 6246801"/>
              <a:gd name="connsiteX788" fmla="*/ 8282255 w 9384838"/>
              <a:gd name="connsiteY788" fmla="*/ 1480813 h 6246801"/>
              <a:gd name="connsiteX789" fmla="*/ 8274449 w 9384838"/>
              <a:gd name="connsiteY789" fmla="*/ 1490571 h 6246801"/>
              <a:gd name="connsiteX790" fmla="*/ 8264691 w 9384838"/>
              <a:gd name="connsiteY790" fmla="*/ 1491546 h 6246801"/>
              <a:gd name="connsiteX791" fmla="*/ 8247128 w 9384838"/>
              <a:gd name="connsiteY791" fmla="*/ 1501304 h 6246801"/>
              <a:gd name="connsiteX792" fmla="*/ 8250055 w 9384838"/>
              <a:gd name="connsiteY792" fmla="*/ 1485692 h 6246801"/>
              <a:gd name="connsiteX793" fmla="*/ 8265667 w 9384838"/>
              <a:gd name="connsiteY793" fmla="*/ 1485692 h 6246801"/>
              <a:gd name="connsiteX794" fmla="*/ 8270546 w 9384838"/>
              <a:gd name="connsiteY794" fmla="*/ 1474959 h 6246801"/>
              <a:gd name="connsiteX795" fmla="*/ 8187608 w 9384838"/>
              <a:gd name="connsiteY795" fmla="*/ 1463250 h 6246801"/>
              <a:gd name="connsiteX796" fmla="*/ 8203220 w 9384838"/>
              <a:gd name="connsiteY796" fmla="*/ 1472032 h 6246801"/>
              <a:gd name="connsiteX797" fmla="*/ 8215904 w 9384838"/>
              <a:gd name="connsiteY797" fmla="*/ 1471056 h 6246801"/>
              <a:gd name="connsiteX798" fmla="*/ 8214929 w 9384838"/>
              <a:gd name="connsiteY798" fmla="*/ 1479838 h 6246801"/>
              <a:gd name="connsiteX799" fmla="*/ 8216880 w 9384838"/>
              <a:gd name="connsiteY799" fmla="*/ 1484717 h 6246801"/>
              <a:gd name="connsiteX800" fmla="*/ 8195414 w 9384838"/>
              <a:gd name="connsiteY800" fmla="*/ 1482765 h 6246801"/>
              <a:gd name="connsiteX801" fmla="*/ 8197365 w 9384838"/>
              <a:gd name="connsiteY801" fmla="*/ 1476909 h 6246801"/>
              <a:gd name="connsiteX802" fmla="*/ 8187608 w 9384838"/>
              <a:gd name="connsiteY802" fmla="*/ 1463250 h 6246801"/>
              <a:gd name="connsiteX803" fmla="*/ 8289085 w 9384838"/>
              <a:gd name="connsiteY803" fmla="*/ 1415439 h 6246801"/>
              <a:gd name="connsiteX804" fmla="*/ 8307624 w 9384838"/>
              <a:gd name="connsiteY804" fmla="*/ 1425197 h 6246801"/>
              <a:gd name="connsiteX805" fmla="*/ 8318357 w 9384838"/>
              <a:gd name="connsiteY805" fmla="*/ 1429100 h 6246801"/>
              <a:gd name="connsiteX806" fmla="*/ 8307624 w 9384838"/>
              <a:gd name="connsiteY806" fmla="*/ 1443734 h 6246801"/>
              <a:gd name="connsiteX807" fmla="*/ 8313478 w 9384838"/>
              <a:gd name="connsiteY807" fmla="*/ 1452516 h 6246801"/>
              <a:gd name="connsiteX808" fmla="*/ 8282255 w 9384838"/>
              <a:gd name="connsiteY808" fmla="*/ 1469104 h 6246801"/>
              <a:gd name="connsiteX809" fmla="*/ 8280303 w 9384838"/>
              <a:gd name="connsiteY809" fmla="*/ 1453493 h 6246801"/>
              <a:gd name="connsiteX810" fmla="*/ 8269570 w 9384838"/>
              <a:gd name="connsiteY810" fmla="*/ 1425197 h 6246801"/>
              <a:gd name="connsiteX811" fmla="*/ 8289085 w 9384838"/>
              <a:gd name="connsiteY811" fmla="*/ 1415439 h 6246801"/>
              <a:gd name="connsiteX812" fmla="*/ 8360314 w 9384838"/>
              <a:gd name="connsiteY812" fmla="*/ 1357869 h 6246801"/>
              <a:gd name="connsiteX813" fmla="*/ 8376902 w 9384838"/>
              <a:gd name="connsiteY813" fmla="*/ 1366651 h 6246801"/>
              <a:gd name="connsiteX814" fmla="*/ 8379829 w 9384838"/>
              <a:gd name="connsiteY814" fmla="*/ 1382264 h 6246801"/>
              <a:gd name="connsiteX815" fmla="*/ 8349581 w 9384838"/>
              <a:gd name="connsiteY815" fmla="*/ 1375434 h 6246801"/>
              <a:gd name="connsiteX816" fmla="*/ 8360314 w 9384838"/>
              <a:gd name="connsiteY816" fmla="*/ 1357869 h 6246801"/>
              <a:gd name="connsiteX817" fmla="*/ 8571073 w 9384838"/>
              <a:gd name="connsiteY817" fmla="*/ 1228098 h 6246801"/>
              <a:gd name="connsiteX818" fmla="*/ 8597418 w 9384838"/>
              <a:gd name="connsiteY818" fmla="*/ 1253467 h 6246801"/>
              <a:gd name="connsiteX819" fmla="*/ 8592539 w 9384838"/>
              <a:gd name="connsiteY819" fmla="*/ 1260297 h 6246801"/>
              <a:gd name="connsiteX820" fmla="*/ 8592539 w 9384838"/>
              <a:gd name="connsiteY820" fmla="*/ 1272981 h 6246801"/>
              <a:gd name="connsiteX821" fmla="*/ 8572049 w 9384838"/>
              <a:gd name="connsiteY821" fmla="*/ 1273957 h 6246801"/>
              <a:gd name="connsiteX822" fmla="*/ 8561316 w 9384838"/>
              <a:gd name="connsiteY822" fmla="*/ 1285666 h 6246801"/>
              <a:gd name="connsiteX823" fmla="*/ 8554486 w 9384838"/>
              <a:gd name="connsiteY823" fmla="*/ 1302253 h 6246801"/>
              <a:gd name="connsiteX824" fmla="*/ 8533995 w 9384838"/>
              <a:gd name="connsiteY824" fmla="*/ 1311035 h 6246801"/>
              <a:gd name="connsiteX825" fmla="*/ 8510577 w 9384838"/>
              <a:gd name="connsiteY825" fmla="*/ 1309083 h 6246801"/>
              <a:gd name="connsiteX826" fmla="*/ 8505699 w 9384838"/>
              <a:gd name="connsiteY826" fmla="*/ 1331526 h 6246801"/>
              <a:gd name="connsiteX827" fmla="*/ 8494966 w 9384838"/>
              <a:gd name="connsiteY827" fmla="*/ 1335428 h 6246801"/>
              <a:gd name="connsiteX828" fmla="*/ 8482281 w 9384838"/>
              <a:gd name="connsiteY828" fmla="*/ 1312986 h 6246801"/>
              <a:gd name="connsiteX829" fmla="*/ 8474475 w 9384838"/>
              <a:gd name="connsiteY829" fmla="*/ 1303229 h 6246801"/>
              <a:gd name="connsiteX830" fmla="*/ 8467645 w 9384838"/>
              <a:gd name="connsiteY830" fmla="*/ 1279811 h 6246801"/>
              <a:gd name="connsiteX831" fmla="*/ 8476427 w 9384838"/>
              <a:gd name="connsiteY831" fmla="*/ 1270054 h 6246801"/>
              <a:gd name="connsiteX832" fmla="*/ 8524238 w 9384838"/>
              <a:gd name="connsiteY832" fmla="*/ 1261273 h 6246801"/>
              <a:gd name="connsiteX833" fmla="*/ 8551558 w 9384838"/>
              <a:gd name="connsiteY833" fmla="*/ 1236879 h 6246801"/>
              <a:gd name="connsiteX834" fmla="*/ 8567170 w 9384838"/>
              <a:gd name="connsiteY834" fmla="*/ 1237855 h 6246801"/>
              <a:gd name="connsiteX835" fmla="*/ 8571073 w 9384838"/>
              <a:gd name="connsiteY835" fmla="*/ 1228098 h 6246801"/>
              <a:gd name="connsiteX836" fmla="*/ 8306648 w 9384838"/>
              <a:gd name="connsiteY836" fmla="*/ 884639 h 6246801"/>
              <a:gd name="connsiteX837" fmla="*/ 8328114 w 9384838"/>
              <a:gd name="connsiteY837" fmla="*/ 903178 h 6246801"/>
              <a:gd name="connsiteX838" fmla="*/ 8334944 w 9384838"/>
              <a:gd name="connsiteY838" fmla="*/ 917814 h 6246801"/>
              <a:gd name="connsiteX839" fmla="*/ 8368119 w 9384838"/>
              <a:gd name="connsiteY839" fmla="*/ 935377 h 6246801"/>
              <a:gd name="connsiteX840" fmla="*/ 8422761 w 9384838"/>
              <a:gd name="connsiteY840" fmla="*/ 939280 h 6246801"/>
              <a:gd name="connsiteX841" fmla="*/ 8461790 w 9384838"/>
              <a:gd name="connsiteY841" fmla="*/ 922693 h 6246801"/>
              <a:gd name="connsiteX842" fmla="*/ 8450081 w 9384838"/>
              <a:gd name="connsiteY842" fmla="*/ 963674 h 6246801"/>
              <a:gd name="connsiteX843" fmla="*/ 8431542 w 9384838"/>
              <a:gd name="connsiteY843" fmla="*/ 975382 h 6246801"/>
              <a:gd name="connsiteX844" fmla="*/ 8415930 w 9384838"/>
              <a:gd name="connsiteY844" fmla="*/ 963674 h 6246801"/>
              <a:gd name="connsiteX845" fmla="*/ 8397391 w 9384838"/>
              <a:gd name="connsiteY845" fmla="*/ 963674 h 6246801"/>
              <a:gd name="connsiteX846" fmla="*/ 8359338 w 9384838"/>
              <a:gd name="connsiteY846" fmla="*/ 1014411 h 6246801"/>
              <a:gd name="connsiteX847" fmla="*/ 8284206 w 9384838"/>
              <a:gd name="connsiteY847" fmla="*/ 1020265 h 6246801"/>
              <a:gd name="connsiteX848" fmla="*/ 8247128 w 9384838"/>
              <a:gd name="connsiteY848" fmla="*/ 1070028 h 6246801"/>
              <a:gd name="connsiteX849" fmla="*/ 8212977 w 9384838"/>
              <a:gd name="connsiteY849" fmla="*/ 1083688 h 6246801"/>
              <a:gd name="connsiteX850" fmla="*/ 8184681 w 9384838"/>
              <a:gd name="connsiteY850" fmla="*/ 1151014 h 6246801"/>
              <a:gd name="connsiteX851" fmla="*/ 8163215 w 9384838"/>
              <a:gd name="connsiteY851" fmla="*/ 1151014 h 6246801"/>
              <a:gd name="connsiteX852" fmla="*/ 8155409 w 9384838"/>
              <a:gd name="connsiteY852" fmla="*/ 1207607 h 6246801"/>
              <a:gd name="connsiteX853" fmla="*/ 8099792 w 9384838"/>
              <a:gd name="connsiteY853" fmla="*/ 1223219 h 6246801"/>
              <a:gd name="connsiteX854" fmla="*/ 8077350 w 9384838"/>
              <a:gd name="connsiteY854" fmla="*/ 1247612 h 6246801"/>
              <a:gd name="connsiteX855" fmla="*/ 8066617 w 9384838"/>
              <a:gd name="connsiteY855" fmla="*/ 1319817 h 6246801"/>
              <a:gd name="connsiteX856" fmla="*/ 8057835 w 9384838"/>
              <a:gd name="connsiteY856" fmla="*/ 1315914 h 6246801"/>
              <a:gd name="connsiteX857" fmla="*/ 8009048 w 9384838"/>
              <a:gd name="connsiteY857" fmla="*/ 1320793 h 6246801"/>
              <a:gd name="connsiteX858" fmla="*/ 8009048 w 9384838"/>
              <a:gd name="connsiteY858" fmla="*/ 1309084 h 6246801"/>
              <a:gd name="connsiteX859" fmla="*/ 8010024 w 9384838"/>
              <a:gd name="connsiteY859" fmla="*/ 1293472 h 6246801"/>
              <a:gd name="connsiteX860" fmla="*/ 8002218 w 9384838"/>
              <a:gd name="connsiteY860" fmla="*/ 1262248 h 6246801"/>
              <a:gd name="connsiteX861" fmla="*/ 8013927 w 9384838"/>
              <a:gd name="connsiteY861" fmla="*/ 1254442 h 6246801"/>
              <a:gd name="connsiteX862" fmla="*/ 8038320 w 9384838"/>
              <a:gd name="connsiteY862" fmla="*/ 1219316 h 6246801"/>
              <a:gd name="connsiteX863" fmla="*/ 8077350 w 9384838"/>
              <a:gd name="connsiteY863" fmla="*/ 1190044 h 6246801"/>
              <a:gd name="connsiteX864" fmla="*/ 8108573 w 9384838"/>
              <a:gd name="connsiteY864" fmla="*/ 1167602 h 6246801"/>
              <a:gd name="connsiteX865" fmla="*/ 8111501 w 9384838"/>
              <a:gd name="connsiteY865" fmla="*/ 1154917 h 6246801"/>
              <a:gd name="connsiteX866" fmla="*/ 8135894 w 9384838"/>
              <a:gd name="connsiteY866" fmla="*/ 1148087 h 6246801"/>
              <a:gd name="connsiteX867" fmla="*/ 8141748 w 9384838"/>
              <a:gd name="connsiteY867" fmla="*/ 1130524 h 6246801"/>
              <a:gd name="connsiteX868" fmla="*/ 8135894 w 9384838"/>
              <a:gd name="connsiteY868" fmla="*/ 1121742 h 6246801"/>
              <a:gd name="connsiteX869" fmla="*/ 8143700 w 9384838"/>
              <a:gd name="connsiteY869" fmla="*/ 1104179 h 6246801"/>
              <a:gd name="connsiteX870" fmla="*/ 8200293 w 9384838"/>
              <a:gd name="connsiteY870" fmla="*/ 1030998 h 6246801"/>
              <a:gd name="connsiteX871" fmla="*/ 8231516 w 9384838"/>
              <a:gd name="connsiteY871" fmla="*/ 993920 h 6246801"/>
              <a:gd name="connsiteX872" fmla="*/ 8245176 w 9384838"/>
              <a:gd name="connsiteY872" fmla="*/ 957819 h 6246801"/>
              <a:gd name="connsiteX873" fmla="*/ 8258837 w 9384838"/>
              <a:gd name="connsiteY873" fmla="*/ 944159 h 6246801"/>
              <a:gd name="connsiteX874" fmla="*/ 8260788 w 9384838"/>
              <a:gd name="connsiteY874" fmla="*/ 920741 h 6246801"/>
              <a:gd name="connsiteX875" fmla="*/ 8289085 w 9384838"/>
              <a:gd name="connsiteY875" fmla="*/ 889516 h 6246801"/>
              <a:gd name="connsiteX876" fmla="*/ 8306648 w 9384838"/>
              <a:gd name="connsiteY876" fmla="*/ 884639 h 6246801"/>
              <a:gd name="connsiteX877" fmla="*/ 9328245 w 9384838"/>
              <a:gd name="connsiteY877" fmla="*/ 311878 h 6246801"/>
              <a:gd name="connsiteX878" fmla="*/ 9371178 w 9384838"/>
              <a:gd name="connsiteY878" fmla="*/ 317733 h 6246801"/>
              <a:gd name="connsiteX879" fmla="*/ 9384838 w 9384838"/>
              <a:gd name="connsiteY879" fmla="*/ 341150 h 6246801"/>
              <a:gd name="connsiteX880" fmla="*/ 9357517 w 9384838"/>
              <a:gd name="connsiteY880" fmla="*/ 360665 h 6246801"/>
              <a:gd name="connsiteX881" fmla="*/ 9357517 w 9384838"/>
              <a:gd name="connsiteY881" fmla="*/ 378228 h 6246801"/>
              <a:gd name="connsiteX882" fmla="*/ 9371178 w 9384838"/>
              <a:gd name="connsiteY882" fmla="*/ 393840 h 6246801"/>
              <a:gd name="connsiteX883" fmla="*/ 9367275 w 9384838"/>
              <a:gd name="connsiteY883" fmla="*/ 427015 h 6246801"/>
              <a:gd name="connsiteX884" fmla="*/ 9314585 w 9384838"/>
              <a:gd name="connsiteY884" fmla="*/ 427015 h 6246801"/>
              <a:gd name="connsiteX885" fmla="*/ 9250186 w 9384838"/>
              <a:gd name="connsiteY885" fmla="*/ 440675 h 6246801"/>
              <a:gd name="connsiteX886" fmla="*/ 9213108 w 9384838"/>
              <a:gd name="connsiteY886" fmla="*/ 471899 h 6246801"/>
              <a:gd name="connsiteX887" fmla="*/ 9162370 w 9384838"/>
              <a:gd name="connsiteY887" fmla="*/ 491414 h 6246801"/>
              <a:gd name="connsiteX888" fmla="*/ 9099923 w 9384838"/>
              <a:gd name="connsiteY888" fmla="*/ 526540 h 6246801"/>
              <a:gd name="connsiteX889" fmla="*/ 9035524 w 9384838"/>
              <a:gd name="connsiteY889" fmla="*/ 587036 h 6246801"/>
              <a:gd name="connsiteX890" fmla="*/ 8996494 w 9384838"/>
              <a:gd name="connsiteY890" fmla="*/ 635822 h 6246801"/>
              <a:gd name="connsiteX891" fmla="*/ 8961368 w 9384838"/>
              <a:gd name="connsiteY891" fmla="*/ 637774 h 6246801"/>
              <a:gd name="connsiteX892" fmla="*/ 8951610 w 9384838"/>
              <a:gd name="connsiteY892" fmla="*/ 647531 h 6246801"/>
              <a:gd name="connsiteX893" fmla="*/ 8926241 w 9384838"/>
              <a:gd name="connsiteY893" fmla="*/ 637774 h 6246801"/>
              <a:gd name="connsiteX894" fmla="*/ 8916484 w 9384838"/>
              <a:gd name="connsiteY894" fmla="*/ 608501 h 6246801"/>
              <a:gd name="connsiteX895" fmla="*/ 8883309 w 9384838"/>
              <a:gd name="connsiteY895" fmla="*/ 622162 h 6246801"/>
              <a:gd name="connsiteX896" fmla="*/ 8877454 w 9384838"/>
              <a:gd name="connsiteY896" fmla="*/ 651434 h 6246801"/>
              <a:gd name="connsiteX897" fmla="*/ 8887212 w 9384838"/>
              <a:gd name="connsiteY897" fmla="*/ 665094 h 6246801"/>
              <a:gd name="connsiteX898" fmla="*/ 8846231 w 9384838"/>
              <a:gd name="connsiteY898" fmla="*/ 719735 h 6246801"/>
              <a:gd name="connsiteX899" fmla="*/ 8799395 w 9384838"/>
              <a:gd name="connsiteY899" fmla="*/ 749008 h 6246801"/>
              <a:gd name="connsiteX900" fmla="*/ 8766220 w 9384838"/>
              <a:gd name="connsiteY900" fmla="*/ 774380 h 6246801"/>
              <a:gd name="connsiteX901" fmla="*/ 8731094 w 9384838"/>
              <a:gd name="connsiteY901" fmla="*/ 844633 h 6246801"/>
              <a:gd name="connsiteX902" fmla="*/ 8697919 w 9384838"/>
              <a:gd name="connsiteY902" fmla="*/ 862196 h 6246801"/>
              <a:gd name="connsiteX903" fmla="*/ 8666695 w 9384838"/>
              <a:gd name="connsiteY903" fmla="*/ 862196 h 6246801"/>
              <a:gd name="connsiteX904" fmla="*/ 8641326 w 9384838"/>
              <a:gd name="connsiteY904" fmla="*/ 887565 h 6246801"/>
              <a:gd name="connsiteX905" fmla="*/ 8614005 w 9384838"/>
              <a:gd name="connsiteY905" fmla="*/ 932449 h 6246801"/>
              <a:gd name="connsiteX906" fmla="*/ 8590587 w 9384838"/>
              <a:gd name="connsiteY906" fmla="*/ 936351 h 6246801"/>
              <a:gd name="connsiteX907" fmla="*/ 8576927 w 9384838"/>
              <a:gd name="connsiteY907" fmla="*/ 920740 h 6246801"/>
              <a:gd name="connsiteX908" fmla="*/ 8590587 w 9384838"/>
              <a:gd name="connsiteY908" fmla="*/ 885614 h 6246801"/>
              <a:gd name="connsiteX909" fmla="*/ 8602296 w 9384838"/>
              <a:gd name="connsiteY909" fmla="*/ 881711 h 6246801"/>
              <a:gd name="connsiteX910" fmla="*/ 8610102 w 9384838"/>
              <a:gd name="connsiteY910" fmla="*/ 868050 h 6246801"/>
              <a:gd name="connsiteX911" fmla="*/ 8606199 w 9384838"/>
              <a:gd name="connsiteY911" fmla="*/ 850487 h 6246801"/>
              <a:gd name="connsiteX912" fmla="*/ 8612054 w 9384838"/>
              <a:gd name="connsiteY912" fmla="*/ 825118 h 6246801"/>
              <a:gd name="connsiteX913" fmla="*/ 8623762 w 9384838"/>
              <a:gd name="connsiteY913" fmla="*/ 846584 h 6246801"/>
              <a:gd name="connsiteX914" fmla="*/ 8637423 w 9384838"/>
              <a:gd name="connsiteY914" fmla="*/ 848536 h 6246801"/>
              <a:gd name="connsiteX915" fmla="*/ 8649132 w 9384838"/>
              <a:gd name="connsiteY915" fmla="*/ 827069 h 6246801"/>
              <a:gd name="connsiteX916" fmla="*/ 8635471 w 9384838"/>
              <a:gd name="connsiteY916" fmla="*/ 807555 h 6246801"/>
              <a:gd name="connsiteX917" fmla="*/ 8654986 w 9384838"/>
              <a:gd name="connsiteY917" fmla="*/ 807555 h 6246801"/>
              <a:gd name="connsiteX918" fmla="*/ 8664743 w 9384838"/>
              <a:gd name="connsiteY918" fmla="*/ 819263 h 6246801"/>
              <a:gd name="connsiteX919" fmla="*/ 8692064 w 9384838"/>
              <a:gd name="connsiteY919" fmla="*/ 805603 h 6246801"/>
              <a:gd name="connsiteX920" fmla="*/ 8709627 w 9384838"/>
              <a:gd name="connsiteY920" fmla="*/ 778282 h 6246801"/>
              <a:gd name="connsiteX921" fmla="*/ 8711579 w 9384838"/>
              <a:gd name="connsiteY921" fmla="*/ 749008 h 6246801"/>
              <a:gd name="connsiteX922" fmla="*/ 8695967 w 9384838"/>
              <a:gd name="connsiteY922" fmla="*/ 749008 h 6246801"/>
              <a:gd name="connsiteX923" fmla="*/ 8672549 w 9384838"/>
              <a:gd name="connsiteY923" fmla="*/ 745105 h 6246801"/>
              <a:gd name="connsiteX924" fmla="*/ 8668646 w 9384838"/>
              <a:gd name="connsiteY924" fmla="*/ 713881 h 6246801"/>
              <a:gd name="connsiteX925" fmla="*/ 8697919 w 9384838"/>
              <a:gd name="connsiteY925" fmla="*/ 713881 h 6246801"/>
              <a:gd name="connsiteX926" fmla="*/ 8715482 w 9384838"/>
              <a:gd name="connsiteY926" fmla="*/ 731444 h 6246801"/>
              <a:gd name="connsiteX927" fmla="*/ 8733045 w 9384838"/>
              <a:gd name="connsiteY927" fmla="*/ 719735 h 6246801"/>
              <a:gd name="connsiteX928" fmla="*/ 8746705 w 9384838"/>
              <a:gd name="connsiteY928" fmla="*/ 688512 h 6246801"/>
              <a:gd name="connsiteX929" fmla="*/ 8787686 w 9384838"/>
              <a:gd name="connsiteY929" fmla="*/ 674851 h 6246801"/>
              <a:gd name="connsiteX930" fmla="*/ 8811104 w 9384838"/>
              <a:gd name="connsiteY930" fmla="*/ 624114 h 6246801"/>
              <a:gd name="connsiteX931" fmla="*/ 8830619 w 9384838"/>
              <a:gd name="connsiteY931" fmla="*/ 618260 h 6246801"/>
              <a:gd name="connsiteX932" fmla="*/ 8840376 w 9384838"/>
              <a:gd name="connsiteY932" fmla="*/ 600695 h 6246801"/>
              <a:gd name="connsiteX933" fmla="*/ 8832570 w 9384838"/>
              <a:gd name="connsiteY933" fmla="*/ 559715 h 6246801"/>
              <a:gd name="connsiteX934" fmla="*/ 8850134 w 9384838"/>
              <a:gd name="connsiteY934" fmla="*/ 559715 h 6246801"/>
              <a:gd name="connsiteX935" fmla="*/ 8885260 w 9384838"/>
              <a:gd name="connsiteY935" fmla="*/ 573376 h 6246801"/>
              <a:gd name="connsiteX936" fmla="*/ 8902823 w 9384838"/>
              <a:gd name="connsiteY936" fmla="*/ 559715 h 6246801"/>
              <a:gd name="connsiteX937" fmla="*/ 8904775 w 9384838"/>
              <a:gd name="connsiteY937" fmla="*/ 524589 h 6246801"/>
              <a:gd name="connsiteX938" fmla="*/ 8949659 w 9384838"/>
              <a:gd name="connsiteY938" fmla="*/ 497268 h 6246801"/>
              <a:gd name="connsiteX939" fmla="*/ 8976980 w 9384838"/>
              <a:gd name="connsiteY939" fmla="*/ 497268 h 6246801"/>
              <a:gd name="connsiteX940" fmla="*/ 8976980 w 9384838"/>
              <a:gd name="connsiteY940" fmla="*/ 462142 h 6246801"/>
              <a:gd name="connsiteX941" fmla="*/ 8965271 w 9384838"/>
              <a:gd name="connsiteY941" fmla="*/ 419209 h 6246801"/>
              <a:gd name="connsiteX942" fmla="*/ 8973077 w 9384838"/>
              <a:gd name="connsiteY942" fmla="*/ 393840 h 6246801"/>
              <a:gd name="connsiteX943" fmla="*/ 9002349 w 9384838"/>
              <a:gd name="connsiteY943" fmla="*/ 376277 h 6246801"/>
              <a:gd name="connsiteX944" fmla="*/ 9017961 w 9384838"/>
              <a:gd name="connsiteY944" fmla="*/ 403597 h 6246801"/>
              <a:gd name="connsiteX945" fmla="*/ 9041378 w 9384838"/>
              <a:gd name="connsiteY945" fmla="*/ 467996 h 6246801"/>
              <a:gd name="connsiteX946" fmla="*/ 9076505 w 9384838"/>
              <a:gd name="connsiteY946" fmla="*/ 475802 h 6246801"/>
              <a:gd name="connsiteX947" fmla="*/ 9154564 w 9384838"/>
              <a:gd name="connsiteY947" fmla="*/ 458239 h 6246801"/>
              <a:gd name="connsiteX948" fmla="*/ 9209205 w 9384838"/>
              <a:gd name="connsiteY948" fmla="*/ 409452 h 6246801"/>
              <a:gd name="connsiteX949" fmla="*/ 9218963 w 9384838"/>
              <a:gd name="connsiteY949" fmla="*/ 380180 h 6246801"/>
              <a:gd name="connsiteX950" fmla="*/ 9283361 w 9384838"/>
              <a:gd name="connsiteY950" fmla="*/ 325538 h 6246801"/>
              <a:gd name="connsiteX951" fmla="*/ 9328245 w 9384838"/>
              <a:gd name="connsiteY951" fmla="*/ 31187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1068" fmla="*/ 6819242 w 9384838"/>
              <a:gd name="connsiteY106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72009 w 9384838"/>
              <a:gd name="connsiteY211" fmla="*/ 5293241 h 6246801"/>
              <a:gd name="connsiteX212" fmla="*/ 422231 w 9384838"/>
              <a:gd name="connsiteY212" fmla="*/ 5318684 h 6246801"/>
              <a:gd name="connsiteX213" fmla="*/ 446567 w 9384838"/>
              <a:gd name="connsiteY213" fmla="*/ 5344127 h 6246801"/>
              <a:gd name="connsiteX214" fmla="*/ 497451 w 9384838"/>
              <a:gd name="connsiteY214" fmla="*/ 5344127 h 6246801"/>
              <a:gd name="connsiteX215" fmla="*/ 521787 w 9384838"/>
              <a:gd name="connsiteY215" fmla="*/ 5318684 h 6246801"/>
              <a:gd name="connsiteX216" fmla="*/ 521787 w 9384838"/>
              <a:gd name="connsiteY216" fmla="*/ 5369570 h 6246801"/>
              <a:gd name="connsiteX217" fmla="*/ 497451 w 9384838"/>
              <a:gd name="connsiteY217" fmla="*/ 5419350 h 6246801"/>
              <a:gd name="connsiteX218" fmla="*/ 472009 w 9384838"/>
              <a:gd name="connsiteY218" fmla="*/ 5419350 h 6246801"/>
              <a:gd name="connsiteX219" fmla="*/ 446567 w 9384838"/>
              <a:gd name="connsiteY219" fmla="*/ 5444793 h 6246801"/>
              <a:gd name="connsiteX220" fmla="*/ 422231 w 9384838"/>
              <a:gd name="connsiteY220" fmla="*/ 5419350 h 6246801"/>
              <a:gd name="connsiteX221" fmla="*/ 446567 w 9384838"/>
              <a:gd name="connsiteY221" fmla="*/ 5393907 h 6246801"/>
              <a:gd name="connsiteX222" fmla="*/ 446567 w 9384838"/>
              <a:gd name="connsiteY222" fmla="*/ 5369570 h 6246801"/>
              <a:gd name="connsiteX223" fmla="*/ 422231 w 9384838"/>
              <a:gd name="connsiteY223" fmla="*/ 5344127 h 6246801"/>
              <a:gd name="connsiteX224" fmla="*/ 371347 w 9384838"/>
              <a:gd name="connsiteY224" fmla="*/ 5369570 h 6246801"/>
              <a:gd name="connsiteX225" fmla="*/ 347011 w 9384838"/>
              <a:gd name="connsiteY225" fmla="*/ 5344127 h 6246801"/>
              <a:gd name="connsiteX226" fmla="*/ 321569 w 9384838"/>
              <a:gd name="connsiteY226" fmla="*/ 5393907 h 6246801"/>
              <a:gd name="connsiteX227" fmla="*/ 271791 w 9384838"/>
              <a:gd name="connsiteY227" fmla="*/ 5419350 h 6246801"/>
              <a:gd name="connsiteX228" fmla="*/ 321569 w 9384838"/>
              <a:gd name="connsiteY228" fmla="*/ 5369570 h 6246801"/>
              <a:gd name="connsiteX229" fmla="*/ 296127 w 9384838"/>
              <a:gd name="connsiteY229" fmla="*/ 5344127 h 6246801"/>
              <a:gd name="connsiteX230" fmla="*/ 296127 w 9384838"/>
              <a:gd name="connsiteY230" fmla="*/ 5293241 h 6246801"/>
              <a:gd name="connsiteX231" fmla="*/ 271791 w 9384838"/>
              <a:gd name="connsiteY231" fmla="*/ 5293241 h 6246801"/>
              <a:gd name="connsiteX232" fmla="*/ 246349 w 9384838"/>
              <a:gd name="connsiteY232" fmla="*/ 5243462 h 6246801"/>
              <a:gd name="connsiteX233" fmla="*/ 296127 w 9384838"/>
              <a:gd name="connsiteY233" fmla="*/ 5168239 h 6246801"/>
              <a:gd name="connsiteX234" fmla="*/ 321569 w 9384838"/>
              <a:gd name="connsiteY234" fmla="*/ 5193682 h 6246801"/>
              <a:gd name="connsiteX235" fmla="*/ 296127 w 9384838"/>
              <a:gd name="connsiteY235" fmla="*/ 5218019 h 6246801"/>
              <a:gd name="connsiteX236" fmla="*/ 321569 w 9384838"/>
              <a:gd name="connsiteY236" fmla="*/ 5218019 h 6246801"/>
              <a:gd name="connsiteX237" fmla="*/ 321569 w 9384838"/>
              <a:gd name="connsiteY237" fmla="*/ 5243462 h 6246801"/>
              <a:gd name="connsiteX238" fmla="*/ 296127 w 9384838"/>
              <a:gd name="connsiteY238" fmla="*/ 5268905 h 6246801"/>
              <a:gd name="connsiteX239" fmla="*/ 321569 w 9384838"/>
              <a:gd name="connsiteY239" fmla="*/ 5318684 h 6246801"/>
              <a:gd name="connsiteX240" fmla="*/ 347011 w 9384838"/>
              <a:gd name="connsiteY240" fmla="*/ 5293241 h 6246801"/>
              <a:gd name="connsiteX241" fmla="*/ 371347 w 9384838"/>
              <a:gd name="connsiteY241" fmla="*/ 5318684 h 6246801"/>
              <a:gd name="connsiteX242" fmla="*/ 396789 w 9384838"/>
              <a:gd name="connsiteY242" fmla="*/ 5318684 h 6246801"/>
              <a:gd name="connsiteX243" fmla="*/ 371347 w 9384838"/>
              <a:gd name="connsiteY243" fmla="*/ 5268905 h 6246801"/>
              <a:gd name="connsiteX244" fmla="*/ 396789 w 9384838"/>
              <a:gd name="connsiteY244" fmla="*/ 5243462 h 6246801"/>
              <a:gd name="connsiteX245" fmla="*/ 371347 w 9384838"/>
              <a:gd name="connsiteY245" fmla="*/ 5193682 h 6246801"/>
              <a:gd name="connsiteX246" fmla="*/ 321569 w 9384838"/>
              <a:gd name="connsiteY246" fmla="*/ 5168239 h 6246801"/>
              <a:gd name="connsiteX247" fmla="*/ 347011 w 9384838"/>
              <a:gd name="connsiteY247" fmla="*/ 5142796 h 6246801"/>
              <a:gd name="connsiteX248" fmla="*/ 296127 w 9384838"/>
              <a:gd name="connsiteY248" fmla="*/ 5142796 h 6246801"/>
              <a:gd name="connsiteX249" fmla="*/ 271791 w 9384838"/>
              <a:gd name="connsiteY249" fmla="*/ 5093016 h 6246801"/>
              <a:gd name="connsiteX250" fmla="*/ 296127 w 9384838"/>
              <a:gd name="connsiteY250" fmla="*/ 5067573 h 6246801"/>
              <a:gd name="connsiteX251" fmla="*/ 271791 w 9384838"/>
              <a:gd name="connsiteY251" fmla="*/ 5043236 h 6246801"/>
              <a:gd name="connsiteX252" fmla="*/ 271791 w 9384838"/>
              <a:gd name="connsiteY252" fmla="*/ 5017793 h 6246801"/>
              <a:gd name="connsiteX253" fmla="*/ 321569 w 9384838"/>
              <a:gd name="connsiteY253" fmla="*/ 5043236 h 6246801"/>
              <a:gd name="connsiteX254" fmla="*/ 347011 w 9384838"/>
              <a:gd name="connsiteY254" fmla="*/ 5043236 h 6246801"/>
              <a:gd name="connsiteX255" fmla="*/ 371347 w 9384838"/>
              <a:gd name="connsiteY255" fmla="*/ 5067573 h 6246801"/>
              <a:gd name="connsiteX256" fmla="*/ 371347 w 9384838"/>
              <a:gd name="connsiteY256" fmla="*/ 5093016 h 6246801"/>
              <a:gd name="connsiteX257" fmla="*/ 396789 w 9384838"/>
              <a:gd name="connsiteY257" fmla="*/ 5093016 h 6246801"/>
              <a:gd name="connsiteX258" fmla="*/ 396789 w 9384838"/>
              <a:gd name="connsiteY258" fmla="*/ 5067573 h 6246801"/>
              <a:gd name="connsiteX259" fmla="*/ 422231 w 9384838"/>
              <a:gd name="connsiteY259" fmla="*/ 5043236 h 6246801"/>
              <a:gd name="connsiteX260" fmla="*/ 371347 w 9384838"/>
              <a:gd name="connsiteY260" fmla="*/ 5017793 h 6246801"/>
              <a:gd name="connsiteX261" fmla="*/ 396789 w 9384838"/>
              <a:gd name="connsiteY261" fmla="*/ 4992350 h 6246801"/>
              <a:gd name="connsiteX262" fmla="*/ 422231 w 9384838"/>
              <a:gd name="connsiteY262" fmla="*/ 4968013 h 6246801"/>
              <a:gd name="connsiteX263" fmla="*/ 446567 w 9384838"/>
              <a:gd name="connsiteY263" fmla="*/ 4992350 h 6246801"/>
              <a:gd name="connsiteX264" fmla="*/ 446567 w 9384838"/>
              <a:gd name="connsiteY264" fmla="*/ 5017793 h 6246801"/>
              <a:gd name="connsiteX265" fmla="*/ 472009 w 9384838"/>
              <a:gd name="connsiteY265" fmla="*/ 5043236 h 6246801"/>
              <a:gd name="connsiteX266" fmla="*/ 497451 w 9384838"/>
              <a:gd name="connsiteY266" fmla="*/ 5017793 h 6246801"/>
              <a:gd name="connsiteX267" fmla="*/ 497452 w 9384838"/>
              <a:gd name="connsiteY267" fmla="*/ 5017793 h 6246801"/>
              <a:gd name="connsiteX268" fmla="*/ 547230 w 9384838"/>
              <a:gd name="connsiteY268" fmla="*/ 5017793 h 6246801"/>
              <a:gd name="connsiteX269" fmla="*/ 521788 w 9384838"/>
              <a:gd name="connsiteY269" fmla="*/ 4992350 h 6246801"/>
              <a:gd name="connsiteX270" fmla="*/ 572672 w 9384838"/>
              <a:gd name="connsiteY270" fmla="*/ 4968013 h 6246801"/>
              <a:gd name="connsiteX271" fmla="*/ 597008 w 9384838"/>
              <a:gd name="connsiteY271" fmla="*/ 4992350 h 6246801"/>
              <a:gd name="connsiteX272" fmla="*/ 647892 w 9384838"/>
              <a:gd name="connsiteY272" fmla="*/ 4992350 h 6246801"/>
              <a:gd name="connsiteX273" fmla="*/ 647892 w 9384838"/>
              <a:gd name="connsiteY273" fmla="*/ 4968013 h 6246801"/>
              <a:gd name="connsiteX274" fmla="*/ 672228 w 9384838"/>
              <a:gd name="connsiteY274" fmla="*/ 4942570 h 6246801"/>
              <a:gd name="connsiteX275" fmla="*/ 672228 w 9384838"/>
              <a:gd name="connsiteY275" fmla="*/ 4917127 h 6246801"/>
              <a:gd name="connsiteX276" fmla="*/ 723112 w 9384838"/>
              <a:gd name="connsiteY276" fmla="*/ 4892790 h 6246801"/>
              <a:gd name="connsiteX277" fmla="*/ 772890 w 9384838"/>
              <a:gd name="connsiteY277" fmla="*/ 4892790 h 6246801"/>
              <a:gd name="connsiteX278" fmla="*/ 798333 w 9384838"/>
              <a:gd name="connsiteY278" fmla="*/ 4867347 h 6246801"/>
              <a:gd name="connsiteX279" fmla="*/ 291494 w 9384838"/>
              <a:gd name="connsiteY279" fmla="*/ 3896294 h 6246801"/>
              <a:gd name="connsiteX280" fmla="*/ 319795 w 9384838"/>
              <a:gd name="connsiteY280" fmla="*/ 3947235 h 6246801"/>
              <a:gd name="connsiteX281" fmla="*/ 280174 w 9384838"/>
              <a:gd name="connsiteY281" fmla="*/ 4026476 h 6246801"/>
              <a:gd name="connsiteX282" fmla="*/ 234893 w 9384838"/>
              <a:gd name="connsiteY282" fmla="*/ 4026476 h 6246801"/>
              <a:gd name="connsiteX283" fmla="*/ 220743 w 9384838"/>
              <a:gd name="connsiteY283" fmla="*/ 4066097 h 6246801"/>
              <a:gd name="connsiteX284" fmla="*/ 178292 w 9384838"/>
              <a:gd name="connsiteY284" fmla="*/ 4074587 h 6246801"/>
              <a:gd name="connsiteX285" fmla="*/ 133012 w 9384838"/>
              <a:gd name="connsiteY285" fmla="*/ 4111377 h 6246801"/>
              <a:gd name="connsiteX286" fmla="*/ 93391 w 9384838"/>
              <a:gd name="connsiteY286" fmla="*/ 4125528 h 6246801"/>
              <a:gd name="connsiteX287" fmla="*/ 113201 w 9384838"/>
              <a:gd name="connsiteY287" fmla="*/ 4187789 h 6246801"/>
              <a:gd name="connsiteX288" fmla="*/ 82071 w 9384838"/>
              <a:gd name="connsiteY288" fmla="*/ 4187789 h 6246801"/>
              <a:gd name="connsiteX289" fmla="*/ 59430 w 9384838"/>
              <a:gd name="connsiteY289" fmla="*/ 4250050 h 6246801"/>
              <a:gd name="connsiteX290" fmla="*/ 76411 w 9384838"/>
              <a:gd name="connsiteY290" fmla="*/ 4275521 h 6246801"/>
              <a:gd name="connsiteX291" fmla="*/ 11320 w 9384838"/>
              <a:gd name="connsiteY291" fmla="*/ 4317971 h 6246801"/>
              <a:gd name="connsiteX292" fmla="*/ 0 w 9384838"/>
              <a:gd name="connsiteY292" fmla="*/ 4230240 h 6246801"/>
              <a:gd name="connsiteX293" fmla="*/ 31130 w 9384838"/>
              <a:gd name="connsiteY293" fmla="*/ 4218920 h 6246801"/>
              <a:gd name="connsiteX294" fmla="*/ 45280 w 9384838"/>
              <a:gd name="connsiteY294" fmla="*/ 4187789 h 6246801"/>
              <a:gd name="connsiteX295" fmla="*/ 53771 w 9384838"/>
              <a:gd name="connsiteY295" fmla="*/ 4131188 h 6246801"/>
              <a:gd name="connsiteX296" fmla="*/ 70751 w 9384838"/>
              <a:gd name="connsiteY296" fmla="*/ 4105717 h 6246801"/>
              <a:gd name="connsiteX297" fmla="*/ 124522 w 9384838"/>
              <a:gd name="connsiteY297" fmla="*/ 4083077 h 6246801"/>
              <a:gd name="connsiteX298" fmla="*/ 152822 w 9384838"/>
              <a:gd name="connsiteY298" fmla="*/ 4040626 h 6246801"/>
              <a:gd name="connsiteX299" fmla="*/ 104711 w 9384838"/>
              <a:gd name="connsiteY299" fmla="*/ 4023646 h 6246801"/>
              <a:gd name="connsiteX300" fmla="*/ 104711 w 9384838"/>
              <a:gd name="connsiteY300" fmla="*/ 3981195 h 6246801"/>
              <a:gd name="connsiteX301" fmla="*/ 144332 w 9384838"/>
              <a:gd name="connsiteY301" fmla="*/ 3981195 h 6246801"/>
              <a:gd name="connsiteX302" fmla="*/ 181122 w 9384838"/>
              <a:gd name="connsiteY302" fmla="*/ 4020816 h 6246801"/>
              <a:gd name="connsiteX303" fmla="*/ 240553 w 9384838"/>
              <a:gd name="connsiteY303" fmla="*/ 3955725 h 6246801"/>
              <a:gd name="connsiteX304" fmla="*/ 271684 w 9384838"/>
              <a:gd name="connsiteY304" fmla="*/ 3907614 h 6246801"/>
              <a:gd name="connsiteX305" fmla="*/ 291494 w 9384838"/>
              <a:gd name="connsiteY305" fmla="*/ 3896294 h 6246801"/>
              <a:gd name="connsiteX306" fmla="*/ 481106 w 9384838"/>
              <a:gd name="connsiteY306" fmla="*/ 3596309 h 6246801"/>
              <a:gd name="connsiteX307" fmla="*/ 435825 w 9384838"/>
              <a:gd name="connsiteY307" fmla="*/ 3664230 h 6246801"/>
              <a:gd name="connsiteX308" fmla="*/ 396205 w 9384838"/>
              <a:gd name="connsiteY308" fmla="*/ 3638759 h 6246801"/>
              <a:gd name="connsiteX309" fmla="*/ 481106 w 9384838"/>
              <a:gd name="connsiteY309" fmla="*/ 3596309 h 6246801"/>
              <a:gd name="connsiteX310" fmla="*/ 4460871 w 9384838"/>
              <a:gd name="connsiteY310" fmla="*/ 3512231 h 6246801"/>
              <a:gd name="connsiteX311" fmla="*/ 4435429 w 9384838"/>
              <a:gd name="connsiteY311" fmla="*/ 3563117 h 6246801"/>
              <a:gd name="connsiteX312" fmla="*/ 4385651 w 9384838"/>
              <a:gd name="connsiteY312" fmla="*/ 3612896 h 6246801"/>
              <a:gd name="connsiteX313" fmla="*/ 4385651 w 9384838"/>
              <a:gd name="connsiteY313" fmla="*/ 3638339 h 6246801"/>
              <a:gd name="connsiteX314" fmla="*/ 4435429 w 9384838"/>
              <a:gd name="connsiteY314" fmla="*/ 3638339 h 6246801"/>
              <a:gd name="connsiteX315" fmla="*/ 4435429 w 9384838"/>
              <a:gd name="connsiteY315" fmla="*/ 3662676 h 6246801"/>
              <a:gd name="connsiteX316" fmla="*/ 4385651 w 9384838"/>
              <a:gd name="connsiteY316" fmla="*/ 3713562 h 6246801"/>
              <a:gd name="connsiteX317" fmla="*/ 4284989 w 9384838"/>
              <a:gd name="connsiteY317" fmla="*/ 3737899 h 6246801"/>
              <a:gd name="connsiteX318" fmla="*/ 4310431 w 9384838"/>
              <a:gd name="connsiteY318" fmla="*/ 3688119 h 6246801"/>
              <a:gd name="connsiteX319" fmla="*/ 4335873 w 9384838"/>
              <a:gd name="connsiteY319" fmla="*/ 3662676 h 6246801"/>
              <a:gd name="connsiteX320" fmla="*/ 4335873 w 9384838"/>
              <a:gd name="connsiteY320" fmla="*/ 3638339 h 6246801"/>
              <a:gd name="connsiteX321" fmla="*/ 4284989 w 9384838"/>
              <a:gd name="connsiteY321" fmla="*/ 3662676 h 6246801"/>
              <a:gd name="connsiteX322" fmla="*/ 4284989 w 9384838"/>
              <a:gd name="connsiteY322" fmla="*/ 3612896 h 6246801"/>
              <a:gd name="connsiteX323" fmla="*/ 4360209 w 9384838"/>
              <a:gd name="connsiteY323" fmla="*/ 3537674 h 6246801"/>
              <a:gd name="connsiteX324" fmla="*/ 4460871 w 9384838"/>
              <a:gd name="connsiteY324" fmla="*/ 3512231 h 6246801"/>
              <a:gd name="connsiteX325" fmla="*/ 605629 w 9384838"/>
              <a:gd name="connsiteY325" fmla="*/ 3364245 h 6246801"/>
              <a:gd name="connsiteX326" fmla="*/ 611289 w 9384838"/>
              <a:gd name="connsiteY326" fmla="*/ 3409526 h 6246801"/>
              <a:gd name="connsiteX327" fmla="*/ 633929 w 9384838"/>
              <a:gd name="connsiteY327" fmla="*/ 3437826 h 6246801"/>
              <a:gd name="connsiteX328" fmla="*/ 616949 w 9384838"/>
              <a:gd name="connsiteY328" fmla="*/ 3485937 h 6246801"/>
              <a:gd name="connsiteX329" fmla="*/ 599969 w 9384838"/>
              <a:gd name="connsiteY329" fmla="*/ 3497257 h 6246801"/>
              <a:gd name="connsiteX330" fmla="*/ 560348 w 9384838"/>
              <a:gd name="connsiteY330" fmla="*/ 3451976 h 6246801"/>
              <a:gd name="connsiteX331" fmla="*/ 577328 w 9384838"/>
              <a:gd name="connsiteY331" fmla="*/ 3415186 h 6246801"/>
              <a:gd name="connsiteX332" fmla="*/ 574498 w 9384838"/>
              <a:gd name="connsiteY332" fmla="*/ 3369905 h 6246801"/>
              <a:gd name="connsiteX333" fmla="*/ 605629 w 9384838"/>
              <a:gd name="connsiteY333" fmla="*/ 3364245 h 6246801"/>
              <a:gd name="connsiteX334" fmla="*/ 1098059 w 9384838"/>
              <a:gd name="connsiteY334" fmla="*/ 3109544 h 6246801"/>
              <a:gd name="connsiteX335" fmla="*/ 1081079 w 9384838"/>
              <a:gd name="connsiteY335" fmla="*/ 3137841 h 6246801"/>
              <a:gd name="connsiteX336" fmla="*/ 1064099 w 9384838"/>
              <a:gd name="connsiteY336" fmla="*/ 3154822 h 6246801"/>
              <a:gd name="connsiteX337" fmla="*/ 1038628 w 9384838"/>
              <a:gd name="connsiteY337" fmla="*/ 3143502 h 6246801"/>
              <a:gd name="connsiteX338" fmla="*/ 1098059 w 9384838"/>
              <a:gd name="connsiteY338" fmla="*/ 3109544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05615 w 9384838"/>
              <a:gd name="connsiteY352" fmla="*/ 3061433 h 6246801"/>
              <a:gd name="connsiteX353" fmla="*/ 936745 w 9384838"/>
              <a:gd name="connsiteY353" fmla="*/ 3033132 h 6246801"/>
              <a:gd name="connsiteX354" fmla="*/ 973535 w 9384838"/>
              <a:gd name="connsiteY354" fmla="*/ 3081244 h 6246801"/>
              <a:gd name="connsiteX355" fmla="*/ 948066 w 9384838"/>
              <a:gd name="connsiteY355" fmla="*/ 3115203 h 6246801"/>
              <a:gd name="connsiteX356" fmla="*/ 925424 w 9384838"/>
              <a:gd name="connsiteY356" fmla="*/ 3067093 h 6246801"/>
              <a:gd name="connsiteX357" fmla="*/ 936745 w 9384838"/>
              <a:gd name="connsiteY357" fmla="*/ 3033132 h 6246801"/>
              <a:gd name="connsiteX358" fmla="*/ 5840275 w 9384838"/>
              <a:gd name="connsiteY358" fmla="*/ 2081897 h 6246801"/>
              <a:gd name="connsiteX359" fmla="*/ 5891159 w 9384838"/>
              <a:gd name="connsiteY359" fmla="*/ 2132783 h 6246801"/>
              <a:gd name="connsiteX360" fmla="*/ 5891159 w 9384838"/>
              <a:gd name="connsiteY360" fmla="*/ 2158226 h 6246801"/>
              <a:gd name="connsiteX361" fmla="*/ 5966379 w 9384838"/>
              <a:gd name="connsiteY361" fmla="*/ 2208005 h 6246801"/>
              <a:gd name="connsiteX362" fmla="*/ 6016157 w 9384838"/>
              <a:gd name="connsiteY362" fmla="*/ 2208005 h 6246801"/>
              <a:gd name="connsiteX363" fmla="*/ 6041599 w 9384838"/>
              <a:gd name="connsiteY363" fmla="*/ 2208005 h 6246801"/>
              <a:gd name="connsiteX364" fmla="*/ 5966379 w 9384838"/>
              <a:gd name="connsiteY364" fmla="*/ 2308672 h 6246801"/>
              <a:gd name="connsiteX365" fmla="*/ 5916601 w 9384838"/>
              <a:gd name="connsiteY365" fmla="*/ 2558676 h 6246801"/>
              <a:gd name="connsiteX366" fmla="*/ 5916601 w 9384838"/>
              <a:gd name="connsiteY366" fmla="*/ 2659341 h 6246801"/>
              <a:gd name="connsiteX367" fmla="*/ 5966379 w 9384838"/>
              <a:gd name="connsiteY367" fmla="*/ 2684786 h 6246801"/>
              <a:gd name="connsiteX368" fmla="*/ 5991821 w 9384838"/>
              <a:gd name="connsiteY368" fmla="*/ 2734563 h 6246801"/>
              <a:gd name="connsiteX369" fmla="*/ 6016157 w 9384838"/>
              <a:gd name="connsiteY369" fmla="*/ 2785448 h 6246801"/>
              <a:gd name="connsiteX370" fmla="*/ 6016157 w 9384838"/>
              <a:gd name="connsiteY370" fmla="*/ 2860670 h 6246801"/>
              <a:gd name="connsiteX371" fmla="*/ 5991821 w 9384838"/>
              <a:gd name="connsiteY371" fmla="*/ 2885007 h 6246801"/>
              <a:gd name="connsiteX372" fmla="*/ 6016157 w 9384838"/>
              <a:gd name="connsiteY372" fmla="*/ 2910449 h 6246801"/>
              <a:gd name="connsiteX373" fmla="*/ 5991821 w 9384838"/>
              <a:gd name="connsiteY373" fmla="*/ 2935892 h 6246801"/>
              <a:gd name="connsiteX374" fmla="*/ 5991821 w 9384838"/>
              <a:gd name="connsiteY374" fmla="*/ 2960229 h 6246801"/>
              <a:gd name="connsiteX375" fmla="*/ 6041599 w 9384838"/>
              <a:gd name="connsiteY375" fmla="*/ 2985670 h 6246801"/>
              <a:gd name="connsiteX376" fmla="*/ 6016157 w 9384838"/>
              <a:gd name="connsiteY376" fmla="*/ 3035453 h 6246801"/>
              <a:gd name="connsiteX377" fmla="*/ 6041599 w 9384838"/>
              <a:gd name="connsiteY377" fmla="*/ 3086339 h 6246801"/>
              <a:gd name="connsiteX378" fmla="*/ 5991821 w 9384838"/>
              <a:gd name="connsiteY378" fmla="*/ 3185896 h 6246801"/>
              <a:gd name="connsiteX379" fmla="*/ 6016157 w 9384838"/>
              <a:gd name="connsiteY379" fmla="*/ 3185896 h 6246801"/>
              <a:gd name="connsiteX380" fmla="*/ 6016157 w 9384838"/>
              <a:gd name="connsiteY380" fmla="*/ 3236782 h 6246801"/>
              <a:gd name="connsiteX381" fmla="*/ 5966379 w 9384838"/>
              <a:gd name="connsiteY381" fmla="*/ 3261118 h 6246801"/>
              <a:gd name="connsiteX382" fmla="*/ 5966379 w 9384838"/>
              <a:gd name="connsiteY382" fmla="*/ 3286561 h 6246801"/>
              <a:gd name="connsiteX383" fmla="*/ 5916601 w 9384838"/>
              <a:gd name="connsiteY383" fmla="*/ 3361784 h 6246801"/>
              <a:gd name="connsiteX384" fmla="*/ 5916601 w 9384838"/>
              <a:gd name="connsiteY384" fmla="*/ 3412670 h 6246801"/>
              <a:gd name="connsiteX385" fmla="*/ 5865717 w 9384838"/>
              <a:gd name="connsiteY385" fmla="*/ 3437007 h 6246801"/>
              <a:gd name="connsiteX386" fmla="*/ 5840275 w 9384838"/>
              <a:gd name="connsiteY386" fmla="*/ 3462450 h 6246801"/>
              <a:gd name="connsiteX387" fmla="*/ 5815939 w 9384838"/>
              <a:gd name="connsiteY387" fmla="*/ 3437007 h 6246801"/>
              <a:gd name="connsiteX388" fmla="*/ 5815939 w 9384838"/>
              <a:gd name="connsiteY388" fmla="*/ 3487893 h 6246801"/>
              <a:gd name="connsiteX389" fmla="*/ 5765055 w 9384838"/>
              <a:gd name="connsiteY389" fmla="*/ 3462450 h 6246801"/>
              <a:gd name="connsiteX390" fmla="*/ 5765055 w 9384838"/>
              <a:gd name="connsiteY390" fmla="*/ 3462451 h 6246801"/>
              <a:gd name="connsiteX391" fmla="*/ 5790497 w 9384838"/>
              <a:gd name="connsiteY391" fmla="*/ 3512230 h 6246801"/>
              <a:gd name="connsiteX392" fmla="*/ 5740719 w 9384838"/>
              <a:gd name="connsiteY392" fmla="*/ 3537673 h 6246801"/>
              <a:gd name="connsiteX393" fmla="*/ 5715277 w 9384838"/>
              <a:gd name="connsiteY393" fmla="*/ 3563116 h 6246801"/>
              <a:gd name="connsiteX394" fmla="*/ 5689835 w 9384838"/>
              <a:gd name="connsiteY394" fmla="*/ 3587453 h 6246801"/>
              <a:gd name="connsiteX395" fmla="*/ 5715277 w 9384838"/>
              <a:gd name="connsiteY395" fmla="*/ 3612896 h 6246801"/>
              <a:gd name="connsiteX396" fmla="*/ 5665499 w 9384838"/>
              <a:gd name="connsiteY396" fmla="*/ 3612896 h 6246801"/>
              <a:gd name="connsiteX397" fmla="*/ 5640057 w 9384838"/>
              <a:gd name="connsiteY397" fmla="*/ 3638339 h 6246801"/>
              <a:gd name="connsiteX398" fmla="*/ 5665499 w 9384838"/>
              <a:gd name="connsiteY398" fmla="*/ 3638339 h 6246801"/>
              <a:gd name="connsiteX399" fmla="*/ 5665499 w 9384838"/>
              <a:gd name="connsiteY399" fmla="*/ 3662676 h 6246801"/>
              <a:gd name="connsiteX400" fmla="*/ 5640057 w 9384838"/>
              <a:gd name="connsiteY400" fmla="*/ 3662676 h 6246801"/>
              <a:gd name="connsiteX401" fmla="*/ 5665499 w 9384838"/>
              <a:gd name="connsiteY401" fmla="*/ 3688119 h 6246801"/>
              <a:gd name="connsiteX402" fmla="*/ 5640057 w 9384838"/>
              <a:gd name="connsiteY402" fmla="*/ 3763342 h 6246801"/>
              <a:gd name="connsiteX403" fmla="*/ 5590279 w 9384838"/>
              <a:gd name="connsiteY403" fmla="*/ 3737899 h 6246801"/>
              <a:gd name="connsiteX404" fmla="*/ 5515059 w 9384838"/>
              <a:gd name="connsiteY404" fmla="*/ 3737899 h 6246801"/>
              <a:gd name="connsiteX405" fmla="*/ 5464175 w 9384838"/>
              <a:gd name="connsiteY405" fmla="*/ 3713562 h 6246801"/>
              <a:gd name="connsiteX406" fmla="*/ 5439839 w 9384838"/>
              <a:gd name="connsiteY406" fmla="*/ 3737899 h 6246801"/>
              <a:gd name="connsiteX407" fmla="*/ 5464175 w 9384838"/>
              <a:gd name="connsiteY407" fmla="*/ 3763342 h 6246801"/>
              <a:gd name="connsiteX408" fmla="*/ 5414397 w 9384838"/>
              <a:gd name="connsiteY408" fmla="*/ 3788785 h 6246801"/>
              <a:gd name="connsiteX409" fmla="*/ 5339177 w 9384838"/>
              <a:gd name="connsiteY409" fmla="*/ 3939230 h 6246801"/>
              <a:gd name="connsiteX410" fmla="*/ 5364619 w 9384838"/>
              <a:gd name="connsiteY410" fmla="*/ 4014453 h 6246801"/>
              <a:gd name="connsiteX411" fmla="*/ 5364618 w 9384838"/>
              <a:gd name="connsiteY411" fmla="*/ 4014453 h 6246801"/>
              <a:gd name="connsiteX412" fmla="*/ 5364618 w 9384838"/>
              <a:gd name="connsiteY412" fmla="*/ 4089676 h 6246801"/>
              <a:gd name="connsiteX413" fmla="*/ 5313734 w 9384838"/>
              <a:gd name="connsiteY413" fmla="*/ 4289902 h 6246801"/>
              <a:gd name="connsiteX414" fmla="*/ 5238514 w 9384838"/>
              <a:gd name="connsiteY414" fmla="*/ 4416010 h 6246801"/>
              <a:gd name="connsiteX415" fmla="*/ 5213072 w 9384838"/>
              <a:gd name="connsiteY415" fmla="*/ 4440347 h 6246801"/>
              <a:gd name="connsiteX416" fmla="*/ 5163294 w 9384838"/>
              <a:gd name="connsiteY416" fmla="*/ 4440347 h 6246801"/>
              <a:gd name="connsiteX417" fmla="*/ 5137852 w 9384838"/>
              <a:gd name="connsiteY417" fmla="*/ 4465790 h 6246801"/>
              <a:gd name="connsiteX418" fmla="*/ 5163294 w 9384838"/>
              <a:gd name="connsiteY418" fmla="*/ 4465790 h 6246801"/>
              <a:gd name="connsiteX419" fmla="*/ 5062632 w 9384838"/>
              <a:gd name="connsiteY419" fmla="*/ 4616236 h 6246801"/>
              <a:gd name="connsiteX420" fmla="*/ 5038296 w 9384838"/>
              <a:gd name="connsiteY420" fmla="*/ 4691459 h 6246801"/>
              <a:gd name="connsiteX421" fmla="*/ 5012854 w 9384838"/>
              <a:gd name="connsiteY421" fmla="*/ 4716902 h 6246801"/>
              <a:gd name="connsiteX422" fmla="*/ 4987412 w 9384838"/>
              <a:gd name="connsiteY422" fmla="*/ 4792125 h 6246801"/>
              <a:gd name="connsiteX423" fmla="*/ 5012854 w 9384838"/>
              <a:gd name="connsiteY423" fmla="*/ 4917127 h 6246801"/>
              <a:gd name="connsiteX424" fmla="*/ 5062632 w 9384838"/>
              <a:gd name="connsiteY424" fmla="*/ 5043236 h 6246801"/>
              <a:gd name="connsiteX425" fmla="*/ 5013583 w 9384838"/>
              <a:gd name="connsiteY425" fmla="*/ 4993096 h 6246801"/>
              <a:gd name="connsiteX426" fmla="*/ 5062632 w 9384838"/>
              <a:gd name="connsiteY426" fmla="*/ 5043237 h 6246801"/>
              <a:gd name="connsiteX427" fmla="*/ 4987412 w 9384838"/>
              <a:gd name="connsiteY427" fmla="*/ 5043237 h 6246801"/>
              <a:gd name="connsiteX428" fmla="*/ 4963076 w 9384838"/>
              <a:gd name="connsiteY428" fmla="*/ 5017794 h 6246801"/>
              <a:gd name="connsiteX429" fmla="*/ 4862414 w 9384838"/>
              <a:gd name="connsiteY429" fmla="*/ 5067574 h 6246801"/>
              <a:gd name="connsiteX430" fmla="*/ 4812636 w 9384838"/>
              <a:gd name="connsiteY430" fmla="*/ 5142796 h 6246801"/>
              <a:gd name="connsiteX431" fmla="*/ 4812636 w 9384838"/>
              <a:gd name="connsiteY431" fmla="*/ 5193682 h 6246801"/>
              <a:gd name="connsiteX432" fmla="*/ 4787194 w 9384838"/>
              <a:gd name="connsiteY432" fmla="*/ 5243462 h 6246801"/>
              <a:gd name="connsiteX433" fmla="*/ 4711974 w 9384838"/>
              <a:gd name="connsiteY433" fmla="*/ 5268905 h 6246801"/>
              <a:gd name="connsiteX434" fmla="*/ 4686532 w 9384838"/>
              <a:gd name="connsiteY434" fmla="*/ 5243462 h 6246801"/>
              <a:gd name="connsiteX435" fmla="*/ 4636753 w 9384838"/>
              <a:gd name="connsiteY435" fmla="*/ 5268905 h 6246801"/>
              <a:gd name="connsiteX436" fmla="*/ 4611311 w 9384838"/>
              <a:gd name="connsiteY436" fmla="*/ 5293242 h 6246801"/>
              <a:gd name="connsiteX437" fmla="*/ 4561533 w 9384838"/>
              <a:gd name="connsiteY437" fmla="*/ 5344128 h 6246801"/>
              <a:gd name="connsiteX438" fmla="*/ 4536091 w 9384838"/>
              <a:gd name="connsiteY438" fmla="*/ 5293242 h 6246801"/>
              <a:gd name="connsiteX439" fmla="*/ 4561533 w 9384838"/>
              <a:gd name="connsiteY439" fmla="*/ 5293242 h 6246801"/>
              <a:gd name="connsiteX440" fmla="*/ 4561533 w 9384838"/>
              <a:gd name="connsiteY440" fmla="*/ 5268905 h 6246801"/>
              <a:gd name="connsiteX441" fmla="*/ 4585869 w 9384838"/>
              <a:gd name="connsiteY441" fmla="*/ 5218019 h 6246801"/>
              <a:gd name="connsiteX442" fmla="*/ 4585869 w 9384838"/>
              <a:gd name="connsiteY442" fmla="*/ 5193682 h 6246801"/>
              <a:gd name="connsiteX443" fmla="*/ 4611311 w 9384838"/>
              <a:gd name="connsiteY443" fmla="*/ 5168239 h 6246801"/>
              <a:gd name="connsiteX444" fmla="*/ 4611311 w 9384838"/>
              <a:gd name="connsiteY444" fmla="*/ 5142796 h 6246801"/>
              <a:gd name="connsiteX445" fmla="*/ 4585869 w 9384838"/>
              <a:gd name="connsiteY445" fmla="*/ 5142796 h 6246801"/>
              <a:gd name="connsiteX446" fmla="*/ 4611311 w 9384838"/>
              <a:gd name="connsiteY446" fmla="*/ 5118460 h 6246801"/>
              <a:gd name="connsiteX447" fmla="*/ 4636753 w 9384838"/>
              <a:gd name="connsiteY447" fmla="*/ 5118460 h 6246801"/>
              <a:gd name="connsiteX448" fmla="*/ 4636753 w 9384838"/>
              <a:gd name="connsiteY448" fmla="*/ 5093017 h 6246801"/>
              <a:gd name="connsiteX449" fmla="*/ 4686532 w 9384838"/>
              <a:gd name="connsiteY449" fmla="*/ 5067574 h 6246801"/>
              <a:gd name="connsiteX450" fmla="*/ 4737416 w 9384838"/>
              <a:gd name="connsiteY450" fmla="*/ 5043237 h 6246801"/>
              <a:gd name="connsiteX451" fmla="*/ 4737416 w 9384838"/>
              <a:gd name="connsiteY451" fmla="*/ 5017794 h 6246801"/>
              <a:gd name="connsiteX452" fmla="*/ 4737416 w 9384838"/>
              <a:gd name="connsiteY452" fmla="*/ 4992351 h 6246801"/>
              <a:gd name="connsiteX453" fmla="*/ 4686532 w 9384838"/>
              <a:gd name="connsiteY453" fmla="*/ 4942571 h 6246801"/>
              <a:gd name="connsiteX454" fmla="*/ 4662196 w 9384838"/>
              <a:gd name="connsiteY454" fmla="*/ 4968014 h 6246801"/>
              <a:gd name="connsiteX455" fmla="*/ 4636753 w 9384838"/>
              <a:gd name="connsiteY455" fmla="*/ 4968014 h 6246801"/>
              <a:gd name="connsiteX456" fmla="*/ 4611311 w 9384838"/>
              <a:gd name="connsiteY456" fmla="*/ 4942571 h 6246801"/>
              <a:gd name="connsiteX457" fmla="*/ 4585869 w 9384838"/>
              <a:gd name="connsiteY457" fmla="*/ 4992350 h 6246801"/>
              <a:gd name="connsiteX458" fmla="*/ 4611310 w 9384838"/>
              <a:gd name="connsiteY458" fmla="*/ 5017792 h 6246801"/>
              <a:gd name="connsiteX459" fmla="*/ 4611311 w 9384838"/>
              <a:gd name="connsiteY459" fmla="*/ 5017793 h 6246801"/>
              <a:gd name="connsiteX460" fmla="*/ 4536091 w 9384838"/>
              <a:gd name="connsiteY460" fmla="*/ 5043236 h 6246801"/>
              <a:gd name="connsiteX461" fmla="*/ 4510649 w 9384838"/>
              <a:gd name="connsiteY461" fmla="*/ 5043236 h 6246801"/>
              <a:gd name="connsiteX462" fmla="*/ 4510649 w 9384838"/>
              <a:gd name="connsiteY462" fmla="*/ 5118458 h 6246801"/>
              <a:gd name="connsiteX463" fmla="*/ 4561533 w 9384838"/>
              <a:gd name="connsiteY463" fmla="*/ 5168238 h 6246801"/>
              <a:gd name="connsiteX464" fmla="*/ 4536091 w 9384838"/>
              <a:gd name="connsiteY464" fmla="*/ 5168238 h 6246801"/>
              <a:gd name="connsiteX465" fmla="*/ 4510649 w 9384838"/>
              <a:gd name="connsiteY465" fmla="*/ 5168238 h 6246801"/>
              <a:gd name="connsiteX466" fmla="*/ 4510649 w 9384838"/>
              <a:gd name="connsiteY466" fmla="*/ 5193681 h 6246801"/>
              <a:gd name="connsiteX467" fmla="*/ 4486313 w 9384838"/>
              <a:gd name="connsiteY467" fmla="*/ 5168238 h 6246801"/>
              <a:gd name="connsiteX468" fmla="*/ 4486313 w 9384838"/>
              <a:gd name="connsiteY468" fmla="*/ 5118458 h 6246801"/>
              <a:gd name="connsiteX469" fmla="*/ 4460871 w 9384838"/>
              <a:gd name="connsiteY469" fmla="*/ 5093016 h 6246801"/>
              <a:gd name="connsiteX470" fmla="*/ 4385651 w 9384838"/>
              <a:gd name="connsiteY470" fmla="*/ 5067573 h 6246801"/>
              <a:gd name="connsiteX471" fmla="*/ 4310431 w 9384838"/>
              <a:gd name="connsiteY471" fmla="*/ 5093016 h 6246801"/>
              <a:gd name="connsiteX472" fmla="*/ 4284989 w 9384838"/>
              <a:gd name="connsiteY472" fmla="*/ 5142795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80159 w 9384838"/>
              <a:gd name="connsiteY541" fmla="*/ 5520016 h 6246801"/>
              <a:gd name="connsiteX542" fmla="*/ 2830382 w 9384838"/>
              <a:gd name="connsiteY542" fmla="*/ 5544353 h 6246801"/>
              <a:gd name="connsiteX543" fmla="*/ 2804941 w 9384838"/>
              <a:gd name="connsiteY543" fmla="*/ 5569796 h 6246801"/>
              <a:gd name="connsiteX544" fmla="*/ 2755160 w 9384838"/>
              <a:gd name="connsiteY544" fmla="*/ 5595239 h 6246801"/>
              <a:gd name="connsiteX545" fmla="*/ 2679941 w 9384838"/>
              <a:gd name="connsiteY545" fmla="*/ 5569796 h 6246801"/>
              <a:gd name="connsiteX546" fmla="*/ 2629058 w 9384838"/>
              <a:gd name="connsiteY546" fmla="*/ 5494573 h 6246801"/>
              <a:gd name="connsiteX547" fmla="*/ 2629058 w 9384838"/>
              <a:gd name="connsiteY547" fmla="*/ 5444794 h 6246801"/>
              <a:gd name="connsiteX548" fmla="*/ 2579280 w 9384838"/>
              <a:gd name="connsiteY548" fmla="*/ 5393908 h 6246801"/>
              <a:gd name="connsiteX549" fmla="*/ 2579280 w 9384838"/>
              <a:gd name="connsiteY549" fmla="*/ 5344128 h 6246801"/>
              <a:gd name="connsiteX550" fmla="*/ 2529501 w 9384838"/>
              <a:gd name="connsiteY550" fmla="*/ 5318685 h 6246801"/>
              <a:gd name="connsiteX551" fmla="*/ 2553838 w 9384838"/>
              <a:gd name="connsiteY551" fmla="*/ 5293242 h 6246801"/>
              <a:gd name="connsiteX552" fmla="*/ 2579280 w 9384838"/>
              <a:gd name="connsiteY552" fmla="*/ 5268905 h 6246801"/>
              <a:gd name="connsiteX553" fmla="*/ 2579280 w 9384838"/>
              <a:gd name="connsiteY553" fmla="*/ 5243462 h 6246801"/>
              <a:gd name="connsiteX554" fmla="*/ 2629058 w 9384838"/>
              <a:gd name="connsiteY554" fmla="*/ 5218019 h 6246801"/>
              <a:gd name="connsiteX555" fmla="*/ 2604722 w 9384838"/>
              <a:gd name="connsiteY555" fmla="*/ 5193682 h 6246801"/>
              <a:gd name="connsiteX556" fmla="*/ 2579280 w 9384838"/>
              <a:gd name="connsiteY556" fmla="*/ 5142796 h 6246801"/>
              <a:gd name="connsiteX557" fmla="*/ 2579280 w 9384838"/>
              <a:gd name="connsiteY557" fmla="*/ 5142795 h 6246801"/>
              <a:gd name="connsiteX558" fmla="*/ 2705382 w 9384838"/>
              <a:gd name="connsiteY558" fmla="*/ 5093015 h 6246801"/>
              <a:gd name="connsiteX559" fmla="*/ 2755160 w 9384838"/>
              <a:gd name="connsiteY559" fmla="*/ 5043236 h 6246801"/>
              <a:gd name="connsiteX560" fmla="*/ 2755160 w 9384838"/>
              <a:gd name="connsiteY560" fmla="*/ 4992350 h 6246801"/>
              <a:gd name="connsiteX561" fmla="*/ 2729719 w 9384838"/>
              <a:gd name="connsiteY561" fmla="*/ 4968013 h 6246801"/>
              <a:gd name="connsiteX562" fmla="*/ 2705383 w 9384838"/>
              <a:gd name="connsiteY562" fmla="*/ 4942570 h 6246801"/>
              <a:gd name="connsiteX563" fmla="*/ 2679942 w 9384838"/>
              <a:gd name="connsiteY563" fmla="*/ 4942570 h 6246801"/>
              <a:gd name="connsiteX564" fmla="*/ 2654500 w 9384838"/>
              <a:gd name="connsiteY564" fmla="*/ 4968013 h 6246801"/>
              <a:gd name="connsiteX565" fmla="*/ 2604722 w 9384838"/>
              <a:gd name="connsiteY565" fmla="*/ 4968013 h 6246801"/>
              <a:gd name="connsiteX566" fmla="*/ 2529503 w 9384838"/>
              <a:gd name="connsiteY566" fmla="*/ 4917127 h 6246801"/>
              <a:gd name="connsiteX567" fmla="*/ 2529503 w 9384838"/>
              <a:gd name="connsiteY567" fmla="*/ 4867348 h 6246801"/>
              <a:gd name="connsiteX568" fmla="*/ 2454282 w 9384838"/>
              <a:gd name="connsiteY568" fmla="*/ 4841905 h 6246801"/>
              <a:gd name="connsiteX569" fmla="*/ 2454282 w 9384838"/>
              <a:gd name="connsiteY569" fmla="*/ 4867348 h 6246801"/>
              <a:gd name="connsiteX570" fmla="*/ 2428840 w 9384838"/>
              <a:gd name="connsiteY570" fmla="*/ 4841905 h 6246801"/>
              <a:gd name="connsiteX571" fmla="*/ 2379063 w 9384838"/>
              <a:gd name="connsiteY571" fmla="*/ 4841905 h 6246801"/>
              <a:gd name="connsiteX572" fmla="*/ 2353620 w 9384838"/>
              <a:gd name="connsiteY572" fmla="*/ 4867348 h 6246801"/>
              <a:gd name="connsiteX573" fmla="*/ 2353620 w 9384838"/>
              <a:gd name="connsiteY573" fmla="*/ 4867347 h 6246801"/>
              <a:gd name="connsiteX574" fmla="*/ 2328178 w 9384838"/>
              <a:gd name="connsiteY574" fmla="*/ 4841904 h 6246801"/>
              <a:gd name="connsiteX575" fmla="*/ 2303843 w 9384838"/>
              <a:gd name="connsiteY575" fmla="*/ 4841904 h 6246801"/>
              <a:gd name="connsiteX576" fmla="*/ 2278401 w 9384838"/>
              <a:gd name="connsiteY576" fmla="*/ 4817568 h 6246801"/>
              <a:gd name="connsiteX577" fmla="*/ 2252958 w 9384838"/>
              <a:gd name="connsiteY577" fmla="*/ 4841904 h 6246801"/>
              <a:gd name="connsiteX578" fmla="*/ 2303843 w 9384838"/>
              <a:gd name="connsiteY578" fmla="*/ 4867347 h 6246801"/>
              <a:gd name="connsiteX579" fmla="*/ 2228623 w 9384838"/>
              <a:gd name="connsiteY579" fmla="*/ 4892790 h 6246801"/>
              <a:gd name="connsiteX580" fmla="*/ 2177740 w 9384838"/>
              <a:gd name="connsiteY580" fmla="*/ 4841904 h 6246801"/>
              <a:gd name="connsiteX581" fmla="*/ 2153404 w 9384838"/>
              <a:gd name="connsiteY581" fmla="*/ 4867347 h 6246801"/>
              <a:gd name="connsiteX582" fmla="*/ 2153404 w 9384838"/>
              <a:gd name="connsiteY582" fmla="*/ 4892790 h 6246801"/>
              <a:gd name="connsiteX583" fmla="*/ 2127962 w 9384838"/>
              <a:gd name="connsiteY583" fmla="*/ 4942570 h 6246801"/>
              <a:gd name="connsiteX584" fmla="*/ 2102518 w 9384838"/>
              <a:gd name="connsiteY584" fmla="*/ 4917127 h 6246801"/>
              <a:gd name="connsiteX585" fmla="*/ 2078183 w 9384838"/>
              <a:gd name="connsiteY585" fmla="*/ 4917127 h 6246801"/>
              <a:gd name="connsiteX586" fmla="*/ 2078183 w 9384838"/>
              <a:gd name="connsiteY586" fmla="*/ 4867347 h 6246801"/>
              <a:gd name="connsiteX587" fmla="*/ 2027299 w 9384838"/>
              <a:gd name="connsiteY587" fmla="*/ 4867347 h 6246801"/>
              <a:gd name="connsiteX588" fmla="*/ 2001857 w 9384838"/>
              <a:gd name="connsiteY588" fmla="*/ 4892790 h 6246801"/>
              <a:gd name="connsiteX589" fmla="*/ 1952080 w 9384838"/>
              <a:gd name="connsiteY589" fmla="*/ 4892790 h 6246801"/>
              <a:gd name="connsiteX590" fmla="*/ 1902303 w 9384838"/>
              <a:gd name="connsiteY590" fmla="*/ 4917127 h 6246801"/>
              <a:gd name="connsiteX591" fmla="*/ 1876860 w 9384838"/>
              <a:gd name="connsiteY591" fmla="*/ 4892790 h 6246801"/>
              <a:gd name="connsiteX592" fmla="*/ 1876860 w 9384838"/>
              <a:gd name="connsiteY592" fmla="*/ 4867347 h 6246801"/>
              <a:gd name="connsiteX593" fmla="*/ 1851419 w 9384838"/>
              <a:gd name="connsiteY593" fmla="*/ 4892790 h 6246801"/>
              <a:gd name="connsiteX594" fmla="*/ 1827080 w 9384838"/>
              <a:gd name="connsiteY594" fmla="*/ 4892790 h 6246801"/>
              <a:gd name="connsiteX595" fmla="*/ 1801640 w 9384838"/>
              <a:gd name="connsiteY595" fmla="*/ 4867347 h 6246801"/>
              <a:gd name="connsiteX596" fmla="*/ 1801640 w 9384838"/>
              <a:gd name="connsiteY596" fmla="*/ 4892790 h 6246801"/>
              <a:gd name="connsiteX597" fmla="*/ 1776198 w 9384838"/>
              <a:gd name="connsiteY597" fmla="*/ 4917127 h 6246801"/>
              <a:gd name="connsiteX598" fmla="*/ 1751861 w 9384838"/>
              <a:gd name="connsiteY598" fmla="*/ 4892790 h 6246801"/>
              <a:gd name="connsiteX599" fmla="*/ 1726419 w 9384838"/>
              <a:gd name="connsiteY599" fmla="*/ 4892790 h 6246801"/>
              <a:gd name="connsiteX600" fmla="*/ 1700977 w 9384838"/>
              <a:gd name="connsiteY600" fmla="*/ 4917127 h 6246801"/>
              <a:gd name="connsiteX601" fmla="*/ 1676640 w 9384838"/>
              <a:gd name="connsiteY601" fmla="*/ 4892790 h 6246801"/>
              <a:gd name="connsiteX602" fmla="*/ 1625756 w 9384838"/>
              <a:gd name="connsiteY602" fmla="*/ 4917127 h 6246801"/>
              <a:gd name="connsiteX603" fmla="*/ 1601421 w 9384838"/>
              <a:gd name="connsiteY603" fmla="*/ 4917127 h 6246801"/>
              <a:gd name="connsiteX604" fmla="*/ 1575979 w 9384838"/>
              <a:gd name="connsiteY604" fmla="*/ 4892790 h 6246801"/>
              <a:gd name="connsiteX605" fmla="*/ 1575979 w 9384838"/>
              <a:gd name="connsiteY605" fmla="*/ 4867347 h 6246801"/>
              <a:gd name="connsiteX606" fmla="*/ 1575979 w 9384838"/>
              <a:gd name="connsiteY606" fmla="*/ 4841904 h 6246801"/>
              <a:gd name="connsiteX607" fmla="*/ 1526200 w 9384838"/>
              <a:gd name="connsiteY607" fmla="*/ 4817568 h 6246801"/>
              <a:gd name="connsiteX608" fmla="*/ 1450978 w 9384838"/>
              <a:gd name="connsiteY608" fmla="*/ 4867347 h 6246801"/>
              <a:gd name="connsiteX609" fmla="*/ 1425540 w 9384838"/>
              <a:gd name="connsiteY609" fmla="*/ 4867347 h 6246801"/>
              <a:gd name="connsiteX610" fmla="*/ 1425540 w 9384838"/>
              <a:gd name="connsiteY610" fmla="*/ 4867348 h 6246801"/>
              <a:gd name="connsiteX611" fmla="*/ 1425540 w 9384838"/>
              <a:gd name="connsiteY611" fmla="*/ 4917127 h 6246801"/>
              <a:gd name="connsiteX612" fmla="*/ 1400097 w 9384838"/>
              <a:gd name="connsiteY612" fmla="*/ 4942570 h 6246801"/>
              <a:gd name="connsiteX613" fmla="*/ 1400097 w 9384838"/>
              <a:gd name="connsiteY613" fmla="*/ 4992350 h 6246801"/>
              <a:gd name="connsiteX614" fmla="*/ 1350319 w 9384838"/>
              <a:gd name="connsiteY614" fmla="*/ 4992350 h 6246801"/>
              <a:gd name="connsiteX615" fmla="*/ 1350319 w 9384838"/>
              <a:gd name="connsiteY615" fmla="*/ 5043236 h 6246801"/>
              <a:gd name="connsiteX616" fmla="*/ 1299435 w 9384838"/>
              <a:gd name="connsiteY616" fmla="*/ 4992350 h 6246801"/>
              <a:gd name="connsiteX617" fmla="*/ 1249656 w 9384838"/>
              <a:gd name="connsiteY617" fmla="*/ 4917127 h 6246801"/>
              <a:gd name="connsiteX618" fmla="*/ 1224214 w 9384838"/>
              <a:gd name="connsiteY618" fmla="*/ 4917127 h 6246801"/>
              <a:gd name="connsiteX619" fmla="*/ 1148993 w 9384838"/>
              <a:gd name="connsiteY619" fmla="*/ 4892791 h 6246801"/>
              <a:gd name="connsiteX620" fmla="*/ 1124658 w 9384838"/>
              <a:gd name="connsiteY620" fmla="*/ 4917127 h 6246801"/>
              <a:gd name="connsiteX621" fmla="*/ 1124658 w 9384838"/>
              <a:gd name="connsiteY621" fmla="*/ 4892791 h 6246801"/>
              <a:gd name="connsiteX622" fmla="*/ 1099215 w 9384838"/>
              <a:gd name="connsiteY622" fmla="*/ 4917127 h 6246801"/>
              <a:gd name="connsiteX623" fmla="*/ 1073771 w 9384838"/>
              <a:gd name="connsiteY623" fmla="*/ 4892791 h 6246801"/>
              <a:gd name="connsiteX624" fmla="*/ 1049435 w 9384838"/>
              <a:gd name="connsiteY624" fmla="*/ 4917127 h 6246801"/>
              <a:gd name="connsiteX625" fmla="*/ 998551 w 9384838"/>
              <a:gd name="connsiteY625" fmla="*/ 4917127 h 6246801"/>
              <a:gd name="connsiteX626" fmla="*/ 998551 w 9384838"/>
              <a:gd name="connsiteY626" fmla="*/ 4892791 h 6246801"/>
              <a:gd name="connsiteX627" fmla="*/ 948773 w 9384838"/>
              <a:gd name="connsiteY627" fmla="*/ 4841905 h 6246801"/>
              <a:gd name="connsiteX628" fmla="*/ 898995 w 9384838"/>
              <a:gd name="connsiteY628" fmla="*/ 4867348 h 6246801"/>
              <a:gd name="connsiteX629" fmla="*/ 898995 w 9384838"/>
              <a:gd name="connsiteY629" fmla="*/ 4792125 h 6246801"/>
              <a:gd name="connsiteX630" fmla="*/ 923331 w 9384838"/>
              <a:gd name="connsiteY630" fmla="*/ 4766682 h 6246801"/>
              <a:gd name="connsiteX631" fmla="*/ 923331 w 9384838"/>
              <a:gd name="connsiteY631" fmla="*/ 4716902 h 6246801"/>
              <a:gd name="connsiteX632" fmla="*/ 923331 w 9384838"/>
              <a:gd name="connsiteY632" fmla="*/ 4691459 h 6246801"/>
              <a:gd name="connsiteX633" fmla="*/ 974215 w 9384838"/>
              <a:gd name="connsiteY633" fmla="*/ 4691459 h 6246801"/>
              <a:gd name="connsiteX634" fmla="*/ 998551 w 9384838"/>
              <a:gd name="connsiteY634" fmla="*/ 4667122 h 6246801"/>
              <a:gd name="connsiteX635" fmla="*/ 1049435 w 9384838"/>
              <a:gd name="connsiteY635" fmla="*/ 4716902 h 6246801"/>
              <a:gd name="connsiteX636" fmla="*/ 1148993 w 9384838"/>
              <a:gd name="connsiteY636" fmla="*/ 4716902 h 6246801"/>
              <a:gd name="connsiteX637" fmla="*/ 1174436 w 9384838"/>
              <a:gd name="connsiteY637" fmla="*/ 4667122 h 6246801"/>
              <a:gd name="connsiteX638" fmla="*/ 1224214 w 9384838"/>
              <a:gd name="connsiteY638" fmla="*/ 4667122 h 6246801"/>
              <a:gd name="connsiteX639" fmla="*/ 1249656 w 9384838"/>
              <a:gd name="connsiteY639" fmla="*/ 4616236 h 6246801"/>
              <a:gd name="connsiteX640" fmla="*/ 1275099 w 9384838"/>
              <a:gd name="connsiteY640" fmla="*/ 4616236 h 6246801"/>
              <a:gd name="connsiteX641" fmla="*/ 1275099 w 9384838"/>
              <a:gd name="connsiteY641" fmla="*/ 4616237 h 6246801"/>
              <a:gd name="connsiteX642" fmla="*/ 1350319 w 9384838"/>
              <a:gd name="connsiteY642" fmla="*/ 4616237 h 6246801"/>
              <a:gd name="connsiteX643" fmla="*/ 1374654 w 9384838"/>
              <a:gd name="connsiteY643" fmla="*/ 4590794 h 6246801"/>
              <a:gd name="connsiteX644" fmla="*/ 1425539 w 9384838"/>
              <a:gd name="connsiteY644" fmla="*/ 4566457 h 6246801"/>
              <a:gd name="connsiteX645" fmla="*/ 1550537 w 9384838"/>
              <a:gd name="connsiteY645" fmla="*/ 4491234 h 6246801"/>
              <a:gd name="connsiteX646" fmla="*/ 1651201 w 9384838"/>
              <a:gd name="connsiteY646" fmla="*/ 4440348 h 6246801"/>
              <a:gd name="connsiteX647" fmla="*/ 1751865 w 9384838"/>
              <a:gd name="connsiteY647" fmla="*/ 4416011 h 6246801"/>
              <a:gd name="connsiteX648" fmla="*/ 1776201 w 9384838"/>
              <a:gd name="connsiteY648" fmla="*/ 4365125 h 6246801"/>
              <a:gd name="connsiteX649" fmla="*/ 1751865 w 9384838"/>
              <a:gd name="connsiteY649" fmla="*/ 4340788 h 6246801"/>
              <a:gd name="connsiteX650" fmla="*/ 1801642 w 9384838"/>
              <a:gd name="connsiteY650" fmla="*/ 4340788 h 6246801"/>
              <a:gd name="connsiteX651" fmla="*/ 1827082 w 9384838"/>
              <a:gd name="connsiteY651" fmla="*/ 4315345 h 6246801"/>
              <a:gd name="connsiteX652" fmla="*/ 1902304 w 9384838"/>
              <a:gd name="connsiteY652" fmla="*/ 4340788 h 6246801"/>
              <a:gd name="connsiteX653" fmla="*/ 1952081 w 9384838"/>
              <a:gd name="connsiteY653" fmla="*/ 4315345 h 6246801"/>
              <a:gd name="connsiteX654" fmla="*/ 2001860 w 9384838"/>
              <a:gd name="connsiteY654" fmla="*/ 4340788 h 6246801"/>
              <a:gd name="connsiteX655" fmla="*/ 1952081 w 9384838"/>
              <a:gd name="connsiteY655" fmla="*/ 4340788 h 6246801"/>
              <a:gd name="connsiteX656" fmla="*/ 1952081 w 9384838"/>
              <a:gd name="connsiteY656" fmla="*/ 4390568 h 6246801"/>
              <a:gd name="connsiteX657" fmla="*/ 2027302 w 9384838"/>
              <a:gd name="connsiteY657" fmla="*/ 4416011 h 6246801"/>
              <a:gd name="connsiteX658" fmla="*/ 2052742 w 9384838"/>
              <a:gd name="connsiteY658" fmla="*/ 4416011 h 6246801"/>
              <a:gd name="connsiteX659" fmla="*/ 2102518 w 9384838"/>
              <a:gd name="connsiteY659" fmla="*/ 4390568 h 6246801"/>
              <a:gd name="connsiteX660" fmla="*/ 2127962 w 9384838"/>
              <a:gd name="connsiteY660" fmla="*/ 4390568 h 6246801"/>
              <a:gd name="connsiteX661" fmla="*/ 2203182 w 9384838"/>
              <a:gd name="connsiteY661" fmla="*/ 4440348 h 6246801"/>
              <a:gd name="connsiteX662" fmla="*/ 2328178 w 9384838"/>
              <a:gd name="connsiteY662" fmla="*/ 4465791 h 6246801"/>
              <a:gd name="connsiteX663" fmla="*/ 2428839 w 9384838"/>
              <a:gd name="connsiteY663" fmla="*/ 4465791 h 6246801"/>
              <a:gd name="connsiteX664" fmla="*/ 2478617 w 9384838"/>
              <a:gd name="connsiteY664" fmla="*/ 4440348 h 6246801"/>
              <a:gd name="connsiteX665" fmla="*/ 2529503 w 9384838"/>
              <a:gd name="connsiteY665" fmla="*/ 4416011 h 6246801"/>
              <a:gd name="connsiteX666" fmla="*/ 2579280 w 9384838"/>
              <a:gd name="connsiteY666" fmla="*/ 4440348 h 6246801"/>
              <a:gd name="connsiteX667" fmla="*/ 2629058 w 9384838"/>
              <a:gd name="connsiteY667" fmla="*/ 4440348 h 6246801"/>
              <a:gd name="connsiteX668" fmla="*/ 2679941 w 9384838"/>
              <a:gd name="connsiteY668" fmla="*/ 4465791 h 6246801"/>
              <a:gd name="connsiteX669" fmla="*/ 2679941 w 9384838"/>
              <a:gd name="connsiteY669" fmla="*/ 4465790 h 6246801"/>
              <a:gd name="connsiteX670" fmla="*/ 2705383 w 9384838"/>
              <a:gd name="connsiteY670" fmla="*/ 4465790 h 6246801"/>
              <a:gd name="connsiteX671" fmla="*/ 2804940 w 9384838"/>
              <a:gd name="connsiteY671" fmla="*/ 4440347 h 6246801"/>
              <a:gd name="connsiteX672" fmla="*/ 2830382 w 9384838"/>
              <a:gd name="connsiteY672" fmla="*/ 4491233 h 6246801"/>
              <a:gd name="connsiteX673" fmla="*/ 2804940 w 9384838"/>
              <a:gd name="connsiteY673" fmla="*/ 4515570 h 6246801"/>
              <a:gd name="connsiteX674" fmla="*/ 2780604 w 9384838"/>
              <a:gd name="connsiteY674" fmla="*/ 4541013 h 6246801"/>
              <a:gd name="connsiteX675" fmla="*/ 2804940 w 9384838"/>
              <a:gd name="connsiteY675" fmla="*/ 4566456 h 6246801"/>
              <a:gd name="connsiteX676" fmla="*/ 2804940 w 9384838"/>
              <a:gd name="connsiteY676" fmla="*/ 4590793 h 6246801"/>
              <a:gd name="connsiteX677" fmla="*/ 2855825 w 9384838"/>
              <a:gd name="connsiteY677" fmla="*/ 4590793 h 6246801"/>
              <a:gd name="connsiteX678" fmla="*/ 2855825 w 9384838"/>
              <a:gd name="connsiteY678" fmla="*/ 4566456 h 6246801"/>
              <a:gd name="connsiteX679" fmla="*/ 2880159 w 9384838"/>
              <a:gd name="connsiteY679" fmla="*/ 4566456 h 6246801"/>
              <a:gd name="connsiteX680" fmla="*/ 2880159 w 9384838"/>
              <a:gd name="connsiteY680" fmla="*/ 4605916 h 6246801"/>
              <a:gd name="connsiteX681" fmla="*/ 2880162 w 9384838"/>
              <a:gd name="connsiteY681" fmla="*/ 4605918 h 6246801"/>
              <a:gd name="connsiteX682" fmla="*/ 2880162 w 9384838"/>
              <a:gd name="connsiteY682" fmla="*/ 4566457 h 6246801"/>
              <a:gd name="connsiteX683" fmla="*/ 2931045 w 9384838"/>
              <a:gd name="connsiteY683" fmla="*/ 4616236 h 6246801"/>
              <a:gd name="connsiteX684" fmla="*/ 2980823 w 9384838"/>
              <a:gd name="connsiteY684" fmla="*/ 4641679 h 6246801"/>
              <a:gd name="connsiteX685" fmla="*/ 3006265 w 9384838"/>
              <a:gd name="connsiteY685" fmla="*/ 4616236 h 6246801"/>
              <a:gd name="connsiteX686" fmla="*/ 3030601 w 9384838"/>
              <a:gd name="connsiteY686" fmla="*/ 4616236 h 6246801"/>
              <a:gd name="connsiteX687" fmla="*/ 3056044 w 9384838"/>
              <a:gd name="connsiteY687" fmla="*/ 4590793 h 6246801"/>
              <a:gd name="connsiteX688" fmla="*/ 3105820 w 9384838"/>
              <a:gd name="connsiteY688" fmla="*/ 4590793 h 6246801"/>
              <a:gd name="connsiteX689" fmla="*/ 3131263 w 9384838"/>
              <a:gd name="connsiteY689" fmla="*/ 4541014 h 6246801"/>
              <a:gd name="connsiteX690" fmla="*/ 3131263 w 9384838"/>
              <a:gd name="connsiteY690" fmla="*/ 4590793 h 6246801"/>
              <a:gd name="connsiteX691" fmla="*/ 3156704 w 9384838"/>
              <a:gd name="connsiteY691" fmla="*/ 4566457 h 6246801"/>
              <a:gd name="connsiteX692" fmla="*/ 3181041 w 9384838"/>
              <a:gd name="connsiteY692" fmla="*/ 4515571 h 6246801"/>
              <a:gd name="connsiteX693" fmla="*/ 3156704 w 9384838"/>
              <a:gd name="connsiteY693" fmla="*/ 4440348 h 6246801"/>
              <a:gd name="connsiteX694" fmla="*/ 3131263 w 9384838"/>
              <a:gd name="connsiteY694" fmla="*/ 4416011 h 6246801"/>
              <a:gd name="connsiteX695" fmla="*/ 3181041 w 9384838"/>
              <a:gd name="connsiteY695" fmla="*/ 4365125 h 6246801"/>
              <a:gd name="connsiteX696" fmla="*/ 3231924 w 9384838"/>
              <a:gd name="connsiteY696" fmla="*/ 4340788 h 6246801"/>
              <a:gd name="connsiteX697" fmla="*/ 3256260 w 9384838"/>
              <a:gd name="connsiteY697" fmla="*/ 4289902 h 6246801"/>
              <a:gd name="connsiteX698" fmla="*/ 3281703 w 9384838"/>
              <a:gd name="connsiteY698" fmla="*/ 4289902 h 6246801"/>
              <a:gd name="connsiteX699" fmla="*/ 3281705 w 9384838"/>
              <a:gd name="connsiteY699" fmla="*/ 4289902 h 6246801"/>
              <a:gd name="connsiteX700" fmla="*/ 3307147 w 9384838"/>
              <a:gd name="connsiteY700" fmla="*/ 4265565 h 6246801"/>
              <a:gd name="connsiteX701" fmla="*/ 3356924 w 9384838"/>
              <a:gd name="connsiteY701" fmla="*/ 4265565 h 6246801"/>
              <a:gd name="connsiteX702" fmla="*/ 3457589 w 9384838"/>
              <a:gd name="connsiteY702" fmla="*/ 4190342 h 6246801"/>
              <a:gd name="connsiteX703" fmla="*/ 3558250 w 9384838"/>
              <a:gd name="connsiteY703" fmla="*/ 4089676 h 6246801"/>
              <a:gd name="connsiteX704" fmla="*/ 3582585 w 9384838"/>
              <a:gd name="connsiteY704" fmla="*/ 4014453 h 6246801"/>
              <a:gd name="connsiteX705" fmla="*/ 3608026 w 9384838"/>
              <a:gd name="connsiteY705" fmla="*/ 3989010 h 6246801"/>
              <a:gd name="connsiteX706" fmla="*/ 3582585 w 9384838"/>
              <a:gd name="connsiteY706" fmla="*/ 3963567 h 6246801"/>
              <a:gd name="connsiteX707" fmla="*/ 3608026 w 9384838"/>
              <a:gd name="connsiteY707" fmla="*/ 3913787 h 6246801"/>
              <a:gd name="connsiteX708" fmla="*/ 3582585 w 9384838"/>
              <a:gd name="connsiteY708" fmla="*/ 3888344 h 6246801"/>
              <a:gd name="connsiteX709" fmla="*/ 3608026 w 9384838"/>
              <a:gd name="connsiteY709" fmla="*/ 3838565 h 6246801"/>
              <a:gd name="connsiteX710" fmla="*/ 3633468 w 9384838"/>
              <a:gd name="connsiteY710" fmla="*/ 3813122 h 6246801"/>
              <a:gd name="connsiteX711" fmla="*/ 3683247 w 9384838"/>
              <a:gd name="connsiteY711" fmla="*/ 3788785 h 6246801"/>
              <a:gd name="connsiteX712" fmla="*/ 3708689 w 9384838"/>
              <a:gd name="connsiteY712" fmla="*/ 3813122 h 6246801"/>
              <a:gd name="connsiteX713" fmla="*/ 3783908 w 9384838"/>
              <a:gd name="connsiteY713" fmla="*/ 3788785 h 6246801"/>
              <a:gd name="connsiteX714" fmla="*/ 3883464 w 9384838"/>
              <a:gd name="connsiteY714" fmla="*/ 3763342 h 6246801"/>
              <a:gd name="connsiteX715" fmla="*/ 3883464 w 9384838"/>
              <a:gd name="connsiteY715" fmla="*/ 3813122 h 6246801"/>
              <a:gd name="connsiteX716" fmla="*/ 3833686 w 9384838"/>
              <a:gd name="connsiteY716" fmla="*/ 3813122 h 6246801"/>
              <a:gd name="connsiteX717" fmla="*/ 3808245 w 9384838"/>
              <a:gd name="connsiteY717" fmla="*/ 3838565 h 6246801"/>
              <a:gd name="connsiteX718" fmla="*/ 3808245 w 9384838"/>
              <a:gd name="connsiteY718" fmla="*/ 3888344 h 6246801"/>
              <a:gd name="connsiteX719" fmla="*/ 3758467 w 9384838"/>
              <a:gd name="connsiteY719" fmla="*/ 3864008 h 6246801"/>
              <a:gd name="connsiteX720" fmla="*/ 3708689 w 9384838"/>
              <a:gd name="connsiteY720" fmla="*/ 3913787 h 6246801"/>
              <a:gd name="connsiteX721" fmla="*/ 3683247 w 9384838"/>
              <a:gd name="connsiteY721" fmla="*/ 3888344 h 6246801"/>
              <a:gd name="connsiteX722" fmla="*/ 3633468 w 9384838"/>
              <a:gd name="connsiteY722" fmla="*/ 3913787 h 6246801"/>
              <a:gd name="connsiteX723" fmla="*/ 3657804 w 9384838"/>
              <a:gd name="connsiteY723" fmla="*/ 3939230 h 6246801"/>
              <a:gd name="connsiteX724" fmla="*/ 3633468 w 9384838"/>
              <a:gd name="connsiteY724" fmla="*/ 3963567 h 6246801"/>
              <a:gd name="connsiteX725" fmla="*/ 3657804 w 9384838"/>
              <a:gd name="connsiteY725" fmla="*/ 3963567 h 6246801"/>
              <a:gd name="connsiteX726" fmla="*/ 3683247 w 9384838"/>
              <a:gd name="connsiteY726" fmla="*/ 3989010 h 6246801"/>
              <a:gd name="connsiteX727" fmla="*/ 3708689 w 9384838"/>
              <a:gd name="connsiteY727" fmla="*/ 3989010 h 6246801"/>
              <a:gd name="connsiteX728" fmla="*/ 3708689 w 9384838"/>
              <a:gd name="connsiteY728" fmla="*/ 4014453 h 6246801"/>
              <a:gd name="connsiteX729" fmla="*/ 3708688 w 9384838"/>
              <a:gd name="connsiteY729" fmla="*/ 4014453 h 6246801"/>
              <a:gd name="connsiteX730" fmla="*/ 3657804 w 9384838"/>
              <a:gd name="connsiteY730" fmla="*/ 4064233 h 6246801"/>
              <a:gd name="connsiteX731" fmla="*/ 3683246 w 9384838"/>
              <a:gd name="connsiteY731" fmla="*/ 4139455 h 6246801"/>
              <a:gd name="connsiteX732" fmla="*/ 3808243 w 9384838"/>
              <a:gd name="connsiteY732" fmla="*/ 4164898 h 6246801"/>
              <a:gd name="connsiteX733" fmla="*/ 3833684 w 9384838"/>
              <a:gd name="connsiteY733" fmla="*/ 4089676 h 6246801"/>
              <a:gd name="connsiteX734" fmla="*/ 3958666 w 9384838"/>
              <a:gd name="connsiteY734" fmla="*/ 4089676 h 6246801"/>
              <a:gd name="connsiteX735" fmla="*/ 4084770 w 9384838"/>
              <a:gd name="connsiteY735" fmla="*/ 4064233 h 6246801"/>
              <a:gd name="connsiteX736" fmla="*/ 4185432 w 9384838"/>
              <a:gd name="connsiteY736" fmla="*/ 4064233 h 6246801"/>
              <a:gd name="connsiteX737" fmla="*/ 4460870 w 9384838"/>
              <a:gd name="connsiteY737" fmla="*/ 3888345 h 6246801"/>
              <a:gd name="connsiteX738" fmla="*/ 4510648 w 9384838"/>
              <a:gd name="connsiteY738" fmla="*/ 3763342 h 6246801"/>
              <a:gd name="connsiteX739" fmla="*/ 4761751 w 9384838"/>
              <a:gd name="connsiteY739" fmla="*/ 3713562 h 6246801"/>
              <a:gd name="connsiteX740" fmla="*/ 4836971 w 9384838"/>
              <a:gd name="connsiteY740" fmla="*/ 3612896 h 6246801"/>
              <a:gd name="connsiteX741" fmla="*/ 4887855 w 9384838"/>
              <a:gd name="connsiteY741" fmla="*/ 3487894 h 6246801"/>
              <a:gd name="connsiteX742" fmla="*/ 4887855 w 9384838"/>
              <a:gd name="connsiteY742" fmla="*/ 3487893 h 6246801"/>
              <a:gd name="connsiteX743" fmla="*/ 4937633 w 9384838"/>
              <a:gd name="connsiteY743" fmla="*/ 3437007 h 6246801"/>
              <a:gd name="connsiteX744" fmla="*/ 5012854 w 9384838"/>
              <a:gd name="connsiteY744" fmla="*/ 3387227 h 6246801"/>
              <a:gd name="connsiteX745" fmla="*/ 5038296 w 9384838"/>
              <a:gd name="connsiteY745" fmla="*/ 3336341 h 6246801"/>
              <a:gd name="connsiteX746" fmla="*/ 5113516 w 9384838"/>
              <a:gd name="connsiteY746" fmla="*/ 3236782 h 6246801"/>
              <a:gd name="connsiteX747" fmla="*/ 5137852 w 9384838"/>
              <a:gd name="connsiteY747" fmla="*/ 3185896 h 6246801"/>
              <a:gd name="connsiteX748" fmla="*/ 5163294 w 9384838"/>
              <a:gd name="connsiteY748" fmla="*/ 3161560 h 6246801"/>
              <a:gd name="connsiteX749" fmla="*/ 5238514 w 9384838"/>
              <a:gd name="connsiteY749" fmla="*/ 3011116 h 6246801"/>
              <a:gd name="connsiteX750" fmla="*/ 5263957 w 9384838"/>
              <a:gd name="connsiteY750" fmla="*/ 2860672 h 6246801"/>
              <a:gd name="connsiteX751" fmla="*/ 5188736 w 9384838"/>
              <a:gd name="connsiteY751" fmla="*/ 2809788 h 6246801"/>
              <a:gd name="connsiteX752" fmla="*/ 5163294 w 9384838"/>
              <a:gd name="connsiteY752" fmla="*/ 2835229 h 6246801"/>
              <a:gd name="connsiteX753" fmla="*/ 5137852 w 9384838"/>
              <a:gd name="connsiteY753" fmla="*/ 2835229 h 6246801"/>
              <a:gd name="connsiteX754" fmla="*/ 5137852 w 9384838"/>
              <a:gd name="connsiteY754" fmla="*/ 2785450 h 6246801"/>
              <a:gd name="connsiteX755" fmla="*/ 5188736 w 9384838"/>
              <a:gd name="connsiteY755" fmla="*/ 2785450 h 6246801"/>
              <a:gd name="connsiteX756" fmla="*/ 5263957 w 9384838"/>
              <a:gd name="connsiteY756" fmla="*/ 2734563 h 6246801"/>
              <a:gd name="connsiteX757" fmla="*/ 5339177 w 9384838"/>
              <a:gd name="connsiteY757" fmla="*/ 2609561 h 6246801"/>
              <a:gd name="connsiteX758" fmla="*/ 5289399 w 9384838"/>
              <a:gd name="connsiteY758" fmla="*/ 2534339 h 6246801"/>
              <a:gd name="connsiteX759" fmla="*/ 5289931 w 9384838"/>
              <a:gd name="connsiteY759" fmla="*/ 2534660 h 6246801"/>
              <a:gd name="connsiteX760" fmla="*/ 5289398 w 9384838"/>
              <a:gd name="connsiteY760" fmla="*/ 2534339 h 6246801"/>
              <a:gd name="connsiteX761" fmla="*/ 5313734 w 9384838"/>
              <a:gd name="connsiteY761" fmla="*/ 2483451 h 6246801"/>
              <a:gd name="connsiteX762" fmla="*/ 5289398 w 9384838"/>
              <a:gd name="connsiteY762" fmla="*/ 2459115 h 6246801"/>
              <a:gd name="connsiteX763" fmla="*/ 5364618 w 9384838"/>
              <a:gd name="connsiteY763" fmla="*/ 2408231 h 6246801"/>
              <a:gd name="connsiteX764" fmla="*/ 5388954 w 9384838"/>
              <a:gd name="connsiteY764" fmla="*/ 2433674 h 6246801"/>
              <a:gd name="connsiteX765" fmla="*/ 5464174 w 9384838"/>
              <a:gd name="connsiteY765" fmla="*/ 2408231 h 6246801"/>
              <a:gd name="connsiteX766" fmla="*/ 5515059 w 9384838"/>
              <a:gd name="connsiteY766" fmla="*/ 2333007 h 6246801"/>
              <a:gd name="connsiteX767" fmla="*/ 5539394 w 9384838"/>
              <a:gd name="connsiteY767" fmla="*/ 2257785 h 6246801"/>
              <a:gd name="connsiteX768" fmla="*/ 5539394 w 9384838"/>
              <a:gd name="connsiteY768" fmla="*/ 2233447 h 6246801"/>
              <a:gd name="connsiteX769" fmla="*/ 5564837 w 9384838"/>
              <a:gd name="connsiteY769" fmla="*/ 2182565 h 6246801"/>
              <a:gd name="connsiteX770" fmla="*/ 5614615 w 9384838"/>
              <a:gd name="connsiteY770" fmla="*/ 2233447 h 6246801"/>
              <a:gd name="connsiteX771" fmla="*/ 5640057 w 9384838"/>
              <a:gd name="connsiteY771" fmla="*/ 2208005 h 6246801"/>
              <a:gd name="connsiteX772" fmla="*/ 5665499 w 9384838"/>
              <a:gd name="connsiteY772" fmla="*/ 2233447 h 6246801"/>
              <a:gd name="connsiteX773" fmla="*/ 5665499 w 9384838"/>
              <a:gd name="connsiteY773" fmla="*/ 2257785 h 6246801"/>
              <a:gd name="connsiteX774" fmla="*/ 5640057 w 9384838"/>
              <a:gd name="connsiteY774" fmla="*/ 2408231 h 6246801"/>
              <a:gd name="connsiteX775" fmla="*/ 5689835 w 9384838"/>
              <a:gd name="connsiteY775" fmla="*/ 2433674 h 6246801"/>
              <a:gd name="connsiteX776" fmla="*/ 5740719 w 9384838"/>
              <a:gd name="connsiteY776" fmla="*/ 2408231 h 6246801"/>
              <a:gd name="connsiteX777" fmla="*/ 5765055 w 9384838"/>
              <a:gd name="connsiteY777" fmla="*/ 2358450 h 6246801"/>
              <a:gd name="connsiteX778" fmla="*/ 5840275 w 9384838"/>
              <a:gd name="connsiteY778" fmla="*/ 2459115 h 6246801"/>
              <a:gd name="connsiteX779" fmla="*/ 5891159 w 9384838"/>
              <a:gd name="connsiteY779" fmla="*/ 2408231 h 6246801"/>
              <a:gd name="connsiteX780" fmla="*/ 5940937 w 9384838"/>
              <a:gd name="connsiteY780" fmla="*/ 2283229 h 6246801"/>
              <a:gd name="connsiteX781" fmla="*/ 5891159 w 9384838"/>
              <a:gd name="connsiteY781" fmla="*/ 2208005 h 6246801"/>
              <a:gd name="connsiteX782" fmla="*/ 5840275 w 9384838"/>
              <a:gd name="connsiteY782" fmla="*/ 2257785 h 6246801"/>
              <a:gd name="connsiteX783" fmla="*/ 5715277 w 9384838"/>
              <a:gd name="connsiteY783" fmla="*/ 2283229 h 6246801"/>
              <a:gd name="connsiteX784" fmla="*/ 5765055 w 9384838"/>
              <a:gd name="connsiteY784" fmla="*/ 2132783 h 6246801"/>
              <a:gd name="connsiteX785" fmla="*/ 5840275 w 9384838"/>
              <a:gd name="connsiteY785" fmla="*/ 2081897 h 6246801"/>
              <a:gd name="connsiteX786" fmla="*/ 8270546 w 9384838"/>
              <a:gd name="connsiteY786" fmla="*/ 1474959 h 6246801"/>
              <a:gd name="connsiteX787" fmla="*/ 8282255 w 9384838"/>
              <a:gd name="connsiteY787" fmla="*/ 1480813 h 6246801"/>
              <a:gd name="connsiteX788" fmla="*/ 8274449 w 9384838"/>
              <a:gd name="connsiteY788" fmla="*/ 1490571 h 6246801"/>
              <a:gd name="connsiteX789" fmla="*/ 8264691 w 9384838"/>
              <a:gd name="connsiteY789" fmla="*/ 1491546 h 6246801"/>
              <a:gd name="connsiteX790" fmla="*/ 8247128 w 9384838"/>
              <a:gd name="connsiteY790" fmla="*/ 1501304 h 6246801"/>
              <a:gd name="connsiteX791" fmla="*/ 8250055 w 9384838"/>
              <a:gd name="connsiteY791" fmla="*/ 1485692 h 6246801"/>
              <a:gd name="connsiteX792" fmla="*/ 8265667 w 9384838"/>
              <a:gd name="connsiteY792" fmla="*/ 1485692 h 6246801"/>
              <a:gd name="connsiteX793" fmla="*/ 8270546 w 9384838"/>
              <a:gd name="connsiteY793" fmla="*/ 1474959 h 6246801"/>
              <a:gd name="connsiteX794" fmla="*/ 8187608 w 9384838"/>
              <a:gd name="connsiteY794" fmla="*/ 1463250 h 6246801"/>
              <a:gd name="connsiteX795" fmla="*/ 8203220 w 9384838"/>
              <a:gd name="connsiteY795" fmla="*/ 1472032 h 6246801"/>
              <a:gd name="connsiteX796" fmla="*/ 8215904 w 9384838"/>
              <a:gd name="connsiteY796" fmla="*/ 1471056 h 6246801"/>
              <a:gd name="connsiteX797" fmla="*/ 8214929 w 9384838"/>
              <a:gd name="connsiteY797" fmla="*/ 1479838 h 6246801"/>
              <a:gd name="connsiteX798" fmla="*/ 8216880 w 9384838"/>
              <a:gd name="connsiteY798" fmla="*/ 1484717 h 6246801"/>
              <a:gd name="connsiteX799" fmla="*/ 8195414 w 9384838"/>
              <a:gd name="connsiteY799" fmla="*/ 1482765 h 6246801"/>
              <a:gd name="connsiteX800" fmla="*/ 8197365 w 9384838"/>
              <a:gd name="connsiteY800" fmla="*/ 1476909 h 6246801"/>
              <a:gd name="connsiteX801" fmla="*/ 8187608 w 9384838"/>
              <a:gd name="connsiteY801" fmla="*/ 1463250 h 6246801"/>
              <a:gd name="connsiteX802" fmla="*/ 8289085 w 9384838"/>
              <a:gd name="connsiteY802" fmla="*/ 1415439 h 6246801"/>
              <a:gd name="connsiteX803" fmla="*/ 8307624 w 9384838"/>
              <a:gd name="connsiteY803" fmla="*/ 1425197 h 6246801"/>
              <a:gd name="connsiteX804" fmla="*/ 8318357 w 9384838"/>
              <a:gd name="connsiteY804" fmla="*/ 1429100 h 6246801"/>
              <a:gd name="connsiteX805" fmla="*/ 8307624 w 9384838"/>
              <a:gd name="connsiteY805" fmla="*/ 1443734 h 6246801"/>
              <a:gd name="connsiteX806" fmla="*/ 8313478 w 9384838"/>
              <a:gd name="connsiteY806" fmla="*/ 1452516 h 6246801"/>
              <a:gd name="connsiteX807" fmla="*/ 8282255 w 9384838"/>
              <a:gd name="connsiteY807" fmla="*/ 1469104 h 6246801"/>
              <a:gd name="connsiteX808" fmla="*/ 8280303 w 9384838"/>
              <a:gd name="connsiteY808" fmla="*/ 1453493 h 6246801"/>
              <a:gd name="connsiteX809" fmla="*/ 8269570 w 9384838"/>
              <a:gd name="connsiteY809" fmla="*/ 1425197 h 6246801"/>
              <a:gd name="connsiteX810" fmla="*/ 8289085 w 9384838"/>
              <a:gd name="connsiteY810" fmla="*/ 1415439 h 6246801"/>
              <a:gd name="connsiteX811" fmla="*/ 8360314 w 9384838"/>
              <a:gd name="connsiteY811" fmla="*/ 1357869 h 6246801"/>
              <a:gd name="connsiteX812" fmla="*/ 8376902 w 9384838"/>
              <a:gd name="connsiteY812" fmla="*/ 1366651 h 6246801"/>
              <a:gd name="connsiteX813" fmla="*/ 8379829 w 9384838"/>
              <a:gd name="connsiteY813" fmla="*/ 1382264 h 6246801"/>
              <a:gd name="connsiteX814" fmla="*/ 8349581 w 9384838"/>
              <a:gd name="connsiteY814" fmla="*/ 1375434 h 6246801"/>
              <a:gd name="connsiteX815" fmla="*/ 8360314 w 9384838"/>
              <a:gd name="connsiteY815" fmla="*/ 1357869 h 6246801"/>
              <a:gd name="connsiteX816" fmla="*/ 8571073 w 9384838"/>
              <a:gd name="connsiteY816" fmla="*/ 1228098 h 6246801"/>
              <a:gd name="connsiteX817" fmla="*/ 8597418 w 9384838"/>
              <a:gd name="connsiteY817" fmla="*/ 1253467 h 6246801"/>
              <a:gd name="connsiteX818" fmla="*/ 8592539 w 9384838"/>
              <a:gd name="connsiteY818" fmla="*/ 1260297 h 6246801"/>
              <a:gd name="connsiteX819" fmla="*/ 8592539 w 9384838"/>
              <a:gd name="connsiteY819" fmla="*/ 1272981 h 6246801"/>
              <a:gd name="connsiteX820" fmla="*/ 8572049 w 9384838"/>
              <a:gd name="connsiteY820" fmla="*/ 1273957 h 6246801"/>
              <a:gd name="connsiteX821" fmla="*/ 8561316 w 9384838"/>
              <a:gd name="connsiteY821" fmla="*/ 1285666 h 6246801"/>
              <a:gd name="connsiteX822" fmla="*/ 8554486 w 9384838"/>
              <a:gd name="connsiteY822" fmla="*/ 1302253 h 6246801"/>
              <a:gd name="connsiteX823" fmla="*/ 8533995 w 9384838"/>
              <a:gd name="connsiteY823" fmla="*/ 1311035 h 6246801"/>
              <a:gd name="connsiteX824" fmla="*/ 8510577 w 9384838"/>
              <a:gd name="connsiteY824" fmla="*/ 1309083 h 6246801"/>
              <a:gd name="connsiteX825" fmla="*/ 8505699 w 9384838"/>
              <a:gd name="connsiteY825" fmla="*/ 1331526 h 6246801"/>
              <a:gd name="connsiteX826" fmla="*/ 8494966 w 9384838"/>
              <a:gd name="connsiteY826" fmla="*/ 1335428 h 6246801"/>
              <a:gd name="connsiteX827" fmla="*/ 8482281 w 9384838"/>
              <a:gd name="connsiteY827" fmla="*/ 1312986 h 6246801"/>
              <a:gd name="connsiteX828" fmla="*/ 8474475 w 9384838"/>
              <a:gd name="connsiteY828" fmla="*/ 1303229 h 6246801"/>
              <a:gd name="connsiteX829" fmla="*/ 8467645 w 9384838"/>
              <a:gd name="connsiteY829" fmla="*/ 1279811 h 6246801"/>
              <a:gd name="connsiteX830" fmla="*/ 8476427 w 9384838"/>
              <a:gd name="connsiteY830" fmla="*/ 1270054 h 6246801"/>
              <a:gd name="connsiteX831" fmla="*/ 8524238 w 9384838"/>
              <a:gd name="connsiteY831" fmla="*/ 1261273 h 6246801"/>
              <a:gd name="connsiteX832" fmla="*/ 8551558 w 9384838"/>
              <a:gd name="connsiteY832" fmla="*/ 1236879 h 6246801"/>
              <a:gd name="connsiteX833" fmla="*/ 8567170 w 9384838"/>
              <a:gd name="connsiteY833" fmla="*/ 1237855 h 6246801"/>
              <a:gd name="connsiteX834" fmla="*/ 8571073 w 9384838"/>
              <a:gd name="connsiteY834" fmla="*/ 1228098 h 6246801"/>
              <a:gd name="connsiteX835" fmla="*/ 8306648 w 9384838"/>
              <a:gd name="connsiteY835" fmla="*/ 884639 h 6246801"/>
              <a:gd name="connsiteX836" fmla="*/ 8328114 w 9384838"/>
              <a:gd name="connsiteY836" fmla="*/ 903178 h 6246801"/>
              <a:gd name="connsiteX837" fmla="*/ 8334944 w 9384838"/>
              <a:gd name="connsiteY837" fmla="*/ 917814 h 6246801"/>
              <a:gd name="connsiteX838" fmla="*/ 8368119 w 9384838"/>
              <a:gd name="connsiteY838" fmla="*/ 935377 h 6246801"/>
              <a:gd name="connsiteX839" fmla="*/ 8422761 w 9384838"/>
              <a:gd name="connsiteY839" fmla="*/ 939280 h 6246801"/>
              <a:gd name="connsiteX840" fmla="*/ 8461790 w 9384838"/>
              <a:gd name="connsiteY840" fmla="*/ 922693 h 6246801"/>
              <a:gd name="connsiteX841" fmla="*/ 8450081 w 9384838"/>
              <a:gd name="connsiteY841" fmla="*/ 963674 h 6246801"/>
              <a:gd name="connsiteX842" fmla="*/ 8431542 w 9384838"/>
              <a:gd name="connsiteY842" fmla="*/ 975382 h 6246801"/>
              <a:gd name="connsiteX843" fmla="*/ 8415930 w 9384838"/>
              <a:gd name="connsiteY843" fmla="*/ 963674 h 6246801"/>
              <a:gd name="connsiteX844" fmla="*/ 8397391 w 9384838"/>
              <a:gd name="connsiteY844" fmla="*/ 963674 h 6246801"/>
              <a:gd name="connsiteX845" fmla="*/ 8359338 w 9384838"/>
              <a:gd name="connsiteY845" fmla="*/ 1014411 h 6246801"/>
              <a:gd name="connsiteX846" fmla="*/ 8284206 w 9384838"/>
              <a:gd name="connsiteY846" fmla="*/ 1020265 h 6246801"/>
              <a:gd name="connsiteX847" fmla="*/ 8247128 w 9384838"/>
              <a:gd name="connsiteY847" fmla="*/ 1070028 h 6246801"/>
              <a:gd name="connsiteX848" fmla="*/ 8212977 w 9384838"/>
              <a:gd name="connsiteY848" fmla="*/ 1083688 h 6246801"/>
              <a:gd name="connsiteX849" fmla="*/ 8184681 w 9384838"/>
              <a:gd name="connsiteY849" fmla="*/ 1151014 h 6246801"/>
              <a:gd name="connsiteX850" fmla="*/ 8163215 w 9384838"/>
              <a:gd name="connsiteY850" fmla="*/ 1151014 h 6246801"/>
              <a:gd name="connsiteX851" fmla="*/ 8155409 w 9384838"/>
              <a:gd name="connsiteY851" fmla="*/ 1207607 h 6246801"/>
              <a:gd name="connsiteX852" fmla="*/ 8099792 w 9384838"/>
              <a:gd name="connsiteY852" fmla="*/ 1223219 h 6246801"/>
              <a:gd name="connsiteX853" fmla="*/ 8077350 w 9384838"/>
              <a:gd name="connsiteY853" fmla="*/ 1247612 h 6246801"/>
              <a:gd name="connsiteX854" fmla="*/ 8066617 w 9384838"/>
              <a:gd name="connsiteY854" fmla="*/ 1319817 h 6246801"/>
              <a:gd name="connsiteX855" fmla="*/ 8057835 w 9384838"/>
              <a:gd name="connsiteY855" fmla="*/ 1315914 h 6246801"/>
              <a:gd name="connsiteX856" fmla="*/ 8009048 w 9384838"/>
              <a:gd name="connsiteY856" fmla="*/ 1320793 h 6246801"/>
              <a:gd name="connsiteX857" fmla="*/ 8009048 w 9384838"/>
              <a:gd name="connsiteY857" fmla="*/ 1309084 h 6246801"/>
              <a:gd name="connsiteX858" fmla="*/ 8010024 w 9384838"/>
              <a:gd name="connsiteY858" fmla="*/ 1293472 h 6246801"/>
              <a:gd name="connsiteX859" fmla="*/ 8002218 w 9384838"/>
              <a:gd name="connsiteY859" fmla="*/ 1262248 h 6246801"/>
              <a:gd name="connsiteX860" fmla="*/ 8013927 w 9384838"/>
              <a:gd name="connsiteY860" fmla="*/ 1254442 h 6246801"/>
              <a:gd name="connsiteX861" fmla="*/ 8038320 w 9384838"/>
              <a:gd name="connsiteY861" fmla="*/ 1219316 h 6246801"/>
              <a:gd name="connsiteX862" fmla="*/ 8077350 w 9384838"/>
              <a:gd name="connsiteY862" fmla="*/ 1190044 h 6246801"/>
              <a:gd name="connsiteX863" fmla="*/ 8108573 w 9384838"/>
              <a:gd name="connsiteY863" fmla="*/ 1167602 h 6246801"/>
              <a:gd name="connsiteX864" fmla="*/ 8111501 w 9384838"/>
              <a:gd name="connsiteY864" fmla="*/ 1154917 h 6246801"/>
              <a:gd name="connsiteX865" fmla="*/ 8135894 w 9384838"/>
              <a:gd name="connsiteY865" fmla="*/ 1148087 h 6246801"/>
              <a:gd name="connsiteX866" fmla="*/ 8141748 w 9384838"/>
              <a:gd name="connsiteY866" fmla="*/ 1130524 h 6246801"/>
              <a:gd name="connsiteX867" fmla="*/ 8135894 w 9384838"/>
              <a:gd name="connsiteY867" fmla="*/ 1121742 h 6246801"/>
              <a:gd name="connsiteX868" fmla="*/ 8143700 w 9384838"/>
              <a:gd name="connsiteY868" fmla="*/ 1104179 h 6246801"/>
              <a:gd name="connsiteX869" fmla="*/ 8200293 w 9384838"/>
              <a:gd name="connsiteY869" fmla="*/ 1030998 h 6246801"/>
              <a:gd name="connsiteX870" fmla="*/ 8231516 w 9384838"/>
              <a:gd name="connsiteY870" fmla="*/ 993920 h 6246801"/>
              <a:gd name="connsiteX871" fmla="*/ 8245176 w 9384838"/>
              <a:gd name="connsiteY871" fmla="*/ 957819 h 6246801"/>
              <a:gd name="connsiteX872" fmla="*/ 8258837 w 9384838"/>
              <a:gd name="connsiteY872" fmla="*/ 944159 h 6246801"/>
              <a:gd name="connsiteX873" fmla="*/ 8260788 w 9384838"/>
              <a:gd name="connsiteY873" fmla="*/ 920741 h 6246801"/>
              <a:gd name="connsiteX874" fmla="*/ 8289085 w 9384838"/>
              <a:gd name="connsiteY874" fmla="*/ 889516 h 6246801"/>
              <a:gd name="connsiteX875" fmla="*/ 8306648 w 9384838"/>
              <a:gd name="connsiteY875" fmla="*/ 884639 h 6246801"/>
              <a:gd name="connsiteX876" fmla="*/ 9328245 w 9384838"/>
              <a:gd name="connsiteY876" fmla="*/ 311878 h 6246801"/>
              <a:gd name="connsiteX877" fmla="*/ 9371178 w 9384838"/>
              <a:gd name="connsiteY877" fmla="*/ 317733 h 6246801"/>
              <a:gd name="connsiteX878" fmla="*/ 9384838 w 9384838"/>
              <a:gd name="connsiteY878" fmla="*/ 341150 h 6246801"/>
              <a:gd name="connsiteX879" fmla="*/ 9357517 w 9384838"/>
              <a:gd name="connsiteY879" fmla="*/ 360665 h 6246801"/>
              <a:gd name="connsiteX880" fmla="*/ 9357517 w 9384838"/>
              <a:gd name="connsiteY880" fmla="*/ 378228 h 6246801"/>
              <a:gd name="connsiteX881" fmla="*/ 9371178 w 9384838"/>
              <a:gd name="connsiteY881" fmla="*/ 393840 h 6246801"/>
              <a:gd name="connsiteX882" fmla="*/ 9367275 w 9384838"/>
              <a:gd name="connsiteY882" fmla="*/ 427015 h 6246801"/>
              <a:gd name="connsiteX883" fmla="*/ 9314585 w 9384838"/>
              <a:gd name="connsiteY883" fmla="*/ 427015 h 6246801"/>
              <a:gd name="connsiteX884" fmla="*/ 9250186 w 9384838"/>
              <a:gd name="connsiteY884" fmla="*/ 440675 h 6246801"/>
              <a:gd name="connsiteX885" fmla="*/ 9213108 w 9384838"/>
              <a:gd name="connsiteY885" fmla="*/ 471899 h 6246801"/>
              <a:gd name="connsiteX886" fmla="*/ 9162370 w 9384838"/>
              <a:gd name="connsiteY886" fmla="*/ 491414 h 6246801"/>
              <a:gd name="connsiteX887" fmla="*/ 9099923 w 9384838"/>
              <a:gd name="connsiteY887" fmla="*/ 526540 h 6246801"/>
              <a:gd name="connsiteX888" fmla="*/ 9035524 w 9384838"/>
              <a:gd name="connsiteY888" fmla="*/ 587036 h 6246801"/>
              <a:gd name="connsiteX889" fmla="*/ 8996494 w 9384838"/>
              <a:gd name="connsiteY889" fmla="*/ 635822 h 6246801"/>
              <a:gd name="connsiteX890" fmla="*/ 8961368 w 9384838"/>
              <a:gd name="connsiteY890" fmla="*/ 637774 h 6246801"/>
              <a:gd name="connsiteX891" fmla="*/ 8951610 w 9384838"/>
              <a:gd name="connsiteY891" fmla="*/ 647531 h 6246801"/>
              <a:gd name="connsiteX892" fmla="*/ 8926241 w 9384838"/>
              <a:gd name="connsiteY892" fmla="*/ 637774 h 6246801"/>
              <a:gd name="connsiteX893" fmla="*/ 8916484 w 9384838"/>
              <a:gd name="connsiteY893" fmla="*/ 608501 h 6246801"/>
              <a:gd name="connsiteX894" fmla="*/ 8883309 w 9384838"/>
              <a:gd name="connsiteY894" fmla="*/ 622162 h 6246801"/>
              <a:gd name="connsiteX895" fmla="*/ 8877454 w 9384838"/>
              <a:gd name="connsiteY895" fmla="*/ 651434 h 6246801"/>
              <a:gd name="connsiteX896" fmla="*/ 8887212 w 9384838"/>
              <a:gd name="connsiteY896" fmla="*/ 665094 h 6246801"/>
              <a:gd name="connsiteX897" fmla="*/ 8846231 w 9384838"/>
              <a:gd name="connsiteY897" fmla="*/ 719735 h 6246801"/>
              <a:gd name="connsiteX898" fmla="*/ 8799395 w 9384838"/>
              <a:gd name="connsiteY898" fmla="*/ 749008 h 6246801"/>
              <a:gd name="connsiteX899" fmla="*/ 8766220 w 9384838"/>
              <a:gd name="connsiteY899" fmla="*/ 774380 h 6246801"/>
              <a:gd name="connsiteX900" fmla="*/ 8731094 w 9384838"/>
              <a:gd name="connsiteY900" fmla="*/ 844633 h 6246801"/>
              <a:gd name="connsiteX901" fmla="*/ 8697919 w 9384838"/>
              <a:gd name="connsiteY901" fmla="*/ 862196 h 6246801"/>
              <a:gd name="connsiteX902" fmla="*/ 8666695 w 9384838"/>
              <a:gd name="connsiteY902" fmla="*/ 862196 h 6246801"/>
              <a:gd name="connsiteX903" fmla="*/ 8641326 w 9384838"/>
              <a:gd name="connsiteY903" fmla="*/ 887565 h 6246801"/>
              <a:gd name="connsiteX904" fmla="*/ 8614005 w 9384838"/>
              <a:gd name="connsiteY904" fmla="*/ 932449 h 6246801"/>
              <a:gd name="connsiteX905" fmla="*/ 8590587 w 9384838"/>
              <a:gd name="connsiteY905" fmla="*/ 936351 h 6246801"/>
              <a:gd name="connsiteX906" fmla="*/ 8576927 w 9384838"/>
              <a:gd name="connsiteY906" fmla="*/ 920740 h 6246801"/>
              <a:gd name="connsiteX907" fmla="*/ 8590587 w 9384838"/>
              <a:gd name="connsiteY907" fmla="*/ 885614 h 6246801"/>
              <a:gd name="connsiteX908" fmla="*/ 8602296 w 9384838"/>
              <a:gd name="connsiteY908" fmla="*/ 881711 h 6246801"/>
              <a:gd name="connsiteX909" fmla="*/ 8610102 w 9384838"/>
              <a:gd name="connsiteY909" fmla="*/ 868050 h 6246801"/>
              <a:gd name="connsiteX910" fmla="*/ 8606199 w 9384838"/>
              <a:gd name="connsiteY910" fmla="*/ 850487 h 6246801"/>
              <a:gd name="connsiteX911" fmla="*/ 8612054 w 9384838"/>
              <a:gd name="connsiteY911" fmla="*/ 825118 h 6246801"/>
              <a:gd name="connsiteX912" fmla="*/ 8623762 w 9384838"/>
              <a:gd name="connsiteY912" fmla="*/ 846584 h 6246801"/>
              <a:gd name="connsiteX913" fmla="*/ 8637423 w 9384838"/>
              <a:gd name="connsiteY913" fmla="*/ 848536 h 6246801"/>
              <a:gd name="connsiteX914" fmla="*/ 8649132 w 9384838"/>
              <a:gd name="connsiteY914" fmla="*/ 827069 h 6246801"/>
              <a:gd name="connsiteX915" fmla="*/ 8635471 w 9384838"/>
              <a:gd name="connsiteY915" fmla="*/ 807555 h 6246801"/>
              <a:gd name="connsiteX916" fmla="*/ 8654986 w 9384838"/>
              <a:gd name="connsiteY916" fmla="*/ 807555 h 6246801"/>
              <a:gd name="connsiteX917" fmla="*/ 8664743 w 9384838"/>
              <a:gd name="connsiteY917" fmla="*/ 819263 h 6246801"/>
              <a:gd name="connsiteX918" fmla="*/ 8692064 w 9384838"/>
              <a:gd name="connsiteY918" fmla="*/ 805603 h 6246801"/>
              <a:gd name="connsiteX919" fmla="*/ 8709627 w 9384838"/>
              <a:gd name="connsiteY919" fmla="*/ 778282 h 6246801"/>
              <a:gd name="connsiteX920" fmla="*/ 8711579 w 9384838"/>
              <a:gd name="connsiteY920" fmla="*/ 749008 h 6246801"/>
              <a:gd name="connsiteX921" fmla="*/ 8695967 w 9384838"/>
              <a:gd name="connsiteY921" fmla="*/ 749008 h 6246801"/>
              <a:gd name="connsiteX922" fmla="*/ 8672549 w 9384838"/>
              <a:gd name="connsiteY922" fmla="*/ 745105 h 6246801"/>
              <a:gd name="connsiteX923" fmla="*/ 8668646 w 9384838"/>
              <a:gd name="connsiteY923" fmla="*/ 713881 h 6246801"/>
              <a:gd name="connsiteX924" fmla="*/ 8697919 w 9384838"/>
              <a:gd name="connsiteY924" fmla="*/ 713881 h 6246801"/>
              <a:gd name="connsiteX925" fmla="*/ 8715482 w 9384838"/>
              <a:gd name="connsiteY925" fmla="*/ 731444 h 6246801"/>
              <a:gd name="connsiteX926" fmla="*/ 8733045 w 9384838"/>
              <a:gd name="connsiteY926" fmla="*/ 719735 h 6246801"/>
              <a:gd name="connsiteX927" fmla="*/ 8746705 w 9384838"/>
              <a:gd name="connsiteY927" fmla="*/ 688512 h 6246801"/>
              <a:gd name="connsiteX928" fmla="*/ 8787686 w 9384838"/>
              <a:gd name="connsiteY928" fmla="*/ 674851 h 6246801"/>
              <a:gd name="connsiteX929" fmla="*/ 8811104 w 9384838"/>
              <a:gd name="connsiteY929" fmla="*/ 624114 h 6246801"/>
              <a:gd name="connsiteX930" fmla="*/ 8830619 w 9384838"/>
              <a:gd name="connsiteY930" fmla="*/ 618260 h 6246801"/>
              <a:gd name="connsiteX931" fmla="*/ 8840376 w 9384838"/>
              <a:gd name="connsiteY931" fmla="*/ 600695 h 6246801"/>
              <a:gd name="connsiteX932" fmla="*/ 8832570 w 9384838"/>
              <a:gd name="connsiteY932" fmla="*/ 559715 h 6246801"/>
              <a:gd name="connsiteX933" fmla="*/ 8850134 w 9384838"/>
              <a:gd name="connsiteY933" fmla="*/ 559715 h 6246801"/>
              <a:gd name="connsiteX934" fmla="*/ 8885260 w 9384838"/>
              <a:gd name="connsiteY934" fmla="*/ 573376 h 6246801"/>
              <a:gd name="connsiteX935" fmla="*/ 8902823 w 9384838"/>
              <a:gd name="connsiteY935" fmla="*/ 559715 h 6246801"/>
              <a:gd name="connsiteX936" fmla="*/ 8904775 w 9384838"/>
              <a:gd name="connsiteY936" fmla="*/ 524589 h 6246801"/>
              <a:gd name="connsiteX937" fmla="*/ 8949659 w 9384838"/>
              <a:gd name="connsiteY937" fmla="*/ 497268 h 6246801"/>
              <a:gd name="connsiteX938" fmla="*/ 8976980 w 9384838"/>
              <a:gd name="connsiteY938" fmla="*/ 497268 h 6246801"/>
              <a:gd name="connsiteX939" fmla="*/ 8976980 w 9384838"/>
              <a:gd name="connsiteY939" fmla="*/ 462142 h 6246801"/>
              <a:gd name="connsiteX940" fmla="*/ 8965271 w 9384838"/>
              <a:gd name="connsiteY940" fmla="*/ 419209 h 6246801"/>
              <a:gd name="connsiteX941" fmla="*/ 8973077 w 9384838"/>
              <a:gd name="connsiteY941" fmla="*/ 393840 h 6246801"/>
              <a:gd name="connsiteX942" fmla="*/ 9002349 w 9384838"/>
              <a:gd name="connsiteY942" fmla="*/ 376277 h 6246801"/>
              <a:gd name="connsiteX943" fmla="*/ 9017961 w 9384838"/>
              <a:gd name="connsiteY943" fmla="*/ 403597 h 6246801"/>
              <a:gd name="connsiteX944" fmla="*/ 9041378 w 9384838"/>
              <a:gd name="connsiteY944" fmla="*/ 467996 h 6246801"/>
              <a:gd name="connsiteX945" fmla="*/ 9076505 w 9384838"/>
              <a:gd name="connsiteY945" fmla="*/ 475802 h 6246801"/>
              <a:gd name="connsiteX946" fmla="*/ 9154564 w 9384838"/>
              <a:gd name="connsiteY946" fmla="*/ 458239 h 6246801"/>
              <a:gd name="connsiteX947" fmla="*/ 9209205 w 9384838"/>
              <a:gd name="connsiteY947" fmla="*/ 409452 h 6246801"/>
              <a:gd name="connsiteX948" fmla="*/ 9218963 w 9384838"/>
              <a:gd name="connsiteY948" fmla="*/ 380180 h 6246801"/>
              <a:gd name="connsiteX949" fmla="*/ 9283361 w 9384838"/>
              <a:gd name="connsiteY949" fmla="*/ 325538 h 6246801"/>
              <a:gd name="connsiteX950" fmla="*/ 9328245 w 9384838"/>
              <a:gd name="connsiteY950" fmla="*/ 311878 h 6246801"/>
              <a:gd name="connsiteX951" fmla="*/ 6819242 w 9384838"/>
              <a:gd name="connsiteY951" fmla="*/ 0 h 6246801"/>
              <a:gd name="connsiteX952" fmla="*/ 6869020 w 9384838"/>
              <a:gd name="connsiteY952" fmla="*/ 125002 h 6246801"/>
              <a:gd name="connsiteX953" fmla="*/ 6969682 w 9384838"/>
              <a:gd name="connsiteY953" fmla="*/ 326334 h 6246801"/>
              <a:gd name="connsiteX954" fmla="*/ 6969682 w 9384838"/>
              <a:gd name="connsiteY954" fmla="*/ 401556 h 6246801"/>
              <a:gd name="connsiteX955" fmla="*/ 7094680 w 9384838"/>
              <a:gd name="connsiteY955" fmla="*/ 652667 h 6246801"/>
              <a:gd name="connsiteX956" fmla="*/ 7220784 w 9384838"/>
              <a:gd name="connsiteY956" fmla="*/ 803117 h 6246801"/>
              <a:gd name="connsiteX957" fmla="*/ 7321446 w 9384838"/>
              <a:gd name="connsiteY957" fmla="*/ 903783 h 6246801"/>
              <a:gd name="connsiteX958" fmla="*/ 7321446 w 9384838"/>
              <a:gd name="connsiteY958" fmla="*/ 979004 h 6246801"/>
              <a:gd name="connsiteX959" fmla="*/ 7345782 w 9384838"/>
              <a:gd name="connsiteY959" fmla="*/ 979004 h 6246801"/>
              <a:gd name="connsiteX960" fmla="*/ 7396667 w 9384838"/>
              <a:gd name="connsiteY960" fmla="*/ 1003341 h 6246801"/>
              <a:gd name="connsiteX961" fmla="*/ 7421002 w 9384838"/>
              <a:gd name="connsiteY961" fmla="*/ 979004 h 6246801"/>
              <a:gd name="connsiteX962" fmla="*/ 7496223 w 9384838"/>
              <a:gd name="connsiteY962" fmla="*/ 1003341 h 6246801"/>
              <a:gd name="connsiteX963" fmla="*/ 7446445 w 9384838"/>
              <a:gd name="connsiteY963" fmla="*/ 1054227 h 6246801"/>
              <a:gd name="connsiteX964" fmla="*/ 7471887 w 9384838"/>
              <a:gd name="connsiteY964" fmla="*/ 1078564 h 6246801"/>
              <a:gd name="connsiteX965" fmla="*/ 7521665 w 9384838"/>
              <a:gd name="connsiteY965" fmla="*/ 1054227 h 6246801"/>
              <a:gd name="connsiteX966" fmla="*/ 7547107 w 9384838"/>
              <a:gd name="connsiteY966" fmla="*/ 1129449 h 6246801"/>
              <a:gd name="connsiteX967" fmla="*/ 7672105 w 9384838"/>
              <a:gd name="connsiteY967" fmla="*/ 1179229 h 6246801"/>
              <a:gd name="connsiteX968" fmla="*/ 7747325 w 9384838"/>
              <a:gd name="connsiteY968" fmla="*/ 1179229 h 6246801"/>
              <a:gd name="connsiteX969" fmla="*/ 7847987 w 9384838"/>
              <a:gd name="connsiteY969" fmla="*/ 1104007 h 6246801"/>
              <a:gd name="connsiteX970" fmla="*/ 7923207 w 9384838"/>
              <a:gd name="connsiteY970" fmla="*/ 1078564 h 6246801"/>
              <a:gd name="connsiteX971" fmla="*/ 7998427 w 9384838"/>
              <a:gd name="connsiteY971" fmla="*/ 1003341 h 6246801"/>
              <a:gd name="connsiteX972" fmla="*/ 7998427 w 9384838"/>
              <a:gd name="connsiteY972" fmla="*/ 1054227 h 6246801"/>
              <a:gd name="connsiteX973" fmla="*/ 7948649 w 9384838"/>
              <a:gd name="connsiteY973" fmla="*/ 1104007 h 6246801"/>
              <a:gd name="connsiteX974" fmla="*/ 7948649 w 9384838"/>
              <a:gd name="connsiteY974" fmla="*/ 1129449 h 6246801"/>
              <a:gd name="connsiteX975" fmla="*/ 7822545 w 9384838"/>
              <a:gd name="connsiteY975" fmla="*/ 1279895 h 6246801"/>
              <a:gd name="connsiteX976" fmla="*/ 7822545 w 9384838"/>
              <a:gd name="connsiteY976" fmla="*/ 1379454 h 6246801"/>
              <a:gd name="connsiteX977" fmla="*/ 7873429 w 9384838"/>
              <a:gd name="connsiteY977" fmla="*/ 1379454 h 6246801"/>
              <a:gd name="connsiteX978" fmla="*/ 7847987 w 9384838"/>
              <a:gd name="connsiteY978" fmla="*/ 1505563 h 6246801"/>
              <a:gd name="connsiteX979" fmla="*/ 7797103 w 9384838"/>
              <a:gd name="connsiteY979" fmla="*/ 1531005 h 6246801"/>
              <a:gd name="connsiteX980" fmla="*/ 7873429 w 9384838"/>
              <a:gd name="connsiteY980" fmla="*/ 1606229 h 6246801"/>
              <a:gd name="connsiteX981" fmla="*/ 7948649 w 9384838"/>
              <a:gd name="connsiteY981" fmla="*/ 1606229 h 6246801"/>
              <a:gd name="connsiteX982" fmla="*/ 7923207 w 9384838"/>
              <a:gd name="connsiteY982" fmla="*/ 1656009 h 6246801"/>
              <a:gd name="connsiteX983" fmla="*/ 7772767 w 9384838"/>
              <a:gd name="connsiteY983" fmla="*/ 1630565 h 6246801"/>
              <a:gd name="connsiteX984" fmla="*/ 7672105 w 9384838"/>
              <a:gd name="connsiteY984" fmla="*/ 1705789 h 6246801"/>
              <a:gd name="connsiteX985" fmla="*/ 7672105 w 9384838"/>
              <a:gd name="connsiteY985" fmla="*/ 1656009 h 6246801"/>
              <a:gd name="connsiteX986" fmla="*/ 7596885 w 9384838"/>
              <a:gd name="connsiteY986" fmla="*/ 1656009 h 6246801"/>
              <a:gd name="connsiteX987" fmla="*/ 7571443 w 9384838"/>
              <a:gd name="connsiteY987" fmla="*/ 1705789 h 6246801"/>
              <a:gd name="connsiteX988" fmla="*/ 7446445 w 9384838"/>
              <a:gd name="connsiteY988" fmla="*/ 1681452 h 6246801"/>
              <a:gd name="connsiteX989" fmla="*/ 7421002 w 9384838"/>
              <a:gd name="connsiteY989" fmla="*/ 1630565 h 6246801"/>
              <a:gd name="connsiteX990" fmla="*/ 7321446 w 9384838"/>
              <a:gd name="connsiteY990" fmla="*/ 1630565 h 6246801"/>
              <a:gd name="connsiteX991" fmla="*/ 7070344 w 9384838"/>
              <a:gd name="connsiteY991" fmla="*/ 1756674 h 6246801"/>
              <a:gd name="connsiteX992" fmla="*/ 6869020 w 9384838"/>
              <a:gd name="connsiteY992" fmla="*/ 1907113 h 6246801"/>
              <a:gd name="connsiteX993" fmla="*/ 6894462 w 9384838"/>
              <a:gd name="connsiteY993" fmla="*/ 1956897 h 6246801"/>
              <a:gd name="connsiteX994" fmla="*/ 6819242 w 9384838"/>
              <a:gd name="connsiteY994" fmla="*/ 2081899 h 6246801"/>
              <a:gd name="connsiteX995" fmla="*/ 6793800 w 9384838"/>
              <a:gd name="connsiteY995" fmla="*/ 2006676 h 6246801"/>
              <a:gd name="connsiteX996" fmla="*/ 6668802 w 9384838"/>
              <a:gd name="connsiteY996" fmla="*/ 1931450 h 6246801"/>
              <a:gd name="connsiteX997" fmla="*/ 6542697 w 9384838"/>
              <a:gd name="connsiteY997" fmla="*/ 1831894 h 6246801"/>
              <a:gd name="connsiteX998" fmla="*/ 6467477 w 9384838"/>
              <a:gd name="connsiteY998" fmla="*/ 1705789 h 6246801"/>
              <a:gd name="connsiteX999" fmla="*/ 6417699 w 9384838"/>
              <a:gd name="connsiteY999" fmla="*/ 1681452 h 6246801"/>
              <a:gd name="connsiteX1000" fmla="*/ 6342479 w 9384838"/>
              <a:gd name="connsiteY1000" fmla="*/ 1580786 h 6246801"/>
              <a:gd name="connsiteX1001" fmla="*/ 6217481 w 9384838"/>
              <a:gd name="connsiteY1001" fmla="*/ 1555343 h 6246801"/>
              <a:gd name="connsiteX1002" fmla="*/ 6091377 w 9384838"/>
              <a:gd name="connsiteY1002" fmla="*/ 1606229 h 6246801"/>
              <a:gd name="connsiteX1003" fmla="*/ 5991821 w 9384838"/>
              <a:gd name="connsiteY1003" fmla="*/ 1681452 h 6246801"/>
              <a:gd name="connsiteX1004" fmla="*/ 5966379 w 9384838"/>
              <a:gd name="connsiteY1004" fmla="*/ 1630565 h 6246801"/>
              <a:gd name="connsiteX1005" fmla="*/ 5966379 w 9384838"/>
              <a:gd name="connsiteY1005" fmla="*/ 1580786 h 6246801"/>
              <a:gd name="connsiteX1006" fmla="*/ 5916601 w 9384838"/>
              <a:gd name="connsiteY1006" fmla="*/ 1531005 h 6246801"/>
              <a:gd name="connsiteX1007" fmla="*/ 5940937 w 9384838"/>
              <a:gd name="connsiteY1007" fmla="*/ 1505563 h 6246801"/>
              <a:gd name="connsiteX1008" fmla="*/ 5891159 w 9384838"/>
              <a:gd name="connsiteY1008" fmla="*/ 1480122 h 6246801"/>
              <a:gd name="connsiteX1009" fmla="*/ 5840275 w 9384838"/>
              <a:gd name="connsiteY1009" fmla="*/ 1480122 h 6246801"/>
              <a:gd name="connsiteX1010" fmla="*/ 5815939 w 9384838"/>
              <a:gd name="connsiteY1010" fmla="*/ 1455784 h 6246801"/>
              <a:gd name="connsiteX1011" fmla="*/ 5740719 w 9384838"/>
              <a:gd name="connsiteY1011" fmla="*/ 1505563 h 6246801"/>
              <a:gd name="connsiteX1012" fmla="*/ 5665499 w 9384838"/>
              <a:gd name="connsiteY1012" fmla="*/ 1606229 h 6246801"/>
              <a:gd name="connsiteX1013" fmla="*/ 5715277 w 9384838"/>
              <a:gd name="connsiteY1013" fmla="*/ 1656009 h 6246801"/>
              <a:gd name="connsiteX1014" fmla="*/ 5765055 w 9384838"/>
              <a:gd name="connsiteY1014" fmla="*/ 1731231 h 6246801"/>
              <a:gd name="connsiteX1015" fmla="*/ 5840275 w 9384838"/>
              <a:gd name="connsiteY1015" fmla="*/ 1731231 h 6246801"/>
              <a:gd name="connsiteX1016" fmla="*/ 5916601 w 9384838"/>
              <a:gd name="connsiteY1016" fmla="*/ 1881669 h 6246801"/>
              <a:gd name="connsiteX1017" fmla="*/ 5966379 w 9384838"/>
              <a:gd name="connsiteY1017" fmla="*/ 1956897 h 6246801"/>
              <a:gd name="connsiteX1018" fmla="*/ 5891159 w 9384838"/>
              <a:gd name="connsiteY1018" fmla="*/ 2006676 h 6246801"/>
              <a:gd name="connsiteX1019" fmla="*/ 5815939 w 9384838"/>
              <a:gd name="connsiteY1019" fmla="*/ 1931450 h 6246801"/>
              <a:gd name="connsiteX1020" fmla="*/ 5765055 w 9384838"/>
              <a:gd name="connsiteY1020" fmla="*/ 1881669 h 6246801"/>
              <a:gd name="connsiteX1021" fmla="*/ 5715277 w 9384838"/>
              <a:gd name="connsiteY1021" fmla="*/ 1931450 h 6246801"/>
              <a:gd name="connsiteX1022" fmla="*/ 5665499 w 9384838"/>
              <a:gd name="connsiteY1022" fmla="*/ 1931450 h 6246801"/>
              <a:gd name="connsiteX1023" fmla="*/ 5640056 w 9384838"/>
              <a:gd name="connsiteY1023" fmla="*/ 2006676 h 6246801"/>
              <a:gd name="connsiteX1024" fmla="*/ 5590278 w 9384838"/>
              <a:gd name="connsiteY1024" fmla="*/ 2006676 h 6246801"/>
              <a:gd name="connsiteX1025" fmla="*/ 5515058 w 9384838"/>
              <a:gd name="connsiteY1025" fmla="*/ 2081899 h 6246801"/>
              <a:gd name="connsiteX1026" fmla="*/ 5464174 w 9384838"/>
              <a:gd name="connsiteY1026" fmla="*/ 2057559 h 6246801"/>
              <a:gd name="connsiteX1027" fmla="*/ 5464174 w 9384838"/>
              <a:gd name="connsiteY1027" fmla="*/ 1956897 h 6246801"/>
              <a:gd name="connsiteX1028" fmla="*/ 5489616 w 9384838"/>
              <a:gd name="connsiteY1028" fmla="*/ 1881669 h 6246801"/>
              <a:gd name="connsiteX1029" fmla="*/ 5564836 w 9384838"/>
              <a:gd name="connsiteY1029" fmla="*/ 1831894 h 6246801"/>
              <a:gd name="connsiteX1030" fmla="*/ 5590278 w 9384838"/>
              <a:gd name="connsiteY1030" fmla="*/ 1756674 h 6246801"/>
              <a:gd name="connsiteX1031" fmla="*/ 5539394 w 9384838"/>
              <a:gd name="connsiteY1031" fmla="*/ 1656009 h 6246801"/>
              <a:gd name="connsiteX1032" fmla="*/ 5515058 w 9384838"/>
              <a:gd name="connsiteY1032" fmla="*/ 1656009 h 6246801"/>
              <a:gd name="connsiteX1033" fmla="*/ 5515058 w 9384838"/>
              <a:gd name="connsiteY1033" fmla="*/ 1606229 h 6246801"/>
              <a:gd name="connsiteX1034" fmla="*/ 5489616 w 9384838"/>
              <a:gd name="connsiteY1034" fmla="*/ 1580786 h 6246801"/>
              <a:gd name="connsiteX1035" fmla="*/ 5489616 w 9384838"/>
              <a:gd name="connsiteY1035" fmla="*/ 1531005 h 6246801"/>
              <a:gd name="connsiteX1036" fmla="*/ 5539394 w 9384838"/>
              <a:gd name="connsiteY1036" fmla="*/ 1455784 h 6246801"/>
              <a:gd name="connsiteX1037" fmla="*/ 5539394 w 9384838"/>
              <a:gd name="connsiteY1037" fmla="*/ 1404898 h 6246801"/>
              <a:gd name="connsiteX1038" fmla="*/ 5564836 w 9384838"/>
              <a:gd name="connsiteY1038" fmla="*/ 1355118 h 6246801"/>
              <a:gd name="connsiteX1039" fmla="*/ 5614614 w 9384838"/>
              <a:gd name="connsiteY1039" fmla="*/ 1379454 h 6246801"/>
              <a:gd name="connsiteX1040" fmla="*/ 5689834 w 9384838"/>
              <a:gd name="connsiteY1040" fmla="*/ 1355118 h 6246801"/>
              <a:gd name="connsiteX1041" fmla="*/ 5740719 w 9384838"/>
              <a:gd name="connsiteY1041" fmla="*/ 1329675 h 6246801"/>
              <a:gd name="connsiteX1042" fmla="*/ 5765055 w 9384838"/>
              <a:gd name="connsiteY1042" fmla="*/ 1355118 h 6246801"/>
              <a:gd name="connsiteX1043" fmla="*/ 5815939 w 9384838"/>
              <a:gd name="connsiteY1043" fmla="*/ 1279895 h 6246801"/>
              <a:gd name="connsiteX1044" fmla="*/ 5891159 w 9384838"/>
              <a:gd name="connsiteY1044" fmla="*/ 1254452 h 6246801"/>
              <a:gd name="connsiteX1045" fmla="*/ 5891159 w 9384838"/>
              <a:gd name="connsiteY1045" fmla="*/ 1179229 h 6246801"/>
              <a:gd name="connsiteX1046" fmla="*/ 5840275 w 9384838"/>
              <a:gd name="connsiteY1046" fmla="*/ 1104007 h 6246801"/>
              <a:gd name="connsiteX1047" fmla="*/ 5865717 w 9384838"/>
              <a:gd name="connsiteY1047" fmla="*/ 1054227 h 6246801"/>
              <a:gd name="connsiteX1048" fmla="*/ 5916601 w 9384838"/>
              <a:gd name="connsiteY1048" fmla="*/ 1054227 h 6246801"/>
              <a:gd name="connsiteX1049" fmla="*/ 6041599 w 9384838"/>
              <a:gd name="connsiteY1049" fmla="*/ 1179229 h 6246801"/>
              <a:gd name="connsiteX1050" fmla="*/ 6091377 w 9384838"/>
              <a:gd name="connsiteY1050" fmla="*/ 1153786 h 6246801"/>
              <a:gd name="connsiteX1051" fmla="*/ 6091377 w 9384838"/>
              <a:gd name="connsiteY1051" fmla="*/ 1204672 h 6246801"/>
              <a:gd name="connsiteX1052" fmla="*/ 6166597 w 9384838"/>
              <a:gd name="connsiteY1052" fmla="*/ 1254452 h 6246801"/>
              <a:gd name="connsiteX1053" fmla="*/ 6292701 w 9384838"/>
              <a:gd name="connsiteY1053" fmla="*/ 1179229 h 6246801"/>
              <a:gd name="connsiteX1054" fmla="*/ 6317037 w 9384838"/>
              <a:gd name="connsiteY1054" fmla="*/ 1129449 h 6246801"/>
              <a:gd name="connsiteX1055" fmla="*/ 6292701 w 9384838"/>
              <a:gd name="connsiteY1055" fmla="*/ 1054227 h 6246801"/>
              <a:gd name="connsiteX1056" fmla="*/ 6317037 w 9384838"/>
              <a:gd name="connsiteY1056" fmla="*/ 1003341 h 6246801"/>
              <a:gd name="connsiteX1057" fmla="*/ 6317037 w 9384838"/>
              <a:gd name="connsiteY1057" fmla="*/ 953562 h 6246801"/>
              <a:gd name="connsiteX1058" fmla="*/ 6342479 w 9384838"/>
              <a:gd name="connsiteY1058" fmla="*/ 903783 h 6246801"/>
              <a:gd name="connsiteX1059" fmla="*/ 6443141 w 9384838"/>
              <a:gd name="connsiteY1059" fmla="*/ 878340 h 6246801"/>
              <a:gd name="connsiteX1060" fmla="*/ 6492919 w 9384838"/>
              <a:gd name="connsiteY1060" fmla="*/ 803117 h 6246801"/>
              <a:gd name="connsiteX1061" fmla="*/ 6518361 w 9384838"/>
              <a:gd name="connsiteY1061" fmla="*/ 652667 h 6246801"/>
              <a:gd name="connsiteX1062" fmla="*/ 6619024 w 9384838"/>
              <a:gd name="connsiteY1062" fmla="*/ 526559 h 6246801"/>
              <a:gd name="connsiteX1063" fmla="*/ 6643360 w 9384838"/>
              <a:gd name="connsiteY1063" fmla="*/ 300891 h 6246801"/>
              <a:gd name="connsiteX1064" fmla="*/ 6619024 w 9384838"/>
              <a:gd name="connsiteY1064" fmla="*/ 125002 h 6246801"/>
              <a:gd name="connsiteX1065" fmla="*/ 6694244 w 9384838"/>
              <a:gd name="connsiteY1065" fmla="*/ 49779 h 6246801"/>
              <a:gd name="connsiteX1066" fmla="*/ 6769464 w 9384838"/>
              <a:gd name="connsiteY1066" fmla="*/ 49779 h 6246801"/>
              <a:gd name="connsiteX1067" fmla="*/ 6819242 w 9384838"/>
              <a:gd name="connsiteY106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47229 w 9384838"/>
              <a:gd name="connsiteY206" fmla="*/ 5193682 h 6246801"/>
              <a:gd name="connsiteX207" fmla="*/ 521787 w 9384838"/>
              <a:gd name="connsiteY207" fmla="*/ 5168239 h 6246801"/>
              <a:gd name="connsiteX208" fmla="*/ 472009 w 9384838"/>
              <a:gd name="connsiteY208" fmla="*/ 5193682 h 6246801"/>
              <a:gd name="connsiteX209" fmla="*/ 472009 w 9384838"/>
              <a:gd name="connsiteY209" fmla="*/ 5293241 h 6246801"/>
              <a:gd name="connsiteX210" fmla="*/ 472009 w 9384838"/>
              <a:gd name="connsiteY210" fmla="*/ 5293241 h 6246801"/>
              <a:gd name="connsiteX211" fmla="*/ 422231 w 9384838"/>
              <a:gd name="connsiteY211" fmla="*/ 5318684 h 6246801"/>
              <a:gd name="connsiteX212" fmla="*/ 446567 w 9384838"/>
              <a:gd name="connsiteY212" fmla="*/ 5344127 h 6246801"/>
              <a:gd name="connsiteX213" fmla="*/ 497451 w 9384838"/>
              <a:gd name="connsiteY213" fmla="*/ 5344127 h 6246801"/>
              <a:gd name="connsiteX214" fmla="*/ 521787 w 9384838"/>
              <a:gd name="connsiteY214" fmla="*/ 5318684 h 6246801"/>
              <a:gd name="connsiteX215" fmla="*/ 521787 w 9384838"/>
              <a:gd name="connsiteY215" fmla="*/ 5369570 h 6246801"/>
              <a:gd name="connsiteX216" fmla="*/ 497451 w 9384838"/>
              <a:gd name="connsiteY216" fmla="*/ 5419350 h 6246801"/>
              <a:gd name="connsiteX217" fmla="*/ 472009 w 9384838"/>
              <a:gd name="connsiteY217" fmla="*/ 5419350 h 6246801"/>
              <a:gd name="connsiteX218" fmla="*/ 446567 w 9384838"/>
              <a:gd name="connsiteY218" fmla="*/ 5444793 h 6246801"/>
              <a:gd name="connsiteX219" fmla="*/ 422231 w 9384838"/>
              <a:gd name="connsiteY219" fmla="*/ 5419350 h 6246801"/>
              <a:gd name="connsiteX220" fmla="*/ 446567 w 9384838"/>
              <a:gd name="connsiteY220" fmla="*/ 5393907 h 6246801"/>
              <a:gd name="connsiteX221" fmla="*/ 446567 w 9384838"/>
              <a:gd name="connsiteY221" fmla="*/ 5369570 h 6246801"/>
              <a:gd name="connsiteX222" fmla="*/ 422231 w 9384838"/>
              <a:gd name="connsiteY222" fmla="*/ 5344127 h 6246801"/>
              <a:gd name="connsiteX223" fmla="*/ 371347 w 9384838"/>
              <a:gd name="connsiteY223" fmla="*/ 5369570 h 6246801"/>
              <a:gd name="connsiteX224" fmla="*/ 347011 w 9384838"/>
              <a:gd name="connsiteY224" fmla="*/ 5344127 h 6246801"/>
              <a:gd name="connsiteX225" fmla="*/ 321569 w 9384838"/>
              <a:gd name="connsiteY225" fmla="*/ 5393907 h 6246801"/>
              <a:gd name="connsiteX226" fmla="*/ 271791 w 9384838"/>
              <a:gd name="connsiteY226" fmla="*/ 5419350 h 6246801"/>
              <a:gd name="connsiteX227" fmla="*/ 321569 w 9384838"/>
              <a:gd name="connsiteY227" fmla="*/ 5369570 h 6246801"/>
              <a:gd name="connsiteX228" fmla="*/ 296127 w 9384838"/>
              <a:gd name="connsiteY228" fmla="*/ 5344127 h 6246801"/>
              <a:gd name="connsiteX229" fmla="*/ 296127 w 9384838"/>
              <a:gd name="connsiteY229" fmla="*/ 5293241 h 6246801"/>
              <a:gd name="connsiteX230" fmla="*/ 271791 w 9384838"/>
              <a:gd name="connsiteY230" fmla="*/ 5293241 h 6246801"/>
              <a:gd name="connsiteX231" fmla="*/ 246349 w 9384838"/>
              <a:gd name="connsiteY231" fmla="*/ 5243462 h 6246801"/>
              <a:gd name="connsiteX232" fmla="*/ 296127 w 9384838"/>
              <a:gd name="connsiteY232" fmla="*/ 5168239 h 6246801"/>
              <a:gd name="connsiteX233" fmla="*/ 321569 w 9384838"/>
              <a:gd name="connsiteY233" fmla="*/ 5193682 h 6246801"/>
              <a:gd name="connsiteX234" fmla="*/ 296127 w 9384838"/>
              <a:gd name="connsiteY234" fmla="*/ 5218019 h 6246801"/>
              <a:gd name="connsiteX235" fmla="*/ 321569 w 9384838"/>
              <a:gd name="connsiteY235" fmla="*/ 5218019 h 6246801"/>
              <a:gd name="connsiteX236" fmla="*/ 321569 w 9384838"/>
              <a:gd name="connsiteY236" fmla="*/ 5243462 h 6246801"/>
              <a:gd name="connsiteX237" fmla="*/ 296127 w 9384838"/>
              <a:gd name="connsiteY237" fmla="*/ 5268905 h 6246801"/>
              <a:gd name="connsiteX238" fmla="*/ 321569 w 9384838"/>
              <a:gd name="connsiteY238" fmla="*/ 5318684 h 6246801"/>
              <a:gd name="connsiteX239" fmla="*/ 347011 w 9384838"/>
              <a:gd name="connsiteY239" fmla="*/ 5293241 h 6246801"/>
              <a:gd name="connsiteX240" fmla="*/ 371347 w 9384838"/>
              <a:gd name="connsiteY240" fmla="*/ 5318684 h 6246801"/>
              <a:gd name="connsiteX241" fmla="*/ 396789 w 9384838"/>
              <a:gd name="connsiteY241" fmla="*/ 5318684 h 6246801"/>
              <a:gd name="connsiteX242" fmla="*/ 371347 w 9384838"/>
              <a:gd name="connsiteY242" fmla="*/ 5268905 h 6246801"/>
              <a:gd name="connsiteX243" fmla="*/ 396789 w 9384838"/>
              <a:gd name="connsiteY243" fmla="*/ 5243462 h 6246801"/>
              <a:gd name="connsiteX244" fmla="*/ 371347 w 9384838"/>
              <a:gd name="connsiteY244" fmla="*/ 5193682 h 6246801"/>
              <a:gd name="connsiteX245" fmla="*/ 321569 w 9384838"/>
              <a:gd name="connsiteY245" fmla="*/ 5168239 h 6246801"/>
              <a:gd name="connsiteX246" fmla="*/ 347011 w 9384838"/>
              <a:gd name="connsiteY246" fmla="*/ 5142796 h 6246801"/>
              <a:gd name="connsiteX247" fmla="*/ 296127 w 9384838"/>
              <a:gd name="connsiteY247" fmla="*/ 5142796 h 6246801"/>
              <a:gd name="connsiteX248" fmla="*/ 271791 w 9384838"/>
              <a:gd name="connsiteY248" fmla="*/ 5093016 h 6246801"/>
              <a:gd name="connsiteX249" fmla="*/ 296127 w 9384838"/>
              <a:gd name="connsiteY249" fmla="*/ 5067573 h 6246801"/>
              <a:gd name="connsiteX250" fmla="*/ 271791 w 9384838"/>
              <a:gd name="connsiteY250" fmla="*/ 5043236 h 6246801"/>
              <a:gd name="connsiteX251" fmla="*/ 271791 w 9384838"/>
              <a:gd name="connsiteY251" fmla="*/ 5017793 h 6246801"/>
              <a:gd name="connsiteX252" fmla="*/ 321569 w 9384838"/>
              <a:gd name="connsiteY252" fmla="*/ 5043236 h 6246801"/>
              <a:gd name="connsiteX253" fmla="*/ 347011 w 9384838"/>
              <a:gd name="connsiteY253" fmla="*/ 5043236 h 6246801"/>
              <a:gd name="connsiteX254" fmla="*/ 371347 w 9384838"/>
              <a:gd name="connsiteY254" fmla="*/ 5067573 h 6246801"/>
              <a:gd name="connsiteX255" fmla="*/ 371347 w 9384838"/>
              <a:gd name="connsiteY255" fmla="*/ 5093016 h 6246801"/>
              <a:gd name="connsiteX256" fmla="*/ 396789 w 9384838"/>
              <a:gd name="connsiteY256" fmla="*/ 5093016 h 6246801"/>
              <a:gd name="connsiteX257" fmla="*/ 396789 w 9384838"/>
              <a:gd name="connsiteY257" fmla="*/ 5067573 h 6246801"/>
              <a:gd name="connsiteX258" fmla="*/ 422231 w 9384838"/>
              <a:gd name="connsiteY258" fmla="*/ 5043236 h 6246801"/>
              <a:gd name="connsiteX259" fmla="*/ 371347 w 9384838"/>
              <a:gd name="connsiteY259" fmla="*/ 5017793 h 6246801"/>
              <a:gd name="connsiteX260" fmla="*/ 396789 w 9384838"/>
              <a:gd name="connsiteY260" fmla="*/ 4992350 h 6246801"/>
              <a:gd name="connsiteX261" fmla="*/ 422231 w 9384838"/>
              <a:gd name="connsiteY261" fmla="*/ 4968013 h 6246801"/>
              <a:gd name="connsiteX262" fmla="*/ 446567 w 9384838"/>
              <a:gd name="connsiteY262" fmla="*/ 4992350 h 6246801"/>
              <a:gd name="connsiteX263" fmla="*/ 446567 w 9384838"/>
              <a:gd name="connsiteY263" fmla="*/ 5017793 h 6246801"/>
              <a:gd name="connsiteX264" fmla="*/ 472009 w 9384838"/>
              <a:gd name="connsiteY264" fmla="*/ 5043236 h 6246801"/>
              <a:gd name="connsiteX265" fmla="*/ 497451 w 9384838"/>
              <a:gd name="connsiteY265" fmla="*/ 5017793 h 6246801"/>
              <a:gd name="connsiteX266" fmla="*/ 497452 w 9384838"/>
              <a:gd name="connsiteY266" fmla="*/ 5017793 h 6246801"/>
              <a:gd name="connsiteX267" fmla="*/ 547230 w 9384838"/>
              <a:gd name="connsiteY267" fmla="*/ 5017793 h 6246801"/>
              <a:gd name="connsiteX268" fmla="*/ 521788 w 9384838"/>
              <a:gd name="connsiteY268" fmla="*/ 4992350 h 6246801"/>
              <a:gd name="connsiteX269" fmla="*/ 572672 w 9384838"/>
              <a:gd name="connsiteY269" fmla="*/ 4968013 h 6246801"/>
              <a:gd name="connsiteX270" fmla="*/ 597008 w 9384838"/>
              <a:gd name="connsiteY270" fmla="*/ 4992350 h 6246801"/>
              <a:gd name="connsiteX271" fmla="*/ 647892 w 9384838"/>
              <a:gd name="connsiteY271" fmla="*/ 4992350 h 6246801"/>
              <a:gd name="connsiteX272" fmla="*/ 647892 w 9384838"/>
              <a:gd name="connsiteY272" fmla="*/ 4968013 h 6246801"/>
              <a:gd name="connsiteX273" fmla="*/ 672228 w 9384838"/>
              <a:gd name="connsiteY273" fmla="*/ 4942570 h 6246801"/>
              <a:gd name="connsiteX274" fmla="*/ 672228 w 9384838"/>
              <a:gd name="connsiteY274" fmla="*/ 4917127 h 6246801"/>
              <a:gd name="connsiteX275" fmla="*/ 723112 w 9384838"/>
              <a:gd name="connsiteY275" fmla="*/ 4892790 h 6246801"/>
              <a:gd name="connsiteX276" fmla="*/ 772890 w 9384838"/>
              <a:gd name="connsiteY276" fmla="*/ 4892790 h 6246801"/>
              <a:gd name="connsiteX277" fmla="*/ 798333 w 9384838"/>
              <a:gd name="connsiteY277" fmla="*/ 4867347 h 6246801"/>
              <a:gd name="connsiteX278" fmla="*/ 291494 w 9384838"/>
              <a:gd name="connsiteY278" fmla="*/ 3896294 h 6246801"/>
              <a:gd name="connsiteX279" fmla="*/ 319795 w 9384838"/>
              <a:gd name="connsiteY279" fmla="*/ 3947235 h 6246801"/>
              <a:gd name="connsiteX280" fmla="*/ 280174 w 9384838"/>
              <a:gd name="connsiteY280" fmla="*/ 4026476 h 6246801"/>
              <a:gd name="connsiteX281" fmla="*/ 234893 w 9384838"/>
              <a:gd name="connsiteY281" fmla="*/ 4026476 h 6246801"/>
              <a:gd name="connsiteX282" fmla="*/ 220743 w 9384838"/>
              <a:gd name="connsiteY282" fmla="*/ 4066097 h 6246801"/>
              <a:gd name="connsiteX283" fmla="*/ 178292 w 9384838"/>
              <a:gd name="connsiteY283" fmla="*/ 4074587 h 6246801"/>
              <a:gd name="connsiteX284" fmla="*/ 133012 w 9384838"/>
              <a:gd name="connsiteY284" fmla="*/ 4111377 h 6246801"/>
              <a:gd name="connsiteX285" fmla="*/ 93391 w 9384838"/>
              <a:gd name="connsiteY285" fmla="*/ 4125528 h 6246801"/>
              <a:gd name="connsiteX286" fmla="*/ 113201 w 9384838"/>
              <a:gd name="connsiteY286" fmla="*/ 4187789 h 6246801"/>
              <a:gd name="connsiteX287" fmla="*/ 82071 w 9384838"/>
              <a:gd name="connsiteY287" fmla="*/ 4187789 h 6246801"/>
              <a:gd name="connsiteX288" fmla="*/ 59430 w 9384838"/>
              <a:gd name="connsiteY288" fmla="*/ 4250050 h 6246801"/>
              <a:gd name="connsiteX289" fmla="*/ 76411 w 9384838"/>
              <a:gd name="connsiteY289" fmla="*/ 4275521 h 6246801"/>
              <a:gd name="connsiteX290" fmla="*/ 11320 w 9384838"/>
              <a:gd name="connsiteY290" fmla="*/ 4317971 h 6246801"/>
              <a:gd name="connsiteX291" fmla="*/ 0 w 9384838"/>
              <a:gd name="connsiteY291" fmla="*/ 4230240 h 6246801"/>
              <a:gd name="connsiteX292" fmla="*/ 31130 w 9384838"/>
              <a:gd name="connsiteY292" fmla="*/ 4218920 h 6246801"/>
              <a:gd name="connsiteX293" fmla="*/ 45280 w 9384838"/>
              <a:gd name="connsiteY293" fmla="*/ 4187789 h 6246801"/>
              <a:gd name="connsiteX294" fmla="*/ 53771 w 9384838"/>
              <a:gd name="connsiteY294" fmla="*/ 4131188 h 6246801"/>
              <a:gd name="connsiteX295" fmla="*/ 70751 w 9384838"/>
              <a:gd name="connsiteY295" fmla="*/ 4105717 h 6246801"/>
              <a:gd name="connsiteX296" fmla="*/ 124522 w 9384838"/>
              <a:gd name="connsiteY296" fmla="*/ 4083077 h 6246801"/>
              <a:gd name="connsiteX297" fmla="*/ 152822 w 9384838"/>
              <a:gd name="connsiteY297" fmla="*/ 4040626 h 6246801"/>
              <a:gd name="connsiteX298" fmla="*/ 104711 w 9384838"/>
              <a:gd name="connsiteY298" fmla="*/ 4023646 h 6246801"/>
              <a:gd name="connsiteX299" fmla="*/ 104711 w 9384838"/>
              <a:gd name="connsiteY299" fmla="*/ 3981195 h 6246801"/>
              <a:gd name="connsiteX300" fmla="*/ 144332 w 9384838"/>
              <a:gd name="connsiteY300" fmla="*/ 3981195 h 6246801"/>
              <a:gd name="connsiteX301" fmla="*/ 181122 w 9384838"/>
              <a:gd name="connsiteY301" fmla="*/ 4020816 h 6246801"/>
              <a:gd name="connsiteX302" fmla="*/ 240553 w 9384838"/>
              <a:gd name="connsiteY302" fmla="*/ 3955725 h 6246801"/>
              <a:gd name="connsiteX303" fmla="*/ 271684 w 9384838"/>
              <a:gd name="connsiteY303" fmla="*/ 3907614 h 6246801"/>
              <a:gd name="connsiteX304" fmla="*/ 291494 w 9384838"/>
              <a:gd name="connsiteY304" fmla="*/ 3896294 h 6246801"/>
              <a:gd name="connsiteX305" fmla="*/ 481106 w 9384838"/>
              <a:gd name="connsiteY305" fmla="*/ 3596309 h 6246801"/>
              <a:gd name="connsiteX306" fmla="*/ 435825 w 9384838"/>
              <a:gd name="connsiteY306" fmla="*/ 3664230 h 6246801"/>
              <a:gd name="connsiteX307" fmla="*/ 396205 w 9384838"/>
              <a:gd name="connsiteY307" fmla="*/ 3638759 h 6246801"/>
              <a:gd name="connsiteX308" fmla="*/ 481106 w 9384838"/>
              <a:gd name="connsiteY308" fmla="*/ 3596309 h 6246801"/>
              <a:gd name="connsiteX309" fmla="*/ 4460871 w 9384838"/>
              <a:gd name="connsiteY309" fmla="*/ 3512231 h 6246801"/>
              <a:gd name="connsiteX310" fmla="*/ 4435429 w 9384838"/>
              <a:gd name="connsiteY310" fmla="*/ 3563117 h 6246801"/>
              <a:gd name="connsiteX311" fmla="*/ 4385651 w 9384838"/>
              <a:gd name="connsiteY311" fmla="*/ 3612896 h 6246801"/>
              <a:gd name="connsiteX312" fmla="*/ 4385651 w 9384838"/>
              <a:gd name="connsiteY312" fmla="*/ 3638339 h 6246801"/>
              <a:gd name="connsiteX313" fmla="*/ 4435429 w 9384838"/>
              <a:gd name="connsiteY313" fmla="*/ 3638339 h 6246801"/>
              <a:gd name="connsiteX314" fmla="*/ 4435429 w 9384838"/>
              <a:gd name="connsiteY314" fmla="*/ 3662676 h 6246801"/>
              <a:gd name="connsiteX315" fmla="*/ 4385651 w 9384838"/>
              <a:gd name="connsiteY315" fmla="*/ 3713562 h 6246801"/>
              <a:gd name="connsiteX316" fmla="*/ 4284989 w 9384838"/>
              <a:gd name="connsiteY316" fmla="*/ 3737899 h 6246801"/>
              <a:gd name="connsiteX317" fmla="*/ 4310431 w 9384838"/>
              <a:gd name="connsiteY317" fmla="*/ 3688119 h 6246801"/>
              <a:gd name="connsiteX318" fmla="*/ 4335873 w 9384838"/>
              <a:gd name="connsiteY318" fmla="*/ 3662676 h 6246801"/>
              <a:gd name="connsiteX319" fmla="*/ 4335873 w 9384838"/>
              <a:gd name="connsiteY319" fmla="*/ 3638339 h 6246801"/>
              <a:gd name="connsiteX320" fmla="*/ 4284989 w 9384838"/>
              <a:gd name="connsiteY320" fmla="*/ 3662676 h 6246801"/>
              <a:gd name="connsiteX321" fmla="*/ 4284989 w 9384838"/>
              <a:gd name="connsiteY321" fmla="*/ 3612896 h 6246801"/>
              <a:gd name="connsiteX322" fmla="*/ 4360209 w 9384838"/>
              <a:gd name="connsiteY322" fmla="*/ 3537674 h 6246801"/>
              <a:gd name="connsiteX323" fmla="*/ 4460871 w 9384838"/>
              <a:gd name="connsiteY323" fmla="*/ 3512231 h 6246801"/>
              <a:gd name="connsiteX324" fmla="*/ 605629 w 9384838"/>
              <a:gd name="connsiteY324" fmla="*/ 3364245 h 6246801"/>
              <a:gd name="connsiteX325" fmla="*/ 611289 w 9384838"/>
              <a:gd name="connsiteY325" fmla="*/ 3409526 h 6246801"/>
              <a:gd name="connsiteX326" fmla="*/ 633929 w 9384838"/>
              <a:gd name="connsiteY326" fmla="*/ 3437826 h 6246801"/>
              <a:gd name="connsiteX327" fmla="*/ 616949 w 9384838"/>
              <a:gd name="connsiteY327" fmla="*/ 3485937 h 6246801"/>
              <a:gd name="connsiteX328" fmla="*/ 599969 w 9384838"/>
              <a:gd name="connsiteY328" fmla="*/ 3497257 h 6246801"/>
              <a:gd name="connsiteX329" fmla="*/ 560348 w 9384838"/>
              <a:gd name="connsiteY329" fmla="*/ 3451976 h 6246801"/>
              <a:gd name="connsiteX330" fmla="*/ 577328 w 9384838"/>
              <a:gd name="connsiteY330" fmla="*/ 3415186 h 6246801"/>
              <a:gd name="connsiteX331" fmla="*/ 574498 w 9384838"/>
              <a:gd name="connsiteY331" fmla="*/ 3369905 h 6246801"/>
              <a:gd name="connsiteX332" fmla="*/ 605629 w 9384838"/>
              <a:gd name="connsiteY332" fmla="*/ 3364245 h 6246801"/>
              <a:gd name="connsiteX333" fmla="*/ 1098059 w 9384838"/>
              <a:gd name="connsiteY333" fmla="*/ 3109544 h 6246801"/>
              <a:gd name="connsiteX334" fmla="*/ 1081079 w 9384838"/>
              <a:gd name="connsiteY334" fmla="*/ 3137841 h 6246801"/>
              <a:gd name="connsiteX335" fmla="*/ 1064099 w 9384838"/>
              <a:gd name="connsiteY335" fmla="*/ 3154822 h 6246801"/>
              <a:gd name="connsiteX336" fmla="*/ 1038628 w 9384838"/>
              <a:gd name="connsiteY336" fmla="*/ 3143502 h 6246801"/>
              <a:gd name="connsiteX337" fmla="*/ 1098059 w 9384838"/>
              <a:gd name="connsiteY337" fmla="*/ 3109544 h 6246801"/>
              <a:gd name="connsiteX338" fmla="*/ 905615 w 9384838"/>
              <a:gd name="connsiteY338" fmla="*/ 3061433 h 6246801"/>
              <a:gd name="connsiteX339" fmla="*/ 905615 w 9384838"/>
              <a:gd name="connsiteY339" fmla="*/ 3098224 h 6246801"/>
              <a:gd name="connsiteX340" fmla="*/ 874484 w 9384838"/>
              <a:gd name="connsiteY340" fmla="*/ 3149161 h 6246801"/>
              <a:gd name="connsiteX341" fmla="*/ 820713 w 9384838"/>
              <a:gd name="connsiteY341" fmla="*/ 3171802 h 6246801"/>
              <a:gd name="connsiteX342" fmla="*/ 826373 w 9384838"/>
              <a:gd name="connsiteY342" fmla="*/ 3205762 h 6246801"/>
              <a:gd name="connsiteX343" fmla="*/ 769772 w 9384838"/>
              <a:gd name="connsiteY343" fmla="*/ 3214252 h 6246801"/>
              <a:gd name="connsiteX344" fmla="*/ 775432 w 9384838"/>
              <a:gd name="connsiteY344" fmla="*/ 3253873 h 6246801"/>
              <a:gd name="connsiteX345" fmla="*/ 738642 w 9384838"/>
              <a:gd name="connsiteY345" fmla="*/ 3245383 h 6246801"/>
              <a:gd name="connsiteX346" fmla="*/ 724492 w 9384838"/>
              <a:gd name="connsiteY346" fmla="*/ 3214252 h 6246801"/>
              <a:gd name="connsiteX347" fmla="*/ 701851 w 9384838"/>
              <a:gd name="connsiteY347" fmla="*/ 3183122 h 6246801"/>
              <a:gd name="connsiteX348" fmla="*/ 724492 w 9384838"/>
              <a:gd name="connsiteY348" fmla="*/ 3168972 h 6246801"/>
              <a:gd name="connsiteX349" fmla="*/ 747132 w 9384838"/>
              <a:gd name="connsiteY349" fmla="*/ 3146331 h 6246801"/>
              <a:gd name="connsiteX350" fmla="*/ 843354 w 9384838"/>
              <a:gd name="connsiteY350" fmla="*/ 3098224 h 6246801"/>
              <a:gd name="connsiteX351" fmla="*/ 905615 w 9384838"/>
              <a:gd name="connsiteY351" fmla="*/ 3061433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936745 w 9384838"/>
              <a:gd name="connsiteY356" fmla="*/ 3033132 h 6246801"/>
              <a:gd name="connsiteX357" fmla="*/ 5840275 w 9384838"/>
              <a:gd name="connsiteY357" fmla="*/ 2081897 h 6246801"/>
              <a:gd name="connsiteX358" fmla="*/ 5891159 w 9384838"/>
              <a:gd name="connsiteY358" fmla="*/ 2132783 h 6246801"/>
              <a:gd name="connsiteX359" fmla="*/ 5891159 w 9384838"/>
              <a:gd name="connsiteY359" fmla="*/ 2158226 h 6246801"/>
              <a:gd name="connsiteX360" fmla="*/ 5966379 w 9384838"/>
              <a:gd name="connsiteY360" fmla="*/ 2208005 h 6246801"/>
              <a:gd name="connsiteX361" fmla="*/ 6016157 w 9384838"/>
              <a:gd name="connsiteY361" fmla="*/ 2208005 h 6246801"/>
              <a:gd name="connsiteX362" fmla="*/ 6041599 w 9384838"/>
              <a:gd name="connsiteY362" fmla="*/ 2208005 h 6246801"/>
              <a:gd name="connsiteX363" fmla="*/ 5966379 w 9384838"/>
              <a:gd name="connsiteY363" fmla="*/ 2308672 h 6246801"/>
              <a:gd name="connsiteX364" fmla="*/ 5916601 w 9384838"/>
              <a:gd name="connsiteY364" fmla="*/ 2558676 h 6246801"/>
              <a:gd name="connsiteX365" fmla="*/ 5916601 w 9384838"/>
              <a:gd name="connsiteY365" fmla="*/ 2659341 h 6246801"/>
              <a:gd name="connsiteX366" fmla="*/ 5966379 w 9384838"/>
              <a:gd name="connsiteY366" fmla="*/ 2684786 h 6246801"/>
              <a:gd name="connsiteX367" fmla="*/ 5991821 w 9384838"/>
              <a:gd name="connsiteY367" fmla="*/ 2734563 h 6246801"/>
              <a:gd name="connsiteX368" fmla="*/ 6016157 w 9384838"/>
              <a:gd name="connsiteY368" fmla="*/ 2785448 h 6246801"/>
              <a:gd name="connsiteX369" fmla="*/ 6016157 w 9384838"/>
              <a:gd name="connsiteY369" fmla="*/ 2860670 h 6246801"/>
              <a:gd name="connsiteX370" fmla="*/ 5991821 w 9384838"/>
              <a:gd name="connsiteY370" fmla="*/ 2885007 h 6246801"/>
              <a:gd name="connsiteX371" fmla="*/ 6016157 w 9384838"/>
              <a:gd name="connsiteY371" fmla="*/ 2910449 h 6246801"/>
              <a:gd name="connsiteX372" fmla="*/ 5991821 w 9384838"/>
              <a:gd name="connsiteY372" fmla="*/ 2935892 h 6246801"/>
              <a:gd name="connsiteX373" fmla="*/ 5991821 w 9384838"/>
              <a:gd name="connsiteY373" fmla="*/ 2960229 h 6246801"/>
              <a:gd name="connsiteX374" fmla="*/ 6041599 w 9384838"/>
              <a:gd name="connsiteY374" fmla="*/ 2985670 h 6246801"/>
              <a:gd name="connsiteX375" fmla="*/ 6016157 w 9384838"/>
              <a:gd name="connsiteY375" fmla="*/ 3035453 h 6246801"/>
              <a:gd name="connsiteX376" fmla="*/ 6041599 w 9384838"/>
              <a:gd name="connsiteY376" fmla="*/ 3086339 h 6246801"/>
              <a:gd name="connsiteX377" fmla="*/ 5991821 w 9384838"/>
              <a:gd name="connsiteY377" fmla="*/ 3185896 h 6246801"/>
              <a:gd name="connsiteX378" fmla="*/ 6016157 w 9384838"/>
              <a:gd name="connsiteY378" fmla="*/ 3185896 h 6246801"/>
              <a:gd name="connsiteX379" fmla="*/ 6016157 w 9384838"/>
              <a:gd name="connsiteY379" fmla="*/ 3236782 h 6246801"/>
              <a:gd name="connsiteX380" fmla="*/ 5966379 w 9384838"/>
              <a:gd name="connsiteY380" fmla="*/ 3261118 h 6246801"/>
              <a:gd name="connsiteX381" fmla="*/ 5966379 w 9384838"/>
              <a:gd name="connsiteY381" fmla="*/ 3286561 h 6246801"/>
              <a:gd name="connsiteX382" fmla="*/ 5916601 w 9384838"/>
              <a:gd name="connsiteY382" fmla="*/ 3361784 h 6246801"/>
              <a:gd name="connsiteX383" fmla="*/ 5916601 w 9384838"/>
              <a:gd name="connsiteY383" fmla="*/ 3412670 h 6246801"/>
              <a:gd name="connsiteX384" fmla="*/ 5865717 w 9384838"/>
              <a:gd name="connsiteY384" fmla="*/ 3437007 h 6246801"/>
              <a:gd name="connsiteX385" fmla="*/ 5840275 w 9384838"/>
              <a:gd name="connsiteY385" fmla="*/ 3462450 h 6246801"/>
              <a:gd name="connsiteX386" fmla="*/ 5815939 w 9384838"/>
              <a:gd name="connsiteY386" fmla="*/ 3437007 h 6246801"/>
              <a:gd name="connsiteX387" fmla="*/ 5815939 w 9384838"/>
              <a:gd name="connsiteY387" fmla="*/ 3487893 h 6246801"/>
              <a:gd name="connsiteX388" fmla="*/ 5765055 w 9384838"/>
              <a:gd name="connsiteY388" fmla="*/ 3462450 h 6246801"/>
              <a:gd name="connsiteX389" fmla="*/ 5765055 w 9384838"/>
              <a:gd name="connsiteY389" fmla="*/ 3462451 h 6246801"/>
              <a:gd name="connsiteX390" fmla="*/ 5790497 w 9384838"/>
              <a:gd name="connsiteY390" fmla="*/ 3512230 h 6246801"/>
              <a:gd name="connsiteX391" fmla="*/ 5740719 w 9384838"/>
              <a:gd name="connsiteY391" fmla="*/ 3537673 h 6246801"/>
              <a:gd name="connsiteX392" fmla="*/ 5715277 w 9384838"/>
              <a:gd name="connsiteY392" fmla="*/ 3563116 h 6246801"/>
              <a:gd name="connsiteX393" fmla="*/ 5689835 w 9384838"/>
              <a:gd name="connsiteY393" fmla="*/ 3587453 h 6246801"/>
              <a:gd name="connsiteX394" fmla="*/ 5715277 w 9384838"/>
              <a:gd name="connsiteY394" fmla="*/ 3612896 h 6246801"/>
              <a:gd name="connsiteX395" fmla="*/ 5665499 w 9384838"/>
              <a:gd name="connsiteY395" fmla="*/ 3612896 h 6246801"/>
              <a:gd name="connsiteX396" fmla="*/ 5640057 w 9384838"/>
              <a:gd name="connsiteY396" fmla="*/ 3638339 h 6246801"/>
              <a:gd name="connsiteX397" fmla="*/ 5665499 w 9384838"/>
              <a:gd name="connsiteY397" fmla="*/ 3638339 h 6246801"/>
              <a:gd name="connsiteX398" fmla="*/ 5665499 w 9384838"/>
              <a:gd name="connsiteY398" fmla="*/ 3662676 h 6246801"/>
              <a:gd name="connsiteX399" fmla="*/ 5640057 w 9384838"/>
              <a:gd name="connsiteY399" fmla="*/ 3662676 h 6246801"/>
              <a:gd name="connsiteX400" fmla="*/ 5665499 w 9384838"/>
              <a:gd name="connsiteY400" fmla="*/ 3688119 h 6246801"/>
              <a:gd name="connsiteX401" fmla="*/ 5640057 w 9384838"/>
              <a:gd name="connsiteY401" fmla="*/ 3763342 h 6246801"/>
              <a:gd name="connsiteX402" fmla="*/ 5590279 w 9384838"/>
              <a:gd name="connsiteY402" fmla="*/ 3737899 h 6246801"/>
              <a:gd name="connsiteX403" fmla="*/ 5515059 w 9384838"/>
              <a:gd name="connsiteY403" fmla="*/ 3737899 h 6246801"/>
              <a:gd name="connsiteX404" fmla="*/ 5464175 w 9384838"/>
              <a:gd name="connsiteY404" fmla="*/ 3713562 h 6246801"/>
              <a:gd name="connsiteX405" fmla="*/ 5439839 w 9384838"/>
              <a:gd name="connsiteY405" fmla="*/ 3737899 h 6246801"/>
              <a:gd name="connsiteX406" fmla="*/ 5464175 w 9384838"/>
              <a:gd name="connsiteY406" fmla="*/ 3763342 h 6246801"/>
              <a:gd name="connsiteX407" fmla="*/ 5414397 w 9384838"/>
              <a:gd name="connsiteY407" fmla="*/ 3788785 h 6246801"/>
              <a:gd name="connsiteX408" fmla="*/ 5339177 w 9384838"/>
              <a:gd name="connsiteY408" fmla="*/ 3939230 h 6246801"/>
              <a:gd name="connsiteX409" fmla="*/ 5364619 w 9384838"/>
              <a:gd name="connsiteY409" fmla="*/ 4014453 h 6246801"/>
              <a:gd name="connsiteX410" fmla="*/ 5364618 w 9384838"/>
              <a:gd name="connsiteY410" fmla="*/ 4014453 h 6246801"/>
              <a:gd name="connsiteX411" fmla="*/ 5364618 w 9384838"/>
              <a:gd name="connsiteY411" fmla="*/ 4089676 h 6246801"/>
              <a:gd name="connsiteX412" fmla="*/ 5313734 w 9384838"/>
              <a:gd name="connsiteY412" fmla="*/ 4289902 h 6246801"/>
              <a:gd name="connsiteX413" fmla="*/ 5238514 w 9384838"/>
              <a:gd name="connsiteY413" fmla="*/ 4416010 h 6246801"/>
              <a:gd name="connsiteX414" fmla="*/ 5213072 w 9384838"/>
              <a:gd name="connsiteY414" fmla="*/ 4440347 h 6246801"/>
              <a:gd name="connsiteX415" fmla="*/ 5163294 w 9384838"/>
              <a:gd name="connsiteY415" fmla="*/ 4440347 h 6246801"/>
              <a:gd name="connsiteX416" fmla="*/ 5137852 w 9384838"/>
              <a:gd name="connsiteY416" fmla="*/ 4465790 h 6246801"/>
              <a:gd name="connsiteX417" fmla="*/ 5163294 w 9384838"/>
              <a:gd name="connsiteY417" fmla="*/ 4465790 h 6246801"/>
              <a:gd name="connsiteX418" fmla="*/ 5062632 w 9384838"/>
              <a:gd name="connsiteY418" fmla="*/ 4616236 h 6246801"/>
              <a:gd name="connsiteX419" fmla="*/ 5038296 w 9384838"/>
              <a:gd name="connsiteY419" fmla="*/ 4691459 h 6246801"/>
              <a:gd name="connsiteX420" fmla="*/ 5012854 w 9384838"/>
              <a:gd name="connsiteY420" fmla="*/ 4716902 h 6246801"/>
              <a:gd name="connsiteX421" fmla="*/ 4987412 w 9384838"/>
              <a:gd name="connsiteY421" fmla="*/ 4792125 h 6246801"/>
              <a:gd name="connsiteX422" fmla="*/ 5012854 w 9384838"/>
              <a:gd name="connsiteY422" fmla="*/ 4917127 h 6246801"/>
              <a:gd name="connsiteX423" fmla="*/ 5062632 w 9384838"/>
              <a:gd name="connsiteY423" fmla="*/ 5043236 h 6246801"/>
              <a:gd name="connsiteX424" fmla="*/ 5013583 w 9384838"/>
              <a:gd name="connsiteY424" fmla="*/ 4993096 h 6246801"/>
              <a:gd name="connsiteX425" fmla="*/ 5062632 w 9384838"/>
              <a:gd name="connsiteY425" fmla="*/ 5043237 h 6246801"/>
              <a:gd name="connsiteX426" fmla="*/ 4987412 w 9384838"/>
              <a:gd name="connsiteY426" fmla="*/ 5043237 h 6246801"/>
              <a:gd name="connsiteX427" fmla="*/ 4963076 w 9384838"/>
              <a:gd name="connsiteY427" fmla="*/ 5017794 h 6246801"/>
              <a:gd name="connsiteX428" fmla="*/ 4862414 w 9384838"/>
              <a:gd name="connsiteY428" fmla="*/ 5067574 h 6246801"/>
              <a:gd name="connsiteX429" fmla="*/ 4812636 w 9384838"/>
              <a:gd name="connsiteY429" fmla="*/ 5142796 h 6246801"/>
              <a:gd name="connsiteX430" fmla="*/ 4812636 w 9384838"/>
              <a:gd name="connsiteY430" fmla="*/ 5193682 h 6246801"/>
              <a:gd name="connsiteX431" fmla="*/ 4787194 w 9384838"/>
              <a:gd name="connsiteY431" fmla="*/ 5243462 h 6246801"/>
              <a:gd name="connsiteX432" fmla="*/ 4711974 w 9384838"/>
              <a:gd name="connsiteY432" fmla="*/ 5268905 h 6246801"/>
              <a:gd name="connsiteX433" fmla="*/ 4686532 w 9384838"/>
              <a:gd name="connsiteY433" fmla="*/ 5243462 h 6246801"/>
              <a:gd name="connsiteX434" fmla="*/ 4636753 w 9384838"/>
              <a:gd name="connsiteY434" fmla="*/ 5268905 h 6246801"/>
              <a:gd name="connsiteX435" fmla="*/ 4611311 w 9384838"/>
              <a:gd name="connsiteY435" fmla="*/ 5293242 h 6246801"/>
              <a:gd name="connsiteX436" fmla="*/ 4561533 w 9384838"/>
              <a:gd name="connsiteY436" fmla="*/ 5344128 h 6246801"/>
              <a:gd name="connsiteX437" fmla="*/ 4536091 w 9384838"/>
              <a:gd name="connsiteY437" fmla="*/ 5293242 h 6246801"/>
              <a:gd name="connsiteX438" fmla="*/ 4561533 w 9384838"/>
              <a:gd name="connsiteY438" fmla="*/ 5293242 h 6246801"/>
              <a:gd name="connsiteX439" fmla="*/ 4561533 w 9384838"/>
              <a:gd name="connsiteY439" fmla="*/ 5268905 h 6246801"/>
              <a:gd name="connsiteX440" fmla="*/ 4585869 w 9384838"/>
              <a:gd name="connsiteY440" fmla="*/ 5218019 h 6246801"/>
              <a:gd name="connsiteX441" fmla="*/ 4585869 w 9384838"/>
              <a:gd name="connsiteY441" fmla="*/ 5193682 h 6246801"/>
              <a:gd name="connsiteX442" fmla="*/ 4611311 w 9384838"/>
              <a:gd name="connsiteY442" fmla="*/ 5168239 h 6246801"/>
              <a:gd name="connsiteX443" fmla="*/ 4611311 w 9384838"/>
              <a:gd name="connsiteY443" fmla="*/ 5142796 h 6246801"/>
              <a:gd name="connsiteX444" fmla="*/ 4585869 w 9384838"/>
              <a:gd name="connsiteY444" fmla="*/ 5142796 h 6246801"/>
              <a:gd name="connsiteX445" fmla="*/ 4611311 w 9384838"/>
              <a:gd name="connsiteY445" fmla="*/ 5118460 h 6246801"/>
              <a:gd name="connsiteX446" fmla="*/ 4636753 w 9384838"/>
              <a:gd name="connsiteY446" fmla="*/ 5118460 h 6246801"/>
              <a:gd name="connsiteX447" fmla="*/ 4636753 w 9384838"/>
              <a:gd name="connsiteY447" fmla="*/ 5093017 h 6246801"/>
              <a:gd name="connsiteX448" fmla="*/ 4686532 w 9384838"/>
              <a:gd name="connsiteY448" fmla="*/ 5067574 h 6246801"/>
              <a:gd name="connsiteX449" fmla="*/ 4737416 w 9384838"/>
              <a:gd name="connsiteY449" fmla="*/ 5043237 h 6246801"/>
              <a:gd name="connsiteX450" fmla="*/ 4737416 w 9384838"/>
              <a:gd name="connsiteY450" fmla="*/ 5017794 h 6246801"/>
              <a:gd name="connsiteX451" fmla="*/ 4737416 w 9384838"/>
              <a:gd name="connsiteY451" fmla="*/ 4992351 h 6246801"/>
              <a:gd name="connsiteX452" fmla="*/ 4686532 w 9384838"/>
              <a:gd name="connsiteY452" fmla="*/ 4942571 h 6246801"/>
              <a:gd name="connsiteX453" fmla="*/ 4662196 w 9384838"/>
              <a:gd name="connsiteY453" fmla="*/ 4968014 h 6246801"/>
              <a:gd name="connsiteX454" fmla="*/ 4636753 w 9384838"/>
              <a:gd name="connsiteY454" fmla="*/ 4968014 h 6246801"/>
              <a:gd name="connsiteX455" fmla="*/ 4611311 w 9384838"/>
              <a:gd name="connsiteY455" fmla="*/ 4942571 h 6246801"/>
              <a:gd name="connsiteX456" fmla="*/ 4585869 w 9384838"/>
              <a:gd name="connsiteY456" fmla="*/ 4992350 h 6246801"/>
              <a:gd name="connsiteX457" fmla="*/ 4611310 w 9384838"/>
              <a:gd name="connsiteY457" fmla="*/ 5017792 h 6246801"/>
              <a:gd name="connsiteX458" fmla="*/ 4611311 w 9384838"/>
              <a:gd name="connsiteY458" fmla="*/ 5017793 h 6246801"/>
              <a:gd name="connsiteX459" fmla="*/ 4536091 w 9384838"/>
              <a:gd name="connsiteY459" fmla="*/ 5043236 h 6246801"/>
              <a:gd name="connsiteX460" fmla="*/ 4510649 w 9384838"/>
              <a:gd name="connsiteY460" fmla="*/ 5043236 h 6246801"/>
              <a:gd name="connsiteX461" fmla="*/ 4510649 w 9384838"/>
              <a:gd name="connsiteY461" fmla="*/ 5118458 h 6246801"/>
              <a:gd name="connsiteX462" fmla="*/ 4561533 w 9384838"/>
              <a:gd name="connsiteY462" fmla="*/ 5168238 h 6246801"/>
              <a:gd name="connsiteX463" fmla="*/ 4536091 w 9384838"/>
              <a:gd name="connsiteY463" fmla="*/ 5168238 h 6246801"/>
              <a:gd name="connsiteX464" fmla="*/ 4510649 w 9384838"/>
              <a:gd name="connsiteY464" fmla="*/ 5168238 h 6246801"/>
              <a:gd name="connsiteX465" fmla="*/ 4510649 w 9384838"/>
              <a:gd name="connsiteY465" fmla="*/ 5193681 h 6246801"/>
              <a:gd name="connsiteX466" fmla="*/ 4486313 w 9384838"/>
              <a:gd name="connsiteY466" fmla="*/ 5168238 h 6246801"/>
              <a:gd name="connsiteX467" fmla="*/ 4486313 w 9384838"/>
              <a:gd name="connsiteY467" fmla="*/ 5118458 h 6246801"/>
              <a:gd name="connsiteX468" fmla="*/ 4460871 w 9384838"/>
              <a:gd name="connsiteY468" fmla="*/ 5093016 h 6246801"/>
              <a:gd name="connsiteX469" fmla="*/ 4385651 w 9384838"/>
              <a:gd name="connsiteY469" fmla="*/ 5067573 h 6246801"/>
              <a:gd name="connsiteX470" fmla="*/ 4310431 w 9384838"/>
              <a:gd name="connsiteY470" fmla="*/ 5093016 h 6246801"/>
              <a:gd name="connsiteX471" fmla="*/ 4284989 w 9384838"/>
              <a:gd name="connsiteY471" fmla="*/ 5142795 h 6246801"/>
              <a:gd name="connsiteX472" fmla="*/ 4284989 w 9384838"/>
              <a:gd name="connsiteY472" fmla="*/ 5142796 h 6246801"/>
              <a:gd name="connsiteX473" fmla="*/ 4260653 w 9384838"/>
              <a:gd name="connsiteY473" fmla="*/ 5168239 h 6246801"/>
              <a:gd name="connsiteX474" fmla="*/ 4260653 w 9384838"/>
              <a:gd name="connsiteY474" fmla="*/ 5193683 h 6246801"/>
              <a:gd name="connsiteX475" fmla="*/ 4284989 w 9384838"/>
              <a:gd name="connsiteY475" fmla="*/ 5243462 h 6246801"/>
              <a:gd name="connsiteX476" fmla="*/ 4235211 w 9384838"/>
              <a:gd name="connsiteY476" fmla="*/ 5268905 h 6246801"/>
              <a:gd name="connsiteX477" fmla="*/ 4185433 w 9384838"/>
              <a:gd name="connsiteY477" fmla="*/ 5344128 h 6246801"/>
              <a:gd name="connsiteX478" fmla="*/ 4110213 w 9384838"/>
              <a:gd name="connsiteY478" fmla="*/ 5369571 h 6246801"/>
              <a:gd name="connsiteX479" fmla="*/ 4084771 w 9384838"/>
              <a:gd name="connsiteY479" fmla="*/ 5318685 h 6246801"/>
              <a:gd name="connsiteX480" fmla="*/ 4110213 w 9384838"/>
              <a:gd name="connsiteY480" fmla="*/ 5243462 h 6246801"/>
              <a:gd name="connsiteX481" fmla="*/ 4134549 w 9384838"/>
              <a:gd name="connsiteY481" fmla="*/ 5193683 h 6246801"/>
              <a:gd name="connsiteX482" fmla="*/ 4134549 w 9384838"/>
              <a:gd name="connsiteY482" fmla="*/ 5168239 h 6246801"/>
              <a:gd name="connsiteX483" fmla="*/ 4185433 w 9384838"/>
              <a:gd name="connsiteY483" fmla="*/ 5168239 h 6246801"/>
              <a:gd name="connsiteX484" fmla="*/ 4209769 w 9384838"/>
              <a:gd name="connsiteY484" fmla="*/ 5142796 h 6246801"/>
              <a:gd name="connsiteX485" fmla="*/ 4185433 w 9384838"/>
              <a:gd name="connsiteY485" fmla="*/ 5118460 h 6246801"/>
              <a:gd name="connsiteX486" fmla="*/ 4084771 w 9384838"/>
              <a:gd name="connsiteY486" fmla="*/ 5093017 h 6246801"/>
              <a:gd name="connsiteX487" fmla="*/ 4034993 w 9384838"/>
              <a:gd name="connsiteY487" fmla="*/ 5142796 h 6246801"/>
              <a:gd name="connsiteX488" fmla="*/ 3958666 w 9384838"/>
              <a:gd name="connsiteY488" fmla="*/ 5168239 h 6246801"/>
              <a:gd name="connsiteX489" fmla="*/ 3908904 w 9384838"/>
              <a:gd name="connsiteY489" fmla="*/ 5218019 h 6246801"/>
              <a:gd name="connsiteX490" fmla="*/ 3859127 w 9384838"/>
              <a:gd name="connsiteY490" fmla="*/ 5293242 h 6246801"/>
              <a:gd name="connsiteX491" fmla="*/ 3758465 w 9384838"/>
              <a:gd name="connsiteY491" fmla="*/ 5243462 h 6246801"/>
              <a:gd name="connsiteX492" fmla="*/ 3708688 w 9384838"/>
              <a:gd name="connsiteY492" fmla="*/ 5243462 h 6246801"/>
              <a:gd name="connsiteX493" fmla="*/ 3582584 w 9384838"/>
              <a:gd name="connsiteY493" fmla="*/ 5193683 h 6246801"/>
              <a:gd name="connsiteX494" fmla="*/ 3589545 w 9384838"/>
              <a:gd name="connsiteY494" fmla="*/ 5173103 h 6246801"/>
              <a:gd name="connsiteX495" fmla="*/ 3589543 w 9384838"/>
              <a:gd name="connsiteY495" fmla="*/ 5173102 h 6246801"/>
              <a:gd name="connsiteX496" fmla="*/ 3582582 w 9384838"/>
              <a:gd name="connsiteY496" fmla="*/ 5193682 h 6246801"/>
              <a:gd name="connsiteX497" fmla="*/ 3382367 w 9384838"/>
              <a:gd name="connsiteY497" fmla="*/ 5193682 h 6246801"/>
              <a:gd name="connsiteX498" fmla="*/ 3421081 w 9384838"/>
              <a:gd name="connsiteY498" fmla="*/ 5164921 h 6246801"/>
              <a:gd name="connsiteX499" fmla="*/ 3483028 w 9384838"/>
              <a:gd name="connsiteY499" fmla="*/ 5168239 h 6246801"/>
              <a:gd name="connsiteX500" fmla="*/ 3532805 w 9384838"/>
              <a:gd name="connsiteY500" fmla="*/ 5168239 h 6246801"/>
              <a:gd name="connsiteX501" fmla="*/ 3532805 w 9384838"/>
              <a:gd name="connsiteY501" fmla="*/ 5118459 h 6246801"/>
              <a:gd name="connsiteX502" fmla="*/ 3507365 w 9384838"/>
              <a:gd name="connsiteY502" fmla="*/ 5093016 h 6246801"/>
              <a:gd name="connsiteX503" fmla="*/ 3483028 w 9384838"/>
              <a:gd name="connsiteY503" fmla="*/ 5118459 h 6246801"/>
              <a:gd name="connsiteX504" fmla="*/ 3432144 w 9384838"/>
              <a:gd name="connsiteY504" fmla="*/ 5093016 h 6246801"/>
              <a:gd name="connsiteX505" fmla="*/ 3407808 w 9384838"/>
              <a:gd name="connsiteY505" fmla="*/ 5093016 h 6246801"/>
              <a:gd name="connsiteX506" fmla="*/ 3407808 w 9384838"/>
              <a:gd name="connsiteY506" fmla="*/ 5043237 h 6246801"/>
              <a:gd name="connsiteX507" fmla="*/ 3382367 w 9384838"/>
              <a:gd name="connsiteY507" fmla="*/ 5043237 h 6246801"/>
              <a:gd name="connsiteX508" fmla="*/ 3356924 w 9384838"/>
              <a:gd name="connsiteY508" fmla="*/ 5093016 h 6246801"/>
              <a:gd name="connsiteX509" fmla="*/ 3382367 w 9384838"/>
              <a:gd name="connsiteY509" fmla="*/ 5118459 h 6246801"/>
              <a:gd name="connsiteX510" fmla="*/ 3382367 w 9384838"/>
              <a:gd name="connsiteY510" fmla="*/ 5142796 h 6246801"/>
              <a:gd name="connsiteX511" fmla="*/ 3331482 w 9384838"/>
              <a:gd name="connsiteY511" fmla="*/ 5093016 h 6246801"/>
              <a:gd name="connsiteX512" fmla="*/ 3356924 w 9384838"/>
              <a:gd name="connsiteY512" fmla="*/ 5067573 h 6246801"/>
              <a:gd name="connsiteX513" fmla="*/ 3356924 w 9384838"/>
              <a:gd name="connsiteY513" fmla="*/ 4992351 h 6246801"/>
              <a:gd name="connsiteX514" fmla="*/ 3407808 w 9384838"/>
              <a:gd name="connsiteY514" fmla="*/ 4942571 h 6246801"/>
              <a:gd name="connsiteX515" fmla="*/ 3356924 w 9384838"/>
              <a:gd name="connsiteY515" fmla="*/ 4942571 h 6246801"/>
              <a:gd name="connsiteX516" fmla="*/ 3349625 w 9384838"/>
              <a:gd name="connsiteY516" fmla="*/ 4928288 h 6246801"/>
              <a:gd name="connsiteX517" fmla="*/ 3349624 w 9384838"/>
              <a:gd name="connsiteY517" fmla="*/ 4928288 h 6246801"/>
              <a:gd name="connsiteX518" fmla="*/ 3356924 w 9384838"/>
              <a:gd name="connsiteY518" fmla="*/ 4942571 h 6246801"/>
              <a:gd name="connsiteX519" fmla="*/ 3281703 w 9384838"/>
              <a:gd name="connsiteY519" fmla="*/ 4968014 h 6246801"/>
              <a:gd name="connsiteX520" fmla="*/ 3256260 w 9384838"/>
              <a:gd name="connsiteY520" fmla="*/ 5017794 h 6246801"/>
              <a:gd name="connsiteX521" fmla="*/ 3181041 w 9384838"/>
              <a:gd name="connsiteY521" fmla="*/ 5067573 h 6246801"/>
              <a:gd name="connsiteX522" fmla="*/ 3206483 w 9384838"/>
              <a:gd name="connsiteY522" fmla="*/ 5118459 h 6246801"/>
              <a:gd name="connsiteX523" fmla="*/ 3181041 w 9384838"/>
              <a:gd name="connsiteY523" fmla="*/ 5142796 h 6246801"/>
              <a:gd name="connsiteX524" fmla="*/ 3231925 w 9384838"/>
              <a:gd name="connsiteY524" fmla="*/ 5168239 h 6246801"/>
              <a:gd name="connsiteX525" fmla="*/ 3281703 w 9384838"/>
              <a:gd name="connsiteY525" fmla="*/ 5218019 h 6246801"/>
              <a:gd name="connsiteX526" fmla="*/ 3331481 w 9384838"/>
              <a:gd name="connsiteY526" fmla="*/ 5268905 h 6246801"/>
              <a:gd name="connsiteX527" fmla="*/ 3281703 w 9384838"/>
              <a:gd name="connsiteY527" fmla="*/ 5293242 h 6246801"/>
              <a:gd name="connsiteX528" fmla="*/ 3281703 w 9384838"/>
              <a:gd name="connsiteY528" fmla="*/ 5318685 h 6246801"/>
              <a:gd name="connsiteX529" fmla="*/ 3256260 w 9384838"/>
              <a:gd name="connsiteY529" fmla="*/ 5293242 h 6246801"/>
              <a:gd name="connsiteX530" fmla="*/ 3206483 w 9384838"/>
              <a:gd name="connsiteY530" fmla="*/ 5293242 h 6246801"/>
              <a:gd name="connsiteX531" fmla="*/ 3181041 w 9384838"/>
              <a:gd name="connsiteY531" fmla="*/ 5293242 h 6246801"/>
              <a:gd name="connsiteX532" fmla="*/ 3056044 w 9384838"/>
              <a:gd name="connsiteY532" fmla="*/ 5293242 h 6246801"/>
              <a:gd name="connsiteX533" fmla="*/ 3030601 w 9384838"/>
              <a:gd name="connsiteY533" fmla="*/ 5344128 h 6246801"/>
              <a:gd name="connsiteX534" fmla="*/ 3006265 w 9384838"/>
              <a:gd name="connsiteY534" fmla="*/ 5344128 h 6246801"/>
              <a:gd name="connsiteX535" fmla="*/ 2980823 w 9384838"/>
              <a:gd name="connsiteY535" fmla="*/ 5369571 h 6246801"/>
              <a:gd name="connsiteX536" fmla="*/ 3006265 w 9384838"/>
              <a:gd name="connsiteY536" fmla="*/ 5393907 h 6246801"/>
              <a:gd name="connsiteX537" fmla="*/ 2980823 w 9384838"/>
              <a:gd name="connsiteY537" fmla="*/ 5419350 h 6246801"/>
              <a:gd name="connsiteX538" fmla="*/ 2905602 w 9384838"/>
              <a:gd name="connsiteY538" fmla="*/ 5444793 h 6246801"/>
              <a:gd name="connsiteX539" fmla="*/ 2880162 w 9384838"/>
              <a:gd name="connsiteY539" fmla="*/ 5520016 h 6246801"/>
              <a:gd name="connsiteX540" fmla="*/ 2880159 w 9384838"/>
              <a:gd name="connsiteY540" fmla="*/ 5520016 h 6246801"/>
              <a:gd name="connsiteX541" fmla="*/ 2830382 w 9384838"/>
              <a:gd name="connsiteY541" fmla="*/ 5544353 h 6246801"/>
              <a:gd name="connsiteX542" fmla="*/ 2804941 w 9384838"/>
              <a:gd name="connsiteY542" fmla="*/ 5569796 h 6246801"/>
              <a:gd name="connsiteX543" fmla="*/ 2755160 w 9384838"/>
              <a:gd name="connsiteY543" fmla="*/ 5595239 h 6246801"/>
              <a:gd name="connsiteX544" fmla="*/ 2679941 w 9384838"/>
              <a:gd name="connsiteY544" fmla="*/ 5569796 h 6246801"/>
              <a:gd name="connsiteX545" fmla="*/ 2629058 w 9384838"/>
              <a:gd name="connsiteY545" fmla="*/ 5494573 h 6246801"/>
              <a:gd name="connsiteX546" fmla="*/ 2629058 w 9384838"/>
              <a:gd name="connsiteY546" fmla="*/ 5444794 h 6246801"/>
              <a:gd name="connsiteX547" fmla="*/ 2579280 w 9384838"/>
              <a:gd name="connsiteY547" fmla="*/ 5393908 h 6246801"/>
              <a:gd name="connsiteX548" fmla="*/ 2579280 w 9384838"/>
              <a:gd name="connsiteY548" fmla="*/ 5344128 h 6246801"/>
              <a:gd name="connsiteX549" fmla="*/ 2529501 w 9384838"/>
              <a:gd name="connsiteY549" fmla="*/ 5318685 h 6246801"/>
              <a:gd name="connsiteX550" fmla="*/ 2553838 w 9384838"/>
              <a:gd name="connsiteY550" fmla="*/ 5293242 h 6246801"/>
              <a:gd name="connsiteX551" fmla="*/ 2579280 w 9384838"/>
              <a:gd name="connsiteY551" fmla="*/ 5268905 h 6246801"/>
              <a:gd name="connsiteX552" fmla="*/ 2579280 w 9384838"/>
              <a:gd name="connsiteY552" fmla="*/ 5243462 h 6246801"/>
              <a:gd name="connsiteX553" fmla="*/ 2629058 w 9384838"/>
              <a:gd name="connsiteY553" fmla="*/ 5218019 h 6246801"/>
              <a:gd name="connsiteX554" fmla="*/ 2604722 w 9384838"/>
              <a:gd name="connsiteY554" fmla="*/ 5193682 h 6246801"/>
              <a:gd name="connsiteX555" fmla="*/ 2579280 w 9384838"/>
              <a:gd name="connsiteY555" fmla="*/ 5142796 h 6246801"/>
              <a:gd name="connsiteX556" fmla="*/ 2579280 w 9384838"/>
              <a:gd name="connsiteY556" fmla="*/ 5142795 h 6246801"/>
              <a:gd name="connsiteX557" fmla="*/ 2705382 w 9384838"/>
              <a:gd name="connsiteY557" fmla="*/ 5093015 h 6246801"/>
              <a:gd name="connsiteX558" fmla="*/ 2755160 w 9384838"/>
              <a:gd name="connsiteY558" fmla="*/ 5043236 h 6246801"/>
              <a:gd name="connsiteX559" fmla="*/ 2755160 w 9384838"/>
              <a:gd name="connsiteY559" fmla="*/ 4992350 h 6246801"/>
              <a:gd name="connsiteX560" fmla="*/ 2729719 w 9384838"/>
              <a:gd name="connsiteY560" fmla="*/ 4968013 h 6246801"/>
              <a:gd name="connsiteX561" fmla="*/ 2705383 w 9384838"/>
              <a:gd name="connsiteY561" fmla="*/ 4942570 h 6246801"/>
              <a:gd name="connsiteX562" fmla="*/ 2679942 w 9384838"/>
              <a:gd name="connsiteY562" fmla="*/ 4942570 h 6246801"/>
              <a:gd name="connsiteX563" fmla="*/ 2654500 w 9384838"/>
              <a:gd name="connsiteY563" fmla="*/ 4968013 h 6246801"/>
              <a:gd name="connsiteX564" fmla="*/ 2604722 w 9384838"/>
              <a:gd name="connsiteY564" fmla="*/ 4968013 h 6246801"/>
              <a:gd name="connsiteX565" fmla="*/ 2529503 w 9384838"/>
              <a:gd name="connsiteY565" fmla="*/ 4917127 h 6246801"/>
              <a:gd name="connsiteX566" fmla="*/ 2529503 w 9384838"/>
              <a:gd name="connsiteY566" fmla="*/ 4867348 h 6246801"/>
              <a:gd name="connsiteX567" fmla="*/ 2454282 w 9384838"/>
              <a:gd name="connsiteY567" fmla="*/ 4841905 h 6246801"/>
              <a:gd name="connsiteX568" fmla="*/ 2454282 w 9384838"/>
              <a:gd name="connsiteY568" fmla="*/ 4867348 h 6246801"/>
              <a:gd name="connsiteX569" fmla="*/ 2428840 w 9384838"/>
              <a:gd name="connsiteY569" fmla="*/ 4841905 h 6246801"/>
              <a:gd name="connsiteX570" fmla="*/ 2379063 w 9384838"/>
              <a:gd name="connsiteY570" fmla="*/ 4841905 h 6246801"/>
              <a:gd name="connsiteX571" fmla="*/ 2353620 w 9384838"/>
              <a:gd name="connsiteY571" fmla="*/ 4867348 h 6246801"/>
              <a:gd name="connsiteX572" fmla="*/ 2353620 w 9384838"/>
              <a:gd name="connsiteY572" fmla="*/ 4867347 h 6246801"/>
              <a:gd name="connsiteX573" fmla="*/ 2328178 w 9384838"/>
              <a:gd name="connsiteY573" fmla="*/ 4841904 h 6246801"/>
              <a:gd name="connsiteX574" fmla="*/ 2303843 w 9384838"/>
              <a:gd name="connsiteY574" fmla="*/ 4841904 h 6246801"/>
              <a:gd name="connsiteX575" fmla="*/ 2278401 w 9384838"/>
              <a:gd name="connsiteY575" fmla="*/ 4817568 h 6246801"/>
              <a:gd name="connsiteX576" fmla="*/ 2252958 w 9384838"/>
              <a:gd name="connsiteY576" fmla="*/ 4841904 h 6246801"/>
              <a:gd name="connsiteX577" fmla="*/ 2303843 w 9384838"/>
              <a:gd name="connsiteY577" fmla="*/ 4867347 h 6246801"/>
              <a:gd name="connsiteX578" fmla="*/ 2228623 w 9384838"/>
              <a:gd name="connsiteY578" fmla="*/ 4892790 h 6246801"/>
              <a:gd name="connsiteX579" fmla="*/ 2177740 w 9384838"/>
              <a:gd name="connsiteY579" fmla="*/ 4841904 h 6246801"/>
              <a:gd name="connsiteX580" fmla="*/ 2153404 w 9384838"/>
              <a:gd name="connsiteY580" fmla="*/ 4867347 h 6246801"/>
              <a:gd name="connsiteX581" fmla="*/ 2153404 w 9384838"/>
              <a:gd name="connsiteY581" fmla="*/ 4892790 h 6246801"/>
              <a:gd name="connsiteX582" fmla="*/ 2127962 w 9384838"/>
              <a:gd name="connsiteY582" fmla="*/ 4942570 h 6246801"/>
              <a:gd name="connsiteX583" fmla="*/ 2102518 w 9384838"/>
              <a:gd name="connsiteY583" fmla="*/ 4917127 h 6246801"/>
              <a:gd name="connsiteX584" fmla="*/ 2078183 w 9384838"/>
              <a:gd name="connsiteY584" fmla="*/ 4917127 h 6246801"/>
              <a:gd name="connsiteX585" fmla="*/ 2078183 w 9384838"/>
              <a:gd name="connsiteY585" fmla="*/ 4867347 h 6246801"/>
              <a:gd name="connsiteX586" fmla="*/ 2027299 w 9384838"/>
              <a:gd name="connsiteY586" fmla="*/ 4867347 h 6246801"/>
              <a:gd name="connsiteX587" fmla="*/ 2001857 w 9384838"/>
              <a:gd name="connsiteY587" fmla="*/ 4892790 h 6246801"/>
              <a:gd name="connsiteX588" fmla="*/ 1952080 w 9384838"/>
              <a:gd name="connsiteY588" fmla="*/ 4892790 h 6246801"/>
              <a:gd name="connsiteX589" fmla="*/ 1902303 w 9384838"/>
              <a:gd name="connsiteY589" fmla="*/ 4917127 h 6246801"/>
              <a:gd name="connsiteX590" fmla="*/ 1876860 w 9384838"/>
              <a:gd name="connsiteY590" fmla="*/ 4892790 h 6246801"/>
              <a:gd name="connsiteX591" fmla="*/ 1876860 w 9384838"/>
              <a:gd name="connsiteY591" fmla="*/ 4867347 h 6246801"/>
              <a:gd name="connsiteX592" fmla="*/ 1851419 w 9384838"/>
              <a:gd name="connsiteY592" fmla="*/ 4892790 h 6246801"/>
              <a:gd name="connsiteX593" fmla="*/ 1827080 w 9384838"/>
              <a:gd name="connsiteY593" fmla="*/ 4892790 h 6246801"/>
              <a:gd name="connsiteX594" fmla="*/ 1801640 w 9384838"/>
              <a:gd name="connsiteY594" fmla="*/ 4867347 h 6246801"/>
              <a:gd name="connsiteX595" fmla="*/ 1801640 w 9384838"/>
              <a:gd name="connsiteY595" fmla="*/ 4892790 h 6246801"/>
              <a:gd name="connsiteX596" fmla="*/ 1776198 w 9384838"/>
              <a:gd name="connsiteY596" fmla="*/ 4917127 h 6246801"/>
              <a:gd name="connsiteX597" fmla="*/ 1751861 w 9384838"/>
              <a:gd name="connsiteY597" fmla="*/ 4892790 h 6246801"/>
              <a:gd name="connsiteX598" fmla="*/ 1726419 w 9384838"/>
              <a:gd name="connsiteY598" fmla="*/ 4892790 h 6246801"/>
              <a:gd name="connsiteX599" fmla="*/ 1700977 w 9384838"/>
              <a:gd name="connsiteY599" fmla="*/ 4917127 h 6246801"/>
              <a:gd name="connsiteX600" fmla="*/ 1676640 w 9384838"/>
              <a:gd name="connsiteY600" fmla="*/ 4892790 h 6246801"/>
              <a:gd name="connsiteX601" fmla="*/ 1625756 w 9384838"/>
              <a:gd name="connsiteY601" fmla="*/ 4917127 h 6246801"/>
              <a:gd name="connsiteX602" fmla="*/ 1601421 w 9384838"/>
              <a:gd name="connsiteY602" fmla="*/ 4917127 h 6246801"/>
              <a:gd name="connsiteX603" fmla="*/ 1575979 w 9384838"/>
              <a:gd name="connsiteY603" fmla="*/ 4892790 h 6246801"/>
              <a:gd name="connsiteX604" fmla="*/ 1575979 w 9384838"/>
              <a:gd name="connsiteY604" fmla="*/ 4867347 h 6246801"/>
              <a:gd name="connsiteX605" fmla="*/ 1575979 w 9384838"/>
              <a:gd name="connsiteY605" fmla="*/ 4841904 h 6246801"/>
              <a:gd name="connsiteX606" fmla="*/ 1526200 w 9384838"/>
              <a:gd name="connsiteY606" fmla="*/ 4817568 h 6246801"/>
              <a:gd name="connsiteX607" fmla="*/ 1450978 w 9384838"/>
              <a:gd name="connsiteY607" fmla="*/ 4867347 h 6246801"/>
              <a:gd name="connsiteX608" fmla="*/ 1425540 w 9384838"/>
              <a:gd name="connsiteY608" fmla="*/ 4867347 h 6246801"/>
              <a:gd name="connsiteX609" fmla="*/ 1425540 w 9384838"/>
              <a:gd name="connsiteY609" fmla="*/ 4867348 h 6246801"/>
              <a:gd name="connsiteX610" fmla="*/ 1425540 w 9384838"/>
              <a:gd name="connsiteY610" fmla="*/ 4917127 h 6246801"/>
              <a:gd name="connsiteX611" fmla="*/ 1400097 w 9384838"/>
              <a:gd name="connsiteY611" fmla="*/ 4942570 h 6246801"/>
              <a:gd name="connsiteX612" fmla="*/ 1400097 w 9384838"/>
              <a:gd name="connsiteY612" fmla="*/ 4992350 h 6246801"/>
              <a:gd name="connsiteX613" fmla="*/ 1350319 w 9384838"/>
              <a:gd name="connsiteY613" fmla="*/ 4992350 h 6246801"/>
              <a:gd name="connsiteX614" fmla="*/ 1350319 w 9384838"/>
              <a:gd name="connsiteY614" fmla="*/ 5043236 h 6246801"/>
              <a:gd name="connsiteX615" fmla="*/ 1299435 w 9384838"/>
              <a:gd name="connsiteY615" fmla="*/ 4992350 h 6246801"/>
              <a:gd name="connsiteX616" fmla="*/ 1249656 w 9384838"/>
              <a:gd name="connsiteY616" fmla="*/ 4917127 h 6246801"/>
              <a:gd name="connsiteX617" fmla="*/ 1224214 w 9384838"/>
              <a:gd name="connsiteY617" fmla="*/ 4917127 h 6246801"/>
              <a:gd name="connsiteX618" fmla="*/ 1148993 w 9384838"/>
              <a:gd name="connsiteY618" fmla="*/ 4892791 h 6246801"/>
              <a:gd name="connsiteX619" fmla="*/ 1124658 w 9384838"/>
              <a:gd name="connsiteY619" fmla="*/ 4917127 h 6246801"/>
              <a:gd name="connsiteX620" fmla="*/ 1124658 w 9384838"/>
              <a:gd name="connsiteY620" fmla="*/ 4892791 h 6246801"/>
              <a:gd name="connsiteX621" fmla="*/ 1099215 w 9384838"/>
              <a:gd name="connsiteY621" fmla="*/ 4917127 h 6246801"/>
              <a:gd name="connsiteX622" fmla="*/ 1073771 w 9384838"/>
              <a:gd name="connsiteY622" fmla="*/ 4892791 h 6246801"/>
              <a:gd name="connsiteX623" fmla="*/ 1049435 w 9384838"/>
              <a:gd name="connsiteY623" fmla="*/ 4917127 h 6246801"/>
              <a:gd name="connsiteX624" fmla="*/ 998551 w 9384838"/>
              <a:gd name="connsiteY624" fmla="*/ 4917127 h 6246801"/>
              <a:gd name="connsiteX625" fmla="*/ 998551 w 9384838"/>
              <a:gd name="connsiteY625" fmla="*/ 4892791 h 6246801"/>
              <a:gd name="connsiteX626" fmla="*/ 948773 w 9384838"/>
              <a:gd name="connsiteY626" fmla="*/ 4841905 h 6246801"/>
              <a:gd name="connsiteX627" fmla="*/ 898995 w 9384838"/>
              <a:gd name="connsiteY627" fmla="*/ 4867348 h 6246801"/>
              <a:gd name="connsiteX628" fmla="*/ 898995 w 9384838"/>
              <a:gd name="connsiteY628" fmla="*/ 4792125 h 6246801"/>
              <a:gd name="connsiteX629" fmla="*/ 923331 w 9384838"/>
              <a:gd name="connsiteY629" fmla="*/ 4766682 h 6246801"/>
              <a:gd name="connsiteX630" fmla="*/ 923331 w 9384838"/>
              <a:gd name="connsiteY630" fmla="*/ 4716902 h 6246801"/>
              <a:gd name="connsiteX631" fmla="*/ 923331 w 9384838"/>
              <a:gd name="connsiteY631" fmla="*/ 4691459 h 6246801"/>
              <a:gd name="connsiteX632" fmla="*/ 974215 w 9384838"/>
              <a:gd name="connsiteY632" fmla="*/ 4691459 h 6246801"/>
              <a:gd name="connsiteX633" fmla="*/ 998551 w 9384838"/>
              <a:gd name="connsiteY633" fmla="*/ 4667122 h 6246801"/>
              <a:gd name="connsiteX634" fmla="*/ 1049435 w 9384838"/>
              <a:gd name="connsiteY634" fmla="*/ 4716902 h 6246801"/>
              <a:gd name="connsiteX635" fmla="*/ 1148993 w 9384838"/>
              <a:gd name="connsiteY635" fmla="*/ 4716902 h 6246801"/>
              <a:gd name="connsiteX636" fmla="*/ 1174436 w 9384838"/>
              <a:gd name="connsiteY636" fmla="*/ 4667122 h 6246801"/>
              <a:gd name="connsiteX637" fmla="*/ 1224214 w 9384838"/>
              <a:gd name="connsiteY637" fmla="*/ 4667122 h 6246801"/>
              <a:gd name="connsiteX638" fmla="*/ 1249656 w 9384838"/>
              <a:gd name="connsiteY638" fmla="*/ 4616236 h 6246801"/>
              <a:gd name="connsiteX639" fmla="*/ 1275099 w 9384838"/>
              <a:gd name="connsiteY639" fmla="*/ 4616236 h 6246801"/>
              <a:gd name="connsiteX640" fmla="*/ 1275099 w 9384838"/>
              <a:gd name="connsiteY640" fmla="*/ 4616237 h 6246801"/>
              <a:gd name="connsiteX641" fmla="*/ 1350319 w 9384838"/>
              <a:gd name="connsiteY641" fmla="*/ 4616237 h 6246801"/>
              <a:gd name="connsiteX642" fmla="*/ 1374654 w 9384838"/>
              <a:gd name="connsiteY642" fmla="*/ 4590794 h 6246801"/>
              <a:gd name="connsiteX643" fmla="*/ 1425539 w 9384838"/>
              <a:gd name="connsiteY643" fmla="*/ 4566457 h 6246801"/>
              <a:gd name="connsiteX644" fmla="*/ 1550537 w 9384838"/>
              <a:gd name="connsiteY644" fmla="*/ 4491234 h 6246801"/>
              <a:gd name="connsiteX645" fmla="*/ 1651201 w 9384838"/>
              <a:gd name="connsiteY645" fmla="*/ 4440348 h 6246801"/>
              <a:gd name="connsiteX646" fmla="*/ 1751865 w 9384838"/>
              <a:gd name="connsiteY646" fmla="*/ 4416011 h 6246801"/>
              <a:gd name="connsiteX647" fmla="*/ 1776201 w 9384838"/>
              <a:gd name="connsiteY647" fmla="*/ 4365125 h 6246801"/>
              <a:gd name="connsiteX648" fmla="*/ 1751865 w 9384838"/>
              <a:gd name="connsiteY648" fmla="*/ 4340788 h 6246801"/>
              <a:gd name="connsiteX649" fmla="*/ 1801642 w 9384838"/>
              <a:gd name="connsiteY649" fmla="*/ 4340788 h 6246801"/>
              <a:gd name="connsiteX650" fmla="*/ 1827082 w 9384838"/>
              <a:gd name="connsiteY650" fmla="*/ 4315345 h 6246801"/>
              <a:gd name="connsiteX651" fmla="*/ 1902304 w 9384838"/>
              <a:gd name="connsiteY651" fmla="*/ 4340788 h 6246801"/>
              <a:gd name="connsiteX652" fmla="*/ 1952081 w 9384838"/>
              <a:gd name="connsiteY652" fmla="*/ 4315345 h 6246801"/>
              <a:gd name="connsiteX653" fmla="*/ 2001860 w 9384838"/>
              <a:gd name="connsiteY653" fmla="*/ 4340788 h 6246801"/>
              <a:gd name="connsiteX654" fmla="*/ 1952081 w 9384838"/>
              <a:gd name="connsiteY654" fmla="*/ 4340788 h 6246801"/>
              <a:gd name="connsiteX655" fmla="*/ 1952081 w 9384838"/>
              <a:gd name="connsiteY655" fmla="*/ 4390568 h 6246801"/>
              <a:gd name="connsiteX656" fmla="*/ 2027302 w 9384838"/>
              <a:gd name="connsiteY656" fmla="*/ 4416011 h 6246801"/>
              <a:gd name="connsiteX657" fmla="*/ 2052742 w 9384838"/>
              <a:gd name="connsiteY657" fmla="*/ 4416011 h 6246801"/>
              <a:gd name="connsiteX658" fmla="*/ 2102518 w 9384838"/>
              <a:gd name="connsiteY658" fmla="*/ 4390568 h 6246801"/>
              <a:gd name="connsiteX659" fmla="*/ 2127962 w 9384838"/>
              <a:gd name="connsiteY659" fmla="*/ 4390568 h 6246801"/>
              <a:gd name="connsiteX660" fmla="*/ 2203182 w 9384838"/>
              <a:gd name="connsiteY660" fmla="*/ 4440348 h 6246801"/>
              <a:gd name="connsiteX661" fmla="*/ 2328178 w 9384838"/>
              <a:gd name="connsiteY661" fmla="*/ 4465791 h 6246801"/>
              <a:gd name="connsiteX662" fmla="*/ 2428839 w 9384838"/>
              <a:gd name="connsiteY662" fmla="*/ 4465791 h 6246801"/>
              <a:gd name="connsiteX663" fmla="*/ 2478617 w 9384838"/>
              <a:gd name="connsiteY663" fmla="*/ 4440348 h 6246801"/>
              <a:gd name="connsiteX664" fmla="*/ 2529503 w 9384838"/>
              <a:gd name="connsiteY664" fmla="*/ 4416011 h 6246801"/>
              <a:gd name="connsiteX665" fmla="*/ 2579280 w 9384838"/>
              <a:gd name="connsiteY665" fmla="*/ 4440348 h 6246801"/>
              <a:gd name="connsiteX666" fmla="*/ 2629058 w 9384838"/>
              <a:gd name="connsiteY666" fmla="*/ 4440348 h 6246801"/>
              <a:gd name="connsiteX667" fmla="*/ 2679941 w 9384838"/>
              <a:gd name="connsiteY667" fmla="*/ 4465791 h 6246801"/>
              <a:gd name="connsiteX668" fmla="*/ 2679941 w 9384838"/>
              <a:gd name="connsiteY668" fmla="*/ 4465790 h 6246801"/>
              <a:gd name="connsiteX669" fmla="*/ 2705383 w 9384838"/>
              <a:gd name="connsiteY669" fmla="*/ 4465790 h 6246801"/>
              <a:gd name="connsiteX670" fmla="*/ 2804940 w 9384838"/>
              <a:gd name="connsiteY670" fmla="*/ 4440347 h 6246801"/>
              <a:gd name="connsiteX671" fmla="*/ 2830382 w 9384838"/>
              <a:gd name="connsiteY671" fmla="*/ 4491233 h 6246801"/>
              <a:gd name="connsiteX672" fmla="*/ 2804940 w 9384838"/>
              <a:gd name="connsiteY672" fmla="*/ 4515570 h 6246801"/>
              <a:gd name="connsiteX673" fmla="*/ 2780604 w 9384838"/>
              <a:gd name="connsiteY673" fmla="*/ 4541013 h 6246801"/>
              <a:gd name="connsiteX674" fmla="*/ 2804940 w 9384838"/>
              <a:gd name="connsiteY674" fmla="*/ 4566456 h 6246801"/>
              <a:gd name="connsiteX675" fmla="*/ 2804940 w 9384838"/>
              <a:gd name="connsiteY675" fmla="*/ 4590793 h 6246801"/>
              <a:gd name="connsiteX676" fmla="*/ 2855825 w 9384838"/>
              <a:gd name="connsiteY676" fmla="*/ 4590793 h 6246801"/>
              <a:gd name="connsiteX677" fmla="*/ 2855825 w 9384838"/>
              <a:gd name="connsiteY677" fmla="*/ 4566456 h 6246801"/>
              <a:gd name="connsiteX678" fmla="*/ 2880159 w 9384838"/>
              <a:gd name="connsiteY678" fmla="*/ 4566456 h 6246801"/>
              <a:gd name="connsiteX679" fmla="*/ 2880159 w 9384838"/>
              <a:gd name="connsiteY679" fmla="*/ 4605916 h 6246801"/>
              <a:gd name="connsiteX680" fmla="*/ 2880162 w 9384838"/>
              <a:gd name="connsiteY680" fmla="*/ 4605918 h 6246801"/>
              <a:gd name="connsiteX681" fmla="*/ 2880162 w 9384838"/>
              <a:gd name="connsiteY681" fmla="*/ 4566457 h 6246801"/>
              <a:gd name="connsiteX682" fmla="*/ 2931045 w 9384838"/>
              <a:gd name="connsiteY682" fmla="*/ 4616236 h 6246801"/>
              <a:gd name="connsiteX683" fmla="*/ 2980823 w 9384838"/>
              <a:gd name="connsiteY683" fmla="*/ 4641679 h 6246801"/>
              <a:gd name="connsiteX684" fmla="*/ 3006265 w 9384838"/>
              <a:gd name="connsiteY684" fmla="*/ 4616236 h 6246801"/>
              <a:gd name="connsiteX685" fmla="*/ 3030601 w 9384838"/>
              <a:gd name="connsiteY685" fmla="*/ 4616236 h 6246801"/>
              <a:gd name="connsiteX686" fmla="*/ 3056044 w 9384838"/>
              <a:gd name="connsiteY686" fmla="*/ 4590793 h 6246801"/>
              <a:gd name="connsiteX687" fmla="*/ 3105820 w 9384838"/>
              <a:gd name="connsiteY687" fmla="*/ 4590793 h 6246801"/>
              <a:gd name="connsiteX688" fmla="*/ 3131263 w 9384838"/>
              <a:gd name="connsiteY688" fmla="*/ 4541014 h 6246801"/>
              <a:gd name="connsiteX689" fmla="*/ 3131263 w 9384838"/>
              <a:gd name="connsiteY689" fmla="*/ 4590793 h 6246801"/>
              <a:gd name="connsiteX690" fmla="*/ 3156704 w 9384838"/>
              <a:gd name="connsiteY690" fmla="*/ 4566457 h 6246801"/>
              <a:gd name="connsiteX691" fmla="*/ 3181041 w 9384838"/>
              <a:gd name="connsiteY691" fmla="*/ 4515571 h 6246801"/>
              <a:gd name="connsiteX692" fmla="*/ 3156704 w 9384838"/>
              <a:gd name="connsiteY692" fmla="*/ 4440348 h 6246801"/>
              <a:gd name="connsiteX693" fmla="*/ 3131263 w 9384838"/>
              <a:gd name="connsiteY693" fmla="*/ 4416011 h 6246801"/>
              <a:gd name="connsiteX694" fmla="*/ 3181041 w 9384838"/>
              <a:gd name="connsiteY694" fmla="*/ 4365125 h 6246801"/>
              <a:gd name="connsiteX695" fmla="*/ 3231924 w 9384838"/>
              <a:gd name="connsiteY695" fmla="*/ 4340788 h 6246801"/>
              <a:gd name="connsiteX696" fmla="*/ 3256260 w 9384838"/>
              <a:gd name="connsiteY696" fmla="*/ 4289902 h 6246801"/>
              <a:gd name="connsiteX697" fmla="*/ 3281703 w 9384838"/>
              <a:gd name="connsiteY697" fmla="*/ 4289902 h 6246801"/>
              <a:gd name="connsiteX698" fmla="*/ 3281705 w 9384838"/>
              <a:gd name="connsiteY698" fmla="*/ 4289902 h 6246801"/>
              <a:gd name="connsiteX699" fmla="*/ 3307147 w 9384838"/>
              <a:gd name="connsiteY699" fmla="*/ 4265565 h 6246801"/>
              <a:gd name="connsiteX700" fmla="*/ 3356924 w 9384838"/>
              <a:gd name="connsiteY700" fmla="*/ 4265565 h 6246801"/>
              <a:gd name="connsiteX701" fmla="*/ 3457589 w 9384838"/>
              <a:gd name="connsiteY701" fmla="*/ 4190342 h 6246801"/>
              <a:gd name="connsiteX702" fmla="*/ 3558250 w 9384838"/>
              <a:gd name="connsiteY702" fmla="*/ 4089676 h 6246801"/>
              <a:gd name="connsiteX703" fmla="*/ 3582585 w 9384838"/>
              <a:gd name="connsiteY703" fmla="*/ 4014453 h 6246801"/>
              <a:gd name="connsiteX704" fmla="*/ 3608026 w 9384838"/>
              <a:gd name="connsiteY704" fmla="*/ 3989010 h 6246801"/>
              <a:gd name="connsiteX705" fmla="*/ 3582585 w 9384838"/>
              <a:gd name="connsiteY705" fmla="*/ 3963567 h 6246801"/>
              <a:gd name="connsiteX706" fmla="*/ 3608026 w 9384838"/>
              <a:gd name="connsiteY706" fmla="*/ 3913787 h 6246801"/>
              <a:gd name="connsiteX707" fmla="*/ 3582585 w 9384838"/>
              <a:gd name="connsiteY707" fmla="*/ 3888344 h 6246801"/>
              <a:gd name="connsiteX708" fmla="*/ 3608026 w 9384838"/>
              <a:gd name="connsiteY708" fmla="*/ 3838565 h 6246801"/>
              <a:gd name="connsiteX709" fmla="*/ 3633468 w 9384838"/>
              <a:gd name="connsiteY709" fmla="*/ 3813122 h 6246801"/>
              <a:gd name="connsiteX710" fmla="*/ 3683247 w 9384838"/>
              <a:gd name="connsiteY710" fmla="*/ 3788785 h 6246801"/>
              <a:gd name="connsiteX711" fmla="*/ 3708689 w 9384838"/>
              <a:gd name="connsiteY711" fmla="*/ 3813122 h 6246801"/>
              <a:gd name="connsiteX712" fmla="*/ 3783908 w 9384838"/>
              <a:gd name="connsiteY712" fmla="*/ 3788785 h 6246801"/>
              <a:gd name="connsiteX713" fmla="*/ 3883464 w 9384838"/>
              <a:gd name="connsiteY713" fmla="*/ 3763342 h 6246801"/>
              <a:gd name="connsiteX714" fmla="*/ 3883464 w 9384838"/>
              <a:gd name="connsiteY714" fmla="*/ 3813122 h 6246801"/>
              <a:gd name="connsiteX715" fmla="*/ 3833686 w 9384838"/>
              <a:gd name="connsiteY715" fmla="*/ 3813122 h 6246801"/>
              <a:gd name="connsiteX716" fmla="*/ 3808245 w 9384838"/>
              <a:gd name="connsiteY716" fmla="*/ 3838565 h 6246801"/>
              <a:gd name="connsiteX717" fmla="*/ 3808245 w 9384838"/>
              <a:gd name="connsiteY717" fmla="*/ 3888344 h 6246801"/>
              <a:gd name="connsiteX718" fmla="*/ 3758467 w 9384838"/>
              <a:gd name="connsiteY718" fmla="*/ 3864008 h 6246801"/>
              <a:gd name="connsiteX719" fmla="*/ 3708689 w 9384838"/>
              <a:gd name="connsiteY719" fmla="*/ 3913787 h 6246801"/>
              <a:gd name="connsiteX720" fmla="*/ 3683247 w 9384838"/>
              <a:gd name="connsiteY720" fmla="*/ 3888344 h 6246801"/>
              <a:gd name="connsiteX721" fmla="*/ 3633468 w 9384838"/>
              <a:gd name="connsiteY721" fmla="*/ 3913787 h 6246801"/>
              <a:gd name="connsiteX722" fmla="*/ 3657804 w 9384838"/>
              <a:gd name="connsiteY722" fmla="*/ 3939230 h 6246801"/>
              <a:gd name="connsiteX723" fmla="*/ 3633468 w 9384838"/>
              <a:gd name="connsiteY723" fmla="*/ 3963567 h 6246801"/>
              <a:gd name="connsiteX724" fmla="*/ 3657804 w 9384838"/>
              <a:gd name="connsiteY724" fmla="*/ 3963567 h 6246801"/>
              <a:gd name="connsiteX725" fmla="*/ 3683247 w 9384838"/>
              <a:gd name="connsiteY725" fmla="*/ 3989010 h 6246801"/>
              <a:gd name="connsiteX726" fmla="*/ 3708689 w 9384838"/>
              <a:gd name="connsiteY726" fmla="*/ 3989010 h 6246801"/>
              <a:gd name="connsiteX727" fmla="*/ 3708689 w 9384838"/>
              <a:gd name="connsiteY727" fmla="*/ 4014453 h 6246801"/>
              <a:gd name="connsiteX728" fmla="*/ 3708688 w 9384838"/>
              <a:gd name="connsiteY728" fmla="*/ 4014453 h 6246801"/>
              <a:gd name="connsiteX729" fmla="*/ 3657804 w 9384838"/>
              <a:gd name="connsiteY729" fmla="*/ 4064233 h 6246801"/>
              <a:gd name="connsiteX730" fmla="*/ 3683246 w 9384838"/>
              <a:gd name="connsiteY730" fmla="*/ 4139455 h 6246801"/>
              <a:gd name="connsiteX731" fmla="*/ 3808243 w 9384838"/>
              <a:gd name="connsiteY731" fmla="*/ 4164898 h 6246801"/>
              <a:gd name="connsiteX732" fmla="*/ 3833684 w 9384838"/>
              <a:gd name="connsiteY732" fmla="*/ 4089676 h 6246801"/>
              <a:gd name="connsiteX733" fmla="*/ 3958666 w 9384838"/>
              <a:gd name="connsiteY733" fmla="*/ 4089676 h 6246801"/>
              <a:gd name="connsiteX734" fmla="*/ 4084770 w 9384838"/>
              <a:gd name="connsiteY734" fmla="*/ 4064233 h 6246801"/>
              <a:gd name="connsiteX735" fmla="*/ 4185432 w 9384838"/>
              <a:gd name="connsiteY735" fmla="*/ 4064233 h 6246801"/>
              <a:gd name="connsiteX736" fmla="*/ 4460870 w 9384838"/>
              <a:gd name="connsiteY736" fmla="*/ 3888345 h 6246801"/>
              <a:gd name="connsiteX737" fmla="*/ 4510648 w 9384838"/>
              <a:gd name="connsiteY737" fmla="*/ 3763342 h 6246801"/>
              <a:gd name="connsiteX738" fmla="*/ 4761751 w 9384838"/>
              <a:gd name="connsiteY738" fmla="*/ 3713562 h 6246801"/>
              <a:gd name="connsiteX739" fmla="*/ 4836971 w 9384838"/>
              <a:gd name="connsiteY739" fmla="*/ 3612896 h 6246801"/>
              <a:gd name="connsiteX740" fmla="*/ 4887855 w 9384838"/>
              <a:gd name="connsiteY740" fmla="*/ 3487894 h 6246801"/>
              <a:gd name="connsiteX741" fmla="*/ 4887855 w 9384838"/>
              <a:gd name="connsiteY741" fmla="*/ 3487893 h 6246801"/>
              <a:gd name="connsiteX742" fmla="*/ 4937633 w 9384838"/>
              <a:gd name="connsiteY742" fmla="*/ 3437007 h 6246801"/>
              <a:gd name="connsiteX743" fmla="*/ 5012854 w 9384838"/>
              <a:gd name="connsiteY743" fmla="*/ 3387227 h 6246801"/>
              <a:gd name="connsiteX744" fmla="*/ 5038296 w 9384838"/>
              <a:gd name="connsiteY744" fmla="*/ 3336341 h 6246801"/>
              <a:gd name="connsiteX745" fmla="*/ 5113516 w 9384838"/>
              <a:gd name="connsiteY745" fmla="*/ 3236782 h 6246801"/>
              <a:gd name="connsiteX746" fmla="*/ 5137852 w 9384838"/>
              <a:gd name="connsiteY746" fmla="*/ 3185896 h 6246801"/>
              <a:gd name="connsiteX747" fmla="*/ 5163294 w 9384838"/>
              <a:gd name="connsiteY747" fmla="*/ 3161560 h 6246801"/>
              <a:gd name="connsiteX748" fmla="*/ 5238514 w 9384838"/>
              <a:gd name="connsiteY748" fmla="*/ 3011116 h 6246801"/>
              <a:gd name="connsiteX749" fmla="*/ 5263957 w 9384838"/>
              <a:gd name="connsiteY749" fmla="*/ 2860672 h 6246801"/>
              <a:gd name="connsiteX750" fmla="*/ 5188736 w 9384838"/>
              <a:gd name="connsiteY750" fmla="*/ 2809788 h 6246801"/>
              <a:gd name="connsiteX751" fmla="*/ 5163294 w 9384838"/>
              <a:gd name="connsiteY751" fmla="*/ 2835229 h 6246801"/>
              <a:gd name="connsiteX752" fmla="*/ 5137852 w 9384838"/>
              <a:gd name="connsiteY752" fmla="*/ 2835229 h 6246801"/>
              <a:gd name="connsiteX753" fmla="*/ 5137852 w 9384838"/>
              <a:gd name="connsiteY753" fmla="*/ 2785450 h 6246801"/>
              <a:gd name="connsiteX754" fmla="*/ 5188736 w 9384838"/>
              <a:gd name="connsiteY754" fmla="*/ 2785450 h 6246801"/>
              <a:gd name="connsiteX755" fmla="*/ 5263957 w 9384838"/>
              <a:gd name="connsiteY755" fmla="*/ 2734563 h 6246801"/>
              <a:gd name="connsiteX756" fmla="*/ 5339177 w 9384838"/>
              <a:gd name="connsiteY756" fmla="*/ 2609561 h 6246801"/>
              <a:gd name="connsiteX757" fmla="*/ 5289399 w 9384838"/>
              <a:gd name="connsiteY757" fmla="*/ 2534339 h 6246801"/>
              <a:gd name="connsiteX758" fmla="*/ 5289931 w 9384838"/>
              <a:gd name="connsiteY758" fmla="*/ 2534660 h 6246801"/>
              <a:gd name="connsiteX759" fmla="*/ 5289398 w 9384838"/>
              <a:gd name="connsiteY759" fmla="*/ 2534339 h 6246801"/>
              <a:gd name="connsiteX760" fmla="*/ 5313734 w 9384838"/>
              <a:gd name="connsiteY760" fmla="*/ 2483451 h 6246801"/>
              <a:gd name="connsiteX761" fmla="*/ 5289398 w 9384838"/>
              <a:gd name="connsiteY761" fmla="*/ 2459115 h 6246801"/>
              <a:gd name="connsiteX762" fmla="*/ 5364618 w 9384838"/>
              <a:gd name="connsiteY762" fmla="*/ 2408231 h 6246801"/>
              <a:gd name="connsiteX763" fmla="*/ 5388954 w 9384838"/>
              <a:gd name="connsiteY763" fmla="*/ 2433674 h 6246801"/>
              <a:gd name="connsiteX764" fmla="*/ 5464174 w 9384838"/>
              <a:gd name="connsiteY764" fmla="*/ 2408231 h 6246801"/>
              <a:gd name="connsiteX765" fmla="*/ 5515059 w 9384838"/>
              <a:gd name="connsiteY765" fmla="*/ 2333007 h 6246801"/>
              <a:gd name="connsiteX766" fmla="*/ 5539394 w 9384838"/>
              <a:gd name="connsiteY766" fmla="*/ 2257785 h 6246801"/>
              <a:gd name="connsiteX767" fmla="*/ 5539394 w 9384838"/>
              <a:gd name="connsiteY767" fmla="*/ 2233447 h 6246801"/>
              <a:gd name="connsiteX768" fmla="*/ 5564837 w 9384838"/>
              <a:gd name="connsiteY768" fmla="*/ 2182565 h 6246801"/>
              <a:gd name="connsiteX769" fmla="*/ 5614615 w 9384838"/>
              <a:gd name="connsiteY769" fmla="*/ 2233447 h 6246801"/>
              <a:gd name="connsiteX770" fmla="*/ 5640057 w 9384838"/>
              <a:gd name="connsiteY770" fmla="*/ 2208005 h 6246801"/>
              <a:gd name="connsiteX771" fmla="*/ 5665499 w 9384838"/>
              <a:gd name="connsiteY771" fmla="*/ 2233447 h 6246801"/>
              <a:gd name="connsiteX772" fmla="*/ 5665499 w 9384838"/>
              <a:gd name="connsiteY772" fmla="*/ 2257785 h 6246801"/>
              <a:gd name="connsiteX773" fmla="*/ 5640057 w 9384838"/>
              <a:gd name="connsiteY773" fmla="*/ 2408231 h 6246801"/>
              <a:gd name="connsiteX774" fmla="*/ 5689835 w 9384838"/>
              <a:gd name="connsiteY774" fmla="*/ 2433674 h 6246801"/>
              <a:gd name="connsiteX775" fmla="*/ 5740719 w 9384838"/>
              <a:gd name="connsiteY775" fmla="*/ 2408231 h 6246801"/>
              <a:gd name="connsiteX776" fmla="*/ 5765055 w 9384838"/>
              <a:gd name="connsiteY776" fmla="*/ 2358450 h 6246801"/>
              <a:gd name="connsiteX777" fmla="*/ 5840275 w 9384838"/>
              <a:gd name="connsiteY777" fmla="*/ 2459115 h 6246801"/>
              <a:gd name="connsiteX778" fmla="*/ 5891159 w 9384838"/>
              <a:gd name="connsiteY778" fmla="*/ 2408231 h 6246801"/>
              <a:gd name="connsiteX779" fmla="*/ 5940937 w 9384838"/>
              <a:gd name="connsiteY779" fmla="*/ 2283229 h 6246801"/>
              <a:gd name="connsiteX780" fmla="*/ 5891159 w 9384838"/>
              <a:gd name="connsiteY780" fmla="*/ 2208005 h 6246801"/>
              <a:gd name="connsiteX781" fmla="*/ 5840275 w 9384838"/>
              <a:gd name="connsiteY781" fmla="*/ 2257785 h 6246801"/>
              <a:gd name="connsiteX782" fmla="*/ 5715277 w 9384838"/>
              <a:gd name="connsiteY782" fmla="*/ 2283229 h 6246801"/>
              <a:gd name="connsiteX783" fmla="*/ 5765055 w 9384838"/>
              <a:gd name="connsiteY783" fmla="*/ 2132783 h 6246801"/>
              <a:gd name="connsiteX784" fmla="*/ 5840275 w 9384838"/>
              <a:gd name="connsiteY784" fmla="*/ 2081897 h 6246801"/>
              <a:gd name="connsiteX785" fmla="*/ 8270546 w 9384838"/>
              <a:gd name="connsiteY785" fmla="*/ 1474959 h 6246801"/>
              <a:gd name="connsiteX786" fmla="*/ 8282255 w 9384838"/>
              <a:gd name="connsiteY786" fmla="*/ 1480813 h 6246801"/>
              <a:gd name="connsiteX787" fmla="*/ 8274449 w 9384838"/>
              <a:gd name="connsiteY787" fmla="*/ 1490571 h 6246801"/>
              <a:gd name="connsiteX788" fmla="*/ 8264691 w 9384838"/>
              <a:gd name="connsiteY788" fmla="*/ 1491546 h 6246801"/>
              <a:gd name="connsiteX789" fmla="*/ 8247128 w 9384838"/>
              <a:gd name="connsiteY789" fmla="*/ 1501304 h 6246801"/>
              <a:gd name="connsiteX790" fmla="*/ 8250055 w 9384838"/>
              <a:gd name="connsiteY790" fmla="*/ 1485692 h 6246801"/>
              <a:gd name="connsiteX791" fmla="*/ 8265667 w 9384838"/>
              <a:gd name="connsiteY791" fmla="*/ 1485692 h 6246801"/>
              <a:gd name="connsiteX792" fmla="*/ 8270546 w 9384838"/>
              <a:gd name="connsiteY792" fmla="*/ 1474959 h 6246801"/>
              <a:gd name="connsiteX793" fmla="*/ 8187608 w 9384838"/>
              <a:gd name="connsiteY793" fmla="*/ 1463250 h 6246801"/>
              <a:gd name="connsiteX794" fmla="*/ 8203220 w 9384838"/>
              <a:gd name="connsiteY794" fmla="*/ 1472032 h 6246801"/>
              <a:gd name="connsiteX795" fmla="*/ 8215904 w 9384838"/>
              <a:gd name="connsiteY795" fmla="*/ 1471056 h 6246801"/>
              <a:gd name="connsiteX796" fmla="*/ 8214929 w 9384838"/>
              <a:gd name="connsiteY796" fmla="*/ 1479838 h 6246801"/>
              <a:gd name="connsiteX797" fmla="*/ 8216880 w 9384838"/>
              <a:gd name="connsiteY797" fmla="*/ 1484717 h 6246801"/>
              <a:gd name="connsiteX798" fmla="*/ 8195414 w 9384838"/>
              <a:gd name="connsiteY798" fmla="*/ 1482765 h 6246801"/>
              <a:gd name="connsiteX799" fmla="*/ 8197365 w 9384838"/>
              <a:gd name="connsiteY799" fmla="*/ 1476909 h 6246801"/>
              <a:gd name="connsiteX800" fmla="*/ 8187608 w 9384838"/>
              <a:gd name="connsiteY800" fmla="*/ 1463250 h 6246801"/>
              <a:gd name="connsiteX801" fmla="*/ 8289085 w 9384838"/>
              <a:gd name="connsiteY801" fmla="*/ 1415439 h 6246801"/>
              <a:gd name="connsiteX802" fmla="*/ 8307624 w 9384838"/>
              <a:gd name="connsiteY802" fmla="*/ 1425197 h 6246801"/>
              <a:gd name="connsiteX803" fmla="*/ 8318357 w 9384838"/>
              <a:gd name="connsiteY803" fmla="*/ 1429100 h 6246801"/>
              <a:gd name="connsiteX804" fmla="*/ 8307624 w 9384838"/>
              <a:gd name="connsiteY804" fmla="*/ 1443734 h 6246801"/>
              <a:gd name="connsiteX805" fmla="*/ 8313478 w 9384838"/>
              <a:gd name="connsiteY805" fmla="*/ 1452516 h 6246801"/>
              <a:gd name="connsiteX806" fmla="*/ 8282255 w 9384838"/>
              <a:gd name="connsiteY806" fmla="*/ 1469104 h 6246801"/>
              <a:gd name="connsiteX807" fmla="*/ 8280303 w 9384838"/>
              <a:gd name="connsiteY807" fmla="*/ 1453493 h 6246801"/>
              <a:gd name="connsiteX808" fmla="*/ 8269570 w 9384838"/>
              <a:gd name="connsiteY808" fmla="*/ 1425197 h 6246801"/>
              <a:gd name="connsiteX809" fmla="*/ 8289085 w 9384838"/>
              <a:gd name="connsiteY809" fmla="*/ 1415439 h 6246801"/>
              <a:gd name="connsiteX810" fmla="*/ 8360314 w 9384838"/>
              <a:gd name="connsiteY810" fmla="*/ 1357869 h 6246801"/>
              <a:gd name="connsiteX811" fmla="*/ 8376902 w 9384838"/>
              <a:gd name="connsiteY811" fmla="*/ 1366651 h 6246801"/>
              <a:gd name="connsiteX812" fmla="*/ 8379829 w 9384838"/>
              <a:gd name="connsiteY812" fmla="*/ 1382264 h 6246801"/>
              <a:gd name="connsiteX813" fmla="*/ 8349581 w 9384838"/>
              <a:gd name="connsiteY813" fmla="*/ 1375434 h 6246801"/>
              <a:gd name="connsiteX814" fmla="*/ 8360314 w 9384838"/>
              <a:gd name="connsiteY814" fmla="*/ 1357869 h 6246801"/>
              <a:gd name="connsiteX815" fmla="*/ 8571073 w 9384838"/>
              <a:gd name="connsiteY815" fmla="*/ 1228098 h 6246801"/>
              <a:gd name="connsiteX816" fmla="*/ 8597418 w 9384838"/>
              <a:gd name="connsiteY816" fmla="*/ 1253467 h 6246801"/>
              <a:gd name="connsiteX817" fmla="*/ 8592539 w 9384838"/>
              <a:gd name="connsiteY817" fmla="*/ 1260297 h 6246801"/>
              <a:gd name="connsiteX818" fmla="*/ 8592539 w 9384838"/>
              <a:gd name="connsiteY818" fmla="*/ 1272981 h 6246801"/>
              <a:gd name="connsiteX819" fmla="*/ 8572049 w 9384838"/>
              <a:gd name="connsiteY819" fmla="*/ 1273957 h 6246801"/>
              <a:gd name="connsiteX820" fmla="*/ 8561316 w 9384838"/>
              <a:gd name="connsiteY820" fmla="*/ 1285666 h 6246801"/>
              <a:gd name="connsiteX821" fmla="*/ 8554486 w 9384838"/>
              <a:gd name="connsiteY821" fmla="*/ 1302253 h 6246801"/>
              <a:gd name="connsiteX822" fmla="*/ 8533995 w 9384838"/>
              <a:gd name="connsiteY822" fmla="*/ 1311035 h 6246801"/>
              <a:gd name="connsiteX823" fmla="*/ 8510577 w 9384838"/>
              <a:gd name="connsiteY823" fmla="*/ 1309083 h 6246801"/>
              <a:gd name="connsiteX824" fmla="*/ 8505699 w 9384838"/>
              <a:gd name="connsiteY824" fmla="*/ 1331526 h 6246801"/>
              <a:gd name="connsiteX825" fmla="*/ 8494966 w 9384838"/>
              <a:gd name="connsiteY825" fmla="*/ 1335428 h 6246801"/>
              <a:gd name="connsiteX826" fmla="*/ 8482281 w 9384838"/>
              <a:gd name="connsiteY826" fmla="*/ 1312986 h 6246801"/>
              <a:gd name="connsiteX827" fmla="*/ 8474475 w 9384838"/>
              <a:gd name="connsiteY827" fmla="*/ 1303229 h 6246801"/>
              <a:gd name="connsiteX828" fmla="*/ 8467645 w 9384838"/>
              <a:gd name="connsiteY828" fmla="*/ 1279811 h 6246801"/>
              <a:gd name="connsiteX829" fmla="*/ 8476427 w 9384838"/>
              <a:gd name="connsiteY829" fmla="*/ 1270054 h 6246801"/>
              <a:gd name="connsiteX830" fmla="*/ 8524238 w 9384838"/>
              <a:gd name="connsiteY830" fmla="*/ 1261273 h 6246801"/>
              <a:gd name="connsiteX831" fmla="*/ 8551558 w 9384838"/>
              <a:gd name="connsiteY831" fmla="*/ 1236879 h 6246801"/>
              <a:gd name="connsiteX832" fmla="*/ 8567170 w 9384838"/>
              <a:gd name="connsiteY832" fmla="*/ 1237855 h 6246801"/>
              <a:gd name="connsiteX833" fmla="*/ 8571073 w 9384838"/>
              <a:gd name="connsiteY833" fmla="*/ 1228098 h 6246801"/>
              <a:gd name="connsiteX834" fmla="*/ 8306648 w 9384838"/>
              <a:gd name="connsiteY834" fmla="*/ 884639 h 6246801"/>
              <a:gd name="connsiteX835" fmla="*/ 8328114 w 9384838"/>
              <a:gd name="connsiteY835" fmla="*/ 903178 h 6246801"/>
              <a:gd name="connsiteX836" fmla="*/ 8334944 w 9384838"/>
              <a:gd name="connsiteY836" fmla="*/ 917814 h 6246801"/>
              <a:gd name="connsiteX837" fmla="*/ 8368119 w 9384838"/>
              <a:gd name="connsiteY837" fmla="*/ 935377 h 6246801"/>
              <a:gd name="connsiteX838" fmla="*/ 8422761 w 9384838"/>
              <a:gd name="connsiteY838" fmla="*/ 939280 h 6246801"/>
              <a:gd name="connsiteX839" fmla="*/ 8461790 w 9384838"/>
              <a:gd name="connsiteY839" fmla="*/ 922693 h 6246801"/>
              <a:gd name="connsiteX840" fmla="*/ 8450081 w 9384838"/>
              <a:gd name="connsiteY840" fmla="*/ 963674 h 6246801"/>
              <a:gd name="connsiteX841" fmla="*/ 8431542 w 9384838"/>
              <a:gd name="connsiteY841" fmla="*/ 975382 h 6246801"/>
              <a:gd name="connsiteX842" fmla="*/ 8415930 w 9384838"/>
              <a:gd name="connsiteY842" fmla="*/ 963674 h 6246801"/>
              <a:gd name="connsiteX843" fmla="*/ 8397391 w 9384838"/>
              <a:gd name="connsiteY843" fmla="*/ 963674 h 6246801"/>
              <a:gd name="connsiteX844" fmla="*/ 8359338 w 9384838"/>
              <a:gd name="connsiteY844" fmla="*/ 1014411 h 6246801"/>
              <a:gd name="connsiteX845" fmla="*/ 8284206 w 9384838"/>
              <a:gd name="connsiteY845" fmla="*/ 1020265 h 6246801"/>
              <a:gd name="connsiteX846" fmla="*/ 8247128 w 9384838"/>
              <a:gd name="connsiteY846" fmla="*/ 1070028 h 6246801"/>
              <a:gd name="connsiteX847" fmla="*/ 8212977 w 9384838"/>
              <a:gd name="connsiteY847" fmla="*/ 1083688 h 6246801"/>
              <a:gd name="connsiteX848" fmla="*/ 8184681 w 9384838"/>
              <a:gd name="connsiteY848" fmla="*/ 1151014 h 6246801"/>
              <a:gd name="connsiteX849" fmla="*/ 8163215 w 9384838"/>
              <a:gd name="connsiteY849" fmla="*/ 1151014 h 6246801"/>
              <a:gd name="connsiteX850" fmla="*/ 8155409 w 9384838"/>
              <a:gd name="connsiteY850" fmla="*/ 1207607 h 6246801"/>
              <a:gd name="connsiteX851" fmla="*/ 8099792 w 9384838"/>
              <a:gd name="connsiteY851" fmla="*/ 1223219 h 6246801"/>
              <a:gd name="connsiteX852" fmla="*/ 8077350 w 9384838"/>
              <a:gd name="connsiteY852" fmla="*/ 1247612 h 6246801"/>
              <a:gd name="connsiteX853" fmla="*/ 8066617 w 9384838"/>
              <a:gd name="connsiteY853" fmla="*/ 1319817 h 6246801"/>
              <a:gd name="connsiteX854" fmla="*/ 8057835 w 9384838"/>
              <a:gd name="connsiteY854" fmla="*/ 1315914 h 6246801"/>
              <a:gd name="connsiteX855" fmla="*/ 8009048 w 9384838"/>
              <a:gd name="connsiteY855" fmla="*/ 1320793 h 6246801"/>
              <a:gd name="connsiteX856" fmla="*/ 8009048 w 9384838"/>
              <a:gd name="connsiteY856" fmla="*/ 1309084 h 6246801"/>
              <a:gd name="connsiteX857" fmla="*/ 8010024 w 9384838"/>
              <a:gd name="connsiteY857" fmla="*/ 1293472 h 6246801"/>
              <a:gd name="connsiteX858" fmla="*/ 8002218 w 9384838"/>
              <a:gd name="connsiteY858" fmla="*/ 1262248 h 6246801"/>
              <a:gd name="connsiteX859" fmla="*/ 8013927 w 9384838"/>
              <a:gd name="connsiteY859" fmla="*/ 1254442 h 6246801"/>
              <a:gd name="connsiteX860" fmla="*/ 8038320 w 9384838"/>
              <a:gd name="connsiteY860" fmla="*/ 1219316 h 6246801"/>
              <a:gd name="connsiteX861" fmla="*/ 8077350 w 9384838"/>
              <a:gd name="connsiteY861" fmla="*/ 1190044 h 6246801"/>
              <a:gd name="connsiteX862" fmla="*/ 8108573 w 9384838"/>
              <a:gd name="connsiteY862" fmla="*/ 1167602 h 6246801"/>
              <a:gd name="connsiteX863" fmla="*/ 8111501 w 9384838"/>
              <a:gd name="connsiteY863" fmla="*/ 1154917 h 6246801"/>
              <a:gd name="connsiteX864" fmla="*/ 8135894 w 9384838"/>
              <a:gd name="connsiteY864" fmla="*/ 1148087 h 6246801"/>
              <a:gd name="connsiteX865" fmla="*/ 8141748 w 9384838"/>
              <a:gd name="connsiteY865" fmla="*/ 1130524 h 6246801"/>
              <a:gd name="connsiteX866" fmla="*/ 8135894 w 9384838"/>
              <a:gd name="connsiteY866" fmla="*/ 1121742 h 6246801"/>
              <a:gd name="connsiteX867" fmla="*/ 8143700 w 9384838"/>
              <a:gd name="connsiteY867" fmla="*/ 1104179 h 6246801"/>
              <a:gd name="connsiteX868" fmla="*/ 8200293 w 9384838"/>
              <a:gd name="connsiteY868" fmla="*/ 1030998 h 6246801"/>
              <a:gd name="connsiteX869" fmla="*/ 8231516 w 9384838"/>
              <a:gd name="connsiteY869" fmla="*/ 993920 h 6246801"/>
              <a:gd name="connsiteX870" fmla="*/ 8245176 w 9384838"/>
              <a:gd name="connsiteY870" fmla="*/ 957819 h 6246801"/>
              <a:gd name="connsiteX871" fmla="*/ 8258837 w 9384838"/>
              <a:gd name="connsiteY871" fmla="*/ 944159 h 6246801"/>
              <a:gd name="connsiteX872" fmla="*/ 8260788 w 9384838"/>
              <a:gd name="connsiteY872" fmla="*/ 920741 h 6246801"/>
              <a:gd name="connsiteX873" fmla="*/ 8289085 w 9384838"/>
              <a:gd name="connsiteY873" fmla="*/ 889516 h 6246801"/>
              <a:gd name="connsiteX874" fmla="*/ 8306648 w 9384838"/>
              <a:gd name="connsiteY874" fmla="*/ 884639 h 6246801"/>
              <a:gd name="connsiteX875" fmla="*/ 9328245 w 9384838"/>
              <a:gd name="connsiteY875" fmla="*/ 311878 h 6246801"/>
              <a:gd name="connsiteX876" fmla="*/ 9371178 w 9384838"/>
              <a:gd name="connsiteY876" fmla="*/ 317733 h 6246801"/>
              <a:gd name="connsiteX877" fmla="*/ 9384838 w 9384838"/>
              <a:gd name="connsiteY877" fmla="*/ 341150 h 6246801"/>
              <a:gd name="connsiteX878" fmla="*/ 9357517 w 9384838"/>
              <a:gd name="connsiteY878" fmla="*/ 360665 h 6246801"/>
              <a:gd name="connsiteX879" fmla="*/ 9357517 w 9384838"/>
              <a:gd name="connsiteY879" fmla="*/ 378228 h 6246801"/>
              <a:gd name="connsiteX880" fmla="*/ 9371178 w 9384838"/>
              <a:gd name="connsiteY880" fmla="*/ 393840 h 6246801"/>
              <a:gd name="connsiteX881" fmla="*/ 9367275 w 9384838"/>
              <a:gd name="connsiteY881" fmla="*/ 427015 h 6246801"/>
              <a:gd name="connsiteX882" fmla="*/ 9314585 w 9384838"/>
              <a:gd name="connsiteY882" fmla="*/ 427015 h 6246801"/>
              <a:gd name="connsiteX883" fmla="*/ 9250186 w 9384838"/>
              <a:gd name="connsiteY883" fmla="*/ 440675 h 6246801"/>
              <a:gd name="connsiteX884" fmla="*/ 9213108 w 9384838"/>
              <a:gd name="connsiteY884" fmla="*/ 471899 h 6246801"/>
              <a:gd name="connsiteX885" fmla="*/ 9162370 w 9384838"/>
              <a:gd name="connsiteY885" fmla="*/ 491414 h 6246801"/>
              <a:gd name="connsiteX886" fmla="*/ 9099923 w 9384838"/>
              <a:gd name="connsiteY886" fmla="*/ 526540 h 6246801"/>
              <a:gd name="connsiteX887" fmla="*/ 9035524 w 9384838"/>
              <a:gd name="connsiteY887" fmla="*/ 587036 h 6246801"/>
              <a:gd name="connsiteX888" fmla="*/ 8996494 w 9384838"/>
              <a:gd name="connsiteY888" fmla="*/ 635822 h 6246801"/>
              <a:gd name="connsiteX889" fmla="*/ 8961368 w 9384838"/>
              <a:gd name="connsiteY889" fmla="*/ 637774 h 6246801"/>
              <a:gd name="connsiteX890" fmla="*/ 8951610 w 9384838"/>
              <a:gd name="connsiteY890" fmla="*/ 647531 h 6246801"/>
              <a:gd name="connsiteX891" fmla="*/ 8926241 w 9384838"/>
              <a:gd name="connsiteY891" fmla="*/ 637774 h 6246801"/>
              <a:gd name="connsiteX892" fmla="*/ 8916484 w 9384838"/>
              <a:gd name="connsiteY892" fmla="*/ 608501 h 6246801"/>
              <a:gd name="connsiteX893" fmla="*/ 8883309 w 9384838"/>
              <a:gd name="connsiteY893" fmla="*/ 622162 h 6246801"/>
              <a:gd name="connsiteX894" fmla="*/ 8877454 w 9384838"/>
              <a:gd name="connsiteY894" fmla="*/ 651434 h 6246801"/>
              <a:gd name="connsiteX895" fmla="*/ 8887212 w 9384838"/>
              <a:gd name="connsiteY895" fmla="*/ 665094 h 6246801"/>
              <a:gd name="connsiteX896" fmla="*/ 8846231 w 9384838"/>
              <a:gd name="connsiteY896" fmla="*/ 719735 h 6246801"/>
              <a:gd name="connsiteX897" fmla="*/ 8799395 w 9384838"/>
              <a:gd name="connsiteY897" fmla="*/ 749008 h 6246801"/>
              <a:gd name="connsiteX898" fmla="*/ 8766220 w 9384838"/>
              <a:gd name="connsiteY898" fmla="*/ 774380 h 6246801"/>
              <a:gd name="connsiteX899" fmla="*/ 8731094 w 9384838"/>
              <a:gd name="connsiteY899" fmla="*/ 844633 h 6246801"/>
              <a:gd name="connsiteX900" fmla="*/ 8697919 w 9384838"/>
              <a:gd name="connsiteY900" fmla="*/ 862196 h 6246801"/>
              <a:gd name="connsiteX901" fmla="*/ 8666695 w 9384838"/>
              <a:gd name="connsiteY901" fmla="*/ 862196 h 6246801"/>
              <a:gd name="connsiteX902" fmla="*/ 8641326 w 9384838"/>
              <a:gd name="connsiteY902" fmla="*/ 887565 h 6246801"/>
              <a:gd name="connsiteX903" fmla="*/ 8614005 w 9384838"/>
              <a:gd name="connsiteY903" fmla="*/ 932449 h 6246801"/>
              <a:gd name="connsiteX904" fmla="*/ 8590587 w 9384838"/>
              <a:gd name="connsiteY904" fmla="*/ 936351 h 6246801"/>
              <a:gd name="connsiteX905" fmla="*/ 8576927 w 9384838"/>
              <a:gd name="connsiteY905" fmla="*/ 920740 h 6246801"/>
              <a:gd name="connsiteX906" fmla="*/ 8590587 w 9384838"/>
              <a:gd name="connsiteY906" fmla="*/ 885614 h 6246801"/>
              <a:gd name="connsiteX907" fmla="*/ 8602296 w 9384838"/>
              <a:gd name="connsiteY907" fmla="*/ 881711 h 6246801"/>
              <a:gd name="connsiteX908" fmla="*/ 8610102 w 9384838"/>
              <a:gd name="connsiteY908" fmla="*/ 868050 h 6246801"/>
              <a:gd name="connsiteX909" fmla="*/ 8606199 w 9384838"/>
              <a:gd name="connsiteY909" fmla="*/ 850487 h 6246801"/>
              <a:gd name="connsiteX910" fmla="*/ 8612054 w 9384838"/>
              <a:gd name="connsiteY910" fmla="*/ 825118 h 6246801"/>
              <a:gd name="connsiteX911" fmla="*/ 8623762 w 9384838"/>
              <a:gd name="connsiteY911" fmla="*/ 846584 h 6246801"/>
              <a:gd name="connsiteX912" fmla="*/ 8637423 w 9384838"/>
              <a:gd name="connsiteY912" fmla="*/ 848536 h 6246801"/>
              <a:gd name="connsiteX913" fmla="*/ 8649132 w 9384838"/>
              <a:gd name="connsiteY913" fmla="*/ 827069 h 6246801"/>
              <a:gd name="connsiteX914" fmla="*/ 8635471 w 9384838"/>
              <a:gd name="connsiteY914" fmla="*/ 807555 h 6246801"/>
              <a:gd name="connsiteX915" fmla="*/ 8654986 w 9384838"/>
              <a:gd name="connsiteY915" fmla="*/ 807555 h 6246801"/>
              <a:gd name="connsiteX916" fmla="*/ 8664743 w 9384838"/>
              <a:gd name="connsiteY916" fmla="*/ 819263 h 6246801"/>
              <a:gd name="connsiteX917" fmla="*/ 8692064 w 9384838"/>
              <a:gd name="connsiteY917" fmla="*/ 805603 h 6246801"/>
              <a:gd name="connsiteX918" fmla="*/ 8709627 w 9384838"/>
              <a:gd name="connsiteY918" fmla="*/ 778282 h 6246801"/>
              <a:gd name="connsiteX919" fmla="*/ 8711579 w 9384838"/>
              <a:gd name="connsiteY919" fmla="*/ 749008 h 6246801"/>
              <a:gd name="connsiteX920" fmla="*/ 8695967 w 9384838"/>
              <a:gd name="connsiteY920" fmla="*/ 749008 h 6246801"/>
              <a:gd name="connsiteX921" fmla="*/ 8672549 w 9384838"/>
              <a:gd name="connsiteY921" fmla="*/ 745105 h 6246801"/>
              <a:gd name="connsiteX922" fmla="*/ 8668646 w 9384838"/>
              <a:gd name="connsiteY922" fmla="*/ 713881 h 6246801"/>
              <a:gd name="connsiteX923" fmla="*/ 8697919 w 9384838"/>
              <a:gd name="connsiteY923" fmla="*/ 713881 h 6246801"/>
              <a:gd name="connsiteX924" fmla="*/ 8715482 w 9384838"/>
              <a:gd name="connsiteY924" fmla="*/ 731444 h 6246801"/>
              <a:gd name="connsiteX925" fmla="*/ 8733045 w 9384838"/>
              <a:gd name="connsiteY925" fmla="*/ 719735 h 6246801"/>
              <a:gd name="connsiteX926" fmla="*/ 8746705 w 9384838"/>
              <a:gd name="connsiteY926" fmla="*/ 688512 h 6246801"/>
              <a:gd name="connsiteX927" fmla="*/ 8787686 w 9384838"/>
              <a:gd name="connsiteY927" fmla="*/ 674851 h 6246801"/>
              <a:gd name="connsiteX928" fmla="*/ 8811104 w 9384838"/>
              <a:gd name="connsiteY928" fmla="*/ 624114 h 6246801"/>
              <a:gd name="connsiteX929" fmla="*/ 8830619 w 9384838"/>
              <a:gd name="connsiteY929" fmla="*/ 618260 h 6246801"/>
              <a:gd name="connsiteX930" fmla="*/ 8840376 w 9384838"/>
              <a:gd name="connsiteY930" fmla="*/ 600695 h 6246801"/>
              <a:gd name="connsiteX931" fmla="*/ 8832570 w 9384838"/>
              <a:gd name="connsiteY931" fmla="*/ 559715 h 6246801"/>
              <a:gd name="connsiteX932" fmla="*/ 8850134 w 9384838"/>
              <a:gd name="connsiteY932" fmla="*/ 559715 h 6246801"/>
              <a:gd name="connsiteX933" fmla="*/ 8885260 w 9384838"/>
              <a:gd name="connsiteY933" fmla="*/ 573376 h 6246801"/>
              <a:gd name="connsiteX934" fmla="*/ 8902823 w 9384838"/>
              <a:gd name="connsiteY934" fmla="*/ 559715 h 6246801"/>
              <a:gd name="connsiteX935" fmla="*/ 8904775 w 9384838"/>
              <a:gd name="connsiteY935" fmla="*/ 524589 h 6246801"/>
              <a:gd name="connsiteX936" fmla="*/ 8949659 w 9384838"/>
              <a:gd name="connsiteY936" fmla="*/ 497268 h 6246801"/>
              <a:gd name="connsiteX937" fmla="*/ 8976980 w 9384838"/>
              <a:gd name="connsiteY937" fmla="*/ 497268 h 6246801"/>
              <a:gd name="connsiteX938" fmla="*/ 8976980 w 9384838"/>
              <a:gd name="connsiteY938" fmla="*/ 462142 h 6246801"/>
              <a:gd name="connsiteX939" fmla="*/ 8965271 w 9384838"/>
              <a:gd name="connsiteY939" fmla="*/ 419209 h 6246801"/>
              <a:gd name="connsiteX940" fmla="*/ 8973077 w 9384838"/>
              <a:gd name="connsiteY940" fmla="*/ 393840 h 6246801"/>
              <a:gd name="connsiteX941" fmla="*/ 9002349 w 9384838"/>
              <a:gd name="connsiteY941" fmla="*/ 376277 h 6246801"/>
              <a:gd name="connsiteX942" fmla="*/ 9017961 w 9384838"/>
              <a:gd name="connsiteY942" fmla="*/ 403597 h 6246801"/>
              <a:gd name="connsiteX943" fmla="*/ 9041378 w 9384838"/>
              <a:gd name="connsiteY943" fmla="*/ 467996 h 6246801"/>
              <a:gd name="connsiteX944" fmla="*/ 9076505 w 9384838"/>
              <a:gd name="connsiteY944" fmla="*/ 475802 h 6246801"/>
              <a:gd name="connsiteX945" fmla="*/ 9154564 w 9384838"/>
              <a:gd name="connsiteY945" fmla="*/ 458239 h 6246801"/>
              <a:gd name="connsiteX946" fmla="*/ 9209205 w 9384838"/>
              <a:gd name="connsiteY946" fmla="*/ 409452 h 6246801"/>
              <a:gd name="connsiteX947" fmla="*/ 9218963 w 9384838"/>
              <a:gd name="connsiteY947" fmla="*/ 380180 h 6246801"/>
              <a:gd name="connsiteX948" fmla="*/ 9283361 w 9384838"/>
              <a:gd name="connsiteY948" fmla="*/ 325538 h 6246801"/>
              <a:gd name="connsiteX949" fmla="*/ 9328245 w 9384838"/>
              <a:gd name="connsiteY949" fmla="*/ 311878 h 6246801"/>
              <a:gd name="connsiteX950" fmla="*/ 6819242 w 9384838"/>
              <a:gd name="connsiteY950" fmla="*/ 0 h 6246801"/>
              <a:gd name="connsiteX951" fmla="*/ 6869020 w 9384838"/>
              <a:gd name="connsiteY951" fmla="*/ 125002 h 6246801"/>
              <a:gd name="connsiteX952" fmla="*/ 6969682 w 9384838"/>
              <a:gd name="connsiteY952" fmla="*/ 326334 h 6246801"/>
              <a:gd name="connsiteX953" fmla="*/ 6969682 w 9384838"/>
              <a:gd name="connsiteY953" fmla="*/ 401556 h 6246801"/>
              <a:gd name="connsiteX954" fmla="*/ 7094680 w 9384838"/>
              <a:gd name="connsiteY954" fmla="*/ 652667 h 6246801"/>
              <a:gd name="connsiteX955" fmla="*/ 7220784 w 9384838"/>
              <a:gd name="connsiteY955" fmla="*/ 803117 h 6246801"/>
              <a:gd name="connsiteX956" fmla="*/ 7321446 w 9384838"/>
              <a:gd name="connsiteY956" fmla="*/ 903783 h 6246801"/>
              <a:gd name="connsiteX957" fmla="*/ 7321446 w 9384838"/>
              <a:gd name="connsiteY957" fmla="*/ 979004 h 6246801"/>
              <a:gd name="connsiteX958" fmla="*/ 7345782 w 9384838"/>
              <a:gd name="connsiteY958" fmla="*/ 979004 h 6246801"/>
              <a:gd name="connsiteX959" fmla="*/ 7396667 w 9384838"/>
              <a:gd name="connsiteY959" fmla="*/ 1003341 h 6246801"/>
              <a:gd name="connsiteX960" fmla="*/ 7421002 w 9384838"/>
              <a:gd name="connsiteY960" fmla="*/ 979004 h 6246801"/>
              <a:gd name="connsiteX961" fmla="*/ 7496223 w 9384838"/>
              <a:gd name="connsiteY961" fmla="*/ 1003341 h 6246801"/>
              <a:gd name="connsiteX962" fmla="*/ 7446445 w 9384838"/>
              <a:gd name="connsiteY962" fmla="*/ 1054227 h 6246801"/>
              <a:gd name="connsiteX963" fmla="*/ 7471887 w 9384838"/>
              <a:gd name="connsiteY963" fmla="*/ 1078564 h 6246801"/>
              <a:gd name="connsiteX964" fmla="*/ 7521665 w 9384838"/>
              <a:gd name="connsiteY964" fmla="*/ 1054227 h 6246801"/>
              <a:gd name="connsiteX965" fmla="*/ 7547107 w 9384838"/>
              <a:gd name="connsiteY965" fmla="*/ 1129449 h 6246801"/>
              <a:gd name="connsiteX966" fmla="*/ 7672105 w 9384838"/>
              <a:gd name="connsiteY966" fmla="*/ 1179229 h 6246801"/>
              <a:gd name="connsiteX967" fmla="*/ 7747325 w 9384838"/>
              <a:gd name="connsiteY967" fmla="*/ 1179229 h 6246801"/>
              <a:gd name="connsiteX968" fmla="*/ 7847987 w 9384838"/>
              <a:gd name="connsiteY968" fmla="*/ 1104007 h 6246801"/>
              <a:gd name="connsiteX969" fmla="*/ 7923207 w 9384838"/>
              <a:gd name="connsiteY969" fmla="*/ 1078564 h 6246801"/>
              <a:gd name="connsiteX970" fmla="*/ 7998427 w 9384838"/>
              <a:gd name="connsiteY970" fmla="*/ 1003341 h 6246801"/>
              <a:gd name="connsiteX971" fmla="*/ 7998427 w 9384838"/>
              <a:gd name="connsiteY971" fmla="*/ 1054227 h 6246801"/>
              <a:gd name="connsiteX972" fmla="*/ 7948649 w 9384838"/>
              <a:gd name="connsiteY972" fmla="*/ 1104007 h 6246801"/>
              <a:gd name="connsiteX973" fmla="*/ 7948649 w 9384838"/>
              <a:gd name="connsiteY973" fmla="*/ 1129449 h 6246801"/>
              <a:gd name="connsiteX974" fmla="*/ 7822545 w 9384838"/>
              <a:gd name="connsiteY974" fmla="*/ 1279895 h 6246801"/>
              <a:gd name="connsiteX975" fmla="*/ 7822545 w 9384838"/>
              <a:gd name="connsiteY975" fmla="*/ 1379454 h 6246801"/>
              <a:gd name="connsiteX976" fmla="*/ 7873429 w 9384838"/>
              <a:gd name="connsiteY976" fmla="*/ 1379454 h 6246801"/>
              <a:gd name="connsiteX977" fmla="*/ 7847987 w 9384838"/>
              <a:gd name="connsiteY977" fmla="*/ 1505563 h 6246801"/>
              <a:gd name="connsiteX978" fmla="*/ 7797103 w 9384838"/>
              <a:gd name="connsiteY978" fmla="*/ 1531005 h 6246801"/>
              <a:gd name="connsiteX979" fmla="*/ 7873429 w 9384838"/>
              <a:gd name="connsiteY979" fmla="*/ 1606229 h 6246801"/>
              <a:gd name="connsiteX980" fmla="*/ 7948649 w 9384838"/>
              <a:gd name="connsiteY980" fmla="*/ 1606229 h 6246801"/>
              <a:gd name="connsiteX981" fmla="*/ 7923207 w 9384838"/>
              <a:gd name="connsiteY981" fmla="*/ 1656009 h 6246801"/>
              <a:gd name="connsiteX982" fmla="*/ 7772767 w 9384838"/>
              <a:gd name="connsiteY982" fmla="*/ 1630565 h 6246801"/>
              <a:gd name="connsiteX983" fmla="*/ 7672105 w 9384838"/>
              <a:gd name="connsiteY983" fmla="*/ 1705789 h 6246801"/>
              <a:gd name="connsiteX984" fmla="*/ 7672105 w 9384838"/>
              <a:gd name="connsiteY984" fmla="*/ 1656009 h 6246801"/>
              <a:gd name="connsiteX985" fmla="*/ 7596885 w 9384838"/>
              <a:gd name="connsiteY985" fmla="*/ 1656009 h 6246801"/>
              <a:gd name="connsiteX986" fmla="*/ 7571443 w 9384838"/>
              <a:gd name="connsiteY986" fmla="*/ 1705789 h 6246801"/>
              <a:gd name="connsiteX987" fmla="*/ 7446445 w 9384838"/>
              <a:gd name="connsiteY987" fmla="*/ 1681452 h 6246801"/>
              <a:gd name="connsiteX988" fmla="*/ 7421002 w 9384838"/>
              <a:gd name="connsiteY988" fmla="*/ 1630565 h 6246801"/>
              <a:gd name="connsiteX989" fmla="*/ 7321446 w 9384838"/>
              <a:gd name="connsiteY989" fmla="*/ 1630565 h 6246801"/>
              <a:gd name="connsiteX990" fmla="*/ 7070344 w 9384838"/>
              <a:gd name="connsiteY990" fmla="*/ 1756674 h 6246801"/>
              <a:gd name="connsiteX991" fmla="*/ 6869020 w 9384838"/>
              <a:gd name="connsiteY991" fmla="*/ 1907113 h 6246801"/>
              <a:gd name="connsiteX992" fmla="*/ 6894462 w 9384838"/>
              <a:gd name="connsiteY992" fmla="*/ 1956897 h 6246801"/>
              <a:gd name="connsiteX993" fmla="*/ 6819242 w 9384838"/>
              <a:gd name="connsiteY993" fmla="*/ 2081899 h 6246801"/>
              <a:gd name="connsiteX994" fmla="*/ 6793800 w 9384838"/>
              <a:gd name="connsiteY994" fmla="*/ 2006676 h 6246801"/>
              <a:gd name="connsiteX995" fmla="*/ 6668802 w 9384838"/>
              <a:gd name="connsiteY995" fmla="*/ 1931450 h 6246801"/>
              <a:gd name="connsiteX996" fmla="*/ 6542697 w 9384838"/>
              <a:gd name="connsiteY996" fmla="*/ 1831894 h 6246801"/>
              <a:gd name="connsiteX997" fmla="*/ 6467477 w 9384838"/>
              <a:gd name="connsiteY997" fmla="*/ 1705789 h 6246801"/>
              <a:gd name="connsiteX998" fmla="*/ 6417699 w 9384838"/>
              <a:gd name="connsiteY998" fmla="*/ 1681452 h 6246801"/>
              <a:gd name="connsiteX999" fmla="*/ 6342479 w 9384838"/>
              <a:gd name="connsiteY999" fmla="*/ 1580786 h 6246801"/>
              <a:gd name="connsiteX1000" fmla="*/ 6217481 w 9384838"/>
              <a:gd name="connsiteY1000" fmla="*/ 1555343 h 6246801"/>
              <a:gd name="connsiteX1001" fmla="*/ 6091377 w 9384838"/>
              <a:gd name="connsiteY1001" fmla="*/ 1606229 h 6246801"/>
              <a:gd name="connsiteX1002" fmla="*/ 5991821 w 9384838"/>
              <a:gd name="connsiteY1002" fmla="*/ 1681452 h 6246801"/>
              <a:gd name="connsiteX1003" fmla="*/ 5966379 w 9384838"/>
              <a:gd name="connsiteY1003" fmla="*/ 1630565 h 6246801"/>
              <a:gd name="connsiteX1004" fmla="*/ 5966379 w 9384838"/>
              <a:gd name="connsiteY1004" fmla="*/ 1580786 h 6246801"/>
              <a:gd name="connsiteX1005" fmla="*/ 5916601 w 9384838"/>
              <a:gd name="connsiteY1005" fmla="*/ 1531005 h 6246801"/>
              <a:gd name="connsiteX1006" fmla="*/ 5940937 w 9384838"/>
              <a:gd name="connsiteY1006" fmla="*/ 1505563 h 6246801"/>
              <a:gd name="connsiteX1007" fmla="*/ 5891159 w 9384838"/>
              <a:gd name="connsiteY1007" fmla="*/ 1480122 h 6246801"/>
              <a:gd name="connsiteX1008" fmla="*/ 5840275 w 9384838"/>
              <a:gd name="connsiteY1008" fmla="*/ 1480122 h 6246801"/>
              <a:gd name="connsiteX1009" fmla="*/ 5815939 w 9384838"/>
              <a:gd name="connsiteY1009" fmla="*/ 1455784 h 6246801"/>
              <a:gd name="connsiteX1010" fmla="*/ 5740719 w 9384838"/>
              <a:gd name="connsiteY1010" fmla="*/ 1505563 h 6246801"/>
              <a:gd name="connsiteX1011" fmla="*/ 5665499 w 9384838"/>
              <a:gd name="connsiteY1011" fmla="*/ 1606229 h 6246801"/>
              <a:gd name="connsiteX1012" fmla="*/ 5715277 w 9384838"/>
              <a:gd name="connsiteY1012" fmla="*/ 1656009 h 6246801"/>
              <a:gd name="connsiteX1013" fmla="*/ 5765055 w 9384838"/>
              <a:gd name="connsiteY1013" fmla="*/ 1731231 h 6246801"/>
              <a:gd name="connsiteX1014" fmla="*/ 5840275 w 9384838"/>
              <a:gd name="connsiteY1014" fmla="*/ 1731231 h 6246801"/>
              <a:gd name="connsiteX1015" fmla="*/ 5916601 w 9384838"/>
              <a:gd name="connsiteY1015" fmla="*/ 1881669 h 6246801"/>
              <a:gd name="connsiteX1016" fmla="*/ 5966379 w 9384838"/>
              <a:gd name="connsiteY1016" fmla="*/ 1956897 h 6246801"/>
              <a:gd name="connsiteX1017" fmla="*/ 5891159 w 9384838"/>
              <a:gd name="connsiteY1017" fmla="*/ 2006676 h 6246801"/>
              <a:gd name="connsiteX1018" fmla="*/ 5815939 w 9384838"/>
              <a:gd name="connsiteY1018" fmla="*/ 1931450 h 6246801"/>
              <a:gd name="connsiteX1019" fmla="*/ 5765055 w 9384838"/>
              <a:gd name="connsiteY1019" fmla="*/ 1881669 h 6246801"/>
              <a:gd name="connsiteX1020" fmla="*/ 5715277 w 9384838"/>
              <a:gd name="connsiteY1020" fmla="*/ 1931450 h 6246801"/>
              <a:gd name="connsiteX1021" fmla="*/ 5665499 w 9384838"/>
              <a:gd name="connsiteY1021" fmla="*/ 1931450 h 6246801"/>
              <a:gd name="connsiteX1022" fmla="*/ 5640056 w 9384838"/>
              <a:gd name="connsiteY1022" fmla="*/ 2006676 h 6246801"/>
              <a:gd name="connsiteX1023" fmla="*/ 5590278 w 9384838"/>
              <a:gd name="connsiteY1023" fmla="*/ 2006676 h 6246801"/>
              <a:gd name="connsiteX1024" fmla="*/ 5515058 w 9384838"/>
              <a:gd name="connsiteY1024" fmla="*/ 2081899 h 6246801"/>
              <a:gd name="connsiteX1025" fmla="*/ 5464174 w 9384838"/>
              <a:gd name="connsiteY1025" fmla="*/ 2057559 h 6246801"/>
              <a:gd name="connsiteX1026" fmla="*/ 5464174 w 9384838"/>
              <a:gd name="connsiteY1026" fmla="*/ 1956897 h 6246801"/>
              <a:gd name="connsiteX1027" fmla="*/ 5489616 w 9384838"/>
              <a:gd name="connsiteY1027" fmla="*/ 1881669 h 6246801"/>
              <a:gd name="connsiteX1028" fmla="*/ 5564836 w 9384838"/>
              <a:gd name="connsiteY1028" fmla="*/ 1831894 h 6246801"/>
              <a:gd name="connsiteX1029" fmla="*/ 5590278 w 9384838"/>
              <a:gd name="connsiteY1029" fmla="*/ 1756674 h 6246801"/>
              <a:gd name="connsiteX1030" fmla="*/ 5539394 w 9384838"/>
              <a:gd name="connsiteY1030" fmla="*/ 1656009 h 6246801"/>
              <a:gd name="connsiteX1031" fmla="*/ 5515058 w 9384838"/>
              <a:gd name="connsiteY1031" fmla="*/ 1656009 h 6246801"/>
              <a:gd name="connsiteX1032" fmla="*/ 5515058 w 9384838"/>
              <a:gd name="connsiteY1032" fmla="*/ 1606229 h 6246801"/>
              <a:gd name="connsiteX1033" fmla="*/ 5489616 w 9384838"/>
              <a:gd name="connsiteY1033" fmla="*/ 1580786 h 6246801"/>
              <a:gd name="connsiteX1034" fmla="*/ 5489616 w 9384838"/>
              <a:gd name="connsiteY1034" fmla="*/ 1531005 h 6246801"/>
              <a:gd name="connsiteX1035" fmla="*/ 5539394 w 9384838"/>
              <a:gd name="connsiteY1035" fmla="*/ 1455784 h 6246801"/>
              <a:gd name="connsiteX1036" fmla="*/ 5539394 w 9384838"/>
              <a:gd name="connsiteY1036" fmla="*/ 1404898 h 6246801"/>
              <a:gd name="connsiteX1037" fmla="*/ 5564836 w 9384838"/>
              <a:gd name="connsiteY1037" fmla="*/ 1355118 h 6246801"/>
              <a:gd name="connsiteX1038" fmla="*/ 5614614 w 9384838"/>
              <a:gd name="connsiteY1038" fmla="*/ 1379454 h 6246801"/>
              <a:gd name="connsiteX1039" fmla="*/ 5689834 w 9384838"/>
              <a:gd name="connsiteY1039" fmla="*/ 1355118 h 6246801"/>
              <a:gd name="connsiteX1040" fmla="*/ 5740719 w 9384838"/>
              <a:gd name="connsiteY1040" fmla="*/ 1329675 h 6246801"/>
              <a:gd name="connsiteX1041" fmla="*/ 5765055 w 9384838"/>
              <a:gd name="connsiteY1041" fmla="*/ 1355118 h 6246801"/>
              <a:gd name="connsiteX1042" fmla="*/ 5815939 w 9384838"/>
              <a:gd name="connsiteY1042" fmla="*/ 1279895 h 6246801"/>
              <a:gd name="connsiteX1043" fmla="*/ 5891159 w 9384838"/>
              <a:gd name="connsiteY1043" fmla="*/ 1254452 h 6246801"/>
              <a:gd name="connsiteX1044" fmla="*/ 5891159 w 9384838"/>
              <a:gd name="connsiteY1044" fmla="*/ 1179229 h 6246801"/>
              <a:gd name="connsiteX1045" fmla="*/ 5840275 w 9384838"/>
              <a:gd name="connsiteY1045" fmla="*/ 1104007 h 6246801"/>
              <a:gd name="connsiteX1046" fmla="*/ 5865717 w 9384838"/>
              <a:gd name="connsiteY1046" fmla="*/ 1054227 h 6246801"/>
              <a:gd name="connsiteX1047" fmla="*/ 5916601 w 9384838"/>
              <a:gd name="connsiteY1047" fmla="*/ 1054227 h 6246801"/>
              <a:gd name="connsiteX1048" fmla="*/ 6041599 w 9384838"/>
              <a:gd name="connsiteY1048" fmla="*/ 1179229 h 6246801"/>
              <a:gd name="connsiteX1049" fmla="*/ 6091377 w 9384838"/>
              <a:gd name="connsiteY1049" fmla="*/ 1153786 h 6246801"/>
              <a:gd name="connsiteX1050" fmla="*/ 6091377 w 9384838"/>
              <a:gd name="connsiteY1050" fmla="*/ 1204672 h 6246801"/>
              <a:gd name="connsiteX1051" fmla="*/ 6166597 w 9384838"/>
              <a:gd name="connsiteY1051" fmla="*/ 1254452 h 6246801"/>
              <a:gd name="connsiteX1052" fmla="*/ 6292701 w 9384838"/>
              <a:gd name="connsiteY1052" fmla="*/ 1179229 h 6246801"/>
              <a:gd name="connsiteX1053" fmla="*/ 6317037 w 9384838"/>
              <a:gd name="connsiteY1053" fmla="*/ 1129449 h 6246801"/>
              <a:gd name="connsiteX1054" fmla="*/ 6292701 w 9384838"/>
              <a:gd name="connsiteY1054" fmla="*/ 1054227 h 6246801"/>
              <a:gd name="connsiteX1055" fmla="*/ 6317037 w 9384838"/>
              <a:gd name="connsiteY1055" fmla="*/ 1003341 h 6246801"/>
              <a:gd name="connsiteX1056" fmla="*/ 6317037 w 9384838"/>
              <a:gd name="connsiteY1056" fmla="*/ 953562 h 6246801"/>
              <a:gd name="connsiteX1057" fmla="*/ 6342479 w 9384838"/>
              <a:gd name="connsiteY1057" fmla="*/ 903783 h 6246801"/>
              <a:gd name="connsiteX1058" fmla="*/ 6443141 w 9384838"/>
              <a:gd name="connsiteY1058" fmla="*/ 878340 h 6246801"/>
              <a:gd name="connsiteX1059" fmla="*/ 6492919 w 9384838"/>
              <a:gd name="connsiteY1059" fmla="*/ 803117 h 6246801"/>
              <a:gd name="connsiteX1060" fmla="*/ 6518361 w 9384838"/>
              <a:gd name="connsiteY1060" fmla="*/ 652667 h 6246801"/>
              <a:gd name="connsiteX1061" fmla="*/ 6619024 w 9384838"/>
              <a:gd name="connsiteY1061" fmla="*/ 526559 h 6246801"/>
              <a:gd name="connsiteX1062" fmla="*/ 6643360 w 9384838"/>
              <a:gd name="connsiteY1062" fmla="*/ 300891 h 6246801"/>
              <a:gd name="connsiteX1063" fmla="*/ 6619024 w 9384838"/>
              <a:gd name="connsiteY1063" fmla="*/ 125002 h 6246801"/>
              <a:gd name="connsiteX1064" fmla="*/ 6694244 w 9384838"/>
              <a:gd name="connsiteY1064" fmla="*/ 49779 h 6246801"/>
              <a:gd name="connsiteX1065" fmla="*/ 6769464 w 9384838"/>
              <a:gd name="connsiteY1065" fmla="*/ 49779 h 6246801"/>
              <a:gd name="connsiteX1066" fmla="*/ 6819242 w 9384838"/>
              <a:gd name="connsiteY106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47229 w 9384838"/>
              <a:gd name="connsiteY205" fmla="*/ 5193682 h 6246801"/>
              <a:gd name="connsiteX206" fmla="*/ 521787 w 9384838"/>
              <a:gd name="connsiteY206" fmla="*/ 5168239 h 6246801"/>
              <a:gd name="connsiteX207" fmla="*/ 472009 w 9384838"/>
              <a:gd name="connsiteY207" fmla="*/ 5193682 h 6246801"/>
              <a:gd name="connsiteX208" fmla="*/ 472009 w 9384838"/>
              <a:gd name="connsiteY208" fmla="*/ 5293241 h 6246801"/>
              <a:gd name="connsiteX209" fmla="*/ 472009 w 9384838"/>
              <a:gd name="connsiteY209" fmla="*/ 5293241 h 6246801"/>
              <a:gd name="connsiteX210" fmla="*/ 422231 w 9384838"/>
              <a:gd name="connsiteY210" fmla="*/ 5318684 h 6246801"/>
              <a:gd name="connsiteX211" fmla="*/ 446567 w 9384838"/>
              <a:gd name="connsiteY211" fmla="*/ 5344127 h 6246801"/>
              <a:gd name="connsiteX212" fmla="*/ 497451 w 9384838"/>
              <a:gd name="connsiteY212" fmla="*/ 5344127 h 6246801"/>
              <a:gd name="connsiteX213" fmla="*/ 521787 w 9384838"/>
              <a:gd name="connsiteY213" fmla="*/ 5318684 h 6246801"/>
              <a:gd name="connsiteX214" fmla="*/ 521787 w 9384838"/>
              <a:gd name="connsiteY214" fmla="*/ 5369570 h 6246801"/>
              <a:gd name="connsiteX215" fmla="*/ 497451 w 9384838"/>
              <a:gd name="connsiteY215" fmla="*/ 5419350 h 6246801"/>
              <a:gd name="connsiteX216" fmla="*/ 472009 w 9384838"/>
              <a:gd name="connsiteY216" fmla="*/ 5419350 h 6246801"/>
              <a:gd name="connsiteX217" fmla="*/ 446567 w 9384838"/>
              <a:gd name="connsiteY217" fmla="*/ 5444793 h 6246801"/>
              <a:gd name="connsiteX218" fmla="*/ 422231 w 9384838"/>
              <a:gd name="connsiteY218" fmla="*/ 5419350 h 6246801"/>
              <a:gd name="connsiteX219" fmla="*/ 446567 w 9384838"/>
              <a:gd name="connsiteY219" fmla="*/ 5393907 h 6246801"/>
              <a:gd name="connsiteX220" fmla="*/ 446567 w 9384838"/>
              <a:gd name="connsiteY220" fmla="*/ 5369570 h 6246801"/>
              <a:gd name="connsiteX221" fmla="*/ 422231 w 9384838"/>
              <a:gd name="connsiteY221" fmla="*/ 5344127 h 6246801"/>
              <a:gd name="connsiteX222" fmla="*/ 371347 w 9384838"/>
              <a:gd name="connsiteY222" fmla="*/ 5369570 h 6246801"/>
              <a:gd name="connsiteX223" fmla="*/ 347011 w 9384838"/>
              <a:gd name="connsiteY223" fmla="*/ 5344127 h 6246801"/>
              <a:gd name="connsiteX224" fmla="*/ 321569 w 9384838"/>
              <a:gd name="connsiteY224" fmla="*/ 5393907 h 6246801"/>
              <a:gd name="connsiteX225" fmla="*/ 271791 w 9384838"/>
              <a:gd name="connsiteY225" fmla="*/ 5419350 h 6246801"/>
              <a:gd name="connsiteX226" fmla="*/ 321569 w 9384838"/>
              <a:gd name="connsiteY226" fmla="*/ 5369570 h 6246801"/>
              <a:gd name="connsiteX227" fmla="*/ 296127 w 9384838"/>
              <a:gd name="connsiteY227" fmla="*/ 5344127 h 6246801"/>
              <a:gd name="connsiteX228" fmla="*/ 296127 w 9384838"/>
              <a:gd name="connsiteY228" fmla="*/ 5293241 h 6246801"/>
              <a:gd name="connsiteX229" fmla="*/ 271791 w 9384838"/>
              <a:gd name="connsiteY229" fmla="*/ 5293241 h 6246801"/>
              <a:gd name="connsiteX230" fmla="*/ 246349 w 9384838"/>
              <a:gd name="connsiteY230" fmla="*/ 5243462 h 6246801"/>
              <a:gd name="connsiteX231" fmla="*/ 296127 w 9384838"/>
              <a:gd name="connsiteY231" fmla="*/ 5168239 h 6246801"/>
              <a:gd name="connsiteX232" fmla="*/ 321569 w 9384838"/>
              <a:gd name="connsiteY232" fmla="*/ 5193682 h 6246801"/>
              <a:gd name="connsiteX233" fmla="*/ 296127 w 9384838"/>
              <a:gd name="connsiteY233" fmla="*/ 5218019 h 6246801"/>
              <a:gd name="connsiteX234" fmla="*/ 321569 w 9384838"/>
              <a:gd name="connsiteY234" fmla="*/ 5218019 h 6246801"/>
              <a:gd name="connsiteX235" fmla="*/ 321569 w 9384838"/>
              <a:gd name="connsiteY235" fmla="*/ 5243462 h 6246801"/>
              <a:gd name="connsiteX236" fmla="*/ 296127 w 9384838"/>
              <a:gd name="connsiteY236" fmla="*/ 5268905 h 6246801"/>
              <a:gd name="connsiteX237" fmla="*/ 321569 w 9384838"/>
              <a:gd name="connsiteY237" fmla="*/ 5318684 h 6246801"/>
              <a:gd name="connsiteX238" fmla="*/ 347011 w 9384838"/>
              <a:gd name="connsiteY238" fmla="*/ 5293241 h 6246801"/>
              <a:gd name="connsiteX239" fmla="*/ 371347 w 9384838"/>
              <a:gd name="connsiteY239" fmla="*/ 5318684 h 6246801"/>
              <a:gd name="connsiteX240" fmla="*/ 396789 w 9384838"/>
              <a:gd name="connsiteY240" fmla="*/ 5318684 h 6246801"/>
              <a:gd name="connsiteX241" fmla="*/ 371347 w 9384838"/>
              <a:gd name="connsiteY241" fmla="*/ 5268905 h 6246801"/>
              <a:gd name="connsiteX242" fmla="*/ 396789 w 9384838"/>
              <a:gd name="connsiteY242" fmla="*/ 5243462 h 6246801"/>
              <a:gd name="connsiteX243" fmla="*/ 371347 w 9384838"/>
              <a:gd name="connsiteY243" fmla="*/ 5193682 h 6246801"/>
              <a:gd name="connsiteX244" fmla="*/ 321569 w 9384838"/>
              <a:gd name="connsiteY244" fmla="*/ 5168239 h 6246801"/>
              <a:gd name="connsiteX245" fmla="*/ 347011 w 9384838"/>
              <a:gd name="connsiteY245" fmla="*/ 5142796 h 6246801"/>
              <a:gd name="connsiteX246" fmla="*/ 296127 w 9384838"/>
              <a:gd name="connsiteY246" fmla="*/ 5142796 h 6246801"/>
              <a:gd name="connsiteX247" fmla="*/ 271791 w 9384838"/>
              <a:gd name="connsiteY247" fmla="*/ 5093016 h 6246801"/>
              <a:gd name="connsiteX248" fmla="*/ 296127 w 9384838"/>
              <a:gd name="connsiteY248" fmla="*/ 5067573 h 6246801"/>
              <a:gd name="connsiteX249" fmla="*/ 271791 w 9384838"/>
              <a:gd name="connsiteY249" fmla="*/ 5043236 h 6246801"/>
              <a:gd name="connsiteX250" fmla="*/ 271791 w 9384838"/>
              <a:gd name="connsiteY250" fmla="*/ 5017793 h 6246801"/>
              <a:gd name="connsiteX251" fmla="*/ 321569 w 9384838"/>
              <a:gd name="connsiteY251" fmla="*/ 5043236 h 6246801"/>
              <a:gd name="connsiteX252" fmla="*/ 347011 w 9384838"/>
              <a:gd name="connsiteY252" fmla="*/ 5043236 h 6246801"/>
              <a:gd name="connsiteX253" fmla="*/ 371347 w 9384838"/>
              <a:gd name="connsiteY253" fmla="*/ 5067573 h 6246801"/>
              <a:gd name="connsiteX254" fmla="*/ 371347 w 9384838"/>
              <a:gd name="connsiteY254" fmla="*/ 5093016 h 6246801"/>
              <a:gd name="connsiteX255" fmla="*/ 396789 w 9384838"/>
              <a:gd name="connsiteY255" fmla="*/ 5093016 h 6246801"/>
              <a:gd name="connsiteX256" fmla="*/ 396789 w 9384838"/>
              <a:gd name="connsiteY256" fmla="*/ 5067573 h 6246801"/>
              <a:gd name="connsiteX257" fmla="*/ 422231 w 9384838"/>
              <a:gd name="connsiteY257" fmla="*/ 5043236 h 6246801"/>
              <a:gd name="connsiteX258" fmla="*/ 371347 w 9384838"/>
              <a:gd name="connsiteY258" fmla="*/ 5017793 h 6246801"/>
              <a:gd name="connsiteX259" fmla="*/ 396789 w 9384838"/>
              <a:gd name="connsiteY259" fmla="*/ 4992350 h 6246801"/>
              <a:gd name="connsiteX260" fmla="*/ 422231 w 9384838"/>
              <a:gd name="connsiteY260" fmla="*/ 4968013 h 6246801"/>
              <a:gd name="connsiteX261" fmla="*/ 446567 w 9384838"/>
              <a:gd name="connsiteY261" fmla="*/ 4992350 h 6246801"/>
              <a:gd name="connsiteX262" fmla="*/ 446567 w 9384838"/>
              <a:gd name="connsiteY262" fmla="*/ 5017793 h 6246801"/>
              <a:gd name="connsiteX263" fmla="*/ 472009 w 9384838"/>
              <a:gd name="connsiteY263" fmla="*/ 5043236 h 6246801"/>
              <a:gd name="connsiteX264" fmla="*/ 497451 w 9384838"/>
              <a:gd name="connsiteY264" fmla="*/ 5017793 h 6246801"/>
              <a:gd name="connsiteX265" fmla="*/ 497452 w 9384838"/>
              <a:gd name="connsiteY265" fmla="*/ 5017793 h 6246801"/>
              <a:gd name="connsiteX266" fmla="*/ 547230 w 9384838"/>
              <a:gd name="connsiteY266" fmla="*/ 5017793 h 6246801"/>
              <a:gd name="connsiteX267" fmla="*/ 521788 w 9384838"/>
              <a:gd name="connsiteY267" fmla="*/ 4992350 h 6246801"/>
              <a:gd name="connsiteX268" fmla="*/ 572672 w 9384838"/>
              <a:gd name="connsiteY268" fmla="*/ 4968013 h 6246801"/>
              <a:gd name="connsiteX269" fmla="*/ 597008 w 9384838"/>
              <a:gd name="connsiteY269" fmla="*/ 4992350 h 6246801"/>
              <a:gd name="connsiteX270" fmla="*/ 647892 w 9384838"/>
              <a:gd name="connsiteY270" fmla="*/ 4992350 h 6246801"/>
              <a:gd name="connsiteX271" fmla="*/ 647892 w 9384838"/>
              <a:gd name="connsiteY271" fmla="*/ 4968013 h 6246801"/>
              <a:gd name="connsiteX272" fmla="*/ 672228 w 9384838"/>
              <a:gd name="connsiteY272" fmla="*/ 4942570 h 6246801"/>
              <a:gd name="connsiteX273" fmla="*/ 672228 w 9384838"/>
              <a:gd name="connsiteY273" fmla="*/ 4917127 h 6246801"/>
              <a:gd name="connsiteX274" fmla="*/ 723112 w 9384838"/>
              <a:gd name="connsiteY274" fmla="*/ 4892790 h 6246801"/>
              <a:gd name="connsiteX275" fmla="*/ 772890 w 9384838"/>
              <a:gd name="connsiteY275" fmla="*/ 4892790 h 6246801"/>
              <a:gd name="connsiteX276" fmla="*/ 798333 w 9384838"/>
              <a:gd name="connsiteY276" fmla="*/ 4867347 h 6246801"/>
              <a:gd name="connsiteX277" fmla="*/ 291494 w 9384838"/>
              <a:gd name="connsiteY277" fmla="*/ 3896294 h 6246801"/>
              <a:gd name="connsiteX278" fmla="*/ 319795 w 9384838"/>
              <a:gd name="connsiteY278" fmla="*/ 3947235 h 6246801"/>
              <a:gd name="connsiteX279" fmla="*/ 280174 w 9384838"/>
              <a:gd name="connsiteY279" fmla="*/ 4026476 h 6246801"/>
              <a:gd name="connsiteX280" fmla="*/ 234893 w 9384838"/>
              <a:gd name="connsiteY280" fmla="*/ 4026476 h 6246801"/>
              <a:gd name="connsiteX281" fmla="*/ 220743 w 9384838"/>
              <a:gd name="connsiteY281" fmla="*/ 4066097 h 6246801"/>
              <a:gd name="connsiteX282" fmla="*/ 178292 w 9384838"/>
              <a:gd name="connsiteY282" fmla="*/ 4074587 h 6246801"/>
              <a:gd name="connsiteX283" fmla="*/ 133012 w 9384838"/>
              <a:gd name="connsiteY283" fmla="*/ 4111377 h 6246801"/>
              <a:gd name="connsiteX284" fmla="*/ 93391 w 9384838"/>
              <a:gd name="connsiteY284" fmla="*/ 4125528 h 6246801"/>
              <a:gd name="connsiteX285" fmla="*/ 113201 w 9384838"/>
              <a:gd name="connsiteY285" fmla="*/ 4187789 h 6246801"/>
              <a:gd name="connsiteX286" fmla="*/ 82071 w 9384838"/>
              <a:gd name="connsiteY286" fmla="*/ 4187789 h 6246801"/>
              <a:gd name="connsiteX287" fmla="*/ 59430 w 9384838"/>
              <a:gd name="connsiteY287" fmla="*/ 4250050 h 6246801"/>
              <a:gd name="connsiteX288" fmla="*/ 76411 w 9384838"/>
              <a:gd name="connsiteY288" fmla="*/ 4275521 h 6246801"/>
              <a:gd name="connsiteX289" fmla="*/ 11320 w 9384838"/>
              <a:gd name="connsiteY289" fmla="*/ 4317971 h 6246801"/>
              <a:gd name="connsiteX290" fmla="*/ 0 w 9384838"/>
              <a:gd name="connsiteY290" fmla="*/ 4230240 h 6246801"/>
              <a:gd name="connsiteX291" fmla="*/ 31130 w 9384838"/>
              <a:gd name="connsiteY291" fmla="*/ 4218920 h 6246801"/>
              <a:gd name="connsiteX292" fmla="*/ 45280 w 9384838"/>
              <a:gd name="connsiteY292" fmla="*/ 4187789 h 6246801"/>
              <a:gd name="connsiteX293" fmla="*/ 53771 w 9384838"/>
              <a:gd name="connsiteY293" fmla="*/ 4131188 h 6246801"/>
              <a:gd name="connsiteX294" fmla="*/ 70751 w 9384838"/>
              <a:gd name="connsiteY294" fmla="*/ 4105717 h 6246801"/>
              <a:gd name="connsiteX295" fmla="*/ 124522 w 9384838"/>
              <a:gd name="connsiteY295" fmla="*/ 4083077 h 6246801"/>
              <a:gd name="connsiteX296" fmla="*/ 152822 w 9384838"/>
              <a:gd name="connsiteY296" fmla="*/ 4040626 h 6246801"/>
              <a:gd name="connsiteX297" fmla="*/ 104711 w 9384838"/>
              <a:gd name="connsiteY297" fmla="*/ 4023646 h 6246801"/>
              <a:gd name="connsiteX298" fmla="*/ 104711 w 9384838"/>
              <a:gd name="connsiteY298" fmla="*/ 3981195 h 6246801"/>
              <a:gd name="connsiteX299" fmla="*/ 144332 w 9384838"/>
              <a:gd name="connsiteY299" fmla="*/ 3981195 h 6246801"/>
              <a:gd name="connsiteX300" fmla="*/ 181122 w 9384838"/>
              <a:gd name="connsiteY300" fmla="*/ 4020816 h 6246801"/>
              <a:gd name="connsiteX301" fmla="*/ 240553 w 9384838"/>
              <a:gd name="connsiteY301" fmla="*/ 3955725 h 6246801"/>
              <a:gd name="connsiteX302" fmla="*/ 271684 w 9384838"/>
              <a:gd name="connsiteY302" fmla="*/ 3907614 h 6246801"/>
              <a:gd name="connsiteX303" fmla="*/ 291494 w 9384838"/>
              <a:gd name="connsiteY303" fmla="*/ 3896294 h 6246801"/>
              <a:gd name="connsiteX304" fmla="*/ 481106 w 9384838"/>
              <a:gd name="connsiteY304" fmla="*/ 3596309 h 6246801"/>
              <a:gd name="connsiteX305" fmla="*/ 435825 w 9384838"/>
              <a:gd name="connsiteY305" fmla="*/ 3664230 h 6246801"/>
              <a:gd name="connsiteX306" fmla="*/ 396205 w 9384838"/>
              <a:gd name="connsiteY306" fmla="*/ 3638759 h 6246801"/>
              <a:gd name="connsiteX307" fmla="*/ 481106 w 9384838"/>
              <a:gd name="connsiteY307" fmla="*/ 3596309 h 6246801"/>
              <a:gd name="connsiteX308" fmla="*/ 4460871 w 9384838"/>
              <a:gd name="connsiteY308" fmla="*/ 3512231 h 6246801"/>
              <a:gd name="connsiteX309" fmla="*/ 4435429 w 9384838"/>
              <a:gd name="connsiteY309" fmla="*/ 3563117 h 6246801"/>
              <a:gd name="connsiteX310" fmla="*/ 4385651 w 9384838"/>
              <a:gd name="connsiteY310" fmla="*/ 3612896 h 6246801"/>
              <a:gd name="connsiteX311" fmla="*/ 4385651 w 9384838"/>
              <a:gd name="connsiteY311" fmla="*/ 3638339 h 6246801"/>
              <a:gd name="connsiteX312" fmla="*/ 4435429 w 9384838"/>
              <a:gd name="connsiteY312" fmla="*/ 3638339 h 6246801"/>
              <a:gd name="connsiteX313" fmla="*/ 4435429 w 9384838"/>
              <a:gd name="connsiteY313" fmla="*/ 3662676 h 6246801"/>
              <a:gd name="connsiteX314" fmla="*/ 4385651 w 9384838"/>
              <a:gd name="connsiteY314" fmla="*/ 3713562 h 6246801"/>
              <a:gd name="connsiteX315" fmla="*/ 4284989 w 9384838"/>
              <a:gd name="connsiteY315" fmla="*/ 3737899 h 6246801"/>
              <a:gd name="connsiteX316" fmla="*/ 4310431 w 9384838"/>
              <a:gd name="connsiteY316" fmla="*/ 3688119 h 6246801"/>
              <a:gd name="connsiteX317" fmla="*/ 4335873 w 9384838"/>
              <a:gd name="connsiteY317" fmla="*/ 3662676 h 6246801"/>
              <a:gd name="connsiteX318" fmla="*/ 4335873 w 9384838"/>
              <a:gd name="connsiteY318" fmla="*/ 3638339 h 6246801"/>
              <a:gd name="connsiteX319" fmla="*/ 4284989 w 9384838"/>
              <a:gd name="connsiteY319" fmla="*/ 3662676 h 6246801"/>
              <a:gd name="connsiteX320" fmla="*/ 4284989 w 9384838"/>
              <a:gd name="connsiteY320" fmla="*/ 3612896 h 6246801"/>
              <a:gd name="connsiteX321" fmla="*/ 4360209 w 9384838"/>
              <a:gd name="connsiteY321" fmla="*/ 3537674 h 6246801"/>
              <a:gd name="connsiteX322" fmla="*/ 4460871 w 9384838"/>
              <a:gd name="connsiteY322" fmla="*/ 3512231 h 6246801"/>
              <a:gd name="connsiteX323" fmla="*/ 605629 w 9384838"/>
              <a:gd name="connsiteY323" fmla="*/ 3364245 h 6246801"/>
              <a:gd name="connsiteX324" fmla="*/ 611289 w 9384838"/>
              <a:gd name="connsiteY324" fmla="*/ 3409526 h 6246801"/>
              <a:gd name="connsiteX325" fmla="*/ 633929 w 9384838"/>
              <a:gd name="connsiteY325" fmla="*/ 3437826 h 6246801"/>
              <a:gd name="connsiteX326" fmla="*/ 616949 w 9384838"/>
              <a:gd name="connsiteY326" fmla="*/ 3485937 h 6246801"/>
              <a:gd name="connsiteX327" fmla="*/ 599969 w 9384838"/>
              <a:gd name="connsiteY327" fmla="*/ 3497257 h 6246801"/>
              <a:gd name="connsiteX328" fmla="*/ 560348 w 9384838"/>
              <a:gd name="connsiteY328" fmla="*/ 3451976 h 6246801"/>
              <a:gd name="connsiteX329" fmla="*/ 577328 w 9384838"/>
              <a:gd name="connsiteY329" fmla="*/ 3415186 h 6246801"/>
              <a:gd name="connsiteX330" fmla="*/ 574498 w 9384838"/>
              <a:gd name="connsiteY330" fmla="*/ 3369905 h 6246801"/>
              <a:gd name="connsiteX331" fmla="*/ 605629 w 9384838"/>
              <a:gd name="connsiteY331" fmla="*/ 3364245 h 6246801"/>
              <a:gd name="connsiteX332" fmla="*/ 1098059 w 9384838"/>
              <a:gd name="connsiteY332" fmla="*/ 3109544 h 6246801"/>
              <a:gd name="connsiteX333" fmla="*/ 1081079 w 9384838"/>
              <a:gd name="connsiteY333" fmla="*/ 3137841 h 6246801"/>
              <a:gd name="connsiteX334" fmla="*/ 1064099 w 9384838"/>
              <a:gd name="connsiteY334" fmla="*/ 3154822 h 6246801"/>
              <a:gd name="connsiteX335" fmla="*/ 1038628 w 9384838"/>
              <a:gd name="connsiteY335" fmla="*/ 3143502 h 6246801"/>
              <a:gd name="connsiteX336" fmla="*/ 1098059 w 9384838"/>
              <a:gd name="connsiteY336" fmla="*/ 3109544 h 6246801"/>
              <a:gd name="connsiteX337" fmla="*/ 905615 w 9384838"/>
              <a:gd name="connsiteY337" fmla="*/ 3061433 h 6246801"/>
              <a:gd name="connsiteX338" fmla="*/ 905615 w 9384838"/>
              <a:gd name="connsiteY338" fmla="*/ 3098224 h 6246801"/>
              <a:gd name="connsiteX339" fmla="*/ 874484 w 9384838"/>
              <a:gd name="connsiteY339" fmla="*/ 3149161 h 6246801"/>
              <a:gd name="connsiteX340" fmla="*/ 820713 w 9384838"/>
              <a:gd name="connsiteY340" fmla="*/ 3171802 h 6246801"/>
              <a:gd name="connsiteX341" fmla="*/ 826373 w 9384838"/>
              <a:gd name="connsiteY341" fmla="*/ 3205762 h 6246801"/>
              <a:gd name="connsiteX342" fmla="*/ 769772 w 9384838"/>
              <a:gd name="connsiteY342" fmla="*/ 3214252 h 6246801"/>
              <a:gd name="connsiteX343" fmla="*/ 775432 w 9384838"/>
              <a:gd name="connsiteY343" fmla="*/ 3253873 h 6246801"/>
              <a:gd name="connsiteX344" fmla="*/ 738642 w 9384838"/>
              <a:gd name="connsiteY344" fmla="*/ 3245383 h 6246801"/>
              <a:gd name="connsiteX345" fmla="*/ 724492 w 9384838"/>
              <a:gd name="connsiteY345" fmla="*/ 3214252 h 6246801"/>
              <a:gd name="connsiteX346" fmla="*/ 701851 w 9384838"/>
              <a:gd name="connsiteY346" fmla="*/ 3183122 h 6246801"/>
              <a:gd name="connsiteX347" fmla="*/ 724492 w 9384838"/>
              <a:gd name="connsiteY347" fmla="*/ 3168972 h 6246801"/>
              <a:gd name="connsiteX348" fmla="*/ 747132 w 9384838"/>
              <a:gd name="connsiteY348" fmla="*/ 3146331 h 6246801"/>
              <a:gd name="connsiteX349" fmla="*/ 843354 w 9384838"/>
              <a:gd name="connsiteY349" fmla="*/ 3098224 h 6246801"/>
              <a:gd name="connsiteX350" fmla="*/ 905615 w 9384838"/>
              <a:gd name="connsiteY350" fmla="*/ 3061433 h 6246801"/>
              <a:gd name="connsiteX351" fmla="*/ 936745 w 9384838"/>
              <a:gd name="connsiteY351" fmla="*/ 3033132 h 6246801"/>
              <a:gd name="connsiteX352" fmla="*/ 973535 w 9384838"/>
              <a:gd name="connsiteY352" fmla="*/ 3081244 h 6246801"/>
              <a:gd name="connsiteX353" fmla="*/ 948066 w 9384838"/>
              <a:gd name="connsiteY353" fmla="*/ 3115203 h 6246801"/>
              <a:gd name="connsiteX354" fmla="*/ 925424 w 9384838"/>
              <a:gd name="connsiteY354" fmla="*/ 3067093 h 6246801"/>
              <a:gd name="connsiteX355" fmla="*/ 936745 w 9384838"/>
              <a:gd name="connsiteY355" fmla="*/ 3033132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84989 w 9384838"/>
              <a:gd name="connsiteY471" fmla="*/ 5142796 h 6246801"/>
              <a:gd name="connsiteX472" fmla="*/ 4260653 w 9384838"/>
              <a:gd name="connsiteY472" fmla="*/ 5168239 h 6246801"/>
              <a:gd name="connsiteX473" fmla="*/ 4260653 w 9384838"/>
              <a:gd name="connsiteY473" fmla="*/ 5193683 h 6246801"/>
              <a:gd name="connsiteX474" fmla="*/ 4284989 w 9384838"/>
              <a:gd name="connsiteY474" fmla="*/ 5243462 h 6246801"/>
              <a:gd name="connsiteX475" fmla="*/ 4235211 w 9384838"/>
              <a:gd name="connsiteY475" fmla="*/ 5268905 h 6246801"/>
              <a:gd name="connsiteX476" fmla="*/ 4185433 w 9384838"/>
              <a:gd name="connsiteY476" fmla="*/ 5344128 h 6246801"/>
              <a:gd name="connsiteX477" fmla="*/ 4110213 w 9384838"/>
              <a:gd name="connsiteY477" fmla="*/ 5369571 h 6246801"/>
              <a:gd name="connsiteX478" fmla="*/ 4084771 w 9384838"/>
              <a:gd name="connsiteY478" fmla="*/ 5318685 h 6246801"/>
              <a:gd name="connsiteX479" fmla="*/ 4110213 w 9384838"/>
              <a:gd name="connsiteY479" fmla="*/ 5243462 h 6246801"/>
              <a:gd name="connsiteX480" fmla="*/ 4134549 w 9384838"/>
              <a:gd name="connsiteY480" fmla="*/ 5193683 h 6246801"/>
              <a:gd name="connsiteX481" fmla="*/ 4134549 w 9384838"/>
              <a:gd name="connsiteY481" fmla="*/ 5168239 h 6246801"/>
              <a:gd name="connsiteX482" fmla="*/ 4185433 w 9384838"/>
              <a:gd name="connsiteY482" fmla="*/ 5168239 h 6246801"/>
              <a:gd name="connsiteX483" fmla="*/ 4209769 w 9384838"/>
              <a:gd name="connsiteY483" fmla="*/ 5142796 h 6246801"/>
              <a:gd name="connsiteX484" fmla="*/ 4185433 w 9384838"/>
              <a:gd name="connsiteY484" fmla="*/ 5118460 h 6246801"/>
              <a:gd name="connsiteX485" fmla="*/ 4084771 w 9384838"/>
              <a:gd name="connsiteY485" fmla="*/ 5093017 h 6246801"/>
              <a:gd name="connsiteX486" fmla="*/ 4034993 w 9384838"/>
              <a:gd name="connsiteY486" fmla="*/ 5142796 h 6246801"/>
              <a:gd name="connsiteX487" fmla="*/ 3958666 w 9384838"/>
              <a:gd name="connsiteY487" fmla="*/ 5168239 h 6246801"/>
              <a:gd name="connsiteX488" fmla="*/ 3908904 w 9384838"/>
              <a:gd name="connsiteY488" fmla="*/ 5218019 h 6246801"/>
              <a:gd name="connsiteX489" fmla="*/ 3859127 w 9384838"/>
              <a:gd name="connsiteY489" fmla="*/ 5293242 h 6246801"/>
              <a:gd name="connsiteX490" fmla="*/ 3758465 w 9384838"/>
              <a:gd name="connsiteY490" fmla="*/ 5243462 h 6246801"/>
              <a:gd name="connsiteX491" fmla="*/ 3708688 w 9384838"/>
              <a:gd name="connsiteY491" fmla="*/ 5243462 h 6246801"/>
              <a:gd name="connsiteX492" fmla="*/ 3582584 w 9384838"/>
              <a:gd name="connsiteY492" fmla="*/ 5193683 h 6246801"/>
              <a:gd name="connsiteX493" fmla="*/ 3589545 w 9384838"/>
              <a:gd name="connsiteY493" fmla="*/ 5173103 h 6246801"/>
              <a:gd name="connsiteX494" fmla="*/ 3589543 w 9384838"/>
              <a:gd name="connsiteY494" fmla="*/ 5173102 h 6246801"/>
              <a:gd name="connsiteX495" fmla="*/ 3582582 w 9384838"/>
              <a:gd name="connsiteY495" fmla="*/ 5193682 h 6246801"/>
              <a:gd name="connsiteX496" fmla="*/ 3382367 w 9384838"/>
              <a:gd name="connsiteY496" fmla="*/ 5193682 h 6246801"/>
              <a:gd name="connsiteX497" fmla="*/ 3421081 w 9384838"/>
              <a:gd name="connsiteY497" fmla="*/ 5164921 h 6246801"/>
              <a:gd name="connsiteX498" fmla="*/ 3483028 w 9384838"/>
              <a:gd name="connsiteY498" fmla="*/ 5168239 h 6246801"/>
              <a:gd name="connsiteX499" fmla="*/ 3532805 w 9384838"/>
              <a:gd name="connsiteY499" fmla="*/ 5168239 h 6246801"/>
              <a:gd name="connsiteX500" fmla="*/ 3532805 w 9384838"/>
              <a:gd name="connsiteY500" fmla="*/ 5118459 h 6246801"/>
              <a:gd name="connsiteX501" fmla="*/ 3507365 w 9384838"/>
              <a:gd name="connsiteY501" fmla="*/ 5093016 h 6246801"/>
              <a:gd name="connsiteX502" fmla="*/ 3483028 w 9384838"/>
              <a:gd name="connsiteY502" fmla="*/ 5118459 h 6246801"/>
              <a:gd name="connsiteX503" fmla="*/ 3432144 w 9384838"/>
              <a:gd name="connsiteY503" fmla="*/ 5093016 h 6246801"/>
              <a:gd name="connsiteX504" fmla="*/ 3407808 w 9384838"/>
              <a:gd name="connsiteY504" fmla="*/ 5093016 h 6246801"/>
              <a:gd name="connsiteX505" fmla="*/ 3407808 w 9384838"/>
              <a:gd name="connsiteY505" fmla="*/ 5043237 h 6246801"/>
              <a:gd name="connsiteX506" fmla="*/ 3382367 w 9384838"/>
              <a:gd name="connsiteY506" fmla="*/ 5043237 h 6246801"/>
              <a:gd name="connsiteX507" fmla="*/ 3356924 w 9384838"/>
              <a:gd name="connsiteY507" fmla="*/ 5093016 h 6246801"/>
              <a:gd name="connsiteX508" fmla="*/ 3382367 w 9384838"/>
              <a:gd name="connsiteY508" fmla="*/ 5118459 h 6246801"/>
              <a:gd name="connsiteX509" fmla="*/ 3382367 w 9384838"/>
              <a:gd name="connsiteY509" fmla="*/ 5142796 h 6246801"/>
              <a:gd name="connsiteX510" fmla="*/ 3331482 w 9384838"/>
              <a:gd name="connsiteY510" fmla="*/ 5093016 h 6246801"/>
              <a:gd name="connsiteX511" fmla="*/ 3356924 w 9384838"/>
              <a:gd name="connsiteY511" fmla="*/ 5067573 h 6246801"/>
              <a:gd name="connsiteX512" fmla="*/ 3356924 w 9384838"/>
              <a:gd name="connsiteY512" fmla="*/ 4992351 h 6246801"/>
              <a:gd name="connsiteX513" fmla="*/ 3407808 w 9384838"/>
              <a:gd name="connsiteY513" fmla="*/ 4942571 h 6246801"/>
              <a:gd name="connsiteX514" fmla="*/ 3356924 w 9384838"/>
              <a:gd name="connsiteY514" fmla="*/ 4942571 h 6246801"/>
              <a:gd name="connsiteX515" fmla="*/ 3349625 w 9384838"/>
              <a:gd name="connsiteY515" fmla="*/ 4928288 h 6246801"/>
              <a:gd name="connsiteX516" fmla="*/ 3349624 w 9384838"/>
              <a:gd name="connsiteY516" fmla="*/ 4928288 h 6246801"/>
              <a:gd name="connsiteX517" fmla="*/ 3356924 w 9384838"/>
              <a:gd name="connsiteY517" fmla="*/ 4942571 h 6246801"/>
              <a:gd name="connsiteX518" fmla="*/ 3281703 w 9384838"/>
              <a:gd name="connsiteY518" fmla="*/ 4968014 h 6246801"/>
              <a:gd name="connsiteX519" fmla="*/ 3256260 w 9384838"/>
              <a:gd name="connsiteY519" fmla="*/ 5017794 h 6246801"/>
              <a:gd name="connsiteX520" fmla="*/ 3181041 w 9384838"/>
              <a:gd name="connsiteY520" fmla="*/ 5067573 h 6246801"/>
              <a:gd name="connsiteX521" fmla="*/ 3206483 w 9384838"/>
              <a:gd name="connsiteY521" fmla="*/ 5118459 h 6246801"/>
              <a:gd name="connsiteX522" fmla="*/ 3181041 w 9384838"/>
              <a:gd name="connsiteY522" fmla="*/ 5142796 h 6246801"/>
              <a:gd name="connsiteX523" fmla="*/ 3231925 w 9384838"/>
              <a:gd name="connsiteY523" fmla="*/ 5168239 h 6246801"/>
              <a:gd name="connsiteX524" fmla="*/ 3281703 w 9384838"/>
              <a:gd name="connsiteY524" fmla="*/ 5218019 h 6246801"/>
              <a:gd name="connsiteX525" fmla="*/ 3331481 w 9384838"/>
              <a:gd name="connsiteY525" fmla="*/ 5268905 h 6246801"/>
              <a:gd name="connsiteX526" fmla="*/ 3281703 w 9384838"/>
              <a:gd name="connsiteY526" fmla="*/ 5293242 h 6246801"/>
              <a:gd name="connsiteX527" fmla="*/ 3281703 w 9384838"/>
              <a:gd name="connsiteY527" fmla="*/ 5318685 h 6246801"/>
              <a:gd name="connsiteX528" fmla="*/ 3256260 w 9384838"/>
              <a:gd name="connsiteY528" fmla="*/ 5293242 h 6246801"/>
              <a:gd name="connsiteX529" fmla="*/ 3206483 w 9384838"/>
              <a:gd name="connsiteY529" fmla="*/ 5293242 h 6246801"/>
              <a:gd name="connsiteX530" fmla="*/ 3181041 w 9384838"/>
              <a:gd name="connsiteY530" fmla="*/ 5293242 h 6246801"/>
              <a:gd name="connsiteX531" fmla="*/ 3056044 w 9384838"/>
              <a:gd name="connsiteY531" fmla="*/ 5293242 h 6246801"/>
              <a:gd name="connsiteX532" fmla="*/ 3030601 w 9384838"/>
              <a:gd name="connsiteY532" fmla="*/ 5344128 h 6246801"/>
              <a:gd name="connsiteX533" fmla="*/ 3006265 w 9384838"/>
              <a:gd name="connsiteY533" fmla="*/ 5344128 h 6246801"/>
              <a:gd name="connsiteX534" fmla="*/ 2980823 w 9384838"/>
              <a:gd name="connsiteY534" fmla="*/ 5369571 h 6246801"/>
              <a:gd name="connsiteX535" fmla="*/ 3006265 w 9384838"/>
              <a:gd name="connsiteY535" fmla="*/ 5393907 h 6246801"/>
              <a:gd name="connsiteX536" fmla="*/ 2980823 w 9384838"/>
              <a:gd name="connsiteY536" fmla="*/ 5419350 h 6246801"/>
              <a:gd name="connsiteX537" fmla="*/ 2905602 w 9384838"/>
              <a:gd name="connsiteY537" fmla="*/ 5444793 h 6246801"/>
              <a:gd name="connsiteX538" fmla="*/ 2880162 w 9384838"/>
              <a:gd name="connsiteY538" fmla="*/ 5520016 h 6246801"/>
              <a:gd name="connsiteX539" fmla="*/ 2880159 w 9384838"/>
              <a:gd name="connsiteY539" fmla="*/ 5520016 h 6246801"/>
              <a:gd name="connsiteX540" fmla="*/ 2830382 w 9384838"/>
              <a:gd name="connsiteY540" fmla="*/ 5544353 h 6246801"/>
              <a:gd name="connsiteX541" fmla="*/ 2804941 w 9384838"/>
              <a:gd name="connsiteY541" fmla="*/ 5569796 h 6246801"/>
              <a:gd name="connsiteX542" fmla="*/ 2755160 w 9384838"/>
              <a:gd name="connsiteY542" fmla="*/ 5595239 h 6246801"/>
              <a:gd name="connsiteX543" fmla="*/ 2679941 w 9384838"/>
              <a:gd name="connsiteY543" fmla="*/ 5569796 h 6246801"/>
              <a:gd name="connsiteX544" fmla="*/ 2629058 w 9384838"/>
              <a:gd name="connsiteY544" fmla="*/ 5494573 h 6246801"/>
              <a:gd name="connsiteX545" fmla="*/ 2629058 w 9384838"/>
              <a:gd name="connsiteY545" fmla="*/ 5444794 h 6246801"/>
              <a:gd name="connsiteX546" fmla="*/ 2579280 w 9384838"/>
              <a:gd name="connsiteY546" fmla="*/ 5393908 h 6246801"/>
              <a:gd name="connsiteX547" fmla="*/ 2579280 w 9384838"/>
              <a:gd name="connsiteY547" fmla="*/ 5344128 h 6246801"/>
              <a:gd name="connsiteX548" fmla="*/ 2529501 w 9384838"/>
              <a:gd name="connsiteY548" fmla="*/ 5318685 h 6246801"/>
              <a:gd name="connsiteX549" fmla="*/ 2553838 w 9384838"/>
              <a:gd name="connsiteY549" fmla="*/ 5293242 h 6246801"/>
              <a:gd name="connsiteX550" fmla="*/ 2579280 w 9384838"/>
              <a:gd name="connsiteY550" fmla="*/ 5268905 h 6246801"/>
              <a:gd name="connsiteX551" fmla="*/ 2579280 w 9384838"/>
              <a:gd name="connsiteY551" fmla="*/ 5243462 h 6246801"/>
              <a:gd name="connsiteX552" fmla="*/ 2629058 w 9384838"/>
              <a:gd name="connsiteY552" fmla="*/ 5218019 h 6246801"/>
              <a:gd name="connsiteX553" fmla="*/ 2604722 w 9384838"/>
              <a:gd name="connsiteY553" fmla="*/ 5193682 h 6246801"/>
              <a:gd name="connsiteX554" fmla="*/ 2579280 w 9384838"/>
              <a:gd name="connsiteY554" fmla="*/ 5142796 h 6246801"/>
              <a:gd name="connsiteX555" fmla="*/ 2579280 w 9384838"/>
              <a:gd name="connsiteY555" fmla="*/ 5142795 h 6246801"/>
              <a:gd name="connsiteX556" fmla="*/ 2705382 w 9384838"/>
              <a:gd name="connsiteY556" fmla="*/ 5093015 h 6246801"/>
              <a:gd name="connsiteX557" fmla="*/ 2755160 w 9384838"/>
              <a:gd name="connsiteY557" fmla="*/ 5043236 h 6246801"/>
              <a:gd name="connsiteX558" fmla="*/ 2755160 w 9384838"/>
              <a:gd name="connsiteY558" fmla="*/ 4992350 h 6246801"/>
              <a:gd name="connsiteX559" fmla="*/ 2729719 w 9384838"/>
              <a:gd name="connsiteY559" fmla="*/ 4968013 h 6246801"/>
              <a:gd name="connsiteX560" fmla="*/ 2705383 w 9384838"/>
              <a:gd name="connsiteY560" fmla="*/ 4942570 h 6246801"/>
              <a:gd name="connsiteX561" fmla="*/ 2679942 w 9384838"/>
              <a:gd name="connsiteY561" fmla="*/ 4942570 h 6246801"/>
              <a:gd name="connsiteX562" fmla="*/ 2654500 w 9384838"/>
              <a:gd name="connsiteY562" fmla="*/ 4968013 h 6246801"/>
              <a:gd name="connsiteX563" fmla="*/ 2604722 w 9384838"/>
              <a:gd name="connsiteY563" fmla="*/ 4968013 h 6246801"/>
              <a:gd name="connsiteX564" fmla="*/ 2529503 w 9384838"/>
              <a:gd name="connsiteY564" fmla="*/ 4917127 h 6246801"/>
              <a:gd name="connsiteX565" fmla="*/ 2529503 w 9384838"/>
              <a:gd name="connsiteY565" fmla="*/ 4867348 h 6246801"/>
              <a:gd name="connsiteX566" fmla="*/ 2454282 w 9384838"/>
              <a:gd name="connsiteY566" fmla="*/ 4841905 h 6246801"/>
              <a:gd name="connsiteX567" fmla="*/ 2454282 w 9384838"/>
              <a:gd name="connsiteY567" fmla="*/ 4867348 h 6246801"/>
              <a:gd name="connsiteX568" fmla="*/ 2428840 w 9384838"/>
              <a:gd name="connsiteY568" fmla="*/ 4841905 h 6246801"/>
              <a:gd name="connsiteX569" fmla="*/ 2379063 w 9384838"/>
              <a:gd name="connsiteY569" fmla="*/ 4841905 h 6246801"/>
              <a:gd name="connsiteX570" fmla="*/ 2353620 w 9384838"/>
              <a:gd name="connsiteY570" fmla="*/ 4867348 h 6246801"/>
              <a:gd name="connsiteX571" fmla="*/ 2353620 w 9384838"/>
              <a:gd name="connsiteY571" fmla="*/ 4867347 h 6246801"/>
              <a:gd name="connsiteX572" fmla="*/ 2328178 w 9384838"/>
              <a:gd name="connsiteY572" fmla="*/ 4841904 h 6246801"/>
              <a:gd name="connsiteX573" fmla="*/ 2303843 w 9384838"/>
              <a:gd name="connsiteY573" fmla="*/ 4841904 h 6246801"/>
              <a:gd name="connsiteX574" fmla="*/ 2278401 w 9384838"/>
              <a:gd name="connsiteY574" fmla="*/ 4817568 h 6246801"/>
              <a:gd name="connsiteX575" fmla="*/ 2252958 w 9384838"/>
              <a:gd name="connsiteY575" fmla="*/ 4841904 h 6246801"/>
              <a:gd name="connsiteX576" fmla="*/ 2303843 w 9384838"/>
              <a:gd name="connsiteY576" fmla="*/ 4867347 h 6246801"/>
              <a:gd name="connsiteX577" fmla="*/ 2228623 w 9384838"/>
              <a:gd name="connsiteY577" fmla="*/ 4892790 h 6246801"/>
              <a:gd name="connsiteX578" fmla="*/ 2177740 w 9384838"/>
              <a:gd name="connsiteY578" fmla="*/ 4841904 h 6246801"/>
              <a:gd name="connsiteX579" fmla="*/ 2153404 w 9384838"/>
              <a:gd name="connsiteY579" fmla="*/ 4867347 h 6246801"/>
              <a:gd name="connsiteX580" fmla="*/ 2153404 w 9384838"/>
              <a:gd name="connsiteY580" fmla="*/ 4892790 h 6246801"/>
              <a:gd name="connsiteX581" fmla="*/ 2127962 w 9384838"/>
              <a:gd name="connsiteY581" fmla="*/ 4942570 h 6246801"/>
              <a:gd name="connsiteX582" fmla="*/ 2102518 w 9384838"/>
              <a:gd name="connsiteY582" fmla="*/ 4917127 h 6246801"/>
              <a:gd name="connsiteX583" fmla="*/ 2078183 w 9384838"/>
              <a:gd name="connsiteY583" fmla="*/ 4917127 h 6246801"/>
              <a:gd name="connsiteX584" fmla="*/ 2078183 w 9384838"/>
              <a:gd name="connsiteY584" fmla="*/ 4867347 h 6246801"/>
              <a:gd name="connsiteX585" fmla="*/ 2027299 w 9384838"/>
              <a:gd name="connsiteY585" fmla="*/ 4867347 h 6246801"/>
              <a:gd name="connsiteX586" fmla="*/ 2001857 w 9384838"/>
              <a:gd name="connsiteY586" fmla="*/ 4892790 h 6246801"/>
              <a:gd name="connsiteX587" fmla="*/ 1952080 w 9384838"/>
              <a:gd name="connsiteY587" fmla="*/ 4892790 h 6246801"/>
              <a:gd name="connsiteX588" fmla="*/ 1902303 w 9384838"/>
              <a:gd name="connsiteY588" fmla="*/ 4917127 h 6246801"/>
              <a:gd name="connsiteX589" fmla="*/ 1876860 w 9384838"/>
              <a:gd name="connsiteY589" fmla="*/ 4892790 h 6246801"/>
              <a:gd name="connsiteX590" fmla="*/ 1876860 w 9384838"/>
              <a:gd name="connsiteY590" fmla="*/ 4867347 h 6246801"/>
              <a:gd name="connsiteX591" fmla="*/ 1851419 w 9384838"/>
              <a:gd name="connsiteY591" fmla="*/ 4892790 h 6246801"/>
              <a:gd name="connsiteX592" fmla="*/ 1827080 w 9384838"/>
              <a:gd name="connsiteY592" fmla="*/ 4892790 h 6246801"/>
              <a:gd name="connsiteX593" fmla="*/ 1801640 w 9384838"/>
              <a:gd name="connsiteY593" fmla="*/ 4867347 h 6246801"/>
              <a:gd name="connsiteX594" fmla="*/ 1801640 w 9384838"/>
              <a:gd name="connsiteY594" fmla="*/ 4892790 h 6246801"/>
              <a:gd name="connsiteX595" fmla="*/ 1776198 w 9384838"/>
              <a:gd name="connsiteY595" fmla="*/ 4917127 h 6246801"/>
              <a:gd name="connsiteX596" fmla="*/ 1751861 w 9384838"/>
              <a:gd name="connsiteY596" fmla="*/ 4892790 h 6246801"/>
              <a:gd name="connsiteX597" fmla="*/ 1726419 w 9384838"/>
              <a:gd name="connsiteY597" fmla="*/ 4892790 h 6246801"/>
              <a:gd name="connsiteX598" fmla="*/ 1700977 w 9384838"/>
              <a:gd name="connsiteY598" fmla="*/ 4917127 h 6246801"/>
              <a:gd name="connsiteX599" fmla="*/ 1676640 w 9384838"/>
              <a:gd name="connsiteY599" fmla="*/ 4892790 h 6246801"/>
              <a:gd name="connsiteX600" fmla="*/ 1625756 w 9384838"/>
              <a:gd name="connsiteY600" fmla="*/ 4917127 h 6246801"/>
              <a:gd name="connsiteX601" fmla="*/ 1601421 w 9384838"/>
              <a:gd name="connsiteY601" fmla="*/ 4917127 h 6246801"/>
              <a:gd name="connsiteX602" fmla="*/ 1575979 w 9384838"/>
              <a:gd name="connsiteY602" fmla="*/ 4892790 h 6246801"/>
              <a:gd name="connsiteX603" fmla="*/ 1575979 w 9384838"/>
              <a:gd name="connsiteY603" fmla="*/ 4867347 h 6246801"/>
              <a:gd name="connsiteX604" fmla="*/ 1575979 w 9384838"/>
              <a:gd name="connsiteY604" fmla="*/ 4841904 h 6246801"/>
              <a:gd name="connsiteX605" fmla="*/ 1526200 w 9384838"/>
              <a:gd name="connsiteY605" fmla="*/ 4817568 h 6246801"/>
              <a:gd name="connsiteX606" fmla="*/ 1450978 w 9384838"/>
              <a:gd name="connsiteY606" fmla="*/ 4867347 h 6246801"/>
              <a:gd name="connsiteX607" fmla="*/ 1425540 w 9384838"/>
              <a:gd name="connsiteY607" fmla="*/ 4867347 h 6246801"/>
              <a:gd name="connsiteX608" fmla="*/ 1425540 w 9384838"/>
              <a:gd name="connsiteY608" fmla="*/ 4867348 h 6246801"/>
              <a:gd name="connsiteX609" fmla="*/ 1425540 w 9384838"/>
              <a:gd name="connsiteY609" fmla="*/ 4917127 h 6246801"/>
              <a:gd name="connsiteX610" fmla="*/ 1400097 w 9384838"/>
              <a:gd name="connsiteY610" fmla="*/ 4942570 h 6246801"/>
              <a:gd name="connsiteX611" fmla="*/ 1400097 w 9384838"/>
              <a:gd name="connsiteY611" fmla="*/ 4992350 h 6246801"/>
              <a:gd name="connsiteX612" fmla="*/ 1350319 w 9384838"/>
              <a:gd name="connsiteY612" fmla="*/ 4992350 h 6246801"/>
              <a:gd name="connsiteX613" fmla="*/ 1350319 w 9384838"/>
              <a:gd name="connsiteY613" fmla="*/ 5043236 h 6246801"/>
              <a:gd name="connsiteX614" fmla="*/ 1299435 w 9384838"/>
              <a:gd name="connsiteY614" fmla="*/ 4992350 h 6246801"/>
              <a:gd name="connsiteX615" fmla="*/ 1249656 w 9384838"/>
              <a:gd name="connsiteY615" fmla="*/ 4917127 h 6246801"/>
              <a:gd name="connsiteX616" fmla="*/ 1224214 w 9384838"/>
              <a:gd name="connsiteY616" fmla="*/ 4917127 h 6246801"/>
              <a:gd name="connsiteX617" fmla="*/ 1148993 w 9384838"/>
              <a:gd name="connsiteY617" fmla="*/ 4892791 h 6246801"/>
              <a:gd name="connsiteX618" fmla="*/ 1124658 w 9384838"/>
              <a:gd name="connsiteY618" fmla="*/ 4917127 h 6246801"/>
              <a:gd name="connsiteX619" fmla="*/ 1124658 w 9384838"/>
              <a:gd name="connsiteY619" fmla="*/ 4892791 h 6246801"/>
              <a:gd name="connsiteX620" fmla="*/ 1099215 w 9384838"/>
              <a:gd name="connsiteY620" fmla="*/ 4917127 h 6246801"/>
              <a:gd name="connsiteX621" fmla="*/ 1073771 w 9384838"/>
              <a:gd name="connsiteY621" fmla="*/ 4892791 h 6246801"/>
              <a:gd name="connsiteX622" fmla="*/ 1049435 w 9384838"/>
              <a:gd name="connsiteY622" fmla="*/ 4917127 h 6246801"/>
              <a:gd name="connsiteX623" fmla="*/ 998551 w 9384838"/>
              <a:gd name="connsiteY623" fmla="*/ 4917127 h 6246801"/>
              <a:gd name="connsiteX624" fmla="*/ 998551 w 9384838"/>
              <a:gd name="connsiteY624" fmla="*/ 4892791 h 6246801"/>
              <a:gd name="connsiteX625" fmla="*/ 948773 w 9384838"/>
              <a:gd name="connsiteY625" fmla="*/ 4841905 h 6246801"/>
              <a:gd name="connsiteX626" fmla="*/ 898995 w 9384838"/>
              <a:gd name="connsiteY626" fmla="*/ 4867348 h 6246801"/>
              <a:gd name="connsiteX627" fmla="*/ 898995 w 9384838"/>
              <a:gd name="connsiteY627" fmla="*/ 4792125 h 6246801"/>
              <a:gd name="connsiteX628" fmla="*/ 923331 w 9384838"/>
              <a:gd name="connsiteY628" fmla="*/ 4766682 h 6246801"/>
              <a:gd name="connsiteX629" fmla="*/ 923331 w 9384838"/>
              <a:gd name="connsiteY629" fmla="*/ 4716902 h 6246801"/>
              <a:gd name="connsiteX630" fmla="*/ 923331 w 9384838"/>
              <a:gd name="connsiteY630" fmla="*/ 4691459 h 6246801"/>
              <a:gd name="connsiteX631" fmla="*/ 974215 w 9384838"/>
              <a:gd name="connsiteY631" fmla="*/ 4691459 h 6246801"/>
              <a:gd name="connsiteX632" fmla="*/ 998551 w 9384838"/>
              <a:gd name="connsiteY632" fmla="*/ 4667122 h 6246801"/>
              <a:gd name="connsiteX633" fmla="*/ 1049435 w 9384838"/>
              <a:gd name="connsiteY633" fmla="*/ 4716902 h 6246801"/>
              <a:gd name="connsiteX634" fmla="*/ 1148993 w 9384838"/>
              <a:gd name="connsiteY634" fmla="*/ 4716902 h 6246801"/>
              <a:gd name="connsiteX635" fmla="*/ 1174436 w 9384838"/>
              <a:gd name="connsiteY635" fmla="*/ 4667122 h 6246801"/>
              <a:gd name="connsiteX636" fmla="*/ 1224214 w 9384838"/>
              <a:gd name="connsiteY636" fmla="*/ 4667122 h 6246801"/>
              <a:gd name="connsiteX637" fmla="*/ 1249656 w 9384838"/>
              <a:gd name="connsiteY637" fmla="*/ 4616236 h 6246801"/>
              <a:gd name="connsiteX638" fmla="*/ 1275099 w 9384838"/>
              <a:gd name="connsiteY638" fmla="*/ 4616236 h 6246801"/>
              <a:gd name="connsiteX639" fmla="*/ 1275099 w 9384838"/>
              <a:gd name="connsiteY639" fmla="*/ 4616237 h 6246801"/>
              <a:gd name="connsiteX640" fmla="*/ 1350319 w 9384838"/>
              <a:gd name="connsiteY640" fmla="*/ 4616237 h 6246801"/>
              <a:gd name="connsiteX641" fmla="*/ 1374654 w 9384838"/>
              <a:gd name="connsiteY641" fmla="*/ 4590794 h 6246801"/>
              <a:gd name="connsiteX642" fmla="*/ 1425539 w 9384838"/>
              <a:gd name="connsiteY642" fmla="*/ 4566457 h 6246801"/>
              <a:gd name="connsiteX643" fmla="*/ 1550537 w 9384838"/>
              <a:gd name="connsiteY643" fmla="*/ 4491234 h 6246801"/>
              <a:gd name="connsiteX644" fmla="*/ 1651201 w 9384838"/>
              <a:gd name="connsiteY644" fmla="*/ 4440348 h 6246801"/>
              <a:gd name="connsiteX645" fmla="*/ 1751865 w 9384838"/>
              <a:gd name="connsiteY645" fmla="*/ 4416011 h 6246801"/>
              <a:gd name="connsiteX646" fmla="*/ 1776201 w 9384838"/>
              <a:gd name="connsiteY646" fmla="*/ 4365125 h 6246801"/>
              <a:gd name="connsiteX647" fmla="*/ 1751865 w 9384838"/>
              <a:gd name="connsiteY647" fmla="*/ 4340788 h 6246801"/>
              <a:gd name="connsiteX648" fmla="*/ 1801642 w 9384838"/>
              <a:gd name="connsiteY648" fmla="*/ 4340788 h 6246801"/>
              <a:gd name="connsiteX649" fmla="*/ 1827082 w 9384838"/>
              <a:gd name="connsiteY649" fmla="*/ 4315345 h 6246801"/>
              <a:gd name="connsiteX650" fmla="*/ 1902304 w 9384838"/>
              <a:gd name="connsiteY650" fmla="*/ 4340788 h 6246801"/>
              <a:gd name="connsiteX651" fmla="*/ 1952081 w 9384838"/>
              <a:gd name="connsiteY651" fmla="*/ 4315345 h 6246801"/>
              <a:gd name="connsiteX652" fmla="*/ 2001860 w 9384838"/>
              <a:gd name="connsiteY652" fmla="*/ 4340788 h 6246801"/>
              <a:gd name="connsiteX653" fmla="*/ 1952081 w 9384838"/>
              <a:gd name="connsiteY653" fmla="*/ 4340788 h 6246801"/>
              <a:gd name="connsiteX654" fmla="*/ 1952081 w 9384838"/>
              <a:gd name="connsiteY654" fmla="*/ 4390568 h 6246801"/>
              <a:gd name="connsiteX655" fmla="*/ 2027302 w 9384838"/>
              <a:gd name="connsiteY655" fmla="*/ 4416011 h 6246801"/>
              <a:gd name="connsiteX656" fmla="*/ 2052742 w 9384838"/>
              <a:gd name="connsiteY656" fmla="*/ 4416011 h 6246801"/>
              <a:gd name="connsiteX657" fmla="*/ 2102518 w 9384838"/>
              <a:gd name="connsiteY657" fmla="*/ 4390568 h 6246801"/>
              <a:gd name="connsiteX658" fmla="*/ 2127962 w 9384838"/>
              <a:gd name="connsiteY658" fmla="*/ 4390568 h 6246801"/>
              <a:gd name="connsiteX659" fmla="*/ 2203182 w 9384838"/>
              <a:gd name="connsiteY659" fmla="*/ 4440348 h 6246801"/>
              <a:gd name="connsiteX660" fmla="*/ 2328178 w 9384838"/>
              <a:gd name="connsiteY660" fmla="*/ 4465791 h 6246801"/>
              <a:gd name="connsiteX661" fmla="*/ 2428839 w 9384838"/>
              <a:gd name="connsiteY661" fmla="*/ 4465791 h 6246801"/>
              <a:gd name="connsiteX662" fmla="*/ 2478617 w 9384838"/>
              <a:gd name="connsiteY662" fmla="*/ 4440348 h 6246801"/>
              <a:gd name="connsiteX663" fmla="*/ 2529503 w 9384838"/>
              <a:gd name="connsiteY663" fmla="*/ 4416011 h 6246801"/>
              <a:gd name="connsiteX664" fmla="*/ 2579280 w 9384838"/>
              <a:gd name="connsiteY664" fmla="*/ 4440348 h 6246801"/>
              <a:gd name="connsiteX665" fmla="*/ 2629058 w 9384838"/>
              <a:gd name="connsiteY665" fmla="*/ 4440348 h 6246801"/>
              <a:gd name="connsiteX666" fmla="*/ 2679941 w 9384838"/>
              <a:gd name="connsiteY666" fmla="*/ 4465791 h 6246801"/>
              <a:gd name="connsiteX667" fmla="*/ 2679941 w 9384838"/>
              <a:gd name="connsiteY667" fmla="*/ 4465790 h 6246801"/>
              <a:gd name="connsiteX668" fmla="*/ 2705383 w 9384838"/>
              <a:gd name="connsiteY668" fmla="*/ 4465790 h 6246801"/>
              <a:gd name="connsiteX669" fmla="*/ 2804940 w 9384838"/>
              <a:gd name="connsiteY669" fmla="*/ 4440347 h 6246801"/>
              <a:gd name="connsiteX670" fmla="*/ 2830382 w 9384838"/>
              <a:gd name="connsiteY670" fmla="*/ 4491233 h 6246801"/>
              <a:gd name="connsiteX671" fmla="*/ 2804940 w 9384838"/>
              <a:gd name="connsiteY671" fmla="*/ 4515570 h 6246801"/>
              <a:gd name="connsiteX672" fmla="*/ 2780604 w 9384838"/>
              <a:gd name="connsiteY672" fmla="*/ 4541013 h 6246801"/>
              <a:gd name="connsiteX673" fmla="*/ 2804940 w 9384838"/>
              <a:gd name="connsiteY673" fmla="*/ 4566456 h 6246801"/>
              <a:gd name="connsiteX674" fmla="*/ 2804940 w 9384838"/>
              <a:gd name="connsiteY674" fmla="*/ 4590793 h 6246801"/>
              <a:gd name="connsiteX675" fmla="*/ 2855825 w 9384838"/>
              <a:gd name="connsiteY675" fmla="*/ 4590793 h 6246801"/>
              <a:gd name="connsiteX676" fmla="*/ 2855825 w 9384838"/>
              <a:gd name="connsiteY676" fmla="*/ 4566456 h 6246801"/>
              <a:gd name="connsiteX677" fmla="*/ 2880159 w 9384838"/>
              <a:gd name="connsiteY677" fmla="*/ 4566456 h 6246801"/>
              <a:gd name="connsiteX678" fmla="*/ 2880159 w 9384838"/>
              <a:gd name="connsiteY678" fmla="*/ 4605916 h 6246801"/>
              <a:gd name="connsiteX679" fmla="*/ 2880162 w 9384838"/>
              <a:gd name="connsiteY679" fmla="*/ 4605918 h 6246801"/>
              <a:gd name="connsiteX680" fmla="*/ 2880162 w 9384838"/>
              <a:gd name="connsiteY680" fmla="*/ 4566457 h 6246801"/>
              <a:gd name="connsiteX681" fmla="*/ 2931045 w 9384838"/>
              <a:gd name="connsiteY681" fmla="*/ 4616236 h 6246801"/>
              <a:gd name="connsiteX682" fmla="*/ 2980823 w 9384838"/>
              <a:gd name="connsiteY682" fmla="*/ 4641679 h 6246801"/>
              <a:gd name="connsiteX683" fmla="*/ 3006265 w 9384838"/>
              <a:gd name="connsiteY683" fmla="*/ 4616236 h 6246801"/>
              <a:gd name="connsiteX684" fmla="*/ 3030601 w 9384838"/>
              <a:gd name="connsiteY684" fmla="*/ 4616236 h 6246801"/>
              <a:gd name="connsiteX685" fmla="*/ 3056044 w 9384838"/>
              <a:gd name="connsiteY685" fmla="*/ 4590793 h 6246801"/>
              <a:gd name="connsiteX686" fmla="*/ 3105820 w 9384838"/>
              <a:gd name="connsiteY686" fmla="*/ 4590793 h 6246801"/>
              <a:gd name="connsiteX687" fmla="*/ 3131263 w 9384838"/>
              <a:gd name="connsiteY687" fmla="*/ 4541014 h 6246801"/>
              <a:gd name="connsiteX688" fmla="*/ 3131263 w 9384838"/>
              <a:gd name="connsiteY688" fmla="*/ 4590793 h 6246801"/>
              <a:gd name="connsiteX689" fmla="*/ 3156704 w 9384838"/>
              <a:gd name="connsiteY689" fmla="*/ 4566457 h 6246801"/>
              <a:gd name="connsiteX690" fmla="*/ 3181041 w 9384838"/>
              <a:gd name="connsiteY690" fmla="*/ 4515571 h 6246801"/>
              <a:gd name="connsiteX691" fmla="*/ 3156704 w 9384838"/>
              <a:gd name="connsiteY691" fmla="*/ 4440348 h 6246801"/>
              <a:gd name="connsiteX692" fmla="*/ 3131263 w 9384838"/>
              <a:gd name="connsiteY692" fmla="*/ 4416011 h 6246801"/>
              <a:gd name="connsiteX693" fmla="*/ 3181041 w 9384838"/>
              <a:gd name="connsiteY693" fmla="*/ 4365125 h 6246801"/>
              <a:gd name="connsiteX694" fmla="*/ 3231924 w 9384838"/>
              <a:gd name="connsiteY694" fmla="*/ 4340788 h 6246801"/>
              <a:gd name="connsiteX695" fmla="*/ 3256260 w 9384838"/>
              <a:gd name="connsiteY695" fmla="*/ 4289902 h 6246801"/>
              <a:gd name="connsiteX696" fmla="*/ 3281703 w 9384838"/>
              <a:gd name="connsiteY696" fmla="*/ 4289902 h 6246801"/>
              <a:gd name="connsiteX697" fmla="*/ 3281705 w 9384838"/>
              <a:gd name="connsiteY697" fmla="*/ 4289902 h 6246801"/>
              <a:gd name="connsiteX698" fmla="*/ 3307147 w 9384838"/>
              <a:gd name="connsiteY698" fmla="*/ 4265565 h 6246801"/>
              <a:gd name="connsiteX699" fmla="*/ 3356924 w 9384838"/>
              <a:gd name="connsiteY699" fmla="*/ 4265565 h 6246801"/>
              <a:gd name="connsiteX700" fmla="*/ 3457589 w 9384838"/>
              <a:gd name="connsiteY700" fmla="*/ 4190342 h 6246801"/>
              <a:gd name="connsiteX701" fmla="*/ 3558250 w 9384838"/>
              <a:gd name="connsiteY701" fmla="*/ 4089676 h 6246801"/>
              <a:gd name="connsiteX702" fmla="*/ 3582585 w 9384838"/>
              <a:gd name="connsiteY702" fmla="*/ 4014453 h 6246801"/>
              <a:gd name="connsiteX703" fmla="*/ 3608026 w 9384838"/>
              <a:gd name="connsiteY703" fmla="*/ 3989010 h 6246801"/>
              <a:gd name="connsiteX704" fmla="*/ 3582585 w 9384838"/>
              <a:gd name="connsiteY704" fmla="*/ 3963567 h 6246801"/>
              <a:gd name="connsiteX705" fmla="*/ 3608026 w 9384838"/>
              <a:gd name="connsiteY705" fmla="*/ 3913787 h 6246801"/>
              <a:gd name="connsiteX706" fmla="*/ 3582585 w 9384838"/>
              <a:gd name="connsiteY706" fmla="*/ 3888344 h 6246801"/>
              <a:gd name="connsiteX707" fmla="*/ 3608026 w 9384838"/>
              <a:gd name="connsiteY707" fmla="*/ 3838565 h 6246801"/>
              <a:gd name="connsiteX708" fmla="*/ 3633468 w 9384838"/>
              <a:gd name="connsiteY708" fmla="*/ 3813122 h 6246801"/>
              <a:gd name="connsiteX709" fmla="*/ 3683247 w 9384838"/>
              <a:gd name="connsiteY709" fmla="*/ 3788785 h 6246801"/>
              <a:gd name="connsiteX710" fmla="*/ 3708689 w 9384838"/>
              <a:gd name="connsiteY710" fmla="*/ 3813122 h 6246801"/>
              <a:gd name="connsiteX711" fmla="*/ 3783908 w 9384838"/>
              <a:gd name="connsiteY711" fmla="*/ 3788785 h 6246801"/>
              <a:gd name="connsiteX712" fmla="*/ 3883464 w 9384838"/>
              <a:gd name="connsiteY712" fmla="*/ 3763342 h 6246801"/>
              <a:gd name="connsiteX713" fmla="*/ 3883464 w 9384838"/>
              <a:gd name="connsiteY713" fmla="*/ 3813122 h 6246801"/>
              <a:gd name="connsiteX714" fmla="*/ 3833686 w 9384838"/>
              <a:gd name="connsiteY714" fmla="*/ 3813122 h 6246801"/>
              <a:gd name="connsiteX715" fmla="*/ 3808245 w 9384838"/>
              <a:gd name="connsiteY715" fmla="*/ 3838565 h 6246801"/>
              <a:gd name="connsiteX716" fmla="*/ 3808245 w 9384838"/>
              <a:gd name="connsiteY716" fmla="*/ 3888344 h 6246801"/>
              <a:gd name="connsiteX717" fmla="*/ 3758467 w 9384838"/>
              <a:gd name="connsiteY717" fmla="*/ 3864008 h 6246801"/>
              <a:gd name="connsiteX718" fmla="*/ 3708689 w 9384838"/>
              <a:gd name="connsiteY718" fmla="*/ 3913787 h 6246801"/>
              <a:gd name="connsiteX719" fmla="*/ 3683247 w 9384838"/>
              <a:gd name="connsiteY719" fmla="*/ 3888344 h 6246801"/>
              <a:gd name="connsiteX720" fmla="*/ 3633468 w 9384838"/>
              <a:gd name="connsiteY720" fmla="*/ 3913787 h 6246801"/>
              <a:gd name="connsiteX721" fmla="*/ 3657804 w 9384838"/>
              <a:gd name="connsiteY721" fmla="*/ 3939230 h 6246801"/>
              <a:gd name="connsiteX722" fmla="*/ 3633468 w 9384838"/>
              <a:gd name="connsiteY722" fmla="*/ 3963567 h 6246801"/>
              <a:gd name="connsiteX723" fmla="*/ 3657804 w 9384838"/>
              <a:gd name="connsiteY723" fmla="*/ 3963567 h 6246801"/>
              <a:gd name="connsiteX724" fmla="*/ 3683247 w 9384838"/>
              <a:gd name="connsiteY724" fmla="*/ 3989010 h 6246801"/>
              <a:gd name="connsiteX725" fmla="*/ 3708689 w 9384838"/>
              <a:gd name="connsiteY725" fmla="*/ 3989010 h 6246801"/>
              <a:gd name="connsiteX726" fmla="*/ 3708689 w 9384838"/>
              <a:gd name="connsiteY726" fmla="*/ 4014453 h 6246801"/>
              <a:gd name="connsiteX727" fmla="*/ 3708688 w 9384838"/>
              <a:gd name="connsiteY727" fmla="*/ 4014453 h 6246801"/>
              <a:gd name="connsiteX728" fmla="*/ 3657804 w 9384838"/>
              <a:gd name="connsiteY728" fmla="*/ 4064233 h 6246801"/>
              <a:gd name="connsiteX729" fmla="*/ 3683246 w 9384838"/>
              <a:gd name="connsiteY729" fmla="*/ 4139455 h 6246801"/>
              <a:gd name="connsiteX730" fmla="*/ 3808243 w 9384838"/>
              <a:gd name="connsiteY730" fmla="*/ 4164898 h 6246801"/>
              <a:gd name="connsiteX731" fmla="*/ 3833684 w 9384838"/>
              <a:gd name="connsiteY731" fmla="*/ 4089676 h 6246801"/>
              <a:gd name="connsiteX732" fmla="*/ 3958666 w 9384838"/>
              <a:gd name="connsiteY732" fmla="*/ 4089676 h 6246801"/>
              <a:gd name="connsiteX733" fmla="*/ 4084770 w 9384838"/>
              <a:gd name="connsiteY733" fmla="*/ 4064233 h 6246801"/>
              <a:gd name="connsiteX734" fmla="*/ 4185432 w 9384838"/>
              <a:gd name="connsiteY734" fmla="*/ 4064233 h 6246801"/>
              <a:gd name="connsiteX735" fmla="*/ 4460870 w 9384838"/>
              <a:gd name="connsiteY735" fmla="*/ 3888345 h 6246801"/>
              <a:gd name="connsiteX736" fmla="*/ 4510648 w 9384838"/>
              <a:gd name="connsiteY736" fmla="*/ 3763342 h 6246801"/>
              <a:gd name="connsiteX737" fmla="*/ 4761751 w 9384838"/>
              <a:gd name="connsiteY737" fmla="*/ 3713562 h 6246801"/>
              <a:gd name="connsiteX738" fmla="*/ 4836971 w 9384838"/>
              <a:gd name="connsiteY738" fmla="*/ 3612896 h 6246801"/>
              <a:gd name="connsiteX739" fmla="*/ 4887855 w 9384838"/>
              <a:gd name="connsiteY739" fmla="*/ 3487894 h 6246801"/>
              <a:gd name="connsiteX740" fmla="*/ 4887855 w 9384838"/>
              <a:gd name="connsiteY740" fmla="*/ 3487893 h 6246801"/>
              <a:gd name="connsiteX741" fmla="*/ 4937633 w 9384838"/>
              <a:gd name="connsiteY741" fmla="*/ 3437007 h 6246801"/>
              <a:gd name="connsiteX742" fmla="*/ 5012854 w 9384838"/>
              <a:gd name="connsiteY742" fmla="*/ 3387227 h 6246801"/>
              <a:gd name="connsiteX743" fmla="*/ 5038296 w 9384838"/>
              <a:gd name="connsiteY743" fmla="*/ 3336341 h 6246801"/>
              <a:gd name="connsiteX744" fmla="*/ 5113516 w 9384838"/>
              <a:gd name="connsiteY744" fmla="*/ 3236782 h 6246801"/>
              <a:gd name="connsiteX745" fmla="*/ 5137852 w 9384838"/>
              <a:gd name="connsiteY745" fmla="*/ 3185896 h 6246801"/>
              <a:gd name="connsiteX746" fmla="*/ 5163294 w 9384838"/>
              <a:gd name="connsiteY746" fmla="*/ 3161560 h 6246801"/>
              <a:gd name="connsiteX747" fmla="*/ 5238514 w 9384838"/>
              <a:gd name="connsiteY747" fmla="*/ 3011116 h 6246801"/>
              <a:gd name="connsiteX748" fmla="*/ 5263957 w 9384838"/>
              <a:gd name="connsiteY748" fmla="*/ 2860672 h 6246801"/>
              <a:gd name="connsiteX749" fmla="*/ 5188736 w 9384838"/>
              <a:gd name="connsiteY749" fmla="*/ 2809788 h 6246801"/>
              <a:gd name="connsiteX750" fmla="*/ 5163294 w 9384838"/>
              <a:gd name="connsiteY750" fmla="*/ 2835229 h 6246801"/>
              <a:gd name="connsiteX751" fmla="*/ 5137852 w 9384838"/>
              <a:gd name="connsiteY751" fmla="*/ 2835229 h 6246801"/>
              <a:gd name="connsiteX752" fmla="*/ 5137852 w 9384838"/>
              <a:gd name="connsiteY752" fmla="*/ 2785450 h 6246801"/>
              <a:gd name="connsiteX753" fmla="*/ 5188736 w 9384838"/>
              <a:gd name="connsiteY753" fmla="*/ 2785450 h 6246801"/>
              <a:gd name="connsiteX754" fmla="*/ 5263957 w 9384838"/>
              <a:gd name="connsiteY754" fmla="*/ 2734563 h 6246801"/>
              <a:gd name="connsiteX755" fmla="*/ 5339177 w 9384838"/>
              <a:gd name="connsiteY755" fmla="*/ 2609561 h 6246801"/>
              <a:gd name="connsiteX756" fmla="*/ 5289399 w 9384838"/>
              <a:gd name="connsiteY756" fmla="*/ 2534339 h 6246801"/>
              <a:gd name="connsiteX757" fmla="*/ 5289931 w 9384838"/>
              <a:gd name="connsiteY757" fmla="*/ 2534660 h 6246801"/>
              <a:gd name="connsiteX758" fmla="*/ 5289398 w 9384838"/>
              <a:gd name="connsiteY758" fmla="*/ 2534339 h 6246801"/>
              <a:gd name="connsiteX759" fmla="*/ 5313734 w 9384838"/>
              <a:gd name="connsiteY759" fmla="*/ 2483451 h 6246801"/>
              <a:gd name="connsiteX760" fmla="*/ 5289398 w 9384838"/>
              <a:gd name="connsiteY760" fmla="*/ 2459115 h 6246801"/>
              <a:gd name="connsiteX761" fmla="*/ 5364618 w 9384838"/>
              <a:gd name="connsiteY761" fmla="*/ 2408231 h 6246801"/>
              <a:gd name="connsiteX762" fmla="*/ 5388954 w 9384838"/>
              <a:gd name="connsiteY762" fmla="*/ 2433674 h 6246801"/>
              <a:gd name="connsiteX763" fmla="*/ 5464174 w 9384838"/>
              <a:gd name="connsiteY763" fmla="*/ 2408231 h 6246801"/>
              <a:gd name="connsiteX764" fmla="*/ 5515059 w 9384838"/>
              <a:gd name="connsiteY764" fmla="*/ 2333007 h 6246801"/>
              <a:gd name="connsiteX765" fmla="*/ 5539394 w 9384838"/>
              <a:gd name="connsiteY765" fmla="*/ 2257785 h 6246801"/>
              <a:gd name="connsiteX766" fmla="*/ 5539394 w 9384838"/>
              <a:gd name="connsiteY766" fmla="*/ 2233447 h 6246801"/>
              <a:gd name="connsiteX767" fmla="*/ 5564837 w 9384838"/>
              <a:gd name="connsiteY767" fmla="*/ 2182565 h 6246801"/>
              <a:gd name="connsiteX768" fmla="*/ 5614615 w 9384838"/>
              <a:gd name="connsiteY768" fmla="*/ 2233447 h 6246801"/>
              <a:gd name="connsiteX769" fmla="*/ 5640057 w 9384838"/>
              <a:gd name="connsiteY769" fmla="*/ 2208005 h 6246801"/>
              <a:gd name="connsiteX770" fmla="*/ 5665499 w 9384838"/>
              <a:gd name="connsiteY770" fmla="*/ 2233447 h 6246801"/>
              <a:gd name="connsiteX771" fmla="*/ 5665499 w 9384838"/>
              <a:gd name="connsiteY771" fmla="*/ 2257785 h 6246801"/>
              <a:gd name="connsiteX772" fmla="*/ 5640057 w 9384838"/>
              <a:gd name="connsiteY772" fmla="*/ 2408231 h 6246801"/>
              <a:gd name="connsiteX773" fmla="*/ 5689835 w 9384838"/>
              <a:gd name="connsiteY773" fmla="*/ 2433674 h 6246801"/>
              <a:gd name="connsiteX774" fmla="*/ 5740719 w 9384838"/>
              <a:gd name="connsiteY774" fmla="*/ 2408231 h 6246801"/>
              <a:gd name="connsiteX775" fmla="*/ 5765055 w 9384838"/>
              <a:gd name="connsiteY775" fmla="*/ 2358450 h 6246801"/>
              <a:gd name="connsiteX776" fmla="*/ 5840275 w 9384838"/>
              <a:gd name="connsiteY776" fmla="*/ 2459115 h 6246801"/>
              <a:gd name="connsiteX777" fmla="*/ 5891159 w 9384838"/>
              <a:gd name="connsiteY777" fmla="*/ 2408231 h 6246801"/>
              <a:gd name="connsiteX778" fmla="*/ 5940937 w 9384838"/>
              <a:gd name="connsiteY778" fmla="*/ 2283229 h 6246801"/>
              <a:gd name="connsiteX779" fmla="*/ 5891159 w 9384838"/>
              <a:gd name="connsiteY779" fmla="*/ 2208005 h 6246801"/>
              <a:gd name="connsiteX780" fmla="*/ 5840275 w 9384838"/>
              <a:gd name="connsiteY780" fmla="*/ 2257785 h 6246801"/>
              <a:gd name="connsiteX781" fmla="*/ 5715277 w 9384838"/>
              <a:gd name="connsiteY781" fmla="*/ 2283229 h 6246801"/>
              <a:gd name="connsiteX782" fmla="*/ 5765055 w 9384838"/>
              <a:gd name="connsiteY782" fmla="*/ 2132783 h 6246801"/>
              <a:gd name="connsiteX783" fmla="*/ 5840275 w 9384838"/>
              <a:gd name="connsiteY783" fmla="*/ 2081897 h 6246801"/>
              <a:gd name="connsiteX784" fmla="*/ 8270546 w 9384838"/>
              <a:gd name="connsiteY784" fmla="*/ 1474959 h 6246801"/>
              <a:gd name="connsiteX785" fmla="*/ 8282255 w 9384838"/>
              <a:gd name="connsiteY785" fmla="*/ 1480813 h 6246801"/>
              <a:gd name="connsiteX786" fmla="*/ 8274449 w 9384838"/>
              <a:gd name="connsiteY786" fmla="*/ 1490571 h 6246801"/>
              <a:gd name="connsiteX787" fmla="*/ 8264691 w 9384838"/>
              <a:gd name="connsiteY787" fmla="*/ 1491546 h 6246801"/>
              <a:gd name="connsiteX788" fmla="*/ 8247128 w 9384838"/>
              <a:gd name="connsiteY788" fmla="*/ 1501304 h 6246801"/>
              <a:gd name="connsiteX789" fmla="*/ 8250055 w 9384838"/>
              <a:gd name="connsiteY789" fmla="*/ 1485692 h 6246801"/>
              <a:gd name="connsiteX790" fmla="*/ 8265667 w 9384838"/>
              <a:gd name="connsiteY790" fmla="*/ 1485692 h 6246801"/>
              <a:gd name="connsiteX791" fmla="*/ 8270546 w 9384838"/>
              <a:gd name="connsiteY791" fmla="*/ 1474959 h 6246801"/>
              <a:gd name="connsiteX792" fmla="*/ 8187608 w 9384838"/>
              <a:gd name="connsiteY792" fmla="*/ 1463250 h 6246801"/>
              <a:gd name="connsiteX793" fmla="*/ 8203220 w 9384838"/>
              <a:gd name="connsiteY793" fmla="*/ 1472032 h 6246801"/>
              <a:gd name="connsiteX794" fmla="*/ 8215904 w 9384838"/>
              <a:gd name="connsiteY794" fmla="*/ 1471056 h 6246801"/>
              <a:gd name="connsiteX795" fmla="*/ 8214929 w 9384838"/>
              <a:gd name="connsiteY795" fmla="*/ 1479838 h 6246801"/>
              <a:gd name="connsiteX796" fmla="*/ 8216880 w 9384838"/>
              <a:gd name="connsiteY796" fmla="*/ 1484717 h 6246801"/>
              <a:gd name="connsiteX797" fmla="*/ 8195414 w 9384838"/>
              <a:gd name="connsiteY797" fmla="*/ 1482765 h 6246801"/>
              <a:gd name="connsiteX798" fmla="*/ 8197365 w 9384838"/>
              <a:gd name="connsiteY798" fmla="*/ 1476909 h 6246801"/>
              <a:gd name="connsiteX799" fmla="*/ 8187608 w 9384838"/>
              <a:gd name="connsiteY799" fmla="*/ 1463250 h 6246801"/>
              <a:gd name="connsiteX800" fmla="*/ 8289085 w 9384838"/>
              <a:gd name="connsiteY800" fmla="*/ 1415439 h 6246801"/>
              <a:gd name="connsiteX801" fmla="*/ 8307624 w 9384838"/>
              <a:gd name="connsiteY801" fmla="*/ 1425197 h 6246801"/>
              <a:gd name="connsiteX802" fmla="*/ 8318357 w 9384838"/>
              <a:gd name="connsiteY802" fmla="*/ 1429100 h 6246801"/>
              <a:gd name="connsiteX803" fmla="*/ 8307624 w 9384838"/>
              <a:gd name="connsiteY803" fmla="*/ 1443734 h 6246801"/>
              <a:gd name="connsiteX804" fmla="*/ 8313478 w 9384838"/>
              <a:gd name="connsiteY804" fmla="*/ 1452516 h 6246801"/>
              <a:gd name="connsiteX805" fmla="*/ 8282255 w 9384838"/>
              <a:gd name="connsiteY805" fmla="*/ 1469104 h 6246801"/>
              <a:gd name="connsiteX806" fmla="*/ 8280303 w 9384838"/>
              <a:gd name="connsiteY806" fmla="*/ 1453493 h 6246801"/>
              <a:gd name="connsiteX807" fmla="*/ 8269570 w 9384838"/>
              <a:gd name="connsiteY807" fmla="*/ 1425197 h 6246801"/>
              <a:gd name="connsiteX808" fmla="*/ 8289085 w 9384838"/>
              <a:gd name="connsiteY808" fmla="*/ 1415439 h 6246801"/>
              <a:gd name="connsiteX809" fmla="*/ 8360314 w 9384838"/>
              <a:gd name="connsiteY809" fmla="*/ 1357869 h 6246801"/>
              <a:gd name="connsiteX810" fmla="*/ 8376902 w 9384838"/>
              <a:gd name="connsiteY810" fmla="*/ 1366651 h 6246801"/>
              <a:gd name="connsiteX811" fmla="*/ 8379829 w 9384838"/>
              <a:gd name="connsiteY811" fmla="*/ 1382264 h 6246801"/>
              <a:gd name="connsiteX812" fmla="*/ 8349581 w 9384838"/>
              <a:gd name="connsiteY812" fmla="*/ 1375434 h 6246801"/>
              <a:gd name="connsiteX813" fmla="*/ 8360314 w 9384838"/>
              <a:gd name="connsiteY813" fmla="*/ 1357869 h 6246801"/>
              <a:gd name="connsiteX814" fmla="*/ 8571073 w 9384838"/>
              <a:gd name="connsiteY814" fmla="*/ 1228098 h 6246801"/>
              <a:gd name="connsiteX815" fmla="*/ 8597418 w 9384838"/>
              <a:gd name="connsiteY815" fmla="*/ 1253467 h 6246801"/>
              <a:gd name="connsiteX816" fmla="*/ 8592539 w 9384838"/>
              <a:gd name="connsiteY816" fmla="*/ 1260297 h 6246801"/>
              <a:gd name="connsiteX817" fmla="*/ 8592539 w 9384838"/>
              <a:gd name="connsiteY817" fmla="*/ 1272981 h 6246801"/>
              <a:gd name="connsiteX818" fmla="*/ 8572049 w 9384838"/>
              <a:gd name="connsiteY818" fmla="*/ 1273957 h 6246801"/>
              <a:gd name="connsiteX819" fmla="*/ 8561316 w 9384838"/>
              <a:gd name="connsiteY819" fmla="*/ 1285666 h 6246801"/>
              <a:gd name="connsiteX820" fmla="*/ 8554486 w 9384838"/>
              <a:gd name="connsiteY820" fmla="*/ 1302253 h 6246801"/>
              <a:gd name="connsiteX821" fmla="*/ 8533995 w 9384838"/>
              <a:gd name="connsiteY821" fmla="*/ 1311035 h 6246801"/>
              <a:gd name="connsiteX822" fmla="*/ 8510577 w 9384838"/>
              <a:gd name="connsiteY822" fmla="*/ 1309083 h 6246801"/>
              <a:gd name="connsiteX823" fmla="*/ 8505699 w 9384838"/>
              <a:gd name="connsiteY823" fmla="*/ 1331526 h 6246801"/>
              <a:gd name="connsiteX824" fmla="*/ 8494966 w 9384838"/>
              <a:gd name="connsiteY824" fmla="*/ 1335428 h 6246801"/>
              <a:gd name="connsiteX825" fmla="*/ 8482281 w 9384838"/>
              <a:gd name="connsiteY825" fmla="*/ 1312986 h 6246801"/>
              <a:gd name="connsiteX826" fmla="*/ 8474475 w 9384838"/>
              <a:gd name="connsiteY826" fmla="*/ 1303229 h 6246801"/>
              <a:gd name="connsiteX827" fmla="*/ 8467645 w 9384838"/>
              <a:gd name="connsiteY827" fmla="*/ 1279811 h 6246801"/>
              <a:gd name="connsiteX828" fmla="*/ 8476427 w 9384838"/>
              <a:gd name="connsiteY828" fmla="*/ 1270054 h 6246801"/>
              <a:gd name="connsiteX829" fmla="*/ 8524238 w 9384838"/>
              <a:gd name="connsiteY829" fmla="*/ 1261273 h 6246801"/>
              <a:gd name="connsiteX830" fmla="*/ 8551558 w 9384838"/>
              <a:gd name="connsiteY830" fmla="*/ 1236879 h 6246801"/>
              <a:gd name="connsiteX831" fmla="*/ 8567170 w 9384838"/>
              <a:gd name="connsiteY831" fmla="*/ 1237855 h 6246801"/>
              <a:gd name="connsiteX832" fmla="*/ 8571073 w 9384838"/>
              <a:gd name="connsiteY832" fmla="*/ 1228098 h 6246801"/>
              <a:gd name="connsiteX833" fmla="*/ 8306648 w 9384838"/>
              <a:gd name="connsiteY833" fmla="*/ 884639 h 6246801"/>
              <a:gd name="connsiteX834" fmla="*/ 8328114 w 9384838"/>
              <a:gd name="connsiteY834" fmla="*/ 903178 h 6246801"/>
              <a:gd name="connsiteX835" fmla="*/ 8334944 w 9384838"/>
              <a:gd name="connsiteY835" fmla="*/ 917814 h 6246801"/>
              <a:gd name="connsiteX836" fmla="*/ 8368119 w 9384838"/>
              <a:gd name="connsiteY836" fmla="*/ 935377 h 6246801"/>
              <a:gd name="connsiteX837" fmla="*/ 8422761 w 9384838"/>
              <a:gd name="connsiteY837" fmla="*/ 939280 h 6246801"/>
              <a:gd name="connsiteX838" fmla="*/ 8461790 w 9384838"/>
              <a:gd name="connsiteY838" fmla="*/ 922693 h 6246801"/>
              <a:gd name="connsiteX839" fmla="*/ 8450081 w 9384838"/>
              <a:gd name="connsiteY839" fmla="*/ 963674 h 6246801"/>
              <a:gd name="connsiteX840" fmla="*/ 8431542 w 9384838"/>
              <a:gd name="connsiteY840" fmla="*/ 975382 h 6246801"/>
              <a:gd name="connsiteX841" fmla="*/ 8415930 w 9384838"/>
              <a:gd name="connsiteY841" fmla="*/ 963674 h 6246801"/>
              <a:gd name="connsiteX842" fmla="*/ 8397391 w 9384838"/>
              <a:gd name="connsiteY842" fmla="*/ 963674 h 6246801"/>
              <a:gd name="connsiteX843" fmla="*/ 8359338 w 9384838"/>
              <a:gd name="connsiteY843" fmla="*/ 1014411 h 6246801"/>
              <a:gd name="connsiteX844" fmla="*/ 8284206 w 9384838"/>
              <a:gd name="connsiteY844" fmla="*/ 1020265 h 6246801"/>
              <a:gd name="connsiteX845" fmla="*/ 8247128 w 9384838"/>
              <a:gd name="connsiteY845" fmla="*/ 1070028 h 6246801"/>
              <a:gd name="connsiteX846" fmla="*/ 8212977 w 9384838"/>
              <a:gd name="connsiteY846" fmla="*/ 1083688 h 6246801"/>
              <a:gd name="connsiteX847" fmla="*/ 8184681 w 9384838"/>
              <a:gd name="connsiteY847" fmla="*/ 1151014 h 6246801"/>
              <a:gd name="connsiteX848" fmla="*/ 8163215 w 9384838"/>
              <a:gd name="connsiteY848" fmla="*/ 1151014 h 6246801"/>
              <a:gd name="connsiteX849" fmla="*/ 8155409 w 9384838"/>
              <a:gd name="connsiteY849" fmla="*/ 1207607 h 6246801"/>
              <a:gd name="connsiteX850" fmla="*/ 8099792 w 9384838"/>
              <a:gd name="connsiteY850" fmla="*/ 1223219 h 6246801"/>
              <a:gd name="connsiteX851" fmla="*/ 8077350 w 9384838"/>
              <a:gd name="connsiteY851" fmla="*/ 1247612 h 6246801"/>
              <a:gd name="connsiteX852" fmla="*/ 8066617 w 9384838"/>
              <a:gd name="connsiteY852" fmla="*/ 1319817 h 6246801"/>
              <a:gd name="connsiteX853" fmla="*/ 8057835 w 9384838"/>
              <a:gd name="connsiteY853" fmla="*/ 1315914 h 6246801"/>
              <a:gd name="connsiteX854" fmla="*/ 8009048 w 9384838"/>
              <a:gd name="connsiteY854" fmla="*/ 1320793 h 6246801"/>
              <a:gd name="connsiteX855" fmla="*/ 8009048 w 9384838"/>
              <a:gd name="connsiteY855" fmla="*/ 1309084 h 6246801"/>
              <a:gd name="connsiteX856" fmla="*/ 8010024 w 9384838"/>
              <a:gd name="connsiteY856" fmla="*/ 1293472 h 6246801"/>
              <a:gd name="connsiteX857" fmla="*/ 8002218 w 9384838"/>
              <a:gd name="connsiteY857" fmla="*/ 1262248 h 6246801"/>
              <a:gd name="connsiteX858" fmla="*/ 8013927 w 9384838"/>
              <a:gd name="connsiteY858" fmla="*/ 1254442 h 6246801"/>
              <a:gd name="connsiteX859" fmla="*/ 8038320 w 9384838"/>
              <a:gd name="connsiteY859" fmla="*/ 1219316 h 6246801"/>
              <a:gd name="connsiteX860" fmla="*/ 8077350 w 9384838"/>
              <a:gd name="connsiteY860" fmla="*/ 1190044 h 6246801"/>
              <a:gd name="connsiteX861" fmla="*/ 8108573 w 9384838"/>
              <a:gd name="connsiteY861" fmla="*/ 1167602 h 6246801"/>
              <a:gd name="connsiteX862" fmla="*/ 8111501 w 9384838"/>
              <a:gd name="connsiteY862" fmla="*/ 1154917 h 6246801"/>
              <a:gd name="connsiteX863" fmla="*/ 8135894 w 9384838"/>
              <a:gd name="connsiteY863" fmla="*/ 1148087 h 6246801"/>
              <a:gd name="connsiteX864" fmla="*/ 8141748 w 9384838"/>
              <a:gd name="connsiteY864" fmla="*/ 1130524 h 6246801"/>
              <a:gd name="connsiteX865" fmla="*/ 8135894 w 9384838"/>
              <a:gd name="connsiteY865" fmla="*/ 1121742 h 6246801"/>
              <a:gd name="connsiteX866" fmla="*/ 8143700 w 9384838"/>
              <a:gd name="connsiteY866" fmla="*/ 1104179 h 6246801"/>
              <a:gd name="connsiteX867" fmla="*/ 8200293 w 9384838"/>
              <a:gd name="connsiteY867" fmla="*/ 1030998 h 6246801"/>
              <a:gd name="connsiteX868" fmla="*/ 8231516 w 9384838"/>
              <a:gd name="connsiteY868" fmla="*/ 993920 h 6246801"/>
              <a:gd name="connsiteX869" fmla="*/ 8245176 w 9384838"/>
              <a:gd name="connsiteY869" fmla="*/ 957819 h 6246801"/>
              <a:gd name="connsiteX870" fmla="*/ 8258837 w 9384838"/>
              <a:gd name="connsiteY870" fmla="*/ 944159 h 6246801"/>
              <a:gd name="connsiteX871" fmla="*/ 8260788 w 9384838"/>
              <a:gd name="connsiteY871" fmla="*/ 920741 h 6246801"/>
              <a:gd name="connsiteX872" fmla="*/ 8289085 w 9384838"/>
              <a:gd name="connsiteY872" fmla="*/ 889516 h 6246801"/>
              <a:gd name="connsiteX873" fmla="*/ 8306648 w 9384838"/>
              <a:gd name="connsiteY873" fmla="*/ 884639 h 6246801"/>
              <a:gd name="connsiteX874" fmla="*/ 9328245 w 9384838"/>
              <a:gd name="connsiteY874" fmla="*/ 311878 h 6246801"/>
              <a:gd name="connsiteX875" fmla="*/ 9371178 w 9384838"/>
              <a:gd name="connsiteY875" fmla="*/ 317733 h 6246801"/>
              <a:gd name="connsiteX876" fmla="*/ 9384838 w 9384838"/>
              <a:gd name="connsiteY876" fmla="*/ 341150 h 6246801"/>
              <a:gd name="connsiteX877" fmla="*/ 9357517 w 9384838"/>
              <a:gd name="connsiteY877" fmla="*/ 360665 h 6246801"/>
              <a:gd name="connsiteX878" fmla="*/ 9357517 w 9384838"/>
              <a:gd name="connsiteY878" fmla="*/ 378228 h 6246801"/>
              <a:gd name="connsiteX879" fmla="*/ 9371178 w 9384838"/>
              <a:gd name="connsiteY879" fmla="*/ 393840 h 6246801"/>
              <a:gd name="connsiteX880" fmla="*/ 9367275 w 9384838"/>
              <a:gd name="connsiteY880" fmla="*/ 427015 h 6246801"/>
              <a:gd name="connsiteX881" fmla="*/ 9314585 w 9384838"/>
              <a:gd name="connsiteY881" fmla="*/ 427015 h 6246801"/>
              <a:gd name="connsiteX882" fmla="*/ 9250186 w 9384838"/>
              <a:gd name="connsiteY882" fmla="*/ 440675 h 6246801"/>
              <a:gd name="connsiteX883" fmla="*/ 9213108 w 9384838"/>
              <a:gd name="connsiteY883" fmla="*/ 471899 h 6246801"/>
              <a:gd name="connsiteX884" fmla="*/ 9162370 w 9384838"/>
              <a:gd name="connsiteY884" fmla="*/ 491414 h 6246801"/>
              <a:gd name="connsiteX885" fmla="*/ 9099923 w 9384838"/>
              <a:gd name="connsiteY885" fmla="*/ 526540 h 6246801"/>
              <a:gd name="connsiteX886" fmla="*/ 9035524 w 9384838"/>
              <a:gd name="connsiteY886" fmla="*/ 587036 h 6246801"/>
              <a:gd name="connsiteX887" fmla="*/ 8996494 w 9384838"/>
              <a:gd name="connsiteY887" fmla="*/ 635822 h 6246801"/>
              <a:gd name="connsiteX888" fmla="*/ 8961368 w 9384838"/>
              <a:gd name="connsiteY888" fmla="*/ 637774 h 6246801"/>
              <a:gd name="connsiteX889" fmla="*/ 8951610 w 9384838"/>
              <a:gd name="connsiteY889" fmla="*/ 647531 h 6246801"/>
              <a:gd name="connsiteX890" fmla="*/ 8926241 w 9384838"/>
              <a:gd name="connsiteY890" fmla="*/ 637774 h 6246801"/>
              <a:gd name="connsiteX891" fmla="*/ 8916484 w 9384838"/>
              <a:gd name="connsiteY891" fmla="*/ 608501 h 6246801"/>
              <a:gd name="connsiteX892" fmla="*/ 8883309 w 9384838"/>
              <a:gd name="connsiteY892" fmla="*/ 622162 h 6246801"/>
              <a:gd name="connsiteX893" fmla="*/ 8877454 w 9384838"/>
              <a:gd name="connsiteY893" fmla="*/ 651434 h 6246801"/>
              <a:gd name="connsiteX894" fmla="*/ 8887212 w 9384838"/>
              <a:gd name="connsiteY894" fmla="*/ 665094 h 6246801"/>
              <a:gd name="connsiteX895" fmla="*/ 8846231 w 9384838"/>
              <a:gd name="connsiteY895" fmla="*/ 719735 h 6246801"/>
              <a:gd name="connsiteX896" fmla="*/ 8799395 w 9384838"/>
              <a:gd name="connsiteY896" fmla="*/ 749008 h 6246801"/>
              <a:gd name="connsiteX897" fmla="*/ 8766220 w 9384838"/>
              <a:gd name="connsiteY897" fmla="*/ 774380 h 6246801"/>
              <a:gd name="connsiteX898" fmla="*/ 8731094 w 9384838"/>
              <a:gd name="connsiteY898" fmla="*/ 844633 h 6246801"/>
              <a:gd name="connsiteX899" fmla="*/ 8697919 w 9384838"/>
              <a:gd name="connsiteY899" fmla="*/ 862196 h 6246801"/>
              <a:gd name="connsiteX900" fmla="*/ 8666695 w 9384838"/>
              <a:gd name="connsiteY900" fmla="*/ 862196 h 6246801"/>
              <a:gd name="connsiteX901" fmla="*/ 8641326 w 9384838"/>
              <a:gd name="connsiteY901" fmla="*/ 887565 h 6246801"/>
              <a:gd name="connsiteX902" fmla="*/ 8614005 w 9384838"/>
              <a:gd name="connsiteY902" fmla="*/ 932449 h 6246801"/>
              <a:gd name="connsiteX903" fmla="*/ 8590587 w 9384838"/>
              <a:gd name="connsiteY903" fmla="*/ 936351 h 6246801"/>
              <a:gd name="connsiteX904" fmla="*/ 8576927 w 9384838"/>
              <a:gd name="connsiteY904" fmla="*/ 920740 h 6246801"/>
              <a:gd name="connsiteX905" fmla="*/ 8590587 w 9384838"/>
              <a:gd name="connsiteY905" fmla="*/ 885614 h 6246801"/>
              <a:gd name="connsiteX906" fmla="*/ 8602296 w 9384838"/>
              <a:gd name="connsiteY906" fmla="*/ 881711 h 6246801"/>
              <a:gd name="connsiteX907" fmla="*/ 8610102 w 9384838"/>
              <a:gd name="connsiteY907" fmla="*/ 868050 h 6246801"/>
              <a:gd name="connsiteX908" fmla="*/ 8606199 w 9384838"/>
              <a:gd name="connsiteY908" fmla="*/ 850487 h 6246801"/>
              <a:gd name="connsiteX909" fmla="*/ 8612054 w 9384838"/>
              <a:gd name="connsiteY909" fmla="*/ 825118 h 6246801"/>
              <a:gd name="connsiteX910" fmla="*/ 8623762 w 9384838"/>
              <a:gd name="connsiteY910" fmla="*/ 846584 h 6246801"/>
              <a:gd name="connsiteX911" fmla="*/ 8637423 w 9384838"/>
              <a:gd name="connsiteY911" fmla="*/ 848536 h 6246801"/>
              <a:gd name="connsiteX912" fmla="*/ 8649132 w 9384838"/>
              <a:gd name="connsiteY912" fmla="*/ 827069 h 6246801"/>
              <a:gd name="connsiteX913" fmla="*/ 8635471 w 9384838"/>
              <a:gd name="connsiteY913" fmla="*/ 807555 h 6246801"/>
              <a:gd name="connsiteX914" fmla="*/ 8654986 w 9384838"/>
              <a:gd name="connsiteY914" fmla="*/ 807555 h 6246801"/>
              <a:gd name="connsiteX915" fmla="*/ 8664743 w 9384838"/>
              <a:gd name="connsiteY915" fmla="*/ 819263 h 6246801"/>
              <a:gd name="connsiteX916" fmla="*/ 8692064 w 9384838"/>
              <a:gd name="connsiteY916" fmla="*/ 805603 h 6246801"/>
              <a:gd name="connsiteX917" fmla="*/ 8709627 w 9384838"/>
              <a:gd name="connsiteY917" fmla="*/ 778282 h 6246801"/>
              <a:gd name="connsiteX918" fmla="*/ 8711579 w 9384838"/>
              <a:gd name="connsiteY918" fmla="*/ 749008 h 6246801"/>
              <a:gd name="connsiteX919" fmla="*/ 8695967 w 9384838"/>
              <a:gd name="connsiteY919" fmla="*/ 749008 h 6246801"/>
              <a:gd name="connsiteX920" fmla="*/ 8672549 w 9384838"/>
              <a:gd name="connsiteY920" fmla="*/ 745105 h 6246801"/>
              <a:gd name="connsiteX921" fmla="*/ 8668646 w 9384838"/>
              <a:gd name="connsiteY921" fmla="*/ 713881 h 6246801"/>
              <a:gd name="connsiteX922" fmla="*/ 8697919 w 9384838"/>
              <a:gd name="connsiteY922" fmla="*/ 713881 h 6246801"/>
              <a:gd name="connsiteX923" fmla="*/ 8715482 w 9384838"/>
              <a:gd name="connsiteY923" fmla="*/ 731444 h 6246801"/>
              <a:gd name="connsiteX924" fmla="*/ 8733045 w 9384838"/>
              <a:gd name="connsiteY924" fmla="*/ 719735 h 6246801"/>
              <a:gd name="connsiteX925" fmla="*/ 8746705 w 9384838"/>
              <a:gd name="connsiteY925" fmla="*/ 688512 h 6246801"/>
              <a:gd name="connsiteX926" fmla="*/ 8787686 w 9384838"/>
              <a:gd name="connsiteY926" fmla="*/ 674851 h 6246801"/>
              <a:gd name="connsiteX927" fmla="*/ 8811104 w 9384838"/>
              <a:gd name="connsiteY927" fmla="*/ 624114 h 6246801"/>
              <a:gd name="connsiteX928" fmla="*/ 8830619 w 9384838"/>
              <a:gd name="connsiteY928" fmla="*/ 618260 h 6246801"/>
              <a:gd name="connsiteX929" fmla="*/ 8840376 w 9384838"/>
              <a:gd name="connsiteY929" fmla="*/ 600695 h 6246801"/>
              <a:gd name="connsiteX930" fmla="*/ 8832570 w 9384838"/>
              <a:gd name="connsiteY930" fmla="*/ 559715 h 6246801"/>
              <a:gd name="connsiteX931" fmla="*/ 8850134 w 9384838"/>
              <a:gd name="connsiteY931" fmla="*/ 559715 h 6246801"/>
              <a:gd name="connsiteX932" fmla="*/ 8885260 w 9384838"/>
              <a:gd name="connsiteY932" fmla="*/ 573376 h 6246801"/>
              <a:gd name="connsiteX933" fmla="*/ 8902823 w 9384838"/>
              <a:gd name="connsiteY933" fmla="*/ 559715 h 6246801"/>
              <a:gd name="connsiteX934" fmla="*/ 8904775 w 9384838"/>
              <a:gd name="connsiteY934" fmla="*/ 524589 h 6246801"/>
              <a:gd name="connsiteX935" fmla="*/ 8949659 w 9384838"/>
              <a:gd name="connsiteY935" fmla="*/ 497268 h 6246801"/>
              <a:gd name="connsiteX936" fmla="*/ 8976980 w 9384838"/>
              <a:gd name="connsiteY936" fmla="*/ 497268 h 6246801"/>
              <a:gd name="connsiteX937" fmla="*/ 8976980 w 9384838"/>
              <a:gd name="connsiteY937" fmla="*/ 462142 h 6246801"/>
              <a:gd name="connsiteX938" fmla="*/ 8965271 w 9384838"/>
              <a:gd name="connsiteY938" fmla="*/ 419209 h 6246801"/>
              <a:gd name="connsiteX939" fmla="*/ 8973077 w 9384838"/>
              <a:gd name="connsiteY939" fmla="*/ 393840 h 6246801"/>
              <a:gd name="connsiteX940" fmla="*/ 9002349 w 9384838"/>
              <a:gd name="connsiteY940" fmla="*/ 376277 h 6246801"/>
              <a:gd name="connsiteX941" fmla="*/ 9017961 w 9384838"/>
              <a:gd name="connsiteY941" fmla="*/ 403597 h 6246801"/>
              <a:gd name="connsiteX942" fmla="*/ 9041378 w 9384838"/>
              <a:gd name="connsiteY942" fmla="*/ 467996 h 6246801"/>
              <a:gd name="connsiteX943" fmla="*/ 9076505 w 9384838"/>
              <a:gd name="connsiteY943" fmla="*/ 475802 h 6246801"/>
              <a:gd name="connsiteX944" fmla="*/ 9154564 w 9384838"/>
              <a:gd name="connsiteY944" fmla="*/ 458239 h 6246801"/>
              <a:gd name="connsiteX945" fmla="*/ 9209205 w 9384838"/>
              <a:gd name="connsiteY945" fmla="*/ 409452 h 6246801"/>
              <a:gd name="connsiteX946" fmla="*/ 9218963 w 9384838"/>
              <a:gd name="connsiteY946" fmla="*/ 380180 h 6246801"/>
              <a:gd name="connsiteX947" fmla="*/ 9283361 w 9384838"/>
              <a:gd name="connsiteY947" fmla="*/ 325538 h 6246801"/>
              <a:gd name="connsiteX948" fmla="*/ 9328245 w 9384838"/>
              <a:gd name="connsiteY948" fmla="*/ 311878 h 6246801"/>
              <a:gd name="connsiteX949" fmla="*/ 6819242 w 9384838"/>
              <a:gd name="connsiteY949" fmla="*/ 0 h 6246801"/>
              <a:gd name="connsiteX950" fmla="*/ 6869020 w 9384838"/>
              <a:gd name="connsiteY950" fmla="*/ 125002 h 6246801"/>
              <a:gd name="connsiteX951" fmla="*/ 6969682 w 9384838"/>
              <a:gd name="connsiteY951" fmla="*/ 326334 h 6246801"/>
              <a:gd name="connsiteX952" fmla="*/ 6969682 w 9384838"/>
              <a:gd name="connsiteY952" fmla="*/ 401556 h 6246801"/>
              <a:gd name="connsiteX953" fmla="*/ 7094680 w 9384838"/>
              <a:gd name="connsiteY953" fmla="*/ 652667 h 6246801"/>
              <a:gd name="connsiteX954" fmla="*/ 7220784 w 9384838"/>
              <a:gd name="connsiteY954" fmla="*/ 803117 h 6246801"/>
              <a:gd name="connsiteX955" fmla="*/ 7321446 w 9384838"/>
              <a:gd name="connsiteY955" fmla="*/ 903783 h 6246801"/>
              <a:gd name="connsiteX956" fmla="*/ 7321446 w 9384838"/>
              <a:gd name="connsiteY956" fmla="*/ 979004 h 6246801"/>
              <a:gd name="connsiteX957" fmla="*/ 7345782 w 9384838"/>
              <a:gd name="connsiteY957" fmla="*/ 979004 h 6246801"/>
              <a:gd name="connsiteX958" fmla="*/ 7396667 w 9384838"/>
              <a:gd name="connsiteY958" fmla="*/ 1003341 h 6246801"/>
              <a:gd name="connsiteX959" fmla="*/ 7421002 w 9384838"/>
              <a:gd name="connsiteY959" fmla="*/ 979004 h 6246801"/>
              <a:gd name="connsiteX960" fmla="*/ 7496223 w 9384838"/>
              <a:gd name="connsiteY960" fmla="*/ 1003341 h 6246801"/>
              <a:gd name="connsiteX961" fmla="*/ 7446445 w 9384838"/>
              <a:gd name="connsiteY961" fmla="*/ 1054227 h 6246801"/>
              <a:gd name="connsiteX962" fmla="*/ 7471887 w 9384838"/>
              <a:gd name="connsiteY962" fmla="*/ 1078564 h 6246801"/>
              <a:gd name="connsiteX963" fmla="*/ 7521665 w 9384838"/>
              <a:gd name="connsiteY963" fmla="*/ 1054227 h 6246801"/>
              <a:gd name="connsiteX964" fmla="*/ 7547107 w 9384838"/>
              <a:gd name="connsiteY964" fmla="*/ 1129449 h 6246801"/>
              <a:gd name="connsiteX965" fmla="*/ 7672105 w 9384838"/>
              <a:gd name="connsiteY965" fmla="*/ 1179229 h 6246801"/>
              <a:gd name="connsiteX966" fmla="*/ 7747325 w 9384838"/>
              <a:gd name="connsiteY966" fmla="*/ 1179229 h 6246801"/>
              <a:gd name="connsiteX967" fmla="*/ 7847987 w 9384838"/>
              <a:gd name="connsiteY967" fmla="*/ 1104007 h 6246801"/>
              <a:gd name="connsiteX968" fmla="*/ 7923207 w 9384838"/>
              <a:gd name="connsiteY968" fmla="*/ 1078564 h 6246801"/>
              <a:gd name="connsiteX969" fmla="*/ 7998427 w 9384838"/>
              <a:gd name="connsiteY969" fmla="*/ 1003341 h 6246801"/>
              <a:gd name="connsiteX970" fmla="*/ 7998427 w 9384838"/>
              <a:gd name="connsiteY970" fmla="*/ 1054227 h 6246801"/>
              <a:gd name="connsiteX971" fmla="*/ 7948649 w 9384838"/>
              <a:gd name="connsiteY971" fmla="*/ 1104007 h 6246801"/>
              <a:gd name="connsiteX972" fmla="*/ 7948649 w 9384838"/>
              <a:gd name="connsiteY972" fmla="*/ 1129449 h 6246801"/>
              <a:gd name="connsiteX973" fmla="*/ 7822545 w 9384838"/>
              <a:gd name="connsiteY973" fmla="*/ 1279895 h 6246801"/>
              <a:gd name="connsiteX974" fmla="*/ 7822545 w 9384838"/>
              <a:gd name="connsiteY974" fmla="*/ 1379454 h 6246801"/>
              <a:gd name="connsiteX975" fmla="*/ 7873429 w 9384838"/>
              <a:gd name="connsiteY975" fmla="*/ 1379454 h 6246801"/>
              <a:gd name="connsiteX976" fmla="*/ 7847987 w 9384838"/>
              <a:gd name="connsiteY976" fmla="*/ 1505563 h 6246801"/>
              <a:gd name="connsiteX977" fmla="*/ 7797103 w 9384838"/>
              <a:gd name="connsiteY977" fmla="*/ 1531005 h 6246801"/>
              <a:gd name="connsiteX978" fmla="*/ 7873429 w 9384838"/>
              <a:gd name="connsiteY978" fmla="*/ 1606229 h 6246801"/>
              <a:gd name="connsiteX979" fmla="*/ 7948649 w 9384838"/>
              <a:gd name="connsiteY979" fmla="*/ 1606229 h 6246801"/>
              <a:gd name="connsiteX980" fmla="*/ 7923207 w 9384838"/>
              <a:gd name="connsiteY980" fmla="*/ 1656009 h 6246801"/>
              <a:gd name="connsiteX981" fmla="*/ 7772767 w 9384838"/>
              <a:gd name="connsiteY981" fmla="*/ 1630565 h 6246801"/>
              <a:gd name="connsiteX982" fmla="*/ 7672105 w 9384838"/>
              <a:gd name="connsiteY982" fmla="*/ 1705789 h 6246801"/>
              <a:gd name="connsiteX983" fmla="*/ 7672105 w 9384838"/>
              <a:gd name="connsiteY983" fmla="*/ 1656009 h 6246801"/>
              <a:gd name="connsiteX984" fmla="*/ 7596885 w 9384838"/>
              <a:gd name="connsiteY984" fmla="*/ 1656009 h 6246801"/>
              <a:gd name="connsiteX985" fmla="*/ 7571443 w 9384838"/>
              <a:gd name="connsiteY985" fmla="*/ 1705789 h 6246801"/>
              <a:gd name="connsiteX986" fmla="*/ 7446445 w 9384838"/>
              <a:gd name="connsiteY986" fmla="*/ 1681452 h 6246801"/>
              <a:gd name="connsiteX987" fmla="*/ 7421002 w 9384838"/>
              <a:gd name="connsiteY987" fmla="*/ 1630565 h 6246801"/>
              <a:gd name="connsiteX988" fmla="*/ 7321446 w 9384838"/>
              <a:gd name="connsiteY988" fmla="*/ 1630565 h 6246801"/>
              <a:gd name="connsiteX989" fmla="*/ 7070344 w 9384838"/>
              <a:gd name="connsiteY989" fmla="*/ 1756674 h 6246801"/>
              <a:gd name="connsiteX990" fmla="*/ 6869020 w 9384838"/>
              <a:gd name="connsiteY990" fmla="*/ 1907113 h 6246801"/>
              <a:gd name="connsiteX991" fmla="*/ 6894462 w 9384838"/>
              <a:gd name="connsiteY991" fmla="*/ 1956897 h 6246801"/>
              <a:gd name="connsiteX992" fmla="*/ 6819242 w 9384838"/>
              <a:gd name="connsiteY992" fmla="*/ 2081899 h 6246801"/>
              <a:gd name="connsiteX993" fmla="*/ 6793800 w 9384838"/>
              <a:gd name="connsiteY993" fmla="*/ 2006676 h 6246801"/>
              <a:gd name="connsiteX994" fmla="*/ 6668802 w 9384838"/>
              <a:gd name="connsiteY994" fmla="*/ 1931450 h 6246801"/>
              <a:gd name="connsiteX995" fmla="*/ 6542697 w 9384838"/>
              <a:gd name="connsiteY995" fmla="*/ 1831894 h 6246801"/>
              <a:gd name="connsiteX996" fmla="*/ 6467477 w 9384838"/>
              <a:gd name="connsiteY996" fmla="*/ 1705789 h 6246801"/>
              <a:gd name="connsiteX997" fmla="*/ 6417699 w 9384838"/>
              <a:gd name="connsiteY997" fmla="*/ 1681452 h 6246801"/>
              <a:gd name="connsiteX998" fmla="*/ 6342479 w 9384838"/>
              <a:gd name="connsiteY998" fmla="*/ 1580786 h 6246801"/>
              <a:gd name="connsiteX999" fmla="*/ 6217481 w 9384838"/>
              <a:gd name="connsiteY999" fmla="*/ 1555343 h 6246801"/>
              <a:gd name="connsiteX1000" fmla="*/ 6091377 w 9384838"/>
              <a:gd name="connsiteY1000" fmla="*/ 1606229 h 6246801"/>
              <a:gd name="connsiteX1001" fmla="*/ 5991821 w 9384838"/>
              <a:gd name="connsiteY1001" fmla="*/ 1681452 h 6246801"/>
              <a:gd name="connsiteX1002" fmla="*/ 5966379 w 9384838"/>
              <a:gd name="connsiteY1002" fmla="*/ 1630565 h 6246801"/>
              <a:gd name="connsiteX1003" fmla="*/ 5966379 w 9384838"/>
              <a:gd name="connsiteY1003" fmla="*/ 1580786 h 6246801"/>
              <a:gd name="connsiteX1004" fmla="*/ 5916601 w 9384838"/>
              <a:gd name="connsiteY1004" fmla="*/ 1531005 h 6246801"/>
              <a:gd name="connsiteX1005" fmla="*/ 5940937 w 9384838"/>
              <a:gd name="connsiteY1005" fmla="*/ 1505563 h 6246801"/>
              <a:gd name="connsiteX1006" fmla="*/ 5891159 w 9384838"/>
              <a:gd name="connsiteY1006" fmla="*/ 1480122 h 6246801"/>
              <a:gd name="connsiteX1007" fmla="*/ 5840275 w 9384838"/>
              <a:gd name="connsiteY1007" fmla="*/ 1480122 h 6246801"/>
              <a:gd name="connsiteX1008" fmla="*/ 5815939 w 9384838"/>
              <a:gd name="connsiteY1008" fmla="*/ 1455784 h 6246801"/>
              <a:gd name="connsiteX1009" fmla="*/ 5740719 w 9384838"/>
              <a:gd name="connsiteY1009" fmla="*/ 1505563 h 6246801"/>
              <a:gd name="connsiteX1010" fmla="*/ 5665499 w 9384838"/>
              <a:gd name="connsiteY1010" fmla="*/ 1606229 h 6246801"/>
              <a:gd name="connsiteX1011" fmla="*/ 5715277 w 9384838"/>
              <a:gd name="connsiteY1011" fmla="*/ 1656009 h 6246801"/>
              <a:gd name="connsiteX1012" fmla="*/ 5765055 w 9384838"/>
              <a:gd name="connsiteY1012" fmla="*/ 1731231 h 6246801"/>
              <a:gd name="connsiteX1013" fmla="*/ 5840275 w 9384838"/>
              <a:gd name="connsiteY1013" fmla="*/ 1731231 h 6246801"/>
              <a:gd name="connsiteX1014" fmla="*/ 5916601 w 9384838"/>
              <a:gd name="connsiteY1014" fmla="*/ 1881669 h 6246801"/>
              <a:gd name="connsiteX1015" fmla="*/ 5966379 w 9384838"/>
              <a:gd name="connsiteY1015" fmla="*/ 1956897 h 6246801"/>
              <a:gd name="connsiteX1016" fmla="*/ 5891159 w 9384838"/>
              <a:gd name="connsiteY1016" fmla="*/ 2006676 h 6246801"/>
              <a:gd name="connsiteX1017" fmla="*/ 5815939 w 9384838"/>
              <a:gd name="connsiteY1017" fmla="*/ 1931450 h 6246801"/>
              <a:gd name="connsiteX1018" fmla="*/ 5765055 w 9384838"/>
              <a:gd name="connsiteY1018" fmla="*/ 1881669 h 6246801"/>
              <a:gd name="connsiteX1019" fmla="*/ 5715277 w 9384838"/>
              <a:gd name="connsiteY1019" fmla="*/ 1931450 h 6246801"/>
              <a:gd name="connsiteX1020" fmla="*/ 5665499 w 9384838"/>
              <a:gd name="connsiteY1020" fmla="*/ 1931450 h 6246801"/>
              <a:gd name="connsiteX1021" fmla="*/ 5640056 w 9384838"/>
              <a:gd name="connsiteY1021" fmla="*/ 2006676 h 6246801"/>
              <a:gd name="connsiteX1022" fmla="*/ 5590278 w 9384838"/>
              <a:gd name="connsiteY1022" fmla="*/ 2006676 h 6246801"/>
              <a:gd name="connsiteX1023" fmla="*/ 5515058 w 9384838"/>
              <a:gd name="connsiteY1023" fmla="*/ 2081899 h 6246801"/>
              <a:gd name="connsiteX1024" fmla="*/ 5464174 w 9384838"/>
              <a:gd name="connsiteY1024" fmla="*/ 2057559 h 6246801"/>
              <a:gd name="connsiteX1025" fmla="*/ 5464174 w 9384838"/>
              <a:gd name="connsiteY1025" fmla="*/ 1956897 h 6246801"/>
              <a:gd name="connsiteX1026" fmla="*/ 5489616 w 9384838"/>
              <a:gd name="connsiteY1026" fmla="*/ 1881669 h 6246801"/>
              <a:gd name="connsiteX1027" fmla="*/ 5564836 w 9384838"/>
              <a:gd name="connsiteY1027" fmla="*/ 1831894 h 6246801"/>
              <a:gd name="connsiteX1028" fmla="*/ 5590278 w 9384838"/>
              <a:gd name="connsiteY1028" fmla="*/ 1756674 h 6246801"/>
              <a:gd name="connsiteX1029" fmla="*/ 5539394 w 9384838"/>
              <a:gd name="connsiteY1029" fmla="*/ 1656009 h 6246801"/>
              <a:gd name="connsiteX1030" fmla="*/ 5515058 w 9384838"/>
              <a:gd name="connsiteY1030" fmla="*/ 1656009 h 6246801"/>
              <a:gd name="connsiteX1031" fmla="*/ 5515058 w 9384838"/>
              <a:gd name="connsiteY1031" fmla="*/ 1606229 h 6246801"/>
              <a:gd name="connsiteX1032" fmla="*/ 5489616 w 9384838"/>
              <a:gd name="connsiteY1032" fmla="*/ 1580786 h 6246801"/>
              <a:gd name="connsiteX1033" fmla="*/ 5489616 w 9384838"/>
              <a:gd name="connsiteY1033" fmla="*/ 1531005 h 6246801"/>
              <a:gd name="connsiteX1034" fmla="*/ 5539394 w 9384838"/>
              <a:gd name="connsiteY1034" fmla="*/ 1455784 h 6246801"/>
              <a:gd name="connsiteX1035" fmla="*/ 5539394 w 9384838"/>
              <a:gd name="connsiteY1035" fmla="*/ 1404898 h 6246801"/>
              <a:gd name="connsiteX1036" fmla="*/ 5564836 w 9384838"/>
              <a:gd name="connsiteY1036" fmla="*/ 1355118 h 6246801"/>
              <a:gd name="connsiteX1037" fmla="*/ 5614614 w 9384838"/>
              <a:gd name="connsiteY1037" fmla="*/ 1379454 h 6246801"/>
              <a:gd name="connsiteX1038" fmla="*/ 5689834 w 9384838"/>
              <a:gd name="connsiteY1038" fmla="*/ 1355118 h 6246801"/>
              <a:gd name="connsiteX1039" fmla="*/ 5740719 w 9384838"/>
              <a:gd name="connsiteY1039" fmla="*/ 1329675 h 6246801"/>
              <a:gd name="connsiteX1040" fmla="*/ 5765055 w 9384838"/>
              <a:gd name="connsiteY1040" fmla="*/ 1355118 h 6246801"/>
              <a:gd name="connsiteX1041" fmla="*/ 5815939 w 9384838"/>
              <a:gd name="connsiteY1041" fmla="*/ 1279895 h 6246801"/>
              <a:gd name="connsiteX1042" fmla="*/ 5891159 w 9384838"/>
              <a:gd name="connsiteY1042" fmla="*/ 1254452 h 6246801"/>
              <a:gd name="connsiteX1043" fmla="*/ 5891159 w 9384838"/>
              <a:gd name="connsiteY1043" fmla="*/ 1179229 h 6246801"/>
              <a:gd name="connsiteX1044" fmla="*/ 5840275 w 9384838"/>
              <a:gd name="connsiteY1044" fmla="*/ 1104007 h 6246801"/>
              <a:gd name="connsiteX1045" fmla="*/ 5865717 w 9384838"/>
              <a:gd name="connsiteY1045" fmla="*/ 1054227 h 6246801"/>
              <a:gd name="connsiteX1046" fmla="*/ 5916601 w 9384838"/>
              <a:gd name="connsiteY1046" fmla="*/ 1054227 h 6246801"/>
              <a:gd name="connsiteX1047" fmla="*/ 6041599 w 9384838"/>
              <a:gd name="connsiteY1047" fmla="*/ 1179229 h 6246801"/>
              <a:gd name="connsiteX1048" fmla="*/ 6091377 w 9384838"/>
              <a:gd name="connsiteY1048" fmla="*/ 1153786 h 6246801"/>
              <a:gd name="connsiteX1049" fmla="*/ 6091377 w 9384838"/>
              <a:gd name="connsiteY1049" fmla="*/ 1204672 h 6246801"/>
              <a:gd name="connsiteX1050" fmla="*/ 6166597 w 9384838"/>
              <a:gd name="connsiteY1050" fmla="*/ 1254452 h 6246801"/>
              <a:gd name="connsiteX1051" fmla="*/ 6292701 w 9384838"/>
              <a:gd name="connsiteY1051" fmla="*/ 1179229 h 6246801"/>
              <a:gd name="connsiteX1052" fmla="*/ 6317037 w 9384838"/>
              <a:gd name="connsiteY1052" fmla="*/ 1129449 h 6246801"/>
              <a:gd name="connsiteX1053" fmla="*/ 6292701 w 9384838"/>
              <a:gd name="connsiteY1053" fmla="*/ 1054227 h 6246801"/>
              <a:gd name="connsiteX1054" fmla="*/ 6317037 w 9384838"/>
              <a:gd name="connsiteY1054" fmla="*/ 1003341 h 6246801"/>
              <a:gd name="connsiteX1055" fmla="*/ 6317037 w 9384838"/>
              <a:gd name="connsiteY1055" fmla="*/ 953562 h 6246801"/>
              <a:gd name="connsiteX1056" fmla="*/ 6342479 w 9384838"/>
              <a:gd name="connsiteY1056" fmla="*/ 903783 h 6246801"/>
              <a:gd name="connsiteX1057" fmla="*/ 6443141 w 9384838"/>
              <a:gd name="connsiteY1057" fmla="*/ 878340 h 6246801"/>
              <a:gd name="connsiteX1058" fmla="*/ 6492919 w 9384838"/>
              <a:gd name="connsiteY1058" fmla="*/ 803117 h 6246801"/>
              <a:gd name="connsiteX1059" fmla="*/ 6518361 w 9384838"/>
              <a:gd name="connsiteY1059" fmla="*/ 652667 h 6246801"/>
              <a:gd name="connsiteX1060" fmla="*/ 6619024 w 9384838"/>
              <a:gd name="connsiteY1060" fmla="*/ 526559 h 6246801"/>
              <a:gd name="connsiteX1061" fmla="*/ 6643360 w 9384838"/>
              <a:gd name="connsiteY1061" fmla="*/ 300891 h 6246801"/>
              <a:gd name="connsiteX1062" fmla="*/ 6619024 w 9384838"/>
              <a:gd name="connsiteY1062" fmla="*/ 125002 h 6246801"/>
              <a:gd name="connsiteX1063" fmla="*/ 6694244 w 9384838"/>
              <a:gd name="connsiteY1063" fmla="*/ 49779 h 6246801"/>
              <a:gd name="connsiteX1064" fmla="*/ 6769464 w 9384838"/>
              <a:gd name="connsiteY1064" fmla="*/ 49779 h 6246801"/>
              <a:gd name="connsiteX1065" fmla="*/ 6819242 w 9384838"/>
              <a:gd name="connsiteY106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77742 w 9384838"/>
              <a:gd name="connsiteY49" fmla="*/ 5419351 h 6246801"/>
              <a:gd name="connsiteX50" fmla="*/ 2153406 w 9384838"/>
              <a:gd name="connsiteY50" fmla="*/ 5444794 h 6246801"/>
              <a:gd name="connsiteX51" fmla="*/ 2089246 w 9384838"/>
              <a:gd name="connsiteY51" fmla="*/ 5541035 h 6246801"/>
              <a:gd name="connsiteX52" fmla="*/ 2052745 w 9384838"/>
              <a:gd name="connsiteY52" fmla="*/ 5444794 h 6246801"/>
              <a:gd name="connsiteX53" fmla="*/ 2031728 w 9384838"/>
              <a:gd name="connsiteY53" fmla="*/ 5401651 h 6246801"/>
              <a:gd name="connsiteX54" fmla="*/ 1976418 w 9384838"/>
              <a:gd name="connsiteY54" fmla="*/ 5379527 h 6246801"/>
              <a:gd name="connsiteX55" fmla="*/ 1952840 w 9384838"/>
              <a:gd name="connsiteY55" fmla="*/ 5345230 h 6246801"/>
              <a:gd name="connsiteX56" fmla="*/ 1949964 w 9384838"/>
              <a:gd name="connsiteY56" fmla="*/ 5344664 h 6246801"/>
              <a:gd name="connsiteX57" fmla="*/ 1851420 w 9384838"/>
              <a:gd name="connsiteY57" fmla="*/ 5369571 h 6246801"/>
              <a:gd name="connsiteX58" fmla="*/ 1827084 w 9384838"/>
              <a:gd name="connsiteY58" fmla="*/ 5393908 h 6246801"/>
              <a:gd name="connsiteX59" fmla="*/ 1751865 w 9384838"/>
              <a:gd name="connsiteY59" fmla="*/ 5393908 h 6246801"/>
              <a:gd name="connsiteX60" fmla="*/ 1726423 w 9384838"/>
              <a:gd name="connsiteY60" fmla="*/ 5419351 h 6246801"/>
              <a:gd name="connsiteX61" fmla="*/ 1726423 w 9384838"/>
              <a:gd name="connsiteY61" fmla="*/ 5444794 h 6246801"/>
              <a:gd name="connsiteX62" fmla="*/ 1625760 w 9384838"/>
              <a:gd name="connsiteY62" fmla="*/ 5544353 h 6246801"/>
              <a:gd name="connsiteX63" fmla="*/ 1601424 w 9384838"/>
              <a:gd name="connsiteY63" fmla="*/ 5520017 h 6246801"/>
              <a:gd name="connsiteX64" fmla="*/ 1575982 w 9384838"/>
              <a:gd name="connsiteY64" fmla="*/ 5544353 h 6246801"/>
              <a:gd name="connsiteX65" fmla="*/ 1575982 w 9384838"/>
              <a:gd name="connsiteY65" fmla="*/ 5595239 h 6246801"/>
              <a:gd name="connsiteX66" fmla="*/ 1550540 w 9384838"/>
              <a:gd name="connsiteY66" fmla="*/ 5595239 h 6246801"/>
              <a:gd name="connsiteX67" fmla="*/ 1550540 w 9384838"/>
              <a:gd name="connsiteY67" fmla="*/ 5645019 h 6246801"/>
              <a:gd name="connsiteX68" fmla="*/ 1500761 w 9384838"/>
              <a:gd name="connsiteY68" fmla="*/ 5619576 h 6246801"/>
              <a:gd name="connsiteX69" fmla="*/ 1475319 w 9384838"/>
              <a:gd name="connsiteY69" fmla="*/ 5619576 h 6246801"/>
              <a:gd name="connsiteX70" fmla="*/ 1425540 w 9384838"/>
              <a:gd name="connsiteY70" fmla="*/ 5595239 h 6246801"/>
              <a:gd name="connsiteX71" fmla="*/ 1475319 w 9384838"/>
              <a:gd name="connsiteY71" fmla="*/ 5569796 h 6246801"/>
              <a:gd name="connsiteX72" fmla="*/ 1450982 w 9384838"/>
              <a:gd name="connsiteY72" fmla="*/ 5544353 h 6246801"/>
              <a:gd name="connsiteX73" fmla="*/ 1450982 w 9384838"/>
              <a:gd name="connsiteY73" fmla="*/ 5544353 h 6246801"/>
              <a:gd name="connsiteX74" fmla="*/ 1425539 w 9384838"/>
              <a:gd name="connsiteY74" fmla="*/ 5544353 h 6246801"/>
              <a:gd name="connsiteX75" fmla="*/ 1400097 w 9384838"/>
              <a:gd name="connsiteY75" fmla="*/ 5469130 h 6246801"/>
              <a:gd name="connsiteX76" fmla="*/ 1400097 w 9384838"/>
              <a:gd name="connsiteY76" fmla="*/ 5419351 h 6246801"/>
              <a:gd name="connsiteX77" fmla="*/ 1450982 w 9384838"/>
              <a:gd name="connsiteY77" fmla="*/ 5369571 h 6246801"/>
              <a:gd name="connsiteX78" fmla="*/ 1450982 w 9384838"/>
              <a:gd name="connsiteY78" fmla="*/ 5344128 h 6246801"/>
              <a:gd name="connsiteX79" fmla="*/ 1400097 w 9384838"/>
              <a:gd name="connsiteY79" fmla="*/ 5318685 h 6246801"/>
              <a:gd name="connsiteX80" fmla="*/ 1425539 w 9384838"/>
              <a:gd name="connsiteY80" fmla="*/ 5268905 h 6246801"/>
              <a:gd name="connsiteX81" fmla="*/ 1400097 w 9384838"/>
              <a:gd name="connsiteY81" fmla="*/ 5243462 h 6246801"/>
              <a:gd name="connsiteX82" fmla="*/ 1450982 w 9384838"/>
              <a:gd name="connsiteY82" fmla="*/ 5218019 h 6246801"/>
              <a:gd name="connsiteX83" fmla="*/ 1526203 w 9384838"/>
              <a:gd name="connsiteY83" fmla="*/ 5193682 h 6246801"/>
              <a:gd name="connsiteX84" fmla="*/ 1575981 w 9384838"/>
              <a:gd name="connsiteY84" fmla="*/ 5168239 h 6246801"/>
              <a:gd name="connsiteX85" fmla="*/ 1575981 w 9384838"/>
              <a:gd name="connsiteY85" fmla="*/ 5118459 h 6246801"/>
              <a:gd name="connsiteX86" fmla="*/ 1625759 w 9384838"/>
              <a:gd name="connsiteY86" fmla="*/ 5093016 h 6246801"/>
              <a:gd name="connsiteX87" fmla="*/ 1625759 w 9384838"/>
              <a:gd name="connsiteY87" fmla="*/ 5043236 h 6246801"/>
              <a:gd name="connsiteX88" fmla="*/ 1726423 w 9384838"/>
              <a:gd name="connsiteY88" fmla="*/ 5017793 h 6246801"/>
              <a:gd name="connsiteX89" fmla="*/ 1726423 w 9384838"/>
              <a:gd name="connsiteY89" fmla="*/ 5067573 h 6246801"/>
              <a:gd name="connsiteX90" fmla="*/ 1751865 w 9384838"/>
              <a:gd name="connsiteY90" fmla="*/ 5118459 h 6246801"/>
              <a:gd name="connsiteX91" fmla="*/ 1851420 w 9384838"/>
              <a:gd name="connsiteY91" fmla="*/ 5118459 h 6246801"/>
              <a:gd name="connsiteX92" fmla="*/ 1902304 w 9384838"/>
              <a:gd name="connsiteY92" fmla="*/ 5142796 h 6246801"/>
              <a:gd name="connsiteX93" fmla="*/ 1977523 w 9384838"/>
              <a:gd name="connsiteY93" fmla="*/ 5093016 h 6246801"/>
              <a:gd name="connsiteX94" fmla="*/ 1999647 w 9384838"/>
              <a:gd name="connsiteY94" fmla="*/ 5047661 h 6246801"/>
              <a:gd name="connsiteX95" fmla="*/ 1989691 w 9384838"/>
              <a:gd name="connsiteY95" fmla="*/ 5011156 h 6246801"/>
              <a:gd name="connsiteX96" fmla="*/ 2030620 w 9384838"/>
              <a:gd name="connsiteY96" fmla="*/ 5032174 h 6246801"/>
              <a:gd name="connsiteX97" fmla="*/ 2050531 w 9384838"/>
              <a:gd name="connsiteY97" fmla="*/ 5012262 h 6246801"/>
              <a:gd name="connsiteX98" fmla="*/ 2127963 w 9384838"/>
              <a:gd name="connsiteY98" fmla="*/ 4992350 h 6246801"/>
              <a:gd name="connsiteX99" fmla="*/ 798333 w 9384838"/>
              <a:gd name="connsiteY99" fmla="*/ 4867347 h 6246801"/>
              <a:gd name="connsiteX100" fmla="*/ 848111 w 9384838"/>
              <a:gd name="connsiteY100" fmla="*/ 4867347 h 6246801"/>
              <a:gd name="connsiteX101" fmla="*/ 873554 w 9384838"/>
              <a:gd name="connsiteY101" fmla="*/ 4917127 h 6246801"/>
              <a:gd name="connsiteX102" fmla="*/ 898996 w 9384838"/>
              <a:gd name="connsiteY102" fmla="*/ 4892790 h 6246801"/>
              <a:gd name="connsiteX103" fmla="*/ 923332 w 9384838"/>
              <a:gd name="connsiteY103" fmla="*/ 4892790 h 6246801"/>
              <a:gd name="connsiteX104" fmla="*/ 873554 w 9384838"/>
              <a:gd name="connsiteY104" fmla="*/ 4942570 h 6246801"/>
              <a:gd name="connsiteX105" fmla="*/ 898996 w 9384838"/>
              <a:gd name="connsiteY105" fmla="*/ 4968013 h 6246801"/>
              <a:gd name="connsiteX106" fmla="*/ 873554 w 9384838"/>
              <a:gd name="connsiteY106" fmla="*/ 4992350 h 6246801"/>
              <a:gd name="connsiteX107" fmla="*/ 898996 w 9384838"/>
              <a:gd name="connsiteY107" fmla="*/ 5017793 h 6246801"/>
              <a:gd name="connsiteX108" fmla="*/ 898996 w 9384838"/>
              <a:gd name="connsiteY108" fmla="*/ 5043236 h 6246801"/>
              <a:gd name="connsiteX109" fmla="*/ 948774 w 9384838"/>
              <a:gd name="connsiteY109" fmla="*/ 5067573 h 6246801"/>
              <a:gd name="connsiteX110" fmla="*/ 974217 w 9384838"/>
              <a:gd name="connsiteY110" fmla="*/ 5093016 h 6246801"/>
              <a:gd name="connsiteX111" fmla="*/ 998553 w 9384838"/>
              <a:gd name="connsiteY111" fmla="*/ 5118459 h 6246801"/>
              <a:gd name="connsiteX112" fmla="*/ 1049437 w 9384838"/>
              <a:gd name="connsiteY112" fmla="*/ 5118459 h 6246801"/>
              <a:gd name="connsiteX113" fmla="*/ 1099216 w 9384838"/>
              <a:gd name="connsiteY113" fmla="*/ 5067573 h 6246801"/>
              <a:gd name="connsiteX114" fmla="*/ 1148994 w 9384838"/>
              <a:gd name="connsiteY114" fmla="*/ 5093016 h 6246801"/>
              <a:gd name="connsiteX115" fmla="*/ 1174436 w 9384838"/>
              <a:gd name="connsiteY115" fmla="*/ 5142796 h 6246801"/>
              <a:gd name="connsiteX116" fmla="*/ 1148994 w 9384838"/>
              <a:gd name="connsiteY116" fmla="*/ 5193682 h 6246801"/>
              <a:gd name="connsiteX117" fmla="*/ 1099216 w 9384838"/>
              <a:gd name="connsiteY117" fmla="*/ 5218019 h 6246801"/>
              <a:gd name="connsiteX118" fmla="*/ 1073773 w 9384838"/>
              <a:gd name="connsiteY118" fmla="*/ 5218019 h 6246801"/>
              <a:gd name="connsiteX119" fmla="*/ 1049437 w 9384838"/>
              <a:gd name="connsiteY119" fmla="*/ 5193682 h 6246801"/>
              <a:gd name="connsiteX120" fmla="*/ 1023995 w 9384838"/>
              <a:gd name="connsiteY120" fmla="*/ 5243462 h 6246801"/>
              <a:gd name="connsiteX121" fmla="*/ 1049437 w 9384838"/>
              <a:gd name="connsiteY121" fmla="*/ 5293242 h 6246801"/>
              <a:gd name="connsiteX122" fmla="*/ 1099216 w 9384838"/>
              <a:gd name="connsiteY122" fmla="*/ 5293242 h 6246801"/>
              <a:gd name="connsiteX123" fmla="*/ 1199879 w 9384838"/>
              <a:gd name="connsiteY123" fmla="*/ 5318685 h 6246801"/>
              <a:gd name="connsiteX124" fmla="*/ 1124658 w 9384838"/>
              <a:gd name="connsiteY124" fmla="*/ 5369571 h 6246801"/>
              <a:gd name="connsiteX125" fmla="*/ 1148994 w 9384838"/>
              <a:gd name="connsiteY125" fmla="*/ 5393907 h 6246801"/>
              <a:gd name="connsiteX126" fmla="*/ 1199879 w 9384838"/>
              <a:gd name="connsiteY126" fmla="*/ 5393907 h 6246801"/>
              <a:gd name="connsiteX127" fmla="*/ 1148994 w 9384838"/>
              <a:gd name="connsiteY127" fmla="*/ 5444793 h 6246801"/>
              <a:gd name="connsiteX128" fmla="*/ 1199879 w 9384838"/>
              <a:gd name="connsiteY128" fmla="*/ 5469130 h 6246801"/>
              <a:gd name="connsiteX129" fmla="*/ 1174436 w 9384838"/>
              <a:gd name="connsiteY129" fmla="*/ 5520016 h 6246801"/>
              <a:gd name="connsiteX130" fmla="*/ 1124658 w 9384838"/>
              <a:gd name="connsiteY130" fmla="*/ 5520016 h 6246801"/>
              <a:gd name="connsiteX131" fmla="*/ 1099216 w 9384838"/>
              <a:gd name="connsiteY131" fmla="*/ 5544353 h 6246801"/>
              <a:gd name="connsiteX132" fmla="*/ 1023995 w 9384838"/>
              <a:gd name="connsiteY132" fmla="*/ 5619576 h 6246801"/>
              <a:gd name="connsiteX133" fmla="*/ 1023995 w 9384838"/>
              <a:gd name="connsiteY133" fmla="*/ 5645019 h 6246801"/>
              <a:gd name="connsiteX134" fmla="*/ 998553 w 9384838"/>
              <a:gd name="connsiteY134" fmla="*/ 5670462 h 6246801"/>
              <a:gd name="connsiteX135" fmla="*/ 823775 w 9384838"/>
              <a:gd name="connsiteY135" fmla="*/ 5920467 h 6246801"/>
              <a:gd name="connsiteX136" fmla="*/ 848111 w 9384838"/>
              <a:gd name="connsiteY136" fmla="*/ 5971353 h 6246801"/>
              <a:gd name="connsiteX137" fmla="*/ 798334 w 9384838"/>
              <a:gd name="connsiteY137" fmla="*/ 6021132 h 6246801"/>
              <a:gd name="connsiteX138" fmla="*/ 772890 w 9384838"/>
              <a:gd name="connsiteY138" fmla="*/ 6046575 h 6246801"/>
              <a:gd name="connsiteX139" fmla="*/ 772890 w 9384838"/>
              <a:gd name="connsiteY139" fmla="*/ 6096355 h 6246801"/>
              <a:gd name="connsiteX140" fmla="*/ 723113 w 9384838"/>
              <a:gd name="connsiteY140" fmla="*/ 6147241 h 6246801"/>
              <a:gd name="connsiteX141" fmla="*/ 697671 w 9384838"/>
              <a:gd name="connsiteY141" fmla="*/ 6096355 h 6246801"/>
              <a:gd name="connsiteX142" fmla="*/ 672229 w 9384838"/>
              <a:gd name="connsiteY142" fmla="*/ 6072018 h 6246801"/>
              <a:gd name="connsiteX143" fmla="*/ 693023 w 9384838"/>
              <a:gd name="connsiteY143" fmla="*/ 6051222 h 6246801"/>
              <a:gd name="connsiteX144" fmla="*/ 702873 w 9384838"/>
              <a:gd name="connsiteY144" fmla="*/ 6041372 h 6246801"/>
              <a:gd name="connsiteX145" fmla="*/ 702874 w 9384838"/>
              <a:gd name="connsiteY145" fmla="*/ 6041371 h 6246801"/>
              <a:gd name="connsiteX146" fmla="*/ 693023 w 9384838"/>
              <a:gd name="connsiteY146" fmla="*/ 6051222 h 6246801"/>
              <a:gd name="connsiteX147" fmla="*/ 672228 w 9384838"/>
              <a:gd name="connsiteY147" fmla="*/ 6072019 h 6246801"/>
              <a:gd name="connsiteX148" fmla="*/ 647891 w 9384838"/>
              <a:gd name="connsiteY148" fmla="*/ 6046576 h 6246801"/>
              <a:gd name="connsiteX149" fmla="*/ 597007 w 9384838"/>
              <a:gd name="connsiteY149" fmla="*/ 6096356 h 6246801"/>
              <a:gd name="connsiteX150" fmla="*/ 622449 w 9384838"/>
              <a:gd name="connsiteY150" fmla="*/ 6147242 h 6246801"/>
              <a:gd name="connsiteX151" fmla="*/ 622449 w 9384838"/>
              <a:gd name="connsiteY151" fmla="*/ 6171578 h 6246801"/>
              <a:gd name="connsiteX152" fmla="*/ 597007 w 9384838"/>
              <a:gd name="connsiteY152" fmla="*/ 6171578 h 6246801"/>
              <a:gd name="connsiteX153" fmla="*/ 547229 w 9384838"/>
              <a:gd name="connsiteY153" fmla="*/ 6222464 h 6246801"/>
              <a:gd name="connsiteX154" fmla="*/ 497452 w 9384838"/>
              <a:gd name="connsiteY154" fmla="*/ 6222464 h 6246801"/>
              <a:gd name="connsiteX155" fmla="*/ 422232 w 9384838"/>
              <a:gd name="connsiteY155" fmla="*/ 6246801 h 6246801"/>
              <a:gd name="connsiteX156" fmla="*/ 472009 w 9384838"/>
              <a:gd name="connsiteY156" fmla="*/ 6171578 h 6246801"/>
              <a:gd name="connsiteX157" fmla="*/ 521787 w 9384838"/>
              <a:gd name="connsiteY157" fmla="*/ 6121799 h 6246801"/>
              <a:gd name="connsiteX158" fmla="*/ 497452 w 9384838"/>
              <a:gd name="connsiteY158" fmla="*/ 6046576 h 6246801"/>
              <a:gd name="connsiteX159" fmla="*/ 497452 w 9384838"/>
              <a:gd name="connsiteY159" fmla="*/ 5996796 h 6246801"/>
              <a:gd name="connsiteX160" fmla="*/ 521787 w 9384838"/>
              <a:gd name="connsiteY160" fmla="*/ 5996796 h 6246801"/>
              <a:gd name="connsiteX161" fmla="*/ 572672 w 9384838"/>
              <a:gd name="connsiteY161" fmla="*/ 5945910 h 6246801"/>
              <a:gd name="connsiteX162" fmla="*/ 547229 w 9384838"/>
              <a:gd name="connsiteY162" fmla="*/ 5920467 h 6246801"/>
              <a:gd name="connsiteX163" fmla="*/ 497452 w 9384838"/>
              <a:gd name="connsiteY163" fmla="*/ 5896130 h 6246801"/>
              <a:gd name="connsiteX164" fmla="*/ 472009 w 9384838"/>
              <a:gd name="connsiteY164" fmla="*/ 5920467 h 6246801"/>
              <a:gd name="connsiteX165" fmla="*/ 396790 w 9384838"/>
              <a:gd name="connsiteY165" fmla="*/ 6021133 h 6246801"/>
              <a:gd name="connsiteX166" fmla="*/ 422232 w 9384838"/>
              <a:gd name="connsiteY166" fmla="*/ 6046576 h 6246801"/>
              <a:gd name="connsiteX167" fmla="*/ 422232 w 9384838"/>
              <a:gd name="connsiteY167" fmla="*/ 6096356 h 6246801"/>
              <a:gd name="connsiteX168" fmla="*/ 446568 w 9384838"/>
              <a:gd name="connsiteY168" fmla="*/ 6121799 h 6246801"/>
              <a:gd name="connsiteX169" fmla="*/ 422232 w 9384838"/>
              <a:gd name="connsiteY169" fmla="*/ 6147242 h 6246801"/>
              <a:gd name="connsiteX170" fmla="*/ 396790 w 9384838"/>
              <a:gd name="connsiteY170" fmla="*/ 6147242 h 6246801"/>
              <a:gd name="connsiteX171" fmla="*/ 371348 w 9384838"/>
              <a:gd name="connsiteY171" fmla="*/ 6121799 h 6246801"/>
              <a:gd name="connsiteX172" fmla="*/ 296127 w 9384838"/>
              <a:gd name="connsiteY172" fmla="*/ 6072019 h 6246801"/>
              <a:gd name="connsiteX173" fmla="*/ 271792 w 9384838"/>
              <a:gd name="connsiteY173" fmla="*/ 5996796 h 6246801"/>
              <a:gd name="connsiteX174" fmla="*/ 321570 w 9384838"/>
              <a:gd name="connsiteY174" fmla="*/ 6021133 h 6246801"/>
              <a:gd name="connsiteX175" fmla="*/ 347012 w 9384838"/>
              <a:gd name="connsiteY175" fmla="*/ 5996796 h 6246801"/>
              <a:gd name="connsiteX176" fmla="*/ 371348 w 9384838"/>
              <a:gd name="connsiteY176" fmla="*/ 5920467 h 6246801"/>
              <a:gd name="connsiteX177" fmla="*/ 321570 w 9384838"/>
              <a:gd name="connsiteY177" fmla="*/ 5845245 h 6246801"/>
              <a:gd name="connsiteX178" fmla="*/ 371348 w 9384838"/>
              <a:gd name="connsiteY178" fmla="*/ 5795465 h 6246801"/>
              <a:gd name="connsiteX179" fmla="*/ 371348 w 9384838"/>
              <a:gd name="connsiteY179" fmla="*/ 5745685 h 6246801"/>
              <a:gd name="connsiteX180" fmla="*/ 371348 w 9384838"/>
              <a:gd name="connsiteY180" fmla="*/ 5720242 h 6246801"/>
              <a:gd name="connsiteX181" fmla="*/ 347012 w 9384838"/>
              <a:gd name="connsiteY181" fmla="*/ 5670462 h 6246801"/>
              <a:gd name="connsiteX182" fmla="*/ 446567 w 9384838"/>
              <a:gd name="connsiteY182" fmla="*/ 5670462 h 6246801"/>
              <a:gd name="connsiteX183" fmla="*/ 462479 w 9384838"/>
              <a:gd name="connsiteY183" fmla="*/ 5674309 h 6246801"/>
              <a:gd name="connsiteX184" fmla="*/ 471828 w 9384838"/>
              <a:gd name="connsiteY184" fmla="*/ 5676570 h 6246801"/>
              <a:gd name="connsiteX185" fmla="*/ 471828 w 9384838"/>
              <a:gd name="connsiteY185" fmla="*/ 5676569 h 6246801"/>
              <a:gd name="connsiteX186" fmla="*/ 462479 w 9384838"/>
              <a:gd name="connsiteY186" fmla="*/ 5674309 h 6246801"/>
              <a:gd name="connsiteX187" fmla="*/ 446568 w 9384838"/>
              <a:gd name="connsiteY187" fmla="*/ 5670462 h 6246801"/>
              <a:gd name="connsiteX188" fmla="*/ 446567 w 9384838"/>
              <a:gd name="connsiteY188" fmla="*/ 5670462 h 6246801"/>
              <a:gd name="connsiteX189" fmla="*/ 521787 w 9384838"/>
              <a:gd name="connsiteY189" fmla="*/ 5595239 h 6246801"/>
              <a:gd name="connsiteX190" fmla="*/ 572672 w 9384838"/>
              <a:gd name="connsiteY190" fmla="*/ 5569796 h 6246801"/>
              <a:gd name="connsiteX191" fmla="*/ 572672 w 9384838"/>
              <a:gd name="connsiteY191" fmla="*/ 5520016 h 6246801"/>
              <a:gd name="connsiteX192" fmla="*/ 647892 w 9384838"/>
              <a:gd name="connsiteY192" fmla="*/ 5494573 h 6246801"/>
              <a:gd name="connsiteX193" fmla="*/ 622450 w 9384838"/>
              <a:gd name="connsiteY193" fmla="*/ 5469130 h 6246801"/>
              <a:gd name="connsiteX194" fmla="*/ 547230 w 9384838"/>
              <a:gd name="connsiteY194" fmla="*/ 5469130 h 6246801"/>
              <a:gd name="connsiteX195" fmla="*/ 622450 w 9384838"/>
              <a:gd name="connsiteY195" fmla="*/ 5444793 h 6246801"/>
              <a:gd name="connsiteX196" fmla="*/ 622450 w 9384838"/>
              <a:gd name="connsiteY196" fmla="*/ 5369570 h 6246801"/>
              <a:gd name="connsiteX197" fmla="*/ 597008 w 9384838"/>
              <a:gd name="connsiteY197" fmla="*/ 5369570 h 6246801"/>
              <a:gd name="connsiteX198" fmla="*/ 597008 w 9384838"/>
              <a:gd name="connsiteY198" fmla="*/ 5344127 h 6246801"/>
              <a:gd name="connsiteX199" fmla="*/ 572672 w 9384838"/>
              <a:gd name="connsiteY199" fmla="*/ 5318684 h 6246801"/>
              <a:gd name="connsiteX200" fmla="*/ 597008 w 9384838"/>
              <a:gd name="connsiteY200" fmla="*/ 5268904 h 6246801"/>
              <a:gd name="connsiteX201" fmla="*/ 572672 w 9384838"/>
              <a:gd name="connsiteY201" fmla="*/ 5268904 h 6246801"/>
              <a:gd name="connsiteX202" fmla="*/ 572672 w 9384838"/>
              <a:gd name="connsiteY202" fmla="*/ 5218018 h 6246801"/>
              <a:gd name="connsiteX203" fmla="*/ 547230 w 9384838"/>
              <a:gd name="connsiteY203" fmla="*/ 5193682 h 6246801"/>
              <a:gd name="connsiteX204" fmla="*/ 547229 w 9384838"/>
              <a:gd name="connsiteY204" fmla="*/ 5193682 h 6246801"/>
              <a:gd name="connsiteX205" fmla="*/ 521787 w 9384838"/>
              <a:gd name="connsiteY205" fmla="*/ 5168239 h 6246801"/>
              <a:gd name="connsiteX206" fmla="*/ 472009 w 9384838"/>
              <a:gd name="connsiteY206" fmla="*/ 5193682 h 6246801"/>
              <a:gd name="connsiteX207" fmla="*/ 472009 w 9384838"/>
              <a:gd name="connsiteY207" fmla="*/ 5293241 h 6246801"/>
              <a:gd name="connsiteX208" fmla="*/ 472009 w 9384838"/>
              <a:gd name="connsiteY208" fmla="*/ 5293241 h 6246801"/>
              <a:gd name="connsiteX209" fmla="*/ 422231 w 9384838"/>
              <a:gd name="connsiteY209" fmla="*/ 5318684 h 6246801"/>
              <a:gd name="connsiteX210" fmla="*/ 446567 w 9384838"/>
              <a:gd name="connsiteY210" fmla="*/ 5344127 h 6246801"/>
              <a:gd name="connsiteX211" fmla="*/ 497451 w 9384838"/>
              <a:gd name="connsiteY211" fmla="*/ 5344127 h 6246801"/>
              <a:gd name="connsiteX212" fmla="*/ 521787 w 9384838"/>
              <a:gd name="connsiteY212" fmla="*/ 5318684 h 6246801"/>
              <a:gd name="connsiteX213" fmla="*/ 521787 w 9384838"/>
              <a:gd name="connsiteY213" fmla="*/ 5369570 h 6246801"/>
              <a:gd name="connsiteX214" fmla="*/ 497451 w 9384838"/>
              <a:gd name="connsiteY214" fmla="*/ 5419350 h 6246801"/>
              <a:gd name="connsiteX215" fmla="*/ 472009 w 9384838"/>
              <a:gd name="connsiteY215" fmla="*/ 5419350 h 6246801"/>
              <a:gd name="connsiteX216" fmla="*/ 446567 w 9384838"/>
              <a:gd name="connsiteY216" fmla="*/ 5444793 h 6246801"/>
              <a:gd name="connsiteX217" fmla="*/ 422231 w 9384838"/>
              <a:gd name="connsiteY217" fmla="*/ 5419350 h 6246801"/>
              <a:gd name="connsiteX218" fmla="*/ 446567 w 9384838"/>
              <a:gd name="connsiteY218" fmla="*/ 5393907 h 6246801"/>
              <a:gd name="connsiteX219" fmla="*/ 446567 w 9384838"/>
              <a:gd name="connsiteY219" fmla="*/ 5369570 h 6246801"/>
              <a:gd name="connsiteX220" fmla="*/ 422231 w 9384838"/>
              <a:gd name="connsiteY220" fmla="*/ 5344127 h 6246801"/>
              <a:gd name="connsiteX221" fmla="*/ 371347 w 9384838"/>
              <a:gd name="connsiteY221" fmla="*/ 5369570 h 6246801"/>
              <a:gd name="connsiteX222" fmla="*/ 347011 w 9384838"/>
              <a:gd name="connsiteY222" fmla="*/ 5344127 h 6246801"/>
              <a:gd name="connsiteX223" fmla="*/ 321569 w 9384838"/>
              <a:gd name="connsiteY223" fmla="*/ 5393907 h 6246801"/>
              <a:gd name="connsiteX224" fmla="*/ 271791 w 9384838"/>
              <a:gd name="connsiteY224" fmla="*/ 5419350 h 6246801"/>
              <a:gd name="connsiteX225" fmla="*/ 321569 w 9384838"/>
              <a:gd name="connsiteY225" fmla="*/ 5369570 h 6246801"/>
              <a:gd name="connsiteX226" fmla="*/ 296127 w 9384838"/>
              <a:gd name="connsiteY226" fmla="*/ 5344127 h 6246801"/>
              <a:gd name="connsiteX227" fmla="*/ 296127 w 9384838"/>
              <a:gd name="connsiteY227" fmla="*/ 5293241 h 6246801"/>
              <a:gd name="connsiteX228" fmla="*/ 271791 w 9384838"/>
              <a:gd name="connsiteY228" fmla="*/ 5293241 h 6246801"/>
              <a:gd name="connsiteX229" fmla="*/ 246349 w 9384838"/>
              <a:gd name="connsiteY229" fmla="*/ 5243462 h 6246801"/>
              <a:gd name="connsiteX230" fmla="*/ 296127 w 9384838"/>
              <a:gd name="connsiteY230" fmla="*/ 5168239 h 6246801"/>
              <a:gd name="connsiteX231" fmla="*/ 321569 w 9384838"/>
              <a:gd name="connsiteY231" fmla="*/ 5193682 h 6246801"/>
              <a:gd name="connsiteX232" fmla="*/ 296127 w 9384838"/>
              <a:gd name="connsiteY232" fmla="*/ 5218019 h 6246801"/>
              <a:gd name="connsiteX233" fmla="*/ 321569 w 9384838"/>
              <a:gd name="connsiteY233" fmla="*/ 5218019 h 6246801"/>
              <a:gd name="connsiteX234" fmla="*/ 321569 w 9384838"/>
              <a:gd name="connsiteY234" fmla="*/ 5243462 h 6246801"/>
              <a:gd name="connsiteX235" fmla="*/ 296127 w 9384838"/>
              <a:gd name="connsiteY235" fmla="*/ 5268905 h 6246801"/>
              <a:gd name="connsiteX236" fmla="*/ 321569 w 9384838"/>
              <a:gd name="connsiteY236" fmla="*/ 5318684 h 6246801"/>
              <a:gd name="connsiteX237" fmla="*/ 347011 w 9384838"/>
              <a:gd name="connsiteY237" fmla="*/ 5293241 h 6246801"/>
              <a:gd name="connsiteX238" fmla="*/ 371347 w 9384838"/>
              <a:gd name="connsiteY238" fmla="*/ 5318684 h 6246801"/>
              <a:gd name="connsiteX239" fmla="*/ 396789 w 9384838"/>
              <a:gd name="connsiteY239" fmla="*/ 5318684 h 6246801"/>
              <a:gd name="connsiteX240" fmla="*/ 371347 w 9384838"/>
              <a:gd name="connsiteY240" fmla="*/ 5268905 h 6246801"/>
              <a:gd name="connsiteX241" fmla="*/ 396789 w 9384838"/>
              <a:gd name="connsiteY241" fmla="*/ 5243462 h 6246801"/>
              <a:gd name="connsiteX242" fmla="*/ 371347 w 9384838"/>
              <a:gd name="connsiteY242" fmla="*/ 5193682 h 6246801"/>
              <a:gd name="connsiteX243" fmla="*/ 321569 w 9384838"/>
              <a:gd name="connsiteY243" fmla="*/ 5168239 h 6246801"/>
              <a:gd name="connsiteX244" fmla="*/ 347011 w 9384838"/>
              <a:gd name="connsiteY244" fmla="*/ 5142796 h 6246801"/>
              <a:gd name="connsiteX245" fmla="*/ 296127 w 9384838"/>
              <a:gd name="connsiteY245" fmla="*/ 5142796 h 6246801"/>
              <a:gd name="connsiteX246" fmla="*/ 271791 w 9384838"/>
              <a:gd name="connsiteY246" fmla="*/ 5093016 h 6246801"/>
              <a:gd name="connsiteX247" fmla="*/ 296127 w 9384838"/>
              <a:gd name="connsiteY247" fmla="*/ 5067573 h 6246801"/>
              <a:gd name="connsiteX248" fmla="*/ 271791 w 9384838"/>
              <a:gd name="connsiteY248" fmla="*/ 5043236 h 6246801"/>
              <a:gd name="connsiteX249" fmla="*/ 271791 w 9384838"/>
              <a:gd name="connsiteY249" fmla="*/ 5017793 h 6246801"/>
              <a:gd name="connsiteX250" fmla="*/ 321569 w 9384838"/>
              <a:gd name="connsiteY250" fmla="*/ 5043236 h 6246801"/>
              <a:gd name="connsiteX251" fmla="*/ 347011 w 9384838"/>
              <a:gd name="connsiteY251" fmla="*/ 5043236 h 6246801"/>
              <a:gd name="connsiteX252" fmla="*/ 371347 w 9384838"/>
              <a:gd name="connsiteY252" fmla="*/ 5067573 h 6246801"/>
              <a:gd name="connsiteX253" fmla="*/ 371347 w 9384838"/>
              <a:gd name="connsiteY253" fmla="*/ 5093016 h 6246801"/>
              <a:gd name="connsiteX254" fmla="*/ 396789 w 9384838"/>
              <a:gd name="connsiteY254" fmla="*/ 5093016 h 6246801"/>
              <a:gd name="connsiteX255" fmla="*/ 396789 w 9384838"/>
              <a:gd name="connsiteY255" fmla="*/ 5067573 h 6246801"/>
              <a:gd name="connsiteX256" fmla="*/ 422231 w 9384838"/>
              <a:gd name="connsiteY256" fmla="*/ 5043236 h 6246801"/>
              <a:gd name="connsiteX257" fmla="*/ 371347 w 9384838"/>
              <a:gd name="connsiteY257" fmla="*/ 5017793 h 6246801"/>
              <a:gd name="connsiteX258" fmla="*/ 396789 w 9384838"/>
              <a:gd name="connsiteY258" fmla="*/ 4992350 h 6246801"/>
              <a:gd name="connsiteX259" fmla="*/ 422231 w 9384838"/>
              <a:gd name="connsiteY259" fmla="*/ 4968013 h 6246801"/>
              <a:gd name="connsiteX260" fmla="*/ 446567 w 9384838"/>
              <a:gd name="connsiteY260" fmla="*/ 4992350 h 6246801"/>
              <a:gd name="connsiteX261" fmla="*/ 446567 w 9384838"/>
              <a:gd name="connsiteY261" fmla="*/ 5017793 h 6246801"/>
              <a:gd name="connsiteX262" fmla="*/ 472009 w 9384838"/>
              <a:gd name="connsiteY262" fmla="*/ 5043236 h 6246801"/>
              <a:gd name="connsiteX263" fmla="*/ 497451 w 9384838"/>
              <a:gd name="connsiteY263" fmla="*/ 5017793 h 6246801"/>
              <a:gd name="connsiteX264" fmla="*/ 497452 w 9384838"/>
              <a:gd name="connsiteY264" fmla="*/ 5017793 h 6246801"/>
              <a:gd name="connsiteX265" fmla="*/ 547230 w 9384838"/>
              <a:gd name="connsiteY265" fmla="*/ 5017793 h 6246801"/>
              <a:gd name="connsiteX266" fmla="*/ 521788 w 9384838"/>
              <a:gd name="connsiteY266" fmla="*/ 4992350 h 6246801"/>
              <a:gd name="connsiteX267" fmla="*/ 572672 w 9384838"/>
              <a:gd name="connsiteY267" fmla="*/ 4968013 h 6246801"/>
              <a:gd name="connsiteX268" fmla="*/ 597008 w 9384838"/>
              <a:gd name="connsiteY268" fmla="*/ 4992350 h 6246801"/>
              <a:gd name="connsiteX269" fmla="*/ 647892 w 9384838"/>
              <a:gd name="connsiteY269" fmla="*/ 4992350 h 6246801"/>
              <a:gd name="connsiteX270" fmla="*/ 647892 w 9384838"/>
              <a:gd name="connsiteY270" fmla="*/ 4968013 h 6246801"/>
              <a:gd name="connsiteX271" fmla="*/ 672228 w 9384838"/>
              <a:gd name="connsiteY271" fmla="*/ 4942570 h 6246801"/>
              <a:gd name="connsiteX272" fmla="*/ 672228 w 9384838"/>
              <a:gd name="connsiteY272" fmla="*/ 4917127 h 6246801"/>
              <a:gd name="connsiteX273" fmla="*/ 723112 w 9384838"/>
              <a:gd name="connsiteY273" fmla="*/ 4892790 h 6246801"/>
              <a:gd name="connsiteX274" fmla="*/ 772890 w 9384838"/>
              <a:gd name="connsiteY274" fmla="*/ 4892790 h 6246801"/>
              <a:gd name="connsiteX275" fmla="*/ 798333 w 9384838"/>
              <a:gd name="connsiteY275" fmla="*/ 4867347 h 6246801"/>
              <a:gd name="connsiteX276" fmla="*/ 291494 w 9384838"/>
              <a:gd name="connsiteY276" fmla="*/ 3896294 h 6246801"/>
              <a:gd name="connsiteX277" fmla="*/ 319795 w 9384838"/>
              <a:gd name="connsiteY277" fmla="*/ 3947235 h 6246801"/>
              <a:gd name="connsiteX278" fmla="*/ 280174 w 9384838"/>
              <a:gd name="connsiteY278" fmla="*/ 4026476 h 6246801"/>
              <a:gd name="connsiteX279" fmla="*/ 234893 w 9384838"/>
              <a:gd name="connsiteY279" fmla="*/ 4026476 h 6246801"/>
              <a:gd name="connsiteX280" fmla="*/ 220743 w 9384838"/>
              <a:gd name="connsiteY280" fmla="*/ 4066097 h 6246801"/>
              <a:gd name="connsiteX281" fmla="*/ 178292 w 9384838"/>
              <a:gd name="connsiteY281" fmla="*/ 4074587 h 6246801"/>
              <a:gd name="connsiteX282" fmla="*/ 133012 w 9384838"/>
              <a:gd name="connsiteY282" fmla="*/ 4111377 h 6246801"/>
              <a:gd name="connsiteX283" fmla="*/ 93391 w 9384838"/>
              <a:gd name="connsiteY283" fmla="*/ 4125528 h 6246801"/>
              <a:gd name="connsiteX284" fmla="*/ 113201 w 9384838"/>
              <a:gd name="connsiteY284" fmla="*/ 4187789 h 6246801"/>
              <a:gd name="connsiteX285" fmla="*/ 82071 w 9384838"/>
              <a:gd name="connsiteY285" fmla="*/ 4187789 h 6246801"/>
              <a:gd name="connsiteX286" fmla="*/ 59430 w 9384838"/>
              <a:gd name="connsiteY286" fmla="*/ 4250050 h 6246801"/>
              <a:gd name="connsiteX287" fmla="*/ 76411 w 9384838"/>
              <a:gd name="connsiteY287" fmla="*/ 4275521 h 6246801"/>
              <a:gd name="connsiteX288" fmla="*/ 11320 w 9384838"/>
              <a:gd name="connsiteY288" fmla="*/ 4317971 h 6246801"/>
              <a:gd name="connsiteX289" fmla="*/ 0 w 9384838"/>
              <a:gd name="connsiteY289" fmla="*/ 4230240 h 6246801"/>
              <a:gd name="connsiteX290" fmla="*/ 31130 w 9384838"/>
              <a:gd name="connsiteY290" fmla="*/ 4218920 h 6246801"/>
              <a:gd name="connsiteX291" fmla="*/ 45280 w 9384838"/>
              <a:gd name="connsiteY291" fmla="*/ 4187789 h 6246801"/>
              <a:gd name="connsiteX292" fmla="*/ 53771 w 9384838"/>
              <a:gd name="connsiteY292" fmla="*/ 4131188 h 6246801"/>
              <a:gd name="connsiteX293" fmla="*/ 70751 w 9384838"/>
              <a:gd name="connsiteY293" fmla="*/ 4105717 h 6246801"/>
              <a:gd name="connsiteX294" fmla="*/ 124522 w 9384838"/>
              <a:gd name="connsiteY294" fmla="*/ 4083077 h 6246801"/>
              <a:gd name="connsiteX295" fmla="*/ 152822 w 9384838"/>
              <a:gd name="connsiteY295" fmla="*/ 4040626 h 6246801"/>
              <a:gd name="connsiteX296" fmla="*/ 104711 w 9384838"/>
              <a:gd name="connsiteY296" fmla="*/ 4023646 h 6246801"/>
              <a:gd name="connsiteX297" fmla="*/ 104711 w 9384838"/>
              <a:gd name="connsiteY297" fmla="*/ 3981195 h 6246801"/>
              <a:gd name="connsiteX298" fmla="*/ 144332 w 9384838"/>
              <a:gd name="connsiteY298" fmla="*/ 3981195 h 6246801"/>
              <a:gd name="connsiteX299" fmla="*/ 181122 w 9384838"/>
              <a:gd name="connsiteY299" fmla="*/ 4020816 h 6246801"/>
              <a:gd name="connsiteX300" fmla="*/ 240553 w 9384838"/>
              <a:gd name="connsiteY300" fmla="*/ 3955725 h 6246801"/>
              <a:gd name="connsiteX301" fmla="*/ 271684 w 9384838"/>
              <a:gd name="connsiteY301" fmla="*/ 3907614 h 6246801"/>
              <a:gd name="connsiteX302" fmla="*/ 291494 w 9384838"/>
              <a:gd name="connsiteY302" fmla="*/ 3896294 h 6246801"/>
              <a:gd name="connsiteX303" fmla="*/ 481106 w 9384838"/>
              <a:gd name="connsiteY303" fmla="*/ 3596309 h 6246801"/>
              <a:gd name="connsiteX304" fmla="*/ 435825 w 9384838"/>
              <a:gd name="connsiteY304" fmla="*/ 3664230 h 6246801"/>
              <a:gd name="connsiteX305" fmla="*/ 396205 w 9384838"/>
              <a:gd name="connsiteY305" fmla="*/ 3638759 h 6246801"/>
              <a:gd name="connsiteX306" fmla="*/ 481106 w 9384838"/>
              <a:gd name="connsiteY306" fmla="*/ 3596309 h 6246801"/>
              <a:gd name="connsiteX307" fmla="*/ 4460871 w 9384838"/>
              <a:gd name="connsiteY307" fmla="*/ 3512231 h 6246801"/>
              <a:gd name="connsiteX308" fmla="*/ 4435429 w 9384838"/>
              <a:gd name="connsiteY308" fmla="*/ 3563117 h 6246801"/>
              <a:gd name="connsiteX309" fmla="*/ 4385651 w 9384838"/>
              <a:gd name="connsiteY309" fmla="*/ 3612896 h 6246801"/>
              <a:gd name="connsiteX310" fmla="*/ 4385651 w 9384838"/>
              <a:gd name="connsiteY310" fmla="*/ 3638339 h 6246801"/>
              <a:gd name="connsiteX311" fmla="*/ 4435429 w 9384838"/>
              <a:gd name="connsiteY311" fmla="*/ 3638339 h 6246801"/>
              <a:gd name="connsiteX312" fmla="*/ 4435429 w 9384838"/>
              <a:gd name="connsiteY312" fmla="*/ 3662676 h 6246801"/>
              <a:gd name="connsiteX313" fmla="*/ 4385651 w 9384838"/>
              <a:gd name="connsiteY313" fmla="*/ 3713562 h 6246801"/>
              <a:gd name="connsiteX314" fmla="*/ 4284989 w 9384838"/>
              <a:gd name="connsiteY314" fmla="*/ 3737899 h 6246801"/>
              <a:gd name="connsiteX315" fmla="*/ 4310431 w 9384838"/>
              <a:gd name="connsiteY315" fmla="*/ 3688119 h 6246801"/>
              <a:gd name="connsiteX316" fmla="*/ 4335873 w 9384838"/>
              <a:gd name="connsiteY316" fmla="*/ 3662676 h 6246801"/>
              <a:gd name="connsiteX317" fmla="*/ 4335873 w 9384838"/>
              <a:gd name="connsiteY317" fmla="*/ 3638339 h 6246801"/>
              <a:gd name="connsiteX318" fmla="*/ 4284989 w 9384838"/>
              <a:gd name="connsiteY318" fmla="*/ 3662676 h 6246801"/>
              <a:gd name="connsiteX319" fmla="*/ 4284989 w 9384838"/>
              <a:gd name="connsiteY319" fmla="*/ 3612896 h 6246801"/>
              <a:gd name="connsiteX320" fmla="*/ 4360209 w 9384838"/>
              <a:gd name="connsiteY320" fmla="*/ 3537674 h 6246801"/>
              <a:gd name="connsiteX321" fmla="*/ 4460871 w 9384838"/>
              <a:gd name="connsiteY321" fmla="*/ 3512231 h 6246801"/>
              <a:gd name="connsiteX322" fmla="*/ 605629 w 9384838"/>
              <a:gd name="connsiteY322" fmla="*/ 3364245 h 6246801"/>
              <a:gd name="connsiteX323" fmla="*/ 611289 w 9384838"/>
              <a:gd name="connsiteY323" fmla="*/ 3409526 h 6246801"/>
              <a:gd name="connsiteX324" fmla="*/ 633929 w 9384838"/>
              <a:gd name="connsiteY324" fmla="*/ 3437826 h 6246801"/>
              <a:gd name="connsiteX325" fmla="*/ 616949 w 9384838"/>
              <a:gd name="connsiteY325" fmla="*/ 3485937 h 6246801"/>
              <a:gd name="connsiteX326" fmla="*/ 599969 w 9384838"/>
              <a:gd name="connsiteY326" fmla="*/ 3497257 h 6246801"/>
              <a:gd name="connsiteX327" fmla="*/ 560348 w 9384838"/>
              <a:gd name="connsiteY327" fmla="*/ 3451976 h 6246801"/>
              <a:gd name="connsiteX328" fmla="*/ 577328 w 9384838"/>
              <a:gd name="connsiteY328" fmla="*/ 3415186 h 6246801"/>
              <a:gd name="connsiteX329" fmla="*/ 574498 w 9384838"/>
              <a:gd name="connsiteY329" fmla="*/ 3369905 h 6246801"/>
              <a:gd name="connsiteX330" fmla="*/ 605629 w 9384838"/>
              <a:gd name="connsiteY330" fmla="*/ 3364245 h 6246801"/>
              <a:gd name="connsiteX331" fmla="*/ 1098059 w 9384838"/>
              <a:gd name="connsiteY331" fmla="*/ 3109544 h 6246801"/>
              <a:gd name="connsiteX332" fmla="*/ 1081079 w 9384838"/>
              <a:gd name="connsiteY332" fmla="*/ 3137841 h 6246801"/>
              <a:gd name="connsiteX333" fmla="*/ 1064099 w 9384838"/>
              <a:gd name="connsiteY333" fmla="*/ 3154822 h 6246801"/>
              <a:gd name="connsiteX334" fmla="*/ 1038628 w 9384838"/>
              <a:gd name="connsiteY334" fmla="*/ 3143502 h 6246801"/>
              <a:gd name="connsiteX335" fmla="*/ 1098059 w 9384838"/>
              <a:gd name="connsiteY335" fmla="*/ 3109544 h 6246801"/>
              <a:gd name="connsiteX336" fmla="*/ 905615 w 9384838"/>
              <a:gd name="connsiteY336" fmla="*/ 3061433 h 6246801"/>
              <a:gd name="connsiteX337" fmla="*/ 905615 w 9384838"/>
              <a:gd name="connsiteY337" fmla="*/ 3098224 h 6246801"/>
              <a:gd name="connsiteX338" fmla="*/ 874484 w 9384838"/>
              <a:gd name="connsiteY338" fmla="*/ 3149161 h 6246801"/>
              <a:gd name="connsiteX339" fmla="*/ 820713 w 9384838"/>
              <a:gd name="connsiteY339" fmla="*/ 3171802 h 6246801"/>
              <a:gd name="connsiteX340" fmla="*/ 826373 w 9384838"/>
              <a:gd name="connsiteY340" fmla="*/ 3205762 h 6246801"/>
              <a:gd name="connsiteX341" fmla="*/ 769772 w 9384838"/>
              <a:gd name="connsiteY341" fmla="*/ 3214252 h 6246801"/>
              <a:gd name="connsiteX342" fmla="*/ 775432 w 9384838"/>
              <a:gd name="connsiteY342" fmla="*/ 3253873 h 6246801"/>
              <a:gd name="connsiteX343" fmla="*/ 738642 w 9384838"/>
              <a:gd name="connsiteY343" fmla="*/ 3245383 h 6246801"/>
              <a:gd name="connsiteX344" fmla="*/ 724492 w 9384838"/>
              <a:gd name="connsiteY344" fmla="*/ 3214252 h 6246801"/>
              <a:gd name="connsiteX345" fmla="*/ 701851 w 9384838"/>
              <a:gd name="connsiteY345" fmla="*/ 3183122 h 6246801"/>
              <a:gd name="connsiteX346" fmla="*/ 724492 w 9384838"/>
              <a:gd name="connsiteY346" fmla="*/ 3168972 h 6246801"/>
              <a:gd name="connsiteX347" fmla="*/ 747132 w 9384838"/>
              <a:gd name="connsiteY347" fmla="*/ 3146331 h 6246801"/>
              <a:gd name="connsiteX348" fmla="*/ 843354 w 9384838"/>
              <a:gd name="connsiteY348" fmla="*/ 3098224 h 6246801"/>
              <a:gd name="connsiteX349" fmla="*/ 905615 w 9384838"/>
              <a:gd name="connsiteY349" fmla="*/ 3061433 h 6246801"/>
              <a:gd name="connsiteX350" fmla="*/ 936745 w 9384838"/>
              <a:gd name="connsiteY350" fmla="*/ 3033132 h 6246801"/>
              <a:gd name="connsiteX351" fmla="*/ 973535 w 9384838"/>
              <a:gd name="connsiteY351" fmla="*/ 3081244 h 6246801"/>
              <a:gd name="connsiteX352" fmla="*/ 948066 w 9384838"/>
              <a:gd name="connsiteY352" fmla="*/ 3115203 h 6246801"/>
              <a:gd name="connsiteX353" fmla="*/ 925424 w 9384838"/>
              <a:gd name="connsiteY353" fmla="*/ 3067093 h 6246801"/>
              <a:gd name="connsiteX354" fmla="*/ 936745 w 9384838"/>
              <a:gd name="connsiteY354" fmla="*/ 3033132 h 6246801"/>
              <a:gd name="connsiteX355" fmla="*/ 5840275 w 9384838"/>
              <a:gd name="connsiteY355" fmla="*/ 2081897 h 6246801"/>
              <a:gd name="connsiteX356" fmla="*/ 5891159 w 9384838"/>
              <a:gd name="connsiteY356" fmla="*/ 2132783 h 6246801"/>
              <a:gd name="connsiteX357" fmla="*/ 5891159 w 9384838"/>
              <a:gd name="connsiteY357" fmla="*/ 2158226 h 6246801"/>
              <a:gd name="connsiteX358" fmla="*/ 5966379 w 9384838"/>
              <a:gd name="connsiteY358" fmla="*/ 2208005 h 6246801"/>
              <a:gd name="connsiteX359" fmla="*/ 6016157 w 9384838"/>
              <a:gd name="connsiteY359" fmla="*/ 2208005 h 6246801"/>
              <a:gd name="connsiteX360" fmla="*/ 6041599 w 9384838"/>
              <a:gd name="connsiteY360" fmla="*/ 2208005 h 6246801"/>
              <a:gd name="connsiteX361" fmla="*/ 5966379 w 9384838"/>
              <a:gd name="connsiteY361" fmla="*/ 2308672 h 6246801"/>
              <a:gd name="connsiteX362" fmla="*/ 5916601 w 9384838"/>
              <a:gd name="connsiteY362" fmla="*/ 2558676 h 6246801"/>
              <a:gd name="connsiteX363" fmla="*/ 5916601 w 9384838"/>
              <a:gd name="connsiteY363" fmla="*/ 2659341 h 6246801"/>
              <a:gd name="connsiteX364" fmla="*/ 5966379 w 9384838"/>
              <a:gd name="connsiteY364" fmla="*/ 2684786 h 6246801"/>
              <a:gd name="connsiteX365" fmla="*/ 5991821 w 9384838"/>
              <a:gd name="connsiteY365" fmla="*/ 2734563 h 6246801"/>
              <a:gd name="connsiteX366" fmla="*/ 6016157 w 9384838"/>
              <a:gd name="connsiteY366" fmla="*/ 2785448 h 6246801"/>
              <a:gd name="connsiteX367" fmla="*/ 6016157 w 9384838"/>
              <a:gd name="connsiteY367" fmla="*/ 2860670 h 6246801"/>
              <a:gd name="connsiteX368" fmla="*/ 5991821 w 9384838"/>
              <a:gd name="connsiteY368" fmla="*/ 2885007 h 6246801"/>
              <a:gd name="connsiteX369" fmla="*/ 6016157 w 9384838"/>
              <a:gd name="connsiteY369" fmla="*/ 2910449 h 6246801"/>
              <a:gd name="connsiteX370" fmla="*/ 5991821 w 9384838"/>
              <a:gd name="connsiteY370" fmla="*/ 2935892 h 6246801"/>
              <a:gd name="connsiteX371" fmla="*/ 5991821 w 9384838"/>
              <a:gd name="connsiteY371" fmla="*/ 2960229 h 6246801"/>
              <a:gd name="connsiteX372" fmla="*/ 6041599 w 9384838"/>
              <a:gd name="connsiteY372" fmla="*/ 2985670 h 6246801"/>
              <a:gd name="connsiteX373" fmla="*/ 6016157 w 9384838"/>
              <a:gd name="connsiteY373" fmla="*/ 3035453 h 6246801"/>
              <a:gd name="connsiteX374" fmla="*/ 6041599 w 9384838"/>
              <a:gd name="connsiteY374" fmla="*/ 3086339 h 6246801"/>
              <a:gd name="connsiteX375" fmla="*/ 5991821 w 9384838"/>
              <a:gd name="connsiteY375" fmla="*/ 3185896 h 6246801"/>
              <a:gd name="connsiteX376" fmla="*/ 6016157 w 9384838"/>
              <a:gd name="connsiteY376" fmla="*/ 3185896 h 6246801"/>
              <a:gd name="connsiteX377" fmla="*/ 6016157 w 9384838"/>
              <a:gd name="connsiteY377" fmla="*/ 3236782 h 6246801"/>
              <a:gd name="connsiteX378" fmla="*/ 5966379 w 9384838"/>
              <a:gd name="connsiteY378" fmla="*/ 3261118 h 6246801"/>
              <a:gd name="connsiteX379" fmla="*/ 5966379 w 9384838"/>
              <a:gd name="connsiteY379" fmla="*/ 3286561 h 6246801"/>
              <a:gd name="connsiteX380" fmla="*/ 5916601 w 9384838"/>
              <a:gd name="connsiteY380" fmla="*/ 3361784 h 6246801"/>
              <a:gd name="connsiteX381" fmla="*/ 5916601 w 9384838"/>
              <a:gd name="connsiteY381" fmla="*/ 3412670 h 6246801"/>
              <a:gd name="connsiteX382" fmla="*/ 5865717 w 9384838"/>
              <a:gd name="connsiteY382" fmla="*/ 3437007 h 6246801"/>
              <a:gd name="connsiteX383" fmla="*/ 5840275 w 9384838"/>
              <a:gd name="connsiteY383" fmla="*/ 3462450 h 6246801"/>
              <a:gd name="connsiteX384" fmla="*/ 5815939 w 9384838"/>
              <a:gd name="connsiteY384" fmla="*/ 3437007 h 6246801"/>
              <a:gd name="connsiteX385" fmla="*/ 5815939 w 9384838"/>
              <a:gd name="connsiteY385" fmla="*/ 3487893 h 6246801"/>
              <a:gd name="connsiteX386" fmla="*/ 5765055 w 9384838"/>
              <a:gd name="connsiteY386" fmla="*/ 3462450 h 6246801"/>
              <a:gd name="connsiteX387" fmla="*/ 5765055 w 9384838"/>
              <a:gd name="connsiteY387" fmla="*/ 3462451 h 6246801"/>
              <a:gd name="connsiteX388" fmla="*/ 5790497 w 9384838"/>
              <a:gd name="connsiteY388" fmla="*/ 3512230 h 6246801"/>
              <a:gd name="connsiteX389" fmla="*/ 5740719 w 9384838"/>
              <a:gd name="connsiteY389" fmla="*/ 3537673 h 6246801"/>
              <a:gd name="connsiteX390" fmla="*/ 5715277 w 9384838"/>
              <a:gd name="connsiteY390" fmla="*/ 3563116 h 6246801"/>
              <a:gd name="connsiteX391" fmla="*/ 5689835 w 9384838"/>
              <a:gd name="connsiteY391" fmla="*/ 3587453 h 6246801"/>
              <a:gd name="connsiteX392" fmla="*/ 5715277 w 9384838"/>
              <a:gd name="connsiteY392" fmla="*/ 3612896 h 6246801"/>
              <a:gd name="connsiteX393" fmla="*/ 5665499 w 9384838"/>
              <a:gd name="connsiteY393" fmla="*/ 3612896 h 6246801"/>
              <a:gd name="connsiteX394" fmla="*/ 5640057 w 9384838"/>
              <a:gd name="connsiteY394" fmla="*/ 3638339 h 6246801"/>
              <a:gd name="connsiteX395" fmla="*/ 5665499 w 9384838"/>
              <a:gd name="connsiteY395" fmla="*/ 3638339 h 6246801"/>
              <a:gd name="connsiteX396" fmla="*/ 5665499 w 9384838"/>
              <a:gd name="connsiteY396" fmla="*/ 3662676 h 6246801"/>
              <a:gd name="connsiteX397" fmla="*/ 5640057 w 9384838"/>
              <a:gd name="connsiteY397" fmla="*/ 3662676 h 6246801"/>
              <a:gd name="connsiteX398" fmla="*/ 5665499 w 9384838"/>
              <a:gd name="connsiteY398" fmla="*/ 3688119 h 6246801"/>
              <a:gd name="connsiteX399" fmla="*/ 5640057 w 9384838"/>
              <a:gd name="connsiteY399" fmla="*/ 3763342 h 6246801"/>
              <a:gd name="connsiteX400" fmla="*/ 5590279 w 9384838"/>
              <a:gd name="connsiteY400" fmla="*/ 3737899 h 6246801"/>
              <a:gd name="connsiteX401" fmla="*/ 5515059 w 9384838"/>
              <a:gd name="connsiteY401" fmla="*/ 3737899 h 6246801"/>
              <a:gd name="connsiteX402" fmla="*/ 5464175 w 9384838"/>
              <a:gd name="connsiteY402" fmla="*/ 3713562 h 6246801"/>
              <a:gd name="connsiteX403" fmla="*/ 5439839 w 9384838"/>
              <a:gd name="connsiteY403" fmla="*/ 3737899 h 6246801"/>
              <a:gd name="connsiteX404" fmla="*/ 5464175 w 9384838"/>
              <a:gd name="connsiteY404" fmla="*/ 3763342 h 6246801"/>
              <a:gd name="connsiteX405" fmla="*/ 5414397 w 9384838"/>
              <a:gd name="connsiteY405" fmla="*/ 3788785 h 6246801"/>
              <a:gd name="connsiteX406" fmla="*/ 5339177 w 9384838"/>
              <a:gd name="connsiteY406" fmla="*/ 3939230 h 6246801"/>
              <a:gd name="connsiteX407" fmla="*/ 5364619 w 9384838"/>
              <a:gd name="connsiteY407" fmla="*/ 4014453 h 6246801"/>
              <a:gd name="connsiteX408" fmla="*/ 5364618 w 9384838"/>
              <a:gd name="connsiteY408" fmla="*/ 4014453 h 6246801"/>
              <a:gd name="connsiteX409" fmla="*/ 5364618 w 9384838"/>
              <a:gd name="connsiteY409" fmla="*/ 4089676 h 6246801"/>
              <a:gd name="connsiteX410" fmla="*/ 5313734 w 9384838"/>
              <a:gd name="connsiteY410" fmla="*/ 4289902 h 6246801"/>
              <a:gd name="connsiteX411" fmla="*/ 5238514 w 9384838"/>
              <a:gd name="connsiteY411" fmla="*/ 4416010 h 6246801"/>
              <a:gd name="connsiteX412" fmla="*/ 5213072 w 9384838"/>
              <a:gd name="connsiteY412" fmla="*/ 4440347 h 6246801"/>
              <a:gd name="connsiteX413" fmla="*/ 5163294 w 9384838"/>
              <a:gd name="connsiteY413" fmla="*/ 4440347 h 6246801"/>
              <a:gd name="connsiteX414" fmla="*/ 5137852 w 9384838"/>
              <a:gd name="connsiteY414" fmla="*/ 4465790 h 6246801"/>
              <a:gd name="connsiteX415" fmla="*/ 5163294 w 9384838"/>
              <a:gd name="connsiteY415" fmla="*/ 4465790 h 6246801"/>
              <a:gd name="connsiteX416" fmla="*/ 5062632 w 9384838"/>
              <a:gd name="connsiteY416" fmla="*/ 4616236 h 6246801"/>
              <a:gd name="connsiteX417" fmla="*/ 5038296 w 9384838"/>
              <a:gd name="connsiteY417" fmla="*/ 4691459 h 6246801"/>
              <a:gd name="connsiteX418" fmla="*/ 5012854 w 9384838"/>
              <a:gd name="connsiteY418" fmla="*/ 4716902 h 6246801"/>
              <a:gd name="connsiteX419" fmla="*/ 4987412 w 9384838"/>
              <a:gd name="connsiteY419" fmla="*/ 4792125 h 6246801"/>
              <a:gd name="connsiteX420" fmla="*/ 5012854 w 9384838"/>
              <a:gd name="connsiteY420" fmla="*/ 4917127 h 6246801"/>
              <a:gd name="connsiteX421" fmla="*/ 5062632 w 9384838"/>
              <a:gd name="connsiteY421" fmla="*/ 5043236 h 6246801"/>
              <a:gd name="connsiteX422" fmla="*/ 5013583 w 9384838"/>
              <a:gd name="connsiteY422" fmla="*/ 4993096 h 6246801"/>
              <a:gd name="connsiteX423" fmla="*/ 5062632 w 9384838"/>
              <a:gd name="connsiteY423" fmla="*/ 5043237 h 6246801"/>
              <a:gd name="connsiteX424" fmla="*/ 4987412 w 9384838"/>
              <a:gd name="connsiteY424" fmla="*/ 5043237 h 6246801"/>
              <a:gd name="connsiteX425" fmla="*/ 4963076 w 9384838"/>
              <a:gd name="connsiteY425" fmla="*/ 5017794 h 6246801"/>
              <a:gd name="connsiteX426" fmla="*/ 4862414 w 9384838"/>
              <a:gd name="connsiteY426" fmla="*/ 5067574 h 6246801"/>
              <a:gd name="connsiteX427" fmla="*/ 4812636 w 9384838"/>
              <a:gd name="connsiteY427" fmla="*/ 5142796 h 6246801"/>
              <a:gd name="connsiteX428" fmla="*/ 4812636 w 9384838"/>
              <a:gd name="connsiteY428" fmla="*/ 5193682 h 6246801"/>
              <a:gd name="connsiteX429" fmla="*/ 4787194 w 9384838"/>
              <a:gd name="connsiteY429" fmla="*/ 5243462 h 6246801"/>
              <a:gd name="connsiteX430" fmla="*/ 4711974 w 9384838"/>
              <a:gd name="connsiteY430" fmla="*/ 5268905 h 6246801"/>
              <a:gd name="connsiteX431" fmla="*/ 4686532 w 9384838"/>
              <a:gd name="connsiteY431" fmla="*/ 5243462 h 6246801"/>
              <a:gd name="connsiteX432" fmla="*/ 4636753 w 9384838"/>
              <a:gd name="connsiteY432" fmla="*/ 5268905 h 6246801"/>
              <a:gd name="connsiteX433" fmla="*/ 4611311 w 9384838"/>
              <a:gd name="connsiteY433" fmla="*/ 5293242 h 6246801"/>
              <a:gd name="connsiteX434" fmla="*/ 4561533 w 9384838"/>
              <a:gd name="connsiteY434" fmla="*/ 5344128 h 6246801"/>
              <a:gd name="connsiteX435" fmla="*/ 4536091 w 9384838"/>
              <a:gd name="connsiteY435" fmla="*/ 5293242 h 6246801"/>
              <a:gd name="connsiteX436" fmla="*/ 4561533 w 9384838"/>
              <a:gd name="connsiteY436" fmla="*/ 5293242 h 6246801"/>
              <a:gd name="connsiteX437" fmla="*/ 4561533 w 9384838"/>
              <a:gd name="connsiteY437" fmla="*/ 5268905 h 6246801"/>
              <a:gd name="connsiteX438" fmla="*/ 4585869 w 9384838"/>
              <a:gd name="connsiteY438" fmla="*/ 5218019 h 6246801"/>
              <a:gd name="connsiteX439" fmla="*/ 4585869 w 9384838"/>
              <a:gd name="connsiteY439" fmla="*/ 5193682 h 6246801"/>
              <a:gd name="connsiteX440" fmla="*/ 4611311 w 9384838"/>
              <a:gd name="connsiteY440" fmla="*/ 5168239 h 6246801"/>
              <a:gd name="connsiteX441" fmla="*/ 4611311 w 9384838"/>
              <a:gd name="connsiteY441" fmla="*/ 5142796 h 6246801"/>
              <a:gd name="connsiteX442" fmla="*/ 4585869 w 9384838"/>
              <a:gd name="connsiteY442" fmla="*/ 5142796 h 6246801"/>
              <a:gd name="connsiteX443" fmla="*/ 4611311 w 9384838"/>
              <a:gd name="connsiteY443" fmla="*/ 5118460 h 6246801"/>
              <a:gd name="connsiteX444" fmla="*/ 4636753 w 9384838"/>
              <a:gd name="connsiteY444" fmla="*/ 5118460 h 6246801"/>
              <a:gd name="connsiteX445" fmla="*/ 4636753 w 9384838"/>
              <a:gd name="connsiteY445" fmla="*/ 5093017 h 6246801"/>
              <a:gd name="connsiteX446" fmla="*/ 4686532 w 9384838"/>
              <a:gd name="connsiteY446" fmla="*/ 5067574 h 6246801"/>
              <a:gd name="connsiteX447" fmla="*/ 4737416 w 9384838"/>
              <a:gd name="connsiteY447" fmla="*/ 5043237 h 6246801"/>
              <a:gd name="connsiteX448" fmla="*/ 4737416 w 9384838"/>
              <a:gd name="connsiteY448" fmla="*/ 5017794 h 6246801"/>
              <a:gd name="connsiteX449" fmla="*/ 4737416 w 9384838"/>
              <a:gd name="connsiteY449" fmla="*/ 4992351 h 6246801"/>
              <a:gd name="connsiteX450" fmla="*/ 4686532 w 9384838"/>
              <a:gd name="connsiteY450" fmla="*/ 4942571 h 6246801"/>
              <a:gd name="connsiteX451" fmla="*/ 4662196 w 9384838"/>
              <a:gd name="connsiteY451" fmla="*/ 4968014 h 6246801"/>
              <a:gd name="connsiteX452" fmla="*/ 4636753 w 9384838"/>
              <a:gd name="connsiteY452" fmla="*/ 4968014 h 6246801"/>
              <a:gd name="connsiteX453" fmla="*/ 4611311 w 9384838"/>
              <a:gd name="connsiteY453" fmla="*/ 4942571 h 6246801"/>
              <a:gd name="connsiteX454" fmla="*/ 4585869 w 9384838"/>
              <a:gd name="connsiteY454" fmla="*/ 4992350 h 6246801"/>
              <a:gd name="connsiteX455" fmla="*/ 4611310 w 9384838"/>
              <a:gd name="connsiteY455" fmla="*/ 5017792 h 6246801"/>
              <a:gd name="connsiteX456" fmla="*/ 4611311 w 9384838"/>
              <a:gd name="connsiteY456" fmla="*/ 5017793 h 6246801"/>
              <a:gd name="connsiteX457" fmla="*/ 4536091 w 9384838"/>
              <a:gd name="connsiteY457" fmla="*/ 5043236 h 6246801"/>
              <a:gd name="connsiteX458" fmla="*/ 4510649 w 9384838"/>
              <a:gd name="connsiteY458" fmla="*/ 5043236 h 6246801"/>
              <a:gd name="connsiteX459" fmla="*/ 4510649 w 9384838"/>
              <a:gd name="connsiteY459" fmla="*/ 5118458 h 6246801"/>
              <a:gd name="connsiteX460" fmla="*/ 4561533 w 9384838"/>
              <a:gd name="connsiteY460" fmla="*/ 5168238 h 6246801"/>
              <a:gd name="connsiteX461" fmla="*/ 4536091 w 9384838"/>
              <a:gd name="connsiteY461" fmla="*/ 5168238 h 6246801"/>
              <a:gd name="connsiteX462" fmla="*/ 4510649 w 9384838"/>
              <a:gd name="connsiteY462" fmla="*/ 5168238 h 6246801"/>
              <a:gd name="connsiteX463" fmla="*/ 4510649 w 9384838"/>
              <a:gd name="connsiteY463" fmla="*/ 5193681 h 6246801"/>
              <a:gd name="connsiteX464" fmla="*/ 4486313 w 9384838"/>
              <a:gd name="connsiteY464" fmla="*/ 5168238 h 6246801"/>
              <a:gd name="connsiteX465" fmla="*/ 4486313 w 9384838"/>
              <a:gd name="connsiteY465" fmla="*/ 5118458 h 6246801"/>
              <a:gd name="connsiteX466" fmla="*/ 4460871 w 9384838"/>
              <a:gd name="connsiteY466" fmla="*/ 5093016 h 6246801"/>
              <a:gd name="connsiteX467" fmla="*/ 4385651 w 9384838"/>
              <a:gd name="connsiteY467" fmla="*/ 5067573 h 6246801"/>
              <a:gd name="connsiteX468" fmla="*/ 4310431 w 9384838"/>
              <a:gd name="connsiteY468" fmla="*/ 5093016 h 6246801"/>
              <a:gd name="connsiteX469" fmla="*/ 4284989 w 9384838"/>
              <a:gd name="connsiteY469" fmla="*/ 5142795 h 6246801"/>
              <a:gd name="connsiteX470" fmla="*/ 4284989 w 9384838"/>
              <a:gd name="connsiteY470" fmla="*/ 5142796 h 6246801"/>
              <a:gd name="connsiteX471" fmla="*/ 4260653 w 9384838"/>
              <a:gd name="connsiteY471" fmla="*/ 5168239 h 6246801"/>
              <a:gd name="connsiteX472" fmla="*/ 4260653 w 9384838"/>
              <a:gd name="connsiteY472" fmla="*/ 5193683 h 6246801"/>
              <a:gd name="connsiteX473" fmla="*/ 4284989 w 9384838"/>
              <a:gd name="connsiteY473" fmla="*/ 5243462 h 6246801"/>
              <a:gd name="connsiteX474" fmla="*/ 4235211 w 9384838"/>
              <a:gd name="connsiteY474" fmla="*/ 5268905 h 6246801"/>
              <a:gd name="connsiteX475" fmla="*/ 4185433 w 9384838"/>
              <a:gd name="connsiteY475" fmla="*/ 5344128 h 6246801"/>
              <a:gd name="connsiteX476" fmla="*/ 4110213 w 9384838"/>
              <a:gd name="connsiteY476" fmla="*/ 5369571 h 6246801"/>
              <a:gd name="connsiteX477" fmla="*/ 4084771 w 9384838"/>
              <a:gd name="connsiteY477" fmla="*/ 5318685 h 6246801"/>
              <a:gd name="connsiteX478" fmla="*/ 4110213 w 9384838"/>
              <a:gd name="connsiteY478" fmla="*/ 5243462 h 6246801"/>
              <a:gd name="connsiteX479" fmla="*/ 4134549 w 9384838"/>
              <a:gd name="connsiteY479" fmla="*/ 5193683 h 6246801"/>
              <a:gd name="connsiteX480" fmla="*/ 4134549 w 9384838"/>
              <a:gd name="connsiteY480" fmla="*/ 5168239 h 6246801"/>
              <a:gd name="connsiteX481" fmla="*/ 4185433 w 9384838"/>
              <a:gd name="connsiteY481" fmla="*/ 5168239 h 6246801"/>
              <a:gd name="connsiteX482" fmla="*/ 4209769 w 9384838"/>
              <a:gd name="connsiteY482" fmla="*/ 5142796 h 6246801"/>
              <a:gd name="connsiteX483" fmla="*/ 4185433 w 9384838"/>
              <a:gd name="connsiteY483" fmla="*/ 5118460 h 6246801"/>
              <a:gd name="connsiteX484" fmla="*/ 4084771 w 9384838"/>
              <a:gd name="connsiteY484" fmla="*/ 5093017 h 6246801"/>
              <a:gd name="connsiteX485" fmla="*/ 4034993 w 9384838"/>
              <a:gd name="connsiteY485" fmla="*/ 5142796 h 6246801"/>
              <a:gd name="connsiteX486" fmla="*/ 3958666 w 9384838"/>
              <a:gd name="connsiteY486" fmla="*/ 5168239 h 6246801"/>
              <a:gd name="connsiteX487" fmla="*/ 3908904 w 9384838"/>
              <a:gd name="connsiteY487" fmla="*/ 5218019 h 6246801"/>
              <a:gd name="connsiteX488" fmla="*/ 3859127 w 9384838"/>
              <a:gd name="connsiteY488" fmla="*/ 5293242 h 6246801"/>
              <a:gd name="connsiteX489" fmla="*/ 3758465 w 9384838"/>
              <a:gd name="connsiteY489" fmla="*/ 5243462 h 6246801"/>
              <a:gd name="connsiteX490" fmla="*/ 3708688 w 9384838"/>
              <a:gd name="connsiteY490" fmla="*/ 5243462 h 6246801"/>
              <a:gd name="connsiteX491" fmla="*/ 3582584 w 9384838"/>
              <a:gd name="connsiteY491" fmla="*/ 5193683 h 6246801"/>
              <a:gd name="connsiteX492" fmla="*/ 3589545 w 9384838"/>
              <a:gd name="connsiteY492" fmla="*/ 5173103 h 6246801"/>
              <a:gd name="connsiteX493" fmla="*/ 3589543 w 9384838"/>
              <a:gd name="connsiteY493" fmla="*/ 5173102 h 6246801"/>
              <a:gd name="connsiteX494" fmla="*/ 3582582 w 9384838"/>
              <a:gd name="connsiteY494" fmla="*/ 5193682 h 6246801"/>
              <a:gd name="connsiteX495" fmla="*/ 3382367 w 9384838"/>
              <a:gd name="connsiteY495" fmla="*/ 5193682 h 6246801"/>
              <a:gd name="connsiteX496" fmla="*/ 3421081 w 9384838"/>
              <a:gd name="connsiteY496" fmla="*/ 5164921 h 6246801"/>
              <a:gd name="connsiteX497" fmla="*/ 3483028 w 9384838"/>
              <a:gd name="connsiteY497" fmla="*/ 5168239 h 6246801"/>
              <a:gd name="connsiteX498" fmla="*/ 3532805 w 9384838"/>
              <a:gd name="connsiteY498" fmla="*/ 5168239 h 6246801"/>
              <a:gd name="connsiteX499" fmla="*/ 3532805 w 9384838"/>
              <a:gd name="connsiteY499" fmla="*/ 5118459 h 6246801"/>
              <a:gd name="connsiteX500" fmla="*/ 3507365 w 9384838"/>
              <a:gd name="connsiteY500" fmla="*/ 5093016 h 6246801"/>
              <a:gd name="connsiteX501" fmla="*/ 3483028 w 9384838"/>
              <a:gd name="connsiteY501" fmla="*/ 5118459 h 6246801"/>
              <a:gd name="connsiteX502" fmla="*/ 3432144 w 9384838"/>
              <a:gd name="connsiteY502" fmla="*/ 5093016 h 6246801"/>
              <a:gd name="connsiteX503" fmla="*/ 3407808 w 9384838"/>
              <a:gd name="connsiteY503" fmla="*/ 5093016 h 6246801"/>
              <a:gd name="connsiteX504" fmla="*/ 3407808 w 9384838"/>
              <a:gd name="connsiteY504" fmla="*/ 5043237 h 6246801"/>
              <a:gd name="connsiteX505" fmla="*/ 3382367 w 9384838"/>
              <a:gd name="connsiteY505" fmla="*/ 5043237 h 6246801"/>
              <a:gd name="connsiteX506" fmla="*/ 3356924 w 9384838"/>
              <a:gd name="connsiteY506" fmla="*/ 5093016 h 6246801"/>
              <a:gd name="connsiteX507" fmla="*/ 3382367 w 9384838"/>
              <a:gd name="connsiteY507" fmla="*/ 5118459 h 6246801"/>
              <a:gd name="connsiteX508" fmla="*/ 3382367 w 9384838"/>
              <a:gd name="connsiteY508" fmla="*/ 5142796 h 6246801"/>
              <a:gd name="connsiteX509" fmla="*/ 3331482 w 9384838"/>
              <a:gd name="connsiteY509" fmla="*/ 5093016 h 6246801"/>
              <a:gd name="connsiteX510" fmla="*/ 3356924 w 9384838"/>
              <a:gd name="connsiteY510" fmla="*/ 5067573 h 6246801"/>
              <a:gd name="connsiteX511" fmla="*/ 3356924 w 9384838"/>
              <a:gd name="connsiteY511" fmla="*/ 4992351 h 6246801"/>
              <a:gd name="connsiteX512" fmla="*/ 3407808 w 9384838"/>
              <a:gd name="connsiteY512" fmla="*/ 4942571 h 6246801"/>
              <a:gd name="connsiteX513" fmla="*/ 3356924 w 9384838"/>
              <a:gd name="connsiteY513" fmla="*/ 4942571 h 6246801"/>
              <a:gd name="connsiteX514" fmla="*/ 3349625 w 9384838"/>
              <a:gd name="connsiteY514" fmla="*/ 4928288 h 6246801"/>
              <a:gd name="connsiteX515" fmla="*/ 3349624 w 9384838"/>
              <a:gd name="connsiteY515" fmla="*/ 4928288 h 6246801"/>
              <a:gd name="connsiteX516" fmla="*/ 3356924 w 9384838"/>
              <a:gd name="connsiteY516" fmla="*/ 4942571 h 6246801"/>
              <a:gd name="connsiteX517" fmla="*/ 3281703 w 9384838"/>
              <a:gd name="connsiteY517" fmla="*/ 4968014 h 6246801"/>
              <a:gd name="connsiteX518" fmla="*/ 3256260 w 9384838"/>
              <a:gd name="connsiteY518" fmla="*/ 5017794 h 6246801"/>
              <a:gd name="connsiteX519" fmla="*/ 3181041 w 9384838"/>
              <a:gd name="connsiteY519" fmla="*/ 5067573 h 6246801"/>
              <a:gd name="connsiteX520" fmla="*/ 3206483 w 9384838"/>
              <a:gd name="connsiteY520" fmla="*/ 5118459 h 6246801"/>
              <a:gd name="connsiteX521" fmla="*/ 3181041 w 9384838"/>
              <a:gd name="connsiteY521" fmla="*/ 5142796 h 6246801"/>
              <a:gd name="connsiteX522" fmla="*/ 3231925 w 9384838"/>
              <a:gd name="connsiteY522" fmla="*/ 5168239 h 6246801"/>
              <a:gd name="connsiteX523" fmla="*/ 3281703 w 9384838"/>
              <a:gd name="connsiteY523" fmla="*/ 5218019 h 6246801"/>
              <a:gd name="connsiteX524" fmla="*/ 3331481 w 9384838"/>
              <a:gd name="connsiteY524" fmla="*/ 5268905 h 6246801"/>
              <a:gd name="connsiteX525" fmla="*/ 3281703 w 9384838"/>
              <a:gd name="connsiteY525" fmla="*/ 5293242 h 6246801"/>
              <a:gd name="connsiteX526" fmla="*/ 3281703 w 9384838"/>
              <a:gd name="connsiteY526" fmla="*/ 5318685 h 6246801"/>
              <a:gd name="connsiteX527" fmla="*/ 3256260 w 9384838"/>
              <a:gd name="connsiteY527" fmla="*/ 5293242 h 6246801"/>
              <a:gd name="connsiteX528" fmla="*/ 3206483 w 9384838"/>
              <a:gd name="connsiteY528" fmla="*/ 5293242 h 6246801"/>
              <a:gd name="connsiteX529" fmla="*/ 3181041 w 9384838"/>
              <a:gd name="connsiteY529" fmla="*/ 5293242 h 6246801"/>
              <a:gd name="connsiteX530" fmla="*/ 3056044 w 9384838"/>
              <a:gd name="connsiteY530" fmla="*/ 5293242 h 6246801"/>
              <a:gd name="connsiteX531" fmla="*/ 3030601 w 9384838"/>
              <a:gd name="connsiteY531" fmla="*/ 5344128 h 6246801"/>
              <a:gd name="connsiteX532" fmla="*/ 3006265 w 9384838"/>
              <a:gd name="connsiteY532" fmla="*/ 5344128 h 6246801"/>
              <a:gd name="connsiteX533" fmla="*/ 2980823 w 9384838"/>
              <a:gd name="connsiteY533" fmla="*/ 5369571 h 6246801"/>
              <a:gd name="connsiteX534" fmla="*/ 3006265 w 9384838"/>
              <a:gd name="connsiteY534" fmla="*/ 5393907 h 6246801"/>
              <a:gd name="connsiteX535" fmla="*/ 2980823 w 9384838"/>
              <a:gd name="connsiteY535" fmla="*/ 5419350 h 6246801"/>
              <a:gd name="connsiteX536" fmla="*/ 2905602 w 9384838"/>
              <a:gd name="connsiteY536" fmla="*/ 5444793 h 6246801"/>
              <a:gd name="connsiteX537" fmla="*/ 2880162 w 9384838"/>
              <a:gd name="connsiteY537" fmla="*/ 5520016 h 6246801"/>
              <a:gd name="connsiteX538" fmla="*/ 2880159 w 9384838"/>
              <a:gd name="connsiteY538" fmla="*/ 5520016 h 6246801"/>
              <a:gd name="connsiteX539" fmla="*/ 2830382 w 9384838"/>
              <a:gd name="connsiteY539" fmla="*/ 5544353 h 6246801"/>
              <a:gd name="connsiteX540" fmla="*/ 2804941 w 9384838"/>
              <a:gd name="connsiteY540" fmla="*/ 5569796 h 6246801"/>
              <a:gd name="connsiteX541" fmla="*/ 2755160 w 9384838"/>
              <a:gd name="connsiteY541" fmla="*/ 5595239 h 6246801"/>
              <a:gd name="connsiteX542" fmla="*/ 2679941 w 9384838"/>
              <a:gd name="connsiteY542" fmla="*/ 5569796 h 6246801"/>
              <a:gd name="connsiteX543" fmla="*/ 2629058 w 9384838"/>
              <a:gd name="connsiteY543" fmla="*/ 5494573 h 6246801"/>
              <a:gd name="connsiteX544" fmla="*/ 2629058 w 9384838"/>
              <a:gd name="connsiteY544" fmla="*/ 5444794 h 6246801"/>
              <a:gd name="connsiteX545" fmla="*/ 2579280 w 9384838"/>
              <a:gd name="connsiteY545" fmla="*/ 5393908 h 6246801"/>
              <a:gd name="connsiteX546" fmla="*/ 2579280 w 9384838"/>
              <a:gd name="connsiteY546" fmla="*/ 5344128 h 6246801"/>
              <a:gd name="connsiteX547" fmla="*/ 2529501 w 9384838"/>
              <a:gd name="connsiteY547" fmla="*/ 5318685 h 6246801"/>
              <a:gd name="connsiteX548" fmla="*/ 2553838 w 9384838"/>
              <a:gd name="connsiteY548" fmla="*/ 5293242 h 6246801"/>
              <a:gd name="connsiteX549" fmla="*/ 2579280 w 9384838"/>
              <a:gd name="connsiteY549" fmla="*/ 5268905 h 6246801"/>
              <a:gd name="connsiteX550" fmla="*/ 2579280 w 9384838"/>
              <a:gd name="connsiteY550" fmla="*/ 5243462 h 6246801"/>
              <a:gd name="connsiteX551" fmla="*/ 2629058 w 9384838"/>
              <a:gd name="connsiteY551" fmla="*/ 5218019 h 6246801"/>
              <a:gd name="connsiteX552" fmla="*/ 2604722 w 9384838"/>
              <a:gd name="connsiteY552" fmla="*/ 5193682 h 6246801"/>
              <a:gd name="connsiteX553" fmla="*/ 2579280 w 9384838"/>
              <a:gd name="connsiteY553" fmla="*/ 5142796 h 6246801"/>
              <a:gd name="connsiteX554" fmla="*/ 2579280 w 9384838"/>
              <a:gd name="connsiteY554" fmla="*/ 5142795 h 6246801"/>
              <a:gd name="connsiteX555" fmla="*/ 2705382 w 9384838"/>
              <a:gd name="connsiteY555" fmla="*/ 5093015 h 6246801"/>
              <a:gd name="connsiteX556" fmla="*/ 2755160 w 9384838"/>
              <a:gd name="connsiteY556" fmla="*/ 5043236 h 6246801"/>
              <a:gd name="connsiteX557" fmla="*/ 2755160 w 9384838"/>
              <a:gd name="connsiteY557" fmla="*/ 4992350 h 6246801"/>
              <a:gd name="connsiteX558" fmla="*/ 2729719 w 9384838"/>
              <a:gd name="connsiteY558" fmla="*/ 4968013 h 6246801"/>
              <a:gd name="connsiteX559" fmla="*/ 2705383 w 9384838"/>
              <a:gd name="connsiteY559" fmla="*/ 4942570 h 6246801"/>
              <a:gd name="connsiteX560" fmla="*/ 2679942 w 9384838"/>
              <a:gd name="connsiteY560" fmla="*/ 4942570 h 6246801"/>
              <a:gd name="connsiteX561" fmla="*/ 2654500 w 9384838"/>
              <a:gd name="connsiteY561" fmla="*/ 4968013 h 6246801"/>
              <a:gd name="connsiteX562" fmla="*/ 2604722 w 9384838"/>
              <a:gd name="connsiteY562" fmla="*/ 4968013 h 6246801"/>
              <a:gd name="connsiteX563" fmla="*/ 2529503 w 9384838"/>
              <a:gd name="connsiteY563" fmla="*/ 4917127 h 6246801"/>
              <a:gd name="connsiteX564" fmla="*/ 2529503 w 9384838"/>
              <a:gd name="connsiteY564" fmla="*/ 4867348 h 6246801"/>
              <a:gd name="connsiteX565" fmla="*/ 2454282 w 9384838"/>
              <a:gd name="connsiteY565" fmla="*/ 4841905 h 6246801"/>
              <a:gd name="connsiteX566" fmla="*/ 2454282 w 9384838"/>
              <a:gd name="connsiteY566" fmla="*/ 4867348 h 6246801"/>
              <a:gd name="connsiteX567" fmla="*/ 2428840 w 9384838"/>
              <a:gd name="connsiteY567" fmla="*/ 4841905 h 6246801"/>
              <a:gd name="connsiteX568" fmla="*/ 2379063 w 9384838"/>
              <a:gd name="connsiteY568" fmla="*/ 4841905 h 6246801"/>
              <a:gd name="connsiteX569" fmla="*/ 2353620 w 9384838"/>
              <a:gd name="connsiteY569" fmla="*/ 4867348 h 6246801"/>
              <a:gd name="connsiteX570" fmla="*/ 2353620 w 9384838"/>
              <a:gd name="connsiteY570" fmla="*/ 4867347 h 6246801"/>
              <a:gd name="connsiteX571" fmla="*/ 2328178 w 9384838"/>
              <a:gd name="connsiteY571" fmla="*/ 4841904 h 6246801"/>
              <a:gd name="connsiteX572" fmla="*/ 2303843 w 9384838"/>
              <a:gd name="connsiteY572" fmla="*/ 4841904 h 6246801"/>
              <a:gd name="connsiteX573" fmla="*/ 2278401 w 9384838"/>
              <a:gd name="connsiteY573" fmla="*/ 4817568 h 6246801"/>
              <a:gd name="connsiteX574" fmla="*/ 2252958 w 9384838"/>
              <a:gd name="connsiteY574" fmla="*/ 4841904 h 6246801"/>
              <a:gd name="connsiteX575" fmla="*/ 2303843 w 9384838"/>
              <a:gd name="connsiteY575" fmla="*/ 4867347 h 6246801"/>
              <a:gd name="connsiteX576" fmla="*/ 2228623 w 9384838"/>
              <a:gd name="connsiteY576" fmla="*/ 4892790 h 6246801"/>
              <a:gd name="connsiteX577" fmla="*/ 2177740 w 9384838"/>
              <a:gd name="connsiteY577" fmla="*/ 4841904 h 6246801"/>
              <a:gd name="connsiteX578" fmla="*/ 2153404 w 9384838"/>
              <a:gd name="connsiteY578" fmla="*/ 4867347 h 6246801"/>
              <a:gd name="connsiteX579" fmla="*/ 2153404 w 9384838"/>
              <a:gd name="connsiteY579" fmla="*/ 4892790 h 6246801"/>
              <a:gd name="connsiteX580" fmla="*/ 2127962 w 9384838"/>
              <a:gd name="connsiteY580" fmla="*/ 4942570 h 6246801"/>
              <a:gd name="connsiteX581" fmla="*/ 2102518 w 9384838"/>
              <a:gd name="connsiteY581" fmla="*/ 4917127 h 6246801"/>
              <a:gd name="connsiteX582" fmla="*/ 2078183 w 9384838"/>
              <a:gd name="connsiteY582" fmla="*/ 4917127 h 6246801"/>
              <a:gd name="connsiteX583" fmla="*/ 2078183 w 9384838"/>
              <a:gd name="connsiteY583" fmla="*/ 4867347 h 6246801"/>
              <a:gd name="connsiteX584" fmla="*/ 2027299 w 9384838"/>
              <a:gd name="connsiteY584" fmla="*/ 4867347 h 6246801"/>
              <a:gd name="connsiteX585" fmla="*/ 2001857 w 9384838"/>
              <a:gd name="connsiteY585" fmla="*/ 4892790 h 6246801"/>
              <a:gd name="connsiteX586" fmla="*/ 1952080 w 9384838"/>
              <a:gd name="connsiteY586" fmla="*/ 4892790 h 6246801"/>
              <a:gd name="connsiteX587" fmla="*/ 1902303 w 9384838"/>
              <a:gd name="connsiteY587" fmla="*/ 4917127 h 6246801"/>
              <a:gd name="connsiteX588" fmla="*/ 1876860 w 9384838"/>
              <a:gd name="connsiteY588" fmla="*/ 4892790 h 6246801"/>
              <a:gd name="connsiteX589" fmla="*/ 1876860 w 9384838"/>
              <a:gd name="connsiteY589" fmla="*/ 4867347 h 6246801"/>
              <a:gd name="connsiteX590" fmla="*/ 1851419 w 9384838"/>
              <a:gd name="connsiteY590" fmla="*/ 4892790 h 6246801"/>
              <a:gd name="connsiteX591" fmla="*/ 1827080 w 9384838"/>
              <a:gd name="connsiteY591" fmla="*/ 4892790 h 6246801"/>
              <a:gd name="connsiteX592" fmla="*/ 1801640 w 9384838"/>
              <a:gd name="connsiteY592" fmla="*/ 4867347 h 6246801"/>
              <a:gd name="connsiteX593" fmla="*/ 1801640 w 9384838"/>
              <a:gd name="connsiteY593" fmla="*/ 4892790 h 6246801"/>
              <a:gd name="connsiteX594" fmla="*/ 1776198 w 9384838"/>
              <a:gd name="connsiteY594" fmla="*/ 4917127 h 6246801"/>
              <a:gd name="connsiteX595" fmla="*/ 1751861 w 9384838"/>
              <a:gd name="connsiteY595" fmla="*/ 4892790 h 6246801"/>
              <a:gd name="connsiteX596" fmla="*/ 1726419 w 9384838"/>
              <a:gd name="connsiteY596" fmla="*/ 4892790 h 6246801"/>
              <a:gd name="connsiteX597" fmla="*/ 1700977 w 9384838"/>
              <a:gd name="connsiteY597" fmla="*/ 4917127 h 6246801"/>
              <a:gd name="connsiteX598" fmla="*/ 1676640 w 9384838"/>
              <a:gd name="connsiteY598" fmla="*/ 4892790 h 6246801"/>
              <a:gd name="connsiteX599" fmla="*/ 1625756 w 9384838"/>
              <a:gd name="connsiteY599" fmla="*/ 4917127 h 6246801"/>
              <a:gd name="connsiteX600" fmla="*/ 1601421 w 9384838"/>
              <a:gd name="connsiteY600" fmla="*/ 4917127 h 6246801"/>
              <a:gd name="connsiteX601" fmla="*/ 1575979 w 9384838"/>
              <a:gd name="connsiteY601" fmla="*/ 4892790 h 6246801"/>
              <a:gd name="connsiteX602" fmla="*/ 1575979 w 9384838"/>
              <a:gd name="connsiteY602" fmla="*/ 4867347 h 6246801"/>
              <a:gd name="connsiteX603" fmla="*/ 1575979 w 9384838"/>
              <a:gd name="connsiteY603" fmla="*/ 4841904 h 6246801"/>
              <a:gd name="connsiteX604" fmla="*/ 1526200 w 9384838"/>
              <a:gd name="connsiteY604" fmla="*/ 4817568 h 6246801"/>
              <a:gd name="connsiteX605" fmla="*/ 1450978 w 9384838"/>
              <a:gd name="connsiteY605" fmla="*/ 4867347 h 6246801"/>
              <a:gd name="connsiteX606" fmla="*/ 1425540 w 9384838"/>
              <a:gd name="connsiteY606" fmla="*/ 4867347 h 6246801"/>
              <a:gd name="connsiteX607" fmla="*/ 1425540 w 9384838"/>
              <a:gd name="connsiteY607" fmla="*/ 4867348 h 6246801"/>
              <a:gd name="connsiteX608" fmla="*/ 1425540 w 9384838"/>
              <a:gd name="connsiteY608" fmla="*/ 4917127 h 6246801"/>
              <a:gd name="connsiteX609" fmla="*/ 1400097 w 9384838"/>
              <a:gd name="connsiteY609" fmla="*/ 4942570 h 6246801"/>
              <a:gd name="connsiteX610" fmla="*/ 1400097 w 9384838"/>
              <a:gd name="connsiteY610" fmla="*/ 4992350 h 6246801"/>
              <a:gd name="connsiteX611" fmla="*/ 1350319 w 9384838"/>
              <a:gd name="connsiteY611" fmla="*/ 4992350 h 6246801"/>
              <a:gd name="connsiteX612" fmla="*/ 1350319 w 9384838"/>
              <a:gd name="connsiteY612" fmla="*/ 5043236 h 6246801"/>
              <a:gd name="connsiteX613" fmla="*/ 1299435 w 9384838"/>
              <a:gd name="connsiteY613" fmla="*/ 4992350 h 6246801"/>
              <a:gd name="connsiteX614" fmla="*/ 1249656 w 9384838"/>
              <a:gd name="connsiteY614" fmla="*/ 4917127 h 6246801"/>
              <a:gd name="connsiteX615" fmla="*/ 1224214 w 9384838"/>
              <a:gd name="connsiteY615" fmla="*/ 4917127 h 6246801"/>
              <a:gd name="connsiteX616" fmla="*/ 1148993 w 9384838"/>
              <a:gd name="connsiteY616" fmla="*/ 4892791 h 6246801"/>
              <a:gd name="connsiteX617" fmla="*/ 1124658 w 9384838"/>
              <a:gd name="connsiteY617" fmla="*/ 4917127 h 6246801"/>
              <a:gd name="connsiteX618" fmla="*/ 1124658 w 9384838"/>
              <a:gd name="connsiteY618" fmla="*/ 4892791 h 6246801"/>
              <a:gd name="connsiteX619" fmla="*/ 1099215 w 9384838"/>
              <a:gd name="connsiteY619" fmla="*/ 4917127 h 6246801"/>
              <a:gd name="connsiteX620" fmla="*/ 1073771 w 9384838"/>
              <a:gd name="connsiteY620" fmla="*/ 4892791 h 6246801"/>
              <a:gd name="connsiteX621" fmla="*/ 1049435 w 9384838"/>
              <a:gd name="connsiteY621" fmla="*/ 4917127 h 6246801"/>
              <a:gd name="connsiteX622" fmla="*/ 998551 w 9384838"/>
              <a:gd name="connsiteY622" fmla="*/ 4917127 h 6246801"/>
              <a:gd name="connsiteX623" fmla="*/ 998551 w 9384838"/>
              <a:gd name="connsiteY623" fmla="*/ 4892791 h 6246801"/>
              <a:gd name="connsiteX624" fmla="*/ 948773 w 9384838"/>
              <a:gd name="connsiteY624" fmla="*/ 4841905 h 6246801"/>
              <a:gd name="connsiteX625" fmla="*/ 898995 w 9384838"/>
              <a:gd name="connsiteY625" fmla="*/ 4867348 h 6246801"/>
              <a:gd name="connsiteX626" fmla="*/ 898995 w 9384838"/>
              <a:gd name="connsiteY626" fmla="*/ 4792125 h 6246801"/>
              <a:gd name="connsiteX627" fmla="*/ 923331 w 9384838"/>
              <a:gd name="connsiteY627" fmla="*/ 4766682 h 6246801"/>
              <a:gd name="connsiteX628" fmla="*/ 923331 w 9384838"/>
              <a:gd name="connsiteY628" fmla="*/ 4716902 h 6246801"/>
              <a:gd name="connsiteX629" fmla="*/ 923331 w 9384838"/>
              <a:gd name="connsiteY629" fmla="*/ 4691459 h 6246801"/>
              <a:gd name="connsiteX630" fmla="*/ 974215 w 9384838"/>
              <a:gd name="connsiteY630" fmla="*/ 4691459 h 6246801"/>
              <a:gd name="connsiteX631" fmla="*/ 998551 w 9384838"/>
              <a:gd name="connsiteY631" fmla="*/ 4667122 h 6246801"/>
              <a:gd name="connsiteX632" fmla="*/ 1049435 w 9384838"/>
              <a:gd name="connsiteY632" fmla="*/ 4716902 h 6246801"/>
              <a:gd name="connsiteX633" fmla="*/ 1148993 w 9384838"/>
              <a:gd name="connsiteY633" fmla="*/ 4716902 h 6246801"/>
              <a:gd name="connsiteX634" fmla="*/ 1174436 w 9384838"/>
              <a:gd name="connsiteY634" fmla="*/ 4667122 h 6246801"/>
              <a:gd name="connsiteX635" fmla="*/ 1224214 w 9384838"/>
              <a:gd name="connsiteY635" fmla="*/ 4667122 h 6246801"/>
              <a:gd name="connsiteX636" fmla="*/ 1249656 w 9384838"/>
              <a:gd name="connsiteY636" fmla="*/ 4616236 h 6246801"/>
              <a:gd name="connsiteX637" fmla="*/ 1275099 w 9384838"/>
              <a:gd name="connsiteY637" fmla="*/ 4616236 h 6246801"/>
              <a:gd name="connsiteX638" fmla="*/ 1275099 w 9384838"/>
              <a:gd name="connsiteY638" fmla="*/ 4616237 h 6246801"/>
              <a:gd name="connsiteX639" fmla="*/ 1350319 w 9384838"/>
              <a:gd name="connsiteY639" fmla="*/ 4616237 h 6246801"/>
              <a:gd name="connsiteX640" fmla="*/ 1374654 w 9384838"/>
              <a:gd name="connsiteY640" fmla="*/ 4590794 h 6246801"/>
              <a:gd name="connsiteX641" fmla="*/ 1425539 w 9384838"/>
              <a:gd name="connsiteY641" fmla="*/ 4566457 h 6246801"/>
              <a:gd name="connsiteX642" fmla="*/ 1550537 w 9384838"/>
              <a:gd name="connsiteY642" fmla="*/ 4491234 h 6246801"/>
              <a:gd name="connsiteX643" fmla="*/ 1651201 w 9384838"/>
              <a:gd name="connsiteY643" fmla="*/ 4440348 h 6246801"/>
              <a:gd name="connsiteX644" fmla="*/ 1751865 w 9384838"/>
              <a:gd name="connsiteY644" fmla="*/ 4416011 h 6246801"/>
              <a:gd name="connsiteX645" fmla="*/ 1776201 w 9384838"/>
              <a:gd name="connsiteY645" fmla="*/ 4365125 h 6246801"/>
              <a:gd name="connsiteX646" fmla="*/ 1751865 w 9384838"/>
              <a:gd name="connsiteY646" fmla="*/ 4340788 h 6246801"/>
              <a:gd name="connsiteX647" fmla="*/ 1801642 w 9384838"/>
              <a:gd name="connsiteY647" fmla="*/ 4340788 h 6246801"/>
              <a:gd name="connsiteX648" fmla="*/ 1827082 w 9384838"/>
              <a:gd name="connsiteY648" fmla="*/ 4315345 h 6246801"/>
              <a:gd name="connsiteX649" fmla="*/ 1902304 w 9384838"/>
              <a:gd name="connsiteY649" fmla="*/ 4340788 h 6246801"/>
              <a:gd name="connsiteX650" fmla="*/ 1952081 w 9384838"/>
              <a:gd name="connsiteY650" fmla="*/ 4315345 h 6246801"/>
              <a:gd name="connsiteX651" fmla="*/ 2001860 w 9384838"/>
              <a:gd name="connsiteY651" fmla="*/ 4340788 h 6246801"/>
              <a:gd name="connsiteX652" fmla="*/ 1952081 w 9384838"/>
              <a:gd name="connsiteY652" fmla="*/ 4340788 h 6246801"/>
              <a:gd name="connsiteX653" fmla="*/ 1952081 w 9384838"/>
              <a:gd name="connsiteY653" fmla="*/ 4390568 h 6246801"/>
              <a:gd name="connsiteX654" fmla="*/ 2027302 w 9384838"/>
              <a:gd name="connsiteY654" fmla="*/ 4416011 h 6246801"/>
              <a:gd name="connsiteX655" fmla="*/ 2052742 w 9384838"/>
              <a:gd name="connsiteY655" fmla="*/ 4416011 h 6246801"/>
              <a:gd name="connsiteX656" fmla="*/ 2102518 w 9384838"/>
              <a:gd name="connsiteY656" fmla="*/ 4390568 h 6246801"/>
              <a:gd name="connsiteX657" fmla="*/ 2127962 w 9384838"/>
              <a:gd name="connsiteY657" fmla="*/ 4390568 h 6246801"/>
              <a:gd name="connsiteX658" fmla="*/ 2203182 w 9384838"/>
              <a:gd name="connsiteY658" fmla="*/ 4440348 h 6246801"/>
              <a:gd name="connsiteX659" fmla="*/ 2328178 w 9384838"/>
              <a:gd name="connsiteY659" fmla="*/ 4465791 h 6246801"/>
              <a:gd name="connsiteX660" fmla="*/ 2428839 w 9384838"/>
              <a:gd name="connsiteY660" fmla="*/ 4465791 h 6246801"/>
              <a:gd name="connsiteX661" fmla="*/ 2478617 w 9384838"/>
              <a:gd name="connsiteY661" fmla="*/ 4440348 h 6246801"/>
              <a:gd name="connsiteX662" fmla="*/ 2529503 w 9384838"/>
              <a:gd name="connsiteY662" fmla="*/ 4416011 h 6246801"/>
              <a:gd name="connsiteX663" fmla="*/ 2579280 w 9384838"/>
              <a:gd name="connsiteY663" fmla="*/ 4440348 h 6246801"/>
              <a:gd name="connsiteX664" fmla="*/ 2629058 w 9384838"/>
              <a:gd name="connsiteY664" fmla="*/ 4440348 h 6246801"/>
              <a:gd name="connsiteX665" fmla="*/ 2679941 w 9384838"/>
              <a:gd name="connsiteY665" fmla="*/ 4465791 h 6246801"/>
              <a:gd name="connsiteX666" fmla="*/ 2679941 w 9384838"/>
              <a:gd name="connsiteY666" fmla="*/ 4465790 h 6246801"/>
              <a:gd name="connsiteX667" fmla="*/ 2705383 w 9384838"/>
              <a:gd name="connsiteY667" fmla="*/ 4465790 h 6246801"/>
              <a:gd name="connsiteX668" fmla="*/ 2804940 w 9384838"/>
              <a:gd name="connsiteY668" fmla="*/ 4440347 h 6246801"/>
              <a:gd name="connsiteX669" fmla="*/ 2830382 w 9384838"/>
              <a:gd name="connsiteY669" fmla="*/ 4491233 h 6246801"/>
              <a:gd name="connsiteX670" fmla="*/ 2804940 w 9384838"/>
              <a:gd name="connsiteY670" fmla="*/ 4515570 h 6246801"/>
              <a:gd name="connsiteX671" fmla="*/ 2780604 w 9384838"/>
              <a:gd name="connsiteY671" fmla="*/ 4541013 h 6246801"/>
              <a:gd name="connsiteX672" fmla="*/ 2804940 w 9384838"/>
              <a:gd name="connsiteY672" fmla="*/ 4566456 h 6246801"/>
              <a:gd name="connsiteX673" fmla="*/ 2804940 w 9384838"/>
              <a:gd name="connsiteY673" fmla="*/ 4590793 h 6246801"/>
              <a:gd name="connsiteX674" fmla="*/ 2855825 w 9384838"/>
              <a:gd name="connsiteY674" fmla="*/ 4590793 h 6246801"/>
              <a:gd name="connsiteX675" fmla="*/ 2855825 w 9384838"/>
              <a:gd name="connsiteY675" fmla="*/ 4566456 h 6246801"/>
              <a:gd name="connsiteX676" fmla="*/ 2880159 w 9384838"/>
              <a:gd name="connsiteY676" fmla="*/ 4566456 h 6246801"/>
              <a:gd name="connsiteX677" fmla="*/ 2880159 w 9384838"/>
              <a:gd name="connsiteY677" fmla="*/ 4605916 h 6246801"/>
              <a:gd name="connsiteX678" fmla="*/ 2880162 w 9384838"/>
              <a:gd name="connsiteY678" fmla="*/ 4605918 h 6246801"/>
              <a:gd name="connsiteX679" fmla="*/ 2880162 w 9384838"/>
              <a:gd name="connsiteY679" fmla="*/ 4566457 h 6246801"/>
              <a:gd name="connsiteX680" fmla="*/ 2931045 w 9384838"/>
              <a:gd name="connsiteY680" fmla="*/ 4616236 h 6246801"/>
              <a:gd name="connsiteX681" fmla="*/ 2980823 w 9384838"/>
              <a:gd name="connsiteY681" fmla="*/ 4641679 h 6246801"/>
              <a:gd name="connsiteX682" fmla="*/ 3006265 w 9384838"/>
              <a:gd name="connsiteY682" fmla="*/ 4616236 h 6246801"/>
              <a:gd name="connsiteX683" fmla="*/ 3030601 w 9384838"/>
              <a:gd name="connsiteY683" fmla="*/ 4616236 h 6246801"/>
              <a:gd name="connsiteX684" fmla="*/ 3056044 w 9384838"/>
              <a:gd name="connsiteY684" fmla="*/ 4590793 h 6246801"/>
              <a:gd name="connsiteX685" fmla="*/ 3105820 w 9384838"/>
              <a:gd name="connsiteY685" fmla="*/ 4590793 h 6246801"/>
              <a:gd name="connsiteX686" fmla="*/ 3131263 w 9384838"/>
              <a:gd name="connsiteY686" fmla="*/ 4541014 h 6246801"/>
              <a:gd name="connsiteX687" fmla="*/ 3131263 w 9384838"/>
              <a:gd name="connsiteY687" fmla="*/ 4590793 h 6246801"/>
              <a:gd name="connsiteX688" fmla="*/ 3156704 w 9384838"/>
              <a:gd name="connsiteY688" fmla="*/ 4566457 h 6246801"/>
              <a:gd name="connsiteX689" fmla="*/ 3181041 w 9384838"/>
              <a:gd name="connsiteY689" fmla="*/ 4515571 h 6246801"/>
              <a:gd name="connsiteX690" fmla="*/ 3156704 w 9384838"/>
              <a:gd name="connsiteY690" fmla="*/ 4440348 h 6246801"/>
              <a:gd name="connsiteX691" fmla="*/ 3131263 w 9384838"/>
              <a:gd name="connsiteY691" fmla="*/ 4416011 h 6246801"/>
              <a:gd name="connsiteX692" fmla="*/ 3181041 w 9384838"/>
              <a:gd name="connsiteY692" fmla="*/ 4365125 h 6246801"/>
              <a:gd name="connsiteX693" fmla="*/ 3231924 w 9384838"/>
              <a:gd name="connsiteY693" fmla="*/ 4340788 h 6246801"/>
              <a:gd name="connsiteX694" fmla="*/ 3256260 w 9384838"/>
              <a:gd name="connsiteY694" fmla="*/ 4289902 h 6246801"/>
              <a:gd name="connsiteX695" fmla="*/ 3281703 w 9384838"/>
              <a:gd name="connsiteY695" fmla="*/ 4289902 h 6246801"/>
              <a:gd name="connsiteX696" fmla="*/ 3281705 w 9384838"/>
              <a:gd name="connsiteY696" fmla="*/ 4289902 h 6246801"/>
              <a:gd name="connsiteX697" fmla="*/ 3307147 w 9384838"/>
              <a:gd name="connsiteY697" fmla="*/ 4265565 h 6246801"/>
              <a:gd name="connsiteX698" fmla="*/ 3356924 w 9384838"/>
              <a:gd name="connsiteY698" fmla="*/ 4265565 h 6246801"/>
              <a:gd name="connsiteX699" fmla="*/ 3457589 w 9384838"/>
              <a:gd name="connsiteY699" fmla="*/ 4190342 h 6246801"/>
              <a:gd name="connsiteX700" fmla="*/ 3558250 w 9384838"/>
              <a:gd name="connsiteY700" fmla="*/ 4089676 h 6246801"/>
              <a:gd name="connsiteX701" fmla="*/ 3582585 w 9384838"/>
              <a:gd name="connsiteY701" fmla="*/ 4014453 h 6246801"/>
              <a:gd name="connsiteX702" fmla="*/ 3608026 w 9384838"/>
              <a:gd name="connsiteY702" fmla="*/ 3989010 h 6246801"/>
              <a:gd name="connsiteX703" fmla="*/ 3582585 w 9384838"/>
              <a:gd name="connsiteY703" fmla="*/ 3963567 h 6246801"/>
              <a:gd name="connsiteX704" fmla="*/ 3608026 w 9384838"/>
              <a:gd name="connsiteY704" fmla="*/ 3913787 h 6246801"/>
              <a:gd name="connsiteX705" fmla="*/ 3582585 w 9384838"/>
              <a:gd name="connsiteY705" fmla="*/ 3888344 h 6246801"/>
              <a:gd name="connsiteX706" fmla="*/ 3608026 w 9384838"/>
              <a:gd name="connsiteY706" fmla="*/ 3838565 h 6246801"/>
              <a:gd name="connsiteX707" fmla="*/ 3633468 w 9384838"/>
              <a:gd name="connsiteY707" fmla="*/ 3813122 h 6246801"/>
              <a:gd name="connsiteX708" fmla="*/ 3683247 w 9384838"/>
              <a:gd name="connsiteY708" fmla="*/ 3788785 h 6246801"/>
              <a:gd name="connsiteX709" fmla="*/ 3708689 w 9384838"/>
              <a:gd name="connsiteY709" fmla="*/ 3813122 h 6246801"/>
              <a:gd name="connsiteX710" fmla="*/ 3783908 w 9384838"/>
              <a:gd name="connsiteY710" fmla="*/ 3788785 h 6246801"/>
              <a:gd name="connsiteX711" fmla="*/ 3883464 w 9384838"/>
              <a:gd name="connsiteY711" fmla="*/ 3763342 h 6246801"/>
              <a:gd name="connsiteX712" fmla="*/ 3883464 w 9384838"/>
              <a:gd name="connsiteY712" fmla="*/ 3813122 h 6246801"/>
              <a:gd name="connsiteX713" fmla="*/ 3833686 w 9384838"/>
              <a:gd name="connsiteY713" fmla="*/ 3813122 h 6246801"/>
              <a:gd name="connsiteX714" fmla="*/ 3808245 w 9384838"/>
              <a:gd name="connsiteY714" fmla="*/ 3838565 h 6246801"/>
              <a:gd name="connsiteX715" fmla="*/ 3808245 w 9384838"/>
              <a:gd name="connsiteY715" fmla="*/ 3888344 h 6246801"/>
              <a:gd name="connsiteX716" fmla="*/ 3758467 w 9384838"/>
              <a:gd name="connsiteY716" fmla="*/ 3864008 h 6246801"/>
              <a:gd name="connsiteX717" fmla="*/ 3708689 w 9384838"/>
              <a:gd name="connsiteY717" fmla="*/ 3913787 h 6246801"/>
              <a:gd name="connsiteX718" fmla="*/ 3683247 w 9384838"/>
              <a:gd name="connsiteY718" fmla="*/ 3888344 h 6246801"/>
              <a:gd name="connsiteX719" fmla="*/ 3633468 w 9384838"/>
              <a:gd name="connsiteY719" fmla="*/ 3913787 h 6246801"/>
              <a:gd name="connsiteX720" fmla="*/ 3657804 w 9384838"/>
              <a:gd name="connsiteY720" fmla="*/ 3939230 h 6246801"/>
              <a:gd name="connsiteX721" fmla="*/ 3633468 w 9384838"/>
              <a:gd name="connsiteY721" fmla="*/ 3963567 h 6246801"/>
              <a:gd name="connsiteX722" fmla="*/ 3657804 w 9384838"/>
              <a:gd name="connsiteY722" fmla="*/ 3963567 h 6246801"/>
              <a:gd name="connsiteX723" fmla="*/ 3683247 w 9384838"/>
              <a:gd name="connsiteY723" fmla="*/ 3989010 h 6246801"/>
              <a:gd name="connsiteX724" fmla="*/ 3708689 w 9384838"/>
              <a:gd name="connsiteY724" fmla="*/ 3989010 h 6246801"/>
              <a:gd name="connsiteX725" fmla="*/ 3708689 w 9384838"/>
              <a:gd name="connsiteY725" fmla="*/ 4014453 h 6246801"/>
              <a:gd name="connsiteX726" fmla="*/ 3708688 w 9384838"/>
              <a:gd name="connsiteY726" fmla="*/ 4014453 h 6246801"/>
              <a:gd name="connsiteX727" fmla="*/ 3657804 w 9384838"/>
              <a:gd name="connsiteY727" fmla="*/ 4064233 h 6246801"/>
              <a:gd name="connsiteX728" fmla="*/ 3683246 w 9384838"/>
              <a:gd name="connsiteY728" fmla="*/ 4139455 h 6246801"/>
              <a:gd name="connsiteX729" fmla="*/ 3808243 w 9384838"/>
              <a:gd name="connsiteY729" fmla="*/ 4164898 h 6246801"/>
              <a:gd name="connsiteX730" fmla="*/ 3833684 w 9384838"/>
              <a:gd name="connsiteY730" fmla="*/ 4089676 h 6246801"/>
              <a:gd name="connsiteX731" fmla="*/ 3958666 w 9384838"/>
              <a:gd name="connsiteY731" fmla="*/ 4089676 h 6246801"/>
              <a:gd name="connsiteX732" fmla="*/ 4084770 w 9384838"/>
              <a:gd name="connsiteY732" fmla="*/ 4064233 h 6246801"/>
              <a:gd name="connsiteX733" fmla="*/ 4185432 w 9384838"/>
              <a:gd name="connsiteY733" fmla="*/ 4064233 h 6246801"/>
              <a:gd name="connsiteX734" fmla="*/ 4460870 w 9384838"/>
              <a:gd name="connsiteY734" fmla="*/ 3888345 h 6246801"/>
              <a:gd name="connsiteX735" fmla="*/ 4510648 w 9384838"/>
              <a:gd name="connsiteY735" fmla="*/ 3763342 h 6246801"/>
              <a:gd name="connsiteX736" fmla="*/ 4761751 w 9384838"/>
              <a:gd name="connsiteY736" fmla="*/ 3713562 h 6246801"/>
              <a:gd name="connsiteX737" fmla="*/ 4836971 w 9384838"/>
              <a:gd name="connsiteY737" fmla="*/ 3612896 h 6246801"/>
              <a:gd name="connsiteX738" fmla="*/ 4887855 w 9384838"/>
              <a:gd name="connsiteY738" fmla="*/ 3487894 h 6246801"/>
              <a:gd name="connsiteX739" fmla="*/ 4887855 w 9384838"/>
              <a:gd name="connsiteY739" fmla="*/ 3487893 h 6246801"/>
              <a:gd name="connsiteX740" fmla="*/ 4937633 w 9384838"/>
              <a:gd name="connsiteY740" fmla="*/ 3437007 h 6246801"/>
              <a:gd name="connsiteX741" fmla="*/ 5012854 w 9384838"/>
              <a:gd name="connsiteY741" fmla="*/ 3387227 h 6246801"/>
              <a:gd name="connsiteX742" fmla="*/ 5038296 w 9384838"/>
              <a:gd name="connsiteY742" fmla="*/ 3336341 h 6246801"/>
              <a:gd name="connsiteX743" fmla="*/ 5113516 w 9384838"/>
              <a:gd name="connsiteY743" fmla="*/ 3236782 h 6246801"/>
              <a:gd name="connsiteX744" fmla="*/ 5137852 w 9384838"/>
              <a:gd name="connsiteY744" fmla="*/ 3185896 h 6246801"/>
              <a:gd name="connsiteX745" fmla="*/ 5163294 w 9384838"/>
              <a:gd name="connsiteY745" fmla="*/ 3161560 h 6246801"/>
              <a:gd name="connsiteX746" fmla="*/ 5238514 w 9384838"/>
              <a:gd name="connsiteY746" fmla="*/ 3011116 h 6246801"/>
              <a:gd name="connsiteX747" fmla="*/ 5263957 w 9384838"/>
              <a:gd name="connsiteY747" fmla="*/ 2860672 h 6246801"/>
              <a:gd name="connsiteX748" fmla="*/ 5188736 w 9384838"/>
              <a:gd name="connsiteY748" fmla="*/ 2809788 h 6246801"/>
              <a:gd name="connsiteX749" fmla="*/ 5163294 w 9384838"/>
              <a:gd name="connsiteY749" fmla="*/ 2835229 h 6246801"/>
              <a:gd name="connsiteX750" fmla="*/ 5137852 w 9384838"/>
              <a:gd name="connsiteY750" fmla="*/ 2835229 h 6246801"/>
              <a:gd name="connsiteX751" fmla="*/ 5137852 w 9384838"/>
              <a:gd name="connsiteY751" fmla="*/ 2785450 h 6246801"/>
              <a:gd name="connsiteX752" fmla="*/ 5188736 w 9384838"/>
              <a:gd name="connsiteY752" fmla="*/ 2785450 h 6246801"/>
              <a:gd name="connsiteX753" fmla="*/ 5263957 w 9384838"/>
              <a:gd name="connsiteY753" fmla="*/ 2734563 h 6246801"/>
              <a:gd name="connsiteX754" fmla="*/ 5339177 w 9384838"/>
              <a:gd name="connsiteY754" fmla="*/ 2609561 h 6246801"/>
              <a:gd name="connsiteX755" fmla="*/ 5289399 w 9384838"/>
              <a:gd name="connsiteY755" fmla="*/ 2534339 h 6246801"/>
              <a:gd name="connsiteX756" fmla="*/ 5289931 w 9384838"/>
              <a:gd name="connsiteY756" fmla="*/ 2534660 h 6246801"/>
              <a:gd name="connsiteX757" fmla="*/ 5289398 w 9384838"/>
              <a:gd name="connsiteY757" fmla="*/ 2534339 h 6246801"/>
              <a:gd name="connsiteX758" fmla="*/ 5313734 w 9384838"/>
              <a:gd name="connsiteY758" fmla="*/ 2483451 h 6246801"/>
              <a:gd name="connsiteX759" fmla="*/ 5289398 w 9384838"/>
              <a:gd name="connsiteY759" fmla="*/ 2459115 h 6246801"/>
              <a:gd name="connsiteX760" fmla="*/ 5364618 w 9384838"/>
              <a:gd name="connsiteY760" fmla="*/ 2408231 h 6246801"/>
              <a:gd name="connsiteX761" fmla="*/ 5388954 w 9384838"/>
              <a:gd name="connsiteY761" fmla="*/ 2433674 h 6246801"/>
              <a:gd name="connsiteX762" fmla="*/ 5464174 w 9384838"/>
              <a:gd name="connsiteY762" fmla="*/ 2408231 h 6246801"/>
              <a:gd name="connsiteX763" fmla="*/ 5515059 w 9384838"/>
              <a:gd name="connsiteY763" fmla="*/ 2333007 h 6246801"/>
              <a:gd name="connsiteX764" fmla="*/ 5539394 w 9384838"/>
              <a:gd name="connsiteY764" fmla="*/ 2257785 h 6246801"/>
              <a:gd name="connsiteX765" fmla="*/ 5539394 w 9384838"/>
              <a:gd name="connsiteY765" fmla="*/ 2233447 h 6246801"/>
              <a:gd name="connsiteX766" fmla="*/ 5564837 w 9384838"/>
              <a:gd name="connsiteY766" fmla="*/ 2182565 h 6246801"/>
              <a:gd name="connsiteX767" fmla="*/ 5614615 w 9384838"/>
              <a:gd name="connsiteY767" fmla="*/ 2233447 h 6246801"/>
              <a:gd name="connsiteX768" fmla="*/ 5640057 w 9384838"/>
              <a:gd name="connsiteY768" fmla="*/ 2208005 h 6246801"/>
              <a:gd name="connsiteX769" fmla="*/ 5665499 w 9384838"/>
              <a:gd name="connsiteY769" fmla="*/ 2233447 h 6246801"/>
              <a:gd name="connsiteX770" fmla="*/ 5665499 w 9384838"/>
              <a:gd name="connsiteY770" fmla="*/ 2257785 h 6246801"/>
              <a:gd name="connsiteX771" fmla="*/ 5640057 w 9384838"/>
              <a:gd name="connsiteY771" fmla="*/ 2408231 h 6246801"/>
              <a:gd name="connsiteX772" fmla="*/ 5689835 w 9384838"/>
              <a:gd name="connsiteY772" fmla="*/ 2433674 h 6246801"/>
              <a:gd name="connsiteX773" fmla="*/ 5740719 w 9384838"/>
              <a:gd name="connsiteY773" fmla="*/ 2408231 h 6246801"/>
              <a:gd name="connsiteX774" fmla="*/ 5765055 w 9384838"/>
              <a:gd name="connsiteY774" fmla="*/ 2358450 h 6246801"/>
              <a:gd name="connsiteX775" fmla="*/ 5840275 w 9384838"/>
              <a:gd name="connsiteY775" fmla="*/ 2459115 h 6246801"/>
              <a:gd name="connsiteX776" fmla="*/ 5891159 w 9384838"/>
              <a:gd name="connsiteY776" fmla="*/ 2408231 h 6246801"/>
              <a:gd name="connsiteX777" fmla="*/ 5940937 w 9384838"/>
              <a:gd name="connsiteY777" fmla="*/ 2283229 h 6246801"/>
              <a:gd name="connsiteX778" fmla="*/ 5891159 w 9384838"/>
              <a:gd name="connsiteY778" fmla="*/ 2208005 h 6246801"/>
              <a:gd name="connsiteX779" fmla="*/ 5840275 w 9384838"/>
              <a:gd name="connsiteY779" fmla="*/ 2257785 h 6246801"/>
              <a:gd name="connsiteX780" fmla="*/ 5715277 w 9384838"/>
              <a:gd name="connsiteY780" fmla="*/ 2283229 h 6246801"/>
              <a:gd name="connsiteX781" fmla="*/ 5765055 w 9384838"/>
              <a:gd name="connsiteY781" fmla="*/ 2132783 h 6246801"/>
              <a:gd name="connsiteX782" fmla="*/ 5840275 w 9384838"/>
              <a:gd name="connsiteY782" fmla="*/ 2081897 h 6246801"/>
              <a:gd name="connsiteX783" fmla="*/ 8270546 w 9384838"/>
              <a:gd name="connsiteY783" fmla="*/ 1474959 h 6246801"/>
              <a:gd name="connsiteX784" fmla="*/ 8282255 w 9384838"/>
              <a:gd name="connsiteY784" fmla="*/ 1480813 h 6246801"/>
              <a:gd name="connsiteX785" fmla="*/ 8274449 w 9384838"/>
              <a:gd name="connsiteY785" fmla="*/ 1490571 h 6246801"/>
              <a:gd name="connsiteX786" fmla="*/ 8264691 w 9384838"/>
              <a:gd name="connsiteY786" fmla="*/ 1491546 h 6246801"/>
              <a:gd name="connsiteX787" fmla="*/ 8247128 w 9384838"/>
              <a:gd name="connsiteY787" fmla="*/ 1501304 h 6246801"/>
              <a:gd name="connsiteX788" fmla="*/ 8250055 w 9384838"/>
              <a:gd name="connsiteY788" fmla="*/ 1485692 h 6246801"/>
              <a:gd name="connsiteX789" fmla="*/ 8265667 w 9384838"/>
              <a:gd name="connsiteY789" fmla="*/ 1485692 h 6246801"/>
              <a:gd name="connsiteX790" fmla="*/ 8270546 w 9384838"/>
              <a:gd name="connsiteY790" fmla="*/ 1474959 h 6246801"/>
              <a:gd name="connsiteX791" fmla="*/ 8187608 w 9384838"/>
              <a:gd name="connsiteY791" fmla="*/ 1463250 h 6246801"/>
              <a:gd name="connsiteX792" fmla="*/ 8203220 w 9384838"/>
              <a:gd name="connsiteY792" fmla="*/ 1472032 h 6246801"/>
              <a:gd name="connsiteX793" fmla="*/ 8215904 w 9384838"/>
              <a:gd name="connsiteY793" fmla="*/ 1471056 h 6246801"/>
              <a:gd name="connsiteX794" fmla="*/ 8214929 w 9384838"/>
              <a:gd name="connsiteY794" fmla="*/ 1479838 h 6246801"/>
              <a:gd name="connsiteX795" fmla="*/ 8216880 w 9384838"/>
              <a:gd name="connsiteY795" fmla="*/ 1484717 h 6246801"/>
              <a:gd name="connsiteX796" fmla="*/ 8195414 w 9384838"/>
              <a:gd name="connsiteY796" fmla="*/ 1482765 h 6246801"/>
              <a:gd name="connsiteX797" fmla="*/ 8197365 w 9384838"/>
              <a:gd name="connsiteY797" fmla="*/ 1476909 h 6246801"/>
              <a:gd name="connsiteX798" fmla="*/ 8187608 w 9384838"/>
              <a:gd name="connsiteY798" fmla="*/ 1463250 h 6246801"/>
              <a:gd name="connsiteX799" fmla="*/ 8289085 w 9384838"/>
              <a:gd name="connsiteY799" fmla="*/ 1415439 h 6246801"/>
              <a:gd name="connsiteX800" fmla="*/ 8307624 w 9384838"/>
              <a:gd name="connsiteY800" fmla="*/ 1425197 h 6246801"/>
              <a:gd name="connsiteX801" fmla="*/ 8318357 w 9384838"/>
              <a:gd name="connsiteY801" fmla="*/ 1429100 h 6246801"/>
              <a:gd name="connsiteX802" fmla="*/ 8307624 w 9384838"/>
              <a:gd name="connsiteY802" fmla="*/ 1443734 h 6246801"/>
              <a:gd name="connsiteX803" fmla="*/ 8313478 w 9384838"/>
              <a:gd name="connsiteY803" fmla="*/ 1452516 h 6246801"/>
              <a:gd name="connsiteX804" fmla="*/ 8282255 w 9384838"/>
              <a:gd name="connsiteY804" fmla="*/ 1469104 h 6246801"/>
              <a:gd name="connsiteX805" fmla="*/ 8280303 w 9384838"/>
              <a:gd name="connsiteY805" fmla="*/ 1453493 h 6246801"/>
              <a:gd name="connsiteX806" fmla="*/ 8269570 w 9384838"/>
              <a:gd name="connsiteY806" fmla="*/ 1425197 h 6246801"/>
              <a:gd name="connsiteX807" fmla="*/ 8289085 w 9384838"/>
              <a:gd name="connsiteY807" fmla="*/ 1415439 h 6246801"/>
              <a:gd name="connsiteX808" fmla="*/ 8360314 w 9384838"/>
              <a:gd name="connsiteY808" fmla="*/ 1357869 h 6246801"/>
              <a:gd name="connsiteX809" fmla="*/ 8376902 w 9384838"/>
              <a:gd name="connsiteY809" fmla="*/ 1366651 h 6246801"/>
              <a:gd name="connsiteX810" fmla="*/ 8379829 w 9384838"/>
              <a:gd name="connsiteY810" fmla="*/ 1382264 h 6246801"/>
              <a:gd name="connsiteX811" fmla="*/ 8349581 w 9384838"/>
              <a:gd name="connsiteY811" fmla="*/ 1375434 h 6246801"/>
              <a:gd name="connsiteX812" fmla="*/ 8360314 w 9384838"/>
              <a:gd name="connsiteY812" fmla="*/ 1357869 h 6246801"/>
              <a:gd name="connsiteX813" fmla="*/ 8571073 w 9384838"/>
              <a:gd name="connsiteY813" fmla="*/ 1228098 h 6246801"/>
              <a:gd name="connsiteX814" fmla="*/ 8597418 w 9384838"/>
              <a:gd name="connsiteY814" fmla="*/ 1253467 h 6246801"/>
              <a:gd name="connsiteX815" fmla="*/ 8592539 w 9384838"/>
              <a:gd name="connsiteY815" fmla="*/ 1260297 h 6246801"/>
              <a:gd name="connsiteX816" fmla="*/ 8592539 w 9384838"/>
              <a:gd name="connsiteY816" fmla="*/ 1272981 h 6246801"/>
              <a:gd name="connsiteX817" fmla="*/ 8572049 w 9384838"/>
              <a:gd name="connsiteY817" fmla="*/ 1273957 h 6246801"/>
              <a:gd name="connsiteX818" fmla="*/ 8561316 w 9384838"/>
              <a:gd name="connsiteY818" fmla="*/ 1285666 h 6246801"/>
              <a:gd name="connsiteX819" fmla="*/ 8554486 w 9384838"/>
              <a:gd name="connsiteY819" fmla="*/ 1302253 h 6246801"/>
              <a:gd name="connsiteX820" fmla="*/ 8533995 w 9384838"/>
              <a:gd name="connsiteY820" fmla="*/ 1311035 h 6246801"/>
              <a:gd name="connsiteX821" fmla="*/ 8510577 w 9384838"/>
              <a:gd name="connsiteY821" fmla="*/ 1309083 h 6246801"/>
              <a:gd name="connsiteX822" fmla="*/ 8505699 w 9384838"/>
              <a:gd name="connsiteY822" fmla="*/ 1331526 h 6246801"/>
              <a:gd name="connsiteX823" fmla="*/ 8494966 w 9384838"/>
              <a:gd name="connsiteY823" fmla="*/ 1335428 h 6246801"/>
              <a:gd name="connsiteX824" fmla="*/ 8482281 w 9384838"/>
              <a:gd name="connsiteY824" fmla="*/ 1312986 h 6246801"/>
              <a:gd name="connsiteX825" fmla="*/ 8474475 w 9384838"/>
              <a:gd name="connsiteY825" fmla="*/ 1303229 h 6246801"/>
              <a:gd name="connsiteX826" fmla="*/ 8467645 w 9384838"/>
              <a:gd name="connsiteY826" fmla="*/ 1279811 h 6246801"/>
              <a:gd name="connsiteX827" fmla="*/ 8476427 w 9384838"/>
              <a:gd name="connsiteY827" fmla="*/ 1270054 h 6246801"/>
              <a:gd name="connsiteX828" fmla="*/ 8524238 w 9384838"/>
              <a:gd name="connsiteY828" fmla="*/ 1261273 h 6246801"/>
              <a:gd name="connsiteX829" fmla="*/ 8551558 w 9384838"/>
              <a:gd name="connsiteY829" fmla="*/ 1236879 h 6246801"/>
              <a:gd name="connsiteX830" fmla="*/ 8567170 w 9384838"/>
              <a:gd name="connsiteY830" fmla="*/ 1237855 h 6246801"/>
              <a:gd name="connsiteX831" fmla="*/ 8571073 w 9384838"/>
              <a:gd name="connsiteY831" fmla="*/ 1228098 h 6246801"/>
              <a:gd name="connsiteX832" fmla="*/ 8306648 w 9384838"/>
              <a:gd name="connsiteY832" fmla="*/ 884639 h 6246801"/>
              <a:gd name="connsiteX833" fmla="*/ 8328114 w 9384838"/>
              <a:gd name="connsiteY833" fmla="*/ 903178 h 6246801"/>
              <a:gd name="connsiteX834" fmla="*/ 8334944 w 9384838"/>
              <a:gd name="connsiteY834" fmla="*/ 917814 h 6246801"/>
              <a:gd name="connsiteX835" fmla="*/ 8368119 w 9384838"/>
              <a:gd name="connsiteY835" fmla="*/ 935377 h 6246801"/>
              <a:gd name="connsiteX836" fmla="*/ 8422761 w 9384838"/>
              <a:gd name="connsiteY836" fmla="*/ 939280 h 6246801"/>
              <a:gd name="connsiteX837" fmla="*/ 8461790 w 9384838"/>
              <a:gd name="connsiteY837" fmla="*/ 922693 h 6246801"/>
              <a:gd name="connsiteX838" fmla="*/ 8450081 w 9384838"/>
              <a:gd name="connsiteY838" fmla="*/ 963674 h 6246801"/>
              <a:gd name="connsiteX839" fmla="*/ 8431542 w 9384838"/>
              <a:gd name="connsiteY839" fmla="*/ 975382 h 6246801"/>
              <a:gd name="connsiteX840" fmla="*/ 8415930 w 9384838"/>
              <a:gd name="connsiteY840" fmla="*/ 963674 h 6246801"/>
              <a:gd name="connsiteX841" fmla="*/ 8397391 w 9384838"/>
              <a:gd name="connsiteY841" fmla="*/ 963674 h 6246801"/>
              <a:gd name="connsiteX842" fmla="*/ 8359338 w 9384838"/>
              <a:gd name="connsiteY842" fmla="*/ 1014411 h 6246801"/>
              <a:gd name="connsiteX843" fmla="*/ 8284206 w 9384838"/>
              <a:gd name="connsiteY843" fmla="*/ 1020265 h 6246801"/>
              <a:gd name="connsiteX844" fmla="*/ 8247128 w 9384838"/>
              <a:gd name="connsiteY844" fmla="*/ 1070028 h 6246801"/>
              <a:gd name="connsiteX845" fmla="*/ 8212977 w 9384838"/>
              <a:gd name="connsiteY845" fmla="*/ 1083688 h 6246801"/>
              <a:gd name="connsiteX846" fmla="*/ 8184681 w 9384838"/>
              <a:gd name="connsiteY846" fmla="*/ 1151014 h 6246801"/>
              <a:gd name="connsiteX847" fmla="*/ 8163215 w 9384838"/>
              <a:gd name="connsiteY847" fmla="*/ 1151014 h 6246801"/>
              <a:gd name="connsiteX848" fmla="*/ 8155409 w 9384838"/>
              <a:gd name="connsiteY848" fmla="*/ 1207607 h 6246801"/>
              <a:gd name="connsiteX849" fmla="*/ 8099792 w 9384838"/>
              <a:gd name="connsiteY849" fmla="*/ 1223219 h 6246801"/>
              <a:gd name="connsiteX850" fmla="*/ 8077350 w 9384838"/>
              <a:gd name="connsiteY850" fmla="*/ 1247612 h 6246801"/>
              <a:gd name="connsiteX851" fmla="*/ 8066617 w 9384838"/>
              <a:gd name="connsiteY851" fmla="*/ 1319817 h 6246801"/>
              <a:gd name="connsiteX852" fmla="*/ 8057835 w 9384838"/>
              <a:gd name="connsiteY852" fmla="*/ 1315914 h 6246801"/>
              <a:gd name="connsiteX853" fmla="*/ 8009048 w 9384838"/>
              <a:gd name="connsiteY853" fmla="*/ 1320793 h 6246801"/>
              <a:gd name="connsiteX854" fmla="*/ 8009048 w 9384838"/>
              <a:gd name="connsiteY854" fmla="*/ 1309084 h 6246801"/>
              <a:gd name="connsiteX855" fmla="*/ 8010024 w 9384838"/>
              <a:gd name="connsiteY855" fmla="*/ 1293472 h 6246801"/>
              <a:gd name="connsiteX856" fmla="*/ 8002218 w 9384838"/>
              <a:gd name="connsiteY856" fmla="*/ 1262248 h 6246801"/>
              <a:gd name="connsiteX857" fmla="*/ 8013927 w 9384838"/>
              <a:gd name="connsiteY857" fmla="*/ 1254442 h 6246801"/>
              <a:gd name="connsiteX858" fmla="*/ 8038320 w 9384838"/>
              <a:gd name="connsiteY858" fmla="*/ 1219316 h 6246801"/>
              <a:gd name="connsiteX859" fmla="*/ 8077350 w 9384838"/>
              <a:gd name="connsiteY859" fmla="*/ 1190044 h 6246801"/>
              <a:gd name="connsiteX860" fmla="*/ 8108573 w 9384838"/>
              <a:gd name="connsiteY860" fmla="*/ 1167602 h 6246801"/>
              <a:gd name="connsiteX861" fmla="*/ 8111501 w 9384838"/>
              <a:gd name="connsiteY861" fmla="*/ 1154917 h 6246801"/>
              <a:gd name="connsiteX862" fmla="*/ 8135894 w 9384838"/>
              <a:gd name="connsiteY862" fmla="*/ 1148087 h 6246801"/>
              <a:gd name="connsiteX863" fmla="*/ 8141748 w 9384838"/>
              <a:gd name="connsiteY863" fmla="*/ 1130524 h 6246801"/>
              <a:gd name="connsiteX864" fmla="*/ 8135894 w 9384838"/>
              <a:gd name="connsiteY864" fmla="*/ 1121742 h 6246801"/>
              <a:gd name="connsiteX865" fmla="*/ 8143700 w 9384838"/>
              <a:gd name="connsiteY865" fmla="*/ 1104179 h 6246801"/>
              <a:gd name="connsiteX866" fmla="*/ 8200293 w 9384838"/>
              <a:gd name="connsiteY866" fmla="*/ 1030998 h 6246801"/>
              <a:gd name="connsiteX867" fmla="*/ 8231516 w 9384838"/>
              <a:gd name="connsiteY867" fmla="*/ 993920 h 6246801"/>
              <a:gd name="connsiteX868" fmla="*/ 8245176 w 9384838"/>
              <a:gd name="connsiteY868" fmla="*/ 957819 h 6246801"/>
              <a:gd name="connsiteX869" fmla="*/ 8258837 w 9384838"/>
              <a:gd name="connsiteY869" fmla="*/ 944159 h 6246801"/>
              <a:gd name="connsiteX870" fmla="*/ 8260788 w 9384838"/>
              <a:gd name="connsiteY870" fmla="*/ 920741 h 6246801"/>
              <a:gd name="connsiteX871" fmla="*/ 8289085 w 9384838"/>
              <a:gd name="connsiteY871" fmla="*/ 889516 h 6246801"/>
              <a:gd name="connsiteX872" fmla="*/ 8306648 w 9384838"/>
              <a:gd name="connsiteY872" fmla="*/ 884639 h 6246801"/>
              <a:gd name="connsiteX873" fmla="*/ 9328245 w 9384838"/>
              <a:gd name="connsiteY873" fmla="*/ 311878 h 6246801"/>
              <a:gd name="connsiteX874" fmla="*/ 9371178 w 9384838"/>
              <a:gd name="connsiteY874" fmla="*/ 317733 h 6246801"/>
              <a:gd name="connsiteX875" fmla="*/ 9384838 w 9384838"/>
              <a:gd name="connsiteY875" fmla="*/ 341150 h 6246801"/>
              <a:gd name="connsiteX876" fmla="*/ 9357517 w 9384838"/>
              <a:gd name="connsiteY876" fmla="*/ 360665 h 6246801"/>
              <a:gd name="connsiteX877" fmla="*/ 9357517 w 9384838"/>
              <a:gd name="connsiteY877" fmla="*/ 378228 h 6246801"/>
              <a:gd name="connsiteX878" fmla="*/ 9371178 w 9384838"/>
              <a:gd name="connsiteY878" fmla="*/ 393840 h 6246801"/>
              <a:gd name="connsiteX879" fmla="*/ 9367275 w 9384838"/>
              <a:gd name="connsiteY879" fmla="*/ 427015 h 6246801"/>
              <a:gd name="connsiteX880" fmla="*/ 9314585 w 9384838"/>
              <a:gd name="connsiteY880" fmla="*/ 427015 h 6246801"/>
              <a:gd name="connsiteX881" fmla="*/ 9250186 w 9384838"/>
              <a:gd name="connsiteY881" fmla="*/ 440675 h 6246801"/>
              <a:gd name="connsiteX882" fmla="*/ 9213108 w 9384838"/>
              <a:gd name="connsiteY882" fmla="*/ 471899 h 6246801"/>
              <a:gd name="connsiteX883" fmla="*/ 9162370 w 9384838"/>
              <a:gd name="connsiteY883" fmla="*/ 491414 h 6246801"/>
              <a:gd name="connsiteX884" fmla="*/ 9099923 w 9384838"/>
              <a:gd name="connsiteY884" fmla="*/ 526540 h 6246801"/>
              <a:gd name="connsiteX885" fmla="*/ 9035524 w 9384838"/>
              <a:gd name="connsiteY885" fmla="*/ 587036 h 6246801"/>
              <a:gd name="connsiteX886" fmla="*/ 8996494 w 9384838"/>
              <a:gd name="connsiteY886" fmla="*/ 635822 h 6246801"/>
              <a:gd name="connsiteX887" fmla="*/ 8961368 w 9384838"/>
              <a:gd name="connsiteY887" fmla="*/ 637774 h 6246801"/>
              <a:gd name="connsiteX888" fmla="*/ 8951610 w 9384838"/>
              <a:gd name="connsiteY888" fmla="*/ 647531 h 6246801"/>
              <a:gd name="connsiteX889" fmla="*/ 8926241 w 9384838"/>
              <a:gd name="connsiteY889" fmla="*/ 637774 h 6246801"/>
              <a:gd name="connsiteX890" fmla="*/ 8916484 w 9384838"/>
              <a:gd name="connsiteY890" fmla="*/ 608501 h 6246801"/>
              <a:gd name="connsiteX891" fmla="*/ 8883309 w 9384838"/>
              <a:gd name="connsiteY891" fmla="*/ 622162 h 6246801"/>
              <a:gd name="connsiteX892" fmla="*/ 8877454 w 9384838"/>
              <a:gd name="connsiteY892" fmla="*/ 651434 h 6246801"/>
              <a:gd name="connsiteX893" fmla="*/ 8887212 w 9384838"/>
              <a:gd name="connsiteY893" fmla="*/ 665094 h 6246801"/>
              <a:gd name="connsiteX894" fmla="*/ 8846231 w 9384838"/>
              <a:gd name="connsiteY894" fmla="*/ 719735 h 6246801"/>
              <a:gd name="connsiteX895" fmla="*/ 8799395 w 9384838"/>
              <a:gd name="connsiteY895" fmla="*/ 749008 h 6246801"/>
              <a:gd name="connsiteX896" fmla="*/ 8766220 w 9384838"/>
              <a:gd name="connsiteY896" fmla="*/ 774380 h 6246801"/>
              <a:gd name="connsiteX897" fmla="*/ 8731094 w 9384838"/>
              <a:gd name="connsiteY897" fmla="*/ 844633 h 6246801"/>
              <a:gd name="connsiteX898" fmla="*/ 8697919 w 9384838"/>
              <a:gd name="connsiteY898" fmla="*/ 862196 h 6246801"/>
              <a:gd name="connsiteX899" fmla="*/ 8666695 w 9384838"/>
              <a:gd name="connsiteY899" fmla="*/ 862196 h 6246801"/>
              <a:gd name="connsiteX900" fmla="*/ 8641326 w 9384838"/>
              <a:gd name="connsiteY900" fmla="*/ 887565 h 6246801"/>
              <a:gd name="connsiteX901" fmla="*/ 8614005 w 9384838"/>
              <a:gd name="connsiteY901" fmla="*/ 932449 h 6246801"/>
              <a:gd name="connsiteX902" fmla="*/ 8590587 w 9384838"/>
              <a:gd name="connsiteY902" fmla="*/ 936351 h 6246801"/>
              <a:gd name="connsiteX903" fmla="*/ 8576927 w 9384838"/>
              <a:gd name="connsiteY903" fmla="*/ 920740 h 6246801"/>
              <a:gd name="connsiteX904" fmla="*/ 8590587 w 9384838"/>
              <a:gd name="connsiteY904" fmla="*/ 885614 h 6246801"/>
              <a:gd name="connsiteX905" fmla="*/ 8602296 w 9384838"/>
              <a:gd name="connsiteY905" fmla="*/ 881711 h 6246801"/>
              <a:gd name="connsiteX906" fmla="*/ 8610102 w 9384838"/>
              <a:gd name="connsiteY906" fmla="*/ 868050 h 6246801"/>
              <a:gd name="connsiteX907" fmla="*/ 8606199 w 9384838"/>
              <a:gd name="connsiteY907" fmla="*/ 850487 h 6246801"/>
              <a:gd name="connsiteX908" fmla="*/ 8612054 w 9384838"/>
              <a:gd name="connsiteY908" fmla="*/ 825118 h 6246801"/>
              <a:gd name="connsiteX909" fmla="*/ 8623762 w 9384838"/>
              <a:gd name="connsiteY909" fmla="*/ 846584 h 6246801"/>
              <a:gd name="connsiteX910" fmla="*/ 8637423 w 9384838"/>
              <a:gd name="connsiteY910" fmla="*/ 848536 h 6246801"/>
              <a:gd name="connsiteX911" fmla="*/ 8649132 w 9384838"/>
              <a:gd name="connsiteY911" fmla="*/ 827069 h 6246801"/>
              <a:gd name="connsiteX912" fmla="*/ 8635471 w 9384838"/>
              <a:gd name="connsiteY912" fmla="*/ 807555 h 6246801"/>
              <a:gd name="connsiteX913" fmla="*/ 8654986 w 9384838"/>
              <a:gd name="connsiteY913" fmla="*/ 807555 h 6246801"/>
              <a:gd name="connsiteX914" fmla="*/ 8664743 w 9384838"/>
              <a:gd name="connsiteY914" fmla="*/ 819263 h 6246801"/>
              <a:gd name="connsiteX915" fmla="*/ 8692064 w 9384838"/>
              <a:gd name="connsiteY915" fmla="*/ 805603 h 6246801"/>
              <a:gd name="connsiteX916" fmla="*/ 8709627 w 9384838"/>
              <a:gd name="connsiteY916" fmla="*/ 778282 h 6246801"/>
              <a:gd name="connsiteX917" fmla="*/ 8711579 w 9384838"/>
              <a:gd name="connsiteY917" fmla="*/ 749008 h 6246801"/>
              <a:gd name="connsiteX918" fmla="*/ 8695967 w 9384838"/>
              <a:gd name="connsiteY918" fmla="*/ 749008 h 6246801"/>
              <a:gd name="connsiteX919" fmla="*/ 8672549 w 9384838"/>
              <a:gd name="connsiteY919" fmla="*/ 745105 h 6246801"/>
              <a:gd name="connsiteX920" fmla="*/ 8668646 w 9384838"/>
              <a:gd name="connsiteY920" fmla="*/ 713881 h 6246801"/>
              <a:gd name="connsiteX921" fmla="*/ 8697919 w 9384838"/>
              <a:gd name="connsiteY921" fmla="*/ 713881 h 6246801"/>
              <a:gd name="connsiteX922" fmla="*/ 8715482 w 9384838"/>
              <a:gd name="connsiteY922" fmla="*/ 731444 h 6246801"/>
              <a:gd name="connsiteX923" fmla="*/ 8733045 w 9384838"/>
              <a:gd name="connsiteY923" fmla="*/ 719735 h 6246801"/>
              <a:gd name="connsiteX924" fmla="*/ 8746705 w 9384838"/>
              <a:gd name="connsiteY924" fmla="*/ 688512 h 6246801"/>
              <a:gd name="connsiteX925" fmla="*/ 8787686 w 9384838"/>
              <a:gd name="connsiteY925" fmla="*/ 674851 h 6246801"/>
              <a:gd name="connsiteX926" fmla="*/ 8811104 w 9384838"/>
              <a:gd name="connsiteY926" fmla="*/ 624114 h 6246801"/>
              <a:gd name="connsiteX927" fmla="*/ 8830619 w 9384838"/>
              <a:gd name="connsiteY927" fmla="*/ 618260 h 6246801"/>
              <a:gd name="connsiteX928" fmla="*/ 8840376 w 9384838"/>
              <a:gd name="connsiteY928" fmla="*/ 600695 h 6246801"/>
              <a:gd name="connsiteX929" fmla="*/ 8832570 w 9384838"/>
              <a:gd name="connsiteY929" fmla="*/ 559715 h 6246801"/>
              <a:gd name="connsiteX930" fmla="*/ 8850134 w 9384838"/>
              <a:gd name="connsiteY930" fmla="*/ 559715 h 6246801"/>
              <a:gd name="connsiteX931" fmla="*/ 8885260 w 9384838"/>
              <a:gd name="connsiteY931" fmla="*/ 573376 h 6246801"/>
              <a:gd name="connsiteX932" fmla="*/ 8902823 w 9384838"/>
              <a:gd name="connsiteY932" fmla="*/ 559715 h 6246801"/>
              <a:gd name="connsiteX933" fmla="*/ 8904775 w 9384838"/>
              <a:gd name="connsiteY933" fmla="*/ 524589 h 6246801"/>
              <a:gd name="connsiteX934" fmla="*/ 8949659 w 9384838"/>
              <a:gd name="connsiteY934" fmla="*/ 497268 h 6246801"/>
              <a:gd name="connsiteX935" fmla="*/ 8976980 w 9384838"/>
              <a:gd name="connsiteY935" fmla="*/ 497268 h 6246801"/>
              <a:gd name="connsiteX936" fmla="*/ 8976980 w 9384838"/>
              <a:gd name="connsiteY936" fmla="*/ 462142 h 6246801"/>
              <a:gd name="connsiteX937" fmla="*/ 8965271 w 9384838"/>
              <a:gd name="connsiteY937" fmla="*/ 419209 h 6246801"/>
              <a:gd name="connsiteX938" fmla="*/ 8973077 w 9384838"/>
              <a:gd name="connsiteY938" fmla="*/ 393840 h 6246801"/>
              <a:gd name="connsiteX939" fmla="*/ 9002349 w 9384838"/>
              <a:gd name="connsiteY939" fmla="*/ 376277 h 6246801"/>
              <a:gd name="connsiteX940" fmla="*/ 9017961 w 9384838"/>
              <a:gd name="connsiteY940" fmla="*/ 403597 h 6246801"/>
              <a:gd name="connsiteX941" fmla="*/ 9041378 w 9384838"/>
              <a:gd name="connsiteY941" fmla="*/ 467996 h 6246801"/>
              <a:gd name="connsiteX942" fmla="*/ 9076505 w 9384838"/>
              <a:gd name="connsiteY942" fmla="*/ 475802 h 6246801"/>
              <a:gd name="connsiteX943" fmla="*/ 9154564 w 9384838"/>
              <a:gd name="connsiteY943" fmla="*/ 458239 h 6246801"/>
              <a:gd name="connsiteX944" fmla="*/ 9209205 w 9384838"/>
              <a:gd name="connsiteY944" fmla="*/ 409452 h 6246801"/>
              <a:gd name="connsiteX945" fmla="*/ 9218963 w 9384838"/>
              <a:gd name="connsiteY945" fmla="*/ 380180 h 6246801"/>
              <a:gd name="connsiteX946" fmla="*/ 9283361 w 9384838"/>
              <a:gd name="connsiteY946" fmla="*/ 325538 h 6246801"/>
              <a:gd name="connsiteX947" fmla="*/ 9328245 w 9384838"/>
              <a:gd name="connsiteY947" fmla="*/ 311878 h 6246801"/>
              <a:gd name="connsiteX948" fmla="*/ 6819242 w 9384838"/>
              <a:gd name="connsiteY948" fmla="*/ 0 h 6246801"/>
              <a:gd name="connsiteX949" fmla="*/ 6869020 w 9384838"/>
              <a:gd name="connsiteY949" fmla="*/ 125002 h 6246801"/>
              <a:gd name="connsiteX950" fmla="*/ 6969682 w 9384838"/>
              <a:gd name="connsiteY950" fmla="*/ 326334 h 6246801"/>
              <a:gd name="connsiteX951" fmla="*/ 6969682 w 9384838"/>
              <a:gd name="connsiteY951" fmla="*/ 401556 h 6246801"/>
              <a:gd name="connsiteX952" fmla="*/ 7094680 w 9384838"/>
              <a:gd name="connsiteY952" fmla="*/ 652667 h 6246801"/>
              <a:gd name="connsiteX953" fmla="*/ 7220784 w 9384838"/>
              <a:gd name="connsiteY953" fmla="*/ 803117 h 6246801"/>
              <a:gd name="connsiteX954" fmla="*/ 7321446 w 9384838"/>
              <a:gd name="connsiteY954" fmla="*/ 903783 h 6246801"/>
              <a:gd name="connsiteX955" fmla="*/ 7321446 w 9384838"/>
              <a:gd name="connsiteY955" fmla="*/ 979004 h 6246801"/>
              <a:gd name="connsiteX956" fmla="*/ 7345782 w 9384838"/>
              <a:gd name="connsiteY956" fmla="*/ 979004 h 6246801"/>
              <a:gd name="connsiteX957" fmla="*/ 7396667 w 9384838"/>
              <a:gd name="connsiteY957" fmla="*/ 1003341 h 6246801"/>
              <a:gd name="connsiteX958" fmla="*/ 7421002 w 9384838"/>
              <a:gd name="connsiteY958" fmla="*/ 979004 h 6246801"/>
              <a:gd name="connsiteX959" fmla="*/ 7496223 w 9384838"/>
              <a:gd name="connsiteY959" fmla="*/ 1003341 h 6246801"/>
              <a:gd name="connsiteX960" fmla="*/ 7446445 w 9384838"/>
              <a:gd name="connsiteY960" fmla="*/ 1054227 h 6246801"/>
              <a:gd name="connsiteX961" fmla="*/ 7471887 w 9384838"/>
              <a:gd name="connsiteY961" fmla="*/ 1078564 h 6246801"/>
              <a:gd name="connsiteX962" fmla="*/ 7521665 w 9384838"/>
              <a:gd name="connsiteY962" fmla="*/ 1054227 h 6246801"/>
              <a:gd name="connsiteX963" fmla="*/ 7547107 w 9384838"/>
              <a:gd name="connsiteY963" fmla="*/ 1129449 h 6246801"/>
              <a:gd name="connsiteX964" fmla="*/ 7672105 w 9384838"/>
              <a:gd name="connsiteY964" fmla="*/ 1179229 h 6246801"/>
              <a:gd name="connsiteX965" fmla="*/ 7747325 w 9384838"/>
              <a:gd name="connsiteY965" fmla="*/ 1179229 h 6246801"/>
              <a:gd name="connsiteX966" fmla="*/ 7847987 w 9384838"/>
              <a:gd name="connsiteY966" fmla="*/ 1104007 h 6246801"/>
              <a:gd name="connsiteX967" fmla="*/ 7923207 w 9384838"/>
              <a:gd name="connsiteY967" fmla="*/ 1078564 h 6246801"/>
              <a:gd name="connsiteX968" fmla="*/ 7998427 w 9384838"/>
              <a:gd name="connsiteY968" fmla="*/ 1003341 h 6246801"/>
              <a:gd name="connsiteX969" fmla="*/ 7998427 w 9384838"/>
              <a:gd name="connsiteY969" fmla="*/ 1054227 h 6246801"/>
              <a:gd name="connsiteX970" fmla="*/ 7948649 w 9384838"/>
              <a:gd name="connsiteY970" fmla="*/ 1104007 h 6246801"/>
              <a:gd name="connsiteX971" fmla="*/ 7948649 w 9384838"/>
              <a:gd name="connsiteY971" fmla="*/ 1129449 h 6246801"/>
              <a:gd name="connsiteX972" fmla="*/ 7822545 w 9384838"/>
              <a:gd name="connsiteY972" fmla="*/ 1279895 h 6246801"/>
              <a:gd name="connsiteX973" fmla="*/ 7822545 w 9384838"/>
              <a:gd name="connsiteY973" fmla="*/ 1379454 h 6246801"/>
              <a:gd name="connsiteX974" fmla="*/ 7873429 w 9384838"/>
              <a:gd name="connsiteY974" fmla="*/ 1379454 h 6246801"/>
              <a:gd name="connsiteX975" fmla="*/ 7847987 w 9384838"/>
              <a:gd name="connsiteY975" fmla="*/ 1505563 h 6246801"/>
              <a:gd name="connsiteX976" fmla="*/ 7797103 w 9384838"/>
              <a:gd name="connsiteY976" fmla="*/ 1531005 h 6246801"/>
              <a:gd name="connsiteX977" fmla="*/ 7873429 w 9384838"/>
              <a:gd name="connsiteY977" fmla="*/ 1606229 h 6246801"/>
              <a:gd name="connsiteX978" fmla="*/ 7948649 w 9384838"/>
              <a:gd name="connsiteY978" fmla="*/ 1606229 h 6246801"/>
              <a:gd name="connsiteX979" fmla="*/ 7923207 w 9384838"/>
              <a:gd name="connsiteY979" fmla="*/ 1656009 h 6246801"/>
              <a:gd name="connsiteX980" fmla="*/ 7772767 w 9384838"/>
              <a:gd name="connsiteY980" fmla="*/ 1630565 h 6246801"/>
              <a:gd name="connsiteX981" fmla="*/ 7672105 w 9384838"/>
              <a:gd name="connsiteY981" fmla="*/ 1705789 h 6246801"/>
              <a:gd name="connsiteX982" fmla="*/ 7672105 w 9384838"/>
              <a:gd name="connsiteY982" fmla="*/ 1656009 h 6246801"/>
              <a:gd name="connsiteX983" fmla="*/ 7596885 w 9384838"/>
              <a:gd name="connsiteY983" fmla="*/ 1656009 h 6246801"/>
              <a:gd name="connsiteX984" fmla="*/ 7571443 w 9384838"/>
              <a:gd name="connsiteY984" fmla="*/ 1705789 h 6246801"/>
              <a:gd name="connsiteX985" fmla="*/ 7446445 w 9384838"/>
              <a:gd name="connsiteY985" fmla="*/ 1681452 h 6246801"/>
              <a:gd name="connsiteX986" fmla="*/ 7421002 w 9384838"/>
              <a:gd name="connsiteY986" fmla="*/ 1630565 h 6246801"/>
              <a:gd name="connsiteX987" fmla="*/ 7321446 w 9384838"/>
              <a:gd name="connsiteY987" fmla="*/ 1630565 h 6246801"/>
              <a:gd name="connsiteX988" fmla="*/ 7070344 w 9384838"/>
              <a:gd name="connsiteY988" fmla="*/ 1756674 h 6246801"/>
              <a:gd name="connsiteX989" fmla="*/ 6869020 w 9384838"/>
              <a:gd name="connsiteY989" fmla="*/ 1907113 h 6246801"/>
              <a:gd name="connsiteX990" fmla="*/ 6894462 w 9384838"/>
              <a:gd name="connsiteY990" fmla="*/ 1956897 h 6246801"/>
              <a:gd name="connsiteX991" fmla="*/ 6819242 w 9384838"/>
              <a:gd name="connsiteY991" fmla="*/ 2081899 h 6246801"/>
              <a:gd name="connsiteX992" fmla="*/ 6793800 w 9384838"/>
              <a:gd name="connsiteY992" fmla="*/ 2006676 h 6246801"/>
              <a:gd name="connsiteX993" fmla="*/ 6668802 w 9384838"/>
              <a:gd name="connsiteY993" fmla="*/ 1931450 h 6246801"/>
              <a:gd name="connsiteX994" fmla="*/ 6542697 w 9384838"/>
              <a:gd name="connsiteY994" fmla="*/ 1831894 h 6246801"/>
              <a:gd name="connsiteX995" fmla="*/ 6467477 w 9384838"/>
              <a:gd name="connsiteY995" fmla="*/ 1705789 h 6246801"/>
              <a:gd name="connsiteX996" fmla="*/ 6417699 w 9384838"/>
              <a:gd name="connsiteY996" fmla="*/ 1681452 h 6246801"/>
              <a:gd name="connsiteX997" fmla="*/ 6342479 w 9384838"/>
              <a:gd name="connsiteY997" fmla="*/ 1580786 h 6246801"/>
              <a:gd name="connsiteX998" fmla="*/ 6217481 w 9384838"/>
              <a:gd name="connsiteY998" fmla="*/ 1555343 h 6246801"/>
              <a:gd name="connsiteX999" fmla="*/ 6091377 w 9384838"/>
              <a:gd name="connsiteY999" fmla="*/ 1606229 h 6246801"/>
              <a:gd name="connsiteX1000" fmla="*/ 5991821 w 9384838"/>
              <a:gd name="connsiteY1000" fmla="*/ 1681452 h 6246801"/>
              <a:gd name="connsiteX1001" fmla="*/ 5966379 w 9384838"/>
              <a:gd name="connsiteY1001" fmla="*/ 1630565 h 6246801"/>
              <a:gd name="connsiteX1002" fmla="*/ 5966379 w 9384838"/>
              <a:gd name="connsiteY1002" fmla="*/ 1580786 h 6246801"/>
              <a:gd name="connsiteX1003" fmla="*/ 5916601 w 9384838"/>
              <a:gd name="connsiteY1003" fmla="*/ 1531005 h 6246801"/>
              <a:gd name="connsiteX1004" fmla="*/ 5940937 w 9384838"/>
              <a:gd name="connsiteY1004" fmla="*/ 1505563 h 6246801"/>
              <a:gd name="connsiteX1005" fmla="*/ 5891159 w 9384838"/>
              <a:gd name="connsiteY1005" fmla="*/ 1480122 h 6246801"/>
              <a:gd name="connsiteX1006" fmla="*/ 5840275 w 9384838"/>
              <a:gd name="connsiteY1006" fmla="*/ 1480122 h 6246801"/>
              <a:gd name="connsiteX1007" fmla="*/ 5815939 w 9384838"/>
              <a:gd name="connsiteY1007" fmla="*/ 1455784 h 6246801"/>
              <a:gd name="connsiteX1008" fmla="*/ 5740719 w 9384838"/>
              <a:gd name="connsiteY1008" fmla="*/ 1505563 h 6246801"/>
              <a:gd name="connsiteX1009" fmla="*/ 5665499 w 9384838"/>
              <a:gd name="connsiteY1009" fmla="*/ 1606229 h 6246801"/>
              <a:gd name="connsiteX1010" fmla="*/ 5715277 w 9384838"/>
              <a:gd name="connsiteY1010" fmla="*/ 1656009 h 6246801"/>
              <a:gd name="connsiteX1011" fmla="*/ 5765055 w 9384838"/>
              <a:gd name="connsiteY1011" fmla="*/ 1731231 h 6246801"/>
              <a:gd name="connsiteX1012" fmla="*/ 5840275 w 9384838"/>
              <a:gd name="connsiteY1012" fmla="*/ 1731231 h 6246801"/>
              <a:gd name="connsiteX1013" fmla="*/ 5916601 w 9384838"/>
              <a:gd name="connsiteY1013" fmla="*/ 1881669 h 6246801"/>
              <a:gd name="connsiteX1014" fmla="*/ 5966379 w 9384838"/>
              <a:gd name="connsiteY1014" fmla="*/ 1956897 h 6246801"/>
              <a:gd name="connsiteX1015" fmla="*/ 5891159 w 9384838"/>
              <a:gd name="connsiteY1015" fmla="*/ 2006676 h 6246801"/>
              <a:gd name="connsiteX1016" fmla="*/ 5815939 w 9384838"/>
              <a:gd name="connsiteY1016" fmla="*/ 1931450 h 6246801"/>
              <a:gd name="connsiteX1017" fmla="*/ 5765055 w 9384838"/>
              <a:gd name="connsiteY1017" fmla="*/ 1881669 h 6246801"/>
              <a:gd name="connsiteX1018" fmla="*/ 5715277 w 9384838"/>
              <a:gd name="connsiteY1018" fmla="*/ 1931450 h 6246801"/>
              <a:gd name="connsiteX1019" fmla="*/ 5665499 w 9384838"/>
              <a:gd name="connsiteY1019" fmla="*/ 1931450 h 6246801"/>
              <a:gd name="connsiteX1020" fmla="*/ 5640056 w 9384838"/>
              <a:gd name="connsiteY1020" fmla="*/ 2006676 h 6246801"/>
              <a:gd name="connsiteX1021" fmla="*/ 5590278 w 9384838"/>
              <a:gd name="connsiteY1021" fmla="*/ 2006676 h 6246801"/>
              <a:gd name="connsiteX1022" fmla="*/ 5515058 w 9384838"/>
              <a:gd name="connsiteY1022" fmla="*/ 2081899 h 6246801"/>
              <a:gd name="connsiteX1023" fmla="*/ 5464174 w 9384838"/>
              <a:gd name="connsiteY1023" fmla="*/ 2057559 h 6246801"/>
              <a:gd name="connsiteX1024" fmla="*/ 5464174 w 9384838"/>
              <a:gd name="connsiteY1024" fmla="*/ 1956897 h 6246801"/>
              <a:gd name="connsiteX1025" fmla="*/ 5489616 w 9384838"/>
              <a:gd name="connsiteY1025" fmla="*/ 1881669 h 6246801"/>
              <a:gd name="connsiteX1026" fmla="*/ 5564836 w 9384838"/>
              <a:gd name="connsiteY1026" fmla="*/ 1831894 h 6246801"/>
              <a:gd name="connsiteX1027" fmla="*/ 5590278 w 9384838"/>
              <a:gd name="connsiteY1027" fmla="*/ 1756674 h 6246801"/>
              <a:gd name="connsiteX1028" fmla="*/ 5539394 w 9384838"/>
              <a:gd name="connsiteY1028" fmla="*/ 1656009 h 6246801"/>
              <a:gd name="connsiteX1029" fmla="*/ 5515058 w 9384838"/>
              <a:gd name="connsiteY1029" fmla="*/ 1656009 h 6246801"/>
              <a:gd name="connsiteX1030" fmla="*/ 5515058 w 9384838"/>
              <a:gd name="connsiteY1030" fmla="*/ 1606229 h 6246801"/>
              <a:gd name="connsiteX1031" fmla="*/ 5489616 w 9384838"/>
              <a:gd name="connsiteY1031" fmla="*/ 1580786 h 6246801"/>
              <a:gd name="connsiteX1032" fmla="*/ 5489616 w 9384838"/>
              <a:gd name="connsiteY1032" fmla="*/ 1531005 h 6246801"/>
              <a:gd name="connsiteX1033" fmla="*/ 5539394 w 9384838"/>
              <a:gd name="connsiteY1033" fmla="*/ 1455784 h 6246801"/>
              <a:gd name="connsiteX1034" fmla="*/ 5539394 w 9384838"/>
              <a:gd name="connsiteY1034" fmla="*/ 1404898 h 6246801"/>
              <a:gd name="connsiteX1035" fmla="*/ 5564836 w 9384838"/>
              <a:gd name="connsiteY1035" fmla="*/ 1355118 h 6246801"/>
              <a:gd name="connsiteX1036" fmla="*/ 5614614 w 9384838"/>
              <a:gd name="connsiteY1036" fmla="*/ 1379454 h 6246801"/>
              <a:gd name="connsiteX1037" fmla="*/ 5689834 w 9384838"/>
              <a:gd name="connsiteY1037" fmla="*/ 1355118 h 6246801"/>
              <a:gd name="connsiteX1038" fmla="*/ 5740719 w 9384838"/>
              <a:gd name="connsiteY1038" fmla="*/ 1329675 h 6246801"/>
              <a:gd name="connsiteX1039" fmla="*/ 5765055 w 9384838"/>
              <a:gd name="connsiteY1039" fmla="*/ 1355118 h 6246801"/>
              <a:gd name="connsiteX1040" fmla="*/ 5815939 w 9384838"/>
              <a:gd name="connsiteY1040" fmla="*/ 1279895 h 6246801"/>
              <a:gd name="connsiteX1041" fmla="*/ 5891159 w 9384838"/>
              <a:gd name="connsiteY1041" fmla="*/ 1254452 h 6246801"/>
              <a:gd name="connsiteX1042" fmla="*/ 5891159 w 9384838"/>
              <a:gd name="connsiteY1042" fmla="*/ 1179229 h 6246801"/>
              <a:gd name="connsiteX1043" fmla="*/ 5840275 w 9384838"/>
              <a:gd name="connsiteY1043" fmla="*/ 1104007 h 6246801"/>
              <a:gd name="connsiteX1044" fmla="*/ 5865717 w 9384838"/>
              <a:gd name="connsiteY1044" fmla="*/ 1054227 h 6246801"/>
              <a:gd name="connsiteX1045" fmla="*/ 5916601 w 9384838"/>
              <a:gd name="connsiteY1045" fmla="*/ 1054227 h 6246801"/>
              <a:gd name="connsiteX1046" fmla="*/ 6041599 w 9384838"/>
              <a:gd name="connsiteY1046" fmla="*/ 1179229 h 6246801"/>
              <a:gd name="connsiteX1047" fmla="*/ 6091377 w 9384838"/>
              <a:gd name="connsiteY1047" fmla="*/ 1153786 h 6246801"/>
              <a:gd name="connsiteX1048" fmla="*/ 6091377 w 9384838"/>
              <a:gd name="connsiteY1048" fmla="*/ 1204672 h 6246801"/>
              <a:gd name="connsiteX1049" fmla="*/ 6166597 w 9384838"/>
              <a:gd name="connsiteY1049" fmla="*/ 1254452 h 6246801"/>
              <a:gd name="connsiteX1050" fmla="*/ 6292701 w 9384838"/>
              <a:gd name="connsiteY1050" fmla="*/ 1179229 h 6246801"/>
              <a:gd name="connsiteX1051" fmla="*/ 6317037 w 9384838"/>
              <a:gd name="connsiteY1051" fmla="*/ 1129449 h 6246801"/>
              <a:gd name="connsiteX1052" fmla="*/ 6292701 w 9384838"/>
              <a:gd name="connsiteY1052" fmla="*/ 1054227 h 6246801"/>
              <a:gd name="connsiteX1053" fmla="*/ 6317037 w 9384838"/>
              <a:gd name="connsiteY1053" fmla="*/ 1003341 h 6246801"/>
              <a:gd name="connsiteX1054" fmla="*/ 6317037 w 9384838"/>
              <a:gd name="connsiteY1054" fmla="*/ 953562 h 6246801"/>
              <a:gd name="connsiteX1055" fmla="*/ 6342479 w 9384838"/>
              <a:gd name="connsiteY1055" fmla="*/ 903783 h 6246801"/>
              <a:gd name="connsiteX1056" fmla="*/ 6443141 w 9384838"/>
              <a:gd name="connsiteY1056" fmla="*/ 878340 h 6246801"/>
              <a:gd name="connsiteX1057" fmla="*/ 6492919 w 9384838"/>
              <a:gd name="connsiteY1057" fmla="*/ 803117 h 6246801"/>
              <a:gd name="connsiteX1058" fmla="*/ 6518361 w 9384838"/>
              <a:gd name="connsiteY1058" fmla="*/ 652667 h 6246801"/>
              <a:gd name="connsiteX1059" fmla="*/ 6619024 w 9384838"/>
              <a:gd name="connsiteY1059" fmla="*/ 526559 h 6246801"/>
              <a:gd name="connsiteX1060" fmla="*/ 6643360 w 9384838"/>
              <a:gd name="connsiteY1060" fmla="*/ 300891 h 6246801"/>
              <a:gd name="connsiteX1061" fmla="*/ 6619024 w 9384838"/>
              <a:gd name="connsiteY1061" fmla="*/ 125002 h 6246801"/>
              <a:gd name="connsiteX1062" fmla="*/ 6694244 w 9384838"/>
              <a:gd name="connsiteY1062" fmla="*/ 49779 h 6246801"/>
              <a:gd name="connsiteX1063" fmla="*/ 6769464 w 9384838"/>
              <a:gd name="connsiteY1063" fmla="*/ 49779 h 6246801"/>
              <a:gd name="connsiteX1064" fmla="*/ 6819242 w 9384838"/>
              <a:gd name="connsiteY106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28180 w 9384838"/>
              <a:gd name="connsiteY34" fmla="*/ 5118459 h 6246801"/>
              <a:gd name="connsiteX35" fmla="*/ 2353623 w 9384838"/>
              <a:gd name="connsiteY35" fmla="*/ 5118459 h 6246801"/>
              <a:gd name="connsiteX36" fmla="*/ 2379065 w 9384838"/>
              <a:gd name="connsiteY36" fmla="*/ 5142796 h 6246801"/>
              <a:gd name="connsiteX37" fmla="*/ 2353623 w 9384838"/>
              <a:gd name="connsiteY37" fmla="*/ 5168239 h 6246801"/>
              <a:gd name="connsiteX38" fmla="*/ 2328180 w 9384838"/>
              <a:gd name="connsiteY38" fmla="*/ 5218019 h 6246801"/>
              <a:gd name="connsiteX39" fmla="*/ 2379065 w 9384838"/>
              <a:gd name="connsiteY39" fmla="*/ 5268905 h 6246801"/>
              <a:gd name="connsiteX40" fmla="*/ 2353623 w 9384838"/>
              <a:gd name="connsiteY40" fmla="*/ 5293242 h 6246801"/>
              <a:gd name="connsiteX41" fmla="*/ 2353623 w 9384838"/>
              <a:gd name="connsiteY41" fmla="*/ 5318684 h 6246801"/>
              <a:gd name="connsiteX42" fmla="*/ 2328180 w 9384838"/>
              <a:gd name="connsiteY42" fmla="*/ 5318684 h 6246801"/>
              <a:gd name="connsiteX43" fmla="*/ 2278402 w 9384838"/>
              <a:gd name="connsiteY43" fmla="*/ 5369570 h 6246801"/>
              <a:gd name="connsiteX44" fmla="*/ 2228625 w 9384838"/>
              <a:gd name="connsiteY44" fmla="*/ 5369570 h 6246801"/>
              <a:gd name="connsiteX45" fmla="*/ 2203182 w 9384838"/>
              <a:gd name="connsiteY45" fmla="*/ 5393907 h 6246801"/>
              <a:gd name="connsiteX46" fmla="*/ 2177742 w 9384838"/>
              <a:gd name="connsiteY46" fmla="*/ 5419350 h 6246801"/>
              <a:gd name="connsiteX47" fmla="*/ 2127963 w 9384838"/>
              <a:gd name="connsiteY47" fmla="*/ 5393907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50982 w 9384838"/>
              <a:gd name="connsiteY72" fmla="*/ 5544353 h 6246801"/>
              <a:gd name="connsiteX73" fmla="*/ 1425539 w 9384838"/>
              <a:gd name="connsiteY73" fmla="*/ 5544353 h 6246801"/>
              <a:gd name="connsiteX74" fmla="*/ 1400097 w 9384838"/>
              <a:gd name="connsiteY74" fmla="*/ 5469130 h 6246801"/>
              <a:gd name="connsiteX75" fmla="*/ 1400097 w 9384838"/>
              <a:gd name="connsiteY75" fmla="*/ 5419351 h 6246801"/>
              <a:gd name="connsiteX76" fmla="*/ 1450982 w 9384838"/>
              <a:gd name="connsiteY76" fmla="*/ 5369571 h 6246801"/>
              <a:gd name="connsiteX77" fmla="*/ 1450982 w 9384838"/>
              <a:gd name="connsiteY77" fmla="*/ 5344128 h 6246801"/>
              <a:gd name="connsiteX78" fmla="*/ 1400097 w 9384838"/>
              <a:gd name="connsiteY78" fmla="*/ 5318685 h 6246801"/>
              <a:gd name="connsiteX79" fmla="*/ 1425539 w 9384838"/>
              <a:gd name="connsiteY79" fmla="*/ 5268905 h 6246801"/>
              <a:gd name="connsiteX80" fmla="*/ 1400097 w 9384838"/>
              <a:gd name="connsiteY80" fmla="*/ 5243462 h 6246801"/>
              <a:gd name="connsiteX81" fmla="*/ 1450982 w 9384838"/>
              <a:gd name="connsiteY81" fmla="*/ 5218019 h 6246801"/>
              <a:gd name="connsiteX82" fmla="*/ 1526203 w 9384838"/>
              <a:gd name="connsiteY82" fmla="*/ 5193682 h 6246801"/>
              <a:gd name="connsiteX83" fmla="*/ 1575981 w 9384838"/>
              <a:gd name="connsiteY83" fmla="*/ 5168239 h 6246801"/>
              <a:gd name="connsiteX84" fmla="*/ 1575981 w 9384838"/>
              <a:gd name="connsiteY84" fmla="*/ 5118459 h 6246801"/>
              <a:gd name="connsiteX85" fmla="*/ 1625759 w 9384838"/>
              <a:gd name="connsiteY85" fmla="*/ 5093016 h 6246801"/>
              <a:gd name="connsiteX86" fmla="*/ 1625759 w 9384838"/>
              <a:gd name="connsiteY86" fmla="*/ 5043236 h 6246801"/>
              <a:gd name="connsiteX87" fmla="*/ 1726423 w 9384838"/>
              <a:gd name="connsiteY87" fmla="*/ 5017793 h 6246801"/>
              <a:gd name="connsiteX88" fmla="*/ 1726423 w 9384838"/>
              <a:gd name="connsiteY88" fmla="*/ 5067573 h 6246801"/>
              <a:gd name="connsiteX89" fmla="*/ 1751865 w 9384838"/>
              <a:gd name="connsiteY89" fmla="*/ 5118459 h 6246801"/>
              <a:gd name="connsiteX90" fmla="*/ 1851420 w 9384838"/>
              <a:gd name="connsiteY90" fmla="*/ 5118459 h 6246801"/>
              <a:gd name="connsiteX91" fmla="*/ 1902304 w 9384838"/>
              <a:gd name="connsiteY91" fmla="*/ 5142796 h 6246801"/>
              <a:gd name="connsiteX92" fmla="*/ 1977523 w 9384838"/>
              <a:gd name="connsiteY92" fmla="*/ 5093016 h 6246801"/>
              <a:gd name="connsiteX93" fmla="*/ 1999647 w 9384838"/>
              <a:gd name="connsiteY93" fmla="*/ 5047661 h 6246801"/>
              <a:gd name="connsiteX94" fmla="*/ 1989691 w 9384838"/>
              <a:gd name="connsiteY94" fmla="*/ 5011156 h 6246801"/>
              <a:gd name="connsiteX95" fmla="*/ 2030620 w 9384838"/>
              <a:gd name="connsiteY95" fmla="*/ 5032174 h 6246801"/>
              <a:gd name="connsiteX96" fmla="*/ 2050531 w 9384838"/>
              <a:gd name="connsiteY96" fmla="*/ 5012262 h 6246801"/>
              <a:gd name="connsiteX97" fmla="*/ 2127963 w 9384838"/>
              <a:gd name="connsiteY97" fmla="*/ 4992350 h 6246801"/>
              <a:gd name="connsiteX98" fmla="*/ 798333 w 9384838"/>
              <a:gd name="connsiteY98" fmla="*/ 4867347 h 6246801"/>
              <a:gd name="connsiteX99" fmla="*/ 848111 w 9384838"/>
              <a:gd name="connsiteY99" fmla="*/ 4867347 h 6246801"/>
              <a:gd name="connsiteX100" fmla="*/ 873554 w 9384838"/>
              <a:gd name="connsiteY100" fmla="*/ 4917127 h 6246801"/>
              <a:gd name="connsiteX101" fmla="*/ 898996 w 9384838"/>
              <a:gd name="connsiteY101" fmla="*/ 4892790 h 6246801"/>
              <a:gd name="connsiteX102" fmla="*/ 923332 w 9384838"/>
              <a:gd name="connsiteY102" fmla="*/ 4892790 h 6246801"/>
              <a:gd name="connsiteX103" fmla="*/ 873554 w 9384838"/>
              <a:gd name="connsiteY103" fmla="*/ 4942570 h 6246801"/>
              <a:gd name="connsiteX104" fmla="*/ 898996 w 9384838"/>
              <a:gd name="connsiteY104" fmla="*/ 4968013 h 6246801"/>
              <a:gd name="connsiteX105" fmla="*/ 873554 w 9384838"/>
              <a:gd name="connsiteY105" fmla="*/ 4992350 h 6246801"/>
              <a:gd name="connsiteX106" fmla="*/ 898996 w 9384838"/>
              <a:gd name="connsiteY106" fmla="*/ 5017793 h 6246801"/>
              <a:gd name="connsiteX107" fmla="*/ 898996 w 9384838"/>
              <a:gd name="connsiteY107" fmla="*/ 5043236 h 6246801"/>
              <a:gd name="connsiteX108" fmla="*/ 948774 w 9384838"/>
              <a:gd name="connsiteY108" fmla="*/ 5067573 h 6246801"/>
              <a:gd name="connsiteX109" fmla="*/ 974217 w 9384838"/>
              <a:gd name="connsiteY109" fmla="*/ 5093016 h 6246801"/>
              <a:gd name="connsiteX110" fmla="*/ 998553 w 9384838"/>
              <a:gd name="connsiteY110" fmla="*/ 5118459 h 6246801"/>
              <a:gd name="connsiteX111" fmla="*/ 1049437 w 9384838"/>
              <a:gd name="connsiteY111" fmla="*/ 5118459 h 6246801"/>
              <a:gd name="connsiteX112" fmla="*/ 1099216 w 9384838"/>
              <a:gd name="connsiteY112" fmla="*/ 5067573 h 6246801"/>
              <a:gd name="connsiteX113" fmla="*/ 1148994 w 9384838"/>
              <a:gd name="connsiteY113" fmla="*/ 5093016 h 6246801"/>
              <a:gd name="connsiteX114" fmla="*/ 1174436 w 9384838"/>
              <a:gd name="connsiteY114" fmla="*/ 5142796 h 6246801"/>
              <a:gd name="connsiteX115" fmla="*/ 1148994 w 9384838"/>
              <a:gd name="connsiteY115" fmla="*/ 5193682 h 6246801"/>
              <a:gd name="connsiteX116" fmla="*/ 1099216 w 9384838"/>
              <a:gd name="connsiteY116" fmla="*/ 5218019 h 6246801"/>
              <a:gd name="connsiteX117" fmla="*/ 1073773 w 9384838"/>
              <a:gd name="connsiteY117" fmla="*/ 5218019 h 6246801"/>
              <a:gd name="connsiteX118" fmla="*/ 1049437 w 9384838"/>
              <a:gd name="connsiteY118" fmla="*/ 5193682 h 6246801"/>
              <a:gd name="connsiteX119" fmla="*/ 1023995 w 9384838"/>
              <a:gd name="connsiteY119" fmla="*/ 5243462 h 6246801"/>
              <a:gd name="connsiteX120" fmla="*/ 1049437 w 9384838"/>
              <a:gd name="connsiteY120" fmla="*/ 5293242 h 6246801"/>
              <a:gd name="connsiteX121" fmla="*/ 1099216 w 9384838"/>
              <a:gd name="connsiteY121" fmla="*/ 5293242 h 6246801"/>
              <a:gd name="connsiteX122" fmla="*/ 1199879 w 9384838"/>
              <a:gd name="connsiteY122" fmla="*/ 5318685 h 6246801"/>
              <a:gd name="connsiteX123" fmla="*/ 1124658 w 9384838"/>
              <a:gd name="connsiteY123" fmla="*/ 5369571 h 6246801"/>
              <a:gd name="connsiteX124" fmla="*/ 1148994 w 9384838"/>
              <a:gd name="connsiteY124" fmla="*/ 5393907 h 6246801"/>
              <a:gd name="connsiteX125" fmla="*/ 1199879 w 9384838"/>
              <a:gd name="connsiteY125" fmla="*/ 5393907 h 6246801"/>
              <a:gd name="connsiteX126" fmla="*/ 1148994 w 9384838"/>
              <a:gd name="connsiteY126" fmla="*/ 5444793 h 6246801"/>
              <a:gd name="connsiteX127" fmla="*/ 1199879 w 9384838"/>
              <a:gd name="connsiteY127" fmla="*/ 5469130 h 6246801"/>
              <a:gd name="connsiteX128" fmla="*/ 1174436 w 9384838"/>
              <a:gd name="connsiteY128" fmla="*/ 5520016 h 6246801"/>
              <a:gd name="connsiteX129" fmla="*/ 1124658 w 9384838"/>
              <a:gd name="connsiteY129" fmla="*/ 5520016 h 6246801"/>
              <a:gd name="connsiteX130" fmla="*/ 1099216 w 9384838"/>
              <a:gd name="connsiteY130" fmla="*/ 5544353 h 6246801"/>
              <a:gd name="connsiteX131" fmla="*/ 1023995 w 9384838"/>
              <a:gd name="connsiteY131" fmla="*/ 5619576 h 6246801"/>
              <a:gd name="connsiteX132" fmla="*/ 1023995 w 9384838"/>
              <a:gd name="connsiteY132" fmla="*/ 5645019 h 6246801"/>
              <a:gd name="connsiteX133" fmla="*/ 998553 w 9384838"/>
              <a:gd name="connsiteY133" fmla="*/ 5670462 h 6246801"/>
              <a:gd name="connsiteX134" fmla="*/ 823775 w 9384838"/>
              <a:gd name="connsiteY134" fmla="*/ 5920467 h 6246801"/>
              <a:gd name="connsiteX135" fmla="*/ 848111 w 9384838"/>
              <a:gd name="connsiteY135" fmla="*/ 5971353 h 6246801"/>
              <a:gd name="connsiteX136" fmla="*/ 798334 w 9384838"/>
              <a:gd name="connsiteY136" fmla="*/ 6021132 h 6246801"/>
              <a:gd name="connsiteX137" fmla="*/ 772890 w 9384838"/>
              <a:gd name="connsiteY137" fmla="*/ 6046575 h 6246801"/>
              <a:gd name="connsiteX138" fmla="*/ 772890 w 9384838"/>
              <a:gd name="connsiteY138" fmla="*/ 6096355 h 6246801"/>
              <a:gd name="connsiteX139" fmla="*/ 723113 w 9384838"/>
              <a:gd name="connsiteY139" fmla="*/ 6147241 h 6246801"/>
              <a:gd name="connsiteX140" fmla="*/ 697671 w 9384838"/>
              <a:gd name="connsiteY140" fmla="*/ 6096355 h 6246801"/>
              <a:gd name="connsiteX141" fmla="*/ 672229 w 9384838"/>
              <a:gd name="connsiteY141" fmla="*/ 6072018 h 6246801"/>
              <a:gd name="connsiteX142" fmla="*/ 693023 w 9384838"/>
              <a:gd name="connsiteY142" fmla="*/ 6051222 h 6246801"/>
              <a:gd name="connsiteX143" fmla="*/ 702873 w 9384838"/>
              <a:gd name="connsiteY143" fmla="*/ 6041372 h 6246801"/>
              <a:gd name="connsiteX144" fmla="*/ 702874 w 9384838"/>
              <a:gd name="connsiteY144" fmla="*/ 6041371 h 6246801"/>
              <a:gd name="connsiteX145" fmla="*/ 693023 w 9384838"/>
              <a:gd name="connsiteY145" fmla="*/ 6051222 h 6246801"/>
              <a:gd name="connsiteX146" fmla="*/ 672228 w 9384838"/>
              <a:gd name="connsiteY146" fmla="*/ 6072019 h 6246801"/>
              <a:gd name="connsiteX147" fmla="*/ 647891 w 9384838"/>
              <a:gd name="connsiteY147" fmla="*/ 6046576 h 6246801"/>
              <a:gd name="connsiteX148" fmla="*/ 597007 w 9384838"/>
              <a:gd name="connsiteY148" fmla="*/ 6096356 h 6246801"/>
              <a:gd name="connsiteX149" fmla="*/ 622449 w 9384838"/>
              <a:gd name="connsiteY149" fmla="*/ 6147242 h 6246801"/>
              <a:gd name="connsiteX150" fmla="*/ 622449 w 9384838"/>
              <a:gd name="connsiteY150" fmla="*/ 6171578 h 6246801"/>
              <a:gd name="connsiteX151" fmla="*/ 597007 w 9384838"/>
              <a:gd name="connsiteY151" fmla="*/ 6171578 h 6246801"/>
              <a:gd name="connsiteX152" fmla="*/ 547229 w 9384838"/>
              <a:gd name="connsiteY152" fmla="*/ 6222464 h 6246801"/>
              <a:gd name="connsiteX153" fmla="*/ 497452 w 9384838"/>
              <a:gd name="connsiteY153" fmla="*/ 6222464 h 6246801"/>
              <a:gd name="connsiteX154" fmla="*/ 422232 w 9384838"/>
              <a:gd name="connsiteY154" fmla="*/ 6246801 h 6246801"/>
              <a:gd name="connsiteX155" fmla="*/ 472009 w 9384838"/>
              <a:gd name="connsiteY155" fmla="*/ 6171578 h 6246801"/>
              <a:gd name="connsiteX156" fmla="*/ 521787 w 9384838"/>
              <a:gd name="connsiteY156" fmla="*/ 6121799 h 6246801"/>
              <a:gd name="connsiteX157" fmla="*/ 497452 w 9384838"/>
              <a:gd name="connsiteY157" fmla="*/ 6046576 h 6246801"/>
              <a:gd name="connsiteX158" fmla="*/ 497452 w 9384838"/>
              <a:gd name="connsiteY158" fmla="*/ 5996796 h 6246801"/>
              <a:gd name="connsiteX159" fmla="*/ 521787 w 9384838"/>
              <a:gd name="connsiteY159" fmla="*/ 5996796 h 6246801"/>
              <a:gd name="connsiteX160" fmla="*/ 572672 w 9384838"/>
              <a:gd name="connsiteY160" fmla="*/ 5945910 h 6246801"/>
              <a:gd name="connsiteX161" fmla="*/ 547229 w 9384838"/>
              <a:gd name="connsiteY161" fmla="*/ 5920467 h 6246801"/>
              <a:gd name="connsiteX162" fmla="*/ 497452 w 9384838"/>
              <a:gd name="connsiteY162" fmla="*/ 5896130 h 6246801"/>
              <a:gd name="connsiteX163" fmla="*/ 472009 w 9384838"/>
              <a:gd name="connsiteY163" fmla="*/ 5920467 h 6246801"/>
              <a:gd name="connsiteX164" fmla="*/ 396790 w 9384838"/>
              <a:gd name="connsiteY164" fmla="*/ 6021133 h 6246801"/>
              <a:gd name="connsiteX165" fmla="*/ 422232 w 9384838"/>
              <a:gd name="connsiteY165" fmla="*/ 6046576 h 6246801"/>
              <a:gd name="connsiteX166" fmla="*/ 422232 w 9384838"/>
              <a:gd name="connsiteY166" fmla="*/ 6096356 h 6246801"/>
              <a:gd name="connsiteX167" fmla="*/ 446568 w 9384838"/>
              <a:gd name="connsiteY167" fmla="*/ 6121799 h 6246801"/>
              <a:gd name="connsiteX168" fmla="*/ 422232 w 9384838"/>
              <a:gd name="connsiteY168" fmla="*/ 6147242 h 6246801"/>
              <a:gd name="connsiteX169" fmla="*/ 396790 w 9384838"/>
              <a:gd name="connsiteY169" fmla="*/ 6147242 h 6246801"/>
              <a:gd name="connsiteX170" fmla="*/ 371348 w 9384838"/>
              <a:gd name="connsiteY170" fmla="*/ 6121799 h 6246801"/>
              <a:gd name="connsiteX171" fmla="*/ 296127 w 9384838"/>
              <a:gd name="connsiteY171" fmla="*/ 6072019 h 6246801"/>
              <a:gd name="connsiteX172" fmla="*/ 271792 w 9384838"/>
              <a:gd name="connsiteY172" fmla="*/ 5996796 h 6246801"/>
              <a:gd name="connsiteX173" fmla="*/ 321570 w 9384838"/>
              <a:gd name="connsiteY173" fmla="*/ 6021133 h 6246801"/>
              <a:gd name="connsiteX174" fmla="*/ 347012 w 9384838"/>
              <a:gd name="connsiteY174" fmla="*/ 5996796 h 6246801"/>
              <a:gd name="connsiteX175" fmla="*/ 371348 w 9384838"/>
              <a:gd name="connsiteY175" fmla="*/ 5920467 h 6246801"/>
              <a:gd name="connsiteX176" fmla="*/ 321570 w 9384838"/>
              <a:gd name="connsiteY176" fmla="*/ 5845245 h 6246801"/>
              <a:gd name="connsiteX177" fmla="*/ 371348 w 9384838"/>
              <a:gd name="connsiteY177" fmla="*/ 5795465 h 6246801"/>
              <a:gd name="connsiteX178" fmla="*/ 371348 w 9384838"/>
              <a:gd name="connsiteY178" fmla="*/ 5745685 h 6246801"/>
              <a:gd name="connsiteX179" fmla="*/ 371348 w 9384838"/>
              <a:gd name="connsiteY179" fmla="*/ 5720242 h 6246801"/>
              <a:gd name="connsiteX180" fmla="*/ 347012 w 9384838"/>
              <a:gd name="connsiteY180" fmla="*/ 5670462 h 6246801"/>
              <a:gd name="connsiteX181" fmla="*/ 446567 w 9384838"/>
              <a:gd name="connsiteY181" fmla="*/ 5670462 h 6246801"/>
              <a:gd name="connsiteX182" fmla="*/ 462479 w 9384838"/>
              <a:gd name="connsiteY182" fmla="*/ 5674309 h 6246801"/>
              <a:gd name="connsiteX183" fmla="*/ 471828 w 9384838"/>
              <a:gd name="connsiteY183" fmla="*/ 5676570 h 6246801"/>
              <a:gd name="connsiteX184" fmla="*/ 471828 w 9384838"/>
              <a:gd name="connsiteY184" fmla="*/ 5676569 h 6246801"/>
              <a:gd name="connsiteX185" fmla="*/ 462479 w 9384838"/>
              <a:gd name="connsiteY185" fmla="*/ 5674309 h 6246801"/>
              <a:gd name="connsiteX186" fmla="*/ 446568 w 9384838"/>
              <a:gd name="connsiteY186" fmla="*/ 5670462 h 6246801"/>
              <a:gd name="connsiteX187" fmla="*/ 446567 w 9384838"/>
              <a:gd name="connsiteY187" fmla="*/ 5670462 h 6246801"/>
              <a:gd name="connsiteX188" fmla="*/ 521787 w 9384838"/>
              <a:gd name="connsiteY188" fmla="*/ 5595239 h 6246801"/>
              <a:gd name="connsiteX189" fmla="*/ 572672 w 9384838"/>
              <a:gd name="connsiteY189" fmla="*/ 5569796 h 6246801"/>
              <a:gd name="connsiteX190" fmla="*/ 572672 w 9384838"/>
              <a:gd name="connsiteY190" fmla="*/ 5520016 h 6246801"/>
              <a:gd name="connsiteX191" fmla="*/ 647892 w 9384838"/>
              <a:gd name="connsiteY191" fmla="*/ 5494573 h 6246801"/>
              <a:gd name="connsiteX192" fmla="*/ 622450 w 9384838"/>
              <a:gd name="connsiteY192" fmla="*/ 5469130 h 6246801"/>
              <a:gd name="connsiteX193" fmla="*/ 547230 w 9384838"/>
              <a:gd name="connsiteY193" fmla="*/ 5469130 h 6246801"/>
              <a:gd name="connsiteX194" fmla="*/ 622450 w 9384838"/>
              <a:gd name="connsiteY194" fmla="*/ 5444793 h 6246801"/>
              <a:gd name="connsiteX195" fmla="*/ 622450 w 9384838"/>
              <a:gd name="connsiteY195" fmla="*/ 5369570 h 6246801"/>
              <a:gd name="connsiteX196" fmla="*/ 597008 w 9384838"/>
              <a:gd name="connsiteY196" fmla="*/ 5369570 h 6246801"/>
              <a:gd name="connsiteX197" fmla="*/ 597008 w 9384838"/>
              <a:gd name="connsiteY197" fmla="*/ 5344127 h 6246801"/>
              <a:gd name="connsiteX198" fmla="*/ 572672 w 9384838"/>
              <a:gd name="connsiteY198" fmla="*/ 5318684 h 6246801"/>
              <a:gd name="connsiteX199" fmla="*/ 597008 w 9384838"/>
              <a:gd name="connsiteY199" fmla="*/ 5268904 h 6246801"/>
              <a:gd name="connsiteX200" fmla="*/ 572672 w 9384838"/>
              <a:gd name="connsiteY200" fmla="*/ 5268904 h 6246801"/>
              <a:gd name="connsiteX201" fmla="*/ 572672 w 9384838"/>
              <a:gd name="connsiteY201" fmla="*/ 5218018 h 6246801"/>
              <a:gd name="connsiteX202" fmla="*/ 547230 w 9384838"/>
              <a:gd name="connsiteY202" fmla="*/ 5193682 h 6246801"/>
              <a:gd name="connsiteX203" fmla="*/ 547229 w 9384838"/>
              <a:gd name="connsiteY203" fmla="*/ 5193682 h 6246801"/>
              <a:gd name="connsiteX204" fmla="*/ 521787 w 9384838"/>
              <a:gd name="connsiteY204" fmla="*/ 5168239 h 6246801"/>
              <a:gd name="connsiteX205" fmla="*/ 472009 w 9384838"/>
              <a:gd name="connsiteY205" fmla="*/ 5193682 h 6246801"/>
              <a:gd name="connsiteX206" fmla="*/ 472009 w 9384838"/>
              <a:gd name="connsiteY206" fmla="*/ 5293241 h 6246801"/>
              <a:gd name="connsiteX207" fmla="*/ 472009 w 9384838"/>
              <a:gd name="connsiteY207" fmla="*/ 5293241 h 6246801"/>
              <a:gd name="connsiteX208" fmla="*/ 422231 w 9384838"/>
              <a:gd name="connsiteY208" fmla="*/ 5318684 h 6246801"/>
              <a:gd name="connsiteX209" fmla="*/ 446567 w 9384838"/>
              <a:gd name="connsiteY209" fmla="*/ 5344127 h 6246801"/>
              <a:gd name="connsiteX210" fmla="*/ 497451 w 9384838"/>
              <a:gd name="connsiteY210" fmla="*/ 5344127 h 6246801"/>
              <a:gd name="connsiteX211" fmla="*/ 521787 w 9384838"/>
              <a:gd name="connsiteY211" fmla="*/ 5318684 h 6246801"/>
              <a:gd name="connsiteX212" fmla="*/ 521787 w 9384838"/>
              <a:gd name="connsiteY212" fmla="*/ 5369570 h 6246801"/>
              <a:gd name="connsiteX213" fmla="*/ 497451 w 9384838"/>
              <a:gd name="connsiteY213" fmla="*/ 5419350 h 6246801"/>
              <a:gd name="connsiteX214" fmla="*/ 472009 w 9384838"/>
              <a:gd name="connsiteY214" fmla="*/ 5419350 h 6246801"/>
              <a:gd name="connsiteX215" fmla="*/ 446567 w 9384838"/>
              <a:gd name="connsiteY215" fmla="*/ 5444793 h 6246801"/>
              <a:gd name="connsiteX216" fmla="*/ 422231 w 9384838"/>
              <a:gd name="connsiteY216" fmla="*/ 5419350 h 6246801"/>
              <a:gd name="connsiteX217" fmla="*/ 446567 w 9384838"/>
              <a:gd name="connsiteY217" fmla="*/ 5393907 h 6246801"/>
              <a:gd name="connsiteX218" fmla="*/ 446567 w 9384838"/>
              <a:gd name="connsiteY218" fmla="*/ 5369570 h 6246801"/>
              <a:gd name="connsiteX219" fmla="*/ 422231 w 9384838"/>
              <a:gd name="connsiteY219" fmla="*/ 5344127 h 6246801"/>
              <a:gd name="connsiteX220" fmla="*/ 371347 w 9384838"/>
              <a:gd name="connsiteY220" fmla="*/ 5369570 h 6246801"/>
              <a:gd name="connsiteX221" fmla="*/ 347011 w 9384838"/>
              <a:gd name="connsiteY221" fmla="*/ 5344127 h 6246801"/>
              <a:gd name="connsiteX222" fmla="*/ 321569 w 9384838"/>
              <a:gd name="connsiteY222" fmla="*/ 5393907 h 6246801"/>
              <a:gd name="connsiteX223" fmla="*/ 271791 w 9384838"/>
              <a:gd name="connsiteY223" fmla="*/ 5419350 h 6246801"/>
              <a:gd name="connsiteX224" fmla="*/ 321569 w 9384838"/>
              <a:gd name="connsiteY224" fmla="*/ 5369570 h 6246801"/>
              <a:gd name="connsiteX225" fmla="*/ 296127 w 9384838"/>
              <a:gd name="connsiteY225" fmla="*/ 5344127 h 6246801"/>
              <a:gd name="connsiteX226" fmla="*/ 296127 w 9384838"/>
              <a:gd name="connsiteY226" fmla="*/ 5293241 h 6246801"/>
              <a:gd name="connsiteX227" fmla="*/ 271791 w 9384838"/>
              <a:gd name="connsiteY227" fmla="*/ 5293241 h 6246801"/>
              <a:gd name="connsiteX228" fmla="*/ 246349 w 9384838"/>
              <a:gd name="connsiteY228" fmla="*/ 5243462 h 6246801"/>
              <a:gd name="connsiteX229" fmla="*/ 296127 w 9384838"/>
              <a:gd name="connsiteY229" fmla="*/ 5168239 h 6246801"/>
              <a:gd name="connsiteX230" fmla="*/ 321569 w 9384838"/>
              <a:gd name="connsiteY230" fmla="*/ 5193682 h 6246801"/>
              <a:gd name="connsiteX231" fmla="*/ 296127 w 9384838"/>
              <a:gd name="connsiteY231" fmla="*/ 5218019 h 6246801"/>
              <a:gd name="connsiteX232" fmla="*/ 321569 w 9384838"/>
              <a:gd name="connsiteY232" fmla="*/ 5218019 h 6246801"/>
              <a:gd name="connsiteX233" fmla="*/ 321569 w 9384838"/>
              <a:gd name="connsiteY233" fmla="*/ 5243462 h 6246801"/>
              <a:gd name="connsiteX234" fmla="*/ 296127 w 9384838"/>
              <a:gd name="connsiteY234" fmla="*/ 5268905 h 6246801"/>
              <a:gd name="connsiteX235" fmla="*/ 321569 w 9384838"/>
              <a:gd name="connsiteY235" fmla="*/ 5318684 h 6246801"/>
              <a:gd name="connsiteX236" fmla="*/ 347011 w 9384838"/>
              <a:gd name="connsiteY236" fmla="*/ 5293241 h 6246801"/>
              <a:gd name="connsiteX237" fmla="*/ 371347 w 9384838"/>
              <a:gd name="connsiteY237" fmla="*/ 5318684 h 6246801"/>
              <a:gd name="connsiteX238" fmla="*/ 396789 w 9384838"/>
              <a:gd name="connsiteY238" fmla="*/ 5318684 h 6246801"/>
              <a:gd name="connsiteX239" fmla="*/ 371347 w 9384838"/>
              <a:gd name="connsiteY239" fmla="*/ 5268905 h 6246801"/>
              <a:gd name="connsiteX240" fmla="*/ 396789 w 9384838"/>
              <a:gd name="connsiteY240" fmla="*/ 5243462 h 6246801"/>
              <a:gd name="connsiteX241" fmla="*/ 371347 w 9384838"/>
              <a:gd name="connsiteY241" fmla="*/ 5193682 h 6246801"/>
              <a:gd name="connsiteX242" fmla="*/ 321569 w 9384838"/>
              <a:gd name="connsiteY242" fmla="*/ 5168239 h 6246801"/>
              <a:gd name="connsiteX243" fmla="*/ 347011 w 9384838"/>
              <a:gd name="connsiteY243" fmla="*/ 5142796 h 6246801"/>
              <a:gd name="connsiteX244" fmla="*/ 296127 w 9384838"/>
              <a:gd name="connsiteY244" fmla="*/ 5142796 h 6246801"/>
              <a:gd name="connsiteX245" fmla="*/ 271791 w 9384838"/>
              <a:gd name="connsiteY245" fmla="*/ 5093016 h 6246801"/>
              <a:gd name="connsiteX246" fmla="*/ 296127 w 9384838"/>
              <a:gd name="connsiteY246" fmla="*/ 5067573 h 6246801"/>
              <a:gd name="connsiteX247" fmla="*/ 271791 w 9384838"/>
              <a:gd name="connsiteY247" fmla="*/ 5043236 h 6246801"/>
              <a:gd name="connsiteX248" fmla="*/ 271791 w 9384838"/>
              <a:gd name="connsiteY248" fmla="*/ 5017793 h 6246801"/>
              <a:gd name="connsiteX249" fmla="*/ 321569 w 9384838"/>
              <a:gd name="connsiteY249" fmla="*/ 5043236 h 6246801"/>
              <a:gd name="connsiteX250" fmla="*/ 347011 w 9384838"/>
              <a:gd name="connsiteY250" fmla="*/ 5043236 h 6246801"/>
              <a:gd name="connsiteX251" fmla="*/ 371347 w 9384838"/>
              <a:gd name="connsiteY251" fmla="*/ 5067573 h 6246801"/>
              <a:gd name="connsiteX252" fmla="*/ 371347 w 9384838"/>
              <a:gd name="connsiteY252" fmla="*/ 5093016 h 6246801"/>
              <a:gd name="connsiteX253" fmla="*/ 396789 w 9384838"/>
              <a:gd name="connsiteY253" fmla="*/ 5093016 h 6246801"/>
              <a:gd name="connsiteX254" fmla="*/ 396789 w 9384838"/>
              <a:gd name="connsiteY254" fmla="*/ 5067573 h 6246801"/>
              <a:gd name="connsiteX255" fmla="*/ 422231 w 9384838"/>
              <a:gd name="connsiteY255" fmla="*/ 5043236 h 6246801"/>
              <a:gd name="connsiteX256" fmla="*/ 371347 w 9384838"/>
              <a:gd name="connsiteY256" fmla="*/ 5017793 h 6246801"/>
              <a:gd name="connsiteX257" fmla="*/ 396789 w 9384838"/>
              <a:gd name="connsiteY257" fmla="*/ 4992350 h 6246801"/>
              <a:gd name="connsiteX258" fmla="*/ 422231 w 9384838"/>
              <a:gd name="connsiteY258" fmla="*/ 4968013 h 6246801"/>
              <a:gd name="connsiteX259" fmla="*/ 446567 w 9384838"/>
              <a:gd name="connsiteY259" fmla="*/ 4992350 h 6246801"/>
              <a:gd name="connsiteX260" fmla="*/ 446567 w 9384838"/>
              <a:gd name="connsiteY260" fmla="*/ 5017793 h 6246801"/>
              <a:gd name="connsiteX261" fmla="*/ 472009 w 9384838"/>
              <a:gd name="connsiteY261" fmla="*/ 5043236 h 6246801"/>
              <a:gd name="connsiteX262" fmla="*/ 497451 w 9384838"/>
              <a:gd name="connsiteY262" fmla="*/ 5017793 h 6246801"/>
              <a:gd name="connsiteX263" fmla="*/ 497452 w 9384838"/>
              <a:gd name="connsiteY263" fmla="*/ 5017793 h 6246801"/>
              <a:gd name="connsiteX264" fmla="*/ 547230 w 9384838"/>
              <a:gd name="connsiteY264" fmla="*/ 5017793 h 6246801"/>
              <a:gd name="connsiteX265" fmla="*/ 521788 w 9384838"/>
              <a:gd name="connsiteY265" fmla="*/ 4992350 h 6246801"/>
              <a:gd name="connsiteX266" fmla="*/ 572672 w 9384838"/>
              <a:gd name="connsiteY266" fmla="*/ 4968013 h 6246801"/>
              <a:gd name="connsiteX267" fmla="*/ 597008 w 9384838"/>
              <a:gd name="connsiteY267" fmla="*/ 4992350 h 6246801"/>
              <a:gd name="connsiteX268" fmla="*/ 647892 w 9384838"/>
              <a:gd name="connsiteY268" fmla="*/ 4992350 h 6246801"/>
              <a:gd name="connsiteX269" fmla="*/ 647892 w 9384838"/>
              <a:gd name="connsiteY269" fmla="*/ 4968013 h 6246801"/>
              <a:gd name="connsiteX270" fmla="*/ 672228 w 9384838"/>
              <a:gd name="connsiteY270" fmla="*/ 4942570 h 6246801"/>
              <a:gd name="connsiteX271" fmla="*/ 672228 w 9384838"/>
              <a:gd name="connsiteY271" fmla="*/ 4917127 h 6246801"/>
              <a:gd name="connsiteX272" fmla="*/ 723112 w 9384838"/>
              <a:gd name="connsiteY272" fmla="*/ 4892790 h 6246801"/>
              <a:gd name="connsiteX273" fmla="*/ 772890 w 9384838"/>
              <a:gd name="connsiteY273" fmla="*/ 4892790 h 6246801"/>
              <a:gd name="connsiteX274" fmla="*/ 798333 w 9384838"/>
              <a:gd name="connsiteY274" fmla="*/ 4867347 h 6246801"/>
              <a:gd name="connsiteX275" fmla="*/ 291494 w 9384838"/>
              <a:gd name="connsiteY275" fmla="*/ 3896294 h 6246801"/>
              <a:gd name="connsiteX276" fmla="*/ 319795 w 9384838"/>
              <a:gd name="connsiteY276" fmla="*/ 3947235 h 6246801"/>
              <a:gd name="connsiteX277" fmla="*/ 280174 w 9384838"/>
              <a:gd name="connsiteY277" fmla="*/ 4026476 h 6246801"/>
              <a:gd name="connsiteX278" fmla="*/ 234893 w 9384838"/>
              <a:gd name="connsiteY278" fmla="*/ 4026476 h 6246801"/>
              <a:gd name="connsiteX279" fmla="*/ 220743 w 9384838"/>
              <a:gd name="connsiteY279" fmla="*/ 4066097 h 6246801"/>
              <a:gd name="connsiteX280" fmla="*/ 178292 w 9384838"/>
              <a:gd name="connsiteY280" fmla="*/ 4074587 h 6246801"/>
              <a:gd name="connsiteX281" fmla="*/ 133012 w 9384838"/>
              <a:gd name="connsiteY281" fmla="*/ 4111377 h 6246801"/>
              <a:gd name="connsiteX282" fmla="*/ 93391 w 9384838"/>
              <a:gd name="connsiteY282" fmla="*/ 4125528 h 6246801"/>
              <a:gd name="connsiteX283" fmla="*/ 113201 w 9384838"/>
              <a:gd name="connsiteY283" fmla="*/ 4187789 h 6246801"/>
              <a:gd name="connsiteX284" fmla="*/ 82071 w 9384838"/>
              <a:gd name="connsiteY284" fmla="*/ 4187789 h 6246801"/>
              <a:gd name="connsiteX285" fmla="*/ 59430 w 9384838"/>
              <a:gd name="connsiteY285" fmla="*/ 4250050 h 6246801"/>
              <a:gd name="connsiteX286" fmla="*/ 76411 w 9384838"/>
              <a:gd name="connsiteY286" fmla="*/ 4275521 h 6246801"/>
              <a:gd name="connsiteX287" fmla="*/ 11320 w 9384838"/>
              <a:gd name="connsiteY287" fmla="*/ 4317971 h 6246801"/>
              <a:gd name="connsiteX288" fmla="*/ 0 w 9384838"/>
              <a:gd name="connsiteY288" fmla="*/ 4230240 h 6246801"/>
              <a:gd name="connsiteX289" fmla="*/ 31130 w 9384838"/>
              <a:gd name="connsiteY289" fmla="*/ 4218920 h 6246801"/>
              <a:gd name="connsiteX290" fmla="*/ 45280 w 9384838"/>
              <a:gd name="connsiteY290" fmla="*/ 4187789 h 6246801"/>
              <a:gd name="connsiteX291" fmla="*/ 53771 w 9384838"/>
              <a:gd name="connsiteY291" fmla="*/ 4131188 h 6246801"/>
              <a:gd name="connsiteX292" fmla="*/ 70751 w 9384838"/>
              <a:gd name="connsiteY292" fmla="*/ 4105717 h 6246801"/>
              <a:gd name="connsiteX293" fmla="*/ 124522 w 9384838"/>
              <a:gd name="connsiteY293" fmla="*/ 4083077 h 6246801"/>
              <a:gd name="connsiteX294" fmla="*/ 152822 w 9384838"/>
              <a:gd name="connsiteY294" fmla="*/ 4040626 h 6246801"/>
              <a:gd name="connsiteX295" fmla="*/ 104711 w 9384838"/>
              <a:gd name="connsiteY295" fmla="*/ 4023646 h 6246801"/>
              <a:gd name="connsiteX296" fmla="*/ 104711 w 9384838"/>
              <a:gd name="connsiteY296" fmla="*/ 3981195 h 6246801"/>
              <a:gd name="connsiteX297" fmla="*/ 144332 w 9384838"/>
              <a:gd name="connsiteY297" fmla="*/ 3981195 h 6246801"/>
              <a:gd name="connsiteX298" fmla="*/ 181122 w 9384838"/>
              <a:gd name="connsiteY298" fmla="*/ 4020816 h 6246801"/>
              <a:gd name="connsiteX299" fmla="*/ 240553 w 9384838"/>
              <a:gd name="connsiteY299" fmla="*/ 3955725 h 6246801"/>
              <a:gd name="connsiteX300" fmla="*/ 271684 w 9384838"/>
              <a:gd name="connsiteY300" fmla="*/ 3907614 h 6246801"/>
              <a:gd name="connsiteX301" fmla="*/ 291494 w 9384838"/>
              <a:gd name="connsiteY301" fmla="*/ 3896294 h 6246801"/>
              <a:gd name="connsiteX302" fmla="*/ 481106 w 9384838"/>
              <a:gd name="connsiteY302" fmla="*/ 3596309 h 6246801"/>
              <a:gd name="connsiteX303" fmla="*/ 435825 w 9384838"/>
              <a:gd name="connsiteY303" fmla="*/ 3664230 h 6246801"/>
              <a:gd name="connsiteX304" fmla="*/ 396205 w 9384838"/>
              <a:gd name="connsiteY304" fmla="*/ 3638759 h 6246801"/>
              <a:gd name="connsiteX305" fmla="*/ 481106 w 9384838"/>
              <a:gd name="connsiteY305" fmla="*/ 3596309 h 6246801"/>
              <a:gd name="connsiteX306" fmla="*/ 4460871 w 9384838"/>
              <a:gd name="connsiteY306" fmla="*/ 3512231 h 6246801"/>
              <a:gd name="connsiteX307" fmla="*/ 4435429 w 9384838"/>
              <a:gd name="connsiteY307" fmla="*/ 3563117 h 6246801"/>
              <a:gd name="connsiteX308" fmla="*/ 4385651 w 9384838"/>
              <a:gd name="connsiteY308" fmla="*/ 3612896 h 6246801"/>
              <a:gd name="connsiteX309" fmla="*/ 4385651 w 9384838"/>
              <a:gd name="connsiteY309" fmla="*/ 3638339 h 6246801"/>
              <a:gd name="connsiteX310" fmla="*/ 4435429 w 9384838"/>
              <a:gd name="connsiteY310" fmla="*/ 3638339 h 6246801"/>
              <a:gd name="connsiteX311" fmla="*/ 4435429 w 9384838"/>
              <a:gd name="connsiteY311" fmla="*/ 3662676 h 6246801"/>
              <a:gd name="connsiteX312" fmla="*/ 4385651 w 9384838"/>
              <a:gd name="connsiteY312" fmla="*/ 3713562 h 6246801"/>
              <a:gd name="connsiteX313" fmla="*/ 4284989 w 9384838"/>
              <a:gd name="connsiteY313" fmla="*/ 3737899 h 6246801"/>
              <a:gd name="connsiteX314" fmla="*/ 4310431 w 9384838"/>
              <a:gd name="connsiteY314" fmla="*/ 3688119 h 6246801"/>
              <a:gd name="connsiteX315" fmla="*/ 4335873 w 9384838"/>
              <a:gd name="connsiteY315" fmla="*/ 3662676 h 6246801"/>
              <a:gd name="connsiteX316" fmla="*/ 4335873 w 9384838"/>
              <a:gd name="connsiteY316" fmla="*/ 3638339 h 6246801"/>
              <a:gd name="connsiteX317" fmla="*/ 4284989 w 9384838"/>
              <a:gd name="connsiteY317" fmla="*/ 3662676 h 6246801"/>
              <a:gd name="connsiteX318" fmla="*/ 4284989 w 9384838"/>
              <a:gd name="connsiteY318" fmla="*/ 3612896 h 6246801"/>
              <a:gd name="connsiteX319" fmla="*/ 4360209 w 9384838"/>
              <a:gd name="connsiteY319" fmla="*/ 3537674 h 6246801"/>
              <a:gd name="connsiteX320" fmla="*/ 4460871 w 9384838"/>
              <a:gd name="connsiteY320" fmla="*/ 3512231 h 6246801"/>
              <a:gd name="connsiteX321" fmla="*/ 605629 w 9384838"/>
              <a:gd name="connsiteY321" fmla="*/ 3364245 h 6246801"/>
              <a:gd name="connsiteX322" fmla="*/ 611289 w 9384838"/>
              <a:gd name="connsiteY322" fmla="*/ 3409526 h 6246801"/>
              <a:gd name="connsiteX323" fmla="*/ 633929 w 9384838"/>
              <a:gd name="connsiteY323" fmla="*/ 3437826 h 6246801"/>
              <a:gd name="connsiteX324" fmla="*/ 616949 w 9384838"/>
              <a:gd name="connsiteY324" fmla="*/ 3485937 h 6246801"/>
              <a:gd name="connsiteX325" fmla="*/ 599969 w 9384838"/>
              <a:gd name="connsiteY325" fmla="*/ 3497257 h 6246801"/>
              <a:gd name="connsiteX326" fmla="*/ 560348 w 9384838"/>
              <a:gd name="connsiteY326" fmla="*/ 3451976 h 6246801"/>
              <a:gd name="connsiteX327" fmla="*/ 577328 w 9384838"/>
              <a:gd name="connsiteY327" fmla="*/ 3415186 h 6246801"/>
              <a:gd name="connsiteX328" fmla="*/ 574498 w 9384838"/>
              <a:gd name="connsiteY328" fmla="*/ 3369905 h 6246801"/>
              <a:gd name="connsiteX329" fmla="*/ 605629 w 9384838"/>
              <a:gd name="connsiteY329" fmla="*/ 3364245 h 6246801"/>
              <a:gd name="connsiteX330" fmla="*/ 1098059 w 9384838"/>
              <a:gd name="connsiteY330" fmla="*/ 3109544 h 6246801"/>
              <a:gd name="connsiteX331" fmla="*/ 1081079 w 9384838"/>
              <a:gd name="connsiteY331" fmla="*/ 3137841 h 6246801"/>
              <a:gd name="connsiteX332" fmla="*/ 1064099 w 9384838"/>
              <a:gd name="connsiteY332" fmla="*/ 3154822 h 6246801"/>
              <a:gd name="connsiteX333" fmla="*/ 1038628 w 9384838"/>
              <a:gd name="connsiteY333" fmla="*/ 3143502 h 6246801"/>
              <a:gd name="connsiteX334" fmla="*/ 1098059 w 9384838"/>
              <a:gd name="connsiteY334" fmla="*/ 3109544 h 6246801"/>
              <a:gd name="connsiteX335" fmla="*/ 905615 w 9384838"/>
              <a:gd name="connsiteY335" fmla="*/ 3061433 h 6246801"/>
              <a:gd name="connsiteX336" fmla="*/ 905615 w 9384838"/>
              <a:gd name="connsiteY336" fmla="*/ 3098224 h 6246801"/>
              <a:gd name="connsiteX337" fmla="*/ 874484 w 9384838"/>
              <a:gd name="connsiteY337" fmla="*/ 3149161 h 6246801"/>
              <a:gd name="connsiteX338" fmla="*/ 820713 w 9384838"/>
              <a:gd name="connsiteY338" fmla="*/ 3171802 h 6246801"/>
              <a:gd name="connsiteX339" fmla="*/ 826373 w 9384838"/>
              <a:gd name="connsiteY339" fmla="*/ 3205762 h 6246801"/>
              <a:gd name="connsiteX340" fmla="*/ 769772 w 9384838"/>
              <a:gd name="connsiteY340" fmla="*/ 3214252 h 6246801"/>
              <a:gd name="connsiteX341" fmla="*/ 775432 w 9384838"/>
              <a:gd name="connsiteY341" fmla="*/ 3253873 h 6246801"/>
              <a:gd name="connsiteX342" fmla="*/ 738642 w 9384838"/>
              <a:gd name="connsiteY342" fmla="*/ 3245383 h 6246801"/>
              <a:gd name="connsiteX343" fmla="*/ 724492 w 9384838"/>
              <a:gd name="connsiteY343" fmla="*/ 3214252 h 6246801"/>
              <a:gd name="connsiteX344" fmla="*/ 701851 w 9384838"/>
              <a:gd name="connsiteY344" fmla="*/ 3183122 h 6246801"/>
              <a:gd name="connsiteX345" fmla="*/ 724492 w 9384838"/>
              <a:gd name="connsiteY345" fmla="*/ 3168972 h 6246801"/>
              <a:gd name="connsiteX346" fmla="*/ 747132 w 9384838"/>
              <a:gd name="connsiteY346" fmla="*/ 3146331 h 6246801"/>
              <a:gd name="connsiteX347" fmla="*/ 843354 w 9384838"/>
              <a:gd name="connsiteY347" fmla="*/ 3098224 h 6246801"/>
              <a:gd name="connsiteX348" fmla="*/ 905615 w 9384838"/>
              <a:gd name="connsiteY348" fmla="*/ 3061433 h 6246801"/>
              <a:gd name="connsiteX349" fmla="*/ 936745 w 9384838"/>
              <a:gd name="connsiteY349" fmla="*/ 3033132 h 6246801"/>
              <a:gd name="connsiteX350" fmla="*/ 973535 w 9384838"/>
              <a:gd name="connsiteY350" fmla="*/ 3081244 h 6246801"/>
              <a:gd name="connsiteX351" fmla="*/ 948066 w 9384838"/>
              <a:gd name="connsiteY351" fmla="*/ 3115203 h 6246801"/>
              <a:gd name="connsiteX352" fmla="*/ 925424 w 9384838"/>
              <a:gd name="connsiteY352" fmla="*/ 3067093 h 6246801"/>
              <a:gd name="connsiteX353" fmla="*/ 936745 w 9384838"/>
              <a:gd name="connsiteY353" fmla="*/ 3033132 h 6246801"/>
              <a:gd name="connsiteX354" fmla="*/ 5840275 w 9384838"/>
              <a:gd name="connsiteY354" fmla="*/ 2081897 h 6246801"/>
              <a:gd name="connsiteX355" fmla="*/ 5891159 w 9384838"/>
              <a:gd name="connsiteY355" fmla="*/ 2132783 h 6246801"/>
              <a:gd name="connsiteX356" fmla="*/ 5891159 w 9384838"/>
              <a:gd name="connsiteY356" fmla="*/ 2158226 h 6246801"/>
              <a:gd name="connsiteX357" fmla="*/ 5966379 w 9384838"/>
              <a:gd name="connsiteY357" fmla="*/ 2208005 h 6246801"/>
              <a:gd name="connsiteX358" fmla="*/ 6016157 w 9384838"/>
              <a:gd name="connsiteY358" fmla="*/ 2208005 h 6246801"/>
              <a:gd name="connsiteX359" fmla="*/ 6041599 w 9384838"/>
              <a:gd name="connsiteY359" fmla="*/ 2208005 h 6246801"/>
              <a:gd name="connsiteX360" fmla="*/ 5966379 w 9384838"/>
              <a:gd name="connsiteY360" fmla="*/ 2308672 h 6246801"/>
              <a:gd name="connsiteX361" fmla="*/ 5916601 w 9384838"/>
              <a:gd name="connsiteY361" fmla="*/ 2558676 h 6246801"/>
              <a:gd name="connsiteX362" fmla="*/ 5916601 w 9384838"/>
              <a:gd name="connsiteY362" fmla="*/ 2659341 h 6246801"/>
              <a:gd name="connsiteX363" fmla="*/ 5966379 w 9384838"/>
              <a:gd name="connsiteY363" fmla="*/ 2684786 h 6246801"/>
              <a:gd name="connsiteX364" fmla="*/ 5991821 w 9384838"/>
              <a:gd name="connsiteY364" fmla="*/ 2734563 h 6246801"/>
              <a:gd name="connsiteX365" fmla="*/ 6016157 w 9384838"/>
              <a:gd name="connsiteY365" fmla="*/ 2785448 h 6246801"/>
              <a:gd name="connsiteX366" fmla="*/ 6016157 w 9384838"/>
              <a:gd name="connsiteY366" fmla="*/ 2860670 h 6246801"/>
              <a:gd name="connsiteX367" fmla="*/ 5991821 w 9384838"/>
              <a:gd name="connsiteY367" fmla="*/ 2885007 h 6246801"/>
              <a:gd name="connsiteX368" fmla="*/ 6016157 w 9384838"/>
              <a:gd name="connsiteY368" fmla="*/ 2910449 h 6246801"/>
              <a:gd name="connsiteX369" fmla="*/ 5991821 w 9384838"/>
              <a:gd name="connsiteY369" fmla="*/ 2935892 h 6246801"/>
              <a:gd name="connsiteX370" fmla="*/ 5991821 w 9384838"/>
              <a:gd name="connsiteY370" fmla="*/ 2960229 h 6246801"/>
              <a:gd name="connsiteX371" fmla="*/ 6041599 w 9384838"/>
              <a:gd name="connsiteY371" fmla="*/ 2985670 h 6246801"/>
              <a:gd name="connsiteX372" fmla="*/ 6016157 w 9384838"/>
              <a:gd name="connsiteY372" fmla="*/ 3035453 h 6246801"/>
              <a:gd name="connsiteX373" fmla="*/ 6041599 w 9384838"/>
              <a:gd name="connsiteY373" fmla="*/ 3086339 h 6246801"/>
              <a:gd name="connsiteX374" fmla="*/ 5991821 w 9384838"/>
              <a:gd name="connsiteY374" fmla="*/ 3185896 h 6246801"/>
              <a:gd name="connsiteX375" fmla="*/ 6016157 w 9384838"/>
              <a:gd name="connsiteY375" fmla="*/ 3185896 h 6246801"/>
              <a:gd name="connsiteX376" fmla="*/ 6016157 w 9384838"/>
              <a:gd name="connsiteY376" fmla="*/ 3236782 h 6246801"/>
              <a:gd name="connsiteX377" fmla="*/ 5966379 w 9384838"/>
              <a:gd name="connsiteY377" fmla="*/ 3261118 h 6246801"/>
              <a:gd name="connsiteX378" fmla="*/ 5966379 w 9384838"/>
              <a:gd name="connsiteY378" fmla="*/ 3286561 h 6246801"/>
              <a:gd name="connsiteX379" fmla="*/ 5916601 w 9384838"/>
              <a:gd name="connsiteY379" fmla="*/ 3361784 h 6246801"/>
              <a:gd name="connsiteX380" fmla="*/ 5916601 w 9384838"/>
              <a:gd name="connsiteY380" fmla="*/ 3412670 h 6246801"/>
              <a:gd name="connsiteX381" fmla="*/ 5865717 w 9384838"/>
              <a:gd name="connsiteY381" fmla="*/ 3437007 h 6246801"/>
              <a:gd name="connsiteX382" fmla="*/ 5840275 w 9384838"/>
              <a:gd name="connsiteY382" fmla="*/ 3462450 h 6246801"/>
              <a:gd name="connsiteX383" fmla="*/ 5815939 w 9384838"/>
              <a:gd name="connsiteY383" fmla="*/ 3437007 h 6246801"/>
              <a:gd name="connsiteX384" fmla="*/ 5815939 w 9384838"/>
              <a:gd name="connsiteY384" fmla="*/ 3487893 h 6246801"/>
              <a:gd name="connsiteX385" fmla="*/ 5765055 w 9384838"/>
              <a:gd name="connsiteY385" fmla="*/ 3462450 h 6246801"/>
              <a:gd name="connsiteX386" fmla="*/ 5765055 w 9384838"/>
              <a:gd name="connsiteY386" fmla="*/ 3462451 h 6246801"/>
              <a:gd name="connsiteX387" fmla="*/ 5790497 w 9384838"/>
              <a:gd name="connsiteY387" fmla="*/ 3512230 h 6246801"/>
              <a:gd name="connsiteX388" fmla="*/ 5740719 w 9384838"/>
              <a:gd name="connsiteY388" fmla="*/ 3537673 h 6246801"/>
              <a:gd name="connsiteX389" fmla="*/ 5715277 w 9384838"/>
              <a:gd name="connsiteY389" fmla="*/ 3563116 h 6246801"/>
              <a:gd name="connsiteX390" fmla="*/ 5689835 w 9384838"/>
              <a:gd name="connsiteY390" fmla="*/ 3587453 h 6246801"/>
              <a:gd name="connsiteX391" fmla="*/ 5715277 w 9384838"/>
              <a:gd name="connsiteY391" fmla="*/ 3612896 h 6246801"/>
              <a:gd name="connsiteX392" fmla="*/ 5665499 w 9384838"/>
              <a:gd name="connsiteY392" fmla="*/ 3612896 h 6246801"/>
              <a:gd name="connsiteX393" fmla="*/ 5640057 w 9384838"/>
              <a:gd name="connsiteY393" fmla="*/ 3638339 h 6246801"/>
              <a:gd name="connsiteX394" fmla="*/ 5665499 w 9384838"/>
              <a:gd name="connsiteY394" fmla="*/ 3638339 h 6246801"/>
              <a:gd name="connsiteX395" fmla="*/ 5665499 w 9384838"/>
              <a:gd name="connsiteY395" fmla="*/ 3662676 h 6246801"/>
              <a:gd name="connsiteX396" fmla="*/ 5640057 w 9384838"/>
              <a:gd name="connsiteY396" fmla="*/ 3662676 h 6246801"/>
              <a:gd name="connsiteX397" fmla="*/ 5665499 w 9384838"/>
              <a:gd name="connsiteY397" fmla="*/ 3688119 h 6246801"/>
              <a:gd name="connsiteX398" fmla="*/ 5640057 w 9384838"/>
              <a:gd name="connsiteY398" fmla="*/ 3763342 h 6246801"/>
              <a:gd name="connsiteX399" fmla="*/ 5590279 w 9384838"/>
              <a:gd name="connsiteY399" fmla="*/ 3737899 h 6246801"/>
              <a:gd name="connsiteX400" fmla="*/ 5515059 w 9384838"/>
              <a:gd name="connsiteY400" fmla="*/ 3737899 h 6246801"/>
              <a:gd name="connsiteX401" fmla="*/ 5464175 w 9384838"/>
              <a:gd name="connsiteY401" fmla="*/ 3713562 h 6246801"/>
              <a:gd name="connsiteX402" fmla="*/ 5439839 w 9384838"/>
              <a:gd name="connsiteY402" fmla="*/ 3737899 h 6246801"/>
              <a:gd name="connsiteX403" fmla="*/ 5464175 w 9384838"/>
              <a:gd name="connsiteY403" fmla="*/ 3763342 h 6246801"/>
              <a:gd name="connsiteX404" fmla="*/ 5414397 w 9384838"/>
              <a:gd name="connsiteY404" fmla="*/ 3788785 h 6246801"/>
              <a:gd name="connsiteX405" fmla="*/ 5339177 w 9384838"/>
              <a:gd name="connsiteY405" fmla="*/ 3939230 h 6246801"/>
              <a:gd name="connsiteX406" fmla="*/ 5364619 w 9384838"/>
              <a:gd name="connsiteY406" fmla="*/ 4014453 h 6246801"/>
              <a:gd name="connsiteX407" fmla="*/ 5364618 w 9384838"/>
              <a:gd name="connsiteY407" fmla="*/ 4014453 h 6246801"/>
              <a:gd name="connsiteX408" fmla="*/ 5364618 w 9384838"/>
              <a:gd name="connsiteY408" fmla="*/ 4089676 h 6246801"/>
              <a:gd name="connsiteX409" fmla="*/ 5313734 w 9384838"/>
              <a:gd name="connsiteY409" fmla="*/ 4289902 h 6246801"/>
              <a:gd name="connsiteX410" fmla="*/ 5238514 w 9384838"/>
              <a:gd name="connsiteY410" fmla="*/ 4416010 h 6246801"/>
              <a:gd name="connsiteX411" fmla="*/ 5213072 w 9384838"/>
              <a:gd name="connsiteY411" fmla="*/ 4440347 h 6246801"/>
              <a:gd name="connsiteX412" fmla="*/ 5163294 w 9384838"/>
              <a:gd name="connsiteY412" fmla="*/ 4440347 h 6246801"/>
              <a:gd name="connsiteX413" fmla="*/ 5137852 w 9384838"/>
              <a:gd name="connsiteY413" fmla="*/ 4465790 h 6246801"/>
              <a:gd name="connsiteX414" fmla="*/ 5163294 w 9384838"/>
              <a:gd name="connsiteY414" fmla="*/ 4465790 h 6246801"/>
              <a:gd name="connsiteX415" fmla="*/ 5062632 w 9384838"/>
              <a:gd name="connsiteY415" fmla="*/ 4616236 h 6246801"/>
              <a:gd name="connsiteX416" fmla="*/ 5038296 w 9384838"/>
              <a:gd name="connsiteY416" fmla="*/ 4691459 h 6246801"/>
              <a:gd name="connsiteX417" fmla="*/ 5012854 w 9384838"/>
              <a:gd name="connsiteY417" fmla="*/ 4716902 h 6246801"/>
              <a:gd name="connsiteX418" fmla="*/ 4987412 w 9384838"/>
              <a:gd name="connsiteY418" fmla="*/ 4792125 h 6246801"/>
              <a:gd name="connsiteX419" fmla="*/ 5012854 w 9384838"/>
              <a:gd name="connsiteY419" fmla="*/ 4917127 h 6246801"/>
              <a:gd name="connsiteX420" fmla="*/ 5062632 w 9384838"/>
              <a:gd name="connsiteY420" fmla="*/ 5043236 h 6246801"/>
              <a:gd name="connsiteX421" fmla="*/ 5013583 w 9384838"/>
              <a:gd name="connsiteY421" fmla="*/ 4993096 h 6246801"/>
              <a:gd name="connsiteX422" fmla="*/ 5062632 w 9384838"/>
              <a:gd name="connsiteY422" fmla="*/ 5043237 h 6246801"/>
              <a:gd name="connsiteX423" fmla="*/ 4987412 w 9384838"/>
              <a:gd name="connsiteY423" fmla="*/ 5043237 h 6246801"/>
              <a:gd name="connsiteX424" fmla="*/ 4963076 w 9384838"/>
              <a:gd name="connsiteY424" fmla="*/ 5017794 h 6246801"/>
              <a:gd name="connsiteX425" fmla="*/ 4862414 w 9384838"/>
              <a:gd name="connsiteY425" fmla="*/ 5067574 h 6246801"/>
              <a:gd name="connsiteX426" fmla="*/ 4812636 w 9384838"/>
              <a:gd name="connsiteY426" fmla="*/ 5142796 h 6246801"/>
              <a:gd name="connsiteX427" fmla="*/ 4812636 w 9384838"/>
              <a:gd name="connsiteY427" fmla="*/ 5193682 h 6246801"/>
              <a:gd name="connsiteX428" fmla="*/ 4787194 w 9384838"/>
              <a:gd name="connsiteY428" fmla="*/ 5243462 h 6246801"/>
              <a:gd name="connsiteX429" fmla="*/ 4711974 w 9384838"/>
              <a:gd name="connsiteY429" fmla="*/ 5268905 h 6246801"/>
              <a:gd name="connsiteX430" fmla="*/ 4686532 w 9384838"/>
              <a:gd name="connsiteY430" fmla="*/ 5243462 h 6246801"/>
              <a:gd name="connsiteX431" fmla="*/ 4636753 w 9384838"/>
              <a:gd name="connsiteY431" fmla="*/ 5268905 h 6246801"/>
              <a:gd name="connsiteX432" fmla="*/ 4611311 w 9384838"/>
              <a:gd name="connsiteY432" fmla="*/ 5293242 h 6246801"/>
              <a:gd name="connsiteX433" fmla="*/ 4561533 w 9384838"/>
              <a:gd name="connsiteY433" fmla="*/ 5344128 h 6246801"/>
              <a:gd name="connsiteX434" fmla="*/ 4536091 w 9384838"/>
              <a:gd name="connsiteY434" fmla="*/ 5293242 h 6246801"/>
              <a:gd name="connsiteX435" fmla="*/ 4561533 w 9384838"/>
              <a:gd name="connsiteY435" fmla="*/ 5293242 h 6246801"/>
              <a:gd name="connsiteX436" fmla="*/ 4561533 w 9384838"/>
              <a:gd name="connsiteY436" fmla="*/ 5268905 h 6246801"/>
              <a:gd name="connsiteX437" fmla="*/ 4585869 w 9384838"/>
              <a:gd name="connsiteY437" fmla="*/ 5218019 h 6246801"/>
              <a:gd name="connsiteX438" fmla="*/ 4585869 w 9384838"/>
              <a:gd name="connsiteY438" fmla="*/ 5193682 h 6246801"/>
              <a:gd name="connsiteX439" fmla="*/ 4611311 w 9384838"/>
              <a:gd name="connsiteY439" fmla="*/ 5168239 h 6246801"/>
              <a:gd name="connsiteX440" fmla="*/ 4611311 w 9384838"/>
              <a:gd name="connsiteY440" fmla="*/ 5142796 h 6246801"/>
              <a:gd name="connsiteX441" fmla="*/ 4585869 w 9384838"/>
              <a:gd name="connsiteY441" fmla="*/ 5142796 h 6246801"/>
              <a:gd name="connsiteX442" fmla="*/ 4611311 w 9384838"/>
              <a:gd name="connsiteY442" fmla="*/ 5118460 h 6246801"/>
              <a:gd name="connsiteX443" fmla="*/ 4636753 w 9384838"/>
              <a:gd name="connsiteY443" fmla="*/ 5118460 h 6246801"/>
              <a:gd name="connsiteX444" fmla="*/ 4636753 w 9384838"/>
              <a:gd name="connsiteY444" fmla="*/ 5093017 h 6246801"/>
              <a:gd name="connsiteX445" fmla="*/ 4686532 w 9384838"/>
              <a:gd name="connsiteY445" fmla="*/ 5067574 h 6246801"/>
              <a:gd name="connsiteX446" fmla="*/ 4737416 w 9384838"/>
              <a:gd name="connsiteY446" fmla="*/ 5043237 h 6246801"/>
              <a:gd name="connsiteX447" fmla="*/ 4737416 w 9384838"/>
              <a:gd name="connsiteY447" fmla="*/ 5017794 h 6246801"/>
              <a:gd name="connsiteX448" fmla="*/ 4737416 w 9384838"/>
              <a:gd name="connsiteY448" fmla="*/ 4992351 h 6246801"/>
              <a:gd name="connsiteX449" fmla="*/ 4686532 w 9384838"/>
              <a:gd name="connsiteY449" fmla="*/ 4942571 h 6246801"/>
              <a:gd name="connsiteX450" fmla="*/ 4662196 w 9384838"/>
              <a:gd name="connsiteY450" fmla="*/ 4968014 h 6246801"/>
              <a:gd name="connsiteX451" fmla="*/ 4636753 w 9384838"/>
              <a:gd name="connsiteY451" fmla="*/ 4968014 h 6246801"/>
              <a:gd name="connsiteX452" fmla="*/ 4611311 w 9384838"/>
              <a:gd name="connsiteY452" fmla="*/ 4942571 h 6246801"/>
              <a:gd name="connsiteX453" fmla="*/ 4585869 w 9384838"/>
              <a:gd name="connsiteY453" fmla="*/ 4992350 h 6246801"/>
              <a:gd name="connsiteX454" fmla="*/ 4611310 w 9384838"/>
              <a:gd name="connsiteY454" fmla="*/ 5017792 h 6246801"/>
              <a:gd name="connsiteX455" fmla="*/ 4611311 w 9384838"/>
              <a:gd name="connsiteY455" fmla="*/ 5017793 h 6246801"/>
              <a:gd name="connsiteX456" fmla="*/ 4536091 w 9384838"/>
              <a:gd name="connsiteY456" fmla="*/ 5043236 h 6246801"/>
              <a:gd name="connsiteX457" fmla="*/ 4510649 w 9384838"/>
              <a:gd name="connsiteY457" fmla="*/ 5043236 h 6246801"/>
              <a:gd name="connsiteX458" fmla="*/ 4510649 w 9384838"/>
              <a:gd name="connsiteY458" fmla="*/ 5118458 h 6246801"/>
              <a:gd name="connsiteX459" fmla="*/ 4561533 w 9384838"/>
              <a:gd name="connsiteY459" fmla="*/ 5168238 h 6246801"/>
              <a:gd name="connsiteX460" fmla="*/ 4536091 w 9384838"/>
              <a:gd name="connsiteY460" fmla="*/ 5168238 h 6246801"/>
              <a:gd name="connsiteX461" fmla="*/ 4510649 w 9384838"/>
              <a:gd name="connsiteY461" fmla="*/ 5168238 h 6246801"/>
              <a:gd name="connsiteX462" fmla="*/ 4510649 w 9384838"/>
              <a:gd name="connsiteY462" fmla="*/ 5193681 h 6246801"/>
              <a:gd name="connsiteX463" fmla="*/ 4486313 w 9384838"/>
              <a:gd name="connsiteY463" fmla="*/ 5168238 h 6246801"/>
              <a:gd name="connsiteX464" fmla="*/ 4486313 w 9384838"/>
              <a:gd name="connsiteY464" fmla="*/ 5118458 h 6246801"/>
              <a:gd name="connsiteX465" fmla="*/ 4460871 w 9384838"/>
              <a:gd name="connsiteY465" fmla="*/ 5093016 h 6246801"/>
              <a:gd name="connsiteX466" fmla="*/ 4385651 w 9384838"/>
              <a:gd name="connsiteY466" fmla="*/ 5067573 h 6246801"/>
              <a:gd name="connsiteX467" fmla="*/ 4310431 w 9384838"/>
              <a:gd name="connsiteY467" fmla="*/ 5093016 h 6246801"/>
              <a:gd name="connsiteX468" fmla="*/ 4284989 w 9384838"/>
              <a:gd name="connsiteY468" fmla="*/ 5142795 h 6246801"/>
              <a:gd name="connsiteX469" fmla="*/ 4284989 w 9384838"/>
              <a:gd name="connsiteY469" fmla="*/ 5142796 h 6246801"/>
              <a:gd name="connsiteX470" fmla="*/ 4260653 w 9384838"/>
              <a:gd name="connsiteY470" fmla="*/ 5168239 h 6246801"/>
              <a:gd name="connsiteX471" fmla="*/ 4260653 w 9384838"/>
              <a:gd name="connsiteY471" fmla="*/ 5193683 h 6246801"/>
              <a:gd name="connsiteX472" fmla="*/ 4284989 w 9384838"/>
              <a:gd name="connsiteY472" fmla="*/ 5243462 h 6246801"/>
              <a:gd name="connsiteX473" fmla="*/ 4235211 w 9384838"/>
              <a:gd name="connsiteY473" fmla="*/ 5268905 h 6246801"/>
              <a:gd name="connsiteX474" fmla="*/ 4185433 w 9384838"/>
              <a:gd name="connsiteY474" fmla="*/ 5344128 h 6246801"/>
              <a:gd name="connsiteX475" fmla="*/ 4110213 w 9384838"/>
              <a:gd name="connsiteY475" fmla="*/ 5369571 h 6246801"/>
              <a:gd name="connsiteX476" fmla="*/ 4084771 w 9384838"/>
              <a:gd name="connsiteY476" fmla="*/ 5318685 h 6246801"/>
              <a:gd name="connsiteX477" fmla="*/ 4110213 w 9384838"/>
              <a:gd name="connsiteY477" fmla="*/ 5243462 h 6246801"/>
              <a:gd name="connsiteX478" fmla="*/ 4134549 w 9384838"/>
              <a:gd name="connsiteY478" fmla="*/ 5193683 h 6246801"/>
              <a:gd name="connsiteX479" fmla="*/ 4134549 w 9384838"/>
              <a:gd name="connsiteY479" fmla="*/ 5168239 h 6246801"/>
              <a:gd name="connsiteX480" fmla="*/ 4185433 w 9384838"/>
              <a:gd name="connsiteY480" fmla="*/ 5168239 h 6246801"/>
              <a:gd name="connsiteX481" fmla="*/ 4209769 w 9384838"/>
              <a:gd name="connsiteY481" fmla="*/ 5142796 h 6246801"/>
              <a:gd name="connsiteX482" fmla="*/ 4185433 w 9384838"/>
              <a:gd name="connsiteY482" fmla="*/ 5118460 h 6246801"/>
              <a:gd name="connsiteX483" fmla="*/ 4084771 w 9384838"/>
              <a:gd name="connsiteY483" fmla="*/ 5093017 h 6246801"/>
              <a:gd name="connsiteX484" fmla="*/ 4034993 w 9384838"/>
              <a:gd name="connsiteY484" fmla="*/ 5142796 h 6246801"/>
              <a:gd name="connsiteX485" fmla="*/ 3958666 w 9384838"/>
              <a:gd name="connsiteY485" fmla="*/ 5168239 h 6246801"/>
              <a:gd name="connsiteX486" fmla="*/ 3908904 w 9384838"/>
              <a:gd name="connsiteY486" fmla="*/ 5218019 h 6246801"/>
              <a:gd name="connsiteX487" fmla="*/ 3859127 w 9384838"/>
              <a:gd name="connsiteY487" fmla="*/ 5293242 h 6246801"/>
              <a:gd name="connsiteX488" fmla="*/ 3758465 w 9384838"/>
              <a:gd name="connsiteY488" fmla="*/ 5243462 h 6246801"/>
              <a:gd name="connsiteX489" fmla="*/ 3708688 w 9384838"/>
              <a:gd name="connsiteY489" fmla="*/ 5243462 h 6246801"/>
              <a:gd name="connsiteX490" fmla="*/ 3582584 w 9384838"/>
              <a:gd name="connsiteY490" fmla="*/ 5193683 h 6246801"/>
              <a:gd name="connsiteX491" fmla="*/ 3589545 w 9384838"/>
              <a:gd name="connsiteY491" fmla="*/ 5173103 h 6246801"/>
              <a:gd name="connsiteX492" fmla="*/ 3589543 w 9384838"/>
              <a:gd name="connsiteY492" fmla="*/ 5173102 h 6246801"/>
              <a:gd name="connsiteX493" fmla="*/ 3582582 w 9384838"/>
              <a:gd name="connsiteY493" fmla="*/ 5193682 h 6246801"/>
              <a:gd name="connsiteX494" fmla="*/ 3382367 w 9384838"/>
              <a:gd name="connsiteY494" fmla="*/ 5193682 h 6246801"/>
              <a:gd name="connsiteX495" fmla="*/ 3421081 w 9384838"/>
              <a:gd name="connsiteY495" fmla="*/ 5164921 h 6246801"/>
              <a:gd name="connsiteX496" fmla="*/ 3483028 w 9384838"/>
              <a:gd name="connsiteY496" fmla="*/ 5168239 h 6246801"/>
              <a:gd name="connsiteX497" fmla="*/ 3532805 w 9384838"/>
              <a:gd name="connsiteY497" fmla="*/ 5168239 h 6246801"/>
              <a:gd name="connsiteX498" fmla="*/ 3532805 w 9384838"/>
              <a:gd name="connsiteY498" fmla="*/ 5118459 h 6246801"/>
              <a:gd name="connsiteX499" fmla="*/ 3507365 w 9384838"/>
              <a:gd name="connsiteY499" fmla="*/ 5093016 h 6246801"/>
              <a:gd name="connsiteX500" fmla="*/ 3483028 w 9384838"/>
              <a:gd name="connsiteY500" fmla="*/ 5118459 h 6246801"/>
              <a:gd name="connsiteX501" fmla="*/ 3432144 w 9384838"/>
              <a:gd name="connsiteY501" fmla="*/ 5093016 h 6246801"/>
              <a:gd name="connsiteX502" fmla="*/ 3407808 w 9384838"/>
              <a:gd name="connsiteY502" fmla="*/ 5093016 h 6246801"/>
              <a:gd name="connsiteX503" fmla="*/ 3407808 w 9384838"/>
              <a:gd name="connsiteY503" fmla="*/ 5043237 h 6246801"/>
              <a:gd name="connsiteX504" fmla="*/ 3382367 w 9384838"/>
              <a:gd name="connsiteY504" fmla="*/ 5043237 h 6246801"/>
              <a:gd name="connsiteX505" fmla="*/ 3356924 w 9384838"/>
              <a:gd name="connsiteY505" fmla="*/ 5093016 h 6246801"/>
              <a:gd name="connsiteX506" fmla="*/ 3382367 w 9384838"/>
              <a:gd name="connsiteY506" fmla="*/ 5118459 h 6246801"/>
              <a:gd name="connsiteX507" fmla="*/ 3382367 w 9384838"/>
              <a:gd name="connsiteY507" fmla="*/ 5142796 h 6246801"/>
              <a:gd name="connsiteX508" fmla="*/ 3331482 w 9384838"/>
              <a:gd name="connsiteY508" fmla="*/ 5093016 h 6246801"/>
              <a:gd name="connsiteX509" fmla="*/ 3356924 w 9384838"/>
              <a:gd name="connsiteY509" fmla="*/ 5067573 h 6246801"/>
              <a:gd name="connsiteX510" fmla="*/ 3356924 w 9384838"/>
              <a:gd name="connsiteY510" fmla="*/ 4992351 h 6246801"/>
              <a:gd name="connsiteX511" fmla="*/ 3407808 w 9384838"/>
              <a:gd name="connsiteY511" fmla="*/ 4942571 h 6246801"/>
              <a:gd name="connsiteX512" fmla="*/ 3356924 w 9384838"/>
              <a:gd name="connsiteY512" fmla="*/ 4942571 h 6246801"/>
              <a:gd name="connsiteX513" fmla="*/ 3349625 w 9384838"/>
              <a:gd name="connsiteY513" fmla="*/ 4928288 h 6246801"/>
              <a:gd name="connsiteX514" fmla="*/ 3349624 w 9384838"/>
              <a:gd name="connsiteY514" fmla="*/ 4928288 h 6246801"/>
              <a:gd name="connsiteX515" fmla="*/ 3356924 w 9384838"/>
              <a:gd name="connsiteY515" fmla="*/ 4942571 h 6246801"/>
              <a:gd name="connsiteX516" fmla="*/ 3281703 w 9384838"/>
              <a:gd name="connsiteY516" fmla="*/ 4968014 h 6246801"/>
              <a:gd name="connsiteX517" fmla="*/ 3256260 w 9384838"/>
              <a:gd name="connsiteY517" fmla="*/ 5017794 h 6246801"/>
              <a:gd name="connsiteX518" fmla="*/ 3181041 w 9384838"/>
              <a:gd name="connsiteY518" fmla="*/ 5067573 h 6246801"/>
              <a:gd name="connsiteX519" fmla="*/ 3206483 w 9384838"/>
              <a:gd name="connsiteY519" fmla="*/ 5118459 h 6246801"/>
              <a:gd name="connsiteX520" fmla="*/ 3181041 w 9384838"/>
              <a:gd name="connsiteY520" fmla="*/ 5142796 h 6246801"/>
              <a:gd name="connsiteX521" fmla="*/ 3231925 w 9384838"/>
              <a:gd name="connsiteY521" fmla="*/ 5168239 h 6246801"/>
              <a:gd name="connsiteX522" fmla="*/ 3281703 w 9384838"/>
              <a:gd name="connsiteY522" fmla="*/ 5218019 h 6246801"/>
              <a:gd name="connsiteX523" fmla="*/ 3331481 w 9384838"/>
              <a:gd name="connsiteY523" fmla="*/ 5268905 h 6246801"/>
              <a:gd name="connsiteX524" fmla="*/ 3281703 w 9384838"/>
              <a:gd name="connsiteY524" fmla="*/ 5293242 h 6246801"/>
              <a:gd name="connsiteX525" fmla="*/ 3281703 w 9384838"/>
              <a:gd name="connsiteY525" fmla="*/ 5318685 h 6246801"/>
              <a:gd name="connsiteX526" fmla="*/ 3256260 w 9384838"/>
              <a:gd name="connsiteY526" fmla="*/ 5293242 h 6246801"/>
              <a:gd name="connsiteX527" fmla="*/ 3206483 w 9384838"/>
              <a:gd name="connsiteY527" fmla="*/ 5293242 h 6246801"/>
              <a:gd name="connsiteX528" fmla="*/ 3181041 w 9384838"/>
              <a:gd name="connsiteY528" fmla="*/ 5293242 h 6246801"/>
              <a:gd name="connsiteX529" fmla="*/ 3056044 w 9384838"/>
              <a:gd name="connsiteY529" fmla="*/ 5293242 h 6246801"/>
              <a:gd name="connsiteX530" fmla="*/ 3030601 w 9384838"/>
              <a:gd name="connsiteY530" fmla="*/ 5344128 h 6246801"/>
              <a:gd name="connsiteX531" fmla="*/ 3006265 w 9384838"/>
              <a:gd name="connsiteY531" fmla="*/ 5344128 h 6246801"/>
              <a:gd name="connsiteX532" fmla="*/ 2980823 w 9384838"/>
              <a:gd name="connsiteY532" fmla="*/ 5369571 h 6246801"/>
              <a:gd name="connsiteX533" fmla="*/ 3006265 w 9384838"/>
              <a:gd name="connsiteY533" fmla="*/ 5393907 h 6246801"/>
              <a:gd name="connsiteX534" fmla="*/ 2980823 w 9384838"/>
              <a:gd name="connsiteY534" fmla="*/ 5419350 h 6246801"/>
              <a:gd name="connsiteX535" fmla="*/ 2905602 w 9384838"/>
              <a:gd name="connsiteY535" fmla="*/ 5444793 h 6246801"/>
              <a:gd name="connsiteX536" fmla="*/ 2880162 w 9384838"/>
              <a:gd name="connsiteY536" fmla="*/ 5520016 h 6246801"/>
              <a:gd name="connsiteX537" fmla="*/ 2880159 w 9384838"/>
              <a:gd name="connsiteY537" fmla="*/ 5520016 h 6246801"/>
              <a:gd name="connsiteX538" fmla="*/ 2830382 w 9384838"/>
              <a:gd name="connsiteY538" fmla="*/ 5544353 h 6246801"/>
              <a:gd name="connsiteX539" fmla="*/ 2804941 w 9384838"/>
              <a:gd name="connsiteY539" fmla="*/ 5569796 h 6246801"/>
              <a:gd name="connsiteX540" fmla="*/ 2755160 w 9384838"/>
              <a:gd name="connsiteY540" fmla="*/ 5595239 h 6246801"/>
              <a:gd name="connsiteX541" fmla="*/ 2679941 w 9384838"/>
              <a:gd name="connsiteY541" fmla="*/ 5569796 h 6246801"/>
              <a:gd name="connsiteX542" fmla="*/ 2629058 w 9384838"/>
              <a:gd name="connsiteY542" fmla="*/ 5494573 h 6246801"/>
              <a:gd name="connsiteX543" fmla="*/ 2629058 w 9384838"/>
              <a:gd name="connsiteY543" fmla="*/ 5444794 h 6246801"/>
              <a:gd name="connsiteX544" fmla="*/ 2579280 w 9384838"/>
              <a:gd name="connsiteY544" fmla="*/ 5393908 h 6246801"/>
              <a:gd name="connsiteX545" fmla="*/ 2579280 w 9384838"/>
              <a:gd name="connsiteY545" fmla="*/ 5344128 h 6246801"/>
              <a:gd name="connsiteX546" fmla="*/ 2529501 w 9384838"/>
              <a:gd name="connsiteY546" fmla="*/ 5318685 h 6246801"/>
              <a:gd name="connsiteX547" fmla="*/ 2553838 w 9384838"/>
              <a:gd name="connsiteY547" fmla="*/ 5293242 h 6246801"/>
              <a:gd name="connsiteX548" fmla="*/ 2579280 w 9384838"/>
              <a:gd name="connsiteY548" fmla="*/ 5268905 h 6246801"/>
              <a:gd name="connsiteX549" fmla="*/ 2579280 w 9384838"/>
              <a:gd name="connsiteY549" fmla="*/ 5243462 h 6246801"/>
              <a:gd name="connsiteX550" fmla="*/ 2629058 w 9384838"/>
              <a:gd name="connsiteY550" fmla="*/ 5218019 h 6246801"/>
              <a:gd name="connsiteX551" fmla="*/ 2604722 w 9384838"/>
              <a:gd name="connsiteY551" fmla="*/ 5193682 h 6246801"/>
              <a:gd name="connsiteX552" fmla="*/ 2579280 w 9384838"/>
              <a:gd name="connsiteY552" fmla="*/ 5142796 h 6246801"/>
              <a:gd name="connsiteX553" fmla="*/ 2579280 w 9384838"/>
              <a:gd name="connsiteY553" fmla="*/ 5142795 h 6246801"/>
              <a:gd name="connsiteX554" fmla="*/ 2705382 w 9384838"/>
              <a:gd name="connsiteY554" fmla="*/ 5093015 h 6246801"/>
              <a:gd name="connsiteX555" fmla="*/ 2755160 w 9384838"/>
              <a:gd name="connsiteY555" fmla="*/ 5043236 h 6246801"/>
              <a:gd name="connsiteX556" fmla="*/ 2755160 w 9384838"/>
              <a:gd name="connsiteY556" fmla="*/ 4992350 h 6246801"/>
              <a:gd name="connsiteX557" fmla="*/ 2729719 w 9384838"/>
              <a:gd name="connsiteY557" fmla="*/ 4968013 h 6246801"/>
              <a:gd name="connsiteX558" fmla="*/ 2705383 w 9384838"/>
              <a:gd name="connsiteY558" fmla="*/ 4942570 h 6246801"/>
              <a:gd name="connsiteX559" fmla="*/ 2679942 w 9384838"/>
              <a:gd name="connsiteY559" fmla="*/ 4942570 h 6246801"/>
              <a:gd name="connsiteX560" fmla="*/ 2654500 w 9384838"/>
              <a:gd name="connsiteY560" fmla="*/ 4968013 h 6246801"/>
              <a:gd name="connsiteX561" fmla="*/ 2604722 w 9384838"/>
              <a:gd name="connsiteY561" fmla="*/ 4968013 h 6246801"/>
              <a:gd name="connsiteX562" fmla="*/ 2529503 w 9384838"/>
              <a:gd name="connsiteY562" fmla="*/ 4917127 h 6246801"/>
              <a:gd name="connsiteX563" fmla="*/ 2529503 w 9384838"/>
              <a:gd name="connsiteY563" fmla="*/ 4867348 h 6246801"/>
              <a:gd name="connsiteX564" fmla="*/ 2454282 w 9384838"/>
              <a:gd name="connsiteY564" fmla="*/ 4841905 h 6246801"/>
              <a:gd name="connsiteX565" fmla="*/ 2454282 w 9384838"/>
              <a:gd name="connsiteY565" fmla="*/ 4867348 h 6246801"/>
              <a:gd name="connsiteX566" fmla="*/ 2428840 w 9384838"/>
              <a:gd name="connsiteY566" fmla="*/ 4841905 h 6246801"/>
              <a:gd name="connsiteX567" fmla="*/ 2379063 w 9384838"/>
              <a:gd name="connsiteY567" fmla="*/ 4841905 h 6246801"/>
              <a:gd name="connsiteX568" fmla="*/ 2353620 w 9384838"/>
              <a:gd name="connsiteY568" fmla="*/ 4867348 h 6246801"/>
              <a:gd name="connsiteX569" fmla="*/ 2353620 w 9384838"/>
              <a:gd name="connsiteY569" fmla="*/ 4867347 h 6246801"/>
              <a:gd name="connsiteX570" fmla="*/ 2328178 w 9384838"/>
              <a:gd name="connsiteY570" fmla="*/ 4841904 h 6246801"/>
              <a:gd name="connsiteX571" fmla="*/ 2303843 w 9384838"/>
              <a:gd name="connsiteY571" fmla="*/ 4841904 h 6246801"/>
              <a:gd name="connsiteX572" fmla="*/ 2278401 w 9384838"/>
              <a:gd name="connsiteY572" fmla="*/ 4817568 h 6246801"/>
              <a:gd name="connsiteX573" fmla="*/ 2252958 w 9384838"/>
              <a:gd name="connsiteY573" fmla="*/ 4841904 h 6246801"/>
              <a:gd name="connsiteX574" fmla="*/ 2303843 w 9384838"/>
              <a:gd name="connsiteY574" fmla="*/ 4867347 h 6246801"/>
              <a:gd name="connsiteX575" fmla="*/ 2228623 w 9384838"/>
              <a:gd name="connsiteY575" fmla="*/ 4892790 h 6246801"/>
              <a:gd name="connsiteX576" fmla="*/ 2177740 w 9384838"/>
              <a:gd name="connsiteY576" fmla="*/ 4841904 h 6246801"/>
              <a:gd name="connsiteX577" fmla="*/ 2153404 w 9384838"/>
              <a:gd name="connsiteY577" fmla="*/ 4867347 h 6246801"/>
              <a:gd name="connsiteX578" fmla="*/ 2153404 w 9384838"/>
              <a:gd name="connsiteY578" fmla="*/ 4892790 h 6246801"/>
              <a:gd name="connsiteX579" fmla="*/ 2127962 w 9384838"/>
              <a:gd name="connsiteY579" fmla="*/ 4942570 h 6246801"/>
              <a:gd name="connsiteX580" fmla="*/ 2102518 w 9384838"/>
              <a:gd name="connsiteY580" fmla="*/ 4917127 h 6246801"/>
              <a:gd name="connsiteX581" fmla="*/ 2078183 w 9384838"/>
              <a:gd name="connsiteY581" fmla="*/ 4917127 h 6246801"/>
              <a:gd name="connsiteX582" fmla="*/ 2078183 w 9384838"/>
              <a:gd name="connsiteY582" fmla="*/ 4867347 h 6246801"/>
              <a:gd name="connsiteX583" fmla="*/ 2027299 w 9384838"/>
              <a:gd name="connsiteY583" fmla="*/ 4867347 h 6246801"/>
              <a:gd name="connsiteX584" fmla="*/ 2001857 w 9384838"/>
              <a:gd name="connsiteY584" fmla="*/ 4892790 h 6246801"/>
              <a:gd name="connsiteX585" fmla="*/ 1952080 w 9384838"/>
              <a:gd name="connsiteY585" fmla="*/ 4892790 h 6246801"/>
              <a:gd name="connsiteX586" fmla="*/ 1902303 w 9384838"/>
              <a:gd name="connsiteY586" fmla="*/ 4917127 h 6246801"/>
              <a:gd name="connsiteX587" fmla="*/ 1876860 w 9384838"/>
              <a:gd name="connsiteY587" fmla="*/ 4892790 h 6246801"/>
              <a:gd name="connsiteX588" fmla="*/ 1876860 w 9384838"/>
              <a:gd name="connsiteY588" fmla="*/ 4867347 h 6246801"/>
              <a:gd name="connsiteX589" fmla="*/ 1851419 w 9384838"/>
              <a:gd name="connsiteY589" fmla="*/ 4892790 h 6246801"/>
              <a:gd name="connsiteX590" fmla="*/ 1827080 w 9384838"/>
              <a:gd name="connsiteY590" fmla="*/ 4892790 h 6246801"/>
              <a:gd name="connsiteX591" fmla="*/ 1801640 w 9384838"/>
              <a:gd name="connsiteY591" fmla="*/ 4867347 h 6246801"/>
              <a:gd name="connsiteX592" fmla="*/ 1801640 w 9384838"/>
              <a:gd name="connsiteY592" fmla="*/ 4892790 h 6246801"/>
              <a:gd name="connsiteX593" fmla="*/ 1776198 w 9384838"/>
              <a:gd name="connsiteY593" fmla="*/ 4917127 h 6246801"/>
              <a:gd name="connsiteX594" fmla="*/ 1751861 w 9384838"/>
              <a:gd name="connsiteY594" fmla="*/ 4892790 h 6246801"/>
              <a:gd name="connsiteX595" fmla="*/ 1726419 w 9384838"/>
              <a:gd name="connsiteY595" fmla="*/ 4892790 h 6246801"/>
              <a:gd name="connsiteX596" fmla="*/ 1700977 w 9384838"/>
              <a:gd name="connsiteY596" fmla="*/ 4917127 h 6246801"/>
              <a:gd name="connsiteX597" fmla="*/ 1676640 w 9384838"/>
              <a:gd name="connsiteY597" fmla="*/ 4892790 h 6246801"/>
              <a:gd name="connsiteX598" fmla="*/ 1625756 w 9384838"/>
              <a:gd name="connsiteY598" fmla="*/ 4917127 h 6246801"/>
              <a:gd name="connsiteX599" fmla="*/ 1601421 w 9384838"/>
              <a:gd name="connsiteY599" fmla="*/ 4917127 h 6246801"/>
              <a:gd name="connsiteX600" fmla="*/ 1575979 w 9384838"/>
              <a:gd name="connsiteY600" fmla="*/ 4892790 h 6246801"/>
              <a:gd name="connsiteX601" fmla="*/ 1575979 w 9384838"/>
              <a:gd name="connsiteY601" fmla="*/ 4867347 h 6246801"/>
              <a:gd name="connsiteX602" fmla="*/ 1575979 w 9384838"/>
              <a:gd name="connsiteY602" fmla="*/ 4841904 h 6246801"/>
              <a:gd name="connsiteX603" fmla="*/ 1526200 w 9384838"/>
              <a:gd name="connsiteY603" fmla="*/ 4817568 h 6246801"/>
              <a:gd name="connsiteX604" fmla="*/ 1450978 w 9384838"/>
              <a:gd name="connsiteY604" fmla="*/ 4867347 h 6246801"/>
              <a:gd name="connsiteX605" fmla="*/ 1425540 w 9384838"/>
              <a:gd name="connsiteY605" fmla="*/ 4867347 h 6246801"/>
              <a:gd name="connsiteX606" fmla="*/ 1425540 w 9384838"/>
              <a:gd name="connsiteY606" fmla="*/ 4867348 h 6246801"/>
              <a:gd name="connsiteX607" fmla="*/ 1425540 w 9384838"/>
              <a:gd name="connsiteY607" fmla="*/ 4917127 h 6246801"/>
              <a:gd name="connsiteX608" fmla="*/ 1400097 w 9384838"/>
              <a:gd name="connsiteY608" fmla="*/ 4942570 h 6246801"/>
              <a:gd name="connsiteX609" fmla="*/ 1400097 w 9384838"/>
              <a:gd name="connsiteY609" fmla="*/ 4992350 h 6246801"/>
              <a:gd name="connsiteX610" fmla="*/ 1350319 w 9384838"/>
              <a:gd name="connsiteY610" fmla="*/ 4992350 h 6246801"/>
              <a:gd name="connsiteX611" fmla="*/ 1350319 w 9384838"/>
              <a:gd name="connsiteY611" fmla="*/ 5043236 h 6246801"/>
              <a:gd name="connsiteX612" fmla="*/ 1299435 w 9384838"/>
              <a:gd name="connsiteY612" fmla="*/ 4992350 h 6246801"/>
              <a:gd name="connsiteX613" fmla="*/ 1249656 w 9384838"/>
              <a:gd name="connsiteY613" fmla="*/ 4917127 h 6246801"/>
              <a:gd name="connsiteX614" fmla="*/ 1224214 w 9384838"/>
              <a:gd name="connsiteY614" fmla="*/ 4917127 h 6246801"/>
              <a:gd name="connsiteX615" fmla="*/ 1148993 w 9384838"/>
              <a:gd name="connsiteY615" fmla="*/ 4892791 h 6246801"/>
              <a:gd name="connsiteX616" fmla="*/ 1124658 w 9384838"/>
              <a:gd name="connsiteY616" fmla="*/ 4917127 h 6246801"/>
              <a:gd name="connsiteX617" fmla="*/ 1124658 w 9384838"/>
              <a:gd name="connsiteY617" fmla="*/ 4892791 h 6246801"/>
              <a:gd name="connsiteX618" fmla="*/ 1099215 w 9384838"/>
              <a:gd name="connsiteY618" fmla="*/ 4917127 h 6246801"/>
              <a:gd name="connsiteX619" fmla="*/ 1073771 w 9384838"/>
              <a:gd name="connsiteY619" fmla="*/ 4892791 h 6246801"/>
              <a:gd name="connsiteX620" fmla="*/ 1049435 w 9384838"/>
              <a:gd name="connsiteY620" fmla="*/ 4917127 h 6246801"/>
              <a:gd name="connsiteX621" fmla="*/ 998551 w 9384838"/>
              <a:gd name="connsiteY621" fmla="*/ 4917127 h 6246801"/>
              <a:gd name="connsiteX622" fmla="*/ 998551 w 9384838"/>
              <a:gd name="connsiteY622" fmla="*/ 4892791 h 6246801"/>
              <a:gd name="connsiteX623" fmla="*/ 948773 w 9384838"/>
              <a:gd name="connsiteY623" fmla="*/ 4841905 h 6246801"/>
              <a:gd name="connsiteX624" fmla="*/ 898995 w 9384838"/>
              <a:gd name="connsiteY624" fmla="*/ 4867348 h 6246801"/>
              <a:gd name="connsiteX625" fmla="*/ 898995 w 9384838"/>
              <a:gd name="connsiteY625" fmla="*/ 4792125 h 6246801"/>
              <a:gd name="connsiteX626" fmla="*/ 923331 w 9384838"/>
              <a:gd name="connsiteY626" fmla="*/ 4766682 h 6246801"/>
              <a:gd name="connsiteX627" fmla="*/ 923331 w 9384838"/>
              <a:gd name="connsiteY627" fmla="*/ 4716902 h 6246801"/>
              <a:gd name="connsiteX628" fmla="*/ 923331 w 9384838"/>
              <a:gd name="connsiteY628" fmla="*/ 4691459 h 6246801"/>
              <a:gd name="connsiteX629" fmla="*/ 974215 w 9384838"/>
              <a:gd name="connsiteY629" fmla="*/ 4691459 h 6246801"/>
              <a:gd name="connsiteX630" fmla="*/ 998551 w 9384838"/>
              <a:gd name="connsiteY630" fmla="*/ 4667122 h 6246801"/>
              <a:gd name="connsiteX631" fmla="*/ 1049435 w 9384838"/>
              <a:gd name="connsiteY631" fmla="*/ 4716902 h 6246801"/>
              <a:gd name="connsiteX632" fmla="*/ 1148993 w 9384838"/>
              <a:gd name="connsiteY632" fmla="*/ 4716902 h 6246801"/>
              <a:gd name="connsiteX633" fmla="*/ 1174436 w 9384838"/>
              <a:gd name="connsiteY633" fmla="*/ 4667122 h 6246801"/>
              <a:gd name="connsiteX634" fmla="*/ 1224214 w 9384838"/>
              <a:gd name="connsiteY634" fmla="*/ 4667122 h 6246801"/>
              <a:gd name="connsiteX635" fmla="*/ 1249656 w 9384838"/>
              <a:gd name="connsiteY635" fmla="*/ 4616236 h 6246801"/>
              <a:gd name="connsiteX636" fmla="*/ 1275099 w 9384838"/>
              <a:gd name="connsiteY636" fmla="*/ 4616236 h 6246801"/>
              <a:gd name="connsiteX637" fmla="*/ 1275099 w 9384838"/>
              <a:gd name="connsiteY637" fmla="*/ 4616237 h 6246801"/>
              <a:gd name="connsiteX638" fmla="*/ 1350319 w 9384838"/>
              <a:gd name="connsiteY638" fmla="*/ 4616237 h 6246801"/>
              <a:gd name="connsiteX639" fmla="*/ 1374654 w 9384838"/>
              <a:gd name="connsiteY639" fmla="*/ 4590794 h 6246801"/>
              <a:gd name="connsiteX640" fmla="*/ 1425539 w 9384838"/>
              <a:gd name="connsiteY640" fmla="*/ 4566457 h 6246801"/>
              <a:gd name="connsiteX641" fmla="*/ 1550537 w 9384838"/>
              <a:gd name="connsiteY641" fmla="*/ 4491234 h 6246801"/>
              <a:gd name="connsiteX642" fmla="*/ 1651201 w 9384838"/>
              <a:gd name="connsiteY642" fmla="*/ 4440348 h 6246801"/>
              <a:gd name="connsiteX643" fmla="*/ 1751865 w 9384838"/>
              <a:gd name="connsiteY643" fmla="*/ 4416011 h 6246801"/>
              <a:gd name="connsiteX644" fmla="*/ 1776201 w 9384838"/>
              <a:gd name="connsiteY644" fmla="*/ 4365125 h 6246801"/>
              <a:gd name="connsiteX645" fmla="*/ 1751865 w 9384838"/>
              <a:gd name="connsiteY645" fmla="*/ 4340788 h 6246801"/>
              <a:gd name="connsiteX646" fmla="*/ 1801642 w 9384838"/>
              <a:gd name="connsiteY646" fmla="*/ 4340788 h 6246801"/>
              <a:gd name="connsiteX647" fmla="*/ 1827082 w 9384838"/>
              <a:gd name="connsiteY647" fmla="*/ 4315345 h 6246801"/>
              <a:gd name="connsiteX648" fmla="*/ 1902304 w 9384838"/>
              <a:gd name="connsiteY648" fmla="*/ 4340788 h 6246801"/>
              <a:gd name="connsiteX649" fmla="*/ 1952081 w 9384838"/>
              <a:gd name="connsiteY649" fmla="*/ 4315345 h 6246801"/>
              <a:gd name="connsiteX650" fmla="*/ 2001860 w 9384838"/>
              <a:gd name="connsiteY650" fmla="*/ 4340788 h 6246801"/>
              <a:gd name="connsiteX651" fmla="*/ 1952081 w 9384838"/>
              <a:gd name="connsiteY651" fmla="*/ 4340788 h 6246801"/>
              <a:gd name="connsiteX652" fmla="*/ 1952081 w 9384838"/>
              <a:gd name="connsiteY652" fmla="*/ 4390568 h 6246801"/>
              <a:gd name="connsiteX653" fmla="*/ 2027302 w 9384838"/>
              <a:gd name="connsiteY653" fmla="*/ 4416011 h 6246801"/>
              <a:gd name="connsiteX654" fmla="*/ 2052742 w 9384838"/>
              <a:gd name="connsiteY654" fmla="*/ 4416011 h 6246801"/>
              <a:gd name="connsiteX655" fmla="*/ 2102518 w 9384838"/>
              <a:gd name="connsiteY655" fmla="*/ 4390568 h 6246801"/>
              <a:gd name="connsiteX656" fmla="*/ 2127962 w 9384838"/>
              <a:gd name="connsiteY656" fmla="*/ 4390568 h 6246801"/>
              <a:gd name="connsiteX657" fmla="*/ 2203182 w 9384838"/>
              <a:gd name="connsiteY657" fmla="*/ 4440348 h 6246801"/>
              <a:gd name="connsiteX658" fmla="*/ 2328178 w 9384838"/>
              <a:gd name="connsiteY658" fmla="*/ 4465791 h 6246801"/>
              <a:gd name="connsiteX659" fmla="*/ 2428839 w 9384838"/>
              <a:gd name="connsiteY659" fmla="*/ 4465791 h 6246801"/>
              <a:gd name="connsiteX660" fmla="*/ 2478617 w 9384838"/>
              <a:gd name="connsiteY660" fmla="*/ 4440348 h 6246801"/>
              <a:gd name="connsiteX661" fmla="*/ 2529503 w 9384838"/>
              <a:gd name="connsiteY661" fmla="*/ 4416011 h 6246801"/>
              <a:gd name="connsiteX662" fmla="*/ 2579280 w 9384838"/>
              <a:gd name="connsiteY662" fmla="*/ 4440348 h 6246801"/>
              <a:gd name="connsiteX663" fmla="*/ 2629058 w 9384838"/>
              <a:gd name="connsiteY663" fmla="*/ 4440348 h 6246801"/>
              <a:gd name="connsiteX664" fmla="*/ 2679941 w 9384838"/>
              <a:gd name="connsiteY664" fmla="*/ 4465791 h 6246801"/>
              <a:gd name="connsiteX665" fmla="*/ 2679941 w 9384838"/>
              <a:gd name="connsiteY665" fmla="*/ 4465790 h 6246801"/>
              <a:gd name="connsiteX666" fmla="*/ 2705383 w 9384838"/>
              <a:gd name="connsiteY666" fmla="*/ 4465790 h 6246801"/>
              <a:gd name="connsiteX667" fmla="*/ 2804940 w 9384838"/>
              <a:gd name="connsiteY667" fmla="*/ 4440347 h 6246801"/>
              <a:gd name="connsiteX668" fmla="*/ 2830382 w 9384838"/>
              <a:gd name="connsiteY668" fmla="*/ 4491233 h 6246801"/>
              <a:gd name="connsiteX669" fmla="*/ 2804940 w 9384838"/>
              <a:gd name="connsiteY669" fmla="*/ 4515570 h 6246801"/>
              <a:gd name="connsiteX670" fmla="*/ 2780604 w 9384838"/>
              <a:gd name="connsiteY670" fmla="*/ 4541013 h 6246801"/>
              <a:gd name="connsiteX671" fmla="*/ 2804940 w 9384838"/>
              <a:gd name="connsiteY671" fmla="*/ 4566456 h 6246801"/>
              <a:gd name="connsiteX672" fmla="*/ 2804940 w 9384838"/>
              <a:gd name="connsiteY672" fmla="*/ 4590793 h 6246801"/>
              <a:gd name="connsiteX673" fmla="*/ 2855825 w 9384838"/>
              <a:gd name="connsiteY673" fmla="*/ 4590793 h 6246801"/>
              <a:gd name="connsiteX674" fmla="*/ 2855825 w 9384838"/>
              <a:gd name="connsiteY674" fmla="*/ 4566456 h 6246801"/>
              <a:gd name="connsiteX675" fmla="*/ 2880159 w 9384838"/>
              <a:gd name="connsiteY675" fmla="*/ 4566456 h 6246801"/>
              <a:gd name="connsiteX676" fmla="*/ 2880159 w 9384838"/>
              <a:gd name="connsiteY676" fmla="*/ 4605916 h 6246801"/>
              <a:gd name="connsiteX677" fmla="*/ 2880162 w 9384838"/>
              <a:gd name="connsiteY677" fmla="*/ 4605918 h 6246801"/>
              <a:gd name="connsiteX678" fmla="*/ 2880162 w 9384838"/>
              <a:gd name="connsiteY678" fmla="*/ 4566457 h 6246801"/>
              <a:gd name="connsiteX679" fmla="*/ 2931045 w 9384838"/>
              <a:gd name="connsiteY679" fmla="*/ 4616236 h 6246801"/>
              <a:gd name="connsiteX680" fmla="*/ 2980823 w 9384838"/>
              <a:gd name="connsiteY680" fmla="*/ 4641679 h 6246801"/>
              <a:gd name="connsiteX681" fmla="*/ 3006265 w 9384838"/>
              <a:gd name="connsiteY681" fmla="*/ 4616236 h 6246801"/>
              <a:gd name="connsiteX682" fmla="*/ 3030601 w 9384838"/>
              <a:gd name="connsiteY682" fmla="*/ 4616236 h 6246801"/>
              <a:gd name="connsiteX683" fmla="*/ 3056044 w 9384838"/>
              <a:gd name="connsiteY683" fmla="*/ 4590793 h 6246801"/>
              <a:gd name="connsiteX684" fmla="*/ 3105820 w 9384838"/>
              <a:gd name="connsiteY684" fmla="*/ 4590793 h 6246801"/>
              <a:gd name="connsiteX685" fmla="*/ 3131263 w 9384838"/>
              <a:gd name="connsiteY685" fmla="*/ 4541014 h 6246801"/>
              <a:gd name="connsiteX686" fmla="*/ 3131263 w 9384838"/>
              <a:gd name="connsiteY686" fmla="*/ 4590793 h 6246801"/>
              <a:gd name="connsiteX687" fmla="*/ 3156704 w 9384838"/>
              <a:gd name="connsiteY687" fmla="*/ 4566457 h 6246801"/>
              <a:gd name="connsiteX688" fmla="*/ 3181041 w 9384838"/>
              <a:gd name="connsiteY688" fmla="*/ 4515571 h 6246801"/>
              <a:gd name="connsiteX689" fmla="*/ 3156704 w 9384838"/>
              <a:gd name="connsiteY689" fmla="*/ 4440348 h 6246801"/>
              <a:gd name="connsiteX690" fmla="*/ 3131263 w 9384838"/>
              <a:gd name="connsiteY690" fmla="*/ 4416011 h 6246801"/>
              <a:gd name="connsiteX691" fmla="*/ 3181041 w 9384838"/>
              <a:gd name="connsiteY691" fmla="*/ 4365125 h 6246801"/>
              <a:gd name="connsiteX692" fmla="*/ 3231924 w 9384838"/>
              <a:gd name="connsiteY692" fmla="*/ 4340788 h 6246801"/>
              <a:gd name="connsiteX693" fmla="*/ 3256260 w 9384838"/>
              <a:gd name="connsiteY693" fmla="*/ 4289902 h 6246801"/>
              <a:gd name="connsiteX694" fmla="*/ 3281703 w 9384838"/>
              <a:gd name="connsiteY694" fmla="*/ 4289902 h 6246801"/>
              <a:gd name="connsiteX695" fmla="*/ 3281705 w 9384838"/>
              <a:gd name="connsiteY695" fmla="*/ 4289902 h 6246801"/>
              <a:gd name="connsiteX696" fmla="*/ 3307147 w 9384838"/>
              <a:gd name="connsiteY696" fmla="*/ 4265565 h 6246801"/>
              <a:gd name="connsiteX697" fmla="*/ 3356924 w 9384838"/>
              <a:gd name="connsiteY697" fmla="*/ 4265565 h 6246801"/>
              <a:gd name="connsiteX698" fmla="*/ 3457589 w 9384838"/>
              <a:gd name="connsiteY698" fmla="*/ 4190342 h 6246801"/>
              <a:gd name="connsiteX699" fmla="*/ 3558250 w 9384838"/>
              <a:gd name="connsiteY699" fmla="*/ 4089676 h 6246801"/>
              <a:gd name="connsiteX700" fmla="*/ 3582585 w 9384838"/>
              <a:gd name="connsiteY700" fmla="*/ 4014453 h 6246801"/>
              <a:gd name="connsiteX701" fmla="*/ 3608026 w 9384838"/>
              <a:gd name="connsiteY701" fmla="*/ 3989010 h 6246801"/>
              <a:gd name="connsiteX702" fmla="*/ 3582585 w 9384838"/>
              <a:gd name="connsiteY702" fmla="*/ 3963567 h 6246801"/>
              <a:gd name="connsiteX703" fmla="*/ 3608026 w 9384838"/>
              <a:gd name="connsiteY703" fmla="*/ 3913787 h 6246801"/>
              <a:gd name="connsiteX704" fmla="*/ 3582585 w 9384838"/>
              <a:gd name="connsiteY704" fmla="*/ 3888344 h 6246801"/>
              <a:gd name="connsiteX705" fmla="*/ 3608026 w 9384838"/>
              <a:gd name="connsiteY705" fmla="*/ 3838565 h 6246801"/>
              <a:gd name="connsiteX706" fmla="*/ 3633468 w 9384838"/>
              <a:gd name="connsiteY706" fmla="*/ 3813122 h 6246801"/>
              <a:gd name="connsiteX707" fmla="*/ 3683247 w 9384838"/>
              <a:gd name="connsiteY707" fmla="*/ 3788785 h 6246801"/>
              <a:gd name="connsiteX708" fmla="*/ 3708689 w 9384838"/>
              <a:gd name="connsiteY708" fmla="*/ 3813122 h 6246801"/>
              <a:gd name="connsiteX709" fmla="*/ 3783908 w 9384838"/>
              <a:gd name="connsiteY709" fmla="*/ 3788785 h 6246801"/>
              <a:gd name="connsiteX710" fmla="*/ 3883464 w 9384838"/>
              <a:gd name="connsiteY710" fmla="*/ 3763342 h 6246801"/>
              <a:gd name="connsiteX711" fmla="*/ 3883464 w 9384838"/>
              <a:gd name="connsiteY711" fmla="*/ 3813122 h 6246801"/>
              <a:gd name="connsiteX712" fmla="*/ 3833686 w 9384838"/>
              <a:gd name="connsiteY712" fmla="*/ 3813122 h 6246801"/>
              <a:gd name="connsiteX713" fmla="*/ 3808245 w 9384838"/>
              <a:gd name="connsiteY713" fmla="*/ 3838565 h 6246801"/>
              <a:gd name="connsiteX714" fmla="*/ 3808245 w 9384838"/>
              <a:gd name="connsiteY714" fmla="*/ 3888344 h 6246801"/>
              <a:gd name="connsiteX715" fmla="*/ 3758467 w 9384838"/>
              <a:gd name="connsiteY715" fmla="*/ 3864008 h 6246801"/>
              <a:gd name="connsiteX716" fmla="*/ 3708689 w 9384838"/>
              <a:gd name="connsiteY716" fmla="*/ 3913787 h 6246801"/>
              <a:gd name="connsiteX717" fmla="*/ 3683247 w 9384838"/>
              <a:gd name="connsiteY717" fmla="*/ 3888344 h 6246801"/>
              <a:gd name="connsiteX718" fmla="*/ 3633468 w 9384838"/>
              <a:gd name="connsiteY718" fmla="*/ 3913787 h 6246801"/>
              <a:gd name="connsiteX719" fmla="*/ 3657804 w 9384838"/>
              <a:gd name="connsiteY719" fmla="*/ 3939230 h 6246801"/>
              <a:gd name="connsiteX720" fmla="*/ 3633468 w 9384838"/>
              <a:gd name="connsiteY720" fmla="*/ 3963567 h 6246801"/>
              <a:gd name="connsiteX721" fmla="*/ 3657804 w 9384838"/>
              <a:gd name="connsiteY721" fmla="*/ 3963567 h 6246801"/>
              <a:gd name="connsiteX722" fmla="*/ 3683247 w 9384838"/>
              <a:gd name="connsiteY722" fmla="*/ 3989010 h 6246801"/>
              <a:gd name="connsiteX723" fmla="*/ 3708689 w 9384838"/>
              <a:gd name="connsiteY723" fmla="*/ 3989010 h 6246801"/>
              <a:gd name="connsiteX724" fmla="*/ 3708689 w 9384838"/>
              <a:gd name="connsiteY724" fmla="*/ 4014453 h 6246801"/>
              <a:gd name="connsiteX725" fmla="*/ 3708688 w 9384838"/>
              <a:gd name="connsiteY725" fmla="*/ 4014453 h 6246801"/>
              <a:gd name="connsiteX726" fmla="*/ 3657804 w 9384838"/>
              <a:gd name="connsiteY726" fmla="*/ 4064233 h 6246801"/>
              <a:gd name="connsiteX727" fmla="*/ 3683246 w 9384838"/>
              <a:gd name="connsiteY727" fmla="*/ 4139455 h 6246801"/>
              <a:gd name="connsiteX728" fmla="*/ 3808243 w 9384838"/>
              <a:gd name="connsiteY728" fmla="*/ 4164898 h 6246801"/>
              <a:gd name="connsiteX729" fmla="*/ 3833684 w 9384838"/>
              <a:gd name="connsiteY729" fmla="*/ 4089676 h 6246801"/>
              <a:gd name="connsiteX730" fmla="*/ 3958666 w 9384838"/>
              <a:gd name="connsiteY730" fmla="*/ 4089676 h 6246801"/>
              <a:gd name="connsiteX731" fmla="*/ 4084770 w 9384838"/>
              <a:gd name="connsiteY731" fmla="*/ 4064233 h 6246801"/>
              <a:gd name="connsiteX732" fmla="*/ 4185432 w 9384838"/>
              <a:gd name="connsiteY732" fmla="*/ 4064233 h 6246801"/>
              <a:gd name="connsiteX733" fmla="*/ 4460870 w 9384838"/>
              <a:gd name="connsiteY733" fmla="*/ 3888345 h 6246801"/>
              <a:gd name="connsiteX734" fmla="*/ 4510648 w 9384838"/>
              <a:gd name="connsiteY734" fmla="*/ 3763342 h 6246801"/>
              <a:gd name="connsiteX735" fmla="*/ 4761751 w 9384838"/>
              <a:gd name="connsiteY735" fmla="*/ 3713562 h 6246801"/>
              <a:gd name="connsiteX736" fmla="*/ 4836971 w 9384838"/>
              <a:gd name="connsiteY736" fmla="*/ 3612896 h 6246801"/>
              <a:gd name="connsiteX737" fmla="*/ 4887855 w 9384838"/>
              <a:gd name="connsiteY737" fmla="*/ 3487894 h 6246801"/>
              <a:gd name="connsiteX738" fmla="*/ 4887855 w 9384838"/>
              <a:gd name="connsiteY738" fmla="*/ 3487893 h 6246801"/>
              <a:gd name="connsiteX739" fmla="*/ 4937633 w 9384838"/>
              <a:gd name="connsiteY739" fmla="*/ 3437007 h 6246801"/>
              <a:gd name="connsiteX740" fmla="*/ 5012854 w 9384838"/>
              <a:gd name="connsiteY740" fmla="*/ 3387227 h 6246801"/>
              <a:gd name="connsiteX741" fmla="*/ 5038296 w 9384838"/>
              <a:gd name="connsiteY741" fmla="*/ 3336341 h 6246801"/>
              <a:gd name="connsiteX742" fmla="*/ 5113516 w 9384838"/>
              <a:gd name="connsiteY742" fmla="*/ 3236782 h 6246801"/>
              <a:gd name="connsiteX743" fmla="*/ 5137852 w 9384838"/>
              <a:gd name="connsiteY743" fmla="*/ 3185896 h 6246801"/>
              <a:gd name="connsiteX744" fmla="*/ 5163294 w 9384838"/>
              <a:gd name="connsiteY744" fmla="*/ 3161560 h 6246801"/>
              <a:gd name="connsiteX745" fmla="*/ 5238514 w 9384838"/>
              <a:gd name="connsiteY745" fmla="*/ 3011116 h 6246801"/>
              <a:gd name="connsiteX746" fmla="*/ 5263957 w 9384838"/>
              <a:gd name="connsiteY746" fmla="*/ 2860672 h 6246801"/>
              <a:gd name="connsiteX747" fmla="*/ 5188736 w 9384838"/>
              <a:gd name="connsiteY747" fmla="*/ 2809788 h 6246801"/>
              <a:gd name="connsiteX748" fmla="*/ 5163294 w 9384838"/>
              <a:gd name="connsiteY748" fmla="*/ 2835229 h 6246801"/>
              <a:gd name="connsiteX749" fmla="*/ 5137852 w 9384838"/>
              <a:gd name="connsiteY749" fmla="*/ 2835229 h 6246801"/>
              <a:gd name="connsiteX750" fmla="*/ 5137852 w 9384838"/>
              <a:gd name="connsiteY750" fmla="*/ 2785450 h 6246801"/>
              <a:gd name="connsiteX751" fmla="*/ 5188736 w 9384838"/>
              <a:gd name="connsiteY751" fmla="*/ 2785450 h 6246801"/>
              <a:gd name="connsiteX752" fmla="*/ 5263957 w 9384838"/>
              <a:gd name="connsiteY752" fmla="*/ 2734563 h 6246801"/>
              <a:gd name="connsiteX753" fmla="*/ 5339177 w 9384838"/>
              <a:gd name="connsiteY753" fmla="*/ 2609561 h 6246801"/>
              <a:gd name="connsiteX754" fmla="*/ 5289399 w 9384838"/>
              <a:gd name="connsiteY754" fmla="*/ 2534339 h 6246801"/>
              <a:gd name="connsiteX755" fmla="*/ 5289931 w 9384838"/>
              <a:gd name="connsiteY755" fmla="*/ 2534660 h 6246801"/>
              <a:gd name="connsiteX756" fmla="*/ 5289398 w 9384838"/>
              <a:gd name="connsiteY756" fmla="*/ 2534339 h 6246801"/>
              <a:gd name="connsiteX757" fmla="*/ 5313734 w 9384838"/>
              <a:gd name="connsiteY757" fmla="*/ 2483451 h 6246801"/>
              <a:gd name="connsiteX758" fmla="*/ 5289398 w 9384838"/>
              <a:gd name="connsiteY758" fmla="*/ 2459115 h 6246801"/>
              <a:gd name="connsiteX759" fmla="*/ 5364618 w 9384838"/>
              <a:gd name="connsiteY759" fmla="*/ 2408231 h 6246801"/>
              <a:gd name="connsiteX760" fmla="*/ 5388954 w 9384838"/>
              <a:gd name="connsiteY760" fmla="*/ 2433674 h 6246801"/>
              <a:gd name="connsiteX761" fmla="*/ 5464174 w 9384838"/>
              <a:gd name="connsiteY761" fmla="*/ 2408231 h 6246801"/>
              <a:gd name="connsiteX762" fmla="*/ 5515059 w 9384838"/>
              <a:gd name="connsiteY762" fmla="*/ 2333007 h 6246801"/>
              <a:gd name="connsiteX763" fmla="*/ 5539394 w 9384838"/>
              <a:gd name="connsiteY763" fmla="*/ 2257785 h 6246801"/>
              <a:gd name="connsiteX764" fmla="*/ 5539394 w 9384838"/>
              <a:gd name="connsiteY764" fmla="*/ 2233447 h 6246801"/>
              <a:gd name="connsiteX765" fmla="*/ 5564837 w 9384838"/>
              <a:gd name="connsiteY765" fmla="*/ 2182565 h 6246801"/>
              <a:gd name="connsiteX766" fmla="*/ 5614615 w 9384838"/>
              <a:gd name="connsiteY766" fmla="*/ 2233447 h 6246801"/>
              <a:gd name="connsiteX767" fmla="*/ 5640057 w 9384838"/>
              <a:gd name="connsiteY767" fmla="*/ 2208005 h 6246801"/>
              <a:gd name="connsiteX768" fmla="*/ 5665499 w 9384838"/>
              <a:gd name="connsiteY768" fmla="*/ 2233447 h 6246801"/>
              <a:gd name="connsiteX769" fmla="*/ 5665499 w 9384838"/>
              <a:gd name="connsiteY769" fmla="*/ 2257785 h 6246801"/>
              <a:gd name="connsiteX770" fmla="*/ 5640057 w 9384838"/>
              <a:gd name="connsiteY770" fmla="*/ 2408231 h 6246801"/>
              <a:gd name="connsiteX771" fmla="*/ 5689835 w 9384838"/>
              <a:gd name="connsiteY771" fmla="*/ 2433674 h 6246801"/>
              <a:gd name="connsiteX772" fmla="*/ 5740719 w 9384838"/>
              <a:gd name="connsiteY772" fmla="*/ 2408231 h 6246801"/>
              <a:gd name="connsiteX773" fmla="*/ 5765055 w 9384838"/>
              <a:gd name="connsiteY773" fmla="*/ 2358450 h 6246801"/>
              <a:gd name="connsiteX774" fmla="*/ 5840275 w 9384838"/>
              <a:gd name="connsiteY774" fmla="*/ 2459115 h 6246801"/>
              <a:gd name="connsiteX775" fmla="*/ 5891159 w 9384838"/>
              <a:gd name="connsiteY775" fmla="*/ 2408231 h 6246801"/>
              <a:gd name="connsiteX776" fmla="*/ 5940937 w 9384838"/>
              <a:gd name="connsiteY776" fmla="*/ 2283229 h 6246801"/>
              <a:gd name="connsiteX777" fmla="*/ 5891159 w 9384838"/>
              <a:gd name="connsiteY777" fmla="*/ 2208005 h 6246801"/>
              <a:gd name="connsiteX778" fmla="*/ 5840275 w 9384838"/>
              <a:gd name="connsiteY778" fmla="*/ 2257785 h 6246801"/>
              <a:gd name="connsiteX779" fmla="*/ 5715277 w 9384838"/>
              <a:gd name="connsiteY779" fmla="*/ 2283229 h 6246801"/>
              <a:gd name="connsiteX780" fmla="*/ 5765055 w 9384838"/>
              <a:gd name="connsiteY780" fmla="*/ 2132783 h 6246801"/>
              <a:gd name="connsiteX781" fmla="*/ 5840275 w 9384838"/>
              <a:gd name="connsiteY781" fmla="*/ 2081897 h 6246801"/>
              <a:gd name="connsiteX782" fmla="*/ 8270546 w 9384838"/>
              <a:gd name="connsiteY782" fmla="*/ 1474959 h 6246801"/>
              <a:gd name="connsiteX783" fmla="*/ 8282255 w 9384838"/>
              <a:gd name="connsiteY783" fmla="*/ 1480813 h 6246801"/>
              <a:gd name="connsiteX784" fmla="*/ 8274449 w 9384838"/>
              <a:gd name="connsiteY784" fmla="*/ 1490571 h 6246801"/>
              <a:gd name="connsiteX785" fmla="*/ 8264691 w 9384838"/>
              <a:gd name="connsiteY785" fmla="*/ 1491546 h 6246801"/>
              <a:gd name="connsiteX786" fmla="*/ 8247128 w 9384838"/>
              <a:gd name="connsiteY786" fmla="*/ 1501304 h 6246801"/>
              <a:gd name="connsiteX787" fmla="*/ 8250055 w 9384838"/>
              <a:gd name="connsiteY787" fmla="*/ 1485692 h 6246801"/>
              <a:gd name="connsiteX788" fmla="*/ 8265667 w 9384838"/>
              <a:gd name="connsiteY788" fmla="*/ 1485692 h 6246801"/>
              <a:gd name="connsiteX789" fmla="*/ 8270546 w 9384838"/>
              <a:gd name="connsiteY789" fmla="*/ 1474959 h 6246801"/>
              <a:gd name="connsiteX790" fmla="*/ 8187608 w 9384838"/>
              <a:gd name="connsiteY790" fmla="*/ 1463250 h 6246801"/>
              <a:gd name="connsiteX791" fmla="*/ 8203220 w 9384838"/>
              <a:gd name="connsiteY791" fmla="*/ 1472032 h 6246801"/>
              <a:gd name="connsiteX792" fmla="*/ 8215904 w 9384838"/>
              <a:gd name="connsiteY792" fmla="*/ 1471056 h 6246801"/>
              <a:gd name="connsiteX793" fmla="*/ 8214929 w 9384838"/>
              <a:gd name="connsiteY793" fmla="*/ 1479838 h 6246801"/>
              <a:gd name="connsiteX794" fmla="*/ 8216880 w 9384838"/>
              <a:gd name="connsiteY794" fmla="*/ 1484717 h 6246801"/>
              <a:gd name="connsiteX795" fmla="*/ 8195414 w 9384838"/>
              <a:gd name="connsiteY795" fmla="*/ 1482765 h 6246801"/>
              <a:gd name="connsiteX796" fmla="*/ 8197365 w 9384838"/>
              <a:gd name="connsiteY796" fmla="*/ 1476909 h 6246801"/>
              <a:gd name="connsiteX797" fmla="*/ 8187608 w 9384838"/>
              <a:gd name="connsiteY797" fmla="*/ 1463250 h 6246801"/>
              <a:gd name="connsiteX798" fmla="*/ 8289085 w 9384838"/>
              <a:gd name="connsiteY798" fmla="*/ 1415439 h 6246801"/>
              <a:gd name="connsiteX799" fmla="*/ 8307624 w 9384838"/>
              <a:gd name="connsiteY799" fmla="*/ 1425197 h 6246801"/>
              <a:gd name="connsiteX800" fmla="*/ 8318357 w 9384838"/>
              <a:gd name="connsiteY800" fmla="*/ 1429100 h 6246801"/>
              <a:gd name="connsiteX801" fmla="*/ 8307624 w 9384838"/>
              <a:gd name="connsiteY801" fmla="*/ 1443734 h 6246801"/>
              <a:gd name="connsiteX802" fmla="*/ 8313478 w 9384838"/>
              <a:gd name="connsiteY802" fmla="*/ 1452516 h 6246801"/>
              <a:gd name="connsiteX803" fmla="*/ 8282255 w 9384838"/>
              <a:gd name="connsiteY803" fmla="*/ 1469104 h 6246801"/>
              <a:gd name="connsiteX804" fmla="*/ 8280303 w 9384838"/>
              <a:gd name="connsiteY804" fmla="*/ 1453493 h 6246801"/>
              <a:gd name="connsiteX805" fmla="*/ 8269570 w 9384838"/>
              <a:gd name="connsiteY805" fmla="*/ 1425197 h 6246801"/>
              <a:gd name="connsiteX806" fmla="*/ 8289085 w 9384838"/>
              <a:gd name="connsiteY806" fmla="*/ 1415439 h 6246801"/>
              <a:gd name="connsiteX807" fmla="*/ 8360314 w 9384838"/>
              <a:gd name="connsiteY807" fmla="*/ 1357869 h 6246801"/>
              <a:gd name="connsiteX808" fmla="*/ 8376902 w 9384838"/>
              <a:gd name="connsiteY808" fmla="*/ 1366651 h 6246801"/>
              <a:gd name="connsiteX809" fmla="*/ 8379829 w 9384838"/>
              <a:gd name="connsiteY809" fmla="*/ 1382264 h 6246801"/>
              <a:gd name="connsiteX810" fmla="*/ 8349581 w 9384838"/>
              <a:gd name="connsiteY810" fmla="*/ 1375434 h 6246801"/>
              <a:gd name="connsiteX811" fmla="*/ 8360314 w 9384838"/>
              <a:gd name="connsiteY811" fmla="*/ 1357869 h 6246801"/>
              <a:gd name="connsiteX812" fmla="*/ 8571073 w 9384838"/>
              <a:gd name="connsiteY812" fmla="*/ 1228098 h 6246801"/>
              <a:gd name="connsiteX813" fmla="*/ 8597418 w 9384838"/>
              <a:gd name="connsiteY813" fmla="*/ 1253467 h 6246801"/>
              <a:gd name="connsiteX814" fmla="*/ 8592539 w 9384838"/>
              <a:gd name="connsiteY814" fmla="*/ 1260297 h 6246801"/>
              <a:gd name="connsiteX815" fmla="*/ 8592539 w 9384838"/>
              <a:gd name="connsiteY815" fmla="*/ 1272981 h 6246801"/>
              <a:gd name="connsiteX816" fmla="*/ 8572049 w 9384838"/>
              <a:gd name="connsiteY816" fmla="*/ 1273957 h 6246801"/>
              <a:gd name="connsiteX817" fmla="*/ 8561316 w 9384838"/>
              <a:gd name="connsiteY817" fmla="*/ 1285666 h 6246801"/>
              <a:gd name="connsiteX818" fmla="*/ 8554486 w 9384838"/>
              <a:gd name="connsiteY818" fmla="*/ 1302253 h 6246801"/>
              <a:gd name="connsiteX819" fmla="*/ 8533995 w 9384838"/>
              <a:gd name="connsiteY819" fmla="*/ 1311035 h 6246801"/>
              <a:gd name="connsiteX820" fmla="*/ 8510577 w 9384838"/>
              <a:gd name="connsiteY820" fmla="*/ 1309083 h 6246801"/>
              <a:gd name="connsiteX821" fmla="*/ 8505699 w 9384838"/>
              <a:gd name="connsiteY821" fmla="*/ 1331526 h 6246801"/>
              <a:gd name="connsiteX822" fmla="*/ 8494966 w 9384838"/>
              <a:gd name="connsiteY822" fmla="*/ 1335428 h 6246801"/>
              <a:gd name="connsiteX823" fmla="*/ 8482281 w 9384838"/>
              <a:gd name="connsiteY823" fmla="*/ 1312986 h 6246801"/>
              <a:gd name="connsiteX824" fmla="*/ 8474475 w 9384838"/>
              <a:gd name="connsiteY824" fmla="*/ 1303229 h 6246801"/>
              <a:gd name="connsiteX825" fmla="*/ 8467645 w 9384838"/>
              <a:gd name="connsiteY825" fmla="*/ 1279811 h 6246801"/>
              <a:gd name="connsiteX826" fmla="*/ 8476427 w 9384838"/>
              <a:gd name="connsiteY826" fmla="*/ 1270054 h 6246801"/>
              <a:gd name="connsiteX827" fmla="*/ 8524238 w 9384838"/>
              <a:gd name="connsiteY827" fmla="*/ 1261273 h 6246801"/>
              <a:gd name="connsiteX828" fmla="*/ 8551558 w 9384838"/>
              <a:gd name="connsiteY828" fmla="*/ 1236879 h 6246801"/>
              <a:gd name="connsiteX829" fmla="*/ 8567170 w 9384838"/>
              <a:gd name="connsiteY829" fmla="*/ 1237855 h 6246801"/>
              <a:gd name="connsiteX830" fmla="*/ 8571073 w 9384838"/>
              <a:gd name="connsiteY830" fmla="*/ 1228098 h 6246801"/>
              <a:gd name="connsiteX831" fmla="*/ 8306648 w 9384838"/>
              <a:gd name="connsiteY831" fmla="*/ 884639 h 6246801"/>
              <a:gd name="connsiteX832" fmla="*/ 8328114 w 9384838"/>
              <a:gd name="connsiteY832" fmla="*/ 903178 h 6246801"/>
              <a:gd name="connsiteX833" fmla="*/ 8334944 w 9384838"/>
              <a:gd name="connsiteY833" fmla="*/ 917814 h 6246801"/>
              <a:gd name="connsiteX834" fmla="*/ 8368119 w 9384838"/>
              <a:gd name="connsiteY834" fmla="*/ 935377 h 6246801"/>
              <a:gd name="connsiteX835" fmla="*/ 8422761 w 9384838"/>
              <a:gd name="connsiteY835" fmla="*/ 939280 h 6246801"/>
              <a:gd name="connsiteX836" fmla="*/ 8461790 w 9384838"/>
              <a:gd name="connsiteY836" fmla="*/ 922693 h 6246801"/>
              <a:gd name="connsiteX837" fmla="*/ 8450081 w 9384838"/>
              <a:gd name="connsiteY837" fmla="*/ 963674 h 6246801"/>
              <a:gd name="connsiteX838" fmla="*/ 8431542 w 9384838"/>
              <a:gd name="connsiteY838" fmla="*/ 975382 h 6246801"/>
              <a:gd name="connsiteX839" fmla="*/ 8415930 w 9384838"/>
              <a:gd name="connsiteY839" fmla="*/ 963674 h 6246801"/>
              <a:gd name="connsiteX840" fmla="*/ 8397391 w 9384838"/>
              <a:gd name="connsiteY840" fmla="*/ 963674 h 6246801"/>
              <a:gd name="connsiteX841" fmla="*/ 8359338 w 9384838"/>
              <a:gd name="connsiteY841" fmla="*/ 1014411 h 6246801"/>
              <a:gd name="connsiteX842" fmla="*/ 8284206 w 9384838"/>
              <a:gd name="connsiteY842" fmla="*/ 1020265 h 6246801"/>
              <a:gd name="connsiteX843" fmla="*/ 8247128 w 9384838"/>
              <a:gd name="connsiteY843" fmla="*/ 1070028 h 6246801"/>
              <a:gd name="connsiteX844" fmla="*/ 8212977 w 9384838"/>
              <a:gd name="connsiteY844" fmla="*/ 1083688 h 6246801"/>
              <a:gd name="connsiteX845" fmla="*/ 8184681 w 9384838"/>
              <a:gd name="connsiteY845" fmla="*/ 1151014 h 6246801"/>
              <a:gd name="connsiteX846" fmla="*/ 8163215 w 9384838"/>
              <a:gd name="connsiteY846" fmla="*/ 1151014 h 6246801"/>
              <a:gd name="connsiteX847" fmla="*/ 8155409 w 9384838"/>
              <a:gd name="connsiteY847" fmla="*/ 1207607 h 6246801"/>
              <a:gd name="connsiteX848" fmla="*/ 8099792 w 9384838"/>
              <a:gd name="connsiteY848" fmla="*/ 1223219 h 6246801"/>
              <a:gd name="connsiteX849" fmla="*/ 8077350 w 9384838"/>
              <a:gd name="connsiteY849" fmla="*/ 1247612 h 6246801"/>
              <a:gd name="connsiteX850" fmla="*/ 8066617 w 9384838"/>
              <a:gd name="connsiteY850" fmla="*/ 1319817 h 6246801"/>
              <a:gd name="connsiteX851" fmla="*/ 8057835 w 9384838"/>
              <a:gd name="connsiteY851" fmla="*/ 1315914 h 6246801"/>
              <a:gd name="connsiteX852" fmla="*/ 8009048 w 9384838"/>
              <a:gd name="connsiteY852" fmla="*/ 1320793 h 6246801"/>
              <a:gd name="connsiteX853" fmla="*/ 8009048 w 9384838"/>
              <a:gd name="connsiteY853" fmla="*/ 1309084 h 6246801"/>
              <a:gd name="connsiteX854" fmla="*/ 8010024 w 9384838"/>
              <a:gd name="connsiteY854" fmla="*/ 1293472 h 6246801"/>
              <a:gd name="connsiteX855" fmla="*/ 8002218 w 9384838"/>
              <a:gd name="connsiteY855" fmla="*/ 1262248 h 6246801"/>
              <a:gd name="connsiteX856" fmla="*/ 8013927 w 9384838"/>
              <a:gd name="connsiteY856" fmla="*/ 1254442 h 6246801"/>
              <a:gd name="connsiteX857" fmla="*/ 8038320 w 9384838"/>
              <a:gd name="connsiteY857" fmla="*/ 1219316 h 6246801"/>
              <a:gd name="connsiteX858" fmla="*/ 8077350 w 9384838"/>
              <a:gd name="connsiteY858" fmla="*/ 1190044 h 6246801"/>
              <a:gd name="connsiteX859" fmla="*/ 8108573 w 9384838"/>
              <a:gd name="connsiteY859" fmla="*/ 1167602 h 6246801"/>
              <a:gd name="connsiteX860" fmla="*/ 8111501 w 9384838"/>
              <a:gd name="connsiteY860" fmla="*/ 1154917 h 6246801"/>
              <a:gd name="connsiteX861" fmla="*/ 8135894 w 9384838"/>
              <a:gd name="connsiteY861" fmla="*/ 1148087 h 6246801"/>
              <a:gd name="connsiteX862" fmla="*/ 8141748 w 9384838"/>
              <a:gd name="connsiteY862" fmla="*/ 1130524 h 6246801"/>
              <a:gd name="connsiteX863" fmla="*/ 8135894 w 9384838"/>
              <a:gd name="connsiteY863" fmla="*/ 1121742 h 6246801"/>
              <a:gd name="connsiteX864" fmla="*/ 8143700 w 9384838"/>
              <a:gd name="connsiteY864" fmla="*/ 1104179 h 6246801"/>
              <a:gd name="connsiteX865" fmla="*/ 8200293 w 9384838"/>
              <a:gd name="connsiteY865" fmla="*/ 1030998 h 6246801"/>
              <a:gd name="connsiteX866" fmla="*/ 8231516 w 9384838"/>
              <a:gd name="connsiteY866" fmla="*/ 993920 h 6246801"/>
              <a:gd name="connsiteX867" fmla="*/ 8245176 w 9384838"/>
              <a:gd name="connsiteY867" fmla="*/ 957819 h 6246801"/>
              <a:gd name="connsiteX868" fmla="*/ 8258837 w 9384838"/>
              <a:gd name="connsiteY868" fmla="*/ 944159 h 6246801"/>
              <a:gd name="connsiteX869" fmla="*/ 8260788 w 9384838"/>
              <a:gd name="connsiteY869" fmla="*/ 920741 h 6246801"/>
              <a:gd name="connsiteX870" fmla="*/ 8289085 w 9384838"/>
              <a:gd name="connsiteY870" fmla="*/ 889516 h 6246801"/>
              <a:gd name="connsiteX871" fmla="*/ 8306648 w 9384838"/>
              <a:gd name="connsiteY871" fmla="*/ 884639 h 6246801"/>
              <a:gd name="connsiteX872" fmla="*/ 9328245 w 9384838"/>
              <a:gd name="connsiteY872" fmla="*/ 311878 h 6246801"/>
              <a:gd name="connsiteX873" fmla="*/ 9371178 w 9384838"/>
              <a:gd name="connsiteY873" fmla="*/ 317733 h 6246801"/>
              <a:gd name="connsiteX874" fmla="*/ 9384838 w 9384838"/>
              <a:gd name="connsiteY874" fmla="*/ 341150 h 6246801"/>
              <a:gd name="connsiteX875" fmla="*/ 9357517 w 9384838"/>
              <a:gd name="connsiteY875" fmla="*/ 360665 h 6246801"/>
              <a:gd name="connsiteX876" fmla="*/ 9357517 w 9384838"/>
              <a:gd name="connsiteY876" fmla="*/ 378228 h 6246801"/>
              <a:gd name="connsiteX877" fmla="*/ 9371178 w 9384838"/>
              <a:gd name="connsiteY877" fmla="*/ 393840 h 6246801"/>
              <a:gd name="connsiteX878" fmla="*/ 9367275 w 9384838"/>
              <a:gd name="connsiteY878" fmla="*/ 427015 h 6246801"/>
              <a:gd name="connsiteX879" fmla="*/ 9314585 w 9384838"/>
              <a:gd name="connsiteY879" fmla="*/ 427015 h 6246801"/>
              <a:gd name="connsiteX880" fmla="*/ 9250186 w 9384838"/>
              <a:gd name="connsiteY880" fmla="*/ 440675 h 6246801"/>
              <a:gd name="connsiteX881" fmla="*/ 9213108 w 9384838"/>
              <a:gd name="connsiteY881" fmla="*/ 471899 h 6246801"/>
              <a:gd name="connsiteX882" fmla="*/ 9162370 w 9384838"/>
              <a:gd name="connsiteY882" fmla="*/ 491414 h 6246801"/>
              <a:gd name="connsiteX883" fmla="*/ 9099923 w 9384838"/>
              <a:gd name="connsiteY883" fmla="*/ 526540 h 6246801"/>
              <a:gd name="connsiteX884" fmla="*/ 9035524 w 9384838"/>
              <a:gd name="connsiteY884" fmla="*/ 587036 h 6246801"/>
              <a:gd name="connsiteX885" fmla="*/ 8996494 w 9384838"/>
              <a:gd name="connsiteY885" fmla="*/ 635822 h 6246801"/>
              <a:gd name="connsiteX886" fmla="*/ 8961368 w 9384838"/>
              <a:gd name="connsiteY886" fmla="*/ 637774 h 6246801"/>
              <a:gd name="connsiteX887" fmla="*/ 8951610 w 9384838"/>
              <a:gd name="connsiteY887" fmla="*/ 647531 h 6246801"/>
              <a:gd name="connsiteX888" fmla="*/ 8926241 w 9384838"/>
              <a:gd name="connsiteY888" fmla="*/ 637774 h 6246801"/>
              <a:gd name="connsiteX889" fmla="*/ 8916484 w 9384838"/>
              <a:gd name="connsiteY889" fmla="*/ 608501 h 6246801"/>
              <a:gd name="connsiteX890" fmla="*/ 8883309 w 9384838"/>
              <a:gd name="connsiteY890" fmla="*/ 622162 h 6246801"/>
              <a:gd name="connsiteX891" fmla="*/ 8877454 w 9384838"/>
              <a:gd name="connsiteY891" fmla="*/ 651434 h 6246801"/>
              <a:gd name="connsiteX892" fmla="*/ 8887212 w 9384838"/>
              <a:gd name="connsiteY892" fmla="*/ 665094 h 6246801"/>
              <a:gd name="connsiteX893" fmla="*/ 8846231 w 9384838"/>
              <a:gd name="connsiteY893" fmla="*/ 719735 h 6246801"/>
              <a:gd name="connsiteX894" fmla="*/ 8799395 w 9384838"/>
              <a:gd name="connsiteY894" fmla="*/ 749008 h 6246801"/>
              <a:gd name="connsiteX895" fmla="*/ 8766220 w 9384838"/>
              <a:gd name="connsiteY895" fmla="*/ 774380 h 6246801"/>
              <a:gd name="connsiteX896" fmla="*/ 8731094 w 9384838"/>
              <a:gd name="connsiteY896" fmla="*/ 844633 h 6246801"/>
              <a:gd name="connsiteX897" fmla="*/ 8697919 w 9384838"/>
              <a:gd name="connsiteY897" fmla="*/ 862196 h 6246801"/>
              <a:gd name="connsiteX898" fmla="*/ 8666695 w 9384838"/>
              <a:gd name="connsiteY898" fmla="*/ 862196 h 6246801"/>
              <a:gd name="connsiteX899" fmla="*/ 8641326 w 9384838"/>
              <a:gd name="connsiteY899" fmla="*/ 887565 h 6246801"/>
              <a:gd name="connsiteX900" fmla="*/ 8614005 w 9384838"/>
              <a:gd name="connsiteY900" fmla="*/ 932449 h 6246801"/>
              <a:gd name="connsiteX901" fmla="*/ 8590587 w 9384838"/>
              <a:gd name="connsiteY901" fmla="*/ 936351 h 6246801"/>
              <a:gd name="connsiteX902" fmla="*/ 8576927 w 9384838"/>
              <a:gd name="connsiteY902" fmla="*/ 920740 h 6246801"/>
              <a:gd name="connsiteX903" fmla="*/ 8590587 w 9384838"/>
              <a:gd name="connsiteY903" fmla="*/ 885614 h 6246801"/>
              <a:gd name="connsiteX904" fmla="*/ 8602296 w 9384838"/>
              <a:gd name="connsiteY904" fmla="*/ 881711 h 6246801"/>
              <a:gd name="connsiteX905" fmla="*/ 8610102 w 9384838"/>
              <a:gd name="connsiteY905" fmla="*/ 868050 h 6246801"/>
              <a:gd name="connsiteX906" fmla="*/ 8606199 w 9384838"/>
              <a:gd name="connsiteY906" fmla="*/ 850487 h 6246801"/>
              <a:gd name="connsiteX907" fmla="*/ 8612054 w 9384838"/>
              <a:gd name="connsiteY907" fmla="*/ 825118 h 6246801"/>
              <a:gd name="connsiteX908" fmla="*/ 8623762 w 9384838"/>
              <a:gd name="connsiteY908" fmla="*/ 846584 h 6246801"/>
              <a:gd name="connsiteX909" fmla="*/ 8637423 w 9384838"/>
              <a:gd name="connsiteY909" fmla="*/ 848536 h 6246801"/>
              <a:gd name="connsiteX910" fmla="*/ 8649132 w 9384838"/>
              <a:gd name="connsiteY910" fmla="*/ 827069 h 6246801"/>
              <a:gd name="connsiteX911" fmla="*/ 8635471 w 9384838"/>
              <a:gd name="connsiteY911" fmla="*/ 807555 h 6246801"/>
              <a:gd name="connsiteX912" fmla="*/ 8654986 w 9384838"/>
              <a:gd name="connsiteY912" fmla="*/ 807555 h 6246801"/>
              <a:gd name="connsiteX913" fmla="*/ 8664743 w 9384838"/>
              <a:gd name="connsiteY913" fmla="*/ 819263 h 6246801"/>
              <a:gd name="connsiteX914" fmla="*/ 8692064 w 9384838"/>
              <a:gd name="connsiteY914" fmla="*/ 805603 h 6246801"/>
              <a:gd name="connsiteX915" fmla="*/ 8709627 w 9384838"/>
              <a:gd name="connsiteY915" fmla="*/ 778282 h 6246801"/>
              <a:gd name="connsiteX916" fmla="*/ 8711579 w 9384838"/>
              <a:gd name="connsiteY916" fmla="*/ 749008 h 6246801"/>
              <a:gd name="connsiteX917" fmla="*/ 8695967 w 9384838"/>
              <a:gd name="connsiteY917" fmla="*/ 749008 h 6246801"/>
              <a:gd name="connsiteX918" fmla="*/ 8672549 w 9384838"/>
              <a:gd name="connsiteY918" fmla="*/ 745105 h 6246801"/>
              <a:gd name="connsiteX919" fmla="*/ 8668646 w 9384838"/>
              <a:gd name="connsiteY919" fmla="*/ 713881 h 6246801"/>
              <a:gd name="connsiteX920" fmla="*/ 8697919 w 9384838"/>
              <a:gd name="connsiteY920" fmla="*/ 713881 h 6246801"/>
              <a:gd name="connsiteX921" fmla="*/ 8715482 w 9384838"/>
              <a:gd name="connsiteY921" fmla="*/ 731444 h 6246801"/>
              <a:gd name="connsiteX922" fmla="*/ 8733045 w 9384838"/>
              <a:gd name="connsiteY922" fmla="*/ 719735 h 6246801"/>
              <a:gd name="connsiteX923" fmla="*/ 8746705 w 9384838"/>
              <a:gd name="connsiteY923" fmla="*/ 688512 h 6246801"/>
              <a:gd name="connsiteX924" fmla="*/ 8787686 w 9384838"/>
              <a:gd name="connsiteY924" fmla="*/ 674851 h 6246801"/>
              <a:gd name="connsiteX925" fmla="*/ 8811104 w 9384838"/>
              <a:gd name="connsiteY925" fmla="*/ 624114 h 6246801"/>
              <a:gd name="connsiteX926" fmla="*/ 8830619 w 9384838"/>
              <a:gd name="connsiteY926" fmla="*/ 618260 h 6246801"/>
              <a:gd name="connsiteX927" fmla="*/ 8840376 w 9384838"/>
              <a:gd name="connsiteY927" fmla="*/ 600695 h 6246801"/>
              <a:gd name="connsiteX928" fmla="*/ 8832570 w 9384838"/>
              <a:gd name="connsiteY928" fmla="*/ 559715 h 6246801"/>
              <a:gd name="connsiteX929" fmla="*/ 8850134 w 9384838"/>
              <a:gd name="connsiteY929" fmla="*/ 559715 h 6246801"/>
              <a:gd name="connsiteX930" fmla="*/ 8885260 w 9384838"/>
              <a:gd name="connsiteY930" fmla="*/ 573376 h 6246801"/>
              <a:gd name="connsiteX931" fmla="*/ 8902823 w 9384838"/>
              <a:gd name="connsiteY931" fmla="*/ 559715 h 6246801"/>
              <a:gd name="connsiteX932" fmla="*/ 8904775 w 9384838"/>
              <a:gd name="connsiteY932" fmla="*/ 524589 h 6246801"/>
              <a:gd name="connsiteX933" fmla="*/ 8949659 w 9384838"/>
              <a:gd name="connsiteY933" fmla="*/ 497268 h 6246801"/>
              <a:gd name="connsiteX934" fmla="*/ 8976980 w 9384838"/>
              <a:gd name="connsiteY934" fmla="*/ 497268 h 6246801"/>
              <a:gd name="connsiteX935" fmla="*/ 8976980 w 9384838"/>
              <a:gd name="connsiteY935" fmla="*/ 462142 h 6246801"/>
              <a:gd name="connsiteX936" fmla="*/ 8965271 w 9384838"/>
              <a:gd name="connsiteY936" fmla="*/ 419209 h 6246801"/>
              <a:gd name="connsiteX937" fmla="*/ 8973077 w 9384838"/>
              <a:gd name="connsiteY937" fmla="*/ 393840 h 6246801"/>
              <a:gd name="connsiteX938" fmla="*/ 9002349 w 9384838"/>
              <a:gd name="connsiteY938" fmla="*/ 376277 h 6246801"/>
              <a:gd name="connsiteX939" fmla="*/ 9017961 w 9384838"/>
              <a:gd name="connsiteY939" fmla="*/ 403597 h 6246801"/>
              <a:gd name="connsiteX940" fmla="*/ 9041378 w 9384838"/>
              <a:gd name="connsiteY940" fmla="*/ 467996 h 6246801"/>
              <a:gd name="connsiteX941" fmla="*/ 9076505 w 9384838"/>
              <a:gd name="connsiteY941" fmla="*/ 475802 h 6246801"/>
              <a:gd name="connsiteX942" fmla="*/ 9154564 w 9384838"/>
              <a:gd name="connsiteY942" fmla="*/ 458239 h 6246801"/>
              <a:gd name="connsiteX943" fmla="*/ 9209205 w 9384838"/>
              <a:gd name="connsiteY943" fmla="*/ 409452 h 6246801"/>
              <a:gd name="connsiteX944" fmla="*/ 9218963 w 9384838"/>
              <a:gd name="connsiteY944" fmla="*/ 380180 h 6246801"/>
              <a:gd name="connsiteX945" fmla="*/ 9283361 w 9384838"/>
              <a:gd name="connsiteY945" fmla="*/ 325538 h 6246801"/>
              <a:gd name="connsiteX946" fmla="*/ 9328245 w 9384838"/>
              <a:gd name="connsiteY946" fmla="*/ 311878 h 6246801"/>
              <a:gd name="connsiteX947" fmla="*/ 6819242 w 9384838"/>
              <a:gd name="connsiteY947" fmla="*/ 0 h 6246801"/>
              <a:gd name="connsiteX948" fmla="*/ 6869020 w 9384838"/>
              <a:gd name="connsiteY948" fmla="*/ 125002 h 6246801"/>
              <a:gd name="connsiteX949" fmla="*/ 6969682 w 9384838"/>
              <a:gd name="connsiteY949" fmla="*/ 326334 h 6246801"/>
              <a:gd name="connsiteX950" fmla="*/ 6969682 w 9384838"/>
              <a:gd name="connsiteY950" fmla="*/ 401556 h 6246801"/>
              <a:gd name="connsiteX951" fmla="*/ 7094680 w 9384838"/>
              <a:gd name="connsiteY951" fmla="*/ 652667 h 6246801"/>
              <a:gd name="connsiteX952" fmla="*/ 7220784 w 9384838"/>
              <a:gd name="connsiteY952" fmla="*/ 803117 h 6246801"/>
              <a:gd name="connsiteX953" fmla="*/ 7321446 w 9384838"/>
              <a:gd name="connsiteY953" fmla="*/ 903783 h 6246801"/>
              <a:gd name="connsiteX954" fmla="*/ 7321446 w 9384838"/>
              <a:gd name="connsiteY954" fmla="*/ 979004 h 6246801"/>
              <a:gd name="connsiteX955" fmla="*/ 7345782 w 9384838"/>
              <a:gd name="connsiteY955" fmla="*/ 979004 h 6246801"/>
              <a:gd name="connsiteX956" fmla="*/ 7396667 w 9384838"/>
              <a:gd name="connsiteY956" fmla="*/ 1003341 h 6246801"/>
              <a:gd name="connsiteX957" fmla="*/ 7421002 w 9384838"/>
              <a:gd name="connsiteY957" fmla="*/ 979004 h 6246801"/>
              <a:gd name="connsiteX958" fmla="*/ 7496223 w 9384838"/>
              <a:gd name="connsiteY958" fmla="*/ 1003341 h 6246801"/>
              <a:gd name="connsiteX959" fmla="*/ 7446445 w 9384838"/>
              <a:gd name="connsiteY959" fmla="*/ 1054227 h 6246801"/>
              <a:gd name="connsiteX960" fmla="*/ 7471887 w 9384838"/>
              <a:gd name="connsiteY960" fmla="*/ 1078564 h 6246801"/>
              <a:gd name="connsiteX961" fmla="*/ 7521665 w 9384838"/>
              <a:gd name="connsiteY961" fmla="*/ 1054227 h 6246801"/>
              <a:gd name="connsiteX962" fmla="*/ 7547107 w 9384838"/>
              <a:gd name="connsiteY962" fmla="*/ 1129449 h 6246801"/>
              <a:gd name="connsiteX963" fmla="*/ 7672105 w 9384838"/>
              <a:gd name="connsiteY963" fmla="*/ 1179229 h 6246801"/>
              <a:gd name="connsiteX964" fmla="*/ 7747325 w 9384838"/>
              <a:gd name="connsiteY964" fmla="*/ 1179229 h 6246801"/>
              <a:gd name="connsiteX965" fmla="*/ 7847987 w 9384838"/>
              <a:gd name="connsiteY965" fmla="*/ 1104007 h 6246801"/>
              <a:gd name="connsiteX966" fmla="*/ 7923207 w 9384838"/>
              <a:gd name="connsiteY966" fmla="*/ 1078564 h 6246801"/>
              <a:gd name="connsiteX967" fmla="*/ 7998427 w 9384838"/>
              <a:gd name="connsiteY967" fmla="*/ 1003341 h 6246801"/>
              <a:gd name="connsiteX968" fmla="*/ 7998427 w 9384838"/>
              <a:gd name="connsiteY968" fmla="*/ 1054227 h 6246801"/>
              <a:gd name="connsiteX969" fmla="*/ 7948649 w 9384838"/>
              <a:gd name="connsiteY969" fmla="*/ 1104007 h 6246801"/>
              <a:gd name="connsiteX970" fmla="*/ 7948649 w 9384838"/>
              <a:gd name="connsiteY970" fmla="*/ 1129449 h 6246801"/>
              <a:gd name="connsiteX971" fmla="*/ 7822545 w 9384838"/>
              <a:gd name="connsiteY971" fmla="*/ 1279895 h 6246801"/>
              <a:gd name="connsiteX972" fmla="*/ 7822545 w 9384838"/>
              <a:gd name="connsiteY972" fmla="*/ 1379454 h 6246801"/>
              <a:gd name="connsiteX973" fmla="*/ 7873429 w 9384838"/>
              <a:gd name="connsiteY973" fmla="*/ 1379454 h 6246801"/>
              <a:gd name="connsiteX974" fmla="*/ 7847987 w 9384838"/>
              <a:gd name="connsiteY974" fmla="*/ 1505563 h 6246801"/>
              <a:gd name="connsiteX975" fmla="*/ 7797103 w 9384838"/>
              <a:gd name="connsiteY975" fmla="*/ 1531005 h 6246801"/>
              <a:gd name="connsiteX976" fmla="*/ 7873429 w 9384838"/>
              <a:gd name="connsiteY976" fmla="*/ 1606229 h 6246801"/>
              <a:gd name="connsiteX977" fmla="*/ 7948649 w 9384838"/>
              <a:gd name="connsiteY977" fmla="*/ 1606229 h 6246801"/>
              <a:gd name="connsiteX978" fmla="*/ 7923207 w 9384838"/>
              <a:gd name="connsiteY978" fmla="*/ 1656009 h 6246801"/>
              <a:gd name="connsiteX979" fmla="*/ 7772767 w 9384838"/>
              <a:gd name="connsiteY979" fmla="*/ 1630565 h 6246801"/>
              <a:gd name="connsiteX980" fmla="*/ 7672105 w 9384838"/>
              <a:gd name="connsiteY980" fmla="*/ 1705789 h 6246801"/>
              <a:gd name="connsiteX981" fmla="*/ 7672105 w 9384838"/>
              <a:gd name="connsiteY981" fmla="*/ 1656009 h 6246801"/>
              <a:gd name="connsiteX982" fmla="*/ 7596885 w 9384838"/>
              <a:gd name="connsiteY982" fmla="*/ 1656009 h 6246801"/>
              <a:gd name="connsiteX983" fmla="*/ 7571443 w 9384838"/>
              <a:gd name="connsiteY983" fmla="*/ 1705789 h 6246801"/>
              <a:gd name="connsiteX984" fmla="*/ 7446445 w 9384838"/>
              <a:gd name="connsiteY984" fmla="*/ 1681452 h 6246801"/>
              <a:gd name="connsiteX985" fmla="*/ 7421002 w 9384838"/>
              <a:gd name="connsiteY985" fmla="*/ 1630565 h 6246801"/>
              <a:gd name="connsiteX986" fmla="*/ 7321446 w 9384838"/>
              <a:gd name="connsiteY986" fmla="*/ 1630565 h 6246801"/>
              <a:gd name="connsiteX987" fmla="*/ 7070344 w 9384838"/>
              <a:gd name="connsiteY987" fmla="*/ 1756674 h 6246801"/>
              <a:gd name="connsiteX988" fmla="*/ 6869020 w 9384838"/>
              <a:gd name="connsiteY988" fmla="*/ 1907113 h 6246801"/>
              <a:gd name="connsiteX989" fmla="*/ 6894462 w 9384838"/>
              <a:gd name="connsiteY989" fmla="*/ 1956897 h 6246801"/>
              <a:gd name="connsiteX990" fmla="*/ 6819242 w 9384838"/>
              <a:gd name="connsiteY990" fmla="*/ 2081899 h 6246801"/>
              <a:gd name="connsiteX991" fmla="*/ 6793800 w 9384838"/>
              <a:gd name="connsiteY991" fmla="*/ 2006676 h 6246801"/>
              <a:gd name="connsiteX992" fmla="*/ 6668802 w 9384838"/>
              <a:gd name="connsiteY992" fmla="*/ 1931450 h 6246801"/>
              <a:gd name="connsiteX993" fmla="*/ 6542697 w 9384838"/>
              <a:gd name="connsiteY993" fmla="*/ 1831894 h 6246801"/>
              <a:gd name="connsiteX994" fmla="*/ 6467477 w 9384838"/>
              <a:gd name="connsiteY994" fmla="*/ 1705789 h 6246801"/>
              <a:gd name="connsiteX995" fmla="*/ 6417699 w 9384838"/>
              <a:gd name="connsiteY995" fmla="*/ 1681452 h 6246801"/>
              <a:gd name="connsiteX996" fmla="*/ 6342479 w 9384838"/>
              <a:gd name="connsiteY996" fmla="*/ 1580786 h 6246801"/>
              <a:gd name="connsiteX997" fmla="*/ 6217481 w 9384838"/>
              <a:gd name="connsiteY997" fmla="*/ 1555343 h 6246801"/>
              <a:gd name="connsiteX998" fmla="*/ 6091377 w 9384838"/>
              <a:gd name="connsiteY998" fmla="*/ 1606229 h 6246801"/>
              <a:gd name="connsiteX999" fmla="*/ 5991821 w 9384838"/>
              <a:gd name="connsiteY999" fmla="*/ 1681452 h 6246801"/>
              <a:gd name="connsiteX1000" fmla="*/ 5966379 w 9384838"/>
              <a:gd name="connsiteY1000" fmla="*/ 1630565 h 6246801"/>
              <a:gd name="connsiteX1001" fmla="*/ 5966379 w 9384838"/>
              <a:gd name="connsiteY1001" fmla="*/ 1580786 h 6246801"/>
              <a:gd name="connsiteX1002" fmla="*/ 5916601 w 9384838"/>
              <a:gd name="connsiteY1002" fmla="*/ 1531005 h 6246801"/>
              <a:gd name="connsiteX1003" fmla="*/ 5940937 w 9384838"/>
              <a:gd name="connsiteY1003" fmla="*/ 1505563 h 6246801"/>
              <a:gd name="connsiteX1004" fmla="*/ 5891159 w 9384838"/>
              <a:gd name="connsiteY1004" fmla="*/ 1480122 h 6246801"/>
              <a:gd name="connsiteX1005" fmla="*/ 5840275 w 9384838"/>
              <a:gd name="connsiteY1005" fmla="*/ 1480122 h 6246801"/>
              <a:gd name="connsiteX1006" fmla="*/ 5815939 w 9384838"/>
              <a:gd name="connsiteY1006" fmla="*/ 1455784 h 6246801"/>
              <a:gd name="connsiteX1007" fmla="*/ 5740719 w 9384838"/>
              <a:gd name="connsiteY1007" fmla="*/ 1505563 h 6246801"/>
              <a:gd name="connsiteX1008" fmla="*/ 5665499 w 9384838"/>
              <a:gd name="connsiteY1008" fmla="*/ 1606229 h 6246801"/>
              <a:gd name="connsiteX1009" fmla="*/ 5715277 w 9384838"/>
              <a:gd name="connsiteY1009" fmla="*/ 1656009 h 6246801"/>
              <a:gd name="connsiteX1010" fmla="*/ 5765055 w 9384838"/>
              <a:gd name="connsiteY1010" fmla="*/ 1731231 h 6246801"/>
              <a:gd name="connsiteX1011" fmla="*/ 5840275 w 9384838"/>
              <a:gd name="connsiteY1011" fmla="*/ 1731231 h 6246801"/>
              <a:gd name="connsiteX1012" fmla="*/ 5916601 w 9384838"/>
              <a:gd name="connsiteY1012" fmla="*/ 1881669 h 6246801"/>
              <a:gd name="connsiteX1013" fmla="*/ 5966379 w 9384838"/>
              <a:gd name="connsiteY1013" fmla="*/ 1956897 h 6246801"/>
              <a:gd name="connsiteX1014" fmla="*/ 5891159 w 9384838"/>
              <a:gd name="connsiteY1014" fmla="*/ 2006676 h 6246801"/>
              <a:gd name="connsiteX1015" fmla="*/ 5815939 w 9384838"/>
              <a:gd name="connsiteY1015" fmla="*/ 1931450 h 6246801"/>
              <a:gd name="connsiteX1016" fmla="*/ 5765055 w 9384838"/>
              <a:gd name="connsiteY1016" fmla="*/ 1881669 h 6246801"/>
              <a:gd name="connsiteX1017" fmla="*/ 5715277 w 9384838"/>
              <a:gd name="connsiteY1017" fmla="*/ 1931450 h 6246801"/>
              <a:gd name="connsiteX1018" fmla="*/ 5665499 w 9384838"/>
              <a:gd name="connsiteY1018" fmla="*/ 1931450 h 6246801"/>
              <a:gd name="connsiteX1019" fmla="*/ 5640056 w 9384838"/>
              <a:gd name="connsiteY1019" fmla="*/ 2006676 h 6246801"/>
              <a:gd name="connsiteX1020" fmla="*/ 5590278 w 9384838"/>
              <a:gd name="connsiteY1020" fmla="*/ 2006676 h 6246801"/>
              <a:gd name="connsiteX1021" fmla="*/ 5515058 w 9384838"/>
              <a:gd name="connsiteY1021" fmla="*/ 2081899 h 6246801"/>
              <a:gd name="connsiteX1022" fmla="*/ 5464174 w 9384838"/>
              <a:gd name="connsiteY1022" fmla="*/ 2057559 h 6246801"/>
              <a:gd name="connsiteX1023" fmla="*/ 5464174 w 9384838"/>
              <a:gd name="connsiteY1023" fmla="*/ 1956897 h 6246801"/>
              <a:gd name="connsiteX1024" fmla="*/ 5489616 w 9384838"/>
              <a:gd name="connsiteY1024" fmla="*/ 1881669 h 6246801"/>
              <a:gd name="connsiteX1025" fmla="*/ 5564836 w 9384838"/>
              <a:gd name="connsiteY1025" fmla="*/ 1831894 h 6246801"/>
              <a:gd name="connsiteX1026" fmla="*/ 5590278 w 9384838"/>
              <a:gd name="connsiteY1026" fmla="*/ 1756674 h 6246801"/>
              <a:gd name="connsiteX1027" fmla="*/ 5539394 w 9384838"/>
              <a:gd name="connsiteY1027" fmla="*/ 1656009 h 6246801"/>
              <a:gd name="connsiteX1028" fmla="*/ 5515058 w 9384838"/>
              <a:gd name="connsiteY1028" fmla="*/ 1656009 h 6246801"/>
              <a:gd name="connsiteX1029" fmla="*/ 5515058 w 9384838"/>
              <a:gd name="connsiteY1029" fmla="*/ 1606229 h 6246801"/>
              <a:gd name="connsiteX1030" fmla="*/ 5489616 w 9384838"/>
              <a:gd name="connsiteY1030" fmla="*/ 1580786 h 6246801"/>
              <a:gd name="connsiteX1031" fmla="*/ 5489616 w 9384838"/>
              <a:gd name="connsiteY1031" fmla="*/ 1531005 h 6246801"/>
              <a:gd name="connsiteX1032" fmla="*/ 5539394 w 9384838"/>
              <a:gd name="connsiteY1032" fmla="*/ 1455784 h 6246801"/>
              <a:gd name="connsiteX1033" fmla="*/ 5539394 w 9384838"/>
              <a:gd name="connsiteY1033" fmla="*/ 1404898 h 6246801"/>
              <a:gd name="connsiteX1034" fmla="*/ 5564836 w 9384838"/>
              <a:gd name="connsiteY1034" fmla="*/ 1355118 h 6246801"/>
              <a:gd name="connsiteX1035" fmla="*/ 5614614 w 9384838"/>
              <a:gd name="connsiteY1035" fmla="*/ 1379454 h 6246801"/>
              <a:gd name="connsiteX1036" fmla="*/ 5689834 w 9384838"/>
              <a:gd name="connsiteY1036" fmla="*/ 1355118 h 6246801"/>
              <a:gd name="connsiteX1037" fmla="*/ 5740719 w 9384838"/>
              <a:gd name="connsiteY1037" fmla="*/ 1329675 h 6246801"/>
              <a:gd name="connsiteX1038" fmla="*/ 5765055 w 9384838"/>
              <a:gd name="connsiteY1038" fmla="*/ 1355118 h 6246801"/>
              <a:gd name="connsiteX1039" fmla="*/ 5815939 w 9384838"/>
              <a:gd name="connsiteY1039" fmla="*/ 1279895 h 6246801"/>
              <a:gd name="connsiteX1040" fmla="*/ 5891159 w 9384838"/>
              <a:gd name="connsiteY1040" fmla="*/ 1254452 h 6246801"/>
              <a:gd name="connsiteX1041" fmla="*/ 5891159 w 9384838"/>
              <a:gd name="connsiteY1041" fmla="*/ 1179229 h 6246801"/>
              <a:gd name="connsiteX1042" fmla="*/ 5840275 w 9384838"/>
              <a:gd name="connsiteY1042" fmla="*/ 1104007 h 6246801"/>
              <a:gd name="connsiteX1043" fmla="*/ 5865717 w 9384838"/>
              <a:gd name="connsiteY1043" fmla="*/ 1054227 h 6246801"/>
              <a:gd name="connsiteX1044" fmla="*/ 5916601 w 9384838"/>
              <a:gd name="connsiteY1044" fmla="*/ 1054227 h 6246801"/>
              <a:gd name="connsiteX1045" fmla="*/ 6041599 w 9384838"/>
              <a:gd name="connsiteY1045" fmla="*/ 1179229 h 6246801"/>
              <a:gd name="connsiteX1046" fmla="*/ 6091377 w 9384838"/>
              <a:gd name="connsiteY1046" fmla="*/ 1153786 h 6246801"/>
              <a:gd name="connsiteX1047" fmla="*/ 6091377 w 9384838"/>
              <a:gd name="connsiteY1047" fmla="*/ 1204672 h 6246801"/>
              <a:gd name="connsiteX1048" fmla="*/ 6166597 w 9384838"/>
              <a:gd name="connsiteY1048" fmla="*/ 1254452 h 6246801"/>
              <a:gd name="connsiteX1049" fmla="*/ 6292701 w 9384838"/>
              <a:gd name="connsiteY1049" fmla="*/ 1179229 h 6246801"/>
              <a:gd name="connsiteX1050" fmla="*/ 6317037 w 9384838"/>
              <a:gd name="connsiteY1050" fmla="*/ 1129449 h 6246801"/>
              <a:gd name="connsiteX1051" fmla="*/ 6292701 w 9384838"/>
              <a:gd name="connsiteY1051" fmla="*/ 1054227 h 6246801"/>
              <a:gd name="connsiteX1052" fmla="*/ 6317037 w 9384838"/>
              <a:gd name="connsiteY1052" fmla="*/ 1003341 h 6246801"/>
              <a:gd name="connsiteX1053" fmla="*/ 6317037 w 9384838"/>
              <a:gd name="connsiteY1053" fmla="*/ 953562 h 6246801"/>
              <a:gd name="connsiteX1054" fmla="*/ 6342479 w 9384838"/>
              <a:gd name="connsiteY1054" fmla="*/ 903783 h 6246801"/>
              <a:gd name="connsiteX1055" fmla="*/ 6443141 w 9384838"/>
              <a:gd name="connsiteY1055" fmla="*/ 878340 h 6246801"/>
              <a:gd name="connsiteX1056" fmla="*/ 6492919 w 9384838"/>
              <a:gd name="connsiteY1056" fmla="*/ 803117 h 6246801"/>
              <a:gd name="connsiteX1057" fmla="*/ 6518361 w 9384838"/>
              <a:gd name="connsiteY1057" fmla="*/ 652667 h 6246801"/>
              <a:gd name="connsiteX1058" fmla="*/ 6619024 w 9384838"/>
              <a:gd name="connsiteY1058" fmla="*/ 526559 h 6246801"/>
              <a:gd name="connsiteX1059" fmla="*/ 6643360 w 9384838"/>
              <a:gd name="connsiteY1059" fmla="*/ 300891 h 6246801"/>
              <a:gd name="connsiteX1060" fmla="*/ 6619024 w 9384838"/>
              <a:gd name="connsiteY1060" fmla="*/ 125002 h 6246801"/>
              <a:gd name="connsiteX1061" fmla="*/ 6694244 w 9384838"/>
              <a:gd name="connsiteY1061" fmla="*/ 49779 h 6246801"/>
              <a:gd name="connsiteX1062" fmla="*/ 6769464 w 9384838"/>
              <a:gd name="connsiteY1062" fmla="*/ 49779 h 6246801"/>
              <a:gd name="connsiteX1063" fmla="*/ 6819242 w 9384838"/>
              <a:gd name="connsiteY106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77742 w 9384838"/>
              <a:gd name="connsiteY47" fmla="*/ 5419351 h 6246801"/>
              <a:gd name="connsiteX48" fmla="*/ 2153406 w 9384838"/>
              <a:gd name="connsiteY48" fmla="*/ 5444794 h 6246801"/>
              <a:gd name="connsiteX49" fmla="*/ 2089246 w 9384838"/>
              <a:gd name="connsiteY49" fmla="*/ 5541035 h 6246801"/>
              <a:gd name="connsiteX50" fmla="*/ 2052745 w 9384838"/>
              <a:gd name="connsiteY50" fmla="*/ 5444794 h 6246801"/>
              <a:gd name="connsiteX51" fmla="*/ 2031728 w 9384838"/>
              <a:gd name="connsiteY51" fmla="*/ 5401651 h 6246801"/>
              <a:gd name="connsiteX52" fmla="*/ 1976418 w 9384838"/>
              <a:gd name="connsiteY52" fmla="*/ 5379527 h 6246801"/>
              <a:gd name="connsiteX53" fmla="*/ 1952840 w 9384838"/>
              <a:gd name="connsiteY53" fmla="*/ 5345230 h 6246801"/>
              <a:gd name="connsiteX54" fmla="*/ 1949964 w 9384838"/>
              <a:gd name="connsiteY54" fmla="*/ 5344664 h 6246801"/>
              <a:gd name="connsiteX55" fmla="*/ 1851420 w 9384838"/>
              <a:gd name="connsiteY55" fmla="*/ 5369571 h 6246801"/>
              <a:gd name="connsiteX56" fmla="*/ 1827084 w 9384838"/>
              <a:gd name="connsiteY56" fmla="*/ 5393908 h 6246801"/>
              <a:gd name="connsiteX57" fmla="*/ 1751865 w 9384838"/>
              <a:gd name="connsiteY57" fmla="*/ 5393908 h 6246801"/>
              <a:gd name="connsiteX58" fmla="*/ 1726423 w 9384838"/>
              <a:gd name="connsiteY58" fmla="*/ 5419351 h 6246801"/>
              <a:gd name="connsiteX59" fmla="*/ 1726423 w 9384838"/>
              <a:gd name="connsiteY59" fmla="*/ 5444794 h 6246801"/>
              <a:gd name="connsiteX60" fmla="*/ 1625760 w 9384838"/>
              <a:gd name="connsiteY60" fmla="*/ 5544353 h 6246801"/>
              <a:gd name="connsiteX61" fmla="*/ 1601424 w 9384838"/>
              <a:gd name="connsiteY61" fmla="*/ 5520017 h 6246801"/>
              <a:gd name="connsiteX62" fmla="*/ 1575982 w 9384838"/>
              <a:gd name="connsiteY62" fmla="*/ 5544353 h 6246801"/>
              <a:gd name="connsiteX63" fmla="*/ 1575982 w 9384838"/>
              <a:gd name="connsiteY63" fmla="*/ 5595239 h 6246801"/>
              <a:gd name="connsiteX64" fmla="*/ 1550540 w 9384838"/>
              <a:gd name="connsiteY64" fmla="*/ 5595239 h 6246801"/>
              <a:gd name="connsiteX65" fmla="*/ 1550540 w 9384838"/>
              <a:gd name="connsiteY65" fmla="*/ 5645019 h 6246801"/>
              <a:gd name="connsiteX66" fmla="*/ 1500761 w 9384838"/>
              <a:gd name="connsiteY66" fmla="*/ 5619576 h 6246801"/>
              <a:gd name="connsiteX67" fmla="*/ 1475319 w 9384838"/>
              <a:gd name="connsiteY67" fmla="*/ 5619576 h 6246801"/>
              <a:gd name="connsiteX68" fmla="*/ 1425540 w 9384838"/>
              <a:gd name="connsiteY68" fmla="*/ 5595239 h 6246801"/>
              <a:gd name="connsiteX69" fmla="*/ 1475319 w 9384838"/>
              <a:gd name="connsiteY69" fmla="*/ 5569796 h 6246801"/>
              <a:gd name="connsiteX70" fmla="*/ 1450982 w 9384838"/>
              <a:gd name="connsiteY70" fmla="*/ 5544353 h 6246801"/>
              <a:gd name="connsiteX71" fmla="*/ 1450982 w 9384838"/>
              <a:gd name="connsiteY71" fmla="*/ 5544353 h 6246801"/>
              <a:gd name="connsiteX72" fmla="*/ 1425539 w 9384838"/>
              <a:gd name="connsiteY72" fmla="*/ 5544353 h 6246801"/>
              <a:gd name="connsiteX73" fmla="*/ 1400097 w 9384838"/>
              <a:gd name="connsiteY73" fmla="*/ 5469130 h 6246801"/>
              <a:gd name="connsiteX74" fmla="*/ 1400097 w 9384838"/>
              <a:gd name="connsiteY74" fmla="*/ 5419351 h 6246801"/>
              <a:gd name="connsiteX75" fmla="*/ 1450982 w 9384838"/>
              <a:gd name="connsiteY75" fmla="*/ 5369571 h 6246801"/>
              <a:gd name="connsiteX76" fmla="*/ 1450982 w 9384838"/>
              <a:gd name="connsiteY76" fmla="*/ 5344128 h 6246801"/>
              <a:gd name="connsiteX77" fmla="*/ 1400097 w 9384838"/>
              <a:gd name="connsiteY77" fmla="*/ 5318685 h 6246801"/>
              <a:gd name="connsiteX78" fmla="*/ 1425539 w 9384838"/>
              <a:gd name="connsiteY78" fmla="*/ 5268905 h 6246801"/>
              <a:gd name="connsiteX79" fmla="*/ 1400097 w 9384838"/>
              <a:gd name="connsiteY79" fmla="*/ 5243462 h 6246801"/>
              <a:gd name="connsiteX80" fmla="*/ 1450982 w 9384838"/>
              <a:gd name="connsiteY80" fmla="*/ 5218019 h 6246801"/>
              <a:gd name="connsiteX81" fmla="*/ 1526203 w 9384838"/>
              <a:gd name="connsiteY81" fmla="*/ 5193682 h 6246801"/>
              <a:gd name="connsiteX82" fmla="*/ 1575981 w 9384838"/>
              <a:gd name="connsiteY82" fmla="*/ 5168239 h 6246801"/>
              <a:gd name="connsiteX83" fmla="*/ 1575981 w 9384838"/>
              <a:gd name="connsiteY83" fmla="*/ 5118459 h 6246801"/>
              <a:gd name="connsiteX84" fmla="*/ 1625759 w 9384838"/>
              <a:gd name="connsiteY84" fmla="*/ 5093016 h 6246801"/>
              <a:gd name="connsiteX85" fmla="*/ 1625759 w 9384838"/>
              <a:gd name="connsiteY85" fmla="*/ 5043236 h 6246801"/>
              <a:gd name="connsiteX86" fmla="*/ 1726423 w 9384838"/>
              <a:gd name="connsiteY86" fmla="*/ 5017793 h 6246801"/>
              <a:gd name="connsiteX87" fmla="*/ 1726423 w 9384838"/>
              <a:gd name="connsiteY87" fmla="*/ 5067573 h 6246801"/>
              <a:gd name="connsiteX88" fmla="*/ 1751865 w 9384838"/>
              <a:gd name="connsiteY88" fmla="*/ 5118459 h 6246801"/>
              <a:gd name="connsiteX89" fmla="*/ 1851420 w 9384838"/>
              <a:gd name="connsiteY89" fmla="*/ 5118459 h 6246801"/>
              <a:gd name="connsiteX90" fmla="*/ 1902304 w 9384838"/>
              <a:gd name="connsiteY90" fmla="*/ 5142796 h 6246801"/>
              <a:gd name="connsiteX91" fmla="*/ 1977523 w 9384838"/>
              <a:gd name="connsiteY91" fmla="*/ 5093016 h 6246801"/>
              <a:gd name="connsiteX92" fmla="*/ 1999647 w 9384838"/>
              <a:gd name="connsiteY92" fmla="*/ 5047661 h 6246801"/>
              <a:gd name="connsiteX93" fmla="*/ 1989691 w 9384838"/>
              <a:gd name="connsiteY93" fmla="*/ 5011156 h 6246801"/>
              <a:gd name="connsiteX94" fmla="*/ 2030620 w 9384838"/>
              <a:gd name="connsiteY94" fmla="*/ 5032174 h 6246801"/>
              <a:gd name="connsiteX95" fmla="*/ 2050531 w 9384838"/>
              <a:gd name="connsiteY95" fmla="*/ 5012262 h 6246801"/>
              <a:gd name="connsiteX96" fmla="*/ 2127963 w 9384838"/>
              <a:gd name="connsiteY96" fmla="*/ 4992350 h 6246801"/>
              <a:gd name="connsiteX97" fmla="*/ 798333 w 9384838"/>
              <a:gd name="connsiteY97" fmla="*/ 4867347 h 6246801"/>
              <a:gd name="connsiteX98" fmla="*/ 848111 w 9384838"/>
              <a:gd name="connsiteY98" fmla="*/ 4867347 h 6246801"/>
              <a:gd name="connsiteX99" fmla="*/ 873554 w 9384838"/>
              <a:gd name="connsiteY99" fmla="*/ 4917127 h 6246801"/>
              <a:gd name="connsiteX100" fmla="*/ 898996 w 9384838"/>
              <a:gd name="connsiteY100" fmla="*/ 4892790 h 6246801"/>
              <a:gd name="connsiteX101" fmla="*/ 923332 w 9384838"/>
              <a:gd name="connsiteY101" fmla="*/ 4892790 h 6246801"/>
              <a:gd name="connsiteX102" fmla="*/ 873554 w 9384838"/>
              <a:gd name="connsiteY102" fmla="*/ 4942570 h 6246801"/>
              <a:gd name="connsiteX103" fmla="*/ 898996 w 9384838"/>
              <a:gd name="connsiteY103" fmla="*/ 4968013 h 6246801"/>
              <a:gd name="connsiteX104" fmla="*/ 873554 w 9384838"/>
              <a:gd name="connsiteY104" fmla="*/ 4992350 h 6246801"/>
              <a:gd name="connsiteX105" fmla="*/ 898996 w 9384838"/>
              <a:gd name="connsiteY105" fmla="*/ 5017793 h 6246801"/>
              <a:gd name="connsiteX106" fmla="*/ 898996 w 9384838"/>
              <a:gd name="connsiteY106" fmla="*/ 5043236 h 6246801"/>
              <a:gd name="connsiteX107" fmla="*/ 948774 w 9384838"/>
              <a:gd name="connsiteY107" fmla="*/ 5067573 h 6246801"/>
              <a:gd name="connsiteX108" fmla="*/ 974217 w 9384838"/>
              <a:gd name="connsiteY108" fmla="*/ 5093016 h 6246801"/>
              <a:gd name="connsiteX109" fmla="*/ 998553 w 9384838"/>
              <a:gd name="connsiteY109" fmla="*/ 5118459 h 6246801"/>
              <a:gd name="connsiteX110" fmla="*/ 1049437 w 9384838"/>
              <a:gd name="connsiteY110" fmla="*/ 5118459 h 6246801"/>
              <a:gd name="connsiteX111" fmla="*/ 1099216 w 9384838"/>
              <a:gd name="connsiteY111" fmla="*/ 5067573 h 6246801"/>
              <a:gd name="connsiteX112" fmla="*/ 1148994 w 9384838"/>
              <a:gd name="connsiteY112" fmla="*/ 5093016 h 6246801"/>
              <a:gd name="connsiteX113" fmla="*/ 1174436 w 9384838"/>
              <a:gd name="connsiteY113" fmla="*/ 5142796 h 6246801"/>
              <a:gd name="connsiteX114" fmla="*/ 1148994 w 9384838"/>
              <a:gd name="connsiteY114" fmla="*/ 5193682 h 6246801"/>
              <a:gd name="connsiteX115" fmla="*/ 1099216 w 9384838"/>
              <a:gd name="connsiteY115" fmla="*/ 5218019 h 6246801"/>
              <a:gd name="connsiteX116" fmla="*/ 1073773 w 9384838"/>
              <a:gd name="connsiteY116" fmla="*/ 5218019 h 6246801"/>
              <a:gd name="connsiteX117" fmla="*/ 1049437 w 9384838"/>
              <a:gd name="connsiteY117" fmla="*/ 5193682 h 6246801"/>
              <a:gd name="connsiteX118" fmla="*/ 1023995 w 9384838"/>
              <a:gd name="connsiteY118" fmla="*/ 5243462 h 6246801"/>
              <a:gd name="connsiteX119" fmla="*/ 1049437 w 9384838"/>
              <a:gd name="connsiteY119" fmla="*/ 5293242 h 6246801"/>
              <a:gd name="connsiteX120" fmla="*/ 1099216 w 9384838"/>
              <a:gd name="connsiteY120" fmla="*/ 5293242 h 6246801"/>
              <a:gd name="connsiteX121" fmla="*/ 1199879 w 9384838"/>
              <a:gd name="connsiteY121" fmla="*/ 5318685 h 6246801"/>
              <a:gd name="connsiteX122" fmla="*/ 1124658 w 9384838"/>
              <a:gd name="connsiteY122" fmla="*/ 5369571 h 6246801"/>
              <a:gd name="connsiteX123" fmla="*/ 1148994 w 9384838"/>
              <a:gd name="connsiteY123" fmla="*/ 5393907 h 6246801"/>
              <a:gd name="connsiteX124" fmla="*/ 1199879 w 9384838"/>
              <a:gd name="connsiteY124" fmla="*/ 5393907 h 6246801"/>
              <a:gd name="connsiteX125" fmla="*/ 1148994 w 9384838"/>
              <a:gd name="connsiteY125" fmla="*/ 5444793 h 6246801"/>
              <a:gd name="connsiteX126" fmla="*/ 1199879 w 9384838"/>
              <a:gd name="connsiteY126" fmla="*/ 5469130 h 6246801"/>
              <a:gd name="connsiteX127" fmla="*/ 1174436 w 9384838"/>
              <a:gd name="connsiteY127" fmla="*/ 5520016 h 6246801"/>
              <a:gd name="connsiteX128" fmla="*/ 1124658 w 9384838"/>
              <a:gd name="connsiteY128" fmla="*/ 5520016 h 6246801"/>
              <a:gd name="connsiteX129" fmla="*/ 1099216 w 9384838"/>
              <a:gd name="connsiteY129" fmla="*/ 5544353 h 6246801"/>
              <a:gd name="connsiteX130" fmla="*/ 1023995 w 9384838"/>
              <a:gd name="connsiteY130" fmla="*/ 5619576 h 6246801"/>
              <a:gd name="connsiteX131" fmla="*/ 1023995 w 9384838"/>
              <a:gd name="connsiteY131" fmla="*/ 5645019 h 6246801"/>
              <a:gd name="connsiteX132" fmla="*/ 998553 w 9384838"/>
              <a:gd name="connsiteY132" fmla="*/ 5670462 h 6246801"/>
              <a:gd name="connsiteX133" fmla="*/ 823775 w 9384838"/>
              <a:gd name="connsiteY133" fmla="*/ 5920467 h 6246801"/>
              <a:gd name="connsiteX134" fmla="*/ 848111 w 9384838"/>
              <a:gd name="connsiteY134" fmla="*/ 5971353 h 6246801"/>
              <a:gd name="connsiteX135" fmla="*/ 798334 w 9384838"/>
              <a:gd name="connsiteY135" fmla="*/ 6021132 h 6246801"/>
              <a:gd name="connsiteX136" fmla="*/ 772890 w 9384838"/>
              <a:gd name="connsiteY136" fmla="*/ 6046575 h 6246801"/>
              <a:gd name="connsiteX137" fmla="*/ 772890 w 9384838"/>
              <a:gd name="connsiteY137" fmla="*/ 6096355 h 6246801"/>
              <a:gd name="connsiteX138" fmla="*/ 723113 w 9384838"/>
              <a:gd name="connsiteY138" fmla="*/ 6147241 h 6246801"/>
              <a:gd name="connsiteX139" fmla="*/ 697671 w 9384838"/>
              <a:gd name="connsiteY139" fmla="*/ 6096355 h 6246801"/>
              <a:gd name="connsiteX140" fmla="*/ 672229 w 9384838"/>
              <a:gd name="connsiteY140" fmla="*/ 6072018 h 6246801"/>
              <a:gd name="connsiteX141" fmla="*/ 693023 w 9384838"/>
              <a:gd name="connsiteY141" fmla="*/ 6051222 h 6246801"/>
              <a:gd name="connsiteX142" fmla="*/ 702873 w 9384838"/>
              <a:gd name="connsiteY142" fmla="*/ 6041372 h 6246801"/>
              <a:gd name="connsiteX143" fmla="*/ 702874 w 9384838"/>
              <a:gd name="connsiteY143" fmla="*/ 6041371 h 6246801"/>
              <a:gd name="connsiteX144" fmla="*/ 693023 w 9384838"/>
              <a:gd name="connsiteY144" fmla="*/ 6051222 h 6246801"/>
              <a:gd name="connsiteX145" fmla="*/ 672228 w 9384838"/>
              <a:gd name="connsiteY145" fmla="*/ 6072019 h 6246801"/>
              <a:gd name="connsiteX146" fmla="*/ 647891 w 9384838"/>
              <a:gd name="connsiteY146" fmla="*/ 6046576 h 6246801"/>
              <a:gd name="connsiteX147" fmla="*/ 597007 w 9384838"/>
              <a:gd name="connsiteY147" fmla="*/ 6096356 h 6246801"/>
              <a:gd name="connsiteX148" fmla="*/ 622449 w 9384838"/>
              <a:gd name="connsiteY148" fmla="*/ 6147242 h 6246801"/>
              <a:gd name="connsiteX149" fmla="*/ 622449 w 9384838"/>
              <a:gd name="connsiteY149" fmla="*/ 6171578 h 6246801"/>
              <a:gd name="connsiteX150" fmla="*/ 597007 w 9384838"/>
              <a:gd name="connsiteY150" fmla="*/ 6171578 h 6246801"/>
              <a:gd name="connsiteX151" fmla="*/ 547229 w 9384838"/>
              <a:gd name="connsiteY151" fmla="*/ 6222464 h 6246801"/>
              <a:gd name="connsiteX152" fmla="*/ 497452 w 9384838"/>
              <a:gd name="connsiteY152" fmla="*/ 6222464 h 6246801"/>
              <a:gd name="connsiteX153" fmla="*/ 422232 w 9384838"/>
              <a:gd name="connsiteY153" fmla="*/ 6246801 h 6246801"/>
              <a:gd name="connsiteX154" fmla="*/ 472009 w 9384838"/>
              <a:gd name="connsiteY154" fmla="*/ 6171578 h 6246801"/>
              <a:gd name="connsiteX155" fmla="*/ 521787 w 9384838"/>
              <a:gd name="connsiteY155" fmla="*/ 6121799 h 6246801"/>
              <a:gd name="connsiteX156" fmla="*/ 497452 w 9384838"/>
              <a:gd name="connsiteY156" fmla="*/ 6046576 h 6246801"/>
              <a:gd name="connsiteX157" fmla="*/ 497452 w 9384838"/>
              <a:gd name="connsiteY157" fmla="*/ 5996796 h 6246801"/>
              <a:gd name="connsiteX158" fmla="*/ 521787 w 9384838"/>
              <a:gd name="connsiteY158" fmla="*/ 5996796 h 6246801"/>
              <a:gd name="connsiteX159" fmla="*/ 572672 w 9384838"/>
              <a:gd name="connsiteY159" fmla="*/ 5945910 h 6246801"/>
              <a:gd name="connsiteX160" fmla="*/ 547229 w 9384838"/>
              <a:gd name="connsiteY160" fmla="*/ 5920467 h 6246801"/>
              <a:gd name="connsiteX161" fmla="*/ 497452 w 9384838"/>
              <a:gd name="connsiteY161" fmla="*/ 5896130 h 6246801"/>
              <a:gd name="connsiteX162" fmla="*/ 472009 w 9384838"/>
              <a:gd name="connsiteY162" fmla="*/ 5920467 h 6246801"/>
              <a:gd name="connsiteX163" fmla="*/ 396790 w 9384838"/>
              <a:gd name="connsiteY163" fmla="*/ 6021133 h 6246801"/>
              <a:gd name="connsiteX164" fmla="*/ 422232 w 9384838"/>
              <a:gd name="connsiteY164" fmla="*/ 6046576 h 6246801"/>
              <a:gd name="connsiteX165" fmla="*/ 422232 w 9384838"/>
              <a:gd name="connsiteY165" fmla="*/ 6096356 h 6246801"/>
              <a:gd name="connsiteX166" fmla="*/ 446568 w 9384838"/>
              <a:gd name="connsiteY166" fmla="*/ 6121799 h 6246801"/>
              <a:gd name="connsiteX167" fmla="*/ 422232 w 9384838"/>
              <a:gd name="connsiteY167" fmla="*/ 6147242 h 6246801"/>
              <a:gd name="connsiteX168" fmla="*/ 396790 w 9384838"/>
              <a:gd name="connsiteY168" fmla="*/ 6147242 h 6246801"/>
              <a:gd name="connsiteX169" fmla="*/ 371348 w 9384838"/>
              <a:gd name="connsiteY169" fmla="*/ 6121799 h 6246801"/>
              <a:gd name="connsiteX170" fmla="*/ 296127 w 9384838"/>
              <a:gd name="connsiteY170" fmla="*/ 6072019 h 6246801"/>
              <a:gd name="connsiteX171" fmla="*/ 271792 w 9384838"/>
              <a:gd name="connsiteY171" fmla="*/ 5996796 h 6246801"/>
              <a:gd name="connsiteX172" fmla="*/ 321570 w 9384838"/>
              <a:gd name="connsiteY172" fmla="*/ 6021133 h 6246801"/>
              <a:gd name="connsiteX173" fmla="*/ 347012 w 9384838"/>
              <a:gd name="connsiteY173" fmla="*/ 5996796 h 6246801"/>
              <a:gd name="connsiteX174" fmla="*/ 371348 w 9384838"/>
              <a:gd name="connsiteY174" fmla="*/ 5920467 h 6246801"/>
              <a:gd name="connsiteX175" fmla="*/ 321570 w 9384838"/>
              <a:gd name="connsiteY175" fmla="*/ 5845245 h 6246801"/>
              <a:gd name="connsiteX176" fmla="*/ 371348 w 9384838"/>
              <a:gd name="connsiteY176" fmla="*/ 5795465 h 6246801"/>
              <a:gd name="connsiteX177" fmla="*/ 371348 w 9384838"/>
              <a:gd name="connsiteY177" fmla="*/ 5745685 h 6246801"/>
              <a:gd name="connsiteX178" fmla="*/ 371348 w 9384838"/>
              <a:gd name="connsiteY178" fmla="*/ 5720242 h 6246801"/>
              <a:gd name="connsiteX179" fmla="*/ 347012 w 9384838"/>
              <a:gd name="connsiteY179" fmla="*/ 5670462 h 6246801"/>
              <a:gd name="connsiteX180" fmla="*/ 446567 w 9384838"/>
              <a:gd name="connsiteY180" fmla="*/ 5670462 h 6246801"/>
              <a:gd name="connsiteX181" fmla="*/ 462479 w 9384838"/>
              <a:gd name="connsiteY181" fmla="*/ 5674309 h 6246801"/>
              <a:gd name="connsiteX182" fmla="*/ 471828 w 9384838"/>
              <a:gd name="connsiteY182" fmla="*/ 5676570 h 6246801"/>
              <a:gd name="connsiteX183" fmla="*/ 471828 w 9384838"/>
              <a:gd name="connsiteY183" fmla="*/ 5676569 h 6246801"/>
              <a:gd name="connsiteX184" fmla="*/ 462479 w 9384838"/>
              <a:gd name="connsiteY184" fmla="*/ 5674309 h 6246801"/>
              <a:gd name="connsiteX185" fmla="*/ 446568 w 9384838"/>
              <a:gd name="connsiteY185" fmla="*/ 5670462 h 6246801"/>
              <a:gd name="connsiteX186" fmla="*/ 446567 w 9384838"/>
              <a:gd name="connsiteY186" fmla="*/ 5670462 h 6246801"/>
              <a:gd name="connsiteX187" fmla="*/ 521787 w 9384838"/>
              <a:gd name="connsiteY187" fmla="*/ 5595239 h 6246801"/>
              <a:gd name="connsiteX188" fmla="*/ 572672 w 9384838"/>
              <a:gd name="connsiteY188" fmla="*/ 5569796 h 6246801"/>
              <a:gd name="connsiteX189" fmla="*/ 572672 w 9384838"/>
              <a:gd name="connsiteY189" fmla="*/ 5520016 h 6246801"/>
              <a:gd name="connsiteX190" fmla="*/ 647892 w 9384838"/>
              <a:gd name="connsiteY190" fmla="*/ 5494573 h 6246801"/>
              <a:gd name="connsiteX191" fmla="*/ 622450 w 9384838"/>
              <a:gd name="connsiteY191" fmla="*/ 5469130 h 6246801"/>
              <a:gd name="connsiteX192" fmla="*/ 547230 w 9384838"/>
              <a:gd name="connsiteY192" fmla="*/ 5469130 h 6246801"/>
              <a:gd name="connsiteX193" fmla="*/ 622450 w 9384838"/>
              <a:gd name="connsiteY193" fmla="*/ 5444793 h 6246801"/>
              <a:gd name="connsiteX194" fmla="*/ 622450 w 9384838"/>
              <a:gd name="connsiteY194" fmla="*/ 5369570 h 6246801"/>
              <a:gd name="connsiteX195" fmla="*/ 597008 w 9384838"/>
              <a:gd name="connsiteY195" fmla="*/ 5369570 h 6246801"/>
              <a:gd name="connsiteX196" fmla="*/ 597008 w 9384838"/>
              <a:gd name="connsiteY196" fmla="*/ 5344127 h 6246801"/>
              <a:gd name="connsiteX197" fmla="*/ 572672 w 9384838"/>
              <a:gd name="connsiteY197" fmla="*/ 5318684 h 6246801"/>
              <a:gd name="connsiteX198" fmla="*/ 597008 w 9384838"/>
              <a:gd name="connsiteY198" fmla="*/ 5268904 h 6246801"/>
              <a:gd name="connsiteX199" fmla="*/ 572672 w 9384838"/>
              <a:gd name="connsiteY199" fmla="*/ 5268904 h 6246801"/>
              <a:gd name="connsiteX200" fmla="*/ 572672 w 9384838"/>
              <a:gd name="connsiteY200" fmla="*/ 5218018 h 6246801"/>
              <a:gd name="connsiteX201" fmla="*/ 547230 w 9384838"/>
              <a:gd name="connsiteY201" fmla="*/ 5193682 h 6246801"/>
              <a:gd name="connsiteX202" fmla="*/ 547229 w 9384838"/>
              <a:gd name="connsiteY202" fmla="*/ 5193682 h 6246801"/>
              <a:gd name="connsiteX203" fmla="*/ 521787 w 9384838"/>
              <a:gd name="connsiteY203" fmla="*/ 5168239 h 6246801"/>
              <a:gd name="connsiteX204" fmla="*/ 472009 w 9384838"/>
              <a:gd name="connsiteY204" fmla="*/ 5193682 h 6246801"/>
              <a:gd name="connsiteX205" fmla="*/ 472009 w 9384838"/>
              <a:gd name="connsiteY205" fmla="*/ 5293241 h 6246801"/>
              <a:gd name="connsiteX206" fmla="*/ 472009 w 9384838"/>
              <a:gd name="connsiteY206" fmla="*/ 5293241 h 6246801"/>
              <a:gd name="connsiteX207" fmla="*/ 422231 w 9384838"/>
              <a:gd name="connsiteY207" fmla="*/ 5318684 h 6246801"/>
              <a:gd name="connsiteX208" fmla="*/ 446567 w 9384838"/>
              <a:gd name="connsiteY208" fmla="*/ 5344127 h 6246801"/>
              <a:gd name="connsiteX209" fmla="*/ 497451 w 9384838"/>
              <a:gd name="connsiteY209" fmla="*/ 5344127 h 6246801"/>
              <a:gd name="connsiteX210" fmla="*/ 521787 w 9384838"/>
              <a:gd name="connsiteY210" fmla="*/ 5318684 h 6246801"/>
              <a:gd name="connsiteX211" fmla="*/ 521787 w 9384838"/>
              <a:gd name="connsiteY211" fmla="*/ 5369570 h 6246801"/>
              <a:gd name="connsiteX212" fmla="*/ 497451 w 9384838"/>
              <a:gd name="connsiteY212" fmla="*/ 5419350 h 6246801"/>
              <a:gd name="connsiteX213" fmla="*/ 472009 w 9384838"/>
              <a:gd name="connsiteY213" fmla="*/ 5419350 h 6246801"/>
              <a:gd name="connsiteX214" fmla="*/ 446567 w 9384838"/>
              <a:gd name="connsiteY214" fmla="*/ 5444793 h 6246801"/>
              <a:gd name="connsiteX215" fmla="*/ 422231 w 9384838"/>
              <a:gd name="connsiteY215" fmla="*/ 5419350 h 6246801"/>
              <a:gd name="connsiteX216" fmla="*/ 446567 w 9384838"/>
              <a:gd name="connsiteY216" fmla="*/ 5393907 h 6246801"/>
              <a:gd name="connsiteX217" fmla="*/ 446567 w 9384838"/>
              <a:gd name="connsiteY217" fmla="*/ 5369570 h 6246801"/>
              <a:gd name="connsiteX218" fmla="*/ 422231 w 9384838"/>
              <a:gd name="connsiteY218" fmla="*/ 5344127 h 6246801"/>
              <a:gd name="connsiteX219" fmla="*/ 371347 w 9384838"/>
              <a:gd name="connsiteY219" fmla="*/ 5369570 h 6246801"/>
              <a:gd name="connsiteX220" fmla="*/ 347011 w 9384838"/>
              <a:gd name="connsiteY220" fmla="*/ 5344127 h 6246801"/>
              <a:gd name="connsiteX221" fmla="*/ 321569 w 9384838"/>
              <a:gd name="connsiteY221" fmla="*/ 5393907 h 6246801"/>
              <a:gd name="connsiteX222" fmla="*/ 271791 w 9384838"/>
              <a:gd name="connsiteY222" fmla="*/ 5419350 h 6246801"/>
              <a:gd name="connsiteX223" fmla="*/ 321569 w 9384838"/>
              <a:gd name="connsiteY223" fmla="*/ 5369570 h 6246801"/>
              <a:gd name="connsiteX224" fmla="*/ 296127 w 9384838"/>
              <a:gd name="connsiteY224" fmla="*/ 5344127 h 6246801"/>
              <a:gd name="connsiteX225" fmla="*/ 296127 w 9384838"/>
              <a:gd name="connsiteY225" fmla="*/ 5293241 h 6246801"/>
              <a:gd name="connsiteX226" fmla="*/ 271791 w 9384838"/>
              <a:gd name="connsiteY226" fmla="*/ 5293241 h 6246801"/>
              <a:gd name="connsiteX227" fmla="*/ 246349 w 9384838"/>
              <a:gd name="connsiteY227" fmla="*/ 5243462 h 6246801"/>
              <a:gd name="connsiteX228" fmla="*/ 296127 w 9384838"/>
              <a:gd name="connsiteY228" fmla="*/ 5168239 h 6246801"/>
              <a:gd name="connsiteX229" fmla="*/ 321569 w 9384838"/>
              <a:gd name="connsiteY229" fmla="*/ 5193682 h 6246801"/>
              <a:gd name="connsiteX230" fmla="*/ 296127 w 9384838"/>
              <a:gd name="connsiteY230" fmla="*/ 5218019 h 6246801"/>
              <a:gd name="connsiteX231" fmla="*/ 321569 w 9384838"/>
              <a:gd name="connsiteY231" fmla="*/ 5218019 h 6246801"/>
              <a:gd name="connsiteX232" fmla="*/ 321569 w 9384838"/>
              <a:gd name="connsiteY232" fmla="*/ 5243462 h 6246801"/>
              <a:gd name="connsiteX233" fmla="*/ 296127 w 9384838"/>
              <a:gd name="connsiteY233" fmla="*/ 5268905 h 6246801"/>
              <a:gd name="connsiteX234" fmla="*/ 321569 w 9384838"/>
              <a:gd name="connsiteY234" fmla="*/ 5318684 h 6246801"/>
              <a:gd name="connsiteX235" fmla="*/ 347011 w 9384838"/>
              <a:gd name="connsiteY235" fmla="*/ 5293241 h 6246801"/>
              <a:gd name="connsiteX236" fmla="*/ 371347 w 9384838"/>
              <a:gd name="connsiteY236" fmla="*/ 5318684 h 6246801"/>
              <a:gd name="connsiteX237" fmla="*/ 396789 w 9384838"/>
              <a:gd name="connsiteY237" fmla="*/ 5318684 h 6246801"/>
              <a:gd name="connsiteX238" fmla="*/ 371347 w 9384838"/>
              <a:gd name="connsiteY238" fmla="*/ 5268905 h 6246801"/>
              <a:gd name="connsiteX239" fmla="*/ 396789 w 9384838"/>
              <a:gd name="connsiteY239" fmla="*/ 5243462 h 6246801"/>
              <a:gd name="connsiteX240" fmla="*/ 371347 w 9384838"/>
              <a:gd name="connsiteY240" fmla="*/ 5193682 h 6246801"/>
              <a:gd name="connsiteX241" fmla="*/ 321569 w 9384838"/>
              <a:gd name="connsiteY241" fmla="*/ 5168239 h 6246801"/>
              <a:gd name="connsiteX242" fmla="*/ 347011 w 9384838"/>
              <a:gd name="connsiteY242" fmla="*/ 5142796 h 6246801"/>
              <a:gd name="connsiteX243" fmla="*/ 296127 w 9384838"/>
              <a:gd name="connsiteY243" fmla="*/ 5142796 h 6246801"/>
              <a:gd name="connsiteX244" fmla="*/ 271791 w 9384838"/>
              <a:gd name="connsiteY244" fmla="*/ 5093016 h 6246801"/>
              <a:gd name="connsiteX245" fmla="*/ 296127 w 9384838"/>
              <a:gd name="connsiteY245" fmla="*/ 5067573 h 6246801"/>
              <a:gd name="connsiteX246" fmla="*/ 271791 w 9384838"/>
              <a:gd name="connsiteY246" fmla="*/ 5043236 h 6246801"/>
              <a:gd name="connsiteX247" fmla="*/ 271791 w 9384838"/>
              <a:gd name="connsiteY247" fmla="*/ 5017793 h 6246801"/>
              <a:gd name="connsiteX248" fmla="*/ 321569 w 9384838"/>
              <a:gd name="connsiteY248" fmla="*/ 5043236 h 6246801"/>
              <a:gd name="connsiteX249" fmla="*/ 347011 w 9384838"/>
              <a:gd name="connsiteY249" fmla="*/ 5043236 h 6246801"/>
              <a:gd name="connsiteX250" fmla="*/ 371347 w 9384838"/>
              <a:gd name="connsiteY250" fmla="*/ 5067573 h 6246801"/>
              <a:gd name="connsiteX251" fmla="*/ 371347 w 9384838"/>
              <a:gd name="connsiteY251" fmla="*/ 5093016 h 6246801"/>
              <a:gd name="connsiteX252" fmla="*/ 396789 w 9384838"/>
              <a:gd name="connsiteY252" fmla="*/ 5093016 h 6246801"/>
              <a:gd name="connsiteX253" fmla="*/ 396789 w 9384838"/>
              <a:gd name="connsiteY253" fmla="*/ 5067573 h 6246801"/>
              <a:gd name="connsiteX254" fmla="*/ 422231 w 9384838"/>
              <a:gd name="connsiteY254" fmla="*/ 5043236 h 6246801"/>
              <a:gd name="connsiteX255" fmla="*/ 371347 w 9384838"/>
              <a:gd name="connsiteY255" fmla="*/ 5017793 h 6246801"/>
              <a:gd name="connsiteX256" fmla="*/ 396789 w 9384838"/>
              <a:gd name="connsiteY256" fmla="*/ 4992350 h 6246801"/>
              <a:gd name="connsiteX257" fmla="*/ 422231 w 9384838"/>
              <a:gd name="connsiteY257" fmla="*/ 4968013 h 6246801"/>
              <a:gd name="connsiteX258" fmla="*/ 446567 w 9384838"/>
              <a:gd name="connsiteY258" fmla="*/ 4992350 h 6246801"/>
              <a:gd name="connsiteX259" fmla="*/ 446567 w 9384838"/>
              <a:gd name="connsiteY259" fmla="*/ 5017793 h 6246801"/>
              <a:gd name="connsiteX260" fmla="*/ 472009 w 9384838"/>
              <a:gd name="connsiteY260" fmla="*/ 5043236 h 6246801"/>
              <a:gd name="connsiteX261" fmla="*/ 497451 w 9384838"/>
              <a:gd name="connsiteY261" fmla="*/ 5017793 h 6246801"/>
              <a:gd name="connsiteX262" fmla="*/ 497452 w 9384838"/>
              <a:gd name="connsiteY262" fmla="*/ 5017793 h 6246801"/>
              <a:gd name="connsiteX263" fmla="*/ 547230 w 9384838"/>
              <a:gd name="connsiteY263" fmla="*/ 5017793 h 6246801"/>
              <a:gd name="connsiteX264" fmla="*/ 521788 w 9384838"/>
              <a:gd name="connsiteY264" fmla="*/ 4992350 h 6246801"/>
              <a:gd name="connsiteX265" fmla="*/ 572672 w 9384838"/>
              <a:gd name="connsiteY265" fmla="*/ 4968013 h 6246801"/>
              <a:gd name="connsiteX266" fmla="*/ 597008 w 9384838"/>
              <a:gd name="connsiteY266" fmla="*/ 4992350 h 6246801"/>
              <a:gd name="connsiteX267" fmla="*/ 647892 w 9384838"/>
              <a:gd name="connsiteY267" fmla="*/ 4992350 h 6246801"/>
              <a:gd name="connsiteX268" fmla="*/ 647892 w 9384838"/>
              <a:gd name="connsiteY268" fmla="*/ 4968013 h 6246801"/>
              <a:gd name="connsiteX269" fmla="*/ 672228 w 9384838"/>
              <a:gd name="connsiteY269" fmla="*/ 4942570 h 6246801"/>
              <a:gd name="connsiteX270" fmla="*/ 672228 w 9384838"/>
              <a:gd name="connsiteY270" fmla="*/ 4917127 h 6246801"/>
              <a:gd name="connsiteX271" fmla="*/ 723112 w 9384838"/>
              <a:gd name="connsiteY271" fmla="*/ 4892790 h 6246801"/>
              <a:gd name="connsiteX272" fmla="*/ 772890 w 9384838"/>
              <a:gd name="connsiteY272" fmla="*/ 4892790 h 6246801"/>
              <a:gd name="connsiteX273" fmla="*/ 798333 w 9384838"/>
              <a:gd name="connsiteY273" fmla="*/ 4867347 h 6246801"/>
              <a:gd name="connsiteX274" fmla="*/ 291494 w 9384838"/>
              <a:gd name="connsiteY274" fmla="*/ 3896294 h 6246801"/>
              <a:gd name="connsiteX275" fmla="*/ 319795 w 9384838"/>
              <a:gd name="connsiteY275" fmla="*/ 3947235 h 6246801"/>
              <a:gd name="connsiteX276" fmla="*/ 280174 w 9384838"/>
              <a:gd name="connsiteY276" fmla="*/ 4026476 h 6246801"/>
              <a:gd name="connsiteX277" fmla="*/ 234893 w 9384838"/>
              <a:gd name="connsiteY277" fmla="*/ 4026476 h 6246801"/>
              <a:gd name="connsiteX278" fmla="*/ 220743 w 9384838"/>
              <a:gd name="connsiteY278" fmla="*/ 4066097 h 6246801"/>
              <a:gd name="connsiteX279" fmla="*/ 178292 w 9384838"/>
              <a:gd name="connsiteY279" fmla="*/ 4074587 h 6246801"/>
              <a:gd name="connsiteX280" fmla="*/ 133012 w 9384838"/>
              <a:gd name="connsiteY280" fmla="*/ 4111377 h 6246801"/>
              <a:gd name="connsiteX281" fmla="*/ 93391 w 9384838"/>
              <a:gd name="connsiteY281" fmla="*/ 4125528 h 6246801"/>
              <a:gd name="connsiteX282" fmla="*/ 113201 w 9384838"/>
              <a:gd name="connsiteY282" fmla="*/ 4187789 h 6246801"/>
              <a:gd name="connsiteX283" fmla="*/ 82071 w 9384838"/>
              <a:gd name="connsiteY283" fmla="*/ 4187789 h 6246801"/>
              <a:gd name="connsiteX284" fmla="*/ 59430 w 9384838"/>
              <a:gd name="connsiteY284" fmla="*/ 4250050 h 6246801"/>
              <a:gd name="connsiteX285" fmla="*/ 76411 w 9384838"/>
              <a:gd name="connsiteY285" fmla="*/ 4275521 h 6246801"/>
              <a:gd name="connsiteX286" fmla="*/ 11320 w 9384838"/>
              <a:gd name="connsiteY286" fmla="*/ 4317971 h 6246801"/>
              <a:gd name="connsiteX287" fmla="*/ 0 w 9384838"/>
              <a:gd name="connsiteY287" fmla="*/ 4230240 h 6246801"/>
              <a:gd name="connsiteX288" fmla="*/ 31130 w 9384838"/>
              <a:gd name="connsiteY288" fmla="*/ 4218920 h 6246801"/>
              <a:gd name="connsiteX289" fmla="*/ 45280 w 9384838"/>
              <a:gd name="connsiteY289" fmla="*/ 4187789 h 6246801"/>
              <a:gd name="connsiteX290" fmla="*/ 53771 w 9384838"/>
              <a:gd name="connsiteY290" fmla="*/ 4131188 h 6246801"/>
              <a:gd name="connsiteX291" fmla="*/ 70751 w 9384838"/>
              <a:gd name="connsiteY291" fmla="*/ 4105717 h 6246801"/>
              <a:gd name="connsiteX292" fmla="*/ 124522 w 9384838"/>
              <a:gd name="connsiteY292" fmla="*/ 4083077 h 6246801"/>
              <a:gd name="connsiteX293" fmla="*/ 152822 w 9384838"/>
              <a:gd name="connsiteY293" fmla="*/ 4040626 h 6246801"/>
              <a:gd name="connsiteX294" fmla="*/ 104711 w 9384838"/>
              <a:gd name="connsiteY294" fmla="*/ 4023646 h 6246801"/>
              <a:gd name="connsiteX295" fmla="*/ 104711 w 9384838"/>
              <a:gd name="connsiteY295" fmla="*/ 3981195 h 6246801"/>
              <a:gd name="connsiteX296" fmla="*/ 144332 w 9384838"/>
              <a:gd name="connsiteY296" fmla="*/ 3981195 h 6246801"/>
              <a:gd name="connsiteX297" fmla="*/ 181122 w 9384838"/>
              <a:gd name="connsiteY297" fmla="*/ 4020816 h 6246801"/>
              <a:gd name="connsiteX298" fmla="*/ 240553 w 9384838"/>
              <a:gd name="connsiteY298" fmla="*/ 3955725 h 6246801"/>
              <a:gd name="connsiteX299" fmla="*/ 271684 w 9384838"/>
              <a:gd name="connsiteY299" fmla="*/ 3907614 h 6246801"/>
              <a:gd name="connsiteX300" fmla="*/ 291494 w 9384838"/>
              <a:gd name="connsiteY300" fmla="*/ 3896294 h 6246801"/>
              <a:gd name="connsiteX301" fmla="*/ 481106 w 9384838"/>
              <a:gd name="connsiteY301" fmla="*/ 3596309 h 6246801"/>
              <a:gd name="connsiteX302" fmla="*/ 435825 w 9384838"/>
              <a:gd name="connsiteY302" fmla="*/ 3664230 h 6246801"/>
              <a:gd name="connsiteX303" fmla="*/ 396205 w 9384838"/>
              <a:gd name="connsiteY303" fmla="*/ 3638759 h 6246801"/>
              <a:gd name="connsiteX304" fmla="*/ 481106 w 9384838"/>
              <a:gd name="connsiteY304" fmla="*/ 3596309 h 6246801"/>
              <a:gd name="connsiteX305" fmla="*/ 4460871 w 9384838"/>
              <a:gd name="connsiteY305" fmla="*/ 3512231 h 6246801"/>
              <a:gd name="connsiteX306" fmla="*/ 4435429 w 9384838"/>
              <a:gd name="connsiteY306" fmla="*/ 3563117 h 6246801"/>
              <a:gd name="connsiteX307" fmla="*/ 4385651 w 9384838"/>
              <a:gd name="connsiteY307" fmla="*/ 3612896 h 6246801"/>
              <a:gd name="connsiteX308" fmla="*/ 4385651 w 9384838"/>
              <a:gd name="connsiteY308" fmla="*/ 3638339 h 6246801"/>
              <a:gd name="connsiteX309" fmla="*/ 4435429 w 9384838"/>
              <a:gd name="connsiteY309" fmla="*/ 3638339 h 6246801"/>
              <a:gd name="connsiteX310" fmla="*/ 4435429 w 9384838"/>
              <a:gd name="connsiteY310" fmla="*/ 3662676 h 6246801"/>
              <a:gd name="connsiteX311" fmla="*/ 4385651 w 9384838"/>
              <a:gd name="connsiteY311" fmla="*/ 3713562 h 6246801"/>
              <a:gd name="connsiteX312" fmla="*/ 4284989 w 9384838"/>
              <a:gd name="connsiteY312" fmla="*/ 3737899 h 6246801"/>
              <a:gd name="connsiteX313" fmla="*/ 4310431 w 9384838"/>
              <a:gd name="connsiteY313" fmla="*/ 3688119 h 6246801"/>
              <a:gd name="connsiteX314" fmla="*/ 4335873 w 9384838"/>
              <a:gd name="connsiteY314" fmla="*/ 3662676 h 6246801"/>
              <a:gd name="connsiteX315" fmla="*/ 4335873 w 9384838"/>
              <a:gd name="connsiteY315" fmla="*/ 3638339 h 6246801"/>
              <a:gd name="connsiteX316" fmla="*/ 4284989 w 9384838"/>
              <a:gd name="connsiteY316" fmla="*/ 3662676 h 6246801"/>
              <a:gd name="connsiteX317" fmla="*/ 4284989 w 9384838"/>
              <a:gd name="connsiteY317" fmla="*/ 3612896 h 6246801"/>
              <a:gd name="connsiteX318" fmla="*/ 4360209 w 9384838"/>
              <a:gd name="connsiteY318" fmla="*/ 3537674 h 6246801"/>
              <a:gd name="connsiteX319" fmla="*/ 4460871 w 9384838"/>
              <a:gd name="connsiteY319" fmla="*/ 3512231 h 6246801"/>
              <a:gd name="connsiteX320" fmla="*/ 605629 w 9384838"/>
              <a:gd name="connsiteY320" fmla="*/ 3364245 h 6246801"/>
              <a:gd name="connsiteX321" fmla="*/ 611289 w 9384838"/>
              <a:gd name="connsiteY321" fmla="*/ 3409526 h 6246801"/>
              <a:gd name="connsiteX322" fmla="*/ 633929 w 9384838"/>
              <a:gd name="connsiteY322" fmla="*/ 3437826 h 6246801"/>
              <a:gd name="connsiteX323" fmla="*/ 616949 w 9384838"/>
              <a:gd name="connsiteY323" fmla="*/ 3485937 h 6246801"/>
              <a:gd name="connsiteX324" fmla="*/ 599969 w 9384838"/>
              <a:gd name="connsiteY324" fmla="*/ 3497257 h 6246801"/>
              <a:gd name="connsiteX325" fmla="*/ 560348 w 9384838"/>
              <a:gd name="connsiteY325" fmla="*/ 3451976 h 6246801"/>
              <a:gd name="connsiteX326" fmla="*/ 577328 w 9384838"/>
              <a:gd name="connsiteY326" fmla="*/ 3415186 h 6246801"/>
              <a:gd name="connsiteX327" fmla="*/ 574498 w 9384838"/>
              <a:gd name="connsiteY327" fmla="*/ 3369905 h 6246801"/>
              <a:gd name="connsiteX328" fmla="*/ 605629 w 9384838"/>
              <a:gd name="connsiteY328" fmla="*/ 3364245 h 6246801"/>
              <a:gd name="connsiteX329" fmla="*/ 1098059 w 9384838"/>
              <a:gd name="connsiteY329" fmla="*/ 3109544 h 6246801"/>
              <a:gd name="connsiteX330" fmla="*/ 1081079 w 9384838"/>
              <a:gd name="connsiteY330" fmla="*/ 3137841 h 6246801"/>
              <a:gd name="connsiteX331" fmla="*/ 1064099 w 9384838"/>
              <a:gd name="connsiteY331" fmla="*/ 3154822 h 6246801"/>
              <a:gd name="connsiteX332" fmla="*/ 1038628 w 9384838"/>
              <a:gd name="connsiteY332" fmla="*/ 3143502 h 6246801"/>
              <a:gd name="connsiteX333" fmla="*/ 1098059 w 9384838"/>
              <a:gd name="connsiteY333" fmla="*/ 3109544 h 6246801"/>
              <a:gd name="connsiteX334" fmla="*/ 905615 w 9384838"/>
              <a:gd name="connsiteY334" fmla="*/ 3061433 h 6246801"/>
              <a:gd name="connsiteX335" fmla="*/ 905615 w 9384838"/>
              <a:gd name="connsiteY335" fmla="*/ 3098224 h 6246801"/>
              <a:gd name="connsiteX336" fmla="*/ 874484 w 9384838"/>
              <a:gd name="connsiteY336" fmla="*/ 3149161 h 6246801"/>
              <a:gd name="connsiteX337" fmla="*/ 820713 w 9384838"/>
              <a:gd name="connsiteY337" fmla="*/ 3171802 h 6246801"/>
              <a:gd name="connsiteX338" fmla="*/ 826373 w 9384838"/>
              <a:gd name="connsiteY338" fmla="*/ 3205762 h 6246801"/>
              <a:gd name="connsiteX339" fmla="*/ 769772 w 9384838"/>
              <a:gd name="connsiteY339" fmla="*/ 3214252 h 6246801"/>
              <a:gd name="connsiteX340" fmla="*/ 775432 w 9384838"/>
              <a:gd name="connsiteY340" fmla="*/ 3253873 h 6246801"/>
              <a:gd name="connsiteX341" fmla="*/ 738642 w 9384838"/>
              <a:gd name="connsiteY341" fmla="*/ 3245383 h 6246801"/>
              <a:gd name="connsiteX342" fmla="*/ 724492 w 9384838"/>
              <a:gd name="connsiteY342" fmla="*/ 3214252 h 6246801"/>
              <a:gd name="connsiteX343" fmla="*/ 701851 w 9384838"/>
              <a:gd name="connsiteY343" fmla="*/ 3183122 h 6246801"/>
              <a:gd name="connsiteX344" fmla="*/ 724492 w 9384838"/>
              <a:gd name="connsiteY344" fmla="*/ 3168972 h 6246801"/>
              <a:gd name="connsiteX345" fmla="*/ 747132 w 9384838"/>
              <a:gd name="connsiteY345" fmla="*/ 3146331 h 6246801"/>
              <a:gd name="connsiteX346" fmla="*/ 843354 w 9384838"/>
              <a:gd name="connsiteY346" fmla="*/ 3098224 h 6246801"/>
              <a:gd name="connsiteX347" fmla="*/ 905615 w 9384838"/>
              <a:gd name="connsiteY347" fmla="*/ 3061433 h 6246801"/>
              <a:gd name="connsiteX348" fmla="*/ 936745 w 9384838"/>
              <a:gd name="connsiteY348" fmla="*/ 3033132 h 6246801"/>
              <a:gd name="connsiteX349" fmla="*/ 973535 w 9384838"/>
              <a:gd name="connsiteY349" fmla="*/ 3081244 h 6246801"/>
              <a:gd name="connsiteX350" fmla="*/ 948066 w 9384838"/>
              <a:gd name="connsiteY350" fmla="*/ 3115203 h 6246801"/>
              <a:gd name="connsiteX351" fmla="*/ 925424 w 9384838"/>
              <a:gd name="connsiteY351" fmla="*/ 3067093 h 6246801"/>
              <a:gd name="connsiteX352" fmla="*/ 936745 w 9384838"/>
              <a:gd name="connsiteY352" fmla="*/ 3033132 h 6246801"/>
              <a:gd name="connsiteX353" fmla="*/ 5840275 w 9384838"/>
              <a:gd name="connsiteY353" fmla="*/ 2081897 h 6246801"/>
              <a:gd name="connsiteX354" fmla="*/ 5891159 w 9384838"/>
              <a:gd name="connsiteY354" fmla="*/ 2132783 h 6246801"/>
              <a:gd name="connsiteX355" fmla="*/ 5891159 w 9384838"/>
              <a:gd name="connsiteY355" fmla="*/ 2158226 h 6246801"/>
              <a:gd name="connsiteX356" fmla="*/ 5966379 w 9384838"/>
              <a:gd name="connsiteY356" fmla="*/ 2208005 h 6246801"/>
              <a:gd name="connsiteX357" fmla="*/ 6016157 w 9384838"/>
              <a:gd name="connsiteY357" fmla="*/ 2208005 h 6246801"/>
              <a:gd name="connsiteX358" fmla="*/ 6041599 w 9384838"/>
              <a:gd name="connsiteY358" fmla="*/ 2208005 h 6246801"/>
              <a:gd name="connsiteX359" fmla="*/ 5966379 w 9384838"/>
              <a:gd name="connsiteY359" fmla="*/ 2308672 h 6246801"/>
              <a:gd name="connsiteX360" fmla="*/ 5916601 w 9384838"/>
              <a:gd name="connsiteY360" fmla="*/ 2558676 h 6246801"/>
              <a:gd name="connsiteX361" fmla="*/ 5916601 w 9384838"/>
              <a:gd name="connsiteY361" fmla="*/ 2659341 h 6246801"/>
              <a:gd name="connsiteX362" fmla="*/ 5966379 w 9384838"/>
              <a:gd name="connsiteY362" fmla="*/ 2684786 h 6246801"/>
              <a:gd name="connsiteX363" fmla="*/ 5991821 w 9384838"/>
              <a:gd name="connsiteY363" fmla="*/ 2734563 h 6246801"/>
              <a:gd name="connsiteX364" fmla="*/ 6016157 w 9384838"/>
              <a:gd name="connsiteY364" fmla="*/ 2785448 h 6246801"/>
              <a:gd name="connsiteX365" fmla="*/ 6016157 w 9384838"/>
              <a:gd name="connsiteY365" fmla="*/ 2860670 h 6246801"/>
              <a:gd name="connsiteX366" fmla="*/ 5991821 w 9384838"/>
              <a:gd name="connsiteY366" fmla="*/ 2885007 h 6246801"/>
              <a:gd name="connsiteX367" fmla="*/ 6016157 w 9384838"/>
              <a:gd name="connsiteY367" fmla="*/ 2910449 h 6246801"/>
              <a:gd name="connsiteX368" fmla="*/ 5991821 w 9384838"/>
              <a:gd name="connsiteY368" fmla="*/ 2935892 h 6246801"/>
              <a:gd name="connsiteX369" fmla="*/ 5991821 w 9384838"/>
              <a:gd name="connsiteY369" fmla="*/ 2960229 h 6246801"/>
              <a:gd name="connsiteX370" fmla="*/ 6041599 w 9384838"/>
              <a:gd name="connsiteY370" fmla="*/ 2985670 h 6246801"/>
              <a:gd name="connsiteX371" fmla="*/ 6016157 w 9384838"/>
              <a:gd name="connsiteY371" fmla="*/ 3035453 h 6246801"/>
              <a:gd name="connsiteX372" fmla="*/ 6041599 w 9384838"/>
              <a:gd name="connsiteY372" fmla="*/ 3086339 h 6246801"/>
              <a:gd name="connsiteX373" fmla="*/ 5991821 w 9384838"/>
              <a:gd name="connsiteY373" fmla="*/ 3185896 h 6246801"/>
              <a:gd name="connsiteX374" fmla="*/ 6016157 w 9384838"/>
              <a:gd name="connsiteY374" fmla="*/ 3185896 h 6246801"/>
              <a:gd name="connsiteX375" fmla="*/ 6016157 w 9384838"/>
              <a:gd name="connsiteY375" fmla="*/ 3236782 h 6246801"/>
              <a:gd name="connsiteX376" fmla="*/ 5966379 w 9384838"/>
              <a:gd name="connsiteY376" fmla="*/ 3261118 h 6246801"/>
              <a:gd name="connsiteX377" fmla="*/ 5966379 w 9384838"/>
              <a:gd name="connsiteY377" fmla="*/ 3286561 h 6246801"/>
              <a:gd name="connsiteX378" fmla="*/ 5916601 w 9384838"/>
              <a:gd name="connsiteY378" fmla="*/ 3361784 h 6246801"/>
              <a:gd name="connsiteX379" fmla="*/ 5916601 w 9384838"/>
              <a:gd name="connsiteY379" fmla="*/ 3412670 h 6246801"/>
              <a:gd name="connsiteX380" fmla="*/ 5865717 w 9384838"/>
              <a:gd name="connsiteY380" fmla="*/ 3437007 h 6246801"/>
              <a:gd name="connsiteX381" fmla="*/ 5840275 w 9384838"/>
              <a:gd name="connsiteY381" fmla="*/ 3462450 h 6246801"/>
              <a:gd name="connsiteX382" fmla="*/ 5815939 w 9384838"/>
              <a:gd name="connsiteY382" fmla="*/ 3437007 h 6246801"/>
              <a:gd name="connsiteX383" fmla="*/ 5815939 w 9384838"/>
              <a:gd name="connsiteY383" fmla="*/ 3487893 h 6246801"/>
              <a:gd name="connsiteX384" fmla="*/ 5765055 w 9384838"/>
              <a:gd name="connsiteY384" fmla="*/ 3462450 h 6246801"/>
              <a:gd name="connsiteX385" fmla="*/ 5765055 w 9384838"/>
              <a:gd name="connsiteY385" fmla="*/ 3462451 h 6246801"/>
              <a:gd name="connsiteX386" fmla="*/ 5790497 w 9384838"/>
              <a:gd name="connsiteY386" fmla="*/ 3512230 h 6246801"/>
              <a:gd name="connsiteX387" fmla="*/ 5740719 w 9384838"/>
              <a:gd name="connsiteY387" fmla="*/ 3537673 h 6246801"/>
              <a:gd name="connsiteX388" fmla="*/ 5715277 w 9384838"/>
              <a:gd name="connsiteY388" fmla="*/ 3563116 h 6246801"/>
              <a:gd name="connsiteX389" fmla="*/ 5689835 w 9384838"/>
              <a:gd name="connsiteY389" fmla="*/ 3587453 h 6246801"/>
              <a:gd name="connsiteX390" fmla="*/ 5715277 w 9384838"/>
              <a:gd name="connsiteY390" fmla="*/ 3612896 h 6246801"/>
              <a:gd name="connsiteX391" fmla="*/ 5665499 w 9384838"/>
              <a:gd name="connsiteY391" fmla="*/ 3612896 h 6246801"/>
              <a:gd name="connsiteX392" fmla="*/ 5640057 w 9384838"/>
              <a:gd name="connsiteY392" fmla="*/ 3638339 h 6246801"/>
              <a:gd name="connsiteX393" fmla="*/ 5665499 w 9384838"/>
              <a:gd name="connsiteY393" fmla="*/ 3638339 h 6246801"/>
              <a:gd name="connsiteX394" fmla="*/ 5665499 w 9384838"/>
              <a:gd name="connsiteY394" fmla="*/ 3662676 h 6246801"/>
              <a:gd name="connsiteX395" fmla="*/ 5640057 w 9384838"/>
              <a:gd name="connsiteY395" fmla="*/ 3662676 h 6246801"/>
              <a:gd name="connsiteX396" fmla="*/ 5665499 w 9384838"/>
              <a:gd name="connsiteY396" fmla="*/ 3688119 h 6246801"/>
              <a:gd name="connsiteX397" fmla="*/ 5640057 w 9384838"/>
              <a:gd name="connsiteY397" fmla="*/ 3763342 h 6246801"/>
              <a:gd name="connsiteX398" fmla="*/ 5590279 w 9384838"/>
              <a:gd name="connsiteY398" fmla="*/ 3737899 h 6246801"/>
              <a:gd name="connsiteX399" fmla="*/ 5515059 w 9384838"/>
              <a:gd name="connsiteY399" fmla="*/ 3737899 h 6246801"/>
              <a:gd name="connsiteX400" fmla="*/ 5464175 w 9384838"/>
              <a:gd name="connsiteY400" fmla="*/ 3713562 h 6246801"/>
              <a:gd name="connsiteX401" fmla="*/ 5439839 w 9384838"/>
              <a:gd name="connsiteY401" fmla="*/ 3737899 h 6246801"/>
              <a:gd name="connsiteX402" fmla="*/ 5464175 w 9384838"/>
              <a:gd name="connsiteY402" fmla="*/ 3763342 h 6246801"/>
              <a:gd name="connsiteX403" fmla="*/ 5414397 w 9384838"/>
              <a:gd name="connsiteY403" fmla="*/ 3788785 h 6246801"/>
              <a:gd name="connsiteX404" fmla="*/ 5339177 w 9384838"/>
              <a:gd name="connsiteY404" fmla="*/ 3939230 h 6246801"/>
              <a:gd name="connsiteX405" fmla="*/ 5364619 w 9384838"/>
              <a:gd name="connsiteY405" fmla="*/ 4014453 h 6246801"/>
              <a:gd name="connsiteX406" fmla="*/ 5364618 w 9384838"/>
              <a:gd name="connsiteY406" fmla="*/ 4014453 h 6246801"/>
              <a:gd name="connsiteX407" fmla="*/ 5364618 w 9384838"/>
              <a:gd name="connsiteY407" fmla="*/ 4089676 h 6246801"/>
              <a:gd name="connsiteX408" fmla="*/ 5313734 w 9384838"/>
              <a:gd name="connsiteY408" fmla="*/ 4289902 h 6246801"/>
              <a:gd name="connsiteX409" fmla="*/ 5238514 w 9384838"/>
              <a:gd name="connsiteY409" fmla="*/ 4416010 h 6246801"/>
              <a:gd name="connsiteX410" fmla="*/ 5213072 w 9384838"/>
              <a:gd name="connsiteY410" fmla="*/ 4440347 h 6246801"/>
              <a:gd name="connsiteX411" fmla="*/ 5163294 w 9384838"/>
              <a:gd name="connsiteY411" fmla="*/ 4440347 h 6246801"/>
              <a:gd name="connsiteX412" fmla="*/ 5137852 w 9384838"/>
              <a:gd name="connsiteY412" fmla="*/ 4465790 h 6246801"/>
              <a:gd name="connsiteX413" fmla="*/ 5163294 w 9384838"/>
              <a:gd name="connsiteY413" fmla="*/ 4465790 h 6246801"/>
              <a:gd name="connsiteX414" fmla="*/ 5062632 w 9384838"/>
              <a:gd name="connsiteY414" fmla="*/ 4616236 h 6246801"/>
              <a:gd name="connsiteX415" fmla="*/ 5038296 w 9384838"/>
              <a:gd name="connsiteY415" fmla="*/ 4691459 h 6246801"/>
              <a:gd name="connsiteX416" fmla="*/ 5012854 w 9384838"/>
              <a:gd name="connsiteY416" fmla="*/ 4716902 h 6246801"/>
              <a:gd name="connsiteX417" fmla="*/ 4987412 w 9384838"/>
              <a:gd name="connsiteY417" fmla="*/ 4792125 h 6246801"/>
              <a:gd name="connsiteX418" fmla="*/ 5012854 w 9384838"/>
              <a:gd name="connsiteY418" fmla="*/ 4917127 h 6246801"/>
              <a:gd name="connsiteX419" fmla="*/ 5062632 w 9384838"/>
              <a:gd name="connsiteY419" fmla="*/ 5043236 h 6246801"/>
              <a:gd name="connsiteX420" fmla="*/ 5013583 w 9384838"/>
              <a:gd name="connsiteY420" fmla="*/ 4993096 h 6246801"/>
              <a:gd name="connsiteX421" fmla="*/ 5062632 w 9384838"/>
              <a:gd name="connsiteY421" fmla="*/ 5043237 h 6246801"/>
              <a:gd name="connsiteX422" fmla="*/ 4987412 w 9384838"/>
              <a:gd name="connsiteY422" fmla="*/ 5043237 h 6246801"/>
              <a:gd name="connsiteX423" fmla="*/ 4963076 w 9384838"/>
              <a:gd name="connsiteY423" fmla="*/ 5017794 h 6246801"/>
              <a:gd name="connsiteX424" fmla="*/ 4862414 w 9384838"/>
              <a:gd name="connsiteY424" fmla="*/ 5067574 h 6246801"/>
              <a:gd name="connsiteX425" fmla="*/ 4812636 w 9384838"/>
              <a:gd name="connsiteY425" fmla="*/ 5142796 h 6246801"/>
              <a:gd name="connsiteX426" fmla="*/ 4812636 w 9384838"/>
              <a:gd name="connsiteY426" fmla="*/ 5193682 h 6246801"/>
              <a:gd name="connsiteX427" fmla="*/ 4787194 w 9384838"/>
              <a:gd name="connsiteY427" fmla="*/ 5243462 h 6246801"/>
              <a:gd name="connsiteX428" fmla="*/ 4711974 w 9384838"/>
              <a:gd name="connsiteY428" fmla="*/ 5268905 h 6246801"/>
              <a:gd name="connsiteX429" fmla="*/ 4686532 w 9384838"/>
              <a:gd name="connsiteY429" fmla="*/ 5243462 h 6246801"/>
              <a:gd name="connsiteX430" fmla="*/ 4636753 w 9384838"/>
              <a:gd name="connsiteY430" fmla="*/ 5268905 h 6246801"/>
              <a:gd name="connsiteX431" fmla="*/ 4611311 w 9384838"/>
              <a:gd name="connsiteY431" fmla="*/ 5293242 h 6246801"/>
              <a:gd name="connsiteX432" fmla="*/ 4561533 w 9384838"/>
              <a:gd name="connsiteY432" fmla="*/ 5344128 h 6246801"/>
              <a:gd name="connsiteX433" fmla="*/ 4536091 w 9384838"/>
              <a:gd name="connsiteY433" fmla="*/ 5293242 h 6246801"/>
              <a:gd name="connsiteX434" fmla="*/ 4561533 w 9384838"/>
              <a:gd name="connsiteY434" fmla="*/ 5293242 h 6246801"/>
              <a:gd name="connsiteX435" fmla="*/ 4561533 w 9384838"/>
              <a:gd name="connsiteY435" fmla="*/ 5268905 h 6246801"/>
              <a:gd name="connsiteX436" fmla="*/ 4585869 w 9384838"/>
              <a:gd name="connsiteY436" fmla="*/ 5218019 h 6246801"/>
              <a:gd name="connsiteX437" fmla="*/ 4585869 w 9384838"/>
              <a:gd name="connsiteY437" fmla="*/ 5193682 h 6246801"/>
              <a:gd name="connsiteX438" fmla="*/ 4611311 w 9384838"/>
              <a:gd name="connsiteY438" fmla="*/ 5168239 h 6246801"/>
              <a:gd name="connsiteX439" fmla="*/ 4611311 w 9384838"/>
              <a:gd name="connsiteY439" fmla="*/ 5142796 h 6246801"/>
              <a:gd name="connsiteX440" fmla="*/ 4585869 w 9384838"/>
              <a:gd name="connsiteY440" fmla="*/ 5142796 h 6246801"/>
              <a:gd name="connsiteX441" fmla="*/ 4611311 w 9384838"/>
              <a:gd name="connsiteY441" fmla="*/ 5118460 h 6246801"/>
              <a:gd name="connsiteX442" fmla="*/ 4636753 w 9384838"/>
              <a:gd name="connsiteY442" fmla="*/ 5118460 h 6246801"/>
              <a:gd name="connsiteX443" fmla="*/ 4636753 w 9384838"/>
              <a:gd name="connsiteY443" fmla="*/ 5093017 h 6246801"/>
              <a:gd name="connsiteX444" fmla="*/ 4686532 w 9384838"/>
              <a:gd name="connsiteY444" fmla="*/ 5067574 h 6246801"/>
              <a:gd name="connsiteX445" fmla="*/ 4737416 w 9384838"/>
              <a:gd name="connsiteY445" fmla="*/ 5043237 h 6246801"/>
              <a:gd name="connsiteX446" fmla="*/ 4737416 w 9384838"/>
              <a:gd name="connsiteY446" fmla="*/ 5017794 h 6246801"/>
              <a:gd name="connsiteX447" fmla="*/ 4737416 w 9384838"/>
              <a:gd name="connsiteY447" fmla="*/ 4992351 h 6246801"/>
              <a:gd name="connsiteX448" fmla="*/ 4686532 w 9384838"/>
              <a:gd name="connsiteY448" fmla="*/ 4942571 h 6246801"/>
              <a:gd name="connsiteX449" fmla="*/ 4662196 w 9384838"/>
              <a:gd name="connsiteY449" fmla="*/ 4968014 h 6246801"/>
              <a:gd name="connsiteX450" fmla="*/ 4636753 w 9384838"/>
              <a:gd name="connsiteY450" fmla="*/ 4968014 h 6246801"/>
              <a:gd name="connsiteX451" fmla="*/ 4611311 w 9384838"/>
              <a:gd name="connsiteY451" fmla="*/ 4942571 h 6246801"/>
              <a:gd name="connsiteX452" fmla="*/ 4585869 w 9384838"/>
              <a:gd name="connsiteY452" fmla="*/ 4992350 h 6246801"/>
              <a:gd name="connsiteX453" fmla="*/ 4611310 w 9384838"/>
              <a:gd name="connsiteY453" fmla="*/ 5017792 h 6246801"/>
              <a:gd name="connsiteX454" fmla="*/ 4611311 w 9384838"/>
              <a:gd name="connsiteY454" fmla="*/ 5017793 h 6246801"/>
              <a:gd name="connsiteX455" fmla="*/ 4536091 w 9384838"/>
              <a:gd name="connsiteY455" fmla="*/ 5043236 h 6246801"/>
              <a:gd name="connsiteX456" fmla="*/ 4510649 w 9384838"/>
              <a:gd name="connsiteY456" fmla="*/ 5043236 h 6246801"/>
              <a:gd name="connsiteX457" fmla="*/ 4510649 w 9384838"/>
              <a:gd name="connsiteY457" fmla="*/ 5118458 h 6246801"/>
              <a:gd name="connsiteX458" fmla="*/ 4561533 w 9384838"/>
              <a:gd name="connsiteY458" fmla="*/ 5168238 h 6246801"/>
              <a:gd name="connsiteX459" fmla="*/ 4536091 w 9384838"/>
              <a:gd name="connsiteY459" fmla="*/ 5168238 h 6246801"/>
              <a:gd name="connsiteX460" fmla="*/ 4510649 w 9384838"/>
              <a:gd name="connsiteY460" fmla="*/ 5168238 h 6246801"/>
              <a:gd name="connsiteX461" fmla="*/ 4510649 w 9384838"/>
              <a:gd name="connsiteY461" fmla="*/ 5193681 h 6246801"/>
              <a:gd name="connsiteX462" fmla="*/ 4486313 w 9384838"/>
              <a:gd name="connsiteY462" fmla="*/ 5168238 h 6246801"/>
              <a:gd name="connsiteX463" fmla="*/ 4486313 w 9384838"/>
              <a:gd name="connsiteY463" fmla="*/ 5118458 h 6246801"/>
              <a:gd name="connsiteX464" fmla="*/ 4460871 w 9384838"/>
              <a:gd name="connsiteY464" fmla="*/ 5093016 h 6246801"/>
              <a:gd name="connsiteX465" fmla="*/ 4385651 w 9384838"/>
              <a:gd name="connsiteY465" fmla="*/ 5067573 h 6246801"/>
              <a:gd name="connsiteX466" fmla="*/ 4310431 w 9384838"/>
              <a:gd name="connsiteY466" fmla="*/ 5093016 h 6246801"/>
              <a:gd name="connsiteX467" fmla="*/ 4284989 w 9384838"/>
              <a:gd name="connsiteY467" fmla="*/ 5142795 h 6246801"/>
              <a:gd name="connsiteX468" fmla="*/ 4284989 w 9384838"/>
              <a:gd name="connsiteY468" fmla="*/ 5142796 h 6246801"/>
              <a:gd name="connsiteX469" fmla="*/ 4260653 w 9384838"/>
              <a:gd name="connsiteY469" fmla="*/ 5168239 h 6246801"/>
              <a:gd name="connsiteX470" fmla="*/ 4260653 w 9384838"/>
              <a:gd name="connsiteY470" fmla="*/ 5193683 h 6246801"/>
              <a:gd name="connsiteX471" fmla="*/ 4284989 w 9384838"/>
              <a:gd name="connsiteY471" fmla="*/ 5243462 h 6246801"/>
              <a:gd name="connsiteX472" fmla="*/ 4235211 w 9384838"/>
              <a:gd name="connsiteY472" fmla="*/ 5268905 h 6246801"/>
              <a:gd name="connsiteX473" fmla="*/ 4185433 w 9384838"/>
              <a:gd name="connsiteY473" fmla="*/ 5344128 h 6246801"/>
              <a:gd name="connsiteX474" fmla="*/ 4110213 w 9384838"/>
              <a:gd name="connsiteY474" fmla="*/ 5369571 h 6246801"/>
              <a:gd name="connsiteX475" fmla="*/ 4084771 w 9384838"/>
              <a:gd name="connsiteY475" fmla="*/ 5318685 h 6246801"/>
              <a:gd name="connsiteX476" fmla="*/ 4110213 w 9384838"/>
              <a:gd name="connsiteY476" fmla="*/ 5243462 h 6246801"/>
              <a:gd name="connsiteX477" fmla="*/ 4134549 w 9384838"/>
              <a:gd name="connsiteY477" fmla="*/ 5193683 h 6246801"/>
              <a:gd name="connsiteX478" fmla="*/ 4134549 w 9384838"/>
              <a:gd name="connsiteY478" fmla="*/ 5168239 h 6246801"/>
              <a:gd name="connsiteX479" fmla="*/ 4185433 w 9384838"/>
              <a:gd name="connsiteY479" fmla="*/ 5168239 h 6246801"/>
              <a:gd name="connsiteX480" fmla="*/ 4209769 w 9384838"/>
              <a:gd name="connsiteY480" fmla="*/ 5142796 h 6246801"/>
              <a:gd name="connsiteX481" fmla="*/ 4185433 w 9384838"/>
              <a:gd name="connsiteY481" fmla="*/ 5118460 h 6246801"/>
              <a:gd name="connsiteX482" fmla="*/ 4084771 w 9384838"/>
              <a:gd name="connsiteY482" fmla="*/ 5093017 h 6246801"/>
              <a:gd name="connsiteX483" fmla="*/ 4034993 w 9384838"/>
              <a:gd name="connsiteY483" fmla="*/ 5142796 h 6246801"/>
              <a:gd name="connsiteX484" fmla="*/ 3958666 w 9384838"/>
              <a:gd name="connsiteY484" fmla="*/ 5168239 h 6246801"/>
              <a:gd name="connsiteX485" fmla="*/ 3908904 w 9384838"/>
              <a:gd name="connsiteY485" fmla="*/ 5218019 h 6246801"/>
              <a:gd name="connsiteX486" fmla="*/ 3859127 w 9384838"/>
              <a:gd name="connsiteY486" fmla="*/ 5293242 h 6246801"/>
              <a:gd name="connsiteX487" fmla="*/ 3758465 w 9384838"/>
              <a:gd name="connsiteY487" fmla="*/ 5243462 h 6246801"/>
              <a:gd name="connsiteX488" fmla="*/ 3708688 w 9384838"/>
              <a:gd name="connsiteY488" fmla="*/ 5243462 h 6246801"/>
              <a:gd name="connsiteX489" fmla="*/ 3582584 w 9384838"/>
              <a:gd name="connsiteY489" fmla="*/ 5193683 h 6246801"/>
              <a:gd name="connsiteX490" fmla="*/ 3589545 w 9384838"/>
              <a:gd name="connsiteY490" fmla="*/ 5173103 h 6246801"/>
              <a:gd name="connsiteX491" fmla="*/ 3589543 w 9384838"/>
              <a:gd name="connsiteY491" fmla="*/ 5173102 h 6246801"/>
              <a:gd name="connsiteX492" fmla="*/ 3582582 w 9384838"/>
              <a:gd name="connsiteY492" fmla="*/ 5193682 h 6246801"/>
              <a:gd name="connsiteX493" fmla="*/ 3382367 w 9384838"/>
              <a:gd name="connsiteY493" fmla="*/ 5193682 h 6246801"/>
              <a:gd name="connsiteX494" fmla="*/ 3421081 w 9384838"/>
              <a:gd name="connsiteY494" fmla="*/ 5164921 h 6246801"/>
              <a:gd name="connsiteX495" fmla="*/ 3483028 w 9384838"/>
              <a:gd name="connsiteY495" fmla="*/ 5168239 h 6246801"/>
              <a:gd name="connsiteX496" fmla="*/ 3532805 w 9384838"/>
              <a:gd name="connsiteY496" fmla="*/ 5168239 h 6246801"/>
              <a:gd name="connsiteX497" fmla="*/ 3532805 w 9384838"/>
              <a:gd name="connsiteY497" fmla="*/ 5118459 h 6246801"/>
              <a:gd name="connsiteX498" fmla="*/ 3507365 w 9384838"/>
              <a:gd name="connsiteY498" fmla="*/ 5093016 h 6246801"/>
              <a:gd name="connsiteX499" fmla="*/ 3483028 w 9384838"/>
              <a:gd name="connsiteY499" fmla="*/ 5118459 h 6246801"/>
              <a:gd name="connsiteX500" fmla="*/ 3432144 w 9384838"/>
              <a:gd name="connsiteY500" fmla="*/ 5093016 h 6246801"/>
              <a:gd name="connsiteX501" fmla="*/ 3407808 w 9384838"/>
              <a:gd name="connsiteY501" fmla="*/ 5093016 h 6246801"/>
              <a:gd name="connsiteX502" fmla="*/ 3407808 w 9384838"/>
              <a:gd name="connsiteY502" fmla="*/ 5043237 h 6246801"/>
              <a:gd name="connsiteX503" fmla="*/ 3382367 w 9384838"/>
              <a:gd name="connsiteY503" fmla="*/ 5043237 h 6246801"/>
              <a:gd name="connsiteX504" fmla="*/ 3356924 w 9384838"/>
              <a:gd name="connsiteY504" fmla="*/ 5093016 h 6246801"/>
              <a:gd name="connsiteX505" fmla="*/ 3382367 w 9384838"/>
              <a:gd name="connsiteY505" fmla="*/ 5118459 h 6246801"/>
              <a:gd name="connsiteX506" fmla="*/ 3382367 w 9384838"/>
              <a:gd name="connsiteY506" fmla="*/ 5142796 h 6246801"/>
              <a:gd name="connsiteX507" fmla="*/ 3331482 w 9384838"/>
              <a:gd name="connsiteY507" fmla="*/ 5093016 h 6246801"/>
              <a:gd name="connsiteX508" fmla="*/ 3356924 w 9384838"/>
              <a:gd name="connsiteY508" fmla="*/ 5067573 h 6246801"/>
              <a:gd name="connsiteX509" fmla="*/ 3356924 w 9384838"/>
              <a:gd name="connsiteY509" fmla="*/ 4992351 h 6246801"/>
              <a:gd name="connsiteX510" fmla="*/ 3407808 w 9384838"/>
              <a:gd name="connsiteY510" fmla="*/ 4942571 h 6246801"/>
              <a:gd name="connsiteX511" fmla="*/ 3356924 w 9384838"/>
              <a:gd name="connsiteY511" fmla="*/ 4942571 h 6246801"/>
              <a:gd name="connsiteX512" fmla="*/ 3349625 w 9384838"/>
              <a:gd name="connsiteY512" fmla="*/ 4928288 h 6246801"/>
              <a:gd name="connsiteX513" fmla="*/ 3349624 w 9384838"/>
              <a:gd name="connsiteY513" fmla="*/ 4928288 h 6246801"/>
              <a:gd name="connsiteX514" fmla="*/ 3356924 w 9384838"/>
              <a:gd name="connsiteY514" fmla="*/ 4942571 h 6246801"/>
              <a:gd name="connsiteX515" fmla="*/ 3281703 w 9384838"/>
              <a:gd name="connsiteY515" fmla="*/ 4968014 h 6246801"/>
              <a:gd name="connsiteX516" fmla="*/ 3256260 w 9384838"/>
              <a:gd name="connsiteY516" fmla="*/ 5017794 h 6246801"/>
              <a:gd name="connsiteX517" fmla="*/ 3181041 w 9384838"/>
              <a:gd name="connsiteY517" fmla="*/ 5067573 h 6246801"/>
              <a:gd name="connsiteX518" fmla="*/ 3206483 w 9384838"/>
              <a:gd name="connsiteY518" fmla="*/ 5118459 h 6246801"/>
              <a:gd name="connsiteX519" fmla="*/ 3181041 w 9384838"/>
              <a:gd name="connsiteY519" fmla="*/ 5142796 h 6246801"/>
              <a:gd name="connsiteX520" fmla="*/ 3231925 w 9384838"/>
              <a:gd name="connsiteY520" fmla="*/ 5168239 h 6246801"/>
              <a:gd name="connsiteX521" fmla="*/ 3281703 w 9384838"/>
              <a:gd name="connsiteY521" fmla="*/ 5218019 h 6246801"/>
              <a:gd name="connsiteX522" fmla="*/ 3331481 w 9384838"/>
              <a:gd name="connsiteY522" fmla="*/ 5268905 h 6246801"/>
              <a:gd name="connsiteX523" fmla="*/ 3281703 w 9384838"/>
              <a:gd name="connsiteY523" fmla="*/ 5293242 h 6246801"/>
              <a:gd name="connsiteX524" fmla="*/ 3281703 w 9384838"/>
              <a:gd name="connsiteY524" fmla="*/ 5318685 h 6246801"/>
              <a:gd name="connsiteX525" fmla="*/ 3256260 w 9384838"/>
              <a:gd name="connsiteY525" fmla="*/ 5293242 h 6246801"/>
              <a:gd name="connsiteX526" fmla="*/ 3206483 w 9384838"/>
              <a:gd name="connsiteY526" fmla="*/ 5293242 h 6246801"/>
              <a:gd name="connsiteX527" fmla="*/ 3181041 w 9384838"/>
              <a:gd name="connsiteY527" fmla="*/ 5293242 h 6246801"/>
              <a:gd name="connsiteX528" fmla="*/ 3056044 w 9384838"/>
              <a:gd name="connsiteY528" fmla="*/ 5293242 h 6246801"/>
              <a:gd name="connsiteX529" fmla="*/ 3030601 w 9384838"/>
              <a:gd name="connsiteY529" fmla="*/ 5344128 h 6246801"/>
              <a:gd name="connsiteX530" fmla="*/ 3006265 w 9384838"/>
              <a:gd name="connsiteY530" fmla="*/ 5344128 h 6246801"/>
              <a:gd name="connsiteX531" fmla="*/ 2980823 w 9384838"/>
              <a:gd name="connsiteY531" fmla="*/ 5369571 h 6246801"/>
              <a:gd name="connsiteX532" fmla="*/ 3006265 w 9384838"/>
              <a:gd name="connsiteY532" fmla="*/ 5393907 h 6246801"/>
              <a:gd name="connsiteX533" fmla="*/ 2980823 w 9384838"/>
              <a:gd name="connsiteY533" fmla="*/ 5419350 h 6246801"/>
              <a:gd name="connsiteX534" fmla="*/ 2905602 w 9384838"/>
              <a:gd name="connsiteY534" fmla="*/ 5444793 h 6246801"/>
              <a:gd name="connsiteX535" fmla="*/ 2880162 w 9384838"/>
              <a:gd name="connsiteY535" fmla="*/ 5520016 h 6246801"/>
              <a:gd name="connsiteX536" fmla="*/ 2880159 w 9384838"/>
              <a:gd name="connsiteY536" fmla="*/ 5520016 h 6246801"/>
              <a:gd name="connsiteX537" fmla="*/ 2830382 w 9384838"/>
              <a:gd name="connsiteY537" fmla="*/ 5544353 h 6246801"/>
              <a:gd name="connsiteX538" fmla="*/ 2804941 w 9384838"/>
              <a:gd name="connsiteY538" fmla="*/ 5569796 h 6246801"/>
              <a:gd name="connsiteX539" fmla="*/ 2755160 w 9384838"/>
              <a:gd name="connsiteY539" fmla="*/ 5595239 h 6246801"/>
              <a:gd name="connsiteX540" fmla="*/ 2679941 w 9384838"/>
              <a:gd name="connsiteY540" fmla="*/ 5569796 h 6246801"/>
              <a:gd name="connsiteX541" fmla="*/ 2629058 w 9384838"/>
              <a:gd name="connsiteY541" fmla="*/ 5494573 h 6246801"/>
              <a:gd name="connsiteX542" fmla="*/ 2629058 w 9384838"/>
              <a:gd name="connsiteY542" fmla="*/ 5444794 h 6246801"/>
              <a:gd name="connsiteX543" fmla="*/ 2579280 w 9384838"/>
              <a:gd name="connsiteY543" fmla="*/ 5393908 h 6246801"/>
              <a:gd name="connsiteX544" fmla="*/ 2579280 w 9384838"/>
              <a:gd name="connsiteY544" fmla="*/ 5344128 h 6246801"/>
              <a:gd name="connsiteX545" fmla="*/ 2529501 w 9384838"/>
              <a:gd name="connsiteY545" fmla="*/ 5318685 h 6246801"/>
              <a:gd name="connsiteX546" fmla="*/ 2553838 w 9384838"/>
              <a:gd name="connsiteY546" fmla="*/ 5293242 h 6246801"/>
              <a:gd name="connsiteX547" fmla="*/ 2579280 w 9384838"/>
              <a:gd name="connsiteY547" fmla="*/ 5268905 h 6246801"/>
              <a:gd name="connsiteX548" fmla="*/ 2579280 w 9384838"/>
              <a:gd name="connsiteY548" fmla="*/ 5243462 h 6246801"/>
              <a:gd name="connsiteX549" fmla="*/ 2629058 w 9384838"/>
              <a:gd name="connsiteY549" fmla="*/ 5218019 h 6246801"/>
              <a:gd name="connsiteX550" fmla="*/ 2604722 w 9384838"/>
              <a:gd name="connsiteY550" fmla="*/ 5193682 h 6246801"/>
              <a:gd name="connsiteX551" fmla="*/ 2579280 w 9384838"/>
              <a:gd name="connsiteY551" fmla="*/ 5142796 h 6246801"/>
              <a:gd name="connsiteX552" fmla="*/ 2579280 w 9384838"/>
              <a:gd name="connsiteY552" fmla="*/ 5142795 h 6246801"/>
              <a:gd name="connsiteX553" fmla="*/ 2705382 w 9384838"/>
              <a:gd name="connsiteY553" fmla="*/ 5093015 h 6246801"/>
              <a:gd name="connsiteX554" fmla="*/ 2755160 w 9384838"/>
              <a:gd name="connsiteY554" fmla="*/ 5043236 h 6246801"/>
              <a:gd name="connsiteX555" fmla="*/ 2755160 w 9384838"/>
              <a:gd name="connsiteY555" fmla="*/ 4992350 h 6246801"/>
              <a:gd name="connsiteX556" fmla="*/ 2729719 w 9384838"/>
              <a:gd name="connsiteY556" fmla="*/ 4968013 h 6246801"/>
              <a:gd name="connsiteX557" fmla="*/ 2705383 w 9384838"/>
              <a:gd name="connsiteY557" fmla="*/ 4942570 h 6246801"/>
              <a:gd name="connsiteX558" fmla="*/ 2679942 w 9384838"/>
              <a:gd name="connsiteY558" fmla="*/ 4942570 h 6246801"/>
              <a:gd name="connsiteX559" fmla="*/ 2654500 w 9384838"/>
              <a:gd name="connsiteY559" fmla="*/ 4968013 h 6246801"/>
              <a:gd name="connsiteX560" fmla="*/ 2604722 w 9384838"/>
              <a:gd name="connsiteY560" fmla="*/ 4968013 h 6246801"/>
              <a:gd name="connsiteX561" fmla="*/ 2529503 w 9384838"/>
              <a:gd name="connsiteY561" fmla="*/ 4917127 h 6246801"/>
              <a:gd name="connsiteX562" fmla="*/ 2529503 w 9384838"/>
              <a:gd name="connsiteY562" fmla="*/ 4867348 h 6246801"/>
              <a:gd name="connsiteX563" fmla="*/ 2454282 w 9384838"/>
              <a:gd name="connsiteY563" fmla="*/ 4841905 h 6246801"/>
              <a:gd name="connsiteX564" fmla="*/ 2454282 w 9384838"/>
              <a:gd name="connsiteY564" fmla="*/ 4867348 h 6246801"/>
              <a:gd name="connsiteX565" fmla="*/ 2428840 w 9384838"/>
              <a:gd name="connsiteY565" fmla="*/ 4841905 h 6246801"/>
              <a:gd name="connsiteX566" fmla="*/ 2379063 w 9384838"/>
              <a:gd name="connsiteY566" fmla="*/ 4841905 h 6246801"/>
              <a:gd name="connsiteX567" fmla="*/ 2353620 w 9384838"/>
              <a:gd name="connsiteY567" fmla="*/ 4867348 h 6246801"/>
              <a:gd name="connsiteX568" fmla="*/ 2353620 w 9384838"/>
              <a:gd name="connsiteY568" fmla="*/ 4867347 h 6246801"/>
              <a:gd name="connsiteX569" fmla="*/ 2328178 w 9384838"/>
              <a:gd name="connsiteY569" fmla="*/ 4841904 h 6246801"/>
              <a:gd name="connsiteX570" fmla="*/ 2303843 w 9384838"/>
              <a:gd name="connsiteY570" fmla="*/ 4841904 h 6246801"/>
              <a:gd name="connsiteX571" fmla="*/ 2278401 w 9384838"/>
              <a:gd name="connsiteY571" fmla="*/ 4817568 h 6246801"/>
              <a:gd name="connsiteX572" fmla="*/ 2252958 w 9384838"/>
              <a:gd name="connsiteY572" fmla="*/ 4841904 h 6246801"/>
              <a:gd name="connsiteX573" fmla="*/ 2303843 w 9384838"/>
              <a:gd name="connsiteY573" fmla="*/ 4867347 h 6246801"/>
              <a:gd name="connsiteX574" fmla="*/ 2228623 w 9384838"/>
              <a:gd name="connsiteY574" fmla="*/ 4892790 h 6246801"/>
              <a:gd name="connsiteX575" fmla="*/ 2177740 w 9384838"/>
              <a:gd name="connsiteY575" fmla="*/ 4841904 h 6246801"/>
              <a:gd name="connsiteX576" fmla="*/ 2153404 w 9384838"/>
              <a:gd name="connsiteY576" fmla="*/ 4867347 h 6246801"/>
              <a:gd name="connsiteX577" fmla="*/ 2153404 w 9384838"/>
              <a:gd name="connsiteY577" fmla="*/ 4892790 h 6246801"/>
              <a:gd name="connsiteX578" fmla="*/ 2127962 w 9384838"/>
              <a:gd name="connsiteY578" fmla="*/ 4942570 h 6246801"/>
              <a:gd name="connsiteX579" fmla="*/ 2102518 w 9384838"/>
              <a:gd name="connsiteY579" fmla="*/ 4917127 h 6246801"/>
              <a:gd name="connsiteX580" fmla="*/ 2078183 w 9384838"/>
              <a:gd name="connsiteY580" fmla="*/ 4917127 h 6246801"/>
              <a:gd name="connsiteX581" fmla="*/ 2078183 w 9384838"/>
              <a:gd name="connsiteY581" fmla="*/ 4867347 h 6246801"/>
              <a:gd name="connsiteX582" fmla="*/ 2027299 w 9384838"/>
              <a:gd name="connsiteY582" fmla="*/ 4867347 h 6246801"/>
              <a:gd name="connsiteX583" fmla="*/ 2001857 w 9384838"/>
              <a:gd name="connsiteY583" fmla="*/ 4892790 h 6246801"/>
              <a:gd name="connsiteX584" fmla="*/ 1952080 w 9384838"/>
              <a:gd name="connsiteY584" fmla="*/ 4892790 h 6246801"/>
              <a:gd name="connsiteX585" fmla="*/ 1902303 w 9384838"/>
              <a:gd name="connsiteY585" fmla="*/ 4917127 h 6246801"/>
              <a:gd name="connsiteX586" fmla="*/ 1876860 w 9384838"/>
              <a:gd name="connsiteY586" fmla="*/ 4892790 h 6246801"/>
              <a:gd name="connsiteX587" fmla="*/ 1876860 w 9384838"/>
              <a:gd name="connsiteY587" fmla="*/ 4867347 h 6246801"/>
              <a:gd name="connsiteX588" fmla="*/ 1851419 w 9384838"/>
              <a:gd name="connsiteY588" fmla="*/ 4892790 h 6246801"/>
              <a:gd name="connsiteX589" fmla="*/ 1827080 w 9384838"/>
              <a:gd name="connsiteY589" fmla="*/ 4892790 h 6246801"/>
              <a:gd name="connsiteX590" fmla="*/ 1801640 w 9384838"/>
              <a:gd name="connsiteY590" fmla="*/ 4867347 h 6246801"/>
              <a:gd name="connsiteX591" fmla="*/ 1801640 w 9384838"/>
              <a:gd name="connsiteY591" fmla="*/ 4892790 h 6246801"/>
              <a:gd name="connsiteX592" fmla="*/ 1776198 w 9384838"/>
              <a:gd name="connsiteY592" fmla="*/ 4917127 h 6246801"/>
              <a:gd name="connsiteX593" fmla="*/ 1751861 w 9384838"/>
              <a:gd name="connsiteY593" fmla="*/ 4892790 h 6246801"/>
              <a:gd name="connsiteX594" fmla="*/ 1726419 w 9384838"/>
              <a:gd name="connsiteY594" fmla="*/ 4892790 h 6246801"/>
              <a:gd name="connsiteX595" fmla="*/ 1700977 w 9384838"/>
              <a:gd name="connsiteY595" fmla="*/ 4917127 h 6246801"/>
              <a:gd name="connsiteX596" fmla="*/ 1676640 w 9384838"/>
              <a:gd name="connsiteY596" fmla="*/ 4892790 h 6246801"/>
              <a:gd name="connsiteX597" fmla="*/ 1625756 w 9384838"/>
              <a:gd name="connsiteY597" fmla="*/ 4917127 h 6246801"/>
              <a:gd name="connsiteX598" fmla="*/ 1601421 w 9384838"/>
              <a:gd name="connsiteY598" fmla="*/ 4917127 h 6246801"/>
              <a:gd name="connsiteX599" fmla="*/ 1575979 w 9384838"/>
              <a:gd name="connsiteY599" fmla="*/ 4892790 h 6246801"/>
              <a:gd name="connsiteX600" fmla="*/ 1575979 w 9384838"/>
              <a:gd name="connsiteY600" fmla="*/ 4867347 h 6246801"/>
              <a:gd name="connsiteX601" fmla="*/ 1575979 w 9384838"/>
              <a:gd name="connsiteY601" fmla="*/ 4841904 h 6246801"/>
              <a:gd name="connsiteX602" fmla="*/ 1526200 w 9384838"/>
              <a:gd name="connsiteY602" fmla="*/ 4817568 h 6246801"/>
              <a:gd name="connsiteX603" fmla="*/ 1450978 w 9384838"/>
              <a:gd name="connsiteY603" fmla="*/ 4867347 h 6246801"/>
              <a:gd name="connsiteX604" fmla="*/ 1425540 w 9384838"/>
              <a:gd name="connsiteY604" fmla="*/ 4867347 h 6246801"/>
              <a:gd name="connsiteX605" fmla="*/ 1425540 w 9384838"/>
              <a:gd name="connsiteY605" fmla="*/ 4867348 h 6246801"/>
              <a:gd name="connsiteX606" fmla="*/ 1425540 w 9384838"/>
              <a:gd name="connsiteY606" fmla="*/ 4917127 h 6246801"/>
              <a:gd name="connsiteX607" fmla="*/ 1400097 w 9384838"/>
              <a:gd name="connsiteY607" fmla="*/ 4942570 h 6246801"/>
              <a:gd name="connsiteX608" fmla="*/ 1400097 w 9384838"/>
              <a:gd name="connsiteY608" fmla="*/ 4992350 h 6246801"/>
              <a:gd name="connsiteX609" fmla="*/ 1350319 w 9384838"/>
              <a:gd name="connsiteY609" fmla="*/ 4992350 h 6246801"/>
              <a:gd name="connsiteX610" fmla="*/ 1350319 w 9384838"/>
              <a:gd name="connsiteY610" fmla="*/ 5043236 h 6246801"/>
              <a:gd name="connsiteX611" fmla="*/ 1299435 w 9384838"/>
              <a:gd name="connsiteY611" fmla="*/ 4992350 h 6246801"/>
              <a:gd name="connsiteX612" fmla="*/ 1249656 w 9384838"/>
              <a:gd name="connsiteY612" fmla="*/ 4917127 h 6246801"/>
              <a:gd name="connsiteX613" fmla="*/ 1224214 w 9384838"/>
              <a:gd name="connsiteY613" fmla="*/ 4917127 h 6246801"/>
              <a:gd name="connsiteX614" fmla="*/ 1148993 w 9384838"/>
              <a:gd name="connsiteY614" fmla="*/ 4892791 h 6246801"/>
              <a:gd name="connsiteX615" fmla="*/ 1124658 w 9384838"/>
              <a:gd name="connsiteY615" fmla="*/ 4917127 h 6246801"/>
              <a:gd name="connsiteX616" fmla="*/ 1124658 w 9384838"/>
              <a:gd name="connsiteY616" fmla="*/ 4892791 h 6246801"/>
              <a:gd name="connsiteX617" fmla="*/ 1099215 w 9384838"/>
              <a:gd name="connsiteY617" fmla="*/ 4917127 h 6246801"/>
              <a:gd name="connsiteX618" fmla="*/ 1073771 w 9384838"/>
              <a:gd name="connsiteY618" fmla="*/ 4892791 h 6246801"/>
              <a:gd name="connsiteX619" fmla="*/ 1049435 w 9384838"/>
              <a:gd name="connsiteY619" fmla="*/ 4917127 h 6246801"/>
              <a:gd name="connsiteX620" fmla="*/ 998551 w 9384838"/>
              <a:gd name="connsiteY620" fmla="*/ 4917127 h 6246801"/>
              <a:gd name="connsiteX621" fmla="*/ 998551 w 9384838"/>
              <a:gd name="connsiteY621" fmla="*/ 4892791 h 6246801"/>
              <a:gd name="connsiteX622" fmla="*/ 948773 w 9384838"/>
              <a:gd name="connsiteY622" fmla="*/ 4841905 h 6246801"/>
              <a:gd name="connsiteX623" fmla="*/ 898995 w 9384838"/>
              <a:gd name="connsiteY623" fmla="*/ 4867348 h 6246801"/>
              <a:gd name="connsiteX624" fmla="*/ 898995 w 9384838"/>
              <a:gd name="connsiteY624" fmla="*/ 4792125 h 6246801"/>
              <a:gd name="connsiteX625" fmla="*/ 923331 w 9384838"/>
              <a:gd name="connsiteY625" fmla="*/ 4766682 h 6246801"/>
              <a:gd name="connsiteX626" fmla="*/ 923331 w 9384838"/>
              <a:gd name="connsiteY626" fmla="*/ 4716902 h 6246801"/>
              <a:gd name="connsiteX627" fmla="*/ 923331 w 9384838"/>
              <a:gd name="connsiteY627" fmla="*/ 4691459 h 6246801"/>
              <a:gd name="connsiteX628" fmla="*/ 974215 w 9384838"/>
              <a:gd name="connsiteY628" fmla="*/ 4691459 h 6246801"/>
              <a:gd name="connsiteX629" fmla="*/ 998551 w 9384838"/>
              <a:gd name="connsiteY629" fmla="*/ 4667122 h 6246801"/>
              <a:gd name="connsiteX630" fmla="*/ 1049435 w 9384838"/>
              <a:gd name="connsiteY630" fmla="*/ 4716902 h 6246801"/>
              <a:gd name="connsiteX631" fmla="*/ 1148993 w 9384838"/>
              <a:gd name="connsiteY631" fmla="*/ 4716902 h 6246801"/>
              <a:gd name="connsiteX632" fmla="*/ 1174436 w 9384838"/>
              <a:gd name="connsiteY632" fmla="*/ 4667122 h 6246801"/>
              <a:gd name="connsiteX633" fmla="*/ 1224214 w 9384838"/>
              <a:gd name="connsiteY633" fmla="*/ 4667122 h 6246801"/>
              <a:gd name="connsiteX634" fmla="*/ 1249656 w 9384838"/>
              <a:gd name="connsiteY634" fmla="*/ 4616236 h 6246801"/>
              <a:gd name="connsiteX635" fmla="*/ 1275099 w 9384838"/>
              <a:gd name="connsiteY635" fmla="*/ 4616236 h 6246801"/>
              <a:gd name="connsiteX636" fmla="*/ 1275099 w 9384838"/>
              <a:gd name="connsiteY636" fmla="*/ 4616237 h 6246801"/>
              <a:gd name="connsiteX637" fmla="*/ 1350319 w 9384838"/>
              <a:gd name="connsiteY637" fmla="*/ 4616237 h 6246801"/>
              <a:gd name="connsiteX638" fmla="*/ 1374654 w 9384838"/>
              <a:gd name="connsiteY638" fmla="*/ 4590794 h 6246801"/>
              <a:gd name="connsiteX639" fmla="*/ 1425539 w 9384838"/>
              <a:gd name="connsiteY639" fmla="*/ 4566457 h 6246801"/>
              <a:gd name="connsiteX640" fmla="*/ 1550537 w 9384838"/>
              <a:gd name="connsiteY640" fmla="*/ 4491234 h 6246801"/>
              <a:gd name="connsiteX641" fmla="*/ 1651201 w 9384838"/>
              <a:gd name="connsiteY641" fmla="*/ 4440348 h 6246801"/>
              <a:gd name="connsiteX642" fmla="*/ 1751865 w 9384838"/>
              <a:gd name="connsiteY642" fmla="*/ 4416011 h 6246801"/>
              <a:gd name="connsiteX643" fmla="*/ 1776201 w 9384838"/>
              <a:gd name="connsiteY643" fmla="*/ 4365125 h 6246801"/>
              <a:gd name="connsiteX644" fmla="*/ 1751865 w 9384838"/>
              <a:gd name="connsiteY644" fmla="*/ 4340788 h 6246801"/>
              <a:gd name="connsiteX645" fmla="*/ 1801642 w 9384838"/>
              <a:gd name="connsiteY645" fmla="*/ 4340788 h 6246801"/>
              <a:gd name="connsiteX646" fmla="*/ 1827082 w 9384838"/>
              <a:gd name="connsiteY646" fmla="*/ 4315345 h 6246801"/>
              <a:gd name="connsiteX647" fmla="*/ 1902304 w 9384838"/>
              <a:gd name="connsiteY647" fmla="*/ 4340788 h 6246801"/>
              <a:gd name="connsiteX648" fmla="*/ 1952081 w 9384838"/>
              <a:gd name="connsiteY648" fmla="*/ 4315345 h 6246801"/>
              <a:gd name="connsiteX649" fmla="*/ 2001860 w 9384838"/>
              <a:gd name="connsiteY649" fmla="*/ 4340788 h 6246801"/>
              <a:gd name="connsiteX650" fmla="*/ 1952081 w 9384838"/>
              <a:gd name="connsiteY650" fmla="*/ 4340788 h 6246801"/>
              <a:gd name="connsiteX651" fmla="*/ 1952081 w 9384838"/>
              <a:gd name="connsiteY651" fmla="*/ 4390568 h 6246801"/>
              <a:gd name="connsiteX652" fmla="*/ 2027302 w 9384838"/>
              <a:gd name="connsiteY652" fmla="*/ 4416011 h 6246801"/>
              <a:gd name="connsiteX653" fmla="*/ 2052742 w 9384838"/>
              <a:gd name="connsiteY653" fmla="*/ 4416011 h 6246801"/>
              <a:gd name="connsiteX654" fmla="*/ 2102518 w 9384838"/>
              <a:gd name="connsiteY654" fmla="*/ 4390568 h 6246801"/>
              <a:gd name="connsiteX655" fmla="*/ 2127962 w 9384838"/>
              <a:gd name="connsiteY655" fmla="*/ 4390568 h 6246801"/>
              <a:gd name="connsiteX656" fmla="*/ 2203182 w 9384838"/>
              <a:gd name="connsiteY656" fmla="*/ 4440348 h 6246801"/>
              <a:gd name="connsiteX657" fmla="*/ 2328178 w 9384838"/>
              <a:gd name="connsiteY657" fmla="*/ 4465791 h 6246801"/>
              <a:gd name="connsiteX658" fmla="*/ 2428839 w 9384838"/>
              <a:gd name="connsiteY658" fmla="*/ 4465791 h 6246801"/>
              <a:gd name="connsiteX659" fmla="*/ 2478617 w 9384838"/>
              <a:gd name="connsiteY659" fmla="*/ 4440348 h 6246801"/>
              <a:gd name="connsiteX660" fmla="*/ 2529503 w 9384838"/>
              <a:gd name="connsiteY660" fmla="*/ 4416011 h 6246801"/>
              <a:gd name="connsiteX661" fmla="*/ 2579280 w 9384838"/>
              <a:gd name="connsiteY661" fmla="*/ 4440348 h 6246801"/>
              <a:gd name="connsiteX662" fmla="*/ 2629058 w 9384838"/>
              <a:gd name="connsiteY662" fmla="*/ 4440348 h 6246801"/>
              <a:gd name="connsiteX663" fmla="*/ 2679941 w 9384838"/>
              <a:gd name="connsiteY663" fmla="*/ 4465791 h 6246801"/>
              <a:gd name="connsiteX664" fmla="*/ 2679941 w 9384838"/>
              <a:gd name="connsiteY664" fmla="*/ 4465790 h 6246801"/>
              <a:gd name="connsiteX665" fmla="*/ 2705383 w 9384838"/>
              <a:gd name="connsiteY665" fmla="*/ 4465790 h 6246801"/>
              <a:gd name="connsiteX666" fmla="*/ 2804940 w 9384838"/>
              <a:gd name="connsiteY666" fmla="*/ 4440347 h 6246801"/>
              <a:gd name="connsiteX667" fmla="*/ 2830382 w 9384838"/>
              <a:gd name="connsiteY667" fmla="*/ 4491233 h 6246801"/>
              <a:gd name="connsiteX668" fmla="*/ 2804940 w 9384838"/>
              <a:gd name="connsiteY668" fmla="*/ 4515570 h 6246801"/>
              <a:gd name="connsiteX669" fmla="*/ 2780604 w 9384838"/>
              <a:gd name="connsiteY669" fmla="*/ 4541013 h 6246801"/>
              <a:gd name="connsiteX670" fmla="*/ 2804940 w 9384838"/>
              <a:gd name="connsiteY670" fmla="*/ 4566456 h 6246801"/>
              <a:gd name="connsiteX671" fmla="*/ 2804940 w 9384838"/>
              <a:gd name="connsiteY671" fmla="*/ 4590793 h 6246801"/>
              <a:gd name="connsiteX672" fmla="*/ 2855825 w 9384838"/>
              <a:gd name="connsiteY672" fmla="*/ 4590793 h 6246801"/>
              <a:gd name="connsiteX673" fmla="*/ 2855825 w 9384838"/>
              <a:gd name="connsiteY673" fmla="*/ 4566456 h 6246801"/>
              <a:gd name="connsiteX674" fmla="*/ 2880159 w 9384838"/>
              <a:gd name="connsiteY674" fmla="*/ 4566456 h 6246801"/>
              <a:gd name="connsiteX675" fmla="*/ 2880159 w 9384838"/>
              <a:gd name="connsiteY675" fmla="*/ 4605916 h 6246801"/>
              <a:gd name="connsiteX676" fmla="*/ 2880162 w 9384838"/>
              <a:gd name="connsiteY676" fmla="*/ 4605918 h 6246801"/>
              <a:gd name="connsiteX677" fmla="*/ 2880162 w 9384838"/>
              <a:gd name="connsiteY677" fmla="*/ 4566457 h 6246801"/>
              <a:gd name="connsiteX678" fmla="*/ 2931045 w 9384838"/>
              <a:gd name="connsiteY678" fmla="*/ 4616236 h 6246801"/>
              <a:gd name="connsiteX679" fmla="*/ 2980823 w 9384838"/>
              <a:gd name="connsiteY679" fmla="*/ 4641679 h 6246801"/>
              <a:gd name="connsiteX680" fmla="*/ 3006265 w 9384838"/>
              <a:gd name="connsiteY680" fmla="*/ 4616236 h 6246801"/>
              <a:gd name="connsiteX681" fmla="*/ 3030601 w 9384838"/>
              <a:gd name="connsiteY681" fmla="*/ 4616236 h 6246801"/>
              <a:gd name="connsiteX682" fmla="*/ 3056044 w 9384838"/>
              <a:gd name="connsiteY682" fmla="*/ 4590793 h 6246801"/>
              <a:gd name="connsiteX683" fmla="*/ 3105820 w 9384838"/>
              <a:gd name="connsiteY683" fmla="*/ 4590793 h 6246801"/>
              <a:gd name="connsiteX684" fmla="*/ 3131263 w 9384838"/>
              <a:gd name="connsiteY684" fmla="*/ 4541014 h 6246801"/>
              <a:gd name="connsiteX685" fmla="*/ 3131263 w 9384838"/>
              <a:gd name="connsiteY685" fmla="*/ 4590793 h 6246801"/>
              <a:gd name="connsiteX686" fmla="*/ 3156704 w 9384838"/>
              <a:gd name="connsiteY686" fmla="*/ 4566457 h 6246801"/>
              <a:gd name="connsiteX687" fmla="*/ 3181041 w 9384838"/>
              <a:gd name="connsiteY687" fmla="*/ 4515571 h 6246801"/>
              <a:gd name="connsiteX688" fmla="*/ 3156704 w 9384838"/>
              <a:gd name="connsiteY688" fmla="*/ 4440348 h 6246801"/>
              <a:gd name="connsiteX689" fmla="*/ 3131263 w 9384838"/>
              <a:gd name="connsiteY689" fmla="*/ 4416011 h 6246801"/>
              <a:gd name="connsiteX690" fmla="*/ 3181041 w 9384838"/>
              <a:gd name="connsiteY690" fmla="*/ 4365125 h 6246801"/>
              <a:gd name="connsiteX691" fmla="*/ 3231924 w 9384838"/>
              <a:gd name="connsiteY691" fmla="*/ 4340788 h 6246801"/>
              <a:gd name="connsiteX692" fmla="*/ 3256260 w 9384838"/>
              <a:gd name="connsiteY692" fmla="*/ 4289902 h 6246801"/>
              <a:gd name="connsiteX693" fmla="*/ 3281703 w 9384838"/>
              <a:gd name="connsiteY693" fmla="*/ 4289902 h 6246801"/>
              <a:gd name="connsiteX694" fmla="*/ 3281705 w 9384838"/>
              <a:gd name="connsiteY694" fmla="*/ 4289902 h 6246801"/>
              <a:gd name="connsiteX695" fmla="*/ 3307147 w 9384838"/>
              <a:gd name="connsiteY695" fmla="*/ 4265565 h 6246801"/>
              <a:gd name="connsiteX696" fmla="*/ 3356924 w 9384838"/>
              <a:gd name="connsiteY696" fmla="*/ 4265565 h 6246801"/>
              <a:gd name="connsiteX697" fmla="*/ 3457589 w 9384838"/>
              <a:gd name="connsiteY697" fmla="*/ 4190342 h 6246801"/>
              <a:gd name="connsiteX698" fmla="*/ 3558250 w 9384838"/>
              <a:gd name="connsiteY698" fmla="*/ 4089676 h 6246801"/>
              <a:gd name="connsiteX699" fmla="*/ 3582585 w 9384838"/>
              <a:gd name="connsiteY699" fmla="*/ 4014453 h 6246801"/>
              <a:gd name="connsiteX700" fmla="*/ 3608026 w 9384838"/>
              <a:gd name="connsiteY700" fmla="*/ 3989010 h 6246801"/>
              <a:gd name="connsiteX701" fmla="*/ 3582585 w 9384838"/>
              <a:gd name="connsiteY701" fmla="*/ 3963567 h 6246801"/>
              <a:gd name="connsiteX702" fmla="*/ 3608026 w 9384838"/>
              <a:gd name="connsiteY702" fmla="*/ 3913787 h 6246801"/>
              <a:gd name="connsiteX703" fmla="*/ 3582585 w 9384838"/>
              <a:gd name="connsiteY703" fmla="*/ 3888344 h 6246801"/>
              <a:gd name="connsiteX704" fmla="*/ 3608026 w 9384838"/>
              <a:gd name="connsiteY704" fmla="*/ 3838565 h 6246801"/>
              <a:gd name="connsiteX705" fmla="*/ 3633468 w 9384838"/>
              <a:gd name="connsiteY705" fmla="*/ 3813122 h 6246801"/>
              <a:gd name="connsiteX706" fmla="*/ 3683247 w 9384838"/>
              <a:gd name="connsiteY706" fmla="*/ 3788785 h 6246801"/>
              <a:gd name="connsiteX707" fmla="*/ 3708689 w 9384838"/>
              <a:gd name="connsiteY707" fmla="*/ 3813122 h 6246801"/>
              <a:gd name="connsiteX708" fmla="*/ 3783908 w 9384838"/>
              <a:gd name="connsiteY708" fmla="*/ 3788785 h 6246801"/>
              <a:gd name="connsiteX709" fmla="*/ 3883464 w 9384838"/>
              <a:gd name="connsiteY709" fmla="*/ 3763342 h 6246801"/>
              <a:gd name="connsiteX710" fmla="*/ 3883464 w 9384838"/>
              <a:gd name="connsiteY710" fmla="*/ 3813122 h 6246801"/>
              <a:gd name="connsiteX711" fmla="*/ 3833686 w 9384838"/>
              <a:gd name="connsiteY711" fmla="*/ 3813122 h 6246801"/>
              <a:gd name="connsiteX712" fmla="*/ 3808245 w 9384838"/>
              <a:gd name="connsiteY712" fmla="*/ 3838565 h 6246801"/>
              <a:gd name="connsiteX713" fmla="*/ 3808245 w 9384838"/>
              <a:gd name="connsiteY713" fmla="*/ 3888344 h 6246801"/>
              <a:gd name="connsiteX714" fmla="*/ 3758467 w 9384838"/>
              <a:gd name="connsiteY714" fmla="*/ 3864008 h 6246801"/>
              <a:gd name="connsiteX715" fmla="*/ 3708689 w 9384838"/>
              <a:gd name="connsiteY715" fmla="*/ 3913787 h 6246801"/>
              <a:gd name="connsiteX716" fmla="*/ 3683247 w 9384838"/>
              <a:gd name="connsiteY716" fmla="*/ 3888344 h 6246801"/>
              <a:gd name="connsiteX717" fmla="*/ 3633468 w 9384838"/>
              <a:gd name="connsiteY717" fmla="*/ 3913787 h 6246801"/>
              <a:gd name="connsiteX718" fmla="*/ 3657804 w 9384838"/>
              <a:gd name="connsiteY718" fmla="*/ 3939230 h 6246801"/>
              <a:gd name="connsiteX719" fmla="*/ 3633468 w 9384838"/>
              <a:gd name="connsiteY719" fmla="*/ 3963567 h 6246801"/>
              <a:gd name="connsiteX720" fmla="*/ 3657804 w 9384838"/>
              <a:gd name="connsiteY720" fmla="*/ 3963567 h 6246801"/>
              <a:gd name="connsiteX721" fmla="*/ 3683247 w 9384838"/>
              <a:gd name="connsiteY721" fmla="*/ 3989010 h 6246801"/>
              <a:gd name="connsiteX722" fmla="*/ 3708689 w 9384838"/>
              <a:gd name="connsiteY722" fmla="*/ 3989010 h 6246801"/>
              <a:gd name="connsiteX723" fmla="*/ 3708689 w 9384838"/>
              <a:gd name="connsiteY723" fmla="*/ 4014453 h 6246801"/>
              <a:gd name="connsiteX724" fmla="*/ 3708688 w 9384838"/>
              <a:gd name="connsiteY724" fmla="*/ 4014453 h 6246801"/>
              <a:gd name="connsiteX725" fmla="*/ 3657804 w 9384838"/>
              <a:gd name="connsiteY725" fmla="*/ 4064233 h 6246801"/>
              <a:gd name="connsiteX726" fmla="*/ 3683246 w 9384838"/>
              <a:gd name="connsiteY726" fmla="*/ 4139455 h 6246801"/>
              <a:gd name="connsiteX727" fmla="*/ 3808243 w 9384838"/>
              <a:gd name="connsiteY727" fmla="*/ 4164898 h 6246801"/>
              <a:gd name="connsiteX728" fmla="*/ 3833684 w 9384838"/>
              <a:gd name="connsiteY728" fmla="*/ 4089676 h 6246801"/>
              <a:gd name="connsiteX729" fmla="*/ 3958666 w 9384838"/>
              <a:gd name="connsiteY729" fmla="*/ 4089676 h 6246801"/>
              <a:gd name="connsiteX730" fmla="*/ 4084770 w 9384838"/>
              <a:gd name="connsiteY730" fmla="*/ 4064233 h 6246801"/>
              <a:gd name="connsiteX731" fmla="*/ 4185432 w 9384838"/>
              <a:gd name="connsiteY731" fmla="*/ 4064233 h 6246801"/>
              <a:gd name="connsiteX732" fmla="*/ 4460870 w 9384838"/>
              <a:gd name="connsiteY732" fmla="*/ 3888345 h 6246801"/>
              <a:gd name="connsiteX733" fmla="*/ 4510648 w 9384838"/>
              <a:gd name="connsiteY733" fmla="*/ 3763342 h 6246801"/>
              <a:gd name="connsiteX734" fmla="*/ 4761751 w 9384838"/>
              <a:gd name="connsiteY734" fmla="*/ 3713562 h 6246801"/>
              <a:gd name="connsiteX735" fmla="*/ 4836971 w 9384838"/>
              <a:gd name="connsiteY735" fmla="*/ 3612896 h 6246801"/>
              <a:gd name="connsiteX736" fmla="*/ 4887855 w 9384838"/>
              <a:gd name="connsiteY736" fmla="*/ 3487894 h 6246801"/>
              <a:gd name="connsiteX737" fmla="*/ 4887855 w 9384838"/>
              <a:gd name="connsiteY737" fmla="*/ 3487893 h 6246801"/>
              <a:gd name="connsiteX738" fmla="*/ 4937633 w 9384838"/>
              <a:gd name="connsiteY738" fmla="*/ 3437007 h 6246801"/>
              <a:gd name="connsiteX739" fmla="*/ 5012854 w 9384838"/>
              <a:gd name="connsiteY739" fmla="*/ 3387227 h 6246801"/>
              <a:gd name="connsiteX740" fmla="*/ 5038296 w 9384838"/>
              <a:gd name="connsiteY740" fmla="*/ 3336341 h 6246801"/>
              <a:gd name="connsiteX741" fmla="*/ 5113516 w 9384838"/>
              <a:gd name="connsiteY741" fmla="*/ 3236782 h 6246801"/>
              <a:gd name="connsiteX742" fmla="*/ 5137852 w 9384838"/>
              <a:gd name="connsiteY742" fmla="*/ 3185896 h 6246801"/>
              <a:gd name="connsiteX743" fmla="*/ 5163294 w 9384838"/>
              <a:gd name="connsiteY743" fmla="*/ 3161560 h 6246801"/>
              <a:gd name="connsiteX744" fmla="*/ 5238514 w 9384838"/>
              <a:gd name="connsiteY744" fmla="*/ 3011116 h 6246801"/>
              <a:gd name="connsiteX745" fmla="*/ 5263957 w 9384838"/>
              <a:gd name="connsiteY745" fmla="*/ 2860672 h 6246801"/>
              <a:gd name="connsiteX746" fmla="*/ 5188736 w 9384838"/>
              <a:gd name="connsiteY746" fmla="*/ 2809788 h 6246801"/>
              <a:gd name="connsiteX747" fmla="*/ 5163294 w 9384838"/>
              <a:gd name="connsiteY747" fmla="*/ 2835229 h 6246801"/>
              <a:gd name="connsiteX748" fmla="*/ 5137852 w 9384838"/>
              <a:gd name="connsiteY748" fmla="*/ 2835229 h 6246801"/>
              <a:gd name="connsiteX749" fmla="*/ 5137852 w 9384838"/>
              <a:gd name="connsiteY749" fmla="*/ 2785450 h 6246801"/>
              <a:gd name="connsiteX750" fmla="*/ 5188736 w 9384838"/>
              <a:gd name="connsiteY750" fmla="*/ 2785450 h 6246801"/>
              <a:gd name="connsiteX751" fmla="*/ 5263957 w 9384838"/>
              <a:gd name="connsiteY751" fmla="*/ 2734563 h 6246801"/>
              <a:gd name="connsiteX752" fmla="*/ 5339177 w 9384838"/>
              <a:gd name="connsiteY752" fmla="*/ 2609561 h 6246801"/>
              <a:gd name="connsiteX753" fmla="*/ 5289399 w 9384838"/>
              <a:gd name="connsiteY753" fmla="*/ 2534339 h 6246801"/>
              <a:gd name="connsiteX754" fmla="*/ 5289931 w 9384838"/>
              <a:gd name="connsiteY754" fmla="*/ 2534660 h 6246801"/>
              <a:gd name="connsiteX755" fmla="*/ 5289398 w 9384838"/>
              <a:gd name="connsiteY755" fmla="*/ 2534339 h 6246801"/>
              <a:gd name="connsiteX756" fmla="*/ 5313734 w 9384838"/>
              <a:gd name="connsiteY756" fmla="*/ 2483451 h 6246801"/>
              <a:gd name="connsiteX757" fmla="*/ 5289398 w 9384838"/>
              <a:gd name="connsiteY757" fmla="*/ 2459115 h 6246801"/>
              <a:gd name="connsiteX758" fmla="*/ 5364618 w 9384838"/>
              <a:gd name="connsiteY758" fmla="*/ 2408231 h 6246801"/>
              <a:gd name="connsiteX759" fmla="*/ 5388954 w 9384838"/>
              <a:gd name="connsiteY759" fmla="*/ 2433674 h 6246801"/>
              <a:gd name="connsiteX760" fmla="*/ 5464174 w 9384838"/>
              <a:gd name="connsiteY760" fmla="*/ 2408231 h 6246801"/>
              <a:gd name="connsiteX761" fmla="*/ 5515059 w 9384838"/>
              <a:gd name="connsiteY761" fmla="*/ 2333007 h 6246801"/>
              <a:gd name="connsiteX762" fmla="*/ 5539394 w 9384838"/>
              <a:gd name="connsiteY762" fmla="*/ 2257785 h 6246801"/>
              <a:gd name="connsiteX763" fmla="*/ 5539394 w 9384838"/>
              <a:gd name="connsiteY763" fmla="*/ 2233447 h 6246801"/>
              <a:gd name="connsiteX764" fmla="*/ 5564837 w 9384838"/>
              <a:gd name="connsiteY764" fmla="*/ 2182565 h 6246801"/>
              <a:gd name="connsiteX765" fmla="*/ 5614615 w 9384838"/>
              <a:gd name="connsiteY765" fmla="*/ 2233447 h 6246801"/>
              <a:gd name="connsiteX766" fmla="*/ 5640057 w 9384838"/>
              <a:gd name="connsiteY766" fmla="*/ 2208005 h 6246801"/>
              <a:gd name="connsiteX767" fmla="*/ 5665499 w 9384838"/>
              <a:gd name="connsiteY767" fmla="*/ 2233447 h 6246801"/>
              <a:gd name="connsiteX768" fmla="*/ 5665499 w 9384838"/>
              <a:gd name="connsiteY768" fmla="*/ 2257785 h 6246801"/>
              <a:gd name="connsiteX769" fmla="*/ 5640057 w 9384838"/>
              <a:gd name="connsiteY769" fmla="*/ 2408231 h 6246801"/>
              <a:gd name="connsiteX770" fmla="*/ 5689835 w 9384838"/>
              <a:gd name="connsiteY770" fmla="*/ 2433674 h 6246801"/>
              <a:gd name="connsiteX771" fmla="*/ 5740719 w 9384838"/>
              <a:gd name="connsiteY771" fmla="*/ 2408231 h 6246801"/>
              <a:gd name="connsiteX772" fmla="*/ 5765055 w 9384838"/>
              <a:gd name="connsiteY772" fmla="*/ 2358450 h 6246801"/>
              <a:gd name="connsiteX773" fmla="*/ 5840275 w 9384838"/>
              <a:gd name="connsiteY773" fmla="*/ 2459115 h 6246801"/>
              <a:gd name="connsiteX774" fmla="*/ 5891159 w 9384838"/>
              <a:gd name="connsiteY774" fmla="*/ 2408231 h 6246801"/>
              <a:gd name="connsiteX775" fmla="*/ 5940937 w 9384838"/>
              <a:gd name="connsiteY775" fmla="*/ 2283229 h 6246801"/>
              <a:gd name="connsiteX776" fmla="*/ 5891159 w 9384838"/>
              <a:gd name="connsiteY776" fmla="*/ 2208005 h 6246801"/>
              <a:gd name="connsiteX777" fmla="*/ 5840275 w 9384838"/>
              <a:gd name="connsiteY777" fmla="*/ 2257785 h 6246801"/>
              <a:gd name="connsiteX778" fmla="*/ 5715277 w 9384838"/>
              <a:gd name="connsiteY778" fmla="*/ 2283229 h 6246801"/>
              <a:gd name="connsiteX779" fmla="*/ 5765055 w 9384838"/>
              <a:gd name="connsiteY779" fmla="*/ 2132783 h 6246801"/>
              <a:gd name="connsiteX780" fmla="*/ 5840275 w 9384838"/>
              <a:gd name="connsiteY780" fmla="*/ 2081897 h 6246801"/>
              <a:gd name="connsiteX781" fmla="*/ 8270546 w 9384838"/>
              <a:gd name="connsiteY781" fmla="*/ 1474959 h 6246801"/>
              <a:gd name="connsiteX782" fmla="*/ 8282255 w 9384838"/>
              <a:gd name="connsiteY782" fmla="*/ 1480813 h 6246801"/>
              <a:gd name="connsiteX783" fmla="*/ 8274449 w 9384838"/>
              <a:gd name="connsiteY783" fmla="*/ 1490571 h 6246801"/>
              <a:gd name="connsiteX784" fmla="*/ 8264691 w 9384838"/>
              <a:gd name="connsiteY784" fmla="*/ 1491546 h 6246801"/>
              <a:gd name="connsiteX785" fmla="*/ 8247128 w 9384838"/>
              <a:gd name="connsiteY785" fmla="*/ 1501304 h 6246801"/>
              <a:gd name="connsiteX786" fmla="*/ 8250055 w 9384838"/>
              <a:gd name="connsiteY786" fmla="*/ 1485692 h 6246801"/>
              <a:gd name="connsiteX787" fmla="*/ 8265667 w 9384838"/>
              <a:gd name="connsiteY787" fmla="*/ 1485692 h 6246801"/>
              <a:gd name="connsiteX788" fmla="*/ 8270546 w 9384838"/>
              <a:gd name="connsiteY788" fmla="*/ 1474959 h 6246801"/>
              <a:gd name="connsiteX789" fmla="*/ 8187608 w 9384838"/>
              <a:gd name="connsiteY789" fmla="*/ 1463250 h 6246801"/>
              <a:gd name="connsiteX790" fmla="*/ 8203220 w 9384838"/>
              <a:gd name="connsiteY790" fmla="*/ 1472032 h 6246801"/>
              <a:gd name="connsiteX791" fmla="*/ 8215904 w 9384838"/>
              <a:gd name="connsiteY791" fmla="*/ 1471056 h 6246801"/>
              <a:gd name="connsiteX792" fmla="*/ 8214929 w 9384838"/>
              <a:gd name="connsiteY792" fmla="*/ 1479838 h 6246801"/>
              <a:gd name="connsiteX793" fmla="*/ 8216880 w 9384838"/>
              <a:gd name="connsiteY793" fmla="*/ 1484717 h 6246801"/>
              <a:gd name="connsiteX794" fmla="*/ 8195414 w 9384838"/>
              <a:gd name="connsiteY794" fmla="*/ 1482765 h 6246801"/>
              <a:gd name="connsiteX795" fmla="*/ 8197365 w 9384838"/>
              <a:gd name="connsiteY795" fmla="*/ 1476909 h 6246801"/>
              <a:gd name="connsiteX796" fmla="*/ 8187608 w 9384838"/>
              <a:gd name="connsiteY796" fmla="*/ 1463250 h 6246801"/>
              <a:gd name="connsiteX797" fmla="*/ 8289085 w 9384838"/>
              <a:gd name="connsiteY797" fmla="*/ 1415439 h 6246801"/>
              <a:gd name="connsiteX798" fmla="*/ 8307624 w 9384838"/>
              <a:gd name="connsiteY798" fmla="*/ 1425197 h 6246801"/>
              <a:gd name="connsiteX799" fmla="*/ 8318357 w 9384838"/>
              <a:gd name="connsiteY799" fmla="*/ 1429100 h 6246801"/>
              <a:gd name="connsiteX800" fmla="*/ 8307624 w 9384838"/>
              <a:gd name="connsiteY800" fmla="*/ 1443734 h 6246801"/>
              <a:gd name="connsiteX801" fmla="*/ 8313478 w 9384838"/>
              <a:gd name="connsiteY801" fmla="*/ 1452516 h 6246801"/>
              <a:gd name="connsiteX802" fmla="*/ 8282255 w 9384838"/>
              <a:gd name="connsiteY802" fmla="*/ 1469104 h 6246801"/>
              <a:gd name="connsiteX803" fmla="*/ 8280303 w 9384838"/>
              <a:gd name="connsiteY803" fmla="*/ 1453493 h 6246801"/>
              <a:gd name="connsiteX804" fmla="*/ 8269570 w 9384838"/>
              <a:gd name="connsiteY804" fmla="*/ 1425197 h 6246801"/>
              <a:gd name="connsiteX805" fmla="*/ 8289085 w 9384838"/>
              <a:gd name="connsiteY805" fmla="*/ 1415439 h 6246801"/>
              <a:gd name="connsiteX806" fmla="*/ 8360314 w 9384838"/>
              <a:gd name="connsiteY806" fmla="*/ 1357869 h 6246801"/>
              <a:gd name="connsiteX807" fmla="*/ 8376902 w 9384838"/>
              <a:gd name="connsiteY807" fmla="*/ 1366651 h 6246801"/>
              <a:gd name="connsiteX808" fmla="*/ 8379829 w 9384838"/>
              <a:gd name="connsiteY808" fmla="*/ 1382264 h 6246801"/>
              <a:gd name="connsiteX809" fmla="*/ 8349581 w 9384838"/>
              <a:gd name="connsiteY809" fmla="*/ 1375434 h 6246801"/>
              <a:gd name="connsiteX810" fmla="*/ 8360314 w 9384838"/>
              <a:gd name="connsiteY810" fmla="*/ 1357869 h 6246801"/>
              <a:gd name="connsiteX811" fmla="*/ 8571073 w 9384838"/>
              <a:gd name="connsiteY811" fmla="*/ 1228098 h 6246801"/>
              <a:gd name="connsiteX812" fmla="*/ 8597418 w 9384838"/>
              <a:gd name="connsiteY812" fmla="*/ 1253467 h 6246801"/>
              <a:gd name="connsiteX813" fmla="*/ 8592539 w 9384838"/>
              <a:gd name="connsiteY813" fmla="*/ 1260297 h 6246801"/>
              <a:gd name="connsiteX814" fmla="*/ 8592539 w 9384838"/>
              <a:gd name="connsiteY814" fmla="*/ 1272981 h 6246801"/>
              <a:gd name="connsiteX815" fmla="*/ 8572049 w 9384838"/>
              <a:gd name="connsiteY815" fmla="*/ 1273957 h 6246801"/>
              <a:gd name="connsiteX816" fmla="*/ 8561316 w 9384838"/>
              <a:gd name="connsiteY816" fmla="*/ 1285666 h 6246801"/>
              <a:gd name="connsiteX817" fmla="*/ 8554486 w 9384838"/>
              <a:gd name="connsiteY817" fmla="*/ 1302253 h 6246801"/>
              <a:gd name="connsiteX818" fmla="*/ 8533995 w 9384838"/>
              <a:gd name="connsiteY818" fmla="*/ 1311035 h 6246801"/>
              <a:gd name="connsiteX819" fmla="*/ 8510577 w 9384838"/>
              <a:gd name="connsiteY819" fmla="*/ 1309083 h 6246801"/>
              <a:gd name="connsiteX820" fmla="*/ 8505699 w 9384838"/>
              <a:gd name="connsiteY820" fmla="*/ 1331526 h 6246801"/>
              <a:gd name="connsiteX821" fmla="*/ 8494966 w 9384838"/>
              <a:gd name="connsiteY821" fmla="*/ 1335428 h 6246801"/>
              <a:gd name="connsiteX822" fmla="*/ 8482281 w 9384838"/>
              <a:gd name="connsiteY822" fmla="*/ 1312986 h 6246801"/>
              <a:gd name="connsiteX823" fmla="*/ 8474475 w 9384838"/>
              <a:gd name="connsiteY823" fmla="*/ 1303229 h 6246801"/>
              <a:gd name="connsiteX824" fmla="*/ 8467645 w 9384838"/>
              <a:gd name="connsiteY824" fmla="*/ 1279811 h 6246801"/>
              <a:gd name="connsiteX825" fmla="*/ 8476427 w 9384838"/>
              <a:gd name="connsiteY825" fmla="*/ 1270054 h 6246801"/>
              <a:gd name="connsiteX826" fmla="*/ 8524238 w 9384838"/>
              <a:gd name="connsiteY826" fmla="*/ 1261273 h 6246801"/>
              <a:gd name="connsiteX827" fmla="*/ 8551558 w 9384838"/>
              <a:gd name="connsiteY827" fmla="*/ 1236879 h 6246801"/>
              <a:gd name="connsiteX828" fmla="*/ 8567170 w 9384838"/>
              <a:gd name="connsiteY828" fmla="*/ 1237855 h 6246801"/>
              <a:gd name="connsiteX829" fmla="*/ 8571073 w 9384838"/>
              <a:gd name="connsiteY829" fmla="*/ 1228098 h 6246801"/>
              <a:gd name="connsiteX830" fmla="*/ 8306648 w 9384838"/>
              <a:gd name="connsiteY830" fmla="*/ 884639 h 6246801"/>
              <a:gd name="connsiteX831" fmla="*/ 8328114 w 9384838"/>
              <a:gd name="connsiteY831" fmla="*/ 903178 h 6246801"/>
              <a:gd name="connsiteX832" fmla="*/ 8334944 w 9384838"/>
              <a:gd name="connsiteY832" fmla="*/ 917814 h 6246801"/>
              <a:gd name="connsiteX833" fmla="*/ 8368119 w 9384838"/>
              <a:gd name="connsiteY833" fmla="*/ 935377 h 6246801"/>
              <a:gd name="connsiteX834" fmla="*/ 8422761 w 9384838"/>
              <a:gd name="connsiteY834" fmla="*/ 939280 h 6246801"/>
              <a:gd name="connsiteX835" fmla="*/ 8461790 w 9384838"/>
              <a:gd name="connsiteY835" fmla="*/ 922693 h 6246801"/>
              <a:gd name="connsiteX836" fmla="*/ 8450081 w 9384838"/>
              <a:gd name="connsiteY836" fmla="*/ 963674 h 6246801"/>
              <a:gd name="connsiteX837" fmla="*/ 8431542 w 9384838"/>
              <a:gd name="connsiteY837" fmla="*/ 975382 h 6246801"/>
              <a:gd name="connsiteX838" fmla="*/ 8415930 w 9384838"/>
              <a:gd name="connsiteY838" fmla="*/ 963674 h 6246801"/>
              <a:gd name="connsiteX839" fmla="*/ 8397391 w 9384838"/>
              <a:gd name="connsiteY839" fmla="*/ 963674 h 6246801"/>
              <a:gd name="connsiteX840" fmla="*/ 8359338 w 9384838"/>
              <a:gd name="connsiteY840" fmla="*/ 1014411 h 6246801"/>
              <a:gd name="connsiteX841" fmla="*/ 8284206 w 9384838"/>
              <a:gd name="connsiteY841" fmla="*/ 1020265 h 6246801"/>
              <a:gd name="connsiteX842" fmla="*/ 8247128 w 9384838"/>
              <a:gd name="connsiteY842" fmla="*/ 1070028 h 6246801"/>
              <a:gd name="connsiteX843" fmla="*/ 8212977 w 9384838"/>
              <a:gd name="connsiteY843" fmla="*/ 1083688 h 6246801"/>
              <a:gd name="connsiteX844" fmla="*/ 8184681 w 9384838"/>
              <a:gd name="connsiteY844" fmla="*/ 1151014 h 6246801"/>
              <a:gd name="connsiteX845" fmla="*/ 8163215 w 9384838"/>
              <a:gd name="connsiteY845" fmla="*/ 1151014 h 6246801"/>
              <a:gd name="connsiteX846" fmla="*/ 8155409 w 9384838"/>
              <a:gd name="connsiteY846" fmla="*/ 1207607 h 6246801"/>
              <a:gd name="connsiteX847" fmla="*/ 8099792 w 9384838"/>
              <a:gd name="connsiteY847" fmla="*/ 1223219 h 6246801"/>
              <a:gd name="connsiteX848" fmla="*/ 8077350 w 9384838"/>
              <a:gd name="connsiteY848" fmla="*/ 1247612 h 6246801"/>
              <a:gd name="connsiteX849" fmla="*/ 8066617 w 9384838"/>
              <a:gd name="connsiteY849" fmla="*/ 1319817 h 6246801"/>
              <a:gd name="connsiteX850" fmla="*/ 8057835 w 9384838"/>
              <a:gd name="connsiteY850" fmla="*/ 1315914 h 6246801"/>
              <a:gd name="connsiteX851" fmla="*/ 8009048 w 9384838"/>
              <a:gd name="connsiteY851" fmla="*/ 1320793 h 6246801"/>
              <a:gd name="connsiteX852" fmla="*/ 8009048 w 9384838"/>
              <a:gd name="connsiteY852" fmla="*/ 1309084 h 6246801"/>
              <a:gd name="connsiteX853" fmla="*/ 8010024 w 9384838"/>
              <a:gd name="connsiteY853" fmla="*/ 1293472 h 6246801"/>
              <a:gd name="connsiteX854" fmla="*/ 8002218 w 9384838"/>
              <a:gd name="connsiteY854" fmla="*/ 1262248 h 6246801"/>
              <a:gd name="connsiteX855" fmla="*/ 8013927 w 9384838"/>
              <a:gd name="connsiteY855" fmla="*/ 1254442 h 6246801"/>
              <a:gd name="connsiteX856" fmla="*/ 8038320 w 9384838"/>
              <a:gd name="connsiteY856" fmla="*/ 1219316 h 6246801"/>
              <a:gd name="connsiteX857" fmla="*/ 8077350 w 9384838"/>
              <a:gd name="connsiteY857" fmla="*/ 1190044 h 6246801"/>
              <a:gd name="connsiteX858" fmla="*/ 8108573 w 9384838"/>
              <a:gd name="connsiteY858" fmla="*/ 1167602 h 6246801"/>
              <a:gd name="connsiteX859" fmla="*/ 8111501 w 9384838"/>
              <a:gd name="connsiteY859" fmla="*/ 1154917 h 6246801"/>
              <a:gd name="connsiteX860" fmla="*/ 8135894 w 9384838"/>
              <a:gd name="connsiteY860" fmla="*/ 1148087 h 6246801"/>
              <a:gd name="connsiteX861" fmla="*/ 8141748 w 9384838"/>
              <a:gd name="connsiteY861" fmla="*/ 1130524 h 6246801"/>
              <a:gd name="connsiteX862" fmla="*/ 8135894 w 9384838"/>
              <a:gd name="connsiteY862" fmla="*/ 1121742 h 6246801"/>
              <a:gd name="connsiteX863" fmla="*/ 8143700 w 9384838"/>
              <a:gd name="connsiteY863" fmla="*/ 1104179 h 6246801"/>
              <a:gd name="connsiteX864" fmla="*/ 8200293 w 9384838"/>
              <a:gd name="connsiteY864" fmla="*/ 1030998 h 6246801"/>
              <a:gd name="connsiteX865" fmla="*/ 8231516 w 9384838"/>
              <a:gd name="connsiteY865" fmla="*/ 993920 h 6246801"/>
              <a:gd name="connsiteX866" fmla="*/ 8245176 w 9384838"/>
              <a:gd name="connsiteY866" fmla="*/ 957819 h 6246801"/>
              <a:gd name="connsiteX867" fmla="*/ 8258837 w 9384838"/>
              <a:gd name="connsiteY867" fmla="*/ 944159 h 6246801"/>
              <a:gd name="connsiteX868" fmla="*/ 8260788 w 9384838"/>
              <a:gd name="connsiteY868" fmla="*/ 920741 h 6246801"/>
              <a:gd name="connsiteX869" fmla="*/ 8289085 w 9384838"/>
              <a:gd name="connsiteY869" fmla="*/ 889516 h 6246801"/>
              <a:gd name="connsiteX870" fmla="*/ 8306648 w 9384838"/>
              <a:gd name="connsiteY870" fmla="*/ 884639 h 6246801"/>
              <a:gd name="connsiteX871" fmla="*/ 9328245 w 9384838"/>
              <a:gd name="connsiteY871" fmla="*/ 311878 h 6246801"/>
              <a:gd name="connsiteX872" fmla="*/ 9371178 w 9384838"/>
              <a:gd name="connsiteY872" fmla="*/ 317733 h 6246801"/>
              <a:gd name="connsiteX873" fmla="*/ 9384838 w 9384838"/>
              <a:gd name="connsiteY873" fmla="*/ 341150 h 6246801"/>
              <a:gd name="connsiteX874" fmla="*/ 9357517 w 9384838"/>
              <a:gd name="connsiteY874" fmla="*/ 360665 h 6246801"/>
              <a:gd name="connsiteX875" fmla="*/ 9357517 w 9384838"/>
              <a:gd name="connsiteY875" fmla="*/ 378228 h 6246801"/>
              <a:gd name="connsiteX876" fmla="*/ 9371178 w 9384838"/>
              <a:gd name="connsiteY876" fmla="*/ 393840 h 6246801"/>
              <a:gd name="connsiteX877" fmla="*/ 9367275 w 9384838"/>
              <a:gd name="connsiteY877" fmla="*/ 427015 h 6246801"/>
              <a:gd name="connsiteX878" fmla="*/ 9314585 w 9384838"/>
              <a:gd name="connsiteY878" fmla="*/ 427015 h 6246801"/>
              <a:gd name="connsiteX879" fmla="*/ 9250186 w 9384838"/>
              <a:gd name="connsiteY879" fmla="*/ 440675 h 6246801"/>
              <a:gd name="connsiteX880" fmla="*/ 9213108 w 9384838"/>
              <a:gd name="connsiteY880" fmla="*/ 471899 h 6246801"/>
              <a:gd name="connsiteX881" fmla="*/ 9162370 w 9384838"/>
              <a:gd name="connsiteY881" fmla="*/ 491414 h 6246801"/>
              <a:gd name="connsiteX882" fmla="*/ 9099923 w 9384838"/>
              <a:gd name="connsiteY882" fmla="*/ 526540 h 6246801"/>
              <a:gd name="connsiteX883" fmla="*/ 9035524 w 9384838"/>
              <a:gd name="connsiteY883" fmla="*/ 587036 h 6246801"/>
              <a:gd name="connsiteX884" fmla="*/ 8996494 w 9384838"/>
              <a:gd name="connsiteY884" fmla="*/ 635822 h 6246801"/>
              <a:gd name="connsiteX885" fmla="*/ 8961368 w 9384838"/>
              <a:gd name="connsiteY885" fmla="*/ 637774 h 6246801"/>
              <a:gd name="connsiteX886" fmla="*/ 8951610 w 9384838"/>
              <a:gd name="connsiteY886" fmla="*/ 647531 h 6246801"/>
              <a:gd name="connsiteX887" fmla="*/ 8926241 w 9384838"/>
              <a:gd name="connsiteY887" fmla="*/ 637774 h 6246801"/>
              <a:gd name="connsiteX888" fmla="*/ 8916484 w 9384838"/>
              <a:gd name="connsiteY888" fmla="*/ 608501 h 6246801"/>
              <a:gd name="connsiteX889" fmla="*/ 8883309 w 9384838"/>
              <a:gd name="connsiteY889" fmla="*/ 622162 h 6246801"/>
              <a:gd name="connsiteX890" fmla="*/ 8877454 w 9384838"/>
              <a:gd name="connsiteY890" fmla="*/ 651434 h 6246801"/>
              <a:gd name="connsiteX891" fmla="*/ 8887212 w 9384838"/>
              <a:gd name="connsiteY891" fmla="*/ 665094 h 6246801"/>
              <a:gd name="connsiteX892" fmla="*/ 8846231 w 9384838"/>
              <a:gd name="connsiteY892" fmla="*/ 719735 h 6246801"/>
              <a:gd name="connsiteX893" fmla="*/ 8799395 w 9384838"/>
              <a:gd name="connsiteY893" fmla="*/ 749008 h 6246801"/>
              <a:gd name="connsiteX894" fmla="*/ 8766220 w 9384838"/>
              <a:gd name="connsiteY894" fmla="*/ 774380 h 6246801"/>
              <a:gd name="connsiteX895" fmla="*/ 8731094 w 9384838"/>
              <a:gd name="connsiteY895" fmla="*/ 844633 h 6246801"/>
              <a:gd name="connsiteX896" fmla="*/ 8697919 w 9384838"/>
              <a:gd name="connsiteY896" fmla="*/ 862196 h 6246801"/>
              <a:gd name="connsiteX897" fmla="*/ 8666695 w 9384838"/>
              <a:gd name="connsiteY897" fmla="*/ 862196 h 6246801"/>
              <a:gd name="connsiteX898" fmla="*/ 8641326 w 9384838"/>
              <a:gd name="connsiteY898" fmla="*/ 887565 h 6246801"/>
              <a:gd name="connsiteX899" fmla="*/ 8614005 w 9384838"/>
              <a:gd name="connsiteY899" fmla="*/ 932449 h 6246801"/>
              <a:gd name="connsiteX900" fmla="*/ 8590587 w 9384838"/>
              <a:gd name="connsiteY900" fmla="*/ 936351 h 6246801"/>
              <a:gd name="connsiteX901" fmla="*/ 8576927 w 9384838"/>
              <a:gd name="connsiteY901" fmla="*/ 920740 h 6246801"/>
              <a:gd name="connsiteX902" fmla="*/ 8590587 w 9384838"/>
              <a:gd name="connsiteY902" fmla="*/ 885614 h 6246801"/>
              <a:gd name="connsiteX903" fmla="*/ 8602296 w 9384838"/>
              <a:gd name="connsiteY903" fmla="*/ 881711 h 6246801"/>
              <a:gd name="connsiteX904" fmla="*/ 8610102 w 9384838"/>
              <a:gd name="connsiteY904" fmla="*/ 868050 h 6246801"/>
              <a:gd name="connsiteX905" fmla="*/ 8606199 w 9384838"/>
              <a:gd name="connsiteY905" fmla="*/ 850487 h 6246801"/>
              <a:gd name="connsiteX906" fmla="*/ 8612054 w 9384838"/>
              <a:gd name="connsiteY906" fmla="*/ 825118 h 6246801"/>
              <a:gd name="connsiteX907" fmla="*/ 8623762 w 9384838"/>
              <a:gd name="connsiteY907" fmla="*/ 846584 h 6246801"/>
              <a:gd name="connsiteX908" fmla="*/ 8637423 w 9384838"/>
              <a:gd name="connsiteY908" fmla="*/ 848536 h 6246801"/>
              <a:gd name="connsiteX909" fmla="*/ 8649132 w 9384838"/>
              <a:gd name="connsiteY909" fmla="*/ 827069 h 6246801"/>
              <a:gd name="connsiteX910" fmla="*/ 8635471 w 9384838"/>
              <a:gd name="connsiteY910" fmla="*/ 807555 h 6246801"/>
              <a:gd name="connsiteX911" fmla="*/ 8654986 w 9384838"/>
              <a:gd name="connsiteY911" fmla="*/ 807555 h 6246801"/>
              <a:gd name="connsiteX912" fmla="*/ 8664743 w 9384838"/>
              <a:gd name="connsiteY912" fmla="*/ 819263 h 6246801"/>
              <a:gd name="connsiteX913" fmla="*/ 8692064 w 9384838"/>
              <a:gd name="connsiteY913" fmla="*/ 805603 h 6246801"/>
              <a:gd name="connsiteX914" fmla="*/ 8709627 w 9384838"/>
              <a:gd name="connsiteY914" fmla="*/ 778282 h 6246801"/>
              <a:gd name="connsiteX915" fmla="*/ 8711579 w 9384838"/>
              <a:gd name="connsiteY915" fmla="*/ 749008 h 6246801"/>
              <a:gd name="connsiteX916" fmla="*/ 8695967 w 9384838"/>
              <a:gd name="connsiteY916" fmla="*/ 749008 h 6246801"/>
              <a:gd name="connsiteX917" fmla="*/ 8672549 w 9384838"/>
              <a:gd name="connsiteY917" fmla="*/ 745105 h 6246801"/>
              <a:gd name="connsiteX918" fmla="*/ 8668646 w 9384838"/>
              <a:gd name="connsiteY918" fmla="*/ 713881 h 6246801"/>
              <a:gd name="connsiteX919" fmla="*/ 8697919 w 9384838"/>
              <a:gd name="connsiteY919" fmla="*/ 713881 h 6246801"/>
              <a:gd name="connsiteX920" fmla="*/ 8715482 w 9384838"/>
              <a:gd name="connsiteY920" fmla="*/ 731444 h 6246801"/>
              <a:gd name="connsiteX921" fmla="*/ 8733045 w 9384838"/>
              <a:gd name="connsiteY921" fmla="*/ 719735 h 6246801"/>
              <a:gd name="connsiteX922" fmla="*/ 8746705 w 9384838"/>
              <a:gd name="connsiteY922" fmla="*/ 688512 h 6246801"/>
              <a:gd name="connsiteX923" fmla="*/ 8787686 w 9384838"/>
              <a:gd name="connsiteY923" fmla="*/ 674851 h 6246801"/>
              <a:gd name="connsiteX924" fmla="*/ 8811104 w 9384838"/>
              <a:gd name="connsiteY924" fmla="*/ 624114 h 6246801"/>
              <a:gd name="connsiteX925" fmla="*/ 8830619 w 9384838"/>
              <a:gd name="connsiteY925" fmla="*/ 618260 h 6246801"/>
              <a:gd name="connsiteX926" fmla="*/ 8840376 w 9384838"/>
              <a:gd name="connsiteY926" fmla="*/ 600695 h 6246801"/>
              <a:gd name="connsiteX927" fmla="*/ 8832570 w 9384838"/>
              <a:gd name="connsiteY927" fmla="*/ 559715 h 6246801"/>
              <a:gd name="connsiteX928" fmla="*/ 8850134 w 9384838"/>
              <a:gd name="connsiteY928" fmla="*/ 559715 h 6246801"/>
              <a:gd name="connsiteX929" fmla="*/ 8885260 w 9384838"/>
              <a:gd name="connsiteY929" fmla="*/ 573376 h 6246801"/>
              <a:gd name="connsiteX930" fmla="*/ 8902823 w 9384838"/>
              <a:gd name="connsiteY930" fmla="*/ 559715 h 6246801"/>
              <a:gd name="connsiteX931" fmla="*/ 8904775 w 9384838"/>
              <a:gd name="connsiteY931" fmla="*/ 524589 h 6246801"/>
              <a:gd name="connsiteX932" fmla="*/ 8949659 w 9384838"/>
              <a:gd name="connsiteY932" fmla="*/ 497268 h 6246801"/>
              <a:gd name="connsiteX933" fmla="*/ 8976980 w 9384838"/>
              <a:gd name="connsiteY933" fmla="*/ 497268 h 6246801"/>
              <a:gd name="connsiteX934" fmla="*/ 8976980 w 9384838"/>
              <a:gd name="connsiteY934" fmla="*/ 462142 h 6246801"/>
              <a:gd name="connsiteX935" fmla="*/ 8965271 w 9384838"/>
              <a:gd name="connsiteY935" fmla="*/ 419209 h 6246801"/>
              <a:gd name="connsiteX936" fmla="*/ 8973077 w 9384838"/>
              <a:gd name="connsiteY936" fmla="*/ 393840 h 6246801"/>
              <a:gd name="connsiteX937" fmla="*/ 9002349 w 9384838"/>
              <a:gd name="connsiteY937" fmla="*/ 376277 h 6246801"/>
              <a:gd name="connsiteX938" fmla="*/ 9017961 w 9384838"/>
              <a:gd name="connsiteY938" fmla="*/ 403597 h 6246801"/>
              <a:gd name="connsiteX939" fmla="*/ 9041378 w 9384838"/>
              <a:gd name="connsiteY939" fmla="*/ 467996 h 6246801"/>
              <a:gd name="connsiteX940" fmla="*/ 9076505 w 9384838"/>
              <a:gd name="connsiteY940" fmla="*/ 475802 h 6246801"/>
              <a:gd name="connsiteX941" fmla="*/ 9154564 w 9384838"/>
              <a:gd name="connsiteY941" fmla="*/ 458239 h 6246801"/>
              <a:gd name="connsiteX942" fmla="*/ 9209205 w 9384838"/>
              <a:gd name="connsiteY942" fmla="*/ 409452 h 6246801"/>
              <a:gd name="connsiteX943" fmla="*/ 9218963 w 9384838"/>
              <a:gd name="connsiteY943" fmla="*/ 380180 h 6246801"/>
              <a:gd name="connsiteX944" fmla="*/ 9283361 w 9384838"/>
              <a:gd name="connsiteY944" fmla="*/ 325538 h 6246801"/>
              <a:gd name="connsiteX945" fmla="*/ 9328245 w 9384838"/>
              <a:gd name="connsiteY945" fmla="*/ 311878 h 6246801"/>
              <a:gd name="connsiteX946" fmla="*/ 6819242 w 9384838"/>
              <a:gd name="connsiteY946" fmla="*/ 0 h 6246801"/>
              <a:gd name="connsiteX947" fmla="*/ 6869020 w 9384838"/>
              <a:gd name="connsiteY947" fmla="*/ 125002 h 6246801"/>
              <a:gd name="connsiteX948" fmla="*/ 6969682 w 9384838"/>
              <a:gd name="connsiteY948" fmla="*/ 326334 h 6246801"/>
              <a:gd name="connsiteX949" fmla="*/ 6969682 w 9384838"/>
              <a:gd name="connsiteY949" fmla="*/ 401556 h 6246801"/>
              <a:gd name="connsiteX950" fmla="*/ 7094680 w 9384838"/>
              <a:gd name="connsiteY950" fmla="*/ 652667 h 6246801"/>
              <a:gd name="connsiteX951" fmla="*/ 7220784 w 9384838"/>
              <a:gd name="connsiteY951" fmla="*/ 803117 h 6246801"/>
              <a:gd name="connsiteX952" fmla="*/ 7321446 w 9384838"/>
              <a:gd name="connsiteY952" fmla="*/ 903783 h 6246801"/>
              <a:gd name="connsiteX953" fmla="*/ 7321446 w 9384838"/>
              <a:gd name="connsiteY953" fmla="*/ 979004 h 6246801"/>
              <a:gd name="connsiteX954" fmla="*/ 7345782 w 9384838"/>
              <a:gd name="connsiteY954" fmla="*/ 979004 h 6246801"/>
              <a:gd name="connsiteX955" fmla="*/ 7396667 w 9384838"/>
              <a:gd name="connsiteY955" fmla="*/ 1003341 h 6246801"/>
              <a:gd name="connsiteX956" fmla="*/ 7421002 w 9384838"/>
              <a:gd name="connsiteY956" fmla="*/ 979004 h 6246801"/>
              <a:gd name="connsiteX957" fmla="*/ 7496223 w 9384838"/>
              <a:gd name="connsiteY957" fmla="*/ 1003341 h 6246801"/>
              <a:gd name="connsiteX958" fmla="*/ 7446445 w 9384838"/>
              <a:gd name="connsiteY958" fmla="*/ 1054227 h 6246801"/>
              <a:gd name="connsiteX959" fmla="*/ 7471887 w 9384838"/>
              <a:gd name="connsiteY959" fmla="*/ 1078564 h 6246801"/>
              <a:gd name="connsiteX960" fmla="*/ 7521665 w 9384838"/>
              <a:gd name="connsiteY960" fmla="*/ 1054227 h 6246801"/>
              <a:gd name="connsiteX961" fmla="*/ 7547107 w 9384838"/>
              <a:gd name="connsiteY961" fmla="*/ 1129449 h 6246801"/>
              <a:gd name="connsiteX962" fmla="*/ 7672105 w 9384838"/>
              <a:gd name="connsiteY962" fmla="*/ 1179229 h 6246801"/>
              <a:gd name="connsiteX963" fmla="*/ 7747325 w 9384838"/>
              <a:gd name="connsiteY963" fmla="*/ 1179229 h 6246801"/>
              <a:gd name="connsiteX964" fmla="*/ 7847987 w 9384838"/>
              <a:gd name="connsiteY964" fmla="*/ 1104007 h 6246801"/>
              <a:gd name="connsiteX965" fmla="*/ 7923207 w 9384838"/>
              <a:gd name="connsiteY965" fmla="*/ 1078564 h 6246801"/>
              <a:gd name="connsiteX966" fmla="*/ 7998427 w 9384838"/>
              <a:gd name="connsiteY966" fmla="*/ 1003341 h 6246801"/>
              <a:gd name="connsiteX967" fmla="*/ 7998427 w 9384838"/>
              <a:gd name="connsiteY967" fmla="*/ 1054227 h 6246801"/>
              <a:gd name="connsiteX968" fmla="*/ 7948649 w 9384838"/>
              <a:gd name="connsiteY968" fmla="*/ 1104007 h 6246801"/>
              <a:gd name="connsiteX969" fmla="*/ 7948649 w 9384838"/>
              <a:gd name="connsiteY969" fmla="*/ 1129449 h 6246801"/>
              <a:gd name="connsiteX970" fmla="*/ 7822545 w 9384838"/>
              <a:gd name="connsiteY970" fmla="*/ 1279895 h 6246801"/>
              <a:gd name="connsiteX971" fmla="*/ 7822545 w 9384838"/>
              <a:gd name="connsiteY971" fmla="*/ 1379454 h 6246801"/>
              <a:gd name="connsiteX972" fmla="*/ 7873429 w 9384838"/>
              <a:gd name="connsiteY972" fmla="*/ 1379454 h 6246801"/>
              <a:gd name="connsiteX973" fmla="*/ 7847987 w 9384838"/>
              <a:gd name="connsiteY973" fmla="*/ 1505563 h 6246801"/>
              <a:gd name="connsiteX974" fmla="*/ 7797103 w 9384838"/>
              <a:gd name="connsiteY974" fmla="*/ 1531005 h 6246801"/>
              <a:gd name="connsiteX975" fmla="*/ 7873429 w 9384838"/>
              <a:gd name="connsiteY975" fmla="*/ 1606229 h 6246801"/>
              <a:gd name="connsiteX976" fmla="*/ 7948649 w 9384838"/>
              <a:gd name="connsiteY976" fmla="*/ 1606229 h 6246801"/>
              <a:gd name="connsiteX977" fmla="*/ 7923207 w 9384838"/>
              <a:gd name="connsiteY977" fmla="*/ 1656009 h 6246801"/>
              <a:gd name="connsiteX978" fmla="*/ 7772767 w 9384838"/>
              <a:gd name="connsiteY978" fmla="*/ 1630565 h 6246801"/>
              <a:gd name="connsiteX979" fmla="*/ 7672105 w 9384838"/>
              <a:gd name="connsiteY979" fmla="*/ 1705789 h 6246801"/>
              <a:gd name="connsiteX980" fmla="*/ 7672105 w 9384838"/>
              <a:gd name="connsiteY980" fmla="*/ 1656009 h 6246801"/>
              <a:gd name="connsiteX981" fmla="*/ 7596885 w 9384838"/>
              <a:gd name="connsiteY981" fmla="*/ 1656009 h 6246801"/>
              <a:gd name="connsiteX982" fmla="*/ 7571443 w 9384838"/>
              <a:gd name="connsiteY982" fmla="*/ 1705789 h 6246801"/>
              <a:gd name="connsiteX983" fmla="*/ 7446445 w 9384838"/>
              <a:gd name="connsiteY983" fmla="*/ 1681452 h 6246801"/>
              <a:gd name="connsiteX984" fmla="*/ 7421002 w 9384838"/>
              <a:gd name="connsiteY984" fmla="*/ 1630565 h 6246801"/>
              <a:gd name="connsiteX985" fmla="*/ 7321446 w 9384838"/>
              <a:gd name="connsiteY985" fmla="*/ 1630565 h 6246801"/>
              <a:gd name="connsiteX986" fmla="*/ 7070344 w 9384838"/>
              <a:gd name="connsiteY986" fmla="*/ 1756674 h 6246801"/>
              <a:gd name="connsiteX987" fmla="*/ 6869020 w 9384838"/>
              <a:gd name="connsiteY987" fmla="*/ 1907113 h 6246801"/>
              <a:gd name="connsiteX988" fmla="*/ 6894462 w 9384838"/>
              <a:gd name="connsiteY988" fmla="*/ 1956897 h 6246801"/>
              <a:gd name="connsiteX989" fmla="*/ 6819242 w 9384838"/>
              <a:gd name="connsiteY989" fmla="*/ 2081899 h 6246801"/>
              <a:gd name="connsiteX990" fmla="*/ 6793800 w 9384838"/>
              <a:gd name="connsiteY990" fmla="*/ 2006676 h 6246801"/>
              <a:gd name="connsiteX991" fmla="*/ 6668802 w 9384838"/>
              <a:gd name="connsiteY991" fmla="*/ 1931450 h 6246801"/>
              <a:gd name="connsiteX992" fmla="*/ 6542697 w 9384838"/>
              <a:gd name="connsiteY992" fmla="*/ 1831894 h 6246801"/>
              <a:gd name="connsiteX993" fmla="*/ 6467477 w 9384838"/>
              <a:gd name="connsiteY993" fmla="*/ 1705789 h 6246801"/>
              <a:gd name="connsiteX994" fmla="*/ 6417699 w 9384838"/>
              <a:gd name="connsiteY994" fmla="*/ 1681452 h 6246801"/>
              <a:gd name="connsiteX995" fmla="*/ 6342479 w 9384838"/>
              <a:gd name="connsiteY995" fmla="*/ 1580786 h 6246801"/>
              <a:gd name="connsiteX996" fmla="*/ 6217481 w 9384838"/>
              <a:gd name="connsiteY996" fmla="*/ 1555343 h 6246801"/>
              <a:gd name="connsiteX997" fmla="*/ 6091377 w 9384838"/>
              <a:gd name="connsiteY997" fmla="*/ 1606229 h 6246801"/>
              <a:gd name="connsiteX998" fmla="*/ 5991821 w 9384838"/>
              <a:gd name="connsiteY998" fmla="*/ 1681452 h 6246801"/>
              <a:gd name="connsiteX999" fmla="*/ 5966379 w 9384838"/>
              <a:gd name="connsiteY999" fmla="*/ 1630565 h 6246801"/>
              <a:gd name="connsiteX1000" fmla="*/ 5966379 w 9384838"/>
              <a:gd name="connsiteY1000" fmla="*/ 1580786 h 6246801"/>
              <a:gd name="connsiteX1001" fmla="*/ 5916601 w 9384838"/>
              <a:gd name="connsiteY1001" fmla="*/ 1531005 h 6246801"/>
              <a:gd name="connsiteX1002" fmla="*/ 5940937 w 9384838"/>
              <a:gd name="connsiteY1002" fmla="*/ 1505563 h 6246801"/>
              <a:gd name="connsiteX1003" fmla="*/ 5891159 w 9384838"/>
              <a:gd name="connsiteY1003" fmla="*/ 1480122 h 6246801"/>
              <a:gd name="connsiteX1004" fmla="*/ 5840275 w 9384838"/>
              <a:gd name="connsiteY1004" fmla="*/ 1480122 h 6246801"/>
              <a:gd name="connsiteX1005" fmla="*/ 5815939 w 9384838"/>
              <a:gd name="connsiteY1005" fmla="*/ 1455784 h 6246801"/>
              <a:gd name="connsiteX1006" fmla="*/ 5740719 w 9384838"/>
              <a:gd name="connsiteY1006" fmla="*/ 1505563 h 6246801"/>
              <a:gd name="connsiteX1007" fmla="*/ 5665499 w 9384838"/>
              <a:gd name="connsiteY1007" fmla="*/ 1606229 h 6246801"/>
              <a:gd name="connsiteX1008" fmla="*/ 5715277 w 9384838"/>
              <a:gd name="connsiteY1008" fmla="*/ 1656009 h 6246801"/>
              <a:gd name="connsiteX1009" fmla="*/ 5765055 w 9384838"/>
              <a:gd name="connsiteY1009" fmla="*/ 1731231 h 6246801"/>
              <a:gd name="connsiteX1010" fmla="*/ 5840275 w 9384838"/>
              <a:gd name="connsiteY1010" fmla="*/ 1731231 h 6246801"/>
              <a:gd name="connsiteX1011" fmla="*/ 5916601 w 9384838"/>
              <a:gd name="connsiteY1011" fmla="*/ 1881669 h 6246801"/>
              <a:gd name="connsiteX1012" fmla="*/ 5966379 w 9384838"/>
              <a:gd name="connsiteY1012" fmla="*/ 1956897 h 6246801"/>
              <a:gd name="connsiteX1013" fmla="*/ 5891159 w 9384838"/>
              <a:gd name="connsiteY1013" fmla="*/ 2006676 h 6246801"/>
              <a:gd name="connsiteX1014" fmla="*/ 5815939 w 9384838"/>
              <a:gd name="connsiteY1014" fmla="*/ 1931450 h 6246801"/>
              <a:gd name="connsiteX1015" fmla="*/ 5765055 w 9384838"/>
              <a:gd name="connsiteY1015" fmla="*/ 1881669 h 6246801"/>
              <a:gd name="connsiteX1016" fmla="*/ 5715277 w 9384838"/>
              <a:gd name="connsiteY1016" fmla="*/ 1931450 h 6246801"/>
              <a:gd name="connsiteX1017" fmla="*/ 5665499 w 9384838"/>
              <a:gd name="connsiteY1017" fmla="*/ 1931450 h 6246801"/>
              <a:gd name="connsiteX1018" fmla="*/ 5640056 w 9384838"/>
              <a:gd name="connsiteY1018" fmla="*/ 2006676 h 6246801"/>
              <a:gd name="connsiteX1019" fmla="*/ 5590278 w 9384838"/>
              <a:gd name="connsiteY1019" fmla="*/ 2006676 h 6246801"/>
              <a:gd name="connsiteX1020" fmla="*/ 5515058 w 9384838"/>
              <a:gd name="connsiteY1020" fmla="*/ 2081899 h 6246801"/>
              <a:gd name="connsiteX1021" fmla="*/ 5464174 w 9384838"/>
              <a:gd name="connsiteY1021" fmla="*/ 2057559 h 6246801"/>
              <a:gd name="connsiteX1022" fmla="*/ 5464174 w 9384838"/>
              <a:gd name="connsiteY1022" fmla="*/ 1956897 h 6246801"/>
              <a:gd name="connsiteX1023" fmla="*/ 5489616 w 9384838"/>
              <a:gd name="connsiteY1023" fmla="*/ 1881669 h 6246801"/>
              <a:gd name="connsiteX1024" fmla="*/ 5564836 w 9384838"/>
              <a:gd name="connsiteY1024" fmla="*/ 1831894 h 6246801"/>
              <a:gd name="connsiteX1025" fmla="*/ 5590278 w 9384838"/>
              <a:gd name="connsiteY1025" fmla="*/ 1756674 h 6246801"/>
              <a:gd name="connsiteX1026" fmla="*/ 5539394 w 9384838"/>
              <a:gd name="connsiteY1026" fmla="*/ 1656009 h 6246801"/>
              <a:gd name="connsiteX1027" fmla="*/ 5515058 w 9384838"/>
              <a:gd name="connsiteY1027" fmla="*/ 1656009 h 6246801"/>
              <a:gd name="connsiteX1028" fmla="*/ 5515058 w 9384838"/>
              <a:gd name="connsiteY1028" fmla="*/ 1606229 h 6246801"/>
              <a:gd name="connsiteX1029" fmla="*/ 5489616 w 9384838"/>
              <a:gd name="connsiteY1029" fmla="*/ 1580786 h 6246801"/>
              <a:gd name="connsiteX1030" fmla="*/ 5489616 w 9384838"/>
              <a:gd name="connsiteY1030" fmla="*/ 1531005 h 6246801"/>
              <a:gd name="connsiteX1031" fmla="*/ 5539394 w 9384838"/>
              <a:gd name="connsiteY1031" fmla="*/ 1455784 h 6246801"/>
              <a:gd name="connsiteX1032" fmla="*/ 5539394 w 9384838"/>
              <a:gd name="connsiteY1032" fmla="*/ 1404898 h 6246801"/>
              <a:gd name="connsiteX1033" fmla="*/ 5564836 w 9384838"/>
              <a:gd name="connsiteY1033" fmla="*/ 1355118 h 6246801"/>
              <a:gd name="connsiteX1034" fmla="*/ 5614614 w 9384838"/>
              <a:gd name="connsiteY1034" fmla="*/ 1379454 h 6246801"/>
              <a:gd name="connsiteX1035" fmla="*/ 5689834 w 9384838"/>
              <a:gd name="connsiteY1035" fmla="*/ 1355118 h 6246801"/>
              <a:gd name="connsiteX1036" fmla="*/ 5740719 w 9384838"/>
              <a:gd name="connsiteY1036" fmla="*/ 1329675 h 6246801"/>
              <a:gd name="connsiteX1037" fmla="*/ 5765055 w 9384838"/>
              <a:gd name="connsiteY1037" fmla="*/ 1355118 h 6246801"/>
              <a:gd name="connsiteX1038" fmla="*/ 5815939 w 9384838"/>
              <a:gd name="connsiteY1038" fmla="*/ 1279895 h 6246801"/>
              <a:gd name="connsiteX1039" fmla="*/ 5891159 w 9384838"/>
              <a:gd name="connsiteY1039" fmla="*/ 1254452 h 6246801"/>
              <a:gd name="connsiteX1040" fmla="*/ 5891159 w 9384838"/>
              <a:gd name="connsiteY1040" fmla="*/ 1179229 h 6246801"/>
              <a:gd name="connsiteX1041" fmla="*/ 5840275 w 9384838"/>
              <a:gd name="connsiteY1041" fmla="*/ 1104007 h 6246801"/>
              <a:gd name="connsiteX1042" fmla="*/ 5865717 w 9384838"/>
              <a:gd name="connsiteY1042" fmla="*/ 1054227 h 6246801"/>
              <a:gd name="connsiteX1043" fmla="*/ 5916601 w 9384838"/>
              <a:gd name="connsiteY1043" fmla="*/ 1054227 h 6246801"/>
              <a:gd name="connsiteX1044" fmla="*/ 6041599 w 9384838"/>
              <a:gd name="connsiteY1044" fmla="*/ 1179229 h 6246801"/>
              <a:gd name="connsiteX1045" fmla="*/ 6091377 w 9384838"/>
              <a:gd name="connsiteY1045" fmla="*/ 1153786 h 6246801"/>
              <a:gd name="connsiteX1046" fmla="*/ 6091377 w 9384838"/>
              <a:gd name="connsiteY1046" fmla="*/ 1204672 h 6246801"/>
              <a:gd name="connsiteX1047" fmla="*/ 6166597 w 9384838"/>
              <a:gd name="connsiteY1047" fmla="*/ 1254452 h 6246801"/>
              <a:gd name="connsiteX1048" fmla="*/ 6292701 w 9384838"/>
              <a:gd name="connsiteY1048" fmla="*/ 1179229 h 6246801"/>
              <a:gd name="connsiteX1049" fmla="*/ 6317037 w 9384838"/>
              <a:gd name="connsiteY1049" fmla="*/ 1129449 h 6246801"/>
              <a:gd name="connsiteX1050" fmla="*/ 6292701 w 9384838"/>
              <a:gd name="connsiteY1050" fmla="*/ 1054227 h 6246801"/>
              <a:gd name="connsiteX1051" fmla="*/ 6317037 w 9384838"/>
              <a:gd name="connsiteY1051" fmla="*/ 1003341 h 6246801"/>
              <a:gd name="connsiteX1052" fmla="*/ 6317037 w 9384838"/>
              <a:gd name="connsiteY1052" fmla="*/ 953562 h 6246801"/>
              <a:gd name="connsiteX1053" fmla="*/ 6342479 w 9384838"/>
              <a:gd name="connsiteY1053" fmla="*/ 903783 h 6246801"/>
              <a:gd name="connsiteX1054" fmla="*/ 6443141 w 9384838"/>
              <a:gd name="connsiteY1054" fmla="*/ 878340 h 6246801"/>
              <a:gd name="connsiteX1055" fmla="*/ 6492919 w 9384838"/>
              <a:gd name="connsiteY1055" fmla="*/ 803117 h 6246801"/>
              <a:gd name="connsiteX1056" fmla="*/ 6518361 w 9384838"/>
              <a:gd name="connsiteY1056" fmla="*/ 652667 h 6246801"/>
              <a:gd name="connsiteX1057" fmla="*/ 6619024 w 9384838"/>
              <a:gd name="connsiteY1057" fmla="*/ 526559 h 6246801"/>
              <a:gd name="connsiteX1058" fmla="*/ 6643360 w 9384838"/>
              <a:gd name="connsiteY1058" fmla="*/ 300891 h 6246801"/>
              <a:gd name="connsiteX1059" fmla="*/ 6619024 w 9384838"/>
              <a:gd name="connsiteY1059" fmla="*/ 125002 h 6246801"/>
              <a:gd name="connsiteX1060" fmla="*/ 6694244 w 9384838"/>
              <a:gd name="connsiteY1060" fmla="*/ 49779 h 6246801"/>
              <a:gd name="connsiteX1061" fmla="*/ 6769464 w 9384838"/>
              <a:gd name="connsiteY1061" fmla="*/ 49779 h 6246801"/>
              <a:gd name="connsiteX1062" fmla="*/ 6819242 w 9384838"/>
              <a:gd name="connsiteY106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62479 w 9384838"/>
              <a:gd name="connsiteY183" fmla="*/ 5674309 h 6246801"/>
              <a:gd name="connsiteX184" fmla="*/ 446568 w 9384838"/>
              <a:gd name="connsiteY184" fmla="*/ 5670462 h 6246801"/>
              <a:gd name="connsiteX185" fmla="*/ 446567 w 9384838"/>
              <a:gd name="connsiteY185" fmla="*/ 5670462 h 6246801"/>
              <a:gd name="connsiteX186" fmla="*/ 521787 w 9384838"/>
              <a:gd name="connsiteY186" fmla="*/ 5595239 h 6246801"/>
              <a:gd name="connsiteX187" fmla="*/ 572672 w 9384838"/>
              <a:gd name="connsiteY187" fmla="*/ 5569796 h 6246801"/>
              <a:gd name="connsiteX188" fmla="*/ 572672 w 9384838"/>
              <a:gd name="connsiteY188" fmla="*/ 5520016 h 6246801"/>
              <a:gd name="connsiteX189" fmla="*/ 647892 w 9384838"/>
              <a:gd name="connsiteY189" fmla="*/ 5494573 h 6246801"/>
              <a:gd name="connsiteX190" fmla="*/ 622450 w 9384838"/>
              <a:gd name="connsiteY190" fmla="*/ 5469130 h 6246801"/>
              <a:gd name="connsiteX191" fmla="*/ 547230 w 9384838"/>
              <a:gd name="connsiteY191" fmla="*/ 5469130 h 6246801"/>
              <a:gd name="connsiteX192" fmla="*/ 622450 w 9384838"/>
              <a:gd name="connsiteY192" fmla="*/ 5444793 h 6246801"/>
              <a:gd name="connsiteX193" fmla="*/ 622450 w 9384838"/>
              <a:gd name="connsiteY193" fmla="*/ 5369570 h 6246801"/>
              <a:gd name="connsiteX194" fmla="*/ 597008 w 9384838"/>
              <a:gd name="connsiteY194" fmla="*/ 5369570 h 6246801"/>
              <a:gd name="connsiteX195" fmla="*/ 597008 w 9384838"/>
              <a:gd name="connsiteY195" fmla="*/ 5344127 h 6246801"/>
              <a:gd name="connsiteX196" fmla="*/ 572672 w 9384838"/>
              <a:gd name="connsiteY196" fmla="*/ 5318684 h 6246801"/>
              <a:gd name="connsiteX197" fmla="*/ 597008 w 9384838"/>
              <a:gd name="connsiteY197" fmla="*/ 5268904 h 6246801"/>
              <a:gd name="connsiteX198" fmla="*/ 572672 w 9384838"/>
              <a:gd name="connsiteY198" fmla="*/ 5268904 h 6246801"/>
              <a:gd name="connsiteX199" fmla="*/ 572672 w 9384838"/>
              <a:gd name="connsiteY199" fmla="*/ 5218018 h 6246801"/>
              <a:gd name="connsiteX200" fmla="*/ 547230 w 9384838"/>
              <a:gd name="connsiteY200" fmla="*/ 5193682 h 6246801"/>
              <a:gd name="connsiteX201" fmla="*/ 547229 w 9384838"/>
              <a:gd name="connsiteY201" fmla="*/ 5193682 h 6246801"/>
              <a:gd name="connsiteX202" fmla="*/ 521787 w 9384838"/>
              <a:gd name="connsiteY202" fmla="*/ 5168239 h 6246801"/>
              <a:gd name="connsiteX203" fmla="*/ 472009 w 9384838"/>
              <a:gd name="connsiteY203" fmla="*/ 5193682 h 6246801"/>
              <a:gd name="connsiteX204" fmla="*/ 472009 w 9384838"/>
              <a:gd name="connsiteY204" fmla="*/ 5293241 h 6246801"/>
              <a:gd name="connsiteX205" fmla="*/ 472009 w 9384838"/>
              <a:gd name="connsiteY205" fmla="*/ 5293241 h 6246801"/>
              <a:gd name="connsiteX206" fmla="*/ 422231 w 9384838"/>
              <a:gd name="connsiteY206" fmla="*/ 5318684 h 6246801"/>
              <a:gd name="connsiteX207" fmla="*/ 446567 w 9384838"/>
              <a:gd name="connsiteY207" fmla="*/ 5344127 h 6246801"/>
              <a:gd name="connsiteX208" fmla="*/ 497451 w 9384838"/>
              <a:gd name="connsiteY208" fmla="*/ 5344127 h 6246801"/>
              <a:gd name="connsiteX209" fmla="*/ 521787 w 9384838"/>
              <a:gd name="connsiteY209" fmla="*/ 5318684 h 6246801"/>
              <a:gd name="connsiteX210" fmla="*/ 521787 w 9384838"/>
              <a:gd name="connsiteY210" fmla="*/ 5369570 h 6246801"/>
              <a:gd name="connsiteX211" fmla="*/ 497451 w 9384838"/>
              <a:gd name="connsiteY211" fmla="*/ 5419350 h 6246801"/>
              <a:gd name="connsiteX212" fmla="*/ 472009 w 9384838"/>
              <a:gd name="connsiteY212" fmla="*/ 5419350 h 6246801"/>
              <a:gd name="connsiteX213" fmla="*/ 446567 w 9384838"/>
              <a:gd name="connsiteY213" fmla="*/ 5444793 h 6246801"/>
              <a:gd name="connsiteX214" fmla="*/ 422231 w 9384838"/>
              <a:gd name="connsiteY214" fmla="*/ 5419350 h 6246801"/>
              <a:gd name="connsiteX215" fmla="*/ 446567 w 9384838"/>
              <a:gd name="connsiteY215" fmla="*/ 5393907 h 6246801"/>
              <a:gd name="connsiteX216" fmla="*/ 446567 w 9384838"/>
              <a:gd name="connsiteY216" fmla="*/ 5369570 h 6246801"/>
              <a:gd name="connsiteX217" fmla="*/ 422231 w 9384838"/>
              <a:gd name="connsiteY217" fmla="*/ 5344127 h 6246801"/>
              <a:gd name="connsiteX218" fmla="*/ 371347 w 9384838"/>
              <a:gd name="connsiteY218" fmla="*/ 5369570 h 6246801"/>
              <a:gd name="connsiteX219" fmla="*/ 347011 w 9384838"/>
              <a:gd name="connsiteY219" fmla="*/ 5344127 h 6246801"/>
              <a:gd name="connsiteX220" fmla="*/ 321569 w 9384838"/>
              <a:gd name="connsiteY220" fmla="*/ 5393907 h 6246801"/>
              <a:gd name="connsiteX221" fmla="*/ 271791 w 9384838"/>
              <a:gd name="connsiteY221" fmla="*/ 5419350 h 6246801"/>
              <a:gd name="connsiteX222" fmla="*/ 321569 w 9384838"/>
              <a:gd name="connsiteY222" fmla="*/ 5369570 h 6246801"/>
              <a:gd name="connsiteX223" fmla="*/ 296127 w 9384838"/>
              <a:gd name="connsiteY223" fmla="*/ 5344127 h 6246801"/>
              <a:gd name="connsiteX224" fmla="*/ 296127 w 9384838"/>
              <a:gd name="connsiteY224" fmla="*/ 5293241 h 6246801"/>
              <a:gd name="connsiteX225" fmla="*/ 271791 w 9384838"/>
              <a:gd name="connsiteY225" fmla="*/ 5293241 h 6246801"/>
              <a:gd name="connsiteX226" fmla="*/ 246349 w 9384838"/>
              <a:gd name="connsiteY226" fmla="*/ 5243462 h 6246801"/>
              <a:gd name="connsiteX227" fmla="*/ 296127 w 9384838"/>
              <a:gd name="connsiteY227" fmla="*/ 5168239 h 6246801"/>
              <a:gd name="connsiteX228" fmla="*/ 321569 w 9384838"/>
              <a:gd name="connsiteY228" fmla="*/ 5193682 h 6246801"/>
              <a:gd name="connsiteX229" fmla="*/ 296127 w 9384838"/>
              <a:gd name="connsiteY229" fmla="*/ 5218019 h 6246801"/>
              <a:gd name="connsiteX230" fmla="*/ 321569 w 9384838"/>
              <a:gd name="connsiteY230" fmla="*/ 5218019 h 6246801"/>
              <a:gd name="connsiteX231" fmla="*/ 321569 w 9384838"/>
              <a:gd name="connsiteY231" fmla="*/ 5243462 h 6246801"/>
              <a:gd name="connsiteX232" fmla="*/ 296127 w 9384838"/>
              <a:gd name="connsiteY232" fmla="*/ 5268905 h 6246801"/>
              <a:gd name="connsiteX233" fmla="*/ 321569 w 9384838"/>
              <a:gd name="connsiteY233" fmla="*/ 5318684 h 6246801"/>
              <a:gd name="connsiteX234" fmla="*/ 347011 w 9384838"/>
              <a:gd name="connsiteY234" fmla="*/ 5293241 h 6246801"/>
              <a:gd name="connsiteX235" fmla="*/ 371347 w 9384838"/>
              <a:gd name="connsiteY235" fmla="*/ 5318684 h 6246801"/>
              <a:gd name="connsiteX236" fmla="*/ 396789 w 9384838"/>
              <a:gd name="connsiteY236" fmla="*/ 5318684 h 6246801"/>
              <a:gd name="connsiteX237" fmla="*/ 371347 w 9384838"/>
              <a:gd name="connsiteY237" fmla="*/ 5268905 h 6246801"/>
              <a:gd name="connsiteX238" fmla="*/ 396789 w 9384838"/>
              <a:gd name="connsiteY238" fmla="*/ 5243462 h 6246801"/>
              <a:gd name="connsiteX239" fmla="*/ 371347 w 9384838"/>
              <a:gd name="connsiteY239" fmla="*/ 5193682 h 6246801"/>
              <a:gd name="connsiteX240" fmla="*/ 321569 w 9384838"/>
              <a:gd name="connsiteY240" fmla="*/ 5168239 h 6246801"/>
              <a:gd name="connsiteX241" fmla="*/ 347011 w 9384838"/>
              <a:gd name="connsiteY241" fmla="*/ 5142796 h 6246801"/>
              <a:gd name="connsiteX242" fmla="*/ 296127 w 9384838"/>
              <a:gd name="connsiteY242" fmla="*/ 5142796 h 6246801"/>
              <a:gd name="connsiteX243" fmla="*/ 271791 w 9384838"/>
              <a:gd name="connsiteY243" fmla="*/ 5093016 h 6246801"/>
              <a:gd name="connsiteX244" fmla="*/ 296127 w 9384838"/>
              <a:gd name="connsiteY244" fmla="*/ 5067573 h 6246801"/>
              <a:gd name="connsiteX245" fmla="*/ 271791 w 9384838"/>
              <a:gd name="connsiteY245" fmla="*/ 5043236 h 6246801"/>
              <a:gd name="connsiteX246" fmla="*/ 271791 w 9384838"/>
              <a:gd name="connsiteY246" fmla="*/ 5017793 h 6246801"/>
              <a:gd name="connsiteX247" fmla="*/ 321569 w 9384838"/>
              <a:gd name="connsiteY247" fmla="*/ 5043236 h 6246801"/>
              <a:gd name="connsiteX248" fmla="*/ 347011 w 9384838"/>
              <a:gd name="connsiteY248" fmla="*/ 5043236 h 6246801"/>
              <a:gd name="connsiteX249" fmla="*/ 371347 w 9384838"/>
              <a:gd name="connsiteY249" fmla="*/ 5067573 h 6246801"/>
              <a:gd name="connsiteX250" fmla="*/ 371347 w 9384838"/>
              <a:gd name="connsiteY250" fmla="*/ 5093016 h 6246801"/>
              <a:gd name="connsiteX251" fmla="*/ 396789 w 9384838"/>
              <a:gd name="connsiteY251" fmla="*/ 5093016 h 6246801"/>
              <a:gd name="connsiteX252" fmla="*/ 396789 w 9384838"/>
              <a:gd name="connsiteY252" fmla="*/ 5067573 h 6246801"/>
              <a:gd name="connsiteX253" fmla="*/ 422231 w 9384838"/>
              <a:gd name="connsiteY253" fmla="*/ 5043236 h 6246801"/>
              <a:gd name="connsiteX254" fmla="*/ 371347 w 9384838"/>
              <a:gd name="connsiteY254" fmla="*/ 5017793 h 6246801"/>
              <a:gd name="connsiteX255" fmla="*/ 396789 w 9384838"/>
              <a:gd name="connsiteY255" fmla="*/ 4992350 h 6246801"/>
              <a:gd name="connsiteX256" fmla="*/ 422231 w 9384838"/>
              <a:gd name="connsiteY256" fmla="*/ 4968013 h 6246801"/>
              <a:gd name="connsiteX257" fmla="*/ 446567 w 9384838"/>
              <a:gd name="connsiteY257" fmla="*/ 4992350 h 6246801"/>
              <a:gd name="connsiteX258" fmla="*/ 446567 w 9384838"/>
              <a:gd name="connsiteY258" fmla="*/ 5017793 h 6246801"/>
              <a:gd name="connsiteX259" fmla="*/ 472009 w 9384838"/>
              <a:gd name="connsiteY259" fmla="*/ 5043236 h 6246801"/>
              <a:gd name="connsiteX260" fmla="*/ 497451 w 9384838"/>
              <a:gd name="connsiteY260" fmla="*/ 5017793 h 6246801"/>
              <a:gd name="connsiteX261" fmla="*/ 497452 w 9384838"/>
              <a:gd name="connsiteY261" fmla="*/ 5017793 h 6246801"/>
              <a:gd name="connsiteX262" fmla="*/ 547230 w 9384838"/>
              <a:gd name="connsiteY262" fmla="*/ 5017793 h 6246801"/>
              <a:gd name="connsiteX263" fmla="*/ 521788 w 9384838"/>
              <a:gd name="connsiteY263" fmla="*/ 4992350 h 6246801"/>
              <a:gd name="connsiteX264" fmla="*/ 572672 w 9384838"/>
              <a:gd name="connsiteY264" fmla="*/ 4968013 h 6246801"/>
              <a:gd name="connsiteX265" fmla="*/ 597008 w 9384838"/>
              <a:gd name="connsiteY265" fmla="*/ 4992350 h 6246801"/>
              <a:gd name="connsiteX266" fmla="*/ 647892 w 9384838"/>
              <a:gd name="connsiteY266" fmla="*/ 4992350 h 6246801"/>
              <a:gd name="connsiteX267" fmla="*/ 647892 w 9384838"/>
              <a:gd name="connsiteY267" fmla="*/ 4968013 h 6246801"/>
              <a:gd name="connsiteX268" fmla="*/ 672228 w 9384838"/>
              <a:gd name="connsiteY268" fmla="*/ 4942570 h 6246801"/>
              <a:gd name="connsiteX269" fmla="*/ 672228 w 9384838"/>
              <a:gd name="connsiteY269" fmla="*/ 4917127 h 6246801"/>
              <a:gd name="connsiteX270" fmla="*/ 723112 w 9384838"/>
              <a:gd name="connsiteY270" fmla="*/ 4892790 h 6246801"/>
              <a:gd name="connsiteX271" fmla="*/ 772890 w 9384838"/>
              <a:gd name="connsiteY271" fmla="*/ 4892790 h 6246801"/>
              <a:gd name="connsiteX272" fmla="*/ 798333 w 9384838"/>
              <a:gd name="connsiteY272" fmla="*/ 4867347 h 6246801"/>
              <a:gd name="connsiteX273" fmla="*/ 291494 w 9384838"/>
              <a:gd name="connsiteY273" fmla="*/ 3896294 h 6246801"/>
              <a:gd name="connsiteX274" fmla="*/ 319795 w 9384838"/>
              <a:gd name="connsiteY274" fmla="*/ 3947235 h 6246801"/>
              <a:gd name="connsiteX275" fmla="*/ 280174 w 9384838"/>
              <a:gd name="connsiteY275" fmla="*/ 4026476 h 6246801"/>
              <a:gd name="connsiteX276" fmla="*/ 234893 w 9384838"/>
              <a:gd name="connsiteY276" fmla="*/ 4026476 h 6246801"/>
              <a:gd name="connsiteX277" fmla="*/ 220743 w 9384838"/>
              <a:gd name="connsiteY277" fmla="*/ 4066097 h 6246801"/>
              <a:gd name="connsiteX278" fmla="*/ 178292 w 9384838"/>
              <a:gd name="connsiteY278" fmla="*/ 4074587 h 6246801"/>
              <a:gd name="connsiteX279" fmla="*/ 133012 w 9384838"/>
              <a:gd name="connsiteY279" fmla="*/ 4111377 h 6246801"/>
              <a:gd name="connsiteX280" fmla="*/ 93391 w 9384838"/>
              <a:gd name="connsiteY280" fmla="*/ 4125528 h 6246801"/>
              <a:gd name="connsiteX281" fmla="*/ 113201 w 9384838"/>
              <a:gd name="connsiteY281" fmla="*/ 4187789 h 6246801"/>
              <a:gd name="connsiteX282" fmla="*/ 82071 w 9384838"/>
              <a:gd name="connsiteY282" fmla="*/ 4187789 h 6246801"/>
              <a:gd name="connsiteX283" fmla="*/ 59430 w 9384838"/>
              <a:gd name="connsiteY283" fmla="*/ 4250050 h 6246801"/>
              <a:gd name="connsiteX284" fmla="*/ 76411 w 9384838"/>
              <a:gd name="connsiteY284" fmla="*/ 4275521 h 6246801"/>
              <a:gd name="connsiteX285" fmla="*/ 11320 w 9384838"/>
              <a:gd name="connsiteY285" fmla="*/ 4317971 h 6246801"/>
              <a:gd name="connsiteX286" fmla="*/ 0 w 9384838"/>
              <a:gd name="connsiteY286" fmla="*/ 4230240 h 6246801"/>
              <a:gd name="connsiteX287" fmla="*/ 31130 w 9384838"/>
              <a:gd name="connsiteY287" fmla="*/ 4218920 h 6246801"/>
              <a:gd name="connsiteX288" fmla="*/ 45280 w 9384838"/>
              <a:gd name="connsiteY288" fmla="*/ 4187789 h 6246801"/>
              <a:gd name="connsiteX289" fmla="*/ 53771 w 9384838"/>
              <a:gd name="connsiteY289" fmla="*/ 4131188 h 6246801"/>
              <a:gd name="connsiteX290" fmla="*/ 70751 w 9384838"/>
              <a:gd name="connsiteY290" fmla="*/ 4105717 h 6246801"/>
              <a:gd name="connsiteX291" fmla="*/ 124522 w 9384838"/>
              <a:gd name="connsiteY291" fmla="*/ 4083077 h 6246801"/>
              <a:gd name="connsiteX292" fmla="*/ 152822 w 9384838"/>
              <a:gd name="connsiteY292" fmla="*/ 4040626 h 6246801"/>
              <a:gd name="connsiteX293" fmla="*/ 104711 w 9384838"/>
              <a:gd name="connsiteY293" fmla="*/ 4023646 h 6246801"/>
              <a:gd name="connsiteX294" fmla="*/ 104711 w 9384838"/>
              <a:gd name="connsiteY294" fmla="*/ 3981195 h 6246801"/>
              <a:gd name="connsiteX295" fmla="*/ 144332 w 9384838"/>
              <a:gd name="connsiteY295" fmla="*/ 3981195 h 6246801"/>
              <a:gd name="connsiteX296" fmla="*/ 181122 w 9384838"/>
              <a:gd name="connsiteY296" fmla="*/ 4020816 h 6246801"/>
              <a:gd name="connsiteX297" fmla="*/ 240553 w 9384838"/>
              <a:gd name="connsiteY297" fmla="*/ 3955725 h 6246801"/>
              <a:gd name="connsiteX298" fmla="*/ 271684 w 9384838"/>
              <a:gd name="connsiteY298" fmla="*/ 3907614 h 6246801"/>
              <a:gd name="connsiteX299" fmla="*/ 291494 w 9384838"/>
              <a:gd name="connsiteY299" fmla="*/ 3896294 h 6246801"/>
              <a:gd name="connsiteX300" fmla="*/ 481106 w 9384838"/>
              <a:gd name="connsiteY300" fmla="*/ 3596309 h 6246801"/>
              <a:gd name="connsiteX301" fmla="*/ 435825 w 9384838"/>
              <a:gd name="connsiteY301" fmla="*/ 3664230 h 6246801"/>
              <a:gd name="connsiteX302" fmla="*/ 396205 w 9384838"/>
              <a:gd name="connsiteY302" fmla="*/ 3638759 h 6246801"/>
              <a:gd name="connsiteX303" fmla="*/ 481106 w 9384838"/>
              <a:gd name="connsiteY303" fmla="*/ 3596309 h 6246801"/>
              <a:gd name="connsiteX304" fmla="*/ 4460871 w 9384838"/>
              <a:gd name="connsiteY304" fmla="*/ 3512231 h 6246801"/>
              <a:gd name="connsiteX305" fmla="*/ 4435429 w 9384838"/>
              <a:gd name="connsiteY305" fmla="*/ 3563117 h 6246801"/>
              <a:gd name="connsiteX306" fmla="*/ 4385651 w 9384838"/>
              <a:gd name="connsiteY306" fmla="*/ 3612896 h 6246801"/>
              <a:gd name="connsiteX307" fmla="*/ 4385651 w 9384838"/>
              <a:gd name="connsiteY307" fmla="*/ 3638339 h 6246801"/>
              <a:gd name="connsiteX308" fmla="*/ 4435429 w 9384838"/>
              <a:gd name="connsiteY308" fmla="*/ 3638339 h 6246801"/>
              <a:gd name="connsiteX309" fmla="*/ 4435429 w 9384838"/>
              <a:gd name="connsiteY309" fmla="*/ 3662676 h 6246801"/>
              <a:gd name="connsiteX310" fmla="*/ 4385651 w 9384838"/>
              <a:gd name="connsiteY310" fmla="*/ 3713562 h 6246801"/>
              <a:gd name="connsiteX311" fmla="*/ 4284989 w 9384838"/>
              <a:gd name="connsiteY311" fmla="*/ 3737899 h 6246801"/>
              <a:gd name="connsiteX312" fmla="*/ 4310431 w 9384838"/>
              <a:gd name="connsiteY312" fmla="*/ 3688119 h 6246801"/>
              <a:gd name="connsiteX313" fmla="*/ 4335873 w 9384838"/>
              <a:gd name="connsiteY313" fmla="*/ 3662676 h 6246801"/>
              <a:gd name="connsiteX314" fmla="*/ 4335873 w 9384838"/>
              <a:gd name="connsiteY314" fmla="*/ 3638339 h 6246801"/>
              <a:gd name="connsiteX315" fmla="*/ 4284989 w 9384838"/>
              <a:gd name="connsiteY315" fmla="*/ 3662676 h 6246801"/>
              <a:gd name="connsiteX316" fmla="*/ 4284989 w 9384838"/>
              <a:gd name="connsiteY316" fmla="*/ 3612896 h 6246801"/>
              <a:gd name="connsiteX317" fmla="*/ 4360209 w 9384838"/>
              <a:gd name="connsiteY317" fmla="*/ 3537674 h 6246801"/>
              <a:gd name="connsiteX318" fmla="*/ 4460871 w 9384838"/>
              <a:gd name="connsiteY318" fmla="*/ 3512231 h 6246801"/>
              <a:gd name="connsiteX319" fmla="*/ 605629 w 9384838"/>
              <a:gd name="connsiteY319" fmla="*/ 3364245 h 6246801"/>
              <a:gd name="connsiteX320" fmla="*/ 611289 w 9384838"/>
              <a:gd name="connsiteY320" fmla="*/ 3409526 h 6246801"/>
              <a:gd name="connsiteX321" fmla="*/ 633929 w 9384838"/>
              <a:gd name="connsiteY321" fmla="*/ 3437826 h 6246801"/>
              <a:gd name="connsiteX322" fmla="*/ 616949 w 9384838"/>
              <a:gd name="connsiteY322" fmla="*/ 3485937 h 6246801"/>
              <a:gd name="connsiteX323" fmla="*/ 599969 w 9384838"/>
              <a:gd name="connsiteY323" fmla="*/ 3497257 h 6246801"/>
              <a:gd name="connsiteX324" fmla="*/ 560348 w 9384838"/>
              <a:gd name="connsiteY324" fmla="*/ 3451976 h 6246801"/>
              <a:gd name="connsiteX325" fmla="*/ 577328 w 9384838"/>
              <a:gd name="connsiteY325" fmla="*/ 3415186 h 6246801"/>
              <a:gd name="connsiteX326" fmla="*/ 574498 w 9384838"/>
              <a:gd name="connsiteY326" fmla="*/ 3369905 h 6246801"/>
              <a:gd name="connsiteX327" fmla="*/ 605629 w 9384838"/>
              <a:gd name="connsiteY327" fmla="*/ 3364245 h 6246801"/>
              <a:gd name="connsiteX328" fmla="*/ 1098059 w 9384838"/>
              <a:gd name="connsiteY328" fmla="*/ 3109544 h 6246801"/>
              <a:gd name="connsiteX329" fmla="*/ 1081079 w 9384838"/>
              <a:gd name="connsiteY329" fmla="*/ 3137841 h 6246801"/>
              <a:gd name="connsiteX330" fmla="*/ 1064099 w 9384838"/>
              <a:gd name="connsiteY330" fmla="*/ 3154822 h 6246801"/>
              <a:gd name="connsiteX331" fmla="*/ 1038628 w 9384838"/>
              <a:gd name="connsiteY331" fmla="*/ 3143502 h 6246801"/>
              <a:gd name="connsiteX332" fmla="*/ 1098059 w 9384838"/>
              <a:gd name="connsiteY332" fmla="*/ 3109544 h 6246801"/>
              <a:gd name="connsiteX333" fmla="*/ 905615 w 9384838"/>
              <a:gd name="connsiteY333" fmla="*/ 3061433 h 6246801"/>
              <a:gd name="connsiteX334" fmla="*/ 905615 w 9384838"/>
              <a:gd name="connsiteY334" fmla="*/ 3098224 h 6246801"/>
              <a:gd name="connsiteX335" fmla="*/ 874484 w 9384838"/>
              <a:gd name="connsiteY335" fmla="*/ 3149161 h 6246801"/>
              <a:gd name="connsiteX336" fmla="*/ 820713 w 9384838"/>
              <a:gd name="connsiteY336" fmla="*/ 3171802 h 6246801"/>
              <a:gd name="connsiteX337" fmla="*/ 826373 w 9384838"/>
              <a:gd name="connsiteY337" fmla="*/ 3205762 h 6246801"/>
              <a:gd name="connsiteX338" fmla="*/ 769772 w 9384838"/>
              <a:gd name="connsiteY338" fmla="*/ 3214252 h 6246801"/>
              <a:gd name="connsiteX339" fmla="*/ 775432 w 9384838"/>
              <a:gd name="connsiteY339" fmla="*/ 3253873 h 6246801"/>
              <a:gd name="connsiteX340" fmla="*/ 738642 w 9384838"/>
              <a:gd name="connsiteY340" fmla="*/ 3245383 h 6246801"/>
              <a:gd name="connsiteX341" fmla="*/ 724492 w 9384838"/>
              <a:gd name="connsiteY341" fmla="*/ 3214252 h 6246801"/>
              <a:gd name="connsiteX342" fmla="*/ 701851 w 9384838"/>
              <a:gd name="connsiteY342" fmla="*/ 3183122 h 6246801"/>
              <a:gd name="connsiteX343" fmla="*/ 724492 w 9384838"/>
              <a:gd name="connsiteY343" fmla="*/ 3168972 h 6246801"/>
              <a:gd name="connsiteX344" fmla="*/ 747132 w 9384838"/>
              <a:gd name="connsiteY344" fmla="*/ 3146331 h 6246801"/>
              <a:gd name="connsiteX345" fmla="*/ 843354 w 9384838"/>
              <a:gd name="connsiteY345" fmla="*/ 3098224 h 6246801"/>
              <a:gd name="connsiteX346" fmla="*/ 905615 w 9384838"/>
              <a:gd name="connsiteY346" fmla="*/ 3061433 h 6246801"/>
              <a:gd name="connsiteX347" fmla="*/ 936745 w 9384838"/>
              <a:gd name="connsiteY347" fmla="*/ 3033132 h 6246801"/>
              <a:gd name="connsiteX348" fmla="*/ 973535 w 9384838"/>
              <a:gd name="connsiteY348" fmla="*/ 3081244 h 6246801"/>
              <a:gd name="connsiteX349" fmla="*/ 948066 w 9384838"/>
              <a:gd name="connsiteY349" fmla="*/ 3115203 h 6246801"/>
              <a:gd name="connsiteX350" fmla="*/ 925424 w 9384838"/>
              <a:gd name="connsiteY350" fmla="*/ 3067093 h 6246801"/>
              <a:gd name="connsiteX351" fmla="*/ 936745 w 9384838"/>
              <a:gd name="connsiteY351" fmla="*/ 3033132 h 6246801"/>
              <a:gd name="connsiteX352" fmla="*/ 5840275 w 9384838"/>
              <a:gd name="connsiteY352" fmla="*/ 2081897 h 6246801"/>
              <a:gd name="connsiteX353" fmla="*/ 5891159 w 9384838"/>
              <a:gd name="connsiteY353" fmla="*/ 2132783 h 6246801"/>
              <a:gd name="connsiteX354" fmla="*/ 5891159 w 9384838"/>
              <a:gd name="connsiteY354" fmla="*/ 2158226 h 6246801"/>
              <a:gd name="connsiteX355" fmla="*/ 5966379 w 9384838"/>
              <a:gd name="connsiteY355" fmla="*/ 2208005 h 6246801"/>
              <a:gd name="connsiteX356" fmla="*/ 6016157 w 9384838"/>
              <a:gd name="connsiteY356" fmla="*/ 2208005 h 6246801"/>
              <a:gd name="connsiteX357" fmla="*/ 6041599 w 9384838"/>
              <a:gd name="connsiteY357" fmla="*/ 2208005 h 6246801"/>
              <a:gd name="connsiteX358" fmla="*/ 5966379 w 9384838"/>
              <a:gd name="connsiteY358" fmla="*/ 2308672 h 6246801"/>
              <a:gd name="connsiteX359" fmla="*/ 5916601 w 9384838"/>
              <a:gd name="connsiteY359" fmla="*/ 2558676 h 6246801"/>
              <a:gd name="connsiteX360" fmla="*/ 5916601 w 9384838"/>
              <a:gd name="connsiteY360" fmla="*/ 2659341 h 6246801"/>
              <a:gd name="connsiteX361" fmla="*/ 5966379 w 9384838"/>
              <a:gd name="connsiteY361" fmla="*/ 2684786 h 6246801"/>
              <a:gd name="connsiteX362" fmla="*/ 5991821 w 9384838"/>
              <a:gd name="connsiteY362" fmla="*/ 2734563 h 6246801"/>
              <a:gd name="connsiteX363" fmla="*/ 6016157 w 9384838"/>
              <a:gd name="connsiteY363" fmla="*/ 2785448 h 6246801"/>
              <a:gd name="connsiteX364" fmla="*/ 6016157 w 9384838"/>
              <a:gd name="connsiteY364" fmla="*/ 2860670 h 6246801"/>
              <a:gd name="connsiteX365" fmla="*/ 5991821 w 9384838"/>
              <a:gd name="connsiteY365" fmla="*/ 2885007 h 6246801"/>
              <a:gd name="connsiteX366" fmla="*/ 6016157 w 9384838"/>
              <a:gd name="connsiteY366" fmla="*/ 2910449 h 6246801"/>
              <a:gd name="connsiteX367" fmla="*/ 5991821 w 9384838"/>
              <a:gd name="connsiteY367" fmla="*/ 2935892 h 6246801"/>
              <a:gd name="connsiteX368" fmla="*/ 5991821 w 9384838"/>
              <a:gd name="connsiteY368" fmla="*/ 2960229 h 6246801"/>
              <a:gd name="connsiteX369" fmla="*/ 6041599 w 9384838"/>
              <a:gd name="connsiteY369" fmla="*/ 2985670 h 6246801"/>
              <a:gd name="connsiteX370" fmla="*/ 6016157 w 9384838"/>
              <a:gd name="connsiteY370" fmla="*/ 3035453 h 6246801"/>
              <a:gd name="connsiteX371" fmla="*/ 6041599 w 9384838"/>
              <a:gd name="connsiteY371" fmla="*/ 3086339 h 6246801"/>
              <a:gd name="connsiteX372" fmla="*/ 5991821 w 9384838"/>
              <a:gd name="connsiteY372" fmla="*/ 3185896 h 6246801"/>
              <a:gd name="connsiteX373" fmla="*/ 6016157 w 9384838"/>
              <a:gd name="connsiteY373" fmla="*/ 3185896 h 6246801"/>
              <a:gd name="connsiteX374" fmla="*/ 6016157 w 9384838"/>
              <a:gd name="connsiteY374" fmla="*/ 3236782 h 6246801"/>
              <a:gd name="connsiteX375" fmla="*/ 5966379 w 9384838"/>
              <a:gd name="connsiteY375" fmla="*/ 3261118 h 6246801"/>
              <a:gd name="connsiteX376" fmla="*/ 5966379 w 9384838"/>
              <a:gd name="connsiteY376" fmla="*/ 3286561 h 6246801"/>
              <a:gd name="connsiteX377" fmla="*/ 5916601 w 9384838"/>
              <a:gd name="connsiteY377" fmla="*/ 3361784 h 6246801"/>
              <a:gd name="connsiteX378" fmla="*/ 5916601 w 9384838"/>
              <a:gd name="connsiteY378" fmla="*/ 3412670 h 6246801"/>
              <a:gd name="connsiteX379" fmla="*/ 5865717 w 9384838"/>
              <a:gd name="connsiteY379" fmla="*/ 3437007 h 6246801"/>
              <a:gd name="connsiteX380" fmla="*/ 5840275 w 9384838"/>
              <a:gd name="connsiteY380" fmla="*/ 3462450 h 6246801"/>
              <a:gd name="connsiteX381" fmla="*/ 5815939 w 9384838"/>
              <a:gd name="connsiteY381" fmla="*/ 3437007 h 6246801"/>
              <a:gd name="connsiteX382" fmla="*/ 5815939 w 9384838"/>
              <a:gd name="connsiteY382" fmla="*/ 3487893 h 6246801"/>
              <a:gd name="connsiteX383" fmla="*/ 5765055 w 9384838"/>
              <a:gd name="connsiteY383" fmla="*/ 3462450 h 6246801"/>
              <a:gd name="connsiteX384" fmla="*/ 5765055 w 9384838"/>
              <a:gd name="connsiteY384" fmla="*/ 3462451 h 6246801"/>
              <a:gd name="connsiteX385" fmla="*/ 5790497 w 9384838"/>
              <a:gd name="connsiteY385" fmla="*/ 3512230 h 6246801"/>
              <a:gd name="connsiteX386" fmla="*/ 5740719 w 9384838"/>
              <a:gd name="connsiteY386" fmla="*/ 3537673 h 6246801"/>
              <a:gd name="connsiteX387" fmla="*/ 5715277 w 9384838"/>
              <a:gd name="connsiteY387" fmla="*/ 3563116 h 6246801"/>
              <a:gd name="connsiteX388" fmla="*/ 5689835 w 9384838"/>
              <a:gd name="connsiteY388" fmla="*/ 3587453 h 6246801"/>
              <a:gd name="connsiteX389" fmla="*/ 5715277 w 9384838"/>
              <a:gd name="connsiteY389" fmla="*/ 3612896 h 6246801"/>
              <a:gd name="connsiteX390" fmla="*/ 5665499 w 9384838"/>
              <a:gd name="connsiteY390" fmla="*/ 3612896 h 6246801"/>
              <a:gd name="connsiteX391" fmla="*/ 5640057 w 9384838"/>
              <a:gd name="connsiteY391" fmla="*/ 3638339 h 6246801"/>
              <a:gd name="connsiteX392" fmla="*/ 5665499 w 9384838"/>
              <a:gd name="connsiteY392" fmla="*/ 3638339 h 6246801"/>
              <a:gd name="connsiteX393" fmla="*/ 5665499 w 9384838"/>
              <a:gd name="connsiteY393" fmla="*/ 3662676 h 6246801"/>
              <a:gd name="connsiteX394" fmla="*/ 5640057 w 9384838"/>
              <a:gd name="connsiteY394" fmla="*/ 3662676 h 6246801"/>
              <a:gd name="connsiteX395" fmla="*/ 5665499 w 9384838"/>
              <a:gd name="connsiteY395" fmla="*/ 3688119 h 6246801"/>
              <a:gd name="connsiteX396" fmla="*/ 5640057 w 9384838"/>
              <a:gd name="connsiteY396" fmla="*/ 3763342 h 6246801"/>
              <a:gd name="connsiteX397" fmla="*/ 5590279 w 9384838"/>
              <a:gd name="connsiteY397" fmla="*/ 3737899 h 6246801"/>
              <a:gd name="connsiteX398" fmla="*/ 5515059 w 9384838"/>
              <a:gd name="connsiteY398" fmla="*/ 3737899 h 6246801"/>
              <a:gd name="connsiteX399" fmla="*/ 5464175 w 9384838"/>
              <a:gd name="connsiteY399" fmla="*/ 3713562 h 6246801"/>
              <a:gd name="connsiteX400" fmla="*/ 5439839 w 9384838"/>
              <a:gd name="connsiteY400" fmla="*/ 3737899 h 6246801"/>
              <a:gd name="connsiteX401" fmla="*/ 5464175 w 9384838"/>
              <a:gd name="connsiteY401" fmla="*/ 3763342 h 6246801"/>
              <a:gd name="connsiteX402" fmla="*/ 5414397 w 9384838"/>
              <a:gd name="connsiteY402" fmla="*/ 3788785 h 6246801"/>
              <a:gd name="connsiteX403" fmla="*/ 5339177 w 9384838"/>
              <a:gd name="connsiteY403" fmla="*/ 3939230 h 6246801"/>
              <a:gd name="connsiteX404" fmla="*/ 5364619 w 9384838"/>
              <a:gd name="connsiteY404" fmla="*/ 4014453 h 6246801"/>
              <a:gd name="connsiteX405" fmla="*/ 5364618 w 9384838"/>
              <a:gd name="connsiteY405" fmla="*/ 4014453 h 6246801"/>
              <a:gd name="connsiteX406" fmla="*/ 5364618 w 9384838"/>
              <a:gd name="connsiteY406" fmla="*/ 4089676 h 6246801"/>
              <a:gd name="connsiteX407" fmla="*/ 5313734 w 9384838"/>
              <a:gd name="connsiteY407" fmla="*/ 4289902 h 6246801"/>
              <a:gd name="connsiteX408" fmla="*/ 5238514 w 9384838"/>
              <a:gd name="connsiteY408" fmla="*/ 4416010 h 6246801"/>
              <a:gd name="connsiteX409" fmla="*/ 5213072 w 9384838"/>
              <a:gd name="connsiteY409" fmla="*/ 4440347 h 6246801"/>
              <a:gd name="connsiteX410" fmla="*/ 5163294 w 9384838"/>
              <a:gd name="connsiteY410" fmla="*/ 4440347 h 6246801"/>
              <a:gd name="connsiteX411" fmla="*/ 5137852 w 9384838"/>
              <a:gd name="connsiteY411" fmla="*/ 4465790 h 6246801"/>
              <a:gd name="connsiteX412" fmla="*/ 5163294 w 9384838"/>
              <a:gd name="connsiteY412" fmla="*/ 4465790 h 6246801"/>
              <a:gd name="connsiteX413" fmla="*/ 5062632 w 9384838"/>
              <a:gd name="connsiteY413" fmla="*/ 4616236 h 6246801"/>
              <a:gd name="connsiteX414" fmla="*/ 5038296 w 9384838"/>
              <a:gd name="connsiteY414" fmla="*/ 4691459 h 6246801"/>
              <a:gd name="connsiteX415" fmla="*/ 5012854 w 9384838"/>
              <a:gd name="connsiteY415" fmla="*/ 4716902 h 6246801"/>
              <a:gd name="connsiteX416" fmla="*/ 4987412 w 9384838"/>
              <a:gd name="connsiteY416" fmla="*/ 4792125 h 6246801"/>
              <a:gd name="connsiteX417" fmla="*/ 5012854 w 9384838"/>
              <a:gd name="connsiteY417" fmla="*/ 4917127 h 6246801"/>
              <a:gd name="connsiteX418" fmla="*/ 5062632 w 9384838"/>
              <a:gd name="connsiteY418" fmla="*/ 5043236 h 6246801"/>
              <a:gd name="connsiteX419" fmla="*/ 5013583 w 9384838"/>
              <a:gd name="connsiteY419" fmla="*/ 4993096 h 6246801"/>
              <a:gd name="connsiteX420" fmla="*/ 5062632 w 9384838"/>
              <a:gd name="connsiteY420" fmla="*/ 5043237 h 6246801"/>
              <a:gd name="connsiteX421" fmla="*/ 4987412 w 9384838"/>
              <a:gd name="connsiteY421" fmla="*/ 5043237 h 6246801"/>
              <a:gd name="connsiteX422" fmla="*/ 4963076 w 9384838"/>
              <a:gd name="connsiteY422" fmla="*/ 5017794 h 6246801"/>
              <a:gd name="connsiteX423" fmla="*/ 4862414 w 9384838"/>
              <a:gd name="connsiteY423" fmla="*/ 5067574 h 6246801"/>
              <a:gd name="connsiteX424" fmla="*/ 4812636 w 9384838"/>
              <a:gd name="connsiteY424" fmla="*/ 5142796 h 6246801"/>
              <a:gd name="connsiteX425" fmla="*/ 4812636 w 9384838"/>
              <a:gd name="connsiteY425" fmla="*/ 5193682 h 6246801"/>
              <a:gd name="connsiteX426" fmla="*/ 4787194 w 9384838"/>
              <a:gd name="connsiteY426" fmla="*/ 5243462 h 6246801"/>
              <a:gd name="connsiteX427" fmla="*/ 4711974 w 9384838"/>
              <a:gd name="connsiteY427" fmla="*/ 5268905 h 6246801"/>
              <a:gd name="connsiteX428" fmla="*/ 4686532 w 9384838"/>
              <a:gd name="connsiteY428" fmla="*/ 5243462 h 6246801"/>
              <a:gd name="connsiteX429" fmla="*/ 4636753 w 9384838"/>
              <a:gd name="connsiteY429" fmla="*/ 5268905 h 6246801"/>
              <a:gd name="connsiteX430" fmla="*/ 4611311 w 9384838"/>
              <a:gd name="connsiteY430" fmla="*/ 5293242 h 6246801"/>
              <a:gd name="connsiteX431" fmla="*/ 4561533 w 9384838"/>
              <a:gd name="connsiteY431" fmla="*/ 5344128 h 6246801"/>
              <a:gd name="connsiteX432" fmla="*/ 4536091 w 9384838"/>
              <a:gd name="connsiteY432" fmla="*/ 5293242 h 6246801"/>
              <a:gd name="connsiteX433" fmla="*/ 4561533 w 9384838"/>
              <a:gd name="connsiteY433" fmla="*/ 5293242 h 6246801"/>
              <a:gd name="connsiteX434" fmla="*/ 4561533 w 9384838"/>
              <a:gd name="connsiteY434" fmla="*/ 5268905 h 6246801"/>
              <a:gd name="connsiteX435" fmla="*/ 4585869 w 9384838"/>
              <a:gd name="connsiteY435" fmla="*/ 5218019 h 6246801"/>
              <a:gd name="connsiteX436" fmla="*/ 4585869 w 9384838"/>
              <a:gd name="connsiteY436" fmla="*/ 5193682 h 6246801"/>
              <a:gd name="connsiteX437" fmla="*/ 4611311 w 9384838"/>
              <a:gd name="connsiteY437" fmla="*/ 5168239 h 6246801"/>
              <a:gd name="connsiteX438" fmla="*/ 4611311 w 9384838"/>
              <a:gd name="connsiteY438" fmla="*/ 5142796 h 6246801"/>
              <a:gd name="connsiteX439" fmla="*/ 4585869 w 9384838"/>
              <a:gd name="connsiteY439" fmla="*/ 5142796 h 6246801"/>
              <a:gd name="connsiteX440" fmla="*/ 4611311 w 9384838"/>
              <a:gd name="connsiteY440" fmla="*/ 5118460 h 6246801"/>
              <a:gd name="connsiteX441" fmla="*/ 4636753 w 9384838"/>
              <a:gd name="connsiteY441" fmla="*/ 5118460 h 6246801"/>
              <a:gd name="connsiteX442" fmla="*/ 4636753 w 9384838"/>
              <a:gd name="connsiteY442" fmla="*/ 5093017 h 6246801"/>
              <a:gd name="connsiteX443" fmla="*/ 4686532 w 9384838"/>
              <a:gd name="connsiteY443" fmla="*/ 5067574 h 6246801"/>
              <a:gd name="connsiteX444" fmla="*/ 4737416 w 9384838"/>
              <a:gd name="connsiteY444" fmla="*/ 5043237 h 6246801"/>
              <a:gd name="connsiteX445" fmla="*/ 4737416 w 9384838"/>
              <a:gd name="connsiteY445" fmla="*/ 5017794 h 6246801"/>
              <a:gd name="connsiteX446" fmla="*/ 4737416 w 9384838"/>
              <a:gd name="connsiteY446" fmla="*/ 4992351 h 6246801"/>
              <a:gd name="connsiteX447" fmla="*/ 4686532 w 9384838"/>
              <a:gd name="connsiteY447" fmla="*/ 4942571 h 6246801"/>
              <a:gd name="connsiteX448" fmla="*/ 4662196 w 9384838"/>
              <a:gd name="connsiteY448" fmla="*/ 4968014 h 6246801"/>
              <a:gd name="connsiteX449" fmla="*/ 4636753 w 9384838"/>
              <a:gd name="connsiteY449" fmla="*/ 4968014 h 6246801"/>
              <a:gd name="connsiteX450" fmla="*/ 4611311 w 9384838"/>
              <a:gd name="connsiteY450" fmla="*/ 4942571 h 6246801"/>
              <a:gd name="connsiteX451" fmla="*/ 4585869 w 9384838"/>
              <a:gd name="connsiteY451" fmla="*/ 4992350 h 6246801"/>
              <a:gd name="connsiteX452" fmla="*/ 4611310 w 9384838"/>
              <a:gd name="connsiteY452" fmla="*/ 5017792 h 6246801"/>
              <a:gd name="connsiteX453" fmla="*/ 4611311 w 9384838"/>
              <a:gd name="connsiteY453" fmla="*/ 5017793 h 6246801"/>
              <a:gd name="connsiteX454" fmla="*/ 4536091 w 9384838"/>
              <a:gd name="connsiteY454" fmla="*/ 5043236 h 6246801"/>
              <a:gd name="connsiteX455" fmla="*/ 4510649 w 9384838"/>
              <a:gd name="connsiteY455" fmla="*/ 5043236 h 6246801"/>
              <a:gd name="connsiteX456" fmla="*/ 4510649 w 9384838"/>
              <a:gd name="connsiteY456" fmla="*/ 5118458 h 6246801"/>
              <a:gd name="connsiteX457" fmla="*/ 4561533 w 9384838"/>
              <a:gd name="connsiteY457" fmla="*/ 5168238 h 6246801"/>
              <a:gd name="connsiteX458" fmla="*/ 4536091 w 9384838"/>
              <a:gd name="connsiteY458" fmla="*/ 5168238 h 6246801"/>
              <a:gd name="connsiteX459" fmla="*/ 4510649 w 9384838"/>
              <a:gd name="connsiteY459" fmla="*/ 5168238 h 6246801"/>
              <a:gd name="connsiteX460" fmla="*/ 4510649 w 9384838"/>
              <a:gd name="connsiteY460" fmla="*/ 5193681 h 6246801"/>
              <a:gd name="connsiteX461" fmla="*/ 4486313 w 9384838"/>
              <a:gd name="connsiteY461" fmla="*/ 5168238 h 6246801"/>
              <a:gd name="connsiteX462" fmla="*/ 4486313 w 9384838"/>
              <a:gd name="connsiteY462" fmla="*/ 5118458 h 6246801"/>
              <a:gd name="connsiteX463" fmla="*/ 4460871 w 9384838"/>
              <a:gd name="connsiteY463" fmla="*/ 5093016 h 6246801"/>
              <a:gd name="connsiteX464" fmla="*/ 4385651 w 9384838"/>
              <a:gd name="connsiteY464" fmla="*/ 5067573 h 6246801"/>
              <a:gd name="connsiteX465" fmla="*/ 4310431 w 9384838"/>
              <a:gd name="connsiteY465" fmla="*/ 5093016 h 6246801"/>
              <a:gd name="connsiteX466" fmla="*/ 4284989 w 9384838"/>
              <a:gd name="connsiteY466" fmla="*/ 5142795 h 6246801"/>
              <a:gd name="connsiteX467" fmla="*/ 4284989 w 9384838"/>
              <a:gd name="connsiteY467" fmla="*/ 5142796 h 6246801"/>
              <a:gd name="connsiteX468" fmla="*/ 4260653 w 9384838"/>
              <a:gd name="connsiteY468" fmla="*/ 5168239 h 6246801"/>
              <a:gd name="connsiteX469" fmla="*/ 4260653 w 9384838"/>
              <a:gd name="connsiteY469" fmla="*/ 5193683 h 6246801"/>
              <a:gd name="connsiteX470" fmla="*/ 4284989 w 9384838"/>
              <a:gd name="connsiteY470" fmla="*/ 5243462 h 6246801"/>
              <a:gd name="connsiteX471" fmla="*/ 4235211 w 9384838"/>
              <a:gd name="connsiteY471" fmla="*/ 5268905 h 6246801"/>
              <a:gd name="connsiteX472" fmla="*/ 4185433 w 9384838"/>
              <a:gd name="connsiteY472" fmla="*/ 5344128 h 6246801"/>
              <a:gd name="connsiteX473" fmla="*/ 4110213 w 9384838"/>
              <a:gd name="connsiteY473" fmla="*/ 5369571 h 6246801"/>
              <a:gd name="connsiteX474" fmla="*/ 4084771 w 9384838"/>
              <a:gd name="connsiteY474" fmla="*/ 5318685 h 6246801"/>
              <a:gd name="connsiteX475" fmla="*/ 4110213 w 9384838"/>
              <a:gd name="connsiteY475" fmla="*/ 5243462 h 6246801"/>
              <a:gd name="connsiteX476" fmla="*/ 4134549 w 9384838"/>
              <a:gd name="connsiteY476" fmla="*/ 5193683 h 6246801"/>
              <a:gd name="connsiteX477" fmla="*/ 4134549 w 9384838"/>
              <a:gd name="connsiteY477" fmla="*/ 5168239 h 6246801"/>
              <a:gd name="connsiteX478" fmla="*/ 4185433 w 9384838"/>
              <a:gd name="connsiteY478" fmla="*/ 5168239 h 6246801"/>
              <a:gd name="connsiteX479" fmla="*/ 4209769 w 9384838"/>
              <a:gd name="connsiteY479" fmla="*/ 5142796 h 6246801"/>
              <a:gd name="connsiteX480" fmla="*/ 4185433 w 9384838"/>
              <a:gd name="connsiteY480" fmla="*/ 5118460 h 6246801"/>
              <a:gd name="connsiteX481" fmla="*/ 4084771 w 9384838"/>
              <a:gd name="connsiteY481" fmla="*/ 5093017 h 6246801"/>
              <a:gd name="connsiteX482" fmla="*/ 4034993 w 9384838"/>
              <a:gd name="connsiteY482" fmla="*/ 5142796 h 6246801"/>
              <a:gd name="connsiteX483" fmla="*/ 3958666 w 9384838"/>
              <a:gd name="connsiteY483" fmla="*/ 5168239 h 6246801"/>
              <a:gd name="connsiteX484" fmla="*/ 3908904 w 9384838"/>
              <a:gd name="connsiteY484" fmla="*/ 5218019 h 6246801"/>
              <a:gd name="connsiteX485" fmla="*/ 3859127 w 9384838"/>
              <a:gd name="connsiteY485" fmla="*/ 5293242 h 6246801"/>
              <a:gd name="connsiteX486" fmla="*/ 3758465 w 9384838"/>
              <a:gd name="connsiteY486" fmla="*/ 5243462 h 6246801"/>
              <a:gd name="connsiteX487" fmla="*/ 3708688 w 9384838"/>
              <a:gd name="connsiteY487" fmla="*/ 5243462 h 6246801"/>
              <a:gd name="connsiteX488" fmla="*/ 3582584 w 9384838"/>
              <a:gd name="connsiteY488" fmla="*/ 5193683 h 6246801"/>
              <a:gd name="connsiteX489" fmla="*/ 3589545 w 9384838"/>
              <a:gd name="connsiteY489" fmla="*/ 5173103 h 6246801"/>
              <a:gd name="connsiteX490" fmla="*/ 3589543 w 9384838"/>
              <a:gd name="connsiteY490" fmla="*/ 5173102 h 6246801"/>
              <a:gd name="connsiteX491" fmla="*/ 3582582 w 9384838"/>
              <a:gd name="connsiteY491" fmla="*/ 5193682 h 6246801"/>
              <a:gd name="connsiteX492" fmla="*/ 3382367 w 9384838"/>
              <a:gd name="connsiteY492" fmla="*/ 5193682 h 6246801"/>
              <a:gd name="connsiteX493" fmla="*/ 3421081 w 9384838"/>
              <a:gd name="connsiteY493" fmla="*/ 5164921 h 6246801"/>
              <a:gd name="connsiteX494" fmla="*/ 3483028 w 9384838"/>
              <a:gd name="connsiteY494" fmla="*/ 5168239 h 6246801"/>
              <a:gd name="connsiteX495" fmla="*/ 3532805 w 9384838"/>
              <a:gd name="connsiteY495" fmla="*/ 5168239 h 6246801"/>
              <a:gd name="connsiteX496" fmla="*/ 3532805 w 9384838"/>
              <a:gd name="connsiteY496" fmla="*/ 5118459 h 6246801"/>
              <a:gd name="connsiteX497" fmla="*/ 3507365 w 9384838"/>
              <a:gd name="connsiteY497" fmla="*/ 5093016 h 6246801"/>
              <a:gd name="connsiteX498" fmla="*/ 3483028 w 9384838"/>
              <a:gd name="connsiteY498" fmla="*/ 5118459 h 6246801"/>
              <a:gd name="connsiteX499" fmla="*/ 3432144 w 9384838"/>
              <a:gd name="connsiteY499" fmla="*/ 5093016 h 6246801"/>
              <a:gd name="connsiteX500" fmla="*/ 3407808 w 9384838"/>
              <a:gd name="connsiteY500" fmla="*/ 5093016 h 6246801"/>
              <a:gd name="connsiteX501" fmla="*/ 3407808 w 9384838"/>
              <a:gd name="connsiteY501" fmla="*/ 5043237 h 6246801"/>
              <a:gd name="connsiteX502" fmla="*/ 3382367 w 9384838"/>
              <a:gd name="connsiteY502" fmla="*/ 5043237 h 6246801"/>
              <a:gd name="connsiteX503" fmla="*/ 3356924 w 9384838"/>
              <a:gd name="connsiteY503" fmla="*/ 5093016 h 6246801"/>
              <a:gd name="connsiteX504" fmla="*/ 3382367 w 9384838"/>
              <a:gd name="connsiteY504" fmla="*/ 5118459 h 6246801"/>
              <a:gd name="connsiteX505" fmla="*/ 3382367 w 9384838"/>
              <a:gd name="connsiteY505" fmla="*/ 5142796 h 6246801"/>
              <a:gd name="connsiteX506" fmla="*/ 3331482 w 9384838"/>
              <a:gd name="connsiteY506" fmla="*/ 5093016 h 6246801"/>
              <a:gd name="connsiteX507" fmla="*/ 3356924 w 9384838"/>
              <a:gd name="connsiteY507" fmla="*/ 5067573 h 6246801"/>
              <a:gd name="connsiteX508" fmla="*/ 3356924 w 9384838"/>
              <a:gd name="connsiteY508" fmla="*/ 4992351 h 6246801"/>
              <a:gd name="connsiteX509" fmla="*/ 3407808 w 9384838"/>
              <a:gd name="connsiteY509" fmla="*/ 4942571 h 6246801"/>
              <a:gd name="connsiteX510" fmla="*/ 3356924 w 9384838"/>
              <a:gd name="connsiteY510" fmla="*/ 4942571 h 6246801"/>
              <a:gd name="connsiteX511" fmla="*/ 3349625 w 9384838"/>
              <a:gd name="connsiteY511" fmla="*/ 4928288 h 6246801"/>
              <a:gd name="connsiteX512" fmla="*/ 3349624 w 9384838"/>
              <a:gd name="connsiteY512" fmla="*/ 4928288 h 6246801"/>
              <a:gd name="connsiteX513" fmla="*/ 3356924 w 9384838"/>
              <a:gd name="connsiteY513" fmla="*/ 4942571 h 6246801"/>
              <a:gd name="connsiteX514" fmla="*/ 3281703 w 9384838"/>
              <a:gd name="connsiteY514" fmla="*/ 4968014 h 6246801"/>
              <a:gd name="connsiteX515" fmla="*/ 3256260 w 9384838"/>
              <a:gd name="connsiteY515" fmla="*/ 5017794 h 6246801"/>
              <a:gd name="connsiteX516" fmla="*/ 3181041 w 9384838"/>
              <a:gd name="connsiteY516" fmla="*/ 5067573 h 6246801"/>
              <a:gd name="connsiteX517" fmla="*/ 3206483 w 9384838"/>
              <a:gd name="connsiteY517" fmla="*/ 5118459 h 6246801"/>
              <a:gd name="connsiteX518" fmla="*/ 3181041 w 9384838"/>
              <a:gd name="connsiteY518" fmla="*/ 5142796 h 6246801"/>
              <a:gd name="connsiteX519" fmla="*/ 3231925 w 9384838"/>
              <a:gd name="connsiteY519" fmla="*/ 5168239 h 6246801"/>
              <a:gd name="connsiteX520" fmla="*/ 3281703 w 9384838"/>
              <a:gd name="connsiteY520" fmla="*/ 5218019 h 6246801"/>
              <a:gd name="connsiteX521" fmla="*/ 3331481 w 9384838"/>
              <a:gd name="connsiteY521" fmla="*/ 5268905 h 6246801"/>
              <a:gd name="connsiteX522" fmla="*/ 3281703 w 9384838"/>
              <a:gd name="connsiteY522" fmla="*/ 5293242 h 6246801"/>
              <a:gd name="connsiteX523" fmla="*/ 3281703 w 9384838"/>
              <a:gd name="connsiteY523" fmla="*/ 5318685 h 6246801"/>
              <a:gd name="connsiteX524" fmla="*/ 3256260 w 9384838"/>
              <a:gd name="connsiteY524" fmla="*/ 5293242 h 6246801"/>
              <a:gd name="connsiteX525" fmla="*/ 3206483 w 9384838"/>
              <a:gd name="connsiteY525" fmla="*/ 5293242 h 6246801"/>
              <a:gd name="connsiteX526" fmla="*/ 3181041 w 9384838"/>
              <a:gd name="connsiteY526" fmla="*/ 5293242 h 6246801"/>
              <a:gd name="connsiteX527" fmla="*/ 3056044 w 9384838"/>
              <a:gd name="connsiteY527" fmla="*/ 5293242 h 6246801"/>
              <a:gd name="connsiteX528" fmla="*/ 3030601 w 9384838"/>
              <a:gd name="connsiteY528" fmla="*/ 5344128 h 6246801"/>
              <a:gd name="connsiteX529" fmla="*/ 3006265 w 9384838"/>
              <a:gd name="connsiteY529" fmla="*/ 5344128 h 6246801"/>
              <a:gd name="connsiteX530" fmla="*/ 2980823 w 9384838"/>
              <a:gd name="connsiteY530" fmla="*/ 5369571 h 6246801"/>
              <a:gd name="connsiteX531" fmla="*/ 3006265 w 9384838"/>
              <a:gd name="connsiteY531" fmla="*/ 5393907 h 6246801"/>
              <a:gd name="connsiteX532" fmla="*/ 2980823 w 9384838"/>
              <a:gd name="connsiteY532" fmla="*/ 5419350 h 6246801"/>
              <a:gd name="connsiteX533" fmla="*/ 2905602 w 9384838"/>
              <a:gd name="connsiteY533" fmla="*/ 5444793 h 6246801"/>
              <a:gd name="connsiteX534" fmla="*/ 2880162 w 9384838"/>
              <a:gd name="connsiteY534" fmla="*/ 5520016 h 6246801"/>
              <a:gd name="connsiteX535" fmla="*/ 2880159 w 9384838"/>
              <a:gd name="connsiteY535" fmla="*/ 5520016 h 6246801"/>
              <a:gd name="connsiteX536" fmla="*/ 2830382 w 9384838"/>
              <a:gd name="connsiteY536" fmla="*/ 5544353 h 6246801"/>
              <a:gd name="connsiteX537" fmla="*/ 2804941 w 9384838"/>
              <a:gd name="connsiteY537" fmla="*/ 5569796 h 6246801"/>
              <a:gd name="connsiteX538" fmla="*/ 2755160 w 9384838"/>
              <a:gd name="connsiteY538" fmla="*/ 5595239 h 6246801"/>
              <a:gd name="connsiteX539" fmla="*/ 2679941 w 9384838"/>
              <a:gd name="connsiteY539" fmla="*/ 5569796 h 6246801"/>
              <a:gd name="connsiteX540" fmla="*/ 2629058 w 9384838"/>
              <a:gd name="connsiteY540" fmla="*/ 5494573 h 6246801"/>
              <a:gd name="connsiteX541" fmla="*/ 2629058 w 9384838"/>
              <a:gd name="connsiteY541" fmla="*/ 5444794 h 6246801"/>
              <a:gd name="connsiteX542" fmla="*/ 2579280 w 9384838"/>
              <a:gd name="connsiteY542" fmla="*/ 5393908 h 6246801"/>
              <a:gd name="connsiteX543" fmla="*/ 2579280 w 9384838"/>
              <a:gd name="connsiteY543" fmla="*/ 5344128 h 6246801"/>
              <a:gd name="connsiteX544" fmla="*/ 2529501 w 9384838"/>
              <a:gd name="connsiteY544" fmla="*/ 5318685 h 6246801"/>
              <a:gd name="connsiteX545" fmla="*/ 2553838 w 9384838"/>
              <a:gd name="connsiteY545" fmla="*/ 5293242 h 6246801"/>
              <a:gd name="connsiteX546" fmla="*/ 2579280 w 9384838"/>
              <a:gd name="connsiteY546" fmla="*/ 5268905 h 6246801"/>
              <a:gd name="connsiteX547" fmla="*/ 2579280 w 9384838"/>
              <a:gd name="connsiteY547" fmla="*/ 5243462 h 6246801"/>
              <a:gd name="connsiteX548" fmla="*/ 2629058 w 9384838"/>
              <a:gd name="connsiteY548" fmla="*/ 5218019 h 6246801"/>
              <a:gd name="connsiteX549" fmla="*/ 2604722 w 9384838"/>
              <a:gd name="connsiteY549" fmla="*/ 5193682 h 6246801"/>
              <a:gd name="connsiteX550" fmla="*/ 2579280 w 9384838"/>
              <a:gd name="connsiteY550" fmla="*/ 5142796 h 6246801"/>
              <a:gd name="connsiteX551" fmla="*/ 2579280 w 9384838"/>
              <a:gd name="connsiteY551" fmla="*/ 5142795 h 6246801"/>
              <a:gd name="connsiteX552" fmla="*/ 2705382 w 9384838"/>
              <a:gd name="connsiteY552" fmla="*/ 5093015 h 6246801"/>
              <a:gd name="connsiteX553" fmla="*/ 2755160 w 9384838"/>
              <a:gd name="connsiteY553" fmla="*/ 5043236 h 6246801"/>
              <a:gd name="connsiteX554" fmla="*/ 2755160 w 9384838"/>
              <a:gd name="connsiteY554" fmla="*/ 4992350 h 6246801"/>
              <a:gd name="connsiteX555" fmla="*/ 2729719 w 9384838"/>
              <a:gd name="connsiteY555" fmla="*/ 4968013 h 6246801"/>
              <a:gd name="connsiteX556" fmla="*/ 2705383 w 9384838"/>
              <a:gd name="connsiteY556" fmla="*/ 4942570 h 6246801"/>
              <a:gd name="connsiteX557" fmla="*/ 2679942 w 9384838"/>
              <a:gd name="connsiteY557" fmla="*/ 4942570 h 6246801"/>
              <a:gd name="connsiteX558" fmla="*/ 2654500 w 9384838"/>
              <a:gd name="connsiteY558" fmla="*/ 4968013 h 6246801"/>
              <a:gd name="connsiteX559" fmla="*/ 2604722 w 9384838"/>
              <a:gd name="connsiteY559" fmla="*/ 4968013 h 6246801"/>
              <a:gd name="connsiteX560" fmla="*/ 2529503 w 9384838"/>
              <a:gd name="connsiteY560" fmla="*/ 4917127 h 6246801"/>
              <a:gd name="connsiteX561" fmla="*/ 2529503 w 9384838"/>
              <a:gd name="connsiteY561" fmla="*/ 4867348 h 6246801"/>
              <a:gd name="connsiteX562" fmla="*/ 2454282 w 9384838"/>
              <a:gd name="connsiteY562" fmla="*/ 4841905 h 6246801"/>
              <a:gd name="connsiteX563" fmla="*/ 2454282 w 9384838"/>
              <a:gd name="connsiteY563" fmla="*/ 4867348 h 6246801"/>
              <a:gd name="connsiteX564" fmla="*/ 2428840 w 9384838"/>
              <a:gd name="connsiteY564" fmla="*/ 4841905 h 6246801"/>
              <a:gd name="connsiteX565" fmla="*/ 2379063 w 9384838"/>
              <a:gd name="connsiteY565" fmla="*/ 4841905 h 6246801"/>
              <a:gd name="connsiteX566" fmla="*/ 2353620 w 9384838"/>
              <a:gd name="connsiteY566" fmla="*/ 4867348 h 6246801"/>
              <a:gd name="connsiteX567" fmla="*/ 2353620 w 9384838"/>
              <a:gd name="connsiteY567" fmla="*/ 4867347 h 6246801"/>
              <a:gd name="connsiteX568" fmla="*/ 2328178 w 9384838"/>
              <a:gd name="connsiteY568" fmla="*/ 4841904 h 6246801"/>
              <a:gd name="connsiteX569" fmla="*/ 2303843 w 9384838"/>
              <a:gd name="connsiteY569" fmla="*/ 4841904 h 6246801"/>
              <a:gd name="connsiteX570" fmla="*/ 2278401 w 9384838"/>
              <a:gd name="connsiteY570" fmla="*/ 4817568 h 6246801"/>
              <a:gd name="connsiteX571" fmla="*/ 2252958 w 9384838"/>
              <a:gd name="connsiteY571" fmla="*/ 4841904 h 6246801"/>
              <a:gd name="connsiteX572" fmla="*/ 2303843 w 9384838"/>
              <a:gd name="connsiteY572" fmla="*/ 4867347 h 6246801"/>
              <a:gd name="connsiteX573" fmla="*/ 2228623 w 9384838"/>
              <a:gd name="connsiteY573" fmla="*/ 4892790 h 6246801"/>
              <a:gd name="connsiteX574" fmla="*/ 2177740 w 9384838"/>
              <a:gd name="connsiteY574" fmla="*/ 4841904 h 6246801"/>
              <a:gd name="connsiteX575" fmla="*/ 2153404 w 9384838"/>
              <a:gd name="connsiteY575" fmla="*/ 4867347 h 6246801"/>
              <a:gd name="connsiteX576" fmla="*/ 2153404 w 9384838"/>
              <a:gd name="connsiteY576" fmla="*/ 4892790 h 6246801"/>
              <a:gd name="connsiteX577" fmla="*/ 2127962 w 9384838"/>
              <a:gd name="connsiteY577" fmla="*/ 4942570 h 6246801"/>
              <a:gd name="connsiteX578" fmla="*/ 2102518 w 9384838"/>
              <a:gd name="connsiteY578" fmla="*/ 4917127 h 6246801"/>
              <a:gd name="connsiteX579" fmla="*/ 2078183 w 9384838"/>
              <a:gd name="connsiteY579" fmla="*/ 4917127 h 6246801"/>
              <a:gd name="connsiteX580" fmla="*/ 2078183 w 9384838"/>
              <a:gd name="connsiteY580" fmla="*/ 4867347 h 6246801"/>
              <a:gd name="connsiteX581" fmla="*/ 2027299 w 9384838"/>
              <a:gd name="connsiteY581" fmla="*/ 4867347 h 6246801"/>
              <a:gd name="connsiteX582" fmla="*/ 2001857 w 9384838"/>
              <a:gd name="connsiteY582" fmla="*/ 4892790 h 6246801"/>
              <a:gd name="connsiteX583" fmla="*/ 1952080 w 9384838"/>
              <a:gd name="connsiteY583" fmla="*/ 4892790 h 6246801"/>
              <a:gd name="connsiteX584" fmla="*/ 1902303 w 9384838"/>
              <a:gd name="connsiteY584" fmla="*/ 4917127 h 6246801"/>
              <a:gd name="connsiteX585" fmla="*/ 1876860 w 9384838"/>
              <a:gd name="connsiteY585" fmla="*/ 4892790 h 6246801"/>
              <a:gd name="connsiteX586" fmla="*/ 1876860 w 9384838"/>
              <a:gd name="connsiteY586" fmla="*/ 4867347 h 6246801"/>
              <a:gd name="connsiteX587" fmla="*/ 1851419 w 9384838"/>
              <a:gd name="connsiteY587" fmla="*/ 4892790 h 6246801"/>
              <a:gd name="connsiteX588" fmla="*/ 1827080 w 9384838"/>
              <a:gd name="connsiteY588" fmla="*/ 4892790 h 6246801"/>
              <a:gd name="connsiteX589" fmla="*/ 1801640 w 9384838"/>
              <a:gd name="connsiteY589" fmla="*/ 4867347 h 6246801"/>
              <a:gd name="connsiteX590" fmla="*/ 1801640 w 9384838"/>
              <a:gd name="connsiteY590" fmla="*/ 4892790 h 6246801"/>
              <a:gd name="connsiteX591" fmla="*/ 1776198 w 9384838"/>
              <a:gd name="connsiteY591" fmla="*/ 4917127 h 6246801"/>
              <a:gd name="connsiteX592" fmla="*/ 1751861 w 9384838"/>
              <a:gd name="connsiteY592" fmla="*/ 4892790 h 6246801"/>
              <a:gd name="connsiteX593" fmla="*/ 1726419 w 9384838"/>
              <a:gd name="connsiteY593" fmla="*/ 4892790 h 6246801"/>
              <a:gd name="connsiteX594" fmla="*/ 1700977 w 9384838"/>
              <a:gd name="connsiteY594" fmla="*/ 4917127 h 6246801"/>
              <a:gd name="connsiteX595" fmla="*/ 1676640 w 9384838"/>
              <a:gd name="connsiteY595" fmla="*/ 4892790 h 6246801"/>
              <a:gd name="connsiteX596" fmla="*/ 1625756 w 9384838"/>
              <a:gd name="connsiteY596" fmla="*/ 4917127 h 6246801"/>
              <a:gd name="connsiteX597" fmla="*/ 1601421 w 9384838"/>
              <a:gd name="connsiteY597" fmla="*/ 4917127 h 6246801"/>
              <a:gd name="connsiteX598" fmla="*/ 1575979 w 9384838"/>
              <a:gd name="connsiteY598" fmla="*/ 4892790 h 6246801"/>
              <a:gd name="connsiteX599" fmla="*/ 1575979 w 9384838"/>
              <a:gd name="connsiteY599" fmla="*/ 4867347 h 6246801"/>
              <a:gd name="connsiteX600" fmla="*/ 1575979 w 9384838"/>
              <a:gd name="connsiteY600" fmla="*/ 4841904 h 6246801"/>
              <a:gd name="connsiteX601" fmla="*/ 1526200 w 9384838"/>
              <a:gd name="connsiteY601" fmla="*/ 4817568 h 6246801"/>
              <a:gd name="connsiteX602" fmla="*/ 1450978 w 9384838"/>
              <a:gd name="connsiteY602" fmla="*/ 4867347 h 6246801"/>
              <a:gd name="connsiteX603" fmla="*/ 1425540 w 9384838"/>
              <a:gd name="connsiteY603" fmla="*/ 4867347 h 6246801"/>
              <a:gd name="connsiteX604" fmla="*/ 1425540 w 9384838"/>
              <a:gd name="connsiteY604" fmla="*/ 4867348 h 6246801"/>
              <a:gd name="connsiteX605" fmla="*/ 1425540 w 9384838"/>
              <a:gd name="connsiteY605" fmla="*/ 4917127 h 6246801"/>
              <a:gd name="connsiteX606" fmla="*/ 1400097 w 9384838"/>
              <a:gd name="connsiteY606" fmla="*/ 4942570 h 6246801"/>
              <a:gd name="connsiteX607" fmla="*/ 1400097 w 9384838"/>
              <a:gd name="connsiteY607" fmla="*/ 4992350 h 6246801"/>
              <a:gd name="connsiteX608" fmla="*/ 1350319 w 9384838"/>
              <a:gd name="connsiteY608" fmla="*/ 4992350 h 6246801"/>
              <a:gd name="connsiteX609" fmla="*/ 1350319 w 9384838"/>
              <a:gd name="connsiteY609" fmla="*/ 5043236 h 6246801"/>
              <a:gd name="connsiteX610" fmla="*/ 1299435 w 9384838"/>
              <a:gd name="connsiteY610" fmla="*/ 4992350 h 6246801"/>
              <a:gd name="connsiteX611" fmla="*/ 1249656 w 9384838"/>
              <a:gd name="connsiteY611" fmla="*/ 4917127 h 6246801"/>
              <a:gd name="connsiteX612" fmla="*/ 1224214 w 9384838"/>
              <a:gd name="connsiteY612" fmla="*/ 4917127 h 6246801"/>
              <a:gd name="connsiteX613" fmla="*/ 1148993 w 9384838"/>
              <a:gd name="connsiteY613" fmla="*/ 4892791 h 6246801"/>
              <a:gd name="connsiteX614" fmla="*/ 1124658 w 9384838"/>
              <a:gd name="connsiteY614" fmla="*/ 4917127 h 6246801"/>
              <a:gd name="connsiteX615" fmla="*/ 1124658 w 9384838"/>
              <a:gd name="connsiteY615" fmla="*/ 4892791 h 6246801"/>
              <a:gd name="connsiteX616" fmla="*/ 1099215 w 9384838"/>
              <a:gd name="connsiteY616" fmla="*/ 4917127 h 6246801"/>
              <a:gd name="connsiteX617" fmla="*/ 1073771 w 9384838"/>
              <a:gd name="connsiteY617" fmla="*/ 4892791 h 6246801"/>
              <a:gd name="connsiteX618" fmla="*/ 1049435 w 9384838"/>
              <a:gd name="connsiteY618" fmla="*/ 4917127 h 6246801"/>
              <a:gd name="connsiteX619" fmla="*/ 998551 w 9384838"/>
              <a:gd name="connsiteY619" fmla="*/ 4917127 h 6246801"/>
              <a:gd name="connsiteX620" fmla="*/ 998551 w 9384838"/>
              <a:gd name="connsiteY620" fmla="*/ 4892791 h 6246801"/>
              <a:gd name="connsiteX621" fmla="*/ 948773 w 9384838"/>
              <a:gd name="connsiteY621" fmla="*/ 4841905 h 6246801"/>
              <a:gd name="connsiteX622" fmla="*/ 898995 w 9384838"/>
              <a:gd name="connsiteY622" fmla="*/ 4867348 h 6246801"/>
              <a:gd name="connsiteX623" fmla="*/ 898995 w 9384838"/>
              <a:gd name="connsiteY623" fmla="*/ 4792125 h 6246801"/>
              <a:gd name="connsiteX624" fmla="*/ 923331 w 9384838"/>
              <a:gd name="connsiteY624" fmla="*/ 4766682 h 6246801"/>
              <a:gd name="connsiteX625" fmla="*/ 923331 w 9384838"/>
              <a:gd name="connsiteY625" fmla="*/ 4716902 h 6246801"/>
              <a:gd name="connsiteX626" fmla="*/ 923331 w 9384838"/>
              <a:gd name="connsiteY626" fmla="*/ 4691459 h 6246801"/>
              <a:gd name="connsiteX627" fmla="*/ 974215 w 9384838"/>
              <a:gd name="connsiteY627" fmla="*/ 4691459 h 6246801"/>
              <a:gd name="connsiteX628" fmla="*/ 998551 w 9384838"/>
              <a:gd name="connsiteY628" fmla="*/ 4667122 h 6246801"/>
              <a:gd name="connsiteX629" fmla="*/ 1049435 w 9384838"/>
              <a:gd name="connsiteY629" fmla="*/ 4716902 h 6246801"/>
              <a:gd name="connsiteX630" fmla="*/ 1148993 w 9384838"/>
              <a:gd name="connsiteY630" fmla="*/ 4716902 h 6246801"/>
              <a:gd name="connsiteX631" fmla="*/ 1174436 w 9384838"/>
              <a:gd name="connsiteY631" fmla="*/ 4667122 h 6246801"/>
              <a:gd name="connsiteX632" fmla="*/ 1224214 w 9384838"/>
              <a:gd name="connsiteY632" fmla="*/ 4667122 h 6246801"/>
              <a:gd name="connsiteX633" fmla="*/ 1249656 w 9384838"/>
              <a:gd name="connsiteY633" fmla="*/ 4616236 h 6246801"/>
              <a:gd name="connsiteX634" fmla="*/ 1275099 w 9384838"/>
              <a:gd name="connsiteY634" fmla="*/ 4616236 h 6246801"/>
              <a:gd name="connsiteX635" fmla="*/ 1275099 w 9384838"/>
              <a:gd name="connsiteY635" fmla="*/ 4616237 h 6246801"/>
              <a:gd name="connsiteX636" fmla="*/ 1350319 w 9384838"/>
              <a:gd name="connsiteY636" fmla="*/ 4616237 h 6246801"/>
              <a:gd name="connsiteX637" fmla="*/ 1374654 w 9384838"/>
              <a:gd name="connsiteY637" fmla="*/ 4590794 h 6246801"/>
              <a:gd name="connsiteX638" fmla="*/ 1425539 w 9384838"/>
              <a:gd name="connsiteY638" fmla="*/ 4566457 h 6246801"/>
              <a:gd name="connsiteX639" fmla="*/ 1550537 w 9384838"/>
              <a:gd name="connsiteY639" fmla="*/ 4491234 h 6246801"/>
              <a:gd name="connsiteX640" fmla="*/ 1651201 w 9384838"/>
              <a:gd name="connsiteY640" fmla="*/ 4440348 h 6246801"/>
              <a:gd name="connsiteX641" fmla="*/ 1751865 w 9384838"/>
              <a:gd name="connsiteY641" fmla="*/ 4416011 h 6246801"/>
              <a:gd name="connsiteX642" fmla="*/ 1776201 w 9384838"/>
              <a:gd name="connsiteY642" fmla="*/ 4365125 h 6246801"/>
              <a:gd name="connsiteX643" fmla="*/ 1751865 w 9384838"/>
              <a:gd name="connsiteY643" fmla="*/ 4340788 h 6246801"/>
              <a:gd name="connsiteX644" fmla="*/ 1801642 w 9384838"/>
              <a:gd name="connsiteY644" fmla="*/ 4340788 h 6246801"/>
              <a:gd name="connsiteX645" fmla="*/ 1827082 w 9384838"/>
              <a:gd name="connsiteY645" fmla="*/ 4315345 h 6246801"/>
              <a:gd name="connsiteX646" fmla="*/ 1902304 w 9384838"/>
              <a:gd name="connsiteY646" fmla="*/ 4340788 h 6246801"/>
              <a:gd name="connsiteX647" fmla="*/ 1952081 w 9384838"/>
              <a:gd name="connsiteY647" fmla="*/ 4315345 h 6246801"/>
              <a:gd name="connsiteX648" fmla="*/ 2001860 w 9384838"/>
              <a:gd name="connsiteY648" fmla="*/ 4340788 h 6246801"/>
              <a:gd name="connsiteX649" fmla="*/ 1952081 w 9384838"/>
              <a:gd name="connsiteY649" fmla="*/ 4340788 h 6246801"/>
              <a:gd name="connsiteX650" fmla="*/ 1952081 w 9384838"/>
              <a:gd name="connsiteY650" fmla="*/ 4390568 h 6246801"/>
              <a:gd name="connsiteX651" fmla="*/ 2027302 w 9384838"/>
              <a:gd name="connsiteY651" fmla="*/ 4416011 h 6246801"/>
              <a:gd name="connsiteX652" fmla="*/ 2052742 w 9384838"/>
              <a:gd name="connsiteY652" fmla="*/ 4416011 h 6246801"/>
              <a:gd name="connsiteX653" fmla="*/ 2102518 w 9384838"/>
              <a:gd name="connsiteY653" fmla="*/ 4390568 h 6246801"/>
              <a:gd name="connsiteX654" fmla="*/ 2127962 w 9384838"/>
              <a:gd name="connsiteY654" fmla="*/ 4390568 h 6246801"/>
              <a:gd name="connsiteX655" fmla="*/ 2203182 w 9384838"/>
              <a:gd name="connsiteY655" fmla="*/ 4440348 h 6246801"/>
              <a:gd name="connsiteX656" fmla="*/ 2328178 w 9384838"/>
              <a:gd name="connsiteY656" fmla="*/ 4465791 h 6246801"/>
              <a:gd name="connsiteX657" fmla="*/ 2428839 w 9384838"/>
              <a:gd name="connsiteY657" fmla="*/ 4465791 h 6246801"/>
              <a:gd name="connsiteX658" fmla="*/ 2478617 w 9384838"/>
              <a:gd name="connsiteY658" fmla="*/ 4440348 h 6246801"/>
              <a:gd name="connsiteX659" fmla="*/ 2529503 w 9384838"/>
              <a:gd name="connsiteY659" fmla="*/ 4416011 h 6246801"/>
              <a:gd name="connsiteX660" fmla="*/ 2579280 w 9384838"/>
              <a:gd name="connsiteY660" fmla="*/ 4440348 h 6246801"/>
              <a:gd name="connsiteX661" fmla="*/ 2629058 w 9384838"/>
              <a:gd name="connsiteY661" fmla="*/ 4440348 h 6246801"/>
              <a:gd name="connsiteX662" fmla="*/ 2679941 w 9384838"/>
              <a:gd name="connsiteY662" fmla="*/ 4465791 h 6246801"/>
              <a:gd name="connsiteX663" fmla="*/ 2679941 w 9384838"/>
              <a:gd name="connsiteY663" fmla="*/ 4465790 h 6246801"/>
              <a:gd name="connsiteX664" fmla="*/ 2705383 w 9384838"/>
              <a:gd name="connsiteY664" fmla="*/ 4465790 h 6246801"/>
              <a:gd name="connsiteX665" fmla="*/ 2804940 w 9384838"/>
              <a:gd name="connsiteY665" fmla="*/ 4440347 h 6246801"/>
              <a:gd name="connsiteX666" fmla="*/ 2830382 w 9384838"/>
              <a:gd name="connsiteY666" fmla="*/ 4491233 h 6246801"/>
              <a:gd name="connsiteX667" fmla="*/ 2804940 w 9384838"/>
              <a:gd name="connsiteY667" fmla="*/ 4515570 h 6246801"/>
              <a:gd name="connsiteX668" fmla="*/ 2780604 w 9384838"/>
              <a:gd name="connsiteY668" fmla="*/ 4541013 h 6246801"/>
              <a:gd name="connsiteX669" fmla="*/ 2804940 w 9384838"/>
              <a:gd name="connsiteY669" fmla="*/ 4566456 h 6246801"/>
              <a:gd name="connsiteX670" fmla="*/ 2804940 w 9384838"/>
              <a:gd name="connsiteY670" fmla="*/ 4590793 h 6246801"/>
              <a:gd name="connsiteX671" fmla="*/ 2855825 w 9384838"/>
              <a:gd name="connsiteY671" fmla="*/ 4590793 h 6246801"/>
              <a:gd name="connsiteX672" fmla="*/ 2855825 w 9384838"/>
              <a:gd name="connsiteY672" fmla="*/ 4566456 h 6246801"/>
              <a:gd name="connsiteX673" fmla="*/ 2880159 w 9384838"/>
              <a:gd name="connsiteY673" fmla="*/ 4566456 h 6246801"/>
              <a:gd name="connsiteX674" fmla="*/ 2880159 w 9384838"/>
              <a:gd name="connsiteY674" fmla="*/ 4605916 h 6246801"/>
              <a:gd name="connsiteX675" fmla="*/ 2880162 w 9384838"/>
              <a:gd name="connsiteY675" fmla="*/ 4605918 h 6246801"/>
              <a:gd name="connsiteX676" fmla="*/ 2880162 w 9384838"/>
              <a:gd name="connsiteY676" fmla="*/ 4566457 h 6246801"/>
              <a:gd name="connsiteX677" fmla="*/ 2931045 w 9384838"/>
              <a:gd name="connsiteY677" fmla="*/ 4616236 h 6246801"/>
              <a:gd name="connsiteX678" fmla="*/ 2980823 w 9384838"/>
              <a:gd name="connsiteY678" fmla="*/ 4641679 h 6246801"/>
              <a:gd name="connsiteX679" fmla="*/ 3006265 w 9384838"/>
              <a:gd name="connsiteY679" fmla="*/ 4616236 h 6246801"/>
              <a:gd name="connsiteX680" fmla="*/ 3030601 w 9384838"/>
              <a:gd name="connsiteY680" fmla="*/ 4616236 h 6246801"/>
              <a:gd name="connsiteX681" fmla="*/ 3056044 w 9384838"/>
              <a:gd name="connsiteY681" fmla="*/ 4590793 h 6246801"/>
              <a:gd name="connsiteX682" fmla="*/ 3105820 w 9384838"/>
              <a:gd name="connsiteY682" fmla="*/ 4590793 h 6246801"/>
              <a:gd name="connsiteX683" fmla="*/ 3131263 w 9384838"/>
              <a:gd name="connsiteY683" fmla="*/ 4541014 h 6246801"/>
              <a:gd name="connsiteX684" fmla="*/ 3131263 w 9384838"/>
              <a:gd name="connsiteY684" fmla="*/ 4590793 h 6246801"/>
              <a:gd name="connsiteX685" fmla="*/ 3156704 w 9384838"/>
              <a:gd name="connsiteY685" fmla="*/ 4566457 h 6246801"/>
              <a:gd name="connsiteX686" fmla="*/ 3181041 w 9384838"/>
              <a:gd name="connsiteY686" fmla="*/ 4515571 h 6246801"/>
              <a:gd name="connsiteX687" fmla="*/ 3156704 w 9384838"/>
              <a:gd name="connsiteY687" fmla="*/ 4440348 h 6246801"/>
              <a:gd name="connsiteX688" fmla="*/ 3131263 w 9384838"/>
              <a:gd name="connsiteY688" fmla="*/ 4416011 h 6246801"/>
              <a:gd name="connsiteX689" fmla="*/ 3181041 w 9384838"/>
              <a:gd name="connsiteY689" fmla="*/ 4365125 h 6246801"/>
              <a:gd name="connsiteX690" fmla="*/ 3231924 w 9384838"/>
              <a:gd name="connsiteY690" fmla="*/ 4340788 h 6246801"/>
              <a:gd name="connsiteX691" fmla="*/ 3256260 w 9384838"/>
              <a:gd name="connsiteY691" fmla="*/ 4289902 h 6246801"/>
              <a:gd name="connsiteX692" fmla="*/ 3281703 w 9384838"/>
              <a:gd name="connsiteY692" fmla="*/ 4289902 h 6246801"/>
              <a:gd name="connsiteX693" fmla="*/ 3281705 w 9384838"/>
              <a:gd name="connsiteY693" fmla="*/ 4289902 h 6246801"/>
              <a:gd name="connsiteX694" fmla="*/ 3307147 w 9384838"/>
              <a:gd name="connsiteY694" fmla="*/ 4265565 h 6246801"/>
              <a:gd name="connsiteX695" fmla="*/ 3356924 w 9384838"/>
              <a:gd name="connsiteY695" fmla="*/ 4265565 h 6246801"/>
              <a:gd name="connsiteX696" fmla="*/ 3457589 w 9384838"/>
              <a:gd name="connsiteY696" fmla="*/ 4190342 h 6246801"/>
              <a:gd name="connsiteX697" fmla="*/ 3558250 w 9384838"/>
              <a:gd name="connsiteY697" fmla="*/ 4089676 h 6246801"/>
              <a:gd name="connsiteX698" fmla="*/ 3582585 w 9384838"/>
              <a:gd name="connsiteY698" fmla="*/ 4014453 h 6246801"/>
              <a:gd name="connsiteX699" fmla="*/ 3608026 w 9384838"/>
              <a:gd name="connsiteY699" fmla="*/ 3989010 h 6246801"/>
              <a:gd name="connsiteX700" fmla="*/ 3582585 w 9384838"/>
              <a:gd name="connsiteY700" fmla="*/ 3963567 h 6246801"/>
              <a:gd name="connsiteX701" fmla="*/ 3608026 w 9384838"/>
              <a:gd name="connsiteY701" fmla="*/ 3913787 h 6246801"/>
              <a:gd name="connsiteX702" fmla="*/ 3582585 w 9384838"/>
              <a:gd name="connsiteY702" fmla="*/ 3888344 h 6246801"/>
              <a:gd name="connsiteX703" fmla="*/ 3608026 w 9384838"/>
              <a:gd name="connsiteY703" fmla="*/ 3838565 h 6246801"/>
              <a:gd name="connsiteX704" fmla="*/ 3633468 w 9384838"/>
              <a:gd name="connsiteY704" fmla="*/ 3813122 h 6246801"/>
              <a:gd name="connsiteX705" fmla="*/ 3683247 w 9384838"/>
              <a:gd name="connsiteY705" fmla="*/ 3788785 h 6246801"/>
              <a:gd name="connsiteX706" fmla="*/ 3708689 w 9384838"/>
              <a:gd name="connsiteY706" fmla="*/ 3813122 h 6246801"/>
              <a:gd name="connsiteX707" fmla="*/ 3783908 w 9384838"/>
              <a:gd name="connsiteY707" fmla="*/ 3788785 h 6246801"/>
              <a:gd name="connsiteX708" fmla="*/ 3883464 w 9384838"/>
              <a:gd name="connsiteY708" fmla="*/ 3763342 h 6246801"/>
              <a:gd name="connsiteX709" fmla="*/ 3883464 w 9384838"/>
              <a:gd name="connsiteY709" fmla="*/ 3813122 h 6246801"/>
              <a:gd name="connsiteX710" fmla="*/ 3833686 w 9384838"/>
              <a:gd name="connsiteY710" fmla="*/ 3813122 h 6246801"/>
              <a:gd name="connsiteX711" fmla="*/ 3808245 w 9384838"/>
              <a:gd name="connsiteY711" fmla="*/ 3838565 h 6246801"/>
              <a:gd name="connsiteX712" fmla="*/ 3808245 w 9384838"/>
              <a:gd name="connsiteY712" fmla="*/ 3888344 h 6246801"/>
              <a:gd name="connsiteX713" fmla="*/ 3758467 w 9384838"/>
              <a:gd name="connsiteY713" fmla="*/ 3864008 h 6246801"/>
              <a:gd name="connsiteX714" fmla="*/ 3708689 w 9384838"/>
              <a:gd name="connsiteY714" fmla="*/ 3913787 h 6246801"/>
              <a:gd name="connsiteX715" fmla="*/ 3683247 w 9384838"/>
              <a:gd name="connsiteY715" fmla="*/ 3888344 h 6246801"/>
              <a:gd name="connsiteX716" fmla="*/ 3633468 w 9384838"/>
              <a:gd name="connsiteY716" fmla="*/ 3913787 h 6246801"/>
              <a:gd name="connsiteX717" fmla="*/ 3657804 w 9384838"/>
              <a:gd name="connsiteY717" fmla="*/ 3939230 h 6246801"/>
              <a:gd name="connsiteX718" fmla="*/ 3633468 w 9384838"/>
              <a:gd name="connsiteY718" fmla="*/ 3963567 h 6246801"/>
              <a:gd name="connsiteX719" fmla="*/ 3657804 w 9384838"/>
              <a:gd name="connsiteY719" fmla="*/ 3963567 h 6246801"/>
              <a:gd name="connsiteX720" fmla="*/ 3683247 w 9384838"/>
              <a:gd name="connsiteY720" fmla="*/ 3989010 h 6246801"/>
              <a:gd name="connsiteX721" fmla="*/ 3708689 w 9384838"/>
              <a:gd name="connsiteY721" fmla="*/ 3989010 h 6246801"/>
              <a:gd name="connsiteX722" fmla="*/ 3708689 w 9384838"/>
              <a:gd name="connsiteY722" fmla="*/ 4014453 h 6246801"/>
              <a:gd name="connsiteX723" fmla="*/ 3708688 w 9384838"/>
              <a:gd name="connsiteY723" fmla="*/ 4014453 h 6246801"/>
              <a:gd name="connsiteX724" fmla="*/ 3657804 w 9384838"/>
              <a:gd name="connsiteY724" fmla="*/ 4064233 h 6246801"/>
              <a:gd name="connsiteX725" fmla="*/ 3683246 w 9384838"/>
              <a:gd name="connsiteY725" fmla="*/ 4139455 h 6246801"/>
              <a:gd name="connsiteX726" fmla="*/ 3808243 w 9384838"/>
              <a:gd name="connsiteY726" fmla="*/ 4164898 h 6246801"/>
              <a:gd name="connsiteX727" fmla="*/ 3833684 w 9384838"/>
              <a:gd name="connsiteY727" fmla="*/ 4089676 h 6246801"/>
              <a:gd name="connsiteX728" fmla="*/ 3958666 w 9384838"/>
              <a:gd name="connsiteY728" fmla="*/ 4089676 h 6246801"/>
              <a:gd name="connsiteX729" fmla="*/ 4084770 w 9384838"/>
              <a:gd name="connsiteY729" fmla="*/ 4064233 h 6246801"/>
              <a:gd name="connsiteX730" fmla="*/ 4185432 w 9384838"/>
              <a:gd name="connsiteY730" fmla="*/ 4064233 h 6246801"/>
              <a:gd name="connsiteX731" fmla="*/ 4460870 w 9384838"/>
              <a:gd name="connsiteY731" fmla="*/ 3888345 h 6246801"/>
              <a:gd name="connsiteX732" fmla="*/ 4510648 w 9384838"/>
              <a:gd name="connsiteY732" fmla="*/ 3763342 h 6246801"/>
              <a:gd name="connsiteX733" fmla="*/ 4761751 w 9384838"/>
              <a:gd name="connsiteY733" fmla="*/ 3713562 h 6246801"/>
              <a:gd name="connsiteX734" fmla="*/ 4836971 w 9384838"/>
              <a:gd name="connsiteY734" fmla="*/ 3612896 h 6246801"/>
              <a:gd name="connsiteX735" fmla="*/ 4887855 w 9384838"/>
              <a:gd name="connsiteY735" fmla="*/ 3487894 h 6246801"/>
              <a:gd name="connsiteX736" fmla="*/ 4887855 w 9384838"/>
              <a:gd name="connsiteY736" fmla="*/ 3487893 h 6246801"/>
              <a:gd name="connsiteX737" fmla="*/ 4937633 w 9384838"/>
              <a:gd name="connsiteY737" fmla="*/ 3437007 h 6246801"/>
              <a:gd name="connsiteX738" fmla="*/ 5012854 w 9384838"/>
              <a:gd name="connsiteY738" fmla="*/ 3387227 h 6246801"/>
              <a:gd name="connsiteX739" fmla="*/ 5038296 w 9384838"/>
              <a:gd name="connsiteY739" fmla="*/ 3336341 h 6246801"/>
              <a:gd name="connsiteX740" fmla="*/ 5113516 w 9384838"/>
              <a:gd name="connsiteY740" fmla="*/ 3236782 h 6246801"/>
              <a:gd name="connsiteX741" fmla="*/ 5137852 w 9384838"/>
              <a:gd name="connsiteY741" fmla="*/ 3185896 h 6246801"/>
              <a:gd name="connsiteX742" fmla="*/ 5163294 w 9384838"/>
              <a:gd name="connsiteY742" fmla="*/ 3161560 h 6246801"/>
              <a:gd name="connsiteX743" fmla="*/ 5238514 w 9384838"/>
              <a:gd name="connsiteY743" fmla="*/ 3011116 h 6246801"/>
              <a:gd name="connsiteX744" fmla="*/ 5263957 w 9384838"/>
              <a:gd name="connsiteY744" fmla="*/ 2860672 h 6246801"/>
              <a:gd name="connsiteX745" fmla="*/ 5188736 w 9384838"/>
              <a:gd name="connsiteY745" fmla="*/ 2809788 h 6246801"/>
              <a:gd name="connsiteX746" fmla="*/ 5163294 w 9384838"/>
              <a:gd name="connsiteY746" fmla="*/ 2835229 h 6246801"/>
              <a:gd name="connsiteX747" fmla="*/ 5137852 w 9384838"/>
              <a:gd name="connsiteY747" fmla="*/ 2835229 h 6246801"/>
              <a:gd name="connsiteX748" fmla="*/ 5137852 w 9384838"/>
              <a:gd name="connsiteY748" fmla="*/ 2785450 h 6246801"/>
              <a:gd name="connsiteX749" fmla="*/ 5188736 w 9384838"/>
              <a:gd name="connsiteY749" fmla="*/ 2785450 h 6246801"/>
              <a:gd name="connsiteX750" fmla="*/ 5263957 w 9384838"/>
              <a:gd name="connsiteY750" fmla="*/ 2734563 h 6246801"/>
              <a:gd name="connsiteX751" fmla="*/ 5339177 w 9384838"/>
              <a:gd name="connsiteY751" fmla="*/ 2609561 h 6246801"/>
              <a:gd name="connsiteX752" fmla="*/ 5289399 w 9384838"/>
              <a:gd name="connsiteY752" fmla="*/ 2534339 h 6246801"/>
              <a:gd name="connsiteX753" fmla="*/ 5289931 w 9384838"/>
              <a:gd name="connsiteY753" fmla="*/ 2534660 h 6246801"/>
              <a:gd name="connsiteX754" fmla="*/ 5289398 w 9384838"/>
              <a:gd name="connsiteY754" fmla="*/ 2534339 h 6246801"/>
              <a:gd name="connsiteX755" fmla="*/ 5313734 w 9384838"/>
              <a:gd name="connsiteY755" fmla="*/ 2483451 h 6246801"/>
              <a:gd name="connsiteX756" fmla="*/ 5289398 w 9384838"/>
              <a:gd name="connsiteY756" fmla="*/ 2459115 h 6246801"/>
              <a:gd name="connsiteX757" fmla="*/ 5364618 w 9384838"/>
              <a:gd name="connsiteY757" fmla="*/ 2408231 h 6246801"/>
              <a:gd name="connsiteX758" fmla="*/ 5388954 w 9384838"/>
              <a:gd name="connsiteY758" fmla="*/ 2433674 h 6246801"/>
              <a:gd name="connsiteX759" fmla="*/ 5464174 w 9384838"/>
              <a:gd name="connsiteY759" fmla="*/ 2408231 h 6246801"/>
              <a:gd name="connsiteX760" fmla="*/ 5515059 w 9384838"/>
              <a:gd name="connsiteY760" fmla="*/ 2333007 h 6246801"/>
              <a:gd name="connsiteX761" fmla="*/ 5539394 w 9384838"/>
              <a:gd name="connsiteY761" fmla="*/ 2257785 h 6246801"/>
              <a:gd name="connsiteX762" fmla="*/ 5539394 w 9384838"/>
              <a:gd name="connsiteY762" fmla="*/ 2233447 h 6246801"/>
              <a:gd name="connsiteX763" fmla="*/ 5564837 w 9384838"/>
              <a:gd name="connsiteY763" fmla="*/ 2182565 h 6246801"/>
              <a:gd name="connsiteX764" fmla="*/ 5614615 w 9384838"/>
              <a:gd name="connsiteY764" fmla="*/ 2233447 h 6246801"/>
              <a:gd name="connsiteX765" fmla="*/ 5640057 w 9384838"/>
              <a:gd name="connsiteY765" fmla="*/ 2208005 h 6246801"/>
              <a:gd name="connsiteX766" fmla="*/ 5665499 w 9384838"/>
              <a:gd name="connsiteY766" fmla="*/ 2233447 h 6246801"/>
              <a:gd name="connsiteX767" fmla="*/ 5665499 w 9384838"/>
              <a:gd name="connsiteY767" fmla="*/ 2257785 h 6246801"/>
              <a:gd name="connsiteX768" fmla="*/ 5640057 w 9384838"/>
              <a:gd name="connsiteY768" fmla="*/ 2408231 h 6246801"/>
              <a:gd name="connsiteX769" fmla="*/ 5689835 w 9384838"/>
              <a:gd name="connsiteY769" fmla="*/ 2433674 h 6246801"/>
              <a:gd name="connsiteX770" fmla="*/ 5740719 w 9384838"/>
              <a:gd name="connsiteY770" fmla="*/ 2408231 h 6246801"/>
              <a:gd name="connsiteX771" fmla="*/ 5765055 w 9384838"/>
              <a:gd name="connsiteY771" fmla="*/ 2358450 h 6246801"/>
              <a:gd name="connsiteX772" fmla="*/ 5840275 w 9384838"/>
              <a:gd name="connsiteY772" fmla="*/ 2459115 h 6246801"/>
              <a:gd name="connsiteX773" fmla="*/ 5891159 w 9384838"/>
              <a:gd name="connsiteY773" fmla="*/ 2408231 h 6246801"/>
              <a:gd name="connsiteX774" fmla="*/ 5940937 w 9384838"/>
              <a:gd name="connsiteY774" fmla="*/ 2283229 h 6246801"/>
              <a:gd name="connsiteX775" fmla="*/ 5891159 w 9384838"/>
              <a:gd name="connsiteY775" fmla="*/ 2208005 h 6246801"/>
              <a:gd name="connsiteX776" fmla="*/ 5840275 w 9384838"/>
              <a:gd name="connsiteY776" fmla="*/ 2257785 h 6246801"/>
              <a:gd name="connsiteX777" fmla="*/ 5715277 w 9384838"/>
              <a:gd name="connsiteY777" fmla="*/ 2283229 h 6246801"/>
              <a:gd name="connsiteX778" fmla="*/ 5765055 w 9384838"/>
              <a:gd name="connsiteY778" fmla="*/ 2132783 h 6246801"/>
              <a:gd name="connsiteX779" fmla="*/ 5840275 w 9384838"/>
              <a:gd name="connsiteY779" fmla="*/ 2081897 h 6246801"/>
              <a:gd name="connsiteX780" fmla="*/ 8270546 w 9384838"/>
              <a:gd name="connsiteY780" fmla="*/ 1474959 h 6246801"/>
              <a:gd name="connsiteX781" fmla="*/ 8282255 w 9384838"/>
              <a:gd name="connsiteY781" fmla="*/ 1480813 h 6246801"/>
              <a:gd name="connsiteX782" fmla="*/ 8274449 w 9384838"/>
              <a:gd name="connsiteY782" fmla="*/ 1490571 h 6246801"/>
              <a:gd name="connsiteX783" fmla="*/ 8264691 w 9384838"/>
              <a:gd name="connsiteY783" fmla="*/ 1491546 h 6246801"/>
              <a:gd name="connsiteX784" fmla="*/ 8247128 w 9384838"/>
              <a:gd name="connsiteY784" fmla="*/ 1501304 h 6246801"/>
              <a:gd name="connsiteX785" fmla="*/ 8250055 w 9384838"/>
              <a:gd name="connsiteY785" fmla="*/ 1485692 h 6246801"/>
              <a:gd name="connsiteX786" fmla="*/ 8265667 w 9384838"/>
              <a:gd name="connsiteY786" fmla="*/ 1485692 h 6246801"/>
              <a:gd name="connsiteX787" fmla="*/ 8270546 w 9384838"/>
              <a:gd name="connsiteY787" fmla="*/ 1474959 h 6246801"/>
              <a:gd name="connsiteX788" fmla="*/ 8187608 w 9384838"/>
              <a:gd name="connsiteY788" fmla="*/ 1463250 h 6246801"/>
              <a:gd name="connsiteX789" fmla="*/ 8203220 w 9384838"/>
              <a:gd name="connsiteY789" fmla="*/ 1472032 h 6246801"/>
              <a:gd name="connsiteX790" fmla="*/ 8215904 w 9384838"/>
              <a:gd name="connsiteY790" fmla="*/ 1471056 h 6246801"/>
              <a:gd name="connsiteX791" fmla="*/ 8214929 w 9384838"/>
              <a:gd name="connsiteY791" fmla="*/ 1479838 h 6246801"/>
              <a:gd name="connsiteX792" fmla="*/ 8216880 w 9384838"/>
              <a:gd name="connsiteY792" fmla="*/ 1484717 h 6246801"/>
              <a:gd name="connsiteX793" fmla="*/ 8195414 w 9384838"/>
              <a:gd name="connsiteY793" fmla="*/ 1482765 h 6246801"/>
              <a:gd name="connsiteX794" fmla="*/ 8197365 w 9384838"/>
              <a:gd name="connsiteY794" fmla="*/ 1476909 h 6246801"/>
              <a:gd name="connsiteX795" fmla="*/ 8187608 w 9384838"/>
              <a:gd name="connsiteY795" fmla="*/ 1463250 h 6246801"/>
              <a:gd name="connsiteX796" fmla="*/ 8289085 w 9384838"/>
              <a:gd name="connsiteY796" fmla="*/ 1415439 h 6246801"/>
              <a:gd name="connsiteX797" fmla="*/ 8307624 w 9384838"/>
              <a:gd name="connsiteY797" fmla="*/ 1425197 h 6246801"/>
              <a:gd name="connsiteX798" fmla="*/ 8318357 w 9384838"/>
              <a:gd name="connsiteY798" fmla="*/ 1429100 h 6246801"/>
              <a:gd name="connsiteX799" fmla="*/ 8307624 w 9384838"/>
              <a:gd name="connsiteY799" fmla="*/ 1443734 h 6246801"/>
              <a:gd name="connsiteX800" fmla="*/ 8313478 w 9384838"/>
              <a:gd name="connsiteY800" fmla="*/ 1452516 h 6246801"/>
              <a:gd name="connsiteX801" fmla="*/ 8282255 w 9384838"/>
              <a:gd name="connsiteY801" fmla="*/ 1469104 h 6246801"/>
              <a:gd name="connsiteX802" fmla="*/ 8280303 w 9384838"/>
              <a:gd name="connsiteY802" fmla="*/ 1453493 h 6246801"/>
              <a:gd name="connsiteX803" fmla="*/ 8269570 w 9384838"/>
              <a:gd name="connsiteY803" fmla="*/ 1425197 h 6246801"/>
              <a:gd name="connsiteX804" fmla="*/ 8289085 w 9384838"/>
              <a:gd name="connsiteY804" fmla="*/ 1415439 h 6246801"/>
              <a:gd name="connsiteX805" fmla="*/ 8360314 w 9384838"/>
              <a:gd name="connsiteY805" fmla="*/ 1357869 h 6246801"/>
              <a:gd name="connsiteX806" fmla="*/ 8376902 w 9384838"/>
              <a:gd name="connsiteY806" fmla="*/ 1366651 h 6246801"/>
              <a:gd name="connsiteX807" fmla="*/ 8379829 w 9384838"/>
              <a:gd name="connsiteY807" fmla="*/ 1382264 h 6246801"/>
              <a:gd name="connsiteX808" fmla="*/ 8349581 w 9384838"/>
              <a:gd name="connsiteY808" fmla="*/ 1375434 h 6246801"/>
              <a:gd name="connsiteX809" fmla="*/ 8360314 w 9384838"/>
              <a:gd name="connsiteY809" fmla="*/ 1357869 h 6246801"/>
              <a:gd name="connsiteX810" fmla="*/ 8571073 w 9384838"/>
              <a:gd name="connsiteY810" fmla="*/ 1228098 h 6246801"/>
              <a:gd name="connsiteX811" fmla="*/ 8597418 w 9384838"/>
              <a:gd name="connsiteY811" fmla="*/ 1253467 h 6246801"/>
              <a:gd name="connsiteX812" fmla="*/ 8592539 w 9384838"/>
              <a:gd name="connsiteY812" fmla="*/ 1260297 h 6246801"/>
              <a:gd name="connsiteX813" fmla="*/ 8592539 w 9384838"/>
              <a:gd name="connsiteY813" fmla="*/ 1272981 h 6246801"/>
              <a:gd name="connsiteX814" fmla="*/ 8572049 w 9384838"/>
              <a:gd name="connsiteY814" fmla="*/ 1273957 h 6246801"/>
              <a:gd name="connsiteX815" fmla="*/ 8561316 w 9384838"/>
              <a:gd name="connsiteY815" fmla="*/ 1285666 h 6246801"/>
              <a:gd name="connsiteX816" fmla="*/ 8554486 w 9384838"/>
              <a:gd name="connsiteY816" fmla="*/ 1302253 h 6246801"/>
              <a:gd name="connsiteX817" fmla="*/ 8533995 w 9384838"/>
              <a:gd name="connsiteY817" fmla="*/ 1311035 h 6246801"/>
              <a:gd name="connsiteX818" fmla="*/ 8510577 w 9384838"/>
              <a:gd name="connsiteY818" fmla="*/ 1309083 h 6246801"/>
              <a:gd name="connsiteX819" fmla="*/ 8505699 w 9384838"/>
              <a:gd name="connsiteY819" fmla="*/ 1331526 h 6246801"/>
              <a:gd name="connsiteX820" fmla="*/ 8494966 w 9384838"/>
              <a:gd name="connsiteY820" fmla="*/ 1335428 h 6246801"/>
              <a:gd name="connsiteX821" fmla="*/ 8482281 w 9384838"/>
              <a:gd name="connsiteY821" fmla="*/ 1312986 h 6246801"/>
              <a:gd name="connsiteX822" fmla="*/ 8474475 w 9384838"/>
              <a:gd name="connsiteY822" fmla="*/ 1303229 h 6246801"/>
              <a:gd name="connsiteX823" fmla="*/ 8467645 w 9384838"/>
              <a:gd name="connsiteY823" fmla="*/ 1279811 h 6246801"/>
              <a:gd name="connsiteX824" fmla="*/ 8476427 w 9384838"/>
              <a:gd name="connsiteY824" fmla="*/ 1270054 h 6246801"/>
              <a:gd name="connsiteX825" fmla="*/ 8524238 w 9384838"/>
              <a:gd name="connsiteY825" fmla="*/ 1261273 h 6246801"/>
              <a:gd name="connsiteX826" fmla="*/ 8551558 w 9384838"/>
              <a:gd name="connsiteY826" fmla="*/ 1236879 h 6246801"/>
              <a:gd name="connsiteX827" fmla="*/ 8567170 w 9384838"/>
              <a:gd name="connsiteY827" fmla="*/ 1237855 h 6246801"/>
              <a:gd name="connsiteX828" fmla="*/ 8571073 w 9384838"/>
              <a:gd name="connsiteY828" fmla="*/ 1228098 h 6246801"/>
              <a:gd name="connsiteX829" fmla="*/ 8306648 w 9384838"/>
              <a:gd name="connsiteY829" fmla="*/ 884639 h 6246801"/>
              <a:gd name="connsiteX830" fmla="*/ 8328114 w 9384838"/>
              <a:gd name="connsiteY830" fmla="*/ 903178 h 6246801"/>
              <a:gd name="connsiteX831" fmla="*/ 8334944 w 9384838"/>
              <a:gd name="connsiteY831" fmla="*/ 917814 h 6246801"/>
              <a:gd name="connsiteX832" fmla="*/ 8368119 w 9384838"/>
              <a:gd name="connsiteY832" fmla="*/ 935377 h 6246801"/>
              <a:gd name="connsiteX833" fmla="*/ 8422761 w 9384838"/>
              <a:gd name="connsiteY833" fmla="*/ 939280 h 6246801"/>
              <a:gd name="connsiteX834" fmla="*/ 8461790 w 9384838"/>
              <a:gd name="connsiteY834" fmla="*/ 922693 h 6246801"/>
              <a:gd name="connsiteX835" fmla="*/ 8450081 w 9384838"/>
              <a:gd name="connsiteY835" fmla="*/ 963674 h 6246801"/>
              <a:gd name="connsiteX836" fmla="*/ 8431542 w 9384838"/>
              <a:gd name="connsiteY836" fmla="*/ 975382 h 6246801"/>
              <a:gd name="connsiteX837" fmla="*/ 8415930 w 9384838"/>
              <a:gd name="connsiteY837" fmla="*/ 963674 h 6246801"/>
              <a:gd name="connsiteX838" fmla="*/ 8397391 w 9384838"/>
              <a:gd name="connsiteY838" fmla="*/ 963674 h 6246801"/>
              <a:gd name="connsiteX839" fmla="*/ 8359338 w 9384838"/>
              <a:gd name="connsiteY839" fmla="*/ 1014411 h 6246801"/>
              <a:gd name="connsiteX840" fmla="*/ 8284206 w 9384838"/>
              <a:gd name="connsiteY840" fmla="*/ 1020265 h 6246801"/>
              <a:gd name="connsiteX841" fmla="*/ 8247128 w 9384838"/>
              <a:gd name="connsiteY841" fmla="*/ 1070028 h 6246801"/>
              <a:gd name="connsiteX842" fmla="*/ 8212977 w 9384838"/>
              <a:gd name="connsiteY842" fmla="*/ 1083688 h 6246801"/>
              <a:gd name="connsiteX843" fmla="*/ 8184681 w 9384838"/>
              <a:gd name="connsiteY843" fmla="*/ 1151014 h 6246801"/>
              <a:gd name="connsiteX844" fmla="*/ 8163215 w 9384838"/>
              <a:gd name="connsiteY844" fmla="*/ 1151014 h 6246801"/>
              <a:gd name="connsiteX845" fmla="*/ 8155409 w 9384838"/>
              <a:gd name="connsiteY845" fmla="*/ 1207607 h 6246801"/>
              <a:gd name="connsiteX846" fmla="*/ 8099792 w 9384838"/>
              <a:gd name="connsiteY846" fmla="*/ 1223219 h 6246801"/>
              <a:gd name="connsiteX847" fmla="*/ 8077350 w 9384838"/>
              <a:gd name="connsiteY847" fmla="*/ 1247612 h 6246801"/>
              <a:gd name="connsiteX848" fmla="*/ 8066617 w 9384838"/>
              <a:gd name="connsiteY848" fmla="*/ 1319817 h 6246801"/>
              <a:gd name="connsiteX849" fmla="*/ 8057835 w 9384838"/>
              <a:gd name="connsiteY849" fmla="*/ 1315914 h 6246801"/>
              <a:gd name="connsiteX850" fmla="*/ 8009048 w 9384838"/>
              <a:gd name="connsiteY850" fmla="*/ 1320793 h 6246801"/>
              <a:gd name="connsiteX851" fmla="*/ 8009048 w 9384838"/>
              <a:gd name="connsiteY851" fmla="*/ 1309084 h 6246801"/>
              <a:gd name="connsiteX852" fmla="*/ 8010024 w 9384838"/>
              <a:gd name="connsiteY852" fmla="*/ 1293472 h 6246801"/>
              <a:gd name="connsiteX853" fmla="*/ 8002218 w 9384838"/>
              <a:gd name="connsiteY853" fmla="*/ 1262248 h 6246801"/>
              <a:gd name="connsiteX854" fmla="*/ 8013927 w 9384838"/>
              <a:gd name="connsiteY854" fmla="*/ 1254442 h 6246801"/>
              <a:gd name="connsiteX855" fmla="*/ 8038320 w 9384838"/>
              <a:gd name="connsiteY855" fmla="*/ 1219316 h 6246801"/>
              <a:gd name="connsiteX856" fmla="*/ 8077350 w 9384838"/>
              <a:gd name="connsiteY856" fmla="*/ 1190044 h 6246801"/>
              <a:gd name="connsiteX857" fmla="*/ 8108573 w 9384838"/>
              <a:gd name="connsiteY857" fmla="*/ 1167602 h 6246801"/>
              <a:gd name="connsiteX858" fmla="*/ 8111501 w 9384838"/>
              <a:gd name="connsiteY858" fmla="*/ 1154917 h 6246801"/>
              <a:gd name="connsiteX859" fmla="*/ 8135894 w 9384838"/>
              <a:gd name="connsiteY859" fmla="*/ 1148087 h 6246801"/>
              <a:gd name="connsiteX860" fmla="*/ 8141748 w 9384838"/>
              <a:gd name="connsiteY860" fmla="*/ 1130524 h 6246801"/>
              <a:gd name="connsiteX861" fmla="*/ 8135894 w 9384838"/>
              <a:gd name="connsiteY861" fmla="*/ 1121742 h 6246801"/>
              <a:gd name="connsiteX862" fmla="*/ 8143700 w 9384838"/>
              <a:gd name="connsiteY862" fmla="*/ 1104179 h 6246801"/>
              <a:gd name="connsiteX863" fmla="*/ 8200293 w 9384838"/>
              <a:gd name="connsiteY863" fmla="*/ 1030998 h 6246801"/>
              <a:gd name="connsiteX864" fmla="*/ 8231516 w 9384838"/>
              <a:gd name="connsiteY864" fmla="*/ 993920 h 6246801"/>
              <a:gd name="connsiteX865" fmla="*/ 8245176 w 9384838"/>
              <a:gd name="connsiteY865" fmla="*/ 957819 h 6246801"/>
              <a:gd name="connsiteX866" fmla="*/ 8258837 w 9384838"/>
              <a:gd name="connsiteY866" fmla="*/ 944159 h 6246801"/>
              <a:gd name="connsiteX867" fmla="*/ 8260788 w 9384838"/>
              <a:gd name="connsiteY867" fmla="*/ 920741 h 6246801"/>
              <a:gd name="connsiteX868" fmla="*/ 8289085 w 9384838"/>
              <a:gd name="connsiteY868" fmla="*/ 889516 h 6246801"/>
              <a:gd name="connsiteX869" fmla="*/ 8306648 w 9384838"/>
              <a:gd name="connsiteY869" fmla="*/ 884639 h 6246801"/>
              <a:gd name="connsiteX870" fmla="*/ 9328245 w 9384838"/>
              <a:gd name="connsiteY870" fmla="*/ 311878 h 6246801"/>
              <a:gd name="connsiteX871" fmla="*/ 9371178 w 9384838"/>
              <a:gd name="connsiteY871" fmla="*/ 317733 h 6246801"/>
              <a:gd name="connsiteX872" fmla="*/ 9384838 w 9384838"/>
              <a:gd name="connsiteY872" fmla="*/ 341150 h 6246801"/>
              <a:gd name="connsiteX873" fmla="*/ 9357517 w 9384838"/>
              <a:gd name="connsiteY873" fmla="*/ 360665 h 6246801"/>
              <a:gd name="connsiteX874" fmla="*/ 9357517 w 9384838"/>
              <a:gd name="connsiteY874" fmla="*/ 378228 h 6246801"/>
              <a:gd name="connsiteX875" fmla="*/ 9371178 w 9384838"/>
              <a:gd name="connsiteY875" fmla="*/ 393840 h 6246801"/>
              <a:gd name="connsiteX876" fmla="*/ 9367275 w 9384838"/>
              <a:gd name="connsiteY876" fmla="*/ 427015 h 6246801"/>
              <a:gd name="connsiteX877" fmla="*/ 9314585 w 9384838"/>
              <a:gd name="connsiteY877" fmla="*/ 427015 h 6246801"/>
              <a:gd name="connsiteX878" fmla="*/ 9250186 w 9384838"/>
              <a:gd name="connsiteY878" fmla="*/ 440675 h 6246801"/>
              <a:gd name="connsiteX879" fmla="*/ 9213108 w 9384838"/>
              <a:gd name="connsiteY879" fmla="*/ 471899 h 6246801"/>
              <a:gd name="connsiteX880" fmla="*/ 9162370 w 9384838"/>
              <a:gd name="connsiteY880" fmla="*/ 491414 h 6246801"/>
              <a:gd name="connsiteX881" fmla="*/ 9099923 w 9384838"/>
              <a:gd name="connsiteY881" fmla="*/ 526540 h 6246801"/>
              <a:gd name="connsiteX882" fmla="*/ 9035524 w 9384838"/>
              <a:gd name="connsiteY882" fmla="*/ 587036 h 6246801"/>
              <a:gd name="connsiteX883" fmla="*/ 8996494 w 9384838"/>
              <a:gd name="connsiteY883" fmla="*/ 635822 h 6246801"/>
              <a:gd name="connsiteX884" fmla="*/ 8961368 w 9384838"/>
              <a:gd name="connsiteY884" fmla="*/ 637774 h 6246801"/>
              <a:gd name="connsiteX885" fmla="*/ 8951610 w 9384838"/>
              <a:gd name="connsiteY885" fmla="*/ 647531 h 6246801"/>
              <a:gd name="connsiteX886" fmla="*/ 8926241 w 9384838"/>
              <a:gd name="connsiteY886" fmla="*/ 637774 h 6246801"/>
              <a:gd name="connsiteX887" fmla="*/ 8916484 w 9384838"/>
              <a:gd name="connsiteY887" fmla="*/ 608501 h 6246801"/>
              <a:gd name="connsiteX888" fmla="*/ 8883309 w 9384838"/>
              <a:gd name="connsiteY888" fmla="*/ 622162 h 6246801"/>
              <a:gd name="connsiteX889" fmla="*/ 8877454 w 9384838"/>
              <a:gd name="connsiteY889" fmla="*/ 651434 h 6246801"/>
              <a:gd name="connsiteX890" fmla="*/ 8887212 w 9384838"/>
              <a:gd name="connsiteY890" fmla="*/ 665094 h 6246801"/>
              <a:gd name="connsiteX891" fmla="*/ 8846231 w 9384838"/>
              <a:gd name="connsiteY891" fmla="*/ 719735 h 6246801"/>
              <a:gd name="connsiteX892" fmla="*/ 8799395 w 9384838"/>
              <a:gd name="connsiteY892" fmla="*/ 749008 h 6246801"/>
              <a:gd name="connsiteX893" fmla="*/ 8766220 w 9384838"/>
              <a:gd name="connsiteY893" fmla="*/ 774380 h 6246801"/>
              <a:gd name="connsiteX894" fmla="*/ 8731094 w 9384838"/>
              <a:gd name="connsiteY894" fmla="*/ 844633 h 6246801"/>
              <a:gd name="connsiteX895" fmla="*/ 8697919 w 9384838"/>
              <a:gd name="connsiteY895" fmla="*/ 862196 h 6246801"/>
              <a:gd name="connsiteX896" fmla="*/ 8666695 w 9384838"/>
              <a:gd name="connsiteY896" fmla="*/ 862196 h 6246801"/>
              <a:gd name="connsiteX897" fmla="*/ 8641326 w 9384838"/>
              <a:gd name="connsiteY897" fmla="*/ 887565 h 6246801"/>
              <a:gd name="connsiteX898" fmla="*/ 8614005 w 9384838"/>
              <a:gd name="connsiteY898" fmla="*/ 932449 h 6246801"/>
              <a:gd name="connsiteX899" fmla="*/ 8590587 w 9384838"/>
              <a:gd name="connsiteY899" fmla="*/ 936351 h 6246801"/>
              <a:gd name="connsiteX900" fmla="*/ 8576927 w 9384838"/>
              <a:gd name="connsiteY900" fmla="*/ 920740 h 6246801"/>
              <a:gd name="connsiteX901" fmla="*/ 8590587 w 9384838"/>
              <a:gd name="connsiteY901" fmla="*/ 885614 h 6246801"/>
              <a:gd name="connsiteX902" fmla="*/ 8602296 w 9384838"/>
              <a:gd name="connsiteY902" fmla="*/ 881711 h 6246801"/>
              <a:gd name="connsiteX903" fmla="*/ 8610102 w 9384838"/>
              <a:gd name="connsiteY903" fmla="*/ 868050 h 6246801"/>
              <a:gd name="connsiteX904" fmla="*/ 8606199 w 9384838"/>
              <a:gd name="connsiteY904" fmla="*/ 850487 h 6246801"/>
              <a:gd name="connsiteX905" fmla="*/ 8612054 w 9384838"/>
              <a:gd name="connsiteY905" fmla="*/ 825118 h 6246801"/>
              <a:gd name="connsiteX906" fmla="*/ 8623762 w 9384838"/>
              <a:gd name="connsiteY906" fmla="*/ 846584 h 6246801"/>
              <a:gd name="connsiteX907" fmla="*/ 8637423 w 9384838"/>
              <a:gd name="connsiteY907" fmla="*/ 848536 h 6246801"/>
              <a:gd name="connsiteX908" fmla="*/ 8649132 w 9384838"/>
              <a:gd name="connsiteY908" fmla="*/ 827069 h 6246801"/>
              <a:gd name="connsiteX909" fmla="*/ 8635471 w 9384838"/>
              <a:gd name="connsiteY909" fmla="*/ 807555 h 6246801"/>
              <a:gd name="connsiteX910" fmla="*/ 8654986 w 9384838"/>
              <a:gd name="connsiteY910" fmla="*/ 807555 h 6246801"/>
              <a:gd name="connsiteX911" fmla="*/ 8664743 w 9384838"/>
              <a:gd name="connsiteY911" fmla="*/ 819263 h 6246801"/>
              <a:gd name="connsiteX912" fmla="*/ 8692064 w 9384838"/>
              <a:gd name="connsiteY912" fmla="*/ 805603 h 6246801"/>
              <a:gd name="connsiteX913" fmla="*/ 8709627 w 9384838"/>
              <a:gd name="connsiteY913" fmla="*/ 778282 h 6246801"/>
              <a:gd name="connsiteX914" fmla="*/ 8711579 w 9384838"/>
              <a:gd name="connsiteY914" fmla="*/ 749008 h 6246801"/>
              <a:gd name="connsiteX915" fmla="*/ 8695967 w 9384838"/>
              <a:gd name="connsiteY915" fmla="*/ 749008 h 6246801"/>
              <a:gd name="connsiteX916" fmla="*/ 8672549 w 9384838"/>
              <a:gd name="connsiteY916" fmla="*/ 745105 h 6246801"/>
              <a:gd name="connsiteX917" fmla="*/ 8668646 w 9384838"/>
              <a:gd name="connsiteY917" fmla="*/ 713881 h 6246801"/>
              <a:gd name="connsiteX918" fmla="*/ 8697919 w 9384838"/>
              <a:gd name="connsiteY918" fmla="*/ 713881 h 6246801"/>
              <a:gd name="connsiteX919" fmla="*/ 8715482 w 9384838"/>
              <a:gd name="connsiteY919" fmla="*/ 731444 h 6246801"/>
              <a:gd name="connsiteX920" fmla="*/ 8733045 w 9384838"/>
              <a:gd name="connsiteY920" fmla="*/ 719735 h 6246801"/>
              <a:gd name="connsiteX921" fmla="*/ 8746705 w 9384838"/>
              <a:gd name="connsiteY921" fmla="*/ 688512 h 6246801"/>
              <a:gd name="connsiteX922" fmla="*/ 8787686 w 9384838"/>
              <a:gd name="connsiteY922" fmla="*/ 674851 h 6246801"/>
              <a:gd name="connsiteX923" fmla="*/ 8811104 w 9384838"/>
              <a:gd name="connsiteY923" fmla="*/ 624114 h 6246801"/>
              <a:gd name="connsiteX924" fmla="*/ 8830619 w 9384838"/>
              <a:gd name="connsiteY924" fmla="*/ 618260 h 6246801"/>
              <a:gd name="connsiteX925" fmla="*/ 8840376 w 9384838"/>
              <a:gd name="connsiteY925" fmla="*/ 600695 h 6246801"/>
              <a:gd name="connsiteX926" fmla="*/ 8832570 w 9384838"/>
              <a:gd name="connsiteY926" fmla="*/ 559715 h 6246801"/>
              <a:gd name="connsiteX927" fmla="*/ 8850134 w 9384838"/>
              <a:gd name="connsiteY927" fmla="*/ 559715 h 6246801"/>
              <a:gd name="connsiteX928" fmla="*/ 8885260 w 9384838"/>
              <a:gd name="connsiteY928" fmla="*/ 573376 h 6246801"/>
              <a:gd name="connsiteX929" fmla="*/ 8902823 w 9384838"/>
              <a:gd name="connsiteY929" fmla="*/ 559715 h 6246801"/>
              <a:gd name="connsiteX930" fmla="*/ 8904775 w 9384838"/>
              <a:gd name="connsiteY930" fmla="*/ 524589 h 6246801"/>
              <a:gd name="connsiteX931" fmla="*/ 8949659 w 9384838"/>
              <a:gd name="connsiteY931" fmla="*/ 497268 h 6246801"/>
              <a:gd name="connsiteX932" fmla="*/ 8976980 w 9384838"/>
              <a:gd name="connsiteY932" fmla="*/ 497268 h 6246801"/>
              <a:gd name="connsiteX933" fmla="*/ 8976980 w 9384838"/>
              <a:gd name="connsiteY933" fmla="*/ 462142 h 6246801"/>
              <a:gd name="connsiteX934" fmla="*/ 8965271 w 9384838"/>
              <a:gd name="connsiteY934" fmla="*/ 419209 h 6246801"/>
              <a:gd name="connsiteX935" fmla="*/ 8973077 w 9384838"/>
              <a:gd name="connsiteY935" fmla="*/ 393840 h 6246801"/>
              <a:gd name="connsiteX936" fmla="*/ 9002349 w 9384838"/>
              <a:gd name="connsiteY936" fmla="*/ 376277 h 6246801"/>
              <a:gd name="connsiteX937" fmla="*/ 9017961 w 9384838"/>
              <a:gd name="connsiteY937" fmla="*/ 403597 h 6246801"/>
              <a:gd name="connsiteX938" fmla="*/ 9041378 w 9384838"/>
              <a:gd name="connsiteY938" fmla="*/ 467996 h 6246801"/>
              <a:gd name="connsiteX939" fmla="*/ 9076505 w 9384838"/>
              <a:gd name="connsiteY939" fmla="*/ 475802 h 6246801"/>
              <a:gd name="connsiteX940" fmla="*/ 9154564 w 9384838"/>
              <a:gd name="connsiteY940" fmla="*/ 458239 h 6246801"/>
              <a:gd name="connsiteX941" fmla="*/ 9209205 w 9384838"/>
              <a:gd name="connsiteY941" fmla="*/ 409452 h 6246801"/>
              <a:gd name="connsiteX942" fmla="*/ 9218963 w 9384838"/>
              <a:gd name="connsiteY942" fmla="*/ 380180 h 6246801"/>
              <a:gd name="connsiteX943" fmla="*/ 9283361 w 9384838"/>
              <a:gd name="connsiteY943" fmla="*/ 325538 h 6246801"/>
              <a:gd name="connsiteX944" fmla="*/ 9328245 w 9384838"/>
              <a:gd name="connsiteY944" fmla="*/ 311878 h 6246801"/>
              <a:gd name="connsiteX945" fmla="*/ 6819242 w 9384838"/>
              <a:gd name="connsiteY945" fmla="*/ 0 h 6246801"/>
              <a:gd name="connsiteX946" fmla="*/ 6869020 w 9384838"/>
              <a:gd name="connsiteY946" fmla="*/ 125002 h 6246801"/>
              <a:gd name="connsiteX947" fmla="*/ 6969682 w 9384838"/>
              <a:gd name="connsiteY947" fmla="*/ 326334 h 6246801"/>
              <a:gd name="connsiteX948" fmla="*/ 6969682 w 9384838"/>
              <a:gd name="connsiteY948" fmla="*/ 401556 h 6246801"/>
              <a:gd name="connsiteX949" fmla="*/ 7094680 w 9384838"/>
              <a:gd name="connsiteY949" fmla="*/ 652667 h 6246801"/>
              <a:gd name="connsiteX950" fmla="*/ 7220784 w 9384838"/>
              <a:gd name="connsiteY950" fmla="*/ 803117 h 6246801"/>
              <a:gd name="connsiteX951" fmla="*/ 7321446 w 9384838"/>
              <a:gd name="connsiteY951" fmla="*/ 903783 h 6246801"/>
              <a:gd name="connsiteX952" fmla="*/ 7321446 w 9384838"/>
              <a:gd name="connsiteY952" fmla="*/ 979004 h 6246801"/>
              <a:gd name="connsiteX953" fmla="*/ 7345782 w 9384838"/>
              <a:gd name="connsiteY953" fmla="*/ 979004 h 6246801"/>
              <a:gd name="connsiteX954" fmla="*/ 7396667 w 9384838"/>
              <a:gd name="connsiteY954" fmla="*/ 1003341 h 6246801"/>
              <a:gd name="connsiteX955" fmla="*/ 7421002 w 9384838"/>
              <a:gd name="connsiteY955" fmla="*/ 979004 h 6246801"/>
              <a:gd name="connsiteX956" fmla="*/ 7496223 w 9384838"/>
              <a:gd name="connsiteY956" fmla="*/ 1003341 h 6246801"/>
              <a:gd name="connsiteX957" fmla="*/ 7446445 w 9384838"/>
              <a:gd name="connsiteY957" fmla="*/ 1054227 h 6246801"/>
              <a:gd name="connsiteX958" fmla="*/ 7471887 w 9384838"/>
              <a:gd name="connsiteY958" fmla="*/ 1078564 h 6246801"/>
              <a:gd name="connsiteX959" fmla="*/ 7521665 w 9384838"/>
              <a:gd name="connsiteY959" fmla="*/ 1054227 h 6246801"/>
              <a:gd name="connsiteX960" fmla="*/ 7547107 w 9384838"/>
              <a:gd name="connsiteY960" fmla="*/ 1129449 h 6246801"/>
              <a:gd name="connsiteX961" fmla="*/ 7672105 w 9384838"/>
              <a:gd name="connsiteY961" fmla="*/ 1179229 h 6246801"/>
              <a:gd name="connsiteX962" fmla="*/ 7747325 w 9384838"/>
              <a:gd name="connsiteY962" fmla="*/ 1179229 h 6246801"/>
              <a:gd name="connsiteX963" fmla="*/ 7847987 w 9384838"/>
              <a:gd name="connsiteY963" fmla="*/ 1104007 h 6246801"/>
              <a:gd name="connsiteX964" fmla="*/ 7923207 w 9384838"/>
              <a:gd name="connsiteY964" fmla="*/ 1078564 h 6246801"/>
              <a:gd name="connsiteX965" fmla="*/ 7998427 w 9384838"/>
              <a:gd name="connsiteY965" fmla="*/ 1003341 h 6246801"/>
              <a:gd name="connsiteX966" fmla="*/ 7998427 w 9384838"/>
              <a:gd name="connsiteY966" fmla="*/ 1054227 h 6246801"/>
              <a:gd name="connsiteX967" fmla="*/ 7948649 w 9384838"/>
              <a:gd name="connsiteY967" fmla="*/ 1104007 h 6246801"/>
              <a:gd name="connsiteX968" fmla="*/ 7948649 w 9384838"/>
              <a:gd name="connsiteY968" fmla="*/ 1129449 h 6246801"/>
              <a:gd name="connsiteX969" fmla="*/ 7822545 w 9384838"/>
              <a:gd name="connsiteY969" fmla="*/ 1279895 h 6246801"/>
              <a:gd name="connsiteX970" fmla="*/ 7822545 w 9384838"/>
              <a:gd name="connsiteY970" fmla="*/ 1379454 h 6246801"/>
              <a:gd name="connsiteX971" fmla="*/ 7873429 w 9384838"/>
              <a:gd name="connsiteY971" fmla="*/ 1379454 h 6246801"/>
              <a:gd name="connsiteX972" fmla="*/ 7847987 w 9384838"/>
              <a:gd name="connsiteY972" fmla="*/ 1505563 h 6246801"/>
              <a:gd name="connsiteX973" fmla="*/ 7797103 w 9384838"/>
              <a:gd name="connsiteY973" fmla="*/ 1531005 h 6246801"/>
              <a:gd name="connsiteX974" fmla="*/ 7873429 w 9384838"/>
              <a:gd name="connsiteY974" fmla="*/ 1606229 h 6246801"/>
              <a:gd name="connsiteX975" fmla="*/ 7948649 w 9384838"/>
              <a:gd name="connsiteY975" fmla="*/ 1606229 h 6246801"/>
              <a:gd name="connsiteX976" fmla="*/ 7923207 w 9384838"/>
              <a:gd name="connsiteY976" fmla="*/ 1656009 h 6246801"/>
              <a:gd name="connsiteX977" fmla="*/ 7772767 w 9384838"/>
              <a:gd name="connsiteY977" fmla="*/ 1630565 h 6246801"/>
              <a:gd name="connsiteX978" fmla="*/ 7672105 w 9384838"/>
              <a:gd name="connsiteY978" fmla="*/ 1705789 h 6246801"/>
              <a:gd name="connsiteX979" fmla="*/ 7672105 w 9384838"/>
              <a:gd name="connsiteY979" fmla="*/ 1656009 h 6246801"/>
              <a:gd name="connsiteX980" fmla="*/ 7596885 w 9384838"/>
              <a:gd name="connsiteY980" fmla="*/ 1656009 h 6246801"/>
              <a:gd name="connsiteX981" fmla="*/ 7571443 w 9384838"/>
              <a:gd name="connsiteY981" fmla="*/ 1705789 h 6246801"/>
              <a:gd name="connsiteX982" fmla="*/ 7446445 w 9384838"/>
              <a:gd name="connsiteY982" fmla="*/ 1681452 h 6246801"/>
              <a:gd name="connsiteX983" fmla="*/ 7421002 w 9384838"/>
              <a:gd name="connsiteY983" fmla="*/ 1630565 h 6246801"/>
              <a:gd name="connsiteX984" fmla="*/ 7321446 w 9384838"/>
              <a:gd name="connsiteY984" fmla="*/ 1630565 h 6246801"/>
              <a:gd name="connsiteX985" fmla="*/ 7070344 w 9384838"/>
              <a:gd name="connsiteY985" fmla="*/ 1756674 h 6246801"/>
              <a:gd name="connsiteX986" fmla="*/ 6869020 w 9384838"/>
              <a:gd name="connsiteY986" fmla="*/ 1907113 h 6246801"/>
              <a:gd name="connsiteX987" fmla="*/ 6894462 w 9384838"/>
              <a:gd name="connsiteY987" fmla="*/ 1956897 h 6246801"/>
              <a:gd name="connsiteX988" fmla="*/ 6819242 w 9384838"/>
              <a:gd name="connsiteY988" fmla="*/ 2081899 h 6246801"/>
              <a:gd name="connsiteX989" fmla="*/ 6793800 w 9384838"/>
              <a:gd name="connsiteY989" fmla="*/ 2006676 h 6246801"/>
              <a:gd name="connsiteX990" fmla="*/ 6668802 w 9384838"/>
              <a:gd name="connsiteY990" fmla="*/ 1931450 h 6246801"/>
              <a:gd name="connsiteX991" fmla="*/ 6542697 w 9384838"/>
              <a:gd name="connsiteY991" fmla="*/ 1831894 h 6246801"/>
              <a:gd name="connsiteX992" fmla="*/ 6467477 w 9384838"/>
              <a:gd name="connsiteY992" fmla="*/ 1705789 h 6246801"/>
              <a:gd name="connsiteX993" fmla="*/ 6417699 w 9384838"/>
              <a:gd name="connsiteY993" fmla="*/ 1681452 h 6246801"/>
              <a:gd name="connsiteX994" fmla="*/ 6342479 w 9384838"/>
              <a:gd name="connsiteY994" fmla="*/ 1580786 h 6246801"/>
              <a:gd name="connsiteX995" fmla="*/ 6217481 w 9384838"/>
              <a:gd name="connsiteY995" fmla="*/ 1555343 h 6246801"/>
              <a:gd name="connsiteX996" fmla="*/ 6091377 w 9384838"/>
              <a:gd name="connsiteY996" fmla="*/ 1606229 h 6246801"/>
              <a:gd name="connsiteX997" fmla="*/ 5991821 w 9384838"/>
              <a:gd name="connsiteY997" fmla="*/ 1681452 h 6246801"/>
              <a:gd name="connsiteX998" fmla="*/ 5966379 w 9384838"/>
              <a:gd name="connsiteY998" fmla="*/ 1630565 h 6246801"/>
              <a:gd name="connsiteX999" fmla="*/ 5966379 w 9384838"/>
              <a:gd name="connsiteY999" fmla="*/ 1580786 h 6246801"/>
              <a:gd name="connsiteX1000" fmla="*/ 5916601 w 9384838"/>
              <a:gd name="connsiteY1000" fmla="*/ 1531005 h 6246801"/>
              <a:gd name="connsiteX1001" fmla="*/ 5940937 w 9384838"/>
              <a:gd name="connsiteY1001" fmla="*/ 1505563 h 6246801"/>
              <a:gd name="connsiteX1002" fmla="*/ 5891159 w 9384838"/>
              <a:gd name="connsiteY1002" fmla="*/ 1480122 h 6246801"/>
              <a:gd name="connsiteX1003" fmla="*/ 5840275 w 9384838"/>
              <a:gd name="connsiteY1003" fmla="*/ 1480122 h 6246801"/>
              <a:gd name="connsiteX1004" fmla="*/ 5815939 w 9384838"/>
              <a:gd name="connsiteY1004" fmla="*/ 1455784 h 6246801"/>
              <a:gd name="connsiteX1005" fmla="*/ 5740719 w 9384838"/>
              <a:gd name="connsiteY1005" fmla="*/ 1505563 h 6246801"/>
              <a:gd name="connsiteX1006" fmla="*/ 5665499 w 9384838"/>
              <a:gd name="connsiteY1006" fmla="*/ 1606229 h 6246801"/>
              <a:gd name="connsiteX1007" fmla="*/ 5715277 w 9384838"/>
              <a:gd name="connsiteY1007" fmla="*/ 1656009 h 6246801"/>
              <a:gd name="connsiteX1008" fmla="*/ 5765055 w 9384838"/>
              <a:gd name="connsiteY1008" fmla="*/ 1731231 h 6246801"/>
              <a:gd name="connsiteX1009" fmla="*/ 5840275 w 9384838"/>
              <a:gd name="connsiteY1009" fmla="*/ 1731231 h 6246801"/>
              <a:gd name="connsiteX1010" fmla="*/ 5916601 w 9384838"/>
              <a:gd name="connsiteY1010" fmla="*/ 1881669 h 6246801"/>
              <a:gd name="connsiteX1011" fmla="*/ 5966379 w 9384838"/>
              <a:gd name="connsiteY1011" fmla="*/ 1956897 h 6246801"/>
              <a:gd name="connsiteX1012" fmla="*/ 5891159 w 9384838"/>
              <a:gd name="connsiteY1012" fmla="*/ 2006676 h 6246801"/>
              <a:gd name="connsiteX1013" fmla="*/ 5815939 w 9384838"/>
              <a:gd name="connsiteY1013" fmla="*/ 1931450 h 6246801"/>
              <a:gd name="connsiteX1014" fmla="*/ 5765055 w 9384838"/>
              <a:gd name="connsiteY1014" fmla="*/ 1881669 h 6246801"/>
              <a:gd name="connsiteX1015" fmla="*/ 5715277 w 9384838"/>
              <a:gd name="connsiteY1015" fmla="*/ 1931450 h 6246801"/>
              <a:gd name="connsiteX1016" fmla="*/ 5665499 w 9384838"/>
              <a:gd name="connsiteY1016" fmla="*/ 1931450 h 6246801"/>
              <a:gd name="connsiteX1017" fmla="*/ 5640056 w 9384838"/>
              <a:gd name="connsiteY1017" fmla="*/ 2006676 h 6246801"/>
              <a:gd name="connsiteX1018" fmla="*/ 5590278 w 9384838"/>
              <a:gd name="connsiteY1018" fmla="*/ 2006676 h 6246801"/>
              <a:gd name="connsiteX1019" fmla="*/ 5515058 w 9384838"/>
              <a:gd name="connsiteY1019" fmla="*/ 2081899 h 6246801"/>
              <a:gd name="connsiteX1020" fmla="*/ 5464174 w 9384838"/>
              <a:gd name="connsiteY1020" fmla="*/ 2057559 h 6246801"/>
              <a:gd name="connsiteX1021" fmla="*/ 5464174 w 9384838"/>
              <a:gd name="connsiteY1021" fmla="*/ 1956897 h 6246801"/>
              <a:gd name="connsiteX1022" fmla="*/ 5489616 w 9384838"/>
              <a:gd name="connsiteY1022" fmla="*/ 1881669 h 6246801"/>
              <a:gd name="connsiteX1023" fmla="*/ 5564836 w 9384838"/>
              <a:gd name="connsiteY1023" fmla="*/ 1831894 h 6246801"/>
              <a:gd name="connsiteX1024" fmla="*/ 5590278 w 9384838"/>
              <a:gd name="connsiteY1024" fmla="*/ 1756674 h 6246801"/>
              <a:gd name="connsiteX1025" fmla="*/ 5539394 w 9384838"/>
              <a:gd name="connsiteY1025" fmla="*/ 1656009 h 6246801"/>
              <a:gd name="connsiteX1026" fmla="*/ 5515058 w 9384838"/>
              <a:gd name="connsiteY1026" fmla="*/ 1656009 h 6246801"/>
              <a:gd name="connsiteX1027" fmla="*/ 5515058 w 9384838"/>
              <a:gd name="connsiteY1027" fmla="*/ 1606229 h 6246801"/>
              <a:gd name="connsiteX1028" fmla="*/ 5489616 w 9384838"/>
              <a:gd name="connsiteY1028" fmla="*/ 1580786 h 6246801"/>
              <a:gd name="connsiteX1029" fmla="*/ 5489616 w 9384838"/>
              <a:gd name="connsiteY1029" fmla="*/ 1531005 h 6246801"/>
              <a:gd name="connsiteX1030" fmla="*/ 5539394 w 9384838"/>
              <a:gd name="connsiteY1030" fmla="*/ 1455784 h 6246801"/>
              <a:gd name="connsiteX1031" fmla="*/ 5539394 w 9384838"/>
              <a:gd name="connsiteY1031" fmla="*/ 1404898 h 6246801"/>
              <a:gd name="connsiteX1032" fmla="*/ 5564836 w 9384838"/>
              <a:gd name="connsiteY1032" fmla="*/ 1355118 h 6246801"/>
              <a:gd name="connsiteX1033" fmla="*/ 5614614 w 9384838"/>
              <a:gd name="connsiteY1033" fmla="*/ 1379454 h 6246801"/>
              <a:gd name="connsiteX1034" fmla="*/ 5689834 w 9384838"/>
              <a:gd name="connsiteY1034" fmla="*/ 1355118 h 6246801"/>
              <a:gd name="connsiteX1035" fmla="*/ 5740719 w 9384838"/>
              <a:gd name="connsiteY1035" fmla="*/ 1329675 h 6246801"/>
              <a:gd name="connsiteX1036" fmla="*/ 5765055 w 9384838"/>
              <a:gd name="connsiteY1036" fmla="*/ 1355118 h 6246801"/>
              <a:gd name="connsiteX1037" fmla="*/ 5815939 w 9384838"/>
              <a:gd name="connsiteY1037" fmla="*/ 1279895 h 6246801"/>
              <a:gd name="connsiteX1038" fmla="*/ 5891159 w 9384838"/>
              <a:gd name="connsiteY1038" fmla="*/ 1254452 h 6246801"/>
              <a:gd name="connsiteX1039" fmla="*/ 5891159 w 9384838"/>
              <a:gd name="connsiteY1039" fmla="*/ 1179229 h 6246801"/>
              <a:gd name="connsiteX1040" fmla="*/ 5840275 w 9384838"/>
              <a:gd name="connsiteY1040" fmla="*/ 1104007 h 6246801"/>
              <a:gd name="connsiteX1041" fmla="*/ 5865717 w 9384838"/>
              <a:gd name="connsiteY1041" fmla="*/ 1054227 h 6246801"/>
              <a:gd name="connsiteX1042" fmla="*/ 5916601 w 9384838"/>
              <a:gd name="connsiteY1042" fmla="*/ 1054227 h 6246801"/>
              <a:gd name="connsiteX1043" fmla="*/ 6041599 w 9384838"/>
              <a:gd name="connsiteY1043" fmla="*/ 1179229 h 6246801"/>
              <a:gd name="connsiteX1044" fmla="*/ 6091377 w 9384838"/>
              <a:gd name="connsiteY1044" fmla="*/ 1153786 h 6246801"/>
              <a:gd name="connsiteX1045" fmla="*/ 6091377 w 9384838"/>
              <a:gd name="connsiteY1045" fmla="*/ 1204672 h 6246801"/>
              <a:gd name="connsiteX1046" fmla="*/ 6166597 w 9384838"/>
              <a:gd name="connsiteY1046" fmla="*/ 1254452 h 6246801"/>
              <a:gd name="connsiteX1047" fmla="*/ 6292701 w 9384838"/>
              <a:gd name="connsiteY1047" fmla="*/ 1179229 h 6246801"/>
              <a:gd name="connsiteX1048" fmla="*/ 6317037 w 9384838"/>
              <a:gd name="connsiteY1048" fmla="*/ 1129449 h 6246801"/>
              <a:gd name="connsiteX1049" fmla="*/ 6292701 w 9384838"/>
              <a:gd name="connsiteY1049" fmla="*/ 1054227 h 6246801"/>
              <a:gd name="connsiteX1050" fmla="*/ 6317037 w 9384838"/>
              <a:gd name="connsiteY1050" fmla="*/ 1003341 h 6246801"/>
              <a:gd name="connsiteX1051" fmla="*/ 6317037 w 9384838"/>
              <a:gd name="connsiteY1051" fmla="*/ 953562 h 6246801"/>
              <a:gd name="connsiteX1052" fmla="*/ 6342479 w 9384838"/>
              <a:gd name="connsiteY1052" fmla="*/ 903783 h 6246801"/>
              <a:gd name="connsiteX1053" fmla="*/ 6443141 w 9384838"/>
              <a:gd name="connsiteY1053" fmla="*/ 878340 h 6246801"/>
              <a:gd name="connsiteX1054" fmla="*/ 6492919 w 9384838"/>
              <a:gd name="connsiteY1054" fmla="*/ 803117 h 6246801"/>
              <a:gd name="connsiteX1055" fmla="*/ 6518361 w 9384838"/>
              <a:gd name="connsiteY1055" fmla="*/ 652667 h 6246801"/>
              <a:gd name="connsiteX1056" fmla="*/ 6619024 w 9384838"/>
              <a:gd name="connsiteY1056" fmla="*/ 526559 h 6246801"/>
              <a:gd name="connsiteX1057" fmla="*/ 6643360 w 9384838"/>
              <a:gd name="connsiteY1057" fmla="*/ 300891 h 6246801"/>
              <a:gd name="connsiteX1058" fmla="*/ 6619024 w 9384838"/>
              <a:gd name="connsiteY1058" fmla="*/ 125002 h 6246801"/>
              <a:gd name="connsiteX1059" fmla="*/ 6694244 w 9384838"/>
              <a:gd name="connsiteY1059" fmla="*/ 49779 h 6246801"/>
              <a:gd name="connsiteX1060" fmla="*/ 6769464 w 9384838"/>
              <a:gd name="connsiteY1060" fmla="*/ 49779 h 6246801"/>
              <a:gd name="connsiteX1061" fmla="*/ 6819242 w 9384838"/>
              <a:gd name="connsiteY106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46568 w 9384838"/>
              <a:gd name="connsiteY183" fmla="*/ 5670462 h 6246801"/>
              <a:gd name="connsiteX184" fmla="*/ 446567 w 9384838"/>
              <a:gd name="connsiteY184" fmla="*/ 5670462 h 6246801"/>
              <a:gd name="connsiteX185" fmla="*/ 521787 w 9384838"/>
              <a:gd name="connsiteY185" fmla="*/ 5595239 h 6246801"/>
              <a:gd name="connsiteX186" fmla="*/ 572672 w 9384838"/>
              <a:gd name="connsiteY186" fmla="*/ 5569796 h 6246801"/>
              <a:gd name="connsiteX187" fmla="*/ 572672 w 9384838"/>
              <a:gd name="connsiteY187" fmla="*/ 5520016 h 6246801"/>
              <a:gd name="connsiteX188" fmla="*/ 647892 w 9384838"/>
              <a:gd name="connsiteY188" fmla="*/ 5494573 h 6246801"/>
              <a:gd name="connsiteX189" fmla="*/ 622450 w 9384838"/>
              <a:gd name="connsiteY189" fmla="*/ 5469130 h 6246801"/>
              <a:gd name="connsiteX190" fmla="*/ 547230 w 9384838"/>
              <a:gd name="connsiteY190" fmla="*/ 5469130 h 6246801"/>
              <a:gd name="connsiteX191" fmla="*/ 622450 w 9384838"/>
              <a:gd name="connsiteY191" fmla="*/ 5444793 h 6246801"/>
              <a:gd name="connsiteX192" fmla="*/ 622450 w 9384838"/>
              <a:gd name="connsiteY192" fmla="*/ 5369570 h 6246801"/>
              <a:gd name="connsiteX193" fmla="*/ 597008 w 9384838"/>
              <a:gd name="connsiteY193" fmla="*/ 5369570 h 6246801"/>
              <a:gd name="connsiteX194" fmla="*/ 597008 w 9384838"/>
              <a:gd name="connsiteY194" fmla="*/ 5344127 h 6246801"/>
              <a:gd name="connsiteX195" fmla="*/ 572672 w 9384838"/>
              <a:gd name="connsiteY195" fmla="*/ 5318684 h 6246801"/>
              <a:gd name="connsiteX196" fmla="*/ 597008 w 9384838"/>
              <a:gd name="connsiteY196" fmla="*/ 5268904 h 6246801"/>
              <a:gd name="connsiteX197" fmla="*/ 572672 w 9384838"/>
              <a:gd name="connsiteY197" fmla="*/ 5268904 h 6246801"/>
              <a:gd name="connsiteX198" fmla="*/ 572672 w 9384838"/>
              <a:gd name="connsiteY198" fmla="*/ 5218018 h 6246801"/>
              <a:gd name="connsiteX199" fmla="*/ 547230 w 9384838"/>
              <a:gd name="connsiteY199" fmla="*/ 5193682 h 6246801"/>
              <a:gd name="connsiteX200" fmla="*/ 547229 w 9384838"/>
              <a:gd name="connsiteY200" fmla="*/ 5193682 h 6246801"/>
              <a:gd name="connsiteX201" fmla="*/ 521787 w 9384838"/>
              <a:gd name="connsiteY201" fmla="*/ 5168239 h 6246801"/>
              <a:gd name="connsiteX202" fmla="*/ 472009 w 9384838"/>
              <a:gd name="connsiteY202" fmla="*/ 5193682 h 6246801"/>
              <a:gd name="connsiteX203" fmla="*/ 472009 w 9384838"/>
              <a:gd name="connsiteY203" fmla="*/ 5293241 h 6246801"/>
              <a:gd name="connsiteX204" fmla="*/ 472009 w 9384838"/>
              <a:gd name="connsiteY204" fmla="*/ 5293241 h 6246801"/>
              <a:gd name="connsiteX205" fmla="*/ 422231 w 9384838"/>
              <a:gd name="connsiteY205" fmla="*/ 5318684 h 6246801"/>
              <a:gd name="connsiteX206" fmla="*/ 446567 w 9384838"/>
              <a:gd name="connsiteY206" fmla="*/ 5344127 h 6246801"/>
              <a:gd name="connsiteX207" fmla="*/ 497451 w 9384838"/>
              <a:gd name="connsiteY207" fmla="*/ 5344127 h 6246801"/>
              <a:gd name="connsiteX208" fmla="*/ 521787 w 9384838"/>
              <a:gd name="connsiteY208" fmla="*/ 5318684 h 6246801"/>
              <a:gd name="connsiteX209" fmla="*/ 521787 w 9384838"/>
              <a:gd name="connsiteY209" fmla="*/ 5369570 h 6246801"/>
              <a:gd name="connsiteX210" fmla="*/ 497451 w 9384838"/>
              <a:gd name="connsiteY210" fmla="*/ 5419350 h 6246801"/>
              <a:gd name="connsiteX211" fmla="*/ 472009 w 9384838"/>
              <a:gd name="connsiteY211" fmla="*/ 5419350 h 6246801"/>
              <a:gd name="connsiteX212" fmla="*/ 446567 w 9384838"/>
              <a:gd name="connsiteY212" fmla="*/ 5444793 h 6246801"/>
              <a:gd name="connsiteX213" fmla="*/ 422231 w 9384838"/>
              <a:gd name="connsiteY213" fmla="*/ 5419350 h 6246801"/>
              <a:gd name="connsiteX214" fmla="*/ 446567 w 9384838"/>
              <a:gd name="connsiteY214" fmla="*/ 5393907 h 6246801"/>
              <a:gd name="connsiteX215" fmla="*/ 446567 w 9384838"/>
              <a:gd name="connsiteY215" fmla="*/ 5369570 h 6246801"/>
              <a:gd name="connsiteX216" fmla="*/ 422231 w 9384838"/>
              <a:gd name="connsiteY216" fmla="*/ 5344127 h 6246801"/>
              <a:gd name="connsiteX217" fmla="*/ 371347 w 9384838"/>
              <a:gd name="connsiteY217" fmla="*/ 5369570 h 6246801"/>
              <a:gd name="connsiteX218" fmla="*/ 347011 w 9384838"/>
              <a:gd name="connsiteY218" fmla="*/ 5344127 h 6246801"/>
              <a:gd name="connsiteX219" fmla="*/ 321569 w 9384838"/>
              <a:gd name="connsiteY219" fmla="*/ 5393907 h 6246801"/>
              <a:gd name="connsiteX220" fmla="*/ 271791 w 9384838"/>
              <a:gd name="connsiteY220" fmla="*/ 5419350 h 6246801"/>
              <a:gd name="connsiteX221" fmla="*/ 321569 w 9384838"/>
              <a:gd name="connsiteY221" fmla="*/ 5369570 h 6246801"/>
              <a:gd name="connsiteX222" fmla="*/ 296127 w 9384838"/>
              <a:gd name="connsiteY222" fmla="*/ 5344127 h 6246801"/>
              <a:gd name="connsiteX223" fmla="*/ 296127 w 9384838"/>
              <a:gd name="connsiteY223" fmla="*/ 5293241 h 6246801"/>
              <a:gd name="connsiteX224" fmla="*/ 271791 w 9384838"/>
              <a:gd name="connsiteY224" fmla="*/ 5293241 h 6246801"/>
              <a:gd name="connsiteX225" fmla="*/ 246349 w 9384838"/>
              <a:gd name="connsiteY225" fmla="*/ 5243462 h 6246801"/>
              <a:gd name="connsiteX226" fmla="*/ 296127 w 9384838"/>
              <a:gd name="connsiteY226" fmla="*/ 5168239 h 6246801"/>
              <a:gd name="connsiteX227" fmla="*/ 321569 w 9384838"/>
              <a:gd name="connsiteY227" fmla="*/ 5193682 h 6246801"/>
              <a:gd name="connsiteX228" fmla="*/ 296127 w 9384838"/>
              <a:gd name="connsiteY228" fmla="*/ 5218019 h 6246801"/>
              <a:gd name="connsiteX229" fmla="*/ 321569 w 9384838"/>
              <a:gd name="connsiteY229" fmla="*/ 5218019 h 6246801"/>
              <a:gd name="connsiteX230" fmla="*/ 321569 w 9384838"/>
              <a:gd name="connsiteY230" fmla="*/ 5243462 h 6246801"/>
              <a:gd name="connsiteX231" fmla="*/ 296127 w 9384838"/>
              <a:gd name="connsiteY231" fmla="*/ 5268905 h 6246801"/>
              <a:gd name="connsiteX232" fmla="*/ 321569 w 9384838"/>
              <a:gd name="connsiteY232" fmla="*/ 5318684 h 6246801"/>
              <a:gd name="connsiteX233" fmla="*/ 347011 w 9384838"/>
              <a:gd name="connsiteY233" fmla="*/ 5293241 h 6246801"/>
              <a:gd name="connsiteX234" fmla="*/ 371347 w 9384838"/>
              <a:gd name="connsiteY234" fmla="*/ 5318684 h 6246801"/>
              <a:gd name="connsiteX235" fmla="*/ 396789 w 9384838"/>
              <a:gd name="connsiteY235" fmla="*/ 5318684 h 6246801"/>
              <a:gd name="connsiteX236" fmla="*/ 371347 w 9384838"/>
              <a:gd name="connsiteY236" fmla="*/ 5268905 h 6246801"/>
              <a:gd name="connsiteX237" fmla="*/ 396789 w 9384838"/>
              <a:gd name="connsiteY237" fmla="*/ 5243462 h 6246801"/>
              <a:gd name="connsiteX238" fmla="*/ 371347 w 9384838"/>
              <a:gd name="connsiteY238" fmla="*/ 5193682 h 6246801"/>
              <a:gd name="connsiteX239" fmla="*/ 321569 w 9384838"/>
              <a:gd name="connsiteY239" fmla="*/ 5168239 h 6246801"/>
              <a:gd name="connsiteX240" fmla="*/ 347011 w 9384838"/>
              <a:gd name="connsiteY240" fmla="*/ 5142796 h 6246801"/>
              <a:gd name="connsiteX241" fmla="*/ 296127 w 9384838"/>
              <a:gd name="connsiteY241" fmla="*/ 5142796 h 6246801"/>
              <a:gd name="connsiteX242" fmla="*/ 271791 w 9384838"/>
              <a:gd name="connsiteY242" fmla="*/ 5093016 h 6246801"/>
              <a:gd name="connsiteX243" fmla="*/ 296127 w 9384838"/>
              <a:gd name="connsiteY243" fmla="*/ 5067573 h 6246801"/>
              <a:gd name="connsiteX244" fmla="*/ 271791 w 9384838"/>
              <a:gd name="connsiteY244" fmla="*/ 5043236 h 6246801"/>
              <a:gd name="connsiteX245" fmla="*/ 271791 w 9384838"/>
              <a:gd name="connsiteY245" fmla="*/ 5017793 h 6246801"/>
              <a:gd name="connsiteX246" fmla="*/ 321569 w 9384838"/>
              <a:gd name="connsiteY246" fmla="*/ 5043236 h 6246801"/>
              <a:gd name="connsiteX247" fmla="*/ 347011 w 9384838"/>
              <a:gd name="connsiteY247" fmla="*/ 5043236 h 6246801"/>
              <a:gd name="connsiteX248" fmla="*/ 371347 w 9384838"/>
              <a:gd name="connsiteY248" fmla="*/ 5067573 h 6246801"/>
              <a:gd name="connsiteX249" fmla="*/ 371347 w 9384838"/>
              <a:gd name="connsiteY249" fmla="*/ 5093016 h 6246801"/>
              <a:gd name="connsiteX250" fmla="*/ 396789 w 9384838"/>
              <a:gd name="connsiteY250" fmla="*/ 5093016 h 6246801"/>
              <a:gd name="connsiteX251" fmla="*/ 396789 w 9384838"/>
              <a:gd name="connsiteY251" fmla="*/ 5067573 h 6246801"/>
              <a:gd name="connsiteX252" fmla="*/ 422231 w 9384838"/>
              <a:gd name="connsiteY252" fmla="*/ 5043236 h 6246801"/>
              <a:gd name="connsiteX253" fmla="*/ 371347 w 9384838"/>
              <a:gd name="connsiteY253" fmla="*/ 5017793 h 6246801"/>
              <a:gd name="connsiteX254" fmla="*/ 396789 w 9384838"/>
              <a:gd name="connsiteY254" fmla="*/ 4992350 h 6246801"/>
              <a:gd name="connsiteX255" fmla="*/ 422231 w 9384838"/>
              <a:gd name="connsiteY255" fmla="*/ 4968013 h 6246801"/>
              <a:gd name="connsiteX256" fmla="*/ 446567 w 9384838"/>
              <a:gd name="connsiteY256" fmla="*/ 4992350 h 6246801"/>
              <a:gd name="connsiteX257" fmla="*/ 446567 w 9384838"/>
              <a:gd name="connsiteY257" fmla="*/ 5017793 h 6246801"/>
              <a:gd name="connsiteX258" fmla="*/ 472009 w 9384838"/>
              <a:gd name="connsiteY258" fmla="*/ 5043236 h 6246801"/>
              <a:gd name="connsiteX259" fmla="*/ 497451 w 9384838"/>
              <a:gd name="connsiteY259" fmla="*/ 5017793 h 6246801"/>
              <a:gd name="connsiteX260" fmla="*/ 497452 w 9384838"/>
              <a:gd name="connsiteY260" fmla="*/ 5017793 h 6246801"/>
              <a:gd name="connsiteX261" fmla="*/ 547230 w 9384838"/>
              <a:gd name="connsiteY261" fmla="*/ 5017793 h 6246801"/>
              <a:gd name="connsiteX262" fmla="*/ 521788 w 9384838"/>
              <a:gd name="connsiteY262" fmla="*/ 4992350 h 6246801"/>
              <a:gd name="connsiteX263" fmla="*/ 572672 w 9384838"/>
              <a:gd name="connsiteY263" fmla="*/ 4968013 h 6246801"/>
              <a:gd name="connsiteX264" fmla="*/ 597008 w 9384838"/>
              <a:gd name="connsiteY264" fmla="*/ 4992350 h 6246801"/>
              <a:gd name="connsiteX265" fmla="*/ 647892 w 9384838"/>
              <a:gd name="connsiteY265" fmla="*/ 4992350 h 6246801"/>
              <a:gd name="connsiteX266" fmla="*/ 647892 w 9384838"/>
              <a:gd name="connsiteY266" fmla="*/ 4968013 h 6246801"/>
              <a:gd name="connsiteX267" fmla="*/ 672228 w 9384838"/>
              <a:gd name="connsiteY267" fmla="*/ 4942570 h 6246801"/>
              <a:gd name="connsiteX268" fmla="*/ 672228 w 9384838"/>
              <a:gd name="connsiteY268" fmla="*/ 4917127 h 6246801"/>
              <a:gd name="connsiteX269" fmla="*/ 723112 w 9384838"/>
              <a:gd name="connsiteY269" fmla="*/ 4892790 h 6246801"/>
              <a:gd name="connsiteX270" fmla="*/ 772890 w 9384838"/>
              <a:gd name="connsiteY270" fmla="*/ 4892790 h 6246801"/>
              <a:gd name="connsiteX271" fmla="*/ 798333 w 9384838"/>
              <a:gd name="connsiteY271" fmla="*/ 4867347 h 6246801"/>
              <a:gd name="connsiteX272" fmla="*/ 291494 w 9384838"/>
              <a:gd name="connsiteY272" fmla="*/ 3896294 h 6246801"/>
              <a:gd name="connsiteX273" fmla="*/ 319795 w 9384838"/>
              <a:gd name="connsiteY273" fmla="*/ 3947235 h 6246801"/>
              <a:gd name="connsiteX274" fmla="*/ 280174 w 9384838"/>
              <a:gd name="connsiteY274" fmla="*/ 4026476 h 6246801"/>
              <a:gd name="connsiteX275" fmla="*/ 234893 w 9384838"/>
              <a:gd name="connsiteY275" fmla="*/ 4026476 h 6246801"/>
              <a:gd name="connsiteX276" fmla="*/ 220743 w 9384838"/>
              <a:gd name="connsiteY276" fmla="*/ 4066097 h 6246801"/>
              <a:gd name="connsiteX277" fmla="*/ 178292 w 9384838"/>
              <a:gd name="connsiteY277" fmla="*/ 4074587 h 6246801"/>
              <a:gd name="connsiteX278" fmla="*/ 133012 w 9384838"/>
              <a:gd name="connsiteY278" fmla="*/ 4111377 h 6246801"/>
              <a:gd name="connsiteX279" fmla="*/ 93391 w 9384838"/>
              <a:gd name="connsiteY279" fmla="*/ 4125528 h 6246801"/>
              <a:gd name="connsiteX280" fmla="*/ 113201 w 9384838"/>
              <a:gd name="connsiteY280" fmla="*/ 4187789 h 6246801"/>
              <a:gd name="connsiteX281" fmla="*/ 82071 w 9384838"/>
              <a:gd name="connsiteY281" fmla="*/ 4187789 h 6246801"/>
              <a:gd name="connsiteX282" fmla="*/ 59430 w 9384838"/>
              <a:gd name="connsiteY282" fmla="*/ 4250050 h 6246801"/>
              <a:gd name="connsiteX283" fmla="*/ 76411 w 9384838"/>
              <a:gd name="connsiteY283" fmla="*/ 4275521 h 6246801"/>
              <a:gd name="connsiteX284" fmla="*/ 11320 w 9384838"/>
              <a:gd name="connsiteY284" fmla="*/ 4317971 h 6246801"/>
              <a:gd name="connsiteX285" fmla="*/ 0 w 9384838"/>
              <a:gd name="connsiteY285" fmla="*/ 4230240 h 6246801"/>
              <a:gd name="connsiteX286" fmla="*/ 31130 w 9384838"/>
              <a:gd name="connsiteY286" fmla="*/ 4218920 h 6246801"/>
              <a:gd name="connsiteX287" fmla="*/ 45280 w 9384838"/>
              <a:gd name="connsiteY287" fmla="*/ 4187789 h 6246801"/>
              <a:gd name="connsiteX288" fmla="*/ 53771 w 9384838"/>
              <a:gd name="connsiteY288" fmla="*/ 4131188 h 6246801"/>
              <a:gd name="connsiteX289" fmla="*/ 70751 w 9384838"/>
              <a:gd name="connsiteY289" fmla="*/ 4105717 h 6246801"/>
              <a:gd name="connsiteX290" fmla="*/ 124522 w 9384838"/>
              <a:gd name="connsiteY290" fmla="*/ 4083077 h 6246801"/>
              <a:gd name="connsiteX291" fmla="*/ 152822 w 9384838"/>
              <a:gd name="connsiteY291" fmla="*/ 4040626 h 6246801"/>
              <a:gd name="connsiteX292" fmla="*/ 104711 w 9384838"/>
              <a:gd name="connsiteY292" fmla="*/ 4023646 h 6246801"/>
              <a:gd name="connsiteX293" fmla="*/ 104711 w 9384838"/>
              <a:gd name="connsiteY293" fmla="*/ 3981195 h 6246801"/>
              <a:gd name="connsiteX294" fmla="*/ 144332 w 9384838"/>
              <a:gd name="connsiteY294" fmla="*/ 3981195 h 6246801"/>
              <a:gd name="connsiteX295" fmla="*/ 181122 w 9384838"/>
              <a:gd name="connsiteY295" fmla="*/ 4020816 h 6246801"/>
              <a:gd name="connsiteX296" fmla="*/ 240553 w 9384838"/>
              <a:gd name="connsiteY296" fmla="*/ 3955725 h 6246801"/>
              <a:gd name="connsiteX297" fmla="*/ 271684 w 9384838"/>
              <a:gd name="connsiteY297" fmla="*/ 3907614 h 6246801"/>
              <a:gd name="connsiteX298" fmla="*/ 291494 w 9384838"/>
              <a:gd name="connsiteY298" fmla="*/ 3896294 h 6246801"/>
              <a:gd name="connsiteX299" fmla="*/ 481106 w 9384838"/>
              <a:gd name="connsiteY299" fmla="*/ 3596309 h 6246801"/>
              <a:gd name="connsiteX300" fmla="*/ 435825 w 9384838"/>
              <a:gd name="connsiteY300" fmla="*/ 3664230 h 6246801"/>
              <a:gd name="connsiteX301" fmla="*/ 396205 w 9384838"/>
              <a:gd name="connsiteY301" fmla="*/ 3638759 h 6246801"/>
              <a:gd name="connsiteX302" fmla="*/ 481106 w 9384838"/>
              <a:gd name="connsiteY302" fmla="*/ 3596309 h 6246801"/>
              <a:gd name="connsiteX303" fmla="*/ 4460871 w 9384838"/>
              <a:gd name="connsiteY303" fmla="*/ 3512231 h 6246801"/>
              <a:gd name="connsiteX304" fmla="*/ 4435429 w 9384838"/>
              <a:gd name="connsiteY304" fmla="*/ 3563117 h 6246801"/>
              <a:gd name="connsiteX305" fmla="*/ 4385651 w 9384838"/>
              <a:gd name="connsiteY305" fmla="*/ 3612896 h 6246801"/>
              <a:gd name="connsiteX306" fmla="*/ 4385651 w 9384838"/>
              <a:gd name="connsiteY306" fmla="*/ 3638339 h 6246801"/>
              <a:gd name="connsiteX307" fmla="*/ 4435429 w 9384838"/>
              <a:gd name="connsiteY307" fmla="*/ 3638339 h 6246801"/>
              <a:gd name="connsiteX308" fmla="*/ 4435429 w 9384838"/>
              <a:gd name="connsiteY308" fmla="*/ 3662676 h 6246801"/>
              <a:gd name="connsiteX309" fmla="*/ 4385651 w 9384838"/>
              <a:gd name="connsiteY309" fmla="*/ 3713562 h 6246801"/>
              <a:gd name="connsiteX310" fmla="*/ 4284989 w 9384838"/>
              <a:gd name="connsiteY310" fmla="*/ 3737899 h 6246801"/>
              <a:gd name="connsiteX311" fmla="*/ 4310431 w 9384838"/>
              <a:gd name="connsiteY311" fmla="*/ 3688119 h 6246801"/>
              <a:gd name="connsiteX312" fmla="*/ 4335873 w 9384838"/>
              <a:gd name="connsiteY312" fmla="*/ 3662676 h 6246801"/>
              <a:gd name="connsiteX313" fmla="*/ 4335873 w 9384838"/>
              <a:gd name="connsiteY313" fmla="*/ 3638339 h 6246801"/>
              <a:gd name="connsiteX314" fmla="*/ 4284989 w 9384838"/>
              <a:gd name="connsiteY314" fmla="*/ 3662676 h 6246801"/>
              <a:gd name="connsiteX315" fmla="*/ 4284989 w 9384838"/>
              <a:gd name="connsiteY315" fmla="*/ 3612896 h 6246801"/>
              <a:gd name="connsiteX316" fmla="*/ 4360209 w 9384838"/>
              <a:gd name="connsiteY316" fmla="*/ 3537674 h 6246801"/>
              <a:gd name="connsiteX317" fmla="*/ 4460871 w 9384838"/>
              <a:gd name="connsiteY317" fmla="*/ 3512231 h 6246801"/>
              <a:gd name="connsiteX318" fmla="*/ 605629 w 9384838"/>
              <a:gd name="connsiteY318" fmla="*/ 3364245 h 6246801"/>
              <a:gd name="connsiteX319" fmla="*/ 611289 w 9384838"/>
              <a:gd name="connsiteY319" fmla="*/ 3409526 h 6246801"/>
              <a:gd name="connsiteX320" fmla="*/ 633929 w 9384838"/>
              <a:gd name="connsiteY320" fmla="*/ 3437826 h 6246801"/>
              <a:gd name="connsiteX321" fmla="*/ 616949 w 9384838"/>
              <a:gd name="connsiteY321" fmla="*/ 3485937 h 6246801"/>
              <a:gd name="connsiteX322" fmla="*/ 599969 w 9384838"/>
              <a:gd name="connsiteY322" fmla="*/ 3497257 h 6246801"/>
              <a:gd name="connsiteX323" fmla="*/ 560348 w 9384838"/>
              <a:gd name="connsiteY323" fmla="*/ 3451976 h 6246801"/>
              <a:gd name="connsiteX324" fmla="*/ 577328 w 9384838"/>
              <a:gd name="connsiteY324" fmla="*/ 3415186 h 6246801"/>
              <a:gd name="connsiteX325" fmla="*/ 574498 w 9384838"/>
              <a:gd name="connsiteY325" fmla="*/ 3369905 h 6246801"/>
              <a:gd name="connsiteX326" fmla="*/ 605629 w 9384838"/>
              <a:gd name="connsiteY326" fmla="*/ 3364245 h 6246801"/>
              <a:gd name="connsiteX327" fmla="*/ 1098059 w 9384838"/>
              <a:gd name="connsiteY327" fmla="*/ 3109544 h 6246801"/>
              <a:gd name="connsiteX328" fmla="*/ 1081079 w 9384838"/>
              <a:gd name="connsiteY328" fmla="*/ 3137841 h 6246801"/>
              <a:gd name="connsiteX329" fmla="*/ 1064099 w 9384838"/>
              <a:gd name="connsiteY329" fmla="*/ 3154822 h 6246801"/>
              <a:gd name="connsiteX330" fmla="*/ 1038628 w 9384838"/>
              <a:gd name="connsiteY330" fmla="*/ 3143502 h 6246801"/>
              <a:gd name="connsiteX331" fmla="*/ 1098059 w 9384838"/>
              <a:gd name="connsiteY331" fmla="*/ 3109544 h 6246801"/>
              <a:gd name="connsiteX332" fmla="*/ 905615 w 9384838"/>
              <a:gd name="connsiteY332" fmla="*/ 3061433 h 6246801"/>
              <a:gd name="connsiteX333" fmla="*/ 905615 w 9384838"/>
              <a:gd name="connsiteY333" fmla="*/ 3098224 h 6246801"/>
              <a:gd name="connsiteX334" fmla="*/ 874484 w 9384838"/>
              <a:gd name="connsiteY334" fmla="*/ 3149161 h 6246801"/>
              <a:gd name="connsiteX335" fmla="*/ 820713 w 9384838"/>
              <a:gd name="connsiteY335" fmla="*/ 3171802 h 6246801"/>
              <a:gd name="connsiteX336" fmla="*/ 826373 w 9384838"/>
              <a:gd name="connsiteY336" fmla="*/ 3205762 h 6246801"/>
              <a:gd name="connsiteX337" fmla="*/ 769772 w 9384838"/>
              <a:gd name="connsiteY337" fmla="*/ 3214252 h 6246801"/>
              <a:gd name="connsiteX338" fmla="*/ 775432 w 9384838"/>
              <a:gd name="connsiteY338" fmla="*/ 3253873 h 6246801"/>
              <a:gd name="connsiteX339" fmla="*/ 738642 w 9384838"/>
              <a:gd name="connsiteY339" fmla="*/ 3245383 h 6246801"/>
              <a:gd name="connsiteX340" fmla="*/ 724492 w 9384838"/>
              <a:gd name="connsiteY340" fmla="*/ 3214252 h 6246801"/>
              <a:gd name="connsiteX341" fmla="*/ 701851 w 9384838"/>
              <a:gd name="connsiteY341" fmla="*/ 3183122 h 6246801"/>
              <a:gd name="connsiteX342" fmla="*/ 724492 w 9384838"/>
              <a:gd name="connsiteY342" fmla="*/ 3168972 h 6246801"/>
              <a:gd name="connsiteX343" fmla="*/ 747132 w 9384838"/>
              <a:gd name="connsiteY343" fmla="*/ 3146331 h 6246801"/>
              <a:gd name="connsiteX344" fmla="*/ 843354 w 9384838"/>
              <a:gd name="connsiteY344" fmla="*/ 3098224 h 6246801"/>
              <a:gd name="connsiteX345" fmla="*/ 905615 w 9384838"/>
              <a:gd name="connsiteY345" fmla="*/ 3061433 h 6246801"/>
              <a:gd name="connsiteX346" fmla="*/ 936745 w 9384838"/>
              <a:gd name="connsiteY346" fmla="*/ 3033132 h 6246801"/>
              <a:gd name="connsiteX347" fmla="*/ 973535 w 9384838"/>
              <a:gd name="connsiteY347" fmla="*/ 3081244 h 6246801"/>
              <a:gd name="connsiteX348" fmla="*/ 948066 w 9384838"/>
              <a:gd name="connsiteY348" fmla="*/ 3115203 h 6246801"/>
              <a:gd name="connsiteX349" fmla="*/ 925424 w 9384838"/>
              <a:gd name="connsiteY349" fmla="*/ 3067093 h 6246801"/>
              <a:gd name="connsiteX350" fmla="*/ 936745 w 9384838"/>
              <a:gd name="connsiteY350" fmla="*/ 3033132 h 6246801"/>
              <a:gd name="connsiteX351" fmla="*/ 5840275 w 9384838"/>
              <a:gd name="connsiteY351" fmla="*/ 2081897 h 6246801"/>
              <a:gd name="connsiteX352" fmla="*/ 5891159 w 9384838"/>
              <a:gd name="connsiteY352" fmla="*/ 2132783 h 6246801"/>
              <a:gd name="connsiteX353" fmla="*/ 5891159 w 9384838"/>
              <a:gd name="connsiteY353" fmla="*/ 2158226 h 6246801"/>
              <a:gd name="connsiteX354" fmla="*/ 5966379 w 9384838"/>
              <a:gd name="connsiteY354" fmla="*/ 2208005 h 6246801"/>
              <a:gd name="connsiteX355" fmla="*/ 6016157 w 9384838"/>
              <a:gd name="connsiteY355" fmla="*/ 2208005 h 6246801"/>
              <a:gd name="connsiteX356" fmla="*/ 6041599 w 9384838"/>
              <a:gd name="connsiteY356" fmla="*/ 2208005 h 6246801"/>
              <a:gd name="connsiteX357" fmla="*/ 5966379 w 9384838"/>
              <a:gd name="connsiteY357" fmla="*/ 2308672 h 6246801"/>
              <a:gd name="connsiteX358" fmla="*/ 5916601 w 9384838"/>
              <a:gd name="connsiteY358" fmla="*/ 2558676 h 6246801"/>
              <a:gd name="connsiteX359" fmla="*/ 5916601 w 9384838"/>
              <a:gd name="connsiteY359" fmla="*/ 2659341 h 6246801"/>
              <a:gd name="connsiteX360" fmla="*/ 5966379 w 9384838"/>
              <a:gd name="connsiteY360" fmla="*/ 2684786 h 6246801"/>
              <a:gd name="connsiteX361" fmla="*/ 5991821 w 9384838"/>
              <a:gd name="connsiteY361" fmla="*/ 2734563 h 6246801"/>
              <a:gd name="connsiteX362" fmla="*/ 6016157 w 9384838"/>
              <a:gd name="connsiteY362" fmla="*/ 2785448 h 6246801"/>
              <a:gd name="connsiteX363" fmla="*/ 6016157 w 9384838"/>
              <a:gd name="connsiteY363" fmla="*/ 2860670 h 6246801"/>
              <a:gd name="connsiteX364" fmla="*/ 5991821 w 9384838"/>
              <a:gd name="connsiteY364" fmla="*/ 2885007 h 6246801"/>
              <a:gd name="connsiteX365" fmla="*/ 6016157 w 9384838"/>
              <a:gd name="connsiteY365" fmla="*/ 2910449 h 6246801"/>
              <a:gd name="connsiteX366" fmla="*/ 5991821 w 9384838"/>
              <a:gd name="connsiteY366" fmla="*/ 2935892 h 6246801"/>
              <a:gd name="connsiteX367" fmla="*/ 5991821 w 9384838"/>
              <a:gd name="connsiteY367" fmla="*/ 2960229 h 6246801"/>
              <a:gd name="connsiteX368" fmla="*/ 6041599 w 9384838"/>
              <a:gd name="connsiteY368" fmla="*/ 2985670 h 6246801"/>
              <a:gd name="connsiteX369" fmla="*/ 6016157 w 9384838"/>
              <a:gd name="connsiteY369" fmla="*/ 3035453 h 6246801"/>
              <a:gd name="connsiteX370" fmla="*/ 6041599 w 9384838"/>
              <a:gd name="connsiteY370" fmla="*/ 3086339 h 6246801"/>
              <a:gd name="connsiteX371" fmla="*/ 5991821 w 9384838"/>
              <a:gd name="connsiteY371" fmla="*/ 3185896 h 6246801"/>
              <a:gd name="connsiteX372" fmla="*/ 6016157 w 9384838"/>
              <a:gd name="connsiteY372" fmla="*/ 3185896 h 6246801"/>
              <a:gd name="connsiteX373" fmla="*/ 6016157 w 9384838"/>
              <a:gd name="connsiteY373" fmla="*/ 3236782 h 6246801"/>
              <a:gd name="connsiteX374" fmla="*/ 5966379 w 9384838"/>
              <a:gd name="connsiteY374" fmla="*/ 3261118 h 6246801"/>
              <a:gd name="connsiteX375" fmla="*/ 5966379 w 9384838"/>
              <a:gd name="connsiteY375" fmla="*/ 3286561 h 6246801"/>
              <a:gd name="connsiteX376" fmla="*/ 5916601 w 9384838"/>
              <a:gd name="connsiteY376" fmla="*/ 3361784 h 6246801"/>
              <a:gd name="connsiteX377" fmla="*/ 5916601 w 9384838"/>
              <a:gd name="connsiteY377" fmla="*/ 3412670 h 6246801"/>
              <a:gd name="connsiteX378" fmla="*/ 5865717 w 9384838"/>
              <a:gd name="connsiteY378" fmla="*/ 3437007 h 6246801"/>
              <a:gd name="connsiteX379" fmla="*/ 5840275 w 9384838"/>
              <a:gd name="connsiteY379" fmla="*/ 3462450 h 6246801"/>
              <a:gd name="connsiteX380" fmla="*/ 5815939 w 9384838"/>
              <a:gd name="connsiteY380" fmla="*/ 3437007 h 6246801"/>
              <a:gd name="connsiteX381" fmla="*/ 5815939 w 9384838"/>
              <a:gd name="connsiteY381" fmla="*/ 3487893 h 6246801"/>
              <a:gd name="connsiteX382" fmla="*/ 5765055 w 9384838"/>
              <a:gd name="connsiteY382" fmla="*/ 3462450 h 6246801"/>
              <a:gd name="connsiteX383" fmla="*/ 5765055 w 9384838"/>
              <a:gd name="connsiteY383" fmla="*/ 3462451 h 6246801"/>
              <a:gd name="connsiteX384" fmla="*/ 5790497 w 9384838"/>
              <a:gd name="connsiteY384" fmla="*/ 3512230 h 6246801"/>
              <a:gd name="connsiteX385" fmla="*/ 5740719 w 9384838"/>
              <a:gd name="connsiteY385" fmla="*/ 3537673 h 6246801"/>
              <a:gd name="connsiteX386" fmla="*/ 5715277 w 9384838"/>
              <a:gd name="connsiteY386" fmla="*/ 3563116 h 6246801"/>
              <a:gd name="connsiteX387" fmla="*/ 5689835 w 9384838"/>
              <a:gd name="connsiteY387" fmla="*/ 3587453 h 6246801"/>
              <a:gd name="connsiteX388" fmla="*/ 5715277 w 9384838"/>
              <a:gd name="connsiteY388" fmla="*/ 3612896 h 6246801"/>
              <a:gd name="connsiteX389" fmla="*/ 5665499 w 9384838"/>
              <a:gd name="connsiteY389" fmla="*/ 3612896 h 6246801"/>
              <a:gd name="connsiteX390" fmla="*/ 5640057 w 9384838"/>
              <a:gd name="connsiteY390" fmla="*/ 3638339 h 6246801"/>
              <a:gd name="connsiteX391" fmla="*/ 5665499 w 9384838"/>
              <a:gd name="connsiteY391" fmla="*/ 3638339 h 6246801"/>
              <a:gd name="connsiteX392" fmla="*/ 5665499 w 9384838"/>
              <a:gd name="connsiteY392" fmla="*/ 3662676 h 6246801"/>
              <a:gd name="connsiteX393" fmla="*/ 5640057 w 9384838"/>
              <a:gd name="connsiteY393" fmla="*/ 3662676 h 6246801"/>
              <a:gd name="connsiteX394" fmla="*/ 5665499 w 9384838"/>
              <a:gd name="connsiteY394" fmla="*/ 3688119 h 6246801"/>
              <a:gd name="connsiteX395" fmla="*/ 5640057 w 9384838"/>
              <a:gd name="connsiteY395" fmla="*/ 3763342 h 6246801"/>
              <a:gd name="connsiteX396" fmla="*/ 5590279 w 9384838"/>
              <a:gd name="connsiteY396" fmla="*/ 3737899 h 6246801"/>
              <a:gd name="connsiteX397" fmla="*/ 5515059 w 9384838"/>
              <a:gd name="connsiteY397" fmla="*/ 3737899 h 6246801"/>
              <a:gd name="connsiteX398" fmla="*/ 5464175 w 9384838"/>
              <a:gd name="connsiteY398" fmla="*/ 3713562 h 6246801"/>
              <a:gd name="connsiteX399" fmla="*/ 5439839 w 9384838"/>
              <a:gd name="connsiteY399" fmla="*/ 3737899 h 6246801"/>
              <a:gd name="connsiteX400" fmla="*/ 5464175 w 9384838"/>
              <a:gd name="connsiteY400" fmla="*/ 3763342 h 6246801"/>
              <a:gd name="connsiteX401" fmla="*/ 5414397 w 9384838"/>
              <a:gd name="connsiteY401" fmla="*/ 3788785 h 6246801"/>
              <a:gd name="connsiteX402" fmla="*/ 5339177 w 9384838"/>
              <a:gd name="connsiteY402" fmla="*/ 3939230 h 6246801"/>
              <a:gd name="connsiteX403" fmla="*/ 5364619 w 9384838"/>
              <a:gd name="connsiteY403" fmla="*/ 4014453 h 6246801"/>
              <a:gd name="connsiteX404" fmla="*/ 5364618 w 9384838"/>
              <a:gd name="connsiteY404" fmla="*/ 4014453 h 6246801"/>
              <a:gd name="connsiteX405" fmla="*/ 5364618 w 9384838"/>
              <a:gd name="connsiteY405" fmla="*/ 4089676 h 6246801"/>
              <a:gd name="connsiteX406" fmla="*/ 5313734 w 9384838"/>
              <a:gd name="connsiteY406" fmla="*/ 4289902 h 6246801"/>
              <a:gd name="connsiteX407" fmla="*/ 5238514 w 9384838"/>
              <a:gd name="connsiteY407" fmla="*/ 4416010 h 6246801"/>
              <a:gd name="connsiteX408" fmla="*/ 5213072 w 9384838"/>
              <a:gd name="connsiteY408" fmla="*/ 4440347 h 6246801"/>
              <a:gd name="connsiteX409" fmla="*/ 5163294 w 9384838"/>
              <a:gd name="connsiteY409" fmla="*/ 4440347 h 6246801"/>
              <a:gd name="connsiteX410" fmla="*/ 5137852 w 9384838"/>
              <a:gd name="connsiteY410" fmla="*/ 4465790 h 6246801"/>
              <a:gd name="connsiteX411" fmla="*/ 5163294 w 9384838"/>
              <a:gd name="connsiteY411" fmla="*/ 4465790 h 6246801"/>
              <a:gd name="connsiteX412" fmla="*/ 5062632 w 9384838"/>
              <a:gd name="connsiteY412" fmla="*/ 4616236 h 6246801"/>
              <a:gd name="connsiteX413" fmla="*/ 5038296 w 9384838"/>
              <a:gd name="connsiteY413" fmla="*/ 4691459 h 6246801"/>
              <a:gd name="connsiteX414" fmla="*/ 5012854 w 9384838"/>
              <a:gd name="connsiteY414" fmla="*/ 4716902 h 6246801"/>
              <a:gd name="connsiteX415" fmla="*/ 4987412 w 9384838"/>
              <a:gd name="connsiteY415" fmla="*/ 4792125 h 6246801"/>
              <a:gd name="connsiteX416" fmla="*/ 5012854 w 9384838"/>
              <a:gd name="connsiteY416" fmla="*/ 4917127 h 6246801"/>
              <a:gd name="connsiteX417" fmla="*/ 5062632 w 9384838"/>
              <a:gd name="connsiteY417" fmla="*/ 5043236 h 6246801"/>
              <a:gd name="connsiteX418" fmla="*/ 5013583 w 9384838"/>
              <a:gd name="connsiteY418" fmla="*/ 4993096 h 6246801"/>
              <a:gd name="connsiteX419" fmla="*/ 5062632 w 9384838"/>
              <a:gd name="connsiteY419" fmla="*/ 5043237 h 6246801"/>
              <a:gd name="connsiteX420" fmla="*/ 4987412 w 9384838"/>
              <a:gd name="connsiteY420" fmla="*/ 5043237 h 6246801"/>
              <a:gd name="connsiteX421" fmla="*/ 4963076 w 9384838"/>
              <a:gd name="connsiteY421" fmla="*/ 5017794 h 6246801"/>
              <a:gd name="connsiteX422" fmla="*/ 4862414 w 9384838"/>
              <a:gd name="connsiteY422" fmla="*/ 5067574 h 6246801"/>
              <a:gd name="connsiteX423" fmla="*/ 4812636 w 9384838"/>
              <a:gd name="connsiteY423" fmla="*/ 5142796 h 6246801"/>
              <a:gd name="connsiteX424" fmla="*/ 4812636 w 9384838"/>
              <a:gd name="connsiteY424" fmla="*/ 5193682 h 6246801"/>
              <a:gd name="connsiteX425" fmla="*/ 4787194 w 9384838"/>
              <a:gd name="connsiteY425" fmla="*/ 5243462 h 6246801"/>
              <a:gd name="connsiteX426" fmla="*/ 4711974 w 9384838"/>
              <a:gd name="connsiteY426" fmla="*/ 5268905 h 6246801"/>
              <a:gd name="connsiteX427" fmla="*/ 4686532 w 9384838"/>
              <a:gd name="connsiteY427" fmla="*/ 5243462 h 6246801"/>
              <a:gd name="connsiteX428" fmla="*/ 4636753 w 9384838"/>
              <a:gd name="connsiteY428" fmla="*/ 5268905 h 6246801"/>
              <a:gd name="connsiteX429" fmla="*/ 4611311 w 9384838"/>
              <a:gd name="connsiteY429" fmla="*/ 5293242 h 6246801"/>
              <a:gd name="connsiteX430" fmla="*/ 4561533 w 9384838"/>
              <a:gd name="connsiteY430" fmla="*/ 5344128 h 6246801"/>
              <a:gd name="connsiteX431" fmla="*/ 4536091 w 9384838"/>
              <a:gd name="connsiteY431" fmla="*/ 5293242 h 6246801"/>
              <a:gd name="connsiteX432" fmla="*/ 4561533 w 9384838"/>
              <a:gd name="connsiteY432" fmla="*/ 5293242 h 6246801"/>
              <a:gd name="connsiteX433" fmla="*/ 4561533 w 9384838"/>
              <a:gd name="connsiteY433" fmla="*/ 5268905 h 6246801"/>
              <a:gd name="connsiteX434" fmla="*/ 4585869 w 9384838"/>
              <a:gd name="connsiteY434" fmla="*/ 5218019 h 6246801"/>
              <a:gd name="connsiteX435" fmla="*/ 4585869 w 9384838"/>
              <a:gd name="connsiteY435" fmla="*/ 5193682 h 6246801"/>
              <a:gd name="connsiteX436" fmla="*/ 4611311 w 9384838"/>
              <a:gd name="connsiteY436" fmla="*/ 5168239 h 6246801"/>
              <a:gd name="connsiteX437" fmla="*/ 4611311 w 9384838"/>
              <a:gd name="connsiteY437" fmla="*/ 5142796 h 6246801"/>
              <a:gd name="connsiteX438" fmla="*/ 4585869 w 9384838"/>
              <a:gd name="connsiteY438" fmla="*/ 5142796 h 6246801"/>
              <a:gd name="connsiteX439" fmla="*/ 4611311 w 9384838"/>
              <a:gd name="connsiteY439" fmla="*/ 5118460 h 6246801"/>
              <a:gd name="connsiteX440" fmla="*/ 4636753 w 9384838"/>
              <a:gd name="connsiteY440" fmla="*/ 5118460 h 6246801"/>
              <a:gd name="connsiteX441" fmla="*/ 4636753 w 9384838"/>
              <a:gd name="connsiteY441" fmla="*/ 5093017 h 6246801"/>
              <a:gd name="connsiteX442" fmla="*/ 4686532 w 9384838"/>
              <a:gd name="connsiteY442" fmla="*/ 5067574 h 6246801"/>
              <a:gd name="connsiteX443" fmla="*/ 4737416 w 9384838"/>
              <a:gd name="connsiteY443" fmla="*/ 5043237 h 6246801"/>
              <a:gd name="connsiteX444" fmla="*/ 4737416 w 9384838"/>
              <a:gd name="connsiteY444" fmla="*/ 5017794 h 6246801"/>
              <a:gd name="connsiteX445" fmla="*/ 4737416 w 9384838"/>
              <a:gd name="connsiteY445" fmla="*/ 4992351 h 6246801"/>
              <a:gd name="connsiteX446" fmla="*/ 4686532 w 9384838"/>
              <a:gd name="connsiteY446" fmla="*/ 4942571 h 6246801"/>
              <a:gd name="connsiteX447" fmla="*/ 4662196 w 9384838"/>
              <a:gd name="connsiteY447" fmla="*/ 4968014 h 6246801"/>
              <a:gd name="connsiteX448" fmla="*/ 4636753 w 9384838"/>
              <a:gd name="connsiteY448" fmla="*/ 4968014 h 6246801"/>
              <a:gd name="connsiteX449" fmla="*/ 4611311 w 9384838"/>
              <a:gd name="connsiteY449" fmla="*/ 4942571 h 6246801"/>
              <a:gd name="connsiteX450" fmla="*/ 4585869 w 9384838"/>
              <a:gd name="connsiteY450" fmla="*/ 4992350 h 6246801"/>
              <a:gd name="connsiteX451" fmla="*/ 4611310 w 9384838"/>
              <a:gd name="connsiteY451" fmla="*/ 5017792 h 6246801"/>
              <a:gd name="connsiteX452" fmla="*/ 4611311 w 9384838"/>
              <a:gd name="connsiteY452" fmla="*/ 5017793 h 6246801"/>
              <a:gd name="connsiteX453" fmla="*/ 4536091 w 9384838"/>
              <a:gd name="connsiteY453" fmla="*/ 5043236 h 6246801"/>
              <a:gd name="connsiteX454" fmla="*/ 4510649 w 9384838"/>
              <a:gd name="connsiteY454" fmla="*/ 5043236 h 6246801"/>
              <a:gd name="connsiteX455" fmla="*/ 4510649 w 9384838"/>
              <a:gd name="connsiteY455" fmla="*/ 5118458 h 6246801"/>
              <a:gd name="connsiteX456" fmla="*/ 4561533 w 9384838"/>
              <a:gd name="connsiteY456" fmla="*/ 5168238 h 6246801"/>
              <a:gd name="connsiteX457" fmla="*/ 4536091 w 9384838"/>
              <a:gd name="connsiteY457" fmla="*/ 5168238 h 6246801"/>
              <a:gd name="connsiteX458" fmla="*/ 4510649 w 9384838"/>
              <a:gd name="connsiteY458" fmla="*/ 5168238 h 6246801"/>
              <a:gd name="connsiteX459" fmla="*/ 4510649 w 9384838"/>
              <a:gd name="connsiteY459" fmla="*/ 5193681 h 6246801"/>
              <a:gd name="connsiteX460" fmla="*/ 4486313 w 9384838"/>
              <a:gd name="connsiteY460" fmla="*/ 5168238 h 6246801"/>
              <a:gd name="connsiteX461" fmla="*/ 4486313 w 9384838"/>
              <a:gd name="connsiteY461" fmla="*/ 5118458 h 6246801"/>
              <a:gd name="connsiteX462" fmla="*/ 4460871 w 9384838"/>
              <a:gd name="connsiteY462" fmla="*/ 5093016 h 6246801"/>
              <a:gd name="connsiteX463" fmla="*/ 4385651 w 9384838"/>
              <a:gd name="connsiteY463" fmla="*/ 5067573 h 6246801"/>
              <a:gd name="connsiteX464" fmla="*/ 4310431 w 9384838"/>
              <a:gd name="connsiteY464" fmla="*/ 5093016 h 6246801"/>
              <a:gd name="connsiteX465" fmla="*/ 4284989 w 9384838"/>
              <a:gd name="connsiteY465" fmla="*/ 5142795 h 6246801"/>
              <a:gd name="connsiteX466" fmla="*/ 4284989 w 9384838"/>
              <a:gd name="connsiteY466" fmla="*/ 5142796 h 6246801"/>
              <a:gd name="connsiteX467" fmla="*/ 4260653 w 9384838"/>
              <a:gd name="connsiteY467" fmla="*/ 5168239 h 6246801"/>
              <a:gd name="connsiteX468" fmla="*/ 4260653 w 9384838"/>
              <a:gd name="connsiteY468" fmla="*/ 5193683 h 6246801"/>
              <a:gd name="connsiteX469" fmla="*/ 4284989 w 9384838"/>
              <a:gd name="connsiteY469" fmla="*/ 5243462 h 6246801"/>
              <a:gd name="connsiteX470" fmla="*/ 4235211 w 9384838"/>
              <a:gd name="connsiteY470" fmla="*/ 5268905 h 6246801"/>
              <a:gd name="connsiteX471" fmla="*/ 4185433 w 9384838"/>
              <a:gd name="connsiteY471" fmla="*/ 5344128 h 6246801"/>
              <a:gd name="connsiteX472" fmla="*/ 4110213 w 9384838"/>
              <a:gd name="connsiteY472" fmla="*/ 5369571 h 6246801"/>
              <a:gd name="connsiteX473" fmla="*/ 4084771 w 9384838"/>
              <a:gd name="connsiteY473" fmla="*/ 5318685 h 6246801"/>
              <a:gd name="connsiteX474" fmla="*/ 4110213 w 9384838"/>
              <a:gd name="connsiteY474" fmla="*/ 5243462 h 6246801"/>
              <a:gd name="connsiteX475" fmla="*/ 4134549 w 9384838"/>
              <a:gd name="connsiteY475" fmla="*/ 5193683 h 6246801"/>
              <a:gd name="connsiteX476" fmla="*/ 4134549 w 9384838"/>
              <a:gd name="connsiteY476" fmla="*/ 5168239 h 6246801"/>
              <a:gd name="connsiteX477" fmla="*/ 4185433 w 9384838"/>
              <a:gd name="connsiteY477" fmla="*/ 5168239 h 6246801"/>
              <a:gd name="connsiteX478" fmla="*/ 4209769 w 9384838"/>
              <a:gd name="connsiteY478" fmla="*/ 5142796 h 6246801"/>
              <a:gd name="connsiteX479" fmla="*/ 4185433 w 9384838"/>
              <a:gd name="connsiteY479" fmla="*/ 5118460 h 6246801"/>
              <a:gd name="connsiteX480" fmla="*/ 4084771 w 9384838"/>
              <a:gd name="connsiteY480" fmla="*/ 5093017 h 6246801"/>
              <a:gd name="connsiteX481" fmla="*/ 4034993 w 9384838"/>
              <a:gd name="connsiteY481" fmla="*/ 5142796 h 6246801"/>
              <a:gd name="connsiteX482" fmla="*/ 3958666 w 9384838"/>
              <a:gd name="connsiteY482" fmla="*/ 5168239 h 6246801"/>
              <a:gd name="connsiteX483" fmla="*/ 3908904 w 9384838"/>
              <a:gd name="connsiteY483" fmla="*/ 5218019 h 6246801"/>
              <a:gd name="connsiteX484" fmla="*/ 3859127 w 9384838"/>
              <a:gd name="connsiteY484" fmla="*/ 5293242 h 6246801"/>
              <a:gd name="connsiteX485" fmla="*/ 3758465 w 9384838"/>
              <a:gd name="connsiteY485" fmla="*/ 5243462 h 6246801"/>
              <a:gd name="connsiteX486" fmla="*/ 3708688 w 9384838"/>
              <a:gd name="connsiteY486" fmla="*/ 5243462 h 6246801"/>
              <a:gd name="connsiteX487" fmla="*/ 3582584 w 9384838"/>
              <a:gd name="connsiteY487" fmla="*/ 5193683 h 6246801"/>
              <a:gd name="connsiteX488" fmla="*/ 3589545 w 9384838"/>
              <a:gd name="connsiteY488" fmla="*/ 5173103 h 6246801"/>
              <a:gd name="connsiteX489" fmla="*/ 3589543 w 9384838"/>
              <a:gd name="connsiteY489" fmla="*/ 5173102 h 6246801"/>
              <a:gd name="connsiteX490" fmla="*/ 3582582 w 9384838"/>
              <a:gd name="connsiteY490" fmla="*/ 5193682 h 6246801"/>
              <a:gd name="connsiteX491" fmla="*/ 3382367 w 9384838"/>
              <a:gd name="connsiteY491" fmla="*/ 5193682 h 6246801"/>
              <a:gd name="connsiteX492" fmla="*/ 3421081 w 9384838"/>
              <a:gd name="connsiteY492" fmla="*/ 5164921 h 6246801"/>
              <a:gd name="connsiteX493" fmla="*/ 3483028 w 9384838"/>
              <a:gd name="connsiteY493" fmla="*/ 5168239 h 6246801"/>
              <a:gd name="connsiteX494" fmla="*/ 3532805 w 9384838"/>
              <a:gd name="connsiteY494" fmla="*/ 5168239 h 6246801"/>
              <a:gd name="connsiteX495" fmla="*/ 3532805 w 9384838"/>
              <a:gd name="connsiteY495" fmla="*/ 5118459 h 6246801"/>
              <a:gd name="connsiteX496" fmla="*/ 3507365 w 9384838"/>
              <a:gd name="connsiteY496" fmla="*/ 5093016 h 6246801"/>
              <a:gd name="connsiteX497" fmla="*/ 3483028 w 9384838"/>
              <a:gd name="connsiteY497" fmla="*/ 5118459 h 6246801"/>
              <a:gd name="connsiteX498" fmla="*/ 3432144 w 9384838"/>
              <a:gd name="connsiteY498" fmla="*/ 5093016 h 6246801"/>
              <a:gd name="connsiteX499" fmla="*/ 3407808 w 9384838"/>
              <a:gd name="connsiteY499" fmla="*/ 5093016 h 6246801"/>
              <a:gd name="connsiteX500" fmla="*/ 3407808 w 9384838"/>
              <a:gd name="connsiteY500" fmla="*/ 5043237 h 6246801"/>
              <a:gd name="connsiteX501" fmla="*/ 3382367 w 9384838"/>
              <a:gd name="connsiteY501" fmla="*/ 5043237 h 6246801"/>
              <a:gd name="connsiteX502" fmla="*/ 3356924 w 9384838"/>
              <a:gd name="connsiteY502" fmla="*/ 5093016 h 6246801"/>
              <a:gd name="connsiteX503" fmla="*/ 3382367 w 9384838"/>
              <a:gd name="connsiteY503" fmla="*/ 5118459 h 6246801"/>
              <a:gd name="connsiteX504" fmla="*/ 3382367 w 9384838"/>
              <a:gd name="connsiteY504" fmla="*/ 5142796 h 6246801"/>
              <a:gd name="connsiteX505" fmla="*/ 3331482 w 9384838"/>
              <a:gd name="connsiteY505" fmla="*/ 5093016 h 6246801"/>
              <a:gd name="connsiteX506" fmla="*/ 3356924 w 9384838"/>
              <a:gd name="connsiteY506" fmla="*/ 5067573 h 6246801"/>
              <a:gd name="connsiteX507" fmla="*/ 3356924 w 9384838"/>
              <a:gd name="connsiteY507" fmla="*/ 4992351 h 6246801"/>
              <a:gd name="connsiteX508" fmla="*/ 3407808 w 9384838"/>
              <a:gd name="connsiteY508" fmla="*/ 4942571 h 6246801"/>
              <a:gd name="connsiteX509" fmla="*/ 3356924 w 9384838"/>
              <a:gd name="connsiteY509" fmla="*/ 4942571 h 6246801"/>
              <a:gd name="connsiteX510" fmla="*/ 3349625 w 9384838"/>
              <a:gd name="connsiteY510" fmla="*/ 4928288 h 6246801"/>
              <a:gd name="connsiteX511" fmla="*/ 3349624 w 9384838"/>
              <a:gd name="connsiteY511" fmla="*/ 4928288 h 6246801"/>
              <a:gd name="connsiteX512" fmla="*/ 3356924 w 9384838"/>
              <a:gd name="connsiteY512" fmla="*/ 4942571 h 6246801"/>
              <a:gd name="connsiteX513" fmla="*/ 3281703 w 9384838"/>
              <a:gd name="connsiteY513" fmla="*/ 4968014 h 6246801"/>
              <a:gd name="connsiteX514" fmla="*/ 3256260 w 9384838"/>
              <a:gd name="connsiteY514" fmla="*/ 5017794 h 6246801"/>
              <a:gd name="connsiteX515" fmla="*/ 3181041 w 9384838"/>
              <a:gd name="connsiteY515" fmla="*/ 5067573 h 6246801"/>
              <a:gd name="connsiteX516" fmla="*/ 3206483 w 9384838"/>
              <a:gd name="connsiteY516" fmla="*/ 5118459 h 6246801"/>
              <a:gd name="connsiteX517" fmla="*/ 3181041 w 9384838"/>
              <a:gd name="connsiteY517" fmla="*/ 5142796 h 6246801"/>
              <a:gd name="connsiteX518" fmla="*/ 3231925 w 9384838"/>
              <a:gd name="connsiteY518" fmla="*/ 5168239 h 6246801"/>
              <a:gd name="connsiteX519" fmla="*/ 3281703 w 9384838"/>
              <a:gd name="connsiteY519" fmla="*/ 5218019 h 6246801"/>
              <a:gd name="connsiteX520" fmla="*/ 3331481 w 9384838"/>
              <a:gd name="connsiteY520" fmla="*/ 5268905 h 6246801"/>
              <a:gd name="connsiteX521" fmla="*/ 3281703 w 9384838"/>
              <a:gd name="connsiteY521" fmla="*/ 5293242 h 6246801"/>
              <a:gd name="connsiteX522" fmla="*/ 3281703 w 9384838"/>
              <a:gd name="connsiteY522" fmla="*/ 5318685 h 6246801"/>
              <a:gd name="connsiteX523" fmla="*/ 3256260 w 9384838"/>
              <a:gd name="connsiteY523" fmla="*/ 5293242 h 6246801"/>
              <a:gd name="connsiteX524" fmla="*/ 3206483 w 9384838"/>
              <a:gd name="connsiteY524" fmla="*/ 5293242 h 6246801"/>
              <a:gd name="connsiteX525" fmla="*/ 3181041 w 9384838"/>
              <a:gd name="connsiteY525" fmla="*/ 5293242 h 6246801"/>
              <a:gd name="connsiteX526" fmla="*/ 3056044 w 9384838"/>
              <a:gd name="connsiteY526" fmla="*/ 5293242 h 6246801"/>
              <a:gd name="connsiteX527" fmla="*/ 3030601 w 9384838"/>
              <a:gd name="connsiteY527" fmla="*/ 5344128 h 6246801"/>
              <a:gd name="connsiteX528" fmla="*/ 3006265 w 9384838"/>
              <a:gd name="connsiteY528" fmla="*/ 5344128 h 6246801"/>
              <a:gd name="connsiteX529" fmla="*/ 2980823 w 9384838"/>
              <a:gd name="connsiteY529" fmla="*/ 5369571 h 6246801"/>
              <a:gd name="connsiteX530" fmla="*/ 3006265 w 9384838"/>
              <a:gd name="connsiteY530" fmla="*/ 5393907 h 6246801"/>
              <a:gd name="connsiteX531" fmla="*/ 2980823 w 9384838"/>
              <a:gd name="connsiteY531" fmla="*/ 5419350 h 6246801"/>
              <a:gd name="connsiteX532" fmla="*/ 2905602 w 9384838"/>
              <a:gd name="connsiteY532" fmla="*/ 5444793 h 6246801"/>
              <a:gd name="connsiteX533" fmla="*/ 2880162 w 9384838"/>
              <a:gd name="connsiteY533" fmla="*/ 5520016 h 6246801"/>
              <a:gd name="connsiteX534" fmla="*/ 2880159 w 9384838"/>
              <a:gd name="connsiteY534" fmla="*/ 5520016 h 6246801"/>
              <a:gd name="connsiteX535" fmla="*/ 2830382 w 9384838"/>
              <a:gd name="connsiteY535" fmla="*/ 5544353 h 6246801"/>
              <a:gd name="connsiteX536" fmla="*/ 2804941 w 9384838"/>
              <a:gd name="connsiteY536" fmla="*/ 5569796 h 6246801"/>
              <a:gd name="connsiteX537" fmla="*/ 2755160 w 9384838"/>
              <a:gd name="connsiteY537" fmla="*/ 5595239 h 6246801"/>
              <a:gd name="connsiteX538" fmla="*/ 2679941 w 9384838"/>
              <a:gd name="connsiteY538" fmla="*/ 5569796 h 6246801"/>
              <a:gd name="connsiteX539" fmla="*/ 2629058 w 9384838"/>
              <a:gd name="connsiteY539" fmla="*/ 5494573 h 6246801"/>
              <a:gd name="connsiteX540" fmla="*/ 2629058 w 9384838"/>
              <a:gd name="connsiteY540" fmla="*/ 5444794 h 6246801"/>
              <a:gd name="connsiteX541" fmla="*/ 2579280 w 9384838"/>
              <a:gd name="connsiteY541" fmla="*/ 5393908 h 6246801"/>
              <a:gd name="connsiteX542" fmla="*/ 2579280 w 9384838"/>
              <a:gd name="connsiteY542" fmla="*/ 5344128 h 6246801"/>
              <a:gd name="connsiteX543" fmla="*/ 2529501 w 9384838"/>
              <a:gd name="connsiteY543" fmla="*/ 5318685 h 6246801"/>
              <a:gd name="connsiteX544" fmla="*/ 2553838 w 9384838"/>
              <a:gd name="connsiteY544" fmla="*/ 5293242 h 6246801"/>
              <a:gd name="connsiteX545" fmla="*/ 2579280 w 9384838"/>
              <a:gd name="connsiteY545" fmla="*/ 5268905 h 6246801"/>
              <a:gd name="connsiteX546" fmla="*/ 2579280 w 9384838"/>
              <a:gd name="connsiteY546" fmla="*/ 5243462 h 6246801"/>
              <a:gd name="connsiteX547" fmla="*/ 2629058 w 9384838"/>
              <a:gd name="connsiteY547" fmla="*/ 5218019 h 6246801"/>
              <a:gd name="connsiteX548" fmla="*/ 2604722 w 9384838"/>
              <a:gd name="connsiteY548" fmla="*/ 5193682 h 6246801"/>
              <a:gd name="connsiteX549" fmla="*/ 2579280 w 9384838"/>
              <a:gd name="connsiteY549" fmla="*/ 5142796 h 6246801"/>
              <a:gd name="connsiteX550" fmla="*/ 2579280 w 9384838"/>
              <a:gd name="connsiteY550" fmla="*/ 5142795 h 6246801"/>
              <a:gd name="connsiteX551" fmla="*/ 2705382 w 9384838"/>
              <a:gd name="connsiteY551" fmla="*/ 5093015 h 6246801"/>
              <a:gd name="connsiteX552" fmla="*/ 2755160 w 9384838"/>
              <a:gd name="connsiteY552" fmla="*/ 5043236 h 6246801"/>
              <a:gd name="connsiteX553" fmla="*/ 2755160 w 9384838"/>
              <a:gd name="connsiteY553" fmla="*/ 4992350 h 6246801"/>
              <a:gd name="connsiteX554" fmla="*/ 2729719 w 9384838"/>
              <a:gd name="connsiteY554" fmla="*/ 4968013 h 6246801"/>
              <a:gd name="connsiteX555" fmla="*/ 2705383 w 9384838"/>
              <a:gd name="connsiteY555" fmla="*/ 4942570 h 6246801"/>
              <a:gd name="connsiteX556" fmla="*/ 2679942 w 9384838"/>
              <a:gd name="connsiteY556" fmla="*/ 4942570 h 6246801"/>
              <a:gd name="connsiteX557" fmla="*/ 2654500 w 9384838"/>
              <a:gd name="connsiteY557" fmla="*/ 4968013 h 6246801"/>
              <a:gd name="connsiteX558" fmla="*/ 2604722 w 9384838"/>
              <a:gd name="connsiteY558" fmla="*/ 4968013 h 6246801"/>
              <a:gd name="connsiteX559" fmla="*/ 2529503 w 9384838"/>
              <a:gd name="connsiteY559" fmla="*/ 4917127 h 6246801"/>
              <a:gd name="connsiteX560" fmla="*/ 2529503 w 9384838"/>
              <a:gd name="connsiteY560" fmla="*/ 4867348 h 6246801"/>
              <a:gd name="connsiteX561" fmla="*/ 2454282 w 9384838"/>
              <a:gd name="connsiteY561" fmla="*/ 4841905 h 6246801"/>
              <a:gd name="connsiteX562" fmla="*/ 2454282 w 9384838"/>
              <a:gd name="connsiteY562" fmla="*/ 4867348 h 6246801"/>
              <a:gd name="connsiteX563" fmla="*/ 2428840 w 9384838"/>
              <a:gd name="connsiteY563" fmla="*/ 4841905 h 6246801"/>
              <a:gd name="connsiteX564" fmla="*/ 2379063 w 9384838"/>
              <a:gd name="connsiteY564" fmla="*/ 4841905 h 6246801"/>
              <a:gd name="connsiteX565" fmla="*/ 2353620 w 9384838"/>
              <a:gd name="connsiteY565" fmla="*/ 4867348 h 6246801"/>
              <a:gd name="connsiteX566" fmla="*/ 2353620 w 9384838"/>
              <a:gd name="connsiteY566" fmla="*/ 4867347 h 6246801"/>
              <a:gd name="connsiteX567" fmla="*/ 2328178 w 9384838"/>
              <a:gd name="connsiteY567" fmla="*/ 4841904 h 6246801"/>
              <a:gd name="connsiteX568" fmla="*/ 2303843 w 9384838"/>
              <a:gd name="connsiteY568" fmla="*/ 4841904 h 6246801"/>
              <a:gd name="connsiteX569" fmla="*/ 2278401 w 9384838"/>
              <a:gd name="connsiteY569" fmla="*/ 4817568 h 6246801"/>
              <a:gd name="connsiteX570" fmla="*/ 2252958 w 9384838"/>
              <a:gd name="connsiteY570" fmla="*/ 4841904 h 6246801"/>
              <a:gd name="connsiteX571" fmla="*/ 2303843 w 9384838"/>
              <a:gd name="connsiteY571" fmla="*/ 4867347 h 6246801"/>
              <a:gd name="connsiteX572" fmla="*/ 2228623 w 9384838"/>
              <a:gd name="connsiteY572" fmla="*/ 4892790 h 6246801"/>
              <a:gd name="connsiteX573" fmla="*/ 2177740 w 9384838"/>
              <a:gd name="connsiteY573" fmla="*/ 4841904 h 6246801"/>
              <a:gd name="connsiteX574" fmla="*/ 2153404 w 9384838"/>
              <a:gd name="connsiteY574" fmla="*/ 4867347 h 6246801"/>
              <a:gd name="connsiteX575" fmla="*/ 2153404 w 9384838"/>
              <a:gd name="connsiteY575" fmla="*/ 4892790 h 6246801"/>
              <a:gd name="connsiteX576" fmla="*/ 2127962 w 9384838"/>
              <a:gd name="connsiteY576" fmla="*/ 4942570 h 6246801"/>
              <a:gd name="connsiteX577" fmla="*/ 2102518 w 9384838"/>
              <a:gd name="connsiteY577" fmla="*/ 4917127 h 6246801"/>
              <a:gd name="connsiteX578" fmla="*/ 2078183 w 9384838"/>
              <a:gd name="connsiteY578" fmla="*/ 4917127 h 6246801"/>
              <a:gd name="connsiteX579" fmla="*/ 2078183 w 9384838"/>
              <a:gd name="connsiteY579" fmla="*/ 4867347 h 6246801"/>
              <a:gd name="connsiteX580" fmla="*/ 2027299 w 9384838"/>
              <a:gd name="connsiteY580" fmla="*/ 4867347 h 6246801"/>
              <a:gd name="connsiteX581" fmla="*/ 2001857 w 9384838"/>
              <a:gd name="connsiteY581" fmla="*/ 4892790 h 6246801"/>
              <a:gd name="connsiteX582" fmla="*/ 1952080 w 9384838"/>
              <a:gd name="connsiteY582" fmla="*/ 4892790 h 6246801"/>
              <a:gd name="connsiteX583" fmla="*/ 1902303 w 9384838"/>
              <a:gd name="connsiteY583" fmla="*/ 4917127 h 6246801"/>
              <a:gd name="connsiteX584" fmla="*/ 1876860 w 9384838"/>
              <a:gd name="connsiteY584" fmla="*/ 4892790 h 6246801"/>
              <a:gd name="connsiteX585" fmla="*/ 1876860 w 9384838"/>
              <a:gd name="connsiteY585" fmla="*/ 4867347 h 6246801"/>
              <a:gd name="connsiteX586" fmla="*/ 1851419 w 9384838"/>
              <a:gd name="connsiteY586" fmla="*/ 4892790 h 6246801"/>
              <a:gd name="connsiteX587" fmla="*/ 1827080 w 9384838"/>
              <a:gd name="connsiteY587" fmla="*/ 4892790 h 6246801"/>
              <a:gd name="connsiteX588" fmla="*/ 1801640 w 9384838"/>
              <a:gd name="connsiteY588" fmla="*/ 4867347 h 6246801"/>
              <a:gd name="connsiteX589" fmla="*/ 1801640 w 9384838"/>
              <a:gd name="connsiteY589" fmla="*/ 4892790 h 6246801"/>
              <a:gd name="connsiteX590" fmla="*/ 1776198 w 9384838"/>
              <a:gd name="connsiteY590" fmla="*/ 4917127 h 6246801"/>
              <a:gd name="connsiteX591" fmla="*/ 1751861 w 9384838"/>
              <a:gd name="connsiteY591" fmla="*/ 4892790 h 6246801"/>
              <a:gd name="connsiteX592" fmla="*/ 1726419 w 9384838"/>
              <a:gd name="connsiteY592" fmla="*/ 4892790 h 6246801"/>
              <a:gd name="connsiteX593" fmla="*/ 1700977 w 9384838"/>
              <a:gd name="connsiteY593" fmla="*/ 4917127 h 6246801"/>
              <a:gd name="connsiteX594" fmla="*/ 1676640 w 9384838"/>
              <a:gd name="connsiteY594" fmla="*/ 4892790 h 6246801"/>
              <a:gd name="connsiteX595" fmla="*/ 1625756 w 9384838"/>
              <a:gd name="connsiteY595" fmla="*/ 4917127 h 6246801"/>
              <a:gd name="connsiteX596" fmla="*/ 1601421 w 9384838"/>
              <a:gd name="connsiteY596" fmla="*/ 4917127 h 6246801"/>
              <a:gd name="connsiteX597" fmla="*/ 1575979 w 9384838"/>
              <a:gd name="connsiteY597" fmla="*/ 4892790 h 6246801"/>
              <a:gd name="connsiteX598" fmla="*/ 1575979 w 9384838"/>
              <a:gd name="connsiteY598" fmla="*/ 4867347 h 6246801"/>
              <a:gd name="connsiteX599" fmla="*/ 1575979 w 9384838"/>
              <a:gd name="connsiteY599" fmla="*/ 4841904 h 6246801"/>
              <a:gd name="connsiteX600" fmla="*/ 1526200 w 9384838"/>
              <a:gd name="connsiteY600" fmla="*/ 4817568 h 6246801"/>
              <a:gd name="connsiteX601" fmla="*/ 1450978 w 9384838"/>
              <a:gd name="connsiteY601" fmla="*/ 4867347 h 6246801"/>
              <a:gd name="connsiteX602" fmla="*/ 1425540 w 9384838"/>
              <a:gd name="connsiteY602" fmla="*/ 4867347 h 6246801"/>
              <a:gd name="connsiteX603" fmla="*/ 1425540 w 9384838"/>
              <a:gd name="connsiteY603" fmla="*/ 4867348 h 6246801"/>
              <a:gd name="connsiteX604" fmla="*/ 1425540 w 9384838"/>
              <a:gd name="connsiteY604" fmla="*/ 4917127 h 6246801"/>
              <a:gd name="connsiteX605" fmla="*/ 1400097 w 9384838"/>
              <a:gd name="connsiteY605" fmla="*/ 4942570 h 6246801"/>
              <a:gd name="connsiteX606" fmla="*/ 1400097 w 9384838"/>
              <a:gd name="connsiteY606" fmla="*/ 4992350 h 6246801"/>
              <a:gd name="connsiteX607" fmla="*/ 1350319 w 9384838"/>
              <a:gd name="connsiteY607" fmla="*/ 4992350 h 6246801"/>
              <a:gd name="connsiteX608" fmla="*/ 1350319 w 9384838"/>
              <a:gd name="connsiteY608" fmla="*/ 5043236 h 6246801"/>
              <a:gd name="connsiteX609" fmla="*/ 1299435 w 9384838"/>
              <a:gd name="connsiteY609" fmla="*/ 4992350 h 6246801"/>
              <a:gd name="connsiteX610" fmla="*/ 1249656 w 9384838"/>
              <a:gd name="connsiteY610" fmla="*/ 4917127 h 6246801"/>
              <a:gd name="connsiteX611" fmla="*/ 1224214 w 9384838"/>
              <a:gd name="connsiteY611" fmla="*/ 4917127 h 6246801"/>
              <a:gd name="connsiteX612" fmla="*/ 1148993 w 9384838"/>
              <a:gd name="connsiteY612" fmla="*/ 4892791 h 6246801"/>
              <a:gd name="connsiteX613" fmla="*/ 1124658 w 9384838"/>
              <a:gd name="connsiteY613" fmla="*/ 4917127 h 6246801"/>
              <a:gd name="connsiteX614" fmla="*/ 1124658 w 9384838"/>
              <a:gd name="connsiteY614" fmla="*/ 4892791 h 6246801"/>
              <a:gd name="connsiteX615" fmla="*/ 1099215 w 9384838"/>
              <a:gd name="connsiteY615" fmla="*/ 4917127 h 6246801"/>
              <a:gd name="connsiteX616" fmla="*/ 1073771 w 9384838"/>
              <a:gd name="connsiteY616" fmla="*/ 4892791 h 6246801"/>
              <a:gd name="connsiteX617" fmla="*/ 1049435 w 9384838"/>
              <a:gd name="connsiteY617" fmla="*/ 4917127 h 6246801"/>
              <a:gd name="connsiteX618" fmla="*/ 998551 w 9384838"/>
              <a:gd name="connsiteY618" fmla="*/ 4917127 h 6246801"/>
              <a:gd name="connsiteX619" fmla="*/ 998551 w 9384838"/>
              <a:gd name="connsiteY619" fmla="*/ 4892791 h 6246801"/>
              <a:gd name="connsiteX620" fmla="*/ 948773 w 9384838"/>
              <a:gd name="connsiteY620" fmla="*/ 4841905 h 6246801"/>
              <a:gd name="connsiteX621" fmla="*/ 898995 w 9384838"/>
              <a:gd name="connsiteY621" fmla="*/ 4867348 h 6246801"/>
              <a:gd name="connsiteX622" fmla="*/ 898995 w 9384838"/>
              <a:gd name="connsiteY622" fmla="*/ 4792125 h 6246801"/>
              <a:gd name="connsiteX623" fmla="*/ 923331 w 9384838"/>
              <a:gd name="connsiteY623" fmla="*/ 4766682 h 6246801"/>
              <a:gd name="connsiteX624" fmla="*/ 923331 w 9384838"/>
              <a:gd name="connsiteY624" fmla="*/ 4716902 h 6246801"/>
              <a:gd name="connsiteX625" fmla="*/ 923331 w 9384838"/>
              <a:gd name="connsiteY625" fmla="*/ 4691459 h 6246801"/>
              <a:gd name="connsiteX626" fmla="*/ 974215 w 9384838"/>
              <a:gd name="connsiteY626" fmla="*/ 4691459 h 6246801"/>
              <a:gd name="connsiteX627" fmla="*/ 998551 w 9384838"/>
              <a:gd name="connsiteY627" fmla="*/ 4667122 h 6246801"/>
              <a:gd name="connsiteX628" fmla="*/ 1049435 w 9384838"/>
              <a:gd name="connsiteY628" fmla="*/ 4716902 h 6246801"/>
              <a:gd name="connsiteX629" fmla="*/ 1148993 w 9384838"/>
              <a:gd name="connsiteY629" fmla="*/ 4716902 h 6246801"/>
              <a:gd name="connsiteX630" fmla="*/ 1174436 w 9384838"/>
              <a:gd name="connsiteY630" fmla="*/ 4667122 h 6246801"/>
              <a:gd name="connsiteX631" fmla="*/ 1224214 w 9384838"/>
              <a:gd name="connsiteY631" fmla="*/ 4667122 h 6246801"/>
              <a:gd name="connsiteX632" fmla="*/ 1249656 w 9384838"/>
              <a:gd name="connsiteY632" fmla="*/ 4616236 h 6246801"/>
              <a:gd name="connsiteX633" fmla="*/ 1275099 w 9384838"/>
              <a:gd name="connsiteY633" fmla="*/ 4616236 h 6246801"/>
              <a:gd name="connsiteX634" fmla="*/ 1275099 w 9384838"/>
              <a:gd name="connsiteY634" fmla="*/ 4616237 h 6246801"/>
              <a:gd name="connsiteX635" fmla="*/ 1350319 w 9384838"/>
              <a:gd name="connsiteY635" fmla="*/ 4616237 h 6246801"/>
              <a:gd name="connsiteX636" fmla="*/ 1374654 w 9384838"/>
              <a:gd name="connsiteY636" fmla="*/ 4590794 h 6246801"/>
              <a:gd name="connsiteX637" fmla="*/ 1425539 w 9384838"/>
              <a:gd name="connsiteY637" fmla="*/ 4566457 h 6246801"/>
              <a:gd name="connsiteX638" fmla="*/ 1550537 w 9384838"/>
              <a:gd name="connsiteY638" fmla="*/ 4491234 h 6246801"/>
              <a:gd name="connsiteX639" fmla="*/ 1651201 w 9384838"/>
              <a:gd name="connsiteY639" fmla="*/ 4440348 h 6246801"/>
              <a:gd name="connsiteX640" fmla="*/ 1751865 w 9384838"/>
              <a:gd name="connsiteY640" fmla="*/ 4416011 h 6246801"/>
              <a:gd name="connsiteX641" fmla="*/ 1776201 w 9384838"/>
              <a:gd name="connsiteY641" fmla="*/ 4365125 h 6246801"/>
              <a:gd name="connsiteX642" fmla="*/ 1751865 w 9384838"/>
              <a:gd name="connsiteY642" fmla="*/ 4340788 h 6246801"/>
              <a:gd name="connsiteX643" fmla="*/ 1801642 w 9384838"/>
              <a:gd name="connsiteY643" fmla="*/ 4340788 h 6246801"/>
              <a:gd name="connsiteX644" fmla="*/ 1827082 w 9384838"/>
              <a:gd name="connsiteY644" fmla="*/ 4315345 h 6246801"/>
              <a:gd name="connsiteX645" fmla="*/ 1902304 w 9384838"/>
              <a:gd name="connsiteY645" fmla="*/ 4340788 h 6246801"/>
              <a:gd name="connsiteX646" fmla="*/ 1952081 w 9384838"/>
              <a:gd name="connsiteY646" fmla="*/ 4315345 h 6246801"/>
              <a:gd name="connsiteX647" fmla="*/ 2001860 w 9384838"/>
              <a:gd name="connsiteY647" fmla="*/ 4340788 h 6246801"/>
              <a:gd name="connsiteX648" fmla="*/ 1952081 w 9384838"/>
              <a:gd name="connsiteY648" fmla="*/ 4340788 h 6246801"/>
              <a:gd name="connsiteX649" fmla="*/ 1952081 w 9384838"/>
              <a:gd name="connsiteY649" fmla="*/ 4390568 h 6246801"/>
              <a:gd name="connsiteX650" fmla="*/ 2027302 w 9384838"/>
              <a:gd name="connsiteY650" fmla="*/ 4416011 h 6246801"/>
              <a:gd name="connsiteX651" fmla="*/ 2052742 w 9384838"/>
              <a:gd name="connsiteY651" fmla="*/ 4416011 h 6246801"/>
              <a:gd name="connsiteX652" fmla="*/ 2102518 w 9384838"/>
              <a:gd name="connsiteY652" fmla="*/ 4390568 h 6246801"/>
              <a:gd name="connsiteX653" fmla="*/ 2127962 w 9384838"/>
              <a:gd name="connsiteY653" fmla="*/ 4390568 h 6246801"/>
              <a:gd name="connsiteX654" fmla="*/ 2203182 w 9384838"/>
              <a:gd name="connsiteY654" fmla="*/ 4440348 h 6246801"/>
              <a:gd name="connsiteX655" fmla="*/ 2328178 w 9384838"/>
              <a:gd name="connsiteY655" fmla="*/ 4465791 h 6246801"/>
              <a:gd name="connsiteX656" fmla="*/ 2428839 w 9384838"/>
              <a:gd name="connsiteY656" fmla="*/ 4465791 h 6246801"/>
              <a:gd name="connsiteX657" fmla="*/ 2478617 w 9384838"/>
              <a:gd name="connsiteY657" fmla="*/ 4440348 h 6246801"/>
              <a:gd name="connsiteX658" fmla="*/ 2529503 w 9384838"/>
              <a:gd name="connsiteY658" fmla="*/ 4416011 h 6246801"/>
              <a:gd name="connsiteX659" fmla="*/ 2579280 w 9384838"/>
              <a:gd name="connsiteY659" fmla="*/ 4440348 h 6246801"/>
              <a:gd name="connsiteX660" fmla="*/ 2629058 w 9384838"/>
              <a:gd name="connsiteY660" fmla="*/ 4440348 h 6246801"/>
              <a:gd name="connsiteX661" fmla="*/ 2679941 w 9384838"/>
              <a:gd name="connsiteY661" fmla="*/ 4465791 h 6246801"/>
              <a:gd name="connsiteX662" fmla="*/ 2679941 w 9384838"/>
              <a:gd name="connsiteY662" fmla="*/ 4465790 h 6246801"/>
              <a:gd name="connsiteX663" fmla="*/ 2705383 w 9384838"/>
              <a:gd name="connsiteY663" fmla="*/ 4465790 h 6246801"/>
              <a:gd name="connsiteX664" fmla="*/ 2804940 w 9384838"/>
              <a:gd name="connsiteY664" fmla="*/ 4440347 h 6246801"/>
              <a:gd name="connsiteX665" fmla="*/ 2830382 w 9384838"/>
              <a:gd name="connsiteY665" fmla="*/ 4491233 h 6246801"/>
              <a:gd name="connsiteX666" fmla="*/ 2804940 w 9384838"/>
              <a:gd name="connsiteY666" fmla="*/ 4515570 h 6246801"/>
              <a:gd name="connsiteX667" fmla="*/ 2780604 w 9384838"/>
              <a:gd name="connsiteY667" fmla="*/ 4541013 h 6246801"/>
              <a:gd name="connsiteX668" fmla="*/ 2804940 w 9384838"/>
              <a:gd name="connsiteY668" fmla="*/ 4566456 h 6246801"/>
              <a:gd name="connsiteX669" fmla="*/ 2804940 w 9384838"/>
              <a:gd name="connsiteY669" fmla="*/ 4590793 h 6246801"/>
              <a:gd name="connsiteX670" fmla="*/ 2855825 w 9384838"/>
              <a:gd name="connsiteY670" fmla="*/ 4590793 h 6246801"/>
              <a:gd name="connsiteX671" fmla="*/ 2855825 w 9384838"/>
              <a:gd name="connsiteY671" fmla="*/ 4566456 h 6246801"/>
              <a:gd name="connsiteX672" fmla="*/ 2880159 w 9384838"/>
              <a:gd name="connsiteY672" fmla="*/ 4566456 h 6246801"/>
              <a:gd name="connsiteX673" fmla="*/ 2880159 w 9384838"/>
              <a:gd name="connsiteY673" fmla="*/ 4605916 h 6246801"/>
              <a:gd name="connsiteX674" fmla="*/ 2880162 w 9384838"/>
              <a:gd name="connsiteY674" fmla="*/ 4605918 h 6246801"/>
              <a:gd name="connsiteX675" fmla="*/ 2880162 w 9384838"/>
              <a:gd name="connsiteY675" fmla="*/ 4566457 h 6246801"/>
              <a:gd name="connsiteX676" fmla="*/ 2931045 w 9384838"/>
              <a:gd name="connsiteY676" fmla="*/ 4616236 h 6246801"/>
              <a:gd name="connsiteX677" fmla="*/ 2980823 w 9384838"/>
              <a:gd name="connsiteY677" fmla="*/ 4641679 h 6246801"/>
              <a:gd name="connsiteX678" fmla="*/ 3006265 w 9384838"/>
              <a:gd name="connsiteY678" fmla="*/ 4616236 h 6246801"/>
              <a:gd name="connsiteX679" fmla="*/ 3030601 w 9384838"/>
              <a:gd name="connsiteY679" fmla="*/ 4616236 h 6246801"/>
              <a:gd name="connsiteX680" fmla="*/ 3056044 w 9384838"/>
              <a:gd name="connsiteY680" fmla="*/ 4590793 h 6246801"/>
              <a:gd name="connsiteX681" fmla="*/ 3105820 w 9384838"/>
              <a:gd name="connsiteY681" fmla="*/ 4590793 h 6246801"/>
              <a:gd name="connsiteX682" fmla="*/ 3131263 w 9384838"/>
              <a:gd name="connsiteY682" fmla="*/ 4541014 h 6246801"/>
              <a:gd name="connsiteX683" fmla="*/ 3131263 w 9384838"/>
              <a:gd name="connsiteY683" fmla="*/ 4590793 h 6246801"/>
              <a:gd name="connsiteX684" fmla="*/ 3156704 w 9384838"/>
              <a:gd name="connsiteY684" fmla="*/ 4566457 h 6246801"/>
              <a:gd name="connsiteX685" fmla="*/ 3181041 w 9384838"/>
              <a:gd name="connsiteY685" fmla="*/ 4515571 h 6246801"/>
              <a:gd name="connsiteX686" fmla="*/ 3156704 w 9384838"/>
              <a:gd name="connsiteY686" fmla="*/ 4440348 h 6246801"/>
              <a:gd name="connsiteX687" fmla="*/ 3131263 w 9384838"/>
              <a:gd name="connsiteY687" fmla="*/ 4416011 h 6246801"/>
              <a:gd name="connsiteX688" fmla="*/ 3181041 w 9384838"/>
              <a:gd name="connsiteY688" fmla="*/ 4365125 h 6246801"/>
              <a:gd name="connsiteX689" fmla="*/ 3231924 w 9384838"/>
              <a:gd name="connsiteY689" fmla="*/ 4340788 h 6246801"/>
              <a:gd name="connsiteX690" fmla="*/ 3256260 w 9384838"/>
              <a:gd name="connsiteY690" fmla="*/ 4289902 h 6246801"/>
              <a:gd name="connsiteX691" fmla="*/ 3281703 w 9384838"/>
              <a:gd name="connsiteY691" fmla="*/ 4289902 h 6246801"/>
              <a:gd name="connsiteX692" fmla="*/ 3281705 w 9384838"/>
              <a:gd name="connsiteY692" fmla="*/ 4289902 h 6246801"/>
              <a:gd name="connsiteX693" fmla="*/ 3307147 w 9384838"/>
              <a:gd name="connsiteY693" fmla="*/ 4265565 h 6246801"/>
              <a:gd name="connsiteX694" fmla="*/ 3356924 w 9384838"/>
              <a:gd name="connsiteY694" fmla="*/ 4265565 h 6246801"/>
              <a:gd name="connsiteX695" fmla="*/ 3457589 w 9384838"/>
              <a:gd name="connsiteY695" fmla="*/ 4190342 h 6246801"/>
              <a:gd name="connsiteX696" fmla="*/ 3558250 w 9384838"/>
              <a:gd name="connsiteY696" fmla="*/ 4089676 h 6246801"/>
              <a:gd name="connsiteX697" fmla="*/ 3582585 w 9384838"/>
              <a:gd name="connsiteY697" fmla="*/ 4014453 h 6246801"/>
              <a:gd name="connsiteX698" fmla="*/ 3608026 w 9384838"/>
              <a:gd name="connsiteY698" fmla="*/ 3989010 h 6246801"/>
              <a:gd name="connsiteX699" fmla="*/ 3582585 w 9384838"/>
              <a:gd name="connsiteY699" fmla="*/ 3963567 h 6246801"/>
              <a:gd name="connsiteX700" fmla="*/ 3608026 w 9384838"/>
              <a:gd name="connsiteY700" fmla="*/ 3913787 h 6246801"/>
              <a:gd name="connsiteX701" fmla="*/ 3582585 w 9384838"/>
              <a:gd name="connsiteY701" fmla="*/ 3888344 h 6246801"/>
              <a:gd name="connsiteX702" fmla="*/ 3608026 w 9384838"/>
              <a:gd name="connsiteY702" fmla="*/ 3838565 h 6246801"/>
              <a:gd name="connsiteX703" fmla="*/ 3633468 w 9384838"/>
              <a:gd name="connsiteY703" fmla="*/ 3813122 h 6246801"/>
              <a:gd name="connsiteX704" fmla="*/ 3683247 w 9384838"/>
              <a:gd name="connsiteY704" fmla="*/ 3788785 h 6246801"/>
              <a:gd name="connsiteX705" fmla="*/ 3708689 w 9384838"/>
              <a:gd name="connsiteY705" fmla="*/ 3813122 h 6246801"/>
              <a:gd name="connsiteX706" fmla="*/ 3783908 w 9384838"/>
              <a:gd name="connsiteY706" fmla="*/ 3788785 h 6246801"/>
              <a:gd name="connsiteX707" fmla="*/ 3883464 w 9384838"/>
              <a:gd name="connsiteY707" fmla="*/ 3763342 h 6246801"/>
              <a:gd name="connsiteX708" fmla="*/ 3883464 w 9384838"/>
              <a:gd name="connsiteY708" fmla="*/ 3813122 h 6246801"/>
              <a:gd name="connsiteX709" fmla="*/ 3833686 w 9384838"/>
              <a:gd name="connsiteY709" fmla="*/ 3813122 h 6246801"/>
              <a:gd name="connsiteX710" fmla="*/ 3808245 w 9384838"/>
              <a:gd name="connsiteY710" fmla="*/ 3838565 h 6246801"/>
              <a:gd name="connsiteX711" fmla="*/ 3808245 w 9384838"/>
              <a:gd name="connsiteY711" fmla="*/ 3888344 h 6246801"/>
              <a:gd name="connsiteX712" fmla="*/ 3758467 w 9384838"/>
              <a:gd name="connsiteY712" fmla="*/ 3864008 h 6246801"/>
              <a:gd name="connsiteX713" fmla="*/ 3708689 w 9384838"/>
              <a:gd name="connsiteY713" fmla="*/ 3913787 h 6246801"/>
              <a:gd name="connsiteX714" fmla="*/ 3683247 w 9384838"/>
              <a:gd name="connsiteY714" fmla="*/ 3888344 h 6246801"/>
              <a:gd name="connsiteX715" fmla="*/ 3633468 w 9384838"/>
              <a:gd name="connsiteY715" fmla="*/ 3913787 h 6246801"/>
              <a:gd name="connsiteX716" fmla="*/ 3657804 w 9384838"/>
              <a:gd name="connsiteY716" fmla="*/ 3939230 h 6246801"/>
              <a:gd name="connsiteX717" fmla="*/ 3633468 w 9384838"/>
              <a:gd name="connsiteY717" fmla="*/ 3963567 h 6246801"/>
              <a:gd name="connsiteX718" fmla="*/ 3657804 w 9384838"/>
              <a:gd name="connsiteY718" fmla="*/ 3963567 h 6246801"/>
              <a:gd name="connsiteX719" fmla="*/ 3683247 w 9384838"/>
              <a:gd name="connsiteY719" fmla="*/ 3989010 h 6246801"/>
              <a:gd name="connsiteX720" fmla="*/ 3708689 w 9384838"/>
              <a:gd name="connsiteY720" fmla="*/ 3989010 h 6246801"/>
              <a:gd name="connsiteX721" fmla="*/ 3708689 w 9384838"/>
              <a:gd name="connsiteY721" fmla="*/ 4014453 h 6246801"/>
              <a:gd name="connsiteX722" fmla="*/ 3708688 w 9384838"/>
              <a:gd name="connsiteY722" fmla="*/ 4014453 h 6246801"/>
              <a:gd name="connsiteX723" fmla="*/ 3657804 w 9384838"/>
              <a:gd name="connsiteY723" fmla="*/ 4064233 h 6246801"/>
              <a:gd name="connsiteX724" fmla="*/ 3683246 w 9384838"/>
              <a:gd name="connsiteY724" fmla="*/ 4139455 h 6246801"/>
              <a:gd name="connsiteX725" fmla="*/ 3808243 w 9384838"/>
              <a:gd name="connsiteY725" fmla="*/ 4164898 h 6246801"/>
              <a:gd name="connsiteX726" fmla="*/ 3833684 w 9384838"/>
              <a:gd name="connsiteY726" fmla="*/ 4089676 h 6246801"/>
              <a:gd name="connsiteX727" fmla="*/ 3958666 w 9384838"/>
              <a:gd name="connsiteY727" fmla="*/ 4089676 h 6246801"/>
              <a:gd name="connsiteX728" fmla="*/ 4084770 w 9384838"/>
              <a:gd name="connsiteY728" fmla="*/ 4064233 h 6246801"/>
              <a:gd name="connsiteX729" fmla="*/ 4185432 w 9384838"/>
              <a:gd name="connsiteY729" fmla="*/ 4064233 h 6246801"/>
              <a:gd name="connsiteX730" fmla="*/ 4460870 w 9384838"/>
              <a:gd name="connsiteY730" fmla="*/ 3888345 h 6246801"/>
              <a:gd name="connsiteX731" fmla="*/ 4510648 w 9384838"/>
              <a:gd name="connsiteY731" fmla="*/ 3763342 h 6246801"/>
              <a:gd name="connsiteX732" fmla="*/ 4761751 w 9384838"/>
              <a:gd name="connsiteY732" fmla="*/ 3713562 h 6246801"/>
              <a:gd name="connsiteX733" fmla="*/ 4836971 w 9384838"/>
              <a:gd name="connsiteY733" fmla="*/ 3612896 h 6246801"/>
              <a:gd name="connsiteX734" fmla="*/ 4887855 w 9384838"/>
              <a:gd name="connsiteY734" fmla="*/ 3487894 h 6246801"/>
              <a:gd name="connsiteX735" fmla="*/ 4887855 w 9384838"/>
              <a:gd name="connsiteY735" fmla="*/ 3487893 h 6246801"/>
              <a:gd name="connsiteX736" fmla="*/ 4937633 w 9384838"/>
              <a:gd name="connsiteY736" fmla="*/ 3437007 h 6246801"/>
              <a:gd name="connsiteX737" fmla="*/ 5012854 w 9384838"/>
              <a:gd name="connsiteY737" fmla="*/ 3387227 h 6246801"/>
              <a:gd name="connsiteX738" fmla="*/ 5038296 w 9384838"/>
              <a:gd name="connsiteY738" fmla="*/ 3336341 h 6246801"/>
              <a:gd name="connsiteX739" fmla="*/ 5113516 w 9384838"/>
              <a:gd name="connsiteY739" fmla="*/ 3236782 h 6246801"/>
              <a:gd name="connsiteX740" fmla="*/ 5137852 w 9384838"/>
              <a:gd name="connsiteY740" fmla="*/ 3185896 h 6246801"/>
              <a:gd name="connsiteX741" fmla="*/ 5163294 w 9384838"/>
              <a:gd name="connsiteY741" fmla="*/ 3161560 h 6246801"/>
              <a:gd name="connsiteX742" fmla="*/ 5238514 w 9384838"/>
              <a:gd name="connsiteY742" fmla="*/ 3011116 h 6246801"/>
              <a:gd name="connsiteX743" fmla="*/ 5263957 w 9384838"/>
              <a:gd name="connsiteY743" fmla="*/ 2860672 h 6246801"/>
              <a:gd name="connsiteX744" fmla="*/ 5188736 w 9384838"/>
              <a:gd name="connsiteY744" fmla="*/ 2809788 h 6246801"/>
              <a:gd name="connsiteX745" fmla="*/ 5163294 w 9384838"/>
              <a:gd name="connsiteY745" fmla="*/ 2835229 h 6246801"/>
              <a:gd name="connsiteX746" fmla="*/ 5137852 w 9384838"/>
              <a:gd name="connsiteY746" fmla="*/ 2835229 h 6246801"/>
              <a:gd name="connsiteX747" fmla="*/ 5137852 w 9384838"/>
              <a:gd name="connsiteY747" fmla="*/ 2785450 h 6246801"/>
              <a:gd name="connsiteX748" fmla="*/ 5188736 w 9384838"/>
              <a:gd name="connsiteY748" fmla="*/ 2785450 h 6246801"/>
              <a:gd name="connsiteX749" fmla="*/ 5263957 w 9384838"/>
              <a:gd name="connsiteY749" fmla="*/ 2734563 h 6246801"/>
              <a:gd name="connsiteX750" fmla="*/ 5339177 w 9384838"/>
              <a:gd name="connsiteY750" fmla="*/ 2609561 h 6246801"/>
              <a:gd name="connsiteX751" fmla="*/ 5289399 w 9384838"/>
              <a:gd name="connsiteY751" fmla="*/ 2534339 h 6246801"/>
              <a:gd name="connsiteX752" fmla="*/ 5289931 w 9384838"/>
              <a:gd name="connsiteY752" fmla="*/ 2534660 h 6246801"/>
              <a:gd name="connsiteX753" fmla="*/ 5289398 w 9384838"/>
              <a:gd name="connsiteY753" fmla="*/ 2534339 h 6246801"/>
              <a:gd name="connsiteX754" fmla="*/ 5313734 w 9384838"/>
              <a:gd name="connsiteY754" fmla="*/ 2483451 h 6246801"/>
              <a:gd name="connsiteX755" fmla="*/ 5289398 w 9384838"/>
              <a:gd name="connsiteY755" fmla="*/ 2459115 h 6246801"/>
              <a:gd name="connsiteX756" fmla="*/ 5364618 w 9384838"/>
              <a:gd name="connsiteY756" fmla="*/ 2408231 h 6246801"/>
              <a:gd name="connsiteX757" fmla="*/ 5388954 w 9384838"/>
              <a:gd name="connsiteY757" fmla="*/ 2433674 h 6246801"/>
              <a:gd name="connsiteX758" fmla="*/ 5464174 w 9384838"/>
              <a:gd name="connsiteY758" fmla="*/ 2408231 h 6246801"/>
              <a:gd name="connsiteX759" fmla="*/ 5515059 w 9384838"/>
              <a:gd name="connsiteY759" fmla="*/ 2333007 h 6246801"/>
              <a:gd name="connsiteX760" fmla="*/ 5539394 w 9384838"/>
              <a:gd name="connsiteY760" fmla="*/ 2257785 h 6246801"/>
              <a:gd name="connsiteX761" fmla="*/ 5539394 w 9384838"/>
              <a:gd name="connsiteY761" fmla="*/ 2233447 h 6246801"/>
              <a:gd name="connsiteX762" fmla="*/ 5564837 w 9384838"/>
              <a:gd name="connsiteY762" fmla="*/ 2182565 h 6246801"/>
              <a:gd name="connsiteX763" fmla="*/ 5614615 w 9384838"/>
              <a:gd name="connsiteY763" fmla="*/ 2233447 h 6246801"/>
              <a:gd name="connsiteX764" fmla="*/ 5640057 w 9384838"/>
              <a:gd name="connsiteY764" fmla="*/ 2208005 h 6246801"/>
              <a:gd name="connsiteX765" fmla="*/ 5665499 w 9384838"/>
              <a:gd name="connsiteY765" fmla="*/ 2233447 h 6246801"/>
              <a:gd name="connsiteX766" fmla="*/ 5665499 w 9384838"/>
              <a:gd name="connsiteY766" fmla="*/ 2257785 h 6246801"/>
              <a:gd name="connsiteX767" fmla="*/ 5640057 w 9384838"/>
              <a:gd name="connsiteY767" fmla="*/ 2408231 h 6246801"/>
              <a:gd name="connsiteX768" fmla="*/ 5689835 w 9384838"/>
              <a:gd name="connsiteY768" fmla="*/ 2433674 h 6246801"/>
              <a:gd name="connsiteX769" fmla="*/ 5740719 w 9384838"/>
              <a:gd name="connsiteY769" fmla="*/ 2408231 h 6246801"/>
              <a:gd name="connsiteX770" fmla="*/ 5765055 w 9384838"/>
              <a:gd name="connsiteY770" fmla="*/ 2358450 h 6246801"/>
              <a:gd name="connsiteX771" fmla="*/ 5840275 w 9384838"/>
              <a:gd name="connsiteY771" fmla="*/ 2459115 h 6246801"/>
              <a:gd name="connsiteX772" fmla="*/ 5891159 w 9384838"/>
              <a:gd name="connsiteY772" fmla="*/ 2408231 h 6246801"/>
              <a:gd name="connsiteX773" fmla="*/ 5940937 w 9384838"/>
              <a:gd name="connsiteY773" fmla="*/ 2283229 h 6246801"/>
              <a:gd name="connsiteX774" fmla="*/ 5891159 w 9384838"/>
              <a:gd name="connsiteY774" fmla="*/ 2208005 h 6246801"/>
              <a:gd name="connsiteX775" fmla="*/ 5840275 w 9384838"/>
              <a:gd name="connsiteY775" fmla="*/ 2257785 h 6246801"/>
              <a:gd name="connsiteX776" fmla="*/ 5715277 w 9384838"/>
              <a:gd name="connsiteY776" fmla="*/ 2283229 h 6246801"/>
              <a:gd name="connsiteX777" fmla="*/ 5765055 w 9384838"/>
              <a:gd name="connsiteY777" fmla="*/ 2132783 h 6246801"/>
              <a:gd name="connsiteX778" fmla="*/ 5840275 w 9384838"/>
              <a:gd name="connsiteY778" fmla="*/ 2081897 h 6246801"/>
              <a:gd name="connsiteX779" fmla="*/ 8270546 w 9384838"/>
              <a:gd name="connsiteY779" fmla="*/ 1474959 h 6246801"/>
              <a:gd name="connsiteX780" fmla="*/ 8282255 w 9384838"/>
              <a:gd name="connsiteY780" fmla="*/ 1480813 h 6246801"/>
              <a:gd name="connsiteX781" fmla="*/ 8274449 w 9384838"/>
              <a:gd name="connsiteY781" fmla="*/ 1490571 h 6246801"/>
              <a:gd name="connsiteX782" fmla="*/ 8264691 w 9384838"/>
              <a:gd name="connsiteY782" fmla="*/ 1491546 h 6246801"/>
              <a:gd name="connsiteX783" fmla="*/ 8247128 w 9384838"/>
              <a:gd name="connsiteY783" fmla="*/ 1501304 h 6246801"/>
              <a:gd name="connsiteX784" fmla="*/ 8250055 w 9384838"/>
              <a:gd name="connsiteY784" fmla="*/ 1485692 h 6246801"/>
              <a:gd name="connsiteX785" fmla="*/ 8265667 w 9384838"/>
              <a:gd name="connsiteY785" fmla="*/ 1485692 h 6246801"/>
              <a:gd name="connsiteX786" fmla="*/ 8270546 w 9384838"/>
              <a:gd name="connsiteY786" fmla="*/ 1474959 h 6246801"/>
              <a:gd name="connsiteX787" fmla="*/ 8187608 w 9384838"/>
              <a:gd name="connsiteY787" fmla="*/ 1463250 h 6246801"/>
              <a:gd name="connsiteX788" fmla="*/ 8203220 w 9384838"/>
              <a:gd name="connsiteY788" fmla="*/ 1472032 h 6246801"/>
              <a:gd name="connsiteX789" fmla="*/ 8215904 w 9384838"/>
              <a:gd name="connsiteY789" fmla="*/ 1471056 h 6246801"/>
              <a:gd name="connsiteX790" fmla="*/ 8214929 w 9384838"/>
              <a:gd name="connsiteY790" fmla="*/ 1479838 h 6246801"/>
              <a:gd name="connsiteX791" fmla="*/ 8216880 w 9384838"/>
              <a:gd name="connsiteY791" fmla="*/ 1484717 h 6246801"/>
              <a:gd name="connsiteX792" fmla="*/ 8195414 w 9384838"/>
              <a:gd name="connsiteY792" fmla="*/ 1482765 h 6246801"/>
              <a:gd name="connsiteX793" fmla="*/ 8197365 w 9384838"/>
              <a:gd name="connsiteY793" fmla="*/ 1476909 h 6246801"/>
              <a:gd name="connsiteX794" fmla="*/ 8187608 w 9384838"/>
              <a:gd name="connsiteY794" fmla="*/ 1463250 h 6246801"/>
              <a:gd name="connsiteX795" fmla="*/ 8289085 w 9384838"/>
              <a:gd name="connsiteY795" fmla="*/ 1415439 h 6246801"/>
              <a:gd name="connsiteX796" fmla="*/ 8307624 w 9384838"/>
              <a:gd name="connsiteY796" fmla="*/ 1425197 h 6246801"/>
              <a:gd name="connsiteX797" fmla="*/ 8318357 w 9384838"/>
              <a:gd name="connsiteY797" fmla="*/ 1429100 h 6246801"/>
              <a:gd name="connsiteX798" fmla="*/ 8307624 w 9384838"/>
              <a:gd name="connsiteY798" fmla="*/ 1443734 h 6246801"/>
              <a:gd name="connsiteX799" fmla="*/ 8313478 w 9384838"/>
              <a:gd name="connsiteY799" fmla="*/ 1452516 h 6246801"/>
              <a:gd name="connsiteX800" fmla="*/ 8282255 w 9384838"/>
              <a:gd name="connsiteY800" fmla="*/ 1469104 h 6246801"/>
              <a:gd name="connsiteX801" fmla="*/ 8280303 w 9384838"/>
              <a:gd name="connsiteY801" fmla="*/ 1453493 h 6246801"/>
              <a:gd name="connsiteX802" fmla="*/ 8269570 w 9384838"/>
              <a:gd name="connsiteY802" fmla="*/ 1425197 h 6246801"/>
              <a:gd name="connsiteX803" fmla="*/ 8289085 w 9384838"/>
              <a:gd name="connsiteY803" fmla="*/ 1415439 h 6246801"/>
              <a:gd name="connsiteX804" fmla="*/ 8360314 w 9384838"/>
              <a:gd name="connsiteY804" fmla="*/ 1357869 h 6246801"/>
              <a:gd name="connsiteX805" fmla="*/ 8376902 w 9384838"/>
              <a:gd name="connsiteY805" fmla="*/ 1366651 h 6246801"/>
              <a:gd name="connsiteX806" fmla="*/ 8379829 w 9384838"/>
              <a:gd name="connsiteY806" fmla="*/ 1382264 h 6246801"/>
              <a:gd name="connsiteX807" fmla="*/ 8349581 w 9384838"/>
              <a:gd name="connsiteY807" fmla="*/ 1375434 h 6246801"/>
              <a:gd name="connsiteX808" fmla="*/ 8360314 w 9384838"/>
              <a:gd name="connsiteY808" fmla="*/ 1357869 h 6246801"/>
              <a:gd name="connsiteX809" fmla="*/ 8571073 w 9384838"/>
              <a:gd name="connsiteY809" fmla="*/ 1228098 h 6246801"/>
              <a:gd name="connsiteX810" fmla="*/ 8597418 w 9384838"/>
              <a:gd name="connsiteY810" fmla="*/ 1253467 h 6246801"/>
              <a:gd name="connsiteX811" fmla="*/ 8592539 w 9384838"/>
              <a:gd name="connsiteY811" fmla="*/ 1260297 h 6246801"/>
              <a:gd name="connsiteX812" fmla="*/ 8592539 w 9384838"/>
              <a:gd name="connsiteY812" fmla="*/ 1272981 h 6246801"/>
              <a:gd name="connsiteX813" fmla="*/ 8572049 w 9384838"/>
              <a:gd name="connsiteY813" fmla="*/ 1273957 h 6246801"/>
              <a:gd name="connsiteX814" fmla="*/ 8561316 w 9384838"/>
              <a:gd name="connsiteY814" fmla="*/ 1285666 h 6246801"/>
              <a:gd name="connsiteX815" fmla="*/ 8554486 w 9384838"/>
              <a:gd name="connsiteY815" fmla="*/ 1302253 h 6246801"/>
              <a:gd name="connsiteX816" fmla="*/ 8533995 w 9384838"/>
              <a:gd name="connsiteY816" fmla="*/ 1311035 h 6246801"/>
              <a:gd name="connsiteX817" fmla="*/ 8510577 w 9384838"/>
              <a:gd name="connsiteY817" fmla="*/ 1309083 h 6246801"/>
              <a:gd name="connsiteX818" fmla="*/ 8505699 w 9384838"/>
              <a:gd name="connsiteY818" fmla="*/ 1331526 h 6246801"/>
              <a:gd name="connsiteX819" fmla="*/ 8494966 w 9384838"/>
              <a:gd name="connsiteY819" fmla="*/ 1335428 h 6246801"/>
              <a:gd name="connsiteX820" fmla="*/ 8482281 w 9384838"/>
              <a:gd name="connsiteY820" fmla="*/ 1312986 h 6246801"/>
              <a:gd name="connsiteX821" fmla="*/ 8474475 w 9384838"/>
              <a:gd name="connsiteY821" fmla="*/ 1303229 h 6246801"/>
              <a:gd name="connsiteX822" fmla="*/ 8467645 w 9384838"/>
              <a:gd name="connsiteY822" fmla="*/ 1279811 h 6246801"/>
              <a:gd name="connsiteX823" fmla="*/ 8476427 w 9384838"/>
              <a:gd name="connsiteY823" fmla="*/ 1270054 h 6246801"/>
              <a:gd name="connsiteX824" fmla="*/ 8524238 w 9384838"/>
              <a:gd name="connsiteY824" fmla="*/ 1261273 h 6246801"/>
              <a:gd name="connsiteX825" fmla="*/ 8551558 w 9384838"/>
              <a:gd name="connsiteY825" fmla="*/ 1236879 h 6246801"/>
              <a:gd name="connsiteX826" fmla="*/ 8567170 w 9384838"/>
              <a:gd name="connsiteY826" fmla="*/ 1237855 h 6246801"/>
              <a:gd name="connsiteX827" fmla="*/ 8571073 w 9384838"/>
              <a:gd name="connsiteY827" fmla="*/ 1228098 h 6246801"/>
              <a:gd name="connsiteX828" fmla="*/ 8306648 w 9384838"/>
              <a:gd name="connsiteY828" fmla="*/ 884639 h 6246801"/>
              <a:gd name="connsiteX829" fmla="*/ 8328114 w 9384838"/>
              <a:gd name="connsiteY829" fmla="*/ 903178 h 6246801"/>
              <a:gd name="connsiteX830" fmla="*/ 8334944 w 9384838"/>
              <a:gd name="connsiteY830" fmla="*/ 917814 h 6246801"/>
              <a:gd name="connsiteX831" fmla="*/ 8368119 w 9384838"/>
              <a:gd name="connsiteY831" fmla="*/ 935377 h 6246801"/>
              <a:gd name="connsiteX832" fmla="*/ 8422761 w 9384838"/>
              <a:gd name="connsiteY832" fmla="*/ 939280 h 6246801"/>
              <a:gd name="connsiteX833" fmla="*/ 8461790 w 9384838"/>
              <a:gd name="connsiteY833" fmla="*/ 922693 h 6246801"/>
              <a:gd name="connsiteX834" fmla="*/ 8450081 w 9384838"/>
              <a:gd name="connsiteY834" fmla="*/ 963674 h 6246801"/>
              <a:gd name="connsiteX835" fmla="*/ 8431542 w 9384838"/>
              <a:gd name="connsiteY835" fmla="*/ 975382 h 6246801"/>
              <a:gd name="connsiteX836" fmla="*/ 8415930 w 9384838"/>
              <a:gd name="connsiteY836" fmla="*/ 963674 h 6246801"/>
              <a:gd name="connsiteX837" fmla="*/ 8397391 w 9384838"/>
              <a:gd name="connsiteY837" fmla="*/ 963674 h 6246801"/>
              <a:gd name="connsiteX838" fmla="*/ 8359338 w 9384838"/>
              <a:gd name="connsiteY838" fmla="*/ 1014411 h 6246801"/>
              <a:gd name="connsiteX839" fmla="*/ 8284206 w 9384838"/>
              <a:gd name="connsiteY839" fmla="*/ 1020265 h 6246801"/>
              <a:gd name="connsiteX840" fmla="*/ 8247128 w 9384838"/>
              <a:gd name="connsiteY840" fmla="*/ 1070028 h 6246801"/>
              <a:gd name="connsiteX841" fmla="*/ 8212977 w 9384838"/>
              <a:gd name="connsiteY841" fmla="*/ 1083688 h 6246801"/>
              <a:gd name="connsiteX842" fmla="*/ 8184681 w 9384838"/>
              <a:gd name="connsiteY842" fmla="*/ 1151014 h 6246801"/>
              <a:gd name="connsiteX843" fmla="*/ 8163215 w 9384838"/>
              <a:gd name="connsiteY843" fmla="*/ 1151014 h 6246801"/>
              <a:gd name="connsiteX844" fmla="*/ 8155409 w 9384838"/>
              <a:gd name="connsiteY844" fmla="*/ 1207607 h 6246801"/>
              <a:gd name="connsiteX845" fmla="*/ 8099792 w 9384838"/>
              <a:gd name="connsiteY845" fmla="*/ 1223219 h 6246801"/>
              <a:gd name="connsiteX846" fmla="*/ 8077350 w 9384838"/>
              <a:gd name="connsiteY846" fmla="*/ 1247612 h 6246801"/>
              <a:gd name="connsiteX847" fmla="*/ 8066617 w 9384838"/>
              <a:gd name="connsiteY847" fmla="*/ 1319817 h 6246801"/>
              <a:gd name="connsiteX848" fmla="*/ 8057835 w 9384838"/>
              <a:gd name="connsiteY848" fmla="*/ 1315914 h 6246801"/>
              <a:gd name="connsiteX849" fmla="*/ 8009048 w 9384838"/>
              <a:gd name="connsiteY849" fmla="*/ 1320793 h 6246801"/>
              <a:gd name="connsiteX850" fmla="*/ 8009048 w 9384838"/>
              <a:gd name="connsiteY850" fmla="*/ 1309084 h 6246801"/>
              <a:gd name="connsiteX851" fmla="*/ 8010024 w 9384838"/>
              <a:gd name="connsiteY851" fmla="*/ 1293472 h 6246801"/>
              <a:gd name="connsiteX852" fmla="*/ 8002218 w 9384838"/>
              <a:gd name="connsiteY852" fmla="*/ 1262248 h 6246801"/>
              <a:gd name="connsiteX853" fmla="*/ 8013927 w 9384838"/>
              <a:gd name="connsiteY853" fmla="*/ 1254442 h 6246801"/>
              <a:gd name="connsiteX854" fmla="*/ 8038320 w 9384838"/>
              <a:gd name="connsiteY854" fmla="*/ 1219316 h 6246801"/>
              <a:gd name="connsiteX855" fmla="*/ 8077350 w 9384838"/>
              <a:gd name="connsiteY855" fmla="*/ 1190044 h 6246801"/>
              <a:gd name="connsiteX856" fmla="*/ 8108573 w 9384838"/>
              <a:gd name="connsiteY856" fmla="*/ 1167602 h 6246801"/>
              <a:gd name="connsiteX857" fmla="*/ 8111501 w 9384838"/>
              <a:gd name="connsiteY857" fmla="*/ 1154917 h 6246801"/>
              <a:gd name="connsiteX858" fmla="*/ 8135894 w 9384838"/>
              <a:gd name="connsiteY858" fmla="*/ 1148087 h 6246801"/>
              <a:gd name="connsiteX859" fmla="*/ 8141748 w 9384838"/>
              <a:gd name="connsiteY859" fmla="*/ 1130524 h 6246801"/>
              <a:gd name="connsiteX860" fmla="*/ 8135894 w 9384838"/>
              <a:gd name="connsiteY860" fmla="*/ 1121742 h 6246801"/>
              <a:gd name="connsiteX861" fmla="*/ 8143700 w 9384838"/>
              <a:gd name="connsiteY861" fmla="*/ 1104179 h 6246801"/>
              <a:gd name="connsiteX862" fmla="*/ 8200293 w 9384838"/>
              <a:gd name="connsiteY862" fmla="*/ 1030998 h 6246801"/>
              <a:gd name="connsiteX863" fmla="*/ 8231516 w 9384838"/>
              <a:gd name="connsiteY863" fmla="*/ 993920 h 6246801"/>
              <a:gd name="connsiteX864" fmla="*/ 8245176 w 9384838"/>
              <a:gd name="connsiteY864" fmla="*/ 957819 h 6246801"/>
              <a:gd name="connsiteX865" fmla="*/ 8258837 w 9384838"/>
              <a:gd name="connsiteY865" fmla="*/ 944159 h 6246801"/>
              <a:gd name="connsiteX866" fmla="*/ 8260788 w 9384838"/>
              <a:gd name="connsiteY866" fmla="*/ 920741 h 6246801"/>
              <a:gd name="connsiteX867" fmla="*/ 8289085 w 9384838"/>
              <a:gd name="connsiteY867" fmla="*/ 889516 h 6246801"/>
              <a:gd name="connsiteX868" fmla="*/ 8306648 w 9384838"/>
              <a:gd name="connsiteY868" fmla="*/ 884639 h 6246801"/>
              <a:gd name="connsiteX869" fmla="*/ 9328245 w 9384838"/>
              <a:gd name="connsiteY869" fmla="*/ 311878 h 6246801"/>
              <a:gd name="connsiteX870" fmla="*/ 9371178 w 9384838"/>
              <a:gd name="connsiteY870" fmla="*/ 317733 h 6246801"/>
              <a:gd name="connsiteX871" fmla="*/ 9384838 w 9384838"/>
              <a:gd name="connsiteY871" fmla="*/ 341150 h 6246801"/>
              <a:gd name="connsiteX872" fmla="*/ 9357517 w 9384838"/>
              <a:gd name="connsiteY872" fmla="*/ 360665 h 6246801"/>
              <a:gd name="connsiteX873" fmla="*/ 9357517 w 9384838"/>
              <a:gd name="connsiteY873" fmla="*/ 378228 h 6246801"/>
              <a:gd name="connsiteX874" fmla="*/ 9371178 w 9384838"/>
              <a:gd name="connsiteY874" fmla="*/ 393840 h 6246801"/>
              <a:gd name="connsiteX875" fmla="*/ 9367275 w 9384838"/>
              <a:gd name="connsiteY875" fmla="*/ 427015 h 6246801"/>
              <a:gd name="connsiteX876" fmla="*/ 9314585 w 9384838"/>
              <a:gd name="connsiteY876" fmla="*/ 427015 h 6246801"/>
              <a:gd name="connsiteX877" fmla="*/ 9250186 w 9384838"/>
              <a:gd name="connsiteY877" fmla="*/ 440675 h 6246801"/>
              <a:gd name="connsiteX878" fmla="*/ 9213108 w 9384838"/>
              <a:gd name="connsiteY878" fmla="*/ 471899 h 6246801"/>
              <a:gd name="connsiteX879" fmla="*/ 9162370 w 9384838"/>
              <a:gd name="connsiteY879" fmla="*/ 491414 h 6246801"/>
              <a:gd name="connsiteX880" fmla="*/ 9099923 w 9384838"/>
              <a:gd name="connsiteY880" fmla="*/ 526540 h 6246801"/>
              <a:gd name="connsiteX881" fmla="*/ 9035524 w 9384838"/>
              <a:gd name="connsiteY881" fmla="*/ 587036 h 6246801"/>
              <a:gd name="connsiteX882" fmla="*/ 8996494 w 9384838"/>
              <a:gd name="connsiteY882" fmla="*/ 635822 h 6246801"/>
              <a:gd name="connsiteX883" fmla="*/ 8961368 w 9384838"/>
              <a:gd name="connsiteY883" fmla="*/ 637774 h 6246801"/>
              <a:gd name="connsiteX884" fmla="*/ 8951610 w 9384838"/>
              <a:gd name="connsiteY884" fmla="*/ 647531 h 6246801"/>
              <a:gd name="connsiteX885" fmla="*/ 8926241 w 9384838"/>
              <a:gd name="connsiteY885" fmla="*/ 637774 h 6246801"/>
              <a:gd name="connsiteX886" fmla="*/ 8916484 w 9384838"/>
              <a:gd name="connsiteY886" fmla="*/ 608501 h 6246801"/>
              <a:gd name="connsiteX887" fmla="*/ 8883309 w 9384838"/>
              <a:gd name="connsiteY887" fmla="*/ 622162 h 6246801"/>
              <a:gd name="connsiteX888" fmla="*/ 8877454 w 9384838"/>
              <a:gd name="connsiteY888" fmla="*/ 651434 h 6246801"/>
              <a:gd name="connsiteX889" fmla="*/ 8887212 w 9384838"/>
              <a:gd name="connsiteY889" fmla="*/ 665094 h 6246801"/>
              <a:gd name="connsiteX890" fmla="*/ 8846231 w 9384838"/>
              <a:gd name="connsiteY890" fmla="*/ 719735 h 6246801"/>
              <a:gd name="connsiteX891" fmla="*/ 8799395 w 9384838"/>
              <a:gd name="connsiteY891" fmla="*/ 749008 h 6246801"/>
              <a:gd name="connsiteX892" fmla="*/ 8766220 w 9384838"/>
              <a:gd name="connsiteY892" fmla="*/ 774380 h 6246801"/>
              <a:gd name="connsiteX893" fmla="*/ 8731094 w 9384838"/>
              <a:gd name="connsiteY893" fmla="*/ 844633 h 6246801"/>
              <a:gd name="connsiteX894" fmla="*/ 8697919 w 9384838"/>
              <a:gd name="connsiteY894" fmla="*/ 862196 h 6246801"/>
              <a:gd name="connsiteX895" fmla="*/ 8666695 w 9384838"/>
              <a:gd name="connsiteY895" fmla="*/ 862196 h 6246801"/>
              <a:gd name="connsiteX896" fmla="*/ 8641326 w 9384838"/>
              <a:gd name="connsiteY896" fmla="*/ 887565 h 6246801"/>
              <a:gd name="connsiteX897" fmla="*/ 8614005 w 9384838"/>
              <a:gd name="connsiteY897" fmla="*/ 932449 h 6246801"/>
              <a:gd name="connsiteX898" fmla="*/ 8590587 w 9384838"/>
              <a:gd name="connsiteY898" fmla="*/ 936351 h 6246801"/>
              <a:gd name="connsiteX899" fmla="*/ 8576927 w 9384838"/>
              <a:gd name="connsiteY899" fmla="*/ 920740 h 6246801"/>
              <a:gd name="connsiteX900" fmla="*/ 8590587 w 9384838"/>
              <a:gd name="connsiteY900" fmla="*/ 885614 h 6246801"/>
              <a:gd name="connsiteX901" fmla="*/ 8602296 w 9384838"/>
              <a:gd name="connsiteY901" fmla="*/ 881711 h 6246801"/>
              <a:gd name="connsiteX902" fmla="*/ 8610102 w 9384838"/>
              <a:gd name="connsiteY902" fmla="*/ 868050 h 6246801"/>
              <a:gd name="connsiteX903" fmla="*/ 8606199 w 9384838"/>
              <a:gd name="connsiteY903" fmla="*/ 850487 h 6246801"/>
              <a:gd name="connsiteX904" fmla="*/ 8612054 w 9384838"/>
              <a:gd name="connsiteY904" fmla="*/ 825118 h 6246801"/>
              <a:gd name="connsiteX905" fmla="*/ 8623762 w 9384838"/>
              <a:gd name="connsiteY905" fmla="*/ 846584 h 6246801"/>
              <a:gd name="connsiteX906" fmla="*/ 8637423 w 9384838"/>
              <a:gd name="connsiteY906" fmla="*/ 848536 h 6246801"/>
              <a:gd name="connsiteX907" fmla="*/ 8649132 w 9384838"/>
              <a:gd name="connsiteY907" fmla="*/ 827069 h 6246801"/>
              <a:gd name="connsiteX908" fmla="*/ 8635471 w 9384838"/>
              <a:gd name="connsiteY908" fmla="*/ 807555 h 6246801"/>
              <a:gd name="connsiteX909" fmla="*/ 8654986 w 9384838"/>
              <a:gd name="connsiteY909" fmla="*/ 807555 h 6246801"/>
              <a:gd name="connsiteX910" fmla="*/ 8664743 w 9384838"/>
              <a:gd name="connsiteY910" fmla="*/ 819263 h 6246801"/>
              <a:gd name="connsiteX911" fmla="*/ 8692064 w 9384838"/>
              <a:gd name="connsiteY911" fmla="*/ 805603 h 6246801"/>
              <a:gd name="connsiteX912" fmla="*/ 8709627 w 9384838"/>
              <a:gd name="connsiteY912" fmla="*/ 778282 h 6246801"/>
              <a:gd name="connsiteX913" fmla="*/ 8711579 w 9384838"/>
              <a:gd name="connsiteY913" fmla="*/ 749008 h 6246801"/>
              <a:gd name="connsiteX914" fmla="*/ 8695967 w 9384838"/>
              <a:gd name="connsiteY914" fmla="*/ 749008 h 6246801"/>
              <a:gd name="connsiteX915" fmla="*/ 8672549 w 9384838"/>
              <a:gd name="connsiteY915" fmla="*/ 745105 h 6246801"/>
              <a:gd name="connsiteX916" fmla="*/ 8668646 w 9384838"/>
              <a:gd name="connsiteY916" fmla="*/ 713881 h 6246801"/>
              <a:gd name="connsiteX917" fmla="*/ 8697919 w 9384838"/>
              <a:gd name="connsiteY917" fmla="*/ 713881 h 6246801"/>
              <a:gd name="connsiteX918" fmla="*/ 8715482 w 9384838"/>
              <a:gd name="connsiteY918" fmla="*/ 731444 h 6246801"/>
              <a:gd name="connsiteX919" fmla="*/ 8733045 w 9384838"/>
              <a:gd name="connsiteY919" fmla="*/ 719735 h 6246801"/>
              <a:gd name="connsiteX920" fmla="*/ 8746705 w 9384838"/>
              <a:gd name="connsiteY920" fmla="*/ 688512 h 6246801"/>
              <a:gd name="connsiteX921" fmla="*/ 8787686 w 9384838"/>
              <a:gd name="connsiteY921" fmla="*/ 674851 h 6246801"/>
              <a:gd name="connsiteX922" fmla="*/ 8811104 w 9384838"/>
              <a:gd name="connsiteY922" fmla="*/ 624114 h 6246801"/>
              <a:gd name="connsiteX923" fmla="*/ 8830619 w 9384838"/>
              <a:gd name="connsiteY923" fmla="*/ 618260 h 6246801"/>
              <a:gd name="connsiteX924" fmla="*/ 8840376 w 9384838"/>
              <a:gd name="connsiteY924" fmla="*/ 600695 h 6246801"/>
              <a:gd name="connsiteX925" fmla="*/ 8832570 w 9384838"/>
              <a:gd name="connsiteY925" fmla="*/ 559715 h 6246801"/>
              <a:gd name="connsiteX926" fmla="*/ 8850134 w 9384838"/>
              <a:gd name="connsiteY926" fmla="*/ 559715 h 6246801"/>
              <a:gd name="connsiteX927" fmla="*/ 8885260 w 9384838"/>
              <a:gd name="connsiteY927" fmla="*/ 573376 h 6246801"/>
              <a:gd name="connsiteX928" fmla="*/ 8902823 w 9384838"/>
              <a:gd name="connsiteY928" fmla="*/ 559715 h 6246801"/>
              <a:gd name="connsiteX929" fmla="*/ 8904775 w 9384838"/>
              <a:gd name="connsiteY929" fmla="*/ 524589 h 6246801"/>
              <a:gd name="connsiteX930" fmla="*/ 8949659 w 9384838"/>
              <a:gd name="connsiteY930" fmla="*/ 497268 h 6246801"/>
              <a:gd name="connsiteX931" fmla="*/ 8976980 w 9384838"/>
              <a:gd name="connsiteY931" fmla="*/ 497268 h 6246801"/>
              <a:gd name="connsiteX932" fmla="*/ 8976980 w 9384838"/>
              <a:gd name="connsiteY932" fmla="*/ 462142 h 6246801"/>
              <a:gd name="connsiteX933" fmla="*/ 8965271 w 9384838"/>
              <a:gd name="connsiteY933" fmla="*/ 419209 h 6246801"/>
              <a:gd name="connsiteX934" fmla="*/ 8973077 w 9384838"/>
              <a:gd name="connsiteY934" fmla="*/ 393840 h 6246801"/>
              <a:gd name="connsiteX935" fmla="*/ 9002349 w 9384838"/>
              <a:gd name="connsiteY935" fmla="*/ 376277 h 6246801"/>
              <a:gd name="connsiteX936" fmla="*/ 9017961 w 9384838"/>
              <a:gd name="connsiteY936" fmla="*/ 403597 h 6246801"/>
              <a:gd name="connsiteX937" fmla="*/ 9041378 w 9384838"/>
              <a:gd name="connsiteY937" fmla="*/ 467996 h 6246801"/>
              <a:gd name="connsiteX938" fmla="*/ 9076505 w 9384838"/>
              <a:gd name="connsiteY938" fmla="*/ 475802 h 6246801"/>
              <a:gd name="connsiteX939" fmla="*/ 9154564 w 9384838"/>
              <a:gd name="connsiteY939" fmla="*/ 458239 h 6246801"/>
              <a:gd name="connsiteX940" fmla="*/ 9209205 w 9384838"/>
              <a:gd name="connsiteY940" fmla="*/ 409452 h 6246801"/>
              <a:gd name="connsiteX941" fmla="*/ 9218963 w 9384838"/>
              <a:gd name="connsiteY941" fmla="*/ 380180 h 6246801"/>
              <a:gd name="connsiteX942" fmla="*/ 9283361 w 9384838"/>
              <a:gd name="connsiteY942" fmla="*/ 325538 h 6246801"/>
              <a:gd name="connsiteX943" fmla="*/ 9328245 w 9384838"/>
              <a:gd name="connsiteY943" fmla="*/ 311878 h 6246801"/>
              <a:gd name="connsiteX944" fmla="*/ 6819242 w 9384838"/>
              <a:gd name="connsiteY944" fmla="*/ 0 h 6246801"/>
              <a:gd name="connsiteX945" fmla="*/ 6869020 w 9384838"/>
              <a:gd name="connsiteY945" fmla="*/ 125002 h 6246801"/>
              <a:gd name="connsiteX946" fmla="*/ 6969682 w 9384838"/>
              <a:gd name="connsiteY946" fmla="*/ 326334 h 6246801"/>
              <a:gd name="connsiteX947" fmla="*/ 6969682 w 9384838"/>
              <a:gd name="connsiteY947" fmla="*/ 401556 h 6246801"/>
              <a:gd name="connsiteX948" fmla="*/ 7094680 w 9384838"/>
              <a:gd name="connsiteY948" fmla="*/ 652667 h 6246801"/>
              <a:gd name="connsiteX949" fmla="*/ 7220784 w 9384838"/>
              <a:gd name="connsiteY949" fmla="*/ 803117 h 6246801"/>
              <a:gd name="connsiteX950" fmla="*/ 7321446 w 9384838"/>
              <a:gd name="connsiteY950" fmla="*/ 903783 h 6246801"/>
              <a:gd name="connsiteX951" fmla="*/ 7321446 w 9384838"/>
              <a:gd name="connsiteY951" fmla="*/ 979004 h 6246801"/>
              <a:gd name="connsiteX952" fmla="*/ 7345782 w 9384838"/>
              <a:gd name="connsiteY952" fmla="*/ 979004 h 6246801"/>
              <a:gd name="connsiteX953" fmla="*/ 7396667 w 9384838"/>
              <a:gd name="connsiteY953" fmla="*/ 1003341 h 6246801"/>
              <a:gd name="connsiteX954" fmla="*/ 7421002 w 9384838"/>
              <a:gd name="connsiteY954" fmla="*/ 979004 h 6246801"/>
              <a:gd name="connsiteX955" fmla="*/ 7496223 w 9384838"/>
              <a:gd name="connsiteY955" fmla="*/ 1003341 h 6246801"/>
              <a:gd name="connsiteX956" fmla="*/ 7446445 w 9384838"/>
              <a:gd name="connsiteY956" fmla="*/ 1054227 h 6246801"/>
              <a:gd name="connsiteX957" fmla="*/ 7471887 w 9384838"/>
              <a:gd name="connsiteY957" fmla="*/ 1078564 h 6246801"/>
              <a:gd name="connsiteX958" fmla="*/ 7521665 w 9384838"/>
              <a:gd name="connsiteY958" fmla="*/ 1054227 h 6246801"/>
              <a:gd name="connsiteX959" fmla="*/ 7547107 w 9384838"/>
              <a:gd name="connsiteY959" fmla="*/ 1129449 h 6246801"/>
              <a:gd name="connsiteX960" fmla="*/ 7672105 w 9384838"/>
              <a:gd name="connsiteY960" fmla="*/ 1179229 h 6246801"/>
              <a:gd name="connsiteX961" fmla="*/ 7747325 w 9384838"/>
              <a:gd name="connsiteY961" fmla="*/ 1179229 h 6246801"/>
              <a:gd name="connsiteX962" fmla="*/ 7847987 w 9384838"/>
              <a:gd name="connsiteY962" fmla="*/ 1104007 h 6246801"/>
              <a:gd name="connsiteX963" fmla="*/ 7923207 w 9384838"/>
              <a:gd name="connsiteY963" fmla="*/ 1078564 h 6246801"/>
              <a:gd name="connsiteX964" fmla="*/ 7998427 w 9384838"/>
              <a:gd name="connsiteY964" fmla="*/ 1003341 h 6246801"/>
              <a:gd name="connsiteX965" fmla="*/ 7998427 w 9384838"/>
              <a:gd name="connsiteY965" fmla="*/ 1054227 h 6246801"/>
              <a:gd name="connsiteX966" fmla="*/ 7948649 w 9384838"/>
              <a:gd name="connsiteY966" fmla="*/ 1104007 h 6246801"/>
              <a:gd name="connsiteX967" fmla="*/ 7948649 w 9384838"/>
              <a:gd name="connsiteY967" fmla="*/ 1129449 h 6246801"/>
              <a:gd name="connsiteX968" fmla="*/ 7822545 w 9384838"/>
              <a:gd name="connsiteY968" fmla="*/ 1279895 h 6246801"/>
              <a:gd name="connsiteX969" fmla="*/ 7822545 w 9384838"/>
              <a:gd name="connsiteY969" fmla="*/ 1379454 h 6246801"/>
              <a:gd name="connsiteX970" fmla="*/ 7873429 w 9384838"/>
              <a:gd name="connsiteY970" fmla="*/ 1379454 h 6246801"/>
              <a:gd name="connsiteX971" fmla="*/ 7847987 w 9384838"/>
              <a:gd name="connsiteY971" fmla="*/ 1505563 h 6246801"/>
              <a:gd name="connsiteX972" fmla="*/ 7797103 w 9384838"/>
              <a:gd name="connsiteY972" fmla="*/ 1531005 h 6246801"/>
              <a:gd name="connsiteX973" fmla="*/ 7873429 w 9384838"/>
              <a:gd name="connsiteY973" fmla="*/ 1606229 h 6246801"/>
              <a:gd name="connsiteX974" fmla="*/ 7948649 w 9384838"/>
              <a:gd name="connsiteY974" fmla="*/ 1606229 h 6246801"/>
              <a:gd name="connsiteX975" fmla="*/ 7923207 w 9384838"/>
              <a:gd name="connsiteY975" fmla="*/ 1656009 h 6246801"/>
              <a:gd name="connsiteX976" fmla="*/ 7772767 w 9384838"/>
              <a:gd name="connsiteY976" fmla="*/ 1630565 h 6246801"/>
              <a:gd name="connsiteX977" fmla="*/ 7672105 w 9384838"/>
              <a:gd name="connsiteY977" fmla="*/ 1705789 h 6246801"/>
              <a:gd name="connsiteX978" fmla="*/ 7672105 w 9384838"/>
              <a:gd name="connsiteY978" fmla="*/ 1656009 h 6246801"/>
              <a:gd name="connsiteX979" fmla="*/ 7596885 w 9384838"/>
              <a:gd name="connsiteY979" fmla="*/ 1656009 h 6246801"/>
              <a:gd name="connsiteX980" fmla="*/ 7571443 w 9384838"/>
              <a:gd name="connsiteY980" fmla="*/ 1705789 h 6246801"/>
              <a:gd name="connsiteX981" fmla="*/ 7446445 w 9384838"/>
              <a:gd name="connsiteY981" fmla="*/ 1681452 h 6246801"/>
              <a:gd name="connsiteX982" fmla="*/ 7421002 w 9384838"/>
              <a:gd name="connsiteY982" fmla="*/ 1630565 h 6246801"/>
              <a:gd name="connsiteX983" fmla="*/ 7321446 w 9384838"/>
              <a:gd name="connsiteY983" fmla="*/ 1630565 h 6246801"/>
              <a:gd name="connsiteX984" fmla="*/ 7070344 w 9384838"/>
              <a:gd name="connsiteY984" fmla="*/ 1756674 h 6246801"/>
              <a:gd name="connsiteX985" fmla="*/ 6869020 w 9384838"/>
              <a:gd name="connsiteY985" fmla="*/ 1907113 h 6246801"/>
              <a:gd name="connsiteX986" fmla="*/ 6894462 w 9384838"/>
              <a:gd name="connsiteY986" fmla="*/ 1956897 h 6246801"/>
              <a:gd name="connsiteX987" fmla="*/ 6819242 w 9384838"/>
              <a:gd name="connsiteY987" fmla="*/ 2081899 h 6246801"/>
              <a:gd name="connsiteX988" fmla="*/ 6793800 w 9384838"/>
              <a:gd name="connsiteY988" fmla="*/ 2006676 h 6246801"/>
              <a:gd name="connsiteX989" fmla="*/ 6668802 w 9384838"/>
              <a:gd name="connsiteY989" fmla="*/ 1931450 h 6246801"/>
              <a:gd name="connsiteX990" fmla="*/ 6542697 w 9384838"/>
              <a:gd name="connsiteY990" fmla="*/ 1831894 h 6246801"/>
              <a:gd name="connsiteX991" fmla="*/ 6467477 w 9384838"/>
              <a:gd name="connsiteY991" fmla="*/ 1705789 h 6246801"/>
              <a:gd name="connsiteX992" fmla="*/ 6417699 w 9384838"/>
              <a:gd name="connsiteY992" fmla="*/ 1681452 h 6246801"/>
              <a:gd name="connsiteX993" fmla="*/ 6342479 w 9384838"/>
              <a:gd name="connsiteY993" fmla="*/ 1580786 h 6246801"/>
              <a:gd name="connsiteX994" fmla="*/ 6217481 w 9384838"/>
              <a:gd name="connsiteY994" fmla="*/ 1555343 h 6246801"/>
              <a:gd name="connsiteX995" fmla="*/ 6091377 w 9384838"/>
              <a:gd name="connsiteY995" fmla="*/ 1606229 h 6246801"/>
              <a:gd name="connsiteX996" fmla="*/ 5991821 w 9384838"/>
              <a:gd name="connsiteY996" fmla="*/ 1681452 h 6246801"/>
              <a:gd name="connsiteX997" fmla="*/ 5966379 w 9384838"/>
              <a:gd name="connsiteY997" fmla="*/ 1630565 h 6246801"/>
              <a:gd name="connsiteX998" fmla="*/ 5966379 w 9384838"/>
              <a:gd name="connsiteY998" fmla="*/ 1580786 h 6246801"/>
              <a:gd name="connsiteX999" fmla="*/ 5916601 w 9384838"/>
              <a:gd name="connsiteY999" fmla="*/ 1531005 h 6246801"/>
              <a:gd name="connsiteX1000" fmla="*/ 5940937 w 9384838"/>
              <a:gd name="connsiteY1000" fmla="*/ 1505563 h 6246801"/>
              <a:gd name="connsiteX1001" fmla="*/ 5891159 w 9384838"/>
              <a:gd name="connsiteY1001" fmla="*/ 1480122 h 6246801"/>
              <a:gd name="connsiteX1002" fmla="*/ 5840275 w 9384838"/>
              <a:gd name="connsiteY1002" fmla="*/ 1480122 h 6246801"/>
              <a:gd name="connsiteX1003" fmla="*/ 5815939 w 9384838"/>
              <a:gd name="connsiteY1003" fmla="*/ 1455784 h 6246801"/>
              <a:gd name="connsiteX1004" fmla="*/ 5740719 w 9384838"/>
              <a:gd name="connsiteY1004" fmla="*/ 1505563 h 6246801"/>
              <a:gd name="connsiteX1005" fmla="*/ 5665499 w 9384838"/>
              <a:gd name="connsiteY1005" fmla="*/ 1606229 h 6246801"/>
              <a:gd name="connsiteX1006" fmla="*/ 5715277 w 9384838"/>
              <a:gd name="connsiteY1006" fmla="*/ 1656009 h 6246801"/>
              <a:gd name="connsiteX1007" fmla="*/ 5765055 w 9384838"/>
              <a:gd name="connsiteY1007" fmla="*/ 1731231 h 6246801"/>
              <a:gd name="connsiteX1008" fmla="*/ 5840275 w 9384838"/>
              <a:gd name="connsiteY1008" fmla="*/ 1731231 h 6246801"/>
              <a:gd name="connsiteX1009" fmla="*/ 5916601 w 9384838"/>
              <a:gd name="connsiteY1009" fmla="*/ 1881669 h 6246801"/>
              <a:gd name="connsiteX1010" fmla="*/ 5966379 w 9384838"/>
              <a:gd name="connsiteY1010" fmla="*/ 1956897 h 6246801"/>
              <a:gd name="connsiteX1011" fmla="*/ 5891159 w 9384838"/>
              <a:gd name="connsiteY1011" fmla="*/ 2006676 h 6246801"/>
              <a:gd name="connsiteX1012" fmla="*/ 5815939 w 9384838"/>
              <a:gd name="connsiteY1012" fmla="*/ 1931450 h 6246801"/>
              <a:gd name="connsiteX1013" fmla="*/ 5765055 w 9384838"/>
              <a:gd name="connsiteY1013" fmla="*/ 1881669 h 6246801"/>
              <a:gd name="connsiteX1014" fmla="*/ 5715277 w 9384838"/>
              <a:gd name="connsiteY1014" fmla="*/ 1931450 h 6246801"/>
              <a:gd name="connsiteX1015" fmla="*/ 5665499 w 9384838"/>
              <a:gd name="connsiteY1015" fmla="*/ 1931450 h 6246801"/>
              <a:gd name="connsiteX1016" fmla="*/ 5640056 w 9384838"/>
              <a:gd name="connsiteY1016" fmla="*/ 2006676 h 6246801"/>
              <a:gd name="connsiteX1017" fmla="*/ 5590278 w 9384838"/>
              <a:gd name="connsiteY1017" fmla="*/ 2006676 h 6246801"/>
              <a:gd name="connsiteX1018" fmla="*/ 5515058 w 9384838"/>
              <a:gd name="connsiteY1018" fmla="*/ 2081899 h 6246801"/>
              <a:gd name="connsiteX1019" fmla="*/ 5464174 w 9384838"/>
              <a:gd name="connsiteY1019" fmla="*/ 2057559 h 6246801"/>
              <a:gd name="connsiteX1020" fmla="*/ 5464174 w 9384838"/>
              <a:gd name="connsiteY1020" fmla="*/ 1956897 h 6246801"/>
              <a:gd name="connsiteX1021" fmla="*/ 5489616 w 9384838"/>
              <a:gd name="connsiteY1021" fmla="*/ 1881669 h 6246801"/>
              <a:gd name="connsiteX1022" fmla="*/ 5564836 w 9384838"/>
              <a:gd name="connsiteY1022" fmla="*/ 1831894 h 6246801"/>
              <a:gd name="connsiteX1023" fmla="*/ 5590278 w 9384838"/>
              <a:gd name="connsiteY1023" fmla="*/ 1756674 h 6246801"/>
              <a:gd name="connsiteX1024" fmla="*/ 5539394 w 9384838"/>
              <a:gd name="connsiteY1024" fmla="*/ 1656009 h 6246801"/>
              <a:gd name="connsiteX1025" fmla="*/ 5515058 w 9384838"/>
              <a:gd name="connsiteY1025" fmla="*/ 1656009 h 6246801"/>
              <a:gd name="connsiteX1026" fmla="*/ 5515058 w 9384838"/>
              <a:gd name="connsiteY1026" fmla="*/ 1606229 h 6246801"/>
              <a:gd name="connsiteX1027" fmla="*/ 5489616 w 9384838"/>
              <a:gd name="connsiteY1027" fmla="*/ 1580786 h 6246801"/>
              <a:gd name="connsiteX1028" fmla="*/ 5489616 w 9384838"/>
              <a:gd name="connsiteY1028" fmla="*/ 1531005 h 6246801"/>
              <a:gd name="connsiteX1029" fmla="*/ 5539394 w 9384838"/>
              <a:gd name="connsiteY1029" fmla="*/ 1455784 h 6246801"/>
              <a:gd name="connsiteX1030" fmla="*/ 5539394 w 9384838"/>
              <a:gd name="connsiteY1030" fmla="*/ 1404898 h 6246801"/>
              <a:gd name="connsiteX1031" fmla="*/ 5564836 w 9384838"/>
              <a:gd name="connsiteY1031" fmla="*/ 1355118 h 6246801"/>
              <a:gd name="connsiteX1032" fmla="*/ 5614614 w 9384838"/>
              <a:gd name="connsiteY1032" fmla="*/ 1379454 h 6246801"/>
              <a:gd name="connsiteX1033" fmla="*/ 5689834 w 9384838"/>
              <a:gd name="connsiteY1033" fmla="*/ 1355118 h 6246801"/>
              <a:gd name="connsiteX1034" fmla="*/ 5740719 w 9384838"/>
              <a:gd name="connsiteY1034" fmla="*/ 1329675 h 6246801"/>
              <a:gd name="connsiteX1035" fmla="*/ 5765055 w 9384838"/>
              <a:gd name="connsiteY1035" fmla="*/ 1355118 h 6246801"/>
              <a:gd name="connsiteX1036" fmla="*/ 5815939 w 9384838"/>
              <a:gd name="connsiteY1036" fmla="*/ 1279895 h 6246801"/>
              <a:gd name="connsiteX1037" fmla="*/ 5891159 w 9384838"/>
              <a:gd name="connsiteY1037" fmla="*/ 1254452 h 6246801"/>
              <a:gd name="connsiteX1038" fmla="*/ 5891159 w 9384838"/>
              <a:gd name="connsiteY1038" fmla="*/ 1179229 h 6246801"/>
              <a:gd name="connsiteX1039" fmla="*/ 5840275 w 9384838"/>
              <a:gd name="connsiteY1039" fmla="*/ 1104007 h 6246801"/>
              <a:gd name="connsiteX1040" fmla="*/ 5865717 w 9384838"/>
              <a:gd name="connsiteY1040" fmla="*/ 1054227 h 6246801"/>
              <a:gd name="connsiteX1041" fmla="*/ 5916601 w 9384838"/>
              <a:gd name="connsiteY1041" fmla="*/ 1054227 h 6246801"/>
              <a:gd name="connsiteX1042" fmla="*/ 6041599 w 9384838"/>
              <a:gd name="connsiteY1042" fmla="*/ 1179229 h 6246801"/>
              <a:gd name="connsiteX1043" fmla="*/ 6091377 w 9384838"/>
              <a:gd name="connsiteY1043" fmla="*/ 1153786 h 6246801"/>
              <a:gd name="connsiteX1044" fmla="*/ 6091377 w 9384838"/>
              <a:gd name="connsiteY1044" fmla="*/ 1204672 h 6246801"/>
              <a:gd name="connsiteX1045" fmla="*/ 6166597 w 9384838"/>
              <a:gd name="connsiteY1045" fmla="*/ 1254452 h 6246801"/>
              <a:gd name="connsiteX1046" fmla="*/ 6292701 w 9384838"/>
              <a:gd name="connsiteY1046" fmla="*/ 1179229 h 6246801"/>
              <a:gd name="connsiteX1047" fmla="*/ 6317037 w 9384838"/>
              <a:gd name="connsiteY1047" fmla="*/ 1129449 h 6246801"/>
              <a:gd name="connsiteX1048" fmla="*/ 6292701 w 9384838"/>
              <a:gd name="connsiteY1048" fmla="*/ 1054227 h 6246801"/>
              <a:gd name="connsiteX1049" fmla="*/ 6317037 w 9384838"/>
              <a:gd name="connsiteY1049" fmla="*/ 1003341 h 6246801"/>
              <a:gd name="connsiteX1050" fmla="*/ 6317037 w 9384838"/>
              <a:gd name="connsiteY1050" fmla="*/ 953562 h 6246801"/>
              <a:gd name="connsiteX1051" fmla="*/ 6342479 w 9384838"/>
              <a:gd name="connsiteY1051" fmla="*/ 903783 h 6246801"/>
              <a:gd name="connsiteX1052" fmla="*/ 6443141 w 9384838"/>
              <a:gd name="connsiteY1052" fmla="*/ 878340 h 6246801"/>
              <a:gd name="connsiteX1053" fmla="*/ 6492919 w 9384838"/>
              <a:gd name="connsiteY1053" fmla="*/ 803117 h 6246801"/>
              <a:gd name="connsiteX1054" fmla="*/ 6518361 w 9384838"/>
              <a:gd name="connsiteY1054" fmla="*/ 652667 h 6246801"/>
              <a:gd name="connsiteX1055" fmla="*/ 6619024 w 9384838"/>
              <a:gd name="connsiteY1055" fmla="*/ 526559 h 6246801"/>
              <a:gd name="connsiteX1056" fmla="*/ 6643360 w 9384838"/>
              <a:gd name="connsiteY1056" fmla="*/ 300891 h 6246801"/>
              <a:gd name="connsiteX1057" fmla="*/ 6619024 w 9384838"/>
              <a:gd name="connsiteY1057" fmla="*/ 125002 h 6246801"/>
              <a:gd name="connsiteX1058" fmla="*/ 6694244 w 9384838"/>
              <a:gd name="connsiteY1058" fmla="*/ 49779 h 6246801"/>
              <a:gd name="connsiteX1059" fmla="*/ 6769464 w 9384838"/>
              <a:gd name="connsiteY1059" fmla="*/ 49779 h 6246801"/>
              <a:gd name="connsiteX1060" fmla="*/ 6819242 w 9384838"/>
              <a:gd name="connsiteY106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46568 w 9384838"/>
              <a:gd name="connsiteY182" fmla="*/ 5670462 h 6246801"/>
              <a:gd name="connsiteX183" fmla="*/ 446567 w 9384838"/>
              <a:gd name="connsiteY183" fmla="*/ 5670462 h 6246801"/>
              <a:gd name="connsiteX184" fmla="*/ 521787 w 9384838"/>
              <a:gd name="connsiteY184" fmla="*/ 5595239 h 6246801"/>
              <a:gd name="connsiteX185" fmla="*/ 572672 w 9384838"/>
              <a:gd name="connsiteY185" fmla="*/ 5569796 h 6246801"/>
              <a:gd name="connsiteX186" fmla="*/ 572672 w 9384838"/>
              <a:gd name="connsiteY186" fmla="*/ 5520016 h 6246801"/>
              <a:gd name="connsiteX187" fmla="*/ 647892 w 9384838"/>
              <a:gd name="connsiteY187" fmla="*/ 5494573 h 6246801"/>
              <a:gd name="connsiteX188" fmla="*/ 622450 w 9384838"/>
              <a:gd name="connsiteY188" fmla="*/ 5469130 h 6246801"/>
              <a:gd name="connsiteX189" fmla="*/ 547230 w 9384838"/>
              <a:gd name="connsiteY189" fmla="*/ 5469130 h 6246801"/>
              <a:gd name="connsiteX190" fmla="*/ 622450 w 9384838"/>
              <a:gd name="connsiteY190" fmla="*/ 5444793 h 6246801"/>
              <a:gd name="connsiteX191" fmla="*/ 622450 w 9384838"/>
              <a:gd name="connsiteY191" fmla="*/ 5369570 h 6246801"/>
              <a:gd name="connsiteX192" fmla="*/ 597008 w 9384838"/>
              <a:gd name="connsiteY192" fmla="*/ 5369570 h 6246801"/>
              <a:gd name="connsiteX193" fmla="*/ 597008 w 9384838"/>
              <a:gd name="connsiteY193" fmla="*/ 5344127 h 6246801"/>
              <a:gd name="connsiteX194" fmla="*/ 572672 w 9384838"/>
              <a:gd name="connsiteY194" fmla="*/ 5318684 h 6246801"/>
              <a:gd name="connsiteX195" fmla="*/ 597008 w 9384838"/>
              <a:gd name="connsiteY195" fmla="*/ 5268904 h 6246801"/>
              <a:gd name="connsiteX196" fmla="*/ 572672 w 9384838"/>
              <a:gd name="connsiteY196" fmla="*/ 5268904 h 6246801"/>
              <a:gd name="connsiteX197" fmla="*/ 572672 w 9384838"/>
              <a:gd name="connsiteY197" fmla="*/ 5218018 h 6246801"/>
              <a:gd name="connsiteX198" fmla="*/ 547230 w 9384838"/>
              <a:gd name="connsiteY198" fmla="*/ 5193682 h 6246801"/>
              <a:gd name="connsiteX199" fmla="*/ 547229 w 9384838"/>
              <a:gd name="connsiteY199" fmla="*/ 5193682 h 6246801"/>
              <a:gd name="connsiteX200" fmla="*/ 521787 w 9384838"/>
              <a:gd name="connsiteY200" fmla="*/ 5168239 h 6246801"/>
              <a:gd name="connsiteX201" fmla="*/ 472009 w 9384838"/>
              <a:gd name="connsiteY201" fmla="*/ 5193682 h 6246801"/>
              <a:gd name="connsiteX202" fmla="*/ 472009 w 9384838"/>
              <a:gd name="connsiteY202" fmla="*/ 5293241 h 6246801"/>
              <a:gd name="connsiteX203" fmla="*/ 472009 w 9384838"/>
              <a:gd name="connsiteY203" fmla="*/ 5293241 h 6246801"/>
              <a:gd name="connsiteX204" fmla="*/ 422231 w 9384838"/>
              <a:gd name="connsiteY204" fmla="*/ 5318684 h 6246801"/>
              <a:gd name="connsiteX205" fmla="*/ 446567 w 9384838"/>
              <a:gd name="connsiteY205" fmla="*/ 5344127 h 6246801"/>
              <a:gd name="connsiteX206" fmla="*/ 497451 w 9384838"/>
              <a:gd name="connsiteY206" fmla="*/ 5344127 h 6246801"/>
              <a:gd name="connsiteX207" fmla="*/ 521787 w 9384838"/>
              <a:gd name="connsiteY207" fmla="*/ 5318684 h 6246801"/>
              <a:gd name="connsiteX208" fmla="*/ 521787 w 9384838"/>
              <a:gd name="connsiteY208" fmla="*/ 5369570 h 6246801"/>
              <a:gd name="connsiteX209" fmla="*/ 497451 w 9384838"/>
              <a:gd name="connsiteY209" fmla="*/ 5419350 h 6246801"/>
              <a:gd name="connsiteX210" fmla="*/ 472009 w 9384838"/>
              <a:gd name="connsiteY210" fmla="*/ 5419350 h 6246801"/>
              <a:gd name="connsiteX211" fmla="*/ 446567 w 9384838"/>
              <a:gd name="connsiteY211" fmla="*/ 5444793 h 6246801"/>
              <a:gd name="connsiteX212" fmla="*/ 422231 w 9384838"/>
              <a:gd name="connsiteY212" fmla="*/ 5419350 h 6246801"/>
              <a:gd name="connsiteX213" fmla="*/ 446567 w 9384838"/>
              <a:gd name="connsiteY213" fmla="*/ 5393907 h 6246801"/>
              <a:gd name="connsiteX214" fmla="*/ 446567 w 9384838"/>
              <a:gd name="connsiteY214" fmla="*/ 5369570 h 6246801"/>
              <a:gd name="connsiteX215" fmla="*/ 422231 w 9384838"/>
              <a:gd name="connsiteY215" fmla="*/ 5344127 h 6246801"/>
              <a:gd name="connsiteX216" fmla="*/ 371347 w 9384838"/>
              <a:gd name="connsiteY216" fmla="*/ 5369570 h 6246801"/>
              <a:gd name="connsiteX217" fmla="*/ 347011 w 9384838"/>
              <a:gd name="connsiteY217" fmla="*/ 5344127 h 6246801"/>
              <a:gd name="connsiteX218" fmla="*/ 321569 w 9384838"/>
              <a:gd name="connsiteY218" fmla="*/ 5393907 h 6246801"/>
              <a:gd name="connsiteX219" fmla="*/ 271791 w 9384838"/>
              <a:gd name="connsiteY219" fmla="*/ 5419350 h 6246801"/>
              <a:gd name="connsiteX220" fmla="*/ 321569 w 9384838"/>
              <a:gd name="connsiteY220" fmla="*/ 5369570 h 6246801"/>
              <a:gd name="connsiteX221" fmla="*/ 296127 w 9384838"/>
              <a:gd name="connsiteY221" fmla="*/ 5344127 h 6246801"/>
              <a:gd name="connsiteX222" fmla="*/ 296127 w 9384838"/>
              <a:gd name="connsiteY222" fmla="*/ 5293241 h 6246801"/>
              <a:gd name="connsiteX223" fmla="*/ 271791 w 9384838"/>
              <a:gd name="connsiteY223" fmla="*/ 5293241 h 6246801"/>
              <a:gd name="connsiteX224" fmla="*/ 246349 w 9384838"/>
              <a:gd name="connsiteY224" fmla="*/ 5243462 h 6246801"/>
              <a:gd name="connsiteX225" fmla="*/ 296127 w 9384838"/>
              <a:gd name="connsiteY225" fmla="*/ 5168239 h 6246801"/>
              <a:gd name="connsiteX226" fmla="*/ 321569 w 9384838"/>
              <a:gd name="connsiteY226" fmla="*/ 5193682 h 6246801"/>
              <a:gd name="connsiteX227" fmla="*/ 296127 w 9384838"/>
              <a:gd name="connsiteY227" fmla="*/ 5218019 h 6246801"/>
              <a:gd name="connsiteX228" fmla="*/ 321569 w 9384838"/>
              <a:gd name="connsiteY228" fmla="*/ 5218019 h 6246801"/>
              <a:gd name="connsiteX229" fmla="*/ 321569 w 9384838"/>
              <a:gd name="connsiteY229" fmla="*/ 5243462 h 6246801"/>
              <a:gd name="connsiteX230" fmla="*/ 296127 w 9384838"/>
              <a:gd name="connsiteY230" fmla="*/ 5268905 h 6246801"/>
              <a:gd name="connsiteX231" fmla="*/ 321569 w 9384838"/>
              <a:gd name="connsiteY231" fmla="*/ 5318684 h 6246801"/>
              <a:gd name="connsiteX232" fmla="*/ 347011 w 9384838"/>
              <a:gd name="connsiteY232" fmla="*/ 5293241 h 6246801"/>
              <a:gd name="connsiteX233" fmla="*/ 371347 w 9384838"/>
              <a:gd name="connsiteY233" fmla="*/ 5318684 h 6246801"/>
              <a:gd name="connsiteX234" fmla="*/ 396789 w 9384838"/>
              <a:gd name="connsiteY234" fmla="*/ 5318684 h 6246801"/>
              <a:gd name="connsiteX235" fmla="*/ 371347 w 9384838"/>
              <a:gd name="connsiteY235" fmla="*/ 5268905 h 6246801"/>
              <a:gd name="connsiteX236" fmla="*/ 396789 w 9384838"/>
              <a:gd name="connsiteY236" fmla="*/ 5243462 h 6246801"/>
              <a:gd name="connsiteX237" fmla="*/ 371347 w 9384838"/>
              <a:gd name="connsiteY237" fmla="*/ 5193682 h 6246801"/>
              <a:gd name="connsiteX238" fmla="*/ 321569 w 9384838"/>
              <a:gd name="connsiteY238" fmla="*/ 5168239 h 6246801"/>
              <a:gd name="connsiteX239" fmla="*/ 347011 w 9384838"/>
              <a:gd name="connsiteY239" fmla="*/ 5142796 h 6246801"/>
              <a:gd name="connsiteX240" fmla="*/ 296127 w 9384838"/>
              <a:gd name="connsiteY240" fmla="*/ 5142796 h 6246801"/>
              <a:gd name="connsiteX241" fmla="*/ 271791 w 9384838"/>
              <a:gd name="connsiteY241" fmla="*/ 5093016 h 6246801"/>
              <a:gd name="connsiteX242" fmla="*/ 296127 w 9384838"/>
              <a:gd name="connsiteY242" fmla="*/ 5067573 h 6246801"/>
              <a:gd name="connsiteX243" fmla="*/ 271791 w 9384838"/>
              <a:gd name="connsiteY243" fmla="*/ 5043236 h 6246801"/>
              <a:gd name="connsiteX244" fmla="*/ 271791 w 9384838"/>
              <a:gd name="connsiteY244" fmla="*/ 5017793 h 6246801"/>
              <a:gd name="connsiteX245" fmla="*/ 321569 w 9384838"/>
              <a:gd name="connsiteY245" fmla="*/ 5043236 h 6246801"/>
              <a:gd name="connsiteX246" fmla="*/ 347011 w 9384838"/>
              <a:gd name="connsiteY246" fmla="*/ 5043236 h 6246801"/>
              <a:gd name="connsiteX247" fmla="*/ 371347 w 9384838"/>
              <a:gd name="connsiteY247" fmla="*/ 5067573 h 6246801"/>
              <a:gd name="connsiteX248" fmla="*/ 371347 w 9384838"/>
              <a:gd name="connsiteY248" fmla="*/ 5093016 h 6246801"/>
              <a:gd name="connsiteX249" fmla="*/ 396789 w 9384838"/>
              <a:gd name="connsiteY249" fmla="*/ 5093016 h 6246801"/>
              <a:gd name="connsiteX250" fmla="*/ 396789 w 9384838"/>
              <a:gd name="connsiteY250" fmla="*/ 5067573 h 6246801"/>
              <a:gd name="connsiteX251" fmla="*/ 422231 w 9384838"/>
              <a:gd name="connsiteY251" fmla="*/ 5043236 h 6246801"/>
              <a:gd name="connsiteX252" fmla="*/ 371347 w 9384838"/>
              <a:gd name="connsiteY252" fmla="*/ 5017793 h 6246801"/>
              <a:gd name="connsiteX253" fmla="*/ 396789 w 9384838"/>
              <a:gd name="connsiteY253" fmla="*/ 4992350 h 6246801"/>
              <a:gd name="connsiteX254" fmla="*/ 422231 w 9384838"/>
              <a:gd name="connsiteY254" fmla="*/ 4968013 h 6246801"/>
              <a:gd name="connsiteX255" fmla="*/ 446567 w 9384838"/>
              <a:gd name="connsiteY255" fmla="*/ 4992350 h 6246801"/>
              <a:gd name="connsiteX256" fmla="*/ 446567 w 9384838"/>
              <a:gd name="connsiteY256" fmla="*/ 5017793 h 6246801"/>
              <a:gd name="connsiteX257" fmla="*/ 472009 w 9384838"/>
              <a:gd name="connsiteY257" fmla="*/ 5043236 h 6246801"/>
              <a:gd name="connsiteX258" fmla="*/ 497451 w 9384838"/>
              <a:gd name="connsiteY258" fmla="*/ 5017793 h 6246801"/>
              <a:gd name="connsiteX259" fmla="*/ 497452 w 9384838"/>
              <a:gd name="connsiteY259" fmla="*/ 5017793 h 6246801"/>
              <a:gd name="connsiteX260" fmla="*/ 547230 w 9384838"/>
              <a:gd name="connsiteY260" fmla="*/ 5017793 h 6246801"/>
              <a:gd name="connsiteX261" fmla="*/ 521788 w 9384838"/>
              <a:gd name="connsiteY261" fmla="*/ 4992350 h 6246801"/>
              <a:gd name="connsiteX262" fmla="*/ 572672 w 9384838"/>
              <a:gd name="connsiteY262" fmla="*/ 4968013 h 6246801"/>
              <a:gd name="connsiteX263" fmla="*/ 597008 w 9384838"/>
              <a:gd name="connsiteY263" fmla="*/ 4992350 h 6246801"/>
              <a:gd name="connsiteX264" fmla="*/ 647892 w 9384838"/>
              <a:gd name="connsiteY264" fmla="*/ 4992350 h 6246801"/>
              <a:gd name="connsiteX265" fmla="*/ 647892 w 9384838"/>
              <a:gd name="connsiteY265" fmla="*/ 4968013 h 6246801"/>
              <a:gd name="connsiteX266" fmla="*/ 672228 w 9384838"/>
              <a:gd name="connsiteY266" fmla="*/ 4942570 h 6246801"/>
              <a:gd name="connsiteX267" fmla="*/ 672228 w 9384838"/>
              <a:gd name="connsiteY267" fmla="*/ 4917127 h 6246801"/>
              <a:gd name="connsiteX268" fmla="*/ 723112 w 9384838"/>
              <a:gd name="connsiteY268" fmla="*/ 4892790 h 6246801"/>
              <a:gd name="connsiteX269" fmla="*/ 772890 w 9384838"/>
              <a:gd name="connsiteY269" fmla="*/ 4892790 h 6246801"/>
              <a:gd name="connsiteX270" fmla="*/ 798333 w 9384838"/>
              <a:gd name="connsiteY270" fmla="*/ 4867347 h 6246801"/>
              <a:gd name="connsiteX271" fmla="*/ 291494 w 9384838"/>
              <a:gd name="connsiteY271" fmla="*/ 3896294 h 6246801"/>
              <a:gd name="connsiteX272" fmla="*/ 319795 w 9384838"/>
              <a:gd name="connsiteY272" fmla="*/ 3947235 h 6246801"/>
              <a:gd name="connsiteX273" fmla="*/ 280174 w 9384838"/>
              <a:gd name="connsiteY273" fmla="*/ 4026476 h 6246801"/>
              <a:gd name="connsiteX274" fmla="*/ 234893 w 9384838"/>
              <a:gd name="connsiteY274" fmla="*/ 4026476 h 6246801"/>
              <a:gd name="connsiteX275" fmla="*/ 220743 w 9384838"/>
              <a:gd name="connsiteY275" fmla="*/ 4066097 h 6246801"/>
              <a:gd name="connsiteX276" fmla="*/ 178292 w 9384838"/>
              <a:gd name="connsiteY276" fmla="*/ 4074587 h 6246801"/>
              <a:gd name="connsiteX277" fmla="*/ 133012 w 9384838"/>
              <a:gd name="connsiteY277" fmla="*/ 4111377 h 6246801"/>
              <a:gd name="connsiteX278" fmla="*/ 93391 w 9384838"/>
              <a:gd name="connsiteY278" fmla="*/ 4125528 h 6246801"/>
              <a:gd name="connsiteX279" fmla="*/ 113201 w 9384838"/>
              <a:gd name="connsiteY279" fmla="*/ 4187789 h 6246801"/>
              <a:gd name="connsiteX280" fmla="*/ 82071 w 9384838"/>
              <a:gd name="connsiteY280" fmla="*/ 4187789 h 6246801"/>
              <a:gd name="connsiteX281" fmla="*/ 59430 w 9384838"/>
              <a:gd name="connsiteY281" fmla="*/ 4250050 h 6246801"/>
              <a:gd name="connsiteX282" fmla="*/ 76411 w 9384838"/>
              <a:gd name="connsiteY282" fmla="*/ 4275521 h 6246801"/>
              <a:gd name="connsiteX283" fmla="*/ 11320 w 9384838"/>
              <a:gd name="connsiteY283" fmla="*/ 4317971 h 6246801"/>
              <a:gd name="connsiteX284" fmla="*/ 0 w 9384838"/>
              <a:gd name="connsiteY284" fmla="*/ 4230240 h 6246801"/>
              <a:gd name="connsiteX285" fmla="*/ 31130 w 9384838"/>
              <a:gd name="connsiteY285" fmla="*/ 4218920 h 6246801"/>
              <a:gd name="connsiteX286" fmla="*/ 45280 w 9384838"/>
              <a:gd name="connsiteY286" fmla="*/ 4187789 h 6246801"/>
              <a:gd name="connsiteX287" fmla="*/ 53771 w 9384838"/>
              <a:gd name="connsiteY287" fmla="*/ 4131188 h 6246801"/>
              <a:gd name="connsiteX288" fmla="*/ 70751 w 9384838"/>
              <a:gd name="connsiteY288" fmla="*/ 4105717 h 6246801"/>
              <a:gd name="connsiteX289" fmla="*/ 124522 w 9384838"/>
              <a:gd name="connsiteY289" fmla="*/ 4083077 h 6246801"/>
              <a:gd name="connsiteX290" fmla="*/ 152822 w 9384838"/>
              <a:gd name="connsiteY290" fmla="*/ 4040626 h 6246801"/>
              <a:gd name="connsiteX291" fmla="*/ 104711 w 9384838"/>
              <a:gd name="connsiteY291" fmla="*/ 4023646 h 6246801"/>
              <a:gd name="connsiteX292" fmla="*/ 104711 w 9384838"/>
              <a:gd name="connsiteY292" fmla="*/ 3981195 h 6246801"/>
              <a:gd name="connsiteX293" fmla="*/ 144332 w 9384838"/>
              <a:gd name="connsiteY293" fmla="*/ 3981195 h 6246801"/>
              <a:gd name="connsiteX294" fmla="*/ 181122 w 9384838"/>
              <a:gd name="connsiteY294" fmla="*/ 4020816 h 6246801"/>
              <a:gd name="connsiteX295" fmla="*/ 240553 w 9384838"/>
              <a:gd name="connsiteY295" fmla="*/ 3955725 h 6246801"/>
              <a:gd name="connsiteX296" fmla="*/ 271684 w 9384838"/>
              <a:gd name="connsiteY296" fmla="*/ 3907614 h 6246801"/>
              <a:gd name="connsiteX297" fmla="*/ 291494 w 9384838"/>
              <a:gd name="connsiteY297" fmla="*/ 3896294 h 6246801"/>
              <a:gd name="connsiteX298" fmla="*/ 481106 w 9384838"/>
              <a:gd name="connsiteY298" fmla="*/ 3596309 h 6246801"/>
              <a:gd name="connsiteX299" fmla="*/ 435825 w 9384838"/>
              <a:gd name="connsiteY299" fmla="*/ 3664230 h 6246801"/>
              <a:gd name="connsiteX300" fmla="*/ 396205 w 9384838"/>
              <a:gd name="connsiteY300" fmla="*/ 3638759 h 6246801"/>
              <a:gd name="connsiteX301" fmla="*/ 481106 w 9384838"/>
              <a:gd name="connsiteY301" fmla="*/ 3596309 h 6246801"/>
              <a:gd name="connsiteX302" fmla="*/ 4460871 w 9384838"/>
              <a:gd name="connsiteY302" fmla="*/ 3512231 h 6246801"/>
              <a:gd name="connsiteX303" fmla="*/ 4435429 w 9384838"/>
              <a:gd name="connsiteY303" fmla="*/ 3563117 h 6246801"/>
              <a:gd name="connsiteX304" fmla="*/ 4385651 w 9384838"/>
              <a:gd name="connsiteY304" fmla="*/ 3612896 h 6246801"/>
              <a:gd name="connsiteX305" fmla="*/ 4385651 w 9384838"/>
              <a:gd name="connsiteY305" fmla="*/ 3638339 h 6246801"/>
              <a:gd name="connsiteX306" fmla="*/ 4435429 w 9384838"/>
              <a:gd name="connsiteY306" fmla="*/ 3638339 h 6246801"/>
              <a:gd name="connsiteX307" fmla="*/ 4435429 w 9384838"/>
              <a:gd name="connsiteY307" fmla="*/ 3662676 h 6246801"/>
              <a:gd name="connsiteX308" fmla="*/ 4385651 w 9384838"/>
              <a:gd name="connsiteY308" fmla="*/ 3713562 h 6246801"/>
              <a:gd name="connsiteX309" fmla="*/ 4284989 w 9384838"/>
              <a:gd name="connsiteY309" fmla="*/ 3737899 h 6246801"/>
              <a:gd name="connsiteX310" fmla="*/ 4310431 w 9384838"/>
              <a:gd name="connsiteY310" fmla="*/ 3688119 h 6246801"/>
              <a:gd name="connsiteX311" fmla="*/ 4335873 w 9384838"/>
              <a:gd name="connsiteY311" fmla="*/ 3662676 h 6246801"/>
              <a:gd name="connsiteX312" fmla="*/ 4335873 w 9384838"/>
              <a:gd name="connsiteY312" fmla="*/ 3638339 h 6246801"/>
              <a:gd name="connsiteX313" fmla="*/ 4284989 w 9384838"/>
              <a:gd name="connsiteY313" fmla="*/ 3662676 h 6246801"/>
              <a:gd name="connsiteX314" fmla="*/ 4284989 w 9384838"/>
              <a:gd name="connsiteY314" fmla="*/ 3612896 h 6246801"/>
              <a:gd name="connsiteX315" fmla="*/ 4360209 w 9384838"/>
              <a:gd name="connsiteY315" fmla="*/ 3537674 h 6246801"/>
              <a:gd name="connsiteX316" fmla="*/ 4460871 w 9384838"/>
              <a:gd name="connsiteY316" fmla="*/ 3512231 h 6246801"/>
              <a:gd name="connsiteX317" fmla="*/ 605629 w 9384838"/>
              <a:gd name="connsiteY317" fmla="*/ 3364245 h 6246801"/>
              <a:gd name="connsiteX318" fmla="*/ 611289 w 9384838"/>
              <a:gd name="connsiteY318" fmla="*/ 3409526 h 6246801"/>
              <a:gd name="connsiteX319" fmla="*/ 633929 w 9384838"/>
              <a:gd name="connsiteY319" fmla="*/ 3437826 h 6246801"/>
              <a:gd name="connsiteX320" fmla="*/ 616949 w 9384838"/>
              <a:gd name="connsiteY320" fmla="*/ 3485937 h 6246801"/>
              <a:gd name="connsiteX321" fmla="*/ 599969 w 9384838"/>
              <a:gd name="connsiteY321" fmla="*/ 3497257 h 6246801"/>
              <a:gd name="connsiteX322" fmla="*/ 560348 w 9384838"/>
              <a:gd name="connsiteY322" fmla="*/ 3451976 h 6246801"/>
              <a:gd name="connsiteX323" fmla="*/ 577328 w 9384838"/>
              <a:gd name="connsiteY323" fmla="*/ 3415186 h 6246801"/>
              <a:gd name="connsiteX324" fmla="*/ 574498 w 9384838"/>
              <a:gd name="connsiteY324" fmla="*/ 3369905 h 6246801"/>
              <a:gd name="connsiteX325" fmla="*/ 605629 w 9384838"/>
              <a:gd name="connsiteY325" fmla="*/ 3364245 h 6246801"/>
              <a:gd name="connsiteX326" fmla="*/ 1098059 w 9384838"/>
              <a:gd name="connsiteY326" fmla="*/ 3109544 h 6246801"/>
              <a:gd name="connsiteX327" fmla="*/ 1081079 w 9384838"/>
              <a:gd name="connsiteY327" fmla="*/ 3137841 h 6246801"/>
              <a:gd name="connsiteX328" fmla="*/ 1064099 w 9384838"/>
              <a:gd name="connsiteY328" fmla="*/ 3154822 h 6246801"/>
              <a:gd name="connsiteX329" fmla="*/ 1038628 w 9384838"/>
              <a:gd name="connsiteY329" fmla="*/ 3143502 h 6246801"/>
              <a:gd name="connsiteX330" fmla="*/ 1098059 w 9384838"/>
              <a:gd name="connsiteY330" fmla="*/ 3109544 h 6246801"/>
              <a:gd name="connsiteX331" fmla="*/ 905615 w 9384838"/>
              <a:gd name="connsiteY331" fmla="*/ 3061433 h 6246801"/>
              <a:gd name="connsiteX332" fmla="*/ 905615 w 9384838"/>
              <a:gd name="connsiteY332" fmla="*/ 3098224 h 6246801"/>
              <a:gd name="connsiteX333" fmla="*/ 874484 w 9384838"/>
              <a:gd name="connsiteY333" fmla="*/ 3149161 h 6246801"/>
              <a:gd name="connsiteX334" fmla="*/ 820713 w 9384838"/>
              <a:gd name="connsiteY334" fmla="*/ 3171802 h 6246801"/>
              <a:gd name="connsiteX335" fmla="*/ 826373 w 9384838"/>
              <a:gd name="connsiteY335" fmla="*/ 3205762 h 6246801"/>
              <a:gd name="connsiteX336" fmla="*/ 769772 w 9384838"/>
              <a:gd name="connsiteY336" fmla="*/ 3214252 h 6246801"/>
              <a:gd name="connsiteX337" fmla="*/ 775432 w 9384838"/>
              <a:gd name="connsiteY337" fmla="*/ 3253873 h 6246801"/>
              <a:gd name="connsiteX338" fmla="*/ 738642 w 9384838"/>
              <a:gd name="connsiteY338" fmla="*/ 3245383 h 6246801"/>
              <a:gd name="connsiteX339" fmla="*/ 724492 w 9384838"/>
              <a:gd name="connsiteY339" fmla="*/ 3214252 h 6246801"/>
              <a:gd name="connsiteX340" fmla="*/ 701851 w 9384838"/>
              <a:gd name="connsiteY340" fmla="*/ 3183122 h 6246801"/>
              <a:gd name="connsiteX341" fmla="*/ 724492 w 9384838"/>
              <a:gd name="connsiteY341" fmla="*/ 3168972 h 6246801"/>
              <a:gd name="connsiteX342" fmla="*/ 747132 w 9384838"/>
              <a:gd name="connsiteY342" fmla="*/ 3146331 h 6246801"/>
              <a:gd name="connsiteX343" fmla="*/ 843354 w 9384838"/>
              <a:gd name="connsiteY343" fmla="*/ 3098224 h 6246801"/>
              <a:gd name="connsiteX344" fmla="*/ 905615 w 9384838"/>
              <a:gd name="connsiteY344" fmla="*/ 3061433 h 6246801"/>
              <a:gd name="connsiteX345" fmla="*/ 936745 w 9384838"/>
              <a:gd name="connsiteY345" fmla="*/ 3033132 h 6246801"/>
              <a:gd name="connsiteX346" fmla="*/ 973535 w 9384838"/>
              <a:gd name="connsiteY346" fmla="*/ 3081244 h 6246801"/>
              <a:gd name="connsiteX347" fmla="*/ 948066 w 9384838"/>
              <a:gd name="connsiteY347" fmla="*/ 3115203 h 6246801"/>
              <a:gd name="connsiteX348" fmla="*/ 925424 w 9384838"/>
              <a:gd name="connsiteY348" fmla="*/ 3067093 h 6246801"/>
              <a:gd name="connsiteX349" fmla="*/ 936745 w 9384838"/>
              <a:gd name="connsiteY349" fmla="*/ 3033132 h 6246801"/>
              <a:gd name="connsiteX350" fmla="*/ 5840275 w 9384838"/>
              <a:gd name="connsiteY350" fmla="*/ 2081897 h 6246801"/>
              <a:gd name="connsiteX351" fmla="*/ 5891159 w 9384838"/>
              <a:gd name="connsiteY351" fmla="*/ 2132783 h 6246801"/>
              <a:gd name="connsiteX352" fmla="*/ 5891159 w 9384838"/>
              <a:gd name="connsiteY352" fmla="*/ 2158226 h 6246801"/>
              <a:gd name="connsiteX353" fmla="*/ 5966379 w 9384838"/>
              <a:gd name="connsiteY353" fmla="*/ 2208005 h 6246801"/>
              <a:gd name="connsiteX354" fmla="*/ 6016157 w 9384838"/>
              <a:gd name="connsiteY354" fmla="*/ 2208005 h 6246801"/>
              <a:gd name="connsiteX355" fmla="*/ 6041599 w 9384838"/>
              <a:gd name="connsiteY355" fmla="*/ 2208005 h 6246801"/>
              <a:gd name="connsiteX356" fmla="*/ 5966379 w 9384838"/>
              <a:gd name="connsiteY356" fmla="*/ 2308672 h 6246801"/>
              <a:gd name="connsiteX357" fmla="*/ 5916601 w 9384838"/>
              <a:gd name="connsiteY357" fmla="*/ 2558676 h 6246801"/>
              <a:gd name="connsiteX358" fmla="*/ 5916601 w 9384838"/>
              <a:gd name="connsiteY358" fmla="*/ 2659341 h 6246801"/>
              <a:gd name="connsiteX359" fmla="*/ 5966379 w 9384838"/>
              <a:gd name="connsiteY359" fmla="*/ 2684786 h 6246801"/>
              <a:gd name="connsiteX360" fmla="*/ 5991821 w 9384838"/>
              <a:gd name="connsiteY360" fmla="*/ 2734563 h 6246801"/>
              <a:gd name="connsiteX361" fmla="*/ 6016157 w 9384838"/>
              <a:gd name="connsiteY361" fmla="*/ 2785448 h 6246801"/>
              <a:gd name="connsiteX362" fmla="*/ 6016157 w 9384838"/>
              <a:gd name="connsiteY362" fmla="*/ 2860670 h 6246801"/>
              <a:gd name="connsiteX363" fmla="*/ 5991821 w 9384838"/>
              <a:gd name="connsiteY363" fmla="*/ 2885007 h 6246801"/>
              <a:gd name="connsiteX364" fmla="*/ 6016157 w 9384838"/>
              <a:gd name="connsiteY364" fmla="*/ 2910449 h 6246801"/>
              <a:gd name="connsiteX365" fmla="*/ 5991821 w 9384838"/>
              <a:gd name="connsiteY365" fmla="*/ 2935892 h 6246801"/>
              <a:gd name="connsiteX366" fmla="*/ 5991821 w 9384838"/>
              <a:gd name="connsiteY366" fmla="*/ 2960229 h 6246801"/>
              <a:gd name="connsiteX367" fmla="*/ 6041599 w 9384838"/>
              <a:gd name="connsiteY367" fmla="*/ 2985670 h 6246801"/>
              <a:gd name="connsiteX368" fmla="*/ 6016157 w 9384838"/>
              <a:gd name="connsiteY368" fmla="*/ 3035453 h 6246801"/>
              <a:gd name="connsiteX369" fmla="*/ 6041599 w 9384838"/>
              <a:gd name="connsiteY369" fmla="*/ 3086339 h 6246801"/>
              <a:gd name="connsiteX370" fmla="*/ 5991821 w 9384838"/>
              <a:gd name="connsiteY370" fmla="*/ 3185896 h 6246801"/>
              <a:gd name="connsiteX371" fmla="*/ 6016157 w 9384838"/>
              <a:gd name="connsiteY371" fmla="*/ 3185896 h 6246801"/>
              <a:gd name="connsiteX372" fmla="*/ 6016157 w 9384838"/>
              <a:gd name="connsiteY372" fmla="*/ 3236782 h 6246801"/>
              <a:gd name="connsiteX373" fmla="*/ 5966379 w 9384838"/>
              <a:gd name="connsiteY373" fmla="*/ 3261118 h 6246801"/>
              <a:gd name="connsiteX374" fmla="*/ 5966379 w 9384838"/>
              <a:gd name="connsiteY374" fmla="*/ 3286561 h 6246801"/>
              <a:gd name="connsiteX375" fmla="*/ 5916601 w 9384838"/>
              <a:gd name="connsiteY375" fmla="*/ 3361784 h 6246801"/>
              <a:gd name="connsiteX376" fmla="*/ 5916601 w 9384838"/>
              <a:gd name="connsiteY376" fmla="*/ 3412670 h 6246801"/>
              <a:gd name="connsiteX377" fmla="*/ 5865717 w 9384838"/>
              <a:gd name="connsiteY377" fmla="*/ 3437007 h 6246801"/>
              <a:gd name="connsiteX378" fmla="*/ 5840275 w 9384838"/>
              <a:gd name="connsiteY378" fmla="*/ 3462450 h 6246801"/>
              <a:gd name="connsiteX379" fmla="*/ 5815939 w 9384838"/>
              <a:gd name="connsiteY379" fmla="*/ 3437007 h 6246801"/>
              <a:gd name="connsiteX380" fmla="*/ 5815939 w 9384838"/>
              <a:gd name="connsiteY380" fmla="*/ 3487893 h 6246801"/>
              <a:gd name="connsiteX381" fmla="*/ 5765055 w 9384838"/>
              <a:gd name="connsiteY381" fmla="*/ 3462450 h 6246801"/>
              <a:gd name="connsiteX382" fmla="*/ 5765055 w 9384838"/>
              <a:gd name="connsiteY382" fmla="*/ 3462451 h 6246801"/>
              <a:gd name="connsiteX383" fmla="*/ 5790497 w 9384838"/>
              <a:gd name="connsiteY383" fmla="*/ 3512230 h 6246801"/>
              <a:gd name="connsiteX384" fmla="*/ 5740719 w 9384838"/>
              <a:gd name="connsiteY384" fmla="*/ 3537673 h 6246801"/>
              <a:gd name="connsiteX385" fmla="*/ 5715277 w 9384838"/>
              <a:gd name="connsiteY385" fmla="*/ 3563116 h 6246801"/>
              <a:gd name="connsiteX386" fmla="*/ 5689835 w 9384838"/>
              <a:gd name="connsiteY386" fmla="*/ 3587453 h 6246801"/>
              <a:gd name="connsiteX387" fmla="*/ 5715277 w 9384838"/>
              <a:gd name="connsiteY387" fmla="*/ 3612896 h 6246801"/>
              <a:gd name="connsiteX388" fmla="*/ 5665499 w 9384838"/>
              <a:gd name="connsiteY388" fmla="*/ 3612896 h 6246801"/>
              <a:gd name="connsiteX389" fmla="*/ 5640057 w 9384838"/>
              <a:gd name="connsiteY389" fmla="*/ 3638339 h 6246801"/>
              <a:gd name="connsiteX390" fmla="*/ 5665499 w 9384838"/>
              <a:gd name="connsiteY390" fmla="*/ 3638339 h 6246801"/>
              <a:gd name="connsiteX391" fmla="*/ 5665499 w 9384838"/>
              <a:gd name="connsiteY391" fmla="*/ 3662676 h 6246801"/>
              <a:gd name="connsiteX392" fmla="*/ 5640057 w 9384838"/>
              <a:gd name="connsiteY392" fmla="*/ 3662676 h 6246801"/>
              <a:gd name="connsiteX393" fmla="*/ 5665499 w 9384838"/>
              <a:gd name="connsiteY393" fmla="*/ 3688119 h 6246801"/>
              <a:gd name="connsiteX394" fmla="*/ 5640057 w 9384838"/>
              <a:gd name="connsiteY394" fmla="*/ 3763342 h 6246801"/>
              <a:gd name="connsiteX395" fmla="*/ 5590279 w 9384838"/>
              <a:gd name="connsiteY395" fmla="*/ 3737899 h 6246801"/>
              <a:gd name="connsiteX396" fmla="*/ 5515059 w 9384838"/>
              <a:gd name="connsiteY396" fmla="*/ 3737899 h 6246801"/>
              <a:gd name="connsiteX397" fmla="*/ 5464175 w 9384838"/>
              <a:gd name="connsiteY397" fmla="*/ 3713562 h 6246801"/>
              <a:gd name="connsiteX398" fmla="*/ 5439839 w 9384838"/>
              <a:gd name="connsiteY398" fmla="*/ 3737899 h 6246801"/>
              <a:gd name="connsiteX399" fmla="*/ 5464175 w 9384838"/>
              <a:gd name="connsiteY399" fmla="*/ 3763342 h 6246801"/>
              <a:gd name="connsiteX400" fmla="*/ 5414397 w 9384838"/>
              <a:gd name="connsiteY400" fmla="*/ 3788785 h 6246801"/>
              <a:gd name="connsiteX401" fmla="*/ 5339177 w 9384838"/>
              <a:gd name="connsiteY401" fmla="*/ 3939230 h 6246801"/>
              <a:gd name="connsiteX402" fmla="*/ 5364619 w 9384838"/>
              <a:gd name="connsiteY402" fmla="*/ 4014453 h 6246801"/>
              <a:gd name="connsiteX403" fmla="*/ 5364618 w 9384838"/>
              <a:gd name="connsiteY403" fmla="*/ 4014453 h 6246801"/>
              <a:gd name="connsiteX404" fmla="*/ 5364618 w 9384838"/>
              <a:gd name="connsiteY404" fmla="*/ 4089676 h 6246801"/>
              <a:gd name="connsiteX405" fmla="*/ 5313734 w 9384838"/>
              <a:gd name="connsiteY405" fmla="*/ 4289902 h 6246801"/>
              <a:gd name="connsiteX406" fmla="*/ 5238514 w 9384838"/>
              <a:gd name="connsiteY406" fmla="*/ 4416010 h 6246801"/>
              <a:gd name="connsiteX407" fmla="*/ 5213072 w 9384838"/>
              <a:gd name="connsiteY407" fmla="*/ 4440347 h 6246801"/>
              <a:gd name="connsiteX408" fmla="*/ 5163294 w 9384838"/>
              <a:gd name="connsiteY408" fmla="*/ 4440347 h 6246801"/>
              <a:gd name="connsiteX409" fmla="*/ 5137852 w 9384838"/>
              <a:gd name="connsiteY409" fmla="*/ 4465790 h 6246801"/>
              <a:gd name="connsiteX410" fmla="*/ 5163294 w 9384838"/>
              <a:gd name="connsiteY410" fmla="*/ 4465790 h 6246801"/>
              <a:gd name="connsiteX411" fmla="*/ 5062632 w 9384838"/>
              <a:gd name="connsiteY411" fmla="*/ 4616236 h 6246801"/>
              <a:gd name="connsiteX412" fmla="*/ 5038296 w 9384838"/>
              <a:gd name="connsiteY412" fmla="*/ 4691459 h 6246801"/>
              <a:gd name="connsiteX413" fmla="*/ 5012854 w 9384838"/>
              <a:gd name="connsiteY413" fmla="*/ 4716902 h 6246801"/>
              <a:gd name="connsiteX414" fmla="*/ 4987412 w 9384838"/>
              <a:gd name="connsiteY414" fmla="*/ 4792125 h 6246801"/>
              <a:gd name="connsiteX415" fmla="*/ 5012854 w 9384838"/>
              <a:gd name="connsiteY415" fmla="*/ 4917127 h 6246801"/>
              <a:gd name="connsiteX416" fmla="*/ 5062632 w 9384838"/>
              <a:gd name="connsiteY416" fmla="*/ 5043236 h 6246801"/>
              <a:gd name="connsiteX417" fmla="*/ 5013583 w 9384838"/>
              <a:gd name="connsiteY417" fmla="*/ 4993096 h 6246801"/>
              <a:gd name="connsiteX418" fmla="*/ 5062632 w 9384838"/>
              <a:gd name="connsiteY418" fmla="*/ 5043237 h 6246801"/>
              <a:gd name="connsiteX419" fmla="*/ 4987412 w 9384838"/>
              <a:gd name="connsiteY419" fmla="*/ 5043237 h 6246801"/>
              <a:gd name="connsiteX420" fmla="*/ 4963076 w 9384838"/>
              <a:gd name="connsiteY420" fmla="*/ 5017794 h 6246801"/>
              <a:gd name="connsiteX421" fmla="*/ 4862414 w 9384838"/>
              <a:gd name="connsiteY421" fmla="*/ 5067574 h 6246801"/>
              <a:gd name="connsiteX422" fmla="*/ 4812636 w 9384838"/>
              <a:gd name="connsiteY422" fmla="*/ 5142796 h 6246801"/>
              <a:gd name="connsiteX423" fmla="*/ 4812636 w 9384838"/>
              <a:gd name="connsiteY423" fmla="*/ 5193682 h 6246801"/>
              <a:gd name="connsiteX424" fmla="*/ 4787194 w 9384838"/>
              <a:gd name="connsiteY424" fmla="*/ 5243462 h 6246801"/>
              <a:gd name="connsiteX425" fmla="*/ 4711974 w 9384838"/>
              <a:gd name="connsiteY425" fmla="*/ 5268905 h 6246801"/>
              <a:gd name="connsiteX426" fmla="*/ 4686532 w 9384838"/>
              <a:gd name="connsiteY426" fmla="*/ 5243462 h 6246801"/>
              <a:gd name="connsiteX427" fmla="*/ 4636753 w 9384838"/>
              <a:gd name="connsiteY427" fmla="*/ 5268905 h 6246801"/>
              <a:gd name="connsiteX428" fmla="*/ 4611311 w 9384838"/>
              <a:gd name="connsiteY428" fmla="*/ 5293242 h 6246801"/>
              <a:gd name="connsiteX429" fmla="*/ 4561533 w 9384838"/>
              <a:gd name="connsiteY429" fmla="*/ 5344128 h 6246801"/>
              <a:gd name="connsiteX430" fmla="*/ 4536091 w 9384838"/>
              <a:gd name="connsiteY430" fmla="*/ 5293242 h 6246801"/>
              <a:gd name="connsiteX431" fmla="*/ 4561533 w 9384838"/>
              <a:gd name="connsiteY431" fmla="*/ 5293242 h 6246801"/>
              <a:gd name="connsiteX432" fmla="*/ 4561533 w 9384838"/>
              <a:gd name="connsiteY432" fmla="*/ 5268905 h 6246801"/>
              <a:gd name="connsiteX433" fmla="*/ 4585869 w 9384838"/>
              <a:gd name="connsiteY433" fmla="*/ 5218019 h 6246801"/>
              <a:gd name="connsiteX434" fmla="*/ 4585869 w 9384838"/>
              <a:gd name="connsiteY434" fmla="*/ 5193682 h 6246801"/>
              <a:gd name="connsiteX435" fmla="*/ 4611311 w 9384838"/>
              <a:gd name="connsiteY435" fmla="*/ 5168239 h 6246801"/>
              <a:gd name="connsiteX436" fmla="*/ 4611311 w 9384838"/>
              <a:gd name="connsiteY436" fmla="*/ 5142796 h 6246801"/>
              <a:gd name="connsiteX437" fmla="*/ 4585869 w 9384838"/>
              <a:gd name="connsiteY437" fmla="*/ 5142796 h 6246801"/>
              <a:gd name="connsiteX438" fmla="*/ 4611311 w 9384838"/>
              <a:gd name="connsiteY438" fmla="*/ 5118460 h 6246801"/>
              <a:gd name="connsiteX439" fmla="*/ 4636753 w 9384838"/>
              <a:gd name="connsiteY439" fmla="*/ 5118460 h 6246801"/>
              <a:gd name="connsiteX440" fmla="*/ 4636753 w 9384838"/>
              <a:gd name="connsiteY440" fmla="*/ 5093017 h 6246801"/>
              <a:gd name="connsiteX441" fmla="*/ 4686532 w 9384838"/>
              <a:gd name="connsiteY441" fmla="*/ 5067574 h 6246801"/>
              <a:gd name="connsiteX442" fmla="*/ 4737416 w 9384838"/>
              <a:gd name="connsiteY442" fmla="*/ 5043237 h 6246801"/>
              <a:gd name="connsiteX443" fmla="*/ 4737416 w 9384838"/>
              <a:gd name="connsiteY443" fmla="*/ 5017794 h 6246801"/>
              <a:gd name="connsiteX444" fmla="*/ 4737416 w 9384838"/>
              <a:gd name="connsiteY444" fmla="*/ 4992351 h 6246801"/>
              <a:gd name="connsiteX445" fmla="*/ 4686532 w 9384838"/>
              <a:gd name="connsiteY445" fmla="*/ 4942571 h 6246801"/>
              <a:gd name="connsiteX446" fmla="*/ 4662196 w 9384838"/>
              <a:gd name="connsiteY446" fmla="*/ 4968014 h 6246801"/>
              <a:gd name="connsiteX447" fmla="*/ 4636753 w 9384838"/>
              <a:gd name="connsiteY447" fmla="*/ 4968014 h 6246801"/>
              <a:gd name="connsiteX448" fmla="*/ 4611311 w 9384838"/>
              <a:gd name="connsiteY448" fmla="*/ 4942571 h 6246801"/>
              <a:gd name="connsiteX449" fmla="*/ 4585869 w 9384838"/>
              <a:gd name="connsiteY449" fmla="*/ 4992350 h 6246801"/>
              <a:gd name="connsiteX450" fmla="*/ 4611310 w 9384838"/>
              <a:gd name="connsiteY450" fmla="*/ 5017792 h 6246801"/>
              <a:gd name="connsiteX451" fmla="*/ 4611311 w 9384838"/>
              <a:gd name="connsiteY451" fmla="*/ 5017793 h 6246801"/>
              <a:gd name="connsiteX452" fmla="*/ 4536091 w 9384838"/>
              <a:gd name="connsiteY452" fmla="*/ 5043236 h 6246801"/>
              <a:gd name="connsiteX453" fmla="*/ 4510649 w 9384838"/>
              <a:gd name="connsiteY453" fmla="*/ 5043236 h 6246801"/>
              <a:gd name="connsiteX454" fmla="*/ 4510649 w 9384838"/>
              <a:gd name="connsiteY454" fmla="*/ 5118458 h 6246801"/>
              <a:gd name="connsiteX455" fmla="*/ 4561533 w 9384838"/>
              <a:gd name="connsiteY455" fmla="*/ 5168238 h 6246801"/>
              <a:gd name="connsiteX456" fmla="*/ 4536091 w 9384838"/>
              <a:gd name="connsiteY456" fmla="*/ 5168238 h 6246801"/>
              <a:gd name="connsiteX457" fmla="*/ 4510649 w 9384838"/>
              <a:gd name="connsiteY457" fmla="*/ 5168238 h 6246801"/>
              <a:gd name="connsiteX458" fmla="*/ 4510649 w 9384838"/>
              <a:gd name="connsiteY458" fmla="*/ 5193681 h 6246801"/>
              <a:gd name="connsiteX459" fmla="*/ 4486313 w 9384838"/>
              <a:gd name="connsiteY459" fmla="*/ 5168238 h 6246801"/>
              <a:gd name="connsiteX460" fmla="*/ 4486313 w 9384838"/>
              <a:gd name="connsiteY460" fmla="*/ 5118458 h 6246801"/>
              <a:gd name="connsiteX461" fmla="*/ 4460871 w 9384838"/>
              <a:gd name="connsiteY461" fmla="*/ 5093016 h 6246801"/>
              <a:gd name="connsiteX462" fmla="*/ 4385651 w 9384838"/>
              <a:gd name="connsiteY462" fmla="*/ 5067573 h 6246801"/>
              <a:gd name="connsiteX463" fmla="*/ 4310431 w 9384838"/>
              <a:gd name="connsiteY463" fmla="*/ 5093016 h 6246801"/>
              <a:gd name="connsiteX464" fmla="*/ 4284989 w 9384838"/>
              <a:gd name="connsiteY464" fmla="*/ 5142795 h 6246801"/>
              <a:gd name="connsiteX465" fmla="*/ 4284989 w 9384838"/>
              <a:gd name="connsiteY465" fmla="*/ 5142796 h 6246801"/>
              <a:gd name="connsiteX466" fmla="*/ 4260653 w 9384838"/>
              <a:gd name="connsiteY466" fmla="*/ 5168239 h 6246801"/>
              <a:gd name="connsiteX467" fmla="*/ 4260653 w 9384838"/>
              <a:gd name="connsiteY467" fmla="*/ 5193683 h 6246801"/>
              <a:gd name="connsiteX468" fmla="*/ 4284989 w 9384838"/>
              <a:gd name="connsiteY468" fmla="*/ 5243462 h 6246801"/>
              <a:gd name="connsiteX469" fmla="*/ 4235211 w 9384838"/>
              <a:gd name="connsiteY469" fmla="*/ 5268905 h 6246801"/>
              <a:gd name="connsiteX470" fmla="*/ 4185433 w 9384838"/>
              <a:gd name="connsiteY470" fmla="*/ 5344128 h 6246801"/>
              <a:gd name="connsiteX471" fmla="*/ 4110213 w 9384838"/>
              <a:gd name="connsiteY471" fmla="*/ 5369571 h 6246801"/>
              <a:gd name="connsiteX472" fmla="*/ 4084771 w 9384838"/>
              <a:gd name="connsiteY472" fmla="*/ 5318685 h 6246801"/>
              <a:gd name="connsiteX473" fmla="*/ 4110213 w 9384838"/>
              <a:gd name="connsiteY473" fmla="*/ 5243462 h 6246801"/>
              <a:gd name="connsiteX474" fmla="*/ 4134549 w 9384838"/>
              <a:gd name="connsiteY474" fmla="*/ 5193683 h 6246801"/>
              <a:gd name="connsiteX475" fmla="*/ 4134549 w 9384838"/>
              <a:gd name="connsiteY475" fmla="*/ 5168239 h 6246801"/>
              <a:gd name="connsiteX476" fmla="*/ 4185433 w 9384838"/>
              <a:gd name="connsiteY476" fmla="*/ 5168239 h 6246801"/>
              <a:gd name="connsiteX477" fmla="*/ 4209769 w 9384838"/>
              <a:gd name="connsiteY477" fmla="*/ 5142796 h 6246801"/>
              <a:gd name="connsiteX478" fmla="*/ 4185433 w 9384838"/>
              <a:gd name="connsiteY478" fmla="*/ 5118460 h 6246801"/>
              <a:gd name="connsiteX479" fmla="*/ 4084771 w 9384838"/>
              <a:gd name="connsiteY479" fmla="*/ 5093017 h 6246801"/>
              <a:gd name="connsiteX480" fmla="*/ 4034993 w 9384838"/>
              <a:gd name="connsiteY480" fmla="*/ 5142796 h 6246801"/>
              <a:gd name="connsiteX481" fmla="*/ 3958666 w 9384838"/>
              <a:gd name="connsiteY481" fmla="*/ 5168239 h 6246801"/>
              <a:gd name="connsiteX482" fmla="*/ 3908904 w 9384838"/>
              <a:gd name="connsiteY482" fmla="*/ 5218019 h 6246801"/>
              <a:gd name="connsiteX483" fmla="*/ 3859127 w 9384838"/>
              <a:gd name="connsiteY483" fmla="*/ 5293242 h 6246801"/>
              <a:gd name="connsiteX484" fmla="*/ 3758465 w 9384838"/>
              <a:gd name="connsiteY484" fmla="*/ 5243462 h 6246801"/>
              <a:gd name="connsiteX485" fmla="*/ 3708688 w 9384838"/>
              <a:gd name="connsiteY485" fmla="*/ 5243462 h 6246801"/>
              <a:gd name="connsiteX486" fmla="*/ 3582584 w 9384838"/>
              <a:gd name="connsiteY486" fmla="*/ 5193683 h 6246801"/>
              <a:gd name="connsiteX487" fmla="*/ 3589545 w 9384838"/>
              <a:gd name="connsiteY487" fmla="*/ 5173103 h 6246801"/>
              <a:gd name="connsiteX488" fmla="*/ 3589543 w 9384838"/>
              <a:gd name="connsiteY488" fmla="*/ 5173102 h 6246801"/>
              <a:gd name="connsiteX489" fmla="*/ 3582582 w 9384838"/>
              <a:gd name="connsiteY489" fmla="*/ 5193682 h 6246801"/>
              <a:gd name="connsiteX490" fmla="*/ 3382367 w 9384838"/>
              <a:gd name="connsiteY490" fmla="*/ 5193682 h 6246801"/>
              <a:gd name="connsiteX491" fmla="*/ 3421081 w 9384838"/>
              <a:gd name="connsiteY491" fmla="*/ 5164921 h 6246801"/>
              <a:gd name="connsiteX492" fmla="*/ 3483028 w 9384838"/>
              <a:gd name="connsiteY492" fmla="*/ 5168239 h 6246801"/>
              <a:gd name="connsiteX493" fmla="*/ 3532805 w 9384838"/>
              <a:gd name="connsiteY493" fmla="*/ 5168239 h 6246801"/>
              <a:gd name="connsiteX494" fmla="*/ 3532805 w 9384838"/>
              <a:gd name="connsiteY494" fmla="*/ 5118459 h 6246801"/>
              <a:gd name="connsiteX495" fmla="*/ 3507365 w 9384838"/>
              <a:gd name="connsiteY495" fmla="*/ 5093016 h 6246801"/>
              <a:gd name="connsiteX496" fmla="*/ 3483028 w 9384838"/>
              <a:gd name="connsiteY496" fmla="*/ 5118459 h 6246801"/>
              <a:gd name="connsiteX497" fmla="*/ 3432144 w 9384838"/>
              <a:gd name="connsiteY497" fmla="*/ 5093016 h 6246801"/>
              <a:gd name="connsiteX498" fmla="*/ 3407808 w 9384838"/>
              <a:gd name="connsiteY498" fmla="*/ 5093016 h 6246801"/>
              <a:gd name="connsiteX499" fmla="*/ 3407808 w 9384838"/>
              <a:gd name="connsiteY499" fmla="*/ 5043237 h 6246801"/>
              <a:gd name="connsiteX500" fmla="*/ 3382367 w 9384838"/>
              <a:gd name="connsiteY500" fmla="*/ 5043237 h 6246801"/>
              <a:gd name="connsiteX501" fmla="*/ 3356924 w 9384838"/>
              <a:gd name="connsiteY501" fmla="*/ 5093016 h 6246801"/>
              <a:gd name="connsiteX502" fmla="*/ 3382367 w 9384838"/>
              <a:gd name="connsiteY502" fmla="*/ 5118459 h 6246801"/>
              <a:gd name="connsiteX503" fmla="*/ 3382367 w 9384838"/>
              <a:gd name="connsiteY503" fmla="*/ 5142796 h 6246801"/>
              <a:gd name="connsiteX504" fmla="*/ 3331482 w 9384838"/>
              <a:gd name="connsiteY504" fmla="*/ 5093016 h 6246801"/>
              <a:gd name="connsiteX505" fmla="*/ 3356924 w 9384838"/>
              <a:gd name="connsiteY505" fmla="*/ 5067573 h 6246801"/>
              <a:gd name="connsiteX506" fmla="*/ 3356924 w 9384838"/>
              <a:gd name="connsiteY506" fmla="*/ 4992351 h 6246801"/>
              <a:gd name="connsiteX507" fmla="*/ 3407808 w 9384838"/>
              <a:gd name="connsiteY507" fmla="*/ 4942571 h 6246801"/>
              <a:gd name="connsiteX508" fmla="*/ 3356924 w 9384838"/>
              <a:gd name="connsiteY508" fmla="*/ 4942571 h 6246801"/>
              <a:gd name="connsiteX509" fmla="*/ 3349625 w 9384838"/>
              <a:gd name="connsiteY509" fmla="*/ 4928288 h 6246801"/>
              <a:gd name="connsiteX510" fmla="*/ 3349624 w 9384838"/>
              <a:gd name="connsiteY510" fmla="*/ 4928288 h 6246801"/>
              <a:gd name="connsiteX511" fmla="*/ 3356924 w 9384838"/>
              <a:gd name="connsiteY511" fmla="*/ 4942571 h 6246801"/>
              <a:gd name="connsiteX512" fmla="*/ 3281703 w 9384838"/>
              <a:gd name="connsiteY512" fmla="*/ 4968014 h 6246801"/>
              <a:gd name="connsiteX513" fmla="*/ 3256260 w 9384838"/>
              <a:gd name="connsiteY513" fmla="*/ 5017794 h 6246801"/>
              <a:gd name="connsiteX514" fmla="*/ 3181041 w 9384838"/>
              <a:gd name="connsiteY514" fmla="*/ 5067573 h 6246801"/>
              <a:gd name="connsiteX515" fmla="*/ 3206483 w 9384838"/>
              <a:gd name="connsiteY515" fmla="*/ 5118459 h 6246801"/>
              <a:gd name="connsiteX516" fmla="*/ 3181041 w 9384838"/>
              <a:gd name="connsiteY516" fmla="*/ 5142796 h 6246801"/>
              <a:gd name="connsiteX517" fmla="*/ 3231925 w 9384838"/>
              <a:gd name="connsiteY517" fmla="*/ 5168239 h 6246801"/>
              <a:gd name="connsiteX518" fmla="*/ 3281703 w 9384838"/>
              <a:gd name="connsiteY518" fmla="*/ 5218019 h 6246801"/>
              <a:gd name="connsiteX519" fmla="*/ 3331481 w 9384838"/>
              <a:gd name="connsiteY519" fmla="*/ 5268905 h 6246801"/>
              <a:gd name="connsiteX520" fmla="*/ 3281703 w 9384838"/>
              <a:gd name="connsiteY520" fmla="*/ 5293242 h 6246801"/>
              <a:gd name="connsiteX521" fmla="*/ 3281703 w 9384838"/>
              <a:gd name="connsiteY521" fmla="*/ 5318685 h 6246801"/>
              <a:gd name="connsiteX522" fmla="*/ 3256260 w 9384838"/>
              <a:gd name="connsiteY522" fmla="*/ 5293242 h 6246801"/>
              <a:gd name="connsiteX523" fmla="*/ 3206483 w 9384838"/>
              <a:gd name="connsiteY523" fmla="*/ 5293242 h 6246801"/>
              <a:gd name="connsiteX524" fmla="*/ 3181041 w 9384838"/>
              <a:gd name="connsiteY524" fmla="*/ 5293242 h 6246801"/>
              <a:gd name="connsiteX525" fmla="*/ 3056044 w 9384838"/>
              <a:gd name="connsiteY525" fmla="*/ 5293242 h 6246801"/>
              <a:gd name="connsiteX526" fmla="*/ 3030601 w 9384838"/>
              <a:gd name="connsiteY526" fmla="*/ 5344128 h 6246801"/>
              <a:gd name="connsiteX527" fmla="*/ 3006265 w 9384838"/>
              <a:gd name="connsiteY527" fmla="*/ 5344128 h 6246801"/>
              <a:gd name="connsiteX528" fmla="*/ 2980823 w 9384838"/>
              <a:gd name="connsiteY528" fmla="*/ 5369571 h 6246801"/>
              <a:gd name="connsiteX529" fmla="*/ 3006265 w 9384838"/>
              <a:gd name="connsiteY529" fmla="*/ 5393907 h 6246801"/>
              <a:gd name="connsiteX530" fmla="*/ 2980823 w 9384838"/>
              <a:gd name="connsiteY530" fmla="*/ 5419350 h 6246801"/>
              <a:gd name="connsiteX531" fmla="*/ 2905602 w 9384838"/>
              <a:gd name="connsiteY531" fmla="*/ 5444793 h 6246801"/>
              <a:gd name="connsiteX532" fmla="*/ 2880162 w 9384838"/>
              <a:gd name="connsiteY532" fmla="*/ 5520016 h 6246801"/>
              <a:gd name="connsiteX533" fmla="*/ 2880159 w 9384838"/>
              <a:gd name="connsiteY533" fmla="*/ 5520016 h 6246801"/>
              <a:gd name="connsiteX534" fmla="*/ 2830382 w 9384838"/>
              <a:gd name="connsiteY534" fmla="*/ 5544353 h 6246801"/>
              <a:gd name="connsiteX535" fmla="*/ 2804941 w 9384838"/>
              <a:gd name="connsiteY535" fmla="*/ 5569796 h 6246801"/>
              <a:gd name="connsiteX536" fmla="*/ 2755160 w 9384838"/>
              <a:gd name="connsiteY536" fmla="*/ 5595239 h 6246801"/>
              <a:gd name="connsiteX537" fmla="*/ 2679941 w 9384838"/>
              <a:gd name="connsiteY537" fmla="*/ 5569796 h 6246801"/>
              <a:gd name="connsiteX538" fmla="*/ 2629058 w 9384838"/>
              <a:gd name="connsiteY538" fmla="*/ 5494573 h 6246801"/>
              <a:gd name="connsiteX539" fmla="*/ 2629058 w 9384838"/>
              <a:gd name="connsiteY539" fmla="*/ 5444794 h 6246801"/>
              <a:gd name="connsiteX540" fmla="*/ 2579280 w 9384838"/>
              <a:gd name="connsiteY540" fmla="*/ 5393908 h 6246801"/>
              <a:gd name="connsiteX541" fmla="*/ 2579280 w 9384838"/>
              <a:gd name="connsiteY541" fmla="*/ 5344128 h 6246801"/>
              <a:gd name="connsiteX542" fmla="*/ 2529501 w 9384838"/>
              <a:gd name="connsiteY542" fmla="*/ 5318685 h 6246801"/>
              <a:gd name="connsiteX543" fmla="*/ 2553838 w 9384838"/>
              <a:gd name="connsiteY543" fmla="*/ 5293242 h 6246801"/>
              <a:gd name="connsiteX544" fmla="*/ 2579280 w 9384838"/>
              <a:gd name="connsiteY544" fmla="*/ 5268905 h 6246801"/>
              <a:gd name="connsiteX545" fmla="*/ 2579280 w 9384838"/>
              <a:gd name="connsiteY545" fmla="*/ 5243462 h 6246801"/>
              <a:gd name="connsiteX546" fmla="*/ 2629058 w 9384838"/>
              <a:gd name="connsiteY546" fmla="*/ 5218019 h 6246801"/>
              <a:gd name="connsiteX547" fmla="*/ 2604722 w 9384838"/>
              <a:gd name="connsiteY547" fmla="*/ 5193682 h 6246801"/>
              <a:gd name="connsiteX548" fmla="*/ 2579280 w 9384838"/>
              <a:gd name="connsiteY548" fmla="*/ 5142796 h 6246801"/>
              <a:gd name="connsiteX549" fmla="*/ 2579280 w 9384838"/>
              <a:gd name="connsiteY549" fmla="*/ 5142795 h 6246801"/>
              <a:gd name="connsiteX550" fmla="*/ 2705382 w 9384838"/>
              <a:gd name="connsiteY550" fmla="*/ 5093015 h 6246801"/>
              <a:gd name="connsiteX551" fmla="*/ 2755160 w 9384838"/>
              <a:gd name="connsiteY551" fmla="*/ 5043236 h 6246801"/>
              <a:gd name="connsiteX552" fmla="*/ 2755160 w 9384838"/>
              <a:gd name="connsiteY552" fmla="*/ 4992350 h 6246801"/>
              <a:gd name="connsiteX553" fmla="*/ 2729719 w 9384838"/>
              <a:gd name="connsiteY553" fmla="*/ 4968013 h 6246801"/>
              <a:gd name="connsiteX554" fmla="*/ 2705383 w 9384838"/>
              <a:gd name="connsiteY554" fmla="*/ 4942570 h 6246801"/>
              <a:gd name="connsiteX555" fmla="*/ 2679942 w 9384838"/>
              <a:gd name="connsiteY555" fmla="*/ 4942570 h 6246801"/>
              <a:gd name="connsiteX556" fmla="*/ 2654500 w 9384838"/>
              <a:gd name="connsiteY556" fmla="*/ 4968013 h 6246801"/>
              <a:gd name="connsiteX557" fmla="*/ 2604722 w 9384838"/>
              <a:gd name="connsiteY557" fmla="*/ 4968013 h 6246801"/>
              <a:gd name="connsiteX558" fmla="*/ 2529503 w 9384838"/>
              <a:gd name="connsiteY558" fmla="*/ 4917127 h 6246801"/>
              <a:gd name="connsiteX559" fmla="*/ 2529503 w 9384838"/>
              <a:gd name="connsiteY559" fmla="*/ 4867348 h 6246801"/>
              <a:gd name="connsiteX560" fmla="*/ 2454282 w 9384838"/>
              <a:gd name="connsiteY560" fmla="*/ 4841905 h 6246801"/>
              <a:gd name="connsiteX561" fmla="*/ 2454282 w 9384838"/>
              <a:gd name="connsiteY561" fmla="*/ 4867348 h 6246801"/>
              <a:gd name="connsiteX562" fmla="*/ 2428840 w 9384838"/>
              <a:gd name="connsiteY562" fmla="*/ 4841905 h 6246801"/>
              <a:gd name="connsiteX563" fmla="*/ 2379063 w 9384838"/>
              <a:gd name="connsiteY563" fmla="*/ 4841905 h 6246801"/>
              <a:gd name="connsiteX564" fmla="*/ 2353620 w 9384838"/>
              <a:gd name="connsiteY564" fmla="*/ 4867348 h 6246801"/>
              <a:gd name="connsiteX565" fmla="*/ 2353620 w 9384838"/>
              <a:gd name="connsiteY565" fmla="*/ 4867347 h 6246801"/>
              <a:gd name="connsiteX566" fmla="*/ 2328178 w 9384838"/>
              <a:gd name="connsiteY566" fmla="*/ 4841904 h 6246801"/>
              <a:gd name="connsiteX567" fmla="*/ 2303843 w 9384838"/>
              <a:gd name="connsiteY567" fmla="*/ 4841904 h 6246801"/>
              <a:gd name="connsiteX568" fmla="*/ 2278401 w 9384838"/>
              <a:gd name="connsiteY568" fmla="*/ 4817568 h 6246801"/>
              <a:gd name="connsiteX569" fmla="*/ 2252958 w 9384838"/>
              <a:gd name="connsiteY569" fmla="*/ 4841904 h 6246801"/>
              <a:gd name="connsiteX570" fmla="*/ 2303843 w 9384838"/>
              <a:gd name="connsiteY570" fmla="*/ 4867347 h 6246801"/>
              <a:gd name="connsiteX571" fmla="*/ 2228623 w 9384838"/>
              <a:gd name="connsiteY571" fmla="*/ 4892790 h 6246801"/>
              <a:gd name="connsiteX572" fmla="*/ 2177740 w 9384838"/>
              <a:gd name="connsiteY572" fmla="*/ 4841904 h 6246801"/>
              <a:gd name="connsiteX573" fmla="*/ 2153404 w 9384838"/>
              <a:gd name="connsiteY573" fmla="*/ 4867347 h 6246801"/>
              <a:gd name="connsiteX574" fmla="*/ 2153404 w 9384838"/>
              <a:gd name="connsiteY574" fmla="*/ 4892790 h 6246801"/>
              <a:gd name="connsiteX575" fmla="*/ 2127962 w 9384838"/>
              <a:gd name="connsiteY575" fmla="*/ 4942570 h 6246801"/>
              <a:gd name="connsiteX576" fmla="*/ 2102518 w 9384838"/>
              <a:gd name="connsiteY576" fmla="*/ 4917127 h 6246801"/>
              <a:gd name="connsiteX577" fmla="*/ 2078183 w 9384838"/>
              <a:gd name="connsiteY577" fmla="*/ 4917127 h 6246801"/>
              <a:gd name="connsiteX578" fmla="*/ 2078183 w 9384838"/>
              <a:gd name="connsiteY578" fmla="*/ 4867347 h 6246801"/>
              <a:gd name="connsiteX579" fmla="*/ 2027299 w 9384838"/>
              <a:gd name="connsiteY579" fmla="*/ 4867347 h 6246801"/>
              <a:gd name="connsiteX580" fmla="*/ 2001857 w 9384838"/>
              <a:gd name="connsiteY580" fmla="*/ 4892790 h 6246801"/>
              <a:gd name="connsiteX581" fmla="*/ 1952080 w 9384838"/>
              <a:gd name="connsiteY581" fmla="*/ 4892790 h 6246801"/>
              <a:gd name="connsiteX582" fmla="*/ 1902303 w 9384838"/>
              <a:gd name="connsiteY582" fmla="*/ 4917127 h 6246801"/>
              <a:gd name="connsiteX583" fmla="*/ 1876860 w 9384838"/>
              <a:gd name="connsiteY583" fmla="*/ 4892790 h 6246801"/>
              <a:gd name="connsiteX584" fmla="*/ 1876860 w 9384838"/>
              <a:gd name="connsiteY584" fmla="*/ 4867347 h 6246801"/>
              <a:gd name="connsiteX585" fmla="*/ 1851419 w 9384838"/>
              <a:gd name="connsiteY585" fmla="*/ 4892790 h 6246801"/>
              <a:gd name="connsiteX586" fmla="*/ 1827080 w 9384838"/>
              <a:gd name="connsiteY586" fmla="*/ 4892790 h 6246801"/>
              <a:gd name="connsiteX587" fmla="*/ 1801640 w 9384838"/>
              <a:gd name="connsiteY587" fmla="*/ 4867347 h 6246801"/>
              <a:gd name="connsiteX588" fmla="*/ 1801640 w 9384838"/>
              <a:gd name="connsiteY588" fmla="*/ 4892790 h 6246801"/>
              <a:gd name="connsiteX589" fmla="*/ 1776198 w 9384838"/>
              <a:gd name="connsiteY589" fmla="*/ 4917127 h 6246801"/>
              <a:gd name="connsiteX590" fmla="*/ 1751861 w 9384838"/>
              <a:gd name="connsiteY590" fmla="*/ 4892790 h 6246801"/>
              <a:gd name="connsiteX591" fmla="*/ 1726419 w 9384838"/>
              <a:gd name="connsiteY591" fmla="*/ 4892790 h 6246801"/>
              <a:gd name="connsiteX592" fmla="*/ 1700977 w 9384838"/>
              <a:gd name="connsiteY592" fmla="*/ 4917127 h 6246801"/>
              <a:gd name="connsiteX593" fmla="*/ 1676640 w 9384838"/>
              <a:gd name="connsiteY593" fmla="*/ 4892790 h 6246801"/>
              <a:gd name="connsiteX594" fmla="*/ 1625756 w 9384838"/>
              <a:gd name="connsiteY594" fmla="*/ 4917127 h 6246801"/>
              <a:gd name="connsiteX595" fmla="*/ 1601421 w 9384838"/>
              <a:gd name="connsiteY595" fmla="*/ 4917127 h 6246801"/>
              <a:gd name="connsiteX596" fmla="*/ 1575979 w 9384838"/>
              <a:gd name="connsiteY596" fmla="*/ 4892790 h 6246801"/>
              <a:gd name="connsiteX597" fmla="*/ 1575979 w 9384838"/>
              <a:gd name="connsiteY597" fmla="*/ 4867347 h 6246801"/>
              <a:gd name="connsiteX598" fmla="*/ 1575979 w 9384838"/>
              <a:gd name="connsiteY598" fmla="*/ 4841904 h 6246801"/>
              <a:gd name="connsiteX599" fmla="*/ 1526200 w 9384838"/>
              <a:gd name="connsiteY599" fmla="*/ 4817568 h 6246801"/>
              <a:gd name="connsiteX600" fmla="*/ 1450978 w 9384838"/>
              <a:gd name="connsiteY600" fmla="*/ 4867347 h 6246801"/>
              <a:gd name="connsiteX601" fmla="*/ 1425540 w 9384838"/>
              <a:gd name="connsiteY601" fmla="*/ 4867347 h 6246801"/>
              <a:gd name="connsiteX602" fmla="*/ 1425540 w 9384838"/>
              <a:gd name="connsiteY602" fmla="*/ 4867348 h 6246801"/>
              <a:gd name="connsiteX603" fmla="*/ 1425540 w 9384838"/>
              <a:gd name="connsiteY603" fmla="*/ 4917127 h 6246801"/>
              <a:gd name="connsiteX604" fmla="*/ 1400097 w 9384838"/>
              <a:gd name="connsiteY604" fmla="*/ 4942570 h 6246801"/>
              <a:gd name="connsiteX605" fmla="*/ 1400097 w 9384838"/>
              <a:gd name="connsiteY605" fmla="*/ 4992350 h 6246801"/>
              <a:gd name="connsiteX606" fmla="*/ 1350319 w 9384838"/>
              <a:gd name="connsiteY606" fmla="*/ 4992350 h 6246801"/>
              <a:gd name="connsiteX607" fmla="*/ 1350319 w 9384838"/>
              <a:gd name="connsiteY607" fmla="*/ 5043236 h 6246801"/>
              <a:gd name="connsiteX608" fmla="*/ 1299435 w 9384838"/>
              <a:gd name="connsiteY608" fmla="*/ 4992350 h 6246801"/>
              <a:gd name="connsiteX609" fmla="*/ 1249656 w 9384838"/>
              <a:gd name="connsiteY609" fmla="*/ 4917127 h 6246801"/>
              <a:gd name="connsiteX610" fmla="*/ 1224214 w 9384838"/>
              <a:gd name="connsiteY610" fmla="*/ 4917127 h 6246801"/>
              <a:gd name="connsiteX611" fmla="*/ 1148993 w 9384838"/>
              <a:gd name="connsiteY611" fmla="*/ 4892791 h 6246801"/>
              <a:gd name="connsiteX612" fmla="*/ 1124658 w 9384838"/>
              <a:gd name="connsiteY612" fmla="*/ 4917127 h 6246801"/>
              <a:gd name="connsiteX613" fmla="*/ 1124658 w 9384838"/>
              <a:gd name="connsiteY613" fmla="*/ 4892791 h 6246801"/>
              <a:gd name="connsiteX614" fmla="*/ 1099215 w 9384838"/>
              <a:gd name="connsiteY614" fmla="*/ 4917127 h 6246801"/>
              <a:gd name="connsiteX615" fmla="*/ 1073771 w 9384838"/>
              <a:gd name="connsiteY615" fmla="*/ 4892791 h 6246801"/>
              <a:gd name="connsiteX616" fmla="*/ 1049435 w 9384838"/>
              <a:gd name="connsiteY616" fmla="*/ 4917127 h 6246801"/>
              <a:gd name="connsiteX617" fmla="*/ 998551 w 9384838"/>
              <a:gd name="connsiteY617" fmla="*/ 4917127 h 6246801"/>
              <a:gd name="connsiteX618" fmla="*/ 998551 w 9384838"/>
              <a:gd name="connsiteY618" fmla="*/ 4892791 h 6246801"/>
              <a:gd name="connsiteX619" fmla="*/ 948773 w 9384838"/>
              <a:gd name="connsiteY619" fmla="*/ 4841905 h 6246801"/>
              <a:gd name="connsiteX620" fmla="*/ 898995 w 9384838"/>
              <a:gd name="connsiteY620" fmla="*/ 4867348 h 6246801"/>
              <a:gd name="connsiteX621" fmla="*/ 898995 w 9384838"/>
              <a:gd name="connsiteY621" fmla="*/ 4792125 h 6246801"/>
              <a:gd name="connsiteX622" fmla="*/ 923331 w 9384838"/>
              <a:gd name="connsiteY622" fmla="*/ 4766682 h 6246801"/>
              <a:gd name="connsiteX623" fmla="*/ 923331 w 9384838"/>
              <a:gd name="connsiteY623" fmla="*/ 4716902 h 6246801"/>
              <a:gd name="connsiteX624" fmla="*/ 923331 w 9384838"/>
              <a:gd name="connsiteY624" fmla="*/ 4691459 h 6246801"/>
              <a:gd name="connsiteX625" fmla="*/ 974215 w 9384838"/>
              <a:gd name="connsiteY625" fmla="*/ 4691459 h 6246801"/>
              <a:gd name="connsiteX626" fmla="*/ 998551 w 9384838"/>
              <a:gd name="connsiteY626" fmla="*/ 4667122 h 6246801"/>
              <a:gd name="connsiteX627" fmla="*/ 1049435 w 9384838"/>
              <a:gd name="connsiteY627" fmla="*/ 4716902 h 6246801"/>
              <a:gd name="connsiteX628" fmla="*/ 1148993 w 9384838"/>
              <a:gd name="connsiteY628" fmla="*/ 4716902 h 6246801"/>
              <a:gd name="connsiteX629" fmla="*/ 1174436 w 9384838"/>
              <a:gd name="connsiteY629" fmla="*/ 4667122 h 6246801"/>
              <a:gd name="connsiteX630" fmla="*/ 1224214 w 9384838"/>
              <a:gd name="connsiteY630" fmla="*/ 4667122 h 6246801"/>
              <a:gd name="connsiteX631" fmla="*/ 1249656 w 9384838"/>
              <a:gd name="connsiteY631" fmla="*/ 4616236 h 6246801"/>
              <a:gd name="connsiteX632" fmla="*/ 1275099 w 9384838"/>
              <a:gd name="connsiteY632" fmla="*/ 4616236 h 6246801"/>
              <a:gd name="connsiteX633" fmla="*/ 1275099 w 9384838"/>
              <a:gd name="connsiteY633" fmla="*/ 4616237 h 6246801"/>
              <a:gd name="connsiteX634" fmla="*/ 1350319 w 9384838"/>
              <a:gd name="connsiteY634" fmla="*/ 4616237 h 6246801"/>
              <a:gd name="connsiteX635" fmla="*/ 1374654 w 9384838"/>
              <a:gd name="connsiteY635" fmla="*/ 4590794 h 6246801"/>
              <a:gd name="connsiteX636" fmla="*/ 1425539 w 9384838"/>
              <a:gd name="connsiteY636" fmla="*/ 4566457 h 6246801"/>
              <a:gd name="connsiteX637" fmla="*/ 1550537 w 9384838"/>
              <a:gd name="connsiteY637" fmla="*/ 4491234 h 6246801"/>
              <a:gd name="connsiteX638" fmla="*/ 1651201 w 9384838"/>
              <a:gd name="connsiteY638" fmla="*/ 4440348 h 6246801"/>
              <a:gd name="connsiteX639" fmla="*/ 1751865 w 9384838"/>
              <a:gd name="connsiteY639" fmla="*/ 4416011 h 6246801"/>
              <a:gd name="connsiteX640" fmla="*/ 1776201 w 9384838"/>
              <a:gd name="connsiteY640" fmla="*/ 4365125 h 6246801"/>
              <a:gd name="connsiteX641" fmla="*/ 1751865 w 9384838"/>
              <a:gd name="connsiteY641" fmla="*/ 4340788 h 6246801"/>
              <a:gd name="connsiteX642" fmla="*/ 1801642 w 9384838"/>
              <a:gd name="connsiteY642" fmla="*/ 4340788 h 6246801"/>
              <a:gd name="connsiteX643" fmla="*/ 1827082 w 9384838"/>
              <a:gd name="connsiteY643" fmla="*/ 4315345 h 6246801"/>
              <a:gd name="connsiteX644" fmla="*/ 1902304 w 9384838"/>
              <a:gd name="connsiteY644" fmla="*/ 4340788 h 6246801"/>
              <a:gd name="connsiteX645" fmla="*/ 1952081 w 9384838"/>
              <a:gd name="connsiteY645" fmla="*/ 4315345 h 6246801"/>
              <a:gd name="connsiteX646" fmla="*/ 2001860 w 9384838"/>
              <a:gd name="connsiteY646" fmla="*/ 4340788 h 6246801"/>
              <a:gd name="connsiteX647" fmla="*/ 1952081 w 9384838"/>
              <a:gd name="connsiteY647" fmla="*/ 4340788 h 6246801"/>
              <a:gd name="connsiteX648" fmla="*/ 1952081 w 9384838"/>
              <a:gd name="connsiteY648" fmla="*/ 4390568 h 6246801"/>
              <a:gd name="connsiteX649" fmla="*/ 2027302 w 9384838"/>
              <a:gd name="connsiteY649" fmla="*/ 4416011 h 6246801"/>
              <a:gd name="connsiteX650" fmla="*/ 2052742 w 9384838"/>
              <a:gd name="connsiteY650" fmla="*/ 4416011 h 6246801"/>
              <a:gd name="connsiteX651" fmla="*/ 2102518 w 9384838"/>
              <a:gd name="connsiteY651" fmla="*/ 4390568 h 6246801"/>
              <a:gd name="connsiteX652" fmla="*/ 2127962 w 9384838"/>
              <a:gd name="connsiteY652" fmla="*/ 4390568 h 6246801"/>
              <a:gd name="connsiteX653" fmla="*/ 2203182 w 9384838"/>
              <a:gd name="connsiteY653" fmla="*/ 4440348 h 6246801"/>
              <a:gd name="connsiteX654" fmla="*/ 2328178 w 9384838"/>
              <a:gd name="connsiteY654" fmla="*/ 4465791 h 6246801"/>
              <a:gd name="connsiteX655" fmla="*/ 2428839 w 9384838"/>
              <a:gd name="connsiteY655" fmla="*/ 4465791 h 6246801"/>
              <a:gd name="connsiteX656" fmla="*/ 2478617 w 9384838"/>
              <a:gd name="connsiteY656" fmla="*/ 4440348 h 6246801"/>
              <a:gd name="connsiteX657" fmla="*/ 2529503 w 9384838"/>
              <a:gd name="connsiteY657" fmla="*/ 4416011 h 6246801"/>
              <a:gd name="connsiteX658" fmla="*/ 2579280 w 9384838"/>
              <a:gd name="connsiteY658" fmla="*/ 4440348 h 6246801"/>
              <a:gd name="connsiteX659" fmla="*/ 2629058 w 9384838"/>
              <a:gd name="connsiteY659" fmla="*/ 4440348 h 6246801"/>
              <a:gd name="connsiteX660" fmla="*/ 2679941 w 9384838"/>
              <a:gd name="connsiteY660" fmla="*/ 4465791 h 6246801"/>
              <a:gd name="connsiteX661" fmla="*/ 2679941 w 9384838"/>
              <a:gd name="connsiteY661" fmla="*/ 4465790 h 6246801"/>
              <a:gd name="connsiteX662" fmla="*/ 2705383 w 9384838"/>
              <a:gd name="connsiteY662" fmla="*/ 4465790 h 6246801"/>
              <a:gd name="connsiteX663" fmla="*/ 2804940 w 9384838"/>
              <a:gd name="connsiteY663" fmla="*/ 4440347 h 6246801"/>
              <a:gd name="connsiteX664" fmla="*/ 2830382 w 9384838"/>
              <a:gd name="connsiteY664" fmla="*/ 4491233 h 6246801"/>
              <a:gd name="connsiteX665" fmla="*/ 2804940 w 9384838"/>
              <a:gd name="connsiteY665" fmla="*/ 4515570 h 6246801"/>
              <a:gd name="connsiteX666" fmla="*/ 2780604 w 9384838"/>
              <a:gd name="connsiteY666" fmla="*/ 4541013 h 6246801"/>
              <a:gd name="connsiteX667" fmla="*/ 2804940 w 9384838"/>
              <a:gd name="connsiteY667" fmla="*/ 4566456 h 6246801"/>
              <a:gd name="connsiteX668" fmla="*/ 2804940 w 9384838"/>
              <a:gd name="connsiteY668" fmla="*/ 4590793 h 6246801"/>
              <a:gd name="connsiteX669" fmla="*/ 2855825 w 9384838"/>
              <a:gd name="connsiteY669" fmla="*/ 4590793 h 6246801"/>
              <a:gd name="connsiteX670" fmla="*/ 2855825 w 9384838"/>
              <a:gd name="connsiteY670" fmla="*/ 4566456 h 6246801"/>
              <a:gd name="connsiteX671" fmla="*/ 2880159 w 9384838"/>
              <a:gd name="connsiteY671" fmla="*/ 4566456 h 6246801"/>
              <a:gd name="connsiteX672" fmla="*/ 2880159 w 9384838"/>
              <a:gd name="connsiteY672" fmla="*/ 4605916 h 6246801"/>
              <a:gd name="connsiteX673" fmla="*/ 2880162 w 9384838"/>
              <a:gd name="connsiteY673" fmla="*/ 4605918 h 6246801"/>
              <a:gd name="connsiteX674" fmla="*/ 2880162 w 9384838"/>
              <a:gd name="connsiteY674" fmla="*/ 4566457 h 6246801"/>
              <a:gd name="connsiteX675" fmla="*/ 2931045 w 9384838"/>
              <a:gd name="connsiteY675" fmla="*/ 4616236 h 6246801"/>
              <a:gd name="connsiteX676" fmla="*/ 2980823 w 9384838"/>
              <a:gd name="connsiteY676" fmla="*/ 4641679 h 6246801"/>
              <a:gd name="connsiteX677" fmla="*/ 3006265 w 9384838"/>
              <a:gd name="connsiteY677" fmla="*/ 4616236 h 6246801"/>
              <a:gd name="connsiteX678" fmla="*/ 3030601 w 9384838"/>
              <a:gd name="connsiteY678" fmla="*/ 4616236 h 6246801"/>
              <a:gd name="connsiteX679" fmla="*/ 3056044 w 9384838"/>
              <a:gd name="connsiteY679" fmla="*/ 4590793 h 6246801"/>
              <a:gd name="connsiteX680" fmla="*/ 3105820 w 9384838"/>
              <a:gd name="connsiteY680" fmla="*/ 4590793 h 6246801"/>
              <a:gd name="connsiteX681" fmla="*/ 3131263 w 9384838"/>
              <a:gd name="connsiteY681" fmla="*/ 4541014 h 6246801"/>
              <a:gd name="connsiteX682" fmla="*/ 3131263 w 9384838"/>
              <a:gd name="connsiteY682" fmla="*/ 4590793 h 6246801"/>
              <a:gd name="connsiteX683" fmla="*/ 3156704 w 9384838"/>
              <a:gd name="connsiteY683" fmla="*/ 4566457 h 6246801"/>
              <a:gd name="connsiteX684" fmla="*/ 3181041 w 9384838"/>
              <a:gd name="connsiteY684" fmla="*/ 4515571 h 6246801"/>
              <a:gd name="connsiteX685" fmla="*/ 3156704 w 9384838"/>
              <a:gd name="connsiteY685" fmla="*/ 4440348 h 6246801"/>
              <a:gd name="connsiteX686" fmla="*/ 3131263 w 9384838"/>
              <a:gd name="connsiteY686" fmla="*/ 4416011 h 6246801"/>
              <a:gd name="connsiteX687" fmla="*/ 3181041 w 9384838"/>
              <a:gd name="connsiteY687" fmla="*/ 4365125 h 6246801"/>
              <a:gd name="connsiteX688" fmla="*/ 3231924 w 9384838"/>
              <a:gd name="connsiteY688" fmla="*/ 4340788 h 6246801"/>
              <a:gd name="connsiteX689" fmla="*/ 3256260 w 9384838"/>
              <a:gd name="connsiteY689" fmla="*/ 4289902 h 6246801"/>
              <a:gd name="connsiteX690" fmla="*/ 3281703 w 9384838"/>
              <a:gd name="connsiteY690" fmla="*/ 4289902 h 6246801"/>
              <a:gd name="connsiteX691" fmla="*/ 3281705 w 9384838"/>
              <a:gd name="connsiteY691" fmla="*/ 4289902 h 6246801"/>
              <a:gd name="connsiteX692" fmla="*/ 3307147 w 9384838"/>
              <a:gd name="connsiteY692" fmla="*/ 4265565 h 6246801"/>
              <a:gd name="connsiteX693" fmla="*/ 3356924 w 9384838"/>
              <a:gd name="connsiteY693" fmla="*/ 4265565 h 6246801"/>
              <a:gd name="connsiteX694" fmla="*/ 3457589 w 9384838"/>
              <a:gd name="connsiteY694" fmla="*/ 4190342 h 6246801"/>
              <a:gd name="connsiteX695" fmla="*/ 3558250 w 9384838"/>
              <a:gd name="connsiteY695" fmla="*/ 4089676 h 6246801"/>
              <a:gd name="connsiteX696" fmla="*/ 3582585 w 9384838"/>
              <a:gd name="connsiteY696" fmla="*/ 4014453 h 6246801"/>
              <a:gd name="connsiteX697" fmla="*/ 3608026 w 9384838"/>
              <a:gd name="connsiteY697" fmla="*/ 3989010 h 6246801"/>
              <a:gd name="connsiteX698" fmla="*/ 3582585 w 9384838"/>
              <a:gd name="connsiteY698" fmla="*/ 3963567 h 6246801"/>
              <a:gd name="connsiteX699" fmla="*/ 3608026 w 9384838"/>
              <a:gd name="connsiteY699" fmla="*/ 3913787 h 6246801"/>
              <a:gd name="connsiteX700" fmla="*/ 3582585 w 9384838"/>
              <a:gd name="connsiteY700" fmla="*/ 3888344 h 6246801"/>
              <a:gd name="connsiteX701" fmla="*/ 3608026 w 9384838"/>
              <a:gd name="connsiteY701" fmla="*/ 3838565 h 6246801"/>
              <a:gd name="connsiteX702" fmla="*/ 3633468 w 9384838"/>
              <a:gd name="connsiteY702" fmla="*/ 3813122 h 6246801"/>
              <a:gd name="connsiteX703" fmla="*/ 3683247 w 9384838"/>
              <a:gd name="connsiteY703" fmla="*/ 3788785 h 6246801"/>
              <a:gd name="connsiteX704" fmla="*/ 3708689 w 9384838"/>
              <a:gd name="connsiteY704" fmla="*/ 3813122 h 6246801"/>
              <a:gd name="connsiteX705" fmla="*/ 3783908 w 9384838"/>
              <a:gd name="connsiteY705" fmla="*/ 3788785 h 6246801"/>
              <a:gd name="connsiteX706" fmla="*/ 3883464 w 9384838"/>
              <a:gd name="connsiteY706" fmla="*/ 3763342 h 6246801"/>
              <a:gd name="connsiteX707" fmla="*/ 3883464 w 9384838"/>
              <a:gd name="connsiteY707" fmla="*/ 3813122 h 6246801"/>
              <a:gd name="connsiteX708" fmla="*/ 3833686 w 9384838"/>
              <a:gd name="connsiteY708" fmla="*/ 3813122 h 6246801"/>
              <a:gd name="connsiteX709" fmla="*/ 3808245 w 9384838"/>
              <a:gd name="connsiteY709" fmla="*/ 3838565 h 6246801"/>
              <a:gd name="connsiteX710" fmla="*/ 3808245 w 9384838"/>
              <a:gd name="connsiteY710" fmla="*/ 3888344 h 6246801"/>
              <a:gd name="connsiteX711" fmla="*/ 3758467 w 9384838"/>
              <a:gd name="connsiteY711" fmla="*/ 3864008 h 6246801"/>
              <a:gd name="connsiteX712" fmla="*/ 3708689 w 9384838"/>
              <a:gd name="connsiteY712" fmla="*/ 3913787 h 6246801"/>
              <a:gd name="connsiteX713" fmla="*/ 3683247 w 9384838"/>
              <a:gd name="connsiteY713" fmla="*/ 3888344 h 6246801"/>
              <a:gd name="connsiteX714" fmla="*/ 3633468 w 9384838"/>
              <a:gd name="connsiteY714" fmla="*/ 3913787 h 6246801"/>
              <a:gd name="connsiteX715" fmla="*/ 3657804 w 9384838"/>
              <a:gd name="connsiteY715" fmla="*/ 3939230 h 6246801"/>
              <a:gd name="connsiteX716" fmla="*/ 3633468 w 9384838"/>
              <a:gd name="connsiteY716" fmla="*/ 3963567 h 6246801"/>
              <a:gd name="connsiteX717" fmla="*/ 3657804 w 9384838"/>
              <a:gd name="connsiteY717" fmla="*/ 3963567 h 6246801"/>
              <a:gd name="connsiteX718" fmla="*/ 3683247 w 9384838"/>
              <a:gd name="connsiteY718" fmla="*/ 3989010 h 6246801"/>
              <a:gd name="connsiteX719" fmla="*/ 3708689 w 9384838"/>
              <a:gd name="connsiteY719" fmla="*/ 3989010 h 6246801"/>
              <a:gd name="connsiteX720" fmla="*/ 3708689 w 9384838"/>
              <a:gd name="connsiteY720" fmla="*/ 4014453 h 6246801"/>
              <a:gd name="connsiteX721" fmla="*/ 3708688 w 9384838"/>
              <a:gd name="connsiteY721" fmla="*/ 4014453 h 6246801"/>
              <a:gd name="connsiteX722" fmla="*/ 3657804 w 9384838"/>
              <a:gd name="connsiteY722" fmla="*/ 4064233 h 6246801"/>
              <a:gd name="connsiteX723" fmla="*/ 3683246 w 9384838"/>
              <a:gd name="connsiteY723" fmla="*/ 4139455 h 6246801"/>
              <a:gd name="connsiteX724" fmla="*/ 3808243 w 9384838"/>
              <a:gd name="connsiteY724" fmla="*/ 4164898 h 6246801"/>
              <a:gd name="connsiteX725" fmla="*/ 3833684 w 9384838"/>
              <a:gd name="connsiteY725" fmla="*/ 4089676 h 6246801"/>
              <a:gd name="connsiteX726" fmla="*/ 3958666 w 9384838"/>
              <a:gd name="connsiteY726" fmla="*/ 4089676 h 6246801"/>
              <a:gd name="connsiteX727" fmla="*/ 4084770 w 9384838"/>
              <a:gd name="connsiteY727" fmla="*/ 4064233 h 6246801"/>
              <a:gd name="connsiteX728" fmla="*/ 4185432 w 9384838"/>
              <a:gd name="connsiteY728" fmla="*/ 4064233 h 6246801"/>
              <a:gd name="connsiteX729" fmla="*/ 4460870 w 9384838"/>
              <a:gd name="connsiteY729" fmla="*/ 3888345 h 6246801"/>
              <a:gd name="connsiteX730" fmla="*/ 4510648 w 9384838"/>
              <a:gd name="connsiteY730" fmla="*/ 3763342 h 6246801"/>
              <a:gd name="connsiteX731" fmla="*/ 4761751 w 9384838"/>
              <a:gd name="connsiteY731" fmla="*/ 3713562 h 6246801"/>
              <a:gd name="connsiteX732" fmla="*/ 4836971 w 9384838"/>
              <a:gd name="connsiteY732" fmla="*/ 3612896 h 6246801"/>
              <a:gd name="connsiteX733" fmla="*/ 4887855 w 9384838"/>
              <a:gd name="connsiteY733" fmla="*/ 3487894 h 6246801"/>
              <a:gd name="connsiteX734" fmla="*/ 4887855 w 9384838"/>
              <a:gd name="connsiteY734" fmla="*/ 3487893 h 6246801"/>
              <a:gd name="connsiteX735" fmla="*/ 4937633 w 9384838"/>
              <a:gd name="connsiteY735" fmla="*/ 3437007 h 6246801"/>
              <a:gd name="connsiteX736" fmla="*/ 5012854 w 9384838"/>
              <a:gd name="connsiteY736" fmla="*/ 3387227 h 6246801"/>
              <a:gd name="connsiteX737" fmla="*/ 5038296 w 9384838"/>
              <a:gd name="connsiteY737" fmla="*/ 3336341 h 6246801"/>
              <a:gd name="connsiteX738" fmla="*/ 5113516 w 9384838"/>
              <a:gd name="connsiteY738" fmla="*/ 3236782 h 6246801"/>
              <a:gd name="connsiteX739" fmla="*/ 5137852 w 9384838"/>
              <a:gd name="connsiteY739" fmla="*/ 3185896 h 6246801"/>
              <a:gd name="connsiteX740" fmla="*/ 5163294 w 9384838"/>
              <a:gd name="connsiteY740" fmla="*/ 3161560 h 6246801"/>
              <a:gd name="connsiteX741" fmla="*/ 5238514 w 9384838"/>
              <a:gd name="connsiteY741" fmla="*/ 3011116 h 6246801"/>
              <a:gd name="connsiteX742" fmla="*/ 5263957 w 9384838"/>
              <a:gd name="connsiteY742" fmla="*/ 2860672 h 6246801"/>
              <a:gd name="connsiteX743" fmla="*/ 5188736 w 9384838"/>
              <a:gd name="connsiteY743" fmla="*/ 2809788 h 6246801"/>
              <a:gd name="connsiteX744" fmla="*/ 5163294 w 9384838"/>
              <a:gd name="connsiteY744" fmla="*/ 2835229 h 6246801"/>
              <a:gd name="connsiteX745" fmla="*/ 5137852 w 9384838"/>
              <a:gd name="connsiteY745" fmla="*/ 2835229 h 6246801"/>
              <a:gd name="connsiteX746" fmla="*/ 5137852 w 9384838"/>
              <a:gd name="connsiteY746" fmla="*/ 2785450 h 6246801"/>
              <a:gd name="connsiteX747" fmla="*/ 5188736 w 9384838"/>
              <a:gd name="connsiteY747" fmla="*/ 2785450 h 6246801"/>
              <a:gd name="connsiteX748" fmla="*/ 5263957 w 9384838"/>
              <a:gd name="connsiteY748" fmla="*/ 2734563 h 6246801"/>
              <a:gd name="connsiteX749" fmla="*/ 5339177 w 9384838"/>
              <a:gd name="connsiteY749" fmla="*/ 2609561 h 6246801"/>
              <a:gd name="connsiteX750" fmla="*/ 5289399 w 9384838"/>
              <a:gd name="connsiteY750" fmla="*/ 2534339 h 6246801"/>
              <a:gd name="connsiteX751" fmla="*/ 5289931 w 9384838"/>
              <a:gd name="connsiteY751" fmla="*/ 2534660 h 6246801"/>
              <a:gd name="connsiteX752" fmla="*/ 5289398 w 9384838"/>
              <a:gd name="connsiteY752" fmla="*/ 2534339 h 6246801"/>
              <a:gd name="connsiteX753" fmla="*/ 5313734 w 9384838"/>
              <a:gd name="connsiteY753" fmla="*/ 2483451 h 6246801"/>
              <a:gd name="connsiteX754" fmla="*/ 5289398 w 9384838"/>
              <a:gd name="connsiteY754" fmla="*/ 2459115 h 6246801"/>
              <a:gd name="connsiteX755" fmla="*/ 5364618 w 9384838"/>
              <a:gd name="connsiteY755" fmla="*/ 2408231 h 6246801"/>
              <a:gd name="connsiteX756" fmla="*/ 5388954 w 9384838"/>
              <a:gd name="connsiteY756" fmla="*/ 2433674 h 6246801"/>
              <a:gd name="connsiteX757" fmla="*/ 5464174 w 9384838"/>
              <a:gd name="connsiteY757" fmla="*/ 2408231 h 6246801"/>
              <a:gd name="connsiteX758" fmla="*/ 5515059 w 9384838"/>
              <a:gd name="connsiteY758" fmla="*/ 2333007 h 6246801"/>
              <a:gd name="connsiteX759" fmla="*/ 5539394 w 9384838"/>
              <a:gd name="connsiteY759" fmla="*/ 2257785 h 6246801"/>
              <a:gd name="connsiteX760" fmla="*/ 5539394 w 9384838"/>
              <a:gd name="connsiteY760" fmla="*/ 2233447 h 6246801"/>
              <a:gd name="connsiteX761" fmla="*/ 5564837 w 9384838"/>
              <a:gd name="connsiteY761" fmla="*/ 2182565 h 6246801"/>
              <a:gd name="connsiteX762" fmla="*/ 5614615 w 9384838"/>
              <a:gd name="connsiteY762" fmla="*/ 2233447 h 6246801"/>
              <a:gd name="connsiteX763" fmla="*/ 5640057 w 9384838"/>
              <a:gd name="connsiteY763" fmla="*/ 2208005 h 6246801"/>
              <a:gd name="connsiteX764" fmla="*/ 5665499 w 9384838"/>
              <a:gd name="connsiteY764" fmla="*/ 2233447 h 6246801"/>
              <a:gd name="connsiteX765" fmla="*/ 5665499 w 9384838"/>
              <a:gd name="connsiteY765" fmla="*/ 2257785 h 6246801"/>
              <a:gd name="connsiteX766" fmla="*/ 5640057 w 9384838"/>
              <a:gd name="connsiteY766" fmla="*/ 2408231 h 6246801"/>
              <a:gd name="connsiteX767" fmla="*/ 5689835 w 9384838"/>
              <a:gd name="connsiteY767" fmla="*/ 2433674 h 6246801"/>
              <a:gd name="connsiteX768" fmla="*/ 5740719 w 9384838"/>
              <a:gd name="connsiteY768" fmla="*/ 2408231 h 6246801"/>
              <a:gd name="connsiteX769" fmla="*/ 5765055 w 9384838"/>
              <a:gd name="connsiteY769" fmla="*/ 2358450 h 6246801"/>
              <a:gd name="connsiteX770" fmla="*/ 5840275 w 9384838"/>
              <a:gd name="connsiteY770" fmla="*/ 2459115 h 6246801"/>
              <a:gd name="connsiteX771" fmla="*/ 5891159 w 9384838"/>
              <a:gd name="connsiteY771" fmla="*/ 2408231 h 6246801"/>
              <a:gd name="connsiteX772" fmla="*/ 5940937 w 9384838"/>
              <a:gd name="connsiteY772" fmla="*/ 2283229 h 6246801"/>
              <a:gd name="connsiteX773" fmla="*/ 5891159 w 9384838"/>
              <a:gd name="connsiteY773" fmla="*/ 2208005 h 6246801"/>
              <a:gd name="connsiteX774" fmla="*/ 5840275 w 9384838"/>
              <a:gd name="connsiteY774" fmla="*/ 2257785 h 6246801"/>
              <a:gd name="connsiteX775" fmla="*/ 5715277 w 9384838"/>
              <a:gd name="connsiteY775" fmla="*/ 2283229 h 6246801"/>
              <a:gd name="connsiteX776" fmla="*/ 5765055 w 9384838"/>
              <a:gd name="connsiteY776" fmla="*/ 2132783 h 6246801"/>
              <a:gd name="connsiteX777" fmla="*/ 5840275 w 9384838"/>
              <a:gd name="connsiteY777" fmla="*/ 2081897 h 6246801"/>
              <a:gd name="connsiteX778" fmla="*/ 8270546 w 9384838"/>
              <a:gd name="connsiteY778" fmla="*/ 1474959 h 6246801"/>
              <a:gd name="connsiteX779" fmla="*/ 8282255 w 9384838"/>
              <a:gd name="connsiteY779" fmla="*/ 1480813 h 6246801"/>
              <a:gd name="connsiteX780" fmla="*/ 8274449 w 9384838"/>
              <a:gd name="connsiteY780" fmla="*/ 1490571 h 6246801"/>
              <a:gd name="connsiteX781" fmla="*/ 8264691 w 9384838"/>
              <a:gd name="connsiteY781" fmla="*/ 1491546 h 6246801"/>
              <a:gd name="connsiteX782" fmla="*/ 8247128 w 9384838"/>
              <a:gd name="connsiteY782" fmla="*/ 1501304 h 6246801"/>
              <a:gd name="connsiteX783" fmla="*/ 8250055 w 9384838"/>
              <a:gd name="connsiteY783" fmla="*/ 1485692 h 6246801"/>
              <a:gd name="connsiteX784" fmla="*/ 8265667 w 9384838"/>
              <a:gd name="connsiteY784" fmla="*/ 1485692 h 6246801"/>
              <a:gd name="connsiteX785" fmla="*/ 8270546 w 9384838"/>
              <a:gd name="connsiteY785" fmla="*/ 1474959 h 6246801"/>
              <a:gd name="connsiteX786" fmla="*/ 8187608 w 9384838"/>
              <a:gd name="connsiteY786" fmla="*/ 1463250 h 6246801"/>
              <a:gd name="connsiteX787" fmla="*/ 8203220 w 9384838"/>
              <a:gd name="connsiteY787" fmla="*/ 1472032 h 6246801"/>
              <a:gd name="connsiteX788" fmla="*/ 8215904 w 9384838"/>
              <a:gd name="connsiteY788" fmla="*/ 1471056 h 6246801"/>
              <a:gd name="connsiteX789" fmla="*/ 8214929 w 9384838"/>
              <a:gd name="connsiteY789" fmla="*/ 1479838 h 6246801"/>
              <a:gd name="connsiteX790" fmla="*/ 8216880 w 9384838"/>
              <a:gd name="connsiteY790" fmla="*/ 1484717 h 6246801"/>
              <a:gd name="connsiteX791" fmla="*/ 8195414 w 9384838"/>
              <a:gd name="connsiteY791" fmla="*/ 1482765 h 6246801"/>
              <a:gd name="connsiteX792" fmla="*/ 8197365 w 9384838"/>
              <a:gd name="connsiteY792" fmla="*/ 1476909 h 6246801"/>
              <a:gd name="connsiteX793" fmla="*/ 8187608 w 9384838"/>
              <a:gd name="connsiteY793" fmla="*/ 1463250 h 6246801"/>
              <a:gd name="connsiteX794" fmla="*/ 8289085 w 9384838"/>
              <a:gd name="connsiteY794" fmla="*/ 1415439 h 6246801"/>
              <a:gd name="connsiteX795" fmla="*/ 8307624 w 9384838"/>
              <a:gd name="connsiteY795" fmla="*/ 1425197 h 6246801"/>
              <a:gd name="connsiteX796" fmla="*/ 8318357 w 9384838"/>
              <a:gd name="connsiteY796" fmla="*/ 1429100 h 6246801"/>
              <a:gd name="connsiteX797" fmla="*/ 8307624 w 9384838"/>
              <a:gd name="connsiteY797" fmla="*/ 1443734 h 6246801"/>
              <a:gd name="connsiteX798" fmla="*/ 8313478 w 9384838"/>
              <a:gd name="connsiteY798" fmla="*/ 1452516 h 6246801"/>
              <a:gd name="connsiteX799" fmla="*/ 8282255 w 9384838"/>
              <a:gd name="connsiteY799" fmla="*/ 1469104 h 6246801"/>
              <a:gd name="connsiteX800" fmla="*/ 8280303 w 9384838"/>
              <a:gd name="connsiteY800" fmla="*/ 1453493 h 6246801"/>
              <a:gd name="connsiteX801" fmla="*/ 8269570 w 9384838"/>
              <a:gd name="connsiteY801" fmla="*/ 1425197 h 6246801"/>
              <a:gd name="connsiteX802" fmla="*/ 8289085 w 9384838"/>
              <a:gd name="connsiteY802" fmla="*/ 1415439 h 6246801"/>
              <a:gd name="connsiteX803" fmla="*/ 8360314 w 9384838"/>
              <a:gd name="connsiteY803" fmla="*/ 1357869 h 6246801"/>
              <a:gd name="connsiteX804" fmla="*/ 8376902 w 9384838"/>
              <a:gd name="connsiteY804" fmla="*/ 1366651 h 6246801"/>
              <a:gd name="connsiteX805" fmla="*/ 8379829 w 9384838"/>
              <a:gd name="connsiteY805" fmla="*/ 1382264 h 6246801"/>
              <a:gd name="connsiteX806" fmla="*/ 8349581 w 9384838"/>
              <a:gd name="connsiteY806" fmla="*/ 1375434 h 6246801"/>
              <a:gd name="connsiteX807" fmla="*/ 8360314 w 9384838"/>
              <a:gd name="connsiteY807" fmla="*/ 1357869 h 6246801"/>
              <a:gd name="connsiteX808" fmla="*/ 8571073 w 9384838"/>
              <a:gd name="connsiteY808" fmla="*/ 1228098 h 6246801"/>
              <a:gd name="connsiteX809" fmla="*/ 8597418 w 9384838"/>
              <a:gd name="connsiteY809" fmla="*/ 1253467 h 6246801"/>
              <a:gd name="connsiteX810" fmla="*/ 8592539 w 9384838"/>
              <a:gd name="connsiteY810" fmla="*/ 1260297 h 6246801"/>
              <a:gd name="connsiteX811" fmla="*/ 8592539 w 9384838"/>
              <a:gd name="connsiteY811" fmla="*/ 1272981 h 6246801"/>
              <a:gd name="connsiteX812" fmla="*/ 8572049 w 9384838"/>
              <a:gd name="connsiteY812" fmla="*/ 1273957 h 6246801"/>
              <a:gd name="connsiteX813" fmla="*/ 8561316 w 9384838"/>
              <a:gd name="connsiteY813" fmla="*/ 1285666 h 6246801"/>
              <a:gd name="connsiteX814" fmla="*/ 8554486 w 9384838"/>
              <a:gd name="connsiteY814" fmla="*/ 1302253 h 6246801"/>
              <a:gd name="connsiteX815" fmla="*/ 8533995 w 9384838"/>
              <a:gd name="connsiteY815" fmla="*/ 1311035 h 6246801"/>
              <a:gd name="connsiteX816" fmla="*/ 8510577 w 9384838"/>
              <a:gd name="connsiteY816" fmla="*/ 1309083 h 6246801"/>
              <a:gd name="connsiteX817" fmla="*/ 8505699 w 9384838"/>
              <a:gd name="connsiteY817" fmla="*/ 1331526 h 6246801"/>
              <a:gd name="connsiteX818" fmla="*/ 8494966 w 9384838"/>
              <a:gd name="connsiteY818" fmla="*/ 1335428 h 6246801"/>
              <a:gd name="connsiteX819" fmla="*/ 8482281 w 9384838"/>
              <a:gd name="connsiteY819" fmla="*/ 1312986 h 6246801"/>
              <a:gd name="connsiteX820" fmla="*/ 8474475 w 9384838"/>
              <a:gd name="connsiteY820" fmla="*/ 1303229 h 6246801"/>
              <a:gd name="connsiteX821" fmla="*/ 8467645 w 9384838"/>
              <a:gd name="connsiteY821" fmla="*/ 1279811 h 6246801"/>
              <a:gd name="connsiteX822" fmla="*/ 8476427 w 9384838"/>
              <a:gd name="connsiteY822" fmla="*/ 1270054 h 6246801"/>
              <a:gd name="connsiteX823" fmla="*/ 8524238 w 9384838"/>
              <a:gd name="connsiteY823" fmla="*/ 1261273 h 6246801"/>
              <a:gd name="connsiteX824" fmla="*/ 8551558 w 9384838"/>
              <a:gd name="connsiteY824" fmla="*/ 1236879 h 6246801"/>
              <a:gd name="connsiteX825" fmla="*/ 8567170 w 9384838"/>
              <a:gd name="connsiteY825" fmla="*/ 1237855 h 6246801"/>
              <a:gd name="connsiteX826" fmla="*/ 8571073 w 9384838"/>
              <a:gd name="connsiteY826" fmla="*/ 1228098 h 6246801"/>
              <a:gd name="connsiteX827" fmla="*/ 8306648 w 9384838"/>
              <a:gd name="connsiteY827" fmla="*/ 884639 h 6246801"/>
              <a:gd name="connsiteX828" fmla="*/ 8328114 w 9384838"/>
              <a:gd name="connsiteY828" fmla="*/ 903178 h 6246801"/>
              <a:gd name="connsiteX829" fmla="*/ 8334944 w 9384838"/>
              <a:gd name="connsiteY829" fmla="*/ 917814 h 6246801"/>
              <a:gd name="connsiteX830" fmla="*/ 8368119 w 9384838"/>
              <a:gd name="connsiteY830" fmla="*/ 935377 h 6246801"/>
              <a:gd name="connsiteX831" fmla="*/ 8422761 w 9384838"/>
              <a:gd name="connsiteY831" fmla="*/ 939280 h 6246801"/>
              <a:gd name="connsiteX832" fmla="*/ 8461790 w 9384838"/>
              <a:gd name="connsiteY832" fmla="*/ 922693 h 6246801"/>
              <a:gd name="connsiteX833" fmla="*/ 8450081 w 9384838"/>
              <a:gd name="connsiteY833" fmla="*/ 963674 h 6246801"/>
              <a:gd name="connsiteX834" fmla="*/ 8431542 w 9384838"/>
              <a:gd name="connsiteY834" fmla="*/ 975382 h 6246801"/>
              <a:gd name="connsiteX835" fmla="*/ 8415930 w 9384838"/>
              <a:gd name="connsiteY835" fmla="*/ 963674 h 6246801"/>
              <a:gd name="connsiteX836" fmla="*/ 8397391 w 9384838"/>
              <a:gd name="connsiteY836" fmla="*/ 963674 h 6246801"/>
              <a:gd name="connsiteX837" fmla="*/ 8359338 w 9384838"/>
              <a:gd name="connsiteY837" fmla="*/ 1014411 h 6246801"/>
              <a:gd name="connsiteX838" fmla="*/ 8284206 w 9384838"/>
              <a:gd name="connsiteY838" fmla="*/ 1020265 h 6246801"/>
              <a:gd name="connsiteX839" fmla="*/ 8247128 w 9384838"/>
              <a:gd name="connsiteY839" fmla="*/ 1070028 h 6246801"/>
              <a:gd name="connsiteX840" fmla="*/ 8212977 w 9384838"/>
              <a:gd name="connsiteY840" fmla="*/ 1083688 h 6246801"/>
              <a:gd name="connsiteX841" fmla="*/ 8184681 w 9384838"/>
              <a:gd name="connsiteY841" fmla="*/ 1151014 h 6246801"/>
              <a:gd name="connsiteX842" fmla="*/ 8163215 w 9384838"/>
              <a:gd name="connsiteY842" fmla="*/ 1151014 h 6246801"/>
              <a:gd name="connsiteX843" fmla="*/ 8155409 w 9384838"/>
              <a:gd name="connsiteY843" fmla="*/ 1207607 h 6246801"/>
              <a:gd name="connsiteX844" fmla="*/ 8099792 w 9384838"/>
              <a:gd name="connsiteY844" fmla="*/ 1223219 h 6246801"/>
              <a:gd name="connsiteX845" fmla="*/ 8077350 w 9384838"/>
              <a:gd name="connsiteY845" fmla="*/ 1247612 h 6246801"/>
              <a:gd name="connsiteX846" fmla="*/ 8066617 w 9384838"/>
              <a:gd name="connsiteY846" fmla="*/ 1319817 h 6246801"/>
              <a:gd name="connsiteX847" fmla="*/ 8057835 w 9384838"/>
              <a:gd name="connsiteY847" fmla="*/ 1315914 h 6246801"/>
              <a:gd name="connsiteX848" fmla="*/ 8009048 w 9384838"/>
              <a:gd name="connsiteY848" fmla="*/ 1320793 h 6246801"/>
              <a:gd name="connsiteX849" fmla="*/ 8009048 w 9384838"/>
              <a:gd name="connsiteY849" fmla="*/ 1309084 h 6246801"/>
              <a:gd name="connsiteX850" fmla="*/ 8010024 w 9384838"/>
              <a:gd name="connsiteY850" fmla="*/ 1293472 h 6246801"/>
              <a:gd name="connsiteX851" fmla="*/ 8002218 w 9384838"/>
              <a:gd name="connsiteY851" fmla="*/ 1262248 h 6246801"/>
              <a:gd name="connsiteX852" fmla="*/ 8013927 w 9384838"/>
              <a:gd name="connsiteY852" fmla="*/ 1254442 h 6246801"/>
              <a:gd name="connsiteX853" fmla="*/ 8038320 w 9384838"/>
              <a:gd name="connsiteY853" fmla="*/ 1219316 h 6246801"/>
              <a:gd name="connsiteX854" fmla="*/ 8077350 w 9384838"/>
              <a:gd name="connsiteY854" fmla="*/ 1190044 h 6246801"/>
              <a:gd name="connsiteX855" fmla="*/ 8108573 w 9384838"/>
              <a:gd name="connsiteY855" fmla="*/ 1167602 h 6246801"/>
              <a:gd name="connsiteX856" fmla="*/ 8111501 w 9384838"/>
              <a:gd name="connsiteY856" fmla="*/ 1154917 h 6246801"/>
              <a:gd name="connsiteX857" fmla="*/ 8135894 w 9384838"/>
              <a:gd name="connsiteY857" fmla="*/ 1148087 h 6246801"/>
              <a:gd name="connsiteX858" fmla="*/ 8141748 w 9384838"/>
              <a:gd name="connsiteY858" fmla="*/ 1130524 h 6246801"/>
              <a:gd name="connsiteX859" fmla="*/ 8135894 w 9384838"/>
              <a:gd name="connsiteY859" fmla="*/ 1121742 h 6246801"/>
              <a:gd name="connsiteX860" fmla="*/ 8143700 w 9384838"/>
              <a:gd name="connsiteY860" fmla="*/ 1104179 h 6246801"/>
              <a:gd name="connsiteX861" fmla="*/ 8200293 w 9384838"/>
              <a:gd name="connsiteY861" fmla="*/ 1030998 h 6246801"/>
              <a:gd name="connsiteX862" fmla="*/ 8231516 w 9384838"/>
              <a:gd name="connsiteY862" fmla="*/ 993920 h 6246801"/>
              <a:gd name="connsiteX863" fmla="*/ 8245176 w 9384838"/>
              <a:gd name="connsiteY863" fmla="*/ 957819 h 6246801"/>
              <a:gd name="connsiteX864" fmla="*/ 8258837 w 9384838"/>
              <a:gd name="connsiteY864" fmla="*/ 944159 h 6246801"/>
              <a:gd name="connsiteX865" fmla="*/ 8260788 w 9384838"/>
              <a:gd name="connsiteY865" fmla="*/ 920741 h 6246801"/>
              <a:gd name="connsiteX866" fmla="*/ 8289085 w 9384838"/>
              <a:gd name="connsiteY866" fmla="*/ 889516 h 6246801"/>
              <a:gd name="connsiteX867" fmla="*/ 8306648 w 9384838"/>
              <a:gd name="connsiteY867" fmla="*/ 884639 h 6246801"/>
              <a:gd name="connsiteX868" fmla="*/ 9328245 w 9384838"/>
              <a:gd name="connsiteY868" fmla="*/ 311878 h 6246801"/>
              <a:gd name="connsiteX869" fmla="*/ 9371178 w 9384838"/>
              <a:gd name="connsiteY869" fmla="*/ 317733 h 6246801"/>
              <a:gd name="connsiteX870" fmla="*/ 9384838 w 9384838"/>
              <a:gd name="connsiteY870" fmla="*/ 341150 h 6246801"/>
              <a:gd name="connsiteX871" fmla="*/ 9357517 w 9384838"/>
              <a:gd name="connsiteY871" fmla="*/ 360665 h 6246801"/>
              <a:gd name="connsiteX872" fmla="*/ 9357517 w 9384838"/>
              <a:gd name="connsiteY872" fmla="*/ 378228 h 6246801"/>
              <a:gd name="connsiteX873" fmla="*/ 9371178 w 9384838"/>
              <a:gd name="connsiteY873" fmla="*/ 393840 h 6246801"/>
              <a:gd name="connsiteX874" fmla="*/ 9367275 w 9384838"/>
              <a:gd name="connsiteY874" fmla="*/ 427015 h 6246801"/>
              <a:gd name="connsiteX875" fmla="*/ 9314585 w 9384838"/>
              <a:gd name="connsiteY875" fmla="*/ 427015 h 6246801"/>
              <a:gd name="connsiteX876" fmla="*/ 9250186 w 9384838"/>
              <a:gd name="connsiteY876" fmla="*/ 440675 h 6246801"/>
              <a:gd name="connsiteX877" fmla="*/ 9213108 w 9384838"/>
              <a:gd name="connsiteY877" fmla="*/ 471899 h 6246801"/>
              <a:gd name="connsiteX878" fmla="*/ 9162370 w 9384838"/>
              <a:gd name="connsiteY878" fmla="*/ 491414 h 6246801"/>
              <a:gd name="connsiteX879" fmla="*/ 9099923 w 9384838"/>
              <a:gd name="connsiteY879" fmla="*/ 526540 h 6246801"/>
              <a:gd name="connsiteX880" fmla="*/ 9035524 w 9384838"/>
              <a:gd name="connsiteY880" fmla="*/ 587036 h 6246801"/>
              <a:gd name="connsiteX881" fmla="*/ 8996494 w 9384838"/>
              <a:gd name="connsiteY881" fmla="*/ 635822 h 6246801"/>
              <a:gd name="connsiteX882" fmla="*/ 8961368 w 9384838"/>
              <a:gd name="connsiteY882" fmla="*/ 637774 h 6246801"/>
              <a:gd name="connsiteX883" fmla="*/ 8951610 w 9384838"/>
              <a:gd name="connsiteY883" fmla="*/ 647531 h 6246801"/>
              <a:gd name="connsiteX884" fmla="*/ 8926241 w 9384838"/>
              <a:gd name="connsiteY884" fmla="*/ 637774 h 6246801"/>
              <a:gd name="connsiteX885" fmla="*/ 8916484 w 9384838"/>
              <a:gd name="connsiteY885" fmla="*/ 608501 h 6246801"/>
              <a:gd name="connsiteX886" fmla="*/ 8883309 w 9384838"/>
              <a:gd name="connsiteY886" fmla="*/ 622162 h 6246801"/>
              <a:gd name="connsiteX887" fmla="*/ 8877454 w 9384838"/>
              <a:gd name="connsiteY887" fmla="*/ 651434 h 6246801"/>
              <a:gd name="connsiteX888" fmla="*/ 8887212 w 9384838"/>
              <a:gd name="connsiteY888" fmla="*/ 665094 h 6246801"/>
              <a:gd name="connsiteX889" fmla="*/ 8846231 w 9384838"/>
              <a:gd name="connsiteY889" fmla="*/ 719735 h 6246801"/>
              <a:gd name="connsiteX890" fmla="*/ 8799395 w 9384838"/>
              <a:gd name="connsiteY890" fmla="*/ 749008 h 6246801"/>
              <a:gd name="connsiteX891" fmla="*/ 8766220 w 9384838"/>
              <a:gd name="connsiteY891" fmla="*/ 774380 h 6246801"/>
              <a:gd name="connsiteX892" fmla="*/ 8731094 w 9384838"/>
              <a:gd name="connsiteY892" fmla="*/ 844633 h 6246801"/>
              <a:gd name="connsiteX893" fmla="*/ 8697919 w 9384838"/>
              <a:gd name="connsiteY893" fmla="*/ 862196 h 6246801"/>
              <a:gd name="connsiteX894" fmla="*/ 8666695 w 9384838"/>
              <a:gd name="connsiteY894" fmla="*/ 862196 h 6246801"/>
              <a:gd name="connsiteX895" fmla="*/ 8641326 w 9384838"/>
              <a:gd name="connsiteY895" fmla="*/ 887565 h 6246801"/>
              <a:gd name="connsiteX896" fmla="*/ 8614005 w 9384838"/>
              <a:gd name="connsiteY896" fmla="*/ 932449 h 6246801"/>
              <a:gd name="connsiteX897" fmla="*/ 8590587 w 9384838"/>
              <a:gd name="connsiteY897" fmla="*/ 936351 h 6246801"/>
              <a:gd name="connsiteX898" fmla="*/ 8576927 w 9384838"/>
              <a:gd name="connsiteY898" fmla="*/ 920740 h 6246801"/>
              <a:gd name="connsiteX899" fmla="*/ 8590587 w 9384838"/>
              <a:gd name="connsiteY899" fmla="*/ 885614 h 6246801"/>
              <a:gd name="connsiteX900" fmla="*/ 8602296 w 9384838"/>
              <a:gd name="connsiteY900" fmla="*/ 881711 h 6246801"/>
              <a:gd name="connsiteX901" fmla="*/ 8610102 w 9384838"/>
              <a:gd name="connsiteY901" fmla="*/ 868050 h 6246801"/>
              <a:gd name="connsiteX902" fmla="*/ 8606199 w 9384838"/>
              <a:gd name="connsiteY902" fmla="*/ 850487 h 6246801"/>
              <a:gd name="connsiteX903" fmla="*/ 8612054 w 9384838"/>
              <a:gd name="connsiteY903" fmla="*/ 825118 h 6246801"/>
              <a:gd name="connsiteX904" fmla="*/ 8623762 w 9384838"/>
              <a:gd name="connsiteY904" fmla="*/ 846584 h 6246801"/>
              <a:gd name="connsiteX905" fmla="*/ 8637423 w 9384838"/>
              <a:gd name="connsiteY905" fmla="*/ 848536 h 6246801"/>
              <a:gd name="connsiteX906" fmla="*/ 8649132 w 9384838"/>
              <a:gd name="connsiteY906" fmla="*/ 827069 h 6246801"/>
              <a:gd name="connsiteX907" fmla="*/ 8635471 w 9384838"/>
              <a:gd name="connsiteY907" fmla="*/ 807555 h 6246801"/>
              <a:gd name="connsiteX908" fmla="*/ 8654986 w 9384838"/>
              <a:gd name="connsiteY908" fmla="*/ 807555 h 6246801"/>
              <a:gd name="connsiteX909" fmla="*/ 8664743 w 9384838"/>
              <a:gd name="connsiteY909" fmla="*/ 819263 h 6246801"/>
              <a:gd name="connsiteX910" fmla="*/ 8692064 w 9384838"/>
              <a:gd name="connsiteY910" fmla="*/ 805603 h 6246801"/>
              <a:gd name="connsiteX911" fmla="*/ 8709627 w 9384838"/>
              <a:gd name="connsiteY911" fmla="*/ 778282 h 6246801"/>
              <a:gd name="connsiteX912" fmla="*/ 8711579 w 9384838"/>
              <a:gd name="connsiteY912" fmla="*/ 749008 h 6246801"/>
              <a:gd name="connsiteX913" fmla="*/ 8695967 w 9384838"/>
              <a:gd name="connsiteY913" fmla="*/ 749008 h 6246801"/>
              <a:gd name="connsiteX914" fmla="*/ 8672549 w 9384838"/>
              <a:gd name="connsiteY914" fmla="*/ 745105 h 6246801"/>
              <a:gd name="connsiteX915" fmla="*/ 8668646 w 9384838"/>
              <a:gd name="connsiteY915" fmla="*/ 713881 h 6246801"/>
              <a:gd name="connsiteX916" fmla="*/ 8697919 w 9384838"/>
              <a:gd name="connsiteY916" fmla="*/ 713881 h 6246801"/>
              <a:gd name="connsiteX917" fmla="*/ 8715482 w 9384838"/>
              <a:gd name="connsiteY917" fmla="*/ 731444 h 6246801"/>
              <a:gd name="connsiteX918" fmla="*/ 8733045 w 9384838"/>
              <a:gd name="connsiteY918" fmla="*/ 719735 h 6246801"/>
              <a:gd name="connsiteX919" fmla="*/ 8746705 w 9384838"/>
              <a:gd name="connsiteY919" fmla="*/ 688512 h 6246801"/>
              <a:gd name="connsiteX920" fmla="*/ 8787686 w 9384838"/>
              <a:gd name="connsiteY920" fmla="*/ 674851 h 6246801"/>
              <a:gd name="connsiteX921" fmla="*/ 8811104 w 9384838"/>
              <a:gd name="connsiteY921" fmla="*/ 624114 h 6246801"/>
              <a:gd name="connsiteX922" fmla="*/ 8830619 w 9384838"/>
              <a:gd name="connsiteY922" fmla="*/ 618260 h 6246801"/>
              <a:gd name="connsiteX923" fmla="*/ 8840376 w 9384838"/>
              <a:gd name="connsiteY923" fmla="*/ 600695 h 6246801"/>
              <a:gd name="connsiteX924" fmla="*/ 8832570 w 9384838"/>
              <a:gd name="connsiteY924" fmla="*/ 559715 h 6246801"/>
              <a:gd name="connsiteX925" fmla="*/ 8850134 w 9384838"/>
              <a:gd name="connsiteY925" fmla="*/ 559715 h 6246801"/>
              <a:gd name="connsiteX926" fmla="*/ 8885260 w 9384838"/>
              <a:gd name="connsiteY926" fmla="*/ 573376 h 6246801"/>
              <a:gd name="connsiteX927" fmla="*/ 8902823 w 9384838"/>
              <a:gd name="connsiteY927" fmla="*/ 559715 h 6246801"/>
              <a:gd name="connsiteX928" fmla="*/ 8904775 w 9384838"/>
              <a:gd name="connsiteY928" fmla="*/ 524589 h 6246801"/>
              <a:gd name="connsiteX929" fmla="*/ 8949659 w 9384838"/>
              <a:gd name="connsiteY929" fmla="*/ 497268 h 6246801"/>
              <a:gd name="connsiteX930" fmla="*/ 8976980 w 9384838"/>
              <a:gd name="connsiteY930" fmla="*/ 497268 h 6246801"/>
              <a:gd name="connsiteX931" fmla="*/ 8976980 w 9384838"/>
              <a:gd name="connsiteY931" fmla="*/ 462142 h 6246801"/>
              <a:gd name="connsiteX932" fmla="*/ 8965271 w 9384838"/>
              <a:gd name="connsiteY932" fmla="*/ 419209 h 6246801"/>
              <a:gd name="connsiteX933" fmla="*/ 8973077 w 9384838"/>
              <a:gd name="connsiteY933" fmla="*/ 393840 h 6246801"/>
              <a:gd name="connsiteX934" fmla="*/ 9002349 w 9384838"/>
              <a:gd name="connsiteY934" fmla="*/ 376277 h 6246801"/>
              <a:gd name="connsiteX935" fmla="*/ 9017961 w 9384838"/>
              <a:gd name="connsiteY935" fmla="*/ 403597 h 6246801"/>
              <a:gd name="connsiteX936" fmla="*/ 9041378 w 9384838"/>
              <a:gd name="connsiteY936" fmla="*/ 467996 h 6246801"/>
              <a:gd name="connsiteX937" fmla="*/ 9076505 w 9384838"/>
              <a:gd name="connsiteY937" fmla="*/ 475802 h 6246801"/>
              <a:gd name="connsiteX938" fmla="*/ 9154564 w 9384838"/>
              <a:gd name="connsiteY938" fmla="*/ 458239 h 6246801"/>
              <a:gd name="connsiteX939" fmla="*/ 9209205 w 9384838"/>
              <a:gd name="connsiteY939" fmla="*/ 409452 h 6246801"/>
              <a:gd name="connsiteX940" fmla="*/ 9218963 w 9384838"/>
              <a:gd name="connsiteY940" fmla="*/ 380180 h 6246801"/>
              <a:gd name="connsiteX941" fmla="*/ 9283361 w 9384838"/>
              <a:gd name="connsiteY941" fmla="*/ 325538 h 6246801"/>
              <a:gd name="connsiteX942" fmla="*/ 9328245 w 9384838"/>
              <a:gd name="connsiteY942" fmla="*/ 311878 h 6246801"/>
              <a:gd name="connsiteX943" fmla="*/ 6819242 w 9384838"/>
              <a:gd name="connsiteY943" fmla="*/ 0 h 6246801"/>
              <a:gd name="connsiteX944" fmla="*/ 6869020 w 9384838"/>
              <a:gd name="connsiteY944" fmla="*/ 125002 h 6246801"/>
              <a:gd name="connsiteX945" fmla="*/ 6969682 w 9384838"/>
              <a:gd name="connsiteY945" fmla="*/ 326334 h 6246801"/>
              <a:gd name="connsiteX946" fmla="*/ 6969682 w 9384838"/>
              <a:gd name="connsiteY946" fmla="*/ 401556 h 6246801"/>
              <a:gd name="connsiteX947" fmla="*/ 7094680 w 9384838"/>
              <a:gd name="connsiteY947" fmla="*/ 652667 h 6246801"/>
              <a:gd name="connsiteX948" fmla="*/ 7220784 w 9384838"/>
              <a:gd name="connsiteY948" fmla="*/ 803117 h 6246801"/>
              <a:gd name="connsiteX949" fmla="*/ 7321446 w 9384838"/>
              <a:gd name="connsiteY949" fmla="*/ 903783 h 6246801"/>
              <a:gd name="connsiteX950" fmla="*/ 7321446 w 9384838"/>
              <a:gd name="connsiteY950" fmla="*/ 979004 h 6246801"/>
              <a:gd name="connsiteX951" fmla="*/ 7345782 w 9384838"/>
              <a:gd name="connsiteY951" fmla="*/ 979004 h 6246801"/>
              <a:gd name="connsiteX952" fmla="*/ 7396667 w 9384838"/>
              <a:gd name="connsiteY952" fmla="*/ 1003341 h 6246801"/>
              <a:gd name="connsiteX953" fmla="*/ 7421002 w 9384838"/>
              <a:gd name="connsiteY953" fmla="*/ 979004 h 6246801"/>
              <a:gd name="connsiteX954" fmla="*/ 7496223 w 9384838"/>
              <a:gd name="connsiteY954" fmla="*/ 1003341 h 6246801"/>
              <a:gd name="connsiteX955" fmla="*/ 7446445 w 9384838"/>
              <a:gd name="connsiteY955" fmla="*/ 1054227 h 6246801"/>
              <a:gd name="connsiteX956" fmla="*/ 7471887 w 9384838"/>
              <a:gd name="connsiteY956" fmla="*/ 1078564 h 6246801"/>
              <a:gd name="connsiteX957" fmla="*/ 7521665 w 9384838"/>
              <a:gd name="connsiteY957" fmla="*/ 1054227 h 6246801"/>
              <a:gd name="connsiteX958" fmla="*/ 7547107 w 9384838"/>
              <a:gd name="connsiteY958" fmla="*/ 1129449 h 6246801"/>
              <a:gd name="connsiteX959" fmla="*/ 7672105 w 9384838"/>
              <a:gd name="connsiteY959" fmla="*/ 1179229 h 6246801"/>
              <a:gd name="connsiteX960" fmla="*/ 7747325 w 9384838"/>
              <a:gd name="connsiteY960" fmla="*/ 1179229 h 6246801"/>
              <a:gd name="connsiteX961" fmla="*/ 7847987 w 9384838"/>
              <a:gd name="connsiteY961" fmla="*/ 1104007 h 6246801"/>
              <a:gd name="connsiteX962" fmla="*/ 7923207 w 9384838"/>
              <a:gd name="connsiteY962" fmla="*/ 1078564 h 6246801"/>
              <a:gd name="connsiteX963" fmla="*/ 7998427 w 9384838"/>
              <a:gd name="connsiteY963" fmla="*/ 1003341 h 6246801"/>
              <a:gd name="connsiteX964" fmla="*/ 7998427 w 9384838"/>
              <a:gd name="connsiteY964" fmla="*/ 1054227 h 6246801"/>
              <a:gd name="connsiteX965" fmla="*/ 7948649 w 9384838"/>
              <a:gd name="connsiteY965" fmla="*/ 1104007 h 6246801"/>
              <a:gd name="connsiteX966" fmla="*/ 7948649 w 9384838"/>
              <a:gd name="connsiteY966" fmla="*/ 1129449 h 6246801"/>
              <a:gd name="connsiteX967" fmla="*/ 7822545 w 9384838"/>
              <a:gd name="connsiteY967" fmla="*/ 1279895 h 6246801"/>
              <a:gd name="connsiteX968" fmla="*/ 7822545 w 9384838"/>
              <a:gd name="connsiteY968" fmla="*/ 1379454 h 6246801"/>
              <a:gd name="connsiteX969" fmla="*/ 7873429 w 9384838"/>
              <a:gd name="connsiteY969" fmla="*/ 1379454 h 6246801"/>
              <a:gd name="connsiteX970" fmla="*/ 7847987 w 9384838"/>
              <a:gd name="connsiteY970" fmla="*/ 1505563 h 6246801"/>
              <a:gd name="connsiteX971" fmla="*/ 7797103 w 9384838"/>
              <a:gd name="connsiteY971" fmla="*/ 1531005 h 6246801"/>
              <a:gd name="connsiteX972" fmla="*/ 7873429 w 9384838"/>
              <a:gd name="connsiteY972" fmla="*/ 1606229 h 6246801"/>
              <a:gd name="connsiteX973" fmla="*/ 7948649 w 9384838"/>
              <a:gd name="connsiteY973" fmla="*/ 1606229 h 6246801"/>
              <a:gd name="connsiteX974" fmla="*/ 7923207 w 9384838"/>
              <a:gd name="connsiteY974" fmla="*/ 1656009 h 6246801"/>
              <a:gd name="connsiteX975" fmla="*/ 7772767 w 9384838"/>
              <a:gd name="connsiteY975" fmla="*/ 1630565 h 6246801"/>
              <a:gd name="connsiteX976" fmla="*/ 7672105 w 9384838"/>
              <a:gd name="connsiteY976" fmla="*/ 1705789 h 6246801"/>
              <a:gd name="connsiteX977" fmla="*/ 7672105 w 9384838"/>
              <a:gd name="connsiteY977" fmla="*/ 1656009 h 6246801"/>
              <a:gd name="connsiteX978" fmla="*/ 7596885 w 9384838"/>
              <a:gd name="connsiteY978" fmla="*/ 1656009 h 6246801"/>
              <a:gd name="connsiteX979" fmla="*/ 7571443 w 9384838"/>
              <a:gd name="connsiteY979" fmla="*/ 1705789 h 6246801"/>
              <a:gd name="connsiteX980" fmla="*/ 7446445 w 9384838"/>
              <a:gd name="connsiteY980" fmla="*/ 1681452 h 6246801"/>
              <a:gd name="connsiteX981" fmla="*/ 7421002 w 9384838"/>
              <a:gd name="connsiteY981" fmla="*/ 1630565 h 6246801"/>
              <a:gd name="connsiteX982" fmla="*/ 7321446 w 9384838"/>
              <a:gd name="connsiteY982" fmla="*/ 1630565 h 6246801"/>
              <a:gd name="connsiteX983" fmla="*/ 7070344 w 9384838"/>
              <a:gd name="connsiteY983" fmla="*/ 1756674 h 6246801"/>
              <a:gd name="connsiteX984" fmla="*/ 6869020 w 9384838"/>
              <a:gd name="connsiteY984" fmla="*/ 1907113 h 6246801"/>
              <a:gd name="connsiteX985" fmla="*/ 6894462 w 9384838"/>
              <a:gd name="connsiteY985" fmla="*/ 1956897 h 6246801"/>
              <a:gd name="connsiteX986" fmla="*/ 6819242 w 9384838"/>
              <a:gd name="connsiteY986" fmla="*/ 2081899 h 6246801"/>
              <a:gd name="connsiteX987" fmla="*/ 6793800 w 9384838"/>
              <a:gd name="connsiteY987" fmla="*/ 2006676 h 6246801"/>
              <a:gd name="connsiteX988" fmla="*/ 6668802 w 9384838"/>
              <a:gd name="connsiteY988" fmla="*/ 1931450 h 6246801"/>
              <a:gd name="connsiteX989" fmla="*/ 6542697 w 9384838"/>
              <a:gd name="connsiteY989" fmla="*/ 1831894 h 6246801"/>
              <a:gd name="connsiteX990" fmla="*/ 6467477 w 9384838"/>
              <a:gd name="connsiteY990" fmla="*/ 1705789 h 6246801"/>
              <a:gd name="connsiteX991" fmla="*/ 6417699 w 9384838"/>
              <a:gd name="connsiteY991" fmla="*/ 1681452 h 6246801"/>
              <a:gd name="connsiteX992" fmla="*/ 6342479 w 9384838"/>
              <a:gd name="connsiteY992" fmla="*/ 1580786 h 6246801"/>
              <a:gd name="connsiteX993" fmla="*/ 6217481 w 9384838"/>
              <a:gd name="connsiteY993" fmla="*/ 1555343 h 6246801"/>
              <a:gd name="connsiteX994" fmla="*/ 6091377 w 9384838"/>
              <a:gd name="connsiteY994" fmla="*/ 1606229 h 6246801"/>
              <a:gd name="connsiteX995" fmla="*/ 5991821 w 9384838"/>
              <a:gd name="connsiteY995" fmla="*/ 1681452 h 6246801"/>
              <a:gd name="connsiteX996" fmla="*/ 5966379 w 9384838"/>
              <a:gd name="connsiteY996" fmla="*/ 1630565 h 6246801"/>
              <a:gd name="connsiteX997" fmla="*/ 5966379 w 9384838"/>
              <a:gd name="connsiteY997" fmla="*/ 1580786 h 6246801"/>
              <a:gd name="connsiteX998" fmla="*/ 5916601 w 9384838"/>
              <a:gd name="connsiteY998" fmla="*/ 1531005 h 6246801"/>
              <a:gd name="connsiteX999" fmla="*/ 5940937 w 9384838"/>
              <a:gd name="connsiteY999" fmla="*/ 1505563 h 6246801"/>
              <a:gd name="connsiteX1000" fmla="*/ 5891159 w 9384838"/>
              <a:gd name="connsiteY1000" fmla="*/ 1480122 h 6246801"/>
              <a:gd name="connsiteX1001" fmla="*/ 5840275 w 9384838"/>
              <a:gd name="connsiteY1001" fmla="*/ 1480122 h 6246801"/>
              <a:gd name="connsiteX1002" fmla="*/ 5815939 w 9384838"/>
              <a:gd name="connsiteY1002" fmla="*/ 1455784 h 6246801"/>
              <a:gd name="connsiteX1003" fmla="*/ 5740719 w 9384838"/>
              <a:gd name="connsiteY1003" fmla="*/ 1505563 h 6246801"/>
              <a:gd name="connsiteX1004" fmla="*/ 5665499 w 9384838"/>
              <a:gd name="connsiteY1004" fmla="*/ 1606229 h 6246801"/>
              <a:gd name="connsiteX1005" fmla="*/ 5715277 w 9384838"/>
              <a:gd name="connsiteY1005" fmla="*/ 1656009 h 6246801"/>
              <a:gd name="connsiteX1006" fmla="*/ 5765055 w 9384838"/>
              <a:gd name="connsiteY1006" fmla="*/ 1731231 h 6246801"/>
              <a:gd name="connsiteX1007" fmla="*/ 5840275 w 9384838"/>
              <a:gd name="connsiteY1007" fmla="*/ 1731231 h 6246801"/>
              <a:gd name="connsiteX1008" fmla="*/ 5916601 w 9384838"/>
              <a:gd name="connsiteY1008" fmla="*/ 1881669 h 6246801"/>
              <a:gd name="connsiteX1009" fmla="*/ 5966379 w 9384838"/>
              <a:gd name="connsiteY1009" fmla="*/ 1956897 h 6246801"/>
              <a:gd name="connsiteX1010" fmla="*/ 5891159 w 9384838"/>
              <a:gd name="connsiteY1010" fmla="*/ 2006676 h 6246801"/>
              <a:gd name="connsiteX1011" fmla="*/ 5815939 w 9384838"/>
              <a:gd name="connsiteY1011" fmla="*/ 1931450 h 6246801"/>
              <a:gd name="connsiteX1012" fmla="*/ 5765055 w 9384838"/>
              <a:gd name="connsiteY1012" fmla="*/ 1881669 h 6246801"/>
              <a:gd name="connsiteX1013" fmla="*/ 5715277 w 9384838"/>
              <a:gd name="connsiteY1013" fmla="*/ 1931450 h 6246801"/>
              <a:gd name="connsiteX1014" fmla="*/ 5665499 w 9384838"/>
              <a:gd name="connsiteY1014" fmla="*/ 1931450 h 6246801"/>
              <a:gd name="connsiteX1015" fmla="*/ 5640056 w 9384838"/>
              <a:gd name="connsiteY1015" fmla="*/ 2006676 h 6246801"/>
              <a:gd name="connsiteX1016" fmla="*/ 5590278 w 9384838"/>
              <a:gd name="connsiteY1016" fmla="*/ 2006676 h 6246801"/>
              <a:gd name="connsiteX1017" fmla="*/ 5515058 w 9384838"/>
              <a:gd name="connsiteY1017" fmla="*/ 2081899 h 6246801"/>
              <a:gd name="connsiteX1018" fmla="*/ 5464174 w 9384838"/>
              <a:gd name="connsiteY1018" fmla="*/ 2057559 h 6246801"/>
              <a:gd name="connsiteX1019" fmla="*/ 5464174 w 9384838"/>
              <a:gd name="connsiteY1019" fmla="*/ 1956897 h 6246801"/>
              <a:gd name="connsiteX1020" fmla="*/ 5489616 w 9384838"/>
              <a:gd name="connsiteY1020" fmla="*/ 1881669 h 6246801"/>
              <a:gd name="connsiteX1021" fmla="*/ 5564836 w 9384838"/>
              <a:gd name="connsiteY1021" fmla="*/ 1831894 h 6246801"/>
              <a:gd name="connsiteX1022" fmla="*/ 5590278 w 9384838"/>
              <a:gd name="connsiteY1022" fmla="*/ 1756674 h 6246801"/>
              <a:gd name="connsiteX1023" fmla="*/ 5539394 w 9384838"/>
              <a:gd name="connsiteY1023" fmla="*/ 1656009 h 6246801"/>
              <a:gd name="connsiteX1024" fmla="*/ 5515058 w 9384838"/>
              <a:gd name="connsiteY1024" fmla="*/ 1656009 h 6246801"/>
              <a:gd name="connsiteX1025" fmla="*/ 5515058 w 9384838"/>
              <a:gd name="connsiteY1025" fmla="*/ 1606229 h 6246801"/>
              <a:gd name="connsiteX1026" fmla="*/ 5489616 w 9384838"/>
              <a:gd name="connsiteY1026" fmla="*/ 1580786 h 6246801"/>
              <a:gd name="connsiteX1027" fmla="*/ 5489616 w 9384838"/>
              <a:gd name="connsiteY1027" fmla="*/ 1531005 h 6246801"/>
              <a:gd name="connsiteX1028" fmla="*/ 5539394 w 9384838"/>
              <a:gd name="connsiteY1028" fmla="*/ 1455784 h 6246801"/>
              <a:gd name="connsiteX1029" fmla="*/ 5539394 w 9384838"/>
              <a:gd name="connsiteY1029" fmla="*/ 1404898 h 6246801"/>
              <a:gd name="connsiteX1030" fmla="*/ 5564836 w 9384838"/>
              <a:gd name="connsiteY1030" fmla="*/ 1355118 h 6246801"/>
              <a:gd name="connsiteX1031" fmla="*/ 5614614 w 9384838"/>
              <a:gd name="connsiteY1031" fmla="*/ 1379454 h 6246801"/>
              <a:gd name="connsiteX1032" fmla="*/ 5689834 w 9384838"/>
              <a:gd name="connsiteY1032" fmla="*/ 1355118 h 6246801"/>
              <a:gd name="connsiteX1033" fmla="*/ 5740719 w 9384838"/>
              <a:gd name="connsiteY1033" fmla="*/ 1329675 h 6246801"/>
              <a:gd name="connsiteX1034" fmla="*/ 5765055 w 9384838"/>
              <a:gd name="connsiteY1034" fmla="*/ 1355118 h 6246801"/>
              <a:gd name="connsiteX1035" fmla="*/ 5815939 w 9384838"/>
              <a:gd name="connsiteY1035" fmla="*/ 1279895 h 6246801"/>
              <a:gd name="connsiteX1036" fmla="*/ 5891159 w 9384838"/>
              <a:gd name="connsiteY1036" fmla="*/ 1254452 h 6246801"/>
              <a:gd name="connsiteX1037" fmla="*/ 5891159 w 9384838"/>
              <a:gd name="connsiteY1037" fmla="*/ 1179229 h 6246801"/>
              <a:gd name="connsiteX1038" fmla="*/ 5840275 w 9384838"/>
              <a:gd name="connsiteY1038" fmla="*/ 1104007 h 6246801"/>
              <a:gd name="connsiteX1039" fmla="*/ 5865717 w 9384838"/>
              <a:gd name="connsiteY1039" fmla="*/ 1054227 h 6246801"/>
              <a:gd name="connsiteX1040" fmla="*/ 5916601 w 9384838"/>
              <a:gd name="connsiteY1040" fmla="*/ 1054227 h 6246801"/>
              <a:gd name="connsiteX1041" fmla="*/ 6041599 w 9384838"/>
              <a:gd name="connsiteY1041" fmla="*/ 1179229 h 6246801"/>
              <a:gd name="connsiteX1042" fmla="*/ 6091377 w 9384838"/>
              <a:gd name="connsiteY1042" fmla="*/ 1153786 h 6246801"/>
              <a:gd name="connsiteX1043" fmla="*/ 6091377 w 9384838"/>
              <a:gd name="connsiteY1043" fmla="*/ 1204672 h 6246801"/>
              <a:gd name="connsiteX1044" fmla="*/ 6166597 w 9384838"/>
              <a:gd name="connsiteY1044" fmla="*/ 1254452 h 6246801"/>
              <a:gd name="connsiteX1045" fmla="*/ 6292701 w 9384838"/>
              <a:gd name="connsiteY1045" fmla="*/ 1179229 h 6246801"/>
              <a:gd name="connsiteX1046" fmla="*/ 6317037 w 9384838"/>
              <a:gd name="connsiteY1046" fmla="*/ 1129449 h 6246801"/>
              <a:gd name="connsiteX1047" fmla="*/ 6292701 w 9384838"/>
              <a:gd name="connsiteY1047" fmla="*/ 1054227 h 6246801"/>
              <a:gd name="connsiteX1048" fmla="*/ 6317037 w 9384838"/>
              <a:gd name="connsiteY1048" fmla="*/ 1003341 h 6246801"/>
              <a:gd name="connsiteX1049" fmla="*/ 6317037 w 9384838"/>
              <a:gd name="connsiteY1049" fmla="*/ 953562 h 6246801"/>
              <a:gd name="connsiteX1050" fmla="*/ 6342479 w 9384838"/>
              <a:gd name="connsiteY1050" fmla="*/ 903783 h 6246801"/>
              <a:gd name="connsiteX1051" fmla="*/ 6443141 w 9384838"/>
              <a:gd name="connsiteY1051" fmla="*/ 878340 h 6246801"/>
              <a:gd name="connsiteX1052" fmla="*/ 6492919 w 9384838"/>
              <a:gd name="connsiteY1052" fmla="*/ 803117 h 6246801"/>
              <a:gd name="connsiteX1053" fmla="*/ 6518361 w 9384838"/>
              <a:gd name="connsiteY1053" fmla="*/ 652667 h 6246801"/>
              <a:gd name="connsiteX1054" fmla="*/ 6619024 w 9384838"/>
              <a:gd name="connsiteY1054" fmla="*/ 526559 h 6246801"/>
              <a:gd name="connsiteX1055" fmla="*/ 6643360 w 9384838"/>
              <a:gd name="connsiteY1055" fmla="*/ 300891 h 6246801"/>
              <a:gd name="connsiteX1056" fmla="*/ 6619024 w 9384838"/>
              <a:gd name="connsiteY1056" fmla="*/ 125002 h 6246801"/>
              <a:gd name="connsiteX1057" fmla="*/ 6694244 w 9384838"/>
              <a:gd name="connsiteY1057" fmla="*/ 49779 h 6246801"/>
              <a:gd name="connsiteX1058" fmla="*/ 6769464 w 9384838"/>
              <a:gd name="connsiteY1058" fmla="*/ 49779 h 6246801"/>
              <a:gd name="connsiteX1059" fmla="*/ 6819242 w 9384838"/>
              <a:gd name="connsiteY105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46568 w 9384838"/>
              <a:gd name="connsiteY181" fmla="*/ 5670462 h 6246801"/>
              <a:gd name="connsiteX182" fmla="*/ 446567 w 9384838"/>
              <a:gd name="connsiteY182" fmla="*/ 5670462 h 6246801"/>
              <a:gd name="connsiteX183" fmla="*/ 521787 w 9384838"/>
              <a:gd name="connsiteY183" fmla="*/ 5595239 h 6246801"/>
              <a:gd name="connsiteX184" fmla="*/ 572672 w 9384838"/>
              <a:gd name="connsiteY184" fmla="*/ 5569796 h 6246801"/>
              <a:gd name="connsiteX185" fmla="*/ 572672 w 9384838"/>
              <a:gd name="connsiteY185" fmla="*/ 5520016 h 6246801"/>
              <a:gd name="connsiteX186" fmla="*/ 647892 w 9384838"/>
              <a:gd name="connsiteY186" fmla="*/ 5494573 h 6246801"/>
              <a:gd name="connsiteX187" fmla="*/ 622450 w 9384838"/>
              <a:gd name="connsiteY187" fmla="*/ 5469130 h 6246801"/>
              <a:gd name="connsiteX188" fmla="*/ 547230 w 9384838"/>
              <a:gd name="connsiteY188" fmla="*/ 5469130 h 6246801"/>
              <a:gd name="connsiteX189" fmla="*/ 622450 w 9384838"/>
              <a:gd name="connsiteY189" fmla="*/ 5444793 h 6246801"/>
              <a:gd name="connsiteX190" fmla="*/ 622450 w 9384838"/>
              <a:gd name="connsiteY190" fmla="*/ 5369570 h 6246801"/>
              <a:gd name="connsiteX191" fmla="*/ 597008 w 9384838"/>
              <a:gd name="connsiteY191" fmla="*/ 5369570 h 6246801"/>
              <a:gd name="connsiteX192" fmla="*/ 597008 w 9384838"/>
              <a:gd name="connsiteY192" fmla="*/ 5344127 h 6246801"/>
              <a:gd name="connsiteX193" fmla="*/ 572672 w 9384838"/>
              <a:gd name="connsiteY193" fmla="*/ 5318684 h 6246801"/>
              <a:gd name="connsiteX194" fmla="*/ 597008 w 9384838"/>
              <a:gd name="connsiteY194" fmla="*/ 5268904 h 6246801"/>
              <a:gd name="connsiteX195" fmla="*/ 572672 w 9384838"/>
              <a:gd name="connsiteY195" fmla="*/ 5268904 h 6246801"/>
              <a:gd name="connsiteX196" fmla="*/ 572672 w 9384838"/>
              <a:gd name="connsiteY196" fmla="*/ 5218018 h 6246801"/>
              <a:gd name="connsiteX197" fmla="*/ 547230 w 9384838"/>
              <a:gd name="connsiteY197" fmla="*/ 5193682 h 6246801"/>
              <a:gd name="connsiteX198" fmla="*/ 547229 w 9384838"/>
              <a:gd name="connsiteY198" fmla="*/ 5193682 h 6246801"/>
              <a:gd name="connsiteX199" fmla="*/ 521787 w 9384838"/>
              <a:gd name="connsiteY199" fmla="*/ 5168239 h 6246801"/>
              <a:gd name="connsiteX200" fmla="*/ 472009 w 9384838"/>
              <a:gd name="connsiteY200" fmla="*/ 5193682 h 6246801"/>
              <a:gd name="connsiteX201" fmla="*/ 472009 w 9384838"/>
              <a:gd name="connsiteY201" fmla="*/ 5293241 h 6246801"/>
              <a:gd name="connsiteX202" fmla="*/ 472009 w 9384838"/>
              <a:gd name="connsiteY202" fmla="*/ 5293241 h 6246801"/>
              <a:gd name="connsiteX203" fmla="*/ 422231 w 9384838"/>
              <a:gd name="connsiteY203" fmla="*/ 5318684 h 6246801"/>
              <a:gd name="connsiteX204" fmla="*/ 446567 w 9384838"/>
              <a:gd name="connsiteY204" fmla="*/ 5344127 h 6246801"/>
              <a:gd name="connsiteX205" fmla="*/ 497451 w 9384838"/>
              <a:gd name="connsiteY205" fmla="*/ 5344127 h 6246801"/>
              <a:gd name="connsiteX206" fmla="*/ 521787 w 9384838"/>
              <a:gd name="connsiteY206" fmla="*/ 5318684 h 6246801"/>
              <a:gd name="connsiteX207" fmla="*/ 521787 w 9384838"/>
              <a:gd name="connsiteY207" fmla="*/ 5369570 h 6246801"/>
              <a:gd name="connsiteX208" fmla="*/ 497451 w 9384838"/>
              <a:gd name="connsiteY208" fmla="*/ 5419350 h 6246801"/>
              <a:gd name="connsiteX209" fmla="*/ 472009 w 9384838"/>
              <a:gd name="connsiteY209" fmla="*/ 5419350 h 6246801"/>
              <a:gd name="connsiteX210" fmla="*/ 446567 w 9384838"/>
              <a:gd name="connsiteY210" fmla="*/ 5444793 h 6246801"/>
              <a:gd name="connsiteX211" fmla="*/ 422231 w 9384838"/>
              <a:gd name="connsiteY211" fmla="*/ 5419350 h 6246801"/>
              <a:gd name="connsiteX212" fmla="*/ 446567 w 9384838"/>
              <a:gd name="connsiteY212" fmla="*/ 5393907 h 6246801"/>
              <a:gd name="connsiteX213" fmla="*/ 446567 w 9384838"/>
              <a:gd name="connsiteY213" fmla="*/ 5369570 h 6246801"/>
              <a:gd name="connsiteX214" fmla="*/ 422231 w 9384838"/>
              <a:gd name="connsiteY214" fmla="*/ 5344127 h 6246801"/>
              <a:gd name="connsiteX215" fmla="*/ 371347 w 9384838"/>
              <a:gd name="connsiteY215" fmla="*/ 5369570 h 6246801"/>
              <a:gd name="connsiteX216" fmla="*/ 347011 w 9384838"/>
              <a:gd name="connsiteY216" fmla="*/ 5344127 h 6246801"/>
              <a:gd name="connsiteX217" fmla="*/ 321569 w 9384838"/>
              <a:gd name="connsiteY217" fmla="*/ 5393907 h 6246801"/>
              <a:gd name="connsiteX218" fmla="*/ 271791 w 9384838"/>
              <a:gd name="connsiteY218" fmla="*/ 5419350 h 6246801"/>
              <a:gd name="connsiteX219" fmla="*/ 321569 w 9384838"/>
              <a:gd name="connsiteY219" fmla="*/ 5369570 h 6246801"/>
              <a:gd name="connsiteX220" fmla="*/ 296127 w 9384838"/>
              <a:gd name="connsiteY220" fmla="*/ 5344127 h 6246801"/>
              <a:gd name="connsiteX221" fmla="*/ 296127 w 9384838"/>
              <a:gd name="connsiteY221" fmla="*/ 5293241 h 6246801"/>
              <a:gd name="connsiteX222" fmla="*/ 271791 w 9384838"/>
              <a:gd name="connsiteY222" fmla="*/ 5293241 h 6246801"/>
              <a:gd name="connsiteX223" fmla="*/ 246349 w 9384838"/>
              <a:gd name="connsiteY223" fmla="*/ 5243462 h 6246801"/>
              <a:gd name="connsiteX224" fmla="*/ 296127 w 9384838"/>
              <a:gd name="connsiteY224" fmla="*/ 5168239 h 6246801"/>
              <a:gd name="connsiteX225" fmla="*/ 321569 w 9384838"/>
              <a:gd name="connsiteY225" fmla="*/ 5193682 h 6246801"/>
              <a:gd name="connsiteX226" fmla="*/ 296127 w 9384838"/>
              <a:gd name="connsiteY226" fmla="*/ 5218019 h 6246801"/>
              <a:gd name="connsiteX227" fmla="*/ 321569 w 9384838"/>
              <a:gd name="connsiteY227" fmla="*/ 5218019 h 6246801"/>
              <a:gd name="connsiteX228" fmla="*/ 321569 w 9384838"/>
              <a:gd name="connsiteY228" fmla="*/ 5243462 h 6246801"/>
              <a:gd name="connsiteX229" fmla="*/ 296127 w 9384838"/>
              <a:gd name="connsiteY229" fmla="*/ 5268905 h 6246801"/>
              <a:gd name="connsiteX230" fmla="*/ 321569 w 9384838"/>
              <a:gd name="connsiteY230" fmla="*/ 5318684 h 6246801"/>
              <a:gd name="connsiteX231" fmla="*/ 347011 w 9384838"/>
              <a:gd name="connsiteY231" fmla="*/ 5293241 h 6246801"/>
              <a:gd name="connsiteX232" fmla="*/ 371347 w 9384838"/>
              <a:gd name="connsiteY232" fmla="*/ 5318684 h 6246801"/>
              <a:gd name="connsiteX233" fmla="*/ 396789 w 9384838"/>
              <a:gd name="connsiteY233" fmla="*/ 5318684 h 6246801"/>
              <a:gd name="connsiteX234" fmla="*/ 371347 w 9384838"/>
              <a:gd name="connsiteY234" fmla="*/ 5268905 h 6246801"/>
              <a:gd name="connsiteX235" fmla="*/ 396789 w 9384838"/>
              <a:gd name="connsiteY235" fmla="*/ 5243462 h 6246801"/>
              <a:gd name="connsiteX236" fmla="*/ 371347 w 9384838"/>
              <a:gd name="connsiteY236" fmla="*/ 5193682 h 6246801"/>
              <a:gd name="connsiteX237" fmla="*/ 321569 w 9384838"/>
              <a:gd name="connsiteY237" fmla="*/ 5168239 h 6246801"/>
              <a:gd name="connsiteX238" fmla="*/ 347011 w 9384838"/>
              <a:gd name="connsiteY238" fmla="*/ 5142796 h 6246801"/>
              <a:gd name="connsiteX239" fmla="*/ 296127 w 9384838"/>
              <a:gd name="connsiteY239" fmla="*/ 5142796 h 6246801"/>
              <a:gd name="connsiteX240" fmla="*/ 271791 w 9384838"/>
              <a:gd name="connsiteY240" fmla="*/ 5093016 h 6246801"/>
              <a:gd name="connsiteX241" fmla="*/ 296127 w 9384838"/>
              <a:gd name="connsiteY241" fmla="*/ 5067573 h 6246801"/>
              <a:gd name="connsiteX242" fmla="*/ 271791 w 9384838"/>
              <a:gd name="connsiteY242" fmla="*/ 5043236 h 6246801"/>
              <a:gd name="connsiteX243" fmla="*/ 271791 w 9384838"/>
              <a:gd name="connsiteY243" fmla="*/ 5017793 h 6246801"/>
              <a:gd name="connsiteX244" fmla="*/ 321569 w 9384838"/>
              <a:gd name="connsiteY244" fmla="*/ 5043236 h 6246801"/>
              <a:gd name="connsiteX245" fmla="*/ 347011 w 9384838"/>
              <a:gd name="connsiteY245" fmla="*/ 5043236 h 6246801"/>
              <a:gd name="connsiteX246" fmla="*/ 371347 w 9384838"/>
              <a:gd name="connsiteY246" fmla="*/ 5067573 h 6246801"/>
              <a:gd name="connsiteX247" fmla="*/ 371347 w 9384838"/>
              <a:gd name="connsiteY247" fmla="*/ 5093016 h 6246801"/>
              <a:gd name="connsiteX248" fmla="*/ 396789 w 9384838"/>
              <a:gd name="connsiteY248" fmla="*/ 5093016 h 6246801"/>
              <a:gd name="connsiteX249" fmla="*/ 396789 w 9384838"/>
              <a:gd name="connsiteY249" fmla="*/ 5067573 h 6246801"/>
              <a:gd name="connsiteX250" fmla="*/ 422231 w 9384838"/>
              <a:gd name="connsiteY250" fmla="*/ 5043236 h 6246801"/>
              <a:gd name="connsiteX251" fmla="*/ 371347 w 9384838"/>
              <a:gd name="connsiteY251" fmla="*/ 5017793 h 6246801"/>
              <a:gd name="connsiteX252" fmla="*/ 396789 w 9384838"/>
              <a:gd name="connsiteY252" fmla="*/ 4992350 h 6246801"/>
              <a:gd name="connsiteX253" fmla="*/ 422231 w 9384838"/>
              <a:gd name="connsiteY253" fmla="*/ 4968013 h 6246801"/>
              <a:gd name="connsiteX254" fmla="*/ 446567 w 9384838"/>
              <a:gd name="connsiteY254" fmla="*/ 4992350 h 6246801"/>
              <a:gd name="connsiteX255" fmla="*/ 446567 w 9384838"/>
              <a:gd name="connsiteY255" fmla="*/ 5017793 h 6246801"/>
              <a:gd name="connsiteX256" fmla="*/ 472009 w 9384838"/>
              <a:gd name="connsiteY256" fmla="*/ 5043236 h 6246801"/>
              <a:gd name="connsiteX257" fmla="*/ 497451 w 9384838"/>
              <a:gd name="connsiteY257" fmla="*/ 5017793 h 6246801"/>
              <a:gd name="connsiteX258" fmla="*/ 497452 w 9384838"/>
              <a:gd name="connsiteY258" fmla="*/ 5017793 h 6246801"/>
              <a:gd name="connsiteX259" fmla="*/ 547230 w 9384838"/>
              <a:gd name="connsiteY259" fmla="*/ 5017793 h 6246801"/>
              <a:gd name="connsiteX260" fmla="*/ 521788 w 9384838"/>
              <a:gd name="connsiteY260" fmla="*/ 4992350 h 6246801"/>
              <a:gd name="connsiteX261" fmla="*/ 572672 w 9384838"/>
              <a:gd name="connsiteY261" fmla="*/ 4968013 h 6246801"/>
              <a:gd name="connsiteX262" fmla="*/ 597008 w 9384838"/>
              <a:gd name="connsiteY262" fmla="*/ 4992350 h 6246801"/>
              <a:gd name="connsiteX263" fmla="*/ 647892 w 9384838"/>
              <a:gd name="connsiteY263" fmla="*/ 4992350 h 6246801"/>
              <a:gd name="connsiteX264" fmla="*/ 647892 w 9384838"/>
              <a:gd name="connsiteY264" fmla="*/ 4968013 h 6246801"/>
              <a:gd name="connsiteX265" fmla="*/ 672228 w 9384838"/>
              <a:gd name="connsiteY265" fmla="*/ 4942570 h 6246801"/>
              <a:gd name="connsiteX266" fmla="*/ 672228 w 9384838"/>
              <a:gd name="connsiteY266" fmla="*/ 4917127 h 6246801"/>
              <a:gd name="connsiteX267" fmla="*/ 723112 w 9384838"/>
              <a:gd name="connsiteY267" fmla="*/ 4892790 h 6246801"/>
              <a:gd name="connsiteX268" fmla="*/ 772890 w 9384838"/>
              <a:gd name="connsiteY268" fmla="*/ 4892790 h 6246801"/>
              <a:gd name="connsiteX269" fmla="*/ 798333 w 9384838"/>
              <a:gd name="connsiteY269" fmla="*/ 4867347 h 6246801"/>
              <a:gd name="connsiteX270" fmla="*/ 291494 w 9384838"/>
              <a:gd name="connsiteY270" fmla="*/ 3896294 h 6246801"/>
              <a:gd name="connsiteX271" fmla="*/ 319795 w 9384838"/>
              <a:gd name="connsiteY271" fmla="*/ 3947235 h 6246801"/>
              <a:gd name="connsiteX272" fmla="*/ 280174 w 9384838"/>
              <a:gd name="connsiteY272" fmla="*/ 4026476 h 6246801"/>
              <a:gd name="connsiteX273" fmla="*/ 234893 w 9384838"/>
              <a:gd name="connsiteY273" fmla="*/ 4026476 h 6246801"/>
              <a:gd name="connsiteX274" fmla="*/ 220743 w 9384838"/>
              <a:gd name="connsiteY274" fmla="*/ 4066097 h 6246801"/>
              <a:gd name="connsiteX275" fmla="*/ 178292 w 9384838"/>
              <a:gd name="connsiteY275" fmla="*/ 4074587 h 6246801"/>
              <a:gd name="connsiteX276" fmla="*/ 133012 w 9384838"/>
              <a:gd name="connsiteY276" fmla="*/ 4111377 h 6246801"/>
              <a:gd name="connsiteX277" fmla="*/ 93391 w 9384838"/>
              <a:gd name="connsiteY277" fmla="*/ 4125528 h 6246801"/>
              <a:gd name="connsiteX278" fmla="*/ 113201 w 9384838"/>
              <a:gd name="connsiteY278" fmla="*/ 4187789 h 6246801"/>
              <a:gd name="connsiteX279" fmla="*/ 82071 w 9384838"/>
              <a:gd name="connsiteY279" fmla="*/ 4187789 h 6246801"/>
              <a:gd name="connsiteX280" fmla="*/ 59430 w 9384838"/>
              <a:gd name="connsiteY280" fmla="*/ 4250050 h 6246801"/>
              <a:gd name="connsiteX281" fmla="*/ 76411 w 9384838"/>
              <a:gd name="connsiteY281" fmla="*/ 4275521 h 6246801"/>
              <a:gd name="connsiteX282" fmla="*/ 11320 w 9384838"/>
              <a:gd name="connsiteY282" fmla="*/ 4317971 h 6246801"/>
              <a:gd name="connsiteX283" fmla="*/ 0 w 9384838"/>
              <a:gd name="connsiteY283" fmla="*/ 4230240 h 6246801"/>
              <a:gd name="connsiteX284" fmla="*/ 31130 w 9384838"/>
              <a:gd name="connsiteY284" fmla="*/ 4218920 h 6246801"/>
              <a:gd name="connsiteX285" fmla="*/ 45280 w 9384838"/>
              <a:gd name="connsiteY285" fmla="*/ 4187789 h 6246801"/>
              <a:gd name="connsiteX286" fmla="*/ 53771 w 9384838"/>
              <a:gd name="connsiteY286" fmla="*/ 4131188 h 6246801"/>
              <a:gd name="connsiteX287" fmla="*/ 70751 w 9384838"/>
              <a:gd name="connsiteY287" fmla="*/ 4105717 h 6246801"/>
              <a:gd name="connsiteX288" fmla="*/ 124522 w 9384838"/>
              <a:gd name="connsiteY288" fmla="*/ 4083077 h 6246801"/>
              <a:gd name="connsiteX289" fmla="*/ 152822 w 9384838"/>
              <a:gd name="connsiteY289" fmla="*/ 4040626 h 6246801"/>
              <a:gd name="connsiteX290" fmla="*/ 104711 w 9384838"/>
              <a:gd name="connsiteY290" fmla="*/ 4023646 h 6246801"/>
              <a:gd name="connsiteX291" fmla="*/ 104711 w 9384838"/>
              <a:gd name="connsiteY291" fmla="*/ 3981195 h 6246801"/>
              <a:gd name="connsiteX292" fmla="*/ 144332 w 9384838"/>
              <a:gd name="connsiteY292" fmla="*/ 3981195 h 6246801"/>
              <a:gd name="connsiteX293" fmla="*/ 181122 w 9384838"/>
              <a:gd name="connsiteY293" fmla="*/ 4020816 h 6246801"/>
              <a:gd name="connsiteX294" fmla="*/ 240553 w 9384838"/>
              <a:gd name="connsiteY294" fmla="*/ 3955725 h 6246801"/>
              <a:gd name="connsiteX295" fmla="*/ 271684 w 9384838"/>
              <a:gd name="connsiteY295" fmla="*/ 3907614 h 6246801"/>
              <a:gd name="connsiteX296" fmla="*/ 291494 w 9384838"/>
              <a:gd name="connsiteY296" fmla="*/ 3896294 h 6246801"/>
              <a:gd name="connsiteX297" fmla="*/ 481106 w 9384838"/>
              <a:gd name="connsiteY297" fmla="*/ 3596309 h 6246801"/>
              <a:gd name="connsiteX298" fmla="*/ 435825 w 9384838"/>
              <a:gd name="connsiteY298" fmla="*/ 3664230 h 6246801"/>
              <a:gd name="connsiteX299" fmla="*/ 396205 w 9384838"/>
              <a:gd name="connsiteY299" fmla="*/ 3638759 h 6246801"/>
              <a:gd name="connsiteX300" fmla="*/ 481106 w 9384838"/>
              <a:gd name="connsiteY300" fmla="*/ 3596309 h 6246801"/>
              <a:gd name="connsiteX301" fmla="*/ 4460871 w 9384838"/>
              <a:gd name="connsiteY301" fmla="*/ 3512231 h 6246801"/>
              <a:gd name="connsiteX302" fmla="*/ 4435429 w 9384838"/>
              <a:gd name="connsiteY302" fmla="*/ 3563117 h 6246801"/>
              <a:gd name="connsiteX303" fmla="*/ 4385651 w 9384838"/>
              <a:gd name="connsiteY303" fmla="*/ 3612896 h 6246801"/>
              <a:gd name="connsiteX304" fmla="*/ 4385651 w 9384838"/>
              <a:gd name="connsiteY304" fmla="*/ 3638339 h 6246801"/>
              <a:gd name="connsiteX305" fmla="*/ 4435429 w 9384838"/>
              <a:gd name="connsiteY305" fmla="*/ 3638339 h 6246801"/>
              <a:gd name="connsiteX306" fmla="*/ 4435429 w 9384838"/>
              <a:gd name="connsiteY306" fmla="*/ 3662676 h 6246801"/>
              <a:gd name="connsiteX307" fmla="*/ 4385651 w 9384838"/>
              <a:gd name="connsiteY307" fmla="*/ 3713562 h 6246801"/>
              <a:gd name="connsiteX308" fmla="*/ 4284989 w 9384838"/>
              <a:gd name="connsiteY308" fmla="*/ 3737899 h 6246801"/>
              <a:gd name="connsiteX309" fmla="*/ 4310431 w 9384838"/>
              <a:gd name="connsiteY309" fmla="*/ 3688119 h 6246801"/>
              <a:gd name="connsiteX310" fmla="*/ 4335873 w 9384838"/>
              <a:gd name="connsiteY310" fmla="*/ 3662676 h 6246801"/>
              <a:gd name="connsiteX311" fmla="*/ 4335873 w 9384838"/>
              <a:gd name="connsiteY311" fmla="*/ 3638339 h 6246801"/>
              <a:gd name="connsiteX312" fmla="*/ 4284989 w 9384838"/>
              <a:gd name="connsiteY312" fmla="*/ 3662676 h 6246801"/>
              <a:gd name="connsiteX313" fmla="*/ 4284989 w 9384838"/>
              <a:gd name="connsiteY313" fmla="*/ 3612896 h 6246801"/>
              <a:gd name="connsiteX314" fmla="*/ 4360209 w 9384838"/>
              <a:gd name="connsiteY314" fmla="*/ 3537674 h 6246801"/>
              <a:gd name="connsiteX315" fmla="*/ 4460871 w 9384838"/>
              <a:gd name="connsiteY315" fmla="*/ 3512231 h 6246801"/>
              <a:gd name="connsiteX316" fmla="*/ 605629 w 9384838"/>
              <a:gd name="connsiteY316" fmla="*/ 3364245 h 6246801"/>
              <a:gd name="connsiteX317" fmla="*/ 611289 w 9384838"/>
              <a:gd name="connsiteY317" fmla="*/ 3409526 h 6246801"/>
              <a:gd name="connsiteX318" fmla="*/ 633929 w 9384838"/>
              <a:gd name="connsiteY318" fmla="*/ 3437826 h 6246801"/>
              <a:gd name="connsiteX319" fmla="*/ 616949 w 9384838"/>
              <a:gd name="connsiteY319" fmla="*/ 3485937 h 6246801"/>
              <a:gd name="connsiteX320" fmla="*/ 599969 w 9384838"/>
              <a:gd name="connsiteY320" fmla="*/ 3497257 h 6246801"/>
              <a:gd name="connsiteX321" fmla="*/ 560348 w 9384838"/>
              <a:gd name="connsiteY321" fmla="*/ 3451976 h 6246801"/>
              <a:gd name="connsiteX322" fmla="*/ 577328 w 9384838"/>
              <a:gd name="connsiteY322" fmla="*/ 3415186 h 6246801"/>
              <a:gd name="connsiteX323" fmla="*/ 574498 w 9384838"/>
              <a:gd name="connsiteY323" fmla="*/ 3369905 h 6246801"/>
              <a:gd name="connsiteX324" fmla="*/ 605629 w 9384838"/>
              <a:gd name="connsiteY324" fmla="*/ 3364245 h 6246801"/>
              <a:gd name="connsiteX325" fmla="*/ 1098059 w 9384838"/>
              <a:gd name="connsiteY325" fmla="*/ 3109544 h 6246801"/>
              <a:gd name="connsiteX326" fmla="*/ 1081079 w 9384838"/>
              <a:gd name="connsiteY326" fmla="*/ 3137841 h 6246801"/>
              <a:gd name="connsiteX327" fmla="*/ 1064099 w 9384838"/>
              <a:gd name="connsiteY327" fmla="*/ 3154822 h 6246801"/>
              <a:gd name="connsiteX328" fmla="*/ 1038628 w 9384838"/>
              <a:gd name="connsiteY328" fmla="*/ 3143502 h 6246801"/>
              <a:gd name="connsiteX329" fmla="*/ 1098059 w 9384838"/>
              <a:gd name="connsiteY329" fmla="*/ 3109544 h 6246801"/>
              <a:gd name="connsiteX330" fmla="*/ 905615 w 9384838"/>
              <a:gd name="connsiteY330" fmla="*/ 3061433 h 6246801"/>
              <a:gd name="connsiteX331" fmla="*/ 905615 w 9384838"/>
              <a:gd name="connsiteY331" fmla="*/ 3098224 h 6246801"/>
              <a:gd name="connsiteX332" fmla="*/ 874484 w 9384838"/>
              <a:gd name="connsiteY332" fmla="*/ 3149161 h 6246801"/>
              <a:gd name="connsiteX333" fmla="*/ 820713 w 9384838"/>
              <a:gd name="connsiteY333" fmla="*/ 3171802 h 6246801"/>
              <a:gd name="connsiteX334" fmla="*/ 826373 w 9384838"/>
              <a:gd name="connsiteY334" fmla="*/ 3205762 h 6246801"/>
              <a:gd name="connsiteX335" fmla="*/ 769772 w 9384838"/>
              <a:gd name="connsiteY335" fmla="*/ 3214252 h 6246801"/>
              <a:gd name="connsiteX336" fmla="*/ 775432 w 9384838"/>
              <a:gd name="connsiteY336" fmla="*/ 3253873 h 6246801"/>
              <a:gd name="connsiteX337" fmla="*/ 738642 w 9384838"/>
              <a:gd name="connsiteY337" fmla="*/ 3245383 h 6246801"/>
              <a:gd name="connsiteX338" fmla="*/ 724492 w 9384838"/>
              <a:gd name="connsiteY338" fmla="*/ 3214252 h 6246801"/>
              <a:gd name="connsiteX339" fmla="*/ 701851 w 9384838"/>
              <a:gd name="connsiteY339" fmla="*/ 3183122 h 6246801"/>
              <a:gd name="connsiteX340" fmla="*/ 724492 w 9384838"/>
              <a:gd name="connsiteY340" fmla="*/ 3168972 h 6246801"/>
              <a:gd name="connsiteX341" fmla="*/ 747132 w 9384838"/>
              <a:gd name="connsiteY341" fmla="*/ 3146331 h 6246801"/>
              <a:gd name="connsiteX342" fmla="*/ 843354 w 9384838"/>
              <a:gd name="connsiteY342" fmla="*/ 3098224 h 6246801"/>
              <a:gd name="connsiteX343" fmla="*/ 905615 w 9384838"/>
              <a:gd name="connsiteY343" fmla="*/ 3061433 h 6246801"/>
              <a:gd name="connsiteX344" fmla="*/ 936745 w 9384838"/>
              <a:gd name="connsiteY344" fmla="*/ 3033132 h 6246801"/>
              <a:gd name="connsiteX345" fmla="*/ 973535 w 9384838"/>
              <a:gd name="connsiteY345" fmla="*/ 3081244 h 6246801"/>
              <a:gd name="connsiteX346" fmla="*/ 948066 w 9384838"/>
              <a:gd name="connsiteY346" fmla="*/ 3115203 h 6246801"/>
              <a:gd name="connsiteX347" fmla="*/ 925424 w 9384838"/>
              <a:gd name="connsiteY347" fmla="*/ 3067093 h 6246801"/>
              <a:gd name="connsiteX348" fmla="*/ 936745 w 9384838"/>
              <a:gd name="connsiteY348" fmla="*/ 3033132 h 6246801"/>
              <a:gd name="connsiteX349" fmla="*/ 5840275 w 9384838"/>
              <a:gd name="connsiteY349" fmla="*/ 2081897 h 6246801"/>
              <a:gd name="connsiteX350" fmla="*/ 5891159 w 9384838"/>
              <a:gd name="connsiteY350" fmla="*/ 2132783 h 6246801"/>
              <a:gd name="connsiteX351" fmla="*/ 5891159 w 9384838"/>
              <a:gd name="connsiteY351" fmla="*/ 2158226 h 6246801"/>
              <a:gd name="connsiteX352" fmla="*/ 5966379 w 9384838"/>
              <a:gd name="connsiteY352" fmla="*/ 2208005 h 6246801"/>
              <a:gd name="connsiteX353" fmla="*/ 6016157 w 9384838"/>
              <a:gd name="connsiteY353" fmla="*/ 2208005 h 6246801"/>
              <a:gd name="connsiteX354" fmla="*/ 6041599 w 9384838"/>
              <a:gd name="connsiteY354" fmla="*/ 2208005 h 6246801"/>
              <a:gd name="connsiteX355" fmla="*/ 5966379 w 9384838"/>
              <a:gd name="connsiteY355" fmla="*/ 2308672 h 6246801"/>
              <a:gd name="connsiteX356" fmla="*/ 5916601 w 9384838"/>
              <a:gd name="connsiteY356" fmla="*/ 2558676 h 6246801"/>
              <a:gd name="connsiteX357" fmla="*/ 5916601 w 9384838"/>
              <a:gd name="connsiteY357" fmla="*/ 2659341 h 6246801"/>
              <a:gd name="connsiteX358" fmla="*/ 5966379 w 9384838"/>
              <a:gd name="connsiteY358" fmla="*/ 2684786 h 6246801"/>
              <a:gd name="connsiteX359" fmla="*/ 5991821 w 9384838"/>
              <a:gd name="connsiteY359" fmla="*/ 2734563 h 6246801"/>
              <a:gd name="connsiteX360" fmla="*/ 6016157 w 9384838"/>
              <a:gd name="connsiteY360" fmla="*/ 2785448 h 6246801"/>
              <a:gd name="connsiteX361" fmla="*/ 6016157 w 9384838"/>
              <a:gd name="connsiteY361" fmla="*/ 2860670 h 6246801"/>
              <a:gd name="connsiteX362" fmla="*/ 5991821 w 9384838"/>
              <a:gd name="connsiteY362" fmla="*/ 2885007 h 6246801"/>
              <a:gd name="connsiteX363" fmla="*/ 6016157 w 9384838"/>
              <a:gd name="connsiteY363" fmla="*/ 2910449 h 6246801"/>
              <a:gd name="connsiteX364" fmla="*/ 5991821 w 9384838"/>
              <a:gd name="connsiteY364" fmla="*/ 2935892 h 6246801"/>
              <a:gd name="connsiteX365" fmla="*/ 5991821 w 9384838"/>
              <a:gd name="connsiteY365" fmla="*/ 2960229 h 6246801"/>
              <a:gd name="connsiteX366" fmla="*/ 6041599 w 9384838"/>
              <a:gd name="connsiteY366" fmla="*/ 2985670 h 6246801"/>
              <a:gd name="connsiteX367" fmla="*/ 6016157 w 9384838"/>
              <a:gd name="connsiteY367" fmla="*/ 3035453 h 6246801"/>
              <a:gd name="connsiteX368" fmla="*/ 6041599 w 9384838"/>
              <a:gd name="connsiteY368" fmla="*/ 3086339 h 6246801"/>
              <a:gd name="connsiteX369" fmla="*/ 5991821 w 9384838"/>
              <a:gd name="connsiteY369" fmla="*/ 3185896 h 6246801"/>
              <a:gd name="connsiteX370" fmla="*/ 6016157 w 9384838"/>
              <a:gd name="connsiteY370" fmla="*/ 3185896 h 6246801"/>
              <a:gd name="connsiteX371" fmla="*/ 6016157 w 9384838"/>
              <a:gd name="connsiteY371" fmla="*/ 3236782 h 6246801"/>
              <a:gd name="connsiteX372" fmla="*/ 5966379 w 9384838"/>
              <a:gd name="connsiteY372" fmla="*/ 3261118 h 6246801"/>
              <a:gd name="connsiteX373" fmla="*/ 5966379 w 9384838"/>
              <a:gd name="connsiteY373" fmla="*/ 3286561 h 6246801"/>
              <a:gd name="connsiteX374" fmla="*/ 5916601 w 9384838"/>
              <a:gd name="connsiteY374" fmla="*/ 3361784 h 6246801"/>
              <a:gd name="connsiteX375" fmla="*/ 5916601 w 9384838"/>
              <a:gd name="connsiteY375" fmla="*/ 3412670 h 6246801"/>
              <a:gd name="connsiteX376" fmla="*/ 5865717 w 9384838"/>
              <a:gd name="connsiteY376" fmla="*/ 3437007 h 6246801"/>
              <a:gd name="connsiteX377" fmla="*/ 5840275 w 9384838"/>
              <a:gd name="connsiteY377" fmla="*/ 3462450 h 6246801"/>
              <a:gd name="connsiteX378" fmla="*/ 5815939 w 9384838"/>
              <a:gd name="connsiteY378" fmla="*/ 3437007 h 6246801"/>
              <a:gd name="connsiteX379" fmla="*/ 5815939 w 9384838"/>
              <a:gd name="connsiteY379" fmla="*/ 3487893 h 6246801"/>
              <a:gd name="connsiteX380" fmla="*/ 5765055 w 9384838"/>
              <a:gd name="connsiteY380" fmla="*/ 3462450 h 6246801"/>
              <a:gd name="connsiteX381" fmla="*/ 5765055 w 9384838"/>
              <a:gd name="connsiteY381" fmla="*/ 3462451 h 6246801"/>
              <a:gd name="connsiteX382" fmla="*/ 5790497 w 9384838"/>
              <a:gd name="connsiteY382" fmla="*/ 3512230 h 6246801"/>
              <a:gd name="connsiteX383" fmla="*/ 5740719 w 9384838"/>
              <a:gd name="connsiteY383" fmla="*/ 3537673 h 6246801"/>
              <a:gd name="connsiteX384" fmla="*/ 5715277 w 9384838"/>
              <a:gd name="connsiteY384" fmla="*/ 3563116 h 6246801"/>
              <a:gd name="connsiteX385" fmla="*/ 5689835 w 9384838"/>
              <a:gd name="connsiteY385" fmla="*/ 3587453 h 6246801"/>
              <a:gd name="connsiteX386" fmla="*/ 5715277 w 9384838"/>
              <a:gd name="connsiteY386" fmla="*/ 3612896 h 6246801"/>
              <a:gd name="connsiteX387" fmla="*/ 5665499 w 9384838"/>
              <a:gd name="connsiteY387" fmla="*/ 3612896 h 6246801"/>
              <a:gd name="connsiteX388" fmla="*/ 5640057 w 9384838"/>
              <a:gd name="connsiteY388" fmla="*/ 3638339 h 6246801"/>
              <a:gd name="connsiteX389" fmla="*/ 5665499 w 9384838"/>
              <a:gd name="connsiteY389" fmla="*/ 3638339 h 6246801"/>
              <a:gd name="connsiteX390" fmla="*/ 5665499 w 9384838"/>
              <a:gd name="connsiteY390" fmla="*/ 3662676 h 6246801"/>
              <a:gd name="connsiteX391" fmla="*/ 5640057 w 9384838"/>
              <a:gd name="connsiteY391" fmla="*/ 3662676 h 6246801"/>
              <a:gd name="connsiteX392" fmla="*/ 5665499 w 9384838"/>
              <a:gd name="connsiteY392" fmla="*/ 3688119 h 6246801"/>
              <a:gd name="connsiteX393" fmla="*/ 5640057 w 9384838"/>
              <a:gd name="connsiteY393" fmla="*/ 3763342 h 6246801"/>
              <a:gd name="connsiteX394" fmla="*/ 5590279 w 9384838"/>
              <a:gd name="connsiteY394" fmla="*/ 3737899 h 6246801"/>
              <a:gd name="connsiteX395" fmla="*/ 5515059 w 9384838"/>
              <a:gd name="connsiteY395" fmla="*/ 3737899 h 6246801"/>
              <a:gd name="connsiteX396" fmla="*/ 5464175 w 9384838"/>
              <a:gd name="connsiteY396" fmla="*/ 3713562 h 6246801"/>
              <a:gd name="connsiteX397" fmla="*/ 5439839 w 9384838"/>
              <a:gd name="connsiteY397" fmla="*/ 3737899 h 6246801"/>
              <a:gd name="connsiteX398" fmla="*/ 5464175 w 9384838"/>
              <a:gd name="connsiteY398" fmla="*/ 3763342 h 6246801"/>
              <a:gd name="connsiteX399" fmla="*/ 5414397 w 9384838"/>
              <a:gd name="connsiteY399" fmla="*/ 3788785 h 6246801"/>
              <a:gd name="connsiteX400" fmla="*/ 5339177 w 9384838"/>
              <a:gd name="connsiteY400" fmla="*/ 3939230 h 6246801"/>
              <a:gd name="connsiteX401" fmla="*/ 5364619 w 9384838"/>
              <a:gd name="connsiteY401" fmla="*/ 4014453 h 6246801"/>
              <a:gd name="connsiteX402" fmla="*/ 5364618 w 9384838"/>
              <a:gd name="connsiteY402" fmla="*/ 4014453 h 6246801"/>
              <a:gd name="connsiteX403" fmla="*/ 5364618 w 9384838"/>
              <a:gd name="connsiteY403" fmla="*/ 4089676 h 6246801"/>
              <a:gd name="connsiteX404" fmla="*/ 5313734 w 9384838"/>
              <a:gd name="connsiteY404" fmla="*/ 4289902 h 6246801"/>
              <a:gd name="connsiteX405" fmla="*/ 5238514 w 9384838"/>
              <a:gd name="connsiteY405" fmla="*/ 4416010 h 6246801"/>
              <a:gd name="connsiteX406" fmla="*/ 5213072 w 9384838"/>
              <a:gd name="connsiteY406" fmla="*/ 4440347 h 6246801"/>
              <a:gd name="connsiteX407" fmla="*/ 5163294 w 9384838"/>
              <a:gd name="connsiteY407" fmla="*/ 4440347 h 6246801"/>
              <a:gd name="connsiteX408" fmla="*/ 5137852 w 9384838"/>
              <a:gd name="connsiteY408" fmla="*/ 4465790 h 6246801"/>
              <a:gd name="connsiteX409" fmla="*/ 5163294 w 9384838"/>
              <a:gd name="connsiteY409" fmla="*/ 4465790 h 6246801"/>
              <a:gd name="connsiteX410" fmla="*/ 5062632 w 9384838"/>
              <a:gd name="connsiteY410" fmla="*/ 4616236 h 6246801"/>
              <a:gd name="connsiteX411" fmla="*/ 5038296 w 9384838"/>
              <a:gd name="connsiteY411" fmla="*/ 4691459 h 6246801"/>
              <a:gd name="connsiteX412" fmla="*/ 5012854 w 9384838"/>
              <a:gd name="connsiteY412" fmla="*/ 4716902 h 6246801"/>
              <a:gd name="connsiteX413" fmla="*/ 4987412 w 9384838"/>
              <a:gd name="connsiteY413" fmla="*/ 4792125 h 6246801"/>
              <a:gd name="connsiteX414" fmla="*/ 5012854 w 9384838"/>
              <a:gd name="connsiteY414" fmla="*/ 4917127 h 6246801"/>
              <a:gd name="connsiteX415" fmla="*/ 5062632 w 9384838"/>
              <a:gd name="connsiteY415" fmla="*/ 5043236 h 6246801"/>
              <a:gd name="connsiteX416" fmla="*/ 5013583 w 9384838"/>
              <a:gd name="connsiteY416" fmla="*/ 4993096 h 6246801"/>
              <a:gd name="connsiteX417" fmla="*/ 5062632 w 9384838"/>
              <a:gd name="connsiteY417" fmla="*/ 5043237 h 6246801"/>
              <a:gd name="connsiteX418" fmla="*/ 4987412 w 9384838"/>
              <a:gd name="connsiteY418" fmla="*/ 5043237 h 6246801"/>
              <a:gd name="connsiteX419" fmla="*/ 4963076 w 9384838"/>
              <a:gd name="connsiteY419" fmla="*/ 5017794 h 6246801"/>
              <a:gd name="connsiteX420" fmla="*/ 4862414 w 9384838"/>
              <a:gd name="connsiteY420" fmla="*/ 5067574 h 6246801"/>
              <a:gd name="connsiteX421" fmla="*/ 4812636 w 9384838"/>
              <a:gd name="connsiteY421" fmla="*/ 5142796 h 6246801"/>
              <a:gd name="connsiteX422" fmla="*/ 4812636 w 9384838"/>
              <a:gd name="connsiteY422" fmla="*/ 5193682 h 6246801"/>
              <a:gd name="connsiteX423" fmla="*/ 4787194 w 9384838"/>
              <a:gd name="connsiteY423" fmla="*/ 5243462 h 6246801"/>
              <a:gd name="connsiteX424" fmla="*/ 4711974 w 9384838"/>
              <a:gd name="connsiteY424" fmla="*/ 5268905 h 6246801"/>
              <a:gd name="connsiteX425" fmla="*/ 4686532 w 9384838"/>
              <a:gd name="connsiteY425" fmla="*/ 5243462 h 6246801"/>
              <a:gd name="connsiteX426" fmla="*/ 4636753 w 9384838"/>
              <a:gd name="connsiteY426" fmla="*/ 5268905 h 6246801"/>
              <a:gd name="connsiteX427" fmla="*/ 4611311 w 9384838"/>
              <a:gd name="connsiteY427" fmla="*/ 5293242 h 6246801"/>
              <a:gd name="connsiteX428" fmla="*/ 4561533 w 9384838"/>
              <a:gd name="connsiteY428" fmla="*/ 5344128 h 6246801"/>
              <a:gd name="connsiteX429" fmla="*/ 4536091 w 9384838"/>
              <a:gd name="connsiteY429" fmla="*/ 5293242 h 6246801"/>
              <a:gd name="connsiteX430" fmla="*/ 4561533 w 9384838"/>
              <a:gd name="connsiteY430" fmla="*/ 5293242 h 6246801"/>
              <a:gd name="connsiteX431" fmla="*/ 4561533 w 9384838"/>
              <a:gd name="connsiteY431" fmla="*/ 5268905 h 6246801"/>
              <a:gd name="connsiteX432" fmla="*/ 4585869 w 9384838"/>
              <a:gd name="connsiteY432" fmla="*/ 5218019 h 6246801"/>
              <a:gd name="connsiteX433" fmla="*/ 4585869 w 9384838"/>
              <a:gd name="connsiteY433" fmla="*/ 5193682 h 6246801"/>
              <a:gd name="connsiteX434" fmla="*/ 4611311 w 9384838"/>
              <a:gd name="connsiteY434" fmla="*/ 5168239 h 6246801"/>
              <a:gd name="connsiteX435" fmla="*/ 4611311 w 9384838"/>
              <a:gd name="connsiteY435" fmla="*/ 5142796 h 6246801"/>
              <a:gd name="connsiteX436" fmla="*/ 4585869 w 9384838"/>
              <a:gd name="connsiteY436" fmla="*/ 5142796 h 6246801"/>
              <a:gd name="connsiteX437" fmla="*/ 4611311 w 9384838"/>
              <a:gd name="connsiteY437" fmla="*/ 5118460 h 6246801"/>
              <a:gd name="connsiteX438" fmla="*/ 4636753 w 9384838"/>
              <a:gd name="connsiteY438" fmla="*/ 5118460 h 6246801"/>
              <a:gd name="connsiteX439" fmla="*/ 4636753 w 9384838"/>
              <a:gd name="connsiteY439" fmla="*/ 5093017 h 6246801"/>
              <a:gd name="connsiteX440" fmla="*/ 4686532 w 9384838"/>
              <a:gd name="connsiteY440" fmla="*/ 5067574 h 6246801"/>
              <a:gd name="connsiteX441" fmla="*/ 4737416 w 9384838"/>
              <a:gd name="connsiteY441" fmla="*/ 5043237 h 6246801"/>
              <a:gd name="connsiteX442" fmla="*/ 4737416 w 9384838"/>
              <a:gd name="connsiteY442" fmla="*/ 5017794 h 6246801"/>
              <a:gd name="connsiteX443" fmla="*/ 4737416 w 9384838"/>
              <a:gd name="connsiteY443" fmla="*/ 4992351 h 6246801"/>
              <a:gd name="connsiteX444" fmla="*/ 4686532 w 9384838"/>
              <a:gd name="connsiteY444" fmla="*/ 4942571 h 6246801"/>
              <a:gd name="connsiteX445" fmla="*/ 4662196 w 9384838"/>
              <a:gd name="connsiteY445" fmla="*/ 4968014 h 6246801"/>
              <a:gd name="connsiteX446" fmla="*/ 4636753 w 9384838"/>
              <a:gd name="connsiteY446" fmla="*/ 4968014 h 6246801"/>
              <a:gd name="connsiteX447" fmla="*/ 4611311 w 9384838"/>
              <a:gd name="connsiteY447" fmla="*/ 4942571 h 6246801"/>
              <a:gd name="connsiteX448" fmla="*/ 4585869 w 9384838"/>
              <a:gd name="connsiteY448" fmla="*/ 4992350 h 6246801"/>
              <a:gd name="connsiteX449" fmla="*/ 4611310 w 9384838"/>
              <a:gd name="connsiteY449" fmla="*/ 5017792 h 6246801"/>
              <a:gd name="connsiteX450" fmla="*/ 4611311 w 9384838"/>
              <a:gd name="connsiteY450" fmla="*/ 5017793 h 6246801"/>
              <a:gd name="connsiteX451" fmla="*/ 4536091 w 9384838"/>
              <a:gd name="connsiteY451" fmla="*/ 5043236 h 6246801"/>
              <a:gd name="connsiteX452" fmla="*/ 4510649 w 9384838"/>
              <a:gd name="connsiteY452" fmla="*/ 5043236 h 6246801"/>
              <a:gd name="connsiteX453" fmla="*/ 4510649 w 9384838"/>
              <a:gd name="connsiteY453" fmla="*/ 5118458 h 6246801"/>
              <a:gd name="connsiteX454" fmla="*/ 4561533 w 9384838"/>
              <a:gd name="connsiteY454" fmla="*/ 5168238 h 6246801"/>
              <a:gd name="connsiteX455" fmla="*/ 4536091 w 9384838"/>
              <a:gd name="connsiteY455" fmla="*/ 5168238 h 6246801"/>
              <a:gd name="connsiteX456" fmla="*/ 4510649 w 9384838"/>
              <a:gd name="connsiteY456" fmla="*/ 5168238 h 6246801"/>
              <a:gd name="connsiteX457" fmla="*/ 4510649 w 9384838"/>
              <a:gd name="connsiteY457" fmla="*/ 5193681 h 6246801"/>
              <a:gd name="connsiteX458" fmla="*/ 4486313 w 9384838"/>
              <a:gd name="connsiteY458" fmla="*/ 5168238 h 6246801"/>
              <a:gd name="connsiteX459" fmla="*/ 4486313 w 9384838"/>
              <a:gd name="connsiteY459" fmla="*/ 5118458 h 6246801"/>
              <a:gd name="connsiteX460" fmla="*/ 4460871 w 9384838"/>
              <a:gd name="connsiteY460" fmla="*/ 5093016 h 6246801"/>
              <a:gd name="connsiteX461" fmla="*/ 4385651 w 9384838"/>
              <a:gd name="connsiteY461" fmla="*/ 5067573 h 6246801"/>
              <a:gd name="connsiteX462" fmla="*/ 4310431 w 9384838"/>
              <a:gd name="connsiteY462" fmla="*/ 5093016 h 6246801"/>
              <a:gd name="connsiteX463" fmla="*/ 4284989 w 9384838"/>
              <a:gd name="connsiteY463" fmla="*/ 5142795 h 6246801"/>
              <a:gd name="connsiteX464" fmla="*/ 4284989 w 9384838"/>
              <a:gd name="connsiteY464" fmla="*/ 5142796 h 6246801"/>
              <a:gd name="connsiteX465" fmla="*/ 4260653 w 9384838"/>
              <a:gd name="connsiteY465" fmla="*/ 5168239 h 6246801"/>
              <a:gd name="connsiteX466" fmla="*/ 4260653 w 9384838"/>
              <a:gd name="connsiteY466" fmla="*/ 5193683 h 6246801"/>
              <a:gd name="connsiteX467" fmla="*/ 4284989 w 9384838"/>
              <a:gd name="connsiteY467" fmla="*/ 5243462 h 6246801"/>
              <a:gd name="connsiteX468" fmla="*/ 4235211 w 9384838"/>
              <a:gd name="connsiteY468" fmla="*/ 5268905 h 6246801"/>
              <a:gd name="connsiteX469" fmla="*/ 4185433 w 9384838"/>
              <a:gd name="connsiteY469" fmla="*/ 5344128 h 6246801"/>
              <a:gd name="connsiteX470" fmla="*/ 4110213 w 9384838"/>
              <a:gd name="connsiteY470" fmla="*/ 5369571 h 6246801"/>
              <a:gd name="connsiteX471" fmla="*/ 4084771 w 9384838"/>
              <a:gd name="connsiteY471" fmla="*/ 5318685 h 6246801"/>
              <a:gd name="connsiteX472" fmla="*/ 4110213 w 9384838"/>
              <a:gd name="connsiteY472" fmla="*/ 5243462 h 6246801"/>
              <a:gd name="connsiteX473" fmla="*/ 4134549 w 9384838"/>
              <a:gd name="connsiteY473" fmla="*/ 5193683 h 6246801"/>
              <a:gd name="connsiteX474" fmla="*/ 4134549 w 9384838"/>
              <a:gd name="connsiteY474" fmla="*/ 5168239 h 6246801"/>
              <a:gd name="connsiteX475" fmla="*/ 4185433 w 9384838"/>
              <a:gd name="connsiteY475" fmla="*/ 5168239 h 6246801"/>
              <a:gd name="connsiteX476" fmla="*/ 4209769 w 9384838"/>
              <a:gd name="connsiteY476" fmla="*/ 5142796 h 6246801"/>
              <a:gd name="connsiteX477" fmla="*/ 4185433 w 9384838"/>
              <a:gd name="connsiteY477" fmla="*/ 5118460 h 6246801"/>
              <a:gd name="connsiteX478" fmla="*/ 4084771 w 9384838"/>
              <a:gd name="connsiteY478" fmla="*/ 5093017 h 6246801"/>
              <a:gd name="connsiteX479" fmla="*/ 4034993 w 9384838"/>
              <a:gd name="connsiteY479" fmla="*/ 5142796 h 6246801"/>
              <a:gd name="connsiteX480" fmla="*/ 3958666 w 9384838"/>
              <a:gd name="connsiteY480" fmla="*/ 5168239 h 6246801"/>
              <a:gd name="connsiteX481" fmla="*/ 3908904 w 9384838"/>
              <a:gd name="connsiteY481" fmla="*/ 5218019 h 6246801"/>
              <a:gd name="connsiteX482" fmla="*/ 3859127 w 9384838"/>
              <a:gd name="connsiteY482" fmla="*/ 5293242 h 6246801"/>
              <a:gd name="connsiteX483" fmla="*/ 3758465 w 9384838"/>
              <a:gd name="connsiteY483" fmla="*/ 5243462 h 6246801"/>
              <a:gd name="connsiteX484" fmla="*/ 3708688 w 9384838"/>
              <a:gd name="connsiteY484" fmla="*/ 5243462 h 6246801"/>
              <a:gd name="connsiteX485" fmla="*/ 3582584 w 9384838"/>
              <a:gd name="connsiteY485" fmla="*/ 5193683 h 6246801"/>
              <a:gd name="connsiteX486" fmla="*/ 3589545 w 9384838"/>
              <a:gd name="connsiteY486" fmla="*/ 5173103 h 6246801"/>
              <a:gd name="connsiteX487" fmla="*/ 3589543 w 9384838"/>
              <a:gd name="connsiteY487" fmla="*/ 5173102 h 6246801"/>
              <a:gd name="connsiteX488" fmla="*/ 3582582 w 9384838"/>
              <a:gd name="connsiteY488" fmla="*/ 5193682 h 6246801"/>
              <a:gd name="connsiteX489" fmla="*/ 3382367 w 9384838"/>
              <a:gd name="connsiteY489" fmla="*/ 5193682 h 6246801"/>
              <a:gd name="connsiteX490" fmla="*/ 3421081 w 9384838"/>
              <a:gd name="connsiteY490" fmla="*/ 5164921 h 6246801"/>
              <a:gd name="connsiteX491" fmla="*/ 3483028 w 9384838"/>
              <a:gd name="connsiteY491" fmla="*/ 5168239 h 6246801"/>
              <a:gd name="connsiteX492" fmla="*/ 3532805 w 9384838"/>
              <a:gd name="connsiteY492" fmla="*/ 5168239 h 6246801"/>
              <a:gd name="connsiteX493" fmla="*/ 3532805 w 9384838"/>
              <a:gd name="connsiteY493" fmla="*/ 5118459 h 6246801"/>
              <a:gd name="connsiteX494" fmla="*/ 3507365 w 9384838"/>
              <a:gd name="connsiteY494" fmla="*/ 5093016 h 6246801"/>
              <a:gd name="connsiteX495" fmla="*/ 3483028 w 9384838"/>
              <a:gd name="connsiteY495" fmla="*/ 5118459 h 6246801"/>
              <a:gd name="connsiteX496" fmla="*/ 3432144 w 9384838"/>
              <a:gd name="connsiteY496" fmla="*/ 5093016 h 6246801"/>
              <a:gd name="connsiteX497" fmla="*/ 3407808 w 9384838"/>
              <a:gd name="connsiteY497" fmla="*/ 5093016 h 6246801"/>
              <a:gd name="connsiteX498" fmla="*/ 3407808 w 9384838"/>
              <a:gd name="connsiteY498" fmla="*/ 5043237 h 6246801"/>
              <a:gd name="connsiteX499" fmla="*/ 3382367 w 9384838"/>
              <a:gd name="connsiteY499" fmla="*/ 5043237 h 6246801"/>
              <a:gd name="connsiteX500" fmla="*/ 3356924 w 9384838"/>
              <a:gd name="connsiteY500" fmla="*/ 5093016 h 6246801"/>
              <a:gd name="connsiteX501" fmla="*/ 3382367 w 9384838"/>
              <a:gd name="connsiteY501" fmla="*/ 5118459 h 6246801"/>
              <a:gd name="connsiteX502" fmla="*/ 3382367 w 9384838"/>
              <a:gd name="connsiteY502" fmla="*/ 5142796 h 6246801"/>
              <a:gd name="connsiteX503" fmla="*/ 3331482 w 9384838"/>
              <a:gd name="connsiteY503" fmla="*/ 5093016 h 6246801"/>
              <a:gd name="connsiteX504" fmla="*/ 3356924 w 9384838"/>
              <a:gd name="connsiteY504" fmla="*/ 5067573 h 6246801"/>
              <a:gd name="connsiteX505" fmla="*/ 3356924 w 9384838"/>
              <a:gd name="connsiteY505" fmla="*/ 4992351 h 6246801"/>
              <a:gd name="connsiteX506" fmla="*/ 3407808 w 9384838"/>
              <a:gd name="connsiteY506" fmla="*/ 4942571 h 6246801"/>
              <a:gd name="connsiteX507" fmla="*/ 3356924 w 9384838"/>
              <a:gd name="connsiteY507" fmla="*/ 4942571 h 6246801"/>
              <a:gd name="connsiteX508" fmla="*/ 3349625 w 9384838"/>
              <a:gd name="connsiteY508" fmla="*/ 4928288 h 6246801"/>
              <a:gd name="connsiteX509" fmla="*/ 3349624 w 9384838"/>
              <a:gd name="connsiteY509" fmla="*/ 4928288 h 6246801"/>
              <a:gd name="connsiteX510" fmla="*/ 3356924 w 9384838"/>
              <a:gd name="connsiteY510" fmla="*/ 4942571 h 6246801"/>
              <a:gd name="connsiteX511" fmla="*/ 3281703 w 9384838"/>
              <a:gd name="connsiteY511" fmla="*/ 4968014 h 6246801"/>
              <a:gd name="connsiteX512" fmla="*/ 3256260 w 9384838"/>
              <a:gd name="connsiteY512" fmla="*/ 5017794 h 6246801"/>
              <a:gd name="connsiteX513" fmla="*/ 3181041 w 9384838"/>
              <a:gd name="connsiteY513" fmla="*/ 5067573 h 6246801"/>
              <a:gd name="connsiteX514" fmla="*/ 3206483 w 9384838"/>
              <a:gd name="connsiteY514" fmla="*/ 5118459 h 6246801"/>
              <a:gd name="connsiteX515" fmla="*/ 3181041 w 9384838"/>
              <a:gd name="connsiteY515" fmla="*/ 5142796 h 6246801"/>
              <a:gd name="connsiteX516" fmla="*/ 3231925 w 9384838"/>
              <a:gd name="connsiteY516" fmla="*/ 5168239 h 6246801"/>
              <a:gd name="connsiteX517" fmla="*/ 3281703 w 9384838"/>
              <a:gd name="connsiteY517" fmla="*/ 5218019 h 6246801"/>
              <a:gd name="connsiteX518" fmla="*/ 3331481 w 9384838"/>
              <a:gd name="connsiteY518" fmla="*/ 5268905 h 6246801"/>
              <a:gd name="connsiteX519" fmla="*/ 3281703 w 9384838"/>
              <a:gd name="connsiteY519" fmla="*/ 5293242 h 6246801"/>
              <a:gd name="connsiteX520" fmla="*/ 3281703 w 9384838"/>
              <a:gd name="connsiteY520" fmla="*/ 5318685 h 6246801"/>
              <a:gd name="connsiteX521" fmla="*/ 3256260 w 9384838"/>
              <a:gd name="connsiteY521" fmla="*/ 5293242 h 6246801"/>
              <a:gd name="connsiteX522" fmla="*/ 3206483 w 9384838"/>
              <a:gd name="connsiteY522" fmla="*/ 5293242 h 6246801"/>
              <a:gd name="connsiteX523" fmla="*/ 3181041 w 9384838"/>
              <a:gd name="connsiteY523" fmla="*/ 5293242 h 6246801"/>
              <a:gd name="connsiteX524" fmla="*/ 3056044 w 9384838"/>
              <a:gd name="connsiteY524" fmla="*/ 5293242 h 6246801"/>
              <a:gd name="connsiteX525" fmla="*/ 3030601 w 9384838"/>
              <a:gd name="connsiteY525" fmla="*/ 5344128 h 6246801"/>
              <a:gd name="connsiteX526" fmla="*/ 3006265 w 9384838"/>
              <a:gd name="connsiteY526" fmla="*/ 5344128 h 6246801"/>
              <a:gd name="connsiteX527" fmla="*/ 2980823 w 9384838"/>
              <a:gd name="connsiteY527" fmla="*/ 5369571 h 6246801"/>
              <a:gd name="connsiteX528" fmla="*/ 3006265 w 9384838"/>
              <a:gd name="connsiteY528" fmla="*/ 5393907 h 6246801"/>
              <a:gd name="connsiteX529" fmla="*/ 2980823 w 9384838"/>
              <a:gd name="connsiteY529" fmla="*/ 5419350 h 6246801"/>
              <a:gd name="connsiteX530" fmla="*/ 2905602 w 9384838"/>
              <a:gd name="connsiteY530" fmla="*/ 5444793 h 6246801"/>
              <a:gd name="connsiteX531" fmla="*/ 2880162 w 9384838"/>
              <a:gd name="connsiteY531" fmla="*/ 5520016 h 6246801"/>
              <a:gd name="connsiteX532" fmla="*/ 2880159 w 9384838"/>
              <a:gd name="connsiteY532" fmla="*/ 5520016 h 6246801"/>
              <a:gd name="connsiteX533" fmla="*/ 2830382 w 9384838"/>
              <a:gd name="connsiteY533" fmla="*/ 5544353 h 6246801"/>
              <a:gd name="connsiteX534" fmla="*/ 2804941 w 9384838"/>
              <a:gd name="connsiteY534" fmla="*/ 5569796 h 6246801"/>
              <a:gd name="connsiteX535" fmla="*/ 2755160 w 9384838"/>
              <a:gd name="connsiteY535" fmla="*/ 5595239 h 6246801"/>
              <a:gd name="connsiteX536" fmla="*/ 2679941 w 9384838"/>
              <a:gd name="connsiteY536" fmla="*/ 5569796 h 6246801"/>
              <a:gd name="connsiteX537" fmla="*/ 2629058 w 9384838"/>
              <a:gd name="connsiteY537" fmla="*/ 5494573 h 6246801"/>
              <a:gd name="connsiteX538" fmla="*/ 2629058 w 9384838"/>
              <a:gd name="connsiteY538" fmla="*/ 5444794 h 6246801"/>
              <a:gd name="connsiteX539" fmla="*/ 2579280 w 9384838"/>
              <a:gd name="connsiteY539" fmla="*/ 5393908 h 6246801"/>
              <a:gd name="connsiteX540" fmla="*/ 2579280 w 9384838"/>
              <a:gd name="connsiteY540" fmla="*/ 5344128 h 6246801"/>
              <a:gd name="connsiteX541" fmla="*/ 2529501 w 9384838"/>
              <a:gd name="connsiteY541" fmla="*/ 5318685 h 6246801"/>
              <a:gd name="connsiteX542" fmla="*/ 2553838 w 9384838"/>
              <a:gd name="connsiteY542" fmla="*/ 5293242 h 6246801"/>
              <a:gd name="connsiteX543" fmla="*/ 2579280 w 9384838"/>
              <a:gd name="connsiteY543" fmla="*/ 5268905 h 6246801"/>
              <a:gd name="connsiteX544" fmla="*/ 2579280 w 9384838"/>
              <a:gd name="connsiteY544" fmla="*/ 5243462 h 6246801"/>
              <a:gd name="connsiteX545" fmla="*/ 2629058 w 9384838"/>
              <a:gd name="connsiteY545" fmla="*/ 5218019 h 6246801"/>
              <a:gd name="connsiteX546" fmla="*/ 2604722 w 9384838"/>
              <a:gd name="connsiteY546" fmla="*/ 5193682 h 6246801"/>
              <a:gd name="connsiteX547" fmla="*/ 2579280 w 9384838"/>
              <a:gd name="connsiteY547" fmla="*/ 5142796 h 6246801"/>
              <a:gd name="connsiteX548" fmla="*/ 2579280 w 9384838"/>
              <a:gd name="connsiteY548" fmla="*/ 5142795 h 6246801"/>
              <a:gd name="connsiteX549" fmla="*/ 2705382 w 9384838"/>
              <a:gd name="connsiteY549" fmla="*/ 5093015 h 6246801"/>
              <a:gd name="connsiteX550" fmla="*/ 2755160 w 9384838"/>
              <a:gd name="connsiteY550" fmla="*/ 5043236 h 6246801"/>
              <a:gd name="connsiteX551" fmla="*/ 2755160 w 9384838"/>
              <a:gd name="connsiteY551" fmla="*/ 4992350 h 6246801"/>
              <a:gd name="connsiteX552" fmla="*/ 2729719 w 9384838"/>
              <a:gd name="connsiteY552" fmla="*/ 4968013 h 6246801"/>
              <a:gd name="connsiteX553" fmla="*/ 2705383 w 9384838"/>
              <a:gd name="connsiteY553" fmla="*/ 4942570 h 6246801"/>
              <a:gd name="connsiteX554" fmla="*/ 2679942 w 9384838"/>
              <a:gd name="connsiteY554" fmla="*/ 4942570 h 6246801"/>
              <a:gd name="connsiteX555" fmla="*/ 2654500 w 9384838"/>
              <a:gd name="connsiteY555" fmla="*/ 4968013 h 6246801"/>
              <a:gd name="connsiteX556" fmla="*/ 2604722 w 9384838"/>
              <a:gd name="connsiteY556" fmla="*/ 4968013 h 6246801"/>
              <a:gd name="connsiteX557" fmla="*/ 2529503 w 9384838"/>
              <a:gd name="connsiteY557" fmla="*/ 4917127 h 6246801"/>
              <a:gd name="connsiteX558" fmla="*/ 2529503 w 9384838"/>
              <a:gd name="connsiteY558" fmla="*/ 4867348 h 6246801"/>
              <a:gd name="connsiteX559" fmla="*/ 2454282 w 9384838"/>
              <a:gd name="connsiteY559" fmla="*/ 4841905 h 6246801"/>
              <a:gd name="connsiteX560" fmla="*/ 2454282 w 9384838"/>
              <a:gd name="connsiteY560" fmla="*/ 4867348 h 6246801"/>
              <a:gd name="connsiteX561" fmla="*/ 2428840 w 9384838"/>
              <a:gd name="connsiteY561" fmla="*/ 4841905 h 6246801"/>
              <a:gd name="connsiteX562" fmla="*/ 2379063 w 9384838"/>
              <a:gd name="connsiteY562" fmla="*/ 4841905 h 6246801"/>
              <a:gd name="connsiteX563" fmla="*/ 2353620 w 9384838"/>
              <a:gd name="connsiteY563" fmla="*/ 4867348 h 6246801"/>
              <a:gd name="connsiteX564" fmla="*/ 2353620 w 9384838"/>
              <a:gd name="connsiteY564" fmla="*/ 4867347 h 6246801"/>
              <a:gd name="connsiteX565" fmla="*/ 2328178 w 9384838"/>
              <a:gd name="connsiteY565" fmla="*/ 4841904 h 6246801"/>
              <a:gd name="connsiteX566" fmla="*/ 2303843 w 9384838"/>
              <a:gd name="connsiteY566" fmla="*/ 4841904 h 6246801"/>
              <a:gd name="connsiteX567" fmla="*/ 2278401 w 9384838"/>
              <a:gd name="connsiteY567" fmla="*/ 4817568 h 6246801"/>
              <a:gd name="connsiteX568" fmla="*/ 2252958 w 9384838"/>
              <a:gd name="connsiteY568" fmla="*/ 4841904 h 6246801"/>
              <a:gd name="connsiteX569" fmla="*/ 2303843 w 9384838"/>
              <a:gd name="connsiteY569" fmla="*/ 4867347 h 6246801"/>
              <a:gd name="connsiteX570" fmla="*/ 2228623 w 9384838"/>
              <a:gd name="connsiteY570" fmla="*/ 4892790 h 6246801"/>
              <a:gd name="connsiteX571" fmla="*/ 2177740 w 9384838"/>
              <a:gd name="connsiteY571" fmla="*/ 4841904 h 6246801"/>
              <a:gd name="connsiteX572" fmla="*/ 2153404 w 9384838"/>
              <a:gd name="connsiteY572" fmla="*/ 4867347 h 6246801"/>
              <a:gd name="connsiteX573" fmla="*/ 2153404 w 9384838"/>
              <a:gd name="connsiteY573" fmla="*/ 4892790 h 6246801"/>
              <a:gd name="connsiteX574" fmla="*/ 2127962 w 9384838"/>
              <a:gd name="connsiteY574" fmla="*/ 4942570 h 6246801"/>
              <a:gd name="connsiteX575" fmla="*/ 2102518 w 9384838"/>
              <a:gd name="connsiteY575" fmla="*/ 4917127 h 6246801"/>
              <a:gd name="connsiteX576" fmla="*/ 2078183 w 9384838"/>
              <a:gd name="connsiteY576" fmla="*/ 4917127 h 6246801"/>
              <a:gd name="connsiteX577" fmla="*/ 2078183 w 9384838"/>
              <a:gd name="connsiteY577" fmla="*/ 4867347 h 6246801"/>
              <a:gd name="connsiteX578" fmla="*/ 2027299 w 9384838"/>
              <a:gd name="connsiteY578" fmla="*/ 4867347 h 6246801"/>
              <a:gd name="connsiteX579" fmla="*/ 2001857 w 9384838"/>
              <a:gd name="connsiteY579" fmla="*/ 4892790 h 6246801"/>
              <a:gd name="connsiteX580" fmla="*/ 1952080 w 9384838"/>
              <a:gd name="connsiteY580" fmla="*/ 4892790 h 6246801"/>
              <a:gd name="connsiteX581" fmla="*/ 1902303 w 9384838"/>
              <a:gd name="connsiteY581" fmla="*/ 4917127 h 6246801"/>
              <a:gd name="connsiteX582" fmla="*/ 1876860 w 9384838"/>
              <a:gd name="connsiteY582" fmla="*/ 4892790 h 6246801"/>
              <a:gd name="connsiteX583" fmla="*/ 1876860 w 9384838"/>
              <a:gd name="connsiteY583" fmla="*/ 4867347 h 6246801"/>
              <a:gd name="connsiteX584" fmla="*/ 1851419 w 9384838"/>
              <a:gd name="connsiteY584" fmla="*/ 4892790 h 6246801"/>
              <a:gd name="connsiteX585" fmla="*/ 1827080 w 9384838"/>
              <a:gd name="connsiteY585" fmla="*/ 4892790 h 6246801"/>
              <a:gd name="connsiteX586" fmla="*/ 1801640 w 9384838"/>
              <a:gd name="connsiteY586" fmla="*/ 4867347 h 6246801"/>
              <a:gd name="connsiteX587" fmla="*/ 1801640 w 9384838"/>
              <a:gd name="connsiteY587" fmla="*/ 4892790 h 6246801"/>
              <a:gd name="connsiteX588" fmla="*/ 1776198 w 9384838"/>
              <a:gd name="connsiteY588" fmla="*/ 4917127 h 6246801"/>
              <a:gd name="connsiteX589" fmla="*/ 1751861 w 9384838"/>
              <a:gd name="connsiteY589" fmla="*/ 4892790 h 6246801"/>
              <a:gd name="connsiteX590" fmla="*/ 1726419 w 9384838"/>
              <a:gd name="connsiteY590" fmla="*/ 4892790 h 6246801"/>
              <a:gd name="connsiteX591" fmla="*/ 1700977 w 9384838"/>
              <a:gd name="connsiteY591" fmla="*/ 4917127 h 6246801"/>
              <a:gd name="connsiteX592" fmla="*/ 1676640 w 9384838"/>
              <a:gd name="connsiteY592" fmla="*/ 4892790 h 6246801"/>
              <a:gd name="connsiteX593" fmla="*/ 1625756 w 9384838"/>
              <a:gd name="connsiteY593" fmla="*/ 4917127 h 6246801"/>
              <a:gd name="connsiteX594" fmla="*/ 1601421 w 9384838"/>
              <a:gd name="connsiteY594" fmla="*/ 4917127 h 6246801"/>
              <a:gd name="connsiteX595" fmla="*/ 1575979 w 9384838"/>
              <a:gd name="connsiteY595" fmla="*/ 4892790 h 6246801"/>
              <a:gd name="connsiteX596" fmla="*/ 1575979 w 9384838"/>
              <a:gd name="connsiteY596" fmla="*/ 4867347 h 6246801"/>
              <a:gd name="connsiteX597" fmla="*/ 1575979 w 9384838"/>
              <a:gd name="connsiteY597" fmla="*/ 4841904 h 6246801"/>
              <a:gd name="connsiteX598" fmla="*/ 1526200 w 9384838"/>
              <a:gd name="connsiteY598" fmla="*/ 4817568 h 6246801"/>
              <a:gd name="connsiteX599" fmla="*/ 1450978 w 9384838"/>
              <a:gd name="connsiteY599" fmla="*/ 4867347 h 6246801"/>
              <a:gd name="connsiteX600" fmla="*/ 1425540 w 9384838"/>
              <a:gd name="connsiteY600" fmla="*/ 4867347 h 6246801"/>
              <a:gd name="connsiteX601" fmla="*/ 1425540 w 9384838"/>
              <a:gd name="connsiteY601" fmla="*/ 4867348 h 6246801"/>
              <a:gd name="connsiteX602" fmla="*/ 1425540 w 9384838"/>
              <a:gd name="connsiteY602" fmla="*/ 4917127 h 6246801"/>
              <a:gd name="connsiteX603" fmla="*/ 1400097 w 9384838"/>
              <a:gd name="connsiteY603" fmla="*/ 4942570 h 6246801"/>
              <a:gd name="connsiteX604" fmla="*/ 1400097 w 9384838"/>
              <a:gd name="connsiteY604" fmla="*/ 4992350 h 6246801"/>
              <a:gd name="connsiteX605" fmla="*/ 1350319 w 9384838"/>
              <a:gd name="connsiteY605" fmla="*/ 4992350 h 6246801"/>
              <a:gd name="connsiteX606" fmla="*/ 1350319 w 9384838"/>
              <a:gd name="connsiteY606" fmla="*/ 5043236 h 6246801"/>
              <a:gd name="connsiteX607" fmla="*/ 1299435 w 9384838"/>
              <a:gd name="connsiteY607" fmla="*/ 4992350 h 6246801"/>
              <a:gd name="connsiteX608" fmla="*/ 1249656 w 9384838"/>
              <a:gd name="connsiteY608" fmla="*/ 4917127 h 6246801"/>
              <a:gd name="connsiteX609" fmla="*/ 1224214 w 9384838"/>
              <a:gd name="connsiteY609" fmla="*/ 4917127 h 6246801"/>
              <a:gd name="connsiteX610" fmla="*/ 1148993 w 9384838"/>
              <a:gd name="connsiteY610" fmla="*/ 4892791 h 6246801"/>
              <a:gd name="connsiteX611" fmla="*/ 1124658 w 9384838"/>
              <a:gd name="connsiteY611" fmla="*/ 4917127 h 6246801"/>
              <a:gd name="connsiteX612" fmla="*/ 1124658 w 9384838"/>
              <a:gd name="connsiteY612" fmla="*/ 4892791 h 6246801"/>
              <a:gd name="connsiteX613" fmla="*/ 1099215 w 9384838"/>
              <a:gd name="connsiteY613" fmla="*/ 4917127 h 6246801"/>
              <a:gd name="connsiteX614" fmla="*/ 1073771 w 9384838"/>
              <a:gd name="connsiteY614" fmla="*/ 4892791 h 6246801"/>
              <a:gd name="connsiteX615" fmla="*/ 1049435 w 9384838"/>
              <a:gd name="connsiteY615" fmla="*/ 4917127 h 6246801"/>
              <a:gd name="connsiteX616" fmla="*/ 998551 w 9384838"/>
              <a:gd name="connsiteY616" fmla="*/ 4917127 h 6246801"/>
              <a:gd name="connsiteX617" fmla="*/ 998551 w 9384838"/>
              <a:gd name="connsiteY617" fmla="*/ 4892791 h 6246801"/>
              <a:gd name="connsiteX618" fmla="*/ 948773 w 9384838"/>
              <a:gd name="connsiteY618" fmla="*/ 4841905 h 6246801"/>
              <a:gd name="connsiteX619" fmla="*/ 898995 w 9384838"/>
              <a:gd name="connsiteY619" fmla="*/ 4867348 h 6246801"/>
              <a:gd name="connsiteX620" fmla="*/ 898995 w 9384838"/>
              <a:gd name="connsiteY620" fmla="*/ 4792125 h 6246801"/>
              <a:gd name="connsiteX621" fmla="*/ 923331 w 9384838"/>
              <a:gd name="connsiteY621" fmla="*/ 4766682 h 6246801"/>
              <a:gd name="connsiteX622" fmla="*/ 923331 w 9384838"/>
              <a:gd name="connsiteY622" fmla="*/ 4716902 h 6246801"/>
              <a:gd name="connsiteX623" fmla="*/ 923331 w 9384838"/>
              <a:gd name="connsiteY623" fmla="*/ 4691459 h 6246801"/>
              <a:gd name="connsiteX624" fmla="*/ 974215 w 9384838"/>
              <a:gd name="connsiteY624" fmla="*/ 4691459 h 6246801"/>
              <a:gd name="connsiteX625" fmla="*/ 998551 w 9384838"/>
              <a:gd name="connsiteY625" fmla="*/ 4667122 h 6246801"/>
              <a:gd name="connsiteX626" fmla="*/ 1049435 w 9384838"/>
              <a:gd name="connsiteY626" fmla="*/ 4716902 h 6246801"/>
              <a:gd name="connsiteX627" fmla="*/ 1148993 w 9384838"/>
              <a:gd name="connsiteY627" fmla="*/ 4716902 h 6246801"/>
              <a:gd name="connsiteX628" fmla="*/ 1174436 w 9384838"/>
              <a:gd name="connsiteY628" fmla="*/ 4667122 h 6246801"/>
              <a:gd name="connsiteX629" fmla="*/ 1224214 w 9384838"/>
              <a:gd name="connsiteY629" fmla="*/ 4667122 h 6246801"/>
              <a:gd name="connsiteX630" fmla="*/ 1249656 w 9384838"/>
              <a:gd name="connsiteY630" fmla="*/ 4616236 h 6246801"/>
              <a:gd name="connsiteX631" fmla="*/ 1275099 w 9384838"/>
              <a:gd name="connsiteY631" fmla="*/ 4616236 h 6246801"/>
              <a:gd name="connsiteX632" fmla="*/ 1275099 w 9384838"/>
              <a:gd name="connsiteY632" fmla="*/ 4616237 h 6246801"/>
              <a:gd name="connsiteX633" fmla="*/ 1350319 w 9384838"/>
              <a:gd name="connsiteY633" fmla="*/ 4616237 h 6246801"/>
              <a:gd name="connsiteX634" fmla="*/ 1374654 w 9384838"/>
              <a:gd name="connsiteY634" fmla="*/ 4590794 h 6246801"/>
              <a:gd name="connsiteX635" fmla="*/ 1425539 w 9384838"/>
              <a:gd name="connsiteY635" fmla="*/ 4566457 h 6246801"/>
              <a:gd name="connsiteX636" fmla="*/ 1550537 w 9384838"/>
              <a:gd name="connsiteY636" fmla="*/ 4491234 h 6246801"/>
              <a:gd name="connsiteX637" fmla="*/ 1651201 w 9384838"/>
              <a:gd name="connsiteY637" fmla="*/ 4440348 h 6246801"/>
              <a:gd name="connsiteX638" fmla="*/ 1751865 w 9384838"/>
              <a:gd name="connsiteY638" fmla="*/ 4416011 h 6246801"/>
              <a:gd name="connsiteX639" fmla="*/ 1776201 w 9384838"/>
              <a:gd name="connsiteY639" fmla="*/ 4365125 h 6246801"/>
              <a:gd name="connsiteX640" fmla="*/ 1751865 w 9384838"/>
              <a:gd name="connsiteY640" fmla="*/ 4340788 h 6246801"/>
              <a:gd name="connsiteX641" fmla="*/ 1801642 w 9384838"/>
              <a:gd name="connsiteY641" fmla="*/ 4340788 h 6246801"/>
              <a:gd name="connsiteX642" fmla="*/ 1827082 w 9384838"/>
              <a:gd name="connsiteY642" fmla="*/ 4315345 h 6246801"/>
              <a:gd name="connsiteX643" fmla="*/ 1902304 w 9384838"/>
              <a:gd name="connsiteY643" fmla="*/ 4340788 h 6246801"/>
              <a:gd name="connsiteX644" fmla="*/ 1952081 w 9384838"/>
              <a:gd name="connsiteY644" fmla="*/ 4315345 h 6246801"/>
              <a:gd name="connsiteX645" fmla="*/ 2001860 w 9384838"/>
              <a:gd name="connsiteY645" fmla="*/ 4340788 h 6246801"/>
              <a:gd name="connsiteX646" fmla="*/ 1952081 w 9384838"/>
              <a:gd name="connsiteY646" fmla="*/ 4340788 h 6246801"/>
              <a:gd name="connsiteX647" fmla="*/ 1952081 w 9384838"/>
              <a:gd name="connsiteY647" fmla="*/ 4390568 h 6246801"/>
              <a:gd name="connsiteX648" fmla="*/ 2027302 w 9384838"/>
              <a:gd name="connsiteY648" fmla="*/ 4416011 h 6246801"/>
              <a:gd name="connsiteX649" fmla="*/ 2052742 w 9384838"/>
              <a:gd name="connsiteY649" fmla="*/ 4416011 h 6246801"/>
              <a:gd name="connsiteX650" fmla="*/ 2102518 w 9384838"/>
              <a:gd name="connsiteY650" fmla="*/ 4390568 h 6246801"/>
              <a:gd name="connsiteX651" fmla="*/ 2127962 w 9384838"/>
              <a:gd name="connsiteY651" fmla="*/ 4390568 h 6246801"/>
              <a:gd name="connsiteX652" fmla="*/ 2203182 w 9384838"/>
              <a:gd name="connsiteY652" fmla="*/ 4440348 h 6246801"/>
              <a:gd name="connsiteX653" fmla="*/ 2328178 w 9384838"/>
              <a:gd name="connsiteY653" fmla="*/ 4465791 h 6246801"/>
              <a:gd name="connsiteX654" fmla="*/ 2428839 w 9384838"/>
              <a:gd name="connsiteY654" fmla="*/ 4465791 h 6246801"/>
              <a:gd name="connsiteX655" fmla="*/ 2478617 w 9384838"/>
              <a:gd name="connsiteY655" fmla="*/ 4440348 h 6246801"/>
              <a:gd name="connsiteX656" fmla="*/ 2529503 w 9384838"/>
              <a:gd name="connsiteY656" fmla="*/ 4416011 h 6246801"/>
              <a:gd name="connsiteX657" fmla="*/ 2579280 w 9384838"/>
              <a:gd name="connsiteY657" fmla="*/ 4440348 h 6246801"/>
              <a:gd name="connsiteX658" fmla="*/ 2629058 w 9384838"/>
              <a:gd name="connsiteY658" fmla="*/ 4440348 h 6246801"/>
              <a:gd name="connsiteX659" fmla="*/ 2679941 w 9384838"/>
              <a:gd name="connsiteY659" fmla="*/ 4465791 h 6246801"/>
              <a:gd name="connsiteX660" fmla="*/ 2679941 w 9384838"/>
              <a:gd name="connsiteY660" fmla="*/ 4465790 h 6246801"/>
              <a:gd name="connsiteX661" fmla="*/ 2705383 w 9384838"/>
              <a:gd name="connsiteY661" fmla="*/ 4465790 h 6246801"/>
              <a:gd name="connsiteX662" fmla="*/ 2804940 w 9384838"/>
              <a:gd name="connsiteY662" fmla="*/ 4440347 h 6246801"/>
              <a:gd name="connsiteX663" fmla="*/ 2830382 w 9384838"/>
              <a:gd name="connsiteY663" fmla="*/ 4491233 h 6246801"/>
              <a:gd name="connsiteX664" fmla="*/ 2804940 w 9384838"/>
              <a:gd name="connsiteY664" fmla="*/ 4515570 h 6246801"/>
              <a:gd name="connsiteX665" fmla="*/ 2780604 w 9384838"/>
              <a:gd name="connsiteY665" fmla="*/ 4541013 h 6246801"/>
              <a:gd name="connsiteX666" fmla="*/ 2804940 w 9384838"/>
              <a:gd name="connsiteY666" fmla="*/ 4566456 h 6246801"/>
              <a:gd name="connsiteX667" fmla="*/ 2804940 w 9384838"/>
              <a:gd name="connsiteY667" fmla="*/ 4590793 h 6246801"/>
              <a:gd name="connsiteX668" fmla="*/ 2855825 w 9384838"/>
              <a:gd name="connsiteY668" fmla="*/ 4590793 h 6246801"/>
              <a:gd name="connsiteX669" fmla="*/ 2855825 w 9384838"/>
              <a:gd name="connsiteY669" fmla="*/ 4566456 h 6246801"/>
              <a:gd name="connsiteX670" fmla="*/ 2880159 w 9384838"/>
              <a:gd name="connsiteY670" fmla="*/ 4566456 h 6246801"/>
              <a:gd name="connsiteX671" fmla="*/ 2880159 w 9384838"/>
              <a:gd name="connsiteY671" fmla="*/ 4605916 h 6246801"/>
              <a:gd name="connsiteX672" fmla="*/ 2880162 w 9384838"/>
              <a:gd name="connsiteY672" fmla="*/ 4605918 h 6246801"/>
              <a:gd name="connsiteX673" fmla="*/ 2880162 w 9384838"/>
              <a:gd name="connsiteY673" fmla="*/ 4566457 h 6246801"/>
              <a:gd name="connsiteX674" fmla="*/ 2931045 w 9384838"/>
              <a:gd name="connsiteY674" fmla="*/ 4616236 h 6246801"/>
              <a:gd name="connsiteX675" fmla="*/ 2980823 w 9384838"/>
              <a:gd name="connsiteY675" fmla="*/ 4641679 h 6246801"/>
              <a:gd name="connsiteX676" fmla="*/ 3006265 w 9384838"/>
              <a:gd name="connsiteY676" fmla="*/ 4616236 h 6246801"/>
              <a:gd name="connsiteX677" fmla="*/ 3030601 w 9384838"/>
              <a:gd name="connsiteY677" fmla="*/ 4616236 h 6246801"/>
              <a:gd name="connsiteX678" fmla="*/ 3056044 w 9384838"/>
              <a:gd name="connsiteY678" fmla="*/ 4590793 h 6246801"/>
              <a:gd name="connsiteX679" fmla="*/ 3105820 w 9384838"/>
              <a:gd name="connsiteY679" fmla="*/ 4590793 h 6246801"/>
              <a:gd name="connsiteX680" fmla="*/ 3131263 w 9384838"/>
              <a:gd name="connsiteY680" fmla="*/ 4541014 h 6246801"/>
              <a:gd name="connsiteX681" fmla="*/ 3131263 w 9384838"/>
              <a:gd name="connsiteY681" fmla="*/ 4590793 h 6246801"/>
              <a:gd name="connsiteX682" fmla="*/ 3156704 w 9384838"/>
              <a:gd name="connsiteY682" fmla="*/ 4566457 h 6246801"/>
              <a:gd name="connsiteX683" fmla="*/ 3181041 w 9384838"/>
              <a:gd name="connsiteY683" fmla="*/ 4515571 h 6246801"/>
              <a:gd name="connsiteX684" fmla="*/ 3156704 w 9384838"/>
              <a:gd name="connsiteY684" fmla="*/ 4440348 h 6246801"/>
              <a:gd name="connsiteX685" fmla="*/ 3131263 w 9384838"/>
              <a:gd name="connsiteY685" fmla="*/ 4416011 h 6246801"/>
              <a:gd name="connsiteX686" fmla="*/ 3181041 w 9384838"/>
              <a:gd name="connsiteY686" fmla="*/ 4365125 h 6246801"/>
              <a:gd name="connsiteX687" fmla="*/ 3231924 w 9384838"/>
              <a:gd name="connsiteY687" fmla="*/ 4340788 h 6246801"/>
              <a:gd name="connsiteX688" fmla="*/ 3256260 w 9384838"/>
              <a:gd name="connsiteY688" fmla="*/ 4289902 h 6246801"/>
              <a:gd name="connsiteX689" fmla="*/ 3281703 w 9384838"/>
              <a:gd name="connsiteY689" fmla="*/ 4289902 h 6246801"/>
              <a:gd name="connsiteX690" fmla="*/ 3281705 w 9384838"/>
              <a:gd name="connsiteY690" fmla="*/ 4289902 h 6246801"/>
              <a:gd name="connsiteX691" fmla="*/ 3307147 w 9384838"/>
              <a:gd name="connsiteY691" fmla="*/ 4265565 h 6246801"/>
              <a:gd name="connsiteX692" fmla="*/ 3356924 w 9384838"/>
              <a:gd name="connsiteY692" fmla="*/ 4265565 h 6246801"/>
              <a:gd name="connsiteX693" fmla="*/ 3457589 w 9384838"/>
              <a:gd name="connsiteY693" fmla="*/ 4190342 h 6246801"/>
              <a:gd name="connsiteX694" fmla="*/ 3558250 w 9384838"/>
              <a:gd name="connsiteY694" fmla="*/ 4089676 h 6246801"/>
              <a:gd name="connsiteX695" fmla="*/ 3582585 w 9384838"/>
              <a:gd name="connsiteY695" fmla="*/ 4014453 h 6246801"/>
              <a:gd name="connsiteX696" fmla="*/ 3608026 w 9384838"/>
              <a:gd name="connsiteY696" fmla="*/ 3989010 h 6246801"/>
              <a:gd name="connsiteX697" fmla="*/ 3582585 w 9384838"/>
              <a:gd name="connsiteY697" fmla="*/ 3963567 h 6246801"/>
              <a:gd name="connsiteX698" fmla="*/ 3608026 w 9384838"/>
              <a:gd name="connsiteY698" fmla="*/ 3913787 h 6246801"/>
              <a:gd name="connsiteX699" fmla="*/ 3582585 w 9384838"/>
              <a:gd name="connsiteY699" fmla="*/ 3888344 h 6246801"/>
              <a:gd name="connsiteX700" fmla="*/ 3608026 w 9384838"/>
              <a:gd name="connsiteY700" fmla="*/ 3838565 h 6246801"/>
              <a:gd name="connsiteX701" fmla="*/ 3633468 w 9384838"/>
              <a:gd name="connsiteY701" fmla="*/ 3813122 h 6246801"/>
              <a:gd name="connsiteX702" fmla="*/ 3683247 w 9384838"/>
              <a:gd name="connsiteY702" fmla="*/ 3788785 h 6246801"/>
              <a:gd name="connsiteX703" fmla="*/ 3708689 w 9384838"/>
              <a:gd name="connsiteY703" fmla="*/ 3813122 h 6246801"/>
              <a:gd name="connsiteX704" fmla="*/ 3783908 w 9384838"/>
              <a:gd name="connsiteY704" fmla="*/ 3788785 h 6246801"/>
              <a:gd name="connsiteX705" fmla="*/ 3883464 w 9384838"/>
              <a:gd name="connsiteY705" fmla="*/ 3763342 h 6246801"/>
              <a:gd name="connsiteX706" fmla="*/ 3883464 w 9384838"/>
              <a:gd name="connsiteY706" fmla="*/ 3813122 h 6246801"/>
              <a:gd name="connsiteX707" fmla="*/ 3833686 w 9384838"/>
              <a:gd name="connsiteY707" fmla="*/ 3813122 h 6246801"/>
              <a:gd name="connsiteX708" fmla="*/ 3808245 w 9384838"/>
              <a:gd name="connsiteY708" fmla="*/ 3838565 h 6246801"/>
              <a:gd name="connsiteX709" fmla="*/ 3808245 w 9384838"/>
              <a:gd name="connsiteY709" fmla="*/ 3888344 h 6246801"/>
              <a:gd name="connsiteX710" fmla="*/ 3758467 w 9384838"/>
              <a:gd name="connsiteY710" fmla="*/ 3864008 h 6246801"/>
              <a:gd name="connsiteX711" fmla="*/ 3708689 w 9384838"/>
              <a:gd name="connsiteY711" fmla="*/ 3913787 h 6246801"/>
              <a:gd name="connsiteX712" fmla="*/ 3683247 w 9384838"/>
              <a:gd name="connsiteY712" fmla="*/ 3888344 h 6246801"/>
              <a:gd name="connsiteX713" fmla="*/ 3633468 w 9384838"/>
              <a:gd name="connsiteY713" fmla="*/ 3913787 h 6246801"/>
              <a:gd name="connsiteX714" fmla="*/ 3657804 w 9384838"/>
              <a:gd name="connsiteY714" fmla="*/ 3939230 h 6246801"/>
              <a:gd name="connsiteX715" fmla="*/ 3633468 w 9384838"/>
              <a:gd name="connsiteY715" fmla="*/ 3963567 h 6246801"/>
              <a:gd name="connsiteX716" fmla="*/ 3657804 w 9384838"/>
              <a:gd name="connsiteY716" fmla="*/ 3963567 h 6246801"/>
              <a:gd name="connsiteX717" fmla="*/ 3683247 w 9384838"/>
              <a:gd name="connsiteY717" fmla="*/ 3989010 h 6246801"/>
              <a:gd name="connsiteX718" fmla="*/ 3708689 w 9384838"/>
              <a:gd name="connsiteY718" fmla="*/ 3989010 h 6246801"/>
              <a:gd name="connsiteX719" fmla="*/ 3708689 w 9384838"/>
              <a:gd name="connsiteY719" fmla="*/ 4014453 h 6246801"/>
              <a:gd name="connsiteX720" fmla="*/ 3708688 w 9384838"/>
              <a:gd name="connsiteY720" fmla="*/ 4014453 h 6246801"/>
              <a:gd name="connsiteX721" fmla="*/ 3657804 w 9384838"/>
              <a:gd name="connsiteY721" fmla="*/ 4064233 h 6246801"/>
              <a:gd name="connsiteX722" fmla="*/ 3683246 w 9384838"/>
              <a:gd name="connsiteY722" fmla="*/ 4139455 h 6246801"/>
              <a:gd name="connsiteX723" fmla="*/ 3808243 w 9384838"/>
              <a:gd name="connsiteY723" fmla="*/ 4164898 h 6246801"/>
              <a:gd name="connsiteX724" fmla="*/ 3833684 w 9384838"/>
              <a:gd name="connsiteY724" fmla="*/ 4089676 h 6246801"/>
              <a:gd name="connsiteX725" fmla="*/ 3958666 w 9384838"/>
              <a:gd name="connsiteY725" fmla="*/ 4089676 h 6246801"/>
              <a:gd name="connsiteX726" fmla="*/ 4084770 w 9384838"/>
              <a:gd name="connsiteY726" fmla="*/ 4064233 h 6246801"/>
              <a:gd name="connsiteX727" fmla="*/ 4185432 w 9384838"/>
              <a:gd name="connsiteY727" fmla="*/ 4064233 h 6246801"/>
              <a:gd name="connsiteX728" fmla="*/ 4460870 w 9384838"/>
              <a:gd name="connsiteY728" fmla="*/ 3888345 h 6246801"/>
              <a:gd name="connsiteX729" fmla="*/ 4510648 w 9384838"/>
              <a:gd name="connsiteY729" fmla="*/ 3763342 h 6246801"/>
              <a:gd name="connsiteX730" fmla="*/ 4761751 w 9384838"/>
              <a:gd name="connsiteY730" fmla="*/ 3713562 h 6246801"/>
              <a:gd name="connsiteX731" fmla="*/ 4836971 w 9384838"/>
              <a:gd name="connsiteY731" fmla="*/ 3612896 h 6246801"/>
              <a:gd name="connsiteX732" fmla="*/ 4887855 w 9384838"/>
              <a:gd name="connsiteY732" fmla="*/ 3487894 h 6246801"/>
              <a:gd name="connsiteX733" fmla="*/ 4887855 w 9384838"/>
              <a:gd name="connsiteY733" fmla="*/ 3487893 h 6246801"/>
              <a:gd name="connsiteX734" fmla="*/ 4937633 w 9384838"/>
              <a:gd name="connsiteY734" fmla="*/ 3437007 h 6246801"/>
              <a:gd name="connsiteX735" fmla="*/ 5012854 w 9384838"/>
              <a:gd name="connsiteY735" fmla="*/ 3387227 h 6246801"/>
              <a:gd name="connsiteX736" fmla="*/ 5038296 w 9384838"/>
              <a:gd name="connsiteY736" fmla="*/ 3336341 h 6246801"/>
              <a:gd name="connsiteX737" fmla="*/ 5113516 w 9384838"/>
              <a:gd name="connsiteY737" fmla="*/ 3236782 h 6246801"/>
              <a:gd name="connsiteX738" fmla="*/ 5137852 w 9384838"/>
              <a:gd name="connsiteY738" fmla="*/ 3185896 h 6246801"/>
              <a:gd name="connsiteX739" fmla="*/ 5163294 w 9384838"/>
              <a:gd name="connsiteY739" fmla="*/ 3161560 h 6246801"/>
              <a:gd name="connsiteX740" fmla="*/ 5238514 w 9384838"/>
              <a:gd name="connsiteY740" fmla="*/ 3011116 h 6246801"/>
              <a:gd name="connsiteX741" fmla="*/ 5263957 w 9384838"/>
              <a:gd name="connsiteY741" fmla="*/ 2860672 h 6246801"/>
              <a:gd name="connsiteX742" fmla="*/ 5188736 w 9384838"/>
              <a:gd name="connsiteY742" fmla="*/ 2809788 h 6246801"/>
              <a:gd name="connsiteX743" fmla="*/ 5163294 w 9384838"/>
              <a:gd name="connsiteY743" fmla="*/ 2835229 h 6246801"/>
              <a:gd name="connsiteX744" fmla="*/ 5137852 w 9384838"/>
              <a:gd name="connsiteY744" fmla="*/ 2835229 h 6246801"/>
              <a:gd name="connsiteX745" fmla="*/ 5137852 w 9384838"/>
              <a:gd name="connsiteY745" fmla="*/ 2785450 h 6246801"/>
              <a:gd name="connsiteX746" fmla="*/ 5188736 w 9384838"/>
              <a:gd name="connsiteY746" fmla="*/ 2785450 h 6246801"/>
              <a:gd name="connsiteX747" fmla="*/ 5263957 w 9384838"/>
              <a:gd name="connsiteY747" fmla="*/ 2734563 h 6246801"/>
              <a:gd name="connsiteX748" fmla="*/ 5339177 w 9384838"/>
              <a:gd name="connsiteY748" fmla="*/ 2609561 h 6246801"/>
              <a:gd name="connsiteX749" fmla="*/ 5289399 w 9384838"/>
              <a:gd name="connsiteY749" fmla="*/ 2534339 h 6246801"/>
              <a:gd name="connsiteX750" fmla="*/ 5289931 w 9384838"/>
              <a:gd name="connsiteY750" fmla="*/ 2534660 h 6246801"/>
              <a:gd name="connsiteX751" fmla="*/ 5289398 w 9384838"/>
              <a:gd name="connsiteY751" fmla="*/ 2534339 h 6246801"/>
              <a:gd name="connsiteX752" fmla="*/ 5313734 w 9384838"/>
              <a:gd name="connsiteY752" fmla="*/ 2483451 h 6246801"/>
              <a:gd name="connsiteX753" fmla="*/ 5289398 w 9384838"/>
              <a:gd name="connsiteY753" fmla="*/ 2459115 h 6246801"/>
              <a:gd name="connsiteX754" fmla="*/ 5364618 w 9384838"/>
              <a:gd name="connsiteY754" fmla="*/ 2408231 h 6246801"/>
              <a:gd name="connsiteX755" fmla="*/ 5388954 w 9384838"/>
              <a:gd name="connsiteY755" fmla="*/ 2433674 h 6246801"/>
              <a:gd name="connsiteX756" fmla="*/ 5464174 w 9384838"/>
              <a:gd name="connsiteY756" fmla="*/ 2408231 h 6246801"/>
              <a:gd name="connsiteX757" fmla="*/ 5515059 w 9384838"/>
              <a:gd name="connsiteY757" fmla="*/ 2333007 h 6246801"/>
              <a:gd name="connsiteX758" fmla="*/ 5539394 w 9384838"/>
              <a:gd name="connsiteY758" fmla="*/ 2257785 h 6246801"/>
              <a:gd name="connsiteX759" fmla="*/ 5539394 w 9384838"/>
              <a:gd name="connsiteY759" fmla="*/ 2233447 h 6246801"/>
              <a:gd name="connsiteX760" fmla="*/ 5564837 w 9384838"/>
              <a:gd name="connsiteY760" fmla="*/ 2182565 h 6246801"/>
              <a:gd name="connsiteX761" fmla="*/ 5614615 w 9384838"/>
              <a:gd name="connsiteY761" fmla="*/ 2233447 h 6246801"/>
              <a:gd name="connsiteX762" fmla="*/ 5640057 w 9384838"/>
              <a:gd name="connsiteY762" fmla="*/ 2208005 h 6246801"/>
              <a:gd name="connsiteX763" fmla="*/ 5665499 w 9384838"/>
              <a:gd name="connsiteY763" fmla="*/ 2233447 h 6246801"/>
              <a:gd name="connsiteX764" fmla="*/ 5665499 w 9384838"/>
              <a:gd name="connsiteY764" fmla="*/ 2257785 h 6246801"/>
              <a:gd name="connsiteX765" fmla="*/ 5640057 w 9384838"/>
              <a:gd name="connsiteY765" fmla="*/ 2408231 h 6246801"/>
              <a:gd name="connsiteX766" fmla="*/ 5689835 w 9384838"/>
              <a:gd name="connsiteY766" fmla="*/ 2433674 h 6246801"/>
              <a:gd name="connsiteX767" fmla="*/ 5740719 w 9384838"/>
              <a:gd name="connsiteY767" fmla="*/ 2408231 h 6246801"/>
              <a:gd name="connsiteX768" fmla="*/ 5765055 w 9384838"/>
              <a:gd name="connsiteY768" fmla="*/ 2358450 h 6246801"/>
              <a:gd name="connsiteX769" fmla="*/ 5840275 w 9384838"/>
              <a:gd name="connsiteY769" fmla="*/ 2459115 h 6246801"/>
              <a:gd name="connsiteX770" fmla="*/ 5891159 w 9384838"/>
              <a:gd name="connsiteY770" fmla="*/ 2408231 h 6246801"/>
              <a:gd name="connsiteX771" fmla="*/ 5940937 w 9384838"/>
              <a:gd name="connsiteY771" fmla="*/ 2283229 h 6246801"/>
              <a:gd name="connsiteX772" fmla="*/ 5891159 w 9384838"/>
              <a:gd name="connsiteY772" fmla="*/ 2208005 h 6246801"/>
              <a:gd name="connsiteX773" fmla="*/ 5840275 w 9384838"/>
              <a:gd name="connsiteY773" fmla="*/ 2257785 h 6246801"/>
              <a:gd name="connsiteX774" fmla="*/ 5715277 w 9384838"/>
              <a:gd name="connsiteY774" fmla="*/ 2283229 h 6246801"/>
              <a:gd name="connsiteX775" fmla="*/ 5765055 w 9384838"/>
              <a:gd name="connsiteY775" fmla="*/ 2132783 h 6246801"/>
              <a:gd name="connsiteX776" fmla="*/ 5840275 w 9384838"/>
              <a:gd name="connsiteY776" fmla="*/ 2081897 h 6246801"/>
              <a:gd name="connsiteX777" fmla="*/ 8270546 w 9384838"/>
              <a:gd name="connsiteY777" fmla="*/ 1474959 h 6246801"/>
              <a:gd name="connsiteX778" fmla="*/ 8282255 w 9384838"/>
              <a:gd name="connsiteY778" fmla="*/ 1480813 h 6246801"/>
              <a:gd name="connsiteX779" fmla="*/ 8274449 w 9384838"/>
              <a:gd name="connsiteY779" fmla="*/ 1490571 h 6246801"/>
              <a:gd name="connsiteX780" fmla="*/ 8264691 w 9384838"/>
              <a:gd name="connsiteY780" fmla="*/ 1491546 h 6246801"/>
              <a:gd name="connsiteX781" fmla="*/ 8247128 w 9384838"/>
              <a:gd name="connsiteY781" fmla="*/ 1501304 h 6246801"/>
              <a:gd name="connsiteX782" fmla="*/ 8250055 w 9384838"/>
              <a:gd name="connsiteY782" fmla="*/ 1485692 h 6246801"/>
              <a:gd name="connsiteX783" fmla="*/ 8265667 w 9384838"/>
              <a:gd name="connsiteY783" fmla="*/ 1485692 h 6246801"/>
              <a:gd name="connsiteX784" fmla="*/ 8270546 w 9384838"/>
              <a:gd name="connsiteY784" fmla="*/ 1474959 h 6246801"/>
              <a:gd name="connsiteX785" fmla="*/ 8187608 w 9384838"/>
              <a:gd name="connsiteY785" fmla="*/ 1463250 h 6246801"/>
              <a:gd name="connsiteX786" fmla="*/ 8203220 w 9384838"/>
              <a:gd name="connsiteY786" fmla="*/ 1472032 h 6246801"/>
              <a:gd name="connsiteX787" fmla="*/ 8215904 w 9384838"/>
              <a:gd name="connsiteY787" fmla="*/ 1471056 h 6246801"/>
              <a:gd name="connsiteX788" fmla="*/ 8214929 w 9384838"/>
              <a:gd name="connsiteY788" fmla="*/ 1479838 h 6246801"/>
              <a:gd name="connsiteX789" fmla="*/ 8216880 w 9384838"/>
              <a:gd name="connsiteY789" fmla="*/ 1484717 h 6246801"/>
              <a:gd name="connsiteX790" fmla="*/ 8195414 w 9384838"/>
              <a:gd name="connsiteY790" fmla="*/ 1482765 h 6246801"/>
              <a:gd name="connsiteX791" fmla="*/ 8197365 w 9384838"/>
              <a:gd name="connsiteY791" fmla="*/ 1476909 h 6246801"/>
              <a:gd name="connsiteX792" fmla="*/ 8187608 w 9384838"/>
              <a:gd name="connsiteY792" fmla="*/ 1463250 h 6246801"/>
              <a:gd name="connsiteX793" fmla="*/ 8289085 w 9384838"/>
              <a:gd name="connsiteY793" fmla="*/ 1415439 h 6246801"/>
              <a:gd name="connsiteX794" fmla="*/ 8307624 w 9384838"/>
              <a:gd name="connsiteY794" fmla="*/ 1425197 h 6246801"/>
              <a:gd name="connsiteX795" fmla="*/ 8318357 w 9384838"/>
              <a:gd name="connsiteY795" fmla="*/ 1429100 h 6246801"/>
              <a:gd name="connsiteX796" fmla="*/ 8307624 w 9384838"/>
              <a:gd name="connsiteY796" fmla="*/ 1443734 h 6246801"/>
              <a:gd name="connsiteX797" fmla="*/ 8313478 w 9384838"/>
              <a:gd name="connsiteY797" fmla="*/ 1452516 h 6246801"/>
              <a:gd name="connsiteX798" fmla="*/ 8282255 w 9384838"/>
              <a:gd name="connsiteY798" fmla="*/ 1469104 h 6246801"/>
              <a:gd name="connsiteX799" fmla="*/ 8280303 w 9384838"/>
              <a:gd name="connsiteY799" fmla="*/ 1453493 h 6246801"/>
              <a:gd name="connsiteX800" fmla="*/ 8269570 w 9384838"/>
              <a:gd name="connsiteY800" fmla="*/ 1425197 h 6246801"/>
              <a:gd name="connsiteX801" fmla="*/ 8289085 w 9384838"/>
              <a:gd name="connsiteY801" fmla="*/ 1415439 h 6246801"/>
              <a:gd name="connsiteX802" fmla="*/ 8360314 w 9384838"/>
              <a:gd name="connsiteY802" fmla="*/ 1357869 h 6246801"/>
              <a:gd name="connsiteX803" fmla="*/ 8376902 w 9384838"/>
              <a:gd name="connsiteY803" fmla="*/ 1366651 h 6246801"/>
              <a:gd name="connsiteX804" fmla="*/ 8379829 w 9384838"/>
              <a:gd name="connsiteY804" fmla="*/ 1382264 h 6246801"/>
              <a:gd name="connsiteX805" fmla="*/ 8349581 w 9384838"/>
              <a:gd name="connsiteY805" fmla="*/ 1375434 h 6246801"/>
              <a:gd name="connsiteX806" fmla="*/ 8360314 w 9384838"/>
              <a:gd name="connsiteY806" fmla="*/ 1357869 h 6246801"/>
              <a:gd name="connsiteX807" fmla="*/ 8571073 w 9384838"/>
              <a:gd name="connsiteY807" fmla="*/ 1228098 h 6246801"/>
              <a:gd name="connsiteX808" fmla="*/ 8597418 w 9384838"/>
              <a:gd name="connsiteY808" fmla="*/ 1253467 h 6246801"/>
              <a:gd name="connsiteX809" fmla="*/ 8592539 w 9384838"/>
              <a:gd name="connsiteY809" fmla="*/ 1260297 h 6246801"/>
              <a:gd name="connsiteX810" fmla="*/ 8592539 w 9384838"/>
              <a:gd name="connsiteY810" fmla="*/ 1272981 h 6246801"/>
              <a:gd name="connsiteX811" fmla="*/ 8572049 w 9384838"/>
              <a:gd name="connsiteY811" fmla="*/ 1273957 h 6246801"/>
              <a:gd name="connsiteX812" fmla="*/ 8561316 w 9384838"/>
              <a:gd name="connsiteY812" fmla="*/ 1285666 h 6246801"/>
              <a:gd name="connsiteX813" fmla="*/ 8554486 w 9384838"/>
              <a:gd name="connsiteY813" fmla="*/ 1302253 h 6246801"/>
              <a:gd name="connsiteX814" fmla="*/ 8533995 w 9384838"/>
              <a:gd name="connsiteY814" fmla="*/ 1311035 h 6246801"/>
              <a:gd name="connsiteX815" fmla="*/ 8510577 w 9384838"/>
              <a:gd name="connsiteY815" fmla="*/ 1309083 h 6246801"/>
              <a:gd name="connsiteX816" fmla="*/ 8505699 w 9384838"/>
              <a:gd name="connsiteY816" fmla="*/ 1331526 h 6246801"/>
              <a:gd name="connsiteX817" fmla="*/ 8494966 w 9384838"/>
              <a:gd name="connsiteY817" fmla="*/ 1335428 h 6246801"/>
              <a:gd name="connsiteX818" fmla="*/ 8482281 w 9384838"/>
              <a:gd name="connsiteY818" fmla="*/ 1312986 h 6246801"/>
              <a:gd name="connsiteX819" fmla="*/ 8474475 w 9384838"/>
              <a:gd name="connsiteY819" fmla="*/ 1303229 h 6246801"/>
              <a:gd name="connsiteX820" fmla="*/ 8467645 w 9384838"/>
              <a:gd name="connsiteY820" fmla="*/ 1279811 h 6246801"/>
              <a:gd name="connsiteX821" fmla="*/ 8476427 w 9384838"/>
              <a:gd name="connsiteY821" fmla="*/ 1270054 h 6246801"/>
              <a:gd name="connsiteX822" fmla="*/ 8524238 w 9384838"/>
              <a:gd name="connsiteY822" fmla="*/ 1261273 h 6246801"/>
              <a:gd name="connsiteX823" fmla="*/ 8551558 w 9384838"/>
              <a:gd name="connsiteY823" fmla="*/ 1236879 h 6246801"/>
              <a:gd name="connsiteX824" fmla="*/ 8567170 w 9384838"/>
              <a:gd name="connsiteY824" fmla="*/ 1237855 h 6246801"/>
              <a:gd name="connsiteX825" fmla="*/ 8571073 w 9384838"/>
              <a:gd name="connsiteY825" fmla="*/ 1228098 h 6246801"/>
              <a:gd name="connsiteX826" fmla="*/ 8306648 w 9384838"/>
              <a:gd name="connsiteY826" fmla="*/ 884639 h 6246801"/>
              <a:gd name="connsiteX827" fmla="*/ 8328114 w 9384838"/>
              <a:gd name="connsiteY827" fmla="*/ 903178 h 6246801"/>
              <a:gd name="connsiteX828" fmla="*/ 8334944 w 9384838"/>
              <a:gd name="connsiteY828" fmla="*/ 917814 h 6246801"/>
              <a:gd name="connsiteX829" fmla="*/ 8368119 w 9384838"/>
              <a:gd name="connsiteY829" fmla="*/ 935377 h 6246801"/>
              <a:gd name="connsiteX830" fmla="*/ 8422761 w 9384838"/>
              <a:gd name="connsiteY830" fmla="*/ 939280 h 6246801"/>
              <a:gd name="connsiteX831" fmla="*/ 8461790 w 9384838"/>
              <a:gd name="connsiteY831" fmla="*/ 922693 h 6246801"/>
              <a:gd name="connsiteX832" fmla="*/ 8450081 w 9384838"/>
              <a:gd name="connsiteY832" fmla="*/ 963674 h 6246801"/>
              <a:gd name="connsiteX833" fmla="*/ 8431542 w 9384838"/>
              <a:gd name="connsiteY833" fmla="*/ 975382 h 6246801"/>
              <a:gd name="connsiteX834" fmla="*/ 8415930 w 9384838"/>
              <a:gd name="connsiteY834" fmla="*/ 963674 h 6246801"/>
              <a:gd name="connsiteX835" fmla="*/ 8397391 w 9384838"/>
              <a:gd name="connsiteY835" fmla="*/ 963674 h 6246801"/>
              <a:gd name="connsiteX836" fmla="*/ 8359338 w 9384838"/>
              <a:gd name="connsiteY836" fmla="*/ 1014411 h 6246801"/>
              <a:gd name="connsiteX837" fmla="*/ 8284206 w 9384838"/>
              <a:gd name="connsiteY837" fmla="*/ 1020265 h 6246801"/>
              <a:gd name="connsiteX838" fmla="*/ 8247128 w 9384838"/>
              <a:gd name="connsiteY838" fmla="*/ 1070028 h 6246801"/>
              <a:gd name="connsiteX839" fmla="*/ 8212977 w 9384838"/>
              <a:gd name="connsiteY839" fmla="*/ 1083688 h 6246801"/>
              <a:gd name="connsiteX840" fmla="*/ 8184681 w 9384838"/>
              <a:gd name="connsiteY840" fmla="*/ 1151014 h 6246801"/>
              <a:gd name="connsiteX841" fmla="*/ 8163215 w 9384838"/>
              <a:gd name="connsiteY841" fmla="*/ 1151014 h 6246801"/>
              <a:gd name="connsiteX842" fmla="*/ 8155409 w 9384838"/>
              <a:gd name="connsiteY842" fmla="*/ 1207607 h 6246801"/>
              <a:gd name="connsiteX843" fmla="*/ 8099792 w 9384838"/>
              <a:gd name="connsiteY843" fmla="*/ 1223219 h 6246801"/>
              <a:gd name="connsiteX844" fmla="*/ 8077350 w 9384838"/>
              <a:gd name="connsiteY844" fmla="*/ 1247612 h 6246801"/>
              <a:gd name="connsiteX845" fmla="*/ 8066617 w 9384838"/>
              <a:gd name="connsiteY845" fmla="*/ 1319817 h 6246801"/>
              <a:gd name="connsiteX846" fmla="*/ 8057835 w 9384838"/>
              <a:gd name="connsiteY846" fmla="*/ 1315914 h 6246801"/>
              <a:gd name="connsiteX847" fmla="*/ 8009048 w 9384838"/>
              <a:gd name="connsiteY847" fmla="*/ 1320793 h 6246801"/>
              <a:gd name="connsiteX848" fmla="*/ 8009048 w 9384838"/>
              <a:gd name="connsiteY848" fmla="*/ 1309084 h 6246801"/>
              <a:gd name="connsiteX849" fmla="*/ 8010024 w 9384838"/>
              <a:gd name="connsiteY849" fmla="*/ 1293472 h 6246801"/>
              <a:gd name="connsiteX850" fmla="*/ 8002218 w 9384838"/>
              <a:gd name="connsiteY850" fmla="*/ 1262248 h 6246801"/>
              <a:gd name="connsiteX851" fmla="*/ 8013927 w 9384838"/>
              <a:gd name="connsiteY851" fmla="*/ 1254442 h 6246801"/>
              <a:gd name="connsiteX852" fmla="*/ 8038320 w 9384838"/>
              <a:gd name="connsiteY852" fmla="*/ 1219316 h 6246801"/>
              <a:gd name="connsiteX853" fmla="*/ 8077350 w 9384838"/>
              <a:gd name="connsiteY853" fmla="*/ 1190044 h 6246801"/>
              <a:gd name="connsiteX854" fmla="*/ 8108573 w 9384838"/>
              <a:gd name="connsiteY854" fmla="*/ 1167602 h 6246801"/>
              <a:gd name="connsiteX855" fmla="*/ 8111501 w 9384838"/>
              <a:gd name="connsiteY855" fmla="*/ 1154917 h 6246801"/>
              <a:gd name="connsiteX856" fmla="*/ 8135894 w 9384838"/>
              <a:gd name="connsiteY856" fmla="*/ 1148087 h 6246801"/>
              <a:gd name="connsiteX857" fmla="*/ 8141748 w 9384838"/>
              <a:gd name="connsiteY857" fmla="*/ 1130524 h 6246801"/>
              <a:gd name="connsiteX858" fmla="*/ 8135894 w 9384838"/>
              <a:gd name="connsiteY858" fmla="*/ 1121742 h 6246801"/>
              <a:gd name="connsiteX859" fmla="*/ 8143700 w 9384838"/>
              <a:gd name="connsiteY859" fmla="*/ 1104179 h 6246801"/>
              <a:gd name="connsiteX860" fmla="*/ 8200293 w 9384838"/>
              <a:gd name="connsiteY860" fmla="*/ 1030998 h 6246801"/>
              <a:gd name="connsiteX861" fmla="*/ 8231516 w 9384838"/>
              <a:gd name="connsiteY861" fmla="*/ 993920 h 6246801"/>
              <a:gd name="connsiteX862" fmla="*/ 8245176 w 9384838"/>
              <a:gd name="connsiteY862" fmla="*/ 957819 h 6246801"/>
              <a:gd name="connsiteX863" fmla="*/ 8258837 w 9384838"/>
              <a:gd name="connsiteY863" fmla="*/ 944159 h 6246801"/>
              <a:gd name="connsiteX864" fmla="*/ 8260788 w 9384838"/>
              <a:gd name="connsiteY864" fmla="*/ 920741 h 6246801"/>
              <a:gd name="connsiteX865" fmla="*/ 8289085 w 9384838"/>
              <a:gd name="connsiteY865" fmla="*/ 889516 h 6246801"/>
              <a:gd name="connsiteX866" fmla="*/ 8306648 w 9384838"/>
              <a:gd name="connsiteY866" fmla="*/ 884639 h 6246801"/>
              <a:gd name="connsiteX867" fmla="*/ 9328245 w 9384838"/>
              <a:gd name="connsiteY867" fmla="*/ 311878 h 6246801"/>
              <a:gd name="connsiteX868" fmla="*/ 9371178 w 9384838"/>
              <a:gd name="connsiteY868" fmla="*/ 317733 h 6246801"/>
              <a:gd name="connsiteX869" fmla="*/ 9384838 w 9384838"/>
              <a:gd name="connsiteY869" fmla="*/ 341150 h 6246801"/>
              <a:gd name="connsiteX870" fmla="*/ 9357517 w 9384838"/>
              <a:gd name="connsiteY870" fmla="*/ 360665 h 6246801"/>
              <a:gd name="connsiteX871" fmla="*/ 9357517 w 9384838"/>
              <a:gd name="connsiteY871" fmla="*/ 378228 h 6246801"/>
              <a:gd name="connsiteX872" fmla="*/ 9371178 w 9384838"/>
              <a:gd name="connsiteY872" fmla="*/ 393840 h 6246801"/>
              <a:gd name="connsiteX873" fmla="*/ 9367275 w 9384838"/>
              <a:gd name="connsiteY873" fmla="*/ 427015 h 6246801"/>
              <a:gd name="connsiteX874" fmla="*/ 9314585 w 9384838"/>
              <a:gd name="connsiteY874" fmla="*/ 427015 h 6246801"/>
              <a:gd name="connsiteX875" fmla="*/ 9250186 w 9384838"/>
              <a:gd name="connsiteY875" fmla="*/ 440675 h 6246801"/>
              <a:gd name="connsiteX876" fmla="*/ 9213108 w 9384838"/>
              <a:gd name="connsiteY876" fmla="*/ 471899 h 6246801"/>
              <a:gd name="connsiteX877" fmla="*/ 9162370 w 9384838"/>
              <a:gd name="connsiteY877" fmla="*/ 491414 h 6246801"/>
              <a:gd name="connsiteX878" fmla="*/ 9099923 w 9384838"/>
              <a:gd name="connsiteY878" fmla="*/ 526540 h 6246801"/>
              <a:gd name="connsiteX879" fmla="*/ 9035524 w 9384838"/>
              <a:gd name="connsiteY879" fmla="*/ 587036 h 6246801"/>
              <a:gd name="connsiteX880" fmla="*/ 8996494 w 9384838"/>
              <a:gd name="connsiteY880" fmla="*/ 635822 h 6246801"/>
              <a:gd name="connsiteX881" fmla="*/ 8961368 w 9384838"/>
              <a:gd name="connsiteY881" fmla="*/ 637774 h 6246801"/>
              <a:gd name="connsiteX882" fmla="*/ 8951610 w 9384838"/>
              <a:gd name="connsiteY882" fmla="*/ 647531 h 6246801"/>
              <a:gd name="connsiteX883" fmla="*/ 8926241 w 9384838"/>
              <a:gd name="connsiteY883" fmla="*/ 637774 h 6246801"/>
              <a:gd name="connsiteX884" fmla="*/ 8916484 w 9384838"/>
              <a:gd name="connsiteY884" fmla="*/ 608501 h 6246801"/>
              <a:gd name="connsiteX885" fmla="*/ 8883309 w 9384838"/>
              <a:gd name="connsiteY885" fmla="*/ 622162 h 6246801"/>
              <a:gd name="connsiteX886" fmla="*/ 8877454 w 9384838"/>
              <a:gd name="connsiteY886" fmla="*/ 651434 h 6246801"/>
              <a:gd name="connsiteX887" fmla="*/ 8887212 w 9384838"/>
              <a:gd name="connsiteY887" fmla="*/ 665094 h 6246801"/>
              <a:gd name="connsiteX888" fmla="*/ 8846231 w 9384838"/>
              <a:gd name="connsiteY888" fmla="*/ 719735 h 6246801"/>
              <a:gd name="connsiteX889" fmla="*/ 8799395 w 9384838"/>
              <a:gd name="connsiteY889" fmla="*/ 749008 h 6246801"/>
              <a:gd name="connsiteX890" fmla="*/ 8766220 w 9384838"/>
              <a:gd name="connsiteY890" fmla="*/ 774380 h 6246801"/>
              <a:gd name="connsiteX891" fmla="*/ 8731094 w 9384838"/>
              <a:gd name="connsiteY891" fmla="*/ 844633 h 6246801"/>
              <a:gd name="connsiteX892" fmla="*/ 8697919 w 9384838"/>
              <a:gd name="connsiteY892" fmla="*/ 862196 h 6246801"/>
              <a:gd name="connsiteX893" fmla="*/ 8666695 w 9384838"/>
              <a:gd name="connsiteY893" fmla="*/ 862196 h 6246801"/>
              <a:gd name="connsiteX894" fmla="*/ 8641326 w 9384838"/>
              <a:gd name="connsiteY894" fmla="*/ 887565 h 6246801"/>
              <a:gd name="connsiteX895" fmla="*/ 8614005 w 9384838"/>
              <a:gd name="connsiteY895" fmla="*/ 932449 h 6246801"/>
              <a:gd name="connsiteX896" fmla="*/ 8590587 w 9384838"/>
              <a:gd name="connsiteY896" fmla="*/ 936351 h 6246801"/>
              <a:gd name="connsiteX897" fmla="*/ 8576927 w 9384838"/>
              <a:gd name="connsiteY897" fmla="*/ 920740 h 6246801"/>
              <a:gd name="connsiteX898" fmla="*/ 8590587 w 9384838"/>
              <a:gd name="connsiteY898" fmla="*/ 885614 h 6246801"/>
              <a:gd name="connsiteX899" fmla="*/ 8602296 w 9384838"/>
              <a:gd name="connsiteY899" fmla="*/ 881711 h 6246801"/>
              <a:gd name="connsiteX900" fmla="*/ 8610102 w 9384838"/>
              <a:gd name="connsiteY900" fmla="*/ 868050 h 6246801"/>
              <a:gd name="connsiteX901" fmla="*/ 8606199 w 9384838"/>
              <a:gd name="connsiteY901" fmla="*/ 850487 h 6246801"/>
              <a:gd name="connsiteX902" fmla="*/ 8612054 w 9384838"/>
              <a:gd name="connsiteY902" fmla="*/ 825118 h 6246801"/>
              <a:gd name="connsiteX903" fmla="*/ 8623762 w 9384838"/>
              <a:gd name="connsiteY903" fmla="*/ 846584 h 6246801"/>
              <a:gd name="connsiteX904" fmla="*/ 8637423 w 9384838"/>
              <a:gd name="connsiteY904" fmla="*/ 848536 h 6246801"/>
              <a:gd name="connsiteX905" fmla="*/ 8649132 w 9384838"/>
              <a:gd name="connsiteY905" fmla="*/ 827069 h 6246801"/>
              <a:gd name="connsiteX906" fmla="*/ 8635471 w 9384838"/>
              <a:gd name="connsiteY906" fmla="*/ 807555 h 6246801"/>
              <a:gd name="connsiteX907" fmla="*/ 8654986 w 9384838"/>
              <a:gd name="connsiteY907" fmla="*/ 807555 h 6246801"/>
              <a:gd name="connsiteX908" fmla="*/ 8664743 w 9384838"/>
              <a:gd name="connsiteY908" fmla="*/ 819263 h 6246801"/>
              <a:gd name="connsiteX909" fmla="*/ 8692064 w 9384838"/>
              <a:gd name="connsiteY909" fmla="*/ 805603 h 6246801"/>
              <a:gd name="connsiteX910" fmla="*/ 8709627 w 9384838"/>
              <a:gd name="connsiteY910" fmla="*/ 778282 h 6246801"/>
              <a:gd name="connsiteX911" fmla="*/ 8711579 w 9384838"/>
              <a:gd name="connsiteY911" fmla="*/ 749008 h 6246801"/>
              <a:gd name="connsiteX912" fmla="*/ 8695967 w 9384838"/>
              <a:gd name="connsiteY912" fmla="*/ 749008 h 6246801"/>
              <a:gd name="connsiteX913" fmla="*/ 8672549 w 9384838"/>
              <a:gd name="connsiteY913" fmla="*/ 745105 h 6246801"/>
              <a:gd name="connsiteX914" fmla="*/ 8668646 w 9384838"/>
              <a:gd name="connsiteY914" fmla="*/ 713881 h 6246801"/>
              <a:gd name="connsiteX915" fmla="*/ 8697919 w 9384838"/>
              <a:gd name="connsiteY915" fmla="*/ 713881 h 6246801"/>
              <a:gd name="connsiteX916" fmla="*/ 8715482 w 9384838"/>
              <a:gd name="connsiteY916" fmla="*/ 731444 h 6246801"/>
              <a:gd name="connsiteX917" fmla="*/ 8733045 w 9384838"/>
              <a:gd name="connsiteY917" fmla="*/ 719735 h 6246801"/>
              <a:gd name="connsiteX918" fmla="*/ 8746705 w 9384838"/>
              <a:gd name="connsiteY918" fmla="*/ 688512 h 6246801"/>
              <a:gd name="connsiteX919" fmla="*/ 8787686 w 9384838"/>
              <a:gd name="connsiteY919" fmla="*/ 674851 h 6246801"/>
              <a:gd name="connsiteX920" fmla="*/ 8811104 w 9384838"/>
              <a:gd name="connsiteY920" fmla="*/ 624114 h 6246801"/>
              <a:gd name="connsiteX921" fmla="*/ 8830619 w 9384838"/>
              <a:gd name="connsiteY921" fmla="*/ 618260 h 6246801"/>
              <a:gd name="connsiteX922" fmla="*/ 8840376 w 9384838"/>
              <a:gd name="connsiteY922" fmla="*/ 600695 h 6246801"/>
              <a:gd name="connsiteX923" fmla="*/ 8832570 w 9384838"/>
              <a:gd name="connsiteY923" fmla="*/ 559715 h 6246801"/>
              <a:gd name="connsiteX924" fmla="*/ 8850134 w 9384838"/>
              <a:gd name="connsiteY924" fmla="*/ 559715 h 6246801"/>
              <a:gd name="connsiteX925" fmla="*/ 8885260 w 9384838"/>
              <a:gd name="connsiteY925" fmla="*/ 573376 h 6246801"/>
              <a:gd name="connsiteX926" fmla="*/ 8902823 w 9384838"/>
              <a:gd name="connsiteY926" fmla="*/ 559715 h 6246801"/>
              <a:gd name="connsiteX927" fmla="*/ 8904775 w 9384838"/>
              <a:gd name="connsiteY927" fmla="*/ 524589 h 6246801"/>
              <a:gd name="connsiteX928" fmla="*/ 8949659 w 9384838"/>
              <a:gd name="connsiteY928" fmla="*/ 497268 h 6246801"/>
              <a:gd name="connsiteX929" fmla="*/ 8976980 w 9384838"/>
              <a:gd name="connsiteY929" fmla="*/ 497268 h 6246801"/>
              <a:gd name="connsiteX930" fmla="*/ 8976980 w 9384838"/>
              <a:gd name="connsiteY930" fmla="*/ 462142 h 6246801"/>
              <a:gd name="connsiteX931" fmla="*/ 8965271 w 9384838"/>
              <a:gd name="connsiteY931" fmla="*/ 419209 h 6246801"/>
              <a:gd name="connsiteX932" fmla="*/ 8973077 w 9384838"/>
              <a:gd name="connsiteY932" fmla="*/ 393840 h 6246801"/>
              <a:gd name="connsiteX933" fmla="*/ 9002349 w 9384838"/>
              <a:gd name="connsiteY933" fmla="*/ 376277 h 6246801"/>
              <a:gd name="connsiteX934" fmla="*/ 9017961 w 9384838"/>
              <a:gd name="connsiteY934" fmla="*/ 403597 h 6246801"/>
              <a:gd name="connsiteX935" fmla="*/ 9041378 w 9384838"/>
              <a:gd name="connsiteY935" fmla="*/ 467996 h 6246801"/>
              <a:gd name="connsiteX936" fmla="*/ 9076505 w 9384838"/>
              <a:gd name="connsiteY936" fmla="*/ 475802 h 6246801"/>
              <a:gd name="connsiteX937" fmla="*/ 9154564 w 9384838"/>
              <a:gd name="connsiteY937" fmla="*/ 458239 h 6246801"/>
              <a:gd name="connsiteX938" fmla="*/ 9209205 w 9384838"/>
              <a:gd name="connsiteY938" fmla="*/ 409452 h 6246801"/>
              <a:gd name="connsiteX939" fmla="*/ 9218963 w 9384838"/>
              <a:gd name="connsiteY939" fmla="*/ 380180 h 6246801"/>
              <a:gd name="connsiteX940" fmla="*/ 9283361 w 9384838"/>
              <a:gd name="connsiteY940" fmla="*/ 325538 h 6246801"/>
              <a:gd name="connsiteX941" fmla="*/ 9328245 w 9384838"/>
              <a:gd name="connsiteY941" fmla="*/ 311878 h 6246801"/>
              <a:gd name="connsiteX942" fmla="*/ 6819242 w 9384838"/>
              <a:gd name="connsiteY942" fmla="*/ 0 h 6246801"/>
              <a:gd name="connsiteX943" fmla="*/ 6869020 w 9384838"/>
              <a:gd name="connsiteY943" fmla="*/ 125002 h 6246801"/>
              <a:gd name="connsiteX944" fmla="*/ 6969682 w 9384838"/>
              <a:gd name="connsiteY944" fmla="*/ 326334 h 6246801"/>
              <a:gd name="connsiteX945" fmla="*/ 6969682 w 9384838"/>
              <a:gd name="connsiteY945" fmla="*/ 401556 h 6246801"/>
              <a:gd name="connsiteX946" fmla="*/ 7094680 w 9384838"/>
              <a:gd name="connsiteY946" fmla="*/ 652667 h 6246801"/>
              <a:gd name="connsiteX947" fmla="*/ 7220784 w 9384838"/>
              <a:gd name="connsiteY947" fmla="*/ 803117 h 6246801"/>
              <a:gd name="connsiteX948" fmla="*/ 7321446 w 9384838"/>
              <a:gd name="connsiteY948" fmla="*/ 903783 h 6246801"/>
              <a:gd name="connsiteX949" fmla="*/ 7321446 w 9384838"/>
              <a:gd name="connsiteY949" fmla="*/ 979004 h 6246801"/>
              <a:gd name="connsiteX950" fmla="*/ 7345782 w 9384838"/>
              <a:gd name="connsiteY950" fmla="*/ 979004 h 6246801"/>
              <a:gd name="connsiteX951" fmla="*/ 7396667 w 9384838"/>
              <a:gd name="connsiteY951" fmla="*/ 1003341 h 6246801"/>
              <a:gd name="connsiteX952" fmla="*/ 7421002 w 9384838"/>
              <a:gd name="connsiteY952" fmla="*/ 979004 h 6246801"/>
              <a:gd name="connsiteX953" fmla="*/ 7496223 w 9384838"/>
              <a:gd name="connsiteY953" fmla="*/ 1003341 h 6246801"/>
              <a:gd name="connsiteX954" fmla="*/ 7446445 w 9384838"/>
              <a:gd name="connsiteY954" fmla="*/ 1054227 h 6246801"/>
              <a:gd name="connsiteX955" fmla="*/ 7471887 w 9384838"/>
              <a:gd name="connsiteY955" fmla="*/ 1078564 h 6246801"/>
              <a:gd name="connsiteX956" fmla="*/ 7521665 w 9384838"/>
              <a:gd name="connsiteY956" fmla="*/ 1054227 h 6246801"/>
              <a:gd name="connsiteX957" fmla="*/ 7547107 w 9384838"/>
              <a:gd name="connsiteY957" fmla="*/ 1129449 h 6246801"/>
              <a:gd name="connsiteX958" fmla="*/ 7672105 w 9384838"/>
              <a:gd name="connsiteY958" fmla="*/ 1179229 h 6246801"/>
              <a:gd name="connsiteX959" fmla="*/ 7747325 w 9384838"/>
              <a:gd name="connsiteY959" fmla="*/ 1179229 h 6246801"/>
              <a:gd name="connsiteX960" fmla="*/ 7847987 w 9384838"/>
              <a:gd name="connsiteY960" fmla="*/ 1104007 h 6246801"/>
              <a:gd name="connsiteX961" fmla="*/ 7923207 w 9384838"/>
              <a:gd name="connsiteY961" fmla="*/ 1078564 h 6246801"/>
              <a:gd name="connsiteX962" fmla="*/ 7998427 w 9384838"/>
              <a:gd name="connsiteY962" fmla="*/ 1003341 h 6246801"/>
              <a:gd name="connsiteX963" fmla="*/ 7998427 w 9384838"/>
              <a:gd name="connsiteY963" fmla="*/ 1054227 h 6246801"/>
              <a:gd name="connsiteX964" fmla="*/ 7948649 w 9384838"/>
              <a:gd name="connsiteY964" fmla="*/ 1104007 h 6246801"/>
              <a:gd name="connsiteX965" fmla="*/ 7948649 w 9384838"/>
              <a:gd name="connsiteY965" fmla="*/ 1129449 h 6246801"/>
              <a:gd name="connsiteX966" fmla="*/ 7822545 w 9384838"/>
              <a:gd name="connsiteY966" fmla="*/ 1279895 h 6246801"/>
              <a:gd name="connsiteX967" fmla="*/ 7822545 w 9384838"/>
              <a:gd name="connsiteY967" fmla="*/ 1379454 h 6246801"/>
              <a:gd name="connsiteX968" fmla="*/ 7873429 w 9384838"/>
              <a:gd name="connsiteY968" fmla="*/ 1379454 h 6246801"/>
              <a:gd name="connsiteX969" fmla="*/ 7847987 w 9384838"/>
              <a:gd name="connsiteY969" fmla="*/ 1505563 h 6246801"/>
              <a:gd name="connsiteX970" fmla="*/ 7797103 w 9384838"/>
              <a:gd name="connsiteY970" fmla="*/ 1531005 h 6246801"/>
              <a:gd name="connsiteX971" fmla="*/ 7873429 w 9384838"/>
              <a:gd name="connsiteY971" fmla="*/ 1606229 h 6246801"/>
              <a:gd name="connsiteX972" fmla="*/ 7948649 w 9384838"/>
              <a:gd name="connsiteY972" fmla="*/ 1606229 h 6246801"/>
              <a:gd name="connsiteX973" fmla="*/ 7923207 w 9384838"/>
              <a:gd name="connsiteY973" fmla="*/ 1656009 h 6246801"/>
              <a:gd name="connsiteX974" fmla="*/ 7772767 w 9384838"/>
              <a:gd name="connsiteY974" fmla="*/ 1630565 h 6246801"/>
              <a:gd name="connsiteX975" fmla="*/ 7672105 w 9384838"/>
              <a:gd name="connsiteY975" fmla="*/ 1705789 h 6246801"/>
              <a:gd name="connsiteX976" fmla="*/ 7672105 w 9384838"/>
              <a:gd name="connsiteY976" fmla="*/ 1656009 h 6246801"/>
              <a:gd name="connsiteX977" fmla="*/ 7596885 w 9384838"/>
              <a:gd name="connsiteY977" fmla="*/ 1656009 h 6246801"/>
              <a:gd name="connsiteX978" fmla="*/ 7571443 w 9384838"/>
              <a:gd name="connsiteY978" fmla="*/ 1705789 h 6246801"/>
              <a:gd name="connsiteX979" fmla="*/ 7446445 w 9384838"/>
              <a:gd name="connsiteY979" fmla="*/ 1681452 h 6246801"/>
              <a:gd name="connsiteX980" fmla="*/ 7421002 w 9384838"/>
              <a:gd name="connsiteY980" fmla="*/ 1630565 h 6246801"/>
              <a:gd name="connsiteX981" fmla="*/ 7321446 w 9384838"/>
              <a:gd name="connsiteY981" fmla="*/ 1630565 h 6246801"/>
              <a:gd name="connsiteX982" fmla="*/ 7070344 w 9384838"/>
              <a:gd name="connsiteY982" fmla="*/ 1756674 h 6246801"/>
              <a:gd name="connsiteX983" fmla="*/ 6869020 w 9384838"/>
              <a:gd name="connsiteY983" fmla="*/ 1907113 h 6246801"/>
              <a:gd name="connsiteX984" fmla="*/ 6894462 w 9384838"/>
              <a:gd name="connsiteY984" fmla="*/ 1956897 h 6246801"/>
              <a:gd name="connsiteX985" fmla="*/ 6819242 w 9384838"/>
              <a:gd name="connsiteY985" fmla="*/ 2081899 h 6246801"/>
              <a:gd name="connsiteX986" fmla="*/ 6793800 w 9384838"/>
              <a:gd name="connsiteY986" fmla="*/ 2006676 h 6246801"/>
              <a:gd name="connsiteX987" fmla="*/ 6668802 w 9384838"/>
              <a:gd name="connsiteY987" fmla="*/ 1931450 h 6246801"/>
              <a:gd name="connsiteX988" fmla="*/ 6542697 w 9384838"/>
              <a:gd name="connsiteY988" fmla="*/ 1831894 h 6246801"/>
              <a:gd name="connsiteX989" fmla="*/ 6467477 w 9384838"/>
              <a:gd name="connsiteY989" fmla="*/ 1705789 h 6246801"/>
              <a:gd name="connsiteX990" fmla="*/ 6417699 w 9384838"/>
              <a:gd name="connsiteY990" fmla="*/ 1681452 h 6246801"/>
              <a:gd name="connsiteX991" fmla="*/ 6342479 w 9384838"/>
              <a:gd name="connsiteY991" fmla="*/ 1580786 h 6246801"/>
              <a:gd name="connsiteX992" fmla="*/ 6217481 w 9384838"/>
              <a:gd name="connsiteY992" fmla="*/ 1555343 h 6246801"/>
              <a:gd name="connsiteX993" fmla="*/ 6091377 w 9384838"/>
              <a:gd name="connsiteY993" fmla="*/ 1606229 h 6246801"/>
              <a:gd name="connsiteX994" fmla="*/ 5991821 w 9384838"/>
              <a:gd name="connsiteY994" fmla="*/ 1681452 h 6246801"/>
              <a:gd name="connsiteX995" fmla="*/ 5966379 w 9384838"/>
              <a:gd name="connsiteY995" fmla="*/ 1630565 h 6246801"/>
              <a:gd name="connsiteX996" fmla="*/ 5966379 w 9384838"/>
              <a:gd name="connsiteY996" fmla="*/ 1580786 h 6246801"/>
              <a:gd name="connsiteX997" fmla="*/ 5916601 w 9384838"/>
              <a:gd name="connsiteY997" fmla="*/ 1531005 h 6246801"/>
              <a:gd name="connsiteX998" fmla="*/ 5940937 w 9384838"/>
              <a:gd name="connsiteY998" fmla="*/ 1505563 h 6246801"/>
              <a:gd name="connsiteX999" fmla="*/ 5891159 w 9384838"/>
              <a:gd name="connsiteY999" fmla="*/ 1480122 h 6246801"/>
              <a:gd name="connsiteX1000" fmla="*/ 5840275 w 9384838"/>
              <a:gd name="connsiteY1000" fmla="*/ 1480122 h 6246801"/>
              <a:gd name="connsiteX1001" fmla="*/ 5815939 w 9384838"/>
              <a:gd name="connsiteY1001" fmla="*/ 1455784 h 6246801"/>
              <a:gd name="connsiteX1002" fmla="*/ 5740719 w 9384838"/>
              <a:gd name="connsiteY1002" fmla="*/ 1505563 h 6246801"/>
              <a:gd name="connsiteX1003" fmla="*/ 5665499 w 9384838"/>
              <a:gd name="connsiteY1003" fmla="*/ 1606229 h 6246801"/>
              <a:gd name="connsiteX1004" fmla="*/ 5715277 w 9384838"/>
              <a:gd name="connsiteY1004" fmla="*/ 1656009 h 6246801"/>
              <a:gd name="connsiteX1005" fmla="*/ 5765055 w 9384838"/>
              <a:gd name="connsiteY1005" fmla="*/ 1731231 h 6246801"/>
              <a:gd name="connsiteX1006" fmla="*/ 5840275 w 9384838"/>
              <a:gd name="connsiteY1006" fmla="*/ 1731231 h 6246801"/>
              <a:gd name="connsiteX1007" fmla="*/ 5916601 w 9384838"/>
              <a:gd name="connsiteY1007" fmla="*/ 1881669 h 6246801"/>
              <a:gd name="connsiteX1008" fmla="*/ 5966379 w 9384838"/>
              <a:gd name="connsiteY1008" fmla="*/ 1956897 h 6246801"/>
              <a:gd name="connsiteX1009" fmla="*/ 5891159 w 9384838"/>
              <a:gd name="connsiteY1009" fmla="*/ 2006676 h 6246801"/>
              <a:gd name="connsiteX1010" fmla="*/ 5815939 w 9384838"/>
              <a:gd name="connsiteY1010" fmla="*/ 1931450 h 6246801"/>
              <a:gd name="connsiteX1011" fmla="*/ 5765055 w 9384838"/>
              <a:gd name="connsiteY1011" fmla="*/ 1881669 h 6246801"/>
              <a:gd name="connsiteX1012" fmla="*/ 5715277 w 9384838"/>
              <a:gd name="connsiteY1012" fmla="*/ 1931450 h 6246801"/>
              <a:gd name="connsiteX1013" fmla="*/ 5665499 w 9384838"/>
              <a:gd name="connsiteY1013" fmla="*/ 1931450 h 6246801"/>
              <a:gd name="connsiteX1014" fmla="*/ 5640056 w 9384838"/>
              <a:gd name="connsiteY1014" fmla="*/ 2006676 h 6246801"/>
              <a:gd name="connsiteX1015" fmla="*/ 5590278 w 9384838"/>
              <a:gd name="connsiteY1015" fmla="*/ 2006676 h 6246801"/>
              <a:gd name="connsiteX1016" fmla="*/ 5515058 w 9384838"/>
              <a:gd name="connsiteY1016" fmla="*/ 2081899 h 6246801"/>
              <a:gd name="connsiteX1017" fmla="*/ 5464174 w 9384838"/>
              <a:gd name="connsiteY1017" fmla="*/ 2057559 h 6246801"/>
              <a:gd name="connsiteX1018" fmla="*/ 5464174 w 9384838"/>
              <a:gd name="connsiteY1018" fmla="*/ 1956897 h 6246801"/>
              <a:gd name="connsiteX1019" fmla="*/ 5489616 w 9384838"/>
              <a:gd name="connsiteY1019" fmla="*/ 1881669 h 6246801"/>
              <a:gd name="connsiteX1020" fmla="*/ 5564836 w 9384838"/>
              <a:gd name="connsiteY1020" fmla="*/ 1831894 h 6246801"/>
              <a:gd name="connsiteX1021" fmla="*/ 5590278 w 9384838"/>
              <a:gd name="connsiteY1021" fmla="*/ 1756674 h 6246801"/>
              <a:gd name="connsiteX1022" fmla="*/ 5539394 w 9384838"/>
              <a:gd name="connsiteY1022" fmla="*/ 1656009 h 6246801"/>
              <a:gd name="connsiteX1023" fmla="*/ 5515058 w 9384838"/>
              <a:gd name="connsiteY1023" fmla="*/ 1656009 h 6246801"/>
              <a:gd name="connsiteX1024" fmla="*/ 5515058 w 9384838"/>
              <a:gd name="connsiteY1024" fmla="*/ 1606229 h 6246801"/>
              <a:gd name="connsiteX1025" fmla="*/ 5489616 w 9384838"/>
              <a:gd name="connsiteY1025" fmla="*/ 1580786 h 6246801"/>
              <a:gd name="connsiteX1026" fmla="*/ 5489616 w 9384838"/>
              <a:gd name="connsiteY1026" fmla="*/ 1531005 h 6246801"/>
              <a:gd name="connsiteX1027" fmla="*/ 5539394 w 9384838"/>
              <a:gd name="connsiteY1027" fmla="*/ 1455784 h 6246801"/>
              <a:gd name="connsiteX1028" fmla="*/ 5539394 w 9384838"/>
              <a:gd name="connsiteY1028" fmla="*/ 1404898 h 6246801"/>
              <a:gd name="connsiteX1029" fmla="*/ 5564836 w 9384838"/>
              <a:gd name="connsiteY1029" fmla="*/ 1355118 h 6246801"/>
              <a:gd name="connsiteX1030" fmla="*/ 5614614 w 9384838"/>
              <a:gd name="connsiteY1030" fmla="*/ 1379454 h 6246801"/>
              <a:gd name="connsiteX1031" fmla="*/ 5689834 w 9384838"/>
              <a:gd name="connsiteY1031" fmla="*/ 1355118 h 6246801"/>
              <a:gd name="connsiteX1032" fmla="*/ 5740719 w 9384838"/>
              <a:gd name="connsiteY1032" fmla="*/ 1329675 h 6246801"/>
              <a:gd name="connsiteX1033" fmla="*/ 5765055 w 9384838"/>
              <a:gd name="connsiteY1033" fmla="*/ 1355118 h 6246801"/>
              <a:gd name="connsiteX1034" fmla="*/ 5815939 w 9384838"/>
              <a:gd name="connsiteY1034" fmla="*/ 1279895 h 6246801"/>
              <a:gd name="connsiteX1035" fmla="*/ 5891159 w 9384838"/>
              <a:gd name="connsiteY1035" fmla="*/ 1254452 h 6246801"/>
              <a:gd name="connsiteX1036" fmla="*/ 5891159 w 9384838"/>
              <a:gd name="connsiteY1036" fmla="*/ 1179229 h 6246801"/>
              <a:gd name="connsiteX1037" fmla="*/ 5840275 w 9384838"/>
              <a:gd name="connsiteY1037" fmla="*/ 1104007 h 6246801"/>
              <a:gd name="connsiteX1038" fmla="*/ 5865717 w 9384838"/>
              <a:gd name="connsiteY1038" fmla="*/ 1054227 h 6246801"/>
              <a:gd name="connsiteX1039" fmla="*/ 5916601 w 9384838"/>
              <a:gd name="connsiteY1039" fmla="*/ 1054227 h 6246801"/>
              <a:gd name="connsiteX1040" fmla="*/ 6041599 w 9384838"/>
              <a:gd name="connsiteY1040" fmla="*/ 1179229 h 6246801"/>
              <a:gd name="connsiteX1041" fmla="*/ 6091377 w 9384838"/>
              <a:gd name="connsiteY1041" fmla="*/ 1153786 h 6246801"/>
              <a:gd name="connsiteX1042" fmla="*/ 6091377 w 9384838"/>
              <a:gd name="connsiteY1042" fmla="*/ 1204672 h 6246801"/>
              <a:gd name="connsiteX1043" fmla="*/ 6166597 w 9384838"/>
              <a:gd name="connsiteY1043" fmla="*/ 1254452 h 6246801"/>
              <a:gd name="connsiteX1044" fmla="*/ 6292701 w 9384838"/>
              <a:gd name="connsiteY1044" fmla="*/ 1179229 h 6246801"/>
              <a:gd name="connsiteX1045" fmla="*/ 6317037 w 9384838"/>
              <a:gd name="connsiteY1045" fmla="*/ 1129449 h 6246801"/>
              <a:gd name="connsiteX1046" fmla="*/ 6292701 w 9384838"/>
              <a:gd name="connsiteY1046" fmla="*/ 1054227 h 6246801"/>
              <a:gd name="connsiteX1047" fmla="*/ 6317037 w 9384838"/>
              <a:gd name="connsiteY1047" fmla="*/ 1003341 h 6246801"/>
              <a:gd name="connsiteX1048" fmla="*/ 6317037 w 9384838"/>
              <a:gd name="connsiteY1048" fmla="*/ 953562 h 6246801"/>
              <a:gd name="connsiteX1049" fmla="*/ 6342479 w 9384838"/>
              <a:gd name="connsiteY1049" fmla="*/ 903783 h 6246801"/>
              <a:gd name="connsiteX1050" fmla="*/ 6443141 w 9384838"/>
              <a:gd name="connsiteY1050" fmla="*/ 878340 h 6246801"/>
              <a:gd name="connsiteX1051" fmla="*/ 6492919 w 9384838"/>
              <a:gd name="connsiteY1051" fmla="*/ 803117 h 6246801"/>
              <a:gd name="connsiteX1052" fmla="*/ 6518361 w 9384838"/>
              <a:gd name="connsiteY1052" fmla="*/ 652667 h 6246801"/>
              <a:gd name="connsiteX1053" fmla="*/ 6619024 w 9384838"/>
              <a:gd name="connsiteY1053" fmla="*/ 526559 h 6246801"/>
              <a:gd name="connsiteX1054" fmla="*/ 6643360 w 9384838"/>
              <a:gd name="connsiteY1054" fmla="*/ 300891 h 6246801"/>
              <a:gd name="connsiteX1055" fmla="*/ 6619024 w 9384838"/>
              <a:gd name="connsiteY1055" fmla="*/ 125002 h 6246801"/>
              <a:gd name="connsiteX1056" fmla="*/ 6694244 w 9384838"/>
              <a:gd name="connsiteY1056" fmla="*/ 49779 h 6246801"/>
              <a:gd name="connsiteX1057" fmla="*/ 6769464 w 9384838"/>
              <a:gd name="connsiteY1057" fmla="*/ 49779 h 6246801"/>
              <a:gd name="connsiteX1058" fmla="*/ 6819242 w 9384838"/>
              <a:gd name="connsiteY105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46568 w 9384838"/>
              <a:gd name="connsiteY180" fmla="*/ 5670462 h 6246801"/>
              <a:gd name="connsiteX181" fmla="*/ 446567 w 9384838"/>
              <a:gd name="connsiteY181" fmla="*/ 5670462 h 6246801"/>
              <a:gd name="connsiteX182" fmla="*/ 521787 w 9384838"/>
              <a:gd name="connsiteY182" fmla="*/ 5595239 h 6246801"/>
              <a:gd name="connsiteX183" fmla="*/ 572672 w 9384838"/>
              <a:gd name="connsiteY183" fmla="*/ 5569796 h 6246801"/>
              <a:gd name="connsiteX184" fmla="*/ 572672 w 9384838"/>
              <a:gd name="connsiteY184" fmla="*/ 5520016 h 6246801"/>
              <a:gd name="connsiteX185" fmla="*/ 647892 w 9384838"/>
              <a:gd name="connsiteY185" fmla="*/ 5494573 h 6246801"/>
              <a:gd name="connsiteX186" fmla="*/ 622450 w 9384838"/>
              <a:gd name="connsiteY186" fmla="*/ 5469130 h 6246801"/>
              <a:gd name="connsiteX187" fmla="*/ 547230 w 9384838"/>
              <a:gd name="connsiteY187" fmla="*/ 5469130 h 6246801"/>
              <a:gd name="connsiteX188" fmla="*/ 622450 w 9384838"/>
              <a:gd name="connsiteY188" fmla="*/ 5444793 h 6246801"/>
              <a:gd name="connsiteX189" fmla="*/ 622450 w 9384838"/>
              <a:gd name="connsiteY189" fmla="*/ 5369570 h 6246801"/>
              <a:gd name="connsiteX190" fmla="*/ 597008 w 9384838"/>
              <a:gd name="connsiteY190" fmla="*/ 5369570 h 6246801"/>
              <a:gd name="connsiteX191" fmla="*/ 597008 w 9384838"/>
              <a:gd name="connsiteY191" fmla="*/ 5344127 h 6246801"/>
              <a:gd name="connsiteX192" fmla="*/ 572672 w 9384838"/>
              <a:gd name="connsiteY192" fmla="*/ 5318684 h 6246801"/>
              <a:gd name="connsiteX193" fmla="*/ 597008 w 9384838"/>
              <a:gd name="connsiteY193" fmla="*/ 5268904 h 6246801"/>
              <a:gd name="connsiteX194" fmla="*/ 572672 w 9384838"/>
              <a:gd name="connsiteY194" fmla="*/ 5268904 h 6246801"/>
              <a:gd name="connsiteX195" fmla="*/ 572672 w 9384838"/>
              <a:gd name="connsiteY195" fmla="*/ 5218018 h 6246801"/>
              <a:gd name="connsiteX196" fmla="*/ 547230 w 9384838"/>
              <a:gd name="connsiteY196" fmla="*/ 5193682 h 6246801"/>
              <a:gd name="connsiteX197" fmla="*/ 547229 w 9384838"/>
              <a:gd name="connsiteY197" fmla="*/ 5193682 h 6246801"/>
              <a:gd name="connsiteX198" fmla="*/ 521787 w 9384838"/>
              <a:gd name="connsiteY198" fmla="*/ 5168239 h 6246801"/>
              <a:gd name="connsiteX199" fmla="*/ 472009 w 9384838"/>
              <a:gd name="connsiteY199" fmla="*/ 5193682 h 6246801"/>
              <a:gd name="connsiteX200" fmla="*/ 472009 w 9384838"/>
              <a:gd name="connsiteY200" fmla="*/ 5293241 h 6246801"/>
              <a:gd name="connsiteX201" fmla="*/ 472009 w 9384838"/>
              <a:gd name="connsiteY201" fmla="*/ 5293241 h 6246801"/>
              <a:gd name="connsiteX202" fmla="*/ 422231 w 9384838"/>
              <a:gd name="connsiteY202" fmla="*/ 5318684 h 6246801"/>
              <a:gd name="connsiteX203" fmla="*/ 446567 w 9384838"/>
              <a:gd name="connsiteY203" fmla="*/ 5344127 h 6246801"/>
              <a:gd name="connsiteX204" fmla="*/ 497451 w 9384838"/>
              <a:gd name="connsiteY204" fmla="*/ 5344127 h 6246801"/>
              <a:gd name="connsiteX205" fmla="*/ 521787 w 9384838"/>
              <a:gd name="connsiteY205" fmla="*/ 5318684 h 6246801"/>
              <a:gd name="connsiteX206" fmla="*/ 521787 w 9384838"/>
              <a:gd name="connsiteY206" fmla="*/ 5369570 h 6246801"/>
              <a:gd name="connsiteX207" fmla="*/ 497451 w 9384838"/>
              <a:gd name="connsiteY207" fmla="*/ 5419350 h 6246801"/>
              <a:gd name="connsiteX208" fmla="*/ 472009 w 9384838"/>
              <a:gd name="connsiteY208" fmla="*/ 5419350 h 6246801"/>
              <a:gd name="connsiteX209" fmla="*/ 446567 w 9384838"/>
              <a:gd name="connsiteY209" fmla="*/ 5444793 h 6246801"/>
              <a:gd name="connsiteX210" fmla="*/ 422231 w 9384838"/>
              <a:gd name="connsiteY210" fmla="*/ 5419350 h 6246801"/>
              <a:gd name="connsiteX211" fmla="*/ 446567 w 9384838"/>
              <a:gd name="connsiteY211" fmla="*/ 5393907 h 6246801"/>
              <a:gd name="connsiteX212" fmla="*/ 446567 w 9384838"/>
              <a:gd name="connsiteY212" fmla="*/ 5369570 h 6246801"/>
              <a:gd name="connsiteX213" fmla="*/ 422231 w 9384838"/>
              <a:gd name="connsiteY213" fmla="*/ 5344127 h 6246801"/>
              <a:gd name="connsiteX214" fmla="*/ 371347 w 9384838"/>
              <a:gd name="connsiteY214" fmla="*/ 5369570 h 6246801"/>
              <a:gd name="connsiteX215" fmla="*/ 347011 w 9384838"/>
              <a:gd name="connsiteY215" fmla="*/ 5344127 h 6246801"/>
              <a:gd name="connsiteX216" fmla="*/ 321569 w 9384838"/>
              <a:gd name="connsiteY216" fmla="*/ 5393907 h 6246801"/>
              <a:gd name="connsiteX217" fmla="*/ 271791 w 9384838"/>
              <a:gd name="connsiteY217" fmla="*/ 5419350 h 6246801"/>
              <a:gd name="connsiteX218" fmla="*/ 321569 w 9384838"/>
              <a:gd name="connsiteY218" fmla="*/ 5369570 h 6246801"/>
              <a:gd name="connsiteX219" fmla="*/ 296127 w 9384838"/>
              <a:gd name="connsiteY219" fmla="*/ 5344127 h 6246801"/>
              <a:gd name="connsiteX220" fmla="*/ 296127 w 9384838"/>
              <a:gd name="connsiteY220" fmla="*/ 5293241 h 6246801"/>
              <a:gd name="connsiteX221" fmla="*/ 271791 w 9384838"/>
              <a:gd name="connsiteY221" fmla="*/ 5293241 h 6246801"/>
              <a:gd name="connsiteX222" fmla="*/ 246349 w 9384838"/>
              <a:gd name="connsiteY222" fmla="*/ 5243462 h 6246801"/>
              <a:gd name="connsiteX223" fmla="*/ 296127 w 9384838"/>
              <a:gd name="connsiteY223" fmla="*/ 5168239 h 6246801"/>
              <a:gd name="connsiteX224" fmla="*/ 321569 w 9384838"/>
              <a:gd name="connsiteY224" fmla="*/ 5193682 h 6246801"/>
              <a:gd name="connsiteX225" fmla="*/ 296127 w 9384838"/>
              <a:gd name="connsiteY225" fmla="*/ 5218019 h 6246801"/>
              <a:gd name="connsiteX226" fmla="*/ 321569 w 9384838"/>
              <a:gd name="connsiteY226" fmla="*/ 5218019 h 6246801"/>
              <a:gd name="connsiteX227" fmla="*/ 321569 w 9384838"/>
              <a:gd name="connsiteY227" fmla="*/ 5243462 h 6246801"/>
              <a:gd name="connsiteX228" fmla="*/ 296127 w 9384838"/>
              <a:gd name="connsiteY228" fmla="*/ 5268905 h 6246801"/>
              <a:gd name="connsiteX229" fmla="*/ 321569 w 9384838"/>
              <a:gd name="connsiteY229" fmla="*/ 5318684 h 6246801"/>
              <a:gd name="connsiteX230" fmla="*/ 347011 w 9384838"/>
              <a:gd name="connsiteY230" fmla="*/ 5293241 h 6246801"/>
              <a:gd name="connsiteX231" fmla="*/ 371347 w 9384838"/>
              <a:gd name="connsiteY231" fmla="*/ 5318684 h 6246801"/>
              <a:gd name="connsiteX232" fmla="*/ 396789 w 9384838"/>
              <a:gd name="connsiteY232" fmla="*/ 5318684 h 6246801"/>
              <a:gd name="connsiteX233" fmla="*/ 371347 w 9384838"/>
              <a:gd name="connsiteY233" fmla="*/ 5268905 h 6246801"/>
              <a:gd name="connsiteX234" fmla="*/ 396789 w 9384838"/>
              <a:gd name="connsiteY234" fmla="*/ 5243462 h 6246801"/>
              <a:gd name="connsiteX235" fmla="*/ 371347 w 9384838"/>
              <a:gd name="connsiteY235" fmla="*/ 5193682 h 6246801"/>
              <a:gd name="connsiteX236" fmla="*/ 321569 w 9384838"/>
              <a:gd name="connsiteY236" fmla="*/ 5168239 h 6246801"/>
              <a:gd name="connsiteX237" fmla="*/ 347011 w 9384838"/>
              <a:gd name="connsiteY237" fmla="*/ 5142796 h 6246801"/>
              <a:gd name="connsiteX238" fmla="*/ 296127 w 9384838"/>
              <a:gd name="connsiteY238" fmla="*/ 5142796 h 6246801"/>
              <a:gd name="connsiteX239" fmla="*/ 271791 w 9384838"/>
              <a:gd name="connsiteY239" fmla="*/ 5093016 h 6246801"/>
              <a:gd name="connsiteX240" fmla="*/ 296127 w 9384838"/>
              <a:gd name="connsiteY240" fmla="*/ 5067573 h 6246801"/>
              <a:gd name="connsiteX241" fmla="*/ 271791 w 9384838"/>
              <a:gd name="connsiteY241" fmla="*/ 5043236 h 6246801"/>
              <a:gd name="connsiteX242" fmla="*/ 271791 w 9384838"/>
              <a:gd name="connsiteY242" fmla="*/ 5017793 h 6246801"/>
              <a:gd name="connsiteX243" fmla="*/ 321569 w 9384838"/>
              <a:gd name="connsiteY243" fmla="*/ 5043236 h 6246801"/>
              <a:gd name="connsiteX244" fmla="*/ 347011 w 9384838"/>
              <a:gd name="connsiteY244" fmla="*/ 5043236 h 6246801"/>
              <a:gd name="connsiteX245" fmla="*/ 371347 w 9384838"/>
              <a:gd name="connsiteY245" fmla="*/ 5067573 h 6246801"/>
              <a:gd name="connsiteX246" fmla="*/ 371347 w 9384838"/>
              <a:gd name="connsiteY246" fmla="*/ 5093016 h 6246801"/>
              <a:gd name="connsiteX247" fmla="*/ 396789 w 9384838"/>
              <a:gd name="connsiteY247" fmla="*/ 5093016 h 6246801"/>
              <a:gd name="connsiteX248" fmla="*/ 396789 w 9384838"/>
              <a:gd name="connsiteY248" fmla="*/ 5067573 h 6246801"/>
              <a:gd name="connsiteX249" fmla="*/ 422231 w 9384838"/>
              <a:gd name="connsiteY249" fmla="*/ 5043236 h 6246801"/>
              <a:gd name="connsiteX250" fmla="*/ 371347 w 9384838"/>
              <a:gd name="connsiteY250" fmla="*/ 5017793 h 6246801"/>
              <a:gd name="connsiteX251" fmla="*/ 396789 w 9384838"/>
              <a:gd name="connsiteY251" fmla="*/ 4992350 h 6246801"/>
              <a:gd name="connsiteX252" fmla="*/ 422231 w 9384838"/>
              <a:gd name="connsiteY252" fmla="*/ 4968013 h 6246801"/>
              <a:gd name="connsiteX253" fmla="*/ 446567 w 9384838"/>
              <a:gd name="connsiteY253" fmla="*/ 4992350 h 6246801"/>
              <a:gd name="connsiteX254" fmla="*/ 446567 w 9384838"/>
              <a:gd name="connsiteY254" fmla="*/ 5017793 h 6246801"/>
              <a:gd name="connsiteX255" fmla="*/ 472009 w 9384838"/>
              <a:gd name="connsiteY255" fmla="*/ 5043236 h 6246801"/>
              <a:gd name="connsiteX256" fmla="*/ 497451 w 9384838"/>
              <a:gd name="connsiteY256" fmla="*/ 5017793 h 6246801"/>
              <a:gd name="connsiteX257" fmla="*/ 497452 w 9384838"/>
              <a:gd name="connsiteY257" fmla="*/ 5017793 h 6246801"/>
              <a:gd name="connsiteX258" fmla="*/ 547230 w 9384838"/>
              <a:gd name="connsiteY258" fmla="*/ 5017793 h 6246801"/>
              <a:gd name="connsiteX259" fmla="*/ 521788 w 9384838"/>
              <a:gd name="connsiteY259" fmla="*/ 4992350 h 6246801"/>
              <a:gd name="connsiteX260" fmla="*/ 572672 w 9384838"/>
              <a:gd name="connsiteY260" fmla="*/ 4968013 h 6246801"/>
              <a:gd name="connsiteX261" fmla="*/ 597008 w 9384838"/>
              <a:gd name="connsiteY261" fmla="*/ 4992350 h 6246801"/>
              <a:gd name="connsiteX262" fmla="*/ 647892 w 9384838"/>
              <a:gd name="connsiteY262" fmla="*/ 4992350 h 6246801"/>
              <a:gd name="connsiteX263" fmla="*/ 647892 w 9384838"/>
              <a:gd name="connsiteY263" fmla="*/ 4968013 h 6246801"/>
              <a:gd name="connsiteX264" fmla="*/ 672228 w 9384838"/>
              <a:gd name="connsiteY264" fmla="*/ 4942570 h 6246801"/>
              <a:gd name="connsiteX265" fmla="*/ 672228 w 9384838"/>
              <a:gd name="connsiteY265" fmla="*/ 4917127 h 6246801"/>
              <a:gd name="connsiteX266" fmla="*/ 723112 w 9384838"/>
              <a:gd name="connsiteY266" fmla="*/ 4892790 h 6246801"/>
              <a:gd name="connsiteX267" fmla="*/ 772890 w 9384838"/>
              <a:gd name="connsiteY267" fmla="*/ 4892790 h 6246801"/>
              <a:gd name="connsiteX268" fmla="*/ 798333 w 9384838"/>
              <a:gd name="connsiteY268" fmla="*/ 4867347 h 6246801"/>
              <a:gd name="connsiteX269" fmla="*/ 291494 w 9384838"/>
              <a:gd name="connsiteY269" fmla="*/ 3896294 h 6246801"/>
              <a:gd name="connsiteX270" fmla="*/ 319795 w 9384838"/>
              <a:gd name="connsiteY270" fmla="*/ 3947235 h 6246801"/>
              <a:gd name="connsiteX271" fmla="*/ 280174 w 9384838"/>
              <a:gd name="connsiteY271" fmla="*/ 4026476 h 6246801"/>
              <a:gd name="connsiteX272" fmla="*/ 234893 w 9384838"/>
              <a:gd name="connsiteY272" fmla="*/ 4026476 h 6246801"/>
              <a:gd name="connsiteX273" fmla="*/ 220743 w 9384838"/>
              <a:gd name="connsiteY273" fmla="*/ 4066097 h 6246801"/>
              <a:gd name="connsiteX274" fmla="*/ 178292 w 9384838"/>
              <a:gd name="connsiteY274" fmla="*/ 4074587 h 6246801"/>
              <a:gd name="connsiteX275" fmla="*/ 133012 w 9384838"/>
              <a:gd name="connsiteY275" fmla="*/ 4111377 h 6246801"/>
              <a:gd name="connsiteX276" fmla="*/ 93391 w 9384838"/>
              <a:gd name="connsiteY276" fmla="*/ 4125528 h 6246801"/>
              <a:gd name="connsiteX277" fmla="*/ 113201 w 9384838"/>
              <a:gd name="connsiteY277" fmla="*/ 4187789 h 6246801"/>
              <a:gd name="connsiteX278" fmla="*/ 82071 w 9384838"/>
              <a:gd name="connsiteY278" fmla="*/ 4187789 h 6246801"/>
              <a:gd name="connsiteX279" fmla="*/ 59430 w 9384838"/>
              <a:gd name="connsiteY279" fmla="*/ 4250050 h 6246801"/>
              <a:gd name="connsiteX280" fmla="*/ 76411 w 9384838"/>
              <a:gd name="connsiteY280" fmla="*/ 4275521 h 6246801"/>
              <a:gd name="connsiteX281" fmla="*/ 11320 w 9384838"/>
              <a:gd name="connsiteY281" fmla="*/ 4317971 h 6246801"/>
              <a:gd name="connsiteX282" fmla="*/ 0 w 9384838"/>
              <a:gd name="connsiteY282" fmla="*/ 4230240 h 6246801"/>
              <a:gd name="connsiteX283" fmla="*/ 31130 w 9384838"/>
              <a:gd name="connsiteY283" fmla="*/ 4218920 h 6246801"/>
              <a:gd name="connsiteX284" fmla="*/ 45280 w 9384838"/>
              <a:gd name="connsiteY284" fmla="*/ 4187789 h 6246801"/>
              <a:gd name="connsiteX285" fmla="*/ 53771 w 9384838"/>
              <a:gd name="connsiteY285" fmla="*/ 4131188 h 6246801"/>
              <a:gd name="connsiteX286" fmla="*/ 70751 w 9384838"/>
              <a:gd name="connsiteY286" fmla="*/ 4105717 h 6246801"/>
              <a:gd name="connsiteX287" fmla="*/ 124522 w 9384838"/>
              <a:gd name="connsiteY287" fmla="*/ 4083077 h 6246801"/>
              <a:gd name="connsiteX288" fmla="*/ 152822 w 9384838"/>
              <a:gd name="connsiteY288" fmla="*/ 4040626 h 6246801"/>
              <a:gd name="connsiteX289" fmla="*/ 104711 w 9384838"/>
              <a:gd name="connsiteY289" fmla="*/ 4023646 h 6246801"/>
              <a:gd name="connsiteX290" fmla="*/ 104711 w 9384838"/>
              <a:gd name="connsiteY290" fmla="*/ 3981195 h 6246801"/>
              <a:gd name="connsiteX291" fmla="*/ 144332 w 9384838"/>
              <a:gd name="connsiteY291" fmla="*/ 3981195 h 6246801"/>
              <a:gd name="connsiteX292" fmla="*/ 181122 w 9384838"/>
              <a:gd name="connsiteY292" fmla="*/ 4020816 h 6246801"/>
              <a:gd name="connsiteX293" fmla="*/ 240553 w 9384838"/>
              <a:gd name="connsiteY293" fmla="*/ 3955725 h 6246801"/>
              <a:gd name="connsiteX294" fmla="*/ 271684 w 9384838"/>
              <a:gd name="connsiteY294" fmla="*/ 3907614 h 6246801"/>
              <a:gd name="connsiteX295" fmla="*/ 291494 w 9384838"/>
              <a:gd name="connsiteY295" fmla="*/ 3896294 h 6246801"/>
              <a:gd name="connsiteX296" fmla="*/ 481106 w 9384838"/>
              <a:gd name="connsiteY296" fmla="*/ 3596309 h 6246801"/>
              <a:gd name="connsiteX297" fmla="*/ 435825 w 9384838"/>
              <a:gd name="connsiteY297" fmla="*/ 3664230 h 6246801"/>
              <a:gd name="connsiteX298" fmla="*/ 396205 w 9384838"/>
              <a:gd name="connsiteY298" fmla="*/ 3638759 h 6246801"/>
              <a:gd name="connsiteX299" fmla="*/ 481106 w 9384838"/>
              <a:gd name="connsiteY299" fmla="*/ 3596309 h 6246801"/>
              <a:gd name="connsiteX300" fmla="*/ 4460871 w 9384838"/>
              <a:gd name="connsiteY300" fmla="*/ 3512231 h 6246801"/>
              <a:gd name="connsiteX301" fmla="*/ 4435429 w 9384838"/>
              <a:gd name="connsiteY301" fmla="*/ 3563117 h 6246801"/>
              <a:gd name="connsiteX302" fmla="*/ 4385651 w 9384838"/>
              <a:gd name="connsiteY302" fmla="*/ 3612896 h 6246801"/>
              <a:gd name="connsiteX303" fmla="*/ 4385651 w 9384838"/>
              <a:gd name="connsiteY303" fmla="*/ 3638339 h 6246801"/>
              <a:gd name="connsiteX304" fmla="*/ 4435429 w 9384838"/>
              <a:gd name="connsiteY304" fmla="*/ 3638339 h 6246801"/>
              <a:gd name="connsiteX305" fmla="*/ 4435429 w 9384838"/>
              <a:gd name="connsiteY305" fmla="*/ 3662676 h 6246801"/>
              <a:gd name="connsiteX306" fmla="*/ 4385651 w 9384838"/>
              <a:gd name="connsiteY306" fmla="*/ 3713562 h 6246801"/>
              <a:gd name="connsiteX307" fmla="*/ 4284989 w 9384838"/>
              <a:gd name="connsiteY307" fmla="*/ 3737899 h 6246801"/>
              <a:gd name="connsiteX308" fmla="*/ 4310431 w 9384838"/>
              <a:gd name="connsiteY308" fmla="*/ 3688119 h 6246801"/>
              <a:gd name="connsiteX309" fmla="*/ 4335873 w 9384838"/>
              <a:gd name="connsiteY309" fmla="*/ 3662676 h 6246801"/>
              <a:gd name="connsiteX310" fmla="*/ 4335873 w 9384838"/>
              <a:gd name="connsiteY310" fmla="*/ 3638339 h 6246801"/>
              <a:gd name="connsiteX311" fmla="*/ 4284989 w 9384838"/>
              <a:gd name="connsiteY311" fmla="*/ 3662676 h 6246801"/>
              <a:gd name="connsiteX312" fmla="*/ 4284989 w 9384838"/>
              <a:gd name="connsiteY312" fmla="*/ 3612896 h 6246801"/>
              <a:gd name="connsiteX313" fmla="*/ 4360209 w 9384838"/>
              <a:gd name="connsiteY313" fmla="*/ 3537674 h 6246801"/>
              <a:gd name="connsiteX314" fmla="*/ 4460871 w 9384838"/>
              <a:gd name="connsiteY314" fmla="*/ 3512231 h 6246801"/>
              <a:gd name="connsiteX315" fmla="*/ 605629 w 9384838"/>
              <a:gd name="connsiteY315" fmla="*/ 3364245 h 6246801"/>
              <a:gd name="connsiteX316" fmla="*/ 611289 w 9384838"/>
              <a:gd name="connsiteY316" fmla="*/ 3409526 h 6246801"/>
              <a:gd name="connsiteX317" fmla="*/ 633929 w 9384838"/>
              <a:gd name="connsiteY317" fmla="*/ 3437826 h 6246801"/>
              <a:gd name="connsiteX318" fmla="*/ 616949 w 9384838"/>
              <a:gd name="connsiteY318" fmla="*/ 3485937 h 6246801"/>
              <a:gd name="connsiteX319" fmla="*/ 599969 w 9384838"/>
              <a:gd name="connsiteY319" fmla="*/ 3497257 h 6246801"/>
              <a:gd name="connsiteX320" fmla="*/ 560348 w 9384838"/>
              <a:gd name="connsiteY320" fmla="*/ 3451976 h 6246801"/>
              <a:gd name="connsiteX321" fmla="*/ 577328 w 9384838"/>
              <a:gd name="connsiteY321" fmla="*/ 3415186 h 6246801"/>
              <a:gd name="connsiteX322" fmla="*/ 574498 w 9384838"/>
              <a:gd name="connsiteY322" fmla="*/ 3369905 h 6246801"/>
              <a:gd name="connsiteX323" fmla="*/ 605629 w 9384838"/>
              <a:gd name="connsiteY323" fmla="*/ 3364245 h 6246801"/>
              <a:gd name="connsiteX324" fmla="*/ 1098059 w 9384838"/>
              <a:gd name="connsiteY324" fmla="*/ 3109544 h 6246801"/>
              <a:gd name="connsiteX325" fmla="*/ 1081079 w 9384838"/>
              <a:gd name="connsiteY325" fmla="*/ 3137841 h 6246801"/>
              <a:gd name="connsiteX326" fmla="*/ 1064099 w 9384838"/>
              <a:gd name="connsiteY326" fmla="*/ 3154822 h 6246801"/>
              <a:gd name="connsiteX327" fmla="*/ 1038628 w 9384838"/>
              <a:gd name="connsiteY327" fmla="*/ 3143502 h 6246801"/>
              <a:gd name="connsiteX328" fmla="*/ 1098059 w 9384838"/>
              <a:gd name="connsiteY328" fmla="*/ 3109544 h 6246801"/>
              <a:gd name="connsiteX329" fmla="*/ 905615 w 9384838"/>
              <a:gd name="connsiteY329" fmla="*/ 3061433 h 6246801"/>
              <a:gd name="connsiteX330" fmla="*/ 905615 w 9384838"/>
              <a:gd name="connsiteY330" fmla="*/ 3098224 h 6246801"/>
              <a:gd name="connsiteX331" fmla="*/ 874484 w 9384838"/>
              <a:gd name="connsiteY331" fmla="*/ 3149161 h 6246801"/>
              <a:gd name="connsiteX332" fmla="*/ 820713 w 9384838"/>
              <a:gd name="connsiteY332" fmla="*/ 3171802 h 6246801"/>
              <a:gd name="connsiteX333" fmla="*/ 826373 w 9384838"/>
              <a:gd name="connsiteY333" fmla="*/ 3205762 h 6246801"/>
              <a:gd name="connsiteX334" fmla="*/ 769772 w 9384838"/>
              <a:gd name="connsiteY334" fmla="*/ 3214252 h 6246801"/>
              <a:gd name="connsiteX335" fmla="*/ 775432 w 9384838"/>
              <a:gd name="connsiteY335" fmla="*/ 3253873 h 6246801"/>
              <a:gd name="connsiteX336" fmla="*/ 738642 w 9384838"/>
              <a:gd name="connsiteY336" fmla="*/ 3245383 h 6246801"/>
              <a:gd name="connsiteX337" fmla="*/ 724492 w 9384838"/>
              <a:gd name="connsiteY337" fmla="*/ 3214252 h 6246801"/>
              <a:gd name="connsiteX338" fmla="*/ 701851 w 9384838"/>
              <a:gd name="connsiteY338" fmla="*/ 3183122 h 6246801"/>
              <a:gd name="connsiteX339" fmla="*/ 724492 w 9384838"/>
              <a:gd name="connsiteY339" fmla="*/ 3168972 h 6246801"/>
              <a:gd name="connsiteX340" fmla="*/ 747132 w 9384838"/>
              <a:gd name="connsiteY340" fmla="*/ 3146331 h 6246801"/>
              <a:gd name="connsiteX341" fmla="*/ 843354 w 9384838"/>
              <a:gd name="connsiteY341" fmla="*/ 3098224 h 6246801"/>
              <a:gd name="connsiteX342" fmla="*/ 905615 w 9384838"/>
              <a:gd name="connsiteY342" fmla="*/ 3061433 h 6246801"/>
              <a:gd name="connsiteX343" fmla="*/ 936745 w 9384838"/>
              <a:gd name="connsiteY343" fmla="*/ 3033132 h 6246801"/>
              <a:gd name="connsiteX344" fmla="*/ 973535 w 9384838"/>
              <a:gd name="connsiteY344" fmla="*/ 3081244 h 6246801"/>
              <a:gd name="connsiteX345" fmla="*/ 948066 w 9384838"/>
              <a:gd name="connsiteY345" fmla="*/ 3115203 h 6246801"/>
              <a:gd name="connsiteX346" fmla="*/ 925424 w 9384838"/>
              <a:gd name="connsiteY346" fmla="*/ 3067093 h 6246801"/>
              <a:gd name="connsiteX347" fmla="*/ 936745 w 9384838"/>
              <a:gd name="connsiteY347" fmla="*/ 3033132 h 6246801"/>
              <a:gd name="connsiteX348" fmla="*/ 5840275 w 9384838"/>
              <a:gd name="connsiteY348" fmla="*/ 2081897 h 6246801"/>
              <a:gd name="connsiteX349" fmla="*/ 5891159 w 9384838"/>
              <a:gd name="connsiteY349" fmla="*/ 2132783 h 6246801"/>
              <a:gd name="connsiteX350" fmla="*/ 5891159 w 9384838"/>
              <a:gd name="connsiteY350" fmla="*/ 2158226 h 6246801"/>
              <a:gd name="connsiteX351" fmla="*/ 5966379 w 9384838"/>
              <a:gd name="connsiteY351" fmla="*/ 2208005 h 6246801"/>
              <a:gd name="connsiteX352" fmla="*/ 6016157 w 9384838"/>
              <a:gd name="connsiteY352" fmla="*/ 2208005 h 6246801"/>
              <a:gd name="connsiteX353" fmla="*/ 6041599 w 9384838"/>
              <a:gd name="connsiteY353" fmla="*/ 2208005 h 6246801"/>
              <a:gd name="connsiteX354" fmla="*/ 5966379 w 9384838"/>
              <a:gd name="connsiteY354" fmla="*/ 2308672 h 6246801"/>
              <a:gd name="connsiteX355" fmla="*/ 5916601 w 9384838"/>
              <a:gd name="connsiteY355" fmla="*/ 2558676 h 6246801"/>
              <a:gd name="connsiteX356" fmla="*/ 5916601 w 9384838"/>
              <a:gd name="connsiteY356" fmla="*/ 2659341 h 6246801"/>
              <a:gd name="connsiteX357" fmla="*/ 5966379 w 9384838"/>
              <a:gd name="connsiteY357" fmla="*/ 2684786 h 6246801"/>
              <a:gd name="connsiteX358" fmla="*/ 5991821 w 9384838"/>
              <a:gd name="connsiteY358" fmla="*/ 2734563 h 6246801"/>
              <a:gd name="connsiteX359" fmla="*/ 6016157 w 9384838"/>
              <a:gd name="connsiteY359" fmla="*/ 2785448 h 6246801"/>
              <a:gd name="connsiteX360" fmla="*/ 6016157 w 9384838"/>
              <a:gd name="connsiteY360" fmla="*/ 2860670 h 6246801"/>
              <a:gd name="connsiteX361" fmla="*/ 5991821 w 9384838"/>
              <a:gd name="connsiteY361" fmla="*/ 2885007 h 6246801"/>
              <a:gd name="connsiteX362" fmla="*/ 6016157 w 9384838"/>
              <a:gd name="connsiteY362" fmla="*/ 2910449 h 6246801"/>
              <a:gd name="connsiteX363" fmla="*/ 5991821 w 9384838"/>
              <a:gd name="connsiteY363" fmla="*/ 2935892 h 6246801"/>
              <a:gd name="connsiteX364" fmla="*/ 5991821 w 9384838"/>
              <a:gd name="connsiteY364" fmla="*/ 2960229 h 6246801"/>
              <a:gd name="connsiteX365" fmla="*/ 6041599 w 9384838"/>
              <a:gd name="connsiteY365" fmla="*/ 2985670 h 6246801"/>
              <a:gd name="connsiteX366" fmla="*/ 6016157 w 9384838"/>
              <a:gd name="connsiteY366" fmla="*/ 3035453 h 6246801"/>
              <a:gd name="connsiteX367" fmla="*/ 6041599 w 9384838"/>
              <a:gd name="connsiteY367" fmla="*/ 3086339 h 6246801"/>
              <a:gd name="connsiteX368" fmla="*/ 5991821 w 9384838"/>
              <a:gd name="connsiteY368" fmla="*/ 3185896 h 6246801"/>
              <a:gd name="connsiteX369" fmla="*/ 6016157 w 9384838"/>
              <a:gd name="connsiteY369" fmla="*/ 3185896 h 6246801"/>
              <a:gd name="connsiteX370" fmla="*/ 6016157 w 9384838"/>
              <a:gd name="connsiteY370" fmla="*/ 3236782 h 6246801"/>
              <a:gd name="connsiteX371" fmla="*/ 5966379 w 9384838"/>
              <a:gd name="connsiteY371" fmla="*/ 3261118 h 6246801"/>
              <a:gd name="connsiteX372" fmla="*/ 5966379 w 9384838"/>
              <a:gd name="connsiteY372" fmla="*/ 3286561 h 6246801"/>
              <a:gd name="connsiteX373" fmla="*/ 5916601 w 9384838"/>
              <a:gd name="connsiteY373" fmla="*/ 3361784 h 6246801"/>
              <a:gd name="connsiteX374" fmla="*/ 5916601 w 9384838"/>
              <a:gd name="connsiteY374" fmla="*/ 3412670 h 6246801"/>
              <a:gd name="connsiteX375" fmla="*/ 5865717 w 9384838"/>
              <a:gd name="connsiteY375" fmla="*/ 3437007 h 6246801"/>
              <a:gd name="connsiteX376" fmla="*/ 5840275 w 9384838"/>
              <a:gd name="connsiteY376" fmla="*/ 3462450 h 6246801"/>
              <a:gd name="connsiteX377" fmla="*/ 5815939 w 9384838"/>
              <a:gd name="connsiteY377" fmla="*/ 3437007 h 6246801"/>
              <a:gd name="connsiteX378" fmla="*/ 5815939 w 9384838"/>
              <a:gd name="connsiteY378" fmla="*/ 3487893 h 6246801"/>
              <a:gd name="connsiteX379" fmla="*/ 5765055 w 9384838"/>
              <a:gd name="connsiteY379" fmla="*/ 3462450 h 6246801"/>
              <a:gd name="connsiteX380" fmla="*/ 5765055 w 9384838"/>
              <a:gd name="connsiteY380" fmla="*/ 3462451 h 6246801"/>
              <a:gd name="connsiteX381" fmla="*/ 5790497 w 9384838"/>
              <a:gd name="connsiteY381" fmla="*/ 3512230 h 6246801"/>
              <a:gd name="connsiteX382" fmla="*/ 5740719 w 9384838"/>
              <a:gd name="connsiteY382" fmla="*/ 3537673 h 6246801"/>
              <a:gd name="connsiteX383" fmla="*/ 5715277 w 9384838"/>
              <a:gd name="connsiteY383" fmla="*/ 3563116 h 6246801"/>
              <a:gd name="connsiteX384" fmla="*/ 5689835 w 9384838"/>
              <a:gd name="connsiteY384" fmla="*/ 3587453 h 6246801"/>
              <a:gd name="connsiteX385" fmla="*/ 5715277 w 9384838"/>
              <a:gd name="connsiteY385" fmla="*/ 3612896 h 6246801"/>
              <a:gd name="connsiteX386" fmla="*/ 5665499 w 9384838"/>
              <a:gd name="connsiteY386" fmla="*/ 3612896 h 6246801"/>
              <a:gd name="connsiteX387" fmla="*/ 5640057 w 9384838"/>
              <a:gd name="connsiteY387" fmla="*/ 3638339 h 6246801"/>
              <a:gd name="connsiteX388" fmla="*/ 5665499 w 9384838"/>
              <a:gd name="connsiteY388" fmla="*/ 3638339 h 6246801"/>
              <a:gd name="connsiteX389" fmla="*/ 5665499 w 9384838"/>
              <a:gd name="connsiteY389" fmla="*/ 3662676 h 6246801"/>
              <a:gd name="connsiteX390" fmla="*/ 5640057 w 9384838"/>
              <a:gd name="connsiteY390" fmla="*/ 3662676 h 6246801"/>
              <a:gd name="connsiteX391" fmla="*/ 5665499 w 9384838"/>
              <a:gd name="connsiteY391" fmla="*/ 3688119 h 6246801"/>
              <a:gd name="connsiteX392" fmla="*/ 5640057 w 9384838"/>
              <a:gd name="connsiteY392" fmla="*/ 3763342 h 6246801"/>
              <a:gd name="connsiteX393" fmla="*/ 5590279 w 9384838"/>
              <a:gd name="connsiteY393" fmla="*/ 3737899 h 6246801"/>
              <a:gd name="connsiteX394" fmla="*/ 5515059 w 9384838"/>
              <a:gd name="connsiteY394" fmla="*/ 3737899 h 6246801"/>
              <a:gd name="connsiteX395" fmla="*/ 5464175 w 9384838"/>
              <a:gd name="connsiteY395" fmla="*/ 3713562 h 6246801"/>
              <a:gd name="connsiteX396" fmla="*/ 5439839 w 9384838"/>
              <a:gd name="connsiteY396" fmla="*/ 3737899 h 6246801"/>
              <a:gd name="connsiteX397" fmla="*/ 5464175 w 9384838"/>
              <a:gd name="connsiteY397" fmla="*/ 3763342 h 6246801"/>
              <a:gd name="connsiteX398" fmla="*/ 5414397 w 9384838"/>
              <a:gd name="connsiteY398" fmla="*/ 3788785 h 6246801"/>
              <a:gd name="connsiteX399" fmla="*/ 5339177 w 9384838"/>
              <a:gd name="connsiteY399" fmla="*/ 3939230 h 6246801"/>
              <a:gd name="connsiteX400" fmla="*/ 5364619 w 9384838"/>
              <a:gd name="connsiteY400" fmla="*/ 4014453 h 6246801"/>
              <a:gd name="connsiteX401" fmla="*/ 5364618 w 9384838"/>
              <a:gd name="connsiteY401" fmla="*/ 4014453 h 6246801"/>
              <a:gd name="connsiteX402" fmla="*/ 5364618 w 9384838"/>
              <a:gd name="connsiteY402" fmla="*/ 4089676 h 6246801"/>
              <a:gd name="connsiteX403" fmla="*/ 5313734 w 9384838"/>
              <a:gd name="connsiteY403" fmla="*/ 4289902 h 6246801"/>
              <a:gd name="connsiteX404" fmla="*/ 5238514 w 9384838"/>
              <a:gd name="connsiteY404" fmla="*/ 4416010 h 6246801"/>
              <a:gd name="connsiteX405" fmla="*/ 5213072 w 9384838"/>
              <a:gd name="connsiteY405" fmla="*/ 4440347 h 6246801"/>
              <a:gd name="connsiteX406" fmla="*/ 5163294 w 9384838"/>
              <a:gd name="connsiteY406" fmla="*/ 4440347 h 6246801"/>
              <a:gd name="connsiteX407" fmla="*/ 5137852 w 9384838"/>
              <a:gd name="connsiteY407" fmla="*/ 4465790 h 6246801"/>
              <a:gd name="connsiteX408" fmla="*/ 5163294 w 9384838"/>
              <a:gd name="connsiteY408" fmla="*/ 4465790 h 6246801"/>
              <a:gd name="connsiteX409" fmla="*/ 5062632 w 9384838"/>
              <a:gd name="connsiteY409" fmla="*/ 4616236 h 6246801"/>
              <a:gd name="connsiteX410" fmla="*/ 5038296 w 9384838"/>
              <a:gd name="connsiteY410" fmla="*/ 4691459 h 6246801"/>
              <a:gd name="connsiteX411" fmla="*/ 5012854 w 9384838"/>
              <a:gd name="connsiteY411" fmla="*/ 4716902 h 6246801"/>
              <a:gd name="connsiteX412" fmla="*/ 4987412 w 9384838"/>
              <a:gd name="connsiteY412" fmla="*/ 4792125 h 6246801"/>
              <a:gd name="connsiteX413" fmla="*/ 5012854 w 9384838"/>
              <a:gd name="connsiteY413" fmla="*/ 4917127 h 6246801"/>
              <a:gd name="connsiteX414" fmla="*/ 5062632 w 9384838"/>
              <a:gd name="connsiteY414" fmla="*/ 5043236 h 6246801"/>
              <a:gd name="connsiteX415" fmla="*/ 5013583 w 9384838"/>
              <a:gd name="connsiteY415" fmla="*/ 4993096 h 6246801"/>
              <a:gd name="connsiteX416" fmla="*/ 5062632 w 9384838"/>
              <a:gd name="connsiteY416" fmla="*/ 5043237 h 6246801"/>
              <a:gd name="connsiteX417" fmla="*/ 4987412 w 9384838"/>
              <a:gd name="connsiteY417" fmla="*/ 5043237 h 6246801"/>
              <a:gd name="connsiteX418" fmla="*/ 4963076 w 9384838"/>
              <a:gd name="connsiteY418" fmla="*/ 5017794 h 6246801"/>
              <a:gd name="connsiteX419" fmla="*/ 4862414 w 9384838"/>
              <a:gd name="connsiteY419" fmla="*/ 5067574 h 6246801"/>
              <a:gd name="connsiteX420" fmla="*/ 4812636 w 9384838"/>
              <a:gd name="connsiteY420" fmla="*/ 5142796 h 6246801"/>
              <a:gd name="connsiteX421" fmla="*/ 4812636 w 9384838"/>
              <a:gd name="connsiteY421" fmla="*/ 5193682 h 6246801"/>
              <a:gd name="connsiteX422" fmla="*/ 4787194 w 9384838"/>
              <a:gd name="connsiteY422" fmla="*/ 5243462 h 6246801"/>
              <a:gd name="connsiteX423" fmla="*/ 4711974 w 9384838"/>
              <a:gd name="connsiteY423" fmla="*/ 5268905 h 6246801"/>
              <a:gd name="connsiteX424" fmla="*/ 4686532 w 9384838"/>
              <a:gd name="connsiteY424" fmla="*/ 5243462 h 6246801"/>
              <a:gd name="connsiteX425" fmla="*/ 4636753 w 9384838"/>
              <a:gd name="connsiteY425" fmla="*/ 5268905 h 6246801"/>
              <a:gd name="connsiteX426" fmla="*/ 4611311 w 9384838"/>
              <a:gd name="connsiteY426" fmla="*/ 5293242 h 6246801"/>
              <a:gd name="connsiteX427" fmla="*/ 4561533 w 9384838"/>
              <a:gd name="connsiteY427" fmla="*/ 5344128 h 6246801"/>
              <a:gd name="connsiteX428" fmla="*/ 4536091 w 9384838"/>
              <a:gd name="connsiteY428" fmla="*/ 5293242 h 6246801"/>
              <a:gd name="connsiteX429" fmla="*/ 4561533 w 9384838"/>
              <a:gd name="connsiteY429" fmla="*/ 5293242 h 6246801"/>
              <a:gd name="connsiteX430" fmla="*/ 4561533 w 9384838"/>
              <a:gd name="connsiteY430" fmla="*/ 5268905 h 6246801"/>
              <a:gd name="connsiteX431" fmla="*/ 4585869 w 9384838"/>
              <a:gd name="connsiteY431" fmla="*/ 5218019 h 6246801"/>
              <a:gd name="connsiteX432" fmla="*/ 4585869 w 9384838"/>
              <a:gd name="connsiteY432" fmla="*/ 5193682 h 6246801"/>
              <a:gd name="connsiteX433" fmla="*/ 4611311 w 9384838"/>
              <a:gd name="connsiteY433" fmla="*/ 5168239 h 6246801"/>
              <a:gd name="connsiteX434" fmla="*/ 4611311 w 9384838"/>
              <a:gd name="connsiteY434" fmla="*/ 5142796 h 6246801"/>
              <a:gd name="connsiteX435" fmla="*/ 4585869 w 9384838"/>
              <a:gd name="connsiteY435" fmla="*/ 5142796 h 6246801"/>
              <a:gd name="connsiteX436" fmla="*/ 4611311 w 9384838"/>
              <a:gd name="connsiteY436" fmla="*/ 5118460 h 6246801"/>
              <a:gd name="connsiteX437" fmla="*/ 4636753 w 9384838"/>
              <a:gd name="connsiteY437" fmla="*/ 5118460 h 6246801"/>
              <a:gd name="connsiteX438" fmla="*/ 4636753 w 9384838"/>
              <a:gd name="connsiteY438" fmla="*/ 5093017 h 6246801"/>
              <a:gd name="connsiteX439" fmla="*/ 4686532 w 9384838"/>
              <a:gd name="connsiteY439" fmla="*/ 5067574 h 6246801"/>
              <a:gd name="connsiteX440" fmla="*/ 4737416 w 9384838"/>
              <a:gd name="connsiteY440" fmla="*/ 5043237 h 6246801"/>
              <a:gd name="connsiteX441" fmla="*/ 4737416 w 9384838"/>
              <a:gd name="connsiteY441" fmla="*/ 5017794 h 6246801"/>
              <a:gd name="connsiteX442" fmla="*/ 4737416 w 9384838"/>
              <a:gd name="connsiteY442" fmla="*/ 4992351 h 6246801"/>
              <a:gd name="connsiteX443" fmla="*/ 4686532 w 9384838"/>
              <a:gd name="connsiteY443" fmla="*/ 4942571 h 6246801"/>
              <a:gd name="connsiteX444" fmla="*/ 4662196 w 9384838"/>
              <a:gd name="connsiteY444" fmla="*/ 4968014 h 6246801"/>
              <a:gd name="connsiteX445" fmla="*/ 4636753 w 9384838"/>
              <a:gd name="connsiteY445" fmla="*/ 4968014 h 6246801"/>
              <a:gd name="connsiteX446" fmla="*/ 4611311 w 9384838"/>
              <a:gd name="connsiteY446" fmla="*/ 4942571 h 6246801"/>
              <a:gd name="connsiteX447" fmla="*/ 4585869 w 9384838"/>
              <a:gd name="connsiteY447" fmla="*/ 4992350 h 6246801"/>
              <a:gd name="connsiteX448" fmla="*/ 4611310 w 9384838"/>
              <a:gd name="connsiteY448" fmla="*/ 5017792 h 6246801"/>
              <a:gd name="connsiteX449" fmla="*/ 4611311 w 9384838"/>
              <a:gd name="connsiteY449" fmla="*/ 5017793 h 6246801"/>
              <a:gd name="connsiteX450" fmla="*/ 4536091 w 9384838"/>
              <a:gd name="connsiteY450" fmla="*/ 5043236 h 6246801"/>
              <a:gd name="connsiteX451" fmla="*/ 4510649 w 9384838"/>
              <a:gd name="connsiteY451" fmla="*/ 5043236 h 6246801"/>
              <a:gd name="connsiteX452" fmla="*/ 4510649 w 9384838"/>
              <a:gd name="connsiteY452" fmla="*/ 5118458 h 6246801"/>
              <a:gd name="connsiteX453" fmla="*/ 4561533 w 9384838"/>
              <a:gd name="connsiteY453" fmla="*/ 5168238 h 6246801"/>
              <a:gd name="connsiteX454" fmla="*/ 4536091 w 9384838"/>
              <a:gd name="connsiteY454" fmla="*/ 5168238 h 6246801"/>
              <a:gd name="connsiteX455" fmla="*/ 4510649 w 9384838"/>
              <a:gd name="connsiteY455" fmla="*/ 5168238 h 6246801"/>
              <a:gd name="connsiteX456" fmla="*/ 4510649 w 9384838"/>
              <a:gd name="connsiteY456" fmla="*/ 5193681 h 6246801"/>
              <a:gd name="connsiteX457" fmla="*/ 4486313 w 9384838"/>
              <a:gd name="connsiteY457" fmla="*/ 5168238 h 6246801"/>
              <a:gd name="connsiteX458" fmla="*/ 4486313 w 9384838"/>
              <a:gd name="connsiteY458" fmla="*/ 5118458 h 6246801"/>
              <a:gd name="connsiteX459" fmla="*/ 4460871 w 9384838"/>
              <a:gd name="connsiteY459" fmla="*/ 5093016 h 6246801"/>
              <a:gd name="connsiteX460" fmla="*/ 4385651 w 9384838"/>
              <a:gd name="connsiteY460" fmla="*/ 5067573 h 6246801"/>
              <a:gd name="connsiteX461" fmla="*/ 4310431 w 9384838"/>
              <a:gd name="connsiteY461" fmla="*/ 5093016 h 6246801"/>
              <a:gd name="connsiteX462" fmla="*/ 4284989 w 9384838"/>
              <a:gd name="connsiteY462" fmla="*/ 5142795 h 6246801"/>
              <a:gd name="connsiteX463" fmla="*/ 4284989 w 9384838"/>
              <a:gd name="connsiteY463" fmla="*/ 5142796 h 6246801"/>
              <a:gd name="connsiteX464" fmla="*/ 4260653 w 9384838"/>
              <a:gd name="connsiteY464" fmla="*/ 5168239 h 6246801"/>
              <a:gd name="connsiteX465" fmla="*/ 4260653 w 9384838"/>
              <a:gd name="connsiteY465" fmla="*/ 5193683 h 6246801"/>
              <a:gd name="connsiteX466" fmla="*/ 4284989 w 9384838"/>
              <a:gd name="connsiteY466" fmla="*/ 5243462 h 6246801"/>
              <a:gd name="connsiteX467" fmla="*/ 4235211 w 9384838"/>
              <a:gd name="connsiteY467" fmla="*/ 5268905 h 6246801"/>
              <a:gd name="connsiteX468" fmla="*/ 4185433 w 9384838"/>
              <a:gd name="connsiteY468" fmla="*/ 5344128 h 6246801"/>
              <a:gd name="connsiteX469" fmla="*/ 4110213 w 9384838"/>
              <a:gd name="connsiteY469" fmla="*/ 5369571 h 6246801"/>
              <a:gd name="connsiteX470" fmla="*/ 4084771 w 9384838"/>
              <a:gd name="connsiteY470" fmla="*/ 5318685 h 6246801"/>
              <a:gd name="connsiteX471" fmla="*/ 4110213 w 9384838"/>
              <a:gd name="connsiteY471" fmla="*/ 5243462 h 6246801"/>
              <a:gd name="connsiteX472" fmla="*/ 4134549 w 9384838"/>
              <a:gd name="connsiteY472" fmla="*/ 5193683 h 6246801"/>
              <a:gd name="connsiteX473" fmla="*/ 4134549 w 9384838"/>
              <a:gd name="connsiteY473" fmla="*/ 5168239 h 6246801"/>
              <a:gd name="connsiteX474" fmla="*/ 4185433 w 9384838"/>
              <a:gd name="connsiteY474" fmla="*/ 5168239 h 6246801"/>
              <a:gd name="connsiteX475" fmla="*/ 4209769 w 9384838"/>
              <a:gd name="connsiteY475" fmla="*/ 5142796 h 6246801"/>
              <a:gd name="connsiteX476" fmla="*/ 4185433 w 9384838"/>
              <a:gd name="connsiteY476" fmla="*/ 5118460 h 6246801"/>
              <a:gd name="connsiteX477" fmla="*/ 4084771 w 9384838"/>
              <a:gd name="connsiteY477" fmla="*/ 5093017 h 6246801"/>
              <a:gd name="connsiteX478" fmla="*/ 4034993 w 9384838"/>
              <a:gd name="connsiteY478" fmla="*/ 5142796 h 6246801"/>
              <a:gd name="connsiteX479" fmla="*/ 3958666 w 9384838"/>
              <a:gd name="connsiteY479" fmla="*/ 5168239 h 6246801"/>
              <a:gd name="connsiteX480" fmla="*/ 3908904 w 9384838"/>
              <a:gd name="connsiteY480" fmla="*/ 5218019 h 6246801"/>
              <a:gd name="connsiteX481" fmla="*/ 3859127 w 9384838"/>
              <a:gd name="connsiteY481" fmla="*/ 5293242 h 6246801"/>
              <a:gd name="connsiteX482" fmla="*/ 3758465 w 9384838"/>
              <a:gd name="connsiteY482" fmla="*/ 5243462 h 6246801"/>
              <a:gd name="connsiteX483" fmla="*/ 3708688 w 9384838"/>
              <a:gd name="connsiteY483" fmla="*/ 5243462 h 6246801"/>
              <a:gd name="connsiteX484" fmla="*/ 3582584 w 9384838"/>
              <a:gd name="connsiteY484" fmla="*/ 5193683 h 6246801"/>
              <a:gd name="connsiteX485" fmla="*/ 3589545 w 9384838"/>
              <a:gd name="connsiteY485" fmla="*/ 5173103 h 6246801"/>
              <a:gd name="connsiteX486" fmla="*/ 3589543 w 9384838"/>
              <a:gd name="connsiteY486" fmla="*/ 5173102 h 6246801"/>
              <a:gd name="connsiteX487" fmla="*/ 3582582 w 9384838"/>
              <a:gd name="connsiteY487" fmla="*/ 5193682 h 6246801"/>
              <a:gd name="connsiteX488" fmla="*/ 3382367 w 9384838"/>
              <a:gd name="connsiteY488" fmla="*/ 5193682 h 6246801"/>
              <a:gd name="connsiteX489" fmla="*/ 3421081 w 9384838"/>
              <a:gd name="connsiteY489" fmla="*/ 5164921 h 6246801"/>
              <a:gd name="connsiteX490" fmla="*/ 3483028 w 9384838"/>
              <a:gd name="connsiteY490" fmla="*/ 5168239 h 6246801"/>
              <a:gd name="connsiteX491" fmla="*/ 3532805 w 9384838"/>
              <a:gd name="connsiteY491" fmla="*/ 5168239 h 6246801"/>
              <a:gd name="connsiteX492" fmla="*/ 3532805 w 9384838"/>
              <a:gd name="connsiteY492" fmla="*/ 5118459 h 6246801"/>
              <a:gd name="connsiteX493" fmla="*/ 3507365 w 9384838"/>
              <a:gd name="connsiteY493" fmla="*/ 5093016 h 6246801"/>
              <a:gd name="connsiteX494" fmla="*/ 3483028 w 9384838"/>
              <a:gd name="connsiteY494" fmla="*/ 5118459 h 6246801"/>
              <a:gd name="connsiteX495" fmla="*/ 3432144 w 9384838"/>
              <a:gd name="connsiteY495" fmla="*/ 5093016 h 6246801"/>
              <a:gd name="connsiteX496" fmla="*/ 3407808 w 9384838"/>
              <a:gd name="connsiteY496" fmla="*/ 5093016 h 6246801"/>
              <a:gd name="connsiteX497" fmla="*/ 3407808 w 9384838"/>
              <a:gd name="connsiteY497" fmla="*/ 5043237 h 6246801"/>
              <a:gd name="connsiteX498" fmla="*/ 3382367 w 9384838"/>
              <a:gd name="connsiteY498" fmla="*/ 5043237 h 6246801"/>
              <a:gd name="connsiteX499" fmla="*/ 3356924 w 9384838"/>
              <a:gd name="connsiteY499" fmla="*/ 5093016 h 6246801"/>
              <a:gd name="connsiteX500" fmla="*/ 3382367 w 9384838"/>
              <a:gd name="connsiteY500" fmla="*/ 5118459 h 6246801"/>
              <a:gd name="connsiteX501" fmla="*/ 3382367 w 9384838"/>
              <a:gd name="connsiteY501" fmla="*/ 5142796 h 6246801"/>
              <a:gd name="connsiteX502" fmla="*/ 3331482 w 9384838"/>
              <a:gd name="connsiteY502" fmla="*/ 5093016 h 6246801"/>
              <a:gd name="connsiteX503" fmla="*/ 3356924 w 9384838"/>
              <a:gd name="connsiteY503" fmla="*/ 5067573 h 6246801"/>
              <a:gd name="connsiteX504" fmla="*/ 3356924 w 9384838"/>
              <a:gd name="connsiteY504" fmla="*/ 4992351 h 6246801"/>
              <a:gd name="connsiteX505" fmla="*/ 3407808 w 9384838"/>
              <a:gd name="connsiteY505" fmla="*/ 4942571 h 6246801"/>
              <a:gd name="connsiteX506" fmla="*/ 3356924 w 9384838"/>
              <a:gd name="connsiteY506" fmla="*/ 4942571 h 6246801"/>
              <a:gd name="connsiteX507" fmla="*/ 3349625 w 9384838"/>
              <a:gd name="connsiteY507" fmla="*/ 4928288 h 6246801"/>
              <a:gd name="connsiteX508" fmla="*/ 3349624 w 9384838"/>
              <a:gd name="connsiteY508" fmla="*/ 4928288 h 6246801"/>
              <a:gd name="connsiteX509" fmla="*/ 3356924 w 9384838"/>
              <a:gd name="connsiteY509" fmla="*/ 4942571 h 6246801"/>
              <a:gd name="connsiteX510" fmla="*/ 3281703 w 9384838"/>
              <a:gd name="connsiteY510" fmla="*/ 4968014 h 6246801"/>
              <a:gd name="connsiteX511" fmla="*/ 3256260 w 9384838"/>
              <a:gd name="connsiteY511" fmla="*/ 5017794 h 6246801"/>
              <a:gd name="connsiteX512" fmla="*/ 3181041 w 9384838"/>
              <a:gd name="connsiteY512" fmla="*/ 5067573 h 6246801"/>
              <a:gd name="connsiteX513" fmla="*/ 3206483 w 9384838"/>
              <a:gd name="connsiteY513" fmla="*/ 5118459 h 6246801"/>
              <a:gd name="connsiteX514" fmla="*/ 3181041 w 9384838"/>
              <a:gd name="connsiteY514" fmla="*/ 5142796 h 6246801"/>
              <a:gd name="connsiteX515" fmla="*/ 3231925 w 9384838"/>
              <a:gd name="connsiteY515" fmla="*/ 5168239 h 6246801"/>
              <a:gd name="connsiteX516" fmla="*/ 3281703 w 9384838"/>
              <a:gd name="connsiteY516" fmla="*/ 5218019 h 6246801"/>
              <a:gd name="connsiteX517" fmla="*/ 3331481 w 9384838"/>
              <a:gd name="connsiteY517" fmla="*/ 5268905 h 6246801"/>
              <a:gd name="connsiteX518" fmla="*/ 3281703 w 9384838"/>
              <a:gd name="connsiteY518" fmla="*/ 5293242 h 6246801"/>
              <a:gd name="connsiteX519" fmla="*/ 3281703 w 9384838"/>
              <a:gd name="connsiteY519" fmla="*/ 5318685 h 6246801"/>
              <a:gd name="connsiteX520" fmla="*/ 3256260 w 9384838"/>
              <a:gd name="connsiteY520" fmla="*/ 5293242 h 6246801"/>
              <a:gd name="connsiteX521" fmla="*/ 3206483 w 9384838"/>
              <a:gd name="connsiteY521" fmla="*/ 5293242 h 6246801"/>
              <a:gd name="connsiteX522" fmla="*/ 3181041 w 9384838"/>
              <a:gd name="connsiteY522" fmla="*/ 5293242 h 6246801"/>
              <a:gd name="connsiteX523" fmla="*/ 3056044 w 9384838"/>
              <a:gd name="connsiteY523" fmla="*/ 5293242 h 6246801"/>
              <a:gd name="connsiteX524" fmla="*/ 3030601 w 9384838"/>
              <a:gd name="connsiteY524" fmla="*/ 5344128 h 6246801"/>
              <a:gd name="connsiteX525" fmla="*/ 3006265 w 9384838"/>
              <a:gd name="connsiteY525" fmla="*/ 5344128 h 6246801"/>
              <a:gd name="connsiteX526" fmla="*/ 2980823 w 9384838"/>
              <a:gd name="connsiteY526" fmla="*/ 5369571 h 6246801"/>
              <a:gd name="connsiteX527" fmla="*/ 3006265 w 9384838"/>
              <a:gd name="connsiteY527" fmla="*/ 5393907 h 6246801"/>
              <a:gd name="connsiteX528" fmla="*/ 2980823 w 9384838"/>
              <a:gd name="connsiteY528" fmla="*/ 5419350 h 6246801"/>
              <a:gd name="connsiteX529" fmla="*/ 2905602 w 9384838"/>
              <a:gd name="connsiteY529" fmla="*/ 5444793 h 6246801"/>
              <a:gd name="connsiteX530" fmla="*/ 2880162 w 9384838"/>
              <a:gd name="connsiteY530" fmla="*/ 5520016 h 6246801"/>
              <a:gd name="connsiteX531" fmla="*/ 2880159 w 9384838"/>
              <a:gd name="connsiteY531" fmla="*/ 5520016 h 6246801"/>
              <a:gd name="connsiteX532" fmla="*/ 2830382 w 9384838"/>
              <a:gd name="connsiteY532" fmla="*/ 5544353 h 6246801"/>
              <a:gd name="connsiteX533" fmla="*/ 2804941 w 9384838"/>
              <a:gd name="connsiteY533" fmla="*/ 5569796 h 6246801"/>
              <a:gd name="connsiteX534" fmla="*/ 2755160 w 9384838"/>
              <a:gd name="connsiteY534" fmla="*/ 5595239 h 6246801"/>
              <a:gd name="connsiteX535" fmla="*/ 2679941 w 9384838"/>
              <a:gd name="connsiteY535" fmla="*/ 5569796 h 6246801"/>
              <a:gd name="connsiteX536" fmla="*/ 2629058 w 9384838"/>
              <a:gd name="connsiteY536" fmla="*/ 5494573 h 6246801"/>
              <a:gd name="connsiteX537" fmla="*/ 2629058 w 9384838"/>
              <a:gd name="connsiteY537" fmla="*/ 5444794 h 6246801"/>
              <a:gd name="connsiteX538" fmla="*/ 2579280 w 9384838"/>
              <a:gd name="connsiteY538" fmla="*/ 5393908 h 6246801"/>
              <a:gd name="connsiteX539" fmla="*/ 2579280 w 9384838"/>
              <a:gd name="connsiteY539" fmla="*/ 5344128 h 6246801"/>
              <a:gd name="connsiteX540" fmla="*/ 2529501 w 9384838"/>
              <a:gd name="connsiteY540" fmla="*/ 5318685 h 6246801"/>
              <a:gd name="connsiteX541" fmla="*/ 2553838 w 9384838"/>
              <a:gd name="connsiteY541" fmla="*/ 5293242 h 6246801"/>
              <a:gd name="connsiteX542" fmla="*/ 2579280 w 9384838"/>
              <a:gd name="connsiteY542" fmla="*/ 5268905 h 6246801"/>
              <a:gd name="connsiteX543" fmla="*/ 2579280 w 9384838"/>
              <a:gd name="connsiteY543" fmla="*/ 5243462 h 6246801"/>
              <a:gd name="connsiteX544" fmla="*/ 2629058 w 9384838"/>
              <a:gd name="connsiteY544" fmla="*/ 5218019 h 6246801"/>
              <a:gd name="connsiteX545" fmla="*/ 2604722 w 9384838"/>
              <a:gd name="connsiteY545" fmla="*/ 5193682 h 6246801"/>
              <a:gd name="connsiteX546" fmla="*/ 2579280 w 9384838"/>
              <a:gd name="connsiteY546" fmla="*/ 5142796 h 6246801"/>
              <a:gd name="connsiteX547" fmla="*/ 2579280 w 9384838"/>
              <a:gd name="connsiteY547" fmla="*/ 5142795 h 6246801"/>
              <a:gd name="connsiteX548" fmla="*/ 2705382 w 9384838"/>
              <a:gd name="connsiteY548" fmla="*/ 5093015 h 6246801"/>
              <a:gd name="connsiteX549" fmla="*/ 2755160 w 9384838"/>
              <a:gd name="connsiteY549" fmla="*/ 5043236 h 6246801"/>
              <a:gd name="connsiteX550" fmla="*/ 2755160 w 9384838"/>
              <a:gd name="connsiteY550" fmla="*/ 4992350 h 6246801"/>
              <a:gd name="connsiteX551" fmla="*/ 2729719 w 9384838"/>
              <a:gd name="connsiteY551" fmla="*/ 4968013 h 6246801"/>
              <a:gd name="connsiteX552" fmla="*/ 2705383 w 9384838"/>
              <a:gd name="connsiteY552" fmla="*/ 4942570 h 6246801"/>
              <a:gd name="connsiteX553" fmla="*/ 2679942 w 9384838"/>
              <a:gd name="connsiteY553" fmla="*/ 4942570 h 6246801"/>
              <a:gd name="connsiteX554" fmla="*/ 2654500 w 9384838"/>
              <a:gd name="connsiteY554" fmla="*/ 4968013 h 6246801"/>
              <a:gd name="connsiteX555" fmla="*/ 2604722 w 9384838"/>
              <a:gd name="connsiteY555" fmla="*/ 4968013 h 6246801"/>
              <a:gd name="connsiteX556" fmla="*/ 2529503 w 9384838"/>
              <a:gd name="connsiteY556" fmla="*/ 4917127 h 6246801"/>
              <a:gd name="connsiteX557" fmla="*/ 2529503 w 9384838"/>
              <a:gd name="connsiteY557" fmla="*/ 4867348 h 6246801"/>
              <a:gd name="connsiteX558" fmla="*/ 2454282 w 9384838"/>
              <a:gd name="connsiteY558" fmla="*/ 4841905 h 6246801"/>
              <a:gd name="connsiteX559" fmla="*/ 2454282 w 9384838"/>
              <a:gd name="connsiteY559" fmla="*/ 4867348 h 6246801"/>
              <a:gd name="connsiteX560" fmla="*/ 2428840 w 9384838"/>
              <a:gd name="connsiteY560" fmla="*/ 4841905 h 6246801"/>
              <a:gd name="connsiteX561" fmla="*/ 2379063 w 9384838"/>
              <a:gd name="connsiteY561" fmla="*/ 4841905 h 6246801"/>
              <a:gd name="connsiteX562" fmla="*/ 2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328178 w 9384838"/>
              <a:gd name="connsiteY564" fmla="*/ 4841904 h 6246801"/>
              <a:gd name="connsiteX565" fmla="*/ 2303843 w 9384838"/>
              <a:gd name="connsiteY565" fmla="*/ 4841904 h 6246801"/>
              <a:gd name="connsiteX566" fmla="*/ 2278401 w 9384838"/>
              <a:gd name="connsiteY566" fmla="*/ 4817568 h 6246801"/>
              <a:gd name="connsiteX567" fmla="*/ 2252958 w 9384838"/>
              <a:gd name="connsiteY567" fmla="*/ 4841904 h 6246801"/>
              <a:gd name="connsiteX568" fmla="*/ 2303843 w 9384838"/>
              <a:gd name="connsiteY568" fmla="*/ 4867347 h 6246801"/>
              <a:gd name="connsiteX569" fmla="*/ 2228623 w 9384838"/>
              <a:gd name="connsiteY569" fmla="*/ 4892790 h 6246801"/>
              <a:gd name="connsiteX570" fmla="*/ 2177740 w 9384838"/>
              <a:gd name="connsiteY570" fmla="*/ 4841904 h 6246801"/>
              <a:gd name="connsiteX571" fmla="*/ 2153404 w 9384838"/>
              <a:gd name="connsiteY571" fmla="*/ 4867347 h 6246801"/>
              <a:gd name="connsiteX572" fmla="*/ 2153404 w 9384838"/>
              <a:gd name="connsiteY572" fmla="*/ 4892790 h 6246801"/>
              <a:gd name="connsiteX573" fmla="*/ 2127962 w 9384838"/>
              <a:gd name="connsiteY573" fmla="*/ 4942570 h 6246801"/>
              <a:gd name="connsiteX574" fmla="*/ 2102518 w 9384838"/>
              <a:gd name="connsiteY574" fmla="*/ 4917127 h 6246801"/>
              <a:gd name="connsiteX575" fmla="*/ 2078183 w 9384838"/>
              <a:gd name="connsiteY575" fmla="*/ 4917127 h 6246801"/>
              <a:gd name="connsiteX576" fmla="*/ 2078183 w 9384838"/>
              <a:gd name="connsiteY576" fmla="*/ 4867347 h 6246801"/>
              <a:gd name="connsiteX577" fmla="*/ 2027299 w 9384838"/>
              <a:gd name="connsiteY577" fmla="*/ 4867347 h 6246801"/>
              <a:gd name="connsiteX578" fmla="*/ 2001857 w 9384838"/>
              <a:gd name="connsiteY578" fmla="*/ 4892790 h 6246801"/>
              <a:gd name="connsiteX579" fmla="*/ 1952080 w 9384838"/>
              <a:gd name="connsiteY579" fmla="*/ 4892790 h 6246801"/>
              <a:gd name="connsiteX580" fmla="*/ 1902303 w 9384838"/>
              <a:gd name="connsiteY580" fmla="*/ 4917127 h 6246801"/>
              <a:gd name="connsiteX581" fmla="*/ 1876860 w 9384838"/>
              <a:gd name="connsiteY581" fmla="*/ 4892790 h 6246801"/>
              <a:gd name="connsiteX582" fmla="*/ 1876860 w 9384838"/>
              <a:gd name="connsiteY582" fmla="*/ 4867347 h 6246801"/>
              <a:gd name="connsiteX583" fmla="*/ 1851419 w 9384838"/>
              <a:gd name="connsiteY583" fmla="*/ 4892790 h 6246801"/>
              <a:gd name="connsiteX584" fmla="*/ 1827080 w 9384838"/>
              <a:gd name="connsiteY584" fmla="*/ 4892790 h 6246801"/>
              <a:gd name="connsiteX585" fmla="*/ 1801640 w 9384838"/>
              <a:gd name="connsiteY585" fmla="*/ 4867347 h 6246801"/>
              <a:gd name="connsiteX586" fmla="*/ 1801640 w 9384838"/>
              <a:gd name="connsiteY586" fmla="*/ 4892790 h 6246801"/>
              <a:gd name="connsiteX587" fmla="*/ 1776198 w 9384838"/>
              <a:gd name="connsiteY587" fmla="*/ 4917127 h 6246801"/>
              <a:gd name="connsiteX588" fmla="*/ 1751861 w 9384838"/>
              <a:gd name="connsiteY588" fmla="*/ 4892790 h 6246801"/>
              <a:gd name="connsiteX589" fmla="*/ 1726419 w 9384838"/>
              <a:gd name="connsiteY589" fmla="*/ 4892790 h 6246801"/>
              <a:gd name="connsiteX590" fmla="*/ 1700977 w 9384838"/>
              <a:gd name="connsiteY590" fmla="*/ 4917127 h 6246801"/>
              <a:gd name="connsiteX591" fmla="*/ 1676640 w 9384838"/>
              <a:gd name="connsiteY591" fmla="*/ 4892790 h 6246801"/>
              <a:gd name="connsiteX592" fmla="*/ 1625756 w 9384838"/>
              <a:gd name="connsiteY592" fmla="*/ 4917127 h 6246801"/>
              <a:gd name="connsiteX593" fmla="*/ 1601421 w 9384838"/>
              <a:gd name="connsiteY593" fmla="*/ 4917127 h 6246801"/>
              <a:gd name="connsiteX594" fmla="*/ 1575979 w 9384838"/>
              <a:gd name="connsiteY594" fmla="*/ 4892790 h 6246801"/>
              <a:gd name="connsiteX595" fmla="*/ 1575979 w 9384838"/>
              <a:gd name="connsiteY595" fmla="*/ 4867347 h 6246801"/>
              <a:gd name="connsiteX596" fmla="*/ 1575979 w 9384838"/>
              <a:gd name="connsiteY596" fmla="*/ 4841904 h 6246801"/>
              <a:gd name="connsiteX597" fmla="*/ 1526200 w 9384838"/>
              <a:gd name="connsiteY597" fmla="*/ 4817568 h 6246801"/>
              <a:gd name="connsiteX598" fmla="*/ 1450978 w 9384838"/>
              <a:gd name="connsiteY598" fmla="*/ 4867347 h 6246801"/>
              <a:gd name="connsiteX599" fmla="*/ 1425540 w 9384838"/>
              <a:gd name="connsiteY599" fmla="*/ 4867347 h 6246801"/>
              <a:gd name="connsiteX600" fmla="*/ 1425540 w 9384838"/>
              <a:gd name="connsiteY600" fmla="*/ 4867348 h 6246801"/>
              <a:gd name="connsiteX601" fmla="*/ 1425540 w 9384838"/>
              <a:gd name="connsiteY601" fmla="*/ 4917127 h 6246801"/>
              <a:gd name="connsiteX602" fmla="*/ 1400097 w 9384838"/>
              <a:gd name="connsiteY602" fmla="*/ 4942570 h 6246801"/>
              <a:gd name="connsiteX603" fmla="*/ 1400097 w 9384838"/>
              <a:gd name="connsiteY603" fmla="*/ 4992350 h 6246801"/>
              <a:gd name="connsiteX604" fmla="*/ 1350319 w 9384838"/>
              <a:gd name="connsiteY604" fmla="*/ 4992350 h 6246801"/>
              <a:gd name="connsiteX605" fmla="*/ 1350319 w 9384838"/>
              <a:gd name="connsiteY605" fmla="*/ 5043236 h 6246801"/>
              <a:gd name="connsiteX606" fmla="*/ 1299435 w 9384838"/>
              <a:gd name="connsiteY606" fmla="*/ 4992350 h 6246801"/>
              <a:gd name="connsiteX607" fmla="*/ 1249656 w 9384838"/>
              <a:gd name="connsiteY607" fmla="*/ 4917127 h 6246801"/>
              <a:gd name="connsiteX608" fmla="*/ 1224214 w 9384838"/>
              <a:gd name="connsiteY608" fmla="*/ 4917127 h 6246801"/>
              <a:gd name="connsiteX609" fmla="*/ 1148993 w 9384838"/>
              <a:gd name="connsiteY609" fmla="*/ 4892791 h 6246801"/>
              <a:gd name="connsiteX610" fmla="*/ 1124658 w 9384838"/>
              <a:gd name="connsiteY610" fmla="*/ 4917127 h 6246801"/>
              <a:gd name="connsiteX611" fmla="*/ 1124658 w 9384838"/>
              <a:gd name="connsiteY611" fmla="*/ 4892791 h 6246801"/>
              <a:gd name="connsiteX612" fmla="*/ 1099215 w 9384838"/>
              <a:gd name="connsiteY612" fmla="*/ 4917127 h 6246801"/>
              <a:gd name="connsiteX613" fmla="*/ 1073771 w 9384838"/>
              <a:gd name="connsiteY613" fmla="*/ 4892791 h 6246801"/>
              <a:gd name="connsiteX614" fmla="*/ 1049435 w 9384838"/>
              <a:gd name="connsiteY614" fmla="*/ 4917127 h 6246801"/>
              <a:gd name="connsiteX615" fmla="*/ 998551 w 9384838"/>
              <a:gd name="connsiteY615" fmla="*/ 4917127 h 6246801"/>
              <a:gd name="connsiteX616" fmla="*/ 998551 w 9384838"/>
              <a:gd name="connsiteY616" fmla="*/ 4892791 h 6246801"/>
              <a:gd name="connsiteX617" fmla="*/ 948773 w 9384838"/>
              <a:gd name="connsiteY617" fmla="*/ 4841905 h 6246801"/>
              <a:gd name="connsiteX618" fmla="*/ 898995 w 9384838"/>
              <a:gd name="connsiteY618" fmla="*/ 4867348 h 6246801"/>
              <a:gd name="connsiteX619" fmla="*/ 898995 w 9384838"/>
              <a:gd name="connsiteY619" fmla="*/ 4792125 h 6246801"/>
              <a:gd name="connsiteX620" fmla="*/ 923331 w 9384838"/>
              <a:gd name="connsiteY620" fmla="*/ 4766682 h 6246801"/>
              <a:gd name="connsiteX621" fmla="*/ 923331 w 9384838"/>
              <a:gd name="connsiteY621" fmla="*/ 4716902 h 6246801"/>
              <a:gd name="connsiteX622" fmla="*/ 923331 w 9384838"/>
              <a:gd name="connsiteY622" fmla="*/ 4691459 h 6246801"/>
              <a:gd name="connsiteX623" fmla="*/ 974215 w 9384838"/>
              <a:gd name="connsiteY623" fmla="*/ 4691459 h 6246801"/>
              <a:gd name="connsiteX624" fmla="*/ 998551 w 9384838"/>
              <a:gd name="connsiteY624" fmla="*/ 4667122 h 6246801"/>
              <a:gd name="connsiteX625" fmla="*/ 1049435 w 9384838"/>
              <a:gd name="connsiteY625" fmla="*/ 4716902 h 6246801"/>
              <a:gd name="connsiteX626" fmla="*/ 1148993 w 9384838"/>
              <a:gd name="connsiteY626" fmla="*/ 4716902 h 6246801"/>
              <a:gd name="connsiteX627" fmla="*/ 1174436 w 9384838"/>
              <a:gd name="connsiteY627" fmla="*/ 4667122 h 6246801"/>
              <a:gd name="connsiteX628" fmla="*/ 1224214 w 9384838"/>
              <a:gd name="connsiteY628" fmla="*/ 4667122 h 6246801"/>
              <a:gd name="connsiteX629" fmla="*/ 1249656 w 9384838"/>
              <a:gd name="connsiteY629" fmla="*/ 4616236 h 6246801"/>
              <a:gd name="connsiteX630" fmla="*/ 1275099 w 9384838"/>
              <a:gd name="connsiteY630" fmla="*/ 4616236 h 6246801"/>
              <a:gd name="connsiteX631" fmla="*/ 1275099 w 9384838"/>
              <a:gd name="connsiteY631" fmla="*/ 4616237 h 6246801"/>
              <a:gd name="connsiteX632" fmla="*/ 1350319 w 9384838"/>
              <a:gd name="connsiteY632" fmla="*/ 4616237 h 6246801"/>
              <a:gd name="connsiteX633" fmla="*/ 1374654 w 9384838"/>
              <a:gd name="connsiteY633" fmla="*/ 4590794 h 6246801"/>
              <a:gd name="connsiteX634" fmla="*/ 1425539 w 9384838"/>
              <a:gd name="connsiteY634" fmla="*/ 4566457 h 6246801"/>
              <a:gd name="connsiteX635" fmla="*/ 1550537 w 9384838"/>
              <a:gd name="connsiteY635" fmla="*/ 4491234 h 6246801"/>
              <a:gd name="connsiteX636" fmla="*/ 1651201 w 9384838"/>
              <a:gd name="connsiteY636" fmla="*/ 4440348 h 6246801"/>
              <a:gd name="connsiteX637" fmla="*/ 1751865 w 9384838"/>
              <a:gd name="connsiteY637" fmla="*/ 4416011 h 6246801"/>
              <a:gd name="connsiteX638" fmla="*/ 1776201 w 9384838"/>
              <a:gd name="connsiteY638" fmla="*/ 4365125 h 6246801"/>
              <a:gd name="connsiteX639" fmla="*/ 1751865 w 9384838"/>
              <a:gd name="connsiteY639" fmla="*/ 4340788 h 6246801"/>
              <a:gd name="connsiteX640" fmla="*/ 1801642 w 9384838"/>
              <a:gd name="connsiteY640" fmla="*/ 4340788 h 6246801"/>
              <a:gd name="connsiteX641" fmla="*/ 1827082 w 9384838"/>
              <a:gd name="connsiteY641" fmla="*/ 4315345 h 6246801"/>
              <a:gd name="connsiteX642" fmla="*/ 1902304 w 9384838"/>
              <a:gd name="connsiteY642" fmla="*/ 4340788 h 6246801"/>
              <a:gd name="connsiteX643" fmla="*/ 1952081 w 9384838"/>
              <a:gd name="connsiteY643" fmla="*/ 4315345 h 6246801"/>
              <a:gd name="connsiteX644" fmla="*/ 2001860 w 9384838"/>
              <a:gd name="connsiteY644" fmla="*/ 4340788 h 6246801"/>
              <a:gd name="connsiteX645" fmla="*/ 1952081 w 9384838"/>
              <a:gd name="connsiteY645" fmla="*/ 4340788 h 6246801"/>
              <a:gd name="connsiteX646" fmla="*/ 1952081 w 9384838"/>
              <a:gd name="connsiteY646" fmla="*/ 4390568 h 6246801"/>
              <a:gd name="connsiteX647" fmla="*/ 2027302 w 9384838"/>
              <a:gd name="connsiteY647" fmla="*/ 4416011 h 6246801"/>
              <a:gd name="connsiteX648" fmla="*/ 2052742 w 9384838"/>
              <a:gd name="connsiteY648" fmla="*/ 4416011 h 6246801"/>
              <a:gd name="connsiteX649" fmla="*/ 2102518 w 9384838"/>
              <a:gd name="connsiteY649" fmla="*/ 4390568 h 6246801"/>
              <a:gd name="connsiteX650" fmla="*/ 2127962 w 9384838"/>
              <a:gd name="connsiteY650" fmla="*/ 4390568 h 6246801"/>
              <a:gd name="connsiteX651" fmla="*/ 2203182 w 9384838"/>
              <a:gd name="connsiteY651" fmla="*/ 4440348 h 6246801"/>
              <a:gd name="connsiteX652" fmla="*/ 2328178 w 9384838"/>
              <a:gd name="connsiteY652" fmla="*/ 4465791 h 6246801"/>
              <a:gd name="connsiteX653" fmla="*/ 2428839 w 9384838"/>
              <a:gd name="connsiteY653" fmla="*/ 4465791 h 6246801"/>
              <a:gd name="connsiteX654" fmla="*/ 2478617 w 9384838"/>
              <a:gd name="connsiteY654" fmla="*/ 4440348 h 6246801"/>
              <a:gd name="connsiteX655" fmla="*/ 2529503 w 9384838"/>
              <a:gd name="connsiteY655" fmla="*/ 4416011 h 6246801"/>
              <a:gd name="connsiteX656" fmla="*/ 2579280 w 9384838"/>
              <a:gd name="connsiteY656" fmla="*/ 4440348 h 6246801"/>
              <a:gd name="connsiteX657" fmla="*/ 2629058 w 9384838"/>
              <a:gd name="connsiteY657" fmla="*/ 4440348 h 6246801"/>
              <a:gd name="connsiteX658" fmla="*/ 2679941 w 9384838"/>
              <a:gd name="connsiteY658" fmla="*/ 4465791 h 6246801"/>
              <a:gd name="connsiteX659" fmla="*/ 2679941 w 9384838"/>
              <a:gd name="connsiteY659" fmla="*/ 4465790 h 6246801"/>
              <a:gd name="connsiteX660" fmla="*/ 2705383 w 9384838"/>
              <a:gd name="connsiteY660" fmla="*/ 4465790 h 6246801"/>
              <a:gd name="connsiteX661" fmla="*/ 2804940 w 9384838"/>
              <a:gd name="connsiteY661" fmla="*/ 4440347 h 6246801"/>
              <a:gd name="connsiteX662" fmla="*/ 2830382 w 9384838"/>
              <a:gd name="connsiteY662" fmla="*/ 4491233 h 6246801"/>
              <a:gd name="connsiteX663" fmla="*/ 2804940 w 9384838"/>
              <a:gd name="connsiteY663" fmla="*/ 4515570 h 6246801"/>
              <a:gd name="connsiteX664" fmla="*/ 2780604 w 9384838"/>
              <a:gd name="connsiteY664" fmla="*/ 4541013 h 6246801"/>
              <a:gd name="connsiteX665" fmla="*/ 2804940 w 9384838"/>
              <a:gd name="connsiteY665" fmla="*/ 4566456 h 6246801"/>
              <a:gd name="connsiteX666" fmla="*/ 2804940 w 9384838"/>
              <a:gd name="connsiteY666" fmla="*/ 4590793 h 6246801"/>
              <a:gd name="connsiteX667" fmla="*/ 2855825 w 9384838"/>
              <a:gd name="connsiteY667" fmla="*/ 4590793 h 6246801"/>
              <a:gd name="connsiteX668" fmla="*/ 2855825 w 9384838"/>
              <a:gd name="connsiteY668" fmla="*/ 4566456 h 6246801"/>
              <a:gd name="connsiteX669" fmla="*/ 2880159 w 9384838"/>
              <a:gd name="connsiteY669" fmla="*/ 4566456 h 6246801"/>
              <a:gd name="connsiteX670" fmla="*/ 2880159 w 9384838"/>
              <a:gd name="connsiteY670" fmla="*/ 4605916 h 6246801"/>
              <a:gd name="connsiteX671" fmla="*/ 2880162 w 9384838"/>
              <a:gd name="connsiteY671" fmla="*/ 4605918 h 6246801"/>
              <a:gd name="connsiteX672" fmla="*/ 2880162 w 9384838"/>
              <a:gd name="connsiteY672" fmla="*/ 4566457 h 6246801"/>
              <a:gd name="connsiteX673" fmla="*/ 2931045 w 9384838"/>
              <a:gd name="connsiteY673" fmla="*/ 4616236 h 6246801"/>
              <a:gd name="connsiteX674" fmla="*/ 2980823 w 9384838"/>
              <a:gd name="connsiteY674" fmla="*/ 4641679 h 6246801"/>
              <a:gd name="connsiteX675" fmla="*/ 3006265 w 9384838"/>
              <a:gd name="connsiteY675" fmla="*/ 4616236 h 6246801"/>
              <a:gd name="connsiteX676" fmla="*/ 3030601 w 9384838"/>
              <a:gd name="connsiteY676" fmla="*/ 4616236 h 6246801"/>
              <a:gd name="connsiteX677" fmla="*/ 3056044 w 9384838"/>
              <a:gd name="connsiteY677" fmla="*/ 4590793 h 6246801"/>
              <a:gd name="connsiteX678" fmla="*/ 3105820 w 9384838"/>
              <a:gd name="connsiteY678" fmla="*/ 4590793 h 6246801"/>
              <a:gd name="connsiteX679" fmla="*/ 3131263 w 9384838"/>
              <a:gd name="connsiteY679" fmla="*/ 4541014 h 6246801"/>
              <a:gd name="connsiteX680" fmla="*/ 3131263 w 9384838"/>
              <a:gd name="connsiteY680" fmla="*/ 4590793 h 6246801"/>
              <a:gd name="connsiteX681" fmla="*/ 3156704 w 9384838"/>
              <a:gd name="connsiteY681" fmla="*/ 4566457 h 6246801"/>
              <a:gd name="connsiteX682" fmla="*/ 3181041 w 9384838"/>
              <a:gd name="connsiteY682" fmla="*/ 4515571 h 6246801"/>
              <a:gd name="connsiteX683" fmla="*/ 3156704 w 9384838"/>
              <a:gd name="connsiteY683" fmla="*/ 4440348 h 6246801"/>
              <a:gd name="connsiteX684" fmla="*/ 3131263 w 9384838"/>
              <a:gd name="connsiteY684" fmla="*/ 4416011 h 6246801"/>
              <a:gd name="connsiteX685" fmla="*/ 3181041 w 9384838"/>
              <a:gd name="connsiteY685" fmla="*/ 4365125 h 6246801"/>
              <a:gd name="connsiteX686" fmla="*/ 3231924 w 9384838"/>
              <a:gd name="connsiteY686" fmla="*/ 4340788 h 6246801"/>
              <a:gd name="connsiteX687" fmla="*/ 3256260 w 9384838"/>
              <a:gd name="connsiteY687" fmla="*/ 4289902 h 6246801"/>
              <a:gd name="connsiteX688" fmla="*/ 3281703 w 9384838"/>
              <a:gd name="connsiteY688" fmla="*/ 4289902 h 6246801"/>
              <a:gd name="connsiteX689" fmla="*/ 3281705 w 9384838"/>
              <a:gd name="connsiteY689" fmla="*/ 4289902 h 6246801"/>
              <a:gd name="connsiteX690" fmla="*/ 3307147 w 9384838"/>
              <a:gd name="connsiteY690" fmla="*/ 4265565 h 6246801"/>
              <a:gd name="connsiteX691" fmla="*/ 3356924 w 9384838"/>
              <a:gd name="connsiteY691" fmla="*/ 4265565 h 6246801"/>
              <a:gd name="connsiteX692" fmla="*/ 3457589 w 9384838"/>
              <a:gd name="connsiteY692" fmla="*/ 4190342 h 6246801"/>
              <a:gd name="connsiteX693" fmla="*/ 3558250 w 9384838"/>
              <a:gd name="connsiteY693" fmla="*/ 4089676 h 6246801"/>
              <a:gd name="connsiteX694" fmla="*/ 3582585 w 9384838"/>
              <a:gd name="connsiteY694" fmla="*/ 4014453 h 6246801"/>
              <a:gd name="connsiteX695" fmla="*/ 3608026 w 9384838"/>
              <a:gd name="connsiteY695" fmla="*/ 3989010 h 6246801"/>
              <a:gd name="connsiteX696" fmla="*/ 3582585 w 9384838"/>
              <a:gd name="connsiteY696" fmla="*/ 3963567 h 6246801"/>
              <a:gd name="connsiteX697" fmla="*/ 3608026 w 9384838"/>
              <a:gd name="connsiteY697" fmla="*/ 3913787 h 6246801"/>
              <a:gd name="connsiteX698" fmla="*/ 3582585 w 9384838"/>
              <a:gd name="connsiteY698" fmla="*/ 3888344 h 6246801"/>
              <a:gd name="connsiteX699" fmla="*/ 3608026 w 9384838"/>
              <a:gd name="connsiteY699" fmla="*/ 3838565 h 6246801"/>
              <a:gd name="connsiteX700" fmla="*/ 3633468 w 9384838"/>
              <a:gd name="connsiteY700" fmla="*/ 3813122 h 6246801"/>
              <a:gd name="connsiteX701" fmla="*/ 3683247 w 9384838"/>
              <a:gd name="connsiteY701" fmla="*/ 3788785 h 6246801"/>
              <a:gd name="connsiteX702" fmla="*/ 3708689 w 9384838"/>
              <a:gd name="connsiteY702" fmla="*/ 3813122 h 6246801"/>
              <a:gd name="connsiteX703" fmla="*/ 3783908 w 9384838"/>
              <a:gd name="connsiteY703" fmla="*/ 3788785 h 6246801"/>
              <a:gd name="connsiteX704" fmla="*/ 3883464 w 9384838"/>
              <a:gd name="connsiteY704" fmla="*/ 3763342 h 6246801"/>
              <a:gd name="connsiteX705" fmla="*/ 3883464 w 9384838"/>
              <a:gd name="connsiteY705" fmla="*/ 3813122 h 6246801"/>
              <a:gd name="connsiteX706" fmla="*/ 3833686 w 9384838"/>
              <a:gd name="connsiteY706" fmla="*/ 3813122 h 6246801"/>
              <a:gd name="connsiteX707" fmla="*/ 3808245 w 9384838"/>
              <a:gd name="connsiteY707" fmla="*/ 3838565 h 6246801"/>
              <a:gd name="connsiteX708" fmla="*/ 3808245 w 9384838"/>
              <a:gd name="connsiteY708" fmla="*/ 3888344 h 6246801"/>
              <a:gd name="connsiteX709" fmla="*/ 3758467 w 9384838"/>
              <a:gd name="connsiteY709" fmla="*/ 3864008 h 6246801"/>
              <a:gd name="connsiteX710" fmla="*/ 3708689 w 9384838"/>
              <a:gd name="connsiteY710" fmla="*/ 3913787 h 6246801"/>
              <a:gd name="connsiteX711" fmla="*/ 3683247 w 9384838"/>
              <a:gd name="connsiteY711" fmla="*/ 3888344 h 6246801"/>
              <a:gd name="connsiteX712" fmla="*/ 3633468 w 9384838"/>
              <a:gd name="connsiteY712" fmla="*/ 3913787 h 6246801"/>
              <a:gd name="connsiteX713" fmla="*/ 3657804 w 9384838"/>
              <a:gd name="connsiteY713" fmla="*/ 3939230 h 6246801"/>
              <a:gd name="connsiteX714" fmla="*/ 3633468 w 9384838"/>
              <a:gd name="connsiteY714" fmla="*/ 3963567 h 6246801"/>
              <a:gd name="connsiteX715" fmla="*/ 3657804 w 9384838"/>
              <a:gd name="connsiteY715" fmla="*/ 3963567 h 6246801"/>
              <a:gd name="connsiteX716" fmla="*/ 3683247 w 9384838"/>
              <a:gd name="connsiteY716" fmla="*/ 3989010 h 6246801"/>
              <a:gd name="connsiteX717" fmla="*/ 3708689 w 9384838"/>
              <a:gd name="connsiteY717" fmla="*/ 3989010 h 6246801"/>
              <a:gd name="connsiteX718" fmla="*/ 3708689 w 9384838"/>
              <a:gd name="connsiteY718" fmla="*/ 4014453 h 6246801"/>
              <a:gd name="connsiteX719" fmla="*/ 3708688 w 9384838"/>
              <a:gd name="connsiteY719" fmla="*/ 4014453 h 6246801"/>
              <a:gd name="connsiteX720" fmla="*/ 3657804 w 9384838"/>
              <a:gd name="connsiteY720" fmla="*/ 4064233 h 6246801"/>
              <a:gd name="connsiteX721" fmla="*/ 3683246 w 9384838"/>
              <a:gd name="connsiteY721" fmla="*/ 4139455 h 6246801"/>
              <a:gd name="connsiteX722" fmla="*/ 3808243 w 9384838"/>
              <a:gd name="connsiteY722" fmla="*/ 4164898 h 6246801"/>
              <a:gd name="connsiteX723" fmla="*/ 3833684 w 9384838"/>
              <a:gd name="connsiteY723" fmla="*/ 4089676 h 6246801"/>
              <a:gd name="connsiteX724" fmla="*/ 3958666 w 9384838"/>
              <a:gd name="connsiteY724" fmla="*/ 4089676 h 6246801"/>
              <a:gd name="connsiteX725" fmla="*/ 4084770 w 9384838"/>
              <a:gd name="connsiteY725" fmla="*/ 4064233 h 6246801"/>
              <a:gd name="connsiteX726" fmla="*/ 4185432 w 9384838"/>
              <a:gd name="connsiteY726" fmla="*/ 4064233 h 6246801"/>
              <a:gd name="connsiteX727" fmla="*/ 4460870 w 9384838"/>
              <a:gd name="connsiteY727" fmla="*/ 3888345 h 6246801"/>
              <a:gd name="connsiteX728" fmla="*/ 4510648 w 9384838"/>
              <a:gd name="connsiteY728" fmla="*/ 3763342 h 6246801"/>
              <a:gd name="connsiteX729" fmla="*/ 4761751 w 9384838"/>
              <a:gd name="connsiteY729" fmla="*/ 3713562 h 6246801"/>
              <a:gd name="connsiteX730" fmla="*/ 4836971 w 9384838"/>
              <a:gd name="connsiteY730" fmla="*/ 3612896 h 6246801"/>
              <a:gd name="connsiteX731" fmla="*/ 4887855 w 9384838"/>
              <a:gd name="connsiteY731" fmla="*/ 3487894 h 6246801"/>
              <a:gd name="connsiteX732" fmla="*/ 4887855 w 9384838"/>
              <a:gd name="connsiteY732" fmla="*/ 3487893 h 6246801"/>
              <a:gd name="connsiteX733" fmla="*/ 4937633 w 9384838"/>
              <a:gd name="connsiteY733" fmla="*/ 3437007 h 6246801"/>
              <a:gd name="connsiteX734" fmla="*/ 5012854 w 9384838"/>
              <a:gd name="connsiteY734" fmla="*/ 3387227 h 6246801"/>
              <a:gd name="connsiteX735" fmla="*/ 5038296 w 9384838"/>
              <a:gd name="connsiteY735" fmla="*/ 3336341 h 6246801"/>
              <a:gd name="connsiteX736" fmla="*/ 5113516 w 9384838"/>
              <a:gd name="connsiteY736" fmla="*/ 3236782 h 6246801"/>
              <a:gd name="connsiteX737" fmla="*/ 5137852 w 9384838"/>
              <a:gd name="connsiteY737" fmla="*/ 3185896 h 6246801"/>
              <a:gd name="connsiteX738" fmla="*/ 5163294 w 9384838"/>
              <a:gd name="connsiteY738" fmla="*/ 3161560 h 6246801"/>
              <a:gd name="connsiteX739" fmla="*/ 5238514 w 9384838"/>
              <a:gd name="connsiteY739" fmla="*/ 3011116 h 6246801"/>
              <a:gd name="connsiteX740" fmla="*/ 5263957 w 9384838"/>
              <a:gd name="connsiteY740" fmla="*/ 2860672 h 6246801"/>
              <a:gd name="connsiteX741" fmla="*/ 5188736 w 9384838"/>
              <a:gd name="connsiteY741" fmla="*/ 2809788 h 6246801"/>
              <a:gd name="connsiteX742" fmla="*/ 5163294 w 9384838"/>
              <a:gd name="connsiteY742" fmla="*/ 2835229 h 6246801"/>
              <a:gd name="connsiteX743" fmla="*/ 5137852 w 9384838"/>
              <a:gd name="connsiteY743" fmla="*/ 2835229 h 6246801"/>
              <a:gd name="connsiteX744" fmla="*/ 5137852 w 9384838"/>
              <a:gd name="connsiteY744" fmla="*/ 2785450 h 6246801"/>
              <a:gd name="connsiteX745" fmla="*/ 5188736 w 9384838"/>
              <a:gd name="connsiteY745" fmla="*/ 2785450 h 6246801"/>
              <a:gd name="connsiteX746" fmla="*/ 5263957 w 9384838"/>
              <a:gd name="connsiteY746" fmla="*/ 2734563 h 6246801"/>
              <a:gd name="connsiteX747" fmla="*/ 5339177 w 9384838"/>
              <a:gd name="connsiteY747" fmla="*/ 2609561 h 6246801"/>
              <a:gd name="connsiteX748" fmla="*/ 5289399 w 9384838"/>
              <a:gd name="connsiteY748" fmla="*/ 2534339 h 6246801"/>
              <a:gd name="connsiteX749" fmla="*/ 5289931 w 9384838"/>
              <a:gd name="connsiteY749" fmla="*/ 2534660 h 6246801"/>
              <a:gd name="connsiteX750" fmla="*/ 5289398 w 9384838"/>
              <a:gd name="connsiteY750" fmla="*/ 2534339 h 6246801"/>
              <a:gd name="connsiteX751" fmla="*/ 5313734 w 9384838"/>
              <a:gd name="connsiteY751" fmla="*/ 2483451 h 6246801"/>
              <a:gd name="connsiteX752" fmla="*/ 5289398 w 9384838"/>
              <a:gd name="connsiteY752" fmla="*/ 2459115 h 6246801"/>
              <a:gd name="connsiteX753" fmla="*/ 5364618 w 9384838"/>
              <a:gd name="connsiteY753" fmla="*/ 2408231 h 6246801"/>
              <a:gd name="connsiteX754" fmla="*/ 5388954 w 9384838"/>
              <a:gd name="connsiteY754" fmla="*/ 2433674 h 6246801"/>
              <a:gd name="connsiteX755" fmla="*/ 5464174 w 9384838"/>
              <a:gd name="connsiteY755" fmla="*/ 2408231 h 6246801"/>
              <a:gd name="connsiteX756" fmla="*/ 5515059 w 9384838"/>
              <a:gd name="connsiteY756" fmla="*/ 2333007 h 6246801"/>
              <a:gd name="connsiteX757" fmla="*/ 5539394 w 9384838"/>
              <a:gd name="connsiteY757" fmla="*/ 2257785 h 6246801"/>
              <a:gd name="connsiteX758" fmla="*/ 5539394 w 9384838"/>
              <a:gd name="connsiteY758" fmla="*/ 2233447 h 6246801"/>
              <a:gd name="connsiteX759" fmla="*/ 5564837 w 9384838"/>
              <a:gd name="connsiteY759" fmla="*/ 2182565 h 6246801"/>
              <a:gd name="connsiteX760" fmla="*/ 5614615 w 9384838"/>
              <a:gd name="connsiteY760" fmla="*/ 2233447 h 6246801"/>
              <a:gd name="connsiteX761" fmla="*/ 5640057 w 9384838"/>
              <a:gd name="connsiteY761" fmla="*/ 2208005 h 6246801"/>
              <a:gd name="connsiteX762" fmla="*/ 5665499 w 9384838"/>
              <a:gd name="connsiteY762" fmla="*/ 2233447 h 6246801"/>
              <a:gd name="connsiteX763" fmla="*/ 5665499 w 9384838"/>
              <a:gd name="connsiteY763" fmla="*/ 2257785 h 6246801"/>
              <a:gd name="connsiteX764" fmla="*/ 5640057 w 9384838"/>
              <a:gd name="connsiteY764" fmla="*/ 2408231 h 6246801"/>
              <a:gd name="connsiteX765" fmla="*/ 5689835 w 9384838"/>
              <a:gd name="connsiteY765" fmla="*/ 2433674 h 6246801"/>
              <a:gd name="connsiteX766" fmla="*/ 5740719 w 9384838"/>
              <a:gd name="connsiteY766" fmla="*/ 2408231 h 6246801"/>
              <a:gd name="connsiteX767" fmla="*/ 5765055 w 9384838"/>
              <a:gd name="connsiteY767" fmla="*/ 2358450 h 6246801"/>
              <a:gd name="connsiteX768" fmla="*/ 5840275 w 9384838"/>
              <a:gd name="connsiteY768" fmla="*/ 2459115 h 6246801"/>
              <a:gd name="connsiteX769" fmla="*/ 5891159 w 9384838"/>
              <a:gd name="connsiteY769" fmla="*/ 2408231 h 6246801"/>
              <a:gd name="connsiteX770" fmla="*/ 5940937 w 9384838"/>
              <a:gd name="connsiteY770" fmla="*/ 2283229 h 6246801"/>
              <a:gd name="connsiteX771" fmla="*/ 5891159 w 9384838"/>
              <a:gd name="connsiteY771" fmla="*/ 2208005 h 6246801"/>
              <a:gd name="connsiteX772" fmla="*/ 5840275 w 9384838"/>
              <a:gd name="connsiteY772" fmla="*/ 2257785 h 6246801"/>
              <a:gd name="connsiteX773" fmla="*/ 5715277 w 9384838"/>
              <a:gd name="connsiteY773" fmla="*/ 2283229 h 6246801"/>
              <a:gd name="connsiteX774" fmla="*/ 5765055 w 9384838"/>
              <a:gd name="connsiteY774" fmla="*/ 2132783 h 6246801"/>
              <a:gd name="connsiteX775" fmla="*/ 5840275 w 9384838"/>
              <a:gd name="connsiteY775" fmla="*/ 2081897 h 6246801"/>
              <a:gd name="connsiteX776" fmla="*/ 8270546 w 9384838"/>
              <a:gd name="connsiteY776" fmla="*/ 1474959 h 6246801"/>
              <a:gd name="connsiteX777" fmla="*/ 8282255 w 9384838"/>
              <a:gd name="connsiteY777" fmla="*/ 1480813 h 6246801"/>
              <a:gd name="connsiteX778" fmla="*/ 8274449 w 9384838"/>
              <a:gd name="connsiteY778" fmla="*/ 1490571 h 6246801"/>
              <a:gd name="connsiteX779" fmla="*/ 8264691 w 9384838"/>
              <a:gd name="connsiteY779" fmla="*/ 1491546 h 6246801"/>
              <a:gd name="connsiteX780" fmla="*/ 8247128 w 9384838"/>
              <a:gd name="connsiteY780" fmla="*/ 1501304 h 6246801"/>
              <a:gd name="connsiteX781" fmla="*/ 8250055 w 9384838"/>
              <a:gd name="connsiteY781" fmla="*/ 1485692 h 6246801"/>
              <a:gd name="connsiteX782" fmla="*/ 8265667 w 9384838"/>
              <a:gd name="connsiteY782" fmla="*/ 1485692 h 6246801"/>
              <a:gd name="connsiteX783" fmla="*/ 8270546 w 9384838"/>
              <a:gd name="connsiteY783" fmla="*/ 1474959 h 6246801"/>
              <a:gd name="connsiteX784" fmla="*/ 8187608 w 9384838"/>
              <a:gd name="connsiteY784" fmla="*/ 1463250 h 6246801"/>
              <a:gd name="connsiteX785" fmla="*/ 8203220 w 9384838"/>
              <a:gd name="connsiteY785" fmla="*/ 1472032 h 6246801"/>
              <a:gd name="connsiteX786" fmla="*/ 8215904 w 9384838"/>
              <a:gd name="connsiteY786" fmla="*/ 1471056 h 6246801"/>
              <a:gd name="connsiteX787" fmla="*/ 8214929 w 9384838"/>
              <a:gd name="connsiteY787" fmla="*/ 1479838 h 6246801"/>
              <a:gd name="connsiteX788" fmla="*/ 8216880 w 9384838"/>
              <a:gd name="connsiteY788" fmla="*/ 1484717 h 6246801"/>
              <a:gd name="connsiteX789" fmla="*/ 8195414 w 9384838"/>
              <a:gd name="connsiteY789" fmla="*/ 1482765 h 6246801"/>
              <a:gd name="connsiteX790" fmla="*/ 8197365 w 9384838"/>
              <a:gd name="connsiteY790" fmla="*/ 1476909 h 6246801"/>
              <a:gd name="connsiteX791" fmla="*/ 8187608 w 9384838"/>
              <a:gd name="connsiteY791" fmla="*/ 1463250 h 6246801"/>
              <a:gd name="connsiteX792" fmla="*/ 8289085 w 9384838"/>
              <a:gd name="connsiteY792" fmla="*/ 1415439 h 6246801"/>
              <a:gd name="connsiteX793" fmla="*/ 8307624 w 9384838"/>
              <a:gd name="connsiteY793" fmla="*/ 1425197 h 6246801"/>
              <a:gd name="connsiteX794" fmla="*/ 8318357 w 9384838"/>
              <a:gd name="connsiteY794" fmla="*/ 1429100 h 6246801"/>
              <a:gd name="connsiteX795" fmla="*/ 8307624 w 9384838"/>
              <a:gd name="connsiteY795" fmla="*/ 1443734 h 6246801"/>
              <a:gd name="connsiteX796" fmla="*/ 8313478 w 9384838"/>
              <a:gd name="connsiteY796" fmla="*/ 1452516 h 6246801"/>
              <a:gd name="connsiteX797" fmla="*/ 8282255 w 9384838"/>
              <a:gd name="connsiteY797" fmla="*/ 1469104 h 6246801"/>
              <a:gd name="connsiteX798" fmla="*/ 8280303 w 9384838"/>
              <a:gd name="connsiteY798" fmla="*/ 1453493 h 6246801"/>
              <a:gd name="connsiteX799" fmla="*/ 8269570 w 9384838"/>
              <a:gd name="connsiteY799" fmla="*/ 1425197 h 6246801"/>
              <a:gd name="connsiteX800" fmla="*/ 8289085 w 9384838"/>
              <a:gd name="connsiteY800" fmla="*/ 1415439 h 6246801"/>
              <a:gd name="connsiteX801" fmla="*/ 8360314 w 9384838"/>
              <a:gd name="connsiteY801" fmla="*/ 1357869 h 6246801"/>
              <a:gd name="connsiteX802" fmla="*/ 8376902 w 9384838"/>
              <a:gd name="connsiteY802" fmla="*/ 1366651 h 6246801"/>
              <a:gd name="connsiteX803" fmla="*/ 8379829 w 9384838"/>
              <a:gd name="connsiteY803" fmla="*/ 1382264 h 6246801"/>
              <a:gd name="connsiteX804" fmla="*/ 8349581 w 9384838"/>
              <a:gd name="connsiteY804" fmla="*/ 1375434 h 6246801"/>
              <a:gd name="connsiteX805" fmla="*/ 8360314 w 9384838"/>
              <a:gd name="connsiteY805" fmla="*/ 1357869 h 6246801"/>
              <a:gd name="connsiteX806" fmla="*/ 8571073 w 9384838"/>
              <a:gd name="connsiteY806" fmla="*/ 1228098 h 6246801"/>
              <a:gd name="connsiteX807" fmla="*/ 8597418 w 9384838"/>
              <a:gd name="connsiteY807" fmla="*/ 1253467 h 6246801"/>
              <a:gd name="connsiteX808" fmla="*/ 8592539 w 9384838"/>
              <a:gd name="connsiteY808" fmla="*/ 1260297 h 6246801"/>
              <a:gd name="connsiteX809" fmla="*/ 8592539 w 9384838"/>
              <a:gd name="connsiteY809" fmla="*/ 1272981 h 6246801"/>
              <a:gd name="connsiteX810" fmla="*/ 8572049 w 9384838"/>
              <a:gd name="connsiteY810" fmla="*/ 1273957 h 6246801"/>
              <a:gd name="connsiteX811" fmla="*/ 8561316 w 9384838"/>
              <a:gd name="connsiteY811" fmla="*/ 1285666 h 6246801"/>
              <a:gd name="connsiteX812" fmla="*/ 8554486 w 9384838"/>
              <a:gd name="connsiteY812" fmla="*/ 1302253 h 6246801"/>
              <a:gd name="connsiteX813" fmla="*/ 8533995 w 9384838"/>
              <a:gd name="connsiteY813" fmla="*/ 1311035 h 6246801"/>
              <a:gd name="connsiteX814" fmla="*/ 8510577 w 9384838"/>
              <a:gd name="connsiteY814" fmla="*/ 1309083 h 6246801"/>
              <a:gd name="connsiteX815" fmla="*/ 8505699 w 9384838"/>
              <a:gd name="connsiteY815" fmla="*/ 1331526 h 6246801"/>
              <a:gd name="connsiteX816" fmla="*/ 8494966 w 9384838"/>
              <a:gd name="connsiteY816" fmla="*/ 1335428 h 6246801"/>
              <a:gd name="connsiteX817" fmla="*/ 8482281 w 9384838"/>
              <a:gd name="connsiteY817" fmla="*/ 1312986 h 6246801"/>
              <a:gd name="connsiteX818" fmla="*/ 8474475 w 9384838"/>
              <a:gd name="connsiteY818" fmla="*/ 1303229 h 6246801"/>
              <a:gd name="connsiteX819" fmla="*/ 8467645 w 9384838"/>
              <a:gd name="connsiteY819" fmla="*/ 1279811 h 6246801"/>
              <a:gd name="connsiteX820" fmla="*/ 8476427 w 9384838"/>
              <a:gd name="connsiteY820" fmla="*/ 1270054 h 6246801"/>
              <a:gd name="connsiteX821" fmla="*/ 8524238 w 9384838"/>
              <a:gd name="connsiteY821" fmla="*/ 1261273 h 6246801"/>
              <a:gd name="connsiteX822" fmla="*/ 8551558 w 9384838"/>
              <a:gd name="connsiteY822" fmla="*/ 1236879 h 6246801"/>
              <a:gd name="connsiteX823" fmla="*/ 8567170 w 9384838"/>
              <a:gd name="connsiteY823" fmla="*/ 1237855 h 6246801"/>
              <a:gd name="connsiteX824" fmla="*/ 8571073 w 9384838"/>
              <a:gd name="connsiteY824" fmla="*/ 1228098 h 6246801"/>
              <a:gd name="connsiteX825" fmla="*/ 8306648 w 9384838"/>
              <a:gd name="connsiteY825" fmla="*/ 884639 h 6246801"/>
              <a:gd name="connsiteX826" fmla="*/ 8328114 w 9384838"/>
              <a:gd name="connsiteY826" fmla="*/ 903178 h 6246801"/>
              <a:gd name="connsiteX827" fmla="*/ 8334944 w 9384838"/>
              <a:gd name="connsiteY827" fmla="*/ 917814 h 6246801"/>
              <a:gd name="connsiteX828" fmla="*/ 8368119 w 9384838"/>
              <a:gd name="connsiteY828" fmla="*/ 935377 h 6246801"/>
              <a:gd name="connsiteX829" fmla="*/ 8422761 w 9384838"/>
              <a:gd name="connsiteY829" fmla="*/ 939280 h 6246801"/>
              <a:gd name="connsiteX830" fmla="*/ 8461790 w 9384838"/>
              <a:gd name="connsiteY830" fmla="*/ 922693 h 6246801"/>
              <a:gd name="connsiteX831" fmla="*/ 8450081 w 9384838"/>
              <a:gd name="connsiteY831" fmla="*/ 963674 h 6246801"/>
              <a:gd name="connsiteX832" fmla="*/ 8431542 w 9384838"/>
              <a:gd name="connsiteY832" fmla="*/ 975382 h 6246801"/>
              <a:gd name="connsiteX833" fmla="*/ 8415930 w 9384838"/>
              <a:gd name="connsiteY833" fmla="*/ 963674 h 6246801"/>
              <a:gd name="connsiteX834" fmla="*/ 8397391 w 9384838"/>
              <a:gd name="connsiteY834" fmla="*/ 963674 h 6246801"/>
              <a:gd name="connsiteX835" fmla="*/ 8359338 w 9384838"/>
              <a:gd name="connsiteY835" fmla="*/ 1014411 h 6246801"/>
              <a:gd name="connsiteX836" fmla="*/ 8284206 w 9384838"/>
              <a:gd name="connsiteY836" fmla="*/ 1020265 h 6246801"/>
              <a:gd name="connsiteX837" fmla="*/ 8247128 w 9384838"/>
              <a:gd name="connsiteY837" fmla="*/ 1070028 h 6246801"/>
              <a:gd name="connsiteX838" fmla="*/ 8212977 w 9384838"/>
              <a:gd name="connsiteY838" fmla="*/ 1083688 h 6246801"/>
              <a:gd name="connsiteX839" fmla="*/ 8184681 w 9384838"/>
              <a:gd name="connsiteY839" fmla="*/ 1151014 h 6246801"/>
              <a:gd name="connsiteX840" fmla="*/ 8163215 w 9384838"/>
              <a:gd name="connsiteY840" fmla="*/ 1151014 h 6246801"/>
              <a:gd name="connsiteX841" fmla="*/ 8155409 w 9384838"/>
              <a:gd name="connsiteY841" fmla="*/ 1207607 h 6246801"/>
              <a:gd name="connsiteX842" fmla="*/ 8099792 w 9384838"/>
              <a:gd name="connsiteY842" fmla="*/ 1223219 h 6246801"/>
              <a:gd name="connsiteX843" fmla="*/ 8077350 w 9384838"/>
              <a:gd name="connsiteY843" fmla="*/ 1247612 h 6246801"/>
              <a:gd name="connsiteX844" fmla="*/ 8066617 w 9384838"/>
              <a:gd name="connsiteY844" fmla="*/ 1319817 h 6246801"/>
              <a:gd name="connsiteX845" fmla="*/ 8057835 w 9384838"/>
              <a:gd name="connsiteY845" fmla="*/ 1315914 h 6246801"/>
              <a:gd name="connsiteX846" fmla="*/ 8009048 w 9384838"/>
              <a:gd name="connsiteY846" fmla="*/ 1320793 h 6246801"/>
              <a:gd name="connsiteX847" fmla="*/ 8009048 w 9384838"/>
              <a:gd name="connsiteY847" fmla="*/ 1309084 h 6246801"/>
              <a:gd name="connsiteX848" fmla="*/ 8010024 w 9384838"/>
              <a:gd name="connsiteY848" fmla="*/ 1293472 h 6246801"/>
              <a:gd name="connsiteX849" fmla="*/ 8002218 w 9384838"/>
              <a:gd name="connsiteY849" fmla="*/ 1262248 h 6246801"/>
              <a:gd name="connsiteX850" fmla="*/ 8013927 w 9384838"/>
              <a:gd name="connsiteY850" fmla="*/ 1254442 h 6246801"/>
              <a:gd name="connsiteX851" fmla="*/ 8038320 w 9384838"/>
              <a:gd name="connsiteY851" fmla="*/ 1219316 h 6246801"/>
              <a:gd name="connsiteX852" fmla="*/ 8077350 w 9384838"/>
              <a:gd name="connsiteY852" fmla="*/ 1190044 h 6246801"/>
              <a:gd name="connsiteX853" fmla="*/ 8108573 w 9384838"/>
              <a:gd name="connsiteY853" fmla="*/ 1167602 h 6246801"/>
              <a:gd name="connsiteX854" fmla="*/ 8111501 w 9384838"/>
              <a:gd name="connsiteY854" fmla="*/ 1154917 h 6246801"/>
              <a:gd name="connsiteX855" fmla="*/ 8135894 w 9384838"/>
              <a:gd name="connsiteY855" fmla="*/ 1148087 h 6246801"/>
              <a:gd name="connsiteX856" fmla="*/ 8141748 w 9384838"/>
              <a:gd name="connsiteY856" fmla="*/ 1130524 h 6246801"/>
              <a:gd name="connsiteX857" fmla="*/ 8135894 w 9384838"/>
              <a:gd name="connsiteY857" fmla="*/ 1121742 h 6246801"/>
              <a:gd name="connsiteX858" fmla="*/ 8143700 w 9384838"/>
              <a:gd name="connsiteY858" fmla="*/ 1104179 h 6246801"/>
              <a:gd name="connsiteX859" fmla="*/ 8200293 w 9384838"/>
              <a:gd name="connsiteY859" fmla="*/ 1030998 h 6246801"/>
              <a:gd name="connsiteX860" fmla="*/ 8231516 w 9384838"/>
              <a:gd name="connsiteY860" fmla="*/ 993920 h 6246801"/>
              <a:gd name="connsiteX861" fmla="*/ 8245176 w 9384838"/>
              <a:gd name="connsiteY861" fmla="*/ 957819 h 6246801"/>
              <a:gd name="connsiteX862" fmla="*/ 8258837 w 9384838"/>
              <a:gd name="connsiteY862" fmla="*/ 944159 h 6246801"/>
              <a:gd name="connsiteX863" fmla="*/ 8260788 w 9384838"/>
              <a:gd name="connsiteY863" fmla="*/ 920741 h 6246801"/>
              <a:gd name="connsiteX864" fmla="*/ 8289085 w 9384838"/>
              <a:gd name="connsiteY864" fmla="*/ 889516 h 6246801"/>
              <a:gd name="connsiteX865" fmla="*/ 8306648 w 9384838"/>
              <a:gd name="connsiteY865" fmla="*/ 884639 h 6246801"/>
              <a:gd name="connsiteX866" fmla="*/ 9328245 w 9384838"/>
              <a:gd name="connsiteY866" fmla="*/ 311878 h 6246801"/>
              <a:gd name="connsiteX867" fmla="*/ 9371178 w 9384838"/>
              <a:gd name="connsiteY867" fmla="*/ 317733 h 6246801"/>
              <a:gd name="connsiteX868" fmla="*/ 9384838 w 9384838"/>
              <a:gd name="connsiteY868" fmla="*/ 341150 h 6246801"/>
              <a:gd name="connsiteX869" fmla="*/ 9357517 w 9384838"/>
              <a:gd name="connsiteY869" fmla="*/ 360665 h 6246801"/>
              <a:gd name="connsiteX870" fmla="*/ 9357517 w 9384838"/>
              <a:gd name="connsiteY870" fmla="*/ 378228 h 6246801"/>
              <a:gd name="connsiteX871" fmla="*/ 9371178 w 9384838"/>
              <a:gd name="connsiteY871" fmla="*/ 393840 h 6246801"/>
              <a:gd name="connsiteX872" fmla="*/ 9367275 w 9384838"/>
              <a:gd name="connsiteY872" fmla="*/ 427015 h 6246801"/>
              <a:gd name="connsiteX873" fmla="*/ 9314585 w 9384838"/>
              <a:gd name="connsiteY873" fmla="*/ 427015 h 6246801"/>
              <a:gd name="connsiteX874" fmla="*/ 9250186 w 9384838"/>
              <a:gd name="connsiteY874" fmla="*/ 440675 h 6246801"/>
              <a:gd name="connsiteX875" fmla="*/ 9213108 w 9384838"/>
              <a:gd name="connsiteY875" fmla="*/ 471899 h 6246801"/>
              <a:gd name="connsiteX876" fmla="*/ 9162370 w 9384838"/>
              <a:gd name="connsiteY876" fmla="*/ 491414 h 6246801"/>
              <a:gd name="connsiteX877" fmla="*/ 9099923 w 9384838"/>
              <a:gd name="connsiteY877" fmla="*/ 526540 h 6246801"/>
              <a:gd name="connsiteX878" fmla="*/ 9035524 w 9384838"/>
              <a:gd name="connsiteY878" fmla="*/ 587036 h 6246801"/>
              <a:gd name="connsiteX879" fmla="*/ 8996494 w 9384838"/>
              <a:gd name="connsiteY879" fmla="*/ 635822 h 6246801"/>
              <a:gd name="connsiteX880" fmla="*/ 8961368 w 9384838"/>
              <a:gd name="connsiteY880" fmla="*/ 637774 h 6246801"/>
              <a:gd name="connsiteX881" fmla="*/ 8951610 w 9384838"/>
              <a:gd name="connsiteY881" fmla="*/ 647531 h 6246801"/>
              <a:gd name="connsiteX882" fmla="*/ 8926241 w 9384838"/>
              <a:gd name="connsiteY882" fmla="*/ 637774 h 6246801"/>
              <a:gd name="connsiteX883" fmla="*/ 8916484 w 9384838"/>
              <a:gd name="connsiteY883" fmla="*/ 608501 h 6246801"/>
              <a:gd name="connsiteX884" fmla="*/ 8883309 w 9384838"/>
              <a:gd name="connsiteY884" fmla="*/ 622162 h 6246801"/>
              <a:gd name="connsiteX885" fmla="*/ 8877454 w 9384838"/>
              <a:gd name="connsiteY885" fmla="*/ 651434 h 6246801"/>
              <a:gd name="connsiteX886" fmla="*/ 8887212 w 9384838"/>
              <a:gd name="connsiteY886" fmla="*/ 665094 h 6246801"/>
              <a:gd name="connsiteX887" fmla="*/ 8846231 w 9384838"/>
              <a:gd name="connsiteY887" fmla="*/ 719735 h 6246801"/>
              <a:gd name="connsiteX888" fmla="*/ 8799395 w 9384838"/>
              <a:gd name="connsiteY888" fmla="*/ 749008 h 6246801"/>
              <a:gd name="connsiteX889" fmla="*/ 8766220 w 9384838"/>
              <a:gd name="connsiteY889" fmla="*/ 774380 h 6246801"/>
              <a:gd name="connsiteX890" fmla="*/ 8731094 w 9384838"/>
              <a:gd name="connsiteY890" fmla="*/ 844633 h 6246801"/>
              <a:gd name="connsiteX891" fmla="*/ 8697919 w 9384838"/>
              <a:gd name="connsiteY891" fmla="*/ 862196 h 6246801"/>
              <a:gd name="connsiteX892" fmla="*/ 8666695 w 9384838"/>
              <a:gd name="connsiteY892" fmla="*/ 862196 h 6246801"/>
              <a:gd name="connsiteX893" fmla="*/ 8641326 w 9384838"/>
              <a:gd name="connsiteY893" fmla="*/ 887565 h 6246801"/>
              <a:gd name="connsiteX894" fmla="*/ 8614005 w 9384838"/>
              <a:gd name="connsiteY894" fmla="*/ 932449 h 6246801"/>
              <a:gd name="connsiteX895" fmla="*/ 8590587 w 9384838"/>
              <a:gd name="connsiteY895" fmla="*/ 936351 h 6246801"/>
              <a:gd name="connsiteX896" fmla="*/ 8576927 w 9384838"/>
              <a:gd name="connsiteY896" fmla="*/ 920740 h 6246801"/>
              <a:gd name="connsiteX897" fmla="*/ 8590587 w 9384838"/>
              <a:gd name="connsiteY897" fmla="*/ 885614 h 6246801"/>
              <a:gd name="connsiteX898" fmla="*/ 8602296 w 9384838"/>
              <a:gd name="connsiteY898" fmla="*/ 881711 h 6246801"/>
              <a:gd name="connsiteX899" fmla="*/ 8610102 w 9384838"/>
              <a:gd name="connsiteY899" fmla="*/ 868050 h 6246801"/>
              <a:gd name="connsiteX900" fmla="*/ 8606199 w 9384838"/>
              <a:gd name="connsiteY900" fmla="*/ 850487 h 6246801"/>
              <a:gd name="connsiteX901" fmla="*/ 8612054 w 9384838"/>
              <a:gd name="connsiteY901" fmla="*/ 825118 h 6246801"/>
              <a:gd name="connsiteX902" fmla="*/ 8623762 w 9384838"/>
              <a:gd name="connsiteY902" fmla="*/ 846584 h 6246801"/>
              <a:gd name="connsiteX903" fmla="*/ 8637423 w 9384838"/>
              <a:gd name="connsiteY903" fmla="*/ 848536 h 6246801"/>
              <a:gd name="connsiteX904" fmla="*/ 8649132 w 9384838"/>
              <a:gd name="connsiteY904" fmla="*/ 827069 h 6246801"/>
              <a:gd name="connsiteX905" fmla="*/ 8635471 w 9384838"/>
              <a:gd name="connsiteY905" fmla="*/ 807555 h 6246801"/>
              <a:gd name="connsiteX906" fmla="*/ 8654986 w 9384838"/>
              <a:gd name="connsiteY906" fmla="*/ 807555 h 6246801"/>
              <a:gd name="connsiteX907" fmla="*/ 8664743 w 9384838"/>
              <a:gd name="connsiteY907" fmla="*/ 819263 h 6246801"/>
              <a:gd name="connsiteX908" fmla="*/ 8692064 w 9384838"/>
              <a:gd name="connsiteY908" fmla="*/ 805603 h 6246801"/>
              <a:gd name="connsiteX909" fmla="*/ 8709627 w 9384838"/>
              <a:gd name="connsiteY909" fmla="*/ 778282 h 6246801"/>
              <a:gd name="connsiteX910" fmla="*/ 8711579 w 9384838"/>
              <a:gd name="connsiteY910" fmla="*/ 749008 h 6246801"/>
              <a:gd name="connsiteX911" fmla="*/ 8695967 w 9384838"/>
              <a:gd name="connsiteY911" fmla="*/ 749008 h 6246801"/>
              <a:gd name="connsiteX912" fmla="*/ 8672549 w 9384838"/>
              <a:gd name="connsiteY912" fmla="*/ 745105 h 6246801"/>
              <a:gd name="connsiteX913" fmla="*/ 8668646 w 9384838"/>
              <a:gd name="connsiteY913" fmla="*/ 713881 h 6246801"/>
              <a:gd name="connsiteX914" fmla="*/ 8697919 w 9384838"/>
              <a:gd name="connsiteY914" fmla="*/ 713881 h 6246801"/>
              <a:gd name="connsiteX915" fmla="*/ 8715482 w 9384838"/>
              <a:gd name="connsiteY915" fmla="*/ 731444 h 6246801"/>
              <a:gd name="connsiteX916" fmla="*/ 8733045 w 9384838"/>
              <a:gd name="connsiteY916" fmla="*/ 719735 h 6246801"/>
              <a:gd name="connsiteX917" fmla="*/ 8746705 w 9384838"/>
              <a:gd name="connsiteY917" fmla="*/ 688512 h 6246801"/>
              <a:gd name="connsiteX918" fmla="*/ 8787686 w 9384838"/>
              <a:gd name="connsiteY918" fmla="*/ 674851 h 6246801"/>
              <a:gd name="connsiteX919" fmla="*/ 8811104 w 9384838"/>
              <a:gd name="connsiteY919" fmla="*/ 624114 h 6246801"/>
              <a:gd name="connsiteX920" fmla="*/ 8830619 w 9384838"/>
              <a:gd name="connsiteY920" fmla="*/ 618260 h 6246801"/>
              <a:gd name="connsiteX921" fmla="*/ 8840376 w 9384838"/>
              <a:gd name="connsiteY921" fmla="*/ 600695 h 6246801"/>
              <a:gd name="connsiteX922" fmla="*/ 8832570 w 9384838"/>
              <a:gd name="connsiteY922" fmla="*/ 559715 h 6246801"/>
              <a:gd name="connsiteX923" fmla="*/ 8850134 w 9384838"/>
              <a:gd name="connsiteY923" fmla="*/ 559715 h 6246801"/>
              <a:gd name="connsiteX924" fmla="*/ 8885260 w 9384838"/>
              <a:gd name="connsiteY924" fmla="*/ 573376 h 6246801"/>
              <a:gd name="connsiteX925" fmla="*/ 8902823 w 9384838"/>
              <a:gd name="connsiteY925" fmla="*/ 559715 h 6246801"/>
              <a:gd name="connsiteX926" fmla="*/ 8904775 w 9384838"/>
              <a:gd name="connsiteY926" fmla="*/ 524589 h 6246801"/>
              <a:gd name="connsiteX927" fmla="*/ 8949659 w 9384838"/>
              <a:gd name="connsiteY927" fmla="*/ 497268 h 6246801"/>
              <a:gd name="connsiteX928" fmla="*/ 8976980 w 9384838"/>
              <a:gd name="connsiteY928" fmla="*/ 497268 h 6246801"/>
              <a:gd name="connsiteX929" fmla="*/ 8976980 w 9384838"/>
              <a:gd name="connsiteY929" fmla="*/ 462142 h 6246801"/>
              <a:gd name="connsiteX930" fmla="*/ 8965271 w 9384838"/>
              <a:gd name="connsiteY930" fmla="*/ 419209 h 6246801"/>
              <a:gd name="connsiteX931" fmla="*/ 8973077 w 9384838"/>
              <a:gd name="connsiteY931" fmla="*/ 393840 h 6246801"/>
              <a:gd name="connsiteX932" fmla="*/ 9002349 w 9384838"/>
              <a:gd name="connsiteY932" fmla="*/ 376277 h 6246801"/>
              <a:gd name="connsiteX933" fmla="*/ 9017961 w 9384838"/>
              <a:gd name="connsiteY933" fmla="*/ 403597 h 6246801"/>
              <a:gd name="connsiteX934" fmla="*/ 9041378 w 9384838"/>
              <a:gd name="connsiteY934" fmla="*/ 467996 h 6246801"/>
              <a:gd name="connsiteX935" fmla="*/ 9076505 w 9384838"/>
              <a:gd name="connsiteY935" fmla="*/ 475802 h 6246801"/>
              <a:gd name="connsiteX936" fmla="*/ 9154564 w 9384838"/>
              <a:gd name="connsiteY936" fmla="*/ 458239 h 6246801"/>
              <a:gd name="connsiteX937" fmla="*/ 9209205 w 9384838"/>
              <a:gd name="connsiteY937" fmla="*/ 409452 h 6246801"/>
              <a:gd name="connsiteX938" fmla="*/ 9218963 w 9384838"/>
              <a:gd name="connsiteY938" fmla="*/ 380180 h 6246801"/>
              <a:gd name="connsiteX939" fmla="*/ 9283361 w 9384838"/>
              <a:gd name="connsiteY939" fmla="*/ 325538 h 6246801"/>
              <a:gd name="connsiteX940" fmla="*/ 9328245 w 9384838"/>
              <a:gd name="connsiteY940" fmla="*/ 311878 h 6246801"/>
              <a:gd name="connsiteX941" fmla="*/ 6819242 w 9384838"/>
              <a:gd name="connsiteY941" fmla="*/ 0 h 6246801"/>
              <a:gd name="connsiteX942" fmla="*/ 6869020 w 9384838"/>
              <a:gd name="connsiteY942" fmla="*/ 125002 h 6246801"/>
              <a:gd name="connsiteX943" fmla="*/ 6969682 w 9384838"/>
              <a:gd name="connsiteY943" fmla="*/ 326334 h 6246801"/>
              <a:gd name="connsiteX944" fmla="*/ 6969682 w 9384838"/>
              <a:gd name="connsiteY944" fmla="*/ 401556 h 6246801"/>
              <a:gd name="connsiteX945" fmla="*/ 7094680 w 9384838"/>
              <a:gd name="connsiteY945" fmla="*/ 652667 h 6246801"/>
              <a:gd name="connsiteX946" fmla="*/ 7220784 w 9384838"/>
              <a:gd name="connsiteY946" fmla="*/ 803117 h 6246801"/>
              <a:gd name="connsiteX947" fmla="*/ 7321446 w 9384838"/>
              <a:gd name="connsiteY947" fmla="*/ 903783 h 6246801"/>
              <a:gd name="connsiteX948" fmla="*/ 7321446 w 9384838"/>
              <a:gd name="connsiteY948" fmla="*/ 979004 h 6246801"/>
              <a:gd name="connsiteX949" fmla="*/ 7345782 w 9384838"/>
              <a:gd name="connsiteY949" fmla="*/ 979004 h 6246801"/>
              <a:gd name="connsiteX950" fmla="*/ 7396667 w 9384838"/>
              <a:gd name="connsiteY950" fmla="*/ 1003341 h 6246801"/>
              <a:gd name="connsiteX951" fmla="*/ 7421002 w 9384838"/>
              <a:gd name="connsiteY951" fmla="*/ 979004 h 6246801"/>
              <a:gd name="connsiteX952" fmla="*/ 7496223 w 9384838"/>
              <a:gd name="connsiteY952" fmla="*/ 1003341 h 6246801"/>
              <a:gd name="connsiteX953" fmla="*/ 7446445 w 9384838"/>
              <a:gd name="connsiteY953" fmla="*/ 1054227 h 6246801"/>
              <a:gd name="connsiteX954" fmla="*/ 7471887 w 9384838"/>
              <a:gd name="connsiteY954" fmla="*/ 1078564 h 6246801"/>
              <a:gd name="connsiteX955" fmla="*/ 7521665 w 9384838"/>
              <a:gd name="connsiteY955" fmla="*/ 1054227 h 6246801"/>
              <a:gd name="connsiteX956" fmla="*/ 7547107 w 9384838"/>
              <a:gd name="connsiteY956" fmla="*/ 1129449 h 6246801"/>
              <a:gd name="connsiteX957" fmla="*/ 7672105 w 9384838"/>
              <a:gd name="connsiteY957" fmla="*/ 1179229 h 6246801"/>
              <a:gd name="connsiteX958" fmla="*/ 7747325 w 9384838"/>
              <a:gd name="connsiteY958" fmla="*/ 1179229 h 6246801"/>
              <a:gd name="connsiteX959" fmla="*/ 7847987 w 9384838"/>
              <a:gd name="connsiteY959" fmla="*/ 1104007 h 6246801"/>
              <a:gd name="connsiteX960" fmla="*/ 7923207 w 9384838"/>
              <a:gd name="connsiteY960" fmla="*/ 1078564 h 6246801"/>
              <a:gd name="connsiteX961" fmla="*/ 7998427 w 9384838"/>
              <a:gd name="connsiteY961" fmla="*/ 1003341 h 6246801"/>
              <a:gd name="connsiteX962" fmla="*/ 7998427 w 9384838"/>
              <a:gd name="connsiteY962" fmla="*/ 1054227 h 6246801"/>
              <a:gd name="connsiteX963" fmla="*/ 7948649 w 9384838"/>
              <a:gd name="connsiteY963" fmla="*/ 1104007 h 6246801"/>
              <a:gd name="connsiteX964" fmla="*/ 7948649 w 9384838"/>
              <a:gd name="connsiteY964" fmla="*/ 1129449 h 6246801"/>
              <a:gd name="connsiteX965" fmla="*/ 7822545 w 9384838"/>
              <a:gd name="connsiteY965" fmla="*/ 1279895 h 6246801"/>
              <a:gd name="connsiteX966" fmla="*/ 7822545 w 9384838"/>
              <a:gd name="connsiteY966" fmla="*/ 1379454 h 6246801"/>
              <a:gd name="connsiteX967" fmla="*/ 7873429 w 9384838"/>
              <a:gd name="connsiteY967" fmla="*/ 1379454 h 6246801"/>
              <a:gd name="connsiteX968" fmla="*/ 7847987 w 9384838"/>
              <a:gd name="connsiteY968" fmla="*/ 1505563 h 6246801"/>
              <a:gd name="connsiteX969" fmla="*/ 7797103 w 9384838"/>
              <a:gd name="connsiteY969" fmla="*/ 1531005 h 6246801"/>
              <a:gd name="connsiteX970" fmla="*/ 7873429 w 9384838"/>
              <a:gd name="connsiteY970" fmla="*/ 1606229 h 6246801"/>
              <a:gd name="connsiteX971" fmla="*/ 7948649 w 9384838"/>
              <a:gd name="connsiteY971" fmla="*/ 1606229 h 6246801"/>
              <a:gd name="connsiteX972" fmla="*/ 7923207 w 9384838"/>
              <a:gd name="connsiteY972" fmla="*/ 1656009 h 6246801"/>
              <a:gd name="connsiteX973" fmla="*/ 7772767 w 9384838"/>
              <a:gd name="connsiteY973" fmla="*/ 1630565 h 6246801"/>
              <a:gd name="connsiteX974" fmla="*/ 7672105 w 9384838"/>
              <a:gd name="connsiteY974" fmla="*/ 1705789 h 6246801"/>
              <a:gd name="connsiteX975" fmla="*/ 7672105 w 9384838"/>
              <a:gd name="connsiteY975" fmla="*/ 1656009 h 6246801"/>
              <a:gd name="connsiteX976" fmla="*/ 7596885 w 9384838"/>
              <a:gd name="connsiteY976" fmla="*/ 1656009 h 6246801"/>
              <a:gd name="connsiteX977" fmla="*/ 7571443 w 9384838"/>
              <a:gd name="connsiteY977" fmla="*/ 1705789 h 6246801"/>
              <a:gd name="connsiteX978" fmla="*/ 7446445 w 9384838"/>
              <a:gd name="connsiteY978" fmla="*/ 1681452 h 6246801"/>
              <a:gd name="connsiteX979" fmla="*/ 7421002 w 9384838"/>
              <a:gd name="connsiteY979" fmla="*/ 1630565 h 6246801"/>
              <a:gd name="connsiteX980" fmla="*/ 7321446 w 9384838"/>
              <a:gd name="connsiteY980" fmla="*/ 1630565 h 6246801"/>
              <a:gd name="connsiteX981" fmla="*/ 7070344 w 9384838"/>
              <a:gd name="connsiteY981" fmla="*/ 1756674 h 6246801"/>
              <a:gd name="connsiteX982" fmla="*/ 6869020 w 9384838"/>
              <a:gd name="connsiteY982" fmla="*/ 1907113 h 6246801"/>
              <a:gd name="connsiteX983" fmla="*/ 6894462 w 9384838"/>
              <a:gd name="connsiteY983" fmla="*/ 1956897 h 6246801"/>
              <a:gd name="connsiteX984" fmla="*/ 6819242 w 9384838"/>
              <a:gd name="connsiteY984" fmla="*/ 2081899 h 6246801"/>
              <a:gd name="connsiteX985" fmla="*/ 6793800 w 9384838"/>
              <a:gd name="connsiteY985" fmla="*/ 2006676 h 6246801"/>
              <a:gd name="connsiteX986" fmla="*/ 6668802 w 9384838"/>
              <a:gd name="connsiteY986" fmla="*/ 1931450 h 6246801"/>
              <a:gd name="connsiteX987" fmla="*/ 6542697 w 9384838"/>
              <a:gd name="connsiteY987" fmla="*/ 1831894 h 6246801"/>
              <a:gd name="connsiteX988" fmla="*/ 6467477 w 9384838"/>
              <a:gd name="connsiteY988" fmla="*/ 1705789 h 6246801"/>
              <a:gd name="connsiteX989" fmla="*/ 6417699 w 9384838"/>
              <a:gd name="connsiteY989" fmla="*/ 1681452 h 6246801"/>
              <a:gd name="connsiteX990" fmla="*/ 6342479 w 9384838"/>
              <a:gd name="connsiteY990" fmla="*/ 1580786 h 6246801"/>
              <a:gd name="connsiteX991" fmla="*/ 6217481 w 9384838"/>
              <a:gd name="connsiteY991" fmla="*/ 1555343 h 6246801"/>
              <a:gd name="connsiteX992" fmla="*/ 6091377 w 9384838"/>
              <a:gd name="connsiteY992" fmla="*/ 1606229 h 6246801"/>
              <a:gd name="connsiteX993" fmla="*/ 5991821 w 9384838"/>
              <a:gd name="connsiteY993" fmla="*/ 1681452 h 6246801"/>
              <a:gd name="connsiteX994" fmla="*/ 5966379 w 9384838"/>
              <a:gd name="connsiteY994" fmla="*/ 1630565 h 6246801"/>
              <a:gd name="connsiteX995" fmla="*/ 5966379 w 9384838"/>
              <a:gd name="connsiteY995" fmla="*/ 1580786 h 6246801"/>
              <a:gd name="connsiteX996" fmla="*/ 5916601 w 9384838"/>
              <a:gd name="connsiteY996" fmla="*/ 1531005 h 6246801"/>
              <a:gd name="connsiteX997" fmla="*/ 5940937 w 9384838"/>
              <a:gd name="connsiteY997" fmla="*/ 1505563 h 6246801"/>
              <a:gd name="connsiteX998" fmla="*/ 5891159 w 9384838"/>
              <a:gd name="connsiteY998" fmla="*/ 1480122 h 6246801"/>
              <a:gd name="connsiteX999" fmla="*/ 5840275 w 9384838"/>
              <a:gd name="connsiteY999" fmla="*/ 1480122 h 6246801"/>
              <a:gd name="connsiteX1000" fmla="*/ 5815939 w 9384838"/>
              <a:gd name="connsiteY1000" fmla="*/ 1455784 h 6246801"/>
              <a:gd name="connsiteX1001" fmla="*/ 5740719 w 9384838"/>
              <a:gd name="connsiteY1001" fmla="*/ 1505563 h 6246801"/>
              <a:gd name="connsiteX1002" fmla="*/ 5665499 w 9384838"/>
              <a:gd name="connsiteY1002" fmla="*/ 1606229 h 6246801"/>
              <a:gd name="connsiteX1003" fmla="*/ 5715277 w 9384838"/>
              <a:gd name="connsiteY1003" fmla="*/ 1656009 h 6246801"/>
              <a:gd name="connsiteX1004" fmla="*/ 5765055 w 9384838"/>
              <a:gd name="connsiteY1004" fmla="*/ 1731231 h 6246801"/>
              <a:gd name="connsiteX1005" fmla="*/ 5840275 w 9384838"/>
              <a:gd name="connsiteY1005" fmla="*/ 1731231 h 6246801"/>
              <a:gd name="connsiteX1006" fmla="*/ 5916601 w 9384838"/>
              <a:gd name="connsiteY1006" fmla="*/ 1881669 h 6246801"/>
              <a:gd name="connsiteX1007" fmla="*/ 5966379 w 9384838"/>
              <a:gd name="connsiteY1007" fmla="*/ 1956897 h 6246801"/>
              <a:gd name="connsiteX1008" fmla="*/ 5891159 w 9384838"/>
              <a:gd name="connsiteY1008" fmla="*/ 2006676 h 6246801"/>
              <a:gd name="connsiteX1009" fmla="*/ 5815939 w 9384838"/>
              <a:gd name="connsiteY1009" fmla="*/ 1931450 h 6246801"/>
              <a:gd name="connsiteX1010" fmla="*/ 5765055 w 9384838"/>
              <a:gd name="connsiteY1010" fmla="*/ 1881669 h 6246801"/>
              <a:gd name="connsiteX1011" fmla="*/ 5715277 w 9384838"/>
              <a:gd name="connsiteY1011" fmla="*/ 1931450 h 6246801"/>
              <a:gd name="connsiteX1012" fmla="*/ 5665499 w 9384838"/>
              <a:gd name="connsiteY1012" fmla="*/ 1931450 h 6246801"/>
              <a:gd name="connsiteX1013" fmla="*/ 5640056 w 9384838"/>
              <a:gd name="connsiteY1013" fmla="*/ 2006676 h 6246801"/>
              <a:gd name="connsiteX1014" fmla="*/ 5590278 w 9384838"/>
              <a:gd name="connsiteY1014" fmla="*/ 2006676 h 6246801"/>
              <a:gd name="connsiteX1015" fmla="*/ 5515058 w 9384838"/>
              <a:gd name="connsiteY1015" fmla="*/ 2081899 h 6246801"/>
              <a:gd name="connsiteX1016" fmla="*/ 5464174 w 9384838"/>
              <a:gd name="connsiteY1016" fmla="*/ 2057559 h 6246801"/>
              <a:gd name="connsiteX1017" fmla="*/ 5464174 w 9384838"/>
              <a:gd name="connsiteY1017" fmla="*/ 1956897 h 6246801"/>
              <a:gd name="connsiteX1018" fmla="*/ 5489616 w 9384838"/>
              <a:gd name="connsiteY1018" fmla="*/ 1881669 h 6246801"/>
              <a:gd name="connsiteX1019" fmla="*/ 5564836 w 9384838"/>
              <a:gd name="connsiteY1019" fmla="*/ 1831894 h 6246801"/>
              <a:gd name="connsiteX1020" fmla="*/ 5590278 w 9384838"/>
              <a:gd name="connsiteY1020" fmla="*/ 1756674 h 6246801"/>
              <a:gd name="connsiteX1021" fmla="*/ 5539394 w 9384838"/>
              <a:gd name="connsiteY1021" fmla="*/ 1656009 h 6246801"/>
              <a:gd name="connsiteX1022" fmla="*/ 5515058 w 9384838"/>
              <a:gd name="connsiteY1022" fmla="*/ 1656009 h 6246801"/>
              <a:gd name="connsiteX1023" fmla="*/ 5515058 w 9384838"/>
              <a:gd name="connsiteY1023" fmla="*/ 1606229 h 6246801"/>
              <a:gd name="connsiteX1024" fmla="*/ 5489616 w 9384838"/>
              <a:gd name="connsiteY1024" fmla="*/ 1580786 h 6246801"/>
              <a:gd name="connsiteX1025" fmla="*/ 5489616 w 9384838"/>
              <a:gd name="connsiteY1025" fmla="*/ 1531005 h 6246801"/>
              <a:gd name="connsiteX1026" fmla="*/ 5539394 w 9384838"/>
              <a:gd name="connsiteY1026" fmla="*/ 1455784 h 6246801"/>
              <a:gd name="connsiteX1027" fmla="*/ 5539394 w 9384838"/>
              <a:gd name="connsiteY1027" fmla="*/ 1404898 h 6246801"/>
              <a:gd name="connsiteX1028" fmla="*/ 5564836 w 9384838"/>
              <a:gd name="connsiteY1028" fmla="*/ 1355118 h 6246801"/>
              <a:gd name="connsiteX1029" fmla="*/ 5614614 w 9384838"/>
              <a:gd name="connsiteY1029" fmla="*/ 1379454 h 6246801"/>
              <a:gd name="connsiteX1030" fmla="*/ 5689834 w 9384838"/>
              <a:gd name="connsiteY1030" fmla="*/ 1355118 h 6246801"/>
              <a:gd name="connsiteX1031" fmla="*/ 5740719 w 9384838"/>
              <a:gd name="connsiteY1031" fmla="*/ 1329675 h 6246801"/>
              <a:gd name="connsiteX1032" fmla="*/ 5765055 w 9384838"/>
              <a:gd name="connsiteY1032" fmla="*/ 1355118 h 6246801"/>
              <a:gd name="connsiteX1033" fmla="*/ 5815939 w 9384838"/>
              <a:gd name="connsiteY1033" fmla="*/ 1279895 h 6246801"/>
              <a:gd name="connsiteX1034" fmla="*/ 5891159 w 9384838"/>
              <a:gd name="connsiteY1034" fmla="*/ 1254452 h 6246801"/>
              <a:gd name="connsiteX1035" fmla="*/ 5891159 w 9384838"/>
              <a:gd name="connsiteY1035" fmla="*/ 1179229 h 6246801"/>
              <a:gd name="connsiteX1036" fmla="*/ 5840275 w 9384838"/>
              <a:gd name="connsiteY1036" fmla="*/ 1104007 h 6246801"/>
              <a:gd name="connsiteX1037" fmla="*/ 5865717 w 9384838"/>
              <a:gd name="connsiteY1037" fmla="*/ 1054227 h 6246801"/>
              <a:gd name="connsiteX1038" fmla="*/ 5916601 w 9384838"/>
              <a:gd name="connsiteY1038" fmla="*/ 1054227 h 6246801"/>
              <a:gd name="connsiteX1039" fmla="*/ 6041599 w 9384838"/>
              <a:gd name="connsiteY1039" fmla="*/ 1179229 h 6246801"/>
              <a:gd name="connsiteX1040" fmla="*/ 6091377 w 9384838"/>
              <a:gd name="connsiteY1040" fmla="*/ 1153786 h 6246801"/>
              <a:gd name="connsiteX1041" fmla="*/ 6091377 w 9384838"/>
              <a:gd name="connsiteY1041" fmla="*/ 1204672 h 6246801"/>
              <a:gd name="connsiteX1042" fmla="*/ 6166597 w 9384838"/>
              <a:gd name="connsiteY1042" fmla="*/ 1254452 h 6246801"/>
              <a:gd name="connsiteX1043" fmla="*/ 6292701 w 9384838"/>
              <a:gd name="connsiteY1043" fmla="*/ 1179229 h 6246801"/>
              <a:gd name="connsiteX1044" fmla="*/ 6317037 w 9384838"/>
              <a:gd name="connsiteY1044" fmla="*/ 1129449 h 6246801"/>
              <a:gd name="connsiteX1045" fmla="*/ 6292701 w 9384838"/>
              <a:gd name="connsiteY1045" fmla="*/ 1054227 h 6246801"/>
              <a:gd name="connsiteX1046" fmla="*/ 6317037 w 9384838"/>
              <a:gd name="connsiteY1046" fmla="*/ 1003341 h 6246801"/>
              <a:gd name="connsiteX1047" fmla="*/ 6317037 w 9384838"/>
              <a:gd name="connsiteY1047" fmla="*/ 953562 h 6246801"/>
              <a:gd name="connsiteX1048" fmla="*/ 6342479 w 9384838"/>
              <a:gd name="connsiteY1048" fmla="*/ 903783 h 6246801"/>
              <a:gd name="connsiteX1049" fmla="*/ 6443141 w 9384838"/>
              <a:gd name="connsiteY1049" fmla="*/ 878340 h 6246801"/>
              <a:gd name="connsiteX1050" fmla="*/ 6492919 w 9384838"/>
              <a:gd name="connsiteY1050" fmla="*/ 803117 h 6246801"/>
              <a:gd name="connsiteX1051" fmla="*/ 6518361 w 9384838"/>
              <a:gd name="connsiteY1051" fmla="*/ 652667 h 6246801"/>
              <a:gd name="connsiteX1052" fmla="*/ 6619024 w 9384838"/>
              <a:gd name="connsiteY1052" fmla="*/ 526559 h 6246801"/>
              <a:gd name="connsiteX1053" fmla="*/ 6643360 w 9384838"/>
              <a:gd name="connsiteY1053" fmla="*/ 300891 h 6246801"/>
              <a:gd name="connsiteX1054" fmla="*/ 6619024 w 9384838"/>
              <a:gd name="connsiteY1054" fmla="*/ 125002 h 6246801"/>
              <a:gd name="connsiteX1055" fmla="*/ 6694244 w 9384838"/>
              <a:gd name="connsiteY1055" fmla="*/ 49779 h 6246801"/>
              <a:gd name="connsiteX1056" fmla="*/ 6769464 w 9384838"/>
              <a:gd name="connsiteY1056" fmla="*/ 49779 h 6246801"/>
              <a:gd name="connsiteX1057" fmla="*/ 6819242 w 9384838"/>
              <a:gd name="connsiteY105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72228 w 9384838"/>
              <a:gd name="connsiteY143" fmla="*/ 6072019 h 6246801"/>
              <a:gd name="connsiteX144" fmla="*/ 647891 w 9384838"/>
              <a:gd name="connsiteY144" fmla="*/ 6046576 h 6246801"/>
              <a:gd name="connsiteX145" fmla="*/ 597007 w 9384838"/>
              <a:gd name="connsiteY145" fmla="*/ 6096356 h 6246801"/>
              <a:gd name="connsiteX146" fmla="*/ 622449 w 9384838"/>
              <a:gd name="connsiteY146" fmla="*/ 6147242 h 6246801"/>
              <a:gd name="connsiteX147" fmla="*/ 622449 w 9384838"/>
              <a:gd name="connsiteY147" fmla="*/ 6171578 h 6246801"/>
              <a:gd name="connsiteX148" fmla="*/ 597007 w 9384838"/>
              <a:gd name="connsiteY148" fmla="*/ 6171578 h 6246801"/>
              <a:gd name="connsiteX149" fmla="*/ 547229 w 9384838"/>
              <a:gd name="connsiteY149" fmla="*/ 6222464 h 6246801"/>
              <a:gd name="connsiteX150" fmla="*/ 497452 w 9384838"/>
              <a:gd name="connsiteY150" fmla="*/ 6222464 h 6246801"/>
              <a:gd name="connsiteX151" fmla="*/ 422232 w 9384838"/>
              <a:gd name="connsiteY151" fmla="*/ 6246801 h 6246801"/>
              <a:gd name="connsiteX152" fmla="*/ 472009 w 9384838"/>
              <a:gd name="connsiteY152" fmla="*/ 6171578 h 6246801"/>
              <a:gd name="connsiteX153" fmla="*/ 521787 w 9384838"/>
              <a:gd name="connsiteY153" fmla="*/ 6121799 h 6246801"/>
              <a:gd name="connsiteX154" fmla="*/ 497452 w 9384838"/>
              <a:gd name="connsiteY154" fmla="*/ 6046576 h 6246801"/>
              <a:gd name="connsiteX155" fmla="*/ 497452 w 9384838"/>
              <a:gd name="connsiteY155" fmla="*/ 5996796 h 6246801"/>
              <a:gd name="connsiteX156" fmla="*/ 521787 w 9384838"/>
              <a:gd name="connsiteY156" fmla="*/ 5996796 h 6246801"/>
              <a:gd name="connsiteX157" fmla="*/ 572672 w 9384838"/>
              <a:gd name="connsiteY157" fmla="*/ 5945910 h 6246801"/>
              <a:gd name="connsiteX158" fmla="*/ 547229 w 9384838"/>
              <a:gd name="connsiteY158" fmla="*/ 5920467 h 6246801"/>
              <a:gd name="connsiteX159" fmla="*/ 497452 w 9384838"/>
              <a:gd name="connsiteY159" fmla="*/ 5896130 h 6246801"/>
              <a:gd name="connsiteX160" fmla="*/ 472009 w 9384838"/>
              <a:gd name="connsiteY160" fmla="*/ 5920467 h 6246801"/>
              <a:gd name="connsiteX161" fmla="*/ 396790 w 9384838"/>
              <a:gd name="connsiteY161" fmla="*/ 6021133 h 6246801"/>
              <a:gd name="connsiteX162" fmla="*/ 422232 w 9384838"/>
              <a:gd name="connsiteY162" fmla="*/ 6046576 h 6246801"/>
              <a:gd name="connsiteX163" fmla="*/ 422232 w 9384838"/>
              <a:gd name="connsiteY163" fmla="*/ 6096356 h 6246801"/>
              <a:gd name="connsiteX164" fmla="*/ 446568 w 9384838"/>
              <a:gd name="connsiteY164" fmla="*/ 6121799 h 6246801"/>
              <a:gd name="connsiteX165" fmla="*/ 422232 w 9384838"/>
              <a:gd name="connsiteY165" fmla="*/ 6147242 h 6246801"/>
              <a:gd name="connsiteX166" fmla="*/ 396790 w 9384838"/>
              <a:gd name="connsiteY166" fmla="*/ 6147242 h 6246801"/>
              <a:gd name="connsiteX167" fmla="*/ 371348 w 9384838"/>
              <a:gd name="connsiteY167" fmla="*/ 6121799 h 6246801"/>
              <a:gd name="connsiteX168" fmla="*/ 296127 w 9384838"/>
              <a:gd name="connsiteY168" fmla="*/ 6072019 h 6246801"/>
              <a:gd name="connsiteX169" fmla="*/ 271792 w 9384838"/>
              <a:gd name="connsiteY169" fmla="*/ 5996796 h 6246801"/>
              <a:gd name="connsiteX170" fmla="*/ 321570 w 9384838"/>
              <a:gd name="connsiteY170" fmla="*/ 6021133 h 6246801"/>
              <a:gd name="connsiteX171" fmla="*/ 347012 w 9384838"/>
              <a:gd name="connsiteY171" fmla="*/ 5996796 h 6246801"/>
              <a:gd name="connsiteX172" fmla="*/ 371348 w 9384838"/>
              <a:gd name="connsiteY172" fmla="*/ 5920467 h 6246801"/>
              <a:gd name="connsiteX173" fmla="*/ 321570 w 9384838"/>
              <a:gd name="connsiteY173" fmla="*/ 5845245 h 6246801"/>
              <a:gd name="connsiteX174" fmla="*/ 371348 w 9384838"/>
              <a:gd name="connsiteY174" fmla="*/ 5795465 h 6246801"/>
              <a:gd name="connsiteX175" fmla="*/ 371348 w 9384838"/>
              <a:gd name="connsiteY175" fmla="*/ 5745685 h 6246801"/>
              <a:gd name="connsiteX176" fmla="*/ 371348 w 9384838"/>
              <a:gd name="connsiteY176" fmla="*/ 5720242 h 6246801"/>
              <a:gd name="connsiteX177" fmla="*/ 347012 w 9384838"/>
              <a:gd name="connsiteY177" fmla="*/ 5670462 h 6246801"/>
              <a:gd name="connsiteX178" fmla="*/ 446567 w 9384838"/>
              <a:gd name="connsiteY178" fmla="*/ 5670462 h 6246801"/>
              <a:gd name="connsiteX179" fmla="*/ 446568 w 9384838"/>
              <a:gd name="connsiteY179" fmla="*/ 5670462 h 6246801"/>
              <a:gd name="connsiteX180" fmla="*/ 446567 w 9384838"/>
              <a:gd name="connsiteY180" fmla="*/ 5670462 h 6246801"/>
              <a:gd name="connsiteX181" fmla="*/ 521787 w 9384838"/>
              <a:gd name="connsiteY181" fmla="*/ 5595239 h 6246801"/>
              <a:gd name="connsiteX182" fmla="*/ 572672 w 9384838"/>
              <a:gd name="connsiteY182" fmla="*/ 5569796 h 6246801"/>
              <a:gd name="connsiteX183" fmla="*/ 572672 w 9384838"/>
              <a:gd name="connsiteY183" fmla="*/ 5520016 h 6246801"/>
              <a:gd name="connsiteX184" fmla="*/ 647892 w 9384838"/>
              <a:gd name="connsiteY184" fmla="*/ 5494573 h 6246801"/>
              <a:gd name="connsiteX185" fmla="*/ 622450 w 9384838"/>
              <a:gd name="connsiteY185" fmla="*/ 5469130 h 6246801"/>
              <a:gd name="connsiteX186" fmla="*/ 547230 w 9384838"/>
              <a:gd name="connsiteY186" fmla="*/ 5469130 h 6246801"/>
              <a:gd name="connsiteX187" fmla="*/ 622450 w 9384838"/>
              <a:gd name="connsiteY187" fmla="*/ 5444793 h 6246801"/>
              <a:gd name="connsiteX188" fmla="*/ 622450 w 9384838"/>
              <a:gd name="connsiteY188" fmla="*/ 5369570 h 6246801"/>
              <a:gd name="connsiteX189" fmla="*/ 597008 w 9384838"/>
              <a:gd name="connsiteY189" fmla="*/ 5369570 h 6246801"/>
              <a:gd name="connsiteX190" fmla="*/ 597008 w 9384838"/>
              <a:gd name="connsiteY190" fmla="*/ 5344127 h 6246801"/>
              <a:gd name="connsiteX191" fmla="*/ 572672 w 9384838"/>
              <a:gd name="connsiteY191" fmla="*/ 5318684 h 6246801"/>
              <a:gd name="connsiteX192" fmla="*/ 597008 w 9384838"/>
              <a:gd name="connsiteY192" fmla="*/ 5268904 h 6246801"/>
              <a:gd name="connsiteX193" fmla="*/ 572672 w 9384838"/>
              <a:gd name="connsiteY193" fmla="*/ 5268904 h 6246801"/>
              <a:gd name="connsiteX194" fmla="*/ 572672 w 9384838"/>
              <a:gd name="connsiteY194" fmla="*/ 5218018 h 6246801"/>
              <a:gd name="connsiteX195" fmla="*/ 547230 w 9384838"/>
              <a:gd name="connsiteY195" fmla="*/ 5193682 h 6246801"/>
              <a:gd name="connsiteX196" fmla="*/ 547229 w 9384838"/>
              <a:gd name="connsiteY196" fmla="*/ 5193682 h 6246801"/>
              <a:gd name="connsiteX197" fmla="*/ 521787 w 9384838"/>
              <a:gd name="connsiteY197" fmla="*/ 5168239 h 6246801"/>
              <a:gd name="connsiteX198" fmla="*/ 472009 w 9384838"/>
              <a:gd name="connsiteY198" fmla="*/ 5193682 h 6246801"/>
              <a:gd name="connsiteX199" fmla="*/ 472009 w 9384838"/>
              <a:gd name="connsiteY199" fmla="*/ 5293241 h 6246801"/>
              <a:gd name="connsiteX200" fmla="*/ 472009 w 9384838"/>
              <a:gd name="connsiteY200" fmla="*/ 5293241 h 6246801"/>
              <a:gd name="connsiteX201" fmla="*/ 422231 w 9384838"/>
              <a:gd name="connsiteY201" fmla="*/ 5318684 h 6246801"/>
              <a:gd name="connsiteX202" fmla="*/ 446567 w 9384838"/>
              <a:gd name="connsiteY202" fmla="*/ 5344127 h 6246801"/>
              <a:gd name="connsiteX203" fmla="*/ 497451 w 9384838"/>
              <a:gd name="connsiteY203" fmla="*/ 5344127 h 6246801"/>
              <a:gd name="connsiteX204" fmla="*/ 521787 w 9384838"/>
              <a:gd name="connsiteY204" fmla="*/ 5318684 h 6246801"/>
              <a:gd name="connsiteX205" fmla="*/ 521787 w 9384838"/>
              <a:gd name="connsiteY205" fmla="*/ 5369570 h 6246801"/>
              <a:gd name="connsiteX206" fmla="*/ 497451 w 9384838"/>
              <a:gd name="connsiteY206" fmla="*/ 5419350 h 6246801"/>
              <a:gd name="connsiteX207" fmla="*/ 472009 w 9384838"/>
              <a:gd name="connsiteY207" fmla="*/ 5419350 h 6246801"/>
              <a:gd name="connsiteX208" fmla="*/ 446567 w 9384838"/>
              <a:gd name="connsiteY208" fmla="*/ 5444793 h 6246801"/>
              <a:gd name="connsiteX209" fmla="*/ 422231 w 9384838"/>
              <a:gd name="connsiteY209" fmla="*/ 5419350 h 6246801"/>
              <a:gd name="connsiteX210" fmla="*/ 446567 w 9384838"/>
              <a:gd name="connsiteY210" fmla="*/ 5393907 h 6246801"/>
              <a:gd name="connsiteX211" fmla="*/ 446567 w 9384838"/>
              <a:gd name="connsiteY211" fmla="*/ 5369570 h 6246801"/>
              <a:gd name="connsiteX212" fmla="*/ 422231 w 9384838"/>
              <a:gd name="connsiteY212" fmla="*/ 5344127 h 6246801"/>
              <a:gd name="connsiteX213" fmla="*/ 371347 w 9384838"/>
              <a:gd name="connsiteY213" fmla="*/ 5369570 h 6246801"/>
              <a:gd name="connsiteX214" fmla="*/ 347011 w 9384838"/>
              <a:gd name="connsiteY214" fmla="*/ 5344127 h 6246801"/>
              <a:gd name="connsiteX215" fmla="*/ 321569 w 9384838"/>
              <a:gd name="connsiteY215" fmla="*/ 5393907 h 6246801"/>
              <a:gd name="connsiteX216" fmla="*/ 271791 w 9384838"/>
              <a:gd name="connsiteY216" fmla="*/ 5419350 h 6246801"/>
              <a:gd name="connsiteX217" fmla="*/ 321569 w 9384838"/>
              <a:gd name="connsiteY217" fmla="*/ 5369570 h 6246801"/>
              <a:gd name="connsiteX218" fmla="*/ 296127 w 9384838"/>
              <a:gd name="connsiteY218" fmla="*/ 5344127 h 6246801"/>
              <a:gd name="connsiteX219" fmla="*/ 296127 w 9384838"/>
              <a:gd name="connsiteY219" fmla="*/ 5293241 h 6246801"/>
              <a:gd name="connsiteX220" fmla="*/ 271791 w 9384838"/>
              <a:gd name="connsiteY220" fmla="*/ 5293241 h 6246801"/>
              <a:gd name="connsiteX221" fmla="*/ 246349 w 9384838"/>
              <a:gd name="connsiteY221" fmla="*/ 5243462 h 6246801"/>
              <a:gd name="connsiteX222" fmla="*/ 296127 w 9384838"/>
              <a:gd name="connsiteY222" fmla="*/ 5168239 h 6246801"/>
              <a:gd name="connsiteX223" fmla="*/ 321569 w 9384838"/>
              <a:gd name="connsiteY223" fmla="*/ 5193682 h 6246801"/>
              <a:gd name="connsiteX224" fmla="*/ 296127 w 9384838"/>
              <a:gd name="connsiteY224" fmla="*/ 5218019 h 6246801"/>
              <a:gd name="connsiteX225" fmla="*/ 321569 w 9384838"/>
              <a:gd name="connsiteY225" fmla="*/ 5218019 h 6246801"/>
              <a:gd name="connsiteX226" fmla="*/ 321569 w 9384838"/>
              <a:gd name="connsiteY226" fmla="*/ 5243462 h 6246801"/>
              <a:gd name="connsiteX227" fmla="*/ 296127 w 9384838"/>
              <a:gd name="connsiteY227" fmla="*/ 5268905 h 6246801"/>
              <a:gd name="connsiteX228" fmla="*/ 321569 w 9384838"/>
              <a:gd name="connsiteY228" fmla="*/ 5318684 h 6246801"/>
              <a:gd name="connsiteX229" fmla="*/ 347011 w 9384838"/>
              <a:gd name="connsiteY229" fmla="*/ 5293241 h 6246801"/>
              <a:gd name="connsiteX230" fmla="*/ 371347 w 9384838"/>
              <a:gd name="connsiteY230" fmla="*/ 5318684 h 6246801"/>
              <a:gd name="connsiteX231" fmla="*/ 396789 w 9384838"/>
              <a:gd name="connsiteY231" fmla="*/ 5318684 h 6246801"/>
              <a:gd name="connsiteX232" fmla="*/ 371347 w 9384838"/>
              <a:gd name="connsiteY232" fmla="*/ 5268905 h 6246801"/>
              <a:gd name="connsiteX233" fmla="*/ 396789 w 9384838"/>
              <a:gd name="connsiteY233" fmla="*/ 5243462 h 6246801"/>
              <a:gd name="connsiteX234" fmla="*/ 371347 w 9384838"/>
              <a:gd name="connsiteY234" fmla="*/ 5193682 h 6246801"/>
              <a:gd name="connsiteX235" fmla="*/ 321569 w 9384838"/>
              <a:gd name="connsiteY235" fmla="*/ 5168239 h 6246801"/>
              <a:gd name="connsiteX236" fmla="*/ 347011 w 9384838"/>
              <a:gd name="connsiteY236" fmla="*/ 5142796 h 6246801"/>
              <a:gd name="connsiteX237" fmla="*/ 296127 w 9384838"/>
              <a:gd name="connsiteY237" fmla="*/ 5142796 h 6246801"/>
              <a:gd name="connsiteX238" fmla="*/ 271791 w 9384838"/>
              <a:gd name="connsiteY238" fmla="*/ 5093016 h 6246801"/>
              <a:gd name="connsiteX239" fmla="*/ 296127 w 9384838"/>
              <a:gd name="connsiteY239" fmla="*/ 5067573 h 6246801"/>
              <a:gd name="connsiteX240" fmla="*/ 271791 w 9384838"/>
              <a:gd name="connsiteY240" fmla="*/ 5043236 h 6246801"/>
              <a:gd name="connsiteX241" fmla="*/ 271791 w 9384838"/>
              <a:gd name="connsiteY241" fmla="*/ 5017793 h 6246801"/>
              <a:gd name="connsiteX242" fmla="*/ 321569 w 9384838"/>
              <a:gd name="connsiteY242" fmla="*/ 5043236 h 6246801"/>
              <a:gd name="connsiteX243" fmla="*/ 347011 w 9384838"/>
              <a:gd name="connsiteY243" fmla="*/ 5043236 h 6246801"/>
              <a:gd name="connsiteX244" fmla="*/ 371347 w 9384838"/>
              <a:gd name="connsiteY244" fmla="*/ 5067573 h 6246801"/>
              <a:gd name="connsiteX245" fmla="*/ 371347 w 9384838"/>
              <a:gd name="connsiteY245" fmla="*/ 5093016 h 6246801"/>
              <a:gd name="connsiteX246" fmla="*/ 396789 w 9384838"/>
              <a:gd name="connsiteY246" fmla="*/ 5093016 h 6246801"/>
              <a:gd name="connsiteX247" fmla="*/ 396789 w 9384838"/>
              <a:gd name="connsiteY247" fmla="*/ 5067573 h 6246801"/>
              <a:gd name="connsiteX248" fmla="*/ 422231 w 9384838"/>
              <a:gd name="connsiteY248" fmla="*/ 5043236 h 6246801"/>
              <a:gd name="connsiteX249" fmla="*/ 371347 w 9384838"/>
              <a:gd name="connsiteY249" fmla="*/ 5017793 h 6246801"/>
              <a:gd name="connsiteX250" fmla="*/ 396789 w 9384838"/>
              <a:gd name="connsiteY250" fmla="*/ 4992350 h 6246801"/>
              <a:gd name="connsiteX251" fmla="*/ 422231 w 9384838"/>
              <a:gd name="connsiteY251" fmla="*/ 4968013 h 6246801"/>
              <a:gd name="connsiteX252" fmla="*/ 446567 w 9384838"/>
              <a:gd name="connsiteY252" fmla="*/ 4992350 h 6246801"/>
              <a:gd name="connsiteX253" fmla="*/ 446567 w 9384838"/>
              <a:gd name="connsiteY253" fmla="*/ 5017793 h 6246801"/>
              <a:gd name="connsiteX254" fmla="*/ 472009 w 9384838"/>
              <a:gd name="connsiteY254" fmla="*/ 5043236 h 6246801"/>
              <a:gd name="connsiteX255" fmla="*/ 497451 w 9384838"/>
              <a:gd name="connsiteY255" fmla="*/ 5017793 h 6246801"/>
              <a:gd name="connsiteX256" fmla="*/ 497452 w 9384838"/>
              <a:gd name="connsiteY256" fmla="*/ 5017793 h 6246801"/>
              <a:gd name="connsiteX257" fmla="*/ 547230 w 9384838"/>
              <a:gd name="connsiteY257" fmla="*/ 5017793 h 6246801"/>
              <a:gd name="connsiteX258" fmla="*/ 521788 w 9384838"/>
              <a:gd name="connsiteY258" fmla="*/ 4992350 h 6246801"/>
              <a:gd name="connsiteX259" fmla="*/ 572672 w 9384838"/>
              <a:gd name="connsiteY259" fmla="*/ 4968013 h 6246801"/>
              <a:gd name="connsiteX260" fmla="*/ 597008 w 9384838"/>
              <a:gd name="connsiteY260" fmla="*/ 4992350 h 6246801"/>
              <a:gd name="connsiteX261" fmla="*/ 647892 w 9384838"/>
              <a:gd name="connsiteY261" fmla="*/ 4992350 h 6246801"/>
              <a:gd name="connsiteX262" fmla="*/ 647892 w 9384838"/>
              <a:gd name="connsiteY262" fmla="*/ 4968013 h 6246801"/>
              <a:gd name="connsiteX263" fmla="*/ 672228 w 9384838"/>
              <a:gd name="connsiteY263" fmla="*/ 4942570 h 6246801"/>
              <a:gd name="connsiteX264" fmla="*/ 672228 w 9384838"/>
              <a:gd name="connsiteY264" fmla="*/ 4917127 h 6246801"/>
              <a:gd name="connsiteX265" fmla="*/ 723112 w 9384838"/>
              <a:gd name="connsiteY265" fmla="*/ 4892790 h 6246801"/>
              <a:gd name="connsiteX266" fmla="*/ 772890 w 9384838"/>
              <a:gd name="connsiteY266" fmla="*/ 4892790 h 6246801"/>
              <a:gd name="connsiteX267" fmla="*/ 798333 w 9384838"/>
              <a:gd name="connsiteY267" fmla="*/ 4867347 h 6246801"/>
              <a:gd name="connsiteX268" fmla="*/ 291494 w 9384838"/>
              <a:gd name="connsiteY268" fmla="*/ 3896294 h 6246801"/>
              <a:gd name="connsiteX269" fmla="*/ 319795 w 9384838"/>
              <a:gd name="connsiteY269" fmla="*/ 3947235 h 6246801"/>
              <a:gd name="connsiteX270" fmla="*/ 280174 w 9384838"/>
              <a:gd name="connsiteY270" fmla="*/ 4026476 h 6246801"/>
              <a:gd name="connsiteX271" fmla="*/ 234893 w 9384838"/>
              <a:gd name="connsiteY271" fmla="*/ 4026476 h 6246801"/>
              <a:gd name="connsiteX272" fmla="*/ 220743 w 9384838"/>
              <a:gd name="connsiteY272" fmla="*/ 4066097 h 6246801"/>
              <a:gd name="connsiteX273" fmla="*/ 178292 w 9384838"/>
              <a:gd name="connsiteY273" fmla="*/ 4074587 h 6246801"/>
              <a:gd name="connsiteX274" fmla="*/ 133012 w 9384838"/>
              <a:gd name="connsiteY274" fmla="*/ 4111377 h 6246801"/>
              <a:gd name="connsiteX275" fmla="*/ 93391 w 9384838"/>
              <a:gd name="connsiteY275" fmla="*/ 4125528 h 6246801"/>
              <a:gd name="connsiteX276" fmla="*/ 113201 w 9384838"/>
              <a:gd name="connsiteY276" fmla="*/ 4187789 h 6246801"/>
              <a:gd name="connsiteX277" fmla="*/ 82071 w 9384838"/>
              <a:gd name="connsiteY277" fmla="*/ 4187789 h 6246801"/>
              <a:gd name="connsiteX278" fmla="*/ 59430 w 9384838"/>
              <a:gd name="connsiteY278" fmla="*/ 4250050 h 6246801"/>
              <a:gd name="connsiteX279" fmla="*/ 76411 w 9384838"/>
              <a:gd name="connsiteY279" fmla="*/ 4275521 h 6246801"/>
              <a:gd name="connsiteX280" fmla="*/ 11320 w 9384838"/>
              <a:gd name="connsiteY280" fmla="*/ 4317971 h 6246801"/>
              <a:gd name="connsiteX281" fmla="*/ 0 w 9384838"/>
              <a:gd name="connsiteY281" fmla="*/ 4230240 h 6246801"/>
              <a:gd name="connsiteX282" fmla="*/ 31130 w 9384838"/>
              <a:gd name="connsiteY282" fmla="*/ 4218920 h 6246801"/>
              <a:gd name="connsiteX283" fmla="*/ 45280 w 9384838"/>
              <a:gd name="connsiteY283" fmla="*/ 4187789 h 6246801"/>
              <a:gd name="connsiteX284" fmla="*/ 53771 w 9384838"/>
              <a:gd name="connsiteY284" fmla="*/ 4131188 h 6246801"/>
              <a:gd name="connsiteX285" fmla="*/ 70751 w 9384838"/>
              <a:gd name="connsiteY285" fmla="*/ 4105717 h 6246801"/>
              <a:gd name="connsiteX286" fmla="*/ 124522 w 9384838"/>
              <a:gd name="connsiteY286" fmla="*/ 4083077 h 6246801"/>
              <a:gd name="connsiteX287" fmla="*/ 152822 w 9384838"/>
              <a:gd name="connsiteY287" fmla="*/ 4040626 h 6246801"/>
              <a:gd name="connsiteX288" fmla="*/ 104711 w 9384838"/>
              <a:gd name="connsiteY288" fmla="*/ 4023646 h 6246801"/>
              <a:gd name="connsiteX289" fmla="*/ 104711 w 9384838"/>
              <a:gd name="connsiteY289" fmla="*/ 3981195 h 6246801"/>
              <a:gd name="connsiteX290" fmla="*/ 144332 w 9384838"/>
              <a:gd name="connsiteY290" fmla="*/ 3981195 h 6246801"/>
              <a:gd name="connsiteX291" fmla="*/ 181122 w 9384838"/>
              <a:gd name="connsiteY291" fmla="*/ 4020816 h 6246801"/>
              <a:gd name="connsiteX292" fmla="*/ 240553 w 9384838"/>
              <a:gd name="connsiteY292" fmla="*/ 3955725 h 6246801"/>
              <a:gd name="connsiteX293" fmla="*/ 271684 w 9384838"/>
              <a:gd name="connsiteY293" fmla="*/ 3907614 h 6246801"/>
              <a:gd name="connsiteX294" fmla="*/ 291494 w 9384838"/>
              <a:gd name="connsiteY294" fmla="*/ 3896294 h 6246801"/>
              <a:gd name="connsiteX295" fmla="*/ 481106 w 9384838"/>
              <a:gd name="connsiteY295" fmla="*/ 3596309 h 6246801"/>
              <a:gd name="connsiteX296" fmla="*/ 435825 w 9384838"/>
              <a:gd name="connsiteY296" fmla="*/ 3664230 h 6246801"/>
              <a:gd name="connsiteX297" fmla="*/ 396205 w 9384838"/>
              <a:gd name="connsiteY297" fmla="*/ 3638759 h 6246801"/>
              <a:gd name="connsiteX298" fmla="*/ 481106 w 9384838"/>
              <a:gd name="connsiteY298" fmla="*/ 3596309 h 6246801"/>
              <a:gd name="connsiteX299" fmla="*/ 4460871 w 9384838"/>
              <a:gd name="connsiteY299" fmla="*/ 3512231 h 6246801"/>
              <a:gd name="connsiteX300" fmla="*/ 4435429 w 9384838"/>
              <a:gd name="connsiteY300" fmla="*/ 3563117 h 6246801"/>
              <a:gd name="connsiteX301" fmla="*/ 4385651 w 9384838"/>
              <a:gd name="connsiteY301" fmla="*/ 3612896 h 6246801"/>
              <a:gd name="connsiteX302" fmla="*/ 4385651 w 9384838"/>
              <a:gd name="connsiteY302" fmla="*/ 3638339 h 6246801"/>
              <a:gd name="connsiteX303" fmla="*/ 4435429 w 9384838"/>
              <a:gd name="connsiteY303" fmla="*/ 3638339 h 6246801"/>
              <a:gd name="connsiteX304" fmla="*/ 4435429 w 9384838"/>
              <a:gd name="connsiteY304" fmla="*/ 3662676 h 6246801"/>
              <a:gd name="connsiteX305" fmla="*/ 4385651 w 9384838"/>
              <a:gd name="connsiteY305" fmla="*/ 3713562 h 6246801"/>
              <a:gd name="connsiteX306" fmla="*/ 4284989 w 9384838"/>
              <a:gd name="connsiteY306" fmla="*/ 3737899 h 6246801"/>
              <a:gd name="connsiteX307" fmla="*/ 4310431 w 9384838"/>
              <a:gd name="connsiteY307" fmla="*/ 3688119 h 6246801"/>
              <a:gd name="connsiteX308" fmla="*/ 4335873 w 9384838"/>
              <a:gd name="connsiteY308" fmla="*/ 3662676 h 6246801"/>
              <a:gd name="connsiteX309" fmla="*/ 4335873 w 9384838"/>
              <a:gd name="connsiteY309" fmla="*/ 3638339 h 6246801"/>
              <a:gd name="connsiteX310" fmla="*/ 4284989 w 9384838"/>
              <a:gd name="connsiteY310" fmla="*/ 3662676 h 6246801"/>
              <a:gd name="connsiteX311" fmla="*/ 4284989 w 9384838"/>
              <a:gd name="connsiteY311" fmla="*/ 3612896 h 6246801"/>
              <a:gd name="connsiteX312" fmla="*/ 4360209 w 9384838"/>
              <a:gd name="connsiteY312" fmla="*/ 3537674 h 6246801"/>
              <a:gd name="connsiteX313" fmla="*/ 4460871 w 9384838"/>
              <a:gd name="connsiteY313" fmla="*/ 3512231 h 6246801"/>
              <a:gd name="connsiteX314" fmla="*/ 605629 w 9384838"/>
              <a:gd name="connsiteY314" fmla="*/ 3364245 h 6246801"/>
              <a:gd name="connsiteX315" fmla="*/ 611289 w 9384838"/>
              <a:gd name="connsiteY315" fmla="*/ 3409526 h 6246801"/>
              <a:gd name="connsiteX316" fmla="*/ 633929 w 9384838"/>
              <a:gd name="connsiteY316" fmla="*/ 3437826 h 6246801"/>
              <a:gd name="connsiteX317" fmla="*/ 616949 w 9384838"/>
              <a:gd name="connsiteY317" fmla="*/ 3485937 h 6246801"/>
              <a:gd name="connsiteX318" fmla="*/ 599969 w 9384838"/>
              <a:gd name="connsiteY318" fmla="*/ 3497257 h 6246801"/>
              <a:gd name="connsiteX319" fmla="*/ 560348 w 9384838"/>
              <a:gd name="connsiteY319" fmla="*/ 3451976 h 6246801"/>
              <a:gd name="connsiteX320" fmla="*/ 577328 w 9384838"/>
              <a:gd name="connsiteY320" fmla="*/ 3415186 h 6246801"/>
              <a:gd name="connsiteX321" fmla="*/ 574498 w 9384838"/>
              <a:gd name="connsiteY321" fmla="*/ 3369905 h 6246801"/>
              <a:gd name="connsiteX322" fmla="*/ 605629 w 9384838"/>
              <a:gd name="connsiteY322" fmla="*/ 3364245 h 6246801"/>
              <a:gd name="connsiteX323" fmla="*/ 1098059 w 9384838"/>
              <a:gd name="connsiteY323" fmla="*/ 3109544 h 6246801"/>
              <a:gd name="connsiteX324" fmla="*/ 1081079 w 9384838"/>
              <a:gd name="connsiteY324" fmla="*/ 3137841 h 6246801"/>
              <a:gd name="connsiteX325" fmla="*/ 1064099 w 9384838"/>
              <a:gd name="connsiteY325" fmla="*/ 3154822 h 6246801"/>
              <a:gd name="connsiteX326" fmla="*/ 1038628 w 9384838"/>
              <a:gd name="connsiteY326" fmla="*/ 3143502 h 6246801"/>
              <a:gd name="connsiteX327" fmla="*/ 1098059 w 9384838"/>
              <a:gd name="connsiteY327" fmla="*/ 3109544 h 6246801"/>
              <a:gd name="connsiteX328" fmla="*/ 905615 w 9384838"/>
              <a:gd name="connsiteY328" fmla="*/ 3061433 h 6246801"/>
              <a:gd name="connsiteX329" fmla="*/ 905615 w 9384838"/>
              <a:gd name="connsiteY329" fmla="*/ 3098224 h 6246801"/>
              <a:gd name="connsiteX330" fmla="*/ 874484 w 9384838"/>
              <a:gd name="connsiteY330" fmla="*/ 3149161 h 6246801"/>
              <a:gd name="connsiteX331" fmla="*/ 820713 w 9384838"/>
              <a:gd name="connsiteY331" fmla="*/ 3171802 h 6246801"/>
              <a:gd name="connsiteX332" fmla="*/ 826373 w 9384838"/>
              <a:gd name="connsiteY332" fmla="*/ 3205762 h 6246801"/>
              <a:gd name="connsiteX333" fmla="*/ 769772 w 9384838"/>
              <a:gd name="connsiteY333" fmla="*/ 3214252 h 6246801"/>
              <a:gd name="connsiteX334" fmla="*/ 775432 w 9384838"/>
              <a:gd name="connsiteY334" fmla="*/ 3253873 h 6246801"/>
              <a:gd name="connsiteX335" fmla="*/ 738642 w 9384838"/>
              <a:gd name="connsiteY335" fmla="*/ 3245383 h 6246801"/>
              <a:gd name="connsiteX336" fmla="*/ 724492 w 9384838"/>
              <a:gd name="connsiteY336" fmla="*/ 3214252 h 6246801"/>
              <a:gd name="connsiteX337" fmla="*/ 701851 w 9384838"/>
              <a:gd name="connsiteY337" fmla="*/ 3183122 h 6246801"/>
              <a:gd name="connsiteX338" fmla="*/ 724492 w 9384838"/>
              <a:gd name="connsiteY338" fmla="*/ 3168972 h 6246801"/>
              <a:gd name="connsiteX339" fmla="*/ 747132 w 9384838"/>
              <a:gd name="connsiteY339" fmla="*/ 3146331 h 6246801"/>
              <a:gd name="connsiteX340" fmla="*/ 843354 w 9384838"/>
              <a:gd name="connsiteY340" fmla="*/ 3098224 h 6246801"/>
              <a:gd name="connsiteX341" fmla="*/ 905615 w 9384838"/>
              <a:gd name="connsiteY341" fmla="*/ 3061433 h 6246801"/>
              <a:gd name="connsiteX342" fmla="*/ 936745 w 9384838"/>
              <a:gd name="connsiteY342" fmla="*/ 3033132 h 6246801"/>
              <a:gd name="connsiteX343" fmla="*/ 973535 w 9384838"/>
              <a:gd name="connsiteY343" fmla="*/ 3081244 h 6246801"/>
              <a:gd name="connsiteX344" fmla="*/ 948066 w 9384838"/>
              <a:gd name="connsiteY344" fmla="*/ 3115203 h 6246801"/>
              <a:gd name="connsiteX345" fmla="*/ 925424 w 9384838"/>
              <a:gd name="connsiteY345" fmla="*/ 3067093 h 6246801"/>
              <a:gd name="connsiteX346" fmla="*/ 936745 w 9384838"/>
              <a:gd name="connsiteY346" fmla="*/ 3033132 h 6246801"/>
              <a:gd name="connsiteX347" fmla="*/ 5840275 w 9384838"/>
              <a:gd name="connsiteY347" fmla="*/ 2081897 h 6246801"/>
              <a:gd name="connsiteX348" fmla="*/ 5891159 w 9384838"/>
              <a:gd name="connsiteY348" fmla="*/ 2132783 h 6246801"/>
              <a:gd name="connsiteX349" fmla="*/ 5891159 w 9384838"/>
              <a:gd name="connsiteY349" fmla="*/ 2158226 h 6246801"/>
              <a:gd name="connsiteX350" fmla="*/ 5966379 w 9384838"/>
              <a:gd name="connsiteY350" fmla="*/ 2208005 h 6246801"/>
              <a:gd name="connsiteX351" fmla="*/ 6016157 w 9384838"/>
              <a:gd name="connsiteY351" fmla="*/ 2208005 h 6246801"/>
              <a:gd name="connsiteX352" fmla="*/ 6041599 w 9384838"/>
              <a:gd name="connsiteY352" fmla="*/ 2208005 h 6246801"/>
              <a:gd name="connsiteX353" fmla="*/ 5966379 w 9384838"/>
              <a:gd name="connsiteY353" fmla="*/ 2308672 h 6246801"/>
              <a:gd name="connsiteX354" fmla="*/ 5916601 w 9384838"/>
              <a:gd name="connsiteY354" fmla="*/ 2558676 h 6246801"/>
              <a:gd name="connsiteX355" fmla="*/ 5916601 w 9384838"/>
              <a:gd name="connsiteY355" fmla="*/ 2659341 h 6246801"/>
              <a:gd name="connsiteX356" fmla="*/ 5966379 w 9384838"/>
              <a:gd name="connsiteY356" fmla="*/ 2684786 h 6246801"/>
              <a:gd name="connsiteX357" fmla="*/ 5991821 w 9384838"/>
              <a:gd name="connsiteY357" fmla="*/ 2734563 h 6246801"/>
              <a:gd name="connsiteX358" fmla="*/ 6016157 w 9384838"/>
              <a:gd name="connsiteY358" fmla="*/ 2785448 h 6246801"/>
              <a:gd name="connsiteX359" fmla="*/ 6016157 w 9384838"/>
              <a:gd name="connsiteY359" fmla="*/ 2860670 h 6246801"/>
              <a:gd name="connsiteX360" fmla="*/ 5991821 w 9384838"/>
              <a:gd name="connsiteY360" fmla="*/ 2885007 h 6246801"/>
              <a:gd name="connsiteX361" fmla="*/ 6016157 w 9384838"/>
              <a:gd name="connsiteY361" fmla="*/ 2910449 h 6246801"/>
              <a:gd name="connsiteX362" fmla="*/ 5991821 w 9384838"/>
              <a:gd name="connsiteY362" fmla="*/ 2935892 h 6246801"/>
              <a:gd name="connsiteX363" fmla="*/ 5991821 w 9384838"/>
              <a:gd name="connsiteY363" fmla="*/ 2960229 h 6246801"/>
              <a:gd name="connsiteX364" fmla="*/ 6041599 w 9384838"/>
              <a:gd name="connsiteY364" fmla="*/ 2985670 h 6246801"/>
              <a:gd name="connsiteX365" fmla="*/ 6016157 w 9384838"/>
              <a:gd name="connsiteY365" fmla="*/ 3035453 h 6246801"/>
              <a:gd name="connsiteX366" fmla="*/ 6041599 w 9384838"/>
              <a:gd name="connsiteY366" fmla="*/ 3086339 h 6246801"/>
              <a:gd name="connsiteX367" fmla="*/ 5991821 w 9384838"/>
              <a:gd name="connsiteY367" fmla="*/ 3185896 h 6246801"/>
              <a:gd name="connsiteX368" fmla="*/ 6016157 w 9384838"/>
              <a:gd name="connsiteY368" fmla="*/ 3185896 h 6246801"/>
              <a:gd name="connsiteX369" fmla="*/ 6016157 w 9384838"/>
              <a:gd name="connsiteY369" fmla="*/ 3236782 h 6246801"/>
              <a:gd name="connsiteX370" fmla="*/ 5966379 w 9384838"/>
              <a:gd name="connsiteY370" fmla="*/ 3261118 h 6246801"/>
              <a:gd name="connsiteX371" fmla="*/ 5966379 w 9384838"/>
              <a:gd name="connsiteY371" fmla="*/ 3286561 h 6246801"/>
              <a:gd name="connsiteX372" fmla="*/ 5916601 w 9384838"/>
              <a:gd name="connsiteY372" fmla="*/ 3361784 h 6246801"/>
              <a:gd name="connsiteX373" fmla="*/ 5916601 w 9384838"/>
              <a:gd name="connsiteY373" fmla="*/ 3412670 h 6246801"/>
              <a:gd name="connsiteX374" fmla="*/ 5865717 w 9384838"/>
              <a:gd name="connsiteY374" fmla="*/ 3437007 h 6246801"/>
              <a:gd name="connsiteX375" fmla="*/ 5840275 w 9384838"/>
              <a:gd name="connsiteY375" fmla="*/ 3462450 h 6246801"/>
              <a:gd name="connsiteX376" fmla="*/ 5815939 w 9384838"/>
              <a:gd name="connsiteY376" fmla="*/ 3437007 h 6246801"/>
              <a:gd name="connsiteX377" fmla="*/ 5815939 w 9384838"/>
              <a:gd name="connsiteY377" fmla="*/ 3487893 h 6246801"/>
              <a:gd name="connsiteX378" fmla="*/ 5765055 w 9384838"/>
              <a:gd name="connsiteY378" fmla="*/ 3462450 h 6246801"/>
              <a:gd name="connsiteX379" fmla="*/ 5765055 w 9384838"/>
              <a:gd name="connsiteY379" fmla="*/ 3462451 h 6246801"/>
              <a:gd name="connsiteX380" fmla="*/ 5790497 w 9384838"/>
              <a:gd name="connsiteY380" fmla="*/ 3512230 h 6246801"/>
              <a:gd name="connsiteX381" fmla="*/ 5740719 w 9384838"/>
              <a:gd name="connsiteY381" fmla="*/ 3537673 h 6246801"/>
              <a:gd name="connsiteX382" fmla="*/ 5715277 w 9384838"/>
              <a:gd name="connsiteY382" fmla="*/ 3563116 h 6246801"/>
              <a:gd name="connsiteX383" fmla="*/ 5689835 w 9384838"/>
              <a:gd name="connsiteY383" fmla="*/ 3587453 h 6246801"/>
              <a:gd name="connsiteX384" fmla="*/ 5715277 w 9384838"/>
              <a:gd name="connsiteY384" fmla="*/ 3612896 h 6246801"/>
              <a:gd name="connsiteX385" fmla="*/ 5665499 w 9384838"/>
              <a:gd name="connsiteY385" fmla="*/ 3612896 h 6246801"/>
              <a:gd name="connsiteX386" fmla="*/ 5640057 w 9384838"/>
              <a:gd name="connsiteY386" fmla="*/ 3638339 h 6246801"/>
              <a:gd name="connsiteX387" fmla="*/ 5665499 w 9384838"/>
              <a:gd name="connsiteY387" fmla="*/ 3638339 h 6246801"/>
              <a:gd name="connsiteX388" fmla="*/ 5665499 w 9384838"/>
              <a:gd name="connsiteY388" fmla="*/ 3662676 h 6246801"/>
              <a:gd name="connsiteX389" fmla="*/ 5640057 w 9384838"/>
              <a:gd name="connsiteY389" fmla="*/ 3662676 h 6246801"/>
              <a:gd name="connsiteX390" fmla="*/ 5665499 w 9384838"/>
              <a:gd name="connsiteY390" fmla="*/ 3688119 h 6246801"/>
              <a:gd name="connsiteX391" fmla="*/ 5640057 w 9384838"/>
              <a:gd name="connsiteY391" fmla="*/ 3763342 h 6246801"/>
              <a:gd name="connsiteX392" fmla="*/ 5590279 w 9384838"/>
              <a:gd name="connsiteY392" fmla="*/ 3737899 h 6246801"/>
              <a:gd name="connsiteX393" fmla="*/ 5515059 w 9384838"/>
              <a:gd name="connsiteY393" fmla="*/ 3737899 h 6246801"/>
              <a:gd name="connsiteX394" fmla="*/ 5464175 w 9384838"/>
              <a:gd name="connsiteY394" fmla="*/ 3713562 h 6246801"/>
              <a:gd name="connsiteX395" fmla="*/ 5439839 w 9384838"/>
              <a:gd name="connsiteY395" fmla="*/ 3737899 h 6246801"/>
              <a:gd name="connsiteX396" fmla="*/ 5464175 w 9384838"/>
              <a:gd name="connsiteY396" fmla="*/ 3763342 h 6246801"/>
              <a:gd name="connsiteX397" fmla="*/ 5414397 w 9384838"/>
              <a:gd name="connsiteY397" fmla="*/ 3788785 h 6246801"/>
              <a:gd name="connsiteX398" fmla="*/ 5339177 w 9384838"/>
              <a:gd name="connsiteY398" fmla="*/ 3939230 h 6246801"/>
              <a:gd name="connsiteX399" fmla="*/ 5364619 w 9384838"/>
              <a:gd name="connsiteY399" fmla="*/ 4014453 h 6246801"/>
              <a:gd name="connsiteX400" fmla="*/ 5364618 w 9384838"/>
              <a:gd name="connsiteY400" fmla="*/ 4014453 h 6246801"/>
              <a:gd name="connsiteX401" fmla="*/ 5364618 w 9384838"/>
              <a:gd name="connsiteY401" fmla="*/ 4089676 h 6246801"/>
              <a:gd name="connsiteX402" fmla="*/ 5313734 w 9384838"/>
              <a:gd name="connsiteY402" fmla="*/ 4289902 h 6246801"/>
              <a:gd name="connsiteX403" fmla="*/ 5238514 w 9384838"/>
              <a:gd name="connsiteY403" fmla="*/ 4416010 h 6246801"/>
              <a:gd name="connsiteX404" fmla="*/ 5213072 w 9384838"/>
              <a:gd name="connsiteY404" fmla="*/ 4440347 h 6246801"/>
              <a:gd name="connsiteX405" fmla="*/ 5163294 w 9384838"/>
              <a:gd name="connsiteY405" fmla="*/ 4440347 h 6246801"/>
              <a:gd name="connsiteX406" fmla="*/ 5137852 w 9384838"/>
              <a:gd name="connsiteY406" fmla="*/ 4465790 h 6246801"/>
              <a:gd name="connsiteX407" fmla="*/ 5163294 w 9384838"/>
              <a:gd name="connsiteY407" fmla="*/ 4465790 h 6246801"/>
              <a:gd name="connsiteX408" fmla="*/ 5062632 w 9384838"/>
              <a:gd name="connsiteY408" fmla="*/ 4616236 h 6246801"/>
              <a:gd name="connsiteX409" fmla="*/ 5038296 w 9384838"/>
              <a:gd name="connsiteY409" fmla="*/ 4691459 h 6246801"/>
              <a:gd name="connsiteX410" fmla="*/ 5012854 w 9384838"/>
              <a:gd name="connsiteY410" fmla="*/ 4716902 h 6246801"/>
              <a:gd name="connsiteX411" fmla="*/ 4987412 w 9384838"/>
              <a:gd name="connsiteY411" fmla="*/ 4792125 h 6246801"/>
              <a:gd name="connsiteX412" fmla="*/ 5012854 w 9384838"/>
              <a:gd name="connsiteY412" fmla="*/ 4917127 h 6246801"/>
              <a:gd name="connsiteX413" fmla="*/ 5062632 w 9384838"/>
              <a:gd name="connsiteY413" fmla="*/ 5043236 h 6246801"/>
              <a:gd name="connsiteX414" fmla="*/ 5013583 w 9384838"/>
              <a:gd name="connsiteY414" fmla="*/ 4993096 h 6246801"/>
              <a:gd name="connsiteX415" fmla="*/ 5062632 w 9384838"/>
              <a:gd name="connsiteY415" fmla="*/ 5043237 h 6246801"/>
              <a:gd name="connsiteX416" fmla="*/ 4987412 w 9384838"/>
              <a:gd name="connsiteY416" fmla="*/ 5043237 h 6246801"/>
              <a:gd name="connsiteX417" fmla="*/ 4963076 w 9384838"/>
              <a:gd name="connsiteY417" fmla="*/ 5017794 h 6246801"/>
              <a:gd name="connsiteX418" fmla="*/ 4862414 w 9384838"/>
              <a:gd name="connsiteY418" fmla="*/ 5067574 h 6246801"/>
              <a:gd name="connsiteX419" fmla="*/ 4812636 w 9384838"/>
              <a:gd name="connsiteY419" fmla="*/ 5142796 h 6246801"/>
              <a:gd name="connsiteX420" fmla="*/ 4812636 w 9384838"/>
              <a:gd name="connsiteY420" fmla="*/ 5193682 h 6246801"/>
              <a:gd name="connsiteX421" fmla="*/ 4787194 w 9384838"/>
              <a:gd name="connsiteY421" fmla="*/ 5243462 h 6246801"/>
              <a:gd name="connsiteX422" fmla="*/ 4711974 w 9384838"/>
              <a:gd name="connsiteY422" fmla="*/ 5268905 h 6246801"/>
              <a:gd name="connsiteX423" fmla="*/ 4686532 w 9384838"/>
              <a:gd name="connsiteY423" fmla="*/ 5243462 h 6246801"/>
              <a:gd name="connsiteX424" fmla="*/ 4636753 w 9384838"/>
              <a:gd name="connsiteY424" fmla="*/ 5268905 h 6246801"/>
              <a:gd name="connsiteX425" fmla="*/ 4611311 w 9384838"/>
              <a:gd name="connsiteY425" fmla="*/ 5293242 h 6246801"/>
              <a:gd name="connsiteX426" fmla="*/ 4561533 w 9384838"/>
              <a:gd name="connsiteY426" fmla="*/ 5344128 h 6246801"/>
              <a:gd name="connsiteX427" fmla="*/ 4536091 w 9384838"/>
              <a:gd name="connsiteY427" fmla="*/ 5293242 h 6246801"/>
              <a:gd name="connsiteX428" fmla="*/ 4561533 w 9384838"/>
              <a:gd name="connsiteY428" fmla="*/ 5293242 h 6246801"/>
              <a:gd name="connsiteX429" fmla="*/ 4561533 w 9384838"/>
              <a:gd name="connsiteY429" fmla="*/ 5268905 h 6246801"/>
              <a:gd name="connsiteX430" fmla="*/ 4585869 w 9384838"/>
              <a:gd name="connsiteY430" fmla="*/ 5218019 h 6246801"/>
              <a:gd name="connsiteX431" fmla="*/ 4585869 w 9384838"/>
              <a:gd name="connsiteY431" fmla="*/ 5193682 h 6246801"/>
              <a:gd name="connsiteX432" fmla="*/ 4611311 w 9384838"/>
              <a:gd name="connsiteY432" fmla="*/ 5168239 h 6246801"/>
              <a:gd name="connsiteX433" fmla="*/ 4611311 w 9384838"/>
              <a:gd name="connsiteY433" fmla="*/ 5142796 h 6246801"/>
              <a:gd name="connsiteX434" fmla="*/ 4585869 w 9384838"/>
              <a:gd name="connsiteY434" fmla="*/ 5142796 h 6246801"/>
              <a:gd name="connsiteX435" fmla="*/ 4611311 w 9384838"/>
              <a:gd name="connsiteY435" fmla="*/ 5118460 h 6246801"/>
              <a:gd name="connsiteX436" fmla="*/ 4636753 w 9384838"/>
              <a:gd name="connsiteY436" fmla="*/ 5118460 h 6246801"/>
              <a:gd name="connsiteX437" fmla="*/ 4636753 w 9384838"/>
              <a:gd name="connsiteY437" fmla="*/ 5093017 h 6246801"/>
              <a:gd name="connsiteX438" fmla="*/ 4686532 w 9384838"/>
              <a:gd name="connsiteY438" fmla="*/ 5067574 h 6246801"/>
              <a:gd name="connsiteX439" fmla="*/ 4737416 w 9384838"/>
              <a:gd name="connsiteY439" fmla="*/ 5043237 h 6246801"/>
              <a:gd name="connsiteX440" fmla="*/ 4737416 w 9384838"/>
              <a:gd name="connsiteY440" fmla="*/ 5017794 h 6246801"/>
              <a:gd name="connsiteX441" fmla="*/ 4737416 w 9384838"/>
              <a:gd name="connsiteY441" fmla="*/ 4992351 h 6246801"/>
              <a:gd name="connsiteX442" fmla="*/ 4686532 w 9384838"/>
              <a:gd name="connsiteY442" fmla="*/ 4942571 h 6246801"/>
              <a:gd name="connsiteX443" fmla="*/ 4662196 w 9384838"/>
              <a:gd name="connsiteY443" fmla="*/ 4968014 h 6246801"/>
              <a:gd name="connsiteX444" fmla="*/ 4636753 w 9384838"/>
              <a:gd name="connsiteY444" fmla="*/ 4968014 h 6246801"/>
              <a:gd name="connsiteX445" fmla="*/ 4611311 w 9384838"/>
              <a:gd name="connsiteY445" fmla="*/ 4942571 h 6246801"/>
              <a:gd name="connsiteX446" fmla="*/ 4585869 w 9384838"/>
              <a:gd name="connsiteY446" fmla="*/ 4992350 h 6246801"/>
              <a:gd name="connsiteX447" fmla="*/ 4611310 w 9384838"/>
              <a:gd name="connsiteY447" fmla="*/ 5017792 h 6246801"/>
              <a:gd name="connsiteX448" fmla="*/ 4611311 w 9384838"/>
              <a:gd name="connsiteY448" fmla="*/ 5017793 h 6246801"/>
              <a:gd name="connsiteX449" fmla="*/ 4536091 w 9384838"/>
              <a:gd name="connsiteY449" fmla="*/ 5043236 h 6246801"/>
              <a:gd name="connsiteX450" fmla="*/ 4510649 w 9384838"/>
              <a:gd name="connsiteY450" fmla="*/ 5043236 h 6246801"/>
              <a:gd name="connsiteX451" fmla="*/ 4510649 w 9384838"/>
              <a:gd name="connsiteY451" fmla="*/ 5118458 h 6246801"/>
              <a:gd name="connsiteX452" fmla="*/ 4561533 w 9384838"/>
              <a:gd name="connsiteY452" fmla="*/ 5168238 h 6246801"/>
              <a:gd name="connsiteX453" fmla="*/ 4536091 w 9384838"/>
              <a:gd name="connsiteY453" fmla="*/ 5168238 h 6246801"/>
              <a:gd name="connsiteX454" fmla="*/ 4510649 w 9384838"/>
              <a:gd name="connsiteY454" fmla="*/ 5168238 h 6246801"/>
              <a:gd name="connsiteX455" fmla="*/ 4510649 w 9384838"/>
              <a:gd name="connsiteY455" fmla="*/ 5193681 h 6246801"/>
              <a:gd name="connsiteX456" fmla="*/ 4486313 w 9384838"/>
              <a:gd name="connsiteY456" fmla="*/ 5168238 h 6246801"/>
              <a:gd name="connsiteX457" fmla="*/ 4486313 w 9384838"/>
              <a:gd name="connsiteY457" fmla="*/ 5118458 h 6246801"/>
              <a:gd name="connsiteX458" fmla="*/ 4460871 w 9384838"/>
              <a:gd name="connsiteY458" fmla="*/ 5093016 h 6246801"/>
              <a:gd name="connsiteX459" fmla="*/ 4385651 w 9384838"/>
              <a:gd name="connsiteY459" fmla="*/ 5067573 h 6246801"/>
              <a:gd name="connsiteX460" fmla="*/ 4310431 w 9384838"/>
              <a:gd name="connsiteY460" fmla="*/ 5093016 h 6246801"/>
              <a:gd name="connsiteX461" fmla="*/ 4284989 w 9384838"/>
              <a:gd name="connsiteY461" fmla="*/ 5142795 h 6246801"/>
              <a:gd name="connsiteX462" fmla="*/ 4284989 w 9384838"/>
              <a:gd name="connsiteY462" fmla="*/ 5142796 h 6246801"/>
              <a:gd name="connsiteX463" fmla="*/ 4260653 w 9384838"/>
              <a:gd name="connsiteY463" fmla="*/ 5168239 h 6246801"/>
              <a:gd name="connsiteX464" fmla="*/ 4260653 w 9384838"/>
              <a:gd name="connsiteY464" fmla="*/ 5193683 h 6246801"/>
              <a:gd name="connsiteX465" fmla="*/ 4284989 w 9384838"/>
              <a:gd name="connsiteY465" fmla="*/ 5243462 h 6246801"/>
              <a:gd name="connsiteX466" fmla="*/ 4235211 w 9384838"/>
              <a:gd name="connsiteY466" fmla="*/ 5268905 h 6246801"/>
              <a:gd name="connsiteX467" fmla="*/ 4185433 w 9384838"/>
              <a:gd name="connsiteY467" fmla="*/ 5344128 h 6246801"/>
              <a:gd name="connsiteX468" fmla="*/ 4110213 w 9384838"/>
              <a:gd name="connsiteY468" fmla="*/ 5369571 h 6246801"/>
              <a:gd name="connsiteX469" fmla="*/ 4084771 w 9384838"/>
              <a:gd name="connsiteY469" fmla="*/ 5318685 h 6246801"/>
              <a:gd name="connsiteX470" fmla="*/ 4110213 w 9384838"/>
              <a:gd name="connsiteY470" fmla="*/ 5243462 h 6246801"/>
              <a:gd name="connsiteX471" fmla="*/ 4134549 w 9384838"/>
              <a:gd name="connsiteY471" fmla="*/ 5193683 h 6246801"/>
              <a:gd name="connsiteX472" fmla="*/ 4134549 w 9384838"/>
              <a:gd name="connsiteY472" fmla="*/ 5168239 h 6246801"/>
              <a:gd name="connsiteX473" fmla="*/ 4185433 w 9384838"/>
              <a:gd name="connsiteY473" fmla="*/ 5168239 h 6246801"/>
              <a:gd name="connsiteX474" fmla="*/ 4209769 w 9384838"/>
              <a:gd name="connsiteY474" fmla="*/ 5142796 h 6246801"/>
              <a:gd name="connsiteX475" fmla="*/ 4185433 w 9384838"/>
              <a:gd name="connsiteY475" fmla="*/ 5118460 h 6246801"/>
              <a:gd name="connsiteX476" fmla="*/ 4084771 w 9384838"/>
              <a:gd name="connsiteY476" fmla="*/ 5093017 h 6246801"/>
              <a:gd name="connsiteX477" fmla="*/ 4034993 w 9384838"/>
              <a:gd name="connsiteY477" fmla="*/ 5142796 h 6246801"/>
              <a:gd name="connsiteX478" fmla="*/ 3958666 w 9384838"/>
              <a:gd name="connsiteY478" fmla="*/ 5168239 h 6246801"/>
              <a:gd name="connsiteX479" fmla="*/ 3908904 w 9384838"/>
              <a:gd name="connsiteY479" fmla="*/ 5218019 h 6246801"/>
              <a:gd name="connsiteX480" fmla="*/ 3859127 w 9384838"/>
              <a:gd name="connsiteY480" fmla="*/ 5293242 h 6246801"/>
              <a:gd name="connsiteX481" fmla="*/ 3758465 w 9384838"/>
              <a:gd name="connsiteY481" fmla="*/ 5243462 h 6246801"/>
              <a:gd name="connsiteX482" fmla="*/ 3708688 w 9384838"/>
              <a:gd name="connsiteY482" fmla="*/ 5243462 h 6246801"/>
              <a:gd name="connsiteX483" fmla="*/ 3582584 w 9384838"/>
              <a:gd name="connsiteY483" fmla="*/ 5193683 h 6246801"/>
              <a:gd name="connsiteX484" fmla="*/ 3589545 w 9384838"/>
              <a:gd name="connsiteY484" fmla="*/ 5173103 h 6246801"/>
              <a:gd name="connsiteX485" fmla="*/ 3589543 w 9384838"/>
              <a:gd name="connsiteY485" fmla="*/ 5173102 h 6246801"/>
              <a:gd name="connsiteX486" fmla="*/ 3582582 w 9384838"/>
              <a:gd name="connsiteY486" fmla="*/ 5193682 h 6246801"/>
              <a:gd name="connsiteX487" fmla="*/ 3382367 w 9384838"/>
              <a:gd name="connsiteY487" fmla="*/ 5193682 h 6246801"/>
              <a:gd name="connsiteX488" fmla="*/ 3421081 w 9384838"/>
              <a:gd name="connsiteY488" fmla="*/ 5164921 h 6246801"/>
              <a:gd name="connsiteX489" fmla="*/ 3483028 w 9384838"/>
              <a:gd name="connsiteY489" fmla="*/ 5168239 h 6246801"/>
              <a:gd name="connsiteX490" fmla="*/ 3532805 w 9384838"/>
              <a:gd name="connsiteY490" fmla="*/ 5168239 h 6246801"/>
              <a:gd name="connsiteX491" fmla="*/ 3532805 w 9384838"/>
              <a:gd name="connsiteY491" fmla="*/ 5118459 h 6246801"/>
              <a:gd name="connsiteX492" fmla="*/ 3507365 w 9384838"/>
              <a:gd name="connsiteY492" fmla="*/ 5093016 h 6246801"/>
              <a:gd name="connsiteX493" fmla="*/ 3483028 w 9384838"/>
              <a:gd name="connsiteY493" fmla="*/ 5118459 h 6246801"/>
              <a:gd name="connsiteX494" fmla="*/ 3432144 w 9384838"/>
              <a:gd name="connsiteY494" fmla="*/ 5093016 h 6246801"/>
              <a:gd name="connsiteX495" fmla="*/ 3407808 w 9384838"/>
              <a:gd name="connsiteY495" fmla="*/ 5093016 h 6246801"/>
              <a:gd name="connsiteX496" fmla="*/ 3407808 w 9384838"/>
              <a:gd name="connsiteY496" fmla="*/ 5043237 h 6246801"/>
              <a:gd name="connsiteX497" fmla="*/ 3382367 w 9384838"/>
              <a:gd name="connsiteY497" fmla="*/ 5043237 h 6246801"/>
              <a:gd name="connsiteX498" fmla="*/ 3356924 w 9384838"/>
              <a:gd name="connsiteY498" fmla="*/ 5093016 h 6246801"/>
              <a:gd name="connsiteX499" fmla="*/ 3382367 w 9384838"/>
              <a:gd name="connsiteY499" fmla="*/ 5118459 h 6246801"/>
              <a:gd name="connsiteX500" fmla="*/ 3382367 w 9384838"/>
              <a:gd name="connsiteY500" fmla="*/ 5142796 h 6246801"/>
              <a:gd name="connsiteX501" fmla="*/ 3331482 w 9384838"/>
              <a:gd name="connsiteY501" fmla="*/ 5093016 h 6246801"/>
              <a:gd name="connsiteX502" fmla="*/ 3356924 w 9384838"/>
              <a:gd name="connsiteY502" fmla="*/ 5067573 h 6246801"/>
              <a:gd name="connsiteX503" fmla="*/ 3356924 w 9384838"/>
              <a:gd name="connsiteY503" fmla="*/ 4992351 h 6246801"/>
              <a:gd name="connsiteX504" fmla="*/ 3407808 w 9384838"/>
              <a:gd name="connsiteY504" fmla="*/ 4942571 h 6246801"/>
              <a:gd name="connsiteX505" fmla="*/ 3356924 w 9384838"/>
              <a:gd name="connsiteY505" fmla="*/ 4942571 h 6246801"/>
              <a:gd name="connsiteX506" fmla="*/ 3349625 w 9384838"/>
              <a:gd name="connsiteY506" fmla="*/ 4928288 h 6246801"/>
              <a:gd name="connsiteX507" fmla="*/ 3349624 w 9384838"/>
              <a:gd name="connsiteY507" fmla="*/ 4928288 h 6246801"/>
              <a:gd name="connsiteX508" fmla="*/ 3356924 w 9384838"/>
              <a:gd name="connsiteY508" fmla="*/ 4942571 h 6246801"/>
              <a:gd name="connsiteX509" fmla="*/ 3281703 w 9384838"/>
              <a:gd name="connsiteY509" fmla="*/ 4968014 h 6246801"/>
              <a:gd name="connsiteX510" fmla="*/ 3256260 w 9384838"/>
              <a:gd name="connsiteY510" fmla="*/ 5017794 h 6246801"/>
              <a:gd name="connsiteX511" fmla="*/ 3181041 w 9384838"/>
              <a:gd name="connsiteY511" fmla="*/ 5067573 h 6246801"/>
              <a:gd name="connsiteX512" fmla="*/ 3206483 w 9384838"/>
              <a:gd name="connsiteY512" fmla="*/ 5118459 h 6246801"/>
              <a:gd name="connsiteX513" fmla="*/ 3181041 w 9384838"/>
              <a:gd name="connsiteY513" fmla="*/ 5142796 h 6246801"/>
              <a:gd name="connsiteX514" fmla="*/ 3231925 w 9384838"/>
              <a:gd name="connsiteY514" fmla="*/ 5168239 h 6246801"/>
              <a:gd name="connsiteX515" fmla="*/ 3281703 w 9384838"/>
              <a:gd name="connsiteY515" fmla="*/ 5218019 h 6246801"/>
              <a:gd name="connsiteX516" fmla="*/ 3331481 w 9384838"/>
              <a:gd name="connsiteY516" fmla="*/ 5268905 h 6246801"/>
              <a:gd name="connsiteX517" fmla="*/ 3281703 w 9384838"/>
              <a:gd name="connsiteY517" fmla="*/ 5293242 h 6246801"/>
              <a:gd name="connsiteX518" fmla="*/ 3281703 w 9384838"/>
              <a:gd name="connsiteY518" fmla="*/ 5318685 h 6246801"/>
              <a:gd name="connsiteX519" fmla="*/ 3256260 w 9384838"/>
              <a:gd name="connsiteY519" fmla="*/ 5293242 h 6246801"/>
              <a:gd name="connsiteX520" fmla="*/ 3206483 w 9384838"/>
              <a:gd name="connsiteY520" fmla="*/ 5293242 h 6246801"/>
              <a:gd name="connsiteX521" fmla="*/ 3181041 w 9384838"/>
              <a:gd name="connsiteY521" fmla="*/ 5293242 h 6246801"/>
              <a:gd name="connsiteX522" fmla="*/ 3056044 w 9384838"/>
              <a:gd name="connsiteY522" fmla="*/ 5293242 h 6246801"/>
              <a:gd name="connsiteX523" fmla="*/ 3030601 w 9384838"/>
              <a:gd name="connsiteY523" fmla="*/ 5344128 h 6246801"/>
              <a:gd name="connsiteX524" fmla="*/ 3006265 w 9384838"/>
              <a:gd name="connsiteY524" fmla="*/ 5344128 h 6246801"/>
              <a:gd name="connsiteX525" fmla="*/ 2980823 w 9384838"/>
              <a:gd name="connsiteY525" fmla="*/ 5369571 h 6246801"/>
              <a:gd name="connsiteX526" fmla="*/ 3006265 w 9384838"/>
              <a:gd name="connsiteY526" fmla="*/ 5393907 h 6246801"/>
              <a:gd name="connsiteX527" fmla="*/ 2980823 w 9384838"/>
              <a:gd name="connsiteY527" fmla="*/ 5419350 h 6246801"/>
              <a:gd name="connsiteX528" fmla="*/ 2905602 w 9384838"/>
              <a:gd name="connsiteY528" fmla="*/ 5444793 h 6246801"/>
              <a:gd name="connsiteX529" fmla="*/ 2880162 w 9384838"/>
              <a:gd name="connsiteY529" fmla="*/ 5520016 h 6246801"/>
              <a:gd name="connsiteX530" fmla="*/ 2880159 w 9384838"/>
              <a:gd name="connsiteY530" fmla="*/ 5520016 h 6246801"/>
              <a:gd name="connsiteX531" fmla="*/ 2830382 w 9384838"/>
              <a:gd name="connsiteY531" fmla="*/ 5544353 h 6246801"/>
              <a:gd name="connsiteX532" fmla="*/ 2804941 w 9384838"/>
              <a:gd name="connsiteY532" fmla="*/ 5569796 h 6246801"/>
              <a:gd name="connsiteX533" fmla="*/ 2755160 w 9384838"/>
              <a:gd name="connsiteY533" fmla="*/ 5595239 h 6246801"/>
              <a:gd name="connsiteX534" fmla="*/ 2679941 w 9384838"/>
              <a:gd name="connsiteY534" fmla="*/ 5569796 h 6246801"/>
              <a:gd name="connsiteX535" fmla="*/ 2629058 w 9384838"/>
              <a:gd name="connsiteY535" fmla="*/ 5494573 h 6246801"/>
              <a:gd name="connsiteX536" fmla="*/ 2629058 w 9384838"/>
              <a:gd name="connsiteY536" fmla="*/ 5444794 h 6246801"/>
              <a:gd name="connsiteX537" fmla="*/ 2579280 w 9384838"/>
              <a:gd name="connsiteY537" fmla="*/ 5393908 h 6246801"/>
              <a:gd name="connsiteX538" fmla="*/ 2579280 w 9384838"/>
              <a:gd name="connsiteY538" fmla="*/ 5344128 h 6246801"/>
              <a:gd name="connsiteX539" fmla="*/ 2529501 w 9384838"/>
              <a:gd name="connsiteY539" fmla="*/ 5318685 h 6246801"/>
              <a:gd name="connsiteX540" fmla="*/ 2553838 w 9384838"/>
              <a:gd name="connsiteY540" fmla="*/ 5293242 h 6246801"/>
              <a:gd name="connsiteX541" fmla="*/ 2579280 w 9384838"/>
              <a:gd name="connsiteY541" fmla="*/ 5268905 h 6246801"/>
              <a:gd name="connsiteX542" fmla="*/ 2579280 w 9384838"/>
              <a:gd name="connsiteY542" fmla="*/ 5243462 h 6246801"/>
              <a:gd name="connsiteX543" fmla="*/ 2629058 w 9384838"/>
              <a:gd name="connsiteY543" fmla="*/ 5218019 h 6246801"/>
              <a:gd name="connsiteX544" fmla="*/ 2604722 w 9384838"/>
              <a:gd name="connsiteY544" fmla="*/ 5193682 h 6246801"/>
              <a:gd name="connsiteX545" fmla="*/ 2579280 w 9384838"/>
              <a:gd name="connsiteY545" fmla="*/ 5142796 h 6246801"/>
              <a:gd name="connsiteX546" fmla="*/ 2579280 w 9384838"/>
              <a:gd name="connsiteY546" fmla="*/ 5142795 h 6246801"/>
              <a:gd name="connsiteX547" fmla="*/ 2705382 w 9384838"/>
              <a:gd name="connsiteY547" fmla="*/ 5093015 h 6246801"/>
              <a:gd name="connsiteX548" fmla="*/ 2755160 w 9384838"/>
              <a:gd name="connsiteY548" fmla="*/ 5043236 h 6246801"/>
              <a:gd name="connsiteX549" fmla="*/ 2755160 w 9384838"/>
              <a:gd name="connsiteY549" fmla="*/ 4992350 h 6246801"/>
              <a:gd name="connsiteX550" fmla="*/ 2729719 w 9384838"/>
              <a:gd name="connsiteY550" fmla="*/ 4968013 h 6246801"/>
              <a:gd name="connsiteX551" fmla="*/ 2705383 w 9384838"/>
              <a:gd name="connsiteY551" fmla="*/ 4942570 h 6246801"/>
              <a:gd name="connsiteX552" fmla="*/ 2679942 w 9384838"/>
              <a:gd name="connsiteY552" fmla="*/ 4942570 h 6246801"/>
              <a:gd name="connsiteX553" fmla="*/ 2654500 w 9384838"/>
              <a:gd name="connsiteY553" fmla="*/ 4968013 h 6246801"/>
              <a:gd name="connsiteX554" fmla="*/ 2604722 w 9384838"/>
              <a:gd name="connsiteY554" fmla="*/ 4968013 h 6246801"/>
              <a:gd name="connsiteX555" fmla="*/ 2529503 w 9384838"/>
              <a:gd name="connsiteY555" fmla="*/ 4917127 h 6246801"/>
              <a:gd name="connsiteX556" fmla="*/ 2529503 w 9384838"/>
              <a:gd name="connsiteY556" fmla="*/ 4867348 h 6246801"/>
              <a:gd name="connsiteX557" fmla="*/ 2454282 w 9384838"/>
              <a:gd name="connsiteY557" fmla="*/ 4841905 h 6246801"/>
              <a:gd name="connsiteX558" fmla="*/ 2454282 w 9384838"/>
              <a:gd name="connsiteY558" fmla="*/ 4867348 h 6246801"/>
              <a:gd name="connsiteX559" fmla="*/ 2428840 w 9384838"/>
              <a:gd name="connsiteY559" fmla="*/ 4841905 h 6246801"/>
              <a:gd name="connsiteX560" fmla="*/ 2379063 w 9384838"/>
              <a:gd name="connsiteY560" fmla="*/ 4841905 h 6246801"/>
              <a:gd name="connsiteX561" fmla="*/ 2353620 w 9384838"/>
              <a:gd name="connsiteY561" fmla="*/ 4867348 h 6246801"/>
              <a:gd name="connsiteX562" fmla="*/ 2353620 w 9384838"/>
              <a:gd name="connsiteY562" fmla="*/ 4867347 h 6246801"/>
              <a:gd name="connsiteX563" fmla="*/ 2328178 w 9384838"/>
              <a:gd name="connsiteY563" fmla="*/ 4841904 h 6246801"/>
              <a:gd name="connsiteX564" fmla="*/ 2303843 w 9384838"/>
              <a:gd name="connsiteY564" fmla="*/ 4841904 h 6246801"/>
              <a:gd name="connsiteX565" fmla="*/ 2278401 w 9384838"/>
              <a:gd name="connsiteY565" fmla="*/ 4817568 h 6246801"/>
              <a:gd name="connsiteX566" fmla="*/ 2252958 w 9384838"/>
              <a:gd name="connsiteY566" fmla="*/ 4841904 h 6246801"/>
              <a:gd name="connsiteX567" fmla="*/ 2303843 w 9384838"/>
              <a:gd name="connsiteY567" fmla="*/ 4867347 h 6246801"/>
              <a:gd name="connsiteX568" fmla="*/ 2228623 w 9384838"/>
              <a:gd name="connsiteY568" fmla="*/ 4892790 h 6246801"/>
              <a:gd name="connsiteX569" fmla="*/ 2177740 w 9384838"/>
              <a:gd name="connsiteY569" fmla="*/ 4841904 h 6246801"/>
              <a:gd name="connsiteX570" fmla="*/ 2153404 w 9384838"/>
              <a:gd name="connsiteY570" fmla="*/ 4867347 h 6246801"/>
              <a:gd name="connsiteX571" fmla="*/ 2153404 w 9384838"/>
              <a:gd name="connsiteY571" fmla="*/ 4892790 h 6246801"/>
              <a:gd name="connsiteX572" fmla="*/ 2127962 w 9384838"/>
              <a:gd name="connsiteY572" fmla="*/ 4942570 h 6246801"/>
              <a:gd name="connsiteX573" fmla="*/ 2102518 w 9384838"/>
              <a:gd name="connsiteY573" fmla="*/ 4917127 h 6246801"/>
              <a:gd name="connsiteX574" fmla="*/ 2078183 w 9384838"/>
              <a:gd name="connsiteY574" fmla="*/ 4917127 h 6246801"/>
              <a:gd name="connsiteX575" fmla="*/ 2078183 w 9384838"/>
              <a:gd name="connsiteY575" fmla="*/ 4867347 h 6246801"/>
              <a:gd name="connsiteX576" fmla="*/ 2027299 w 9384838"/>
              <a:gd name="connsiteY576" fmla="*/ 4867347 h 6246801"/>
              <a:gd name="connsiteX577" fmla="*/ 2001857 w 9384838"/>
              <a:gd name="connsiteY577" fmla="*/ 4892790 h 6246801"/>
              <a:gd name="connsiteX578" fmla="*/ 1952080 w 9384838"/>
              <a:gd name="connsiteY578" fmla="*/ 4892790 h 6246801"/>
              <a:gd name="connsiteX579" fmla="*/ 1902303 w 9384838"/>
              <a:gd name="connsiteY579" fmla="*/ 4917127 h 6246801"/>
              <a:gd name="connsiteX580" fmla="*/ 1876860 w 9384838"/>
              <a:gd name="connsiteY580" fmla="*/ 4892790 h 6246801"/>
              <a:gd name="connsiteX581" fmla="*/ 1876860 w 9384838"/>
              <a:gd name="connsiteY581" fmla="*/ 4867347 h 6246801"/>
              <a:gd name="connsiteX582" fmla="*/ 1851419 w 9384838"/>
              <a:gd name="connsiteY582" fmla="*/ 4892790 h 6246801"/>
              <a:gd name="connsiteX583" fmla="*/ 1827080 w 9384838"/>
              <a:gd name="connsiteY583" fmla="*/ 4892790 h 6246801"/>
              <a:gd name="connsiteX584" fmla="*/ 1801640 w 9384838"/>
              <a:gd name="connsiteY584" fmla="*/ 4867347 h 6246801"/>
              <a:gd name="connsiteX585" fmla="*/ 1801640 w 9384838"/>
              <a:gd name="connsiteY585" fmla="*/ 4892790 h 6246801"/>
              <a:gd name="connsiteX586" fmla="*/ 1776198 w 9384838"/>
              <a:gd name="connsiteY586" fmla="*/ 4917127 h 6246801"/>
              <a:gd name="connsiteX587" fmla="*/ 1751861 w 9384838"/>
              <a:gd name="connsiteY587" fmla="*/ 4892790 h 6246801"/>
              <a:gd name="connsiteX588" fmla="*/ 1726419 w 9384838"/>
              <a:gd name="connsiteY588" fmla="*/ 4892790 h 6246801"/>
              <a:gd name="connsiteX589" fmla="*/ 1700977 w 9384838"/>
              <a:gd name="connsiteY589" fmla="*/ 4917127 h 6246801"/>
              <a:gd name="connsiteX590" fmla="*/ 1676640 w 9384838"/>
              <a:gd name="connsiteY590" fmla="*/ 4892790 h 6246801"/>
              <a:gd name="connsiteX591" fmla="*/ 1625756 w 9384838"/>
              <a:gd name="connsiteY591" fmla="*/ 4917127 h 6246801"/>
              <a:gd name="connsiteX592" fmla="*/ 1601421 w 9384838"/>
              <a:gd name="connsiteY592" fmla="*/ 4917127 h 6246801"/>
              <a:gd name="connsiteX593" fmla="*/ 1575979 w 9384838"/>
              <a:gd name="connsiteY593" fmla="*/ 4892790 h 6246801"/>
              <a:gd name="connsiteX594" fmla="*/ 1575979 w 9384838"/>
              <a:gd name="connsiteY594" fmla="*/ 4867347 h 6246801"/>
              <a:gd name="connsiteX595" fmla="*/ 1575979 w 9384838"/>
              <a:gd name="connsiteY595" fmla="*/ 4841904 h 6246801"/>
              <a:gd name="connsiteX596" fmla="*/ 1526200 w 9384838"/>
              <a:gd name="connsiteY596" fmla="*/ 4817568 h 6246801"/>
              <a:gd name="connsiteX597" fmla="*/ 1450978 w 9384838"/>
              <a:gd name="connsiteY597" fmla="*/ 4867347 h 6246801"/>
              <a:gd name="connsiteX598" fmla="*/ 1425540 w 9384838"/>
              <a:gd name="connsiteY598" fmla="*/ 4867347 h 6246801"/>
              <a:gd name="connsiteX599" fmla="*/ 1425540 w 9384838"/>
              <a:gd name="connsiteY599" fmla="*/ 4867348 h 6246801"/>
              <a:gd name="connsiteX600" fmla="*/ 1425540 w 9384838"/>
              <a:gd name="connsiteY600" fmla="*/ 4917127 h 6246801"/>
              <a:gd name="connsiteX601" fmla="*/ 1400097 w 9384838"/>
              <a:gd name="connsiteY601" fmla="*/ 4942570 h 6246801"/>
              <a:gd name="connsiteX602" fmla="*/ 1400097 w 9384838"/>
              <a:gd name="connsiteY602" fmla="*/ 4992350 h 6246801"/>
              <a:gd name="connsiteX603" fmla="*/ 1350319 w 9384838"/>
              <a:gd name="connsiteY603" fmla="*/ 4992350 h 6246801"/>
              <a:gd name="connsiteX604" fmla="*/ 1350319 w 9384838"/>
              <a:gd name="connsiteY604" fmla="*/ 5043236 h 6246801"/>
              <a:gd name="connsiteX605" fmla="*/ 1299435 w 9384838"/>
              <a:gd name="connsiteY605" fmla="*/ 4992350 h 6246801"/>
              <a:gd name="connsiteX606" fmla="*/ 1249656 w 9384838"/>
              <a:gd name="connsiteY606" fmla="*/ 4917127 h 6246801"/>
              <a:gd name="connsiteX607" fmla="*/ 1224214 w 9384838"/>
              <a:gd name="connsiteY607" fmla="*/ 4917127 h 6246801"/>
              <a:gd name="connsiteX608" fmla="*/ 1148993 w 9384838"/>
              <a:gd name="connsiteY608" fmla="*/ 4892791 h 6246801"/>
              <a:gd name="connsiteX609" fmla="*/ 1124658 w 9384838"/>
              <a:gd name="connsiteY609" fmla="*/ 4917127 h 6246801"/>
              <a:gd name="connsiteX610" fmla="*/ 1124658 w 9384838"/>
              <a:gd name="connsiteY610" fmla="*/ 4892791 h 6246801"/>
              <a:gd name="connsiteX611" fmla="*/ 1099215 w 9384838"/>
              <a:gd name="connsiteY611" fmla="*/ 4917127 h 6246801"/>
              <a:gd name="connsiteX612" fmla="*/ 1073771 w 9384838"/>
              <a:gd name="connsiteY612" fmla="*/ 4892791 h 6246801"/>
              <a:gd name="connsiteX613" fmla="*/ 1049435 w 9384838"/>
              <a:gd name="connsiteY613" fmla="*/ 4917127 h 6246801"/>
              <a:gd name="connsiteX614" fmla="*/ 998551 w 9384838"/>
              <a:gd name="connsiteY614" fmla="*/ 4917127 h 6246801"/>
              <a:gd name="connsiteX615" fmla="*/ 998551 w 9384838"/>
              <a:gd name="connsiteY615" fmla="*/ 4892791 h 6246801"/>
              <a:gd name="connsiteX616" fmla="*/ 948773 w 9384838"/>
              <a:gd name="connsiteY616" fmla="*/ 4841905 h 6246801"/>
              <a:gd name="connsiteX617" fmla="*/ 898995 w 9384838"/>
              <a:gd name="connsiteY617" fmla="*/ 4867348 h 6246801"/>
              <a:gd name="connsiteX618" fmla="*/ 898995 w 9384838"/>
              <a:gd name="connsiteY618" fmla="*/ 4792125 h 6246801"/>
              <a:gd name="connsiteX619" fmla="*/ 923331 w 9384838"/>
              <a:gd name="connsiteY619" fmla="*/ 4766682 h 6246801"/>
              <a:gd name="connsiteX620" fmla="*/ 923331 w 9384838"/>
              <a:gd name="connsiteY620" fmla="*/ 4716902 h 6246801"/>
              <a:gd name="connsiteX621" fmla="*/ 923331 w 9384838"/>
              <a:gd name="connsiteY621" fmla="*/ 4691459 h 6246801"/>
              <a:gd name="connsiteX622" fmla="*/ 974215 w 9384838"/>
              <a:gd name="connsiteY622" fmla="*/ 4691459 h 6246801"/>
              <a:gd name="connsiteX623" fmla="*/ 998551 w 9384838"/>
              <a:gd name="connsiteY623" fmla="*/ 4667122 h 6246801"/>
              <a:gd name="connsiteX624" fmla="*/ 1049435 w 9384838"/>
              <a:gd name="connsiteY624" fmla="*/ 4716902 h 6246801"/>
              <a:gd name="connsiteX625" fmla="*/ 1148993 w 9384838"/>
              <a:gd name="connsiteY625" fmla="*/ 4716902 h 6246801"/>
              <a:gd name="connsiteX626" fmla="*/ 1174436 w 9384838"/>
              <a:gd name="connsiteY626" fmla="*/ 4667122 h 6246801"/>
              <a:gd name="connsiteX627" fmla="*/ 1224214 w 9384838"/>
              <a:gd name="connsiteY627" fmla="*/ 4667122 h 6246801"/>
              <a:gd name="connsiteX628" fmla="*/ 1249656 w 9384838"/>
              <a:gd name="connsiteY628" fmla="*/ 4616236 h 6246801"/>
              <a:gd name="connsiteX629" fmla="*/ 1275099 w 9384838"/>
              <a:gd name="connsiteY629" fmla="*/ 4616236 h 6246801"/>
              <a:gd name="connsiteX630" fmla="*/ 1275099 w 9384838"/>
              <a:gd name="connsiteY630" fmla="*/ 4616237 h 6246801"/>
              <a:gd name="connsiteX631" fmla="*/ 1350319 w 9384838"/>
              <a:gd name="connsiteY631" fmla="*/ 4616237 h 6246801"/>
              <a:gd name="connsiteX632" fmla="*/ 1374654 w 9384838"/>
              <a:gd name="connsiteY632" fmla="*/ 4590794 h 6246801"/>
              <a:gd name="connsiteX633" fmla="*/ 1425539 w 9384838"/>
              <a:gd name="connsiteY633" fmla="*/ 4566457 h 6246801"/>
              <a:gd name="connsiteX634" fmla="*/ 1550537 w 9384838"/>
              <a:gd name="connsiteY634" fmla="*/ 4491234 h 6246801"/>
              <a:gd name="connsiteX635" fmla="*/ 1651201 w 9384838"/>
              <a:gd name="connsiteY635" fmla="*/ 4440348 h 6246801"/>
              <a:gd name="connsiteX636" fmla="*/ 1751865 w 9384838"/>
              <a:gd name="connsiteY636" fmla="*/ 4416011 h 6246801"/>
              <a:gd name="connsiteX637" fmla="*/ 1776201 w 9384838"/>
              <a:gd name="connsiteY637" fmla="*/ 4365125 h 6246801"/>
              <a:gd name="connsiteX638" fmla="*/ 1751865 w 9384838"/>
              <a:gd name="connsiteY638" fmla="*/ 4340788 h 6246801"/>
              <a:gd name="connsiteX639" fmla="*/ 1801642 w 9384838"/>
              <a:gd name="connsiteY639" fmla="*/ 4340788 h 6246801"/>
              <a:gd name="connsiteX640" fmla="*/ 1827082 w 9384838"/>
              <a:gd name="connsiteY640" fmla="*/ 4315345 h 6246801"/>
              <a:gd name="connsiteX641" fmla="*/ 1902304 w 9384838"/>
              <a:gd name="connsiteY641" fmla="*/ 4340788 h 6246801"/>
              <a:gd name="connsiteX642" fmla="*/ 1952081 w 9384838"/>
              <a:gd name="connsiteY642" fmla="*/ 4315345 h 6246801"/>
              <a:gd name="connsiteX643" fmla="*/ 2001860 w 9384838"/>
              <a:gd name="connsiteY643" fmla="*/ 4340788 h 6246801"/>
              <a:gd name="connsiteX644" fmla="*/ 1952081 w 9384838"/>
              <a:gd name="connsiteY644" fmla="*/ 4340788 h 6246801"/>
              <a:gd name="connsiteX645" fmla="*/ 1952081 w 9384838"/>
              <a:gd name="connsiteY645" fmla="*/ 4390568 h 6246801"/>
              <a:gd name="connsiteX646" fmla="*/ 2027302 w 9384838"/>
              <a:gd name="connsiteY646" fmla="*/ 4416011 h 6246801"/>
              <a:gd name="connsiteX647" fmla="*/ 2052742 w 9384838"/>
              <a:gd name="connsiteY647" fmla="*/ 4416011 h 6246801"/>
              <a:gd name="connsiteX648" fmla="*/ 2102518 w 9384838"/>
              <a:gd name="connsiteY648" fmla="*/ 4390568 h 6246801"/>
              <a:gd name="connsiteX649" fmla="*/ 2127962 w 9384838"/>
              <a:gd name="connsiteY649" fmla="*/ 4390568 h 6246801"/>
              <a:gd name="connsiteX650" fmla="*/ 2203182 w 9384838"/>
              <a:gd name="connsiteY650" fmla="*/ 4440348 h 6246801"/>
              <a:gd name="connsiteX651" fmla="*/ 2328178 w 9384838"/>
              <a:gd name="connsiteY651" fmla="*/ 4465791 h 6246801"/>
              <a:gd name="connsiteX652" fmla="*/ 2428839 w 9384838"/>
              <a:gd name="connsiteY652" fmla="*/ 4465791 h 6246801"/>
              <a:gd name="connsiteX653" fmla="*/ 2478617 w 9384838"/>
              <a:gd name="connsiteY653" fmla="*/ 4440348 h 6246801"/>
              <a:gd name="connsiteX654" fmla="*/ 2529503 w 9384838"/>
              <a:gd name="connsiteY654" fmla="*/ 4416011 h 6246801"/>
              <a:gd name="connsiteX655" fmla="*/ 2579280 w 9384838"/>
              <a:gd name="connsiteY655" fmla="*/ 4440348 h 6246801"/>
              <a:gd name="connsiteX656" fmla="*/ 2629058 w 9384838"/>
              <a:gd name="connsiteY656" fmla="*/ 4440348 h 6246801"/>
              <a:gd name="connsiteX657" fmla="*/ 2679941 w 9384838"/>
              <a:gd name="connsiteY657" fmla="*/ 4465791 h 6246801"/>
              <a:gd name="connsiteX658" fmla="*/ 2679941 w 9384838"/>
              <a:gd name="connsiteY658" fmla="*/ 4465790 h 6246801"/>
              <a:gd name="connsiteX659" fmla="*/ 2705383 w 9384838"/>
              <a:gd name="connsiteY659" fmla="*/ 4465790 h 6246801"/>
              <a:gd name="connsiteX660" fmla="*/ 2804940 w 9384838"/>
              <a:gd name="connsiteY660" fmla="*/ 4440347 h 6246801"/>
              <a:gd name="connsiteX661" fmla="*/ 2830382 w 9384838"/>
              <a:gd name="connsiteY661" fmla="*/ 4491233 h 6246801"/>
              <a:gd name="connsiteX662" fmla="*/ 2804940 w 9384838"/>
              <a:gd name="connsiteY662" fmla="*/ 4515570 h 6246801"/>
              <a:gd name="connsiteX663" fmla="*/ 2780604 w 9384838"/>
              <a:gd name="connsiteY663" fmla="*/ 4541013 h 6246801"/>
              <a:gd name="connsiteX664" fmla="*/ 2804940 w 9384838"/>
              <a:gd name="connsiteY664" fmla="*/ 4566456 h 6246801"/>
              <a:gd name="connsiteX665" fmla="*/ 2804940 w 9384838"/>
              <a:gd name="connsiteY665" fmla="*/ 4590793 h 6246801"/>
              <a:gd name="connsiteX666" fmla="*/ 2855825 w 9384838"/>
              <a:gd name="connsiteY666" fmla="*/ 4590793 h 6246801"/>
              <a:gd name="connsiteX667" fmla="*/ 2855825 w 9384838"/>
              <a:gd name="connsiteY667" fmla="*/ 4566456 h 6246801"/>
              <a:gd name="connsiteX668" fmla="*/ 2880159 w 9384838"/>
              <a:gd name="connsiteY668" fmla="*/ 4566456 h 6246801"/>
              <a:gd name="connsiteX669" fmla="*/ 2880159 w 9384838"/>
              <a:gd name="connsiteY669" fmla="*/ 4605916 h 6246801"/>
              <a:gd name="connsiteX670" fmla="*/ 2880162 w 9384838"/>
              <a:gd name="connsiteY670" fmla="*/ 4605918 h 6246801"/>
              <a:gd name="connsiteX671" fmla="*/ 2880162 w 9384838"/>
              <a:gd name="connsiteY671" fmla="*/ 4566457 h 6246801"/>
              <a:gd name="connsiteX672" fmla="*/ 2931045 w 9384838"/>
              <a:gd name="connsiteY672" fmla="*/ 4616236 h 6246801"/>
              <a:gd name="connsiteX673" fmla="*/ 2980823 w 9384838"/>
              <a:gd name="connsiteY673" fmla="*/ 4641679 h 6246801"/>
              <a:gd name="connsiteX674" fmla="*/ 3006265 w 9384838"/>
              <a:gd name="connsiteY674" fmla="*/ 4616236 h 6246801"/>
              <a:gd name="connsiteX675" fmla="*/ 3030601 w 9384838"/>
              <a:gd name="connsiteY675" fmla="*/ 4616236 h 6246801"/>
              <a:gd name="connsiteX676" fmla="*/ 3056044 w 9384838"/>
              <a:gd name="connsiteY676" fmla="*/ 4590793 h 6246801"/>
              <a:gd name="connsiteX677" fmla="*/ 3105820 w 9384838"/>
              <a:gd name="connsiteY677" fmla="*/ 4590793 h 6246801"/>
              <a:gd name="connsiteX678" fmla="*/ 3131263 w 9384838"/>
              <a:gd name="connsiteY678" fmla="*/ 4541014 h 6246801"/>
              <a:gd name="connsiteX679" fmla="*/ 3131263 w 9384838"/>
              <a:gd name="connsiteY679" fmla="*/ 4590793 h 6246801"/>
              <a:gd name="connsiteX680" fmla="*/ 3156704 w 9384838"/>
              <a:gd name="connsiteY680" fmla="*/ 4566457 h 6246801"/>
              <a:gd name="connsiteX681" fmla="*/ 3181041 w 9384838"/>
              <a:gd name="connsiteY681" fmla="*/ 4515571 h 6246801"/>
              <a:gd name="connsiteX682" fmla="*/ 3156704 w 9384838"/>
              <a:gd name="connsiteY682" fmla="*/ 4440348 h 6246801"/>
              <a:gd name="connsiteX683" fmla="*/ 3131263 w 9384838"/>
              <a:gd name="connsiteY683" fmla="*/ 4416011 h 6246801"/>
              <a:gd name="connsiteX684" fmla="*/ 3181041 w 9384838"/>
              <a:gd name="connsiteY684" fmla="*/ 4365125 h 6246801"/>
              <a:gd name="connsiteX685" fmla="*/ 3231924 w 9384838"/>
              <a:gd name="connsiteY685" fmla="*/ 4340788 h 6246801"/>
              <a:gd name="connsiteX686" fmla="*/ 3256260 w 9384838"/>
              <a:gd name="connsiteY686" fmla="*/ 4289902 h 6246801"/>
              <a:gd name="connsiteX687" fmla="*/ 3281703 w 9384838"/>
              <a:gd name="connsiteY687" fmla="*/ 4289902 h 6246801"/>
              <a:gd name="connsiteX688" fmla="*/ 3281705 w 9384838"/>
              <a:gd name="connsiteY688" fmla="*/ 4289902 h 6246801"/>
              <a:gd name="connsiteX689" fmla="*/ 3307147 w 9384838"/>
              <a:gd name="connsiteY689" fmla="*/ 4265565 h 6246801"/>
              <a:gd name="connsiteX690" fmla="*/ 3356924 w 9384838"/>
              <a:gd name="connsiteY690" fmla="*/ 4265565 h 6246801"/>
              <a:gd name="connsiteX691" fmla="*/ 3457589 w 9384838"/>
              <a:gd name="connsiteY691" fmla="*/ 4190342 h 6246801"/>
              <a:gd name="connsiteX692" fmla="*/ 3558250 w 9384838"/>
              <a:gd name="connsiteY692" fmla="*/ 4089676 h 6246801"/>
              <a:gd name="connsiteX693" fmla="*/ 3582585 w 9384838"/>
              <a:gd name="connsiteY693" fmla="*/ 4014453 h 6246801"/>
              <a:gd name="connsiteX694" fmla="*/ 3608026 w 9384838"/>
              <a:gd name="connsiteY694" fmla="*/ 3989010 h 6246801"/>
              <a:gd name="connsiteX695" fmla="*/ 3582585 w 9384838"/>
              <a:gd name="connsiteY695" fmla="*/ 3963567 h 6246801"/>
              <a:gd name="connsiteX696" fmla="*/ 3608026 w 9384838"/>
              <a:gd name="connsiteY696" fmla="*/ 3913787 h 6246801"/>
              <a:gd name="connsiteX697" fmla="*/ 3582585 w 9384838"/>
              <a:gd name="connsiteY697" fmla="*/ 3888344 h 6246801"/>
              <a:gd name="connsiteX698" fmla="*/ 3608026 w 9384838"/>
              <a:gd name="connsiteY698" fmla="*/ 3838565 h 6246801"/>
              <a:gd name="connsiteX699" fmla="*/ 3633468 w 9384838"/>
              <a:gd name="connsiteY699" fmla="*/ 3813122 h 6246801"/>
              <a:gd name="connsiteX700" fmla="*/ 3683247 w 9384838"/>
              <a:gd name="connsiteY700" fmla="*/ 3788785 h 6246801"/>
              <a:gd name="connsiteX701" fmla="*/ 3708689 w 9384838"/>
              <a:gd name="connsiteY701" fmla="*/ 3813122 h 6246801"/>
              <a:gd name="connsiteX702" fmla="*/ 3783908 w 9384838"/>
              <a:gd name="connsiteY702" fmla="*/ 3788785 h 6246801"/>
              <a:gd name="connsiteX703" fmla="*/ 3883464 w 9384838"/>
              <a:gd name="connsiteY703" fmla="*/ 3763342 h 6246801"/>
              <a:gd name="connsiteX704" fmla="*/ 3883464 w 9384838"/>
              <a:gd name="connsiteY704" fmla="*/ 3813122 h 6246801"/>
              <a:gd name="connsiteX705" fmla="*/ 3833686 w 9384838"/>
              <a:gd name="connsiteY705" fmla="*/ 3813122 h 6246801"/>
              <a:gd name="connsiteX706" fmla="*/ 3808245 w 9384838"/>
              <a:gd name="connsiteY706" fmla="*/ 3838565 h 6246801"/>
              <a:gd name="connsiteX707" fmla="*/ 3808245 w 9384838"/>
              <a:gd name="connsiteY707" fmla="*/ 3888344 h 6246801"/>
              <a:gd name="connsiteX708" fmla="*/ 3758467 w 9384838"/>
              <a:gd name="connsiteY708" fmla="*/ 3864008 h 6246801"/>
              <a:gd name="connsiteX709" fmla="*/ 3708689 w 9384838"/>
              <a:gd name="connsiteY709" fmla="*/ 3913787 h 6246801"/>
              <a:gd name="connsiteX710" fmla="*/ 3683247 w 9384838"/>
              <a:gd name="connsiteY710" fmla="*/ 3888344 h 6246801"/>
              <a:gd name="connsiteX711" fmla="*/ 3633468 w 9384838"/>
              <a:gd name="connsiteY711" fmla="*/ 3913787 h 6246801"/>
              <a:gd name="connsiteX712" fmla="*/ 3657804 w 9384838"/>
              <a:gd name="connsiteY712" fmla="*/ 3939230 h 6246801"/>
              <a:gd name="connsiteX713" fmla="*/ 3633468 w 9384838"/>
              <a:gd name="connsiteY713" fmla="*/ 3963567 h 6246801"/>
              <a:gd name="connsiteX714" fmla="*/ 3657804 w 9384838"/>
              <a:gd name="connsiteY714" fmla="*/ 3963567 h 6246801"/>
              <a:gd name="connsiteX715" fmla="*/ 3683247 w 9384838"/>
              <a:gd name="connsiteY715" fmla="*/ 3989010 h 6246801"/>
              <a:gd name="connsiteX716" fmla="*/ 3708689 w 9384838"/>
              <a:gd name="connsiteY716" fmla="*/ 3989010 h 6246801"/>
              <a:gd name="connsiteX717" fmla="*/ 3708689 w 9384838"/>
              <a:gd name="connsiteY717" fmla="*/ 4014453 h 6246801"/>
              <a:gd name="connsiteX718" fmla="*/ 3708688 w 9384838"/>
              <a:gd name="connsiteY718" fmla="*/ 4014453 h 6246801"/>
              <a:gd name="connsiteX719" fmla="*/ 3657804 w 9384838"/>
              <a:gd name="connsiteY719" fmla="*/ 4064233 h 6246801"/>
              <a:gd name="connsiteX720" fmla="*/ 3683246 w 9384838"/>
              <a:gd name="connsiteY720" fmla="*/ 4139455 h 6246801"/>
              <a:gd name="connsiteX721" fmla="*/ 3808243 w 9384838"/>
              <a:gd name="connsiteY721" fmla="*/ 4164898 h 6246801"/>
              <a:gd name="connsiteX722" fmla="*/ 3833684 w 9384838"/>
              <a:gd name="connsiteY722" fmla="*/ 4089676 h 6246801"/>
              <a:gd name="connsiteX723" fmla="*/ 3958666 w 9384838"/>
              <a:gd name="connsiteY723" fmla="*/ 4089676 h 6246801"/>
              <a:gd name="connsiteX724" fmla="*/ 4084770 w 9384838"/>
              <a:gd name="connsiteY724" fmla="*/ 4064233 h 6246801"/>
              <a:gd name="connsiteX725" fmla="*/ 4185432 w 9384838"/>
              <a:gd name="connsiteY725" fmla="*/ 4064233 h 6246801"/>
              <a:gd name="connsiteX726" fmla="*/ 4460870 w 9384838"/>
              <a:gd name="connsiteY726" fmla="*/ 3888345 h 6246801"/>
              <a:gd name="connsiteX727" fmla="*/ 4510648 w 9384838"/>
              <a:gd name="connsiteY727" fmla="*/ 3763342 h 6246801"/>
              <a:gd name="connsiteX728" fmla="*/ 4761751 w 9384838"/>
              <a:gd name="connsiteY728" fmla="*/ 3713562 h 6246801"/>
              <a:gd name="connsiteX729" fmla="*/ 4836971 w 9384838"/>
              <a:gd name="connsiteY729" fmla="*/ 3612896 h 6246801"/>
              <a:gd name="connsiteX730" fmla="*/ 4887855 w 9384838"/>
              <a:gd name="connsiteY730" fmla="*/ 3487894 h 6246801"/>
              <a:gd name="connsiteX731" fmla="*/ 4887855 w 9384838"/>
              <a:gd name="connsiteY731" fmla="*/ 3487893 h 6246801"/>
              <a:gd name="connsiteX732" fmla="*/ 4937633 w 9384838"/>
              <a:gd name="connsiteY732" fmla="*/ 3437007 h 6246801"/>
              <a:gd name="connsiteX733" fmla="*/ 5012854 w 9384838"/>
              <a:gd name="connsiteY733" fmla="*/ 3387227 h 6246801"/>
              <a:gd name="connsiteX734" fmla="*/ 5038296 w 9384838"/>
              <a:gd name="connsiteY734" fmla="*/ 3336341 h 6246801"/>
              <a:gd name="connsiteX735" fmla="*/ 5113516 w 9384838"/>
              <a:gd name="connsiteY735" fmla="*/ 3236782 h 6246801"/>
              <a:gd name="connsiteX736" fmla="*/ 5137852 w 9384838"/>
              <a:gd name="connsiteY736" fmla="*/ 3185896 h 6246801"/>
              <a:gd name="connsiteX737" fmla="*/ 5163294 w 9384838"/>
              <a:gd name="connsiteY737" fmla="*/ 3161560 h 6246801"/>
              <a:gd name="connsiteX738" fmla="*/ 5238514 w 9384838"/>
              <a:gd name="connsiteY738" fmla="*/ 3011116 h 6246801"/>
              <a:gd name="connsiteX739" fmla="*/ 5263957 w 9384838"/>
              <a:gd name="connsiteY739" fmla="*/ 2860672 h 6246801"/>
              <a:gd name="connsiteX740" fmla="*/ 5188736 w 9384838"/>
              <a:gd name="connsiteY740" fmla="*/ 2809788 h 6246801"/>
              <a:gd name="connsiteX741" fmla="*/ 5163294 w 9384838"/>
              <a:gd name="connsiteY741" fmla="*/ 2835229 h 6246801"/>
              <a:gd name="connsiteX742" fmla="*/ 5137852 w 9384838"/>
              <a:gd name="connsiteY742" fmla="*/ 2835229 h 6246801"/>
              <a:gd name="connsiteX743" fmla="*/ 5137852 w 9384838"/>
              <a:gd name="connsiteY743" fmla="*/ 2785450 h 6246801"/>
              <a:gd name="connsiteX744" fmla="*/ 5188736 w 9384838"/>
              <a:gd name="connsiteY744" fmla="*/ 2785450 h 6246801"/>
              <a:gd name="connsiteX745" fmla="*/ 5263957 w 9384838"/>
              <a:gd name="connsiteY745" fmla="*/ 2734563 h 6246801"/>
              <a:gd name="connsiteX746" fmla="*/ 5339177 w 9384838"/>
              <a:gd name="connsiteY746" fmla="*/ 2609561 h 6246801"/>
              <a:gd name="connsiteX747" fmla="*/ 5289399 w 9384838"/>
              <a:gd name="connsiteY747" fmla="*/ 2534339 h 6246801"/>
              <a:gd name="connsiteX748" fmla="*/ 5289931 w 9384838"/>
              <a:gd name="connsiteY748" fmla="*/ 2534660 h 6246801"/>
              <a:gd name="connsiteX749" fmla="*/ 5289398 w 9384838"/>
              <a:gd name="connsiteY749" fmla="*/ 2534339 h 6246801"/>
              <a:gd name="connsiteX750" fmla="*/ 5313734 w 9384838"/>
              <a:gd name="connsiteY750" fmla="*/ 2483451 h 6246801"/>
              <a:gd name="connsiteX751" fmla="*/ 5289398 w 9384838"/>
              <a:gd name="connsiteY751" fmla="*/ 2459115 h 6246801"/>
              <a:gd name="connsiteX752" fmla="*/ 5364618 w 9384838"/>
              <a:gd name="connsiteY752" fmla="*/ 2408231 h 6246801"/>
              <a:gd name="connsiteX753" fmla="*/ 5388954 w 9384838"/>
              <a:gd name="connsiteY753" fmla="*/ 2433674 h 6246801"/>
              <a:gd name="connsiteX754" fmla="*/ 5464174 w 9384838"/>
              <a:gd name="connsiteY754" fmla="*/ 2408231 h 6246801"/>
              <a:gd name="connsiteX755" fmla="*/ 5515059 w 9384838"/>
              <a:gd name="connsiteY755" fmla="*/ 2333007 h 6246801"/>
              <a:gd name="connsiteX756" fmla="*/ 5539394 w 9384838"/>
              <a:gd name="connsiteY756" fmla="*/ 2257785 h 6246801"/>
              <a:gd name="connsiteX757" fmla="*/ 5539394 w 9384838"/>
              <a:gd name="connsiteY757" fmla="*/ 2233447 h 6246801"/>
              <a:gd name="connsiteX758" fmla="*/ 5564837 w 9384838"/>
              <a:gd name="connsiteY758" fmla="*/ 2182565 h 6246801"/>
              <a:gd name="connsiteX759" fmla="*/ 5614615 w 9384838"/>
              <a:gd name="connsiteY759" fmla="*/ 2233447 h 6246801"/>
              <a:gd name="connsiteX760" fmla="*/ 5640057 w 9384838"/>
              <a:gd name="connsiteY760" fmla="*/ 2208005 h 6246801"/>
              <a:gd name="connsiteX761" fmla="*/ 5665499 w 9384838"/>
              <a:gd name="connsiteY761" fmla="*/ 2233447 h 6246801"/>
              <a:gd name="connsiteX762" fmla="*/ 5665499 w 9384838"/>
              <a:gd name="connsiteY762" fmla="*/ 2257785 h 6246801"/>
              <a:gd name="connsiteX763" fmla="*/ 5640057 w 9384838"/>
              <a:gd name="connsiteY763" fmla="*/ 2408231 h 6246801"/>
              <a:gd name="connsiteX764" fmla="*/ 5689835 w 9384838"/>
              <a:gd name="connsiteY764" fmla="*/ 2433674 h 6246801"/>
              <a:gd name="connsiteX765" fmla="*/ 5740719 w 9384838"/>
              <a:gd name="connsiteY765" fmla="*/ 2408231 h 6246801"/>
              <a:gd name="connsiteX766" fmla="*/ 5765055 w 9384838"/>
              <a:gd name="connsiteY766" fmla="*/ 2358450 h 6246801"/>
              <a:gd name="connsiteX767" fmla="*/ 5840275 w 9384838"/>
              <a:gd name="connsiteY767" fmla="*/ 2459115 h 6246801"/>
              <a:gd name="connsiteX768" fmla="*/ 5891159 w 9384838"/>
              <a:gd name="connsiteY768" fmla="*/ 2408231 h 6246801"/>
              <a:gd name="connsiteX769" fmla="*/ 5940937 w 9384838"/>
              <a:gd name="connsiteY769" fmla="*/ 2283229 h 6246801"/>
              <a:gd name="connsiteX770" fmla="*/ 5891159 w 9384838"/>
              <a:gd name="connsiteY770" fmla="*/ 2208005 h 6246801"/>
              <a:gd name="connsiteX771" fmla="*/ 5840275 w 9384838"/>
              <a:gd name="connsiteY771" fmla="*/ 2257785 h 6246801"/>
              <a:gd name="connsiteX772" fmla="*/ 5715277 w 9384838"/>
              <a:gd name="connsiteY772" fmla="*/ 2283229 h 6246801"/>
              <a:gd name="connsiteX773" fmla="*/ 5765055 w 9384838"/>
              <a:gd name="connsiteY773" fmla="*/ 2132783 h 6246801"/>
              <a:gd name="connsiteX774" fmla="*/ 5840275 w 9384838"/>
              <a:gd name="connsiteY774" fmla="*/ 2081897 h 6246801"/>
              <a:gd name="connsiteX775" fmla="*/ 8270546 w 9384838"/>
              <a:gd name="connsiteY775" fmla="*/ 1474959 h 6246801"/>
              <a:gd name="connsiteX776" fmla="*/ 8282255 w 9384838"/>
              <a:gd name="connsiteY776" fmla="*/ 1480813 h 6246801"/>
              <a:gd name="connsiteX777" fmla="*/ 8274449 w 9384838"/>
              <a:gd name="connsiteY777" fmla="*/ 1490571 h 6246801"/>
              <a:gd name="connsiteX778" fmla="*/ 8264691 w 9384838"/>
              <a:gd name="connsiteY778" fmla="*/ 1491546 h 6246801"/>
              <a:gd name="connsiteX779" fmla="*/ 8247128 w 9384838"/>
              <a:gd name="connsiteY779" fmla="*/ 1501304 h 6246801"/>
              <a:gd name="connsiteX780" fmla="*/ 8250055 w 9384838"/>
              <a:gd name="connsiteY780" fmla="*/ 1485692 h 6246801"/>
              <a:gd name="connsiteX781" fmla="*/ 8265667 w 9384838"/>
              <a:gd name="connsiteY781" fmla="*/ 1485692 h 6246801"/>
              <a:gd name="connsiteX782" fmla="*/ 8270546 w 9384838"/>
              <a:gd name="connsiteY782" fmla="*/ 1474959 h 6246801"/>
              <a:gd name="connsiteX783" fmla="*/ 8187608 w 9384838"/>
              <a:gd name="connsiteY783" fmla="*/ 1463250 h 6246801"/>
              <a:gd name="connsiteX784" fmla="*/ 8203220 w 9384838"/>
              <a:gd name="connsiteY784" fmla="*/ 1472032 h 6246801"/>
              <a:gd name="connsiteX785" fmla="*/ 8215904 w 9384838"/>
              <a:gd name="connsiteY785" fmla="*/ 1471056 h 6246801"/>
              <a:gd name="connsiteX786" fmla="*/ 8214929 w 9384838"/>
              <a:gd name="connsiteY786" fmla="*/ 1479838 h 6246801"/>
              <a:gd name="connsiteX787" fmla="*/ 8216880 w 9384838"/>
              <a:gd name="connsiteY787" fmla="*/ 1484717 h 6246801"/>
              <a:gd name="connsiteX788" fmla="*/ 8195414 w 9384838"/>
              <a:gd name="connsiteY788" fmla="*/ 1482765 h 6246801"/>
              <a:gd name="connsiteX789" fmla="*/ 8197365 w 9384838"/>
              <a:gd name="connsiteY789" fmla="*/ 1476909 h 6246801"/>
              <a:gd name="connsiteX790" fmla="*/ 8187608 w 9384838"/>
              <a:gd name="connsiteY790" fmla="*/ 1463250 h 6246801"/>
              <a:gd name="connsiteX791" fmla="*/ 8289085 w 9384838"/>
              <a:gd name="connsiteY791" fmla="*/ 1415439 h 6246801"/>
              <a:gd name="connsiteX792" fmla="*/ 8307624 w 9384838"/>
              <a:gd name="connsiteY792" fmla="*/ 1425197 h 6246801"/>
              <a:gd name="connsiteX793" fmla="*/ 8318357 w 9384838"/>
              <a:gd name="connsiteY793" fmla="*/ 1429100 h 6246801"/>
              <a:gd name="connsiteX794" fmla="*/ 8307624 w 9384838"/>
              <a:gd name="connsiteY794" fmla="*/ 1443734 h 6246801"/>
              <a:gd name="connsiteX795" fmla="*/ 8313478 w 9384838"/>
              <a:gd name="connsiteY795" fmla="*/ 1452516 h 6246801"/>
              <a:gd name="connsiteX796" fmla="*/ 8282255 w 9384838"/>
              <a:gd name="connsiteY796" fmla="*/ 1469104 h 6246801"/>
              <a:gd name="connsiteX797" fmla="*/ 8280303 w 9384838"/>
              <a:gd name="connsiteY797" fmla="*/ 1453493 h 6246801"/>
              <a:gd name="connsiteX798" fmla="*/ 8269570 w 9384838"/>
              <a:gd name="connsiteY798" fmla="*/ 1425197 h 6246801"/>
              <a:gd name="connsiteX799" fmla="*/ 8289085 w 9384838"/>
              <a:gd name="connsiteY799" fmla="*/ 1415439 h 6246801"/>
              <a:gd name="connsiteX800" fmla="*/ 8360314 w 9384838"/>
              <a:gd name="connsiteY800" fmla="*/ 1357869 h 6246801"/>
              <a:gd name="connsiteX801" fmla="*/ 8376902 w 9384838"/>
              <a:gd name="connsiteY801" fmla="*/ 1366651 h 6246801"/>
              <a:gd name="connsiteX802" fmla="*/ 8379829 w 9384838"/>
              <a:gd name="connsiteY802" fmla="*/ 1382264 h 6246801"/>
              <a:gd name="connsiteX803" fmla="*/ 8349581 w 9384838"/>
              <a:gd name="connsiteY803" fmla="*/ 1375434 h 6246801"/>
              <a:gd name="connsiteX804" fmla="*/ 8360314 w 9384838"/>
              <a:gd name="connsiteY804" fmla="*/ 1357869 h 6246801"/>
              <a:gd name="connsiteX805" fmla="*/ 8571073 w 9384838"/>
              <a:gd name="connsiteY805" fmla="*/ 1228098 h 6246801"/>
              <a:gd name="connsiteX806" fmla="*/ 8597418 w 9384838"/>
              <a:gd name="connsiteY806" fmla="*/ 1253467 h 6246801"/>
              <a:gd name="connsiteX807" fmla="*/ 8592539 w 9384838"/>
              <a:gd name="connsiteY807" fmla="*/ 1260297 h 6246801"/>
              <a:gd name="connsiteX808" fmla="*/ 8592539 w 9384838"/>
              <a:gd name="connsiteY808" fmla="*/ 1272981 h 6246801"/>
              <a:gd name="connsiteX809" fmla="*/ 8572049 w 9384838"/>
              <a:gd name="connsiteY809" fmla="*/ 1273957 h 6246801"/>
              <a:gd name="connsiteX810" fmla="*/ 8561316 w 9384838"/>
              <a:gd name="connsiteY810" fmla="*/ 1285666 h 6246801"/>
              <a:gd name="connsiteX811" fmla="*/ 8554486 w 9384838"/>
              <a:gd name="connsiteY811" fmla="*/ 1302253 h 6246801"/>
              <a:gd name="connsiteX812" fmla="*/ 8533995 w 9384838"/>
              <a:gd name="connsiteY812" fmla="*/ 1311035 h 6246801"/>
              <a:gd name="connsiteX813" fmla="*/ 8510577 w 9384838"/>
              <a:gd name="connsiteY813" fmla="*/ 1309083 h 6246801"/>
              <a:gd name="connsiteX814" fmla="*/ 8505699 w 9384838"/>
              <a:gd name="connsiteY814" fmla="*/ 1331526 h 6246801"/>
              <a:gd name="connsiteX815" fmla="*/ 8494966 w 9384838"/>
              <a:gd name="connsiteY815" fmla="*/ 1335428 h 6246801"/>
              <a:gd name="connsiteX816" fmla="*/ 8482281 w 9384838"/>
              <a:gd name="connsiteY816" fmla="*/ 1312986 h 6246801"/>
              <a:gd name="connsiteX817" fmla="*/ 8474475 w 9384838"/>
              <a:gd name="connsiteY817" fmla="*/ 1303229 h 6246801"/>
              <a:gd name="connsiteX818" fmla="*/ 8467645 w 9384838"/>
              <a:gd name="connsiteY818" fmla="*/ 1279811 h 6246801"/>
              <a:gd name="connsiteX819" fmla="*/ 8476427 w 9384838"/>
              <a:gd name="connsiteY819" fmla="*/ 1270054 h 6246801"/>
              <a:gd name="connsiteX820" fmla="*/ 8524238 w 9384838"/>
              <a:gd name="connsiteY820" fmla="*/ 1261273 h 6246801"/>
              <a:gd name="connsiteX821" fmla="*/ 8551558 w 9384838"/>
              <a:gd name="connsiteY821" fmla="*/ 1236879 h 6246801"/>
              <a:gd name="connsiteX822" fmla="*/ 8567170 w 9384838"/>
              <a:gd name="connsiteY822" fmla="*/ 1237855 h 6246801"/>
              <a:gd name="connsiteX823" fmla="*/ 8571073 w 9384838"/>
              <a:gd name="connsiteY823" fmla="*/ 1228098 h 6246801"/>
              <a:gd name="connsiteX824" fmla="*/ 8306648 w 9384838"/>
              <a:gd name="connsiteY824" fmla="*/ 884639 h 6246801"/>
              <a:gd name="connsiteX825" fmla="*/ 8328114 w 9384838"/>
              <a:gd name="connsiteY825" fmla="*/ 903178 h 6246801"/>
              <a:gd name="connsiteX826" fmla="*/ 8334944 w 9384838"/>
              <a:gd name="connsiteY826" fmla="*/ 917814 h 6246801"/>
              <a:gd name="connsiteX827" fmla="*/ 8368119 w 9384838"/>
              <a:gd name="connsiteY827" fmla="*/ 935377 h 6246801"/>
              <a:gd name="connsiteX828" fmla="*/ 8422761 w 9384838"/>
              <a:gd name="connsiteY828" fmla="*/ 939280 h 6246801"/>
              <a:gd name="connsiteX829" fmla="*/ 8461790 w 9384838"/>
              <a:gd name="connsiteY829" fmla="*/ 922693 h 6246801"/>
              <a:gd name="connsiteX830" fmla="*/ 8450081 w 9384838"/>
              <a:gd name="connsiteY830" fmla="*/ 963674 h 6246801"/>
              <a:gd name="connsiteX831" fmla="*/ 8431542 w 9384838"/>
              <a:gd name="connsiteY831" fmla="*/ 975382 h 6246801"/>
              <a:gd name="connsiteX832" fmla="*/ 8415930 w 9384838"/>
              <a:gd name="connsiteY832" fmla="*/ 963674 h 6246801"/>
              <a:gd name="connsiteX833" fmla="*/ 8397391 w 9384838"/>
              <a:gd name="connsiteY833" fmla="*/ 963674 h 6246801"/>
              <a:gd name="connsiteX834" fmla="*/ 8359338 w 9384838"/>
              <a:gd name="connsiteY834" fmla="*/ 1014411 h 6246801"/>
              <a:gd name="connsiteX835" fmla="*/ 8284206 w 9384838"/>
              <a:gd name="connsiteY835" fmla="*/ 1020265 h 6246801"/>
              <a:gd name="connsiteX836" fmla="*/ 8247128 w 9384838"/>
              <a:gd name="connsiteY836" fmla="*/ 1070028 h 6246801"/>
              <a:gd name="connsiteX837" fmla="*/ 8212977 w 9384838"/>
              <a:gd name="connsiteY837" fmla="*/ 1083688 h 6246801"/>
              <a:gd name="connsiteX838" fmla="*/ 8184681 w 9384838"/>
              <a:gd name="connsiteY838" fmla="*/ 1151014 h 6246801"/>
              <a:gd name="connsiteX839" fmla="*/ 8163215 w 9384838"/>
              <a:gd name="connsiteY839" fmla="*/ 1151014 h 6246801"/>
              <a:gd name="connsiteX840" fmla="*/ 8155409 w 9384838"/>
              <a:gd name="connsiteY840" fmla="*/ 1207607 h 6246801"/>
              <a:gd name="connsiteX841" fmla="*/ 8099792 w 9384838"/>
              <a:gd name="connsiteY841" fmla="*/ 1223219 h 6246801"/>
              <a:gd name="connsiteX842" fmla="*/ 8077350 w 9384838"/>
              <a:gd name="connsiteY842" fmla="*/ 1247612 h 6246801"/>
              <a:gd name="connsiteX843" fmla="*/ 8066617 w 9384838"/>
              <a:gd name="connsiteY843" fmla="*/ 1319817 h 6246801"/>
              <a:gd name="connsiteX844" fmla="*/ 8057835 w 9384838"/>
              <a:gd name="connsiteY844" fmla="*/ 1315914 h 6246801"/>
              <a:gd name="connsiteX845" fmla="*/ 8009048 w 9384838"/>
              <a:gd name="connsiteY845" fmla="*/ 1320793 h 6246801"/>
              <a:gd name="connsiteX846" fmla="*/ 8009048 w 9384838"/>
              <a:gd name="connsiteY846" fmla="*/ 1309084 h 6246801"/>
              <a:gd name="connsiteX847" fmla="*/ 8010024 w 9384838"/>
              <a:gd name="connsiteY847" fmla="*/ 1293472 h 6246801"/>
              <a:gd name="connsiteX848" fmla="*/ 8002218 w 9384838"/>
              <a:gd name="connsiteY848" fmla="*/ 1262248 h 6246801"/>
              <a:gd name="connsiteX849" fmla="*/ 8013927 w 9384838"/>
              <a:gd name="connsiteY849" fmla="*/ 1254442 h 6246801"/>
              <a:gd name="connsiteX850" fmla="*/ 8038320 w 9384838"/>
              <a:gd name="connsiteY850" fmla="*/ 1219316 h 6246801"/>
              <a:gd name="connsiteX851" fmla="*/ 8077350 w 9384838"/>
              <a:gd name="connsiteY851" fmla="*/ 1190044 h 6246801"/>
              <a:gd name="connsiteX852" fmla="*/ 8108573 w 9384838"/>
              <a:gd name="connsiteY852" fmla="*/ 1167602 h 6246801"/>
              <a:gd name="connsiteX853" fmla="*/ 8111501 w 9384838"/>
              <a:gd name="connsiteY853" fmla="*/ 1154917 h 6246801"/>
              <a:gd name="connsiteX854" fmla="*/ 8135894 w 9384838"/>
              <a:gd name="connsiteY854" fmla="*/ 1148087 h 6246801"/>
              <a:gd name="connsiteX855" fmla="*/ 8141748 w 9384838"/>
              <a:gd name="connsiteY855" fmla="*/ 1130524 h 6246801"/>
              <a:gd name="connsiteX856" fmla="*/ 8135894 w 9384838"/>
              <a:gd name="connsiteY856" fmla="*/ 1121742 h 6246801"/>
              <a:gd name="connsiteX857" fmla="*/ 8143700 w 9384838"/>
              <a:gd name="connsiteY857" fmla="*/ 1104179 h 6246801"/>
              <a:gd name="connsiteX858" fmla="*/ 8200293 w 9384838"/>
              <a:gd name="connsiteY858" fmla="*/ 1030998 h 6246801"/>
              <a:gd name="connsiteX859" fmla="*/ 8231516 w 9384838"/>
              <a:gd name="connsiteY859" fmla="*/ 993920 h 6246801"/>
              <a:gd name="connsiteX860" fmla="*/ 8245176 w 9384838"/>
              <a:gd name="connsiteY860" fmla="*/ 957819 h 6246801"/>
              <a:gd name="connsiteX861" fmla="*/ 8258837 w 9384838"/>
              <a:gd name="connsiteY861" fmla="*/ 944159 h 6246801"/>
              <a:gd name="connsiteX862" fmla="*/ 8260788 w 9384838"/>
              <a:gd name="connsiteY862" fmla="*/ 920741 h 6246801"/>
              <a:gd name="connsiteX863" fmla="*/ 8289085 w 9384838"/>
              <a:gd name="connsiteY863" fmla="*/ 889516 h 6246801"/>
              <a:gd name="connsiteX864" fmla="*/ 8306648 w 9384838"/>
              <a:gd name="connsiteY864" fmla="*/ 884639 h 6246801"/>
              <a:gd name="connsiteX865" fmla="*/ 9328245 w 9384838"/>
              <a:gd name="connsiteY865" fmla="*/ 311878 h 6246801"/>
              <a:gd name="connsiteX866" fmla="*/ 9371178 w 9384838"/>
              <a:gd name="connsiteY866" fmla="*/ 317733 h 6246801"/>
              <a:gd name="connsiteX867" fmla="*/ 9384838 w 9384838"/>
              <a:gd name="connsiteY867" fmla="*/ 341150 h 6246801"/>
              <a:gd name="connsiteX868" fmla="*/ 9357517 w 9384838"/>
              <a:gd name="connsiteY868" fmla="*/ 360665 h 6246801"/>
              <a:gd name="connsiteX869" fmla="*/ 9357517 w 9384838"/>
              <a:gd name="connsiteY869" fmla="*/ 378228 h 6246801"/>
              <a:gd name="connsiteX870" fmla="*/ 9371178 w 9384838"/>
              <a:gd name="connsiteY870" fmla="*/ 393840 h 6246801"/>
              <a:gd name="connsiteX871" fmla="*/ 9367275 w 9384838"/>
              <a:gd name="connsiteY871" fmla="*/ 427015 h 6246801"/>
              <a:gd name="connsiteX872" fmla="*/ 9314585 w 9384838"/>
              <a:gd name="connsiteY872" fmla="*/ 427015 h 6246801"/>
              <a:gd name="connsiteX873" fmla="*/ 9250186 w 9384838"/>
              <a:gd name="connsiteY873" fmla="*/ 440675 h 6246801"/>
              <a:gd name="connsiteX874" fmla="*/ 9213108 w 9384838"/>
              <a:gd name="connsiteY874" fmla="*/ 471899 h 6246801"/>
              <a:gd name="connsiteX875" fmla="*/ 9162370 w 9384838"/>
              <a:gd name="connsiteY875" fmla="*/ 491414 h 6246801"/>
              <a:gd name="connsiteX876" fmla="*/ 9099923 w 9384838"/>
              <a:gd name="connsiteY876" fmla="*/ 526540 h 6246801"/>
              <a:gd name="connsiteX877" fmla="*/ 9035524 w 9384838"/>
              <a:gd name="connsiteY877" fmla="*/ 587036 h 6246801"/>
              <a:gd name="connsiteX878" fmla="*/ 8996494 w 9384838"/>
              <a:gd name="connsiteY878" fmla="*/ 635822 h 6246801"/>
              <a:gd name="connsiteX879" fmla="*/ 8961368 w 9384838"/>
              <a:gd name="connsiteY879" fmla="*/ 637774 h 6246801"/>
              <a:gd name="connsiteX880" fmla="*/ 8951610 w 9384838"/>
              <a:gd name="connsiteY880" fmla="*/ 647531 h 6246801"/>
              <a:gd name="connsiteX881" fmla="*/ 8926241 w 9384838"/>
              <a:gd name="connsiteY881" fmla="*/ 637774 h 6246801"/>
              <a:gd name="connsiteX882" fmla="*/ 8916484 w 9384838"/>
              <a:gd name="connsiteY882" fmla="*/ 608501 h 6246801"/>
              <a:gd name="connsiteX883" fmla="*/ 8883309 w 9384838"/>
              <a:gd name="connsiteY883" fmla="*/ 622162 h 6246801"/>
              <a:gd name="connsiteX884" fmla="*/ 8877454 w 9384838"/>
              <a:gd name="connsiteY884" fmla="*/ 651434 h 6246801"/>
              <a:gd name="connsiteX885" fmla="*/ 8887212 w 9384838"/>
              <a:gd name="connsiteY885" fmla="*/ 665094 h 6246801"/>
              <a:gd name="connsiteX886" fmla="*/ 8846231 w 9384838"/>
              <a:gd name="connsiteY886" fmla="*/ 719735 h 6246801"/>
              <a:gd name="connsiteX887" fmla="*/ 8799395 w 9384838"/>
              <a:gd name="connsiteY887" fmla="*/ 749008 h 6246801"/>
              <a:gd name="connsiteX888" fmla="*/ 8766220 w 9384838"/>
              <a:gd name="connsiteY888" fmla="*/ 774380 h 6246801"/>
              <a:gd name="connsiteX889" fmla="*/ 8731094 w 9384838"/>
              <a:gd name="connsiteY889" fmla="*/ 844633 h 6246801"/>
              <a:gd name="connsiteX890" fmla="*/ 8697919 w 9384838"/>
              <a:gd name="connsiteY890" fmla="*/ 862196 h 6246801"/>
              <a:gd name="connsiteX891" fmla="*/ 8666695 w 9384838"/>
              <a:gd name="connsiteY891" fmla="*/ 862196 h 6246801"/>
              <a:gd name="connsiteX892" fmla="*/ 8641326 w 9384838"/>
              <a:gd name="connsiteY892" fmla="*/ 887565 h 6246801"/>
              <a:gd name="connsiteX893" fmla="*/ 8614005 w 9384838"/>
              <a:gd name="connsiteY893" fmla="*/ 932449 h 6246801"/>
              <a:gd name="connsiteX894" fmla="*/ 8590587 w 9384838"/>
              <a:gd name="connsiteY894" fmla="*/ 936351 h 6246801"/>
              <a:gd name="connsiteX895" fmla="*/ 8576927 w 9384838"/>
              <a:gd name="connsiteY895" fmla="*/ 920740 h 6246801"/>
              <a:gd name="connsiteX896" fmla="*/ 8590587 w 9384838"/>
              <a:gd name="connsiteY896" fmla="*/ 885614 h 6246801"/>
              <a:gd name="connsiteX897" fmla="*/ 8602296 w 9384838"/>
              <a:gd name="connsiteY897" fmla="*/ 881711 h 6246801"/>
              <a:gd name="connsiteX898" fmla="*/ 8610102 w 9384838"/>
              <a:gd name="connsiteY898" fmla="*/ 868050 h 6246801"/>
              <a:gd name="connsiteX899" fmla="*/ 8606199 w 9384838"/>
              <a:gd name="connsiteY899" fmla="*/ 850487 h 6246801"/>
              <a:gd name="connsiteX900" fmla="*/ 8612054 w 9384838"/>
              <a:gd name="connsiteY900" fmla="*/ 825118 h 6246801"/>
              <a:gd name="connsiteX901" fmla="*/ 8623762 w 9384838"/>
              <a:gd name="connsiteY901" fmla="*/ 846584 h 6246801"/>
              <a:gd name="connsiteX902" fmla="*/ 8637423 w 9384838"/>
              <a:gd name="connsiteY902" fmla="*/ 848536 h 6246801"/>
              <a:gd name="connsiteX903" fmla="*/ 8649132 w 9384838"/>
              <a:gd name="connsiteY903" fmla="*/ 827069 h 6246801"/>
              <a:gd name="connsiteX904" fmla="*/ 8635471 w 9384838"/>
              <a:gd name="connsiteY904" fmla="*/ 807555 h 6246801"/>
              <a:gd name="connsiteX905" fmla="*/ 8654986 w 9384838"/>
              <a:gd name="connsiteY905" fmla="*/ 807555 h 6246801"/>
              <a:gd name="connsiteX906" fmla="*/ 8664743 w 9384838"/>
              <a:gd name="connsiteY906" fmla="*/ 819263 h 6246801"/>
              <a:gd name="connsiteX907" fmla="*/ 8692064 w 9384838"/>
              <a:gd name="connsiteY907" fmla="*/ 805603 h 6246801"/>
              <a:gd name="connsiteX908" fmla="*/ 8709627 w 9384838"/>
              <a:gd name="connsiteY908" fmla="*/ 778282 h 6246801"/>
              <a:gd name="connsiteX909" fmla="*/ 8711579 w 9384838"/>
              <a:gd name="connsiteY909" fmla="*/ 749008 h 6246801"/>
              <a:gd name="connsiteX910" fmla="*/ 8695967 w 9384838"/>
              <a:gd name="connsiteY910" fmla="*/ 749008 h 6246801"/>
              <a:gd name="connsiteX911" fmla="*/ 8672549 w 9384838"/>
              <a:gd name="connsiteY911" fmla="*/ 745105 h 6246801"/>
              <a:gd name="connsiteX912" fmla="*/ 8668646 w 9384838"/>
              <a:gd name="connsiteY912" fmla="*/ 713881 h 6246801"/>
              <a:gd name="connsiteX913" fmla="*/ 8697919 w 9384838"/>
              <a:gd name="connsiteY913" fmla="*/ 713881 h 6246801"/>
              <a:gd name="connsiteX914" fmla="*/ 8715482 w 9384838"/>
              <a:gd name="connsiteY914" fmla="*/ 731444 h 6246801"/>
              <a:gd name="connsiteX915" fmla="*/ 8733045 w 9384838"/>
              <a:gd name="connsiteY915" fmla="*/ 719735 h 6246801"/>
              <a:gd name="connsiteX916" fmla="*/ 8746705 w 9384838"/>
              <a:gd name="connsiteY916" fmla="*/ 688512 h 6246801"/>
              <a:gd name="connsiteX917" fmla="*/ 8787686 w 9384838"/>
              <a:gd name="connsiteY917" fmla="*/ 674851 h 6246801"/>
              <a:gd name="connsiteX918" fmla="*/ 8811104 w 9384838"/>
              <a:gd name="connsiteY918" fmla="*/ 624114 h 6246801"/>
              <a:gd name="connsiteX919" fmla="*/ 8830619 w 9384838"/>
              <a:gd name="connsiteY919" fmla="*/ 618260 h 6246801"/>
              <a:gd name="connsiteX920" fmla="*/ 8840376 w 9384838"/>
              <a:gd name="connsiteY920" fmla="*/ 600695 h 6246801"/>
              <a:gd name="connsiteX921" fmla="*/ 8832570 w 9384838"/>
              <a:gd name="connsiteY921" fmla="*/ 559715 h 6246801"/>
              <a:gd name="connsiteX922" fmla="*/ 8850134 w 9384838"/>
              <a:gd name="connsiteY922" fmla="*/ 559715 h 6246801"/>
              <a:gd name="connsiteX923" fmla="*/ 8885260 w 9384838"/>
              <a:gd name="connsiteY923" fmla="*/ 573376 h 6246801"/>
              <a:gd name="connsiteX924" fmla="*/ 8902823 w 9384838"/>
              <a:gd name="connsiteY924" fmla="*/ 559715 h 6246801"/>
              <a:gd name="connsiteX925" fmla="*/ 8904775 w 9384838"/>
              <a:gd name="connsiteY925" fmla="*/ 524589 h 6246801"/>
              <a:gd name="connsiteX926" fmla="*/ 8949659 w 9384838"/>
              <a:gd name="connsiteY926" fmla="*/ 497268 h 6246801"/>
              <a:gd name="connsiteX927" fmla="*/ 8976980 w 9384838"/>
              <a:gd name="connsiteY927" fmla="*/ 497268 h 6246801"/>
              <a:gd name="connsiteX928" fmla="*/ 8976980 w 9384838"/>
              <a:gd name="connsiteY928" fmla="*/ 462142 h 6246801"/>
              <a:gd name="connsiteX929" fmla="*/ 8965271 w 9384838"/>
              <a:gd name="connsiteY929" fmla="*/ 419209 h 6246801"/>
              <a:gd name="connsiteX930" fmla="*/ 8973077 w 9384838"/>
              <a:gd name="connsiteY930" fmla="*/ 393840 h 6246801"/>
              <a:gd name="connsiteX931" fmla="*/ 9002349 w 9384838"/>
              <a:gd name="connsiteY931" fmla="*/ 376277 h 6246801"/>
              <a:gd name="connsiteX932" fmla="*/ 9017961 w 9384838"/>
              <a:gd name="connsiteY932" fmla="*/ 403597 h 6246801"/>
              <a:gd name="connsiteX933" fmla="*/ 9041378 w 9384838"/>
              <a:gd name="connsiteY933" fmla="*/ 467996 h 6246801"/>
              <a:gd name="connsiteX934" fmla="*/ 9076505 w 9384838"/>
              <a:gd name="connsiteY934" fmla="*/ 475802 h 6246801"/>
              <a:gd name="connsiteX935" fmla="*/ 9154564 w 9384838"/>
              <a:gd name="connsiteY935" fmla="*/ 458239 h 6246801"/>
              <a:gd name="connsiteX936" fmla="*/ 9209205 w 9384838"/>
              <a:gd name="connsiteY936" fmla="*/ 409452 h 6246801"/>
              <a:gd name="connsiteX937" fmla="*/ 9218963 w 9384838"/>
              <a:gd name="connsiteY937" fmla="*/ 380180 h 6246801"/>
              <a:gd name="connsiteX938" fmla="*/ 9283361 w 9384838"/>
              <a:gd name="connsiteY938" fmla="*/ 325538 h 6246801"/>
              <a:gd name="connsiteX939" fmla="*/ 9328245 w 9384838"/>
              <a:gd name="connsiteY939" fmla="*/ 311878 h 6246801"/>
              <a:gd name="connsiteX940" fmla="*/ 6819242 w 9384838"/>
              <a:gd name="connsiteY940" fmla="*/ 0 h 6246801"/>
              <a:gd name="connsiteX941" fmla="*/ 6869020 w 9384838"/>
              <a:gd name="connsiteY941" fmla="*/ 125002 h 6246801"/>
              <a:gd name="connsiteX942" fmla="*/ 6969682 w 9384838"/>
              <a:gd name="connsiteY942" fmla="*/ 326334 h 6246801"/>
              <a:gd name="connsiteX943" fmla="*/ 6969682 w 9384838"/>
              <a:gd name="connsiteY943" fmla="*/ 401556 h 6246801"/>
              <a:gd name="connsiteX944" fmla="*/ 7094680 w 9384838"/>
              <a:gd name="connsiteY944" fmla="*/ 652667 h 6246801"/>
              <a:gd name="connsiteX945" fmla="*/ 7220784 w 9384838"/>
              <a:gd name="connsiteY945" fmla="*/ 803117 h 6246801"/>
              <a:gd name="connsiteX946" fmla="*/ 7321446 w 9384838"/>
              <a:gd name="connsiteY946" fmla="*/ 903783 h 6246801"/>
              <a:gd name="connsiteX947" fmla="*/ 7321446 w 9384838"/>
              <a:gd name="connsiteY947" fmla="*/ 979004 h 6246801"/>
              <a:gd name="connsiteX948" fmla="*/ 7345782 w 9384838"/>
              <a:gd name="connsiteY948" fmla="*/ 979004 h 6246801"/>
              <a:gd name="connsiteX949" fmla="*/ 7396667 w 9384838"/>
              <a:gd name="connsiteY949" fmla="*/ 1003341 h 6246801"/>
              <a:gd name="connsiteX950" fmla="*/ 7421002 w 9384838"/>
              <a:gd name="connsiteY950" fmla="*/ 979004 h 6246801"/>
              <a:gd name="connsiteX951" fmla="*/ 7496223 w 9384838"/>
              <a:gd name="connsiteY951" fmla="*/ 1003341 h 6246801"/>
              <a:gd name="connsiteX952" fmla="*/ 7446445 w 9384838"/>
              <a:gd name="connsiteY952" fmla="*/ 1054227 h 6246801"/>
              <a:gd name="connsiteX953" fmla="*/ 7471887 w 9384838"/>
              <a:gd name="connsiteY953" fmla="*/ 1078564 h 6246801"/>
              <a:gd name="connsiteX954" fmla="*/ 7521665 w 9384838"/>
              <a:gd name="connsiteY954" fmla="*/ 1054227 h 6246801"/>
              <a:gd name="connsiteX955" fmla="*/ 7547107 w 9384838"/>
              <a:gd name="connsiteY955" fmla="*/ 1129449 h 6246801"/>
              <a:gd name="connsiteX956" fmla="*/ 7672105 w 9384838"/>
              <a:gd name="connsiteY956" fmla="*/ 1179229 h 6246801"/>
              <a:gd name="connsiteX957" fmla="*/ 7747325 w 9384838"/>
              <a:gd name="connsiteY957" fmla="*/ 1179229 h 6246801"/>
              <a:gd name="connsiteX958" fmla="*/ 7847987 w 9384838"/>
              <a:gd name="connsiteY958" fmla="*/ 1104007 h 6246801"/>
              <a:gd name="connsiteX959" fmla="*/ 7923207 w 9384838"/>
              <a:gd name="connsiteY959" fmla="*/ 1078564 h 6246801"/>
              <a:gd name="connsiteX960" fmla="*/ 7998427 w 9384838"/>
              <a:gd name="connsiteY960" fmla="*/ 1003341 h 6246801"/>
              <a:gd name="connsiteX961" fmla="*/ 7998427 w 9384838"/>
              <a:gd name="connsiteY961" fmla="*/ 1054227 h 6246801"/>
              <a:gd name="connsiteX962" fmla="*/ 7948649 w 9384838"/>
              <a:gd name="connsiteY962" fmla="*/ 1104007 h 6246801"/>
              <a:gd name="connsiteX963" fmla="*/ 7948649 w 9384838"/>
              <a:gd name="connsiteY963" fmla="*/ 1129449 h 6246801"/>
              <a:gd name="connsiteX964" fmla="*/ 7822545 w 9384838"/>
              <a:gd name="connsiteY964" fmla="*/ 1279895 h 6246801"/>
              <a:gd name="connsiteX965" fmla="*/ 7822545 w 9384838"/>
              <a:gd name="connsiteY965" fmla="*/ 1379454 h 6246801"/>
              <a:gd name="connsiteX966" fmla="*/ 7873429 w 9384838"/>
              <a:gd name="connsiteY966" fmla="*/ 1379454 h 6246801"/>
              <a:gd name="connsiteX967" fmla="*/ 7847987 w 9384838"/>
              <a:gd name="connsiteY967" fmla="*/ 1505563 h 6246801"/>
              <a:gd name="connsiteX968" fmla="*/ 7797103 w 9384838"/>
              <a:gd name="connsiteY968" fmla="*/ 1531005 h 6246801"/>
              <a:gd name="connsiteX969" fmla="*/ 7873429 w 9384838"/>
              <a:gd name="connsiteY969" fmla="*/ 1606229 h 6246801"/>
              <a:gd name="connsiteX970" fmla="*/ 7948649 w 9384838"/>
              <a:gd name="connsiteY970" fmla="*/ 1606229 h 6246801"/>
              <a:gd name="connsiteX971" fmla="*/ 7923207 w 9384838"/>
              <a:gd name="connsiteY971" fmla="*/ 1656009 h 6246801"/>
              <a:gd name="connsiteX972" fmla="*/ 7772767 w 9384838"/>
              <a:gd name="connsiteY972" fmla="*/ 1630565 h 6246801"/>
              <a:gd name="connsiteX973" fmla="*/ 7672105 w 9384838"/>
              <a:gd name="connsiteY973" fmla="*/ 1705789 h 6246801"/>
              <a:gd name="connsiteX974" fmla="*/ 7672105 w 9384838"/>
              <a:gd name="connsiteY974" fmla="*/ 1656009 h 6246801"/>
              <a:gd name="connsiteX975" fmla="*/ 7596885 w 9384838"/>
              <a:gd name="connsiteY975" fmla="*/ 1656009 h 6246801"/>
              <a:gd name="connsiteX976" fmla="*/ 7571443 w 9384838"/>
              <a:gd name="connsiteY976" fmla="*/ 1705789 h 6246801"/>
              <a:gd name="connsiteX977" fmla="*/ 7446445 w 9384838"/>
              <a:gd name="connsiteY977" fmla="*/ 1681452 h 6246801"/>
              <a:gd name="connsiteX978" fmla="*/ 7421002 w 9384838"/>
              <a:gd name="connsiteY978" fmla="*/ 1630565 h 6246801"/>
              <a:gd name="connsiteX979" fmla="*/ 7321446 w 9384838"/>
              <a:gd name="connsiteY979" fmla="*/ 1630565 h 6246801"/>
              <a:gd name="connsiteX980" fmla="*/ 7070344 w 9384838"/>
              <a:gd name="connsiteY980" fmla="*/ 1756674 h 6246801"/>
              <a:gd name="connsiteX981" fmla="*/ 6869020 w 9384838"/>
              <a:gd name="connsiteY981" fmla="*/ 1907113 h 6246801"/>
              <a:gd name="connsiteX982" fmla="*/ 6894462 w 9384838"/>
              <a:gd name="connsiteY982" fmla="*/ 1956897 h 6246801"/>
              <a:gd name="connsiteX983" fmla="*/ 6819242 w 9384838"/>
              <a:gd name="connsiteY983" fmla="*/ 2081899 h 6246801"/>
              <a:gd name="connsiteX984" fmla="*/ 6793800 w 9384838"/>
              <a:gd name="connsiteY984" fmla="*/ 2006676 h 6246801"/>
              <a:gd name="connsiteX985" fmla="*/ 6668802 w 9384838"/>
              <a:gd name="connsiteY985" fmla="*/ 1931450 h 6246801"/>
              <a:gd name="connsiteX986" fmla="*/ 6542697 w 9384838"/>
              <a:gd name="connsiteY986" fmla="*/ 1831894 h 6246801"/>
              <a:gd name="connsiteX987" fmla="*/ 6467477 w 9384838"/>
              <a:gd name="connsiteY987" fmla="*/ 1705789 h 6246801"/>
              <a:gd name="connsiteX988" fmla="*/ 6417699 w 9384838"/>
              <a:gd name="connsiteY988" fmla="*/ 1681452 h 6246801"/>
              <a:gd name="connsiteX989" fmla="*/ 6342479 w 9384838"/>
              <a:gd name="connsiteY989" fmla="*/ 1580786 h 6246801"/>
              <a:gd name="connsiteX990" fmla="*/ 6217481 w 9384838"/>
              <a:gd name="connsiteY990" fmla="*/ 1555343 h 6246801"/>
              <a:gd name="connsiteX991" fmla="*/ 6091377 w 9384838"/>
              <a:gd name="connsiteY991" fmla="*/ 1606229 h 6246801"/>
              <a:gd name="connsiteX992" fmla="*/ 5991821 w 9384838"/>
              <a:gd name="connsiteY992" fmla="*/ 1681452 h 6246801"/>
              <a:gd name="connsiteX993" fmla="*/ 5966379 w 9384838"/>
              <a:gd name="connsiteY993" fmla="*/ 1630565 h 6246801"/>
              <a:gd name="connsiteX994" fmla="*/ 5966379 w 9384838"/>
              <a:gd name="connsiteY994" fmla="*/ 1580786 h 6246801"/>
              <a:gd name="connsiteX995" fmla="*/ 5916601 w 9384838"/>
              <a:gd name="connsiteY995" fmla="*/ 1531005 h 6246801"/>
              <a:gd name="connsiteX996" fmla="*/ 5940937 w 9384838"/>
              <a:gd name="connsiteY996" fmla="*/ 1505563 h 6246801"/>
              <a:gd name="connsiteX997" fmla="*/ 5891159 w 9384838"/>
              <a:gd name="connsiteY997" fmla="*/ 1480122 h 6246801"/>
              <a:gd name="connsiteX998" fmla="*/ 5840275 w 9384838"/>
              <a:gd name="connsiteY998" fmla="*/ 1480122 h 6246801"/>
              <a:gd name="connsiteX999" fmla="*/ 5815939 w 9384838"/>
              <a:gd name="connsiteY999" fmla="*/ 1455784 h 6246801"/>
              <a:gd name="connsiteX1000" fmla="*/ 5740719 w 9384838"/>
              <a:gd name="connsiteY1000" fmla="*/ 1505563 h 6246801"/>
              <a:gd name="connsiteX1001" fmla="*/ 5665499 w 9384838"/>
              <a:gd name="connsiteY1001" fmla="*/ 1606229 h 6246801"/>
              <a:gd name="connsiteX1002" fmla="*/ 5715277 w 9384838"/>
              <a:gd name="connsiteY1002" fmla="*/ 1656009 h 6246801"/>
              <a:gd name="connsiteX1003" fmla="*/ 5765055 w 9384838"/>
              <a:gd name="connsiteY1003" fmla="*/ 1731231 h 6246801"/>
              <a:gd name="connsiteX1004" fmla="*/ 5840275 w 9384838"/>
              <a:gd name="connsiteY1004" fmla="*/ 1731231 h 6246801"/>
              <a:gd name="connsiteX1005" fmla="*/ 5916601 w 9384838"/>
              <a:gd name="connsiteY1005" fmla="*/ 1881669 h 6246801"/>
              <a:gd name="connsiteX1006" fmla="*/ 5966379 w 9384838"/>
              <a:gd name="connsiteY1006" fmla="*/ 1956897 h 6246801"/>
              <a:gd name="connsiteX1007" fmla="*/ 5891159 w 9384838"/>
              <a:gd name="connsiteY1007" fmla="*/ 2006676 h 6246801"/>
              <a:gd name="connsiteX1008" fmla="*/ 5815939 w 9384838"/>
              <a:gd name="connsiteY1008" fmla="*/ 1931450 h 6246801"/>
              <a:gd name="connsiteX1009" fmla="*/ 5765055 w 9384838"/>
              <a:gd name="connsiteY1009" fmla="*/ 1881669 h 6246801"/>
              <a:gd name="connsiteX1010" fmla="*/ 5715277 w 9384838"/>
              <a:gd name="connsiteY1010" fmla="*/ 1931450 h 6246801"/>
              <a:gd name="connsiteX1011" fmla="*/ 5665499 w 9384838"/>
              <a:gd name="connsiteY1011" fmla="*/ 1931450 h 6246801"/>
              <a:gd name="connsiteX1012" fmla="*/ 5640056 w 9384838"/>
              <a:gd name="connsiteY1012" fmla="*/ 2006676 h 6246801"/>
              <a:gd name="connsiteX1013" fmla="*/ 5590278 w 9384838"/>
              <a:gd name="connsiteY1013" fmla="*/ 2006676 h 6246801"/>
              <a:gd name="connsiteX1014" fmla="*/ 5515058 w 9384838"/>
              <a:gd name="connsiteY1014" fmla="*/ 2081899 h 6246801"/>
              <a:gd name="connsiteX1015" fmla="*/ 5464174 w 9384838"/>
              <a:gd name="connsiteY1015" fmla="*/ 2057559 h 6246801"/>
              <a:gd name="connsiteX1016" fmla="*/ 5464174 w 9384838"/>
              <a:gd name="connsiteY1016" fmla="*/ 1956897 h 6246801"/>
              <a:gd name="connsiteX1017" fmla="*/ 5489616 w 9384838"/>
              <a:gd name="connsiteY1017" fmla="*/ 1881669 h 6246801"/>
              <a:gd name="connsiteX1018" fmla="*/ 5564836 w 9384838"/>
              <a:gd name="connsiteY1018" fmla="*/ 1831894 h 6246801"/>
              <a:gd name="connsiteX1019" fmla="*/ 5590278 w 9384838"/>
              <a:gd name="connsiteY1019" fmla="*/ 1756674 h 6246801"/>
              <a:gd name="connsiteX1020" fmla="*/ 5539394 w 9384838"/>
              <a:gd name="connsiteY1020" fmla="*/ 1656009 h 6246801"/>
              <a:gd name="connsiteX1021" fmla="*/ 5515058 w 9384838"/>
              <a:gd name="connsiteY1021" fmla="*/ 1656009 h 6246801"/>
              <a:gd name="connsiteX1022" fmla="*/ 5515058 w 9384838"/>
              <a:gd name="connsiteY1022" fmla="*/ 1606229 h 6246801"/>
              <a:gd name="connsiteX1023" fmla="*/ 5489616 w 9384838"/>
              <a:gd name="connsiteY1023" fmla="*/ 1580786 h 6246801"/>
              <a:gd name="connsiteX1024" fmla="*/ 5489616 w 9384838"/>
              <a:gd name="connsiteY1024" fmla="*/ 1531005 h 6246801"/>
              <a:gd name="connsiteX1025" fmla="*/ 5539394 w 9384838"/>
              <a:gd name="connsiteY1025" fmla="*/ 1455784 h 6246801"/>
              <a:gd name="connsiteX1026" fmla="*/ 5539394 w 9384838"/>
              <a:gd name="connsiteY1026" fmla="*/ 1404898 h 6246801"/>
              <a:gd name="connsiteX1027" fmla="*/ 5564836 w 9384838"/>
              <a:gd name="connsiteY1027" fmla="*/ 1355118 h 6246801"/>
              <a:gd name="connsiteX1028" fmla="*/ 5614614 w 9384838"/>
              <a:gd name="connsiteY1028" fmla="*/ 1379454 h 6246801"/>
              <a:gd name="connsiteX1029" fmla="*/ 5689834 w 9384838"/>
              <a:gd name="connsiteY1029" fmla="*/ 1355118 h 6246801"/>
              <a:gd name="connsiteX1030" fmla="*/ 5740719 w 9384838"/>
              <a:gd name="connsiteY1030" fmla="*/ 1329675 h 6246801"/>
              <a:gd name="connsiteX1031" fmla="*/ 5765055 w 9384838"/>
              <a:gd name="connsiteY1031" fmla="*/ 1355118 h 6246801"/>
              <a:gd name="connsiteX1032" fmla="*/ 5815939 w 9384838"/>
              <a:gd name="connsiteY1032" fmla="*/ 1279895 h 6246801"/>
              <a:gd name="connsiteX1033" fmla="*/ 5891159 w 9384838"/>
              <a:gd name="connsiteY1033" fmla="*/ 1254452 h 6246801"/>
              <a:gd name="connsiteX1034" fmla="*/ 5891159 w 9384838"/>
              <a:gd name="connsiteY1034" fmla="*/ 1179229 h 6246801"/>
              <a:gd name="connsiteX1035" fmla="*/ 5840275 w 9384838"/>
              <a:gd name="connsiteY1035" fmla="*/ 1104007 h 6246801"/>
              <a:gd name="connsiteX1036" fmla="*/ 5865717 w 9384838"/>
              <a:gd name="connsiteY1036" fmla="*/ 1054227 h 6246801"/>
              <a:gd name="connsiteX1037" fmla="*/ 5916601 w 9384838"/>
              <a:gd name="connsiteY1037" fmla="*/ 1054227 h 6246801"/>
              <a:gd name="connsiteX1038" fmla="*/ 6041599 w 9384838"/>
              <a:gd name="connsiteY1038" fmla="*/ 1179229 h 6246801"/>
              <a:gd name="connsiteX1039" fmla="*/ 6091377 w 9384838"/>
              <a:gd name="connsiteY1039" fmla="*/ 1153786 h 6246801"/>
              <a:gd name="connsiteX1040" fmla="*/ 6091377 w 9384838"/>
              <a:gd name="connsiteY1040" fmla="*/ 1204672 h 6246801"/>
              <a:gd name="connsiteX1041" fmla="*/ 6166597 w 9384838"/>
              <a:gd name="connsiteY1041" fmla="*/ 1254452 h 6246801"/>
              <a:gd name="connsiteX1042" fmla="*/ 6292701 w 9384838"/>
              <a:gd name="connsiteY1042" fmla="*/ 1179229 h 6246801"/>
              <a:gd name="connsiteX1043" fmla="*/ 6317037 w 9384838"/>
              <a:gd name="connsiteY1043" fmla="*/ 1129449 h 6246801"/>
              <a:gd name="connsiteX1044" fmla="*/ 6292701 w 9384838"/>
              <a:gd name="connsiteY1044" fmla="*/ 1054227 h 6246801"/>
              <a:gd name="connsiteX1045" fmla="*/ 6317037 w 9384838"/>
              <a:gd name="connsiteY1045" fmla="*/ 1003341 h 6246801"/>
              <a:gd name="connsiteX1046" fmla="*/ 6317037 w 9384838"/>
              <a:gd name="connsiteY1046" fmla="*/ 953562 h 6246801"/>
              <a:gd name="connsiteX1047" fmla="*/ 6342479 w 9384838"/>
              <a:gd name="connsiteY1047" fmla="*/ 903783 h 6246801"/>
              <a:gd name="connsiteX1048" fmla="*/ 6443141 w 9384838"/>
              <a:gd name="connsiteY1048" fmla="*/ 878340 h 6246801"/>
              <a:gd name="connsiteX1049" fmla="*/ 6492919 w 9384838"/>
              <a:gd name="connsiteY1049" fmla="*/ 803117 h 6246801"/>
              <a:gd name="connsiteX1050" fmla="*/ 6518361 w 9384838"/>
              <a:gd name="connsiteY1050" fmla="*/ 652667 h 6246801"/>
              <a:gd name="connsiteX1051" fmla="*/ 6619024 w 9384838"/>
              <a:gd name="connsiteY1051" fmla="*/ 526559 h 6246801"/>
              <a:gd name="connsiteX1052" fmla="*/ 6643360 w 9384838"/>
              <a:gd name="connsiteY1052" fmla="*/ 300891 h 6246801"/>
              <a:gd name="connsiteX1053" fmla="*/ 6619024 w 9384838"/>
              <a:gd name="connsiteY1053" fmla="*/ 125002 h 6246801"/>
              <a:gd name="connsiteX1054" fmla="*/ 6694244 w 9384838"/>
              <a:gd name="connsiteY1054" fmla="*/ 49779 h 6246801"/>
              <a:gd name="connsiteX1055" fmla="*/ 6769464 w 9384838"/>
              <a:gd name="connsiteY1055" fmla="*/ 49779 h 6246801"/>
              <a:gd name="connsiteX1056" fmla="*/ 6819242 w 9384838"/>
              <a:gd name="connsiteY105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672228 w 9384838"/>
              <a:gd name="connsiteY142" fmla="*/ 6072019 h 6246801"/>
              <a:gd name="connsiteX143" fmla="*/ 647891 w 9384838"/>
              <a:gd name="connsiteY143" fmla="*/ 6046576 h 6246801"/>
              <a:gd name="connsiteX144" fmla="*/ 597007 w 9384838"/>
              <a:gd name="connsiteY144" fmla="*/ 6096356 h 6246801"/>
              <a:gd name="connsiteX145" fmla="*/ 622449 w 9384838"/>
              <a:gd name="connsiteY145" fmla="*/ 6147242 h 6246801"/>
              <a:gd name="connsiteX146" fmla="*/ 622449 w 9384838"/>
              <a:gd name="connsiteY146" fmla="*/ 6171578 h 6246801"/>
              <a:gd name="connsiteX147" fmla="*/ 597007 w 9384838"/>
              <a:gd name="connsiteY147" fmla="*/ 6171578 h 6246801"/>
              <a:gd name="connsiteX148" fmla="*/ 547229 w 9384838"/>
              <a:gd name="connsiteY148" fmla="*/ 6222464 h 6246801"/>
              <a:gd name="connsiteX149" fmla="*/ 497452 w 9384838"/>
              <a:gd name="connsiteY149" fmla="*/ 6222464 h 6246801"/>
              <a:gd name="connsiteX150" fmla="*/ 422232 w 9384838"/>
              <a:gd name="connsiteY150" fmla="*/ 6246801 h 6246801"/>
              <a:gd name="connsiteX151" fmla="*/ 472009 w 9384838"/>
              <a:gd name="connsiteY151" fmla="*/ 6171578 h 6246801"/>
              <a:gd name="connsiteX152" fmla="*/ 521787 w 9384838"/>
              <a:gd name="connsiteY152" fmla="*/ 6121799 h 6246801"/>
              <a:gd name="connsiteX153" fmla="*/ 497452 w 9384838"/>
              <a:gd name="connsiteY153" fmla="*/ 6046576 h 6246801"/>
              <a:gd name="connsiteX154" fmla="*/ 497452 w 9384838"/>
              <a:gd name="connsiteY154" fmla="*/ 5996796 h 6246801"/>
              <a:gd name="connsiteX155" fmla="*/ 521787 w 9384838"/>
              <a:gd name="connsiteY155" fmla="*/ 5996796 h 6246801"/>
              <a:gd name="connsiteX156" fmla="*/ 572672 w 9384838"/>
              <a:gd name="connsiteY156" fmla="*/ 5945910 h 6246801"/>
              <a:gd name="connsiteX157" fmla="*/ 547229 w 9384838"/>
              <a:gd name="connsiteY157" fmla="*/ 5920467 h 6246801"/>
              <a:gd name="connsiteX158" fmla="*/ 497452 w 9384838"/>
              <a:gd name="connsiteY158" fmla="*/ 5896130 h 6246801"/>
              <a:gd name="connsiteX159" fmla="*/ 472009 w 9384838"/>
              <a:gd name="connsiteY159" fmla="*/ 5920467 h 6246801"/>
              <a:gd name="connsiteX160" fmla="*/ 396790 w 9384838"/>
              <a:gd name="connsiteY160" fmla="*/ 6021133 h 6246801"/>
              <a:gd name="connsiteX161" fmla="*/ 422232 w 9384838"/>
              <a:gd name="connsiteY161" fmla="*/ 6046576 h 6246801"/>
              <a:gd name="connsiteX162" fmla="*/ 422232 w 9384838"/>
              <a:gd name="connsiteY162" fmla="*/ 6096356 h 6246801"/>
              <a:gd name="connsiteX163" fmla="*/ 446568 w 9384838"/>
              <a:gd name="connsiteY163" fmla="*/ 6121799 h 6246801"/>
              <a:gd name="connsiteX164" fmla="*/ 422232 w 9384838"/>
              <a:gd name="connsiteY164" fmla="*/ 6147242 h 6246801"/>
              <a:gd name="connsiteX165" fmla="*/ 396790 w 9384838"/>
              <a:gd name="connsiteY165" fmla="*/ 6147242 h 6246801"/>
              <a:gd name="connsiteX166" fmla="*/ 371348 w 9384838"/>
              <a:gd name="connsiteY166" fmla="*/ 6121799 h 6246801"/>
              <a:gd name="connsiteX167" fmla="*/ 296127 w 9384838"/>
              <a:gd name="connsiteY167" fmla="*/ 6072019 h 6246801"/>
              <a:gd name="connsiteX168" fmla="*/ 271792 w 9384838"/>
              <a:gd name="connsiteY168" fmla="*/ 5996796 h 6246801"/>
              <a:gd name="connsiteX169" fmla="*/ 321570 w 9384838"/>
              <a:gd name="connsiteY169" fmla="*/ 6021133 h 6246801"/>
              <a:gd name="connsiteX170" fmla="*/ 347012 w 9384838"/>
              <a:gd name="connsiteY170" fmla="*/ 5996796 h 6246801"/>
              <a:gd name="connsiteX171" fmla="*/ 371348 w 9384838"/>
              <a:gd name="connsiteY171" fmla="*/ 5920467 h 6246801"/>
              <a:gd name="connsiteX172" fmla="*/ 321570 w 9384838"/>
              <a:gd name="connsiteY172" fmla="*/ 5845245 h 6246801"/>
              <a:gd name="connsiteX173" fmla="*/ 371348 w 9384838"/>
              <a:gd name="connsiteY173" fmla="*/ 5795465 h 6246801"/>
              <a:gd name="connsiteX174" fmla="*/ 371348 w 9384838"/>
              <a:gd name="connsiteY174" fmla="*/ 5745685 h 6246801"/>
              <a:gd name="connsiteX175" fmla="*/ 371348 w 9384838"/>
              <a:gd name="connsiteY175" fmla="*/ 5720242 h 6246801"/>
              <a:gd name="connsiteX176" fmla="*/ 347012 w 9384838"/>
              <a:gd name="connsiteY176" fmla="*/ 5670462 h 6246801"/>
              <a:gd name="connsiteX177" fmla="*/ 446567 w 9384838"/>
              <a:gd name="connsiteY177" fmla="*/ 5670462 h 6246801"/>
              <a:gd name="connsiteX178" fmla="*/ 446568 w 9384838"/>
              <a:gd name="connsiteY178" fmla="*/ 5670462 h 6246801"/>
              <a:gd name="connsiteX179" fmla="*/ 446567 w 9384838"/>
              <a:gd name="connsiteY179" fmla="*/ 5670462 h 6246801"/>
              <a:gd name="connsiteX180" fmla="*/ 521787 w 9384838"/>
              <a:gd name="connsiteY180" fmla="*/ 5595239 h 6246801"/>
              <a:gd name="connsiteX181" fmla="*/ 572672 w 9384838"/>
              <a:gd name="connsiteY181" fmla="*/ 5569796 h 6246801"/>
              <a:gd name="connsiteX182" fmla="*/ 572672 w 9384838"/>
              <a:gd name="connsiteY182" fmla="*/ 5520016 h 6246801"/>
              <a:gd name="connsiteX183" fmla="*/ 647892 w 9384838"/>
              <a:gd name="connsiteY183" fmla="*/ 5494573 h 6246801"/>
              <a:gd name="connsiteX184" fmla="*/ 622450 w 9384838"/>
              <a:gd name="connsiteY184" fmla="*/ 5469130 h 6246801"/>
              <a:gd name="connsiteX185" fmla="*/ 547230 w 9384838"/>
              <a:gd name="connsiteY185" fmla="*/ 5469130 h 6246801"/>
              <a:gd name="connsiteX186" fmla="*/ 622450 w 9384838"/>
              <a:gd name="connsiteY186" fmla="*/ 5444793 h 6246801"/>
              <a:gd name="connsiteX187" fmla="*/ 622450 w 9384838"/>
              <a:gd name="connsiteY187" fmla="*/ 5369570 h 6246801"/>
              <a:gd name="connsiteX188" fmla="*/ 597008 w 9384838"/>
              <a:gd name="connsiteY188" fmla="*/ 5369570 h 6246801"/>
              <a:gd name="connsiteX189" fmla="*/ 597008 w 9384838"/>
              <a:gd name="connsiteY189" fmla="*/ 5344127 h 6246801"/>
              <a:gd name="connsiteX190" fmla="*/ 572672 w 9384838"/>
              <a:gd name="connsiteY190" fmla="*/ 5318684 h 6246801"/>
              <a:gd name="connsiteX191" fmla="*/ 597008 w 9384838"/>
              <a:gd name="connsiteY191" fmla="*/ 5268904 h 6246801"/>
              <a:gd name="connsiteX192" fmla="*/ 572672 w 9384838"/>
              <a:gd name="connsiteY192" fmla="*/ 5268904 h 6246801"/>
              <a:gd name="connsiteX193" fmla="*/ 572672 w 9384838"/>
              <a:gd name="connsiteY193" fmla="*/ 5218018 h 6246801"/>
              <a:gd name="connsiteX194" fmla="*/ 547230 w 9384838"/>
              <a:gd name="connsiteY194" fmla="*/ 5193682 h 6246801"/>
              <a:gd name="connsiteX195" fmla="*/ 547229 w 9384838"/>
              <a:gd name="connsiteY195" fmla="*/ 5193682 h 6246801"/>
              <a:gd name="connsiteX196" fmla="*/ 521787 w 9384838"/>
              <a:gd name="connsiteY196" fmla="*/ 5168239 h 6246801"/>
              <a:gd name="connsiteX197" fmla="*/ 472009 w 9384838"/>
              <a:gd name="connsiteY197" fmla="*/ 5193682 h 6246801"/>
              <a:gd name="connsiteX198" fmla="*/ 472009 w 9384838"/>
              <a:gd name="connsiteY198" fmla="*/ 5293241 h 6246801"/>
              <a:gd name="connsiteX199" fmla="*/ 472009 w 9384838"/>
              <a:gd name="connsiteY199" fmla="*/ 5293241 h 6246801"/>
              <a:gd name="connsiteX200" fmla="*/ 422231 w 9384838"/>
              <a:gd name="connsiteY200" fmla="*/ 5318684 h 6246801"/>
              <a:gd name="connsiteX201" fmla="*/ 446567 w 9384838"/>
              <a:gd name="connsiteY201" fmla="*/ 5344127 h 6246801"/>
              <a:gd name="connsiteX202" fmla="*/ 497451 w 9384838"/>
              <a:gd name="connsiteY202" fmla="*/ 5344127 h 6246801"/>
              <a:gd name="connsiteX203" fmla="*/ 521787 w 9384838"/>
              <a:gd name="connsiteY203" fmla="*/ 5318684 h 6246801"/>
              <a:gd name="connsiteX204" fmla="*/ 521787 w 9384838"/>
              <a:gd name="connsiteY204" fmla="*/ 5369570 h 6246801"/>
              <a:gd name="connsiteX205" fmla="*/ 497451 w 9384838"/>
              <a:gd name="connsiteY205" fmla="*/ 5419350 h 6246801"/>
              <a:gd name="connsiteX206" fmla="*/ 472009 w 9384838"/>
              <a:gd name="connsiteY206" fmla="*/ 5419350 h 6246801"/>
              <a:gd name="connsiteX207" fmla="*/ 446567 w 9384838"/>
              <a:gd name="connsiteY207" fmla="*/ 5444793 h 6246801"/>
              <a:gd name="connsiteX208" fmla="*/ 422231 w 9384838"/>
              <a:gd name="connsiteY208" fmla="*/ 5419350 h 6246801"/>
              <a:gd name="connsiteX209" fmla="*/ 446567 w 9384838"/>
              <a:gd name="connsiteY209" fmla="*/ 5393907 h 6246801"/>
              <a:gd name="connsiteX210" fmla="*/ 446567 w 9384838"/>
              <a:gd name="connsiteY210" fmla="*/ 5369570 h 6246801"/>
              <a:gd name="connsiteX211" fmla="*/ 422231 w 9384838"/>
              <a:gd name="connsiteY211" fmla="*/ 5344127 h 6246801"/>
              <a:gd name="connsiteX212" fmla="*/ 371347 w 9384838"/>
              <a:gd name="connsiteY212" fmla="*/ 5369570 h 6246801"/>
              <a:gd name="connsiteX213" fmla="*/ 347011 w 9384838"/>
              <a:gd name="connsiteY213" fmla="*/ 5344127 h 6246801"/>
              <a:gd name="connsiteX214" fmla="*/ 321569 w 9384838"/>
              <a:gd name="connsiteY214" fmla="*/ 5393907 h 6246801"/>
              <a:gd name="connsiteX215" fmla="*/ 271791 w 9384838"/>
              <a:gd name="connsiteY215" fmla="*/ 5419350 h 6246801"/>
              <a:gd name="connsiteX216" fmla="*/ 321569 w 9384838"/>
              <a:gd name="connsiteY216" fmla="*/ 5369570 h 6246801"/>
              <a:gd name="connsiteX217" fmla="*/ 296127 w 9384838"/>
              <a:gd name="connsiteY217" fmla="*/ 5344127 h 6246801"/>
              <a:gd name="connsiteX218" fmla="*/ 296127 w 9384838"/>
              <a:gd name="connsiteY218" fmla="*/ 5293241 h 6246801"/>
              <a:gd name="connsiteX219" fmla="*/ 271791 w 9384838"/>
              <a:gd name="connsiteY219" fmla="*/ 5293241 h 6246801"/>
              <a:gd name="connsiteX220" fmla="*/ 246349 w 9384838"/>
              <a:gd name="connsiteY220" fmla="*/ 5243462 h 6246801"/>
              <a:gd name="connsiteX221" fmla="*/ 296127 w 9384838"/>
              <a:gd name="connsiteY221" fmla="*/ 5168239 h 6246801"/>
              <a:gd name="connsiteX222" fmla="*/ 321569 w 9384838"/>
              <a:gd name="connsiteY222" fmla="*/ 5193682 h 6246801"/>
              <a:gd name="connsiteX223" fmla="*/ 296127 w 9384838"/>
              <a:gd name="connsiteY223" fmla="*/ 5218019 h 6246801"/>
              <a:gd name="connsiteX224" fmla="*/ 321569 w 9384838"/>
              <a:gd name="connsiteY224" fmla="*/ 5218019 h 6246801"/>
              <a:gd name="connsiteX225" fmla="*/ 321569 w 9384838"/>
              <a:gd name="connsiteY225" fmla="*/ 5243462 h 6246801"/>
              <a:gd name="connsiteX226" fmla="*/ 296127 w 9384838"/>
              <a:gd name="connsiteY226" fmla="*/ 5268905 h 6246801"/>
              <a:gd name="connsiteX227" fmla="*/ 321569 w 9384838"/>
              <a:gd name="connsiteY227" fmla="*/ 5318684 h 6246801"/>
              <a:gd name="connsiteX228" fmla="*/ 347011 w 9384838"/>
              <a:gd name="connsiteY228" fmla="*/ 5293241 h 6246801"/>
              <a:gd name="connsiteX229" fmla="*/ 371347 w 9384838"/>
              <a:gd name="connsiteY229" fmla="*/ 5318684 h 6246801"/>
              <a:gd name="connsiteX230" fmla="*/ 396789 w 9384838"/>
              <a:gd name="connsiteY230" fmla="*/ 5318684 h 6246801"/>
              <a:gd name="connsiteX231" fmla="*/ 371347 w 9384838"/>
              <a:gd name="connsiteY231" fmla="*/ 5268905 h 6246801"/>
              <a:gd name="connsiteX232" fmla="*/ 396789 w 9384838"/>
              <a:gd name="connsiteY232" fmla="*/ 5243462 h 6246801"/>
              <a:gd name="connsiteX233" fmla="*/ 371347 w 9384838"/>
              <a:gd name="connsiteY233" fmla="*/ 5193682 h 6246801"/>
              <a:gd name="connsiteX234" fmla="*/ 321569 w 9384838"/>
              <a:gd name="connsiteY234" fmla="*/ 5168239 h 6246801"/>
              <a:gd name="connsiteX235" fmla="*/ 347011 w 9384838"/>
              <a:gd name="connsiteY235" fmla="*/ 5142796 h 6246801"/>
              <a:gd name="connsiteX236" fmla="*/ 296127 w 9384838"/>
              <a:gd name="connsiteY236" fmla="*/ 5142796 h 6246801"/>
              <a:gd name="connsiteX237" fmla="*/ 271791 w 9384838"/>
              <a:gd name="connsiteY237" fmla="*/ 5093016 h 6246801"/>
              <a:gd name="connsiteX238" fmla="*/ 296127 w 9384838"/>
              <a:gd name="connsiteY238" fmla="*/ 5067573 h 6246801"/>
              <a:gd name="connsiteX239" fmla="*/ 271791 w 9384838"/>
              <a:gd name="connsiteY239" fmla="*/ 5043236 h 6246801"/>
              <a:gd name="connsiteX240" fmla="*/ 271791 w 9384838"/>
              <a:gd name="connsiteY240" fmla="*/ 5017793 h 6246801"/>
              <a:gd name="connsiteX241" fmla="*/ 321569 w 9384838"/>
              <a:gd name="connsiteY241" fmla="*/ 5043236 h 6246801"/>
              <a:gd name="connsiteX242" fmla="*/ 347011 w 9384838"/>
              <a:gd name="connsiteY242" fmla="*/ 5043236 h 6246801"/>
              <a:gd name="connsiteX243" fmla="*/ 371347 w 9384838"/>
              <a:gd name="connsiteY243" fmla="*/ 5067573 h 6246801"/>
              <a:gd name="connsiteX244" fmla="*/ 371347 w 9384838"/>
              <a:gd name="connsiteY244" fmla="*/ 5093016 h 6246801"/>
              <a:gd name="connsiteX245" fmla="*/ 396789 w 9384838"/>
              <a:gd name="connsiteY245" fmla="*/ 5093016 h 6246801"/>
              <a:gd name="connsiteX246" fmla="*/ 396789 w 9384838"/>
              <a:gd name="connsiteY246" fmla="*/ 5067573 h 6246801"/>
              <a:gd name="connsiteX247" fmla="*/ 422231 w 9384838"/>
              <a:gd name="connsiteY247" fmla="*/ 5043236 h 6246801"/>
              <a:gd name="connsiteX248" fmla="*/ 371347 w 9384838"/>
              <a:gd name="connsiteY248" fmla="*/ 5017793 h 6246801"/>
              <a:gd name="connsiteX249" fmla="*/ 396789 w 9384838"/>
              <a:gd name="connsiteY249" fmla="*/ 4992350 h 6246801"/>
              <a:gd name="connsiteX250" fmla="*/ 422231 w 9384838"/>
              <a:gd name="connsiteY250" fmla="*/ 4968013 h 6246801"/>
              <a:gd name="connsiteX251" fmla="*/ 446567 w 9384838"/>
              <a:gd name="connsiteY251" fmla="*/ 4992350 h 6246801"/>
              <a:gd name="connsiteX252" fmla="*/ 446567 w 9384838"/>
              <a:gd name="connsiteY252" fmla="*/ 5017793 h 6246801"/>
              <a:gd name="connsiteX253" fmla="*/ 472009 w 9384838"/>
              <a:gd name="connsiteY253" fmla="*/ 5043236 h 6246801"/>
              <a:gd name="connsiteX254" fmla="*/ 497451 w 9384838"/>
              <a:gd name="connsiteY254" fmla="*/ 5017793 h 6246801"/>
              <a:gd name="connsiteX255" fmla="*/ 497452 w 9384838"/>
              <a:gd name="connsiteY255" fmla="*/ 5017793 h 6246801"/>
              <a:gd name="connsiteX256" fmla="*/ 547230 w 9384838"/>
              <a:gd name="connsiteY256" fmla="*/ 5017793 h 6246801"/>
              <a:gd name="connsiteX257" fmla="*/ 521788 w 9384838"/>
              <a:gd name="connsiteY257" fmla="*/ 4992350 h 6246801"/>
              <a:gd name="connsiteX258" fmla="*/ 572672 w 9384838"/>
              <a:gd name="connsiteY258" fmla="*/ 4968013 h 6246801"/>
              <a:gd name="connsiteX259" fmla="*/ 597008 w 9384838"/>
              <a:gd name="connsiteY259" fmla="*/ 4992350 h 6246801"/>
              <a:gd name="connsiteX260" fmla="*/ 647892 w 9384838"/>
              <a:gd name="connsiteY260" fmla="*/ 4992350 h 6246801"/>
              <a:gd name="connsiteX261" fmla="*/ 647892 w 9384838"/>
              <a:gd name="connsiteY261" fmla="*/ 4968013 h 6246801"/>
              <a:gd name="connsiteX262" fmla="*/ 672228 w 9384838"/>
              <a:gd name="connsiteY262" fmla="*/ 4942570 h 6246801"/>
              <a:gd name="connsiteX263" fmla="*/ 672228 w 9384838"/>
              <a:gd name="connsiteY263" fmla="*/ 4917127 h 6246801"/>
              <a:gd name="connsiteX264" fmla="*/ 723112 w 9384838"/>
              <a:gd name="connsiteY264" fmla="*/ 4892790 h 6246801"/>
              <a:gd name="connsiteX265" fmla="*/ 772890 w 9384838"/>
              <a:gd name="connsiteY265" fmla="*/ 4892790 h 6246801"/>
              <a:gd name="connsiteX266" fmla="*/ 798333 w 9384838"/>
              <a:gd name="connsiteY266" fmla="*/ 4867347 h 6246801"/>
              <a:gd name="connsiteX267" fmla="*/ 291494 w 9384838"/>
              <a:gd name="connsiteY267" fmla="*/ 3896294 h 6246801"/>
              <a:gd name="connsiteX268" fmla="*/ 319795 w 9384838"/>
              <a:gd name="connsiteY268" fmla="*/ 3947235 h 6246801"/>
              <a:gd name="connsiteX269" fmla="*/ 280174 w 9384838"/>
              <a:gd name="connsiteY269" fmla="*/ 4026476 h 6246801"/>
              <a:gd name="connsiteX270" fmla="*/ 234893 w 9384838"/>
              <a:gd name="connsiteY270" fmla="*/ 4026476 h 6246801"/>
              <a:gd name="connsiteX271" fmla="*/ 220743 w 9384838"/>
              <a:gd name="connsiteY271" fmla="*/ 4066097 h 6246801"/>
              <a:gd name="connsiteX272" fmla="*/ 178292 w 9384838"/>
              <a:gd name="connsiteY272" fmla="*/ 4074587 h 6246801"/>
              <a:gd name="connsiteX273" fmla="*/ 133012 w 9384838"/>
              <a:gd name="connsiteY273" fmla="*/ 4111377 h 6246801"/>
              <a:gd name="connsiteX274" fmla="*/ 93391 w 9384838"/>
              <a:gd name="connsiteY274" fmla="*/ 4125528 h 6246801"/>
              <a:gd name="connsiteX275" fmla="*/ 113201 w 9384838"/>
              <a:gd name="connsiteY275" fmla="*/ 4187789 h 6246801"/>
              <a:gd name="connsiteX276" fmla="*/ 82071 w 9384838"/>
              <a:gd name="connsiteY276" fmla="*/ 4187789 h 6246801"/>
              <a:gd name="connsiteX277" fmla="*/ 59430 w 9384838"/>
              <a:gd name="connsiteY277" fmla="*/ 4250050 h 6246801"/>
              <a:gd name="connsiteX278" fmla="*/ 76411 w 9384838"/>
              <a:gd name="connsiteY278" fmla="*/ 4275521 h 6246801"/>
              <a:gd name="connsiteX279" fmla="*/ 11320 w 9384838"/>
              <a:gd name="connsiteY279" fmla="*/ 4317971 h 6246801"/>
              <a:gd name="connsiteX280" fmla="*/ 0 w 9384838"/>
              <a:gd name="connsiteY280" fmla="*/ 4230240 h 6246801"/>
              <a:gd name="connsiteX281" fmla="*/ 31130 w 9384838"/>
              <a:gd name="connsiteY281" fmla="*/ 4218920 h 6246801"/>
              <a:gd name="connsiteX282" fmla="*/ 45280 w 9384838"/>
              <a:gd name="connsiteY282" fmla="*/ 4187789 h 6246801"/>
              <a:gd name="connsiteX283" fmla="*/ 53771 w 9384838"/>
              <a:gd name="connsiteY283" fmla="*/ 4131188 h 6246801"/>
              <a:gd name="connsiteX284" fmla="*/ 70751 w 9384838"/>
              <a:gd name="connsiteY284" fmla="*/ 4105717 h 6246801"/>
              <a:gd name="connsiteX285" fmla="*/ 124522 w 9384838"/>
              <a:gd name="connsiteY285" fmla="*/ 4083077 h 6246801"/>
              <a:gd name="connsiteX286" fmla="*/ 152822 w 9384838"/>
              <a:gd name="connsiteY286" fmla="*/ 4040626 h 6246801"/>
              <a:gd name="connsiteX287" fmla="*/ 104711 w 9384838"/>
              <a:gd name="connsiteY287" fmla="*/ 4023646 h 6246801"/>
              <a:gd name="connsiteX288" fmla="*/ 104711 w 9384838"/>
              <a:gd name="connsiteY288" fmla="*/ 3981195 h 6246801"/>
              <a:gd name="connsiteX289" fmla="*/ 144332 w 9384838"/>
              <a:gd name="connsiteY289" fmla="*/ 3981195 h 6246801"/>
              <a:gd name="connsiteX290" fmla="*/ 181122 w 9384838"/>
              <a:gd name="connsiteY290" fmla="*/ 4020816 h 6246801"/>
              <a:gd name="connsiteX291" fmla="*/ 240553 w 9384838"/>
              <a:gd name="connsiteY291" fmla="*/ 3955725 h 6246801"/>
              <a:gd name="connsiteX292" fmla="*/ 271684 w 9384838"/>
              <a:gd name="connsiteY292" fmla="*/ 3907614 h 6246801"/>
              <a:gd name="connsiteX293" fmla="*/ 291494 w 9384838"/>
              <a:gd name="connsiteY293" fmla="*/ 3896294 h 6246801"/>
              <a:gd name="connsiteX294" fmla="*/ 481106 w 9384838"/>
              <a:gd name="connsiteY294" fmla="*/ 3596309 h 6246801"/>
              <a:gd name="connsiteX295" fmla="*/ 435825 w 9384838"/>
              <a:gd name="connsiteY295" fmla="*/ 3664230 h 6246801"/>
              <a:gd name="connsiteX296" fmla="*/ 396205 w 9384838"/>
              <a:gd name="connsiteY296" fmla="*/ 3638759 h 6246801"/>
              <a:gd name="connsiteX297" fmla="*/ 481106 w 9384838"/>
              <a:gd name="connsiteY297" fmla="*/ 3596309 h 6246801"/>
              <a:gd name="connsiteX298" fmla="*/ 4460871 w 9384838"/>
              <a:gd name="connsiteY298" fmla="*/ 3512231 h 6246801"/>
              <a:gd name="connsiteX299" fmla="*/ 4435429 w 9384838"/>
              <a:gd name="connsiteY299" fmla="*/ 3563117 h 6246801"/>
              <a:gd name="connsiteX300" fmla="*/ 4385651 w 9384838"/>
              <a:gd name="connsiteY300" fmla="*/ 3612896 h 6246801"/>
              <a:gd name="connsiteX301" fmla="*/ 4385651 w 9384838"/>
              <a:gd name="connsiteY301" fmla="*/ 3638339 h 6246801"/>
              <a:gd name="connsiteX302" fmla="*/ 4435429 w 9384838"/>
              <a:gd name="connsiteY302" fmla="*/ 3638339 h 6246801"/>
              <a:gd name="connsiteX303" fmla="*/ 4435429 w 9384838"/>
              <a:gd name="connsiteY303" fmla="*/ 3662676 h 6246801"/>
              <a:gd name="connsiteX304" fmla="*/ 4385651 w 9384838"/>
              <a:gd name="connsiteY304" fmla="*/ 3713562 h 6246801"/>
              <a:gd name="connsiteX305" fmla="*/ 4284989 w 9384838"/>
              <a:gd name="connsiteY305" fmla="*/ 3737899 h 6246801"/>
              <a:gd name="connsiteX306" fmla="*/ 4310431 w 9384838"/>
              <a:gd name="connsiteY306" fmla="*/ 3688119 h 6246801"/>
              <a:gd name="connsiteX307" fmla="*/ 4335873 w 9384838"/>
              <a:gd name="connsiteY307" fmla="*/ 3662676 h 6246801"/>
              <a:gd name="connsiteX308" fmla="*/ 4335873 w 9384838"/>
              <a:gd name="connsiteY308" fmla="*/ 3638339 h 6246801"/>
              <a:gd name="connsiteX309" fmla="*/ 4284989 w 9384838"/>
              <a:gd name="connsiteY309" fmla="*/ 3662676 h 6246801"/>
              <a:gd name="connsiteX310" fmla="*/ 4284989 w 9384838"/>
              <a:gd name="connsiteY310" fmla="*/ 3612896 h 6246801"/>
              <a:gd name="connsiteX311" fmla="*/ 4360209 w 9384838"/>
              <a:gd name="connsiteY311" fmla="*/ 3537674 h 6246801"/>
              <a:gd name="connsiteX312" fmla="*/ 4460871 w 9384838"/>
              <a:gd name="connsiteY312" fmla="*/ 3512231 h 6246801"/>
              <a:gd name="connsiteX313" fmla="*/ 605629 w 9384838"/>
              <a:gd name="connsiteY313" fmla="*/ 3364245 h 6246801"/>
              <a:gd name="connsiteX314" fmla="*/ 611289 w 9384838"/>
              <a:gd name="connsiteY314" fmla="*/ 3409526 h 6246801"/>
              <a:gd name="connsiteX315" fmla="*/ 633929 w 9384838"/>
              <a:gd name="connsiteY315" fmla="*/ 3437826 h 6246801"/>
              <a:gd name="connsiteX316" fmla="*/ 616949 w 9384838"/>
              <a:gd name="connsiteY316" fmla="*/ 3485937 h 6246801"/>
              <a:gd name="connsiteX317" fmla="*/ 599969 w 9384838"/>
              <a:gd name="connsiteY317" fmla="*/ 3497257 h 6246801"/>
              <a:gd name="connsiteX318" fmla="*/ 560348 w 9384838"/>
              <a:gd name="connsiteY318" fmla="*/ 3451976 h 6246801"/>
              <a:gd name="connsiteX319" fmla="*/ 577328 w 9384838"/>
              <a:gd name="connsiteY319" fmla="*/ 3415186 h 6246801"/>
              <a:gd name="connsiteX320" fmla="*/ 574498 w 9384838"/>
              <a:gd name="connsiteY320" fmla="*/ 3369905 h 6246801"/>
              <a:gd name="connsiteX321" fmla="*/ 605629 w 9384838"/>
              <a:gd name="connsiteY321" fmla="*/ 3364245 h 6246801"/>
              <a:gd name="connsiteX322" fmla="*/ 1098059 w 9384838"/>
              <a:gd name="connsiteY322" fmla="*/ 3109544 h 6246801"/>
              <a:gd name="connsiteX323" fmla="*/ 1081079 w 9384838"/>
              <a:gd name="connsiteY323" fmla="*/ 3137841 h 6246801"/>
              <a:gd name="connsiteX324" fmla="*/ 1064099 w 9384838"/>
              <a:gd name="connsiteY324" fmla="*/ 3154822 h 6246801"/>
              <a:gd name="connsiteX325" fmla="*/ 1038628 w 9384838"/>
              <a:gd name="connsiteY325" fmla="*/ 3143502 h 6246801"/>
              <a:gd name="connsiteX326" fmla="*/ 1098059 w 9384838"/>
              <a:gd name="connsiteY326" fmla="*/ 3109544 h 6246801"/>
              <a:gd name="connsiteX327" fmla="*/ 905615 w 9384838"/>
              <a:gd name="connsiteY327" fmla="*/ 3061433 h 6246801"/>
              <a:gd name="connsiteX328" fmla="*/ 905615 w 9384838"/>
              <a:gd name="connsiteY328" fmla="*/ 3098224 h 6246801"/>
              <a:gd name="connsiteX329" fmla="*/ 874484 w 9384838"/>
              <a:gd name="connsiteY329" fmla="*/ 3149161 h 6246801"/>
              <a:gd name="connsiteX330" fmla="*/ 820713 w 9384838"/>
              <a:gd name="connsiteY330" fmla="*/ 3171802 h 6246801"/>
              <a:gd name="connsiteX331" fmla="*/ 826373 w 9384838"/>
              <a:gd name="connsiteY331" fmla="*/ 3205762 h 6246801"/>
              <a:gd name="connsiteX332" fmla="*/ 769772 w 9384838"/>
              <a:gd name="connsiteY332" fmla="*/ 3214252 h 6246801"/>
              <a:gd name="connsiteX333" fmla="*/ 775432 w 9384838"/>
              <a:gd name="connsiteY333" fmla="*/ 3253873 h 6246801"/>
              <a:gd name="connsiteX334" fmla="*/ 738642 w 9384838"/>
              <a:gd name="connsiteY334" fmla="*/ 3245383 h 6246801"/>
              <a:gd name="connsiteX335" fmla="*/ 724492 w 9384838"/>
              <a:gd name="connsiteY335" fmla="*/ 3214252 h 6246801"/>
              <a:gd name="connsiteX336" fmla="*/ 701851 w 9384838"/>
              <a:gd name="connsiteY336" fmla="*/ 3183122 h 6246801"/>
              <a:gd name="connsiteX337" fmla="*/ 724492 w 9384838"/>
              <a:gd name="connsiteY337" fmla="*/ 3168972 h 6246801"/>
              <a:gd name="connsiteX338" fmla="*/ 747132 w 9384838"/>
              <a:gd name="connsiteY338" fmla="*/ 3146331 h 6246801"/>
              <a:gd name="connsiteX339" fmla="*/ 843354 w 9384838"/>
              <a:gd name="connsiteY339" fmla="*/ 3098224 h 6246801"/>
              <a:gd name="connsiteX340" fmla="*/ 905615 w 9384838"/>
              <a:gd name="connsiteY340" fmla="*/ 3061433 h 6246801"/>
              <a:gd name="connsiteX341" fmla="*/ 936745 w 9384838"/>
              <a:gd name="connsiteY341" fmla="*/ 3033132 h 6246801"/>
              <a:gd name="connsiteX342" fmla="*/ 973535 w 9384838"/>
              <a:gd name="connsiteY342" fmla="*/ 3081244 h 6246801"/>
              <a:gd name="connsiteX343" fmla="*/ 948066 w 9384838"/>
              <a:gd name="connsiteY343" fmla="*/ 3115203 h 6246801"/>
              <a:gd name="connsiteX344" fmla="*/ 925424 w 9384838"/>
              <a:gd name="connsiteY344" fmla="*/ 3067093 h 6246801"/>
              <a:gd name="connsiteX345" fmla="*/ 936745 w 9384838"/>
              <a:gd name="connsiteY345" fmla="*/ 3033132 h 6246801"/>
              <a:gd name="connsiteX346" fmla="*/ 5840275 w 9384838"/>
              <a:gd name="connsiteY346" fmla="*/ 2081897 h 6246801"/>
              <a:gd name="connsiteX347" fmla="*/ 5891159 w 9384838"/>
              <a:gd name="connsiteY347" fmla="*/ 2132783 h 6246801"/>
              <a:gd name="connsiteX348" fmla="*/ 5891159 w 9384838"/>
              <a:gd name="connsiteY348" fmla="*/ 2158226 h 6246801"/>
              <a:gd name="connsiteX349" fmla="*/ 5966379 w 9384838"/>
              <a:gd name="connsiteY349" fmla="*/ 2208005 h 6246801"/>
              <a:gd name="connsiteX350" fmla="*/ 6016157 w 9384838"/>
              <a:gd name="connsiteY350" fmla="*/ 2208005 h 6246801"/>
              <a:gd name="connsiteX351" fmla="*/ 6041599 w 9384838"/>
              <a:gd name="connsiteY351" fmla="*/ 2208005 h 6246801"/>
              <a:gd name="connsiteX352" fmla="*/ 5966379 w 9384838"/>
              <a:gd name="connsiteY352" fmla="*/ 2308672 h 6246801"/>
              <a:gd name="connsiteX353" fmla="*/ 5916601 w 9384838"/>
              <a:gd name="connsiteY353" fmla="*/ 2558676 h 6246801"/>
              <a:gd name="connsiteX354" fmla="*/ 5916601 w 9384838"/>
              <a:gd name="connsiteY354" fmla="*/ 2659341 h 6246801"/>
              <a:gd name="connsiteX355" fmla="*/ 5966379 w 9384838"/>
              <a:gd name="connsiteY355" fmla="*/ 2684786 h 6246801"/>
              <a:gd name="connsiteX356" fmla="*/ 5991821 w 9384838"/>
              <a:gd name="connsiteY356" fmla="*/ 2734563 h 6246801"/>
              <a:gd name="connsiteX357" fmla="*/ 6016157 w 9384838"/>
              <a:gd name="connsiteY357" fmla="*/ 2785448 h 6246801"/>
              <a:gd name="connsiteX358" fmla="*/ 6016157 w 9384838"/>
              <a:gd name="connsiteY358" fmla="*/ 2860670 h 6246801"/>
              <a:gd name="connsiteX359" fmla="*/ 5991821 w 9384838"/>
              <a:gd name="connsiteY359" fmla="*/ 2885007 h 6246801"/>
              <a:gd name="connsiteX360" fmla="*/ 6016157 w 9384838"/>
              <a:gd name="connsiteY360" fmla="*/ 2910449 h 6246801"/>
              <a:gd name="connsiteX361" fmla="*/ 5991821 w 9384838"/>
              <a:gd name="connsiteY361" fmla="*/ 2935892 h 6246801"/>
              <a:gd name="connsiteX362" fmla="*/ 5991821 w 9384838"/>
              <a:gd name="connsiteY362" fmla="*/ 2960229 h 6246801"/>
              <a:gd name="connsiteX363" fmla="*/ 6041599 w 9384838"/>
              <a:gd name="connsiteY363" fmla="*/ 2985670 h 6246801"/>
              <a:gd name="connsiteX364" fmla="*/ 6016157 w 9384838"/>
              <a:gd name="connsiteY364" fmla="*/ 3035453 h 6246801"/>
              <a:gd name="connsiteX365" fmla="*/ 6041599 w 9384838"/>
              <a:gd name="connsiteY365" fmla="*/ 3086339 h 6246801"/>
              <a:gd name="connsiteX366" fmla="*/ 5991821 w 9384838"/>
              <a:gd name="connsiteY366" fmla="*/ 3185896 h 6246801"/>
              <a:gd name="connsiteX367" fmla="*/ 6016157 w 9384838"/>
              <a:gd name="connsiteY367" fmla="*/ 3185896 h 6246801"/>
              <a:gd name="connsiteX368" fmla="*/ 6016157 w 9384838"/>
              <a:gd name="connsiteY368" fmla="*/ 3236782 h 6246801"/>
              <a:gd name="connsiteX369" fmla="*/ 5966379 w 9384838"/>
              <a:gd name="connsiteY369" fmla="*/ 3261118 h 6246801"/>
              <a:gd name="connsiteX370" fmla="*/ 5966379 w 9384838"/>
              <a:gd name="connsiteY370" fmla="*/ 3286561 h 6246801"/>
              <a:gd name="connsiteX371" fmla="*/ 5916601 w 9384838"/>
              <a:gd name="connsiteY371" fmla="*/ 3361784 h 6246801"/>
              <a:gd name="connsiteX372" fmla="*/ 5916601 w 9384838"/>
              <a:gd name="connsiteY372" fmla="*/ 3412670 h 6246801"/>
              <a:gd name="connsiteX373" fmla="*/ 5865717 w 9384838"/>
              <a:gd name="connsiteY373" fmla="*/ 3437007 h 6246801"/>
              <a:gd name="connsiteX374" fmla="*/ 5840275 w 9384838"/>
              <a:gd name="connsiteY374" fmla="*/ 3462450 h 6246801"/>
              <a:gd name="connsiteX375" fmla="*/ 5815939 w 9384838"/>
              <a:gd name="connsiteY375" fmla="*/ 3437007 h 6246801"/>
              <a:gd name="connsiteX376" fmla="*/ 5815939 w 9384838"/>
              <a:gd name="connsiteY376" fmla="*/ 3487893 h 6246801"/>
              <a:gd name="connsiteX377" fmla="*/ 5765055 w 9384838"/>
              <a:gd name="connsiteY377" fmla="*/ 3462450 h 6246801"/>
              <a:gd name="connsiteX378" fmla="*/ 5765055 w 9384838"/>
              <a:gd name="connsiteY378" fmla="*/ 3462451 h 6246801"/>
              <a:gd name="connsiteX379" fmla="*/ 5790497 w 9384838"/>
              <a:gd name="connsiteY379" fmla="*/ 3512230 h 6246801"/>
              <a:gd name="connsiteX380" fmla="*/ 5740719 w 9384838"/>
              <a:gd name="connsiteY380" fmla="*/ 3537673 h 6246801"/>
              <a:gd name="connsiteX381" fmla="*/ 5715277 w 9384838"/>
              <a:gd name="connsiteY381" fmla="*/ 3563116 h 6246801"/>
              <a:gd name="connsiteX382" fmla="*/ 5689835 w 9384838"/>
              <a:gd name="connsiteY382" fmla="*/ 3587453 h 6246801"/>
              <a:gd name="connsiteX383" fmla="*/ 5715277 w 9384838"/>
              <a:gd name="connsiteY383" fmla="*/ 3612896 h 6246801"/>
              <a:gd name="connsiteX384" fmla="*/ 5665499 w 9384838"/>
              <a:gd name="connsiteY384" fmla="*/ 3612896 h 6246801"/>
              <a:gd name="connsiteX385" fmla="*/ 5640057 w 9384838"/>
              <a:gd name="connsiteY385" fmla="*/ 3638339 h 6246801"/>
              <a:gd name="connsiteX386" fmla="*/ 5665499 w 9384838"/>
              <a:gd name="connsiteY386" fmla="*/ 3638339 h 6246801"/>
              <a:gd name="connsiteX387" fmla="*/ 5665499 w 9384838"/>
              <a:gd name="connsiteY387" fmla="*/ 3662676 h 6246801"/>
              <a:gd name="connsiteX388" fmla="*/ 5640057 w 9384838"/>
              <a:gd name="connsiteY388" fmla="*/ 3662676 h 6246801"/>
              <a:gd name="connsiteX389" fmla="*/ 5665499 w 9384838"/>
              <a:gd name="connsiteY389" fmla="*/ 3688119 h 6246801"/>
              <a:gd name="connsiteX390" fmla="*/ 5640057 w 9384838"/>
              <a:gd name="connsiteY390" fmla="*/ 3763342 h 6246801"/>
              <a:gd name="connsiteX391" fmla="*/ 5590279 w 9384838"/>
              <a:gd name="connsiteY391" fmla="*/ 3737899 h 6246801"/>
              <a:gd name="connsiteX392" fmla="*/ 5515059 w 9384838"/>
              <a:gd name="connsiteY392" fmla="*/ 3737899 h 6246801"/>
              <a:gd name="connsiteX393" fmla="*/ 5464175 w 9384838"/>
              <a:gd name="connsiteY393" fmla="*/ 3713562 h 6246801"/>
              <a:gd name="connsiteX394" fmla="*/ 5439839 w 9384838"/>
              <a:gd name="connsiteY394" fmla="*/ 3737899 h 6246801"/>
              <a:gd name="connsiteX395" fmla="*/ 5464175 w 9384838"/>
              <a:gd name="connsiteY395" fmla="*/ 3763342 h 6246801"/>
              <a:gd name="connsiteX396" fmla="*/ 5414397 w 9384838"/>
              <a:gd name="connsiteY396" fmla="*/ 3788785 h 6246801"/>
              <a:gd name="connsiteX397" fmla="*/ 5339177 w 9384838"/>
              <a:gd name="connsiteY397" fmla="*/ 3939230 h 6246801"/>
              <a:gd name="connsiteX398" fmla="*/ 5364619 w 9384838"/>
              <a:gd name="connsiteY398" fmla="*/ 4014453 h 6246801"/>
              <a:gd name="connsiteX399" fmla="*/ 5364618 w 9384838"/>
              <a:gd name="connsiteY399" fmla="*/ 4014453 h 6246801"/>
              <a:gd name="connsiteX400" fmla="*/ 5364618 w 9384838"/>
              <a:gd name="connsiteY400" fmla="*/ 4089676 h 6246801"/>
              <a:gd name="connsiteX401" fmla="*/ 5313734 w 9384838"/>
              <a:gd name="connsiteY401" fmla="*/ 4289902 h 6246801"/>
              <a:gd name="connsiteX402" fmla="*/ 5238514 w 9384838"/>
              <a:gd name="connsiteY402" fmla="*/ 4416010 h 6246801"/>
              <a:gd name="connsiteX403" fmla="*/ 5213072 w 9384838"/>
              <a:gd name="connsiteY403" fmla="*/ 4440347 h 6246801"/>
              <a:gd name="connsiteX404" fmla="*/ 5163294 w 9384838"/>
              <a:gd name="connsiteY404" fmla="*/ 4440347 h 6246801"/>
              <a:gd name="connsiteX405" fmla="*/ 5137852 w 9384838"/>
              <a:gd name="connsiteY405" fmla="*/ 4465790 h 6246801"/>
              <a:gd name="connsiteX406" fmla="*/ 5163294 w 9384838"/>
              <a:gd name="connsiteY406" fmla="*/ 4465790 h 6246801"/>
              <a:gd name="connsiteX407" fmla="*/ 5062632 w 9384838"/>
              <a:gd name="connsiteY407" fmla="*/ 4616236 h 6246801"/>
              <a:gd name="connsiteX408" fmla="*/ 5038296 w 9384838"/>
              <a:gd name="connsiteY408" fmla="*/ 4691459 h 6246801"/>
              <a:gd name="connsiteX409" fmla="*/ 5012854 w 9384838"/>
              <a:gd name="connsiteY409" fmla="*/ 4716902 h 6246801"/>
              <a:gd name="connsiteX410" fmla="*/ 4987412 w 9384838"/>
              <a:gd name="connsiteY410" fmla="*/ 4792125 h 6246801"/>
              <a:gd name="connsiteX411" fmla="*/ 5012854 w 9384838"/>
              <a:gd name="connsiteY411" fmla="*/ 4917127 h 6246801"/>
              <a:gd name="connsiteX412" fmla="*/ 5062632 w 9384838"/>
              <a:gd name="connsiteY412" fmla="*/ 5043236 h 6246801"/>
              <a:gd name="connsiteX413" fmla="*/ 5013583 w 9384838"/>
              <a:gd name="connsiteY413" fmla="*/ 4993096 h 6246801"/>
              <a:gd name="connsiteX414" fmla="*/ 5062632 w 9384838"/>
              <a:gd name="connsiteY414" fmla="*/ 5043237 h 6246801"/>
              <a:gd name="connsiteX415" fmla="*/ 4987412 w 9384838"/>
              <a:gd name="connsiteY415" fmla="*/ 5043237 h 6246801"/>
              <a:gd name="connsiteX416" fmla="*/ 4963076 w 9384838"/>
              <a:gd name="connsiteY416" fmla="*/ 5017794 h 6246801"/>
              <a:gd name="connsiteX417" fmla="*/ 4862414 w 9384838"/>
              <a:gd name="connsiteY417" fmla="*/ 5067574 h 6246801"/>
              <a:gd name="connsiteX418" fmla="*/ 4812636 w 9384838"/>
              <a:gd name="connsiteY418" fmla="*/ 5142796 h 6246801"/>
              <a:gd name="connsiteX419" fmla="*/ 4812636 w 9384838"/>
              <a:gd name="connsiteY419" fmla="*/ 5193682 h 6246801"/>
              <a:gd name="connsiteX420" fmla="*/ 4787194 w 9384838"/>
              <a:gd name="connsiteY420" fmla="*/ 5243462 h 6246801"/>
              <a:gd name="connsiteX421" fmla="*/ 4711974 w 9384838"/>
              <a:gd name="connsiteY421" fmla="*/ 5268905 h 6246801"/>
              <a:gd name="connsiteX422" fmla="*/ 4686532 w 9384838"/>
              <a:gd name="connsiteY422" fmla="*/ 5243462 h 6246801"/>
              <a:gd name="connsiteX423" fmla="*/ 4636753 w 9384838"/>
              <a:gd name="connsiteY423" fmla="*/ 5268905 h 6246801"/>
              <a:gd name="connsiteX424" fmla="*/ 4611311 w 9384838"/>
              <a:gd name="connsiteY424" fmla="*/ 5293242 h 6246801"/>
              <a:gd name="connsiteX425" fmla="*/ 4561533 w 9384838"/>
              <a:gd name="connsiteY425" fmla="*/ 5344128 h 6246801"/>
              <a:gd name="connsiteX426" fmla="*/ 4536091 w 9384838"/>
              <a:gd name="connsiteY426" fmla="*/ 5293242 h 6246801"/>
              <a:gd name="connsiteX427" fmla="*/ 4561533 w 9384838"/>
              <a:gd name="connsiteY427" fmla="*/ 5293242 h 6246801"/>
              <a:gd name="connsiteX428" fmla="*/ 4561533 w 9384838"/>
              <a:gd name="connsiteY428" fmla="*/ 5268905 h 6246801"/>
              <a:gd name="connsiteX429" fmla="*/ 4585869 w 9384838"/>
              <a:gd name="connsiteY429" fmla="*/ 5218019 h 6246801"/>
              <a:gd name="connsiteX430" fmla="*/ 4585869 w 9384838"/>
              <a:gd name="connsiteY430" fmla="*/ 5193682 h 6246801"/>
              <a:gd name="connsiteX431" fmla="*/ 4611311 w 9384838"/>
              <a:gd name="connsiteY431" fmla="*/ 5168239 h 6246801"/>
              <a:gd name="connsiteX432" fmla="*/ 4611311 w 9384838"/>
              <a:gd name="connsiteY432" fmla="*/ 5142796 h 6246801"/>
              <a:gd name="connsiteX433" fmla="*/ 4585869 w 9384838"/>
              <a:gd name="connsiteY433" fmla="*/ 5142796 h 6246801"/>
              <a:gd name="connsiteX434" fmla="*/ 4611311 w 9384838"/>
              <a:gd name="connsiteY434" fmla="*/ 5118460 h 6246801"/>
              <a:gd name="connsiteX435" fmla="*/ 4636753 w 9384838"/>
              <a:gd name="connsiteY435" fmla="*/ 5118460 h 6246801"/>
              <a:gd name="connsiteX436" fmla="*/ 4636753 w 9384838"/>
              <a:gd name="connsiteY436" fmla="*/ 5093017 h 6246801"/>
              <a:gd name="connsiteX437" fmla="*/ 4686532 w 9384838"/>
              <a:gd name="connsiteY437" fmla="*/ 5067574 h 6246801"/>
              <a:gd name="connsiteX438" fmla="*/ 4737416 w 9384838"/>
              <a:gd name="connsiteY438" fmla="*/ 5043237 h 6246801"/>
              <a:gd name="connsiteX439" fmla="*/ 4737416 w 9384838"/>
              <a:gd name="connsiteY439" fmla="*/ 5017794 h 6246801"/>
              <a:gd name="connsiteX440" fmla="*/ 4737416 w 9384838"/>
              <a:gd name="connsiteY440" fmla="*/ 4992351 h 6246801"/>
              <a:gd name="connsiteX441" fmla="*/ 4686532 w 9384838"/>
              <a:gd name="connsiteY441" fmla="*/ 4942571 h 6246801"/>
              <a:gd name="connsiteX442" fmla="*/ 4662196 w 9384838"/>
              <a:gd name="connsiteY442" fmla="*/ 4968014 h 6246801"/>
              <a:gd name="connsiteX443" fmla="*/ 4636753 w 9384838"/>
              <a:gd name="connsiteY443" fmla="*/ 4968014 h 6246801"/>
              <a:gd name="connsiteX444" fmla="*/ 4611311 w 9384838"/>
              <a:gd name="connsiteY444" fmla="*/ 4942571 h 6246801"/>
              <a:gd name="connsiteX445" fmla="*/ 4585869 w 9384838"/>
              <a:gd name="connsiteY445" fmla="*/ 4992350 h 6246801"/>
              <a:gd name="connsiteX446" fmla="*/ 4611310 w 9384838"/>
              <a:gd name="connsiteY446" fmla="*/ 5017792 h 6246801"/>
              <a:gd name="connsiteX447" fmla="*/ 4611311 w 9384838"/>
              <a:gd name="connsiteY447" fmla="*/ 5017793 h 6246801"/>
              <a:gd name="connsiteX448" fmla="*/ 4536091 w 9384838"/>
              <a:gd name="connsiteY448" fmla="*/ 5043236 h 6246801"/>
              <a:gd name="connsiteX449" fmla="*/ 4510649 w 9384838"/>
              <a:gd name="connsiteY449" fmla="*/ 5043236 h 6246801"/>
              <a:gd name="connsiteX450" fmla="*/ 4510649 w 9384838"/>
              <a:gd name="connsiteY450" fmla="*/ 5118458 h 6246801"/>
              <a:gd name="connsiteX451" fmla="*/ 4561533 w 9384838"/>
              <a:gd name="connsiteY451" fmla="*/ 5168238 h 6246801"/>
              <a:gd name="connsiteX452" fmla="*/ 4536091 w 9384838"/>
              <a:gd name="connsiteY452" fmla="*/ 5168238 h 6246801"/>
              <a:gd name="connsiteX453" fmla="*/ 4510649 w 9384838"/>
              <a:gd name="connsiteY453" fmla="*/ 5168238 h 6246801"/>
              <a:gd name="connsiteX454" fmla="*/ 4510649 w 9384838"/>
              <a:gd name="connsiteY454" fmla="*/ 5193681 h 6246801"/>
              <a:gd name="connsiteX455" fmla="*/ 4486313 w 9384838"/>
              <a:gd name="connsiteY455" fmla="*/ 5168238 h 6246801"/>
              <a:gd name="connsiteX456" fmla="*/ 4486313 w 9384838"/>
              <a:gd name="connsiteY456" fmla="*/ 5118458 h 6246801"/>
              <a:gd name="connsiteX457" fmla="*/ 4460871 w 9384838"/>
              <a:gd name="connsiteY457" fmla="*/ 5093016 h 6246801"/>
              <a:gd name="connsiteX458" fmla="*/ 4385651 w 9384838"/>
              <a:gd name="connsiteY458" fmla="*/ 5067573 h 6246801"/>
              <a:gd name="connsiteX459" fmla="*/ 4310431 w 9384838"/>
              <a:gd name="connsiteY459" fmla="*/ 5093016 h 6246801"/>
              <a:gd name="connsiteX460" fmla="*/ 4284989 w 9384838"/>
              <a:gd name="connsiteY460" fmla="*/ 5142795 h 6246801"/>
              <a:gd name="connsiteX461" fmla="*/ 4284989 w 9384838"/>
              <a:gd name="connsiteY461" fmla="*/ 5142796 h 6246801"/>
              <a:gd name="connsiteX462" fmla="*/ 4260653 w 9384838"/>
              <a:gd name="connsiteY462" fmla="*/ 5168239 h 6246801"/>
              <a:gd name="connsiteX463" fmla="*/ 4260653 w 9384838"/>
              <a:gd name="connsiteY463" fmla="*/ 5193683 h 6246801"/>
              <a:gd name="connsiteX464" fmla="*/ 4284989 w 9384838"/>
              <a:gd name="connsiteY464" fmla="*/ 5243462 h 6246801"/>
              <a:gd name="connsiteX465" fmla="*/ 4235211 w 9384838"/>
              <a:gd name="connsiteY465" fmla="*/ 5268905 h 6246801"/>
              <a:gd name="connsiteX466" fmla="*/ 4185433 w 9384838"/>
              <a:gd name="connsiteY466" fmla="*/ 5344128 h 6246801"/>
              <a:gd name="connsiteX467" fmla="*/ 4110213 w 9384838"/>
              <a:gd name="connsiteY467" fmla="*/ 5369571 h 6246801"/>
              <a:gd name="connsiteX468" fmla="*/ 4084771 w 9384838"/>
              <a:gd name="connsiteY468" fmla="*/ 5318685 h 6246801"/>
              <a:gd name="connsiteX469" fmla="*/ 4110213 w 9384838"/>
              <a:gd name="connsiteY469" fmla="*/ 5243462 h 6246801"/>
              <a:gd name="connsiteX470" fmla="*/ 4134549 w 9384838"/>
              <a:gd name="connsiteY470" fmla="*/ 5193683 h 6246801"/>
              <a:gd name="connsiteX471" fmla="*/ 4134549 w 9384838"/>
              <a:gd name="connsiteY471" fmla="*/ 5168239 h 6246801"/>
              <a:gd name="connsiteX472" fmla="*/ 4185433 w 9384838"/>
              <a:gd name="connsiteY472" fmla="*/ 5168239 h 6246801"/>
              <a:gd name="connsiteX473" fmla="*/ 4209769 w 9384838"/>
              <a:gd name="connsiteY473" fmla="*/ 5142796 h 6246801"/>
              <a:gd name="connsiteX474" fmla="*/ 4185433 w 9384838"/>
              <a:gd name="connsiteY474" fmla="*/ 5118460 h 6246801"/>
              <a:gd name="connsiteX475" fmla="*/ 4084771 w 9384838"/>
              <a:gd name="connsiteY475" fmla="*/ 5093017 h 6246801"/>
              <a:gd name="connsiteX476" fmla="*/ 4034993 w 9384838"/>
              <a:gd name="connsiteY476" fmla="*/ 5142796 h 6246801"/>
              <a:gd name="connsiteX477" fmla="*/ 3958666 w 9384838"/>
              <a:gd name="connsiteY477" fmla="*/ 5168239 h 6246801"/>
              <a:gd name="connsiteX478" fmla="*/ 3908904 w 9384838"/>
              <a:gd name="connsiteY478" fmla="*/ 5218019 h 6246801"/>
              <a:gd name="connsiteX479" fmla="*/ 3859127 w 9384838"/>
              <a:gd name="connsiteY479" fmla="*/ 5293242 h 6246801"/>
              <a:gd name="connsiteX480" fmla="*/ 3758465 w 9384838"/>
              <a:gd name="connsiteY480" fmla="*/ 5243462 h 6246801"/>
              <a:gd name="connsiteX481" fmla="*/ 3708688 w 9384838"/>
              <a:gd name="connsiteY481" fmla="*/ 5243462 h 6246801"/>
              <a:gd name="connsiteX482" fmla="*/ 3582584 w 9384838"/>
              <a:gd name="connsiteY482" fmla="*/ 5193683 h 6246801"/>
              <a:gd name="connsiteX483" fmla="*/ 3589545 w 9384838"/>
              <a:gd name="connsiteY483" fmla="*/ 5173103 h 6246801"/>
              <a:gd name="connsiteX484" fmla="*/ 3589543 w 9384838"/>
              <a:gd name="connsiteY484" fmla="*/ 5173102 h 6246801"/>
              <a:gd name="connsiteX485" fmla="*/ 3582582 w 9384838"/>
              <a:gd name="connsiteY485" fmla="*/ 5193682 h 6246801"/>
              <a:gd name="connsiteX486" fmla="*/ 3382367 w 9384838"/>
              <a:gd name="connsiteY486" fmla="*/ 5193682 h 6246801"/>
              <a:gd name="connsiteX487" fmla="*/ 3421081 w 9384838"/>
              <a:gd name="connsiteY487" fmla="*/ 5164921 h 6246801"/>
              <a:gd name="connsiteX488" fmla="*/ 3483028 w 9384838"/>
              <a:gd name="connsiteY488" fmla="*/ 5168239 h 6246801"/>
              <a:gd name="connsiteX489" fmla="*/ 3532805 w 9384838"/>
              <a:gd name="connsiteY489" fmla="*/ 5168239 h 6246801"/>
              <a:gd name="connsiteX490" fmla="*/ 3532805 w 9384838"/>
              <a:gd name="connsiteY490" fmla="*/ 5118459 h 6246801"/>
              <a:gd name="connsiteX491" fmla="*/ 3507365 w 9384838"/>
              <a:gd name="connsiteY491" fmla="*/ 5093016 h 6246801"/>
              <a:gd name="connsiteX492" fmla="*/ 3483028 w 9384838"/>
              <a:gd name="connsiteY492" fmla="*/ 5118459 h 6246801"/>
              <a:gd name="connsiteX493" fmla="*/ 3432144 w 9384838"/>
              <a:gd name="connsiteY493" fmla="*/ 5093016 h 6246801"/>
              <a:gd name="connsiteX494" fmla="*/ 3407808 w 9384838"/>
              <a:gd name="connsiteY494" fmla="*/ 5093016 h 6246801"/>
              <a:gd name="connsiteX495" fmla="*/ 3407808 w 9384838"/>
              <a:gd name="connsiteY495" fmla="*/ 5043237 h 6246801"/>
              <a:gd name="connsiteX496" fmla="*/ 3382367 w 9384838"/>
              <a:gd name="connsiteY496" fmla="*/ 5043237 h 6246801"/>
              <a:gd name="connsiteX497" fmla="*/ 3356924 w 9384838"/>
              <a:gd name="connsiteY497" fmla="*/ 5093016 h 6246801"/>
              <a:gd name="connsiteX498" fmla="*/ 3382367 w 9384838"/>
              <a:gd name="connsiteY498" fmla="*/ 5118459 h 6246801"/>
              <a:gd name="connsiteX499" fmla="*/ 3382367 w 9384838"/>
              <a:gd name="connsiteY499" fmla="*/ 5142796 h 6246801"/>
              <a:gd name="connsiteX500" fmla="*/ 3331482 w 9384838"/>
              <a:gd name="connsiteY500" fmla="*/ 5093016 h 6246801"/>
              <a:gd name="connsiteX501" fmla="*/ 3356924 w 9384838"/>
              <a:gd name="connsiteY501" fmla="*/ 5067573 h 6246801"/>
              <a:gd name="connsiteX502" fmla="*/ 3356924 w 9384838"/>
              <a:gd name="connsiteY502" fmla="*/ 4992351 h 6246801"/>
              <a:gd name="connsiteX503" fmla="*/ 3407808 w 9384838"/>
              <a:gd name="connsiteY503" fmla="*/ 4942571 h 6246801"/>
              <a:gd name="connsiteX504" fmla="*/ 3356924 w 9384838"/>
              <a:gd name="connsiteY504" fmla="*/ 4942571 h 6246801"/>
              <a:gd name="connsiteX505" fmla="*/ 3349625 w 9384838"/>
              <a:gd name="connsiteY505" fmla="*/ 4928288 h 6246801"/>
              <a:gd name="connsiteX506" fmla="*/ 3349624 w 9384838"/>
              <a:gd name="connsiteY506" fmla="*/ 4928288 h 6246801"/>
              <a:gd name="connsiteX507" fmla="*/ 3356924 w 9384838"/>
              <a:gd name="connsiteY507" fmla="*/ 4942571 h 6246801"/>
              <a:gd name="connsiteX508" fmla="*/ 3281703 w 9384838"/>
              <a:gd name="connsiteY508" fmla="*/ 4968014 h 6246801"/>
              <a:gd name="connsiteX509" fmla="*/ 3256260 w 9384838"/>
              <a:gd name="connsiteY509" fmla="*/ 5017794 h 6246801"/>
              <a:gd name="connsiteX510" fmla="*/ 3181041 w 9384838"/>
              <a:gd name="connsiteY510" fmla="*/ 5067573 h 6246801"/>
              <a:gd name="connsiteX511" fmla="*/ 3206483 w 9384838"/>
              <a:gd name="connsiteY511" fmla="*/ 5118459 h 6246801"/>
              <a:gd name="connsiteX512" fmla="*/ 3181041 w 9384838"/>
              <a:gd name="connsiteY512" fmla="*/ 5142796 h 6246801"/>
              <a:gd name="connsiteX513" fmla="*/ 3231925 w 9384838"/>
              <a:gd name="connsiteY513" fmla="*/ 5168239 h 6246801"/>
              <a:gd name="connsiteX514" fmla="*/ 3281703 w 9384838"/>
              <a:gd name="connsiteY514" fmla="*/ 5218019 h 6246801"/>
              <a:gd name="connsiteX515" fmla="*/ 3331481 w 9384838"/>
              <a:gd name="connsiteY515" fmla="*/ 5268905 h 6246801"/>
              <a:gd name="connsiteX516" fmla="*/ 3281703 w 9384838"/>
              <a:gd name="connsiteY516" fmla="*/ 5293242 h 6246801"/>
              <a:gd name="connsiteX517" fmla="*/ 3281703 w 9384838"/>
              <a:gd name="connsiteY517" fmla="*/ 5318685 h 6246801"/>
              <a:gd name="connsiteX518" fmla="*/ 3256260 w 9384838"/>
              <a:gd name="connsiteY518" fmla="*/ 5293242 h 6246801"/>
              <a:gd name="connsiteX519" fmla="*/ 3206483 w 9384838"/>
              <a:gd name="connsiteY519" fmla="*/ 5293242 h 6246801"/>
              <a:gd name="connsiteX520" fmla="*/ 3181041 w 9384838"/>
              <a:gd name="connsiteY520" fmla="*/ 5293242 h 6246801"/>
              <a:gd name="connsiteX521" fmla="*/ 3056044 w 9384838"/>
              <a:gd name="connsiteY521" fmla="*/ 5293242 h 6246801"/>
              <a:gd name="connsiteX522" fmla="*/ 3030601 w 9384838"/>
              <a:gd name="connsiteY522" fmla="*/ 5344128 h 6246801"/>
              <a:gd name="connsiteX523" fmla="*/ 3006265 w 9384838"/>
              <a:gd name="connsiteY523" fmla="*/ 5344128 h 6246801"/>
              <a:gd name="connsiteX524" fmla="*/ 2980823 w 9384838"/>
              <a:gd name="connsiteY524" fmla="*/ 5369571 h 6246801"/>
              <a:gd name="connsiteX525" fmla="*/ 3006265 w 9384838"/>
              <a:gd name="connsiteY525" fmla="*/ 5393907 h 6246801"/>
              <a:gd name="connsiteX526" fmla="*/ 2980823 w 9384838"/>
              <a:gd name="connsiteY526" fmla="*/ 5419350 h 6246801"/>
              <a:gd name="connsiteX527" fmla="*/ 2905602 w 9384838"/>
              <a:gd name="connsiteY527" fmla="*/ 5444793 h 6246801"/>
              <a:gd name="connsiteX528" fmla="*/ 2880162 w 9384838"/>
              <a:gd name="connsiteY528" fmla="*/ 5520016 h 6246801"/>
              <a:gd name="connsiteX529" fmla="*/ 2880159 w 9384838"/>
              <a:gd name="connsiteY529" fmla="*/ 5520016 h 6246801"/>
              <a:gd name="connsiteX530" fmla="*/ 2830382 w 9384838"/>
              <a:gd name="connsiteY530" fmla="*/ 5544353 h 6246801"/>
              <a:gd name="connsiteX531" fmla="*/ 2804941 w 9384838"/>
              <a:gd name="connsiteY531" fmla="*/ 5569796 h 6246801"/>
              <a:gd name="connsiteX532" fmla="*/ 2755160 w 9384838"/>
              <a:gd name="connsiteY532" fmla="*/ 5595239 h 6246801"/>
              <a:gd name="connsiteX533" fmla="*/ 2679941 w 9384838"/>
              <a:gd name="connsiteY533" fmla="*/ 5569796 h 6246801"/>
              <a:gd name="connsiteX534" fmla="*/ 2629058 w 9384838"/>
              <a:gd name="connsiteY534" fmla="*/ 5494573 h 6246801"/>
              <a:gd name="connsiteX535" fmla="*/ 2629058 w 9384838"/>
              <a:gd name="connsiteY535" fmla="*/ 5444794 h 6246801"/>
              <a:gd name="connsiteX536" fmla="*/ 2579280 w 9384838"/>
              <a:gd name="connsiteY536" fmla="*/ 5393908 h 6246801"/>
              <a:gd name="connsiteX537" fmla="*/ 2579280 w 9384838"/>
              <a:gd name="connsiteY537" fmla="*/ 5344128 h 6246801"/>
              <a:gd name="connsiteX538" fmla="*/ 2529501 w 9384838"/>
              <a:gd name="connsiteY538" fmla="*/ 5318685 h 6246801"/>
              <a:gd name="connsiteX539" fmla="*/ 2553838 w 9384838"/>
              <a:gd name="connsiteY539" fmla="*/ 5293242 h 6246801"/>
              <a:gd name="connsiteX540" fmla="*/ 2579280 w 9384838"/>
              <a:gd name="connsiteY540" fmla="*/ 5268905 h 6246801"/>
              <a:gd name="connsiteX541" fmla="*/ 2579280 w 9384838"/>
              <a:gd name="connsiteY541" fmla="*/ 5243462 h 6246801"/>
              <a:gd name="connsiteX542" fmla="*/ 2629058 w 9384838"/>
              <a:gd name="connsiteY542" fmla="*/ 5218019 h 6246801"/>
              <a:gd name="connsiteX543" fmla="*/ 2604722 w 9384838"/>
              <a:gd name="connsiteY543" fmla="*/ 5193682 h 6246801"/>
              <a:gd name="connsiteX544" fmla="*/ 2579280 w 9384838"/>
              <a:gd name="connsiteY544" fmla="*/ 5142796 h 6246801"/>
              <a:gd name="connsiteX545" fmla="*/ 2579280 w 9384838"/>
              <a:gd name="connsiteY545" fmla="*/ 5142795 h 6246801"/>
              <a:gd name="connsiteX546" fmla="*/ 2705382 w 9384838"/>
              <a:gd name="connsiteY546" fmla="*/ 5093015 h 6246801"/>
              <a:gd name="connsiteX547" fmla="*/ 2755160 w 9384838"/>
              <a:gd name="connsiteY547" fmla="*/ 5043236 h 6246801"/>
              <a:gd name="connsiteX548" fmla="*/ 2755160 w 9384838"/>
              <a:gd name="connsiteY548" fmla="*/ 4992350 h 6246801"/>
              <a:gd name="connsiteX549" fmla="*/ 2729719 w 9384838"/>
              <a:gd name="connsiteY549" fmla="*/ 4968013 h 6246801"/>
              <a:gd name="connsiteX550" fmla="*/ 2705383 w 9384838"/>
              <a:gd name="connsiteY550" fmla="*/ 4942570 h 6246801"/>
              <a:gd name="connsiteX551" fmla="*/ 2679942 w 9384838"/>
              <a:gd name="connsiteY551" fmla="*/ 4942570 h 6246801"/>
              <a:gd name="connsiteX552" fmla="*/ 2654500 w 9384838"/>
              <a:gd name="connsiteY552" fmla="*/ 4968013 h 6246801"/>
              <a:gd name="connsiteX553" fmla="*/ 2604722 w 9384838"/>
              <a:gd name="connsiteY553" fmla="*/ 4968013 h 6246801"/>
              <a:gd name="connsiteX554" fmla="*/ 2529503 w 9384838"/>
              <a:gd name="connsiteY554" fmla="*/ 4917127 h 6246801"/>
              <a:gd name="connsiteX555" fmla="*/ 2529503 w 9384838"/>
              <a:gd name="connsiteY555" fmla="*/ 4867348 h 6246801"/>
              <a:gd name="connsiteX556" fmla="*/ 2454282 w 9384838"/>
              <a:gd name="connsiteY556" fmla="*/ 4841905 h 6246801"/>
              <a:gd name="connsiteX557" fmla="*/ 2454282 w 9384838"/>
              <a:gd name="connsiteY557" fmla="*/ 4867348 h 6246801"/>
              <a:gd name="connsiteX558" fmla="*/ 2428840 w 9384838"/>
              <a:gd name="connsiteY558" fmla="*/ 4841905 h 6246801"/>
              <a:gd name="connsiteX559" fmla="*/ 2379063 w 9384838"/>
              <a:gd name="connsiteY559" fmla="*/ 4841905 h 6246801"/>
              <a:gd name="connsiteX560" fmla="*/ 2353620 w 9384838"/>
              <a:gd name="connsiteY560" fmla="*/ 4867348 h 6246801"/>
              <a:gd name="connsiteX561" fmla="*/ 2353620 w 9384838"/>
              <a:gd name="connsiteY561" fmla="*/ 4867347 h 6246801"/>
              <a:gd name="connsiteX562" fmla="*/ 2328178 w 9384838"/>
              <a:gd name="connsiteY562" fmla="*/ 4841904 h 6246801"/>
              <a:gd name="connsiteX563" fmla="*/ 2303843 w 9384838"/>
              <a:gd name="connsiteY563" fmla="*/ 4841904 h 6246801"/>
              <a:gd name="connsiteX564" fmla="*/ 2278401 w 9384838"/>
              <a:gd name="connsiteY564" fmla="*/ 4817568 h 6246801"/>
              <a:gd name="connsiteX565" fmla="*/ 2252958 w 9384838"/>
              <a:gd name="connsiteY565" fmla="*/ 4841904 h 6246801"/>
              <a:gd name="connsiteX566" fmla="*/ 2303843 w 9384838"/>
              <a:gd name="connsiteY566" fmla="*/ 4867347 h 6246801"/>
              <a:gd name="connsiteX567" fmla="*/ 2228623 w 9384838"/>
              <a:gd name="connsiteY567" fmla="*/ 4892790 h 6246801"/>
              <a:gd name="connsiteX568" fmla="*/ 2177740 w 9384838"/>
              <a:gd name="connsiteY568" fmla="*/ 4841904 h 6246801"/>
              <a:gd name="connsiteX569" fmla="*/ 2153404 w 9384838"/>
              <a:gd name="connsiteY569" fmla="*/ 4867347 h 6246801"/>
              <a:gd name="connsiteX570" fmla="*/ 2153404 w 9384838"/>
              <a:gd name="connsiteY570" fmla="*/ 4892790 h 6246801"/>
              <a:gd name="connsiteX571" fmla="*/ 2127962 w 9384838"/>
              <a:gd name="connsiteY571" fmla="*/ 4942570 h 6246801"/>
              <a:gd name="connsiteX572" fmla="*/ 2102518 w 9384838"/>
              <a:gd name="connsiteY572" fmla="*/ 4917127 h 6246801"/>
              <a:gd name="connsiteX573" fmla="*/ 2078183 w 9384838"/>
              <a:gd name="connsiteY573" fmla="*/ 4917127 h 6246801"/>
              <a:gd name="connsiteX574" fmla="*/ 2078183 w 9384838"/>
              <a:gd name="connsiteY574" fmla="*/ 4867347 h 6246801"/>
              <a:gd name="connsiteX575" fmla="*/ 2027299 w 9384838"/>
              <a:gd name="connsiteY575" fmla="*/ 4867347 h 6246801"/>
              <a:gd name="connsiteX576" fmla="*/ 2001857 w 9384838"/>
              <a:gd name="connsiteY576" fmla="*/ 4892790 h 6246801"/>
              <a:gd name="connsiteX577" fmla="*/ 1952080 w 9384838"/>
              <a:gd name="connsiteY577" fmla="*/ 4892790 h 6246801"/>
              <a:gd name="connsiteX578" fmla="*/ 1902303 w 9384838"/>
              <a:gd name="connsiteY578" fmla="*/ 4917127 h 6246801"/>
              <a:gd name="connsiteX579" fmla="*/ 1876860 w 9384838"/>
              <a:gd name="connsiteY579" fmla="*/ 4892790 h 6246801"/>
              <a:gd name="connsiteX580" fmla="*/ 1876860 w 9384838"/>
              <a:gd name="connsiteY580" fmla="*/ 4867347 h 6246801"/>
              <a:gd name="connsiteX581" fmla="*/ 1851419 w 9384838"/>
              <a:gd name="connsiteY581" fmla="*/ 4892790 h 6246801"/>
              <a:gd name="connsiteX582" fmla="*/ 1827080 w 9384838"/>
              <a:gd name="connsiteY582" fmla="*/ 4892790 h 6246801"/>
              <a:gd name="connsiteX583" fmla="*/ 1801640 w 9384838"/>
              <a:gd name="connsiteY583" fmla="*/ 4867347 h 6246801"/>
              <a:gd name="connsiteX584" fmla="*/ 1801640 w 9384838"/>
              <a:gd name="connsiteY584" fmla="*/ 4892790 h 6246801"/>
              <a:gd name="connsiteX585" fmla="*/ 1776198 w 9384838"/>
              <a:gd name="connsiteY585" fmla="*/ 4917127 h 6246801"/>
              <a:gd name="connsiteX586" fmla="*/ 1751861 w 9384838"/>
              <a:gd name="connsiteY586" fmla="*/ 4892790 h 6246801"/>
              <a:gd name="connsiteX587" fmla="*/ 1726419 w 9384838"/>
              <a:gd name="connsiteY587" fmla="*/ 4892790 h 6246801"/>
              <a:gd name="connsiteX588" fmla="*/ 1700977 w 9384838"/>
              <a:gd name="connsiteY588" fmla="*/ 4917127 h 6246801"/>
              <a:gd name="connsiteX589" fmla="*/ 1676640 w 9384838"/>
              <a:gd name="connsiteY589" fmla="*/ 4892790 h 6246801"/>
              <a:gd name="connsiteX590" fmla="*/ 1625756 w 9384838"/>
              <a:gd name="connsiteY590" fmla="*/ 4917127 h 6246801"/>
              <a:gd name="connsiteX591" fmla="*/ 1601421 w 9384838"/>
              <a:gd name="connsiteY591" fmla="*/ 4917127 h 6246801"/>
              <a:gd name="connsiteX592" fmla="*/ 1575979 w 9384838"/>
              <a:gd name="connsiteY592" fmla="*/ 4892790 h 6246801"/>
              <a:gd name="connsiteX593" fmla="*/ 1575979 w 9384838"/>
              <a:gd name="connsiteY593" fmla="*/ 4867347 h 6246801"/>
              <a:gd name="connsiteX594" fmla="*/ 1575979 w 9384838"/>
              <a:gd name="connsiteY594" fmla="*/ 4841904 h 6246801"/>
              <a:gd name="connsiteX595" fmla="*/ 1526200 w 9384838"/>
              <a:gd name="connsiteY595" fmla="*/ 4817568 h 6246801"/>
              <a:gd name="connsiteX596" fmla="*/ 1450978 w 9384838"/>
              <a:gd name="connsiteY596" fmla="*/ 4867347 h 6246801"/>
              <a:gd name="connsiteX597" fmla="*/ 1425540 w 9384838"/>
              <a:gd name="connsiteY597" fmla="*/ 4867347 h 6246801"/>
              <a:gd name="connsiteX598" fmla="*/ 1425540 w 9384838"/>
              <a:gd name="connsiteY598" fmla="*/ 4867348 h 6246801"/>
              <a:gd name="connsiteX599" fmla="*/ 1425540 w 9384838"/>
              <a:gd name="connsiteY599" fmla="*/ 4917127 h 6246801"/>
              <a:gd name="connsiteX600" fmla="*/ 1400097 w 9384838"/>
              <a:gd name="connsiteY600" fmla="*/ 4942570 h 6246801"/>
              <a:gd name="connsiteX601" fmla="*/ 1400097 w 9384838"/>
              <a:gd name="connsiteY601" fmla="*/ 4992350 h 6246801"/>
              <a:gd name="connsiteX602" fmla="*/ 1350319 w 9384838"/>
              <a:gd name="connsiteY602" fmla="*/ 4992350 h 6246801"/>
              <a:gd name="connsiteX603" fmla="*/ 1350319 w 9384838"/>
              <a:gd name="connsiteY603" fmla="*/ 5043236 h 6246801"/>
              <a:gd name="connsiteX604" fmla="*/ 1299435 w 9384838"/>
              <a:gd name="connsiteY604" fmla="*/ 4992350 h 6246801"/>
              <a:gd name="connsiteX605" fmla="*/ 1249656 w 9384838"/>
              <a:gd name="connsiteY605" fmla="*/ 4917127 h 6246801"/>
              <a:gd name="connsiteX606" fmla="*/ 1224214 w 9384838"/>
              <a:gd name="connsiteY606" fmla="*/ 4917127 h 6246801"/>
              <a:gd name="connsiteX607" fmla="*/ 1148993 w 9384838"/>
              <a:gd name="connsiteY607" fmla="*/ 4892791 h 6246801"/>
              <a:gd name="connsiteX608" fmla="*/ 1124658 w 9384838"/>
              <a:gd name="connsiteY608" fmla="*/ 4917127 h 6246801"/>
              <a:gd name="connsiteX609" fmla="*/ 1124658 w 9384838"/>
              <a:gd name="connsiteY609" fmla="*/ 4892791 h 6246801"/>
              <a:gd name="connsiteX610" fmla="*/ 1099215 w 9384838"/>
              <a:gd name="connsiteY610" fmla="*/ 4917127 h 6246801"/>
              <a:gd name="connsiteX611" fmla="*/ 1073771 w 9384838"/>
              <a:gd name="connsiteY611" fmla="*/ 4892791 h 6246801"/>
              <a:gd name="connsiteX612" fmla="*/ 1049435 w 9384838"/>
              <a:gd name="connsiteY612" fmla="*/ 4917127 h 6246801"/>
              <a:gd name="connsiteX613" fmla="*/ 998551 w 9384838"/>
              <a:gd name="connsiteY613" fmla="*/ 4917127 h 6246801"/>
              <a:gd name="connsiteX614" fmla="*/ 998551 w 9384838"/>
              <a:gd name="connsiteY614" fmla="*/ 4892791 h 6246801"/>
              <a:gd name="connsiteX615" fmla="*/ 948773 w 9384838"/>
              <a:gd name="connsiteY615" fmla="*/ 4841905 h 6246801"/>
              <a:gd name="connsiteX616" fmla="*/ 898995 w 9384838"/>
              <a:gd name="connsiteY616" fmla="*/ 4867348 h 6246801"/>
              <a:gd name="connsiteX617" fmla="*/ 898995 w 9384838"/>
              <a:gd name="connsiteY617" fmla="*/ 4792125 h 6246801"/>
              <a:gd name="connsiteX618" fmla="*/ 923331 w 9384838"/>
              <a:gd name="connsiteY618" fmla="*/ 4766682 h 6246801"/>
              <a:gd name="connsiteX619" fmla="*/ 923331 w 9384838"/>
              <a:gd name="connsiteY619" fmla="*/ 4716902 h 6246801"/>
              <a:gd name="connsiteX620" fmla="*/ 923331 w 9384838"/>
              <a:gd name="connsiteY620" fmla="*/ 4691459 h 6246801"/>
              <a:gd name="connsiteX621" fmla="*/ 974215 w 9384838"/>
              <a:gd name="connsiteY621" fmla="*/ 4691459 h 6246801"/>
              <a:gd name="connsiteX622" fmla="*/ 998551 w 9384838"/>
              <a:gd name="connsiteY622" fmla="*/ 4667122 h 6246801"/>
              <a:gd name="connsiteX623" fmla="*/ 1049435 w 9384838"/>
              <a:gd name="connsiteY623" fmla="*/ 4716902 h 6246801"/>
              <a:gd name="connsiteX624" fmla="*/ 1148993 w 9384838"/>
              <a:gd name="connsiteY624" fmla="*/ 4716902 h 6246801"/>
              <a:gd name="connsiteX625" fmla="*/ 1174436 w 9384838"/>
              <a:gd name="connsiteY625" fmla="*/ 4667122 h 6246801"/>
              <a:gd name="connsiteX626" fmla="*/ 1224214 w 9384838"/>
              <a:gd name="connsiteY626" fmla="*/ 4667122 h 6246801"/>
              <a:gd name="connsiteX627" fmla="*/ 1249656 w 9384838"/>
              <a:gd name="connsiteY627" fmla="*/ 4616236 h 6246801"/>
              <a:gd name="connsiteX628" fmla="*/ 1275099 w 9384838"/>
              <a:gd name="connsiteY628" fmla="*/ 4616236 h 6246801"/>
              <a:gd name="connsiteX629" fmla="*/ 1275099 w 9384838"/>
              <a:gd name="connsiteY629" fmla="*/ 4616237 h 6246801"/>
              <a:gd name="connsiteX630" fmla="*/ 1350319 w 9384838"/>
              <a:gd name="connsiteY630" fmla="*/ 4616237 h 6246801"/>
              <a:gd name="connsiteX631" fmla="*/ 1374654 w 9384838"/>
              <a:gd name="connsiteY631" fmla="*/ 4590794 h 6246801"/>
              <a:gd name="connsiteX632" fmla="*/ 1425539 w 9384838"/>
              <a:gd name="connsiteY632" fmla="*/ 4566457 h 6246801"/>
              <a:gd name="connsiteX633" fmla="*/ 1550537 w 9384838"/>
              <a:gd name="connsiteY633" fmla="*/ 4491234 h 6246801"/>
              <a:gd name="connsiteX634" fmla="*/ 1651201 w 9384838"/>
              <a:gd name="connsiteY634" fmla="*/ 4440348 h 6246801"/>
              <a:gd name="connsiteX635" fmla="*/ 1751865 w 9384838"/>
              <a:gd name="connsiteY635" fmla="*/ 4416011 h 6246801"/>
              <a:gd name="connsiteX636" fmla="*/ 1776201 w 9384838"/>
              <a:gd name="connsiteY636" fmla="*/ 4365125 h 6246801"/>
              <a:gd name="connsiteX637" fmla="*/ 1751865 w 9384838"/>
              <a:gd name="connsiteY637" fmla="*/ 4340788 h 6246801"/>
              <a:gd name="connsiteX638" fmla="*/ 1801642 w 9384838"/>
              <a:gd name="connsiteY638" fmla="*/ 4340788 h 6246801"/>
              <a:gd name="connsiteX639" fmla="*/ 1827082 w 9384838"/>
              <a:gd name="connsiteY639" fmla="*/ 4315345 h 6246801"/>
              <a:gd name="connsiteX640" fmla="*/ 1902304 w 9384838"/>
              <a:gd name="connsiteY640" fmla="*/ 4340788 h 6246801"/>
              <a:gd name="connsiteX641" fmla="*/ 1952081 w 9384838"/>
              <a:gd name="connsiteY641" fmla="*/ 4315345 h 6246801"/>
              <a:gd name="connsiteX642" fmla="*/ 2001860 w 9384838"/>
              <a:gd name="connsiteY642" fmla="*/ 4340788 h 6246801"/>
              <a:gd name="connsiteX643" fmla="*/ 1952081 w 9384838"/>
              <a:gd name="connsiteY643" fmla="*/ 4340788 h 6246801"/>
              <a:gd name="connsiteX644" fmla="*/ 1952081 w 9384838"/>
              <a:gd name="connsiteY644" fmla="*/ 4390568 h 6246801"/>
              <a:gd name="connsiteX645" fmla="*/ 2027302 w 9384838"/>
              <a:gd name="connsiteY645" fmla="*/ 4416011 h 6246801"/>
              <a:gd name="connsiteX646" fmla="*/ 2052742 w 9384838"/>
              <a:gd name="connsiteY646" fmla="*/ 4416011 h 6246801"/>
              <a:gd name="connsiteX647" fmla="*/ 2102518 w 9384838"/>
              <a:gd name="connsiteY647" fmla="*/ 4390568 h 6246801"/>
              <a:gd name="connsiteX648" fmla="*/ 2127962 w 9384838"/>
              <a:gd name="connsiteY648" fmla="*/ 4390568 h 6246801"/>
              <a:gd name="connsiteX649" fmla="*/ 2203182 w 9384838"/>
              <a:gd name="connsiteY649" fmla="*/ 4440348 h 6246801"/>
              <a:gd name="connsiteX650" fmla="*/ 2328178 w 9384838"/>
              <a:gd name="connsiteY650" fmla="*/ 4465791 h 6246801"/>
              <a:gd name="connsiteX651" fmla="*/ 2428839 w 9384838"/>
              <a:gd name="connsiteY651" fmla="*/ 4465791 h 6246801"/>
              <a:gd name="connsiteX652" fmla="*/ 2478617 w 9384838"/>
              <a:gd name="connsiteY652" fmla="*/ 4440348 h 6246801"/>
              <a:gd name="connsiteX653" fmla="*/ 2529503 w 9384838"/>
              <a:gd name="connsiteY653" fmla="*/ 4416011 h 6246801"/>
              <a:gd name="connsiteX654" fmla="*/ 2579280 w 9384838"/>
              <a:gd name="connsiteY654" fmla="*/ 4440348 h 6246801"/>
              <a:gd name="connsiteX655" fmla="*/ 2629058 w 9384838"/>
              <a:gd name="connsiteY655" fmla="*/ 4440348 h 6246801"/>
              <a:gd name="connsiteX656" fmla="*/ 2679941 w 9384838"/>
              <a:gd name="connsiteY656" fmla="*/ 4465791 h 6246801"/>
              <a:gd name="connsiteX657" fmla="*/ 2679941 w 9384838"/>
              <a:gd name="connsiteY657" fmla="*/ 4465790 h 6246801"/>
              <a:gd name="connsiteX658" fmla="*/ 2705383 w 9384838"/>
              <a:gd name="connsiteY658" fmla="*/ 4465790 h 6246801"/>
              <a:gd name="connsiteX659" fmla="*/ 2804940 w 9384838"/>
              <a:gd name="connsiteY659" fmla="*/ 4440347 h 6246801"/>
              <a:gd name="connsiteX660" fmla="*/ 2830382 w 9384838"/>
              <a:gd name="connsiteY660" fmla="*/ 4491233 h 6246801"/>
              <a:gd name="connsiteX661" fmla="*/ 2804940 w 9384838"/>
              <a:gd name="connsiteY661" fmla="*/ 4515570 h 6246801"/>
              <a:gd name="connsiteX662" fmla="*/ 2780604 w 9384838"/>
              <a:gd name="connsiteY662" fmla="*/ 4541013 h 6246801"/>
              <a:gd name="connsiteX663" fmla="*/ 2804940 w 9384838"/>
              <a:gd name="connsiteY663" fmla="*/ 4566456 h 6246801"/>
              <a:gd name="connsiteX664" fmla="*/ 2804940 w 9384838"/>
              <a:gd name="connsiteY664" fmla="*/ 4590793 h 6246801"/>
              <a:gd name="connsiteX665" fmla="*/ 2855825 w 9384838"/>
              <a:gd name="connsiteY665" fmla="*/ 4590793 h 6246801"/>
              <a:gd name="connsiteX666" fmla="*/ 2855825 w 9384838"/>
              <a:gd name="connsiteY666" fmla="*/ 4566456 h 6246801"/>
              <a:gd name="connsiteX667" fmla="*/ 2880159 w 9384838"/>
              <a:gd name="connsiteY667" fmla="*/ 4566456 h 6246801"/>
              <a:gd name="connsiteX668" fmla="*/ 2880159 w 9384838"/>
              <a:gd name="connsiteY668" fmla="*/ 4605916 h 6246801"/>
              <a:gd name="connsiteX669" fmla="*/ 2880162 w 9384838"/>
              <a:gd name="connsiteY669" fmla="*/ 4605918 h 6246801"/>
              <a:gd name="connsiteX670" fmla="*/ 2880162 w 9384838"/>
              <a:gd name="connsiteY670" fmla="*/ 4566457 h 6246801"/>
              <a:gd name="connsiteX671" fmla="*/ 2931045 w 9384838"/>
              <a:gd name="connsiteY671" fmla="*/ 4616236 h 6246801"/>
              <a:gd name="connsiteX672" fmla="*/ 2980823 w 9384838"/>
              <a:gd name="connsiteY672" fmla="*/ 4641679 h 6246801"/>
              <a:gd name="connsiteX673" fmla="*/ 3006265 w 9384838"/>
              <a:gd name="connsiteY673" fmla="*/ 4616236 h 6246801"/>
              <a:gd name="connsiteX674" fmla="*/ 3030601 w 9384838"/>
              <a:gd name="connsiteY674" fmla="*/ 4616236 h 6246801"/>
              <a:gd name="connsiteX675" fmla="*/ 3056044 w 9384838"/>
              <a:gd name="connsiteY675" fmla="*/ 4590793 h 6246801"/>
              <a:gd name="connsiteX676" fmla="*/ 3105820 w 9384838"/>
              <a:gd name="connsiteY676" fmla="*/ 4590793 h 6246801"/>
              <a:gd name="connsiteX677" fmla="*/ 3131263 w 9384838"/>
              <a:gd name="connsiteY677" fmla="*/ 4541014 h 6246801"/>
              <a:gd name="connsiteX678" fmla="*/ 3131263 w 9384838"/>
              <a:gd name="connsiteY678" fmla="*/ 4590793 h 6246801"/>
              <a:gd name="connsiteX679" fmla="*/ 3156704 w 9384838"/>
              <a:gd name="connsiteY679" fmla="*/ 4566457 h 6246801"/>
              <a:gd name="connsiteX680" fmla="*/ 3181041 w 9384838"/>
              <a:gd name="connsiteY680" fmla="*/ 4515571 h 6246801"/>
              <a:gd name="connsiteX681" fmla="*/ 3156704 w 9384838"/>
              <a:gd name="connsiteY681" fmla="*/ 4440348 h 6246801"/>
              <a:gd name="connsiteX682" fmla="*/ 3131263 w 9384838"/>
              <a:gd name="connsiteY682" fmla="*/ 4416011 h 6246801"/>
              <a:gd name="connsiteX683" fmla="*/ 3181041 w 9384838"/>
              <a:gd name="connsiteY683" fmla="*/ 4365125 h 6246801"/>
              <a:gd name="connsiteX684" fmla="*/ 3231924 w 9384838"/>
              <a:gd name="connsiteY684" fmla="*/ 4340788 h 6246801"/>
              <a:gd name="connsiteX685" fmla="*/ 3256260 w 9384838"/>
              <a:gd name="connsiteY685" fmla="*/ 4289902 h 6246801"/>
              <a:gd name="connsiteX686" fmla="*/ 3281703 w 9384838"/>
              <a:gd name="connsiteY686" fmla="*/ 4289902 h 6246801"/>
              <a:gd name="connsiteX687" fmla="*/ 3281705 w 9384838"/>
              <a:gd name="connsiteY687" fmla="*/ 4289902 h 6246801"/>
              <a:gd name="connsiteX688" fmla="*/ 3307147 w 9384838"/>
              <a:gd name="connsiteY688" fmla="*/ 4265565 h 6246801"/>
              <a:gd name="connsiteX689" fmla="*/ 3356924 w 9384838"/>
              <a:gd name="connsiteY689" fmla="*/ 4265565 h 6246801"/>
              <a:gd name="connsiteX690" fmla="*/ 3457589 w 9384838"/>
              <a:gd name="connsiteY690" fmla="*/ 4190342 h 6246801"/>
              <a:gd name="connsiteX691" fmla="*/ 3558250 w 9384838"/>
              <a:gd name="connsiteY691" fmla="*/ 4089676 h 6246801"/>
              <a:gd name="connsiteX692" fmla="*/ 3582585 w 9384838"/>
              <a:gd name="connsiteY692" fmla="*/ 4014453 h 6246801"/>
              <a:gd name="connsiteX693" fmla="*/ 3608026 w 9384838"/>
              <a:gd name="connsiteY693" fmla="*/ 3989010 h 6246801"/>
              <a:gd name="connsiteX694" fmla="*/ 3582585 w 9384838"/>
              <a:gd name="connsiteY694" fmla="*/ 3963567 h 6246801"/>
              <a:gd name="connsiteX695" fmla="*/ 3608026 w 9384838"/>
              <a:gd name="connsiteY695" fmla="*/ 3913787 h 6246801"/>
              <a:gd name="connsiteX696" fmla="*/ 3582585 w 9384838"/>
              <a:gd name="connsiteY696" fmla="*/ 3888344 h 6246801"/>
              <a:gd name="connsiteX697" fmla="*/ 3608026 w 9384838"/>
              <a:gd name="connsiteY697" fmla="*/ 3838565 h 6246801"/>
              <a:gd name="connsiteX698" fmla="*/ 3633468 w 9384838"/>
              <a:gd name="connsiteY698" fmla="*/ 3813122 h 6246801"/>
              <a:gd name="connsiteX699" fmla="*/ 3683247 w 9384838"/>
              <a:gd name="connsiteY699" fmla="*/ 3788785 h 6246801"/>
              <a:gd name="connsiteX700" fmla="*/ 3708689 w 9384838"/>
              <a:gd name="connsiteY700" fmla="*/ 3813122 h 6246801"/>
              <a:gd name="connsiteX701" fmla="*/ 3783908 w 9384838"/>
              <a:gd name="connsiteY701" fmla="*/ 3788785 h 6246801"/>
              <a:gd name="connsiteX702" fmla="*/ 3883464 w 9384838"/>
              <a:gd name="connsiteY702" fmla="*/ 3763342 h 6246801"/>
              <a:gd name="connsiteX703" fmla="*/ 3883464 w 9384838"/>
              <a:gd name="connsiteY703" fmla="*/ 3813122 h 6246801"/>
              <a:gd name="connsiteX704" fmla="*/ 3833686 w 9384838"/>
              <a:gd name="connsiteY704" fmla="*/ 3813122 h 6246801"/>
              <a:gd name="connsiteX705" fmla="*/ 3808245 w 9384838"/>
              <a:gd name="connsiteY705" fmla="*/ 3838565 h 6246801"/>
              <a:gd name="connsiteX706" fmla="*/ 3808245 w 9384838"/>
              <a:gd name="connsiteY706" fmla="*/ 3888344 h 6246801"/>
              <a:gd name="connsiteX707" fmla="*/ 3758467 w 9384838"/>
              <a:gd name="connsiteY707" fmla="*/ 3864008 h 6246801"/>
              <a:gd name="connsiteX708" fmla="*/ 3708689 w 9384838"/>
              <a:gd name="connsiteY708" fmla="*/ 3913787 h 6246801"/>
              <a:gd name="connsiteX709" fmla="*/ 3683247 w 9384838"/>
              <a:gd name="connsiteY709" fmla="*/ 3888344 h 6246801"/>
              <a:gd name="connsiteX710" fmla="*/ 3633468 w 9384838"/>
              <a:gd name="connsiteY710" fmla="*/ 3913787 h 6246801"/>
              <a:gd name="connsiteX711" fmla="*/ 3657804 w 9384838"/>
              <a:gd name="connsiteY711" fmla="*/ 3939230 h 6246801"/>
              <a:gd name="connsiteX712" fmla="*/ 3633468 w 9384838"/>
              <a:gd name="connsiteY712" fmla="*/ 3963567 h 6246801"/>
              <a:gd name="connsiteX713" fmla="*/ 3657804 w 9384838"/>
              <a:gd name="connsiteY713" fmla="*/ 3963567 h 6246801"/>
              <a:gd name="connsiteX714" fmla="*/ 3683247 w 9384838"/>
              <a:gd name="connsiteY714" fmla="*/ 3989010 h 6246801"/>
              <a:gd name="connsiteX715" fmla="*/ 3708689 w 9384838"/>
              <a:gd name="connsiteY715" fmla="*/ 3989010 h 6246801"/>
              <a:gd name="connsiteX716" fmla="*/ 3708689 w 9384838"/>
              <a:gd name="connsiteY716" fmla="*/ 4014453 h 6246801"/>
              <a:gd name="connsiteX717" fmla="*/ 3708688 w 9384838"/>
              <a:gd name="connsiteY717" fmla="*/ 4014453 h 6246801"/>
              <a:gd name="connsiteX718" fmla="*/ 3657804 w 9384838"/>
              <a:gd name="connsiteY718" fmla="*/ 4064233 h 6246801"/>
              <a:gd name="connsiteX719" fmla="*/ 3683246 w 9384838"/>
              <a:gd name="connsiteY719" fmla="*/ 4139455 h 6246801"/>
              <a:gd name="connsiteX720" fmla="*/ 3808243 w 9384838"/>
              <a:gd name="connsiteY720" fmla="*/ 4164898 h 6246801"/>
              <a:gd name="connsiteX721" fmla="*/ 3833684 w 9384838"/>
              <a:gd name="connsiteY721" fmla="*/ 4089676 h 6246801"/>
              <a:gd name="connsiteX722" fmla="*/ 3958666 w 9384838"/>
              <a:gd name="connsiteY722" fmla="*/ 4089676 h 6246801"/>
              <a:gd name="connsiteX723" fmla="*/ 4084770 w 9384838"/>
              <a:gd name="connsiteY723" fmla="*/ 4064233 h 6246801"/>
              <a:gd name="connsiteX724" fmla="*/ 4185432 w 9384838"/>
              <a:gd name="connsiteY724" fmla="*/ 4064233 h 6246801"/>
              <a:gd name="connsiteX725" fmla="*/ 4460870 w 9384838"/>
              <a:gd name="connsiteY725" fmla="*/ 3888345 h 6246801"/>
              <a:gd name="connsiteX726" fmla="*/ 4510648 w 9384838"/>
              <a:gd name="connsiteY726" fmla="*/ 3763342 h 6246801"/>
              <a:gd name="connsiteX727" fmla="*/ 4761751 w 9384838"/>
              <a:gd name="connsiteY727" fmla="*/ 3713562 h 6246801"/>
              <a:gd name="connsiteX728" fmla="*/ 4836971 w 9384838"/>
              <a:gd name="connsiteY728" fmla="*/ 3612896 h 6246801"/>
              <a:gd name="connsiteX729" fmla="*/ 4887855 w 9384838"/>
              <a:gd name="connsiteY729" fmla="*/ 3487894 h 6246801"/>
              <a:gd name="connsiteX730" fmla="*/ 4887855 w 9384838"/>
              <a:gd name="connsiteY730" fmla="*/ 3487893 h 6246801"/>
              <a:gd name="connsiteX731" fmla="*/ 4937633 w 9384838"/>
              <a:gd name="connsiteY731" fmla="*/ 3437007 h 6246801"/>
              <a:gd name="connsiteX732" fmla="*/ 5012854 w 9384838"/>
              <a:gd name="connsiteY732" fmla="*/ 3387227 h 6246801"/>
              <a:gd name="connsiteX733" fmla="*/ 5038296 w 9384838"/>
              <a:gd name="connsiteY733" fmla="*/ 3336341 h 6246801"/>
              <a:gd name="connsiteX734" fmla="*/ 5113516 w 9384838"/>
              <a:gd name="connsiteY734" fmla="*/ 3236782 h 6246801"/>
              <a:gd name="connsiteX735" fmla="*/ 5137852 w 9384838"/>
              <a:gd name="connsiteY735" fmla="*/ 3185896 h 6246801"/>
              <a:gd name="connsiteX736" fmla="*/ 5163294 w 9384838"/>
              <a:gd name="connsiteY736" fmla="*/ 3161560 h 6246801"/>
              <a:gd name="connsiteX737" fmla="*/ 5238514 w 9384838"/>
              <a:gd name="connsiteY737" fmla="*/ 3011116 h 6246801"/>
              <a:gd name="connsiteX738" fmla="*/ 5263957 w 9384838"/>
              <a:gd name="connsiteY738" fmla="*/ 2860672 h 6246801"/>
              <a:gd name="connsiteX739" fmla="*/ 5188736 w 9384838"/>
              <a:gd name="connsiteY739" fmla="*/ 2809788 h 6246801"/>
              <a:gd name="connsiteX740" fmla="*/ 5163294 w 9384838"/>
              <a:gd name="connsiteY740" fmla="*/ 2835229 h 6246801"/>
              <a:gd name="connsiteX741" fmla="*/ 5137852 w 9384838"/>
              <a:gd name="connsiteY741" fmla="*/ 2835229 h 6246801"/>
              <a:gd name="connsiteX742" fmla="*/ 5137852 w 9384838"/>
              <a:gd name="connsiteY742" fmla="*/ 2785450 h 6246801"/>
              <a:gd name="connsiteX743" fmla="*/ 5188736 w 9384838"/>
              <a:gd name="connsiteY743" fmla="*/ 2785450 h 6246801"/>
              <a:gd name="connsiteX744" fmla="*/ 5263957 w 9384838"/>
              <a:gd name="connsiteY744" fmla="*/ 2734563 h 6246801"/>
              <a:gd name="connsiteX745" fmla="*/ 5339177 w 9384838"/>
              <a:gd name="connsiteY745" fmla="*/ 2609561 h 6246801"/>
              <a:gd name="connsiteX746" fmla="*/ 5289399 w 9384838"/>
              <a:gd name="connsiteY746" fmla="*/ 2534339 h 6246801"/>
              <a:gd name="connsiteX747" fmla="*/ 5289931 w 9384838"/>
              <a:gd name="connsiteY747" fmla="*/ 2534660 h 6246801"/>
              <a:gd name="connsiteX748" fmla="*/ 5289398 w 9384838"/>
              <a:gd name="connsiteY748" fmla="*/ 2534339 h 6246801"/>
              <a:gd name="connsiteX749" fmla="*/ 5313734 w 9384838"/>
              <a:gd name="connsiteY749" fmla="*/ 2483451 h 6246801"/>
              <a:gd name="connsiteX750" fmla="*/ 5289398 w 9384838"/>
              <a:gd name="connsiteY750" fmla="*/ 2459115 h 6246801"/>
              <a:gd name="connsiteX751" fmla="*/ 5364618 w 9384838"/>
              <a:gd name="connsiteY751" fmla="*/ 2408231 h 6246801"/>
              <a:gd name="connsiteX752" fmla="*/ 5388954 w 9384838"/>
              <a:gd name="connsiteY752" fmla="*/ 2433674 h 6246801"/>
              <a:gd name="connsiteX753" fmla="*/ 5464174 w 9384838"/>
              <a:gd name="connsiteY753" fmla="*/ 2408231 h 6246801"/>
              <a:gd name="connsiteX754" fmla="*/ 5515059 w 9384838"/>
              <a:gd name="connsiteY754" fmla="*/ 2333007 h 6246801"/>
              <a:gd name="connsiteX755" fmla="*/ 5539394 w 9384838"/>
              <a:gd name="connsiteY755" fmla="*/ 2257785 h 6246801"/>
              <a:gd name="connsiteX756" fmla="*/ 5539394 w 9384838"/>
              <a:gd name="connsiteY756" fmla="*/ 2233447 h 6246801"/>
              <a:gd name="connsiteX757" fmla="*/ 5564837 w 9384838"/>
              <a:gd name="connsiteY757" fmla="*/ 2182565 h 6246801"/>
              <a:gd name="connsiteX758" fmla="*/ 5614615 w 9384838"/>
              <a:gd name="connsiteY758" fmla="*/ 2233447 h 6246801"/>
              <a:gd name="connsiteX759" fmla="*/ 5640057 w 9384838"/>
              <a:gd name="connsiteY759" fmla="*/ 2208005 h 6246801"/>
              <a:gd name="connsiteX760" fmla="*/ 5665499 w 9384838"/>
              <a:gd name="connsiteY760" fmla="*/ 2233447 h 6246801"/>
              <a:gd name="connsiteX761" fmla="*/ 5665499 w 9384838"/>
              <a:gd name="connsiteY761" fmla="*/ 2257785 h 6246801"/>
              <a:gd name="connsiteX762" fmla="*/ 5640057 w 9384838"/>
              <a:gd name="connsiteY762" fmla="*/ 2408231 h 6246801"/>
              <a:gd name="connsiteX763" fmla="*/ 5689835 w 9384838"/>
              <a:gd name="connsiteY763" fmla="*/ 2433674 h 6246801"/>
              <a:gd name="connsiteX764" fmla="*/ 5740719 w 9384838"/>
              <a:gd name="connsiteY764" fmla="*/ 2408231 h 6246801"/>
              <a:gd name="connsiteX765" fmla="*/ 5765055 w 9384838"/>
              <a:gd name="connsiteY765" fmla="*/ 2358450 h 6246801"/>
              <a:gd name="connsiteX766" fmla="*/ 5840275 w 9384838"/>
              <a:gd name="connsiteY766" fmla="*/ 2459115 h 6246801"/>
              <a:gd name="connsiteX767" fmla="*/ 5891159 w 9384838"/>
              <a:gd name="connsiteY767" fmla="*/ 2408231 h 6246801"/>
              <a:gd name="connsiteX768" fmla="*/ 5940937 w 9384838"/>
              <a:gd name="connsiteY768" fmla="*/ 2283229 h 6246801"/>
              <a:gd name="connsiteX769" fmla="*/ 5891159 w 9384838"/>
              <a:gd name="connsiteY769" fmla="*/ 2208005 h 6246801"/>
              <a:gd name="connsiteX770" fmla="*/ 5840275 w 9384838"/>
              <a:gd name="connsiteY770" fmla="*/ 2257785 h 6246801"/>
              <a:gd name="connsiteX771" fmla="*/ 5715277 w 9384838"/>
              <a:gd name="connsiteY771" fmla="*/ 2283229 h 6246801"/>
              <a:gd name="connsiteX772" fmla="*/ 5765055 w 9384838"/>
              <a:gd name="connsiteY772" fmla="*/ 2132783 h 6246801"/>
              <a:gd name="connsiteX773" fmla="*/ 5840275 w 9384838"/>
              <a:gd name="connsiteY773" fmla="*/ 2081897 h 6246801"/>
              <a:gd name="connsiteX774" fmla="*/ 8270546 w 9384838"/>
              <a:gd name="connsiteY774" fmla="*/ 1474959 h 6246801"/>
              <a:gd name="connsiteX775" fmla="*/ 8282255 w 9384838"/>
              <a:gd name="connsiteY775" fmla="*/ 1480813 h 6246801"/>
              <a:gd name="connsiteX776" fmla="*/ 8274449 w 9384838"/>
              <a:gd name="connsiteY776" fmla="*/ 1490571 h 6246801"/>
              <a:gd name="connsiteX777" fmla="*/ 8264691 w 9384838"/>
              <a:gd name="connsiteY777" fmla="*/ 1491546 h 6246801"/>
              <a:gd name="connsiteX778" fmla="*/ 8247128 w 9384838"/>
              <a:gd name="connsiteY778" fmla="*/ 1501304 h 6246801"/>
              <a:gd name="connsiteX779" fmla="*/ 8250055 w 9384838"/>
              <a:gd name="connsiteY779" fmla="*/ 1485692 h 6246801"/>
              <a:gd name="connsiteX780" fmla="*/ 8265667 w 9384838"/>
              <a:gd name="connsiteY780" fmla="*/ 1485692 h 6246801"/>
              <a:gd name="connsiteX781" fmla="*/ 8270546 w 9384838"/>
              <a:gd name="connsiteY781" fmla="*/ 1474959 h 6246801"/>
              <a:gd name="connsiteX782" fmla="*/ 8187608 w 9384838"/>
              <a:gd name="connsiteY782" fmla="*/ 1463250 h 6246801"/>
              <a:gd name="connsiteX783" fmla="*/ 8203220 w 9384838"/>
              <a:gd name="connsiteY783" fmla="*/ 1472032 h 6246801"/>
              <a:gd name="connsiteX784" fmla="*/ 8215904 w 9384838"/>
              <a:gd name="connsiteY784" fmla="*/ 1471056 h 6246801"/>
              <a:gd name="connsiteX785" fmla="*/ 8214929 w 9384838"/>
              <a:gd name="connsiteY785" fmla="*/ 1479838 h 6246801"/>
              <a:gd name="connsiteX786" fmla="*/ 8216880 w 9384838"/>
              <a:gd name="connsiteY786" fmla="*/ 1484717 h 6246801"/>
              <a:gd name="connsiteX787" fmla="*/ 8195414 w 9384838"/>
              <a:gd name="connsiteY787" fmla="*/ 1482765 h 6246801"/>
              <a:gd name="connsiteX788" fmla="*/ 8197365 w 9384838"/>
              <a:gd name="connsiteY788" fmla="*/ 1476909 h 6246801"/>
              <a:gd name="connsiteX789" fmla="*/ 8187608 w 9384838"/>
              <a:gd name="connsiteY789" fmla="*/ 1463250 h 6246801"/>
              <a:gd name="connsiteX790" fmla="*/ 8289085 w 9384838"/>
              <a:gd name="connsiteY790" fmla="*/ 1415439 h 6246801"/>
              <a:gd name="connsiteX791" fmla="*/ 8307624 w 9384838"/>
              <a:gd name="connsiteY791" fmla="*/ 1425197 h 6246801"/>
              <a:gd name="connsiteX792" fmla="*/ 8318357 w 9384838"/>
              <a:gd name="connsiteY792" fmla="*/ 1429100 h 6246801"/>
              <a:gd name="connsiteX793" fmla="*/ 8307624 w 9384838"/>
              <a:gd name="connsiteY793" fmla="*/ 1443734 h 6246801"/>
              <a:gd name="connsiteX794" fmla="*/ 8313478 w 9384838"/>
              <a:gd name="connsiteY794" fmla="*/ 1452516 h 6246801"/>
              <a:gd name="connsiteX795" fmla="*/ 8282255 w 9384838"/>
              <a:gd name="connsiteY795" fmla="*/ 1469104 h 6246801"/>
              <a:gd name="connsiteX796" fmla="*/ 8280303 w 9384838"/>
              <a:gd name="connsiteY796" fmla="*/ 1453493 h 6246801"/>
              <a:gd name="connsiteX797" fmla="*/ 8269570 w 9384838"/>
              <a:gd name="connsiteY797" fmla="*/ 1425197 h 6246801"/>
              <a:gd name="connsiteX798" fmla="*/ 8289085 w 9384838"/>
              <a:gd name="connsiteY798" fmla="*/ 1415439 h 6246801"/>
              <a:gd name="connsiteX799" fmla="*/ 8360314 w 9384838"/>
              <a:gd name="connsiteY799" fmla="*/ 1357869 h 6246801"/>
              <a:gd name="connsiteX800" fmla="*/ 8376902 w 9384838"/>
              <a:gd name="connsiteY800" fmla="*/ 1366651 h 6246801"/>
              <a:gd name="connsiteX801" fmla="*/ 8379829 w 9384838"/>
              <a:gd name="connsiteY801" fmla="*/ 1382264 h 6246801"/>
              <a:gd name="connsiteX802" fmla="*/ 8349581 w 9384838"/>
              <a:gd name="connsiteY802" fmla="*/ 1375434 h 6246801"/>
              <a:gd name="connsiteX803" fmla="*/ 8360314 w 9384838"/>
              <a:gd name="connsiteY803" fmla="*/ 1357869 h 6246801"/>
              <a:gd name="connsiteX804" fmla="*/ 8571073 w 9384838"/>
              <a:gd name="connsiteY804" fmla="*/ 1228098 h 6246801"/>
              <a:gd name="connsiteX805" fmla="*/ 8597418 w 9384838"/>
              <a:gd name="connsiteY805" fmla="*/ 1253467 h 6246801"/>
              <a:gd name="connsiteX806" fmla="*/ 8592539 w 9384838"/>
              <a:gd name="connsiteY806" fmla="*/ 1260297 h 6246801"/>
              <a:gd name="connsiteX807" fmla="*/ 8592539 w 9384838"/>
              <a:gd name="connsiteY807" fmla="*/ 1272981 h 6246801"/>
              <a:gd name="connsiteX808" fmla="*/ 8572049 w 9384838"/>
              <a:gd name="connsiteY808" fmla="*/ 1273957 h 6246801"/>
              <a:gd name="connsiteX809" fmla="*/ 8561316 w 9384838"/>
              <a:gd name="connsiteY809" fmla="*/ 1285666 h 6246801"/>
              <a:gd name="connsiteX810" fmla="*/ 8554486 w 9384838"/>
              <a:gd name="connsiteY810" fmla="*/ 1302253 h 6246801"/>
              <a:gd name="connsiteX811" fmla="*/ 8533995 w 9384838"/>
              <a:gd name="connsiteY811" fmla="*/ 1311035 h 6246801"/>
              <a:gd name="connsiteX812" fmla="*/ 8510577 w 9384838"/>
              <a:gd name="connsiteY812" fmla="*/ 1309083 h 6246801"/>
              <a:gd name="connsiteX813" fmla="*/ 8505699 w 9384838"/>
              <a:gd name="connsiteY813" fmla="*/ 1331526 h 6246801"/>
              <a:gd name="connsiteX814" fmla="*/ 8494966 w 9384838"/>
              <a:gd name="connsiteY814" fmla="*/ 1335428 h 6246801"/>
              <a:gd name="connsiteX815" fmla="*/ 8482281 w 9384838"/>
              <a:gd name="connsiteY815" fmla="*/ 1312986 h 6246801"/>
              <a:gd name="connsiteX816" fmla="*/ 8474475 w 9384838"/>
              <a:gd name="connsiteY816" fmla="*/ 1303229 h 6246801"/>
              <a:gd name="connsiteX817" fmla="*/ 8467645 w 9384838"/>
              <a:gd name="connsiteY817" fmla="*/ 1279811 h 6246801"/>
              <a:gd name="connsiteX818" fmla="*/ 8476427 w 9384838"/>
              <a:gd name="connsiteY818" fmla="*/ 1270054 h 6246801"/>
              <a:gd name="connsiteX819" fmla="*/ 8524238 w 9384838"/>
              <a:gd name="connsiteY819" fmla="*/ 1261273 h 6246801"/>
              <a:gd name="connsiteX820" fmla="*/ 8551558 w 9384838"/>
              <a:gd name="connsiteY820" fmla="*/ 1236879 h 6246801"/>
              <a:gd name="connsiteX821" fmla="*/ 8567170 w 9384838"/>
              <a:gd name="connsiteY821" fmla="*/ 1237855 h 6246801"/>
              <a:gd name="connsiteX822" fmla="*/ 8571073 w 9384838"/>
              <a:gd name="connsiteY822" fmla="*/ 1228098 h 6246801"/>
              <a:gd name="connsiteX823" fmla="*/ 8306648 w 9384838"/>
              <a:gd name="connsiteY823" fmla="*/ 884639 h 6246801"/>
              <a:gd name="connsiteX824" fmla="*/ 8328114 w 9384838"/>
              <a:gd name="connsiteY824" fmla="*/ 903178 h 6246801"/>
              <a:gd name="connsiteX825" fmla="*/ 8334944 w 9384838"/>
              <a:gd name="connsiteY825" fmla="*/ 917814 h 6246801"/>
              <a:gd name="connsiteX826" fmla="*/ 8368119 w 9384838"/>
              <a:gd name="connsiteY826" fmla="*/ 935377 h 6246801"/>
              <a:gd name="connsiteX827" fmla="*/ 8422761 w 9384838"/>
              <a:gd name="connsiteY827" fmla="*/ 939280 h 6246801"/>
              <a:gd name="connsiteX828" fmla="*/ 8461790 w 9384838"/>
              <a:gd name="connsiteY828" fmla="*/ 922693 h 6246801"/>
              <a:gd name="connsiteX829" fmla="*/ 8450081 w 9384838"/>
              <a:gd name="connsiteY829" fmla="*/ 963674 h 6246801"/>
              <a:gd name="connsiteX830" fmla="*/ 8431542 w 9384838"/>
              <a:gd name="connsiteY830" fmla="*/ 975382 h 6246801"/>
              <a:gd name="connsiteX831" fmla="*/ 8415930 w 9384838"/>
              <a:gd name="connsiteY831" fmla="*/ 963674 h 6246801"/>
              <a:gd name="connsiteX832" fmla="*/ 8397391 w 9384838"/>
              <a:gd name="connsiteY832" fmla="*/ 963674 h 6246801"/>
              <a:gd name="connsiteX833" fmla="*/ 8359338 w 9384838"/>
              <a:gd name="connsiteY833" fmla="*/ 1014411 h 6246801"/>
              <a:gd name="connsiteX834" fmla="*/ 8284206 w 9384838"/>
              <a:gd name="connsiteY834" fmla="*/ 1020265 h 6246801"/>
              <a:gd name="connsiteX835" fmla="*/ 8247128 w 9384838"/>
              <a:gd name="connsiteY835" fmla="*/ 1070028 h 6246801"/>
              <a:gd name="connsiteX836" fmla="*/ 8212977 w 9384838"/>
              <a:gd name="connsiteY836" fmla="*/ 1083688 h 6246801"/>
              <a:gd name="connsiteX837" fmla="*/ 8184681 w 9384838"/>
              <a:gd name="connsiteY837" fmla="*/ 1151014 h 6246801"/>
              <a:gd name="connsiteX838" fmla="*/ 8163215 w 9384838"/>
              <a:gd name="connsiteY838" fmla="*/ 1151014 h 6246801"/>
              <a:gd name="connsiteX839" fmla="*/ 8155409 w 9384838"/>
              <a:gd name="connsiteY839" fmla="*/ 1207607 h 6246801"/>
              <a:gd name="connsiteX840" fmla="*/ 8099792 w 9384838"/>
              <a:gd name="connsiteY840" fmla="*/ 1223219 h 6246801"/>
              <a:gd name="connsiteX841" fmla="*/ 8077350 w 9384838"/>
              <a:gd name="connsiteY841" fmla="*/ 1247612 h 6246801"/>
              <a:gd name="connsiteX842" fmla="*/ 8066617 w 9384838"/>
              <a:gd name="connsiteY842" fmla="*/ 1319817 h 6246801"/>
              <a:gd name="connsiteX843" fmla="*/ 8057835 w 9384838"/>
              <a:gd name="connsiteY843" fmla="*/ 1315914 h 6246801"/>
              <a:gd name="connsiteX844" fmla="*/ 8009048 w 9384838"/>
              <a:gd name="connsiteY844" fmla="*/ 1320793 h 6246801"/>
              <a:gd name="connsiteX845" fmla="*/ 8009048 w 9384838"/>
              <a:gd name="connsiteY845" fmla="*/ 1309084 h 6246801"/>
              <a:gd name="connsiteX846" fmla="*/ 8010024 w 9384838"/>
              <a:gd name="connsiteY846" fmla="*/ 1293472 h 6246801"/>
              <a:gd name="connsiteX847" fmla="*/ 8002218 w 9384838"/>
              <a:gd name="connsiteY847" fmla="*/ 1262248 h 6246801"/>
              <a:gd name="connsiteX848" fmla="*/ 8013927 w 9384838"/>
              <a:gd name="connsiteY848" fmla="*/ 1254442 h 6246801"/>
              <a:gd name="connsiteX849" fmla="*/ 8038320 w 9384838"/>
              <a:gd name="connsiteY849" fmla="*/ 1219316 h 6246801"/>
              <a:gd name="connsiteX850" fmla="*/ 8077350 w 9384838"/>
              <a:gd name="connsiteY850" fmla="*/ 1190044 h 6246801"/>
              <a:gd name="connsiteX851" fmla="*/ 8108573 w 9384838"/>
              <a:gd name="connsiteY851" fmla="*/ 1167602 h 6246801"/>
              <a:gd name="connsiteX852" fmla="*/ 8111501 w 9384838"/>
              <a:gd name="connsiteY852" fmla="*/ 1154917 h 6246801"/>
              <a:gd name="connsiteX853" fmla="*/ 8135894 w 9384838"/>
              <a:gd name="connsiteY853" fmla="*/ 1148087 h 6246801"/>
              <a:gd name="connsiteX854" fmla="*/ 8141748 w 9384838"/>
              <a:gd name="connsiteY854" fmla="*/ 1130524 h 6246801"/>
              <a:gd name="connsiteX855" fmla="*/ 8135894 w 9384838"/>
              <a:gd name="connsiteY855" fmla="*/ 1121742 h 6246801"/>
              <a:gd name="connsiteX856" fmla="*/ 8143700 w 9384838"/>
              <a:gd name="connsiteY856" fmla="*/ 1104179 h 6246801"/>
              <a:gd name="connsiteX857" fmla="*/ 8200293 w 9384838"/>
              <a:gd name="connsiteY857" fmla="*/ 1030998 h 6246801"/>
              <a:gd name="connsiteX858" fmla="*/ 8231516 w 9384838"/>
              <a:gd name="connsiteY858" fmla="*/ 993920 h 6246801"/>
              <a:gd name="connsiteX859" fmla="*/ 8245176 w 9384838"/>
              <a:gd name="connsiteY859" fmla="*/ 957819 h 6246801"/>
              <a:gd name="connsiteX860" fmla="*/ 8258837 w 9384838"/>
              <a:gd name="connsiteY860" fmla="*/ 944159 h 6246801"/>
              <a:gd name="connsiteX861" fmla="*/ 8260788 w 9384838"/>
              <a:gd name="connsiteY861" fmla="*/ 920741 h 6246801"/>
              <a:gd name="connsiteX862" fmla="*/ 8289085 w 9384838"/>
              <a:gd name="connsiteY862" fmla="*/ 889516 h 6246801"/>
              <a:gd name="connsiteX863" fmla="*/ 8306648 w 9384838"/>
              <a:gd name="connsiteY863" fmla="*/ 884639 h 6246801"/>
              <a:gd name="connsiteX864" fmla="*/ 9328245 w 9384838"/>
              <a:gd name="connsiteY864" fmla="*/ 311878 h 6246801"/>
              <a:gd name="connsiteX865" fmla="*/ 9371178 w 9384838"/>
              <a:gd name="connsiteY865" fmla="*/ 317733 h 6246801"/>
              <a:gd name="connsiteX866" fmla="*/ 9384838 w 9384838"/>
              <a:gd name="connsiteY866" fmla="*/ 341150 h 6246801"/>
              <a:gd name="connsiteX867" fmla="*/ 9357517 w 9384838"/>
              <a:gd name="connsiteY867" fmla="*/ 360665 h 6246801"/>
              <a:gd name="connsiteX868" fmla="*/ 9357517 w 9384838"/>
              <a:gd name="connsiteY868" fmla="*/ 378228 h 6246801"/>
              <a:gd name="connsiteX869" fmla="*/ 9371178 w 9384838"/>
              <a:gd name="connsiteY869" fmla="*/ 393840 h 6246801"/>
              <a:gd name="connsiteX870" fmla="*/ 9367275 w 9384838"/>
              <a:gd name="connsiteY870" fmla="*/ 427015 h 6246801"/>
              <a:gd name="connsiteX871" fmla="*/ 9314585 w 9384838"/>
              <a:gd name="connsiteY871" fmla="*/ 427015 h 6246801"/>
              <a:gd name="connsiteX872" fmla="*/ 9250186 w 9384838"/>
              <a:gd name="connsiteY872" fmla="*/ 440675 h 6246801"/>
              <a:gd name="connsiteX873" fmla="*/ 9213108 w 9384838"/>
              <a:gd name="connsiteY873" fmla="*/ 471899 h 6246801"/>
              <a:gd name="connsiteX874" fmla="*/ 9162370 w 9384838"/>
              <a:gd name="connsiteY874" fmla="*/ 491414 h 6246801"/>
              <a:gd name="connsiteX875" fmla="*/ 9099923 w 9384838"/>
              <a:gd name="connsiteY875" fmla="*/ 526540 h 6246801"/>
              <a:gd name="connsiteX876" fmla="*/ 9035524 w 9384838"/>
              <a:gd name="connsiteY876" fmla="*/ 587036 h 6246801"/>
              <a:gd name="connsiteX877" fmla="*/ 8996494 w 9384838"/>
              <a:gd name="connsiteY877" fmla="*/ 635822 h 6246801"/>
              <a:gd name="connsiteX878" fmla="*/ 8961368 w 9384838"/>
              <a:gd name="connsiteY878" fmla="*/ 637774 h 6246801"/>
              <a:gd name="connsiteX879" fmla="*/ 8951610 w 9384838"/>
              <a:gd name="connsiteY879" fmla="*/ 647531 h 6246801"/>
              <a:gd name="connsiteX880" fmla="*/ 8926241 w 9384838"/>
              <a:gd name="connsiteY880" fmla="*/ 637774 h 6246801"/>
              <a:gd name="connsiteX881" fmla="*/ 8916484 w 9384838"/>
              <a:gd name="connsiteY881" fmla="*/ 608501 h 6246801"/>
              <a:gd name="connsiteX882" fmla="*/ 8883309 w 9384838"/>
              <a:gd name="connsiteY882" fmla="*/ 622162 h 6246801"/>
              <a:gd name="connsiteX883" fmla="*/ 8877454 w 9384838"/>
              <a:gd name="connsiteY883" fmla="*/ 651434 h 6246801"/>
              <a:gd name="connsiteX884" fmla="*/ 8887212 w 9384838"/>
              <a:gd name="connsiteY884" fmla="*/ 665094 h 6246801"/>
              <a:gd name="connsiteX885" fmla="*/ 8846231 w 9384838"/>
              <a:gd name="connsiteY885" fmla="*/ 719735 h 6246801"/>
              <a:gd name="connsiteX886" fmla="*/ 8799395 w 9384838"/>
              <a:gd name="connsiteY886" fmla="*/ 749008 h 6246801"/>
              <a:gd name="connsiteX887" fmla="*/ 8766220 w 9384838"/>
              <a:gd name="connsiteY887" fmla="*/ 774380 h 6246801"/>
              <a:gd name="connsiteX888" fmla="*/ 8731094 w 9384838"/>
              <a:gd name="connsiteY888" fmla="*/ 844633 h 6246801"/>
              <a:gd name="connsiteX889" fmla="*/ 8697919 w 9384838"/>
              <a:gd name="connsiteY889" fmla="*/ 862196 h 6246801"/>
              <a:gd name="connsiteX890" fmla="*/ 8666695 w 9384838"/>
              <a:gd name="connsiteY890" fmla="*/ 862196 h 6246801"/>
              <a:gd name="connsiteX891" fmla="*/ 8641326 w 9384838"/>
              <a:gd name="connsiteY891" fmla="*/ 887565 h 6246801"/>
              <a:gd name="connsiteX892" fmla="*/ 8614005 w 9384838"/>
              <a:gd name="connsiteY892" fmla="*/ 932449 h 6246801"/>
              <a:gd name="connsiteX893" fmla="*/ 8590587 w 9384838"/>
              <a:gd name="connsiteY893" fmla="*/ 936351 h 6246801"/>
              <a:gd name="connsiteX894" fmla="*/ 8576927 w 9384838"/>
              <a:gd name="connsiteY894" fmla="*/ 920740 h 6246801"/>
              <a:gd name="connsiteX895" fmla="*/ 8590587 w 9384838"/>
              <a:gd name="connsiteY895" fmla="*/ 885614 h 6246801"/>
              <a:gd name="connsiteX896" fmla="*/ 8602296 w 9384838"/>
              <a:gd name="connsiteY896" fmla="*/ 881711 h 6246801"/>
              <a:gd name="connsiteX897" fmla="*/ 8610102 w 9384838"/>
              <a:gd name="connsiteY897" fmla="*/ 868050 h 6246801"/>
              <a:gd name="connsiteX898" fmla="*/ 8606199 w 9384838"/>
              <a:gd name="connsiteY898" fmla="*/ 850487 h 6246801"/>
              <a:gd name="connsiteX899" fmla="*/ 8612054 w 9384838"/>
              <a:gd name="connsiteY899" fmla="*/ 825118 h 6246801"/>
              <a:gd name="connsiteX900" fmla="*/ 8623762 w 9384838"/>
              <a:gd name="connsiteY900" fmla="*/ 846584 h 6246801"/>
              <a:gd name="connsiteX901" fmla="*/ 8637423 w 9384838"/>
              <a:gd name="connsiteY901" fmla="*/ 848536 h 6246801"/>
              <a:gd name="connsiteX902" fmla="*/ 8649132 w 9384838"/>
              <a:gd name="connsiteY902" fmla="*/ 827069 h 6246801"/>
              <a:gd name="connsiteX903" fmla="*/ 8635471 w 9384838"/>
              <a:gd name="connsiteY903" fmla="*/ 807555 h 6246801"/>
              <a:gd name="connsiteX904" fmla="*/ 8654986 w 9384838"/>
              <a:gd name="connsiteY904" fmla="*/ 807555 h 6246801"/>
              <a:gd name="connsiteX905" fmla="*/ 8664743 w 9384838"/>
              <a:gd name="connsiteY905" fmla="*/ 819263 h 6246801"/>
              <a:gd name="connsiteX906" fmla="*/ 8692064 w 9384838"/>
              <a:gd name="connsiteY906" fmla="*/ 805603 h 6246801"/>
              <a:gd name="connsiteX907" fmla="*/ 8709627 w 9384838"/>
              <a:gd name="connsiteY907" fmla="*/ 778282 h 6246801"/>
              <a:gd name="connsiteX908" fmla="*/ 8711579 w 9384838"/>
              <a:gd name="connsiteY908" fmla="*/ 749008 h 6246801"/>
              <a:gd name="connsiteX909" fmla="*/ 8695967 w 9384838"/>
              <a:gd name="connsiteY909" fmla="*/ 749008 h 6246801"/>
              <a:gd name="connsiteX910" fmla="*/ 8672549 w 9384838"/>
              <a:gd name="connsiteY910" fmla="*/ 745105 h 6246801"/>
              <a:gd name="connsiteX911" fmla="*/ 8668646 w 9384838"/>
              <a:gd name="connsiteY911" fmla="*/ 713881 h 6246801"/>
              <a:gd name="connsiteX912" fmla="*/ 8697919 w 9384838"/>
              <a:gd name="connsiteY912" fmla="*/ 713881 h 6246801"/>
              <a:gd name="connsiteX913" fmla="*/ 8715482 w 9384838"/>
              <a:gd name="connsiteY913" fmla="*/ 731444 h 6246801"/>
              <a:gd name="connsiteX914" fmla="*/ 8733045 w 9384838"/>
              <a:gd name="connsiteY914" fmla="*/ 719735 h 6246801"/>
              <a:gd name="connsiteX915" fmla="*/ 8746705 w 9384838"/>
              <a:gd name="connsiteY915" fmla="*/ 688512 h 6246801"/>
              <a:gd name="connsiteX916" fmla="*/ 8787686 w 9384838"/>
              <a:gd name="connsiteY916" fmla="*/ 674851 h 6246801"/>
              <a:gd name="connsiteX917" fmla="*/ 8811104 w 9384838"/>
              <a:gd name="connsiteY917" fmla="*/ 624114 h 6246801"/>
              <a:gd name="connsiteX918" fmla="*/ 8830619 w 9384838"/>
              <a:gd name="connsiteY918" fmla="*/ 618260 h 6246801"/>
              <a:gd name="connsiteX919" fmla="*/ 8840376 w 9384838"/>
              <a:gd name="connsiteY919" fmla="*/ 600695 h 6246801"/>
              <a:gd name="connsiteX920" fmla="*/ 8832570 w 9384838"/>
              <a:gd name="connsiteY920" fmla="*/ 559715 h 6246801"/>
              <a:gd name="connsiteX921" fmla="*/ 8850134 w 9384838"/>
              <a:gd name="connsiteY921" fmla="*/ 559715 h 6246801"/>
              <a:gd name="connsiteX922" fmla="*/ 8885260 w 9384838"/>
              <a:gd name="connsiteY922" fmla="*/ 573376 h 6246801"/>
              <a:gd name="connsiteX923" fmla="*/ 8902823 w 9384838"/>
              <a:gd name="connsiteY923" fmla="*/ 559715 h 6246801"/>
              <a:gd name="connsiteX924" fmla="*/ 8904775 w 9384838"/>
              <a:gd name="connsiteY924" fmla="*/ 524589 h 6246801"/>
              <a:gd name="connsiteX925" fmla="*/ 8949659 w 9384838"/>
              <a:gd name="connsiteY925" fmla="*/ 497268 h 6246801"/>
              <a:gd name="connsiteX926" fmla="*/ 8976980 w 9384838"/>
              <a:gd name="connsiteY926" fmla="*/ 497268 h 6246801"/>
              <a:gd name="connsiteX927" fmla="*/ 8976980 w 9384838"/>
              <a:gd name="connsiteY927" fmla="*/ 462142 h 6246801"/>
              <a:gd name="connsiteX928" fmla="*/ 8965271 w 9384838"/>
              <a:gd name="connsiteY928" fmla="*/ 419209 h 6246801"/>
              <a:gd name="connsiteX929" fmla="*/ 8973077 w 9384838"/>
              <a:gd name="connsiteY929" fmla="*/ 393840 h 6246801"/>
              <a:gd name="connsiteX930" fmla="*/ 9002349 w 9384838"/>
              <a:gd name="connsiteY930" fmla="*/ 376277 h 6246801"/>
              <a:gd name="connsiteX931" fmla="*/ 9017961 w 9384838"/>
              <a:gd name="connsiteY931" fmla="*/ 403597 h 6246801"/>
              <a:gd name="connsiteX932" fmla="*/ 9041378 w 9384838"/>
              <a:gd name="connsiteY932" fmla="*/ 467996 h 6246801"/>
              <a:gd name="connsiteX933" fmla="*/ 9076505 w 9384838"/>
              <a:gd name="connsiteY933" fmla="*/ 475802 h 6246801"/>
              <a:gd name="connsiteX934" fmla="*/ 9154564 w 9384838"/>
              <a:gd name="connsiteY934" fmla="*/ 458239 h 6246801"/>
              <a:gd name="connsiteX935" fmla="*/ 9209205 w 9384838"/>
              <a:gd name="connsiteY935" fmla="*/ 409452 h 6246801"/>
              <a:gd name="connsiteX936" fmla="*/ 9218963 w 9384838"/>
              <a:gd name="connsiteY936" fmla="*/ 380180 h 6246801"/>
              <a:gd name="connsiteX937" fmla="*/ 9283361 w 9384838"/>
              <a:gd name="connsiteY937" fmla="*/ 325538 h 6246801"/>
              <a:gd name="connsiteX938" fmla="*/ 9328245 w 9384838"/>
              <a:gd name="connsiteY938" fmla="*/ 311878 h 6246801"/>
              <a:gd name="connsiteX939" fmla="*/ 6819242 w 9384838"/>
              <a:gd name="connsiteY939" fmla="*/ 0 h 6246801"/>
              <a:gd name="connsiteX940" fmla="*/ 6869020 w 9384838"/>
              <a:gd name="connsiteY940" fmla="*/ 125002 h 6246801"/>
              <a:gd name="connsiteX941" fmla="*/ 6969682 w 9384838"/>
              <a:gd name="connsiteY941" fmla="*/ 326334 h 6246801"/>
              <a:gd name="connsiteX942" fmla="*/ 6969682 w 9384838"/>
              <a:gd name="connsiteY942" fmla="*/ 401556 h 6246801"/>
              <a:gd name="connsiteX943" fmla="*/ 7094680 w 9384838"/>
              <a:gd name="connsiteY943" fmla="*/ 652667 h 6246801"/>
              <a:gd name="connsiteX944" fmla="*/ 7220784 w 9384838"/>
              <a:gd name="connsiteY944" fmla="*/ 803117 h 6246801"/>
              <a:gd name="connsiteX945" fmla="*/ 7321446 w 9384838"/>
              <a:gd name="connsiteY945" fmla="*/ 903783 h 6246801"/>
              <a:gd name="connsiteX946" fmla="*/ 7321446 w 9384838"/>
              <a:gd name="connsiteY946" fmla="*/ 979004 h 6246801"/>
              <a:gd name="connsiteX947" fmla="*/ 7345782 w 9384838"/>
              <a:gd name="connsiteY947" fmla="*/ 979004 h 6246801"/>
              <a:gd name="connsiteX948" fmla="*/ 7396667 w 9384838"/>
              <a:gd name="connsiteY948" fmla="*/ 1003341 h 6246801"/>
              <a:gd name="connsiteX949" fmla="*/ 7421002 w 9384838"/>
              <a:gd name="connsiteY949" fmla="*/ 979004 h 6246801"/>
              <a:gd name="connsiteX950" fmla="*/ 7496223 w 9384838"/>
              <a:gd name="connsiteY950" fmla="*/ 1003341 h 6246801"/>
              <a:gd name="connsiteX951" fmla="*/ 7446445 w 9384838"/>
              <a:gd name="connsiteY951" fmla="*/ 1054227 h 6246801"/>
              <a:gd name="connsiteX952" fmla="*/ 7471887 w 9384838"/>
              <a:gd name="connsiteY952" fmla="*/ 1078564 h 6246801"/>
              <a:gd name="connsiteX953" fmla="*/ 7521665 w 9384838"/>
              <a:gd name="connsiteY953" fmla="*/ 1054227 h 6246801"/>
              <a:gd name="connsiteX954" fmla="*/ 7547107 w 9384838"/>
              <a:gd name="connsiteY954" fmla="*/ 1129449 h 6246801"/>
              <a:gd name="connsiteX955" fmla="*/ 7672105 w 9384838"/>
              <a:gd name="connsiteY955" fmla="*/ 1179229 h 6246801"/>
              <a:gd name="connsiteX956" fmla="*/ 7747325 w 9384838"/>
              <a:gd name="connsiteY956" fmla="*/ 1179229 h 6246801"/>
              <a:gd name="connsiteX957" fmla="*/ 7847987 w 9384838"/>
              <a:gd name="connsiteY957" fmla="*/ 1104007 h 6246801"/>
              <a:gd name="connsiteX958" fmla="*/ 7923207 w 9384838"/>
              <a:gd name="connsiteY958" fmla="*/ 1078564 h 6246801"/>
              <a:gd name="connsiteX959" fmla="*/ 7998427 w 9384838"/>
              <a:gd name="connsiteY959" fmla="*/ 1003341 h 6246801"/>
              <a:gd name="connsiteX960" fmla="*/ 7998427 w 9384838"/>
              <a:gd name="connsiteY960" fmla="*/ 1054227 h 6246801"/>
              <a:gd name="connsiteX961" fmla="*/ 7948649 w 9384838"/>
              <a:gd name="connsiteY961" fmla="*/ 1104007 h 6246801"/>
              <a:gd name="connsiteX962" fmla="*/ 7948649 w 9384838"/>
              <a:gd name="connsiteY962" fmla="*/ 1129449 h 6246801"/>
              <a:gd name="connsiteX963" fmla="*/ 7822545 w 9384838"/>
              <a:gd name="connsiteY963" fmla="*/ 1279895 h 6246801"/>
              <a:gd name="connsiteX964" fmla="*/ 7822545 w 9384838"/>
              <a:gd name="connsiteY964" fmla="*/ 1379454 h 6246801"/>
              <a:gd name="connsiteX965" fmla="*/ 7873429 w 9384838"/>
              <a:gd name="connsiteY965" fmla="*/ 1379454 h 6246801"/>
              <a:gd name="connsiteX966" fmla="*/ 7847987 w 9384838"/>
              <a:gd name="connsiteY966" fmla="*/ 1505563 h 6246801"/>
              <a:gd name="connsiteX967" fmla="*/ 7797103 w 9384838"/>
              <a:gd name="connsiteY967" fmla="*/ 1531005 h 6246801"/>
              <a:gd name="connsiteX968" fmla="*/ 7873429 w 9384838"/>
              <a:gd name="connsiteY968" fmla="*/ 1606229 h 6246801"/>
              <a:gd name="connsiteX969" fmla="*/ 7948649 w 9384838"/>
              <a:gd name="connsiteY969" fmla="*/ 1606229 h 6246801"/>
              <a:gd name="connsiteX970" fmla="*/ 7923207 w 9384838"/>
              <a:gd name="connsiteY970" fmla="*/ 1656009 h 6246801"/>
              <a:gd name="connsiteX971" fmla="*/ 7772767 w 9384838"/>
              <a:gd name="connsiteY971" fmla="*/ 1630565 h 6246801"/>
              <a:gd name="connsiteX972" fmla="*/ 7672105 w 9384838"/>
              <a:gd name="connsiteY972" fmla="*/ 1705789 h 6246801"/>
              <a:gd name="connsiteX973" fmla="*/ 7672105 w 9384838"/>
              <a:gd name="connsiteY973" fmla="*/ 1656009 h 6246801"/>
              <a:gd name="connsiteX974" fmla="*/ 7596885 w 9384838"/>
              <a:gd name="connsiteY974" fmla="*/ 1656009 h 6246801"/>
              <a:gd name="connsiteX975" fmla="*/ 7571443 w 9384838"/>
              <a:gd name="connsiteY975" fmla="*/ 1705789 h 6246801"/>
              <a:gd name="connsiteX976" fmla="*/ 7446445 w 9384838"/>
              <a:gd name="connsiteY976" fmla="*/ 1681452 h 6246801"/>
              <a:gd name="connsiteX977" fmla="*/ 7421002 w 9384838"/>
              <a:gd name="connsiteY977" fmla="*/ 1630565 h 6246801"/>
              <a:gd name="connsiteX978" fmla="*/ 7321446 w 9384838"/>
              <a:gd name="connsiteY978" fmla="*/ 1630565 h 6246801"/>
              <a:gd name="connsiteX979" fmla="*/ 7070344 w 9384838"/>
              <a:gd name="connsiteY979" fmla="*/ 1756674 h 6246801"/>
              <a:gd name="connsiteX980" fmla="*/ 6869020 w 9384838"/>
              <a:gd name="connsiteY980" fmla="*/ 1907113 h 6246801"/>
              <a:gd name="connsiteX981" fmla="*/ 6894462 w 9384838"/>
              <a:gd name="connsiteY981" fmla="*/ 1956897 h 6246801"/>
              <a:gd name="connsiteX982" fmla="*/ 6819242 w 9384838"/>
              <a:gd name="connsiteY982" fmla="*/ 2081899 h 6246801"/>
              <a:gd name="connsiteX983" fmla="*/ 6793800 w 9384838"/>
              <a:gd name="connsiteY983" fmla="*/ 2006676 h 6246801"/>
              <a:gd name="connsiteX984" fmla="*/ 6668802 w 9384838"/>
              <a:gd name="connsiteY984" fmla="*/ 1931450 h 6246801"/>
              <a:gd name="connsiteX985" fmla="*/ 6542697 w 9384838"/>
              <a:gd name="connsiteY985" fmla="*/ 1831894 h 6246801"/>
              <a:gd name="connsiteX986" fmla="*/ 6467477 w 9384838"/>
              <a:gd name="connsiteY986" fmla="*/ 1705789 h 6246801"/>
              <a:gd name="connsiteX987" fmla="*/ 6417699 w 9384838"/>
              <a:gd name="connsiteY987" fmla="*/ 1681452 h 6246801"/>
              <a:gd name="connsiteX988" fmla="*/ 6342479 w 9384838"/>
              <a:gd name="connsiteY988" fmla="*/ 1580786 h 6246801"/>
              <a:gd name="connsiteX989" fmla="*/ 6217481 w 9384838"/>
              <a:gd name="connsiteY989" fmla="*/ 1555343 h 6246801"/>
              <a:gd name="connsiteX990" fmla="*/ 6091377 w 9384838"/>
              <a:gd name="connsiteY990" fmla="*/ 1606229 h 6246801"/>
              <a:gd name="connsiteX991" fmla="*/ 5991821 w 9384838"/>
              <a:gd name="connsiteY991" fmla="*/ 1681452 h 6246801"/>
              <a:gd name="connsiteX992" fmla="*/ 5966379 w 9384838"/>
              <a:gd name="connsiteY992" fmla="*/ 1630565 h 6246801"/>
              <a:gd name="connsiteX993" fmla="*/ 5966379 w 9384838"/>
              <a:gd name="connsiteY993" fmla="*/ 1580786 h 6246801"/>
              <a:gd name="connsiteX994" fmla="*/ 5916601 w 9384838"/>
              <a:gd name="connsiteY994" fmla="*/ 1531005 h 6246801"/>
              <a:gd name="connsiteX995" fmla="*/ 5940937 w 9384838"/>
              <a:gd name="connsiteY995" fmla="*/ 1505563 h 6246801"/>
              <a:gd name="connsiteX996" fmla="*/ 5891159 w 9384838"/>
              <a:gd name="connsiteY996" fmla="*/ 1480122 h 6246801"/>
              <a:gd name="connsiteX997" fmla="*/ 5840275 w 9384838"/>
              <a:gd name="connsiteY997" fmla="*/ 1480122 h 6246801"/>
              <a:gd name="connsiteX998" fmla="*/ 5815939 w 9384838"/>
              <a:gd name="connsiteY998" fmla="*/ 1455784 h 6246801"/>
              <a:gd name="connsiteX999" fmla="*/ 5740719 w 9384838"/>
              <a:gd name="connsiteY999" fmla="*/ 1505563 h 6246801"/>
              <a:gd name="connsiteX1000" fmla="*/ 5665499 w 9384838"/>
              <a:gd name="connsiteY1000" fmla="*/ 1606229 h 6246801"/>
              <a:gd name="connsiteX1001" fmla="*/ 5715277 w 9384838"/>
              <a:gd name="connsiteY1001" fmla="*/ 1656009 h 6246801"/>
              <a:gd name="connsiteX1002" fmla="*/ 5765055 w 9384838"/>
              <a:gd name="connsiteY1002" fmla="*/ 1731231 h 6246801"/>
              <a:gd name="connsiteX1003" fmla="*/ 5840275 w 9384838"/>
              <a:gd name="connsiteY1003" fmla="*/ 1731231 h 6246801"/>
              <a:gd name="connsiteX1004" fmla="*/ 5916601 w 9384838"/>
              <a:gd name="connsiteY1004" fmla="*/ 1881669 h 6246801"/>
              <a:gd name="connsiteX1005" fmla="*/ 5966379 w 9384838"/>
              <a:gd name="connsiteY1005" fmla="*/ 1956897 h 6246801"/>
              <a:gd name="connsiteX1006" fmla="*/ 5891159 w 9384838"/>
              <a:gd name="connsiteY1006" fmla="*/ 2006676 h 6246801"/>
              <a:gd name="connsiteX1007" fmla="*/ 5815939 w 9384838"/>
              <a:gd name="connsiteY1007" fmla="*/ 1931450 h 6246801"/>
              <a:gd name="connsiteX1008" fmla="*/ 5765055 w 9384838"/>
              <a:gd name="connsiteY1008" fmla="*/ 1881669 h 6246801"/>
              <a:gd name="connsiteX1009" fmla="*/ 5715277 w 9384838"/>
              <a:gd name="connsiteY1009" fmla="*/ 1931450 h 6246801"/>
              <a:gd name="connsiteX1010" fmla="*/ 5665499 w 9384838"/>
              <a:gd name="connsiteY1010" fmla="*/ 1931450 h 6246801"/>
              <a:gd name="connsiteX1011" fmla="*/ 5640056 w 9384838"/>
              <a:gd name="connsiteY1011" fmla="*/ 2006676 h 6246801"/>
              <a:gd name="connsiteX1012" fmla="*/ 5590278 w 9384838"/>
              <a:gd name="connsiteY1012" fmla="*/ 2006676 h 6246801"/>
              <a:gd name="connsiteX1013" fmla="*/ 5515058 w 9384838"/>
              <a:gd name="connsiteY1013" fmla="*/ 2081899 h 6246801"/>
              <a:gd name="connsiteX1014" fmla="*/ 5464174 w 9384838"/>
              <a:gd name="connsiteY1014" fmla="*/ 2057559 h 6246801"/>
              <a:gd name="connsiteX1015" fmla="*/ 5464174 w 9384838"/>
              <a:gd name="connsiteY1015" fmla="*/ 1956897 h 6246801"/>
              <a:gd name="connsiteX1016" fmla="*/ 5489616 w 9384838"/>
              <a:gd name="connsiteY1016" fmla="*/ 1881669 h 6246801"/>
              <a:gd name="connsiteX1017" fmla="*/ 5564836 w 9384838"/>
              <a:gd name="connsiteY1017" fmla="*/ 1831894 h 6246801"/>
              <a:gd name="connsiteX1018" fmla="*/ 5590278 w 9384838"/>
              <a:gd name="connsiteY1018" fmla="*/ 1756674 h 6246801"/>
              <a:gd name="connsiteX1019" fmla="*/ 5539394 w 9384838"/>
              <a:gd name="connsiteY1019" fmla="*/ 1656009 h 6246801"/>
              <a:gd name="connsiteX1020" fmla="*/ 5515058 w 9384838"/>
              <a:gd name="connsiteY1020" fmla="*/ 1656009 h 6246801"/>
              <a:gd name="connsiteX1021" fmla="*/ 5515058 w 9384838"/>
              <a:gd name="connsiteY1021" fmla="*/ 1606229 h 6246801"/>
              <a:gd name="connsiteX1022" fmla="*/ 5489616 w 9384838"/>
              <a:gd name="connsiteY1022" fmla="*/ 1580786 h 6246801"/>
              <a:gd name="connsiteX1023" fmla="*/ 5489616 w 9384838"/>
              <a:gd name="connsiteY1023" fmla="*/ 1531005 h 6246801"/>
              <a:gd name="connsiteX1024" fmla="*/ 5539394 w 9384838"/>
              <a:gd name="connsiteY1024" fmla="*/ 1455784 h 6246801"/>
              <a:gd name="connsiteX1025" fmla="*/ 5539394 w 9384838"/>
              <a:gd name="connsiteY1025" fmla="*/ 1404898 h 6246801"/>
              <a:gd name="connsiteX1026" fmla="*/ 5564836 w 9384838"/>
              <a:gd name="connsiteY1026" fmla="*/ 1355118 h 6246801"/>
              <a:gd name="connsiteX1027" fmla="*/ 5614614 w 9384838"/>
              <a:gd name="connsiteY1027" fmla="*/ 1379454 h 6246801"/>
              <a:gd name="connsiteX1028" fmla="*/ 5689834 w 9384838"/>
              <a:gd name="connsiteY1028" fmla="*/ 1355118 h 6246801"/>
              <a:gd name="connsiteX1029" fmla="*/ 5740719 w 9384838"/>
              <a:gd name="connsiteY1029" fmla="*/ 1329675 h 6246801"/>
              <a:gd name="connsiteX1030" fmla="*/ 5765055 w 9384838"/>
              <a:gd name="connsiteY1030" fmla="*/ 1355118 h 6246801"/>
              <a:gd name="connsiteX1031" fmla="*/ 5815939 w 9384838"/>
              <a:gd name="connsiteY1031" fmla="*/ 1279895 h 6246801"/>
              <a:gd name="connsiteX1032" fmla="*/ 5891159 w 9384838"/>
              <a:gd name="connsiteY1032" fmla="*/ 1254452 h 6246801"/>
              <a:gd name="connsiteX1033" fmla="*/ 5891159 w 9384838"/>
              <a:gd name="connsiteY1033" fmla="*/ 1179229 h 6246801"/>
              <a:gd name="connsiteX1034" fmla="*/ 5840275 w 9384838"/>
              <a:gd name="connsiteY1034" fmla="*/ 1104007 h 6246801"/>
              <a:gd name="connsiteX1035" fmla="*/ 5865717 w 9384838"/>
              <a:gd name="connsiteY1035" fmla="*/ 1054227 h 6246801"/>
              <a:gd name="connsiteX1036" fmla="*/ 5916601 w 9384838"/>
              <a:gd name="connsiteY1036" fmla="*/ 1054227 h 6246801"/>
              <a:gd name="connsiteX1037" fmla="*/ 6041599 w 9384838"/>
              <a:gd name="connsiteY1037" fmla="*/ 1179229 h 6246801"/>
              <a:gd name="connsiteX1038" fmla="*/ 6091377 w 9384838"/>
              <a:gd name="connsiteY1038" fmla="*/ 1153786 h 6246801"/>
              <a:gd name="connsiteX1039" fmla="*/ 6091377 w 9384838"/>
              <a:gd name="connsiteY1039" fmla="*/ 1204672 h 6246801"/>
              <a:gd name="connsiteX1040" fmla="*/ 6166597 w 9384838"/>
              <a:gd name="connsiteY1040" fmla="*/ 1254452 h 6246801"/>
              <a:gd name="connsiteX1041" fmla="*/ 6292701 w 9384838"/>
              <a:gd name="connsiteY1041" fmla="*/ 1179229 h 6246801"/>
              <a:gd name="connsiteX1042" fmla="*/ 6317037 w 9384838"/>
              <a:gd name="connsiteY1042" fmla="*/ 1129449 h 6246801"/>
              <a:gd name="connsiteX1043" fmla="*/ 6292701 w 9384838"/>
              <a:gd name="connsiteY1043" fmla="*/ 1054227 h 6246801"/>
              <a:gd name="connsiteX1044" fmla="*/ 6317037 w 9384838"/>
              <a:gd name="connsiteY1044" fmla="*/ 1003341 h 6246801"/>
              <a:gd name="connsiteX1045" fmla="*/ 6317037 w 9384838"/>
              <a:gd name="connsiteY1045" fmla="*/ 953562 h 6246801"/>
              <a:gd name="connsiteX1046" fmla="*/ 6342479 w 9384838"/>
              <a:gd name="connsiteY1046" fmla="*/ 903783 h 6246801"/>
              <a:gd name="connsiteX1047" fmla="*/ 6443141 w 9384838"/>
              <a:gd name="connsiteY1047" fmla="*/ 878340 h 6246801"/>
              <a:gd name="connsiteX1048" fmla="*/ 6492919 w 9384838"/>
              <a:gd name="connsiteY1048" fmla="*/ 803117 h 6246801"/>
              <a:gd name="connsiteX1049" fmla="*/ 6518361 w 9384838"/>
              <a:gd name="connsiteY1049" fmla="*/ 652667 h 6246801"/>
              <a:gd name="connsiteX1050" fmla="*/ 6619024 w 9384838"/>
              <a:gd name="connsiteY1050" fmla="*/ 526559 h 6246801"/>
              <a:gd name="connsiteX1051" fmla="*/ 6643360 w 9384838"/>
              <a:gd name="connsiteY1051" fmla="*/ 300891 h 6246801"/>
              <a:gd name="connsiteX1052" fmla="*/ 6619024 w 9384838"/>
              <a:gd name="connsiteY1052" fmla="*/ 125002 h 6246801"/>
              <a:gd name="connsiteX1053" fmla="*/ 6694244 w 9384838"/>
              <a:gd name="connsiteY1053" fmla="*/ 49779 h 6246801"/>
              <a:gd name="connsiteX1054" fmla="*/ 6769464 w 9384838"/>
              <a:gd name="connsiteY1054" fmla="*/ 49779 h 6246801"/>
              <a:gd name="connsiteX1055" fmla="*/ 6819242 w 9384838"/>
              <a:gd name="connsiteY105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672228 w 9384838"/>
              <a:gd name="connsiteY141" fmla="*/ 6072019 h 6246801"/>
              <a:gd name="connsiteX142" fmla="*/ 647891 w 9384838"/>
              <a:gd name="connsiteY142" fmla="*/ 6046576 h 6246801"/>
              <a:gd name="connsiteX143" fmla="*/ 597007 w 9384838"/>
              <a:gd name="connsiteY143" fmla="*/ 6096356 h 6246801"/>
              <a:gd name="connsiteX144" fmla="*/ 622449 w 9384838"/>
              <a:gd name="connsiteY144" fmla="*/ 6147242 h 6246801"/>
              <a:gd name="connsiteX145" fmla="*/ 622449 w 9384838"/>
              <a:gd name="connsiteY145" fmla="*/ 6171578 h 6246801"/>
              <a:gd name="connsiteX146" fmla="*/ 597007 w 9384838"/>
              <a:gd name="connsiteY146" fmla="*/ 6171578 h 6246801"/>
              <a:gd name="connsiteX147" fmla="*/ 547229 w 9384838"/>
              <a:gd name="connsiteY147" fmla="*/ 6222464 h 6246801"/>
              <a:gd name="connsiteX148" fmla="*/ 497452 w 9384838"/>
              <a:gd name="connsiteY148" fmla="*/ 6222464 h 6246801"/>
              <a:gd name="connsiteX149" fmla="*/ 422232 w 9384838"/>
              <a:gd name="connsiteY149" fmla="*/ 6246801 h 6246801"/>
              <a:gd name="connsiteX150" fmla="*/ 472009 w 9384838"/>
              <a:gd name="connsiteY150" fmla="*/ 6171578 h 6246801"/>
              <a:gd name="connsiteX151" fmla="*/ 521787 w 9384838"/>
              <a:gd name="connsiteY151" fmla="*/ 6121799 h 6246801"/>
              <a:gd name="connsiteX152" fmla="*/ 497452 w 9384838"/>
              <a:gd name="connsiteY152" fmla="*/ 6046576 h 6246801"/>
              <a:gd name="connsiteX153" fmla="*/ 497452 w 9384838"/>
              <a:gd name="connsiteY153" fmla="*/ 5996796 h 6246801"/>
              <a:gd name="connsiteX154" fmla="*/ 521787 w 9384838"/>
              <a:gd name="connsiteY154" fmla="*/ 5996796 h 6246801"/>
              <a:gd name="connsiteX155" fmla="*/ 572672 w 9384838"/>
              <a:gd name="connsiteY155" fmla="*/ 5945910 h 6246801"/>
              <a:gd name="connsiteX156" fmla="*/ 547229 w 9384838"/>
              <a:gd name="connsiteY156" fmla="*/ 5920467 h 6246801"/>
              <a:gd name="connsiteX157" fmla="*/ 497452 w 9384838"/>
              <a:gd name="connsiteY157" fmla="*/ 5896130 h 6246801"/>
              <a:gd name="connsiteX158" fmla="*/ 472009 w 9384838"/>
              <a:gd name="connsiteY158" fmla="*/ 5920467 h 6246801"/>
              <a:gd name="connsiteX159" fmla="*/ 396790 w 9384838"/>
              <a:gd name="connsiteY159" fmla="*/ 6021133 h 6246801"/>
              <a:gd name="connsiteX160" fmla="*/ 422232 w 9384838"/>
              <a:gd name="connsiteY160" fmla="*/ 6046576 h 6246801"/>
              <a:gd name="connsiteX161" fmla="*/ 422232 w 9384838"/>
              <a:gd name="connsiteY161" fmla="*/ 6096356 h 6246801"/>
              <a:gd name="connsiteX162" fmla="*/ 446568 w 9384838"/>
              <a:gd name="connsiteY162" fmla="*/ 6121799 h 6246801"/>
              <a:gd name="connsiteX163" fmla="*/ 422232 w 9384838"/>
              <a:gd name="connsiteY163" fmla="*/ 6147242 h 6246801"/>
              <a:gd name="connsiteX164" fmla="*/ 396790 w 9384838"/>
              <a:gd name="connsiteY164" fmla="*/ 6147242 h 6246801"/>
              <a:gd name="connsiteX165" fmla="*/ 371348 w 9384838"/>
              <a:gd name="connsiteY165" fmla="*/ 6121799 h 6246801"/>
              <a:gd name="connsiteX166" fmla="*/ 296127 w 9384838"/>
              <a:gd name="connsiteY166" fmla="*/ 6072019 h 6246801"/>
              <a:gd name="connsiteX167" fmla="*/ 271792 w 9384838"/>
              <a:gd name="connsiteY167" fmla="*/ 5996796 h 6246801"/>
              <a:gd name="connsiteX168" fmla="*/ 321570 w 9384838"/>
              <a:gd name="connsiteY168" fmla="*/ 6021133 h 6246801"/>
              <a:gd name="connsiteX169" fmla="*/ 347012 w 9384838"/>
              <a:gd name="connsiteY169" fmla="*/ 5996796 h 6246801"/>
              <a:gd name="connsiteX170" fmla="*/ 371348 w 9384838"/>
              <a:gd name="connsiteY170" fmla="*/ 5920467 h 6246801"/>
              <a:gd name="connsiteX171" fmla="*/ 321570 w 9384838"/>
              <a:gd name="connsiteY171" fmla="*/ 5845245 h 6246801"/>
              <a:gd name="connsiteX172" fmla="*/ 371348 w 9384838"/>
              <a:gd name="connsiteY172" fmla="*/ 5795465 h 6246801"/>
              <a:gd name="connsiteX173" fmla="*/ 371348 w 9384838"/>
              <a:gd name="connsiteY173" fmla="*/ 5745685 h 6246801"/>
              <a:gd name="connsiteX174" fmla="*/ 371348 w 9384838"/>
              <a:gd name="connsiteY174" fmla="*/ 5720242 h 6246801"/>
              <a:gd name="connsiteX175" fmla="*/ 347012 w 9384838"/>
              <a:gd name="connsiteY175" fmla="*/ 5670462 h 6246801"/>
              <a:gd name="connsiteX176" fmla="*/ 446567 w 9384838"/>
              <a:gd name="connsiteY176" fmla="*/ 5670462 h 6246801"/>
              <a:gd name="connsiteX177" fmla="*/ 446568 w 9384838"/>
              <a:gd name="connsiteY177" fmla="*/ 5670462 h 6246801"/>
              <a:gd name="connsiteX178" fmla="*/ 446567 w 9384838"/>
              <a:gd name="connsiteY178" fmla="*/ 5670462 h 6246801"/>
              <a:gd name="connsiteX179" fmla="*/ 521787 w 9384838"/>
              <a:gd name="connsiteY179" fmla="*/ 5595239 h 6246801"/>
              <a:gd name="connsiteX180" fmla="*/ 572672 w 9384838"/>
              <a:gd name="connsiteY180" fmla="*/ 5569796 h 6246801"/>
              <a:gd name="connsiteX181" fmla="*/ 572672 w 9384838"/>
              <a:gd name="connsiteY181" fmla="*/ 5520016 h 6246801"/>
              <a:gd name="connsiteX182" fmla="*/ 647892 w 9384838"/>
              <a:gd name="connsiteY182" fmla="*/ 5494573 h 6246801"/>
              <a:gd name="connsiteX183" fmla="*/ 622450 w 9384838"/>
              <a:gd name="connsiteY183" fmla="*/ 5469130 h 6246801"/>
              <a:gd name="connsiteX184" fmla="*/ 547230 w 9384838"/>
              <a:gd name="connsiteY184" fmla="*/ 5469130 h 6246801"/>
              <a:gd name="connsiteX185" fmla="*/ 622450 w 9384838"/>
              <a:gd name="connsiteY185" fmla="*/ 5444793 h 6246801"/>
              <a:gd name="connsiteX186" fmla="*/ 622450 w 9384838"/>
              <a:gd name="connsiteY186" fmla="*/ 5369570 h 6246801"/>
              <a:gd name="connsiteX187" fmla="*/ 597008 w 9384838"/>
              <a:gd name="connsiteY187" fmla="*/ 5369570 h 6246801"/>
              <a:gd name="connsiteX188" fmla="*/ 597008 w 9384838"/>
              <a:gd name="connsiteY188" fmla="*/ 5344127 h 6246801"/>
              <a:gd name="connsiteX189" fmla="*/ 572672 w 9384838"/>
              <a:gd name="connsiteY189" fmla="*/ 5318684 h 6246801"/>
              <a:gd name="connsiteX190" fmla="*/ 597008 w 9384838"/>
              <a:gd name="connsiteY190" fmla="*/ 5268904 h 6246801"/>
              <a:gd name="connsiteX191" fmla="*/ 572672 w 9384838"/>
              <a:gd name="connsiteY191" fmla="*/ 5268904 h 6246801"/>
              <a:gd name="connsiteX192" fmla="*/ 572672 w 9384838"/>
              <a:gd name="connsiteY192" fmla="*/ 5218018 h 6246801"/>
              <a:gd name="connsiteX193" fmla="*/ 547230 w 9384838"/>
              <a:gd name="connsiteY193" fmla="*/ 5193682 h 6246801"/>
              <a:gd name="connsiteX194" fmla="*/ 547229 w 9384838"/>
              <a:gd name="connsiteY194" fmla="*/ 5193682 h 6246801"/>
              <a:gd name="connsiteX195" fmla="*/ 521787 w 9384838"/>
              <a:gd name="connsiteY195" fmla="*/ 5168239 h 6246801"/>
              <a:gd name="connsiteX196" fmla="*/ 472009 w 9384838"/>
              <a:gd name="connsiteY196" fmla="*/ 5193682 h 6246801"/>
              <a:gd name="connsiteX197" fmla="*/ 472009 w 9384838"/>
              <a:gd name="connsiteY197" fmla="*/ 5293241 h 6246801"/>
              <a:gd name="connsiteX198" fmla="*/ 472009 w 9384838"/>
              <a:gd name="connsiteY198" fmla="*/ 5293241 h 6246801"/>
              <a:gd name="connsiteX199" fmla="*/ 422231 w 9384838"/>
              <a:gd name="connsiteY199" fmla="*/ 5318684 h 6246801"/>
              <a:gd name="connsiteX200" fmla="*/ 446567 w 9384838"/>
              <a:gd name="connsiteY200" fmla="*/ 5344127 h 6246801"/>
              <a:gd name="connsiteX201" fmla="*/ 497451 w 9384838"/>
              <a:gd name="connsiteY201" fmla="*/ 5344127 h 6246801"/>
              <a:gd name="connsiteX202" fmla="*/ 521787 w 9384838"/>
              <a:gd name="connsiteY202" fmla="*/ 5318684 h 6246801"/>
              <a:gd name="connsiteX203" fmla="*/ 521787 w 9384838"/>
              <a:gd name="connsiteY203" fmla="*/ 5369570 h 6246801"/>
              <a:gd name="connsiteX204" fmla="*/ 497451 w 9384838"/>
              <a:gd name="connsiteY204" fmla="*/ 5419350 h 6246801"/>
              <a:gd name="connsiteX205" fmla="*/ 472009 w 9384838"/>
              <a:gd name="connsiteY205" fmla="*/ 5419350 h 6246801"/>
              <a:gd name="connsiteX206" fmla="*/ 446567 w 9384838"/>
              <a:gd name="connsiteY206" fmla="*/ 5444793 h 6246801"/>
              <a:gd name="connsiteX207" fmla="*/ 422231 w 9384838"/>
              <a:gd name="connsiteY207" fmla="*/ 5419350 h 6246801"/>
              <a:gd name="connsiteX208" fmla="*/ 446567 w 9384838"/>
              <a:gd name="connsiteY208" fmla="*/ 5393907 h 6246801"/>
              <a:gd name="connsiteX209" fmla="*/ 446567 w 9384838"/>
              <a:gd name="connsiteY209" fmla="*/ 5369570 h 6246801"/>
              <a:gd name="connsiteX210" fmla="*/ 422231 w 9384838"/>
              <a:gd name="connsiteY210" fmla="*/ 5344127 h 6246801"/>
              <a:gd name="connsiteX211" fmla="*/ 371347 w 9384838"/>
              <a:gd name="connsiteY211" fmla="*/ 5369570 h 6246801"/>
              <a:gd name="connsiteX212" fmla="*/ 347011 w 9384838"/>
              <a:gd name="connsiteY212" fmla="*/ 5344127 h 6246801"/>
              <a:gd name="connsiteX213" fmla="*/ 321569 w 9384838"/>
              <a:gd name="connsiteY213" fmla="*/ 5393907 h 6246801"/>
              <a:gd name="connsiteX214" fmla="*/ 271791 w 9384838"/>
              <a:gd name="connsiteY214" fmla="*/ 5419350 h 6246801"/>
              <a:gd name="connsiteX215" fmla="*/ 321569 w 9384838"/>
              <a:gd name="connsiteY215" fmla="*/ 5369570 h 6246801"/>
              <a:gd name="connsiteX216" fmla="*/ 296127 w 9384838"/>
              <a:gd name="connsiteY216" fmla="*/ 5344127 h 6246801"/>
              <a:gd name="connsiteX217" fmla="*/ 296127 w 9384838"/>
              <a:gd name="connsiteY217" fmla="*/ 5293241 h 6246801"/>
              <a:gd name="connsiteX218" fmla="*/ 271791 w 9384838"/>
              <a:gd name="connsiteY218" fmla="*/ 5293241 h 6246801"/>
              <a:gd name="connsiteX219" fmla="*/ 246349 w 9384838"/>
              <a:gd name="connsiteY219" fmla="*/ 5243462 h 6246801"/>
              <a:gd name="connsiteX220" fmla="*/ 296127 w 9384838"/>
              <a:gd name="connsiteY220" fmla="*/ 5168239 h 6246801"/>
              <a:gd name="connsiteX221" fmla="*/ 321569 w 9384838"/>
              <a:gd name="connsiteY221" fmla="*/ 5193682 h 6246801"/>
              <a:gd name="connsiteX222" fmla="*/ 296127 w 9384838"/>
              <a:gd name="connsiteY222" fmla="*/ 5218019 h 6246801"/>
              <a:gd name="connsiteX223" fmla="*/ 321569 w 9384838"/>
              <a:gd name="connsiteY223" fmla="*/ 5218019 h 6246801"/>
              <a:gd name="connsiteX224" fmla="*/ 321569 w 9384838"/>
              <a:gd name="connsiteY224" fmla="*/ 5243462 h 6246801"/>
              <a:gd name="connsiteX225" fmla="*/ 296127 w 9384838"/>
              <a:gd name="connsiteY225" fmla="*/ 5268905 h 6246801"/>
              <a:gd name="connsiteX226" fmla="*/ 321569 w 9384838"/>
              <a:gd name="connsiteY226" fmla="*/ 5318684 h 6246801"/>
              <a:gd name="connsiteX227" fmla="*/ 347011 w 9384838"/>
              <a:gd name="connsiteY227" fmla="*/ 5293241 h 6246801"/>
              <a:gd name="connsiteX228" fmla="*/ 371347 w 9384838"/>
              <a:gd name="connsiteY228" fmla="*/ 5318684 h 6246801"/>
              <a:gd name="connsiteX229" fmla="*/ 396789 w 9384838"/>
              <a:gd name="connsiteY229" fmla="*/ 5318684 h 6246801"/>
              <a:gd name="connsiteX230" fmla="*/ 371347 w 9384838"/>
              <a:gd name="connsiteY230" fmla="*/ 5268905 h 6246801"/>
              <a:gd name="connsiteX231" fmla="*/ 396789 w 9384838"/>
              <a:gd name="connsiteY231" fmla="*/ 5243462 h 6246801"/>
              <a:gd name="connsiteX232" fmla="*/ 371347 w 9384838"/>
              <a:gd name="connsiteY232" fmla="*/ 5193682 h 6246801"/>
              <a:gd name="connsiteX233" fmla="*/ 321569 w 9384838"/>
              <a:gd name="connsiteY233" fmla="*/ 5168239 h 6246801"/>
              <a:gd name="connsiteX234" fmla="*/ 347011 w 9384838"/>
              <a:gd name="connsiteY234" fmla="*/ 5142796 h 6246801"/>
              <a:gd name="connsiteX235" fmla="*/ 296127 w 9384838"/>
              <a:gd name="connsiteY235" fmla="*/ 5142796 h 6246801"/>
              <a:gd name="connsiteX236" fmla="*/ 271791 w 9384838"/>
              <a:gd name="connsiteY236" fmla="*/ 5093016 h 6246801"/>
              <a:gd name="connsiteX237" fmla="*/ 296127 w 9384838"/>
              <a:gd name="connsiteY237" fmla="*/ 5067573 h 6246801"/>
              <a:gd name="connsiteX238" fmla="*/ 271791 w 9384838"/>
              <a:gd name="connsiteY238" fmla="*/ 5043236 h 6246801"/>
              <a:gd name="connsiteX239" fmla="*/ 271791 w 9384838"/>
              <a:gd name="connsiteY239" fmla="*/ 5017793 h 6246801"/>
              <a:gd name="connsiteX240" fmla="*/ 321569 w 9384838"/>
              <a:gd name="connsiteY240" fmla="*/ 5043236 h 6246801"/>
              <a:gd name="connsiteX241" fmla="*/ 347011 w 9384838"/>
              <a:gd name="connsiteY241" fmla="*/ 5043236 h 6246801"/>
              <a:gd name="connsiteX242" fmla="*/ 371347 w 9384838"/>
              <a:gd name="connsiteY242" fmla="*/ 5067573 h 6246801"/>
              <a:gd name="connsiteX243" fmla="*/ 371347 w 9384838"/>
              <a:gd name="connsiteY243" fmla="*/ 5093016 h 6246801"/>
              <a:gd name="connsiteX244" fmla="*/ 396789 w 9384838"/>
              <a:gd name="connsiteY244" fmla="*/ 5093016 h 6246801"/>
              <a:gd name="connsiteX245" fmla="*/ 396789 w 9384838"/>
              <a:gd name="connsiteY245" fmla="*/ 5067573 h 6246801"/>
              <a:gd name="connsiteX246" fmla="*/ 422231 w 9384838"/>
              <a:gd name="connsiteY246" fmla="*/ 5043236 h 6246801"/>
              <a:gd name="connsiteX247" fmla="*/ 371347 w 9384838"/>
              <a:gd name="connsiteY247" fmla="*/ 5017793 h 6246801"/>
              <a:gd name="connsiteX248" fmla="*/ 396789 w 9384838"/>
              <a:gd name="connsiteY248" fmla="*/ 4992350 h 6246801"/>
              <a:gd name="connsiteX249" fmla="*/ 422231 w 9384838"/>
              <a:gd name="connsiteY249" fmla="*/ 4968013 h 6246801"/>
              <a:gd name="connsiteX250" fmla="*/ 446567 w 9384838"/>
              <a:gd name="connsiteY250" fmla="*/ 4992350 h 6246801"/>
              <a:gd name="connsiteX251" fmla="*/ 446567 w 9384838"/>
              <a:gd name="connsiteY251" fmla="*/ 5017793 h 6246801"/>
              <a:gd name="connsiteX252" fmla="*/ 472009 w 9384838"/>
              <a:gd name="connsiteY252" fmla="*/ 5043236 h 6246801"/>
              <a:gd name="connsiteX253" fmla="*/ 497451 w 9384838"/>
              <a:gd name="connsiteY253" fmla="*/ 5017793 h 6246801"/>
              <a:gd name="connsiteX254" fmla="*/ 497452 w 9384838"/>
              <a:gd name="connsiteY254" fmla="*/ 5017793 h 6246801"/>
              <a:gd name="connsiteX255" fmla="*/ 547230 w 9384838"/>
              <a:gd name="connsiteY255" fmla="*/ 5017793 h 6246801"/>
              <a:gd name="connsiteX256" fmla="*/ 521788 w 9384838"/>
              <a:gd name="connsiteY256" fmla="*/ 4992350 h 6246801"/>
              <a:gd name="connsiteX257" fmla="*/ 572672 w 9384838"/>
              <a:gd name="connsiteY257" fmla="*/ 4968013 h 6246801"/>
              <a:gd name="connsiteX258" fmla="*/ 597008 w 9384838"/>
              <a:gd name="connsiteY258" fmla="*/ 4992350 h 6246801"/>
              <a:gd name="connsiteX259" fmla="*/ 647892 w 9384838"/>
              <a:gd name="connsiteY259" fmla="*/ 4992350 h 6246801"/>
              <a:gd name="connsiteX260" fmla="*/ 647892 w 9384838"/>
              <a:gd name="connsiteY260" fmla="*/ 4968013 h 6246801"/>
              <a:gd name="connsiteX261" fmla="*/ 672228 w 9384838"/>
              <a:gd name="connsiteY261" fmla="*/ 4942570 h 6246801"/>
              <a:gd name="connsiteX262" fmla="*/ 672228 w 9384838"/>
              <a:gd name="connsiteY262" fmla="*/ 4917127 h 6246801"/>
              <a:gd name="connsiteX263" fmla="*/ 723112 w 9384838"/>
              <a:gd name="connsiteY263" fmla="*/ 4892790 h 6246801"/>
              <a:gd name="connsiteX264" fmla="*/ 772890 w 9384838"/>
              <a:gd name="connsiteY264" fmla="*/ 4892790 h 6246801"/>
              <a:gd name="connsiteX265" fmla="*/ 798333 w 9384838"/>
              <a:gd name="connsiteY265" fmla="*/ 4867347 h 6246801"/>
              <a:gd name="connsiteX266" fmla="*/ 291494 w 9384838"/>
              <a:gd name="connsiteY266" fmla="*/ 3896294 h 6246801"/>
              <a:gd name="connsiteX267" fmla="*/ 319795 w 9384838"/>
              <a:gd name="connsiteY267" fmla="*/ 3947235 h 6246801"/>
              <a:gd name="connsiteX268" fmla="*/ 280174 w 9384838"/>
              <a:gd name="connsiteY268" fmla="*/ 4026476 h 6246801"/>
              <a:gd name="connsiteX269" fmla="*/ 234893 w 9384838"/>
              <a:gd name="connsiteY269" fmla="*/ 4026476 h 6246801"/>
              <a:gd name="connsiteX270" fmla="*/ 220743 w 9384838"/>
              <a:gd name="connsiteY270" fmla="*/ 4066097 h 6246801"/>
              <a:gd name="connsiteX271" fmla="*/ 178292 w 9384838"/>
              <a:gd name="connsiteY271" fmla="*/ 4074587 h 6246801"/>
              <a:gd name="connsiteX272" fmla="*/ 133012 w 9384838"/>
              <a:gd name="connsiteY272" fmla="*/ 4111377 h 6246801"/>
              <a:gd name="connsiteX273" fmla="*/ 93391 w 9384838"/>
              <a:gd name="connsiteY273" fmla="*/ 4125528 h 6246801"/>
              <a:gd name="connsiteX274" fmla="*/ 113201 w 9384838"/>
              <a:gd name="connsiteY274" fmla="*/ 4187789 h 6246801"/>
              <a:gd name="connsiteX275" fmla="*/ 82071 w 9384838"/>
              <a:gd name="connsiteY275" fmla="*/ 4187789 h 6246801"/>
              <a:gd name="connsiteX276" fmla="*/ 59430 w 9384838"/>
              <a:gd name="connsiteY276" fmla="*/ 4250050 h 6246801"/>
              <a:gd name="connsiteX277" fmla="*/ 76411 w 9384838"/>
              <a:gd name="connsiteY277" fmla="*/ 4275521 h 6246801"/>
              <a:gd name="connsiteX278" fmla="*/ 11320 w 9384838"/>
              <a:gd name="connsiteY278" fmla="*/ 4317971 h 6246801"/>
              <a:gd name="connsiteX279" fmla="*/ 0 w 9384838"/>
              <a:gd name="connsiteY279" fmla="*/ 4230240 h 6246801"/>
              <a:gd name="connsiteX280" fmla="*/ 31130 w 9384838"/>
              <a:gd name="connsiteY280" fmla="*/ 4218920 h 6246801"/>
              <a:gd name="connsiteX281" fmla="*/ 45280 w 9384838"/>
              <a:gd name="connsiteY281" fmla="*/ 4187789 h 6246801"/>
              <a:gd name="connsiteX282" fmla="*/ 53771 w 9384838"/>
              <a:gd name="connsiteY282" fmla="*/ 4131188 h 6246801"/>
              <a:gd name="connsiteX283" fmla="*/ 70751 w 9384838"/>
              <a:gd name="connsiteY283" fmla="*/ 4105717 h 6246801"/>
              <a:gd name="connsiteX284" fmla="*/ 124522 w 9384838"/>
              <a:gd name="connsiteY284" fmla="*/ 4083077 h 6246801"/>
              <a:gd name="connsiteX285" fmla="*/ 152822 w 9384838"/>
              <a:gd name="connsiteY285" fmla="*/ 4040626 h 6246801"/>
              <a:gd name="connsiteX286" fmla="*/ 104711 w 9384838"/>
              <a:gd name="connsiteY286" fmla="*/ 4023646 h 6246801"/>
              <a:gd name="connsiteX287" fmla="*/ 104711 w 9384838"/>
              <a:gd name="connsiteY287" fmla="*/ 3981195 h 6246801"/>
              <a:gd name="connsiteX288" fmla="*/ 144332 w 9384838"/>
              <a:gd name="connsiteY288" fmla="*/ 3981195 h 6246801"/>
              <a:gd name="connsiteX289" fmla="*/ 181122 w 9384838"/>
              <a:gd name="connsiteY289" fmla="*/ 4020816 h 6246801"/>
              <a:gd name="connsiteX290" fmla="*/ 240553 w 9384838"/>
              <a:gd name="connsiteY290" fmla="*/ 3955725 h 6246801"/>
              <a:gd name="connsiteX291" fmla="*/ 271684 w 9384838"/>
              <a:gd name="connsiteY291" fmla="*/ 3907614 h 6246801"/>
              <a:gd name="connsiteX292" fmla="*/ 291494 w 9384838"/>
              <a:gd name="connsiteY292" fmla="*/ 3896294 h 6246801"/>
              <a:gd name="connsiteX293" fmla="*/ 481106 w 9384838"/>
              <a:gd name="connsiteY293" fmla="*/ 3596309 h 6246801"/>
              <a:gd name="connsiteX294" fmla="*/ 435825 w 9384838"/>
              <a:gd name="connsiteY294" fmla="*/ 3664230 h 6246801"/>
              <a:gd name="connsiteX295" fmla="*/ 396205 w 9384838"/>
              <a:gd name="connsiteY295" fmla="*/ 3638759 h 6246801"/>
              <a:gd name="connsiteX296" fmla="*/ 481106 w 9384838"/>
              <a:gd name="connsiteY296" fmla="*/ 3596309 h 6246801"/>
              <a:gd name="connsiteX297" fmla="*/ 4460871 w 9384838"/>
              <a:gd name="connsiteY297" fmla="*/ 3512231 h 6246801"/>
              <a:gd name="connsiteX298" fmla="*/ 4435429 w 9384838"/>
              <a:gd name="connsiteY298" fmla="*/ 3563117 h 6246801"/>
              <a:gd name="connsiteX299" fmla="*/ 4385651 w 9384838"/>
              <a:gd name="connsiteY299" fmla="*/ 3612896 h 6246801"/>
              <a:gd name="connsiteX300" fmla="*/ 4385651 w 9384838"/>
              <a:gd name="connsiteY300" fmla="*/ 3638339 h 6246801"/>
              <a:gd name="connsiteX301" fmla="*/ 4435429 w 9384838"/>
              <a:gd name="connsiteY301" fmla="*/ 3638339 h 6246801"/>
              <a:gd name="connsiteX302" fmla="*/ 4435429 w 9384838"/>
              <a:gd name="connsiteY302" fmla="*/ 3662676 h 6246801"/>
              <a:gd name="connsiteX303" fmla="*/ 4385651 w 9384838"/>
              <a:gd name="connsiteY303" fmla="*/ 3713562 h 6246801"/>
              <a:gd name="connsiteX304" fmla="*/ 4284989 w 9384838"/>
              <a:gd name="connsiteY304" fmla="*/ 3737899 h 6246801"/>
              <a:gd name="connsiteX305" fmla="*/ 4310431 w 9384838"/>
              <a:gd name="connsiteY305" fmla="*/ 3688119 h 6246801"/>
              <a:gd name="connsiteX306" fmla="*/ 4335873 w 9384838"/>
              <a:gd name="connsiteY306" fmla="*/ 3662676 h 6246801"/>
              <a:gd name="connsiteX307" fmla="*/ 4335873 w 9384838"/>
              <a:gd name="connsiteY307" fmla="*/ 3638339 h 6246801"/>
              <a:gd name="connsiteX308" fmla="*/ 4284989 w 9384838"/>
              <a:gd name="connsiteY308" fmla="*/ 3662676 h 6246801"/>
              <a:gd name="connsiteX309" fmla="*/ 4284989 w 9384838"/>
              <a:gd name="connsiteY309" fmla="*/ 3612896 h 6246801"/>
              <a:gd name="connsiteX310" fmla="*/ 4360209 w 9384838"/>
              <a:gd name="connsiteY310" fmla="*/ 3537674 h 6246801"/>
              <a:gd name="connsiteX311" fmla="*/ 4460871 w 9384838"/>
              <a:gd name="connsiteY311" fmla="*/ 3512231 h 6246801"/>
              <a:gd name="connsiteX312" fmla="*/ 605629 w 9384838"/>
              <a:gd name="connsiteY312" fmla="*/ 3364245 h 6246801"/>
              <a:gd name="connsiteX313" fmla="*/ 611289 w 9384838"/>
              <a:gd name="connsiteY313" fmla="*/ 3409526 h 6246801"/>
              <a:gd name="connsiteX314" fmla="*/ 633929 w 9384838"/>
              <a:gd name="connsiteY314" fmla="*/ 3437826 h 6246801"/>
              <a:gd name="connsiteX315" fmla="*/ 616949 w 9384838"/>
              <a:gd name="connsiteY315" fmla="*/ 3485937 h 6246801"/>
              <a:gd name="connsiteX316" fmla="*/ 599969 w 9384838"/>
              <a:gd name="connsiteY316" fmla="*/ 3497257 h 6246801"/>
              <a:gd name="connsiteX317" fmla="*/ 560348 w 9384838"/>
              <a:gd name="connsiteY317" fmla="*/ 3451976 h 6246801"/>
              <a:gd name="connsiteX318" fmla="*/ 577328 w 9384838"/>
              <a:gd name="connsiteY318" fmla="*/ 3415186 h 6246801"/>
              <a:gd name="connsiteX319" fmla="*/ 574498 w 9384838"/>
              <a:gd name="connsiteY319" fmla="*/ 3369905 h 6246801"/>
              <a:gd name="connsiteX320" fmla="*/ 605629 w 9384838"/>
              <a:gd name="connsiteY320" fmla="*/ 3364245 h 6246801"/>
              <a:gd name="connsiteX321" fmla="*/ 1098059 w 9384838"/>
              <a:gd name="connsiteY321" fmla="*/ 3109544 h 6246801"/>
              <a:gd name="connsiteX322" fmla="*/ 1081079 w 9384838"/>
              <a:gd name="connsiteY322" fmla="*/ 3137841 h 6246801"/>
              <a:gd name="connsiteX323" fmla="*/ 1064099 w 9384838"/>
              <a:gd name="connsiteY323" fmla="*/ 3154822 h 6246801"/>
              <a:gd name="connsiteX324" fmla="*/ 1038628 w 9384838"/>
              <a:gd name="connsiteY324" fmla="*/ 3143502 h 6246801"/>
              <a:gd name="connsiteX325" fmla="*/ 1098059 w 9384838"/>
              <a:gd name="connsiteY325" fmla="*/ 3109544 h 6246801"/>
              <a:gd name="connsiteX326" fmla="*/ 905615 w 9384838"/>
              <a:gd name="connsiteY326" fmla="*/ 3061433 h 6246801"/>
              <a:gd name="connsiteX327" fmla="*/ 905615 w 9384838"/>
              <a:gd name="connsiteY327" fmla="*/ 3098224 h 6246801"/>
              <a:gd name="connsiteX328" fmla="*/ 874484 w 9384838"/>
              <a:gd name="connsiteY328" fmla="*/ 3149161 h 6246801"/>
              <a:gd name="connsiteX329" fmla="*/ 820713 w 9384838"/>
              <a:gd name="connsiteY329" fmla="*/ 3171802 h 6246801"/>
              <a:gd name="connsiteX330" fmla="*/ 826373 w 9384838"/>
              <a:gd name="connsiteY330" fmla="*/ 3205762 h 6246801"/>
              <a:gd name="connsiteX331" fmla="*/ 769772 w 9384838"/>
              <a:gd name="connsiteY331" fmla="*/ 3214252 h 6246801"/>
              <a:gd name="connsiteX332" fmla="*/ 775432 w 9384838"/>
              <a:gd name="connsiteY332" fmla="*/ 3253873 h 6246801"/>
              <a:gd name="connsiteX333" fmla="*/ 738642 w 9384838"/>
              <a:gd name="connsiteY333" fmla="*/ 3245383 h 6246801"/>
              <a:gd name="connsiteX334" fmla="*/ 724492 w 9384838"/>
              <a:gd name="connsiteY334" fmla="*/ 3214252 h 6246801"/>
              <a:gd name="connsiteX335" fmla="*/ 701851 w 9384838"/>
              <a:gd name="connsiteY335" fmla="*/ 3183122 h 6246801"/>
              <a:gd name="connsiteX336" fmla="*/ 724492 w 9384838"/>
              <a:gd name="connsiteY336" fmla="*/ 3168972 h 6246801"/>
              <a:gd name="connsiteX337" fmla="*/ 747132 w 9384838"/>
              <a:gd name="connsiteY337" fmla="*/ 3146331 h 6246801"/>
              <a:gd name="connsiteX338" fmla="*/ 843354 w 9384838"/>
              <a:gd name="connsiteY338" fmla="*/ 3098224 h 6246801"/>
              <a:gd name="connsiteX339" fmla="*/ 905615 w 9384838"/>
              <a:gd name="connsiteY339" fmla="*/ 3061433 h 6246801"/>
              <a:gd name="connsiteX340" fmla="*/ 936745 w 9384838"/>
              <a:gd name="connsiteY340" fmla="*/ 3033132 h 6246801"/>
              <a:gd name="connsiteX341" fmla="*/ 973535 w 9384838"/>
              <a:gd name="connsiteY341" fmla="*/ 3081244 h 6246801"/>
              <a:gd name="connsiteX342" fmla="*/ 948066 w 9384838"/>
              <a:gd name="connsiteY342" fmla="*/ 3115203 h 6246801"/>
              <a:gd name="connsiteX343" fmla="*/ 925424 w 9384838"/>
              <a:gd name="connsiteY343" fmla="*/ 3067093 h 6246801"/>
              <a:gd name="connsiteX344" fmla="*/ 936745 w 9384838"/>
              <a:gd name="connsiteY344" fmla="*/ 3033132 h 6246801"/>
              <a:gd name="connsiteX345" fmla="*/ 5840275 w 9384838"/>
              <a:gd name="connsiteY345" fmla="*/ 2081897 h 6246801"/>
              <a:gd name="connsiteX346" fmla="*/ 5891159 w 9384838"/>
              <a:gd name="connsiteY346" fmla="*/ 2132783 h 6246801"/>
              <a:gd name="connsiteX347" fmla="*/ 5891159 w 9384838"/>
              <a:gd name="connsiteY347" fmla="*/ 2158226 h 6246801"/>
              <a:gd name="connsiteX348" fmla="*/ 5966379 w 9384838"/>
              <a:gd name="connsiteY348" fmla="*/ 2208005 h 6246801"/>
              <a:gd name="connsiteX349" fmla="*/ 6016157 w 9384838"/>
              <a:gd name="connsiteY349" fmla="*/ 2208005 h 6246801"/>
              <a:gd name="connsiteX350" fmla="*/ 6041599 w 9384838"/>
              <a:gd name="connsiteY350" fmla="*/ 2208005 h 6246801"/>
              <a:gd name="connsiteX351" fmla="*/ 5966379 w 9384838"/>
              <a:gd name="connsiteY351" fmla="*/ 2308672 h 6246801"/>
              <a:gd name="connsiteX352" fmla="*/ 5916601 w 9384838"/>
              <a:gd name="connsiteY352" fmla="*/ 2558676 h 6246801"/>
              <a:gd name="connsiteX353" fmla="*/ 5916601 w 9384838"/>
              <a:gd name="connsiteY353" fmla="*/ 2659341 h 6246801"/>
              <a:gd name="connsiteX354" fmla="*/ 5966379 w 9384838"/>
              <a:gd name="connsiteY354" fmla="*/ 2684786 h 6246801"/>
              <a:gd name="connsiteX355" fmla="*/ 5991821 w 9384838"/>
              <a:gd name="connsiteY355" fmla="*/ 2734563 h 6246801"/>
              <a:gd name="connsiteX356" fmla="*/ 6016157 w 9384838"/>
              <a:gd name="connsiteY356" fmla="*/ 2785448 h 6246801"/>
              <a:gd name="connsiteX357" fmla="*/ 6016157 w 9384838"/>
              <a:gd name="connsiteY357" fmla="*/ 2860670 h 6246801"/>
              <a:gd name="connsiteX358" fmla="*/ 5991821 w 9384838"/>
              <a:gd name="connsiteY358" fmla="*/ 2885007 h 6246801"/>
              <a:gd name="connsiteX359" fmla="*/ 6016157 w 9384838"/>
              <a:gd name="connsiteY359" fmla="*/ 2910449 h 6246801"/>
              <a:gd name="connsiteX360" fmla="*/ 5991821 w 9384838"/>
              <a:gd name="connsiteY360" fmla="*/ 2935892 h 6246801"/>
              <a:gd name="connsiteX361" fmla="*/ 5991821 w 9384838"/>
              <a:gd name="connsiteY361" fmla="*/ 2960229 h 6246801"/>
              <a:gd name="connsiteX362" fmla="*/ 6041599 w 9384838"/>
              <a:gd name="connsiteY362" fmla="*/ 2985670 h 6246801"/>
              <a:gd name="connsiteX363" fmla="*/ 6016157 w 9384838"/>
              <a:gd name="connsiteY363" fmla="*/ 3035453 h 6246801"/>
              <a:gd name="connsiteX364" fmla="*/ 6041599 w 9384838"/>
              <a:gd name="connsiteY364" fmla="*/ 3086339 h 6246801"/>
              <a:gd name="connsiteX365" fmla="*/ 5991821 w 9384838"/>
              <a:gd name="connsiteY365" fmla="*/ 3185896 h 6246801"/>
              <a:gd name="connsiteX366" fmla="*/ 6016157 w 9384838"/>
              <a:gd name="connsiteY366" fmla="*/ 3185896 h 6246801"/>
              <a:gd name="connsiteX367" fmla="*/ 6016157 w 9384838"/>
              <a:gd name="connsiteY367" fmla="*/ 3236782 h 6246801"/>
              <a:gd name="connsiteX368" fmla="*/ 5966379 w 9384838"/>
              <a:gd name="connsiteY368" fmla="*/ 3261118 h 6246801"/>
              <a:gd name="connsiteX369" fmla="*/ 5966379 w 9384838"/>
              <a:gd name="connsiteY369" fmla="*/ 3286561 h 6246801"/>
              <a:gd name="connsiteX370" fmla="*/ 5916601 w 9384838"/>
              <a:gd name="connsiteY370" fmla="*/ 3361784 h 6246801"/>
              <a:gd name="connsiteX371" fmla="*/ 5916601 w 9384838"/>
              <a:gd name="connsiteY371" fmla="*/ 3412670 h 6246801"/>
              <a:gd name="connsiteX372" fmla="*/ 5865717 w 9384838"/>
              <a:gd name="connsiteY372" fmla="*/ 3437007 h 6246801"/>
              <a:gd name="connsiteX373" fmla="*/ 5840275 w 9384838"/>
              <a:gd name="connsiteY373" fmla="*/ 3462450 h 6246801"/>
              <a:gd name="connsiteX374" fmla="*/ 5815939 w 9384838"/>
              <a:gd name="connsiteY374" fmla="*/ 3437007 h 6246801"/>
              <a:gd name="connsiteX375" fmla="*/ 5815939 w 9384838"/>
              <a:gd name="connsiteY375" fmla="*/ 3487893 h 6246801"/>
              <a:gd name="connsiteX376" fmla="*/ 5765055 w 9384838"/>
              <a:gd name="connsiteY376" fmla="*/ 3462450 h 6246801"/>
              <a:gd name="connsiteX377" fmla="*/ 5765055 w 9384838"/>
              <a:gd name="connsiteY377" fmla="*/ 3462451 h 6246801"/>
              <a:gd name="connsiteX378" fmla="*/ 5790497 w 9384838"/>
              <a:gd name="connsiteY378" fmla="*/ 3512230 h 6246801"/>
              <a:gd name="connsiteX379" fmla="*/ 5740719 w 9384838"/>
              <a:gd name="connsiteY379" fmla="*/ 3537673 h 6246801"/>
              <a:gd name="connsiteX380" fmla="*/ 5715277 w 9384838"/>
              <a:gd name="connsiteY380" fmla="*/ 3563116 h 6246801"/>
              <a:gd name="connsiteX381" fmla="*/ 5689835 w 9384838"/>
              <a:gd name="connsiteY381" fmla="*/ 3587453 h 6246801"/>
              <a:gd name="connsiteX382" fmla="*/ 5715277 w 9384838"/>
              <a:gd name="connsiteY382" fmla="*/ 3612896 h 6246801"/>
              <a:gd name="connsiteX383" fmla="*/ 5665499 w 9384838"/>
              <a:gd name="connsiteY383" fmla="*/ 3612896 h 6246801"/>
              <a:gd name="connsiteX384" fmla="*/ 5640057 w 9384838"/>
              <a:gd name="connsiteY384" fmla="*/ 3638339 h 6246801"/>
              <a:gd name="connsiteX385" fmla="*/ 5665499 w 9384838"/>
              <a:gd name="connsiteY385" fmla="*/ 3638339 h 6246801"/>
              <a:gd name="connsiteX386" fmla="*/ 5665499 w 9384838"/>
              <a:gd name="connsiteY386" fmla="*/ 3662676 h 6246801"/>
              <a:gd name="connsiteX387" fmla="*/ 5640057 w 9384838"/>
              <a:gd name="connsiteY387" fmla="*/ 3662676 h 6246801"/>
              <a:gd name="connsiteX388" fmla="*/ 5665499 w 9384838"/>
              <a:gd name="connsiteY388" fmla="*/ 3688119 h 6246801"/>
              <a:gd name="connsiteX389" fmla="*/ 5640057 w 9384838"/>
              <a:gd name="connsiteY389" fmla="*/ 3763342 h 6246801"/>
              <a:gd name="connsiteX390" fmla="*/ 5590279 w 9384838"/>
              <a:gd name="connsiteY390" fmla="*/ 3737899 h 6246801"/>
              <a:gd name="connsiteX391" fmla="*/ 5515059 w 9384838"/>
              <a:gd name="connsiteY391" fmla="*/ 3737899 h 6246801"/>
              <a:gd name="connsiteX392" fmla="*/ 5464175 w 9384838"/>
              <a:gd name="connsiteY392" fmla="*/ 3713562 h 6246801"/>
              <a:gd name="connsiteX393" fmla="*/ 5439839 w 9384838"/>
              <a:gd name="connsiteY393" fmla="*/ 3737899 h 6246801"/>
              <a:gd name="connsiteX394" fmla="*/ 5464175 w 9384838"/>
              <a:gd name="connsiteY394" fmla="*/ 3763342 h 6246801"/>
              <a:gd name="connsiteX395" fmla="*/ 5414397 w 9384838"/>
              <a:gd name="connsiteY395" fmla="*/ 3788785 h 6246801"/>
              <a:gd name="connsiteX396" fmla="*/ 5339177 w 9384838"/>
              <a:gd name="connsiteY396" fmla="*/ 3939230 h 6246801"/>
              <a:gd name="connsiteX397" fmla="*/ 5364619 w 9384838"/>
              <a:gd name="connsiteY397" fmla="*/ 4014453 h 6246801"/>
              <a:gd name="connsiteX398" fmla="*/ 5364618 w 9384838"/>
              <a:gd name="connsiteY398" fmla="*/ 4014453 h 6246801"/>
              <a:gd name="connsiteX399" fmla="*/ 5364618 w 9384838"/>
              <a:gd name="connsiteY399" fmla="*/ 4089676 h 6246801"/>
              <a:gd name="connsiteX400" fmla="*/ 5313734 w 9384838"/>
              <a:gd name="connsiteY400" fmla="*/ 4289902 h 6246801"/>
              <a:gd name="connsiteX401" fmla="*/ 5238514 w 9384838"/>
              <a:gd name="connsiteY401" fmla="*/ 4416010 h 6246801"/>
              <a:gd name="connsiteX402" fmla="*/ 5213072 w 9384838"/>
              <a:gd name="connsiteY402" fmla="*/ 4440347 h 6246801"/>
              <a:gd name="connsiteX403" fmla="*/ 5163294 w 9384838"/>
              <a:gd name="connsiteY403" fmla="*/ 4440347 h 6246801"/>
              <a:gd name="connsiteX404" fmla="*/ 5137852 w 9384838"/>
              <a:gd name="connsiteY404" fmla="*/ 4465790 h 6246801"/>
              <a:gd name="connsiteX405" fmla="*/ 5163294 w 9384838"/>
              <a:gd name="connsiteY405" fmla="*/ 4465790 h 6246801"/>
              <a:gd name="connsiteX406" fmla="*/ 5062632 w 9384838"/>
              <a:gd name="connsiteY406" fmla="*/ 4616236 h 6246801"/>
              <a:gd name="connsiteX407" fmla="*/ 5038296 w 9384838"/>
              <a:gd name="connsiteY407" fmla="*/ 4691459 h 6246801"/>
              <a:gd name="connsiteX408" fmla="*/ 5012854 w 9384838"/>
              <a:gd name="connsiteY408" fmla="*/ 4716902 h 6246801"/>
              <a:gd name="connsiteX409" fmla="*/ 4987412 w 9384838"/>
              <a:gd name="connsiteY409" fmla="*/ 4792125 h 6246801"/>
              <a:gd name="connsiteX410" fmla="*/ 5012854 w 9384838"/>
              <a:gd name="connsiteY410" fmla="*/ 4917127 h 6246801"/>
              <a:gd name="connsiteX411" fmla="*/ 5062632 w 9384838"/>
              <a:gd name="connsiteY411" fmla="*/ 5043236 h 6246801"/>
              <a:gd name="connsiteX412" fmla="*/ 5013583 w 9384838"/>
              <a:gd name="connsiteY412" fmla="*/ 4993096 h 6246801"/>
              <a:gd name="connsiteX413" fmla="*/ 5062632 w 9384838"/>
              <a:gd name="connsiteY413" fmla="*/ 5043237 h 6246801"/>
              <a:gd name="connsiteX414" fmla="*/ 4987412 w 9384838"/>
              <a:gd name="connsiteY414" fmla="*/ 5043237 h 6246801"/>
              <a:gd name="connsiteX415" fmla="*/ 4963076 w 9384838"/>
              <a:gd name="connsiteY415" fmla="*/ 5017794 h 6246801"/>
              <a:gd name="connsiteX416" fmla="*/ 4862414 w 9384838"/>
              <a:gd name="connsiteY416" fmla="*/ 5067574 h 6246801"/>
              <a:gd name="connsiteX417" fmla="*/ 4812636 w 9384838"/>
              <a:gd name="connsiteY417" fmla="*/ 5142796 h 6246801"/>
              <a:gd name="connsiteX418" fmla="*/ 4812636 w 9384838"/>
              <a:gd name="connsiteY418" fmla="*/ 5193682 h 6246801"/>
              <a:gd name="connsiteX419" fmla="*/ 4787194 w 9384838"/>
              <a:gd name="connsiteY419" fmla="*/ 5243462 h 6246801"/>
              <a:gd name="connsiteX420" fmla="*/ 4711974 w 9384838"/>
              <a:gd name="connsiteY420" fmla="*/ 5268905 h 6246801"/>
              <a:gd name="connsiteX421" fmla="*/ 4686532 w 9384838"/>
              <a:gd name="connsiteY421" fmla="*/ 5243462 h 6246801"/>
              <a:gd name="connsiteX422" fmla="*/ 4636753 w 9384838"/>
              <a:gd name="connsiteY422" fmla="*/ 5268905 h 6246801"/>
              <a:gd name="connsiteX423" fmla="*/ 4611311 w 9384838"/>
              <a:gd name="connsiteY423" fmla="*/ 5293242 h 6246801"/>
              <a:gd name="connsiteX424" fmla="*/ 4561533 w 9384838"/>
              <a:gd name="connsiteY424" fmla="*/ 5344128 h 6246801"/>
              <a:gd name="connsiteX425" fmla="*/ 4536091 w 9384838"/>
              <a:gd name="connsiteY425" fmla="*/ 5293242 h 6246801"/>
              <a:gd name="connsiteX426" fmla="*/ 4561533 w 9384838"/>
              <a:gd name="connsiteY426" fmla="*/ 5293242 h 6246801"/>
              <a:gd name="connsiteX427" fmla="*/ 4561533 w 9384838"/>
              <a:gd name="connsiteY427" fmla="*/ 5268905 h 6246801"/>
              <a:gd name="connsiteX428" fmla="*/ 4585869 w 9384838"/>
              <a:gd name="connsiteY428" fmla="*/ 5218019 h 6246801"/>
              <a:gd name="connsiteX429" fmla="*/ 4585869 w 9384838"/>
              <a:gd name="connsiteY429" fmla="*/ 5193682 h 6246801"/>
              <a:gd name="connsiteX430" fmla="*/ 4611311 w 9384838"/>
              <a:gd name="connsiteY430" fmla="*/ 5168239 h 6246801"/>
              <a:gd name="connsiteX431" fmla="*/ 4611311 w 9384838"/>
              <a:gd name="connsiteY431" fmla="*/ 5142796 h 6246801"/>
              <a:gd name="connsiteX432" fmla="*/ 4585869 w 9384838"/>
              <a:gd name="connsiteY432" fmla="*/ 5142796 h 6246801"/>
              <a:gd name="connsiteX433" fmla="*/ 4611311 w 9384838"/>
              <a:gd name="connsiteY433" fmla="*/ 5118460 h 6246801"/>
              <a:gd name="connsiteX434" fmla="*/ 4636753 w 9384838"/>
              <a:gd name="connsiteY434" fmla="*/ 5118460 h 6246801"/>
              <a:gd name="connsiteX435" fmla="*/ 4636753 w 9384838"/>
              <a:gd name="connsiteY435" fmla="*/ 5093017 h 6246801"/>
              <a:gd name="connsiteX436" fmla="*/ 4686532 w 9384838"/>
              <a:gd name="connsiteY436" fmla="*/ 5067574 h 6246801"/>
              <a:gd name="connsiteX437" fmla="*/ 4737416 w 9384838"/>
              <a:gd name="connsiteY437" fmla="*/ 5043237 h 6246801"/>
              <a:gd name="connsiteX438" fmla="*/ 4737416 w 9384838"/>
              <a:gd name="connsiteY438" fmla="*/ 5017794 h 6246801"/>
              <a:gd name="connsiteX439" fmla="*/ 4737416 w 9384838"/>
              <a:gd name="connsiteY439" fmla="*/ 4992351 h 6246801"/>
              <a:gd name="connsiteX440" fmla="*/ 4686532 w 9384838"/>
              <a:gd name="connsiteY440" fmla="*/ 4942571 h 6246801"/>
              <a:gd name="connsiteX441" fmla="*/ 4662196 w 9384838"/>
              <a:gd name="connsiteY441" fmla="*/ 4968014 h 6246801"/>
              <a:gd name="connsiteX442" fmla="*/ 4636753 w 9384838"/>
              <a:gd name="connsiteY442" fmla="*/ 4968014 h 6246801"/>
              <a:gd name="connsiteX443" fmla="*/ 4611311 w 9384838"/>
              <a:gd name="connsiteY443" fmla="*/ 4942571 h 6246801"/>
              <a:gd name="connsiteX444" fmla="*/ 4585869 w 9384838"/>
              <a:gd name="connsiteY444" fmla="*/ 4992350 h 6246801"/>
              <a:gd name="connsiteX445" fmla="*/ 4611310 w 9384838"/>
              <a:gd name="connsiteY445" fmla="*/ 5017792 h 6246801"/>
              <a:gd name="connsiteX446" fmla="*/ 4611311 w 9384838"/>
              <a:gd name="connsiteY446" fmla="*/ 5017793 h 6246801"/>
              <a:gd name="connsiteX447" fmla="*/ 4536091 w 9384838"/>
              <a:gd name="connsiteY447" fmla="*/ 5043236 h 6246801"/>
              <a:gd name="connsiteX448" fmla="*/ 4510649 w 9384838"/>
              <a:gd name="connsiteY448" fmla="*/ 5043236 h 6246801"/>
              <a:gd name="connsiteX449" fmla="*/ 4510649 w 9384838"/>
              <a:gd name="connsiteY449" fmla="*/ 5118458 h 6246801"/>
              <a:gd name="connsiteX450" fmla="*/ 4561533 w 9384838"/>
              <a:gd name="connsiteY450" fmla="*/ 5168238 h 6246801"/>
              <a:gd name="connsiteX451" fmla="*/ 4536091 w 9384838"/>
              <a:gd name="connsiteY451" fmla="*/ 5168238 h 6246801"/>
              <a:gd name="connsiteX452" fmla="*/ 4510649 w 9384838"/>
              <a:gd name="connsiteY452" fmla="*/ 5168238 h 6246801"/>
              <a:gd name="connsiteX453" fmla="*/ 4510649 w 9384838"/>
              <a:gd name="connsiteY453" fmla="*/ 5193681 h 6246801"/>
              <a:gd name="connsiteX454" fmla="*/ 4486313 w 9384838"/>
              <a:gd name="connsiteY454" fmla="*/ 5168238 h 6246801"/>
              <a:gd name="connsiteX455" fmla="*/ 4486313 w 9384838"/>
              <a:gd name="connsiteY455" fmla="*/ 5118458 h 6246801"/>
              <a:gd name="connsiteX456" fmla="*/ 4460871 w 9384838"/>
              <a:gd name="connsiteY456" fmla="*/ 5093016 h 6246801"/>
              <a:gd name="connsiteX457" fmla="*/ 4385651 w 9384838"/>
              <a:gd name="connsiteY457" fmla="*/ 5067573 h 6246801"/>
              <a:gd name="connsiteX458" fmla="*/ 4310431 w 9384838"/>
              <a:gd name="connsiteY458" fmla="*/ 5093016 h 6246801"/>
              <a:gd name="connsiteX459" fmla="*/ 4284989 w 9384838"/>
              <a:gd name="connsiteY459" fmla="*/ 5142795 h 6246801"/>
              <a:gd name="connsiteX460" fmla="*/ 4284989 w 9384838"/>
              <a:gd name="connsiteY460" fmla="*/ 5142796 h 6246801"/>
              <a:gd name="connsiteX461" fmla="*/ 4260653 w 9384838"/>
              <a:gd name="connsiteY461" fmla="*/ 5168239 h 6246801"/>
              <a:gd name="connsiteX462" fmla="*/ 4260653 w 9384838"/>
              <a:gd name="connsiteY462" fmla="*/ 5193683 h 6246801"/>
              <a:gd name="connsiteX463" fmla="*/ 4284989 w 9384838"/>
              <a:gd name="connsiteY463" fmla="*/ 5243462 h 6246801"/>
              <a:gd name="connsiteX464" fmla="*/ 4235211 w 9384838"/>
              <a:gd name="connsiteY464" fmla="*/ 5268905 h 6246801"/>
              <a:gd name="connsiteX465" fmla="*/ 4185433 w 9384838"/>
              <a:gd name="connsiteY465" fmla="*/ 5344128 h 6246801"/>
              <a:gd name="connsiteX466" fmla="*/ 4110213 w 9384838"/>
              <a:gd name="connsiteY466" fmla="*/ 5369571 h 6246801"/>
              <a:gd name="connsiteX467" fmla="*/ 4084771 w 9384838"/>
              <a:gd name="connsiteY467" fmla="*/ 5318685 h 6246801"/>
              <a:gd name="connsiteX468" fmla="*/ 4110213 w 9384838"/>
              <a:gd name="connsiteY468" fmla="*/ 5243462 h 6246801"/>
              <a:gd name="connsiteX469" fmla="*/ 4134549 w 9384838"/>
              <a:gd name="connsiteY469" fmla="*/ 5193683 h 6246801"/>
              <a:gd name="connsiteX470" fmla="*/ 4134549 w 9384838"/>
              <a:gd name="connsiteY470" fmla="*/ 5168239 h 6246801"/>
              <a:gd name="connsiteX471" fmla="*/ 4185433 w 9384838"/>
              <a:gd name="connsiteY471" fmla="*/ 5168239 h 6246801"/>
              <a:gd name="connsiteX472" fmla="*/ 4209769 w 9384838"/>
              <a:gd name="connsiteY472" fmla="*/ 5142796 h 6246801"/>
              <a:gd name="connsiteX473" fmla="*/ 4185433 w 9384838"/>
              <a:gd name="connsiteY473" fmla="*/ 5118460 h 6246801"/>
              <a:gd name="connsiteX474" fmla="*/ 4084771 w 9384838"/>
              <a:gd name="connsiteY474" fmla="*/ 5093017 h 6246801"/>
              <a:gd name="connsiteX475" fmla="*/ 4034993 w 9384838"/>
              <a:gd name="connsiteY475" fmla="*/ 5142796 h 6246801"/>
              <a:gd name="connsiteX476" fmla="*/ 3958666 w 9384838"/>
              <a:gd name="connsiteY476" fmla="*/ 5168239 h 6246801"/>
              <a:gd name="connsiteX477" fmla="*/ 3908904 w 9384838"/>
              <a:gd name="connsiteY477" fmla="*/ 5218019 h 6246801"/>
              <a:gd name="connsiteX478" fmla="*/ 3859127 w 9384838"/>
              <a:gd name="connsiteY478" fmla="*/ 5293242 h 6246801"/>
              <a:gd name="connsiteX479" fmla="*/ 3758465 w 9384838"/>
              <a:gd name="connsiteY479" fmla="*/ 5243462 h 6246801"/>
              <a:gd name="connsiteX480" fmla="*/ 3708688 w 9384838"/>
              <a:gd name="connsiteY480" fmla="*/ 5243462 h 6246801"/>
              <a:gd name="connsiteX481" fmla="*/ 3582584 w 9384838"/>
              <a:gd name="connsiteY481" fmla="*/ 5193683 h 6246801"/>
              <a:gd name="connsiteX482" fmla="*/ 3589545 w 9384838"/>
              <a:gd name="connsiteY482" fmla="*/ 5173103 h 6246801"/>
              <a:gd name="connsiteX483" fmla="*/ 3589543 w 9384838"/>
              <a:gd name="connsiteY483" fmla="*/ 5173102 h 6246801"/>
              <a:gd name="connsiteX484" fmla="*/ 3582582 w 9384838"/>
              <a:gd name="connsiteY484" fmla="*/ 5193682 h 6246801"/>
              <a:gd name="connsiteX485" fmla="*/ 3382367 w 9384838"/>
              <a:gd name="connsiteY485" fmla="*/ 5193682 h 6246801"/>
              <a:gd name="connsiteX486" fmla="*/ 3421081 w 9384838"/>
              <a:gd name="connsiteY486" fmla="*/ 5164921 h 6246801"/>
              <a:gd name="connsiteX487" fmla="*/ 3483028 w 9384838"/>
              <a:gd name="connsiteY487" fmla="*/ 5168239 h 6246801"/>
              <a:gd name="connsiteX488" fmla="*/ 3532805 w 9384838"/>
              <a:gd name="connsiteY488" fmla="*/ 5168239 h 6246801"/>
              <a:gd name="connsiteX489" fmla="*/ 3532805 w 9384838"/>
              <a:gd name="connsiteY489" fmla="*/ 5118459 h 6246801"/>
              <a:gd name="connsiteX490" fmla="*/ 3507365 w 9384838"/>
              <a:gd name="connsiteY490" fmla="*/ 5093016 h 6246801"/>
              <a:gd name="connsiteX491" fmla="*/ 3483028 w 9384838"/>
              <a:gd name="connsiteY491" fmla="*/ 5118459 h 6246801"/>
              <a:gd name="connsiteX492" fmla="*/ 3432144 w 9384838"/>
              <a:gd name="connsiteY492" fmla="*/ 5093016 h 6246801"/>
              <a:gd name="connsiteX493" fmla="*/ 3407808 w 9384838"/>
              <a:gd name="connsiteY493" fmla="*/ 5093016 h 6246801"/>
              <a:gd name="connsiteX494" fmla="*/ 3407808 w 9384838"/>
              <a:gd name="connsiteY494" fmla="*/ 5043237 h 6246801"/>
              <a:gd name="connsiteX495" fmla="*/ 3382367 w 9384838"/>
              <a:gd name="connsiteY495" fmla="*/ 5043237 h 6246801"/>
              <a:gd name="connsiteX496" fmla="*/ 3356924 w 9384838"/>
              <a:gd name="connsiteY496" fmla="*/ 5093016 h 6246801"/>
              <a:gd name="connsiteX497" fmla="*/ 3382367 w 9384838"/>
              <a:gd name="connsiteY497" fmla="*/ 5118459 h 6246801"/>
              <a:gd name="connsiteX498" fmla="*/ 3382367 w 9384838"/>
              <a:gd name="connsiteY498" fmla="*/ 5142796 h 6246801"/>
              <a:gd name="connsiteX499" fmla="*/ 3331482 w 9384838"/>
              <a:gd name="connsiteY499" fmla="*/ 5093016 h 6246801"/>
              <a:gd name="connsiteX500" fmla="*/ 3356924 w 9384838"/>
              <a:gd name="connsiteY500" fmla="*/ 5067573 h 6246801"/>
              <a:gd name="connsiteX501" fmla="*/ 3356924 w 9384838"/>
              <a:gd name="connsiteY501" fmla="*/ 4992351 h 6246801"/>
              <a:gd name="connsiteX502" fmla="*/ 3407808 w 9384838"/>
              <a:gd name="connsiteY502" fmla="*/ 4942571 h 6246801"/>
              <a:gd name="connsiteX503" fmla="*/ 3356924 w 9384838"/>
              <a:gd name="connsiteY503" fmla="*/ 4942571 h 6246801"/>
              <a:gd name="connsiteX504" fmla="*/ 3349625 w 9384838"/>
              <a:gd name="connsiteY504" fmla="*/ 4928288 h 6246801"/>
              <a:gd name="connsiteX505" fmla="*/ 3349624 w 9384838"/>
              <a:gd name="connsiteY505" fmla="*/ 4928288 h 6246801"/>
              <a:gd name="connsiteX506" fmla="*/ 3356924 w 9384838"/>
              <a:gd name="connsiteY506" fmla="*/ 4942571 h 6246801"/>
              <a:gd name="connsiteX507" fmla="*/ 3281703 w 9384838"/>
              <a:gd name="connsiteY507" fmla="*/ 4968014 h 6246801"/>
              <a:gd name="connsiteX508" fmla="*/ 3256260 w 9384838"/>
              <a:gd name="connsiteY508" fmla="*/ 5017794 h 6246801"/>
              <a:gd name="connsiteX509" fmla="*/ 3181041 w 9384838"/>
              <a:gd name="connsiteY509" fmla="*/ 5067573 h 6246801"/>
              <a:gd name="connsiteX510" fmla="*/ 3206483 w 9384838"/>
              <a:gd name="connsiteY510" fmla="*/ 5118459 h 6246801"/>
              <a:gd name="connsiteX511" fmla="*/ 3181041 w 9384838"/>
              <a:gd name="connsiteY511" fmla="*/ 5142796 h 6246801"/>
              <a:gd name="connsiteX512" fmla="*/ 3231925 w 9384838"/>
              <a:gd name="connsiteY512" fmla="*/ 5168239 h 6246801"/>
              <a:gd name="connsiteX513" fmla="*/ 3281703 w 9384838"/>
              <a:gd name="connsiteY513" fmla="*/ 5218019 h 6246801"/>
              <a:gd name="connsiteX514" fmla="*/ 3331481 w 9384838"/>
              <a:gd name="connsiteY514" fmla="*/ 5268905 h 6246801"/>
              <a:gd name="connsiteX515" fmla="*/ 3281703 w 9384838"/>
              <a:gd name="connsiteY515" fmla="*/ 5293242 h 6246801"/>
              <a:gd name="connsiteX516" fmla="*/ 3281703 w 9384838"/>
              <a:gd name="connsiteY516" fmla="*/ 5318685 h 6246801"/>
              <a:gd name="connsiteX517" fmla="*/ 3256260 w 9384838"/>
              <a:gd name="connsiteY517" fmla="*/ 5293242 h 6246801"/>
              <a:gd name="connsiteX518" fmla="*/ 3206483 w 9384838"/>
              <a:gd name="connsiteY518" fmla="*/ 5293242 h 6246801"/>
              <a:gd name="connsiteX519" fmla="*/ 3181041 w 9384838"/>
              <a:gd name="connsiteY519" fmla="*/ 5293242 h 6246801"/>
              <a:gd name="connsiteX520" fmla="*/ 3056044 w 9384838"/>
              <a:gd name="connsiteY520" fmla="*/ 5293242 h 6246801"/>
              <a:gd name="connsiteX521" fmla="*/ 3030601 w 9384838"/>
              <a:gd name="connsiteY521" fmla="*/ 5344128 h 6246801"/>
              <a:gd name="connsiteX522" fmla="*/ 3006265 w 9384838"/>
              <a:gd name="connsiteY522" fmla="*/ 5344128 h 6246801"/>
              <a:gd name="connsiteX523" fmla="*/ 2980823 w 9384838"/>
              <a:gd name="connsiteY523" fmla="*/ 5369571 h 6246801"/>
              <a:gd name="connsiteX524" fmla="*/ 3006265 w 9384838"/>
              <a:gd name="connsiteY524" fmla="*/ 5393907 h 6246801"/>
              <a:gd name="connsiteX525" fmla="*/ 2980823 w 9384838"/>
              <a:gd name="connsiteY525" fmla="*/ 5419350 h 6246801"/>
              <a:gd name="connsiteX526" fmla="*/ 2905602 w 9384838"/>
              <a:gd name="connsiteY526" fmla="*/ 5444793 h 6246801"/>
              <a:gd name="connsiteX527" fmla="*/ 2880162 w 9384838"/>
              <a:gd name="connsiteY527" fmla="*/ 5520016 h 6246801"/>
              <a:gd name="connsiteX528" fmla="*/ 2880159 w 9384838"/>
              <a:gd name="connsiteY528" fmla="*/ 5520016 h 6246801"/>
              <a:gd name="connsiteX529" fmla="*/ 2830382 w 9384838"/>
              <a:gd name="connsiteY529" fmla="*/ 5544353 h 6246801"/>
              <a:gd name="connsiteX530" fmla="*/ 2804941 w 9384838"/>
              <a:gd name="connsiteY530" fmla="*/ 5569796 h 6246801"/>
              <a:gd name="connsiteX531" fmla="*/ 2755160 w 9384838"/>
              <a:gd name="connsiteY531" fmla="*/ 5595239 h 6246801"/>
              <a:gd name="connsiteX532" fmla="*/ 2679941 w 9384838"/>
              <a:gd name="connsiteY532" fmla="*/ 5569796 h 6246801"/>
              <a:gd name="connsiteX533" fmla="*/ 2629058 w 9384838"/>
              <a:gd name="connsiteY533" fmla="*/ 5494573 h 6246801"/>
              <a:gd name="connsiteX534" fmla="*/ 2629058 w 9384838"/>
              <a:gd name="connsiteY534" fmla="*/ 5444794 h 6246801"/>
              <a:gd name="connsiteX535" fmla="*/ 2579280 w 9384838"/>
              <a:gd name="connsiteY535" fmla="*/ 5393908 h 6246801"/>
              <a:gd name="connsiteX536" fmla="*/ 2579280 w 9384838"/>
              <a:gd name="connsiteY536" fmla="*/ 5344128 h 6246801"/>
              <a:gd name="connsiteX537" fmla="*/ 2529501 w 9384838"/>
              <a:gd name="connsiteY537" fmla="*/ 5318685 h 6246801"/>
              <a:gd name="connsiteX538" fmla="*/ 2553838 w 9384838"/>
              <a:gd name="connsiteY538" fmla="*/ 5293242 h 6246801"/>
              <a:gd name="connsiteX539" fmla="*/ 2579280 w 9384838"/>
              <a:gd name="connsiteY539" fmla="*/ 5268905 h 6246801"/>
              <a:gd name="connsiteX540" fmla="*/ 2579280 w 9384838"/>
              <a:gd name="connsiteY540" fmla="*/ 5243462 h 6246801"/>
              <a:gd name="connsiteX541" fmla="*/ 2629058 w 9384838"/>
              <a:gd name="connsiteY541" fmla="*/ 5218019 h 6246801"/>
              <a:gd name="connsiteX542" fmla="*/ 2604722 w 9384838"/>
              <a:gd name="connsiteY542" fmla="*/ 5193682 h 6246801"/>
              <a:gd name="connsiteX543" fmla="*/ 2579280 w 9384838"/>
              <a:gd name="connsiteY543" fmla="*/ 5142796 h 6246801"/>
              <a:gd name="connsiteX544" fmla="*/ 2579280 w 9384838"/>
              <a:gd name="connsiteY544" fmla="*/ 5142795 h 6246801"/>
              <a:gd name="connsiteX545" fmla="*/ 2705382 w 9384838"/>
              <a:gd name="connsiteY545" fmla="*/ 5093015 h 6246801"/>
              <a:gd name="connsiteX546" fmla="*/ 2755160 w 9384838"/>
              <a:gd name="connsiteY546" fmla="*/ 5043236 h 6246801"/>
              <a:gd name="connsiteX547" fmla="*/ 2755160 w 9384838"/>
              <a:gd name="connsiteY547" fmla="*/ 4992350 h 6246801"/>
              <a:gd name="connsiteX548" fmla="*/ 2729719 w 9384838"/>
              <a:gd name="connsiteY548" fmla="*/ 4968013 h 6246801"/>
              <a:gd name="connsiteX549" fmla="*/ 2705383 w 9384838"/>
              <a:gd name="connsiteY549" fmla="*/ 4942570 h 6246801"/>
              <a:gd name="connsiteX550" fmla="*/ 2679942 w 9384838"/>
              <a:gd name="connsiteY550" fmla="*/ 4942570 h 6246801"/>
              <a:gd name="connsiteX551" fmla="*/ 2654500 w 9384838"/>
              <a:gd name="connsiteY551" fmla="*/ 4968013 h 6246801"/>
              <a:gd name="connsiteX552" fmla="*/ 2604722 w 9384838"/>
              <a:gd name="connsiteY552" fmla="*/ 4968013 h 6246801"/>
              <a:gd name="connsiteX553" fmla="*/ 2529503 w 9384838"/>
              <a:gd name="connsiteY553" fmla="*/ 4917127 h 6246801"/>
              <a:gd name="connsiteX554" fmla="*/ 2529503 w 9384838"/>
              <a:gd name="connsiteY554" fmla="*/ 4867348 h 6246801"/>
              <a:gd name="connsiteX555" fmla="*/ 2454282 w 9384838"/>
              <a:gd name="connsiteY555" fmla="*/ 4841905 h 6246801"/>
              <a:gd name="connsiteX556" fmla="*/ 2454282 w 9384838"/>
              <a:gd name="connsiteY556" fmla="*/ 4867348 h 6246801"/>
              <a:gd name="connsiteX557" fmla="*/ 2428840 w 9384838"/>
              <a:gd name="connsiteY557" fmla="*/ 4841905 h 6246801"/>
              <a:gd name="connsiteX558" fmla="*/ 2379063 w 9384838"/>
              <a:gd name="connsiteY558" fmla="*/ 4841905 h 6246801"/>
              <a:gd name="connsiteX559" fmla="*/ 2353620 w 9384838"/>
              <a:gd name="connsiteY559" fmla="*/ 4867348 h 6246801"/>
              <a:gd name="connsiteX560" fmla="*/ 2353620 w 9384838"/>
              <a:gd name="connsiteY560" fmla="*/ 4867347 h 6246801"/>
              <a:gd name="connsiteX561" fmla="*/ 2328178 w 9384838"/>
              <a:gd name="connsiteY561" fmla="*/ 4841904 h 6246801"/>
              <a:gd name="connsiteX562" fmla="*/ 2303843 w 9384838"/>
              <a:gd name="connsiteY562" fmla="*/ 4841904 h 6246801"/>
              <a:gd name="connsiteX563" fmla="*/ 2278401 w 9384838"/>
              <a:gd name="connsiteY563" fmla="*/ 4817568 h 6246801"/>
              <a:gd name="connsiteX564" fmla="*/ 2252958 w 9384838"/>
              <a:gd name="connsiteY564" fmla="*/ 4841904 h 6246801"/>
              <a:gd name="connsiteX565" fmla="*/ 2303843 w 9384838"/>
              <a:gd name="connsiteY565" fmla="*/ 4867347 h 6246801"/>
              <a:gd name="connsiteX566" fmla="*/ 2228623 w 9384838"/>
              <a:gd name="connsiteY566" fmla="*/ 4892790 h 6246801"/>
              <a:gd name="connsiteX567" fmla="*/ 2177740 w 9384838"/>
              <a:gd name="connsiteY567" fmla="*/ 4841904 h 6246801"/>
              <a:gd name="connsiteX568" fmla="*/ 2153404 w 9384838"/>
              <a:gd name="connsiteY568" fmla="*/ 4867347 h 6246801"/>
              <a:gd name="connsiteX569" fmla="*/ 2153404 w 9384838"/>
              <a:gd name="connsiteY569" fmla="*/ 4892790 h 6246801"/>
              <a:gd name="connsiteX570" fmla="*/ 2127962 w 9384838"/>
              <a:gd name="connsiteY570" fmla="*/ 4942570 h 6246801"/>
              <a:gd name="connsiteX571" fmla="*/ 2102518 w 9384838"/>
              <a:gd name="connsiteY571" fmla="*/ 4917127 h 6246801"/>
              <a:gd name="connsiteX572" fmla="*/ 2078183 w 9384838"/>
              <a:gd name="connsiteY572" fmla="*/ 4917127 h 6246801"/>
              <a:gd name="connsiteX573" fmla="*/ 2078183 w 9384838"/>
              <a:gd name="connsiteY573" fmla="*/ 4867347 h 6246801"/>
              <a:gd name="connsiteX574" fmla="*/ 2027299 w 9384838"/>
              <a:gd name="connsiteY574" fmla="*/ 4867347 h 6246801"/>
              <a:gd name="connsiteX575" fmla="*/ 2001857 w 9384838"/>
              <a:gd name="connsiteY575" fmla="*/ 4892790 h 6246801"/>
              <a:gd name="connsiteX576" fmla="*/ 1952080 w 9384838"/>
              <a:gd name="connsiteY576" fmla="*/ 4892790 h 6246801"/>
              <a:gd name="connsiteX577" fmla="*/ 1902303 w 9384838"/>
              <a:gd name="connsiteY577" fmla="*/ 4917127 h 6246801"/>
              <a:gd name="connsiteX578" fmla="*/ 1876860 w 9384838"/>
              <a:gd name="connsiteY578" fmla="*/ 4892790 h 6246801"/>
              <a:gd name="connsiteX579" fmla="*/ 1876860 w 9384838"/>
              <a:gd name="connsiteY579" fmla="*/ 4867347 h 6246801"/>
              <a:gd name="connsiteX580" fmla="*/ 1851419 w 9384838"/>
              <a:gd name="connsiteY580" fmla="*/ 4892790 h 6246801"/>
              <a:gd name="connsiteX581" fmla="*/ 1827080 w 9384838"/>
              <a:gd name="connsiteY581" fmla="*/ 4892790 h 6246801"/>
              <a:gd name="connsiteX582" fmla="*/ 1801640 w 9384838"/>
              <a:gd name="connsiteY582" fmla="*/ 4867347 h 6246801"/>
              <a:gd name="connsiteX583" fmla="*/ 1801640 w 9384838"/>
              <a:gd name="connsiteY583" fmla="*/ 4892790 h 6246801"/>
              <a:gd name="connsiteX584" fmla="*/ 1776198 w 9384838"/>
              <a:gd name="connsiteY584" fmla="*/ 4917127 h 6246801"/>
              <a:gd name="connsiteX585" fmla="*/ 1751861 w 9384838"/>
              <a:gd name="connsiteY585" fmla="*/ 4892790 h 6246801"/>
              <a:gd name="connsiteX586" fmla="*/ 1726419 w 9384838"/>
              <a:gd name="connsiteY586" fmla="*/ 4892790 h 6246801"/>
              <a:gd name="connsiteX587" fmla="*/ 1700977 w 9384838"/>
              <a:gd name="connsiteY587" fmla="*/ 4917127 h 6246801"/>
              <a:gd name="connsiteX588" fmla="*/ 1676640 w 9384838"/>
              <a:gd name="connsiteY588" fmla="*/ 4892790 h 6246801"/>
              <a:gd name="connsiteX589" fmla="*/ 1625756 w 9384838"/>
              <a:gd name="connsiteY589" fmla="*/ 4917127 h 6246801"/>
              <a:gd name="connsiteX590" fmla="*/ 1601421 w 9384838"/>
              <a:gd name="connsiteY590" fmla="*/ 4917127 h 6246801"/>
              <a:gd name="connsiteX591" fmla="*/ 1575979 w 9384838"/>
              <a:gd name="connsiteY591" fmla="*/ 4892790 h 6246801"/>
              <a:gd name="connsiteX592" fmla="*/ 1575979 w 9384838"/>
              <a:gd name="connsiteY592" fmla="*/ 4867347 h 6246801"/>
              <a:gd name="connsiteX593" fmla="*/ 1575979 w 9384838"/>
              <a:gd name="connsiteY593" fmla="*/ 4841904 h 6246801"/>
              <a:gd name="connsiteX594" fmla="*/ 1526200 w 9384838"/>
              <a:gd name="connsiteY594" fmla="*/ 4817568 h 6246801"/>
              <a:gd name="connsiteX595" fmla="*/ 1450978 w 9384838"/>
              <a:gd name="connsiteY595" fmla="*/ 4867347 h 6246801"/>
              <a:gd name="connsiteX596" fmla="*/ 1425540 w 9384838"/>
              <a:gd name="connsiteY596" fmla="*/ 4867347 h 6246801"/>
              <a:gd name="connsiteX597" fmla="*/ 1425540 w 9384838"/>
              <a:gd name="connsiteY597" fmla="*/ 4867348 h 6246801"/>
              <a:gd name="connsiteX598" fmla="*/ 1425540 w 9384838"/>
              <a:gd name="connsiteY598" fmla="*/ 4917127 h 6246801"/>
              <a:gd name="connsiteX599" fmla="*/ 1400097 w 9384838"/>
              <a:gd name="connsiteY599" fmla="*/ 4942570 h 6246801"/>
              <a:gd name="connsiteX600" fmla="*/ 1400097 w 9384838"/>
              <a:gd name="connsiteY600" fmla="*/ 4992350 h 6246801"/>
              <a:gd name="connsiteX601" fmla="*/ 1350319 w 9384838"/>
              <a:gd name="connsiteY601" fmla="*/ 4992350 h 6246801"/>
              <a:gd name="connsiteX602" fmla="*/ 1350319 w 9384838"/>
              <a:gd name="connsiteY602" fmla="*/ 5043236 h 6246801"/>
              <a:gd name="connsiteX603" fmla="*/ 1299435 w 9384838"/>
              <a:gd name="connsiteY603" fmla="*/ 4992350 h 6246801"/>
              <a:gd name="connsiteX604" fmla="*/ 1249656 w 9384838"/>
              <a:gd name="connsiteY604" fmla="*/ 4917127 h 6246801"/>
              <a:gd name="connsiteX605" fmla="*/ 1224214 w 9384838"/>
              <a:gd name="connsiteY605" fmla="*/ 4917127 h 6246801"/>
              <a:gd name="connsiteX606" fmla="*/ 1148993 w 9384838"/>
              <a:gd name="connsiteY606" fmla="*/ 4892791 h 6246801"/>
              <a:gd name="connsiteX607" fmla="*/ 1124658 w 9384838"/>
              <a:gd name="connsiteY607" fmla="*/ 4917127 h 6246801"/>
              <a:gd name="connsiteX608" fmla="*/ 1124658 w 9384838"/>
              <a:gd name="connsiteY608" fmla="*/ 4892791 h 6246801"/>
              <a:gd name="connsiteX609" fmla="*/ 1099215 w 9384838"/>
              <a:gd name="connsiteY609" fmla="*/ 4917127 h 6246801"/>
              <a:gd name="connsiteX610" fmla="*/ 1073771 w 9384838"/>
              <a:gd name="connsiteY610" fmla="*/ 4892791 h 6246801"/>
              <a:gd name="connsiteX611" fmla="*/ 1049435 w 9384838"/>
              <a:gd name="connsiteY611" fmla="*/ 4917127 h 6246801"/>
              <a:gd name="connsiteX612" fmla="*/ 998551 w 9384838"/>
              <a:gd name="connsiteY612" fmla="*/ 4917127 h 6246801"/>
              <a:gd name="connsiteX613" fmla="*/ 998551 w 9384838"/>
              <a:gd name="connsiteY613" fmla="*/ 4892791 h 6246801"/>
              <a:gd name="connsiteX614" fmla="*/ 948773 w 9384838"/>
              <a:gd name="connsiteY614" fmla="*/ 4841905 h 6246801"/>
              <a:gd name="connsiteX615" fmla="*/ 898995 w 9384838"/>
              <a:gd name="connsiteY615" fmla="*/ 4867348 h 6246801"/>
              <a:gd name="connsiteX616" fmla="*/ 898995 w 9384838"/>
              <a:gd name="connsiteY616" fmla="*/ 4792125 h 6246801"/>
              <a:gd name="connsiteX617" fmla="*/ 923331 w 9384838"/>
              <a:gd name="connsiteY617" fmla="*/ 4766682 h 6246801"/>
              <a:gd name="connsiteX618" fmla="*/ 923331 w 9384838"/>
              <a:gd name="connsiteY618" fmla="*/ 4716902 h 6246801"/>
              <a:gd name="connsiteX619" fmla="*/ 923331 w 9384838"/>
              <a:gd name="connsiteY619" fmla="*/ 4691459 h 6246801"/>
              <a:gd name="connsiteX620" fmla="*/ 974215 w 9384838"/>
              <a:gd name="connsiteY620" fmla="*/ 4691459 h 6246801"/>
              <a:gd name="connsiteX621" fmla="*/ 998551 w 9384838"/>
              <a:gd name="connsiteY621" fmla="*/ 4667122 h 6246801"/>
              <a:gd name="connsiteX622" fmla="*/ 1049435 w 9384838"/>
              <a:gd name="connsiteY622" fmla="*/ 4716902 h 6246801"/>
              <a:gd name="connsiteX623" fmla="*/ 1148993 w 9384838"/>
              <a:gd name="connsiteY623" fmla="*/ 4716902 h 6246801"/>
              <a:gd name="connsiteX624" fmla="*/ 1174436 w 9384838"/>
              <a:gd name="connsiteY624" fmla="*/ 4667122 h 6246801"/>
              <a:gd name="connsiteX625" fmla="*/ 1224214 w 9384838"/>
              <a:gd name="connsiteY625" fmla="*/ 4667122 h 6246801"/>
              <a:gd name="connsiteX626" fmla="*/ 1249656 w 9384838"/>
              <a:gd name="connsiteY626" fmla="*/ 4616236 h 6246801"/>
              <a:gd name="connsiteX627" fmla="*/ 1275099 w 9384838"/>
              <a:gd name="connsiteY627" fmla="*/ 4616236 h 6246801"/>
              <a:gd name="connsiteX628" fmla="*/ 1275099 w 9384838"/>
              <a:gd name="connsiteY628" fmla="*/ 4616237 h 6246801"/>
              <a:gd name="connsiteX629" fmla="*/ 1350319 w 9384838"/>
              <a:gd name="connsiteY629" fmla="*/ 4616237 h 6246801"/>
              <a:gd name="connsiteX630" fmla="*/ 1374654 w 9384838"/>
              <a:gd name="connsiteY630" fmla="*/ 4590794 h 6246801"/>
              <a:gd name="connsiteX631" fmla="*/ 1425539 w 9384838"/>
              <a:gd name="connsiteY631" fmla="*/ 4566457 h 6246801"/>
              <a:gd name="connsiteX632" fmla="*/ 1550537 w 9384838"/>
              <a:gd name="connsiteY632" fmla="*/ 4491234 h 6246801"/>
              <a:gd name="connsiteX633" fmla="*/ 1651201 w 9384838"/>
              <a:gd name="connsiteY633" fmla="*/ 4440348 h 6246801"/>
              <a:gd name="connsiteX634" fmla="*/ 1751865 w 9384838"/>
              <a:gd name="connsiteY634" fmla="*/ 4416011 h 6246801"/>
              <a:gd name="connsiteX635" fmla="*/ 1776201 w 9384838"/>
              <a:gd name="connsiteY635" fmla="*/ 4365125 h 6246801"/>
              <a:gd name="connsiteX636" fmla="*/ 1751865 w 9384838"/>
              <a:gd name="connsiteY636" fmla="*/ 4340788 h 6246801"/>
              <a:gd name="connsiteX637" fmla="*/ 1801642 w 9384838"/>
              <a:gd name="connsiteY637" fmla="*/ 4340788 h 6246801"/>
              <a:gd name="connsiteX638" fmla="*/ 1827082 w 9384838"/>
              <a:gd name="connsiteY638" fmla="*/ 4315345 h 6246801"/>
              <a:gd name="connsiteX639" fmla="*/ 1902304 w 9384838"/>
              <a:gd name="connsiteY639" fmla="*/ 4340788 h 6246801"/>
              <a:gd name="connsiteX640" fmla="*/ 1952081 w 9384838"/>
              <a:gd name="connsiteY640" fmla="*/ 4315345 h 6246801"/>
              <a:gd name="connsiteX641" fmla="*/ 2001860 w 9384838"/>
              <a:gd name="connsiteY641" fmla="*/ 4340788 h 6246801"/>
              <a:gd name="connsiteX642" fmla="*/ 1952081 w 9384838"/>
              <a:gd name="connsiteY642" fmla="*/ 4340788 h 6246801"/>
              <a:gd name="connsiteX643" fmla="*/ 1952081 w 9384838"/>
              <a:gd name="connsiteY643" fmla="*/ 4390568 h 6246801"/>
              <a:gd name="connsiteX644" fmla="*/ 2027302 w 9384838"/>
              <a:gd name="connsiteY644" fmla="*/ 4416011 h 6246801"/>
              <a:gd name="connsiteX645" fmla="*/ 2052742 w 9384838"/>
              <a:gd name="connsiteY645" fmla="*/ 4416011 h 6246801"/>
              <a:gd name="connsiteX646" fmla="*/ 2102518 w 9384838"/>
              <a:gd name="connsiteY646" fmla="*/ 4390568 h 6246801"/>
              <a:gd name="connsiteX647" fmla="*/ 2127962 w 9384838"/>
              <a:gd name="connsiteY647" fmla="*/ 4390568 h 6246801"/>
              <a:gd name="connsiteX648" fmla="*/ 2203182 w 9384838"/>
              <a:gd name="connsiteY648" fmla="*/ 4440348 h 6246801"/>
              <a:gd name="connsiteX649" fmla="*/ 2328178 w 9384838"/>
              <a:gd name="connsiteY649" fmla="*/ 4465791 h 6246801"/>
              <a:gd name="connsiteX650" fmla="*/ 2428839 w 9384838"/>
              <a:gd name="connsiteY650" fmla="*/ 4465791 h 6246801"/>
              <a:gd name="connsiteX651" fmla="*/ 2478617 w 9384838"/>
              <a:gd name="connsiteY651" fmla="*/ 4440348 h 6246801"/>
              <a:gd name="connsiteX652" fmla="*/ 2529503 w 9384838"/>
              <a:gd name="connsiteY652" fmla="*/ 4416011 h 6246801"/>
              <a:gd name="connsiteX653" fmla="*/ 2579280 w 9384838"/>
              <a:gd name="connsiteY653" fmla="*/ 4440348 h 6246801"/>
              <a:gd name="connsiteX654" fmla="*/ 2629058 w 9384838"/>
              <a:gd name="connsiteY654" fmla="*/ 4440348 h 6246801"/>
              <a:gd name="connsiteX655" fmla="*/ 2679941 w 9384838"/>
              <a:gd name="connsiteY655" fmla="*/ 4465791 h 6246801"/>
              <a:gd name="connsiteX656" fmla="*/ 2679941 w 9384838"/>
              <a:gd name="connsiteY656" fmla="*/ 4465790 h 6246801"/>
              <a:gd name="connsiteX657" fmla="*/ 2705383 w 9384838"/>
              <a:gd name="connsiteY657" fmla="*/ 4465790 h 6246801"/>
              <a:gd name="connsiteX658" fmla="*/ 2804940 w 9384838"/>
              <a:gd name="connsiteY658" fmla="*/ 4440347 h 6246801"/>
              <a:gd name="connsiteX659" fmla="*/ 2830382 w 9384838"/>
              <a:gd name="connsiteY659" fmla="*/ 4491233 h 6246801"/>
              <a:gd name="connsiteX660" fmla="*/ 2804940 w 9384838"/>
              <a:gd name="connsiteY660" fmla="*/ 4515570 h 6246801"/>
              <a:gd name="connsiteX661" fmla="*/ 2780604 w 9384838"/>
              <a:gd name="connsiteY661" fmla="*/ 4541013 h 6246801"/>
              <a:gd name="connsiteX662" fmla="*/ 2804940 w 9384838"/>
              <a:gd name="connsiteY662" fmla="*/ 4566456 h 6246801"/>
              <a:gd name="connsiteX663" fmla="*/ 2804940 w 9384838"/>
              <a:gd name="connsiteY663" fmla="*/ 4590793 h 6246801"/>
              <a:gd name="connsiteX664" fmla="*/ 2855825 w 9384838"/>
              <a:gd name="connsiteY664" fmla="*/ 4590793 h 6246801"/>
              <a:gd name="connsiteX665" fmla="*/ 2855825 w 9384838"/>
              <a:gd name="connsiteY665" fmla="*/ 4566456 h 6246801"/>
              <a:gd name="connsiteX666" fmla="*/ 2880159 w 9384838"/>
              <a:gd name="connsiteY666" fmla="*/ 4566456 h 6246801"/>
              <a:gd name="connsiteX667" fmla="*/ 2880159 w 9384838"/>
              <a:gd name="connsiteY667" fmla="*/ 4605916 h 6246801"/>
              <a:gd name="connsiteX668" fmla="*/ 2880162 w 9384838"/>
              <a:gd name="connsiteY668" fmla="*/ 4605918 h 6246801"/>
              <a:gd name="connsiteX669" fmla="*/ 2880162 w 9384838"/>
              <a:gd name="connsiteY669" fmla="*/ 4566457 h 6246801"/>
              <a:gd name="connsiteX670" fmla="*/ 2931045 w 9384838"/>
              <a:gd name="connsiteY670" fmla="*/ 4616236 h 6246801"/>
              <a:gd name="connsiteX671" fmla="*/ 2980823 w 9384838"/>
              <a:gd name="connsiteY671" fmla="*/ 4641679 h 6246801"/>
              <a:gd name="connsiteX672" fmla="*/ 3006265 w 9384838"/>
              <a:gd name="connsiteY672" fmla="*/ 4616236 h 6246801"/>
              <a:gd name="connsiteX673" fmla="*/ 3030601 w 9384838"/>
              <a:gd name="connsiteY673" fmla="*/ 4616236 h 6246801"/>
              <a:gd name="connsiteX674" fmla="*/ 3056044 w 9384838"/>
              <a:gd name="connsiteY674" fmla="*/ 4590793 h 6246801"/>
              <a:gd name="connsiteX675" fmla="*/ 3105820 w 9384838"/>
              <a:gd name="connsiteY675" fmla="*/ 4590793 h 6246801"/>
              <a:gd name="connsiteX676" fmla="*/ 3131263 w 9384838"/>
              <a:gd name="connsiteY676" fmla="*/ 4541014 h 6246801"/>
              <a:gd name="connsiteX677" fmla="*/ 3131263 w 9384838"/>
              <a:gd name="connsiteY677" fmla="*/ 4590793 h 6246801"/>
              <a:gd name="connsiteX678" fmla="*/ 3156704 w 9384838"/>
              <a:gd name="connsiteY678" fmla="*/ 4566457 h 6246801"/>
              <a:gd name="connsiteX679" fmla="*/ 3181041 w 9384838"/>
              <a:gd name="connsiteY679" fmla="*/ 4515571 h 6246801"/>
              <a:gd name="connsiteX680" fmla="*/ 3156704 w 9384838"/>
              <a:gd name="connsiteY680" fmla="*/ 4440348 h 6246801"/>
              <a:gd name="connsiteX681" fmla="*/ 3131263 w 9384838"/>
              <a:gd name="connsiteY681" fmla="*/ 4416011 h 6246801"/>
              <a:gd name="connsiteX682" fmla="*/ 3181041 w 9384838"/>
              <a:gd name="connsiteY682" fmla="*/ 4365125 h 6246801"/>
              <a:gd name="connsiteX683" fmla="*/ 3231924 w 9384838"/>
              <a:gd name="connsiteY683" fmla="*/ 4340788 h 6246801"/>
              <a:gd name="connsiteX684" fmla="*/ 3256260 w 9384838"/>
              <a:gd name="connsiteY684" fmla="*/ 4289902 h 6246801"/>
              <a:gd name="connsiteX685" fmla="*/ 3281703 w 9384838"/>
              <a:gd name="connsiteY685" fmla="*/ 4289902 h 6246801"/>
              <a:gd name="connsiteX686" fmla="*/ 3281705 w 9384838"/>
              <a:gd name="connsiteY686" fmla="*/ 4289902 h 6246801"/>
              <a:gd name="connsiteX687" fmla="*/ 3307147 w 9384838"/>
              <a:gd name="connsiteY687" fmla="*/ 4265565 h 6246801"/>
              <a:gd name="connsiteX688" fmla="*/ 3356924 w 9384838"/>
              <a:gd name="connsiteY688" fmla="*/ 4265565 h 6246801"/>
              <a:gd name="connsiteX689" fmla="*/ 3457589 w 9384838"/>
              <a:gd name="connsiteY689" fmla="*/ 4190342 h 6246801"/>
              <a:gd name="connsiteX690" fmla="*/ 3558250 w 9384838"/>
              <a:gd name="connsiteY690" fmla="*/ 4089676 h 6246801"/>
              <a:gd name="connsiteX691" fmla="*/ 3582585 w 9384838"/>
              <a:gd name="connsiteY691" fmla="*/ 4014453 h 6246801"/>
              <a:gd name="connsiteX692" fmla="*/ 3608026 w 9384838"/>
              <a:gd name="connsiteY692" fmla="*/ 3989010 h 6246801"/>
              <a:gd name="connsiteX693" fmla="*/ 3582585 w 9384838"/>
              <a:gd name="connsiteY693" fmla="*/ 3963567 h 6246801"/>
              <a:gd name="connsiteX694" fmla="*/ 3608026 w 9384838"/>
              <a:gd name="connsiteY694" fmla="*/ 3913787 h 6246801"/>
              <a:gd name="connsiteX695" fmla="*/ 3582585 w 9384838"/>
              <a:gd name="connsiteY695" fmla="*/ 3888344 h 6246801"/>
              <a:gd name="connsiteX696" fmla="*/ 3608026 w 9384838"/>
              <a:gd name="connsiteY696" fmla="*/ 3838565 h 6246801"/>
              <a:gd name="connsiteX697" fmla="*/ 3633468 w 9384838"/>
              <a:gd name="connsiteY697" fmla="*/ 3813122 h 6246801"/>
              <a:gd name="connsiteX698" fmla="*/ 3683247 w 9384838"/>
              <a:gd name="connsiteY698" fmla="*/ 3788785 h 6246801"/>
              <a:gd name="connsiteX699" fmla="*/ 3708689 w 9384838"/>
              <a:gd name="connsiteY699" fmla="*/ 3813122 h 6246801"/>
              <a:gd name="connsiteX700" fmla="*/ 3783908 w 9384838"/>
              <a:gd name="connsiteY700" fmla="*/ 3788785 h 6246801"/>
              <a:gd name="connsiteX701" fmla="*/ 3883464 w 9384838"/>
              <a:gd name="connsiteY701" fmla="*/ 3763342 h 6246801"/>
              <a:gd name="connsiteX702" fmla="*/ 3883464 w 9384838"/>
              <a:gd name="connsiteY702" fmla="*/ 3813122 h 6246801"/>
              <a:gd name="connsiteX703" fmla="*/ 3833686 w 9384838"/>
              <a:gd name="connsiteY703" fmla="*/ 3813122 h 6246801"/>
              <a:gd name="connsiteX704" fmla="*/ 3808245 w 9384838"/>
              <a:gd name="connsiteY704" fmla="*/ 3838565 h 6246801"/>
              <a:gd name="connsiteX705" fmla="*/ 3808245 w 9384838"/>
              <a:gd name="connsiteY705" fmla="*/ 3888344 h 6246801"/>
              <a:gd name="connsiteX706" fmla="*/ 3758467 w 9384838"/>
              <a:gd name="connsiteY706" fmla="*/ 3864008 h 6246801"/>
              <a:gd name="connsiteX707" fmla="*/ 3708689 w 9384838"/>
              <a:gd name="connsiteY707" fmla="*/ 3913787 h 6246801"/>
              <a:gd name="connsiteX708" fmla="*/ 3683247 w 9384838"/>
              <a:gd name="connsiteY708" fmla="*/ 3888344 h 6246801"/>
              <a:gd name="connsiteX709" fmla="*/ 3633468 w 9384838"/>
              <a:gd name="connsiteY709" fmla="*/ 3913787 h 6246801"/>
              <a:gd name="connsiteX710" fmla="*/ 3657804 w 9384838"/>
              <a:gd name="connsiteY710" fmla="*/ 3939230 h 6246801"/>
              <a:gd name="connsiteX711" fmla="*/ 3633468 w 9384838"/>
              <a:gd name="connsiteY711" fmla="*/ 3963567 h 6246801"/>
              <a:gd name="connsiteX712" fmla="*/ 3657804 w 9384838"/>
              <a:gd name="connsiteY712" fmla="*/ 3963567 h 6246801"/>
              <a:gd name="connsiteX713" fmla="*/ 3683247 w 9384838"/>
              <a:gd name="connsiteY713" fmla="*/ 3989010 h 6246801"/>
              <a:gd name="connsiteX714" fmla="*/ 3708689 w 9384838"/>
              <a:gd name="connsiteY714" fmla="*/ 3989010 h 6246801"/>
              <a:gd name="connsiteX715" fmla="*/ 3708689 w 9384838"/>
              <a:gd name="connsiteY715" fmla="*/ 4014453 h 6246801"/>
              <a:gd name="connsiteX716" fmla="*/ 3708688 w 9384838"/>
              <a:gd name="connsiteY716" fmla="*/ 4014453 h 6246801"/>
              <a:gd name="connsiteX717" fmla="*/ 3657804 w 9384838"/>
              <a:gd name="connsiteY717" fmla="*/ 4064233 h 6246801"/>
              <a:gd name="connsiteX718" fmla="*/ 3683246 w 9384838"/>
              <a:gd name="connsiteY718" fmla="*/ 4139455 h 6246801"/>
              <a:gd name="connsiteX719" fmla="*/ 3808243 w 9384838"/>
              <a:gd name="connsiteY719" fmla="*/ 4164898 h 6246801"/>
              <a:gd name="connsiteX720" fmla="*/ 3833684 w 9384838"/>
              <a:gd name="connsiteY720" fmla="*/ 4089676 h 6246801"/>
              <a:gd name="connsiteX721" fmla="*/ 3958666 w 9384838"/>
              <a:gd name="connsiteY721" fmla="*/ 4089676 h 6246801"/>
              <a:gd name="connsiteX722" fmla="*/ 4084770 w 9384838"/>
              <a:gd name="connsiteY722" fmla="*/ 4064233 h 6246801"/>
              <a:gd name="connsiteX723" fmla="*/ 4185432 w 9384838"/>
              <a:gd name="connsiteY723" fmla="*/ 4064233 h 6246801"/>
              <a:gd name="connsiteX724" fmla="*/ 4460870 w 9384838"/>
              <a:gd name="connsiteY724" fmla="*/ 3888345 h 6246801"/>
              <a:gd name="connsiteX725" fmla="*/ 4510648 w 9384838"/>
              <a:gd name="connsiteY725" fmla="*/ 3763342 h 6246801"/>
              <a:gd name="connsiteX726" fmla="*/ 4761751 w 9384838"/>
              <a:gd name="connsiteY726" fmla="*/ 3713562 h 6246801"/>
              <a:gd name="connsiteX727" fmla="*/ 4836971 w 9384838"/>
              <a:gd name="connsiteY727" fmla="*/ 3612896 h 6246801"/>
              <a:gd name="connsiteX728" fmla="*/ 4887855 w 9384838"/>
              <a:gd name="connsiteY728" fmla="*/ 3487894 h 6246801"/>
              <a:gd name="connsiteX729" fmla="*/ 4887855 w 9384838"/>
              <a:gd name="connsiteY729" fmla="*/ 3487893 h 6246801"/>
              <a:gd name="connsiteX730" fmla="*/ 4937633 w 9384838"/>
              <a:gd name="connsiteY730" fmla="*/ 3437007 h 6246801"/>
              <a:gd name="connsiteX731" fmla="*/ 5012854 w 9384838"/>
              <a:gd name="connsiteY731" fmla="*/ 3387227 h 6246801"/>
              <a:gd name="connsiteX732" fmla="*/ 5038296 w 9384838"/>
              <a:gd name="connsiteY732" fmla="*/ 3336341 h 6246801"/>
              <a:gd name="connsiteX733" fmla="*/ 5113516 w 9384838"/>
              <a:gd name="connsiteY733" fmla="*/ 3236782 h 6246801"/>
              <a:gd name="connsiteX734" fmla="*/ 5137852 w 9384838"/>
              <a:gd name="connsiteY734" fmla="*/ 3185896 h 6246801"/>
              <a:gd name="connsiteX735" fmla="*/ 5163294 w 9384838"/>
              <a:gd name="connsiteY735" fmla="*/ 3161560 h 6246801"/>
              <a:gd name="connsiteX736" fmla="*/ 5238514 w 9384838"/>
              <a:gd name="connsiteY736" fmla="*/ 3011116 h 6246801"/>
              <a:gd name="connsiteX737" fmla="*/ 5263957 w 9384838"/>
              <a:gd name="connsiteY737" fmla="*/ 2860672 h 6246801"/>
              <a:gd name="connsiteX738" fmla="*/ 5188736 w 9384838"/>
              <a:gd name="connsiteY738" fmla="*/ 2809788 h 6246801"/>
              <a:gd name="connsiteX739" fmla="*/ 5163294 w 9384838"/>
              <a:gd name="connsiteY739" fmla="*/ 2835229 h 6246801"/>
              <a:gd name="connsiteX740" fmla="*/ 5137852 w 9384838"/>
              <a:gd name="connsiteY740" fmla="*/ 2835229 h 6246801"/>
              <a:gd name="connsiteX741" fmla="*/ 5137852 w 9384838"/>
              <a:gd name="connsiteY741" fmla="*/ 2785450 h 6246801"/>
              <a:gd name="connsiteX742" fmla="*/ 5188736 w 9384838"/>
              <a:gd name="connsiteY742" fmla="*/ 2785450 h 6246801"/>
              <a:gd name="connsiteX743" fmla="*/ 5263957 w 9384838"/>
              <a:gd name="connsiteY743" fmla="*/ 2734563 h 6246801"/>
              <a:gd name="connsiteX744" fmla="*/ 5339177 w 9384838"/>
              <a:gd name="connsiteY744" fmla="*/ 2609561 h 6246801"/>
              <a:gd name="connsiteX745" fmla="*/ 5289399 w 9384838"/>
              <a:gd name="connsiteY745" fmla="*/ 2534339 h 6246801"/>
              <a:gd name="connsiteX746" fmla="*/ 5289931 w 9384838"/>
              <a:gd name="connsiteY746" fmla="*/ 2534660 h 6246801"/>
              <a:gd name="connsiteX747" fmla="*/ 5289398 w 9384838"/>
              <a:gd name="connsiteY747" fmla="*/ 2534339 h 6246801"/>
              <a:gd name="connsiteX748" fmla="*/ 5313734 w 9384838"/>
              <a:gd name="connsiteY748" fmla="*/ 2483451 h 6246801"/>
              <a:gd name="connsiteX749" fmla="*/ 5289398 w 9384838"/>
              <a:gd name="connsiteY749" fmla="*/ 2459115 h 6246801"/>
              <a:gd name="connsiteX750" fmla="*/ 5364618 w 9384838"/>
              <a:gd name="connsiteY750" fmla="*/ 2408231 h 6246801"/>
              <a:gd name="connsiteX751" fmla="*/ 5388954 w 9384838"/>
              <a:gd name="connsiteY751" fmla="*/ 2433674 h 6246801"/>
              <a:gd name="connsiteX752" fmla="*/ 5464174 w 9384838"/>
              <a:gd name="connsiteY752" fmla="*/ 2408231 h 6246801"/>
              <a:gd name="connsiteX753" fmla="*/ 5515059 w 9384838"/>
              <a:gd name="connsiteY753" fmla="*/ 2333007 h 6246801"/>
              <a:gd name="connsiteX754" fmla="*/ 5539394 w 9384838"/>
              <a:gd name="connsiteY754" fmla="*/ 2257785 h 6246801"/>
              <a:gd name="connsiteX755" fmla="*/ 5539394 w 9384838"/>
              <a:gd name="connsiteY755" fmla="*/ 2233447 h 6246801"/>
              <a:gd name="connsiteX756" fmla="*/ 5564837 w 9384838"/>
              <a:gd name="connsiteY756" fmla="*/ 2182565 h 6246801"/>
              <a:gd name="connsiteX757" fmla="*/ 5614615 w 9384838"/>
              <a:gd name="connsiteY757" fmla="*/ 2233447 h 6246801"/>
              <a:gd name="connsiteX758" fmla="*/ 5640057 w 9384838"/>
              <a:gd name="connsiteY758" fmla="*/ 2208005 h 6246801"/>
              <a:gd name="connsiteX759" fmla="*/ 5665499 w 9384838"/>
              <a:gd name="connsiteY759" fmla="*/ 2233447 h 6246801"/>
              <a:gd name="connsiteX760" fmla="*/ 5665499 w 9384838"/>
              <a:gd name="connsiteY760" fmla="*/ 2257785 h 6246801"/>
              <a:gd name="connsiteX761" fmla="*/ 5640057 w 9384838"/>
              <a:gd name="connsiteY761" fmla="*/ 2408231 h 6246801"/>
              <a:gd name="connsiteX762" fmla="*/ 5689835 w 9384838"/>
              <a:gd name="connsiteY762" fmla="*/ 2433674 h 6246801"/>
              <a:gd name="connsiteX763" fmla="*/ 5740719 w 9384838"/>
              <a:gd name="connsiteY763" fmla="*/ 2408231 h 6246801"/>
              <a:gd name="connsiteX764" fmla="*/ 5765055 w 9384838"/>
              <a:gd name="connsiteY764" fmla="*/ 2358450 h 6246801"/>
              <a:gd name="connsiteX765" fmla="*/ 5840275 w 9384838"/>
              <a:gd name="connsiteY765" fmla="*/ 2459115 h 6246801"/>
              <a:gd name="connsiteX766" fmla="*/ 5891159 w 9384838"/>
              <a:gd name="connsiteY766" fmla="*/ 2408231 h 6246801"/>
              <a:gd name="connsiteX767" fmla="*/ 5940937 w 9384838"/>
              <a:gd name="connsiteY767" fmla="*/ 2283229 h 6246801"/>
              <a:gd name="connsiteX768" fmla="*/ 5891159 w 9384838"/>
              <a:gd name="connsiteY768" fmla="*/ 2208005 h 6246801"/>
              <a:gd name="connsiteX769" fmla="*/ 5840275 w 9384838"/>
              <a:gd name="connsiteY769" fmla="*/ 2257785 h 6246801"/>
              <a:gd name="connsiteX770" fmla="*/ 5715277 w 9384838"/>
              <a:gd name="connsiteY770" fmla="*/ 2283229 h 6246801"/>
              <a:gd name="connsiteX771" fmla="*/ 5765055 w 9384838"/>
              <a:gd name="connsiteY771" fmla="*/ 2132783 h 6246801"/>
              <a:gd name="connsiteX772" fmla="*/ 5840275 w 9384838"/>
              <a:gd name="connsiteY772" fmla="*/ 2081897 h 6246801"/>
              <a:gd name="connsiteX773" fmla="*/ 8270546 w 9384838"/>
              <a:gd name="connsiteY773" fmla="*/ 1474959 h 6246801"/>
              <a:gd name="connsiteX774" fmla="*/ 8282255 w 9384838"/>
              <a:gd name="connsiteY774" fmla="*/ 1480813 h 6246801"/>
              <a:gd name="connsiteX775" fmla="*/ 8274449 w 9384838"/>
              <a:gd name="connsiteY775" fmla="*/ 1490571 h 6246801"/>
              <a:gd name="connsiteX776" fmla="*/ 8264691 w 9384838"/>
              <a:gd name="connsiteY776" fmla="*/ 1491546 h 6246801"/>
              <a:gd name="connsiteX777" fmla="*/ 8247128 w 9384838"/>
              <a:gd name="connsiteY777" fmla="*/ 1501304 h 6246801"/>
              <a:gd name="connsiteX778" fmla="*/ 8250055 w 9384838"/>
              <a:gd name="connsiteY778" fmla="*/ 1485692 h 6246801"/>
              <a:gd name="connsiteX779" fmla="*/ 8265667 w 9384838"/>
              <a:gd name="connsiteY779" fmla="*/ 1485692 h 6246801"/>
              <a:gd name="connsiteX780" fmla="*/ 8270546 w 9384838"/>
              <a:gd name="connsiteY780" fmla="*/ 1474959 h 6246801"/>
              <a:gd name="connsiteX781" fmla="*/ 8187608 w 9384838"/>
              <a:gd name="connsiteY781" fmla="*/ 1463250 h 6246801"/>
              <a:gd name="connsiteX782" fmla="*/ 8203220 w 9384838"/>
              <a:gd name="connsiteY782" fmla="*/ 1472032 h 6246801"/>
              <a:gd name="connsiteX783" fmla="*/ 8215904 w 9384838"/>
              <a:gd name="connsiteY783" fmla="*/ 1471056 h 6246801"/>
              <a:gd name="connsiteX784" fmla="*/ 8214929 w 9384838"/>
              <a:gd name="connsiteY784" fmla="*/ 1479838 h 6246801"/>
              <a:gd name="connsiteX785" fmla="*/ 8216880 w 9384838"/>
              <a:gd name="connsiteY785" fmla="*/ 1484717 h 6246801"/>
              <a:gd name="connsiteX786" fmla="*/ 8195414 w 9384838"/>
              <a:gd name="connsiteY786" fmla="*/ 1482765 h 6246801"/>
              <a:gd name="connsiteX787" fmla="*/ 8197365 w 9384838"/>
              <a:gd name="connsiteY787" fmla="*/ 1476909 h 6246801"/>
              <a:gd name="connsiteX788" fmla="*/ 8187608 w 9384838"/>
              <a:gd name="connsiteY788" fmla="*/ 1463250 h 6246801"/>
              <a:gd name="connsiteX789" fmla="*/ 8289085 w 9384838"/>
              <a:gd name="connsiteY789" fmla="*/ 1415439 h 6246801"/>
              <a:gd name="connsiteX790" fmla="*/ 8307624 w 9384838"/>
              <a:gd name="connsiteY790" fmla="*/ 1425197 h 6246801"/>
              <a:gd name="connsiteX791" fmla="*/ 8318357 w 9384838"/>
              <a:gd name="connsiteY791" fmla="*/ 1429100 h 6246801"/>
              <a:gd name="connsiteX792" fmla="*/ 8307624 w 9384838"/>
              <a:gd name="connsiteY792" fmla="*/ 1443734 h 6246801"/>
              <a:gd name="connsiteX793" fmla="*/ 8313478 w 9384838"/>
              <a:gd name="connsiteY793" fmla="*/ 1452516 h 6246801"/>
              <a:gd name="connsiteX794" fmla="*/ 8282255 w 9384838"/>
              <a:gd name="connsiteY794" fmla="*/ 1469104 h 6246801"/>
              <a:gd name="connsiteX795" fmla="*/ 8280303 w 9384838"/>
              <a:gd name="connsiteY795" fmla="*/ 1453493 h 6246801"/>
              <a:gd name="connsiteX796" fmla="*/ 8269570 w 9384838"/>
              <a:gd name="connsiteY796" fmla="*/ 1425197 h 6246801"/>
              <a:gd name="connsiteX797" fmla="*/ 8289085 w 9384838"/>
              <a:gd name="connsiteY797" fmla="*/ 1415439 h 6246801"/>
              <a:gd name="connsiteX798" fmla="*/ 8360314 w 9384838"/>
              <a:gd name="connsiteY798" fmla="*/ 1357869 h 6246801"/>
              <a:gd name="connsiteX799" fmla="*/ 8376902 w 9384838"/>
              <a:gd name="connsiteY799" fmla="*/ 1366651 h 6246801"/>
              <a:gd name="connsiteX800" fmla="*/ 8379829 w 9384838"/>
              <a:gd name="connsiteY800" fmla="*/ 1382264 h 6246801"/>
              <a:gd name="connsiteX801" fmla="*/ 8349581 w 9384838"/>
              <a:gd name="connsiteY801" fmla="*/ 1375434 h 6246801"/>
              <a:gd name="connsiteX802" fmla="*/ 8360314 w 9384838"/>
              <a:gd name="connsiteY802" fmla="*/ 1357869 h 6246801"/>
              <a:gd name="connsiteX803" fmla="*/ 8571073 w 9384838"/>
              <a:gd name="connsiteY803" fmla="*/ 1228098 h 6246801"/>
              <a:gd name="connsiteX804" fmla="*/ 8597418 w 9384838"/>
              <a:gd name="connsiteY804" fmla="*/ 1253467 h 6246801"/>
              <a:gd name="connsiteX805" fmla="*/ 8592539 w 9384838"/>
              <a:gd name="connsiteY805" fmla="*/ 1260297 h 6246801"/>
              <a:gd name="connsiteX806" fmla="*/ 8592539 w 9384838"/>
              <a:gd name="connsiteY806" fmla="*/ 1272981 h 6246801"/>
              <a:gd name="connsiteX807" fmla="*/ 8572049 w 9384838"/>
              <a:gd name="connsiteY807" fmla="*/ 1273957 h 6246801"/>
              <a:gd name="connsiteX808" fmla="*/ 8561316 w 9384838"/>
              <a:gd name="connsiteY808" fmla="*/ 1285666 h 6246801"/>
              <a:gd name="connsiteX809" fmla="*/ 8554486 w 9384838"/>
              <a:gd name="connsiteY809" fmla="*/ 1302253 h 6246801"/>
              <a:gd name="connsiteX810" fmla="*/ 8533995 w 9384838"/>
              <a:gd name="connsiteY810" fmla="*/ 1311035 h 6246801"/>
              <a:gd name="connsiteX811" fmla="*/ 8510577 w 9384838"/>
              <a:gd name="connsiteY811" fmla="*/ 1309083 h 6246801"/>
              <a:gd name="connsiteX812" fmla="*/ 8505699 w 9384838"/>
              <a:gd name="connsiteY812" fmla="*/ 1331526 h 6246801"/>
              <a:gd name="connsiteX813" fmla="*/ 8494966 w 9384838"/>
              <a:gd name="connsiteY813" fmla="*/ 1335428 h 6246801"/>
              <a:gd name="connsiteX814" fmla="*/ 8482281 w 9384838"/>
              <a:gd name="connsiteY814" fmla="*/ 1312986 h 6246801"/>
              <a:gd name="connsiteX815" fmla="*/ 8474475 w 9384838"/>
              <a:gd name="connsiteY815" fmla="*/ 1303229 h 6246801"/>
              <a:gd name="connsiteX816" fmla="*/ 8467645 w 9384838"/>
              <a:gd name="connsiteY816" fmla="*/ 1279811 h 6246801"/>
              <a:gd name="connsiteX817" fmla="*/ 8476427 w 9384838"/>
              <a:gd name="connsiteY817" fmla="*/ 1270054 h 6246801"/>
              <a:gd name="connsiteX818" fmla="*/ 8524238 w 9384838"/>
              <a:gd name="connsiteY818" fmla="*/ 1261273 h 6246801"/>
              <a:gd name="connsiteX819" fmla="*/ 8551558 w 9384838"/>
              <a:gd name="connsiteY819" fmla="*/ 1236879 h 6246801"/>
              <a:gd name="connsiteX820" fmla="*/ 8567170 w 9384838"/>
              <a:gd name="connsiteY820" fmla="*/ 1237855 h 6246801"/>
              <a:gd name="connsiteX821" fmla="*/ 8571073 w 9384838"/>
              <a:gd name="connsiteY821" fmla="*/ 1228098 h 6246801"/>
              <a:gd name="connsiteX822" fmla="*/ 8306648 w 9384838"/>
              <a:gd name="connsiteY822" fmla="*/ 884639 h 6246801"/>
              <a:gd name="connsiteX823" fmla="*/ 8328114 w 9384838"/>
              <a:gd name="connsiteY823" fmla="*/ 903178 h 6246801"/>
              <a:gd name="connsiteX824" fmla="*/ 8334944 w 9384838"/>
              <a:gd name="connsiteY824" fmla="*/ 917814 h 6246801"/>
              <a:gd name="connsiteX825" fmla="*/ 8368119 w 9384838"/>
              <a:gd name="connsiteY825" fmla="*/ 935377 h 6246801"/>
              <a:gd name="connsiteX826" fmla="*/ 8422761 w 9384838"/>
              <a:gd name="connsiteY826" fmla="*/ 939280 h 6246801"/>
              <a:gd name="connsiteX827" fmla="*/ 8461790 w 9384838"/>
              <a:gd name="connsiteY827" fmla="*/ 922693 h 6246801"/>
              <a:gd name="connsiteX828" fmla="*/ 8450081 w 9384838"/>
              <a:gd name="connsiteY828" fmla="*/ 963674 h 6246801"/>
              <a:gd name="connsiteX829" fmla="*/ 8431542 w 9384838"/>
              <a:gd name="connsiteY829" fmla="*/ 975382 h 6246801"/>
              <a:gd name="connsiteX830" fmla="*/ 8415930 w 9384838"/>
              <a:gd name="connsiteY830" fmla="*/ 963674 h 6246801"/>
              <a:gd name="connsiteX831" fmla="*/ 8397391 w 9384838"/>
              <a:gd name="connsiteY831" fmla="*/ 963674 h 6246801"/>
              <a:gd name="connsiteX832" fmla="*/ 8359338 w 9384838"/>
              <a:gd name="connsiteY832" fmla="*/ 1014411 h 6246801"/>
              <a:gd name="connsiteX833" fmla="*/ 8284206 w 9384838"/>
              <a:gd name="connsiteY833" fmla="*/ 1020265 h 6246801"/>
              <a:gd name="connsiteX834" fmla="*/ 8247128 w 9384838"/>
              <a:gd name="connsiteY834" fmla="*/ 1070028 h 6246801"/>
              <a:gd name="connsiteX835" fmla="*/ 8212977 w 9384838"/>
              <a:gd name="connsiteY835" fmla="*/ 1083688 h 6246801"/>
              <a:gd name="connsiteX836" fmla="*/ 8184681 w 9384838"/>
              <a:gd name="connsiteY836" fmla="*/ 1151014 h 6246801"/>
              <a:gd name="connsiteX837" fmla="*/ 8163215 w 9384838"/>
              <a:gd name="connsiteY837" fmla="*/ 1151014 h 6246801"/>
              <a:gd name="connsiteX838" fmla="*/ 8155409 w 9384838"/>
              <a:gd name="connsiteY838" fmla="*/ 1207607 h 6246801"/>
              <a:gd name="connsiteX839" fmla="*/ 8099792 w 9384838"/>
              <a:gd name="connsiteY839" fmla="*/ 1223219 h 6246801"/>
              <a:gd name="connsiteX840" fmla="*/ 8077350 w 9384838"/>
              <a:gd name="connsiteY840" fmla="*/ 1247612 h 6246801"/>
              <a:gd name="connsiteX841" fmla="*/ 8066617 w 9384838"/>
              <a:gd name="connsiteY841" fmla="*/ 1319817 h 6246801"/>
              <a:gd name="connsiteX842" fmla="*/ 8057835 w 9384838"/>
              <a:gd name="connsiteY842" fmla="*/ 1315914 h 6246801"/>
              <a:gd name="connsiteX843" fmla="*/ 8009048 w 9384838"/>
              <a:gd name="connsiteY843" fmla="*/ 1320793 h 6246801"/>
              <a:gd name="connsiteX844" fmla="*/ 8009048 w 9384838"/>
              <a:gd name="connsiteY844" fmla="*/ 1309084 h 6246801"/>
              <a:gd name="connsiteX845" fmla="*/ 8010024 w 9384838"/>
              <a:gd name="connsiteY845" fmla="*/ 1293472 h 6246801"/>
              <a:gd name="connsiteX846" fmla="*/ 8002218 w 9384838"/>
              <a:gd name="connsiteY846" fmla="*/ 1262248 h 6246801"/>
              <a:gd name="connsiteX847" fmla="*/ 8013927 w 9384838"/>
              <a:gd name="connsiteY847" fmla="*/ 1254442 h 6246801"/>
              <a:gd name="connsiteX848" fmla="*/ 8038320 w 9384838"/>
              <a:gd name="connsiteY848" fmla="*/ 1219316 h 6246801"/>
              <a:gd name="connsiteX849" fmla="*/ 8077350 w 9384838"/>
              <a:gd name="connsiteY849" fmla="*/ 1190044 h 6246801"/>
              <a:gd name="connsiteX850" fmla="*/ 8108573 w 9384838"/>
              <a:gd name="connsiteY850" fmla="*/ 1167602 h 6246801"/>
              <a:gd name="connsiteX851" fmla="*/ 8111501 w 9384838"/>
              <a:gd name="connsiteY851" fmla="*/ 1154917 h 6246801"/>
              <a:gd name="connsiteX852" fmla="*/ 8135894 w 9384838"/>
              <a:gd name="connsiteY852" fmla="*/ 1148087 h 6246801"/>
              <a:gd name="connsiteX853" fmla="*/ 8141748 w 9384838"/>
              <a:gd name="connsiteY853" fmla="*/ 1130524 h 6246801"/>
              <a:gd name="connsiteX854" fmla="*/ 8135894 w 9384838"/>
              <a:gd name="connsiteY854" fmla="*/ 1121742 h 6246801"/>
              <a:gd name="connsiteX855" fmla="*/ 8143700 w 9384838"/>
              <a:gd name="connsiteY855" fmla="*/ 1104179 h 6246801"/>
              <a:gd name="connsiteX856" fmla="*/ 8200293 w 9384838"/>
              <a:gd name="connsiteY856" fmla="*/ 1030998 h 6246801"/>
              <a:gd name="connsiteX857" fmla="*/ 8231516 w 9384838"/>
              <a:gd name="connsiteY857" fmla="*/ 993920 h 6246801"/>
              <a:gd name="connsiteX858" fmla="*/ 8245176 w 9384838"/>
              <a:gd name="connsiteY858" fmla="*/ 957819 h 6246801"/>
              <a:gd name="connsiteX859" fmla="*/ 8258837 w 9384838"/>
              <a:gd name="connsiteY859" fmla="*/ 944159 h 6246801"/>
              <a:gd name="connsiteX860" fmla="*/ 8260788 w 9384838"/>
              <a:gd name="connsiteY860" fmla="*/ 920741 h 6246801"/>
              <a:gd name="connsiteX861" fmla="*/ 8289085 w 9384838"/>
              <a:gd name="connsiteY861" fmla="*/ 889516 h 6246801"/>
              <a:gd name="connsiteX862" fmla="*/ 8306648 w 9384838"/>
              <a:gd name="connsiteY862" fmla="*/ 884639 h 6246801"/>
              <a:gd name="connsiteX863" fmla="*/ 9328245 w 9384838"/>
              <a:gd name="connsiteY863" fmla="*/ 311878 h 6246801"/>
              <a:gd name="connsiteX864" fmla="*/ 9371178 w 9384838"/>
              <a:gd name="connsiteY864" fmla="*/ 317733 h 6246801"/>
              <a:gd name="connsiteX865" fmla="*/ 9384838 w 9384838"/>
              <a:gd name="connsiteY865" fmla="*/ 341150 h 6246801"/>
              <a:gd name="connsiteX866" fmla="*/ 9357517 w 9384838"/>
              <a:gd name="connsiteY866" fmla="*/ 360665 h 6246801"/>
              <a:gd name="connsiteX867" fmla="*/ 9357517 w 9384838"/>
              <a:gd name="connsiteY867" fmla="*/ 378228 h 6246801"/>
              <a:gd name="connsiteX868" fmla="*/ 9371178 w 9384838"/>
              <a:gd name="connsiteY868" fmla="*/ 393840 h 6246801"/>
              <a:gd name="connsiteX869" fmla="*/ 9367275 w 9384838"/>
              <a:gd name="connsiteY869" fmla="*/ 427015 h 6246801"/>
              <a:gd name="connsiteX870" fmla="*/ 9314585 w 9384838"/>
              <a:gd name="connsiteY870" fmla="*/ 427015 h 6246801"/>
              <a:gd name="connsiteX871" fmla="*/ 9250186 w 9384838"/>
              <a:gd name="connsiteY871" fmla="*/ 440675 h 6246801"/>
              <a:gd name="connsiteX872" fmla="*/ 9213108 w 9384838"/>
              <a:gd name="connsiteY872" fmla="*/ 471899 h 6246801"/>
              <a:gd name="connsiteX873" fmla="*/ 9162370 w 9384838"/>
              <a:gd name="connsiteY873" fmla="*/ 491414 h 6246801"/>
              <a:gd name="connsiteX874" fmla="*/ 9099923 w 9384838"/>
              <a:gd name="connsiteY874" fmla="*/ 526540 h 6246801"/>
              <a:gd name="connsiteX875" fmla="*/ 9035524 w 9384838"/>
              <a:gd name="connsiteY875" fmla="*/ 587036 h 6246801"/>
              <a:gd name="connsiteX876" fmla="*/ 8996494 w 9384838"/>
              <a:gd name="connsiteY876" fmla="*/ 635822 h 6246801"/>
              <a:gd name="connsiteX877" fmla="*/ 8961368 w 9384838"/>
              <a:gd name="connsiteY877" fmla="*/ 637774 h 6246801"/>
              <a:gd name="connsiteX878" fmla="*/ 8951610 w 9384838"/>
              <a:gd name="connsiteY878" fmla="*/ 647531 h 6246801"/>
              <a:gd name="connsiteX879" fmla="*/ 8926241 w 9384838"/>
              <a:gd name="connsiteY879" fmla="*/ 637774 h 6246801"/>
              <a:gd name="connsiteX880" fmla="*/ 8916484 w 9384838"/>
              <a:gd name="connsiteY880" fmla="*/ 608501 h 6246801"/>
              <a:gd name="connsiteX881" fmla="*/ 8883309 w 9384838"/>
              <a:gd name="connsiteY881" fmla="*/ 622162 h 6246801"/>
              <a:gd name="connsiteX882" fmla="*/ 8877454 w 9384838"/>
              <a:gd name="connsiteY882" fmla="*/ 651434 h 6246801"/>
              <a:gd name="connsiteX883" fmla="*/ 8887212 w 9384838"/>
              <a:gd name="connsiteY883" fmla="*/ 665094 h 6246801"/>
              <a:gd name="connsiteX884" fmla="*/ 8846231 w 9384838"/>
              <a:gd name="connsiteY884" fmla="*/ 719735 h 6246801"/>
              <a:gd name="connsiteX885" fmla="*/ 8799395 w 9384838"/>
              <a:gd name="connsiteY885" fmla="*/ 749008 h 6246801"/>
              <a:gd name="connsiteX886" fmla="*/ 8766220 w 9384838"/>
              <a:gd name="connsiteY886" fmla="*/ 774380 h 6246801"/>
              <a:gd name="connsiteX887" fmla="*/ 8731094 w 9384838"/>
              <a:gd name="connsiteY887" fmla="*/ 844633 h 6246801"/>
              <a:gd name="connsiteX888" fmla="*/ 8697919 w 9384838"/>
              <a:gd name="connsiteY888" fmla="*/ 862196 h 6246801"/>
              <a:gd name="connsiteX889" fmla="*/ 8666695 w 9384838"/>
              <a:gd name="connsiteY889" fmla="*/ 862196 h 6246801"/>
              <a:gd name="connsiteX890" fmla="*/ 8641326 w 9384838"/>
              <a:gd name="connsiteY890" fmla="*/ 887565 h 6246801"/>
              <a:gd name="connsiteX891" fmla="*/ 8614005 w 9384838"/>
              <a:gd name="connsiteY891" fmla="*/ 932449 h 6246801"/>
              <a:gd name="connsiteX892" fmla="*/ 8590587 w 9384838"/>
              <a:gd name="connsiteY892" fmla="*/ 936351 h 6246801"/>
              <a:gd name="connsiteX893" fmla="*/ 8576927 w 9384838"/>
              <a:gd name="connsiteY893" fmla="*/ 920740 h 6246801"/>
              <a:gd name="connsiteX894" fmla="*/ 8590587 w 9384838"/>
              <a:gd name="connsiteY894" fmla="*/ 885614 h 6246801"/>
              <a:gd name="connsiteX895" fmla="*/ 8602296 w 9384838"/>
              <a:gd name="connsiteY895" fmla="*/ 881711 h 6246801"/>
              <a:gd name="connsiteX896" fmla="*/ 8610102 w 9384838"/>
              <a:gd name="connsiteY896" fmla="*/ 868050 h 6246801"/>
              <a:gd name="connsiteX897" fmla="*/ 8606199 w 9384838"/>
              <a:gd name="connsiteY897" fmla="*/ 850487 h 6246801"/>
              <a:gd name="connsiteX898" fmla="*/ 8612054 w 9384838"/>
              <a:gd name="connsiteY898" fmla="*/ 825118 h 6246801"/>
              <a:gd name="connsiteX899" fmla="*/ 8623762 w 9384838"/>
              <a:gd name="connsiteY899" fmla="*/ 846584 h 6246801"/>
              <a:gd name="connsiteX900" fmla="*/ 8637423 w 9384838"/>
              <a:gd name="connsiteY900" fmla="*/ 848536 h 6246801"/>
              <a:gd name="connsiteX901" fmla="*/ 8649132 w 9384838"/>
              <a:gd name="connsiteY901" fmla="*/ 827069 h 6246801"/>
              <a:gd name="connsiteX902" fmla="*/ 8635471 w 9384838"/>
              <a:gd name="connsiteY902" fmla="*/ 807555 h 6246801"/>
              <a:gd name="connsiteX903" fmla="*/ 8654986 w 9384838"/>
              <a:gd name="connsiteY903" fmla="*/ 807555 h 6246801"/>
              <a:gd name="connsiteX904" fmla="*/ 8664743 w 9384838"/>
              <a:gd name="connsiteY904" fmla="*/ 819263 h 6246801"/>
              <a:gd name="connsiteX905" fmla="*/ 8692064 w 9384838"/>
              <a:gd name="connsiteY905" fmla="*/ 805603 h 6246801"/>
              <a:gd name="connsiteX906" fmla="*/ 8709627 w 9384838"/>
              <a:gd name="connsiteY906" fmla="*/ 778282 h 6246801"/>
              <a:gd name="connsiteX907" fmla="*/ 8711579 w 9384838"/>
              <a:gd name="connsiteY907" fmla="*/ 749008 h 6246801"/>
              <a:gd name="connsiteX908" fmla="*/ 8695967 w 9384838"/>
              <a:gd name="connsiteY908" fmla="*/ 749008 h 6246801"/>
              <a:gd name="connsiteX909" fmla="*/ 8672549 w 9384838"/>
              <a:gd name="connsiteY909" fmla="*/ 745105 h 6246801"/>
              <a:gd name="connsiteX910" fmla="*/ 8668646 w 9384838"/>
              <a:gd name="connsiteY910" fmla="*/ 713881 h 6246801"/>
              <a:gd name="connsiteX911" fmla="*/ 8697919 w 9384838"/>
              <a:gd name="connsiteY911" fmla="*/ 713881 h 6246801"/>
              <a:gd name="connsiteX912" fmla="*/ 8715482 w 9384838"/>
              <a:gd name="connsiteY912" fmla="*/ 731444 h 6246801"/>
              <a:gd name="connsiteX913" fmla="*/ 8733045 w 9384838"/>
              <a:gd name="connsiteY913" fmla="*/ 719735 h 6246801"/>
              <a:gd name="connsiteX914" fmla="*/ 8746705 w 9384838"/>
              <a:gd name="connsiteY914" fmla="*/ 688512 h 6246801"/>
              <a:gd name="connsiteX915" fmla="*/ 8787686 w 9384838"/>
              <a:gd name="connsiteY915" fmla="*/ 674851 h 6246801"/>
              <a:gd name="connsiteX916" fmla="*/ 8811104 w 9384838"/>
              <a:gd name="connsiteY916" fmla="*/ 624114 h 6246801"/>
              <a:gd name="connsiteX917" fmla="*/ 8830619 w 9384838"/>
              <a:gd name="connsiteY917" fmla="*/ 618260 h 6246801"/>
              <a:gd name="connsiteX918" fmla="*/ 8840376 w 9384838"/>
              <a:gd name="connsiteY918" fmla="*/ 600695 h 6246801"/>
              <a:gd name="connsiteX919" fmla="*/ 8832570 w 9384838"/>
              <a:gd name="connsiteY919" fmla="*/ 559715 h 6246801"/>
              <a:gd name="connsiteX920" fmla="*/ 8850134 w 9384838"/>
              <a:gd name="connsiteY920" fmla="*/ 559715 h 6246801"/>
              <a:gd name="connsiteX921" fmla="*/ 8885260 w 9384838"/>
              <a:gd name="connsiteY921" fmla="*/ 573376 h 6246801"/>
              <a:gd name="connsiteX922" fmla="*/ 8902823 w 9384838"/>
              <a:gd name="connsiteY922" fmla="*/ 559715 h 6246801"/>
              <a:gd name="connsiteX923" fmla="*/ 8904775 w 9384838"/>
              <a:gd name="connsiteY923" fmla="*/ 524589 h 6246801"/>
              <a:gd name="connsiteX924" fmla="*/ 8949659 w 9384838"/>
              <a:gd name="connsiteY924" fmla="*/ 497268 h 6246801"/>
              <a:gd name="connsiteX925" fmla="*/ 8976980 w 9384838"/>
              <a:gd name="connsiteY925" fmla="*/ 497268 h 6246801"/>
              <a:gd name="connsiteX926" fmla="*/ 8976980 w 9384838"/>
              <a:gd name="connsiteY926" fmla="*/ 462142 h 6246801"/>
              <a:gd name="connsiteX927" fmla="*/ 8965271 w 9384838"/>
              <a:gd name="connsiteY927" fmla="*/ 419209 h 6246801"/>
              <a:gd name="connsiteX928" fmla="*/ 8973077 w 9384838"/>
              <a:gd name="connsiteY928" fmla="*/ 393840 h 6246801"/>
              <a:gd name="connsiteX929" fmla="*/ 9002349 w 9384838"/>
              <a:gd name="connsiteY929" fmla="*/ 376277 h 6246801"/>
              <a:gd name="connsiteX930" fmla="*/ 9017961 w 9384838"/>
              <a:gd name="connsiteY930" fmla="*/ 403597 h 6246801"/>
              <a:gd name="connsiteX931" fmla="*/ 9041378 w 9384838"/>
              <a:gd name="connsiteY931" fmla="*/ 467996 h 6246801"/>
              <a:gd name="connsiteX932" fmla="*/ 9076505 w 9384838"/>
              <a:gd name="connsiteY932" fmla="*/ 475802 h 6246801"/>
              <a:gd name="connsiteX933" fmla="*/ 9154564 w 9384838"/>
              <a:gd name="connsiteY933" fmla="*/ 458239 h 6246801"/>
              <a:gd name="connsiteX934" fmla="*/ 9209205 w 9384838"/>
              <a:gd name="connsiteY934" fmla="*/ 409452 h 6246801"/>
              <a:gd name="connsiteX935" fmla="*/ 9218963 w 9384838"/>
              <a:gd name="connsiteY935" fmla="*/ 380180 h 6246801"/>
              <a:gd name="connsiteX936" fmla="*/ 9283361 w 9384838"/>
              <a:gd name="connsiteY936" fmla="*/ 325538 h 6246801"/>
              <a:gd name="connsiteX937" fmla="*/ 9328245 w 9384838"/>
              <a:gd name="connsiteY937" fmla="*/ 311878 h 6246801"/>
              <a:gd name="connsiteX938" fmla="*/ 6819242 w 9384838"/>
              <a:gd name="connsiteY938" fmla="*/ 0 h 6246801"/>
              <a:gd name="connsiteX939" fmla="*/ 6869020 w 9384838"/>
              <a:gd name="connsiteY939" fmla="*/ 125002 h 6246801"/>
              <a:gd name="connsiteX940" fmla="*/ 6969682 w 9384838"/>
              <a:gd name="connsiteY940" fmla="*/ 326334 h 6246801"/>
              <a:gd name="connsiteX941" fmla="*/ 6969682 w 9384838"/>
              <a:gd name="connsiteY941" fmla="*/ 401556 h 6246801"/>
              <a:gd name="connsiteX942" fmla="*/ 7094680 w 9384838"/>
              <a:gd name="connsiteY942" fmla="*/ 652667 h 6246801"/>
              <a:gd name="connsiteX943" fmla="*/ 7220784 w 9384838"/>
              <a:gd name="connsiteY943" fmla="*/ 803117 h 6246801"/>
              <a:gd name="connsiteX944" fmla="*/ 7321446 w 9384838"/>
              <a:gd name="connsiteY944" fmla="*/ 903783 h 6246801"/>
              <a:gd name="connsiteX945" fmla="*/ 7321446 w 9384838"/>
              <a:gd name="connsiteY945" fmla="*/ 979004 h 6246801"/>
              <a:gd name="connsiteX946" fmla="*/ 7345782 w 9384838"/>
              <a:gd name="connsiteY946" fmla="*/ 979004 h 6246801"/>
              <a:gd name="connsiteX947" fmla="*/ 7396667 w 9384838"/>
              <a:gd name="connsiteY947" fmla="*/ 1003341 h 6246801"/>
              <a:gd name="connsiteX948" fmla="*/ 7421002 w 9384838"/>
              <a:gd name="connsiteY948" fmla="*/ 979004 h 6246801"/>
              <a:gd name="connsiteX949" fmla="*/ 7496223 w 9384838"/>
              <a:gd name="connsiteY949" fmla="*/ 1003341 h 6246801"/>
              <a:gd name="connsiteX950" fmla="*/ 7446445 w 9384838"/>
              <a:gd name="connsiteY950" fmla="*/ 1054227 h 6246801"/>
              <a:gd name="connsiteX951" fmla="*/ 7471887 w 9384838"/>
              <a:gd name="connsiteY951" fmla="*/ 1078564 h 6246801"/>
              <a:gd name="connsiteX952" fmla="*/ 7521665 w 9384838"/>
              <a:gd name="connsiteY952" fmla="*/ 1054227 h 6246801"/>
              <a:gd name="connsiteX953" fmla="*/ 7547107 w 9384838"/>
              <a:gd name="connsiteY953" fmla="*/ 1129449 h 6246801"/>
              <a:gd name="connsiteX954" fmla="*/ 7672105 w 9384838"/>
              <a:gd name="connsiteY954" fmla="*/ 1179229 h 6246801"/>
              <a:gd name="connsiteX955" fmla="*/ 7747325 w 9384838"/>
              <a:gd name="connsiteY955" fmla="*/ 1179229 h 6246801"/>
              <a:gd name="connsiteX956" fmla="*/ 7847987 w 9384838"/>
              <a:gd name="connsiteY956" fmla="*/ 1104007 h 6246801"/>
              <a:gd name="connsiteX957" fmla="*/ 7923207 w 9384838"/>
              <a:gd name="connsiteY957" fmla="*/ 1078564 h 6246801"/>
              <a:gd name="connsiteX958" fmla="*/ 7998427 w 9384838"/>
              <a:gd name="connsiteY958" fmla="*/ 1003341 h 6246801"/>
              <a:gd name="connsiteX959" fmla="*/ 7998427 w 9384838"/>
              <a:gd name="connsiteY959" fmla="*/ 1054227 h 6246801"/>
              <a:gd name="connsiteX960" fmla="*/ 7948649 w 9384838"/>
              <a:gd name="connsiteY960" fmla="*/ 1104007 h 6246801"/>
              <a:gd name="connsiteX961" fmla="*/ 7948649 w 9384838"/>
              <a:gd name="connsiteY961" fmla="*/ 1129449 h 6246801"/>
              <a:gd name="connsiteX962" fmla="*/ 7822545 w 9384838"/>
              <a:gd name="connsiteY962" fmla="*/ 1279895 h 6246801"/>
              <a:gd name="connsiteX963" fmla="*/ 7822545 w 9384838"/>
              <a:gd name="connsiteY963" fmla="*/ 1379454 h 6246801"/>
              <a:gd name="connsiteX964" fmla="*/ 7873429 w 9384838"/>
              <a:gd name="connsiteY964" fmla="*/ 1379454 h 6246801"/>
              <a:gd name="connsiteX965" fmla="*/ 7847987 w 9384838"/>
              <a:gd name="connsiteY965" fmla="*/ 1505563 h 6246801"/>
              <a:gd name="connsiteX966" fmla="*/ 7797103 w 9384838"/>
              <a:gd name="connsiteY966" fmla="*/ 1531005 h 6246801"/>
              <a:gd name="connsiteX967" fmla="*/ 7873429 w 9384838"/>
              <a:gd name="connsiteY967" fmla="*/ 1606229 h 6246801"/>
              <a:gd name="connsiteX968" fmla="*/ 7948649 w 9384838"/>
              <a:gd name="connsiteY968" fmla="*/ 1606229 h 6246801"/>
              <a:gd name="connsiteX969" fmla="*/ 7923207 w 9384838"/>
              <a:gd name="connsiteY969" fmla="*/ 1656009 h 6246801"/>
              <a:gd name="connsiteX970" fmla="*/ 7772767 w 9384838"/>
              <a:gd name="connsiteY970" fmla="*/ 1630565 h 6246801"/>
              <a:gd name="connsiteX971" fmla="*/ 7672105 w 9384838"/>
              <a:gd name="connsiteY971" fmla="*/ 1705789 h 6246801"/>
              <a:gd name="connsiteX972" fmla="*/ 7672105 w 9384838"/>
              <a:gd name="connsiteY972" fmla="*/ 1656009 h 6246801"/>
              <a:gd name="connsiteX973" fmla="*/ 7596885 w 9384838"/>
              <a:gd name="connsiteY973" fmla="*/ 1656009 h 6246801"/>
              <a:gd name="connsiteX974" fmla="*/ 7571443 w 9384838"/>
              <a:gd name="connsiteY974" fmla="*/ 1705789 h 6246801"/>
              <a:gd name="connsiteX975" fmla="*/ 7446445 w 9384838"/>
              <a:gd name="connsiteY975" fmla="*/ 1681452 h 6246801"/>
              <a:gd name="connsiteX976" fmla="*/ 7421002 w 9384838"/>
              <a:gd name="connsiteY976" fmla="*/ 1630565 h 6246801"/>
              <a:gd name="connsiteX977" fmla="*/ 7321446 w 9384838"/>
              <a:gd name="connsiteY977" fmla="*/ 1630565 h 6246801"/>
              <a:gd name="connsiteX978" fmla="*/ 7070344 w 9384838"/>
              <a:gd name="connsiteY978" fmla="*/ 1756674 h 6246801"/>
              <a:gd name="connsiteX979" fmla="*/ 6869020 w 9384838"/>
              <a:gd name="connsiteY979" fmla="*/ 1907113 h 6246801"/>
              <a:gd name="connsiteX980" fmla="*/ 6894462 w 9384838"/>
              <a:gd name="connsiteY980" fmla="*/ 1956897 h 6246801"/>
              <a:gd name="connsiteX981" fmla="*/ 6819242 w 9384838"/>
              <a:gd name="connsiteY981" fmla="*/ 2081899 h 6246801"/>
              <a:gd name="connsiteX982" fmla="*/ 6793800 w 9384838"/>
              <a:gd name="connsiteY982" fmla="*/ 2006676 h 6246801"/>
              <a:gd name="connsiteX983" fmla="*/ 6668802 w 9384838"/>
              <a:gd name="connsiteY983" fmla="*/ 1931450 h 6246801"/>
              <a:gd name="connsiteX984" fmla="*/ 6542697 w 9384838"/>
              <a:gd name="connsiteY984" fmla="*/ 1831894 h 6246801"/>
              <a:gd name="connsiteX985" fmla="*/ 6467477 w 9384838"/>
              <a:gd name="connsiteY985" fmla="*/ 1705789 h 6246801"/>
              <a:gd name="connsiteX986" fmla="*/ 6417699 w 9384838"/>
              <a:gd name="connsiteY986" fmla="*/ 1681452 h 6246801"/>
              <a:gd name="connsiteX987" fmla="*/ 6342479 w 9384838"/>
              <a:gd name="connsiteY987" fmla="*/ 1580786 h 6246801"/>
              <a:gd name="connsiteX988" fmla="*/ 6217481 w 9384838"/>
              <a:gd name="connsiteY988" fmla="*/ 1555343 h 6246801"/>
              <a:gd name="connsiteX989" fmla="*/ 6091377 w 9384838"/>
              <a:gd name="connsiteY989" fmla="*/ 1606229 h 6246801"/>
              <a:gd name="connsiteX990" fmla="*/ 5991821 w 9384838"/>
              <a:gd name="connsiteY990" fmla="*/ 1681452 h 6246801"/>
              <a:gd name="connsiteX991" fmla="*/ 5966379 w 9384838"/>
              <a:gd name="connsiteY991" fmla="*/ 1630565 h 6246801"/>
              <a:gd name="connsiteX992" fmla="*/ 5966379 w 9384838"/>
              <a:gd name="connsiteY992" fmla="*/ 1580786 h 6246801"/>
              <a:gd name="connsiteX993" fmla="*/ 5916601 w 9384838"/>
              <a:gd name="connsiteY993" fmla="*/ 1531005 h 6246801"/>
              <a:gd name="connsiteX994" fmla="*/ 5940937 w 9384838"/>
              <a:gd name="connsiteY994" fmla="*/ 1505563 h 6246801"/>
              <a:gd name="connsiteX995" fmla="*/ 5891159 w 9384838"/>
              <a:gd name="connsiteY995" fmla="*/ 1480122 h 6246801"/>
              <a:gd name="connsiteX996" fmla="*/ 5840275 w 9384838"/>
              <a:gd name="connsiteY996" fmla="*/ 1480122 h 6246801"/>
              <a:gd name="connsiteX997" fmla="*/ 5815939 w 9384838"/>
              <a:gd name="connsiteY997" fmla="*/ 1455784 h 6246801"/>
              <a:gd name="connsiteX998" fmla="*/ 5740719 w 9384838"/>
              <a:gd name="connsiteY998" fmla="*/ 1505563 h 6246801"/>
              <a:gd name="connsiteX999" fmla="*/ 5665499 w 9384838"/>
              <a:gd name="connsiteY999" fmla="*/ 1606229 h 6246801"/>
              <a:gd name="connsiteX1000" fmla="*/ 5715277 w 9384838"/>
              <a:gd name="connsiteY1000" fmla="*/ 1656009 h 6246801"/>
              <a:gd name="connsiteX1001" fmla="*/ 5765055 w 9384838"/>
              <a:gd name="connsiteY1001" fmla="*/ 1731231 h 6246801"/>
              <a:gd name="connsiteX1002" fmla="*/ 5840275 w 9384838"/>
              <a:gd name="connsiteY1002" fmla="*/ 1731231 h 6246801"/>
              <a:gd name="connsiteX1003" fmla="*/ 5916601 w 9384838"/>
              <a:gd name="connsiteY1003" fmla="*/ 1881669 h 6246801"/>
              <a:gd name="connsiteX1004" fmla="*/ 5966379 w 9384838"/>
              <a:gd name="connsiteY1004" fmla="*/ 1956897 h 6246801"/>
              <a:gd name="connsiteX1005" fmla="*/ 5891159 w 9384838"/>
              <a:gd name="connsiteY1005" fmla="*/ 2006676 h 6246801"/>
              <a:gd name="connsiteX1006" fmla="*/ 5815939 w 9384838"/>
              <a:gd name="connsiteY1006" fmla="*/ 1931450 h 6246801"/>
              <a:gd name="connsiteX1007" fmla="*/ 5765055 w 9384838"/>
              <a:gd name="connsiteY1007" fmla="*/ 1881669 h 6246801"/>
              <a:gd name="connsiteX1008" fmla="*/ 5715277 w 9384838"/>
              <a:gd name="connsiteY1008" fmla="*/ 1931450 h 6246801"/>
              <a:gd name="connsiteX1009" fmla="*/ 5665499 w 9384838"/>
              <a:gd name="connsiteY1009" fmla="*/ 1931450 h 6246801"/>
              <a:gd name="connsiteX1010" fmla="*/ 5640056 w 9384838"/>
              <a:gd name="connsiteY1010" fmla="*/ 2006676 h 6246801"/>
              <a:gd name="connsiteX1011" fmla="*/ 5590278 w 9384838"/>
              <a:gd name="connsiteY1011" fmla="*/ 2006676 h 6246801"/>
              <a:gd name="connsiteX1012" fmla="*/ 5515058 w 9384838"/>
              <a:gd name="connsiteY1012" fmla="*/ 2081899 h 6246801"/>
              <a:gd name="connsiteX1013" fmla="*/ 5464174 w 9384838"/>
              <a:gd name="connsiteY1013" fmla="*/ 2057559 h 6246801"/>
              <a:gd name="connsiteX1014" fmla="*/ 5464174 w 9384838"/>
              <a:gd name="connsiteY1014" fmla="*/ 1956897 h 6246801"/>
              <a:gd name="connsiteX1015" fmla="*/ 5489616 w 9384838"/>
              <a:gd name="connsiteY1015" fmla="*/ 1881669 h 6246801"/>
              <a:gd name="connsiteX1016" fmla="*/ 5564836 w 9384838"/>
              <a:gd name="connsiteY1016" fmla="*/ 1831894 h 6246801"/>
              <a:gd name="connsiteX1017" fmla="*/ 5590278 w 9384838"/>
              <a:gd name="connsiteY1017" fmla="*/ 1756674 h 6246801"/>
              <a:gd name="connsiteX1018" fmla="*/ 5539394 w 9384838"/>
              <a:gd name="connsiteY1018" fmla="*/ 1656009 h 6246801"/>
              <a:gd name="connsiteX1019" fmla="*/ 5515058 w 9384838"/>
              <a:gd name="connsiteY1019" fmla="*/ 1656009 h 6246801"/>
              <a:gd name="connsiteX1020" fmla="*/ 5515058 w 9384838"/>
              <a:gd name="connsiteY1020" fmla="*/ 1606229 h 6246801"/>
              <a:gd name="connsiteX1021" fmla="*/ 5489616 w 9384838"/>
              <a:gd name="connsiteY1021" fmla="*/ 1580786 h 6246801"/>
              <a:gd name="connsiteX1022" fmla="*/ 5489616 w 9384838"/>
              <a:gd name="connsiteY1022" fmla="*/ 1531005 h 6246801"/>
              <a:gd name="connsiteX1023" fmla="*/ 5539394 w 9384838"/>
              <a:gd name="connsiteY1023" fmla="*/ 1455784 h 6246801"/>
              <a:gd name="connsiteX1024" fmla="*/ 5539394 w 9384838"/>
              <a:gd name="connsiteY1024" fmla="*/ 1404898 h 6246801"/>
              <a:gd name="connsiteX1025" fmla="*/ 5564836 w 9384838"/>
              <a:gd name="connsiteY1025" fmla="*/ 1355118 h 6246801"/>
              <a:gd name="connsiteX1026" fmla="*/ 5614614 w 9384838"/>
              <a:gd name="connsiteY1026" fmla="*/ 1379454 h 6246801"/>
              <a:gd name="connsiteX1027" fmla="*/ 5689834 w 9384838"/>
              <a:gd name="connsiteY1027" fmla="*/ 1355118 h 6246801"/>
              <a:gd name="connsiteX1028" fmla="*/ 5740719 w 9384838"/>
              <a:gd name="connsiteY1028" fmla="*/ 1329675 h 6246801"/>
              <a:gd name="connsiteX1029" fmla="*/ 5765055 w 9384838"/>
              <a:gd name="connsiteY1029" fmla="*/ 1355118 h 6246801"/>
              <a:gd name="connsiteX1030" fmla="*/ 5815939 w 9384838"/>
              <a:gd name="connsiteY1030" fmla="*/ 1279895 h 6246801"/>
              <a:gd name="connsiteX1031" fmla="*/ 5891159 w 9384838"/>
              <a:gd name="connsiteY1031" fmla="*/ 1254452 h 6246801"/>
              <a:gd name="connsiteX1032" fmla="*/ 5891159 w 9384838"/>
              <a:gd name="connsiteY1032" fmla="*/ 1179229 h 6246801"/>
              <a:gd name="connsiteX1033" fmla="*/ 5840275 w 9384838"/>
              <a:gd name="connsiteY1033" fmla="*/ 1104007 h 6246801"/>
              <a:gd name="connsiteX1034" fmla="*/ 5865717 w 9384838"/>
              <a:gd name="connsiteY1034" fmla="*/ 1054227 h 6246801"/>
              <a:gd name="connsiteX1035" fmla="*/ 5916601 w 9384838"/>
              <a:gd name="connsiteY1035" fmla="*/ 1054227 h 6246801"/>
              <a:gd name="connsiteX1036" fmla="*/ 6041599 w 9384838"/>
              <a:gd name="connsiteY1036" fmla="*/ 1179229 h 6246801"/>
              <a:gd name="connsiteX1037" fmla="*/ 6091377 w 9384838"/>
              <a:gd name="connsiteY1037" fmla="*/ 1153786 h 6246801"/>
              <a:gd name="connsiteX1038" fmla="*/ 6091377 w 9384838"/>
              <a:gd name="connsiteY1038" fmla="*/ 1204672 h 6246801"/>
              <a:gd name="connsiteX1039" fmla="*/ 6166597 w 9384838"/>
              <a:gd name="connsiteY1039" fmla="*/ 1254452 h 6246801"/>
              <a:gd name="connsiteX1040" fmla="*/ 6292701 w 9384838"/>
              <a:gd name="connsiteY1040" fmla="*/ 1179229 h 6246801"/>
              <a:gd name="connsiteX1041" fmla="*/ 6317037 w 9384838"/>
              <a:gd name="connsiteY1041" fmla="*/ 1129449 h 6246801"/>
              <a:gd name="connsiteX1042" fmla="*/ 6292701 w 9384838"/>
              <a:gd name="connsiteY1042" fmla="*/ 1054227 h 6246801"/>
              <a:gd name="connsiteX1043" fmla="*/ 6317037 w 9384838"/>
              <a:gd name="connsiteY1043" fmla="*/ 1003341 h 6246801"/>
              <a:gd name="connsiteX1044" fmla="*/ 6317037 w 9384838"/>
              <a:gd name="connsiteY1044" fmla="*/ 953562 h 6246801"/>
              <a:gd name="connsiteX1045" fmla="*/ 6342479 w 9384838"/>
              <a:gd name="connsiteY1045" fmla="*/ 903783 h 6246801"/>
              <a:gd name="connsiteX1046" fmla="*/ 6443141 w 9384838"/>
              <a:gd name="connsiteY1046" fmla="*/ 878340 h 6246801"/>
              <a:gd name="connsiteX1047" fmla="*/ 6492919 w 9384838"/>
              <a:gd name="connsiteY1047" fmla="*/ 803117 h 6246801"/>
              <a:gd name="connsiteX1048" fmla="*/ 6518361 w 9384838"/>
              <a:gd name="connsiteY1048" fmla="*/ 652667 h 6246801"/>
              <a:gd name="connsiteX1049" fmla="*/ 6619024 w 9384838"/>
              <a:gd name="connsiteY1049" fmla="*/ 526559 h 6246801"/>
              <a:gd name="connsiteX1050" fmla="*/ 6643360 w 9384838"/>
              <a:gd name="connsiteY1050" fmla="*/ 300891 h 6246801"/>
              <a:gd name="connsiteX1051" fmla="*/ 6619024 w 9384838"/>
              <a:gd name="connsiteY1051" fmla="*/ 125002 h 6246801"/>
              <a:gd name="connsiteX1052" fmla="*/ 6694244 w 9384838"/>
              <a:gd name="connsiteY1052" fmla="*/ 49779 h 6246801"/>
              <a:gd name="connsiteX1053" fmla="*/ 6769464 w 9384838"/>
              <a:gd name="connsiteY1053" fmla="*/ 49779 h 6246801"/>
              <a:gd name="connsiteX1054" fmla="*/ 6819242 w 9384838"/>
              <a:gd name="connsiteY105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605918 h 6246801"/>
              <a:gd name="connsiteX668" fmla="*/ 2880162 w 9384838"/>
              <a:gd name="connsiteY668" fmla="*/ 4566457 h 6246801"/>
              <a:gd name="connsiteX669" fmla="*/ 2931045 w 9384838"/>
              <a:gd name="connsiteY669" fmla="*/ 4616236 h 6246801"/>
              <a:gd name="connsiteX670" fmla="*/ 2980823 w 9384838"/>
              <a:gd name="connsiteY670" fmla="*/ 4641679 h 6246801"/>
              <a:gd name="connsiteX671" fmla="*/ 3006265 w 9384838"/>
              <a:gd name="connsiteY671" fmla="*/ 4616236 h 6246801"/>
              <a:gd name="connsiteX672" fmla="*/ 3030601 w 9384838"/>
              <a:gd name="connsiteY672" fmla="*/ 4616236 h 6246801"/>
              <a:gd name="connsiteX673" fmla="*/ 3056044 w 9384838"/>
              <a:gd name="connsiteY673" fmla="*/ 4590793 h 6246801"/>
              <a:gd name="connsiteX674" fmla="*/ 3105820 w 9384838"/>
              <a:gd name="connsiteY674" fmla="*/ 4590793 h 6246801"/>
              <a:gd name="connsiteX675" fmla="*/ 3131263 w 9384838"/>
              <a:gd name="connsiteY675" fmla="*/ 4541014 h 6246801"/>
              <a:gd name="connsiteX676" fmla="*/ 3131263 w 9384838"/>
              <a:gd name="connsiteY676" fmla="*/ 4590793 h 6246801"/>
              <a:gd name="connsiteX677" fmla="*/ 3156704 w 9384838"/>
              <a:gd name="connsiteY677" fmla="*/ 4566457 h 6246801"/>
              <a:gd name="connsiteX678" fmla="*/ 3181041 w 9384838"/>
              <a:gd name="connsiteY678" fmla="*/ 4515571 h 6246801"/>
              <a:gd name="connsiteX679" fmla="*/ 3156704 w 9384838"/>
              <a:gd name="connsiteY679" fmla="*/ 4440348 h 6246801"/>
              <a:gd name="connsiteX680" fmla="*/ 3131263 w 9384838"/>
              <a:gd name="connsiteY680" fmla="*/ 4416011 h 6246801"/>
              <a:gd name="connsiteX681" fmla="*/ 3181041 w 9384838"/>
              <a:gd name="connsiteY681" fmla="*/ 4365125 h 6246801"/>
              <a:gd name="connsiteX682" fmla="*/ 3231924 w 9384838"/>
              <a:gd name="connsiteY682" fmla="*/ 4340788 h 6246801"/>
              <a:gd name="connsiteX683" fmla="*/ 3256260 w 9384838"/>
              <a:gd name="connsiteY683" fmla="*/ 4289902 h 6246801"/>
              <a:gd name="connsiteX684" fmla="*/ 3281703 w 9384838"/>
              <a:gd name="connsiteY684" fmla="*/ 4289902 h 6246801"/>
              <a:gd name="connsiteX685" fmla="*/ 3281705 w 9384838"/>
              <a:gd name="connsiteY685" fmla="*/ 4289902 h 6246801"/>
              <a:gd name="connsiteX686" fmla="*/ 3307147 w 9384838"/>
              <a:gd name="connsiteY686" fmla="*/ 4265565 h 6246801"/>
              <a:gd name="connsiteX687" fmla="*/ 3356924 w 9384838"/>
              <a:gd name="connsiteY687" fmla="*/ 4265565 h 6246801"/>
              <a:gd name="connsiteX688" fmla="*/ 3457589 w 9384838"/>
              <a:gd name="connsiteY688" fmla="*/ 4190342 h 6246801"/>
              <a:gd name="connsiteX689" fmla="*/ 3558250 w 9384838"/>
              <a:gd name="connsiteY689" fmla="*/ 4089676 h 6246801"/>
              <a:gd name="connsiteX690" fmla="*/ 3582585 w 9384838"/>
              <a:gd name="connsiteY690" fmla="*/ 4014453 h 6246801"/>
              <a:gd name="connsiteX691" fmla="*/ 3608026 w 9384838"/>
              <a:gd name="connsiteY691" fmla="*/ 3989010 h 6246801"/>
              <a:gd name="connsiteX692" fmla="*/ 3582585 w 9384838"/>
              <a:gd name="connsiteY692" fmla="*/ 3963567 h 6246801"/>
              <a:gd name="connsiteX693" fmla="*/ 3608026 w 9384838"/>
              <a:gd name="connsiteY693" fmla="*/ 3913787 h 6246801"/>
              <a:gd name="connsiteX694" fmla="*/ 3582585 w 9384838"/>
              <a:gd name="connsiteY694" fmla="*/ 3888344 h 6246801"/>
              <a:gd name="connsiteX695" fmla="*/ 3608026 w 9384838"/>
              <a:gd name="connsiteY695" fmla="*/ 3838565 h 6246801"/>
              <a:gd name="connsiteX696" fmla="*/ 3633468 w 9384838"/>
              <a:gd name="connsiteY696" fmla="*/ 3813122 h 6246801"/>
              <a:gd name="connsiteX697" fmla="*/ 3683247 w 9384838"/>
              <a:gd name="connsiteY697" fmla="*/ 3788785 h 6246801"/>
              <a:gd name="connsiteX698" fmla="*/ 3708689 w 9384838"/>
              <a:gd name="connsiteY698" fmla="*/ 3813122 h 6246801"/>
              <a:gd name="connsiteX699" fmla="*/ 3783908 w 9384838"/>
              <a:gd name="connsiteY699" fmla="*/ 3788785 h 6246801"/>
              <a:gd name="connsiteX700" fmla="*/ 3883464 w 9384838"/>
              <a:gd name="connsiteY700" fmla="*/ 3763342 h 6246801"/>
              <a:gd name="connsiteX701" fmla="*/ 3883464 w 9384838"/>
              <a:gd name="connsiteY701" fmla="*/ 3813122 h 6246801"/>
              <a:gd name="connsiteX702" fmla="*/ 3833686 w 9384838"/>
              <a:gd name="connsiteY702" fmla="*/ 3813122 h 6246801"/>
              <a:gd name="connsiteX703" fmla="*/ 3808245 w 9384838"/>
              <a:gd name="connsiteY703" fmla="*/ 3838565 h 6246801"/>
              <a:gd name="connsiteX704" fmla="*/ 3808245 w 9384838"/>
              <a:gd name="connsiteY704" fmla="*/ 3888344 h 6246801"/>
              <a:gd name="connsiteX705" fmla="*/ 3758467 w 9384838"/>
              <a:gd name="connsiteY705" fmla="*/ 3864008 h 6246801"/>
              <a:gd name="connsiteX706" fmla="*/ 3708689 w 9384838"/>
              <a:gd name="connsiteY706" fmla="*/ 3913787 h 6246801"/>
              <a:gd name="connsiteX707" fmla="*/ 3683247 w 9384838"/>
              <a:gd name="connsiteY707" fmla="*/ 3888344 h 6246801"/>
              <a:gd name="connsiteX708" fmla="*/ 3633468 w 9384838"/>
              <a:gd name="connsiteY708" fmla="*/ 3913787 h 6246801"/>
              <a:gd name="connsiteX709" fmla="*/ 3657804 w 9384838"/>
              <a:gd name="connsiteY709" fmla="*/ 3939230 h 6246801"/>
              <a:gd name="connsiteX710" fmla="*/ 3633468 w 9384838"/>
              <a:gd name="connsiteY710" fmla="*/ 3963567 h 6246801"/>
              <a:gd name="connsiteX711" fmla="*/ 3657804 w 9384838"/>
              <a:gd name="connsiteY711" fmla="*/ 3963567 h 6246801"/>
              <a:gd name="connsiteX712" fmla="*/ 3683247 w 9384838"/>
              <a:gd name="connsiteY712" fmla="*/ 3989010 h 6246801"/>
              <a:gd name="connsiteX713" fmla="*/ 3708689 w 9384838"/>
              <a:gd name="connsiteY713" fmla="*/ 3989010 h 6246801"/>
              <a:gd name="connsiteX714" fmla="*/ 3708689 w 9384838"/>
              <a:gd name="connsiteY714" fmla="*/ 4014453 h 6246801"/>
              <a:gd name="connsiteX715" fmla="*/ 3708688 w 9384838"/>
              <a:gd name="connsiteY715" fmla="*/ 4014453 h 6246801"/>
              <a:gd name="connsiteX716" fmla="*/ 3657804 w 9384838"/>
              <a:gd name="connsiteY716" fmla="*/ 4064233 h 6246801"/>
              <a:gd name="connsiteX717" fmla="*/ 3683246 w 9384838"/>
              <a:gd name="connsiteY717" fmla="*/ 4139455 h 6246801"/>
              <a:gd name="connsiteX718" fmla="*/ 3808243 w 9384838"/>
              <a:gd name="connsiteY718" fmla="*/ 4164898 h 6246801"/>
              <a:gd name="connsiteX719" fmla="*/ 3833684 w 9384838"/>
              <a:gd name="connsiteY719" fmla="*/ 4089676 h 6246801"/>
              <a:gd name="connsiteX720" fmla="*/ 3958666 w 9384838"/>
              <a:gd name="connsiteY720" fmla="*/ 4089676 h 6246801"/>
              <a:gd name="connsiteX721" fmla="*/ 4084770 w 9384838"/>
              <a:gd name="connsiteY721" fmla="*/ 4064233 h 6246801"/>
              <a:gd name="connsiteX722" fmla="*/ 4185432 w 9384838"/>
              <a:gd name="connsiteY722" fmla="*/ 4064233 h 6246801"/>
              <a:gd name="connsiteX723" fmla="*/ 4460870 w 9384838"/>
              <a:gd name="connsiteY723" fmla="*/ 3888345 h 6246801"/>
              <a:gd name="connsiteX724" fmla="*/ 4510648 w 9384838"/>
              <a:gd name="connsiteY724" fmla="*/ 3763342 h 6246801"/>
              <a:gd name="connsiteX725" fmla="*/ 4761751 w 9384838"/>
              <a:gd name="connsiteY725" fmla="*/ 3713562 h 6246801"/>
              <a:gd name="connsiteX726" fmla="*/ 4836971 w 9384838"/>
              <a:gd name="connsiteY726" fmla="*/ 3612896 h 6246801"/>
              <a:gd name="connsiteX727" fmla="*/ 4887855 w 9384838"/>
              <a:gd name="connsiteY727" fmla="*/ 3487894 h 6246801"/>
              <a:gd name="connsiteX728" fmla="*/ 4887855 w 9384838"/>
              <a:gd name="connsiteY728" fmla="*/ 3487893 h 6246801"/>
              <a:gd name="connsiteX729" fmla="*/ 4937633 w 9384838"/>
              <a:gd name="connsiteY729" fmla="*/ 3437007 h 6246801"/>
              <a:gd name="connsiteX730" fmla="*/ 5012854 w 9384838"/>
              <a:gd name="connsiteY730" fmla="*/ 3387227 h 6246801"/>
              <a:gd name="connsiteX731" fmla="*/ 5038296 w 9384838"/>
              <a:gd name="connsiteY731" fmla="*/ 3336341 h 6246801"/>
              <a:gd name="connsiteX732" fmla="*/ 5113516 w 9384838"/>
              <a:gd name="connsiteY732" fmla="*/ 3236782 h 6246801"/>
              <a:gd name="connsiteX733" fmla="*/ 5137852 w 9384838"/>
              <a:gd name="connsiteY733" fmla="*/ 3185896 h 6246801"/>
              <a:gd name="connsiteX734" fmla="*/ 5163294 w 9384838"/>
              <a:gd name="connsiteY734" fmla="*/ 3161560 h 6246801"/>
              <a:gd name="connsiteX735" fmla="*/ 5238514 w 9384838"/>
              <a:gd name="connsiteY735" fmla="*/ 3011116 h 6246801"/>
              <a:gd name="connsiteX736" fmla="*/ 5263957 w 9384838"/>
              <a:gd name="connsiteY736" fmla="*/ 2860672 h 6246801"/>
              <a:gd name="connsiteX737" fmla="*/ 5188736 w 9384838"/>
              <a:gd name="connsiteY737" fmla="*/ 2809788 h 6246801"/>
              <a:gd name="connsiteX738" fmla="*/ 5163294 w 9384838"/>
              <a:gd name="connsiteY738" fmla="*/ 2835229 h 6246801"/>
              <a:gd name="connsiteX739" fmla="*/ 5137852 w 9384838"/>
              <a:gd name="connsiteY739" fmla="*/ 2835229 h 6246801"/>
              <a:gd name="connsiteX740" fmla="*/ 5137852 w 9384838"/>
              <a:gd name="connsiteY740" fmla="*/ 2785450 h 6246801"/>
              <a:gd name="connsiteX741" fmla="*/ 5188736 w 9384838"/>
              <a:gd name="connsiteY741" fmla="*/ 2785450 h 6246801"/>
              <a:gd name="connsiteX742" fmla="*/ 5263957 w 9384838"/>
              <a:gd name="connsiteY742" fmla="*/ 2734563 h 6246801"/>
              <a:gd name="connsiteX743" fmla="*/ 5339177 w 9384838"/>
              <a:gd name="connsiteY743" fmla="*/ 2609561 h 6246801"/>
              <a:gd name="connsiteX744" fmla="*/ 5289399 w 9384838"/>
              <a:gd name="connsiteY744" fmla="*/ 2534339 h 6246801"/>
              <a:gd name="connsiteX745" fmla="*/ 5289931 w 9384838"/>
              <a:gd name="connsiteY745" fmla="*/ 2534660 h 6246801"/>
              <a:gd name="connsiteX746" fmla="*/ 5289398 w 9384838"/>
              <a:gd name="connsiteY746" fmla="*/ 2534339 h 6246801"/>
              <a:gd name="connsiteX747" fmla="*/ 5313734 w 9384838"/>
              <a:gd name="connsiteY747" fmla="*/ 2483451 h 6246801"/>
              <a:gd name="connsiteX748" fmla="*/ 5289398 w 9384838"/>
              <a:gd name="connsiteY748" fmla="*/ 2459115 h 6246801"/>
              <a:gd name="connsiteX749" fmla="*/ 5364618 w 9384838"/>
              <a:gd name="connsiteY749" fmla="*/ 2408231 h 6246801"/>
              <a:gd name="connsiteX750" fmla="*/ 5388954 w 9384838"/>
              <a:gd name="connsiteY750" fmla="*/ 2433674 h 6246801"/>
              <a:gd name="connsiteX751" fmla="*/ 5464174 w 9384838"/>
              <a:gd name="connsiteY751" fmla="*/ 2408231 h 6246801"/>
              <a:gd name="connsiteX752" fmla="*/ 5515059 w 9384838"/>
              <a:gd name="connsiteY752" fmla="*/ 2333007 h 6246801"/>
              <a:gd name="connsiteX753" fmla="*/ 5539394 w 9384838"/>
              <a:gd name="connsiteY753" fmla="*/ 2257785 h 6246801"/>
              <a:gd name="connsiteX754" fmla="*/ 5539394 w 9384838"/>
              <a:gd name="connsiteY754" fmla="*/ 2233447 h 6246801"/>
              <a:gd name="connsiteX755" fmla="*/ 5564837 w 9384838"/>
              <a:gd name="connsiteY755" fmla="*/ 2182565 h 6246801"/>
              <a:gd name="connsiteX756" fmla="*/ 5614615 w 9384838"/>
              <a:gd name="connsiteY756" fmla="*/ 2233447 h 6246801"/>
              <a:gd name="connsiteX757" fmla="*/ 5640057 w 9384838"/>
              <a:gd name="connsiteY757" fmla="*/ 2208005 h 6246801"/>
              <a:gd name="connsiteX758" fmla="*/ 5665499 w 9384838"/>
              <a:gd name="connsiteY758" fmla="*/ 2233447 h 6246801"/>
              <a:gd name="connsiteX759" fmla="*/ 5665499 w 9384838"/>
              <a:gd name="connsiteY759" fmla="*/ 2257785 h 6246801"/>
              <a:gd name="connsiteX760" fmla="*/ 5640057 w 9384838"/>
              <a:gd name="connsiteY760" fmla="*/ 2408231 h 6246801"/>
              <a:gd name="connsiteX761" fmla="*/ 5689835 w 9384838"/>
              <a:gd name="connsiteY761" fmla="*/ 2433674 h 6246801"/>
              <a:gd name="connsiteX762" fmla="*/ 5740719 w 9384838"/>
              <a:gd name="connsiteY762" fmla="*/ 2408231 h 6246801"/>
              <a:gd name="connsiteX763" fmla="*/ 5765055 w 9384838"/>
              <a:gd name="connsiteY763" fmla="*/ 2358450 h 6246801"/>
              <a:gd name="connsiteX764" fmla="*/ 5840275 w 9384838"/>
              <a:gd name="connsiteY764" fmla="*/ 2459115 h 6246801"/>
              <a:gd name="connsiteX765" fmla="*/ 5891159 w 9384838"/>
              <a:gd name="connsiteY765" fmla="*/ 2408231 h 6246801"/>
              <a:gd name="connsiteX766" fmla="*/ 5940937 w 9384838"/>
              <a:gd name="connsiteY766" fmla="*/ 2283229 h 6246801"/>
              <a:gd name="connsiteX767" fmla="*/ 5891159 w 9384838"/>
              <a:gd name="connsiteY767" fmla="*/ 2208005 h 6246801"/>
              <a:gd name="connsiteX768" fmla="*/ 5840275 w 9384838"/>
              <a:gd name="connsiteY768" fmla="*/ 2257785 h 6246801"/>
              <a:gd name="connsiteX769" fmla="*/ 5715277 w 9384838"/>
              <a:gd name="connsiteY769" fmla="*/ 2283229 h 6246801"/>
              <a:gd name="connsiteX770" fmla="*/ 5765055 w 9384838"/>
              <a:gd name="connsiteY770" fmla="*/ 2132783 h 6246801"/>
              <a:gd name="connsiteX771" fmla="*/ 5840275 w 9384838"/>
              <a:gd name="connsiteY771" fmla="*/ 2081897 h 6246801"/>
              <a:gd name="connsiteX772" fmla="*/ 8270546 w 9384838"/>
              <a:gd name="connsiteY772" fmla="*/ 1474959 h 6246801"/>
              <a:gd name="connsiteX773" fmla="*/ 8282255 w 9384838"/>
              <a:gd name="connsiteY773" fmla="*/ 1480813 h 6246801"/>
              <a:gd name="connsiteX774" fmla="*/ 8274449 w 9384838"/>
              <a:gd name="connsiteY774" fmla="*/ 1490571 h 6246801"/>
              <a:gd name="connsiteX775" fmla="*/ 8264691 w 9384838"/>
              <a:gd name="connsiteY775" fmla="*/ 1491546 h 6246801"/>
              <a:gd name="connsiteX776" fmla="*/ 8247128 w 9384838"/>
              <a:gd name="connsiteY776" fmla="*/ 1501304 h 6246801"/>
              <a:gd name="connsiteX777" fmla="*/ 8250055 w 9384838"/>
              <a:gd name="connsiteY777" fmla="*/ 1485692 h 6246801"/>
              <a:gd name="connsiteX778" fmla="*/ 8265667 w 9384838"/>
              <a:gd name="connsiteY778" fmla="*/ 1485692 h 6246801"/>
              <a:gd name="connsiteX779" fmla="*/ 8270546 w 9384838"/>
              <a:gd name="connsiteY779" fmla="*/ 1474959 h 6246801"/>
              <a:gd name="connsiteX780" fmla="*/ 8187608 w 9384838"/>
              <a:gd name="connsiteY780" fmla="*/ 1463250 h 6246801"/>
              <a:gd name="connsiteX781" fmla="*/ 8203220 w 9384838"/>
              <a:gd name="connsiteY781" fmla="*/ 1472032 h 6246801"/>
              <a:gd name="connsiteX782" fmla="*/ 8215904 w 9384838"/>
              <a:gd name="connsiteY782" fmla="*/ 1471056 h 6246801"/>
              <a:gd name="connsiteX783" fmla="*/ 8214929 w 9384838"/>
              <a:gd name="connsiteY783" fmla="*/ 1479838 h 6246801"/>
              <a:gd name="connsiteX784" fmla="*/ 8216880 w 9384838"/>
              <a:gd name="connsiteY784" fmla="*/ 1484717 h 6246801"/>
              <a:gd name="connsiteX785" fmla="*/ 8195414 w 9384838"/>
              <a:gd name="connsiteY785" fmla="*/ 1482765 h 6246801"/>
              <a:gd name="connsiteX786" fmla="*/ 8197365 w 9384838"/>
              <a:gd name="connsiteY786" fmla="*/ 1476909 h 6246801"/>
              <a:gd name="connsiteX787" fmla="*/ 8187608 w 9384838"/>
              <a:gd name="connsiteY787" fmla="*/ 1463250 h 6246801"/>
              <a:gd name="connsiteX788" fmla="*/ 8289085 w 9384838"/>
              <a:gd name="connsiteY788" fmla="*/ 1415439 h 6246801"/>
              <a:gd name="connsiteX789" fmla="*/ 8307624 w 9384838"/>
              <a:gd name="connsiteY789" fmla="*/ 1425197 h 6246801"/>
              <a:gd name="connsiteX790" fmla="*/ 8318357 w 9384838"/>
              <a:gd name="connsiteY790" fmla="*/ 1429100 h 6246801"/>
              <a:gd name="connsiteX791" fmla="*/ 8307624 w 9384838"/>
              <a:gd name="connsiteY791" fmla="*/ 1443734 h 6246801"/>
              <a:gd name="connsiteX792" fmla="*/ 8313478 w 9384838"/>
              <a:gd name="connsiteY792" fmla="*/ 1452516 h 6246801"/>
              <a:gd name="connsiteX793" fmla="*/ 8282255 w 9384838"/>
              <a:gd name="connsiteY793" fmla="*/ 1469104 h 6246801"/>
              <a:gd name="connsiteX794" fmla="*/ 8280303 w 9384838"/>
              <a:gd name="connsiteY794" fmla="*/ 1453493 h 6246801"/>
              <a:gd name="connsiteX795" fmla="*/ 8269570 w 9384838"/>
              <a:gd name="connsiteY795" fmla="*/ 1425197 h 6246801"/>
              <a:gd name="connsiteX796" fmla="*/ 8289085 w 9384838"/>
              <a:gd name="connsiteY796" fmla="*/ 1415439 h 6246801"/>
              <a:gd name="connsiteX797" fmla="*/ 8360314 w 9384838"/>
              <a:gd name="connsiteY797" fmla="*/ 1357869 h 6246801"/>
              <a:gd name="connsiteX798" fmla="*/ 8376902 w 9384838"/>
              <a:gd name="connsiteY798" fmla="*/ 1366651 h 6246801"/>
              <a:gd name="connsiteX799" fmla="*/ 8379829 w 9384838"/>
              <a:gd name="connsiteY799" fmla="*/ 1382264 h 6246801"/>
              <a:gd name="connsiteX800" fmla="*/ 8349581 w 9384838"/>
              <a:gd name="connsiteY800" fmla="*/ 1375434 h 6246801"/>
              <a:gd name="connsiteX801" fmla="*/ 8360314 w 9384838"/>
              <a:gd name="connsiteY801" fmla="*/ 1357869 h 6246801"/>
              <a:gd name="connsiteX802" fmla="*/ 8571073 w 9384838"/>
              <a:gd name="connsiteY802" fmla="*/ 1228098 h 6246801"/>
              <a:gd name="connsiteX803" fmla="*/ 8597418 w 9384838"/>
              <a:gd name="connsiteY803" fmla="*/ 1253467 h 6246801"/>
              <a:gd name="connsiteX804" fmla="*/ 8592539 w 9384838"/>
              <a:gd name="connsiteY804" fmla="*/ 1260297 h 6246801"/>
              <a:gd name="connsiteX805" fmla="*/ 8592539 w 9384838"/>
              <a:gd name="connsiteY805" fmla="*/ 1272981 h 6246801"/>
              <a:gd name="connsiteX806" fmla="*/ 8572049 w 9384838"/>
              <a:gd name="connsiteY806" fmla="*/ 1273957 h 6246801"/>
              <a:gd name="connsiteX807" fmla="*/ 8561316 w 9384838"/>
              <a:gd name="connsiteY807" fmla="*/ 1285666 h 6246801"/>
              <a:gd name="connsiteX808" fmla="*/ 8554486 w 9384838"/>
              <a:gd name="connsiteY808" fmla="*/ 1302253 h 6246801"/>
              <a:gd name="connsiteX809" fmla="*/ 8533995 w 9384838"/>
              <a:gd name="connsiteY809" fmla="*/ 1311035 h 6246801"/>
              <a:gd name="connsiteX810" fmla="*/ 8510577 w 9384838"/>
              <a:gd name="connsiteY810" fmla="*/ 1309083 h 6246801"/>
              <a:gd name="connsiteX811" fmla="*/ 8505699 w 9384838"/>
              <a:gd name="connsiteY811" fmla="*/ 1331526 h 6246801"/>
              <a:gd name="connsiteX812" fmla="*/ 8494966 w 9384838"/>
              <a:gd name="connsiteY812" fmla="*/ 1335428 h 6246801"/>
              <a:gd name="connsiteX813" fmla="*/ 8482281 w 9384838"/>
              <a:gd name="connsiteY813" fmla="*/ 1312986 h 6246801"/>
              <a:gd name="connsiteX814" fmla="*/ 8474475 w 9384838"/>
              <a:gd name="connsiteY814" fmla="*/ 1303229 h 6246801"/>
              <a:gd name="connsiteX815" fmla="*/ 8467645 w 9384838"/>
              <a:gd name="connsiteY815" fmla="*/ 1279811 h 6246801"/>
              <a:gd name="connsiteX816" fmla="*/ 8476427 w 9384838"/>
              <a:gd name="connsiteY816" fmla="*/ 1270054 h 6246801"/>
              <a:gd name="connsiteX817" fmla="*/ 8524238 w 9384838"/>
              <a:gd name="connsiteY817" fmla="*/ 1261273 h 6246801"/>
              <a:gd name="connsiteX818" fmla="*/ 8551558 w 9384838"/>
              <a:gd name="connsiteY818" fmla="*/ 1236879 h 6246801"/>
              <a:gd name="connsiteX819" fmla="*/ 8567170 w 9384838"/>
              <a:gd name="connsiteY819" fmla="*/ 1237855 h 6246801"/>
              <a:gd name="connsiteX820" fmla="*/ 8571073 w 9384838"/>
              <a:gd name="connsiteY820" fmla="*/ 1228098 h 6246801"/>
              <a:gd name="connsiteX821" fmla="*/ 8306648 w 9384838"/>
              <a:gd name="connsiteY821" fmla="*/ 884639 h 6246801"/>
              <a:gd name="connsiteX822" fmla="*/ 8328114 w 9384838"/>
              <a:gd name="connsiteY822" fmla="*/ 903178 h 6246801"/>
              <a:gd name="connsiteX823" fmla="*/ 8334944 w 9384838"/>
              <a:gd name="connsiteY823" fmla="*/ 917814 h 6246801"/>
              <a:gd name="connsiteX824" fmla="*/ 8368119 w 9384838"/>
              <a:gd name="connsiteY824" fmla="*/ 935377 h 6246801"/>
              <a:gd name="connsiteX825" fmla="*/ 8422761 w 9384838"/>
              <a:gd name="connsiteY825" fmla="*/ 939280 h 6246801"/>
              <a:gd name="connsiteX826" fmla="*/ 8461790 w 9384838"/>
              <a:gd name="connsiteY826" fmla="*/ 922693 h 6246801"/>
              <a:gd name="connsiteX827" fmla="*/ 8450081 w 9384838"/>
              <a:gd name="connsiteY827" fmla="*/ 963674 h 6246801"/>
              <a:gd name="connsiteX828" fmla="*/ 8431542 w 9384838"/>
              <a:gd name="connsiteY828" fmla="*/ 975382 h 6246801"/>
              <a:gd name="connsiteX829" fmla="*/ 8415930 w 9384838"/>
              <a:gd name="connsiteY829" fmla="*/ 963674 h 6246801"/>
              <a:gd name="connsiteX830" fmla="*/ 8397391 w 9384838"/>
              <a:gd name="connsiteY830" fmla="*/ 963674 h 6246801"/>
              <a:gd name="connsiteX831" fmla="*/ 8359338 w 9384838"/>
              <a:gd name="connsiteY831" fmla="*/ 1014411 h 6246801"/>
              <a:gd name="connsiteX832" fmla="*/ 8284206 w 9384838"/>
              <a:gd name="connsiteY832" fmla="*/ 1020265 h 6246801"/>
              <a:gd name="connsiteX833" fmla="*/ 8247128 w 9384838"/>
              <a:gd name="connsiteY833" fmla="*/ 1070028 h 6246801"/>
              <a:gd name="connsiteX834" fmla="*/ 8212977 w 9384838"/>
              <a:gd name="connsiteY834" fmla="*/ 1083688 h 6246801"/>
              <a:gd name="connsiteX835" fmla="*/ 8184681 w 9384838"/>
              <a:gd name="connsiteY835" fmla="*/ 1151014 h 6246801"/>
              <a:gd name="connsiteX836" fmla="*/ 8163215 w 9384838"/>
              <a:gd name="connsiteY836" fmla="*/ 1151014 h 6246801"/>
              <a:gd name="connsiteX837" fmla="*/ 8155409 w 9384838"/>
              <a:gd name="connsiteY837" fmla="*/ 1207607 h 6246801"/>
              <a:gd name="connsiteX838" fmla="*/ 8099792 w 9384838"/>
              <a:gd name="connsiteY838" fmla="*/ 1223219 h 6246801"/>
              <a:gd name="connsiteX839" fmla="*/ 8077350 w 9384838"/>
              <a:gd name="connsiteY839" fmla="*/ 1247612 h 6246801"/>
              <a:gd name="connsiteX840" fmla="*/ 8066617 w 9384838"/>
              <a:gd name="connsiteY840" fmla="*/ 1319817 h 6246801"/>
              <a:gd name="connsiteX841" fmla="*/ 8057835 w 9384838"/>
              <a:gd name="connsiteY841" fmla="*/ 1315914 h 6246801"/>
              <a:gd name="connsiteX842" fmla="*/ 8009048 w 9384838"/>
              <a:gd name="connsiteY842" fmla="*/ 1320793 h 6246801"/>
              <a:gd name="connsiteX843" fmla="*/ 8009048 w 9384838"/>
              <a:gd name="connsiteY843" fmla="*/ 1309084 h 6246801"/>
              <a:gd name="connsiteX844" fmla="*/ 8010024 w 9384838"/>
              <a:gd name="connsiteY844" fmla="*/ 1293472 h 6246801"/>
              <a:gd name="connsiteX845" fmla="*/ 8002218 w 9384838"/>
              <a:gd name="connsiteY845" fmla="*/ 1262248 h 6246801"/>
              <a:gd name="connsiteX846" fmla="*/ 8013927 w 9384838"/>
              <a:gd name="connsiteY846" fmla="*/ 1254442 h 6246801"/>
              <a:gd name="connsiteX847" fmla="*/ 8038320 w 9384838"/>
              <a:gd name="connsiteY847" fmla="*/ 1219316 h 6246801"/>
              <a:gd name="connsiteX848" fmla="*/ 8077350 w 9384838"/>
              <a:gd name="connsiteY848" fmla="*/ 1190044 h 6246801"/>
              <a:gd name="connsiteX849" fmla="*/ 8108573 w 9384838"/>
              <a:gd name="connsiteY849" fmla="*/ 1167602 h 6246801"/>
              <a:gd name="connsiteX850" fmla="*/ 8111501 w 9384838"/>
              <a:gd name="connsiteY850" fmla="*/ 1154917 h 6246801"/>
              <a:gd name="connsiteX851" fmla="*/ 8135894 w 9384838"/>
              <a:gd name="connsiteY851" fmla="*/ 1148087 h 6246801"/>
              <a:gd name="connsiteX852" fmla="*/ 8141748 w 9384838"/>
              <a:gd name="connsiteY852" fmla="*/ 1130524 h 6246801"/>
              <a:gd name="connsiteX853" fmla="*/ 8135894 w 9384838"/>
              <a:gd name="connsiteY853" fmla="*/ 1121742 h 6246801"/>
              <a:gd name="connsiteX854" fmla="*/ 8143700 w 9384838"/>
              <a:gd name="connsiteY854" fmla="*/ 1104179 h 6246801"/>
              <a:gd name="connsiteX855" fmla="*/ 8200293 w 9384838"/>
              <a:gd name="connsiteY855" fmla="*/ 1030998 h 6246801"/>
              <a:gd name="connsiteX856" fmla="*/ 8231516 w 9384838"/>
              <a:gd name="connsiteY856" fmla="*/ 993920 h 6246801"/>
              <a:gd name="connsiteX857" fmla="*/ 8245176 w 9384838"/>
              <a:gd name="connsiteY857" fmla="*/ 957819 h 6246801"/>
              <a:gd name="connsiteX858" fmla="*/ 8258837 w 9384838"/>
              <a:gd name="connsiteY858" fmla="*/ 944159 h 6246801"/>
              <a:gd name="connsiteX859" fmla="*/ 8260788 w 9384838"/>
              <a:gd name="connsiteY859" fmla="*/ 920741 h 6246801"/>
              <a:gd name="connsiteX860" fmla="*/ 8289085 w 9384838"/>
              <a:gd name="connsiteY860" fmla="*/ 889516 h 6246801"/>
              <a:gd name="connsiteX861" fmla="*/ 8306648 w 9384838"/>
              <a:gd name="connsiteY861" fmla="*/ 884639 h 6246801"/>
              <a:gd name="connsiteX862" fmla="*/ 9328245 w 9384838"/>
              <a:gd name="connsiteY862" fmla="*/ 311878 h 6246801"/>
              <a:gd name="connsiteX863" fmla="*/ 9371178 w 9384838"/>
              <a:gd name="connsiteY863" fmla="*/ 317733 h 6246801"/>
              <a:gd name="connsiteX864" fmla="*/ 9384838 w 9384838"/>
              <a:gd name="connsiteY864" fmla="*/ 341150 h 6246801"/>
              <a:gd name="connsiteX865" fmla="*/ 9357517 w 9384838"/>
              <a:gd name="connsiteY865" fmla="*/ 360665 h 6246801"/>
              <a:gd name="connsiteX866" fmla="*/ 9357517 w 9384838"/>
              <a:gd name="connsiteY866" fmla="*/ 378228 h 6246801"/>
              <a:gd name="connsiteX867" fmla="*/ 9371178 w 9384838"/>
              <a:gd name="connsiteY867" fmla="*/ 393840 h 6246801"/>
              <a:gd name="connsiteX868" fmla="*/ 9367275 w 9384838"/>
              <a:gd name="connsiteY868" fmla="*/ 427015 h 6246801"/>
              <a:gd name="connsiteX869" fmla="*/ 9314585 w 9384838"/>
              <a:gd name="connsiteY869" fmla="*/ 427015 h 6246801"/>
              <a:gd name="connsiteX870" fmla="*/ 9250186 w 9384838"/>
              <a:gd name="connsiteY870" fmla="*/ 440675 h 6246801"/>
              <a:gd name="connsiteX871" fmla="*/ 9213108 w 9384838"/>
              <a:gd name="connsiteY871" fmla="*/ 471899 h 6246801"/>
              <a:gd name="connsiteX872" fmla="*/ 9162370 w 9384838"/>
              <a:gd name="connsiteY872" fmla="*/ 491414 h 6246801"/>
              <a:gd name="connsiteX873" fmla="*/ 9099923 w 9384838"/>
              <a:gd name="connsiteY873" fmla="*/ 526540 h 6246801"/>
              <a:gd name="connsiteX874" fmla="*/ 9035524 w 9384838"/>
              <a:gd name="connsiteY874" fmla="*/ 587036 h 6246801"/>
              <a:gd name="connsiteX875" fmla="*/ 8996494 w 9384838"/>
              <a:gd name="connsiteY875" fmla="*/ 635822 h 6246801"/>
              <a:gd name="connsiteX876" fmla="*/ 8961368 w 9384838"/>
              <a:gd name="connsiteY876" fmla="*/ 637774 h 6246801"/>
              <a:gd name="connsiteX877" fmla="*/ 8951610 w 9384838"/>
              <a:gd name="connsiteY877" fmla="*/ 647531 h 6246801"/>
              <a:gd name="connsiteX878" fmla="*/ 8926241 w 9384838"/>
              <a:gd name="connsiteY878" fmla="*/ 637774 h 6246801"/>
              <a:gd name="connsiteX879" fmla="*/ 8916484 w 9384838"/>
              <a:gd name="connsiteY879" fmla="*/ 608501 h 6246801"/>
              <a:gd name="connsiteX880" fmla="*/ 8883309 w 9384838"/>
              <a:gd name="connsiteY880" fmla="*/ 622162 h 6246801"/>
              <a:gd name="connsiteX881" fmla="*/ 8877454 w 9384838"/>
              <a:gd name="connsiteY881" fmla="*/ 651434 h 6246801"/>
              <a:gd name="connsiteX882" fmla="*/ 8887212 w 9384838"/>
              <a:gd name="connsiteY882" fmla="*/ 665094 h 6246801"/>
              <a:gd name="connsiteX883" fmla="*/ 8846231 w 9384838"/>
              <a:gd name="connsiteY883" fmla="*/ 719735 h 6246801"/>
              <a:gd name="connsiteX884" fmla="*/ 8799395 w 9384838"/>
              <a:gd name="connsiteY884" fmla="*/ 749008 h 6246801"/>
              <a:gd name="connsiteX885" fmla="*/ 8766220 w 9384838"/>
              <a:gd name="connsiteY885" fmla="*/ 774380 h 6246801"/>
              <a:gd name="connsiteX886" fmla="*/ 8731094 w 9384838"/>
              <a:gd name="connsiteY886" fmla="*/ 844633 h 6246801"/>
              <a:gd name="connsiteX887" fmla="*/ 8697919 w 9384838"/>
              <a:gd name="connsiteY887" fmla="*/ 862196 h 6246801"/>
              <a:gd name="connsiteX888" fmla="*/ 8666695 w 9384838"/>
              <a:gd name="connsiteY888" fmla="*/ 862196 h 6246801"/>
              <a:gd name="connsiteX889" fmla="*/ 8641326 w 9384838"/>
              <a:gd name="connsiteY889" fmla="*/ 887565 h 6246801"/>
              <a:gd name="connsiteX890" fmla="*/ 8614005 w 9384838"/>
              <a:gd name="connsiteY890" fmla="*/ 932449 h 6246801"/>
              <a:gd name="connsiteX891" fmla="*/ 8590587 w 9384838"/>
              <a:gd name="connsiteY891" fmla="*/ 936351 h 6246801"/>
              <a:gd name="connsiteX892" fmla="*/ 8576927 w 9384838"/>
              <a:gd name="connsiteY892" fmla="*/ 920740 h 6246801"/>
              <a:gd name="connsiteX893" fmla="*/ 8590587 w 9384838"/>
              <a:gd name="connsiteY893" fmla="*/ 885614 h 6246801"/>
              <a:gd name="connsiteX894" fmla="*/ 8602296 w 9384838"/>
              <a:gd name="connsiteY894" fmla="*/ 881711 h 6246801"/>
              <a:gd name="connsiteX895" fmla="*/ 8610102 w 9384838"/>
              <a:gd name="connsiteY895" fmla="*/ 868050 h 6246801"/>
              <a:gd name="connsiteX896" fmla="*/ 8606199 w 9384838"/>
              <a:gd name="connsiteY896" fmla="*/ 850487 h 6246801"/>
              <a:gd name="connsiteX897" fmla="*/ 8612054 w 9384838"/>
              <a:gd name="connsiteY897" fmla="*/ 825118 h 6246801"/>
              <a:gd name="connsiteX898" fmla="*/ 8623762 w 9384838"/>
              <a:gd name="connsiteY898" fmla="*/ 846584 h 6246801"/>
              <a:gd name="connsiteX899" fmla="*/ 8637423 w 9384838"/>
              <a:gd name="connsiteY899" fmla="*/ 848536 h 6246801"/>
              <a:gd name="connsiteX900" fmla="*/ 8649132 w 9384838"/>
              <a:gd name="connsiteY900" fmla="*/ 827069 h 6246801"/>
              <a:gd name="connsiteX901" fmla="*/ 8635471 w 9384838"/>
              <a:gd name="connsiteY901" fmla="*/ 807555 h 6246801"/>
              <a:gd name="connsiteX902" fmla="*/ 8654986 w 9384838"/>
              <a:gd name="connsiteY902" fmla="*/ 807555 h 6246801"/>
              <a:gd name="connsiteX903" fmla="*/ 8664743 w 9384838"/>
              <a:gd name="connsiteY903" fmla="*/ 819263 h 6246801"/>
              <a:gd name="connsiteX904" fmla="*/ 8692064 w 9384838"/>
              <a:gd name="connsiteY904" fmla="*/ 805603 h 6246801"/>
              <a:gd name="connsiteX905" fmla="*/ 8709627 w 9384838"/>
              <a:gd name="connsiteY905" fmla="*/ 778282 h 6246801"/>
              <a:gd name="connsiteX906" fmla="*/ 8711579 w 9384838"/>
              <a:gd name="connsiteY906" fmla="*/ 749008 h 6246801"/>
              <a:gd name="connsiteX907" fmla="*/ 8695967 w 9384838"/>
              <a:gd name="connsiteY907" fmla="*/ 749008 h 6246801"/>
              <a:gd name="connsiteX908" fmla="*/ 8672549 w 9384838"/>
              <a:gd name="connsiteY908" fmla="*/ 745105 h 6246801"/>
              <a:gd name="connsiteX909" fmla="*/ 8668646 w 9384838"/>
              <a:gd name="connsiteY909" fmla="*/ 713881 h 6246801"/>
              <a:gd name="connsiteX910" fmla="*/ 8697919 w 9384838"/>
              <a:gd name="connsiteY910" fmla="*/ 713881 h 6246801"/>
              <a:gd name="connsiteX911" fmla="*/ 8715482 w 9384838"/>
              <a:gd name="connsiteY911" fmla="*/ 731444 h 6246801"/>
              <a:gd name="connsiteX912" fmla="*/ 8733045 w 9384838"/>
              <a:gd name="connsiteY912" fmla="*/ 719735 h 6246801"/>
              <a:gd name="connsiteX913" fmla="*/ 8746705 w 9384838"/>
              <a:gd name="connsiteY913" fmla="*/ 688512 h 6246801"/>
              <a:gd name="connsiteX914" fmla="*/ 8787686 w 9384838"/>
              <a:gd name="connsiteY914" fmla="*/ 674851 h 6246801"/>
              <a:gd name="connsiteX915" fmla="*/ 8811104 w 9384838"/>
              <a:gd name="connsiteY915" fmla="*/ 624114 h 6246801"/>
              <a:gd name="connsiteX916" fmla="*/ 8830619 w 9384838"/>
              <a:gd name="connsiteY916" fmla="*/ 618260 h 6246801"/>
              <a:gd name="connsiteX917" fmla="*/ 8840376 w 9384838"/>
              <a:gd name="connsiteY917" fmla="*/ 600695 h 6246801"/>
              <a:gd name="connsiteX918" fmla="*/ 8832570 w 9384838"/>
              <a:gd name="connsiteY918" fmla="*/ 559715 h 6246801"/>
              <a:gd name="connsiteX919" fmla="*/ 8850134 w 9384838"/>
              <a:gd name="connsiteY919" fmla="*/ 559715 h 6246801"/>
              <a:gd name="connsiteX920" fmla="*/ 8885260 w 9384838"/>
              <a:gd name="connsiteY920" fmla="*/ 573376 h 6246801"/>
              <a:gd name="connsiteX921" fmla="*/ 8902823 w 9384838"/>
              <a:gd name="connsiteY921" fmla="*/ 559715 h 6246801"/>
              <a:gd name="connsiteX922" fmla="*/ 8904775 w 9384838"/>
              <a:gd name="connsiteY922" fmla="*/ 524589 h 6246801"/>
              <a:gd name="connsiteX923" fmla="*/ 8949659 w 9384838"/>
              <a:gd name="connsiteY923" fmla="*/ 497268 h 6246801"/>
              <a:gd name="connsiteX924" fmla="*/ 8976980 w 9384838"/>
              <a:gd name="connsiteY924" fmla="*/ 497268 h 6246801"/>
              <a:gd name="connsiteX925" fmla="*/ 8976980 w 9384838"/>
              <a:gd name="connsiteY925" fmla="*/ 462142 h 6246801"/>
              <a:gd name="connsiteX926" fmla="*/ 8965271 w 9384838"/>
              <a:gd name="connsiteY926" fmla="*/ 419209 h 6246801"/>
              <a:gd name="connsiteX927" fmla="*/ 8973077 w 9384838"/>
              <a:gd name="connsiteY927" fmla="*/ 393840 h 6246801"/>
              <a:gd name="connsiteX928" fmla="*/ 9002349 w 9384838"/>
              <a:gd name="connsiteY928" fmla="*/ 376277 h 6246801"/>
              <a:gd name="connsiteX929" fmla="*/ 9017961 w 9384838"/>
              <a:gd name="connsiteY929" fmla="*/ 403597 h 6246801"/>
              <a:gd name="connsiteX930" fmla="*/ 9041378 w 9384838"/>
              <a:gd name="connsiteY930" fmla="*/ 467996 h 6246801"/>
              <a:gd name="connsiteX931" fmla="*/ 9076505 w 9384838"/>
              <a:gd name="connsiteY931" fmla="*/ 475802 h 6246801"/>
              <a:gd name="connsiteX932" fmla="*/ 9154564 w 9384838"/>
              <a:gd name="connsiteY932" fmla="*/ 458239 h 6246801"/>
              <a:gd name="connsiteX933" fmla="*/ 9209205 w 9384838"/>
              <a:gd name="connsiteY933" fmla="*/ 409452 h 6246801"/>
              <a:gd name="connsiteX934" fmla="*/ 9218963 w 9384838"/>
              <a:gd name="connsiteY934" fmla="*/ 380180 h 6246801"/>
              <a:gd name="connsiteX935" fmla="*/ 9283361 w 9384838"/>
              <a:gd name="connsiteY935" fmla="*/ 325538 h 6246801"/>
              <a:gd name="connsiteX936" fmla="*/ 9328245 w 9384838"/>
              <a:gd name="connsiteY936" fmla="*/ 311878 h 6246801"/>
              <a:gd name="connsiteX937" fmla="*/ 6819242 w 9384838"/>
              <a:gd name="connsiteY937" fmla="*/ 0 h 6246801"/>
              <a:gd name="connsiteX938" fmla="*/ 6869020 w 9384838"/>
              <a:gd name="connsiteY938" fmla="*/ 125002 h 6246801"/>
              <a:gd name="connsiteX939" fmla="*/ 6969682 w 9384838"/>
              <a:gd name="connsiteY939" fmla="*/ 326334 h 6246801"/>
              <a:gd name="connsiteX940" fmla="*/ 6969682 w 9384838"/>
              <a:gd name="connsiteY940" fmla="*/ 401556 h 6246801"/>
              <a:gd name="connsiteX941" fmla="*/ 7094680 w 9384838"/>
              <a:gd name="connsiteY941" fmla="*/ 652667 h 6246801"/>
              <a:gd name="connsiteX942" fmla="*/ 7220784 w 9384838"/>
              <a:gd name="connsiteY942" fmla="*/ 803117 h 6246801"/>
              <a:gd name="connsiteX943" fmla="*/ 7321446 w 9384838"/>
              <a:gd name="connsiteY943" fmla="*/ 903783 h 6246801"/>
              <a:gd name="connsiteX944" fmla="*/ 7321446 w 9384838"/>
              <a:gd name="connsiteY944" fmla="*/ 979004 h 6246801"/>
              <a:gd name="connsiteX945" fmla="*/ 7345782 w 9384838"/>
              <a:gd name="connsiteY945" fmla="*/ 979004 h 6246801"/>
              <a:gd name="connsiteX946" fmla="*/ 7396667 w 9384838"/>
              <a:gd name="connsiteY946" fmla="*/ 1003341 h 6246801"/>
              <a:gd name="connsiteX947" fmla="*/ 7421002 w 9384838"/>
              <a:gd name="connsiteY947" fmla="*/ 979004 h 6246801"/>
              <a:gd name="connsiteX948" fmla="*/ 7496223 w 9384838"/>
              <a:gd name="connsiteY948" fmla="*/ 1003341 h 6246801"/>
              <a:gd name="connsiteX949" fmla="*/ 7446445 w 9384838"/>
              <a:gd name="connsiteY949" fmla="*/ 1054227 h 6246801"/>
              <a:gd name="connsiteX950" fmla="*/ 7471887 w 9384838"/>
              <a:gd name="connsiteY950" fmla="*/ 1078564 h 6246801"/>
              <a:gd name="connsiteX951" fmla="*/ 7521665 w 9384838"/>
              <a:gd name="connsiteY951" fmla="*/ 1054227 h 6246801"/>
              <a:gd name="connsiteX952" fmla="*/ 7547107 w 9384838"/>
              <a:gd name="connsiteY952" fmla="*/ 1129449 h 6246801"/>
              <a:gd name="connsiteX953" fmla="*/ 7672105 w 9384838"/>
              <a:gd name="connsiteY953" fmla="*/ 1179229 h 6246801"/>
              <a:gd name="connsiteX954" fmla="*/ 7747325 w 9384838"/>
              <a:gd name="connsiteY954" fmla="*/ 1179229 h 6246801"/>
              <a:gd name="connsiteX955" fmla="*/ 7847987 w 9384838"/>
              <a:gd name="connsiteY955" fmla="*/ 1104007 h 6246801"/>
              <a:gd name="connsiteX956" fmla="*/ 7923207 w 9384838"/>
              <a:gd name="connsiteY956" fmla="*/ 1078564 h 6246801"/>
              <a:gd name="connsiteX957" fmla="*/ 7998427 w 9384838"/>
              <a:gd name="connsiteY957" fmla="*/ 1003341 h 6246801"/>
              <a:gd name="connsiteX958" fmla="*/ 7998427 w 9384838"/>
              <a:gd name="connsiteY958" fmla="*/ 1054227 h 6246801"/>
              <a:gd name="connsiteX959" fmla="*/ 7948649 w 9384838"/>
              <a:gd name="connsiteY959" fmla="*/ 1104007 h 6246801"/>
              <a:gd name="connsiteX960" fmla="*/ 7948649 w 9384838"/>
              <a:gd name="connsiteY960" fmla="*/ 1129449 h 6246801"/>
              <a:gd name="connsiteX961" fmla="*/ 7822545 w 9384838"/>
              <a:gd name="connsiteY961" fmla="*/ 1279895 h 6246801"/>
              <a:gd name="connsiteX962" fmla="*/ 7822545 w 9384838"/>
              <a:gd name="connsiteY962" fmla="*/ 1379454 h 6246801"/>
              <a:gd name="connsiteX963" fmla="*/ 7873429 w 9384838"/>
              <a:gd name="connsiteY963" fmla="*/ 1379454 h 6246801"/>
              <a:gd name="connsiteX964" fmla="*/ 7847987 w 9384838"/>
              <a:gd name="connsiteY964" fmla="*/ 1505563 h 6246801"/>
              <a:gd name="connsiteX965" fmla="*/ 7797103 w 9384838"/>
              <a:gd name="connsiteY965" fmla="*/ 1531005 h 6246801"/>
              <a:gd name="connsiteX966" fmla="*/ 7873429 w 9384838"/>
              <a:gd name="connsiteY966" fmla="*/ 1606229 h 6246801"/>
              <a:gd name="connsiteX967" fmla="*/ 7948649 w 9384838"/>
              <a:gd name="connsiteY967" fmla="*/ 1606229 h 6246801"/>
              <a:gd name="connsiteX968" fmla="*/ 7923207 w 9384838"/>
              <a:gd name="connsiteY968" fmla="*/ 1656009 h 6246801"/>
              <a:gd name="connsiteX969" fmla="*/ 7772767 w 9384838"/>
              <a:gd name="connsiteY969" fmla="*/ 1630565 h 6246801"/>
              <a:gd name="connsiteX970" fmla="*/ 7672105 w 9384838"/>
              <a:gd name="connsiteY970" fmla="*/ 1705789 h 6246801"/>
              <a:gd name="connsiteX971" fmla="*/ 7672105 w 9384838"/>
              <a:gd name="connsiteY971" fmla="*/ 1656009 h 6246801"/>
              <a:gd name="connsiteX972" fmla="*/ 7596885 w 9384838"/>
              <a:gd name="connsiteY972" fmla="*/ 1656009 h 6246801"/>
              <a:gd name="connsiteX973" fmla="*/ 7571443 w 9384838"/>
              <a:gd name="connsiteY973" fmla="*/ 1705789 h 6246801"/>
              <a:gd name="connsiteX974" fmla="*/ 7446445 w 9384838"/>
              <a:gd name="connsiteY974" fmla="*/ 1681452 h 6246801"/>
              <a:gd name="connsiteX975" fmla="*/ 7421002 w 9384838"/>
              <a:gd name="connsiteY975" fmla="*/ 1630565 h 6246801"/>
              <a:gd name="connsiteX976" fmla="*/ 7321446 w 9384838"/>
              <a:gd name="connsiteY976" fmla="*/ 1630565 h 6246801"/>
              <a:gd name="connsiteX977" fmla="*/ 7070344 w 9384838"/>
              <a:gd name="connsiteY977" fmla="*/ 1756674 h 6246801"/>
              <a:gd name="connsiteX978" fmla="*/ 6869020 w 9384838"/>
              <a:gd name="connsiteY978" fmla="*/ 1907113 h 6246801"/>
              <a:gd name="connsiteX979" fmla="*/ 6894462 w 9384838"/>
              <a:gd name="connsiteY979" fmla="*/ 1956897 h 6246801"/>
              <a:gd name="connsiteX980" fmla="*/ 6819242 w 9384838"/>
              <a:gd name="connsiteY980" fmla="*/ 2081899 h 6246801"/>
              <a:gd name="connsiteX981" fmla="*/ 6793800 w 9384838"/>
              <a:gd name="connsiteY981" fmla="*/ 2006676 h 6246801"/>
              <a:gd name="connsiteX982" fmla="*/ 6668802 w 9384838"/>
              <a:gd name="connsiteY982" fmla="*/ 1931450 h 6246801"/>
              <a:gd name="connsiteX983" fmla="*/ 6542697 w 9384838"/>
              <a:gd name="connsiteY983" fmla="*/ 1831894 h 6246801"/>
              <a:gd name="connsiteX984" fmla="*/ 6467477 w 9384838"/>
              <a:gd name="connsiteY984" fmla="*/ 1705789 h 6246801"/>
              <a:gd name="connsiteX985" fmla="*/ 6417699 w 9384838"/>
              <a:gd name="connsiteY985" fmla="*/ 1681452 h 6246801"/>
              <a:gd name="connsiteX986" fmla="*/ 6342479 w 9384838"/>
              <a:gd name="connsiteY986" fmla="*/ 1580786 h 6246801"/>
              <a:gd name="connsiteX987" fmla="*/ 6217481 w 9384838"/>
              <a:gd name="connsiteY987" fmla="*/ 1555343 h 6246801"/>
              <a:gd name="connsiteX988" fmla="*/ 6091377 w 9384838"/>
              <a:gd name="connsiteY988" fmla="*/ 1606229 h 6246801"/>
              <a:gd name="connsiteX989" fmla="*/ 5991821 w 9384838"/>
              <a:gd name="connsiteY989" fmla="*/ 1681452 h 6246801"/>
              <a:gd name="connsiteX990" fmla="*/ 5966379 w 9384838"/>
              <a:gd name="connsiteY990" fmla="*/ 1630565 h 6246801"/>
              <a:gd name="connsiteX991" fmla="*/ 5966379 w 9384838"/>
              <a:gd name="connsiteY991" fmla="*/ 1580786 h 6246801"/>
              <a:gd name="connsiteX992" fmla="*/ 5916601 w 9384838"/>
              <a:gd name="connsiteY992" fmla="*/ 1531005 h 6246801"/>
              <a:gd name="connsiteX993" fmla="*/ 5940937 w 9384838"/>
              <a:gd name="connsiteY993" fmla="*/ 1505563 h 6246801"/>
              <a:gd name="connsiteX994" fmla="*/ 5891159 w 9384838"/>
              <a:gd name="connsiteY994" fmla="*/ 1480122 h 6246801"/>
              <a:gd name="connsiteX995" fmla="*/ 5840275 w 9384838"/>
              <a:gd name="connsiteY995" fmla="*/ 1480122 h 6246801"/>
              <a:gd name="connsiteX996" fmla="*/ 5815939 w 9384838"/>
              <a:gd name="connsiteY996" fmla="*/ 1455784 h 6246801"/>
              <a:gd name="connsiteX997" fmla="*/ 5740719 w 9384838"/>
              <a:gd name="connsiteY997" fmla="*/ 1505563 h 6246801"/>
              <a:gd name="connsiteX998" fmla="*/ 5665499 w 9384838"/>
              <a:gd name="connsiteY998" fmla="*/ 1606229 h 6246801"/>
              <a:gd name="connsiteX999" fmla="*/ 5715277 w 9384838"/>
              <a:gd name="connsiteY999" fmla="*/ 1656009 h 6246801"/>
              <a:gd name="connsiteX1000" fmla="*/ 5765055 w 9384838"/>
              <a:gd name="connsiteY1000" fmla="*/ 1731231 h 6246801"/>
              <a:gd name="connsiteX1001" fmla="*/ 5840275 w 9384838"/>
              <a:gd name="connsiteY1001" fmla="*/ 1731231 h 6246801"/>
              <a:gd name="connsiteX1002" fmla="*/ 5916601 w 9384838"/>
              <a:gd name="connsiteY1002" fmla="*/ 1881669 h 6246801"/>
              <a:gd name="connsiteX1003" fmla="*/ 5966379 w 9384838"/>
              <a:gd name="connsiteY1003" fmla="*/ 1956897 h 6246801"/>
              <a:gd name="connsiteX1004" fmla="*/ 5891159 w 9384838"/>
              <a:gd name="connsiteY1004" fmla="*/ 2006676 h 6246801"/>
              <a:gd name="connsiteX1005" fmla="*/ 5815939 w 9384838"/>
              <a:gd name="connsiteY1005" fmla="*/ 1931450 h 6246801"/>
              <a:gd name="connsiteX1006" fmla="*/ 5765055 w 9384838"/>
              <a:gd name="connsiteY1006" fmla="*/ 1881669 h 6246801"/>
              <a:gd name="connsiteX1007" fmla="*/ 5715277 w 9384838"/>
              <a:gd name="connsiteY1007" fmla="*/ 1931450 h 6246801"/>
              <a:gd name="connsiteX1008" fmla="*/ 5665499 w 9384838"/>
              <a:gd name="connsiteY1008" fmla="*/ 1931450 h 6246801"/>
              <a:gd name="connsiteX1009" fmla="*/ 5640056 w 9384838"/>
              <a:gd name="connsiteY1009" fmla="*/ 2006676 h 6246801"/>
              <a:gd name="connsiteX1010" fmla="*/ 5590278 w 9384838"/>
              <a:gd name="connsiteY1010" fmla="*/ 2006676 h 6246801"/>
              <a:gd name="connsiteX1011" fmla="*/ 5515058 w 9384838"/>
              <a:gd name="connsiteY1011" fmla="*/ 2081899 h 6246801"/>
              <a:gd name="connsiteX1012" fmla="*/ 5464174 w 9384838"/>
              <a:gd name="connsiteY1012" fmla="*/ 2057559 h 6246801"/>
              <a:gd name="connsiteX1013" fmla="*/ 5464174 w 9384838"/>
              <a:gd name="connsiteY1013" fmla="*/ 1956897 h 6246801"/>
              <a:gd name="connsiteX1014" fmla="*/ 5489616 w 9384838"/>
              <a:gd name="connsiteY1014" fmla="*/ 1881669 h 6246801"/>
              <a:gd name="connsiteX1015" fmla="*/ 5564836 w 9384838"/>
              <a:gd name="connsiteY1015" fmla="*/ 1831894 h 6246801"/>
              <a:gd name="connsiteX1016" fmla="*/ 5590278 w 9384838"/>
              <a:gd name="connsiteY1016" fmla="*/ 1756674 h 6246801"/>
              <a:gd name="connsiteX1017" fmla="*/ 5539394 w 9384838"/>
              <a:gd name="connsiteY1017" fmla="*/ 1656009 h 6246801"/>
              <a:gd name="connsiteX1018" fmla="*/ 5515058 w 9384838"/>
              <a:gd name="connsiteY1018" fmla="*/ 1656009 h 6246801"/>
              <a:gd name="connsiteX1019" fmla="*/ 5515058 w 9384838"/>
              <a:gd name="connsiteY1019" fmla="*/ 1606229 h 6246801"/>
              <a:gd name="connsiteX1020" fmla="*/ 5489616 w 9384838"/>
              <a:gd name="connsiteY1020" fmla="*/ 1580786 h 6246801"/>
              <a:gd name="connsiteX1021" fmla="*/ 5489616 w 9384838"/>
              <a:gd name="connsiteY1021" fmla="*/ 1531005 h 6246801"/>
              <a:gd name="connsiteX1022" fmla="*/ 5539394 w 9384838"/>
              <a:gd name="connsiteY1022" fmla="*/ 1455784 h 6246801"/>
              <a:gd name="connsiteX1023" fmla="*/ 5539394 w 9384838"/>
              <a:gd name="connsiteY1023" fmla="*/ 1404898 h 6246801"/>
              <a:gd name="connsiteX1024" fmla="*/ 5564836 w 9384838"/>
              <a:gd name="connsiteY1024" fmla="*/ 1355118 h 6246801"/>
              <a:gd name="connsiteX1025" fmla="*/ 5614614 w 9384838"/>
              <a:gd name="connsiteY1025" fmla="*/ 1379454 h 6246801"/>
              <a:gd name="connsiteX1026" fmla="*/ 5689834 w 9384838"/>
              <a:gd name="connsiteY1026" fmla="*/ 1355118 h 6246801"/>
              <a:gd name="connsiteX1027" fmla="*/ 5740719 w 9384838"/>
              <a:gd name="connsiteY1027" fmla="*/ 1329675 h 6246801"/>
              <a:gd name="connsiteX1028" fmla="*/ 5765055 w 9384838"/>
              <a:gd name="connsiteY1028" fmla="*/ 1355118 h 6246801"/>
              <a:gd name="connsiteX1029" fmla="*/ 5815939 w 9384838"/>
              <a:gd name="connsiteY1029" fmla="*/ 1279895 h 6246801"/>
              <a:gd name="connsiteX1030" fmla="*/ 5891159 w 9384838"/>
              <a:gd name="connsiteY1030" fmla="*/ 1254452 h 6246801"/>
              <a:gd name="connsiteX1031" fmla="*/ 5891159 w 9384838"/>
              <a:gd name="connsiteY1031" fmla="*/ 1179229 h 6246801"/>
              <a:gd name="connsiteX1032" fmla="*/ 5840275 w 9384838"/>
              <a:gd name="connsiteY1032" fmla="*/ 1104007 h 6246801"/>
              <a:gd name="connsiteX1033" fmla="*/ 5865717 w 9384838"/>
              <a:gd name="connsiteY1033" fmla="*/ 1054227 h 6246801"/>
              <a:gd name="connsiteX1034" fmla="*/ 5916601 w 9384838"/>
              <a:gd name="connsiteY1034" fmla="*/ 1054227 h 6246801"/>
              <a:gd name="connsiteX1035" fmla="*/ 6041599 w 9384838"/>
              <a:gd name="connsiteY1035" fmla="*/ 1179229 h 6246801"/>
              <a:gd name="connsiteX1036" fmla="*/ 6091377 w 9384838"/>
              <a:gd name="connsiteY1036" fmla="*/ 1153786 h 6246801"/>
              <a:gd name="connsiteX1037" fmla="*/ 6091377 w 9384838"/>
              <a:gd name="connsiteY1037" fmla="*/ 1204672 h 6246801"/>
              <a:gd name="connsiteX1038" fmla="*/ 6166597 w 9384838"/>
              <a:gd name="connsiteY1038" fmla="*/ 1254452 h 6246801"/>
              <a:gd name="connsiteX1039" fmla="*/ 6292701 w 9384838"/>
              <a:gd name="connsiteY1039" fmla="*/ 1179229 h 6246801"/>
              <a:gd name="connsiteX1040" fmla="*/ 6317037 w 9384838"/>
              <a:gd name="connsiteY1040" fmla="*/ 1129449 h 6246801"/>
              <a:gd name="connsiteX1041" fmla="*/ 6292701 w 9384838"/>
              <a:gd name="connsiteY1041" fmla="*/ 1054227 h 6246801"/>
              <a:gd name="connsiteX1042" fmla="*/ 6317037 w 9384838"/>
              <a:gd name="connsiteY1042" fmla="*/ 1003341 h 6246801"/>
              <a:gd name="connsiteX1043" fmla="*/ 6317037 w 9384838"/>
              <a:gd name="connsiteY1043" fmla="*/ 953562 h 6246801"/>
              <a:gd name="connsiteX1044" fmla="*/ 6342479 w 9384838"/>
              <a:gd name="connsiteY1044" fmla="*/ 903783 h 6246801"/>
              <a:gd name="connsiteX1045" fmla="*/ 6443141 w 9384838"/>
              <a:gd name="connsiteY1045" fmla="*/ 878340 h 6246801"/>
              <a:gd name="connsiteX1046" fmla="*/ 6492919 w 9384838"/>
              <a:gd name="connsiteY1046" fmla="*/ 803117 h 6246801"/>
              <a:gd name="connsiteX1047" fmla="*/ 6518361 w 9384838"/>
              <a:gd name="connsiteY1047" fmla="*/ 652667 h 6246801"/>
              <a:gd name="connsiteX1048" fmla="*/ 6619024 w 9384838"/>
              <a:gd name="connsiteY1048" fmla="*/ 526559 h 6246801"/>
              <a:gd name="connsiteX1049" fmla="*/ 6643360 w 9384838"/>
              <a:gd name="connsiteY1049" fmla="*/ 300891 h 6246801"/>
              <a:gd name="connsiteX1050" fmla="*/ 6619024 w 9384838"/>
              <a:gd name="connsiteY1050" fmla="*/ 125002 h 6246801"/>
              <a:gd name="connsiteX1051" fmla="*/ 6694244 w 9384838"/>
              <a:gd name="connsiteY1051" fmla="*/ 49779 h 6246801"/>
              <a:gd name="connsiteX1052" fmla="*/ 6769464 w 9384838"/>
              <a:gd name="connsiteY1052" fmla="*/ 49779 h 6246801"/>
              <a:gd name="connsiteX1053" fmla="*/ 6819242 w 9384838"/>
              <a:gd name="connsiteY105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566457 h 6246801"/>
              <a:gd name="connsiteX668" fmla="*/ 2931045 w 9384838"/>
              <a:gd name="connsiteY668" fmla="*/ 4616236 h 6246801"/>
              <a:gd name="connsiteX669" fmla="*/ 2980823 w 9384838"/>
              <a:gd name="connsiteY669" fmla="*/ 4641679 h 6246801"/>
              <a:gd name="connsiteX670" fmla="*/ 3006265 w 9384838"/>
              <a:gd name="connsiteY670" fmla="*/ 4616236 h 6246801"/>
              <a:gd name="connsiteX671" fmla="*/ 3030601 w 9384838"/>
              <a:gd name="connsiteY671" fmla="*/ 4616236 h 6246801"/>
              <a:gd name="connsiteX672" fmla="*/ 3056044 w 9384838"/>
              <a:gd name="connsiteY672" fmla="*/ 4590793 h 6246801"/>
              <a:gd name="connsiteX673" fmla="*/ 3105820 w 9384838"/>
              <a:gd name="connsiteY673" fmla="*/ 4590793 h 6246801"/>
              <a:gd name="connsiteX674" fmla="*/ 3131263 w 9384838"/>
              <a:gd name="connsiteY674" fmla="*/ 4541014 h 6246801"/>
              <a:gd name="connsiteX675" fmla="*/ 3131263 w 9384838"/>
              <a:gd name="connsiteY675" fmla="*/ 4590793 h 6246801"/>
              <a:gd name="connsiteX676" fmla="*/ 3156704 w 9384838"/>
              <a:gd name="connsiteY676" fmla="*/ 4566457 h 6246801"/>
              <a:gd name="connsiteX677" fmla="*/ 3181041 w 9384838"/>
              <a:gd name="connsiteY677" fmla="*/ 4515571 h 6246801"/>
              <a:gd name="connsiteX678" fmla="*/ 3156704 w 9384838"/>
              <a:gd name="connsiteY678" fmla="*/ 4440348 h 6246801"/>
              <a:gd name="connsiteX679" fmla="*/ 3131263 w 9384838"/>
              <a:gd name="connsiteY679" fmla="*/ 4416011 h 6246801"/>
              <a:gd name="connsiteX680" fmla="*/ 3181041 w 9384838"/>
              <a:gd name="connsiteY680" fmla="*/ 4365125 h 6246801"/>
              <a:gd name="connsiteX681" fmla="*/ 3231924 w 9384838"/>
              <a:gd name="connsiteY681" fmla="*/ 4340788 h 6246801"/>
              <a:gd name="connsiteX682" fmla="*/ 3256260 w 9384838"/>
              <a:gd name="connsiteY682" fmla="*/ 4289902 h 6246801"/>
              <a:gd name="connsiteX683" fmla="*/ 3281703 w 9384838"/>
              <a:gd name="connsiteY683" fmla="*/ 4289902 h 6246801"/>
              <a:gd name="connsiteX684" fmla="*/ 3281705 w 9384838"/>
              <a:gd name="connsiteY684" fmla="*/ 4289902 h 6246801"/>
              <a:gd name="connsiteX685" fmla="*/ 3307147 w 9384838"/>
              <a:gd name="connsiteY685" fmla="*/ 4265565 h 6246801"/>
              <a:gd name="connsiteX686" fmla="*/ 3356924 w 9384838"/>
              <a:gd name="connsiteY686" fmla="*/ 4265565 h 6246801"/>
              <a:gd name="connsiteX687" fmla="*/ 3457589 w 9384838"/>
              <a:gd name="connsiteY687" fmla="*/ 4190342 h 6246801"/>
              <a:gd name="connsiteX688" fmla="*/ 3558250 w 9384838"/>
              <a:gd name="connsiteY688" fmla="*/ 4089676 h 6246801"/>
              <a:gd name="connsiteX689" fmla="*/ 3582585 w 9384838"/>
              <a:gd name="connsiteY689" fmla="*/ 4014453 h 6246801"/>
              <a:gd name="connsiteX690" fmla="*/ 3608026 w 9384838"/>
              <a:gd name="connsiteY690" fmla="*/ 3989010 h 6246801"/>
              <a:gd name="connsiteX691" fmla="*/ 3582585 w 9384838"/>
              <a:gd name="connsiteY691" fmla="*/ 3963567 h 6246801"/>
              <a:gd name="connsiteX692" fmla="*/ 3608026 w 9384838"/>
              <a:gd name="connsiteY692" fmla="*/ 3913787 h 6246801"/>
              <a:gd name="connsiteX693" fmla="*/ 3582585 w 9384838"/>
              <a:gd name="connsiteY693" fmla="*/ 3888344 h 6246801"/>
              <a:gd name="connsiteX694" fmla="*/ 3608026 w 9384838"/>
              <a:gd name="connsiteY694" fmla="*/ 3838565 h 6246801"/>
              <a:gd name="connsiteX695" fmla="*/ 3633468 w 9384838"/>
              <a:gd name="connsiteY695" fmla="*/ 3813122 h 6246801"/>
              <a:gd name="connsiteX696" fmla="*/ 3683247 w 9384838"/>
              <a:gd name="connsiteY696" fmla="*/ 3788785 h 6246801"/>
              <a:gd name="connsiteX697" fmla="*/ 3708689 w 9384838"/>
              <a:gd name="connsiteY697" fmla="*/ 3813122 h 6246801"/>
              <a:gd name="connsiteX698" fmla="*/ 3783908 w 9384838"/>
              <a:gd name="connsiteY698" fmla="*/ 3788785 h 6246801"/>
              <a:gd name="connsiteX699" fmla="*/ 3883464 w 9384838"/>
              <a:gd name="connsiteY699" fmla="*/ 3763342 h 6246801"/>
              <a:gd name="connsiteX700" fmla="*/ 3883464 w 9384838"/>
              <a:gd name="connsiteY700" fmla="*/ 3813122 h 6246801"/>
              <a:gd name="connsiteX701" fmla="*/ 3833686 w 9384838"/>
              <a:gd name="connsiteY701" fmla="*/ 3813122 h 6246801"/>
              <a:gd name="connsiteX702" fmla="*/ 3808245 w 9384838"/>
              <a:gd name="connsiteY702" fmla="*/ 3838565 h 6246801"/>
              <a:gd name="connsiteX703" fmla="*/ 3808245 w 9384838"/>
              <a:gd name="connsiteY703" fmla="*/ 3888344 h 6246801"/>
              <a:gd name="connsiteX704" fmla="*/ 3758467 w 9384838"/>
              <a:gd name="connsiteY704" fmla="*/ 3864008 h 6246801"/>
              <a:gd name="connsiteX705" fmla="*/ 3708689 w 9384838"/>
              <a:gd name="connsiteY705" fmla="*/ 3913787 h 6246801"/>
              <a:gd name="connsiteX706" fmla="*/ 3683247 w 9384838"/>
              <a:gd name="connsiteY706" fmla="*/ 3888344 h 6246801"/>
              <a:gd name="connsiteX707" fmla="*/ 3633468 w 9384838"/>
              <a:gd name="connsiteY707" fmla="*/ 3913787 h 6246801"/>
              <a:gd name="connsiteX708" fmla="*/ 3657804 w 9384838"/>
              <a:gd name="connsiteY708" fmla="*/ 3939230 h 6246801"/>
              <a:gd name="connsiteX709" fmla="*/ 3633468 w 9384838"/>
              <a:gd name="connsiteY709" fmla="*/ 3963567 h 6246801"/>
              <a:gd name="connsiteX710" fmla="*/ 3657804 w 9384838"/>
              <a:gd name="connsiteY710" fmla="*/ 3963567 h 6246801"/>
              <a:gd name="connsiteX711" fmla="*/ 3683247 w 9384838"/>
              <a:gd name="connsiteY711" fmla="*/ 3989010 h 6246801"/>
              <a:gd name="connsiteX712" fmla="*/ 3708689 w 9384838"/>
              <a:gd name="connsiteY712" fmla="*/ 3989010 h 6246801"/>
              <a:gd name="connsiteX713" fmla="*/ 3708689 w 9384838"/>
              <a:gd name="connsiteY713" fmla="*/ 4014453 h 6246801"/>
              <a:gd name="connsiteX714" fmla="*/ 3708688 w 9384838"/>
              <a:gd name="connsiteY714" fmla="*/ 4014453 h 6246801"/>
              <a:gd name="connsiteX715" fmla="*/ 3657804 w 9384838"/>
              <a:gd name="connsiteY715" fmla="*/ 4064233 h 6246801"/>
              <a:gd name="connsiteX716" fmla="*/ 3683246 w 9384838"/>
              <a:gd name="connsiteY716" fmla="*/ 4139455 h 6246801"/>
              <a:gd name="connsiteX717" fmla="*/ 3808243 w 9384838"/>
              <a:gd name="connsiteY717" fmla="*/ 4164898 h 6246801"/>
              <a:gd name="connsiteX718" fmla="*/ 3833684 w 9384838"/>
              <a:gd name="connsiteY718" fmla="*/ 4089676 h 6246801"/>
              <a:gd name="connsiteX719" fmla="*/ 3958666 w 9384838"/>
              <a:gd name="connsiteY719" fmla="*/ 4089676 h 6246801"/>
              <a:gd name="connsiteX720" fmla="*/ 4084770 w 9384838"/>
              <a:gd name="connsiteY720" fmla="*/ 4064233 h 6246801"/>
              <a:gd name="connsiteX721" fmla="*/ 4185432 w 9384838"/>
              <a:gd name="connsiteY721" fmla="*/ 4064233 h 6246801"/>
              <a:gd name="connsiteX722" fmla="*/ 4460870 w 9384838"/>
              <a:gd name="connsiteY722" fmla="*/ 3888345 h 6246801"/>
              <a:gd name="connsiteX723" fmla="*/ 4510648 w 9384838"/>
              <a:gd name="connsiteY723" fmla="*/ 3763342 h 6246801"/>
              <a:gd name="connsiteX724" fmla="*/ 4761751 w 9384838"/>
              <a:gd name="connsiteY724" fmla="*/ 3713562 h 6246801"/>
              <a:gd name="connsiteX725" fmla="*/ 4836971 w 9384838"/>
              <a:gd name="connsiteY725" fmla="*/ 3612896 h 6246801"/>
              <a:gd name="connsiteX726" fmla="*/ 4887855 w 9384838"/>
              <a:gd name="connsiteY726" fmla="*/ 3487894 h 6246801"/>
              <a:gd name="connsiteX727" fmla="*/ 4887855 w 9384838"/>
              <a:gd name="connsiteY727" fmla="*/ 3487893 h 6246801"/>
              <a:gd name="connsiteX728" fmla="*/ 4937633 w 9384838"/>
              <a:gd name="connsiteY728" fmla="*/ 3437007 h 6246801"/>
              <a:gd name="connsiteX729" fmla="*/ 5012854 w 9384838"/>
              <a:gd name="connsiteY729" fmla="*/ 3387227 h 6246801"/>
              <a:gd name="connsiteX730" fmla="*/ 5038296 w 9384838"/>
              <a:gd name="connsiteY730" fmla="*/ 3336341 h 6246801"/>
              <a:gd name="connsiteX731" fmla="*/ 5113516 w 9384838"/>
              <a:gd name="connsiteY731" fmla="*/ 3236782 h 6246801"/>
              <a:gd name="connsiteX732" fmla="*/ 5137852 w 9384838"/>
              <a:gd name="connsiteY732" fmla="*/ 3185896 h 6246801"/>
              <a:gd name="connsiteX733" fmla="*/ 5163294 w 9384838"/>
              <a:gd name="connsiteY733" fmla="*/ 3161560 h 6246801"/>
              <a:gd name="connsiteX734" fmla="*/ 5238514 w 9384838"/>
              <a:gd name="connsiteY734" fmla="*/ 3011116 h 6246801"/>
              <a:gd name="connsiteX735" fmla="*/ 5263957 w 9384838"/>
              <a:gd name="connsiteY735" fmla="*/ 2860672 h 6246801"/>
              <a:gd name="connsiteX736" fmla="*/ 5188736 w 9384838"/>
              <a:gd name="connsiteY736" fmla="*/ 2809788 h 6246801"/>
              <a:gd name="connsiteX737" fmla="*/ 5163294 w 9384838"/>
              <a:gd name="connsiteY737" fmla="*/ 2835229 h 6246801"/>
              <a:gd name="connsiteX738" fmla="*/ 5137852 w 9384838"/>
              <a:gd name="connsiteY738" fmla="*/ 2835229 h 6246801"/>
              <a:gd name="connsiteX739" fmla="*/ 5137852 w 9384838"/>
              <a:gd name="connsiteY739" fmla="*/ 2785450 h 6246801"/>
              <a:gd name="connsiteX740" fmla="*/ 5188736 w 9384838"/>
              <a:gd name="connsiteY740" fmla="*/ 2785450 h 6246801"/>
              <a:gd name="connsiteX741" fmla="*/ 5263957 w 9384838"/>
              <a:gd name="connsiteY741" fmla="*/ 2734563 h 6246801"/>
              <a:gd name="connsiteX742" fmla="*/ 5339177 w 9384838"/>
              <a:gd name="connsiteY742" fmla="*/ 2609561 h 6246801"/>
              <a:gd name="connsiteX743" fmla="*/ 5289399 w 9384838"/>
              <a:gd name="connsiteY743" fmla="*/ 2534339 h 6246801"/>
              <a:gd name="connsiteX744" fmla="*/ 5289931 w 9384838"/>
              <a:gd name="connsiteY744" fmla="*/ 2534660 h 6246801"/>
              <a:gd name="connsiteX745" fmla="*/ 5289398 w 9384838"/>
              <a:gd name="connsiteY745" fmla="*/ 2534339 h 6246801"/>
              <a:gd name="connsiteX746" fmla="*/ 5313734 w 9384838"/>
              <a:gd name="connsiteY746" fmla="*/ 2483451 h 6246801"/>
              <a:gd name="connsiteX747" fmla="*/ 5289398 w 9384838"/>
              <a:gd name="connsiteY747" fmla="*/ 2459115 h 6246801"/>
              <a:gd name="connsiteX748" fmla="*/ 5364618 w 9384838"/>
              <a:gd name="connsiteY748" fmla="*/ 2408231 h 6246801"/>
              <a:gd name="connsiteX749" fmla="*/ 5388954 w 9384838"/>
              <a:gd name="connsiteY749" fmla="*/ 2433674 h 6246801"/>
              <a:gd name="connsiteX750" fmla="*/ 5464174 w 9384838"/>
              <a:gd name="connsiteY750" fmla="*/ 2408231 h 6246801"/>
              <a:gd name="connsiteX751" fmla="*/ 5515059 w 9384838"/>
              <a:gd name="connsiteY751" fmla="*/ 2333007 h 6246801"/>
              <a:gd name="connsiteX752" fmla="*/ 5539394 w 9384838"/>
              <a:gd name="connsiteY752" fmla="*/ 2257785 h 6246801"/>
              <a:gd name="connsiteX753" fmla="*/ 5539394 w 9384838"/>
              <a:gd name="connsiteY753" fmla="*/ 2233447 h 6246801"/>
              <a:gd name="connsiteX754" fmla="*/ 5564837 w 9384838"/>
              <a:gd name="connsiteY754" fmla="*/ 2182565 h 6246801"/>
              <a:gd name="connsiteX755" fmla="*/ 5614615 w 9384838"/>
              <a:gd name="connsiteY755" fmla="*/ 2233447 h 6246801"/>
              <a:gd name="connsiteX756" fmla="*/ 5640057 w 9384838"/>
              <a:gd name="connsiteY756" fmla="*/ 2208005 h 6246801"/>
              <a:gd name="connsiteX757" fmla="*/ 5665499 w 9384838"/>
              <a:gd name="connsiteY757" fmla="*/ 2233447 h 6246801"/>
              <a:gd name="connsiteX758" fmla="*/ 5665499 w 9384838"/>
              <a:gd name="connsiteY758" fmla="*/ 2257785 h 6246801"/>
              <a:gd name="connsiteX759" fmla="*/ 5640057 w 9384838"/>
              <a:gd name="connsiteY759" fmla="*/ 2408231 h 6246801"/>
              <a:gd name="connsiteX760" fmla="*/ 5689835 w 9384838"/>
              <a:gd name="connsiteY760" fmla="*/ 2433674 h 6246801"/>
              <a:gd name="connsiteX761" fmla="*/ 5740719 w 9384838"/>
              <a:gd name="connsiteY761" fmla="*/ 2408231 h 6246801"/>
              <a:gd name="connsiteX762" fmla="*/ 5765055 w 9384838"/>
              <a:gd name="connsiteY762" fmla="*/ 2358450 h 6246801"/>
              <a:gd name="connsiteX763" fmla="*/ 5840275 w 9384838"/>
              <a:gd name="connsiteY763" fmla="*/ 2459115 h 6246801"/>
              <a:gd name="connsiteX764" fmla="*/ 5891159 w 9384838"/>
              <a:gd name="connsiteY764" fmla="*/ 2408231 h 6246801"/>
              <a:gd name="connsiteX765" fmla="*/ 5940937 w 9384838"/>
              <a:gd name="connsiteY765" fmla="*/ 2283229 h 6246801"/>
              <a:gd name="connsiteX766" fmla="*/ 5891159 w 9384838"/>
              <a:gd name="connsiteY766" fmla="*/ 2208005 h 6246801"/>
              <a:gd name="connsiteX767" fmla="*/ 5840275 w 9384838"/>
              <a:gd name="connsiteY767" fmla="*/ 2257785 h 6246801"/>
              <a:gd name="connsiteX768" fmla="*/ 5715277 w 9384838"/>
              <a:gd name="connsiteY768" fmla="*/ 2283229 h 6246801"/>
              <a:gd name="connsiteX769" fmla="*/ 5765055 w 9384838"/>
              <a:gd name="connsiteY769" fmla="*/ 2132783 h 6246801"/>
              <a:gd name="connsiteX770" fmla="*/ 5840275 w 9384838"/>
              <a:gd name="connsiteY770" fmla="*/ 2081897 h 6246801"/>
              <a:gd name="connsiteX771" fmla="*/ 8270546 w 9384838"/>
              <a:gd name="connsiteY771" fmla="*/ 1474959 h 6246801"/>
              <a:gd name="connsiteX772" fmla="*/ 8282255 w 9384838"/>
              <a:gd name="connsiteY772" fmla="*/ 1480813 h 6246801"/>
              <a:gd name="connsiteX773" fmla="*/ 8274449 w 9384838"/>
              <a:gd name="connsiteY773" fmla="*/ 1490571 h 6246801"/>
              <a:gd name="connsiteX774" fmla="*/ 8264691 w 9384838"/>
              <a:gd name="connsiteY774" fmla="*/ 1491546 h 6246801"/>
              <a:gd name="connsiteX775" fmla="*/ 8247128 w 9384838"/>
              <a:gd name="connsiteY775" fmla="*/ 1501304 h 6246801"/>
              <a:gd name="connsiteX776" fmla="*/ 8250055 w 9384838"/>
              <a:gd name="connsiteY776" fmla="*/ 1485692 h 6246801"/>
              <a:gd name="connsiteX777" fmla="*/ 8265667 w 9384838"/>
              <a:gd name="connsiteY777" fmla="*/ 1485692 h 6246801"/>
              <a:gd name="connsiteX778" fmla="*/ 8270546 w 9384838"/>
              <a:gd name="connsiteY778" fmla="*/ 1474959 h 6246801"/>
              <a:gd name="connsiteX779" fmla="*/ 8187608 w 9384838"/>
              <a:gd name="connsiteY779" fmla="*/ 1463250 h 6246801"/>
              <a:gd name="connsiteX780" fmla="*/ 8203220 w 9384838"/>
              <a:gd name="connsiteY780" fmla="*/ 1472032 h 6246801"/>
              <a:gd name="connsiteX781" fmla="*/ 8215904 w 9384838"/>
              <a:gd name="connsiteY781" fmla="*/ 1471056 h 6246801"/>
              <a:gd name="connsiteX782" fmla="*/ 8214929 w 9384838"/>
              <a:gd name="connsiteY782" fmla="*/ 1479838 h 6246801"/>
              <a:gd name="connsiteX783" fmla="*/ 8216880 w 9384838"/>
              <a:gd name="connsiteY783" fmla="*/ 1484717 h 6246801"/>
              <a:gd name="connsiteX784" fmla="*/ 8195414 w 9384838"/>
              <a:gd name="connsiteY784" fmla="*/ 1482765 h 6246801"/>
              <a:gd name="connsiteX785" fmla="*/ 8197365 w 9384838"/>
              <a:gd name="connsiteY785" fmla="*/ 1476909 h 6246801"/>
              <a:gd name="connsiteX786" fmla="*/ 8187608 w 9384838"/>
              <a:gd name="connsiteY786" fmla="*/ 1463250 h 6246801"/>
              <a:gd name="connsiteX787" fmla="*/ 8289085 w 9384838"/>
              <a:gd name="connsiteY787" fmla="*/ 1415439 h 6246801"/>
              <a:gd name="connsiteX788" fmla="*/ 8307624 w 9384838"/>
              <a:gd name="connsiteY788" fmla="*/ 1425197 h 6246801"/>
              <a:gd name="connsiteX789" fmla="*/ 8318357 w 9384838"/>
              <a:gd name="connsiteY789" fmla="*/ 1429100 h 6246801"/>
              <a:gd name="connsiteX790" fmla="*/ 8307624 w 9384838"/>
              <a:gd name="connsiteY790" fmla="*/ 1443734 h 6246801"/>
              <a:gd name="connsiteX791" fmla="*/ 8313478 w 9384838"/>
              <a:gd name="connsiteY791" fmla="*/ 1452516 h 6246801"/>
              <a:gd name="connsiteX792" fmla="*/ 8282255 w 9384838"/>
              <a:gd name="connsiteY792" fmla="*/ 1469104 h 6246801"/>
              <a:gd name="connsiteX793" fmla="*/ 8280303 w 9384838"/>
              <a:gd name="connsiteY793" fmla="*/ 1453493 h 6246801"/>
              <a:gd name="connsiteX794" fmla="*/ 8269570 w 9384838"/>
              <a:gd name="connsiteY794" fmla="*/ 1425197 h 6246801"/>
              <a:gd name="connsiteX795" fmla="*/ 8289085 w 9384838"/>
              <a:gd name="connsiteY795" fmla="*/ 1415439 h 6246801"/>
              <a:gd name="connsiteX796" fmla="*/ 8360314 w 9384838"/>
              <a:gd name="connsiteY796" fmla="*/ 1357869 h 6246801"/>
              <a:gd name="connsiteX797" fmla="*/ 8376902 w 9384838"/>
              <a:gd name="connsiteY797" fmla="*/ 1366651 h 6246801"/>
              <a:gd name="connsiteX798" fmla="*/ 8379829 w 9384838"/>
              <a:gd name="connsiteY798" fmla="*/ 1382264 h 6246801"/>
              <a:gd name="connsiteX799" fmla="*/ 8349581 w 9384838"/>
              <a:gd name="connsiteY799" fmla="*/ 1375434 h 6246801"/>
              <a:gd name="connsiteX800" fmla="*/ 8360314 w 9384838"/>
              <a:gd name="connsiteY800" fmla="*/ 1357869 h 6246801"/>
              <a:gd name="connsiteX801" fmla="*/ 8571073 w 9384838"/>
              <a:gd name="connsiteY801" fmla="*/ 1228098 h 6246801"/>
              <a:gd name="connsiteX802" fmla="*/ 8597418 w 9384838"/>
              <a:gd name="connsiteY802" fmla="*/ 1253467 h 6246801"/>
              <a:gd name="connsiteX803" fmla="*/ 8592539 w 9384838"/>
              <a:gd name="connsiteY803" fmla="*/ 1260297 h 6246801"/>
              <a:gd name="connsiteX804" fmla="*/ 8592539 w 9384838"/>
              <a:gd name="connsiteY804" fmla="*/ 1272981 h 6246801"/>
              <a:gd name="connsiteX805" fmla="*/ 8572049 w 9384838"/>
              <a:gd name="connsiteY805" fmla="*/ 1273957 h 6246801"/>
              <a:gd name="connsiteX806" fmla="*/ 8561316 w 9384838"/>
              <a:gd name="connsiteY806" fmla="*/ 1285666 h 6246801"/>
              <a:gd name="connsiteX807" fmla="*/ 8554486 w 9384838"/>
              <a:gd name="connsiteY807" fmla="*/ 1302253 h 6246801"/>
              <a:gd name="connsiteX808" fmla="*/ 8533995 w 9384838"/>
              <a:gd name="connsiteY808" fmla="*/ 1311035 h 6246801"/>
              <a:gd name="connsiteX809" fmla="*/ 8510577 w 9384838"/>
              <a:gd name="connsiteY809" fmla="*/ 1309083 h 6246801"/>
              <a:gd name="connsiteX810" fmla="*/ 8505699 w 9384838"/>
              <a:gd name="connsiteY810" fmla="*/ 1331526 h 6246801"/>
              <a:gd name="connsiteX811" fmla="*/ 8494966 w 9384838"/>
              <a:gd name="connsiteY811" fmla="*/ 1335428 h 6246801"/>
              <a:gd name="connsiteX812" fmla="*/ 8482281 w 9384838"/>
              <a:gd name="connsiteY812" fmla="*/ 1312986 h 6246801"/>
              <a:gd name="connsiteX813" fmla="*/ 8474475 w 9384838"/>
              <a:gd name="connsiteY813" fmla="*/ 1303229 h 6246801"/>
              <a:gd name="connsiteX814" fmla="*/ 8467645 w 9384838"/>
              <a:gd name="connsiteY814" fmla="*/ 1279811 h 6246801"/>
              <a:gd name="connsiteX815" fmla="*/ 8476427 w 9384838"/>
              <a:gd name="connsiteY815" fmla="*/ 1270054 h 6246801"/>
              <a:gd name="connsiteX816" fmla="*/ 8524238 w 9384838"/>
              <a:gd name="connsiteY816" fmla="*/ 1261273 h 6246801"/>
              <a:gd name="connsiteX817" fmla="*/ 8551558 w 9384838"/>
              <a:gd name="connsiteY817" fmla="*/ 1236879 h 6246801"/>
              <a:gd name="connsiteX818" fmla="*/ 8567170 w 9384838"/>
              <a:gd name="connsiteY818" fmla="*/ 1237855 h 6246801"/>
              <a:gd name="connsiteX819" fmla="*/ 8571073 w 9384838"/>
              <a:gd name="connsiteY819" fmla="*/ 1228098 h 6246801"/>
              <a:gd name="connsiteX820" fmla="*/ 8306648 w 9384838"/>
              <a:gd name="connsiteY820" fmla="*/ 884639 h 6246801"/>
              <a:gd name="connsiteX821" fmla="*/ 8328114 w 9384838"/>
              <a:gd name="connsiteY821" fmla="*/ 903178 h 6246801"/>
              <a:gd name="connsiteX822" fmla="*/ 8334944 w 9384838"/>
              <a:gd name="connsiteY822" fmla="*/ 917814 h 6246801"/>
              <a:gd name="connsiteX823" fmla="*/ 8368119 w 9384838"/>
              <a:gd name="connsiteY823" fmla="*/ 935377 h 6246801"/>
              <a:gd name="connsiteX824" fmla="*/ 8422761 w 9384838"/>
              <a:gd name="connsiteY824" fmla="*/ 939280 h 6246801"/>
              <a:gd name="connsiteX825" fmla="*/ 8461790 w 9384838"/>
              <a:gd name="connsiteY825" fmla="*/ 922693 h 6246801"/>
              <a:gd name="connsiteX826" fmla="*/ 8450081 w 9384838"/>
              <a:gd name="connsiteY826" fmla="*/ 963674 h 6246801"/>
              <a:gd name="connsiteX827" fmla="*/ 8431542 w 9384838"/>
              <a:gd name="connsiteY827" fmla="*/ 975382 h 6246801"/>
              <a:gd name="connsiteX828" fmla="*/ 8415930 w 9384838"/>
              <a:gd name="connsiteY828" fmla="*/ 963674 h 6246801"/>
              <a:gd name="connsiteX829" fmla="*/ 8397391 w 9384838"/>
              <a:gd name="connsiteY829" fmla="*/ 963674 h 6246801"/>
              <a:gd name="connsiteX830" fmla="*/ 8359338 w 9384838"/>
              <a:gd name="connsiteY830" fmla="*/ 1014411 h 6246801"/>
              <a:gd name="connsiteX831" fmla="*/ 8284206 w 9384838"/>
              <a:gd name="connsiteY831" fmla="*/ 1020265 h 6246801"/>
              <a:gd name="connsiteX832" fmla="*/ 8247128 w 9384838"/>
              <a:gd name="connsiteY832" fmla="*/ 1070028 h 6246801"/>
              <a:gd name="connsiteX833" fmla="*/ 8212977 w 9384838"/>
              <a:gd name="connsiteY833" fmla="*/ 1083688 h 6246801"/>
              <a:gd name="connsiteX834" fmla="*/ 8184681 w 9384838"/>
              <a:gd name="connsiteY834" fmla="*/ 1151014 h 6246801"/>
              <a:gd name="connsiteX835" fmla="*/ 8163215 w 9384838"/>
              <a:gd name="connsiteY835" fmla="*/ 1151014 h 6246801"/>
              <a:gd name="connsiteX836" fmla="*/ 8155409 w 9384838"/>
              <a:gd name="connsiteY836" fmla="*/ 1207607 h 6246801"/>
              <a:gd name="connsiteX837" fmla="*/ 8099792 w 9384838"/>
              <a:gd name="connsiteY837" fmla="*/ 1223219 h 6246801"/>
              <a:gd name="connsiteX838" fmla="*/ 8077350 w 9384838"/>
              <a:gd name="connsiteY838" fmla="*/ 1247612 h 6246801"/>
              <a:gd name="connsiteX839" fmla="*/ 8066617 w 9384838"/>
              <a:gd name="connsiteY839" fmla="*/ 1319817 h 6246801"/>
              <a:gd name="connsiteX840" fmla="*/ 8057835 w 9384838"/>
              <a:gd name="connsiteY840" fmla="*/ 1315914 h 6246801"/>
              <a:gd name="connsiteX841" fmla="*/ 8009048 w 9384838"/>
              <a:gd name="connsiteY841" fmla="*/ 1320793 h 6246801"/>
              <a:gd name="connsiteX842" fmla="*/ 8009048 w 9384838"/>
              <a:gd name="connsiteY842" fmla="*/ 1309084 h 6246801"/>
              <a:gd name="connsiteX843" fmla="*/ 8010024 w 9384838"/>
              <a:gd name="connsiteY843" fmla="*/ 1293472 h 6246801"/>
              <a:gd name="connsiteX844" fmla="*/ 8002218 w 9384838"/>
              <a:gd name="connsiteY844" fmla="*/ 1262248 h 6246801"/>
              <a:gd name="connsiteX845" fmla="*/ 8013927 w 9384838"/>
              <a:gd name="connsiteY845" fmla="*/ 1254442 h 6246801"/>
              <a:gd name="connsiteX846" fmla="*/ 8038320 w 9384838"/>
              <a:gd name="connsiteY846" fmla="*/ 1219316 h 6246801"/>
              <a:gd name="connsiteX847" fmla="*/ 8077350 w 9384838"/>
              <a:gd name="connsiteY847" fmla="*/ 1190044 h 6246801"/>
              <a:gd name="connsiteX848" fmla="*/ 8108573 w 9384838"/>
              <a:gd name="connsiteY848" fmla="*/ 1167602 h 6246801"/>
              <a:gd name="connsiteX849" fmla="*/ 8111501 w 9384838"/>
              <a:gd name="connsiteY849" fmla="*/ 1154917 h 6246801"/>
              <a:gd name="connsiteX850" fmla="*/ 8135894 w 9384838"/>
              <a:gd name="connsiteY850" fmla="*/ 1148087 h 6246801"/>
              <a:gd name="connsiteX851" fmla="*/ 8141748 w 9384838"/>
              <a:gd name="connsiteY851" fmla="*/ 1130524 h 6246801"/>
              <a:gd name="connsiteX852" fmla="*/ 8135894 w 9384838"/>
              <a:gd name="connsiteY852" fmla="*/ 1121742 h 6246801"/>
              <a:gd name="connsiteX853" fmla="*/ 8143700 w 9384838"/>
              <a:gd name="connsiteY853" fmla="*/ 1104179 h 6246801"/>
              <a:gd name="connsiteX854" fmla="*/ 8200293 w 9384838"/>
              <a:gd name="connsiteY854" fmla="*/ 1030998 h 6246801"/>
              <a:gd name="connsiteX855" fmla="*/ 8231516 w 9384838"/>
              <a:gd name="connsiteY855" fmla="*/ 993920 h 6246801"/>
              <a:gd name="connsiteX856" fmla="*/ 8245176 w 9384838"/>
              <a:gd name="connsiteY856" fmla="*/ 957819 h 6246801"/>
              <a:gd name="connsiteX857" fmla="*/ 8258837 w 9384838"/>
              <a:gd name="connsiteY857" fmla="*/ 944159 h 6246801"/>
              <a:gd name="connsiteX858" fmla="*/ 8260788 w 9384838"/>
              <a:gd name="connsiteY858" fmla="*/ 920741 h 6246801"/>
              <a:gd name="connsiteX859" fmla="*/ 8289085 w 9384838"/>
              <a:gd name="connsiteY859" fmla="*/ 889516 h 6246801"/>
              <a:gd name="connsiteX860" fmla="*/ 8306648 w 9384838"/>
              <a:gd name="connsiteY860" fmla="*/ 884639 h 6246801"/>
              <a:gd name="connsiteX861" fmla="*/ 9328245 w 9384838"/>
              <a:gd name="connsiteY861" fmla="*/ 311878 h 6246801"/>
              <a:gd name="connsiteX862" fmla="*/ 9371178 w 9384838"/>
              <a:gd name="connsiteY862" fmla="*/ 317733 h 6246801"/>
              <a:gd name="connsiteX863" fmla="*/ 9384838 w 9384838"/>
              <a:gd name="connsiteY863" fmla="*/ 341150 h 6246801"/>
              <a:gd name="connsiteX864" fmla="*/ 9357517 w 9384838"/>
              <a:gd name="connsiteY864" fmla="*/ 360665 h 6246801"/>
              <a:gd name="connsiteX865" fmla="*/ 9357517 w 9384838"/>
              <a:gd name="connsiteY865" fmla="*/ 378228 h 6246801"/>
              <a:gd name="connsiteX866" fmla="*/ 9371178 w 9384838"/>
              <a:gd name="connsiteY866" fmla="*/ 393840 h 6246801"/>
              <a:gd name="connsiteX867" fmla="*/ 9367275 w 9384838"/>
              <a:gd name="connsiteY867" fmla="*/ 427015 h 6246801"/>
              <a:gd name="connsiteX868" fmla="*/ 9314585 w 9384838"/>
              <a:gd name="connsiteY868" fmla="*/ 427015 h 6246801"/>
              <a:gd name="connsiteX869" fmla="*/ 9250186 w 9384838"/>
              <a:gd name="connsiteY869" fmla="*/ 440675 h 6246801"/>
              <a:gd name="connsiteX870" fmla="*/ 9213108 w 9384838"/>
              <a:gd name="connsiteY870" fmla="*/ 471899 h 6246801"/>
              <a:gd name="connsiteX871" fmla="*/ 9162370 w 9384838"/>
              <a:gd name="connsiteY871" fmla="*/ 491414 h 6246801"/>
              <a:gd name="connsiteX872" fmla="*/ 9099923 w 9384838"/>
              <a:gd name="connsiteY872" fmla="*/ 526540 h 6246801"/>
              <a:gd name="connsiteX873" fmla="*/ 9035524 w 9384838"/>
              <a:gd name="connsiteY873" fmla="*/ 587036 h 6246801"/>
              <a:gd name="connsiteX874" fmla="*/ 8996494 w 9384838"/>
              <a:gd name="connsiteY874" fmla="*/ 635822 h 6246801"/>
              <a:gd name="connsiteX875" fmla="*/ 8961368 w 9384838"/>
              <a:gd name="connsiteY875" fmla="*/ 637774 h 6246801"/>
              <a:gd name="connsiteX876" fmla="*/ 8951610 w 9384838"/>
              <a:gd name="connsiteY876" fmla="*/ 647531 h 6246801"/>
              <a:gd name="connsiteX877" fmla="*/ 8926241 w 9384838"/>
              <a:gd name="connsiteY877" fmla="*/ 637774 h 6246801"/>
              <a:gd name="connsiteX878" fmla="*/ 8916484 w 9384838"/>
              <a:gd name="connsiteY878" fmla="*/ 608501 h 6246801"/>
              <a:gd name="connsiteX879" fmla="*/ 8883309 w 9384838"/>
              <a:gd name="connsiteY879" fmla="*/ 622162 h 6246801"/>
              <a:gd name="connsiteX880" fmla="*/ 8877454 w 9384838"/>
              <a:gd name="connsiteY880" fmla="*/ 651434 h 6246801"/>
              <a:gd name="connsiteX881" fmla="*/ 8887212 w 9384838"/>
              <a:gd name="connsiteY881" fmla="*/ 665094 h 6246801"/>
              <a:gd name="connsiteX882" fmla="*/ 8846231 w 9384838"/>
              <a:gd name="connsiteY882" fmla="*/ 719735 h 6246801"/>
              <a:gd name="connsiteX883" fmla="*/ 8799395 w 9384838"/>
              <a:gd name="connsiteY883" fmla="*/ 749008 h 6246801"/>
              <a:gd name="connsiteX884" fmla="*/ 8766220 w 9384838"/>
              <a:gd name="connsiteY884" fmla="*/ 774380 h 6246801"/>
              <a:gd name="connsiteX885" fmla="*/ 8731094 w 9384838"/>
              <a:gd name="connsiteY885" fmla="*/ 844633 h 6246801"/>
              <a:gd name="connsiteX886" fmla="*/ 8697919 w 9384838"/>
              <a:gd name="connsiteY886" fmla="*/ 862196 h 6246801"/>
              <a:gd name="connsiteX887" fmla="*/ 8666695 w 9384838"/>
              <a:gd name="connsiteY887" fmla="*/ 862196 h 6246801"/>
              <a:gd name="connsiteX888" fmla="*/ 8641326 w 9384838"/>
              <a:gd name="connsiteY888" fmla="*/ 887565 h 6246801"/>
              <a:gd name="connsiteX889" fmla="*/ 8614005 w 9384838"/>
              <a:gd name="connsiteY889" fmla="*/ 932449 h 6246801"/>
              <a:gd name="connsiteX890" fmla="*/ 8590587 w 9384838"/>
              <a:gd name="connsiteY890" fmla="*/ 936351 h 6246801"/>
              <a:gd name="connsiteX891" fmla="*/ 8576927 w 9384838"/>
              <a:gd name="connsiteY891" fmla="*/ 920740 h 6246801"/>
              <a:gd name="connsiteX892" fmla="*/ 8590587 w 9384838"/>
              <a:gd name="connsiteY892" fmla="*/ 885614 h 6246801"/>
              <a:gd name="connsiteX893" fmla="*/ 8602296 w 9384838"/>
              <a:gd name="connsiteY893" fmla="*/ 881711 h 6246801"/>
              <a:gd name="connsiteX894" fmla="*/ 8610102 w 9384838"/>
              <a:gd name="connsiteY894" fmla="*/ 868050 h 6246801"/>
              <a:gd name="connsiteX895" fmla="*/ 8606199 w 9384838"/>
              <a:gd name="connsiteY895" fmla="*/ 850487 h 6246801"/>
              <a:gd name="connsiteX896" fmla="*/ 8612054 w 9384838"/>
              <a:gd name="connsiteY896" fmla="*/ 825118 h 6246801"/>
              <a:gd name="connsiteX897" fmla="*/ 8623762 w 9384838"/>
              <a:gd name="connsiteY897" fmla="*/ 846584 h 6246801"/>
              <a:gd name="connsiteX898" fmla="*/ 8637423 w 9384838"/>
              <a:gd name="connsiteY898" fmla="*/ 848536 h 6246801"/>
              <a:gd name="connsiteX899" fmla="*/ 8649132 w 9384838"/>
              <a:gd name="connsiteY899" fmla="*/ 827069 h 6246801"/>
              <a:gd name="connsiteX900" fmla="*/ 8635471 w 9384838"/>
              <a:gd name="connsiteY900" fmla="*/ 807555 h 6246801"/>
              <a:gd name="connsiteX901" fmla="*/ 8654986 w 9384838"/>
              <a:gd name="connsiteY901" fmla="*/ 807555 h 6246801"/>
              <a:gd name="connsiteX902" fmla="*/ 8664743 w 9384838"/>
              <a:gd name="connsiteY902" fmla="*/ 819263 h 6246801"/>
              <a:gd name="connsiteX903" fmla="*/ 8692064 w 9384838"/>
              <a:gd name="connsiteY903" fmla="*/ 805603 h 6246801"/>
              <a:gd name="connsiteX904" fmla="*/ 8709627 w 9384838"/>
              <a:gd name="connsiteY904" fmla="*/ 778282 h 6246801"/>
              <a:gd name="connsiteX905" fmla="*/ 8711579 w 9384838"/>
              <a:gd name="connsiteY905" fmla="*/ 749008 h 6246801"/>
              <a:gd name="connsiteX906" fmla="*/ 8695967 w 9384838"/>
              <a:gd name="connsiteY906" fmla="*/ 749008 h 6246801"/>
              <a:gd name="connsiteX907" fmla="*/ 8672549 w 9384838"/>
              <a:gd name="connsiteY907" fmla="*/ 745105 h 6246801"/>
              <a:gd name="connsiteX908" fmla="*/ 8668646 w 9384838"/>
              <a:gd name="connsiteY908" fmla="*/ 713881 h 6246801"/>
              <a:gd name="connsiteX909" fmla="*/ 8697919 w 9384838"/>
              <a:gd name="connsiteY909" fmla="*/ 713881 h 6246801"/>
              <a:gd name="connsiteX910" fmla="*/ 8715482 w 9384838"/>
              <a:gd name="connsiteY910" fmla="*/ 731444 h 6246801"/>
              <a:gd name="connsiteX911" fmla="*/ 8733045 w 9384838"/>
              <a:gd name="connsiteY911" fmla="*/ 719735 h 6246801"/>
              <a:gd name="connsiteX912" fmla="*/ 8746705 w 9384838"/>
              <a:gd name="connsiteY912" fmla="*/ 688512 h 6246801"/>
              <a:gd name="connsiteX913" fmla="*/ 8787686 w 9384838"/>
              <a:gd name="connsiteY913" fmla="*/ 674851 h 6246801"/>
              <a:gd name="connsiteX914" fmla="*/ 8811104 w 9384838"/>
              <a:gd name="connsiteY914" fmla="*/ 624114 h 6246801"/>
              <a:gd name="connsiteX915" fmla="*/ 8830619 w 9384838"/>
              <a:gd name="connsiteY915" fmla="*/ 618260 h 6246801"/>
              <a:gd name="connsiteX916" fmla="*/ 8840376 w 9384838"/>
              <a:gd name="connsiteY916" fmla="*/ 600695 h 6246801"/>
              <a:gd name="connsiteX917" fmla="*/ 8832570 w 9384838"/>
              <a:gd name="connsiteY917" fmla="*/ 559715 h 6246801"/>
              <a:gd name="connsiteX918" fmla="*/ 8850134 w 9384838"/>
              <a:gd name="connsiteY918" fmla="*/ 559715 h 6246801"/>
              <a:gd name="connsiteX919" fmla="*/ 8885260 w 9384838"/>
              <a:gd name="connsiteY919" fmla="*/ 573376 h 6246801"/>
              <a:gd name="connsiteX920" fmla="*/ 8902823 w 9384838"/>
              <a:gd name="connsiteY920" fmla="*/ 559715 h 6246801"/>
              <a:gd name="connsiteX921" fmla="*/ 8904775 w 9384838"/>
              <a:gd name="connsiteY921" fmla="*/ 524589 h 6246801"/>
              <a:gd name="connsiteX922" fmla="*/ 8949659 w 9384838"/>
              <a:gd name="connsiteY922" fmla="*/ 497268 h 6246801"/>
              <a:gd name="connsiteX923" fmla="*/ 8976980 w 9384838"/>
              <a:gd name="connsiteY923" fmla="*/ 497268 h 6246801"/>
              <a:gd name="connsiteX924" fmla="*/ 8976980 w 9384838"/>
              <a:gd name="connsiteY924" fmla="*/ 462142 h 6246801"/>
              <a:gd name="connsiteX925" fmla="*/ 8965271 w 9384838"/>
              <a:gd name="connsiteY925" fmla="*/ 419209 h 6246801"/>
              <a:gd name="connsiteX926" fmla="*/ 8973077 w 9384838"/>
              <a:gd name="connsiteY926" fmla="*/ 393840 h 6246801"/>
              <a:gd name="connsiteX927" fmla="*/ 9002349 w 9384838"/>
              <a:gd name="connsiteY927" fmla="*/ 376277 h 6246801"/>
              <a:gd name="connsiteX928" fmla="*/ 9017961 w 9384838"/>
              <a:gd name="connsiteY928" fmla="*/ 403597 h 6246801"/>
              <a:gd name="connsiteX929" fmla="*/ 9041378 w 9384838"/>
              <a:gd name="connsiteY929" fmla="*/ 467996 h 6246801"/>
              <a:gd name="connsiteX930" fmla="*/ 9076505 w 9384838"/>
              <a:gd name="connsiteY930" fmla="*/ 475802 h 6246801"/>
              <a:gd name="connsiteX931" fmla="*/ 9154564 w 9384838"/>
              <a:gd name="connsiteY931" fmla="*/ 458239 h 6246801"/>
              <a:gd name="connsiteX932" fmla="*/ 9209205 w 9384838"/>
              <a:gd name="connsiteY932" fmla="*/ 409452 h 6246801"/>
              <a:gd name="connsiteX933" fmla="*/ 9218963 w 9384838"/>
              <a:gd name="connsiteY933" fmla="*/ 380180 h 6246801"/>
              <a:gd name="connsiteX934" fmla="*/ 9283361 w 9384838"/>
              <a:gd name="connsiteY934" fmla="*/ 325538 h 6246801"/>
              <a:gd name="connsiteX935" fmla="*/ 9328245 w 9384838"/>
              <a:gd name="connsiteY935" fmla="*/ 311878 h 6246801"/>
              <a:gd name="connsiteX936" fmla="*/ 6819242 w 9384838"/>
              <a:gd name="connsiteY936" fmla="*/ 0 h 6246801"/>
              <a:gd name="connsiteX937" fmla="*/ 6869020 w 9384838"/>
              <a:gd name="connsiteY937" fmla="*/ 125002 h 6246801"/>
              <a:gd name="connsiteX938" fmla="*/ 6969682 w 9384838"/>
              <a:gd name="connsiteY938" fmla="*/ 326334 h 6246801"/>
              <a:gd name="connsiteX939" fmla="*/ 6969682 w 9384838"/>
              <a:gd name="connsiteY939" fmla="*/ 401556 h 6246801"/>
              <a:gd name="connsiteX940" fmla="*/ 7094680 w 9384838"/>
              <a:gd name="connsiteY940" fmla="*/ 652667 h 6246801"/>
              <a:gd name="connsiteX941" fmla="*/ 7220784 w 9384838"/>
              <a:gd name="connsiteY941" fmla="*/ 803117 h 6246801"/>
              <a:gd name="connsiteX942" fmla="*/ 7321446 w 9384838"/>
              <a:gd name="connsiteY942" fmla="*/ 903783 h 6246801"/>
              <a:gd name="connsiteX943" fmla="*/ 7321446 w 9384838"/>
              <a:gd name="connsiteY943" fmla="*/ 979004 h 6246801"/>
              <a:gd name="connsiteX944" fmla="*/ 7345782 w 9384838"/>
              <a:gd name="connsiteY944" fmla="*/ 979004 h 6246801"/>
              <a:gd name="connsiteX945" fmla="*/ 7396667 w 9384838"/>
              <a:gd name="connsiteY945" fmla="*/ 1003341 h 6246801"/>
              <a:gd name="connsiteX946" fmla="*/ 7421002 w 9384838"/>
              <a:gd name="connsiteY946" fmla="*/ 979004 h 6246801"/>
              <a:gd name="connsiteX947" fmla="*/ 7496223 w 9384838"/>
              <a:gd name="connsiteY947" fmla="*/ 1003341 h 6246801"/>
              <a:gd name="connsiteX948" fmla="*/ 7446445 w 9384838"/>
              <a:gd name="connsiteY948" fmla="*/ 1054227 h 6246801"/>
              <a:gd name="connsiteX949" fmla="*/ 7471887 w 9384838"/>
              <a:gd name="connsiteY949" fmla="*/ 1078564 h 6246801"/>
              <a:gd name="connsiteX950" fmla="*/ 7521665 w 9384838"/>
              <a:gd name="connsiteY950" fmla="*/ 1054227 h 6246801"/>
              <a:gd name="connsiteX951" fmla="*/ 7547107 w 9384838"/>
              <a:gd name="connsiteY951" fmla="*/ 1129449 h 6246801"/>
              <a:gd name="connsiteX952" fmla="*/ 7672105 w 9384838"/>
              <a:gd name="connsiteY952" fmla="*/ 1179229 h 6246801"/>
              <a:gd name="connsiteX953" fmla="*/ 7747325 w 9384838"/>
              <a:gd name="connsiteY953" fmla="*/ 1179229 h 6246801"/>
              <a:gd name="connsiteX954" fmla="*/ 7847987 w 9384838"/>
              <a:gd name="connsiteY954" fmla="*/ 1104007 h 6246801"/>
              <a:gd name="connsiteX955" fmla="*/ 7923207 w 9384838"/>
              <a:gd name="connsiteY955" fmla="*/ 1078564 h 6246801"/>
              <a:gd name="connsiteX956" fmla="*/ 7998427 w 9384838"/>
              <a:gd name="connsiteY956" fmla="*/ 1003341 h 6246801"/>
              <a:gd name="connsiteX957" fmla="*/ 7998427 w 9384838"/>
              <a:gd name="connsiteY957" fmla="*/ 1054227 h 6246801"/>
              <a:gd name="connsiteX958" fmla="*/ 7948649 w 9384838"/>
              <a:gd name="connsiteY958" fmla="*/ 1104007 h 6246801"/>
              <a:gd name="connsiteX959" fmla="*/ 7948649 w 9384838"/>
              <a:gd name="connsiteY959" fmla="*/ 1129449 h 6246801"/>
              <a:gd name="connsiteX960" fmla="*/ 7822545 w 9384838"/>
              <a:gd name="connsiteY960" fmla="*/ 1279895 h 6246801"/>
              <a:gd name="connsiteX961" fmla="*/ 7822545 w 9384838"/>
              <a:gd name="connsiteY961" fmla="*/ 1379454 h 6246801"/>
              <a:gd name="connsiteX962" fmla="*/ 7873429 w 9384838"/>
              <a:gd name="connsiteY962" fmla="*/ 1379454 h 6246801"/>
              <a:gd name="connsiteX963" fmla="*/ 7847987 w 9384838"/>
              <a:gd name="connsiteY963" fmla="*/ 1505563 h 6246801"/>
              <a:gd name="connsiteX964" fmla="*/ 7797103 w 9384838"/>
              <a:gd name="connsiteY964" fmla="*/ 1531005 h 6246801"/>
              <a:gd name="connsiteX965" fmla="*/ 7873429 w 9384838"/>
              <a:gd name="connsiteY965" fmla="*/ 1606229 h 6246801"/>
              <a:gd name="connsiteX966" fmla="*/ 7948649 w 9384838"/>
              <a:gd name="connsiteY966" fmla="*/ 1606229 h 6246801"/>
              <a:gd name="connsiteX967" fmla="*/ 7923207 w 9384838"/>
              <a:gd name="connsiteY967" fmla="*/ 1656009 h 6246801"/>
              <a:gd name="connsiteX968" fmla="*/ 7772767 w 9384838"/>
              <a:gd name="connsiteY968" fmla="*/ 1630565 h 6246801"/>
              <a:gd name="connsiteX969" fmla="*/ 7672105 w 9384838"/>
              <a:gd name="connsiteY969" fmla="*/ 1705789 h 6246801"/>
              <a:gd name="connsiteX970" fmla="*/ 7672105 w 9384838"/>
              <a:gd name="connsiteY970" fmla="*/ 1656009 h 6246801"/>
              <a:gd name="connsiteX971" fmla="*/ 7596885 w 9384838"/>
              <a:gd name="connsiteY971" fmla="*/ 1656009 h 6246801"/>
              <a:gd name="connsiteX972" fmla="*/ 7571443 w 9384838"/>
              <a:gd name="connsiteY972" fmla="*/ 1705789 h 6246801"/>
              <a:gd name="connsiteX973" fmla="*/ 7446445 w 9384838"/>
              <a:gd name="connsiteY973" fmla="*/ 1681452 h 6246801"/>
              <a:gd name="connsiteX974" fmla="*/ 7421002 w 9384838"/>
              <a:gd name="connsiteY974" fmla="*/ 1630565 h 6246801"/>
              <a:gd name="connsiteX975" fmla="*/ 7321446 w 9384838"/>
              <a:gd name="connsiteY975" fmla="*/ 1630565 h 6246801"/>
              <a:gd name="connsiteX976" fmla="*/ 7070344 w 9384838"/>
              <a:gd name="connsiteY976" fmla="*/ 1756674 h 6246801"/>
              <a:gd name="connsiteX977" fmla="*/ 6869020 w 9384838"/>
              <a:gd name="connsiteY977" fmla="*/ 1907113 h 6246801"/>
              <a:gd name="connsiteX978" fmla="*/ 6894462 w 9384838"/>
              <a:gd name="connsiteY978" fmla="*/ 1956897 h 6246801"/>
              <a:gd name="connsiteX979" fmla="*/ 6819242 w 9384838"/>
              <a:gd name="connsiteY979" fmla="*/ 2081899 h 6246801"/>
              <a:gd name="connsiteX980" fmla="*/ 6793800 w 9384838"/>
              <a:gd name="connsiteY980" fmla="*/ 2006676 h 6246801"/>
              <a:gd name="connsiteX981" fmla="*/ 6668802 w 9384838"/>
              <a:gd name="connsiteY981" fmla="*/ 1931450 h 6246801"/>
              <a:gd name="connsiteX982" fmla="*/ 6542697 w 9384838"/>
              <a:gd name="connsiteY982" fmla="*/ 1831894 h 6246801"/>
              <a:gd name="connsiteX983" fmla="*/ 6467477 w 9384838"/>
              <a:gd name="connsiteY983" fmla="*/ 1705789 h 6246801"/>
              <a:gd name="connsiteX984" fmla="*/ 6417699 w 9384838"/>
              <a:gd name="connsiteY984" fmla="*/ 1681452 h 6246801"/>
              <a:gd name="connsiteX985" fmla="*/ 6342479 w 9384838"/>
              <a:gd name="connsiteY985" fmla="*/ 1580786 h 6246801"/>
              <a:gd name="connsiteX986" fmla="*/ 6217481 w 9384838"/>
              <a:gd name="connsiteY986" fmla="*/ 1555343 h 6246801"/>
              <a:gd name="connsiteX987" fmla="*/ 6091377 w 9384838"/>
              <a:gd name="connsiteY987" fmla="*/ 1606229 h 6246801"/>
              <a:gd name="connsiteX988" fmla="*/ 5991821 w 9384838"/>
              <a:gd name="connsiteY988" fmla="*/ 1681452 h 6246801"/>
              <a:gd name="connsiteX989" fmla="*/ 5966379 w 9384838"/>
              <a:gd name="connsiteY989" fmla="*/ 1630565 h 6246801"/>
              <a:gd name="connsiteX990" fmla="*/ 5966379 w 9384838"/>
              <a:gd name="connsiteY990" fmla="*/ 1580786 h 6246801"/>
              <a:gd name="connsiteX991" fmla="*/ 5916601 w 9384838"/>
              <a:gd name="connsiteY991" fmla="*/ 1531005 h 6246801"/>
              <a:gd name="connsiteX992" fmla="*/ 5940937 w 9384838"/>
              <a:gd name="connsiteY992" fmla="*/ 1505563 h 6246801"/>
              <a:gd name="connsiteX993" fmla="*/ 5891159 w 9384838"/>
              <a:gd name="connsiteY993" fmla="*/ 1480122 h 6246801"/>
              <a:gd name="connsiteX994" fmla="*/ 5840275 w 9384838"/>
              <a:gd name="connsiteY994" fmla="*/ 1480122 h 6246801"/>
              <a:gd name="connsiteX995" fmla="*/ 5815939 w 9384838"/>
              <a:gd name="connsiteY995" fmla="*/ 1455784 h 6246801"/>
              <a:gd name="connsiteX996" fmla="*/ 5740719 w 9384838"/>
              <a:gd name="connsiteY996" fmla="*/ 1505563 h 6246801"/>
              <a:gd name="connsiteX997" fmla="*/ 5665499 w 9384838"/>
              <a:gd name="connsiteY997" fmla="*/ 1606229 h 6246801"/>
              <a:gd name="connsiteX998" fmla="*/ 5715277 w 9384838"/>
              <a:gd name="connsiteY998" fmla="*/ 1656009 h 6246801"/>
              <a:gd name="connsiteX999" fmla="*/ 5765055 w 9384838"/>
              <a:gd name="connsiteY999" fmla="*/ 1731231 h 6246801"/>
              <a:gd name="connsiteX1000" fmla="*/ 5840275 w 9384838"/>
              <a:gd name="connsiteY1000" fmla="*/ 1731231 h 6246801"/>
              <a:gd name="connsiteX1001" fmla="*/ 5916601 w 9384838"/>
              <a:gd name="connsiteY1001" fmla="*/ 1881669 h 6246801"/>
              <a:gd name="connsiteX1002" fmla="*/ 5966379 w 9384838"/>
              <a:gd name="connsiteY1002" fmla="*/ 1956897 h 6246801"/>
              <a:gd name="connsiteX1003" fmla="*/ 5891159 w 9384838"/>
              <a:gd name="connsiteY1003" fmla="*/ 2006676 h 6246801"/>
              <a:gd name="connsiteX1004" fmla="*/ 5815939 w 9384838"/>
              <a:gd name="connsiteY1004" fmla="*/ 1931450 h 6246801"/>
              <a:gd name="connsiteX1005" fmla="*/ 5765055 w 9384838"/>
              <a:gd name="connsiteY1005" fmla="*/ 1881669 h 6246801"/>
              <a:gd name="connsiteX1006" fmla="*/ 5715277 w 9384838"/>
              <a:gd name="connsiteY1006" fmla="*/ 1931450 h 6246801"/>
              <a:gd name="connsiteX1007" fmla="*/ 5665499 w 9384838"/>
              <a:gd name="connsiteY1007" fmla="*/ 1931450 h 6246801"/>
              <a:gd name="connsiteX1008" fmla="*/ 5640056 w 9384838"/>
              <a:gd name="connsiteY1008" fmla="*/ 2006676 h 6246801"/>
              <a:gd name="connsiteX1009" fmla="*/ 5590278 w 9384838"/>
              <a:gd name="connsiteY1009" fmla="*/ 2006676 h 6246801"/>
              <a:gd name="connsiteX1010" fmla="*/ 5515058 w 9384838"/>
              <a:gd name="connsiteY1010" fmla="*/ 2081899 h 6246801"/>
              <a:gd name="connsiteX1011" fmla="*/ 5464174 w 9384838"/>
              <a:gd name="connsiteY1011" fmla="*/ 2057559 h 6246801"/>
              <a:gd name="connsiteX1012" fmla="*/ 5464174 w 9384838"/>
              <a:gd name="connsiteY1012" fmla="*/ 1956897 h 6246801"/>
              <a:gd name="connsiteX1013" fmla="*/ 5489616 w 9384838"/>
              <a:gd name="connsiteY1013" fmla="*/ 1881669 h 6246801"/>
              <a:gd name="connsiteX1014" fmla="*/ 5564836 w 9384838"/>
              <a:gd name="connsiteY1014" fmla="*/ 1831894 h 6246801"/>
              <a:gd name="connsiteX1015" fmla="*/ 5590278 w 9384838"/>
              <a:gd name="connsiteY1015" fmla="*/ 1756674 h 6246801"/>
              <a:gd name="connsiteX1016" fmla="*/ 5539394 w 9384838"/>
              <a:gd name="connsiteY1016" fmla="*/ 1656009 h 6246801"/>
              <a:gd name="connsiteX1017" fmla="*/ 5515058 w 9384838"/>
              <a:gd name="connsiteY1017" fmla="*/ 1656009 h 6246801"/>
              <a:gd name="connsiteX1018" fmla="*/ 5515058 w 9384838"/>
              <a:gd name="connsiteY1018" fmla="*/ 1606229 h 6246801"/>
              <a:gd name="connsiteX1019" fmla="*/ 5489616 w 9384838"/>
              <a:gd name="connsiteY1019" fmla="*/ 1580786 h 6246801"/>
              <a:gd name="connsiteX1020" fmla="*/ 5489616 w 9384838"/>
              <a:gd name="connsiteY1020" fmla="*/ 1531005 h 6246801"/>
              <a:gd name="connsiteX1021" fmla="*/ 5539394 w 9384838"/>
              <a:gd name="connsiteY1021" fmla="*/ 1455784 h 6246801"/>
              <a:gd name="connsiteX1022" fmla="*/ 5539394 w 9384838"/>
              <a:gd name="connsiteY1022" fmla="*/ 1404898 h 6246801"/>
              <a:gd name="connsiteX1023" fmla="*/ 5564836 w 9384838"/>
              <a:gd name="connsiteY1023" fmla="*/ 1355118 h 6246801"/>
              <a:gd name="connsiteX1024" fmla="*/ 5614614 w 9384838"/>
              <a:gd name="connsiteY1024" fmla="*/ 1379454 h 6246801"/>
              <a:gd name="connsiteX1025" fmla="*/ 5689834 w 9384838"/>
              <a:gd name="connsiteY1025" fmla="*/ 1355118 h 6246801"/>
              <a:gd name="connsiteX1026" fmla="*/ 5740719 w 9384838"/>
              <a:gd name="connsiteY1026" fmla="*/ 1329675 h 6246801"/>
              <a:gd name="connsiteX1027" fmla="*/ 5765055 w 9384838"/>
              <a:gd name="connsiteY1027" fmla="*/ 1355118 h 6246801"/>
              <a:gd name="connsiteX1028" fmla="*/ 5815939 w 9384838"/>
              <a:gd name="connsiteY1028" fmla="*/ 1279895 h 6246801"/>
              <a:gd name="connsiteX1029" fmla="*/ 5891159 w 9384838"/>
              <a:gd name="connsiteY1029" fmla="*/ 1254452 h 6246801"/>
              <a:gd name="connsiteX1030" fmla="*/ 5891159 w 9384838"/>
              <a:gd name="connsiteY1030" fmla="*/ 1179229 h 6246801"/>
              <a:gd name="connsiteX1031" fmla="*/ 5840275 w 9384838"/>
              <a:gd name="connsiteY1031" fmla="*/ 1104007 h 6246801"/>
              <a:gd name="connsiteX1032" fmla="*/ 5865717 w 9384838"/>
              <a:gd name="connsiteY1032" fmla="*/ 1054227 h 6246801"/>
              <a:gd name="connsiteX1033" fmla="*/ 5916601 w 9384838"/>
              <a:gd name="connsiteY1033" fmla="*/ 1054227 h 6246801"/>
              <a:gd name="connsiteX1034" fmla="*/ 6041599 w 9384838"/>
              <a:gd name="connsiteY1034" fmla="*/ 1179229 h 6246801"/>
              <a:gd name="connsiteX1035" fmla="*/ 6091377 w 9384838"/>
              <a:gd name="connsiteY1035" fmla="*/ 1153786 h 6246801"/>
              <a:gd name="connsiteX1036" fmla="*/ 6091377 w 9384838"/>
              <a:gd name="connsiteY1036" fmla="*/ 1204672 h 6246801"/>
              <a:gd name="connsiteX1037" fmla="*/ 6166597 w 9384838"/>
              <a:gd name="connsiteY1037" fmla="*/ 1254452 h 6246801"/>
              <a:gd name="connsiteX1038" fmla="*/ 6292701 w 9384838"/>
              <a:gd name="connsiteY1038" fmla="*/ 1179229 h 6246801"/>
              <a:gd name="connsiteX1039" fmla="*/ 6317037 w 9384838"/>
              <a:gd name="connsiteY1039" fmla="*/ 1129449 h 6246801"/>
              <a:gd name="connsiteX1040" fmla="*/ 6292701 w 9384838"/>
              <a:gd name="connsiteY1040" fmla="*/ 1054227 h 6246801"/>
              <a:gd name="connsiteX1041" fmla="*/ 6317037 w 9384838"/>
              <a:gd name="connsiteY1041" fmla="*/ 1003341 h 6246801"/>
              <a:gd name="connsiteX1042" fmla="*/ 6317037 w 9384838"/>
              <a:gd name="connsiteY1042" fmla="*/ 953562 h 6246801"/>
              <a:gd name="connsiteX1043" fmla="*/ 6342479 w 9384838"/>
              <a:gd name="connsiteY1043" fmla="*/ 903783 h 6246801"/>
              <a:gd name="connsiteX1044" fmla="*/ 6443141 w 9384838"/>
              <a:gd name="connsiteY1044" fmla="*/ 878340 h 6246801"/>
              <a:gd name="connsiteX1045" fmla="*/ 6492919 w 9384838"/>
              <a:gd name="connsiteY1045" fmla="*/ 803117 h 6246801"/>
              <a:gd name="connsiteX1046" fmla="*/ 6518361 w 9384838"/>
              <a:gd name="connsiteY1046" fmla="*/ 652667 h 6246801"/>
              <a:gd name="connsiteX1047" fmla="*/ 6619024 w 9384838"/>
              <a:gd name="connsiteY1047" fmla="*/ 526559 h 6246801"/>
              <a:gd name="connsiteX1048" fmla="*/ 6643360 w 9384838"/>
              <a:gd name="connsiteY1048" fmla="*/ 300891 h 6246801"/>
              <a:gd name="connsiteX1049" fmla="*/ 6619024 w 9384838"/>
              <a:gd name="connsiteY1049" fmla="*/ 125002 h 6246801"/>
              <a:gd name="connsiteX1050" fmla="*/ 6694244 w 9384838"/>
              <a:gd name="connsiteY1050" fmla="*/ 49779 h 6246801"/>
              <a:gd name="connsiteX1051" fmla="*/ 6769464 w 9384838"/>
              <a:gd name="connsiteY1051" fmla="*/ 49779 h 6246801"/>
              <a:gd name="connsiteX1052" fmla="*/ 6819242 w 9384838"/>
              <a:gd name="connsiteY105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62 w 9384838"/>
              <a:gd name="connsiteY666" fmla="*/ 4566457 h 6246801"/>
              <a:gd name="connsiteX667" fmla="*/ 2931045 w 9384838"/>
              <a:gd name="connsiteY667" fmla="*/ 4616236 h 6246801"/>
              <a:gd name="connsiteX668" fmla="*/ 2980823 w 9384838"/>
              <a:gd name="connsiteY668" fmla="*/ 4641679 h 6246801"/>
              <a:gd name="connsiteX669" fmla="*/ 3006265 w 9384838"/>
              <a:gd name="connsiteY669" fmla="*/ 4616236 h 6246801"/>
              <a:gd name="connsiteX670" fmla="*/ 3030601 w 9384838"/>
              <a:gd name="connsiteY670" fmla="*/ 4616236 h 6246801"/>
              <a:gd name="connsiteX671" fmla="*/ 3056044 w 9384838"/>
              <a:gd name="connsiteY671" fmla="*/ 4590793 h 6246801"/>
              <a:gd name="connsiteX672" fmla="*/ 3105820 w 9384838"/>
              <a:gd name="connsiteY672" fmla="*/ 4590793 h 6246801"/>
              <a:gd name="connsiteX673" fmla="*/ 3131263 w 9384838"/>
              <a:gd name="connsiteY673" fmla="*/ 4541014 h 6246801"/>
              <a:gd name="connsiteX674" fmla="*/ 3131263 w 9384838"/>
              <a:gd name="connsiteY674" fmla="*/ 4590793 h 6246801"/>
              <a:gd name="connsiteX675" fmla="*/ 3156704 w 9384838"/>
              <a:gd name="connsiteY675" fmla="*/ 4566457 h 6246801"/>
              <a:gd name="connsiteX676" fmla="*/ 3181041 w 9384838"/>
              <a:gd name="connsiteY676" fmla="*/ 4515571 h 6246801"/>
              <a:gd name="connsiteX677" fmla="*/ 3156704 w 9384838"/>
              <a:gd name="connsiteY677" fmla="*/ 4440348 h 6246801"/>
              <a:gd name="connsiteX678" fmla="*/ 3131263 w 9384838"/>
              <a:gd name="connsiteY678" fmla="*/ 4416011 h 6246801"/>
              <a:gd name="connsiteX679" fmla="*/ 3181041 w 9384838"/>
              <a:gd name="connsiteY679" fmla="*/ 4365125 h 6246801"/>
              <a:gd name="connsiteX680" fmla="*/ 3231924 w 9384838"/>
              <a:gd name="connsiteY680" fmla="*/ 4340788 h 6246801"/>
              <a:gd name="connsiteX681" fmla="*/ 3256260 w 9384838"/>
              <a:gd name="connsiteY681" fmla="*/ 4289902 h 6246801"/>
              <a:gd name="connsiteX682" fmla="*/ 3281703 w 9384838"/>
              <a:gd name="connsiteY682" fmla="*/ 4289902 h 6246801"/>
              <a:gd name="connsiteX683" fmla="*/ 3281705 w 9384838"/>
              <a:gd name="connsiteY683" fmla="*/ 4289902 h 6246801"/>
              <a:gd name="connsiteX684" fmla="*/ 3307147 w 9384838"/>
              <a:gd name="connsiteY684" fmla="*/ 4265565 h 6246801"/>
              <a:gd name="connsiteX685" fmla="*/ 3356924 w 9384838"/>
              <a:gd name="connsiteY685" fmla="*/ 4265565 h 6246801"/>
              <a:gd name="connsiteX686" fmla="*/ 3457589 w 9384838"/>
              <a:gd name="connsiteY686" fmla="*/ 4190342 h 6246801"/>
              <a:gd name="connsiteX687" fmla="*/ 3558250 w 9384838"/>
              <a:gd name="connsiteY687" fmla="*/ 4089676 h 6246801"/>
              <a:gd name="connsiteX688" fmla="*/ 3582585 w 9384838"/>
              <a:gd name="connsiteY688" fmla="*/ 4014453 h 6246801"/>
              <a:gd name="connsiteX689" fmla="*/ 3608026 w 9384838"/>
              <a:gd name="connsiteY689" fmla="*/ 3989010 h 6246801"/>
              <a:gd name="connsiteX690" fmla="*/ 3582585 w 9384838"/>
              <a:gd name="connsiteY690" fmla="*/ 3963567 h 6246801"/>
              <a:gd name="connsiteX691" fmla="*/ 3608026 w 9384838"/>
              <a:gd name="connsiteY691" fmla="*/ 3913787 h 6246801"/>
              <a:gd name="connsiteX692" fmla="*/ 3582585 w 9384838"/>
              <a:gd name="connsiteY692" fmla="*/ 3888344 h 6246801"/>
              <a:gd name="connsiteX693" fmla="*/ 3608026 w 9384838"/>
              <a:gd name="connsiteY693" fmla="*/ 3838565 h 6246801"/>
              <a:gd name="connsiteX694" fmla="*/ 3633468 w 9384838"/>
              <a:gd name="connsiteY694" fmla="*/ 3813122 h 6246801"/>
              <a:gd name="connsiteX695" fmla="*/ 3683247 w 9384838"/>
              <a:gd name="connsiteY695" fmla="*/ 3788785 h 6246801"/>
              <a:gd name="connsiteX696" fmla="*/ 3708689 w 9384838"/>
              <a:gd name="connsiteY696" fmla="*/ 3813122 h 6246801"/>
              <a:gd name="connsiteX697" fmla="*/ 3783908 w 9384838"/>
              <a:gd name="connsiteY697" fmla="*/ 3788785 h 6246801"/>
              <a:gd name="connsiteX698" fmla="*/ 3883464 w 9384838"/>
              <a:gd name="connsiteY698" fmla="*/ 3763342 h 6246801"/>
              <a:gd name="connsiteX699" fmla="*/ 3883464 w 9384838"/>
              <a:gd name="connsiteY699" fmla="*/ 3813122 h 6246801"/>
              <a:gd name="connsiteX700" fmla="*/ 3833686 w 9384838"/>
              <a:gd name="connsiteY700" fmla="*/ 3813122 h 6246801"/>
              <a:gd name="connsiteX701" fmla="*/ 3808245 w 9384838"/>
              <a:gd name="connsiteY701" fmla="*/ 3838565 h 6246801"/>
              <a:gd name="connsiteX702" fmla="*/ 3808245 w 9384838"/>
              <a:gd name="connsiteY702" fmla="*/ 3888344 h 6246801"/>
              <a:gd name="connsiteX703" fmla="*/ 3758467 w 9384838"/>
              <a:gd name="connsiteY703" fmla="*/ 3864008 h 6246801"/>
              <a:gd name="connsiteX704" fmla="*/ 3708689 w 9384838"/>
              <a:gd name="connsiteY704" fmla="*/ 3913787 h 6246801"/>
              <a:gd name="connsiteX705" fmla="*/ 3683247 w 9384838"/>
              <a:gd name="connsiteY705" fmla="*/ 3888344 h 6246801"/>
              <a:gd name="connsiteX706" fmla="*/ 3633468 w 9384838"/>
              <a:gd name="connsiteY706" fmla="*/ 3913787 h 6246801"/>
              <a:gd name="connsiteX707" fmla="*/ 3657804 w 9384838"/>
              <a:gd name="connsiteY707" fmla="*/ 3939230 h 6246801"/>
              <a:gd name="connsiteX708" fmla="*/ 3633468 w 9384838"/>
              <a:gd name="connsiteY708" fmla="*/ 3963567 h 6246801"/>
              <a:gd name="connsiteX709" fmla="*/ 3657804 w 9384838"/>
              <a:gd name="connsiteY709" fmla="*/ 3963567 h 6246801"/>
              <a:gd name="connsiteX710" fmla="*/ 3683247 w 9384838"/>
              <a:gd name="connsiteY710" fmla="*/ 3989010 h 6246801"/>
              <a:gd name="connsiteX711" fmla="*/ 3708689 w 9384838"/>
              <a:gd name="connsiteY711" fmla="*/ 3989010 h 6246801"/>
              <a:gd name="connsiteX712" fmla="*/ 3708689 w 9384838"/>
              <a:gd name="connsiteY712" fmla="*/ 4014453 h 6246801"/>
              <a:gd name="connsiteX713" fmla="*/ 3708688 w 9384838"/>
              <a:gd name="connsiteY713" fmla="*/ 4014453 h 6246801"/>
              <a:gd name="connsiteX714" fmla="*/ 3657804 w 9384838"/>
              <a:gd name="connsiteY714" fmla="*/ 4064233 h 6246801"/>
              <a:gd name="connsiteX715" fmla="*/ 3683246 w 9384838"/>
              <a:gd name="connsiteY715" fmla="*/ 4139455 h 6246801"/>
              <a:gd name="connsiteX716" fmla="*/ 3808243 w 9384838"/>
              <a:gd name="connsiteY716" fmla="*/ 4164898 h 6246801"/>
              <a:gd name="connsiteX717" fmla="*/ 3833684 w 9384838"/>
              <a:gd name="connsiteY717" fmla="*/ 4089676 h 6246801"/>
              <a:gd name="connsiteX718" fmla="*/ 3958666 w 9384838"/>
              <a:gd name="connsiteY718" fmla="*/ 4089676 h 6246801"/>
              <a:gd name="connsiteX719" fmla="*/ 4084770 w 9384838"/>
              <a:gd name="connsiteY719" fmla="*/ 4064233 h 6246801"/>
              <a:gd name="connsiteX720" fmla="*/ 4185432 w 9384838"/>
              <a:gd name="connsiteY720" fmla="*/ 4064233 h 6246801"/>
              <a:gd name="connsiteX721" fmla="*/ 4460870 w 9384838"/>
              <a:gd name="connsiteY721" fmla="*/ 3888345 h 6246801"/>
              <a:gd name="connsiteX722" fmla="*/ 4510648 w 9384838"/>
              <a:gd name="connsiteY722" fmla="*/ 3763342 h 6246801"/>
              <a:gd name="connsiteX723" fmla="*/ 4761751 w 9384838"/>
              <a:gd name="connsiteY723" fmla="*/ 3713562 h 6246801"/>
              <a:gd name="connsiteX724" fmla="*/ 4836971 w 9384838"/>
              <a:gd name="connsiteY724" fmla="*/ 3612896 h 6246801"/>
              <a:gd name="connsiteX725" fmla="*/ 4887855 w 9384838"/>
              <a:gd name="connsiteY725" fmla="*/ 3487894 h 6246801"/>
              <a:gd name="connsiteX726" fmla="*/ 4887855 w 9384838"/>
              <a:gd name="connsiteY726" fmla="*/ 3487893 h 6246801"/>
              <a:gd name="connsiteX727" fmla="*/ 4937633 w 9384838"/>
              <a:gd name="connsiteY727" fmla="*/ 3437007 h 6246801"/>
              <a:gd name="connsiteX728" fmla="*/ 5012854 w 9384838"/>
              <a:gd name="connsiteY728" fmla="*/ 3387227 h 6246801"/>
              <a:gd name="connsiteX729" fmla="*/ 5038296 w 9384838"/>
              <a:gd name="connsiteY729" fmla="*/ 3336341 h 6246801"/>
              <a:gd name="connsiteX730" fmla="*/ 5113516 w 9384838"/>
              <a:gd name="connsiteY730" fmla="*/ 3236782 h 6246801"/>
              <a:gd name="connsiteX731" fmla="*/ 5137852 w 9384838"/>
              <a:gd name="connsiteY731" fmla="*/ 3185896 h 6246801"/>
              <a:gd name="connsiteX732" fmla="*/ 5163294 w 9384838"/>
              <a:gd name="connsiteY732" fmla="*/ 3161560 h 6246801"/>
              <a:gd name="connsiteX733" fmla="*/ 5238514 w 9384838"/>
              <a:gd name="connsiteY733" fmla="*/ 3011116 h 6246801"/>
              <a:gd name="connsiteX734" fmla="*/ 5263957 w 9384838"/>
              <a:gd name="connsiteY734" fmla="*/ 2860672 h 6246801"/>
              <a:gd name="connsiteX735" fmla="*/ 5188736 w 9384838"/>
              <a:gd name="connsiteY735" fmla="*/ 2809788 h 6246801"/>
              <a:gd name="connsiteX736" fmla="*/ 5163294 w 9384838"/>
              <a:gd name="connsiteY736" fmla="*/ 2835229 h 6246801"/>
              <a:gd name="connsiteX737" fmla="*/ 5137852 w 9384838"/>
              <a:gd name="connsiteY737" fmla="*/ 2835229 h 6246801"/>
              <a:gd name="connsiteX738" fmla="*/ 5137852 w 9384838"/>
              <a:gd name="connsiteY738" fmla="*/ 2785450 h 6246801"/>
              <a:gd name="connsiteX739" fmla="*/ 5188736 w 9384838"/>
              <a:gd name="connsiteY739" fmla="*/ 2785450 h 6246801"/>
              <a:gd name="connsiteX740" fmla="*/ 5263957 w 9384838"/>
              <a:gd name="connsiteY740" fmla="*/ 2734563 h 6246801"/>
              <a:gd name="connsiteX741" fmla="*/ 5339177 w 9384838"/>
              <a:gd name="connsiteY741" fmla="*/ 2609561 h 6246801"/>
              <a:gd name="connsiteX742" fmla="*/ 5289399 w 9384838"/>
              <a:gd name="connsiteY742" fmla="*/ 2534339 h 6246801"/>
              <a:gd name="connsiteX743" fmla="*/ 5289931 w 9384838"/>
              <a:gd name="connsiteY743" fmla="*/ 2534660 h 6246801"/>
              <a:gd name="connsiteX744" fmla="*/ 5289398 w 9384838"/>
              <a:gd name="connsiteY744" fmla="*/ 2534339 h 6246801"/>
              <a:gd name="connsiteX745" fmla="*/ 5313734 w 9384838"/>
              <a:gd name="connsiteY745" fmla="*/ 2483451 h 6246801"/>
              <a:gd name="connsiteX746" fmla="*/ 5289398 w 9384838"/>
              <a:gd name="connsiteY746" fmla="*/ 2459115 h 6246801"/>
              <a:gd name="connsiteX747" fmla="*/ 5364618 w 9384838"/>
              <a:gd name="connsiteY747" fmla="*/ 2408231 h 6246801"/>
              <a:gd name="connsiteX748" fmla="*/ 5388954 w 9384838"/>
              <a:gd name="connsiteY748" fmla="*/ 2433674 h 6246801"/>
              <a:gd name="connsiteX749" fmla="*/ 5464174 w 9384838"/>
              <a:gd name="connsiteY749" fmla="*/ 2408231 h 6246801"/>
              <a:gd name="connsiteX750" fmla="*/ 5515059 w 9384838"/>
              <a:gd name="connsiteY750" fmla="*/ 2333007 h 6246801"/>
              <a:gd name="connsiteX751" fmla="*/ 5539394 w 9384838"/>
              <a:gd name="connsiteY751" fmla="*/ 2257785 h 6246801"/>
              <a:gd name="connsiteX752" fmla="*/ 5539394 w 9384838"/>
              <a:gd name="connsiteY752" fmla="*/ 2233447 h 6246801"/>
              <a:gd name="connsiteX753" fmla="*/ 5564837 w 9384838"/>
              <a:gd name="connsiteY753" fmla="*/ 2182565 h 6246801"/>
              <a:gd name="connsiteX754" fmla="*/ 5614615 w 9384838"/>
              <a:gd name="connsiteY754" fmla="*/ 2233447 h 6246801"/>
              <a:gd name="connsiteX755" fmla="*/ 5640057 w 9384838"/>
              <a:gd name="connsiteY755" fmla="*/ 2208005 h 6246801"/>
              <a:gd name="connsiteX756" fmla="*/ 5665499 w 9384838"/>
              <a:gd name="connsiteY756" fmla="*/ 2233447 h 6246801"/>
              <a:gd name="connsiteX757" fmla="*/ 5665499 w 9384838"/>
              <a:gd name="connsiteY757" fmla="*/ 2257785 h 6246801"/>
              <a:gd name="connsiteX758" fmla="*/ 5640057 w 9384838"/>
              <a:gd name="connsiteY758" fmla="*/ 2408231 h 6246801"/>
              <a:gd name="connsiteX759" fmla="*/ 5689835 w 9384838"/>
              <a:gd name="connsiteY759" fmla="*/ 2433674 h 6246801"/>
              <a:gd name="connsiteX760" fmla="*/ 5740719 w 9384838"/>
              <a:gd name="connsiteY760" fmla="*/ 2408231 h 6246801"/>
              <a:gd name="connsiteX761" fmla="*/ 5765055 w 9384838"/>
              <a:gd name="connsiteY761" fmla="*/ 2358450 h 6246801"/>
              <a:gd name="connsiteX762" fmla="*/ 5840275 w 9384838"/>
              <a:gd name="connsiteY762" fmla="*/ 2459115 h 6246801"/>
              <a:gd name="connsiteX763" fmla="*/ 5891159 w 9384838"/>
              <a:gd name="connsiteY763" fmla="*/ 2408231 h 6246801"/>
              <a:gd name="connsiteX764" fmla="*/ 5940937 w 9384838"/>
              <a:gd name="connsiteY764" fmla="*/ 2283229 h 6246801"/>
              <a:gd name="connsiteX765" fmla="*/ 5891159 w 9384838"/>
              <a:gd name="connsiteY765" fmla="*/ 2208005 h 6246801"/>
              <a:gd name="connsiteX766" fmla="*/ 5840275 w 9384838"/>
              <a:gd name="connsiteY766" fmla="*/ 2257785 h 6246801"/>
              <a:gd name="connsiteX767" fmla="*/ 5715277 w 9384838"/>
              <a:gd name="connsiteY767" fmla="*/ 2283229 h 6246801"/>
              <a:gd name="connsiteX768" fmla="*/ 5765055 w 9384838"/>
              <a:gd name="connsiteY768" fmla="*/ 2132783 h 6246801"/>
              <a:gd name="connsiteX769" fmla="*/ 5840275 w 9384838"/>
              <a:gd name="connsiteY769" fmla="*/ 2081897 h 6246801"/>
              <a:gd name="connsiteX770" fmla="*/ 8270546 w 9384838"/>
              <a:gd name="connsiteY770" fmla="*/ 1474959 h 6246801"/>
              <a:gd name="connsiteX771" fmla="*/ 8282255 w 9384838"/>
              <a:gd name="connsiteY771" fmla="*/ 1480813 h 6246801"/>
              <a:gd name="connsiteX772" fmla="*/ 8274449 w 9384838"/>
              <a:gd name="connsiteY772" fmla="*/ 1490571 h 6246801"/>
              <a:gd name="connsiteX773" fmla="*/ 8264691 w 9384838"/>
              <a:gd name="connsiteY773" fmla="*/ 1491546 h 6246801"/>
              <a:gd name="connsiteX774" fmla="*/ 8247128 w 9384838"/>
              <a:gd name="connsiteY774" fmla="*/ 1501304 h 6246801"/>
              <a:gd name="connsiteX775" fmla="*/ 8250055 w 9384838"/>
              <a:gd name="connsiteY775" fmla="*/ 1485692 h 6246801"/>
              <a:gd name="connsiteX776" fmla="*/ 8265667 w 9384838"/>
              <a:gd name="connsiteY776" fmla="*/ 1485692 h 6246801"/>
              <a:gd name="connsiteX777" fmla="*/ 8270546 w 9384838"/>
              <a:gd name="connsiteY777" fmla="*/ 1474959 h 6246801"/>
              <a:gd name="connsiteX778" fmla="*/ 8187608 w 9384838"/>
              <a:gd name="connsiteY778" fmla="*/ 1463250 h 6246801"/>
              <a:gd name="connsiteX779" fmla="*/ 8203220 w 9384838"/>
              <a:gd name="connsiteY779" fmla="*/ 1472032 h 6246801"/>
              <a:gd name="connsiteX780" fmla="*/ 8215904 w 9384838"/>
              <a:gd name="connsiteY780" fmla="*/ 1471056 h 6246801"/>
              <a:gd name="connsiteX781" fmla="*/ 8214929 w 9384838"/>
              <a:gd name="connsiteY781" fmla="*/ 1479838 h 6246801"/>
              <a:gd name="connsiteX782" fmla="*/ 8216880 w 9384838"/>
              <a:gd name="connsiteY782" fmla="*/ 1484717 h 6246801"/>
              <a:gd name="connsiteX783" fmla="*/ 8195414 w 9384838"/>
              <a:gd name="connsiteY783" fmla="*/ 1482765 h 6246801"/>
              <a:gd name="connsiteX784" fmla="*/ 8197365 w 9384838"/>
              <a:gd name="connsiteY784" fmla="*/ 1476909 h 6246801"/>
              <a:gd name="connsiteX785" fmla="*/ 8187608 w 9384838"/>
              <a:gd name="connsiteY785" fmla="*/ 1463250 h 6246801"/>
              <a:gd name="connsiteX786" fmla="*/ 8289085 w 9384838"/>
              <a:gd name="connsiteY786" fmla="*/ 1415439 h 6246801"/>
              <a:gd name="connsiteX787" fmla="*/ 8307624 w 9384838"/>
              <a:gd name="connsiteY787" fmla="*/ 1425197 h 6246801"/>
              <a:gd name="connsiteX788" fmla="*/ 8318357 w 9384838"/>
              <a:gd name="connsiteY788" fmla="*/ 1429100 h 6246801"/>
              <a:gd name="connsiteX789" fmla="*/ 8307624 w 9384838"/>
              <a:gd name="connsiteY789" fmla="*/ 1443734 h 6246801"/>
              <a:gd name="connsiteX790" fmla="*/ 8313478 w 9384838"/>
              <a:gd name="connsiteY790" fmla="*/ 1452516 h 6246801"/>
              <a:gd name="connsiteX791" fmla="*/ 8282255 w 9384838"/>
              <a:gd name="connsiteY791" fmla="*/ 1469104 h 6246801"/>
              <a:gd name="connsiteX792" fmla="*/ 8280303 w 9384838"/>
              <a:gd name="connsiteY792" fmla="*/ 1453493 h 6246801"/>
              <a:gd name="connsiteX793" fmla="*/ 8269570 w 9384838"/>
              <a:gd name="connsiteY793" fmla="*/ 1425197 h 6246801"/>
              <a:gd name="connsiteX794" fmla="*/ 8289085 w 9384838"/>
              <a:gd name="connsiteY794" fmla="*/ 1415439 h 6246801"/>
              <a:gd name="connsiteX795" fmla="*/ 8360314 w 9384838"/>
              <a:gd name="connsiteY795" fmla="*/ 1357869 h 6246801"/>
              <a:gd name="connsiteX796" fmla="*/ 8376902 w 9384838"/>
              <a:gd name="connsiteY796" fmla="*/ 1366651 h 6246801"/>
              <a:gd name="connsiteX797" fmla="*/ 8379829 w 9384838"/>
              <a:gd name="connsiteY797" fmla="*/ 1382264 h 6246801"/>
              <a:gd name="connsiteX798" fmla="*/ 8349581 w 9384838"/>
              <a:gd name="connsiteY798" fmla="*/ 1375434 h 6246801"/>
              <a:gd name="connsiteX799" fmla="*/ 8360314 w 9384838"/>
              <a:gd name="connsiteY799" fmla="*/ 1357869 h 6246801"/>
              <a:gd name="connsiteX800" fmla="*/ 8571073 w 9384838"/>
              <a:gd name="connsiteY800" fmla="*/ 1228098 h 6246801"/>
              <a:gd name="connsiteX801" fmla="*/ 8597418 w 9384838"/>
              <a:gd name="connsiteY801" fmla="*/ 1253467 h 6246801"/>
              <a:gd name="connsiteX802" fmla="*/ 8592539 w 9384838"/>
              <a:gd name="connsiteY802" fmla="*/ 1260297 h 6246801"/>
              <a:gd name="connsiteX803" fmla="*/ 8592539 w 9384838"/>
              <a:gd name="connsiteY803" fmla="*/ 1272981 h 6246801"/>
              <a:gd name="connsiteX804" fmla="*/ 8572049 w 9384838"/>
              <a:gd name="connsiteY804" fmla="*/ 1273957 h 6246801"/>
              <a:gd name="connsiteX805" fmla="*/ 8561316 w 9384838"/>
              <a:gd name="connsiteY805" fmla="*/ 1285666 h 6246801"/>
              <a:gd name="connsiteX806" fmla="*/ 8554486 w 9384838"/>
              <a:gd name="connsiteY806" fmla="*/ 1302253 h 6246801"/>
              <a:gd name="connsiteX807" fmla="*/ 8533995 w 9384838"/>
              <a:gd name="connsiteY807" fmla="*/ 1311035 h 6246801"/>
              <a:gd name="connsiteX808" fmla="*/ 8510577 w 9384838"/>
              <a:gd name="connsiteY808" fmla="*/ 1309083 h 6246801"/>
              <a:gd name="connsiteX809" fmla="*/ 8505699 w 9384838"/>
              <a:gd name="connsiteY809" fmla="*/ 1331526 h 6246801"/>
              <a:gd name="connsiteX810" fmla="*/ 8494966 w 9384838"/>
              <a:gd name="connsiteY810" fmla="*/ 1335428 h 6246801"/>
              <a:gd name="connsiteX811" fmla="*/ 8482281 w 9384838"/>
              <a:gd name="connsiteY811" fmla="*/ 1312986 h 6246801"/>
              <a:gd name="connsiteX812" fmla="*/ 8474475 w 9384838"/>
              <a:gd name="connsiteY812" fmla="*/ 1303229 h 6246801"/>
              <a:gd name="connsiteX813" fmla="*/ 8467645 w 9384838"/>
              <a:gd name="connsiteY813" fmla="*/ 1279811 h 6246801"/>
              <a:gd name="connsiteX814" fmla="*/ 8476427 w 9384838"/>
              <a:gd name="connsiteY814" fmla="*/ 1270054 h 6246801"/>
              <a:gd name="connsiteX815" fmla="*/ 8524238 w 9384838"/>
              <a:gd name="connsiteY815" fmla="*/ 1261273 h 6246801"/>
              <a:gd name="connsiteX816" fmla="*/ 8551558 w 9384838"/>
              <a:gd name="connsiteY816" fmla="*/ 1236879 h 6246801"/>
              <a:gd name="connsiteX817" fmla="*/ 8567170 w 9384838"/>
              <a:gd name="connsiteY817" fmla="*/ 1237855 h 6246801"/>
              <a:gd name="connsiteX818" fmla="*/ 8571073 w 9384838"/>
              <a:gd name="connsiteY818" fmla="*/ 1228098 h 6246801"/>
              <a:gd name="connsiteX819" fmla="*/ 8306648 w 9384838"/>
              <a:gd name="connsiteY819" fmla="*/ 884639 h 6246801"/>
              <a:gd name="connsiteX820" fmla="*/ 8328114 w 9384838"/>
              <a:gd name="connsiteY820" fmla="*/ 903178 h 6246801"/>
              <a:gd name="connsiteX821" fmla="*/ 8334944 w 9384838"/>
              <a:gd name="connsiteY821" fmla="*/ 917814 h 6246801"/>
              <a:gd name="connsiteX822" fmla="*/ 8368119 w 9384838"/>
              <a:gd name="connsiteY822" fmla="*/ 935377 h 6246801"/>
              <a:gd name="connsiteX823" fmla="*/ 8422761 w 9384838"/>
              <a:gd name="connsiteY823" fmla="*/ 939280 h 6246801"/>
              <a:gd name="connsiteX824" fmla="*/ 8461790 w 9384838"/>
              <a:gd name="connsiteY824" fmla="*/ 922693 h 6246801"/>
              <a:gd name="connsiteX825" fmla="*/ 8450081 w 9384838"/>
              <a:gd name="connsiteY825" fmla="*/ 963674 h 6246801"/>
              <a:gd name="connsiteX826" fmla="*/ 8431542 w 9384838"/>
              <a:gd name="connsiteY826" fmla="*/ 975382 h 6246801"/>
              <a:gd name="connsiteX827" fmla="*/ 8415930 w 9384838"/>
              <a:gd name="connsiteY827" fmla="*/ 963674 h 6246801"/>
              <a:gd name="connsiteX828" fmla="*/ 8397391 w 9384838"/>
              <a:gd name="connsiteY828" fmla="*/ 963674 h 6246801"/>
              <a:gd name="connsiteX829" fmla="*/ 8359338 w 9384838"/>
              <a:gd name="connsiteY829" fmla="*/ 1014411 h 6246801"/>
              <a:gd name="connsiteX830" fmla="*/ 8284206 w 9384838"/>
              <a:gd name="connsiteY830" fmla="*/ 1020265 h 6246801"/>
              <a:gd name="connsiteX831" fmla="*/ 8247128 w 9384838"/>
              <a:gd name="connsiteY831" fmla="*/ 1070028 h 6246801"/>
              <a:gd name="connsiteX832" fmla="*/ 8212977 w 9384838"/>
              <a:gd name="connsiteY832" fmla="*/ 1083688 h 6246801"/>
              <a:gd name="connsiteX833" fmla="*/ 8184681 w 9384838"/>
              <a:gd name="connsiteY833" fmla="*/ 1151014 h 6246801"/>
              <a:gd name="connsiteX834" fmla="*/ 8163215 w 9384838"/>
              <a:gd name="connsiteY834" fmla="*/ 1151014 h 6246801"/>
              <a:gd name="connsiteX835" fmla="*/ 8155409 w 9384838"/>
              <a:gd name="connsiteY835" fmla="*/ 1207607 h 6246801"/>
              <a:gd name="connsiteX836" fmla="*/ 8099792 w 9384838"/>
              <a:gd name="connsiteY836" fmla="*/ 1223219 h 6246801"/>
              <a:gd name="connsiteX837" fmla="*/ 8077350 w 9384838"/>
              <a:gd name="connsiteY837" fmla="*/ 1247612 h 6246801"/>
              <a:gd name="connsiteX838" fmla="*/ 8066617 w 9384838"/>
              <a:gd name="connsiteY838" fmla="*/ 1319817 h 6246801"/>
              <a:gd name="connsiteX839" fmla="*/ 8057835 w 9384838"/>
              <a:gd name="connsiteY839" fmla="*/ 1315914 h 6246801"/>
              <a:gd name="connsiteX840" fmla="*/ 8009048 w 9384838"/>
              <a:gd name="connsiteY840" fmla="*/ 1320793 h 6246801"/>
              <a:gd name="connsiteX841" fmla="*/ 8009048 w 9384838"/>
              <a:gd name="connsiteY841" fmla="*/ 1309084 h 6246801"/>
              <a:gd name="connsiteX842" fmla="*/ 8010024 w 9384838"/>
              <a:gd name="connsiteY842" fmla="*/ 1293472 h 6246801"/>
              <a:gd name="connsiteX843" fmla="*/ 8002218 w 9384838"/>
              <a:gd name="connsiteY843" fmla="*/ 1262248 h 6246801"/>
              <a:gd name="connsiteX844" fmla="*/ 8013927 w 9384838"/>
              <a:gd name="connsiteY844" fmla="*/ 1254442 h 6246801"/>
              <a:gd name="connsiteX845" fmla="*/ 8038320 w 9384838"/>
              <a:gd name="connsiteY845" fmla="*/ 1219316 h 6246801"/>
              <a:gd name="connsiteX846" fmla="*/ 8077350 w 9384838"/>
              <a:gd name="connsiteY846" fmla="*/ 1190044 h 6246801"/>
              <a:gd name="connsiteX847" fmla="*/ 8108573 w 9384838"/>
              <a:gd name="connsiteY847" fmla="*/ 1167602 h 6246801"/>
              <a:gd name="connsiteX848" fmla="*/ 8111501 w 9384838"/>
              <a:gd name="connsiteY848" fmla="*/ 1154917 h 6246801"/>
              <a:gd name="connsiteX849" fmla="*/ 8135894 w 9384838"/>
              <a:gd name="connsiteY849" fmla="*/ 1148087 h 6246801"/>
              <a:gd name="connsiteX850" fmla="*/ 8141748 w 9384838"/>
              <a:gd name="connsiteY850" fmla="*/ 1130524 h 6246801"/>
              <a:gd name="connsiteX851" fmla="*/ 8135894 w 9384838"/>
              <a:gd name="connsiteY851" fmla="*/ 1121742 h 6246801"/>
              <a:gd name="connsiteX852" fmla="*/ 8143700 w 9384838"/>
              <a:gd name="connsiteY852" fmla="*/ 1104179 h 6246801"/>
              <a:gd name="connsiteX853" fmla="*/ 8200293 w 9384838"/>
              <a:gd name="connsiteY853" fmla="*/ 1030998 h 6246801"/>
              <a:gd name="connsiteX854" fmla="*/ 8231516 w 9384838"/>
              <a:gd name="connsiteY854" fmla="*/ 993920 h 6246801"/>
              <a:gd name="connsiteX855" fmla="*/ 8245176 w 9384838"/>
              <a:gd name="connsiteY855" fmla="*/ 957819 h 6246801"/>
              <a:gd name="connsiteX856" fmla="*/ 8258837 w 9384838"/>
              <a:gd name="connsiteY856" fmla="*/ 944159 h 6246801"/>
              <a:gd name="connsiteX857" fmla="*/ 8260788 w 9384838"/>
              <a:gd name="connsiteY857" fmla="*/ 920741 h 6246801"/>
              <a:gd name="connsiteX858" fmla="*/ 8289085 w 9384838"/>
              <a:gd name="connsiteY858" fmla="*/ 889516 h 6246801"/>
              <a:gd name="connsiteX859" fmla="*/ 8306648 w 9384838"/>
              <a:gd name="connsiteY859" fmla="*/ 884639 h 6246801"/>
              <a:gd name="connsiteX860" fmla="*/ 9328245 w 9384838"/>
              <a:gd name="connsiteY860" fmla="*/ 311878 h 6246801"/>
              <a:gd name="connsiteX861" fmla="*/ 9371178 w 9384838"/>
              <a:gd name="connsiteY861" fmla="*/ 317733 h 6246801"/>
              <a:gd name="connsiteX862" fmla="*/ 9384838 w 9384838"/>
              <a:gd name="connsiteY862" fmla="*/ 341150 h 6246801"/>
              <a:gd name="connsiteX863" fmla="*/ 9357517 w 9384838"/>
              <a:gd name="connsiteY863" fmla="*/ 360665 h 6246801"/>
              <a:gd name="connsiteX864" fmla="*/ 9357517 w 9384838"/>
              <a:gd name="connsiteY864" fmla="*/ 378228 h 6246801"/>
              <a:gd name="connsiteX865" fmla="*/ 9371178 w 9384838"/>
              <a:gd name="connsiteY865" fmla="*/ 393840 h 6246801"/>
              <a:gd name="connsiteX866" fmla="*/ 9367275 w 9384838"/>
              <a:gd name="connsiteY866" fmla="*/ 427015 h 6246801"/>
              <a:gd name="connsiteX867" fmla="*/ 9314585 w 9384838"/>
              <a:gd name="connsiteY867" fmla="*/ 427015 h 6246801"/>
              <a:gd name="connsiteX868" fmla="*/ 9250186 w 9384838"/>
              <a:gd name="connsiteY868" fmla="*/ 440675 h 6246801"/>
              <a:gd name="connsiteX869" fmla="*/ 9213108 w 9384838"/>
              <a:gd name="connsiteY869" fmla="*/ 471899 h 6246801"/>
              <a:gd name="connsiteX870" fmla="*/ 9162370 w 9384838"/>
              <a:gd name="connsiteY870" fmla="*/ 491414 h 6246801"/>
              <a:gd name="connsiteX871" fmla="*/ 9099923 w 9384838"/>
              <a:gd name="connsiteY871" fmla="*/ 526540 h 6246801"/>
              <a:gd name="connsiteX872" fmla="*/ 9035524 w 9384838"/>
              <a:gd name="connsiteY872" fmla="*/ 587036 h 6246801"/>
              <a:gd name="connsiteX873" fmla="*/ 8996494 w 9384838"/>
              <a:gd name="connsiteY873" fmla="*/ 635822 h 6246801"/>
              <a:gd name="connsiteX874" fmla="*/ 8961368 w 9384838"/>
              <a:gd name="connsiteY874" fmla="*/ 637774 h 6246801"/>
              <a:gd name="connsiteX875" fmla="*/ 8951610 w 9384838"/>
              <a:gd name="connsiteY875" fmla="*/ 647531 h 6246801"/>
              <a:gd name="connsiteX876" fmla="*/ 8926241 w 9384838"/>
              <a:gd name="connsiteY876" fmla="*/ 637774 h 6246801"/>
              <a:gd name="connsiteX877" fmla="*/ 8916484 w 9384838"/>
              <a:gd name="connsiteY877" fmla="*/ 608501 h 6246801"/>
              <a:gd name="connsiteX878" fmla="*/ 8883309 w 9384838"/>
              <a:gd name="connsiteY878" fmla="*/ 622162 h 6246801"/>
              <a:gd name="connsiteX879" fmla="*/ 8877454 w 9384838"/>
              <a:gd name="connsiteY879" fmla="*/ 651434 h 6246801"/>
              <a:gd name="connsiteX880" fmla="*/ 8887212 w 9384838"/>
              <a:gd name="connsiteY880" fmla="*/ 665094 h 6246801"/>
              <a:gd name="connsiteX881" fmla="*/ 8846231 w 9384838"/>
              <a:gd name="connsiteY881" fmla="*/ 719735 h 6246801"/>
              <a:gd name="connsiteX882" fmla="*/ 8799395 w 9384838"/>
              <a:gd name="connsiteY882" fmla="*/ 749008 h 6246801"/>
              <a:gd name="connsiteX883" fmla="*/ 8766220 w 9384838"/>
              <a:gd name="connsiteY883" fmla="*/ 774380 h 6246801"/>
              <a:gd name="connsiteX884" fmla="*/ 8731094 w 9384838"/>
              <a:gd name="connsiteY884" fmla="*/ 844633 h 6246801"/>
              <a:gd name="connsiteX885" fmla="*/ 8697919 w 9384838"/>
              <a:gd name="connsiteY885" fmla="*/ 862196 h 6246801"/>
              <a:gd name="connsiteX886" fmla="*/ 8666695 w 9384838"/>
              <a:gd name="connsiteY886" fmla="*/ 862196 h 6246801"/>
              <a:gd name="connsiteX887" fmla="*/ 8641326 w 9384838"/>
              <a:gd name="connsiteY887" fmla="*/ 887565 h 6246801"/>
              <a:gd name="connsiteX888" fmla="*/ 8614005 w 9384838"/>
              <a:gd name="connsiteY888" fmla="*/ 932449 h 6246801"/>
              <a:gd name="connsiteX889" fmla="*/ 8590587 w 9384838"/>
              <a:gd name="connsiteY889" fmla="*/ 936351 h 6246801"/>
              <a:gd name="connsiteX890" fmla="*/ 8576927 w 9384838"/>
              <a:gd name="connsiteY890" fmla="*/ 920740 h 6246801"/>
              <a:gd name="connsiteX891" fmla="*/ 8590587 w 9384838"/>
              <a:gd name="connsiteY891" fmla="*/ 885614 h 6246801"/>
              <a:gd name="connsiteX892" fmla="*/ 8602296 w 9384838"/>
              <a:gd name="connsiteY892" fmla="*/ 881711 h 6246801"/>
              <a:gd name="connsiteX893" fmla="*/ 8610102 w 9384838"/>
              <a:gd name="connsiteY893" fmla="*/ 868050 h 6246801"/>
              <a:gd name="connsiteX894" fmla="*/ 8606199 w 9384838"/>
              <a:gd name="connsiteY894" fmla="*/ 850487 h 6246801"/>
              <a:gd name="connsiteX895" fmla="*/ 8612054 w 9384838"/>
              <a:gd name="connsiteY895" fmla="*/ 825118 h 6246801"/>
              <a:gd name="connsiteX896" fmla="*/ 8623762 w 9384838"/>
              <a:gd name="connsiteY896" fmla="*/ 846584 h 6246801"/>
              <a:gd name="connsiteX897" fmla="*/ 8637423 w 9384838"/>
              <a:gd name="connsiteY897" fmla="*/ 848536 h 6246801"/>
              <a:gd name="connsiteX898" fmla="*/ 8649132 w 9384838"/>
              <a:gd name="connsiteY898" fmla="*/ 827069 h 6246801"/>
              <a:gd name="connsiteX899" fmla="*/ 8635471 w 9384838"/>
              <a:gd name="connsiteY899" fmla="*/ 807555 h 6246801"/>
              <a:gd name="connsiteX900" fmla="*/ 8654986 w 9384838"/>
              <a:gd name="connsiteY900" fmla="*/ 807555 h 6246801"/>
              <a:gd name="connsiteX901" fmla="*/ 8664743 w 9384838"/>
              <a:gd name="connsiteY901" fmla="*/ 819263 h 6246801"/>
              <a:gd name="connsiteX902" fmla="*/ 8692064 w 9384838"/>
              <a:gd name="connsiteY902" fmla="*/ 805603 h 6246801"/>
              <a:gd name="connsiteX903" fmla="*/ 8709627 w 9384838"/>
              <a:gd name="connsiteY903" fmla="*/ 778282 h 6246801"/>
              <a:gd name="connsiteX904" fmla="*/ 8711579 w 9384838"/>
              <a:gd name="connsiteY904" fmla="*/ 749008 h 6246801"/>
              <a:gd name="connsiteX905" fmla="*/ 8695967 w 9384838"/>
              <a:gd name="connsiteY905" fmla="*/ 749008 h 6246801"/>
              <a:gd name="connsiteX906" fmla="*/ 8672549 w 9384838"/>
              <a:gd name="connsiteY906" fmla="*/ 745105 h 6246801"/>
              <a:gd name="connsiteX907" fmla="*/ 8668646 w 9384838"/>
              <a:gd name="connsiteY907" fmla="*/ 713881 h 6246801"/>
              <a:gd name="connsiteX908" fmla="*/ 8697919 w 9384838"/>
              <a:gd name="connsiteY908" fmla="*/ 713881 h 6246801"/>
              <a:gd name="connsiteX909" fmla="*/ 8715482 w 9384838"/>
              <a:gd name="connsiteY909" fmla="*/ 731444 h 6246801"/>
              <a:gd name="connsiteX910" fmla="*/ 8733045 w 9384838"/>
              <a:gd name="connsiteY910" fmla="*/ 719735 h 6246801"/>
              <a:gd name="connsiteX911" fmla="*/ 8746705 w 9384838"/>
              <a:gd name="connsiteY911" fmla="*/ 688512 h 6246801"/>
              <a:gd name="connsiteX912" fmla="*/ 8787686 w 9384838"/>
              <a:gd name="connsiteY912" fmla="*/ 674851 h 6246801"/>
              <a:gd name="connsiteX913" fmla="*/ 8811104 w 9384838"/>
              <a:gd name="connsiteY913" fmla="*/ 624114 h 6246801"/>
              <a:gd name="connsiteX914" fmla="*/ 8830619 w 9384838"/>
              <a:gd name="connsiteY914" fmla="*/ 618260 h 6246801"/>
              <a:gd name="connsiteX915" fmla="*/ 8840376 w 9384838"/>
              <a:gd name="connsiteY915" fmla="*/ 600695 h 6246801"/>
              <a:gd name="connsiteX916" fmla="*/ 8832570 w 9384838"/>
              <a:gd name="connsiteY916" fmla="*/ 559715 h 6246801"/>
              <a:gd name="connsiteX917" fmla="*/ 8850134 w 9384838"/>
              <a:gd name="connsiteY917" fmla="*/ 559715 h 6246801"/>
              <a:gd name="connsiteX918" fmla="*/ 8885260 w 9384838"/>
              <a:gd name="connsiteY918" fmla="*/ 573376 h 6246801"/>
              <a:gd name="connsiteX919" fmla="*/ 8902823 w 9384838"/>
              <a:gd name="connsiteY919" fmla="*/ 559715 h 6246801"/>
              <a:gd name="connsiteX920" fmla="*/ 8904775 w 9384838"/>
              <a:gd name="connsiteY920" fmla="*/ 524589 h 6246801"/>
              <a:gd name="connsiteX921" fmla="*/ 8949659 w 9384838"/>
              <a:gd name="connsiteY921" fmla="*/ 497268 h 6246801"/>
              <a:gd name="connsiteX922" fmla="*/ 8976980 w 9384838"/>
              <a:gd name="connsiteY922" fmla="*/ 497268 h 6246801"/>
              <a:gd name="connsiteX923" fmla="*/ 8976980 w 9384838"/>
              <a:gd name="connsiteY923" fmla="*/ 462142 h 6246801"/>
              <a:gd name="connsiteX924" fmla="*/ 8965271 w 9384838"/>
              <a:gd name="connsiteY924" fmla="*/ 419209 h 6246801"/>
              <a:gd name="connsiteX925" fmla="*/ 8973077 w 9384838"/>
              <a:gd name="connsiteY925" fmla="*/ 393840 h 6246801"/>
              <a:gd name="connsiteX926" fmla="*/ 9002349 w 9384838"/>
              <a:gd name="connsiteY926" fmla="*/ 376277 h 6246801"/>
              <a:gd name="connsiteX927" fmla="*/ 9017961 w 9384838"/>
              <a:gd name="connsiteY927" fmla="*/ 403597 h 6246801"/>
              <a:gd name="connsiteX928" fmla="*/ 9041378 w 9384838"/>
              <a:gd name="connsiteY928" fmla="*/ 467996 h 6246801"/>
              <a:gd name="connsiteX929" fmla="*/ 9076505 w 9384838"/>
              <a:gd name="connsiteY929" fmla="*/ 475802 h 6246801"/>
              <a:gd name="connsiteX930" fmla="*/ 9154564 w 9384838"/>
              <a:gd name="connsiteY930" fmla="*/ 458239 h 6246801"/>
              <a:gd name="connsiteX931" fmla="*/ 9209205 w 9384838"/>
              <a:gd name="connsiteY931" fmla="*/ 409452 h 6246801"/>
              <a:gd name="connsiteX932" fmla="*/ 9218963 w 9384838"/>
              <a:gd name="connsiteY932" fmla="*/ 380180 h 6246801"/>
              <a:gd name="connsiteX933" fmla="*/ 9283361 w 9384838"/>
              <a:gd name="connsiteY933" fmla="*/ 325538 h 6246801"/>
              <a:gd name="connsiteX934" fmla="*/ 9328245 w 9384838"/>
              <a:gd name="connsiteY934" fmla="*/ 311878 h 6246801"/>
              <a:gd name="connsiteX935" fmla="*/ 6819242 w 9384838"/>
              <a:gd name="connsiteY935" fmla="*/ 0 h 6246801"/>
              <a:gd name="connsiteX936" fmla="*/ 6869020 w 9384838"/>
              <a:gd name="connsiteY936" fmla="*/ 125002 h 6246801"/>
              <a:gd name="connsiteX937" fmla="*/ 6969682 w 9384838"/>
              <a:gd name="connsiteY937" fmla="*/ 326334 h 6246801"/>
              <a:gd name="connsiteX938" fmla="*/ 6969682 w 9384838"/>
              <a:gd name="connsiteY938" fmla="*/ 401556 h 6246801"/>
              <a:gd name="connsiteX939" fmla="*/ 7094680 w 9384838"/>
              <a:gd name="connsiteY939" fmla="*/ 652667 h 6246801"/>
              <a:gd name="connsiteX940" fmla="*/ 7220784 w 9384838"/>
              <a:gd name="connsiteY940" fmla="*/ 803117 h 6246801"/>
              <a:gd name="connsiteX941" fmla="*/ 7321446 w 9384838"/>
              <a:gd name="connsiteY941" fmla="*/ 903783 h 6246801"/>
              <a:gd name="connsiteX942" fmla="*/ 7321446 w 9384838"/>
              <a:gd name="connsiteY942" fmla="*/ 979004 h 6246801"/>
              <a:gd name="connsiteX943" fmla="*/ 7345782 w 9384838"/>
              <a:gd name="connsiteY943" fmla="*/ 979004 h 6246801"/>
              <a:gd name="connsiteX944" fmla="*/ 7396667 w 9384838"/>
              <a:gd name="connsiteY944" fmla="*/ 1003341 h 6246801"/>
              <a:gd name="connsiteX945" fmla="*/ 7421002 w 9384838"/>
              <a:gd name="connsiteY945" fmla="*/ 979004 h 6246801"/>
              <a:gd name="connsiteX946" fmla="*/ 7496223 w 9384838"/>
              <a:gd name="connsiteY946" fmla="*/ 1003341 h 6246801"/>
              <a:gd name="connsiteX947" fmla="*/ 7446445 w 9384838"/>
              <a:gd name="connsiteY947" fmla="*/ 1054227 h 6246801"/>
              <a:gd name="connsiteX948" fmla="*/ 7471887 w 9384838"/>
              <a:gd name="connsiteY948" fmla="*/ 1078564 h 6246801"/>
              <a:gd name="connsiteX949" fmla="*/ 7521665 w 9384838"/>
              <a:gd name="connsiteY949" fmla="*/ 1054227 h 6246801"/>
              <a:gd name="connsiteX950" fmla="*/ 7547107 w 9384838"/>
              <a:gd name="connsiteY950" fmla="*/ 1129449 h 6246801"/>
              <a:gd name="connsiteX951" fmla="*/ 7672105 w 9384838"/>
              <a:gd name="connsiteY951" fmla="*/ 1179229 h 6246801"/>
              <a:gd name="connsiteX952" fmla="*/ 7747325 w 9384838"/>
              <a:gd name="connsiteY952" fmla="*/ 1179229 h 6246801"/>
              <a:gd name="connsiteX953" fmla="*/ 7847987 w 9384838"/>
              <a:gd name="connsiteY953" fmla="*/ 1104007 h 6246801"/>
              <a:gd name="connsiteX954" fmla="*/ 7923207 w 9384838"/>
              <a:gd name="connsiteY954" fmla="*/ 1078564 h 6246801"/>
              <a:gd name="connsiteX955" fmla="*/ 7998427 w 9384838"/>
              <a:gd name="connsiteY955" fmla="*/ 1003341 h 6246801"/>
              <a:gd name="connsiteX956" fmla="*/ 7998427 w 9384838"/>
              <a:gd name="connsiteY956" fmla="*/ 1054227 h 6246801"/>
              <a:gd name="connsiteX957" fmla="*/ 7948649 w 9384838"/>
              <a:gd name="connsiteY957" fmla="*/ 1104007 h 6246801"/>
              <a:gd name="connsiteX958" fmla="*/ 7948649 w 9384838"/>
              <a:gd name="connsiteY958" fmla="*/ 1129449 h 6246801"/>
              <a:gd name="connsiteX959" fmla="*/ 7822545 w 9384838"/>
              <a:gd name="connsiteY959" fmla="*/ 1279895 h 6246801"/>
              <a:gd name="connsiteX960" fmla="*/ 7822545 w 9384838"/>
              <a:gd name="connsiteY960" fmla="*/ 1379454 h 6246801"/>
              <a:gd name="connsiteX961" fmla="*/ 7873429 w 9384838"/>
              <a:gd name="connsiteY961" fmla="*/ 1379454 h 6246801"/>
              <a:gd name="connsiteX962" fmla="*/ 7847987 w 9384838"/>
              <a:gd name="connsiteY962" fmla="*/ 1505563 h 6246801"/>
              <a:gd name="connsiteX963" fmla="*/ 7797103 w 9384838"/>
              <a:gd name="connsiteY963" fmla="*/ 1531005 h 6246801"/>
              <a:gd name="connsiteX964" fmla="*/ 7873429 w 9384838"/>
              <a:gd name="connsiteY964" fmla="*/ 1606229 h 6246801"/>
              <a:gd name="connsiteX965" fmla="*/ 7948649 w 9384838"/>
              <a:gd name="connsiteY965" fmla="*/ 1606229 h 6246801"/>
              <a:gd name="connsiteX966" fmla="*/ 7923207 w 9384838"/>
              <a:gd name="connsiteY966" fmla="*/ 1656009 h 6246801"/>
              <a:gd name="connsiteX967" fmla="*/ 7772767 w 9384838"/>
              <a:gd name="connsiteY967" fmla="*/ 1630565 h 6246801"/>
              <a:gd name="connsiteX968" fmla="*/ 7672105 w 9384838"/>
              <a:gd name="connsiteY968" fmla="*/ 1705789 h 6246801"/>
              <a:gd name="connsiteX969" fmla="*/ 7672105 w 9384838"/>
              <a:gd name="connsiteY969" fmla="*/ 1656009 h 6246801"/>
              <a:gd name="connsiteX970" fmla="*/ 7596885 w 9384838"/>
              <a:gd name="connsiteY970" fmla="*/ 1656009 h 6246801"/>
              <a:gd name="connsiteX971" fmla="*/ 7571443 w 9384838"/>
              <a:gd name="connsiteY971" fmla="*/ 1705789 h 6246801"/>
              <a:gd name="connsiteX972" fmla="*/ 7446445 w 9384838"/>
              <a:gd name="connsiteY972" fmla="*/ 1681452 h 6246801"/>
              <a:gd name="connsiteX973" fmla="*/ 7421002 w 9384838"/>
              <a:gd name="connsiteY973" fmla="*/ 1630565 h 6246801"/>
              <a:gd name="connsiteX974" fmla="*/ 7321446 w 9384838"/>
              <a:gd name="connsiteY974" fmla="*/ 1630565 h 6246801"/>
              <a:gd name="connsiteX975" fmla="*/ 7070344 w 9384838"/>
              <a:gd name="connsiteY975" fmla="*/ 1756674 h 6246801"/>
              <a:gd name="connsiteX976" fmla="*/ 6869020 w 9384838"/>
              <a:gd name="connsiteY976" fmla="*/ 1907113 h 6246801"/>
              <a:gd name="connsiteX977" fmla="*/ 6894462 w 9384838"/>
              <a:gd name="connsiteY977" fmla="*/ 1956897 h 6246801"/>
              <a:gd name="connsiteX978" fmla="*/ 6819242 w 9384838"/>
              <a:gd name="connsiteY978" fmla="*/ 2081899 h 6246801"/>
              <a:gd name="connsiteX979" fmla="*/ 6793800 w 9384838"/>
              <a:gd name="connsiteY979" fmla="*/ 2006676 h 6246801"/>
              <a:gd name="connsiteX980" fmla="*/ 6668802 w 9384838"/>
              <a:gd name="connsiteY980" fmla="*/ 1931450 h 6246801"/>
              <a:gd name="connsiteX981" fmla="*/ 6542697 w 9384838"/>
              <a:gd name="connsiteY981" fmla="*/ 1831894 h 6246801"/>
              <a:gd name="connsiteX982" fmla="*/ 6467477 w 9384838"/>
              <a:gd name="connsiteY982" fmla="*/ 1705789 h 6246801"/>
              <a:gd name="connsiteX983" fmla="*/ 6417699 w 9384838"/>
              <a:gd name="connsiteY983" fmla="*/ 1681452 h 6246801"/>
              <a:gd name="connsiteX984" fmla="*/ 6342479 w 9384838"/>
              <a:gd name="connsiteY984" fmla="*/ 1580786 h 6246801"/>
              <a:gd name="connsiteX985" fmla="*/ 6217481 w 9384838"/>
              <a:gd name="connsiteY985" fmla="*/ 1555343 h 6246801"/>
              <a:gd name="connsiteX986" fmla="*/ 6091377 w 9384838"/>
              <a:gd name="connsiteY986" fmla="*/ 1606229 h 6246801"/>
              <a:gd name="connsiteX987" fmla="*/ 5991821 w 9384838"/>
              <a:gd name="connsiteY987" fmla="*/ 1681452 h 6246801"/>
              <a:gd name="connsiteX988" fmla="*/ 5966379 w 9384838"/>
              <a:gd name="connsiteY988" fmla="*/ 1630565 h 6246801"/>
              <a:gd name="connsiteX989" fmla="*/ 5966379 w 9384838"/>
              <a:gd name="connsiteY989" fmla="*/ 1580786 h 6246801"/>
              <a:gd name="connsiteX990" fmla="*/ 5916601 w 9384838"/>
              <a:gd name="connsiteY990" fmla="*/ 1531005 h 6246801"/>
              <a:gd name="connsiteX991" fmla="*/ 5940937 w 9384838"/>
              <a:gd name="connsiteY991" fmla="*/ 1505563 h 6246801"/>
              <a:gd name="connsiteX992" fmla="*/ 5891159 w 9384838"/>
              <a:gd name="connsiteY992" fmla="*/ 1480122 h 6246801"/>
              <a:gd name="connsiteX993" fmla="*/ 5840275 w 9384838"/>
              <a:gd name="connsiteY993" fmla="*/ 1480122 h 6246801"/>
              <a:gd name="connsiteX994" fmla="*/ 5815939 w 9384838"/>
              <a:gd name="connsiteY994" fmla="*/ 1455784 h 6246801"/>
              <a:gd name="connsiteX995" fmla="*/ 5740719 w 9384838"/>
              <a:gd name="connsiteY995" fmla="*/ 1505563 h 6246801"/>
              <a:gd name="connsiteX996" fmla="*/ 5665499 w 9384838"/>
              <a:gd name="connsiteY996" fmla="*/ 1606229 h 6246801"/>
              <a:gd name="connsiteX997" fmla="*/ 5715277 w 9384838"/>
              <a:gd name="connsiteY997" fmla="*/ 1656009 h 6246801"/>
              <a:gd name="connsiteX998" fmla="*/ 5765055 w 9384838"/>
              <a:gd name="connsiteY998" fmla="*/ 1731231 h 6246801"/>
              <a:gd name="connsiteX999" fmla="*/ 5840275 w 9384838"/>
              <a:gd name="connsiteY999" fmla="*/ 1731231 h 6246801"/>
              <a:gd name="connsiteX1000" fmla="*/ 5916601 w 9384838"/>
              <a:gd name="connsiteY1000" fmla="*/ 1881669 h 6246801"/>
              <a:gd name="connsiteX1001" fmla="*/ 5966379 w 9384838"/>
              <a:gd name="connsiteY1001" fmla="*/ 1956897 h 6246801"/>
              <a:gd name="connsiteX1002" fmla="*/ 5891159 w 9384838"/>
              <a:gd name="connsiteY1002" fmla="*/ 2006676 h 6246801"/>
              <a:gd name="connsiteX1003" fmla="*/ 5815939 w 9384838"/>
              <a:gd name="connsiteY1003" fmla="*/ 1931450 h 6246801"/>
              <a:gd name="connsiteX1004" fmla="*/ 5765055 w 9384838"/>
              <a:gd name="connsiteY1004" fmla="*/ 1881669 h 6246801"/>
              <a:gd name="connsiteX1005" fmla="*/ 5715277 w 9384838"/>
              <a:gd name="connsiteY1005" fmla="*/ 1931450 h 6246801"/>
              <a:gd name="connsiteX1006" fmla="*/ 5665499 w 9384838"/>
              <a:gd name="connsiteY1006" fmla="*/ 1931450 h 6246801"/>
              <a:gd name="connsiteX1007" fmla="*/ 5640056 w 9384838"/>
              <a:gd name="connsiteY1007" fmla="*/ 2006676 h 6246801"/>
              <a:gd name="connsiteX1008" fmla="*/ 5590278 w 9384838"/>
              <a:gd name="connsiteY1008" fmla="*/ 2006676 h 6246801"/>
              <a:gd name="connsiteX1009" fmla="*/ 5515058 w 9384838"/>
              <a:gd name="connsiteY1009" fmla="*/ 2081899 h 6246801"/>
              <a:gd name="connsiteX1010" fmla="*/ 5464174 w 9384838"/>
              <a:gd name="connsiteY1010" fmla="*/ 2057559 h 6246801"/>
              <a:gd name="connsiteX1011" fmla="*/ 5464174 w 9384838"/>
              <a:gd name="connsiteY1011" fmla="*/ 1956897 h 6246801"/>
              <a:gd name="connsiteX1012" fmla="*/ 5489616 w 9384838"/>
              <a:gd name="connsiteY1012" fmla="*/ 1881669 h 6246801"/>
              <a:gd name="connsiteX1013" fmla="*/ 5564836 w 9384838"/>
              <a:gd name="connsiteY1013" fmla="*/ 1831894 h 6246801"/>
              <a:gd name="connsiteX1014" fmla="*/ 5590278 w 9384838"/>
              <a:gd name="connsiteY1014" fmla="*/ 1756674 h 6246801"/>
              <a:gd name="connsiteX1015" fmla="*/ 5539394 w 9384838"/>
              <a:gd name="connsiteY1015" fmla="*/ 1656009 h 6246801"/>
              <a:gd name="connsiteX1016" fmla="*/ 5515058 w 9384838"/>
              <a:gd name="connsiteY1016" fmla="*/ 1656009 h 6246801"/>
              <a:gd name="connsiteX1017" fmla="*/ 5515058 w 9384838"/>
              <a:gd name="connsiteY1017" fmla="*/ 1606229 h 6246801"/>
              <a:gd name="connsiteX1018" fmla="*/ 5489616 w 9384838"/>
              <a:gd name="connsiteY1018" fmla="*/ 1580786 h 6246801"/>
              <a:gd name="connsiteX1019" fmla="*/ 5489616 w 9384838"/>
              <a:gd name="connsiteY1019" fmla="*/ 1531005 h 6246801"/>
              <a:gd name="connsiteX1020" fmla="*/ 5539394 w 9384838"/>
              <a:gd name="connsiteY1020" fmla="*/ 1455784 h 6246801"/>
              <a:gd name="connsiteX1021" fmla="*/ 5539394 w 9384838"/>
              <a:gd name="connsiteY1021" fmla="*/ 1404898 h 6246801"/>
              <a:gd name="connsiteX1022" fmla="*/ 5564836 w 9384838"/>
              <a:gd name="connsiteY1022" fmla="*/ 1355118 h 6246801"/>
              <a:gd name="connsiteX1023" fmla="*/ 5614614 w 9384838"/>
              <a:gd name="connsiteY1023" fmla="*/ 1379454 h 6246801"/>
              <a:gd name="connsiteX1024" fmla="*/ 5689834 w 9384838"/>
              <a:gd name="connsiteY1024" fmla="*/ 1355118 h 6246801"/>
              <a:gd name="connsiteX1025" fmla="*/ 5740719 w 9384838"/>
              <a:gd name="connsiteY1025" fmla="*/ 1329675 h 6246801"/>
              <a:gd name="connsiteX1026" fmla="*/ 5765055 w 9384838"/>
              <a:gd name="connsiteY1026" fmla="*/ 1355118 h 6246801"/>
              <a:gd name="connsiteX1027" fmla="*/ 5815939 w 9384838"/>
              <a:gd name="connsiteY1027" fmla="*/ 1279895 h 6246801"/>
              <a:gd name="connsiteX1028" fmla="*/ 5891159 w 9384838"/>
              <a:gd name="connsiteY1028" fmla="*/ 1254452 h 6246801"/>
              <a:gd name="connsiteX1029" fmla="*/ 5891159 w 9384838"/>
              <a:gd name="connsiteY1029" fmla="*/ 1179229 h 6246801"/>
              <a:gd name="connsiteX1030" fmla="*/ 5840275 w 9384838"/>
              <a:gd name="connsiteY1030" fmla="*/ 1104007 h 6246801"/>
              <a:gd name="connsiteX1031" fmla="*/ 5865717 w 9384838"/>
              <a:gd name="connsiteY1031" fmla="*/ 1054227 h 6246801"/>
              <a:gd name="connsiteX1032" fmla="*/ 5916601 w 9384838"/>
              <a:gd name="connsiteY1032" fmla="*/ 1054227 h 6246801"/>
              <a:gd name="connsiteX1033" fmla="*/ 6041599 w 9384838"/>
              <a:gd name="connsiteY1033" fmla="*/ 1179229 h 6246801"/>
              <a:gd name="connsiteX1034" fmla="*/ 6091377 w 9384838"/>
              <a:gd name="connsiteY1034" fmla="*/ 1153786 h 6246801"/>
              <a:gd name="connsiteX1035" fmla="*/ 6091377 w 9384838"/>
              <a:gd name="connsiteY1035" fmla="*/ 1204672 h 6246801"/>
              <a:gd name="connsiteX1036" fmla="*/ 6166597 w 9384838"/>
              <a:gd name="connsiteY1036" fmla="*/ 1254452 h 6246801"/>
              <a:gd name="connsiteX1037" fmla="*/ 6292701 w 9384838"/>
              <a:gd name="connsiteY1037" fmla="*/ 1179229 h 6246801"/>
              <a:gd name="connsiteX1038" fmla="*/ 6317037 w 9384838"/>
              <a:gd name="connsiteY1038" fmla="*/ 1129449 h 6246801"/>
              <a:gd name="connsiteX1039" fmla="*/ 6292701 w 9384838"/>
              <a:gd name="connsiteY1039" fmla="*/ 1054227 h 6246801"/>
              <a:gd name="connsiteX1040" fmla="*/ 6317037 w 9384838"/>
              <a:gd name="connsiteY1040" fmla="*/ 1003341 h 6246801"/>
              <a:gd name="connsiteX1041" fmla="*/ 6317037 w 9384838"/>
              <a:gd name="connsiteY1041" fmla="*/ 953562 h 6246801"/>
              <a:gd name="connsiteX1042" fmla="*/ 6342479 w 9384838"/>
              <a:gd name="connsiteY1042" fmla="*/ 903783 h 6246801"/>
              <a:gd name="connsiteX1043" fmla="*/ 6443141 w 9384838"/>
              <a:gd name="connsiteY1043" fmla="*/ 878340 h 6246801"/>
              <a:gd name="connsiteX1044" fmla="*/ 6492919 w 9384838"/>
              <a:gd name="connsiteY1044" fmla="*/ 803117 h 6246801"/>
              <a:gd name="connsiteX1045" fmla="*/ 6518361 w 9384838"/>
              <a:gd name="connsiteY1045" fmla="*/ 652667 h 6246801"/>
              <a:gd name="connsiteX1046" fmla="*/ 6619024 w 9384838"/>
              <a:gd name="connsiteY1046" fmla="*/ 526559 h 6246801"/>
              <a:gd name="connsiteX1047" fmla="*/ 6643360 w 9384838"/>
              <a:gd name="connsiteY1047" fmla="*/ 300891 h 6246801"/>
              <a:gd name="connsiteX1048" fmla="*/ 6619024 w 9384838"/>
              <a:gd name="connsiteY1048" fmla="*/ 125002 h 6246801"/>
              <a:gd name="connsiteX1049" fmla="*/ 6694244 w 9384838"/>
              <a:gd name="connsiteY1049" fmla="*/ 49779 h 6246801"/>
              <a:gd name="connsiteX1050" fmla="*/ 6769464 w 9384838"/>
              <a:gd name="connsiteY1050" fmla="*/ 49779 h 6246801"/>
              <a:gd name="connsiteX1051" fmla="*/ 6819242 w 9384838"/>
              <a:gd name="connsiteY1051" fmla="*/ 0 h 624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</a:cxnLst>
            <a:rect l="l" t="t" r="r" b="b"/>
            <a:pathLst>
              <a:path w="9384838" h="6246801">
                <a:moveTo>
                  <a:pt x="371347" y="5469130"/>
                </a:moveTo>
                <a:lnTo>
                  <a:pt x="422231" y="5469130"/>
                </a:lnTo>
                <a:lnTo>
                  <a:pt x="396789" y="5520016"/>
                </a:lnTo>
                <a:lnTo>
                  <a:pt x="472009" y="5494573"/>
                </a:lnTo>
                <a:lnTo>
                  <a:pt x="521787" y="5520016"/>
                </a:lnTo>
                <a:lnTo>
                  <a:pt x="497451" y="5569796"/>
                </a:lnTo>
                <a:lnTo>
                  <a:pt x="472009" y="5544353"/>
                </a:lnTo>
                <a:lnTo>
                  <a:pt x="422231" y="5544353"/>
                </a:lnTo>
                <a:lnTo>
                  <a:pt x="396789" y="5569796"/>
                </a:lnTo>
                <a:lnTo>
                  <a:pt x="321569" y="5619576"/>
                </a:lnTo>
                <a:lnTo>
                  <a:pt x="296127" y="5595239"/>
                </a:lnTo>
                <a:lnTo>
                  <a:pt x="321569" y="5569796"/>
                </a:lnTo>
                <a:lnTo>
                  <a:pt x="296127" y="5544353"/>
                </a:lnTo>
                <a:lnTo>
                  <a:pt x="371347" y="5469130"/>
                </a:lnTo>
                <a:close/>
                <a:moveTo>
                  <a:pt x="2579281" y="4992350"/>
                </a:moveTo>
                <a:lnTo>
                  <a:pt x="2579281" y="5017793"/>
                </a:lnTo>
                <a:lnTo>
                  <a:pt x="2529503" y="5043236"/>
                </a:lnTo>
                <a:lnTo>
                  <a:pt x="2504061" y="5093016"/>
                </a:lnTo>
                <a:lnTo>
                  <a:pt x="2529503" y="5118459"/>
                </a:lnTo>
                <a:lnTo>
                  <a:pt x="2504061" y="5142796"/>
                </a:lnTo>
                <a:lnTo>
                  <a:pt x="2478619" y="5142796"/>
                </a:lnTo>
                <a:lnTo>
                  <a:pt x="2454284" y="5168239"/>
                </a:lnTo>
                <a:lnTo>
                  <a:pt x="2428843" y="5142796"/>
                </a:lnTo>
                <a:lnTo>
                  <a:pt x="2403401" y="5093016"/>
                </a:lnTo>
                <a:lnTo>
                  <a:pt x="2428843" y="5093016"/>
                </a:lnTo>
                <a:lnTo>
                  <a:pt x="2504061" y="5017793"/>
                </a:lnTo>
                <a:lnTo>
                  <a:pt x="2579281" y="4992350"/>
                </a:lnTo>
                <a:close/>
                <a:moveTo>
                  <a:pt x="2127963" y="4992350"/>
                </a:moveTo>
                <a:lnTo>
                  <a:pt x="2177741" y="5017793"/>
                </a:lnTo>
                <a:lnTo>
                  <a:pt x="2203182" y="4992350"/>
                </a:lnTo>
                <a:lnTo>
                  <a:pt x="2228624" y="5043236"/>
                </a:lnTo>
                <a:lnTo>
                  <a:pt x="2278402" y="5093016"/>
                </a:lnTo>
                <a:lnTo>
                  <a:pt x="2328179" y="5118459"/>
                </a:lnTo>
                <a:lnTo>
                  <a:pt x="2328180" y="5118459"/>
                </a:lnTo>
                <a:lnTo>
                  <a:pt x="2353623" y="5118459"/>
                </a:lnTo>
                <a:lnTo>
                  <a:pt x="2379065" y="5142796"/>
                </a:lnTo>
                <a:lnTo>
                  <a:pt x="2353623" y="5168239"/>
                </a:lnTo>
                <a:lnTo>
                  <a:pt x="2328180" y="5218019"/>
                </a:lnTo>
                <a:lnTo>
                  <a:pt x="2379065" y="5268905"/>
                </a:lnTo>
                <a:lnTo>
                  <a:pt x="2353623" y="5293242"/>
                </a:lnTo>
                <a:lnTo>
                  <a:pt x="2353623" y="5318684"/>
                </a:lnTo>
                <a:lnTo>
                  <a:pt x="2328180" y="5318684"/>
                </a:lnTo>
                <a:lnTo>
                  <a:pt x="2278402" y="5369570"/>
                </a:lnTo>
                <a:lnTo>
                  <a:pt x="2228625" y="5369570"/>
                </a:lnTo>
                <a:lnTo>
                  <a:pt x="2203182" y="5393907"/>
                </a:lnTo>
                <a:lnTo>
                  <a:pt x="2177742" y="5419350"/>
                </a:lnTo>
                <a:lnTo>
                  <a:pt x="2177742" y="5419351"/>
                </a:lnTo>
                <a:lnTo>
                  <a:pt x="2153406" y="5444794"/>
                </a:lnTo>
                <a:lnTo>
                  <a:pt x="2089246" y="5541035"/>
                </a:lnTo>
                <a:lnTo>
                  <a:pt x="2052745" y="5444794"/>
                </a:lnTo>
                <a:lnTo>
                  <a:pt x="2031728" y="5401651"/>
                </a:lnTo>
                <a:lnTo>
                  <a:pt x="1976418" y="5379527"/>
                </a:lnTo>
                <a:lnTo>
                  <a:pt x="1952840" y="5345230"/>
                </a:lnTo>
                <a:lnTo>
                  <a:pt x="1949964" y="5344664"/>
                </a:lnTo>
                <a:lnTo>
                  <a:pt x="1851420" y="5369571"/>
                </a:lnTo>
                <a:lnTo>
                  <a:pt x="1827084" y="5393908"/>
                </a:lnTo>
                <a:lnTo>
                  <a:pt x="1751865" y="5393908"/>
                </a:lnTo>
                <a:lnTo>
                  <a:pt x="1726423" y="5419351"/>
                </a:lnTo>
                <a:lnTo>
                  <a:pt x="1726423" y="5444794"/>
                </a:lnTo>
                <a:lnTo>
                  <a:pt x="1625760" y="5544353"/>
                </a:lnTo>
                <a:lnTo>
                  <a:pt x="1601424" y="5520017"/>
                </a:lnTo>
                <a:lnTo>
                  <a:pt x="1575982" y="5544353"/>
                </a:lnTo>
                <a:lnTo>
                  <a:pt x="1575982" y="5595239"/>
                </a:lnTo>
                <a:lnTo>
                  <a:pt x="1550540" y="5595239"/>
                </a:lnTo>
                <a:lnTo>
                  <a:pt x="1550540" y="5645019"/>
                </a:lnTo>
                <a:lnTo>
                  <a:pt x="1500761" y="5619576"/>
                </a:lnTo>
                <a:lnTo>
                  <a:pt x="1475319" y="5619576"/>
                </a:lnTo>
                <a:lnTo>
                  <a:pt x="1425540" y="5595239"/>
                </a:lnTo>
                <a:lnTo>
                  <a:pt x="1475319" y="5569796"/>
                </a:lnTo>
                <a:lnTo>
                  <a:pt x="1450982" y="5544353"/>
                </a:lnTo>
                <a:lnTo>
                  <a:pt x="1450982" y="5544353"/>
                </a:lnTo>
                <a:lnTo>
                  <a:pt x="1425539" y="5544353"/>
                </a:lnTo>
                <a:lnTo>
                  <a:pt x="1400097" y="5469130"/>
                </a:lnTo>
                <a:lnTo>
                  <a:pt x="1400097" y="5419351"/>
                </a:lnTo>
                <a:lnTo>
                  <a:pt x="1450982" y="5369571"/>
                </a:lnTo>
                <a:lnTo>
                  <a:pt x="1450982" y="5344128"/>
                </a:lnTo>
                <a:lnTo>
                  <a:pt x="1400097" y="5318685"/>
                </a:lnTo>
                <a:lnTo>
                  <a:pt x="1425539" y="5268905"/>
                </a:lnTo>
                <a:lnTo>
                  <a:pt x="1400097" y="5243462"/>
                </a:lnTo>
                <a:lnTo>
                  <a:pt x="1450982" y="5218019"/>
                </a:lnTo>
                <a:lnTo>
                  <a:pt x="1526203" y="5193682"/>
                </a:lnTo>
                <a:lnTo>
                  <a:pt x="1575981" y="5168239"/>
                </a:lnTo>
                <a:lnTo>
                  <a:pt x="1575981" y="5118459"/>
                </a:lnTo>
                <a:lnTo>
                  <a:pt x="1625759" y="5093016"/>
                </a:lnTo>
                <a:lnTo>
                  <a:pt x="1625759" y="5043236"/>
                </a:lnTo>
                <a:lnTo>
                  <a:pt x="1726423" y="5017793"/>
                </a:lnTo>
                <a:lnTo>
                  <a:pt x="1726423" y="5067573"/>
                </a:lnTo>
                <a:lnTo>
                  <a:pt x="1751865" y="5118459"/>
                </a:lnTo>
                <a:lnTo>
                  <a:pt x="1851420" y="5118459"/>
                </a:lnTo>
                <a:lnTo>
                  <a:pt x="1902304" y="5142796"/>
                </a:lnTo>
                <a:lnTo>
                  <a:pt x="1977523" y="5093016"/>
                </a:lnTo>
                <a:lnTo>
                  <a:pt x="1999647" y="5047661"/>
                </a:lnTo>
                <a:lnTo>
                  <a:pt x="1989691" y="5011156"/>
                </a:lnTo>
                <a:lnTo>
                  <a:pt x="2030620" y="5032174"/>
                </a:lnTo>
                <a:lnTo>
                  <a:pt x="2050531" y="5012262"/>
                </a:lnTo>
                <a:lnTo>
                  <a:pt x="2127963" y="4992350"/>
                </a:lnTo>
                <a:close/>
                <a:moveTo>
                  <a:pt x="798333" y="4867347"/>
                </a:moveTo>
                <a:lnTo>
                  <a:pt x="848111" y="4867347"/>
                </a:lnTo>
                <a:lnTo>
                  <a:pt x="873554" y="4917127"/>
                </a:lnTo>
                <a:lnTo>
                  <a:pt x="898996" y="4892790"/>
                </a:lnTo>
                <a:lnTo>
                  <a:pt x="923332" y="4892790"/>
                </a:lnTo>
                <a:lnTo>
                  <a:pt x="873554" y="4942570"/>
                </a:lnTo>
                <a:lnTo>
                  <a:pt x="898996" y="4968013"/>
                </a:lnTo>
                <a:lnTo>
                  <a:pt x="873554" y="4992350"/>
                </a:lnTo>
                <a:lnTo>
                  <a:pt x="898996" y="5017793"/>
                </a:lnTo>
                <a:lnTo>
                  <a:pt x="898996" y="5043236"/>
                </a:lnTo>
                <a:lnTo>
                  <a:pt x="948774" y="5067573"/>
                </a:lnTo>
                <a:lnTo>
                  <a:pt x="974217" y="5093016"/>
                </a:lnTo>
                <a:lnTo>
                  <a:pt x="998553" y="5118459"/>
                </a:lnTo>
                <a:lnTo>
                  <a:pt x="1049437" y="5118459"/>
                </a:lnTo>
                <a:lnTo>
                  <a:pt x="1099216" y="5067573"/>
                </a:lnTo>
                <a:lnTo>
                  <a:pt x="1148994" y="5093016"/>
                </a:lnTo>
                <a:lnTo>
                  <a:pt x="1174436" y="5142796"/>
                </a:lnTo>
                <a:lnTo>
                  <a:pt x="1148994" y="5193682"/>
                </a:lnTo>
                <a:lnTo>
                  <a:pt x="1099216" y="5218019"/>
                </a:lnTo>
                <a:lnTo>
                  <a:pt x="1073773" y="5218019"/>
                </a:lnTo>
                <a:lnTo>
                  <a:pt x="1049437" y="5193682"/>
                </a:lnTo>
                <a:lnTo>
                  <a:pt x="1023995" y="5243462"/>
                </a:lnTo>
                <a:lnTo>
                  <a:pt x="1049437" y="5293242"/>
                </a:lnTo>
                <a:lnTo>
                  <a:pt x="1099216" y="5293242"/>
                </a:lnTo>
                <a:lnTo>
                  <a:pt x="1199879" y="5318685"/>
                </a:lnTo>
                <a:lnTo>
                  <a:pt x="1124658" y="5369571"/>
                </a:lnTo>
                <a:lnTo>
                  <a:pt x="1148994" y="5393907"/>
                </a:lnTo>
                <a:lnTo>
                  <a:pt x="1199879" y="5393907"/>
                </a:lnTo>
                <a:lnTo>
                  <a:pt x="1148994" y="5444793"/>
                </a:lnTo>
                <a:lnTo>
                  <a:pt x="1199879" y="5469130"/>
                </a:lnTo>
                <a:lnTo>
                  <a:pt x="1174436" y="5520016"/>
                </a:lnTo>
                <a:lnTo>
                  <a:pt x="1124658" y="5520016"/>
                </a:lnTo>
                <a:lnTo>
                  <a:pt x="1099216" y="5544353"/>
                </a:lnTo>
                <a:lnTo>
                  <a:pt x="1023995" y="5619576"/>
                </a:lnTo>
                <a:lnTo>
                  <a:pt x="1023995" y="5645019"/>
                </a:lnTo>
                <a:lnTo>
                  <a:pt x="998553" y="5670462"/>
                </a:lnTo>
                <a:lnTo>
                  <a:pt x="823775" y="5920467"/>
                </a:lnTo>
                <a:lnTo>
                  <a:pt x="848111" y="5971353"/>
                </a:lnTo>
                <a:lnTo>
                  <a:pt x="798334" y="6021132"/>
                </a:lnTo>
                <a:lnTo>
                  <a:pt x="772890" y="6046575"/>
                </a:lnTo>
                <a:lnTo>
                  <a:pt x="772890" y="6096355"/>
                </a:lnTo>
                <a:lnTo>
                  <a:pt x="723113" y="6147241"/>
                </a:lnTo>
                <a:lnTo>
                  <a:pt x="697671" y="6096355"/>
                </a:lnTo>
                <a:lnTo>
                  <a:pt x="672229" y="6072018"/>
                </a:lnTo>
                <a:lnTo>
                  <a:pt x="672228" y="6072019"/>
                </a:lnTo>
                <a:lnTo>
                  <a:pt x="647891" y="6046576"/>
                </a:lnTo>
                <a:lnTo>
                  <a:pt x="597007" y="6096356"/>
                </a:lnTo>
                <a:lnTo>
                  <a:pt x="622449" y="6147242"/>
                </a:lnTo>
                <a:lnTo>
                  <a:pt x="622449" y="6171578"/>
                </a:lnTo>
                <a:lnTo>
                  <a:pt x="597007" y="6171578"/>
                </a:lnTo>
                <a:lnTo>
                  <a:pt x="547229" y="6222464"/>
                </a:lnTo>
                <a:lnTo>
                  <a:pt x="497452" y="6222464"/>
                </a:lnTo>
                <a:lnTo>
                  <a:pt x="422232" y="6246801"/>
                </a:lnTo>
                <a:lnTo>
                  <a:pt x="472009" y="6171578"/>
                </a:lnTo>
                <a:lnTo>
                  <a:pt x="521787" y="6121799"/>
                </a:lnTo>
                <a:lnTo>
                  <a:pt x="497452" y="6046576"/>
                </a:lnTo>
                <a:lnTo>
                  <a:pt x="497452" y="5996796"/>
                </a:lnTo>
                <a:lnTo>
                  <a:pt x="521787" y="5996796"/>
                </a:lnTo>
                <a:lnTo>
                  <a:pt x="572672" y="5945910"/>
                </a:lnTo>
                <a:lnTo>
                  <a:pt x="547229" y="5920467"/>
                </a:lnTo>
                <a:lnTo>
                  <a:pt x="497452" y="5896130"/>
                </a:lnTo>
                <a:lnTo>
                  <a:pt x="472009" y="5920467"/>
                </a:lnTo>
                <a:lnTo>
                  <a:pt x="396790" y="6021133"/>
                </a:lnTo>
                <a:lnTo>
                  <a:pt x="422232" y="6046576"/>
                </a:lnTo>
                <a:lnTo>
                  <a:pt x="422232" y="6096356"/>
                </a:lnTo>
                <a:lnTo>
                  <a:pt x="446568" y="6121799"/>
                </a:lnTo>
                <a:lnTo>
                  <a:pt x="422232" y="6147242"/>
                </a:lnTo>
                <a:lnTo>
                  <a:pt x="396790" y="6147242"/>
                </a:lnTo>
                <a:lnTo>
                  <a:pt x="371348" y="6121799"/>
                </a:lnTo>
                <a:lnTo>
                  <a:pt x="296127" y="6072019"/>
                </a:lnTo>
                <a:lnTo>
                  <a:pt x="271792" y="5996796"/>
                </a:lnTo>
                <a:lnTo>
                  <a:pt x="321570" y="6021133"/>
                </a:lnTo>
                <a:lnTo>
                  <a:pt x="347012" y="5996796"/>
                </a:lnTo>
                <a:lnTo>
                  <a:pt x="371348" y="5920467"/>
                </a:lnTo>
                <a:lnTo>
                  <a:pt x="321570" y="5845245"/>
                </a:lnTo>
                <a:lnTo>
                  <a:pt x="371348" y="5795465"/>
                </a:lnTo>
                <a:lnTo>
                  <a:pt x="371348" y="5745685"/>
                </a:lnTo>
                <a:lnTo>
                  <a:pt x="371348" y="5720242"/>
                </a:lnTo>
                <a:lnTo>
                  <a:pt x="347012" y="5670462"/>
                </a:lnTo>
                <a:lnTo>
                  <a:pt x="446567" y="5670462"/>
                </a:lnTo>
                <a:lnTo>
                  <a:pt x="446568" y="5670462"/>
                </a:lnTo>
                <a:lnTo>
                  <a:pt x="446567" y="5670462"/>
                </a:lnTo>
                <a:lnTo>
                  <a:pt x="521787" y="5595239"/>
                </a:lnTo>
                <a:lnTo>
                  <a:pt x="572672" y="5569796"/>
                </a:lnTo>
                <a:lnTo>
                  <a:pt x="572672" y="5520016"/>
                </a:lnTo>
                <a:lnTo>
                  <a:pt x="647892" y="5494573"/>
                </a:lnTo>
                <a:lnTo>
                  <a:pt x="622450" y="5469130"/>
                </a:lnTo>
                <a:lnTo>
                  <a:pt x="547230" y="5469130"/>
                </a:lnTo>
                <a:lnTo>
                  <a:pt x="622450" y="5444793"/>
                </a:lnTo>
                <a:lnTo>
                  <a:pt x="622450" y="5369570"/>
                </a:lnTo>
                <a:lnTo>
                  <a:pt x="597008" y="5369570"/>
                </a:lnTo>
                <a:lnTo>
                  <a:pt x="597008" y="5344127"/>
                </a:lnTo>
                <a:lnTo>
                  <a:pt x="572672" y="5318684"/>
                </a:lnTo>
                <a:lnTo>
                  <a:pt x="597008" y="5268904"/>
                </a:lnTo>
                <a:lnTo>
                  <a:pt x="572672" y="5268904"/>
                </a:lnTo>
                <a:lnTo>
                  <a:pt x="572672" y="5218018"/>
                </a:lnTo>
                <a:lnTo>
                  <a:pt x="547230" y="5193682"/>
                </a:lnTo>
                <a:lnTo>
                  <a:pt x="547229" y="5193682"/>
                </a:lnTo>
                <a:lnTo>
                  <a:pt x="521787" y="5168239"/>
                </a:lnTo>
                <a:lnTo>
                  <a:pt x="472009" y="5193682"/>
                </a:lnTo>
                <a:lnTo>
                  <a:pt x="472009" y="5293241"/>
                </a:lnTo>
                <a:lnTo>
                  <a:pt x="472009" y="5293241"/>
                </a:lnTo>
                <a:lnTo>
                  <a:pt x="422231" y="5318684"/>
                </a:lnTo>
                <a:lnTo>
                  <a:pt x="446567" y="5344127"/>
                </a:lnTo>
                <a:lnTo>
                  <a:pt x="497451" y="5344127"/>
                </a:lnTo>
                <a:lnTo>
                  <a:pt x="521787" y="5318684"/>
                </a:lnTo>
                <a:lnTo>
                  <a:pt x="521787" y="5369570"/>
                </a:lnTo>
                <a:lnTo>
                  <a:pt x="497451" y="5419350"/>
                </a:lnTo>
                <a:lnTo>
                  <a:pt x="472009" y="5419350"/>
                </a:lnTo>
                <a:lnTo>
                  <a:pt x="446567" y="5444793"/>
                </a:lnTo>
                <a:lnTo>
                  <a:pt x="422231" y="5419350"/>
                </a:lnTo>
                <a:lnTo>
                  <a:pt x="446567" y="5393907"/>
                </a:lnTo>
                <a:lnTo>
                  <a:pt x="446567" y="5369570"/>
                </a:lnTo>
                <a:lnTo>
                  <a:pt x="422231" y="5344127"/>
                </a:lnTo>
                <a:lnTo>
                  <a:pt x="371347" y="5369570"/>
                </a:lnTo>
                <a:lnTo>
                  <a:pt x="347011" y="5344127"/>
                </a:lnTo>
                <a:lnTo>
                  <a:pt x="321569" y="5393907"/>
                </a:lnTo>
                <a:lnTo>
                  <a:pt x="271791" y="5419350"/>
                </a:lnTo>
                <a:lnTo>
                  <a:pt x="321569" y="5369570"/>
                </a:lnTo>
                <a:lnTo>
                  <a:pt x="296127" y="5344127"/>
                </a:lnTo>
                <a:lnTo>
                  <a:pt x="296127" y="5293241"/>
                </a:lnTo>
                <a:lnTo>
                  <a:pt x="271791" y="5293241"/>
                </a:lnTo>
                <a:lnTo>
                  <a:pt x="246349" y="5243462"/>
                </a:lnTo>
                <a:lnTo>
                  <a:pt x="296127" y="5168239"/>
                </a:lnTo>
                <a:lnTo>
                  <a:pt x="321569" y="5193682"/>
                </a:lnTo>
                <a:lnTo>
                  <a:pt x="296127" y="5218019"/>
                </a:lnTo>
                <a:lnTo>
                  <a:pt x="321569" y="5218019"/>
                </a:lnTo>
                <a:lnTo>
                  <a:pt x="321569" y="5243462"/>
                </a:lnTo>
                <a:lnTo>
                  <a:pt x="296127" y="5268905"/>
                </a:lnTo>
                <a:lnTo>
                  <a:pt x="321569" y="5318684"/>
                </a:lnTo>
                <a:lnTo>
                  <a:pt x="347011" y="5293241"/>
                </a:lnTo>
                <a:lnTo>
                  <a:pt x="371347" y="5318684"/>
                </a:lnTo>
                <a:lnTo>
                  <a:pt x="396789" y="5318684"/>
                </a:lnTo>
                <a:lnTo>
                  <a:pt x="371347" y="5268905"/>
                </a:lnTo>
                <a:lnTo>
                  <a:pt x="396789" y="5243462"/>
                </a:lnTo>
                <a:lnTo>
                  <a:pt x="371347" y="5193682"/>
                </a:lnTo>
                <a:lnTo>
                  <a:pt x="321569" y="5168239"/>
                </a:lnTo>
                <a:lnTo>
                  <a:pt x="347011" y="5142796"/>
                </a:lnTo>
                <a:lnTo>
                  <a:pt x="296127" y="5142796"/>
                </a:lnTo>
                <a:lnTo>
                  <a:pt x="271791" y="5093016"/>
                </a:lnTo>
                <a:lnTo>
                  <a:pt x="296127" y="5067573"/>
                </a:lnTo>
                <a:lnTo>
                  <a:pt x="271791" y="5043236"/>
                </a:lnTo>
                <a:lnTo>
                  <a:pt x="271791" y="5017793"/>
                </a:lnTo>
                <a:lnTo>
                  <a:pt x="321569" y="5043236"/>
                </a:lnTo>
                <a:lnTo>
                  <a:pt x="347011" y="5043236"/>
                </a:lnTo>
                <a:lnTo>
                  <a:pt x="371347" y="5067573"/>
                </a:lnTo>
                <a:lnTo>
                  <a:pt x="371347" y="5093016"/>
                </a:lnTo>
                <a:lnTo>
                  <a:pt x="396789" y="5093016"/>
                </a:lnTo>
                <a:lnTo>
                  <a:pt x="396789" y="5067573"/>
                </a:lnTo>
                <a:lnTo>
                  <a:pt x="422231" y="5043236"/>
                </a:lnTo>
                <a:lnTo>
                  <a:pt x="371347" y="5017793"/>
                </a:lnTo>
                <a:lnTo>
                  <a:pt x="396789" y="4992350"/>
                </a:lnTo>
                <a:lnTo>
                  <a:pt x="422231" y="4968013"/>
                </a:lnTo>
                <a:lnTo>
                  <a:pt x="446567" y="4992350"/>
                </a:lnTo>
                <a:lnTo>
                  <a:pt x="446567" y="5017793"/>
                </a:lnTo>
                <a:lnTo>
                  <a:pt x="472009" y="5043236"/>
                </a:lnTo>
                <a:lnTo>
                  <a:pt x="497451" y="5017793"/>
                </a:lnTo>
                <a:lnTo>
                  <a:pt x="497452" y="5017793"/>
                </a:lnTo>
                <a:lnTo>
                  <a:pt x="547230" y="5017793"/>
                </a:lnTo>
                <a:lnTo>
                  <a:pt x="521788" y="4992350"/>
                </a:lnTo>
                <a:lnTo>
                  <a:pt x="572672" y="4968013"/>
                </a:lnTo>
                <a:lnTo>
                  <a:pt x="597008" y="4992350"/>
                </a:lnTo>
                <a:lnTo>
                  <a:pt x="647892" y="4992350"/>
                </a:lnTo>
                <a:lnTo>
                  <a:pt x="647892" y="4968013"/>
                </a:lnTo>
                <a:lnTo>
                  <a:pt x="672228" y="4942570"/>
                </a:lnTo>
                <a:lnTo>
                  <a:pt x="672228" y="4917127"/>
                </a:lnTo>
                <a:lnTo>
                  <a:pt x="723112" y="4892790"/>
                </a:lnTo>
                <a:lnTo>
                  <a:pt x="772890" y="4892790"/>
                </a:lnTo>
                <a:lnTo>
                  <a:pt x="798333" y="4867347"/>
                </a:lnTo>
                <a:close/>
                <a:moveTo>
                  <a:pt x="291494" y="3896294"/>
                </a:moveTo>
                <a:lnTo>
                  <a:pt x="319795" y="3947235"/>
                </a:lnTo>
                <a:lnTo>
                  <a:pt x="280174" y="4026476"/>
                </a:lnTo>
                <a:lnTo>
                  <a:pt x="234893" y="4026476"/>
                </a:lnTo>
                <a:lnTo>
                  <a:pt x="220743" y="4066097"/>
                </a:lnTo>
                <a:lnTo>
                  <a:pt x="178292" y="4074587"/>
                </a:lnTo>
                <a:lnTo>
                  <a:pt x="133012" y="4111377"/>
                </a:lnTo>
                <a:lnTo>
                  <a:pt x="93391" y="4125528"/>
                </a:lnTo>
                <a:lnTo>
                  <a:pt x="113201" y="4187789"/>
                </a:lnTo>
                <a:lnTo>
                  <a:pt x="82071" y="4187789"/>
                </a:lnTo>
                <a:lnTo>
                  <a:pt x="59430" y="4250050"/>
                </a:lnTo>
                <a:lnTo>
                  <a:pt x="76411" y="4275521"/>
                </a:lnTo>
                <a:lnTo>
                  <a:pt x="11320" y="4317971"/>
                </a:lnTo>
                <a:lnTo>
                  <a:pt x="0" y="4230240"/>
                </a:lnTo>
                <a:lnTo>
                  <a:pt x="31130" y="4218920"/>
                </a:lnTo>
                <a:lnTo>
                  <a:pt x="45280" y="4187789"/>
                </a:lnTo>
                <a:lnTo>
                  <a:pt x="53771" y="4131188"/>
                </a:lnTo>
                <a:lnTo>
                  <a:pt x="70751" y="4105717"/>
                </a:lnTo>
                <a:lnTo>
                  <a:pt x="124522" y="4083077"/>
                </a:lnTo>
                <a:lnTo>
                  <a:pt x="152822" y="4040626"/>
                </a:lnTo>
                <a:lnTo>
                  <a:pt x="104711" y="4023646"/>
                </a:lnTo>
                <a:lnTo>
                  <a:pt x="104711" y="3981195"/>
                </a:lnTo>
                <a:lnTo>
                  <a:pt x="144332" y="3981195"/>
                </a:lnTo>
                <a:lnTo>
                  <a:pt x="181122" y="4020816"/>
                </a:lnTo>
                <a:lnTo>
                  <a:pt x="240553" y="3955725"/>
                </a:lnTo>
                <a:lnTo>
                  <a:pt x="271684" y="3907614"/>
                </a:lnTo>
                <a:lnTo>
                  <a:pt x="291494" y="3896294"/>
                </a:lnTo>
                <a:close/>
                <a:moveTo>
                  <a:pt x="481106" y="3596309"/>
                </a:moveTo>
                <a:lnTo>
                  <a:pt x="435825" y="3664230"/>
                </a:lnTo>
                <a:lnTo>
                  <a:pt x="396205" y="3638759"/>
                </a:lnTo>
                <a:lnTo>
                  <a:pt x="481106" y="3596309"/>
                </a:lnTo>
                <a:close/>
                <a:moveTo>
                  <a:pt x="4460871" y="3512231"/>
                </a:moveTo>
                <a:lnTo>
                  <a:pt x="4435429" y="3563117"/>
                </a:lnTo>
                <a:lnTo>
                  <a:pt x="4385651" y="3612896"/>
                </a:lnTo>
                <a:lnTo>
                  <a:pt x="4385651" y="3638339"/>
                </a:lnTo>
                <a:lnTo>
                  <a:pt x="4435429" y="3638339"/>
                </a:lnTo>
                <a:lnTo>
                  <a:pt x="4435429" y="3662676"/>
                </a:lnTo>
                <a:lnTo>
                  <a:pt x="4385651" y="3713562"/>
                </a:lnTo>
                <a:lnTo>
                  <a:pt x="4284989" y="3737899"/>
                </a:lnTo>
                <a:lnTo>
                  <a:pt x="4310431" y="3688119"/>
                </a:lnTo>
                <a:lnTo>
                  <a:pt x="4335873" y="3662676"/>
                </a:lnTo>
                <a:lnTo>
                  <a:pt x="4335873" y="3638339"/>
                </a:lnTo>
                <a:lnTo>
                  <a:pt x="4284989" y="3662676"/>
                </a:lnTo>
                <a:lnTo>
                  <a:pt x="4284989" y="3612896"/>
                </a:lnTo>
                <a:lnTo>
                  <a:pt x="4360209" y="3537674"/>
                </a:lnTo>
                <a:lnTo>
                  <a:pt x="4460871" y="3512231"/>
                </a:lnTo>
                <a:close/>
                <a:moveTo>
                  <a:pt x="605629" y="3364245"/>
                </a:moveTo>
                <a:lnTo>
                  <a:pt x="611289" y="3409526"/>
                </a:lnTo>
                <a:lnTo>
                  <a:pt x="633929" y="3437826"/>
                </a:lnTo>
                <a:lnTo>
                  <a:pt x="616949" y="3485937"/>
                </a:lnTo>
                <a:lnTo>
                  <a:pt x="599969" y="3497257"/>
                </a:lnTo>
                <a:lnTo>
                  <a:pt x="560348" y="3451976"/>
                </a:lnTo>
                <a:lnTo>
                  <a:pt x="577328" y="3415186"/>
                </a:lnTo>
                <a:lnTo>
                  <a:pt x="574498" y="3369905"/>
                </a:lnTo>
                <a:lnTo>
                  <a:pt x="605629" y="3364245"/>
                </a:lnTo>
                <a:close/>
                <a:moveTo>
                  <a:pt x="1098059" y="3109544"/>
                </a:moveTo>
                <a:lnTo>
                  <a:pt x="1081079" y="3137841"/>
                </a:lnTo>
                <a:lnTo>
                  <a:pt x="1064099" y="3154822"/>
                </a:lnTo>
                <a:lnTo>
                  <a:pt x="1038628" y="3143502"/>
                </a:lnTo>
                <a:lnTo>
                  <a:pt x="1098059" y="3109544"/>
                </a:lnTo>
                <a:close/>
                <a:moveTo>
                  <a:pt x="905615" y="3061433"/>
                </a:moveTo>
                <a:lnTo>
                  <a:pt x="905615" y="3098224"/>
                </a:lnTo>
                <a:lnTo>
                  <a:pt x="874484" y="3149161"/>
                </a:lnTo>
                <a:lnTo>
                  <a:pt x="820713" y="3171802"/>
                </a:lnTo>
                <a:lnTo>
                  <a:pt x="826373" y="3205762"/>
                </a:lnTo>
                <a:lnTo>
                  <a:pt x="769772" y="3214252"/>
                </a:lnTo>
                <a:lnTo>
                  <a:pt x="775432" y="3253873"/>
                </a:lnTo>
                <a:lnTo>
                  <a:pt x="738642" y="3245383"/>
                </a:lnTo>
                <a:lnTo>
                  <a:pt x="724492" y="3214252"/>
                </a:lnTo>
                <a:lnTo>
                  <a:pt x="701851" y="3183122"/>
                </a:lnTo>
                <a:lnTo>
                  <a:pt x="724492" y="3168972"/>
                </a:lnTo>
                <a:lnTo>
                  <a:pt x="747132" y="3146331"/>
                </a:lnTo>
                <a:lnTo>
                  <a:pt x="843354" y="3098224"/>
                </a:lnTo>
                <a:lnTo>
                  <a:pt x="905615" y="3061433"/>
                </a:lnTo>
                <a:close/>
                <a:moveTo>
                  <a:pt x="936745" y="3033132"/>
                </a:moveTo>
                <a:lnTo>
                  <a:pt x="973535" y="3081244"/>
                </a:lnTo>
                <a:lnTo>
                  <a:pt x="948066" y="3115203"/>
                </a:lnTo>
                <a:lnTo>
                  <a:pt x="925424" y="3067093"/>
                </a:lnTo>
                <a:lnTo>
                  <a:pt x="936745" y="3033132"/>
                </a:lnTo>
                <a:close/>
                <a:moveTo>
                  <a:pt x="5840275" y="2081897"/>
                </a:moveTo>
                <a:lnTo>
                  <a:pt x="5891159" y="2132783"/>
                </a:lnTo>
                <a:lnTo>
                  <a:pt x="5891159" y="2158226"/>
                </a:lnTo>
                <a:lnTo>
                  <a:pt x="5966379" y="2208005"/>
                </a:lnTo>
                <a:lnTo>
                  <a:pt x="6016157" y="2208005"/>
                </a:lnTo>
                <a:lnTo>
                  <a:pt x="6041599" y="2208005"/>
                </a:lnTo>
                <a:lnTo>
                  <a:pt x="5966379" y="2308672"/>
                </a:lnTo>
                <a:lnTo>
                  <a:pt x="5916601" y="2558676"/>
                </a:lnTo>
                <a:lnTo>
                  <a:pt x="5916601" y="2659341"/>
                </a:lnTo>
                <a:lnTo>
                  <a:pt x="5966379" y="2684786"/>
                </a:lnTo>
                <a:lnTo>
                  <a:pt x="5991821" y="2734563"/>
                </a:lnTo>
                <a:lnTo>
                  <a:pt x="6016157" y="2785448"/>
                </a:lnTo>
                <a:lnTo>
                  <a:pt x="6016157" y="2860670"/>
                </a:lnTo>
                <a:lnTo>
                  <a:pt x="5991821" y="2885007"/>
                </a:lnTo>
                <a:lnTo>
                  <a:pt x="6016157" y="2910449"/>
                </a:lnTo>
                <a:lnTo>
                  <a:pt x="5991821" y="2935892"/>
                </a:lnTo>
                <a:lnTo>
                  <a:pt x="5991821" y="2960229"/>
                </a:lnTo>
                <a:lnTo>
                  <a:pt x="6041599" y="2985670"/>
                </a:lnTo>
                <a:lnTo>
                  <a:pt x="6016157" y="3035453"/>
                </a:lnTo>
                <a:lnTo>
                  <a:pt x="6041599" y="3086339"/>
                </a:lnTo>
                <a:lnTo>
                  <a:pt x="5991821" y="3185896"/>
                </a:lnTo>
                <a:lnTo>
                  <a:pt x="6016157" y="3185896"/>
                </a:lnTo>
                <a:lnTo>
                  <a:pt x="6016157" y="3236782"/>
                </a:lnTo>
                <a:lnTo>
                  <a:pt x="5966379" y="3261118"/>
                </a:lnTo>
                <a:lnTo>
                  <a:pt x="5966379" y="3286561"/>
                </a:lnTo>
                <a:lnTo>
                  <a:pt x="5916601" y="3361784"/>
                </a:lnTo>
                <a:lnTo>
                  <a:pt x="5916601" y="3412670"/>
                </a:lnTo>
                <a:lnTo>
                  <a:pt x="5865717" y="3437007"/>
                </a:lnTo>
                <a:lnTo>
                  <a:pt x="5840275" y="3462450"/>
                </a:lnTo>
                <a:lnTo>
                  <a:pt x="5815939" y="3437007"/>
                </a:lnTo>
                <a:lnTo>
                  <a:pt x="5815939" y="3487893"/>
                </a:lnTo>
                <a:lnTo>
                  <a:pt x="5765055" y="3462450"/>
                </a:lnTo>
                <a:lnTo>
                  <a:pt x="5765055" y="3462451"/>
                </a:lnTo>
                <a:lnTo>
                  <a:pt x="5790497" y="3512230"/>
                </a:lnTo>
                <a:lnTo>
                  <a:pt x="5740719" y="3537673"/>
                </a:lnTo>
                <a:lnTo>
                  <a:pt x="5715277" y="3563116"/>
                </a:lnTo>
                <a:lnTo>
                  <a:pt x="5689835" y="3587453"/>
                </a:lnTo>
                <a:lnTo>
                  <a:pt x="5715277" y="3612896"/>
                </a:lnTo>
                <a:lnTo>
                  <a:pt x="5665499" y="3612896"/>
                </a:lnTo>
                <a:lnTo>
                  <a:pt x="5640057" y="3638339"/>
                </a:lnTo>
                <a:lnTo>
                  <a:pt x="5665499" y="3638339"/>
                </a:lnTo>
                <a:lnTo>
                  <a:pt x="5665499" y="3662676"/>
                </a:lnTo>
                <a:lnTo>
                  <a:pt x="5640057" y="3662676"/>
                </a:lnTo>
                <a:lnTo>
                  <a:pt x="5665499" y="3688119"/>
                </a:lnTo>
                <a:lnTo>
                  <a:pt x="5640057" y="3763342"/>
                </a:lnTo>
                <a:lnTo>
                  <a:pt x="5590279" y="3737899"/>
                </a:lnTo>
                <a:lnTo>
                  <a:pt x="5515059" y="3737899"/>
                </a:lnTo>
                <a:lnTo>
                  <a:pt x="5464175" y="3713562"/>
                </a:lnTo>
                <a:lnTo>
                  <a:pt x="5439839" y="3737899"/>
                </a:lnTo>
                <a:lnTo>
                  <a:pt x="5464175" y="3763342"/>
                </a:lnTo>
                <a:lnTo>
                  <a:pt x="5414397" y="3788785"/>
                </a:lnTo>
                <a:lnTo>
                  <a:pt x="5339177" y="3939230"/>
                </a:lnTo>
                <a:lnTo>
                  <a:pt x="5364619" y="4014453"/>
                </a:lnTo>
                <a:lnTo>
                  <a:pt x="5364618" y="4014453"/>
                </a:lnTo>
                <a:lnTo>
                  <a:pt x="5364618" y="4089676"/>
                </a:lnTo>
                <a:lnTo>
                  <a:pt x="5313734" y="4289902"/>
                </a:lnTo>
                <a:lnTo>
                  <a:pt x="5238514" y="4416010"/>
                </a:lnTo>
                <a:lnTo>
                  <a:pt x="5213072" y="4440347"/>
                </a:lnTo>
                <a:lnTo>
                  <a:pt x="5163294" y="4440347"/>
                </a:lnTo>
                <a:lnTo>
                  <a:pt x="5137852" y="4465790"/>
                </a:lnTo>
                <a:lnTo>
                  <a:pt x="5163294" y="4465790"/>
                </a:lnTo>
                <a:lnTo>
                  <a:pt x="5062632" y="4616236"/>
                </a:lnTo>
                <a:lnTo>
                  <a:pt x="5038296" y="4691459"/>
                </a:lnTo>
                <a:lnTo>
                  <a:pt x="5012854" y="4716902"/>
                </a:lnTo>
                <a:lnTo>
                  <a:pt x="4987412" y="4792125"/>
                </a:lnTo>
                <a:lnTo>
                  <a:pt x="5012854" y="4917127"/>
                </a:lnTo>
                <a:lnTo>
                  <a:pt x="5062632" y="5043236"/>
                </a:lnTo>
                <a:lnTo>
                  <a:pt x="5013583" y="4993096"/>
                </a:lnTo>
                <a:lnTo>
                  <a:pt x="5062632" y="5043237"/>
                </a:lnTo>
                <a:lnTo>
                  <a:pt x="4987412" y="5043237"/>
                </a:lnTo>
                <a:lnTo>
                  <a:pt x="4963076" y="5017794"/>
                </a:lnTo>
                <a:lnTo>
                  <a:pt x="4862414" y="5067574"/>
                </a:lnTo>
                <a:lnTo>
                  <a:pt x="4812636" y="5142796"/>
                </a:lnTo>
                <a:lnTo>
                  <a:pt x="4812636" y="5193682"/>
                </a:lnTo>
                <a:lnTo>
                  <a:pt x="4787194" y="5243462"/>
                </a:lnTo>
                <a:lnTo>
                  <a:pt x="4711974" y="5268905"/>
                </a:lnTo>
                <a:lnTo>
                  <a:pt x="4686532" y="5243462"/>
                </a:lnTo>
                <a:lnTo>
                  <a:pt x="4636753" y="5268905"/>
                </a:lnTo>
                <a:lnTo>
                  <a:pt x="4611311" y="5293242"/>
                </a:lnTo>
                <a:lnTo>
                  <a:pt x="4561533" y="5344128"/>
                </a:lnTo>
                <a:lnTo>
                  <a:pt x="4536091" y="5293242"/>
                </a:lnTo>
                <a:lnTo>
                  <a:pt x="4561533" y="5293242"/>
                </a:lnTo>
                <a:lnTo>
                  <a:pt x="4561533" y="5268905"/>
                </a:lnTo>
                <a:lnTo>
                  <a:pt x="4585869" y="5218019"/>
                </a:lnTo>
                <a:lnTo>
                  <a:pt x="4585869" y="5193682"/>
                </a:lnTo>
                <a:lnTo>
                  <a:pt x="4611311" y="5168239"/>
                </a:lnTo>
                <a:lnTo>
                  <a:pt x="4611311" y="5142796"/>
                </a:lnTo>
                <a:lnTo>
                  <a:pt x="4585869" y="5142796"/>
                </a:lnTo>
                <a:lnTo>
                  <a:pt x="4611311" y="5118460"/>
                </a:lnTo>
                <a:lnTo>
                  <a:pt x="4636753" y="5118460"/>
                </a:lnTo>
                <a:lnTo>
                  <a:pt x="4636753" y="5093017"/>
                </a:lnTo>
                <a:lnTo>
                  <a:pt x="4686532" y="5067574"/>
                </a:lnTo>
                <a:lnTo>
                  <a:pt x="4737416" y="5043237"/>
                </a:lnTo>
                <a:lnTo>
                  <a:pt x="4737416" y="5017794"/>
                </a:lnTo>
                <a:lnTo>
                  <a:pt x="4737416" y="4992351"/>
                </a:lnTo>
                <a:lnTo>
                  <a:pt x="4686532" y="4942571"/>
                </a:lnTo>
                <a:lnTo>
                  <a:pt x="4662196" y="4968014"/>
                </a:lnTo>
                <a:lnTo>
                  <a:pt x="4636753" y="4968014"/>
                </a:lnTo>
                <a:lnTo>
                  <a:pt x="4611311" y="4942571"/>
                </a:lnTo>
                <a:lnTo>
                  <a:pt x="4585869" y="4992350"/>
                </a:lnTo>
                <a:lnTo>
                  <a:pt x="4611310" y="5017792"/>
                </a:lnTo>
                <a:lnTo>
                  <a:pt x="4611311" y="5017793"/>
                </a:lnTo>
                <a:lnTo>
                  <a:pt x="4536091" y="5043236"/>
                </a:lnTo>
                <a:lnTo>
                  <a:pt x="4510649" y="5043236"/>
                </a:lnTo>
                <a:lnTo>
                  <a:pt x="4510649" y="5118458"/>
                </a:lnTo>
                <a:lnTo>
                  <a:pt x="4561533" y="5168238"/>
                </a:lnTo>
                <a:lnTo>
                  <a:pt x="4536091" y="5168238"/>
                </a:lnTo>
                <a:lnTo>
                  <a:pt x="4510649" y="5168238"/>
                </a:lnTo>
                <a:lnTo>
                  <a:pt x="4510649" y="5193681"/>
                </a:lnTo>
                <a:lnTo>
                  <a:pt x="4486313" y="5168238"/>
                </a:lnTo>
                <a:lnTo>
                  <a:pt x="4486313" y="5118458"/>
                </a:lnTo>
                <a:lnTo>
                  <a:pt x="4460871" y="5093016"/>
                </a:lnTo>
                <a:lnTo>
                  <a:pt x="4385651" y="5067573"/>
                </a:lnTo>
                <a:lnTo>
                  <a:pt x="4310431" y="5093016"/>
                </a:lnTo>
                <a:lnTo>
                  <a:pt x="4284989" y="5142795"/>
                </a:lnTo>
                <a:lnTo>
                  <a:pt x="4284989" y="5142796"/>
                </a:lnTo>
                <a:lnTo>
                  <a:pt x="4260653" y="5168239"/>
                </a:lnTo>
                <a:lnTo>
                  <a:pt x="4260653" y="5193683"/>
                </a:lnTo>
                <a:lnTo>
                  <a:pt x="4284989" y="5243462"/>
                </a:lnTo>
                <a:lnTo>
                  <a:pt x="4235211" y="5268905"/>
                </a:lnTo>
                <a:lnTo>
                  <a:pt x="4185433" y="5344128"/>
                </a:lnTo>
                <a:lnTo>
                  <a:pt x="4110213" y="5369571"/>
                </a:lnTo>
                <a:lnTo>
                  <a:pt x="4084771" y="5318685"/>
                </a:lnTo>
                <a:lnTo>
                  <a:pt x="4110213" y="5243462"/>
                </a:lnTo>
                <a:lnTo>
                  <a:pt x="4134549" y="5193683"/>
                </a:lnTo>
                <a:lnTo>
                  <a:pt x="4134549" y="5168239"/>
                </a:lnTo>
                <a:lnTo>
                  <a:pt x="4185433" y="5168239"/>
                </a:lnTo>
                <a:lnTo>
                  <a:pt x="4209769" y="5142796"/>
                </a:lnTo>
                <a:lnTo>
                  <a:pt x="4185433" y="5118460"/>
                </a:lnTo>
                <a:lnTo>
                  <a:pt x="4084771" y="5093017"/>
                </a:lnTo>
                <a:lnTo>
                  <a:pt x="4034993" y="5142796"/>
                </a:lnTo>
                <a:lnTo>
                  <a:pt x="3958666" y="5168239"/>
                </a:lnTo>
                <a:lnTo>
                  <a:pt x="3908904" y="5218019"/>
                </a:lnTo>
                <a:lnTo>
                  <a:pt x="3859127" y="5293242"/>
                </a:lnTo>
                <a:lnTo>
                  <a:pt x="3758465" y="5243462"/>
                </a:lnTo>
                <a:lnTo>
                  <a:pt x="3708688" y="5243462"/>
                </a:lnTo>
                <a:lnTo>
                  <a:pt x="3582584" y="5193683"/>
                </a:lnTo>
                <a:lnTo>
                  <a:pt x="3589545" y="5173103"/>
                </a:lnTo>
                <a:cubicBezTo>
                  <a:pt x="3589544" y="5173103"/>
                  <a:pt x="3589544" y="5173102"/>
                  <a:pt x="3589543" y="5173102"/>
                </a:cubicBezTo>
                <a:lnTo>
                  <a:pt x="3582582" y="5193682"/>
                </a:lnTo>
                <a:lnTo>
                  <a:pt x="3382367" y="5193682"/>
                </a:lnTo>
                <a:lnTo>
                  <a:pt x="3421081" y="5164921"/>
                </a:lnTo>
                <a:lnTo>
                  <a:pt x="3483028" y="5168239"/>
                </a:lnTo>
                <a:lnTo>
                  <a:pt x="3532805" y="5168239"/>
                </a:lnTo>
                <a:lnTo>
                  <a:pt x="3532805" y="5118459"/>
                </a:lnTo>
                <a:lnTo>
                  <a:pt x="3507365" y="5093016"/>
                </a:lnTo>
                <a:lnTo>
                  <a:pt x="3483028" y="5118459"/>
                </a:lnTo>
                <a:lnTo>
                  <a:pt x="3432144" y="5093016"/>
                </a:lnTo>
                <a:lnTo>
                  <a:pt x="3407808" y="5093016"/>
                </a:lnTo>
                <a:lnTo>
                  <a:pt x="3407808" y="5043237"/>
                </a:lnTo>
                <a:lnTo>
                  <a:pt x="3382367" y="5043237"/>
                </a:lnTo>
                <a:lnTo>
                  <a:pt x="3356924" y="5093016"/>
                </a:lnTo>
                <a:lnTo>
                  <a:pt x="3382367" y="5118459"/>
                </a:lnTo>
                <a:lnTo>
                  <a:pt x="3382367" y="5142796"/>
                </a:lnTo>
                <a:lnTo>
                  <a:pt x="3331482" y="5093016"/>
                </a:lnTo>
                <a:lnTo>
                  <a:pt x="3356924" y="5067573"/>
                </a:lnTo>
                <a:lnTo>
                  <a:pt x="3356924" y="4992351"/>
                </a:lnTo>
                <a:lnTo>
                  <a:pt x="3407808" y="4942571"/>
                </a:lnTo>
                <a:lnTo>
                  <a:pt x="3356924" y="4942571"/>
                </a:lnTo>
                <a:lnTo>
                  <a:pt x="3349625" y="4928288"/>
                </a:lnTo>
                <a:lnTo>
                  <a:pt x="3349624" y="4928288"/>
                </a:lnTo>
                <a:lnTo>
                  <a:pt x="3356924" y="4942571"/>
                </a:lnTo>
                <a:lnTo>
                  <a:pt x="3281703" y="4968014"/>
                </a:lnTo>
                <a:lnTo>
                  <a:pt x="3256260" y="5017794"/>
                </a:lnTo>
                <a:lnTo>
                  <a:pt x="3181041" y="5067573"/>
                </a:lnTo>
                <a:lnTo>
                  <a:pt x="3206483" y="5118459"/>
                </a:lnTo>
                <a:lnTo>
                  <a:pt x="3181041" y="5142796"/>
                </a:lnTo>
                <a:lnTo>
                  <a:pt x="3231925" y="5168239"/>
                </a:lnTo>
                <a:lnTo>
                  <a:pt x="3281703" y="5218019"/>
                </a:lnTo>
                <a:lnTo>
                  <a:pt x="3331481" y="5268905"/>
                </a:lnTo>
                <a:lnTo>
                  <a:pt x="3281703" y="5293242"/>
                </a:lnTo>
                <a:lnTo>
                  <a:pt x="3281703" y="5318685"/>
                </a:lnTo>
                <a:lnTo>
                  <a:pt x="3256260" y="5293242"/>
                </a:lnTo>
                <a:lnTo>
                  <a:pt x="3206483" y="5293242"/>
                </a:lnTo>
                <a:lnTo>
                  <a:pt x="3181041" y="5293242"/>
                </a:lnTo>
                <a:lnTo>
                  <a:pt x="3056044" y="5293242"/>
                </a:lnTo>
                <a:lnTo>
                  <a:pt x="3030601" y="5344128"/>
                </a:lnTo>
                <a:lnTo>
                  <a:pt x="3006265" y="5344128"/>
                </a:lnTo>
                <a:lnTo>
                  <a:pt x="2980823" y="5369571"/>
                </a:lnTo>
                <a:lnTo>
                  <a:pt x="3006265" y="5393907"/>
                </a:lnTo>
                <a:lnTo>
                  <a:pt x="2980823" y="5419350"/>
                </a:lnTo>
                <a:lnTo>
                  <a:pt x="2905602" y="5444793"/>
                </a:lnTo>
                <a:lnTo>
                  <a:pt x="2880162" y="5520016"/>
                </a:lnTo>
                <a:lnTo>
                  <a:pt x="2880159" y="5520016"/>
                </a:lnTo>
                <a:lnTo>
                  <a:pt x="2830382" y="5544353"/>
                </a:lnTo>
                <a:lnTo>
                  <a:pt x="2804941" y="5569796"/>
                </a:lnTo>
                <a:lnTo>
                  <a:pt x="2755160" y="5595239"/>
                </a:lnTo>
                <a:lnTo>
                  <a:pt x="2679941" y="5569796"/>
                </a:lnTo>
                <a:lnTo>
                  <a:pt x="2629058" y="5494573"/>
                </a:lnTo>
                <a:lnTo>
                  <a:pt x="2629058" y="5444794"/>
                </a:lnTo>
                <a:lnTo>
                  <a:pt x="2579280" y="5393908"/>
                </a:lnTo>
                <a:lnTo>
                  <a:pt x="2579280" y="5344128"/>
                </a:lnTo>
                <a:lnTo>
                  <a:pt x="2529501" y="5318685"/>
                </a:lnTo>
                <a:lnTo>
                  <a:pt x="2553838" y="5293242"/>
                </a:lnTo>
                <a:lnTo>
                  <a:pt x="2579280" y="5268905"/>
                </a:lnTo>
                <a:lnTo>
                  <a:pt x="2579280" y="5243462"/>
                </a:lnTo>
                <a:lnTo>
                  <a:pt x="2629058" y="5218019"/>
                </a:lnTo>
                <a:lnTo>
                  <a:pt x="2604722" y="5193682"/>
                </a:lnTo>
                <a:lnTo>
                  <a:pt x="2579280" y="5142796"/>
                </a:lnTo>
                <a:lnTo>
                  <a:pt x="2579280" y="5142795"/>
                </a:lnTo>
                <a:lnTo>
                  <a:pt x="2705382" y="5093015"/>
                </a:lnTo>
                <a:lnTo>
                  <a:pt x="2755160" y="5043236"/>
                </a:lnTo>
                <a:lnTo>
                  <a:pt x="2755160" y="4992350"/>
                </a:lnTo>
                <a:lnTo>
                  <a:pt x="2729719" y="4968013"/>
                </a:lnTo>
                <a:lnTo>
                  <a:pt x="2705383" y="4942570"/>
                </a:lnTo>
                <a:lnTo>
                  <a:pt x="2679942" y="4942570"/>
                </a:lnTo>
                <a:lnTo>
                  <a:pt x="2654500" y="4968013"/>
                </a:lnTo>
                <a:lnTo>
                  <a:pt x="2604722" y="4968013"/>
                </a:lnTo>
                <a:lnTo>
                  <a:pt x="2529503" y="4917127"/>
                </a:lnTo>
                <a:lnTo>
                  <a:pt x="2529503" y="4867348"/>
                </a:lnTo>
                <a:lnTo>
                  <a:pt x="2454282" y="4841905"/>
                </a:lnTo>
                <a:lnTo>
                  <a:pt x="2454282" y="4867348"/>
                </a:lnTo>
                <a:lnTo>
                  <a:pt x="2428840" y="4841905"/>
                </a:lnTo>
                <a:lnTo>
                  <a:pt x="2379063" y="4841905"/>
                </a:lnTo>
                <a:lnTo>
                  <a:pt x="2353620" y="4867348"/>
                </a:lnTo>
                <a:lnTo>
                  <a:pt x="2353620" y="4867347"/>
                </a:lnTo>
                <a:lnTo>
                  <a:pt x="2328178" y="4841904"/>
                </a:lnTo>
                <a:lnTo>
                  <a:pt x="2303843" y="4841904"/>
                </a:lnTo>
                <a:lnTo>
                  <a:pt x="2278401" y="4817568"/>
                </a:lnTo>
                <a:lnTo>
                  <a:pt x="2252958" y="4841904"/>
                </a:lnTo>
                <a:lnTo>
                  <a:pt x="2303843" y="4867347"/>
                </a:lnTo>
                <a:lnTo>
                  <a:pt x="2228623" y="4892790"/>
                </a:lnTo>
                <a:lnTo>
                  <a:pt x="2177740" y="4841904"/>
                </a:lnTo>
                <a:lnTo>
                  <a:pt x="2153404" y="4867347"/>
                </a:lnTo>
                <a:lnTo>
                  <a:pt x="2153404" y="4892790"/>
                </a:lnTo>
                <a:lnTo>
                  <a:pt x="2127962" y="4942570"/>
                </a:lnTo>
                <a:lnTo>
                  <a:pt x="2102518" y="4917127"/>
                </a:lnTo>
                <a:lnTo>
                  <a:pt x="2078183" y="4917127"/>
                </a:lnTo>
                <a:lnTo>
                  <a:pt x="2078183" y="4867347"/>
                </a:lnTo>
                <a:lnTo>
                  <a:pt x="2027299" y="4867347"/>
                </a:lnTo>
                <a:lnTo>
                  <a:pt x="2001857" y="4892790"/>
                </a:lnTo>
                <a:lnTo>
                  <a:pt x="1952080" y="4892790"/>
                </a:lnTo>
                <a:lnTo>
                  <a:pt x="1902303" y="4917127"/>
                </a:lnTo>
                <a:lnTo>
                  <a:pt x="1876860" y="4892790"/>
                </a:lnTo>
                <a:lnTo>
                  <a:pt x="1876860" y="4867347"/>
                </a:lnTo>
                <a:lnTo>
                  <a:pt x="1851419" y="4892790"/>
                </a:lnTo>
                <a:lnTo>
                  <a:pt x="1827080" y="4892790"/>
                </a:lnTo>
                <a:lnTo>
                  <a:pt x="1801640" y="4867347"/>
                </a:lnTo>
                <a:lnTo>
                  <a:pt x="1801640" y="4892790"/>
                </a:lnTo>
                <a:lnTo>
                  <a:pt x="1776198" y="4917127"/>
                </a:lnTo>
                <a:lnTo>
                  <a:pt x="1751861" y="4892790"/>
                </a:lnTo>
                <a:lnTo>
                  <a:pt x="1726419" y="4892790"/>
                </a:lnTo>
                <a:lnTo>
                  <a:pt x="1700977" y="4917127"/>
                </a:lnTo>
                <a:lnTo>
                  <a:pt x="1676640" y="4892790"/>
                </a:lnTo>
                <a:lnTo>
                  <a:pt x="1625756" y="4917127"/>
                </a:lnTo>
                <a:lnTo>
                  <a:pt x="1601421" y="4917127"/>
                </a:lnTo>
                <a:lnTo>
                  <a:pt x="1575979" y="4892790"/>
                </a:lnTo>
                <a:lnTo>
                  <a:pt x="1575979" y="4867347"/>
                </a:lnTo>
                <a:lnTo>
                  <a:pt x="1575979" y="4841904"/>
                </a:lnTo>
                <a:lnTo>
                  <a:pt x="1526200" y="4817568"/>
                </a:lnTo>
                <a:lnTo>
                  <a:pt x="1450978" y="4867347"/>
                </a:lnTo>
                <a:lnTo>
                  <a:pt x="1425540" y="4867347"/>
                </a:lnTo>
                <a:lnTo>
                  <a:pt x="1425540" y="4867348"/>
                </a:lnTo>
                <a:lnTo>
                  <a:pt x="1425540" y="4917127"/>
                </a:lnTo>
                <a:lnTo>
                  <a:pt x="1400097" y="4942570"/>
                </a:lnTo>
                <a:lnTo>
                  <a:pt x="1400097" y="4992350"/>
                </a:lnTo>
                <a:lnTo>
                  <a:pt x="1350319" y="4992350"/>
                </a:lnTo>
                <a:lnTo>
                  <a:pt x="1350319" y="5043236"/>
                </a:lnTo>
                <a:lnTo>
                  <a:pt x="1299435" y="4992350"/>
                </a:lnTo>
                <a:lnTo>
                  <a:pt x="1249656" y="4917127"/>
                </a:lnTo>
                <a:lnTo>
                  <a:pt x="1224214" y="4917127"/>
                </a:lnTo>
                <a:lnTo>
                  <a:pt x="1148993" y="4892791"/>
                </a:lnTo>
                <a:lnTo>
                  <a:pt x="1124658" y="4917127"/>
                </a:lnTo>
                <a:lnTo>
                  <a:pt x="1124658" y="4892791"/>
                </a:lnTo>
                <a:lnTo>
                  <a:pt x="1099215" y="4917127"/>
                </a:lnTo>
                <a:lnTo>
                  <a:pt x="1073771" y="4892791"/>
                </a:lnTo>
                <a:lnTo>
                  <a:pt x="1049435" y="4917127"/>
                </a:lnTo>
                <a:lnTo>
                  <a:pt x="998551" y="4917127"/>
                </a:lnTo>
                <a:lnTo>
                  <a:pt x="998551" y="4892791"/>
                </a:lnTo>
                <a:lnTo>
                  <a:pt x="948773" y="4841905"/>
                </a:lnTo>
                <a:lnTo>
                  <a:pt x="898995" y="4867348"/>
                </a:lnTo>
                <a:lnTo>
                  <a:pt x="898995" y="4792125"/>
                </a:lnTo>
                <a:lnTo>
                  <a:pt x="923331" y="4766682"/>
                </a:lnTo>
                <a:lnTo>
                  <a:pt x="923331" y="4716902"/>
                </a:lnTo>
                <a:lnTo>
                  <a:pt x="923331" y="4691459"/>
                </a:lnTo>
                <a:lnTo>
                  <a:pt x="974215" y="4691459"/>
                </a:lnTo>
                <a:lnTo>
                  <a:pt x="998551" y="4667122"/>
                </a:lnTo>
                <a:lnTo>
                  <a:pt x="1049435" y="4716902"/>
                </a:lnTo>
                <a:lnTo>
                  <a:pt x="1148993" y="4716902"/>
                </a:lnTo>
                <a:lnTo>
                  <a:pt x="1174436" y="4667122"/>
                </a:lnTo>
                <a:lnTo>
                  <a:pt x="1224214" y="4667122"/>
                </a:lnTo>
                <a:lnTo>
                  <a:pt x="1249656" y="4616236"/>
                </a:lnTo>
                <a:lnTo>
                  <a:pt x="1275099" y="4616236"/>
                </a:lnTo>
                <a:lnTo>
                  <a:pt x="1275099" y="4616237"/>
                </a:lnTo>
                <a:lnTo>
                  <a:pt x="1350319" y="4616237"/>
                </a:lnTo>
                <a:lnTo>
                  <a:pt x="1374654" y="4590794"/>
                </a:lnTo>
                <a:lnTo>
                  <a:pt x="1425539" y="4566457"/>
                </a:lnTo>
                <a:lnTo>
                  <a:pt x="1550537" y="4491234"/>
                </a:lnTo>
                <a:lnTo>
                  <a:pt x="1651201" y="4440348"/>
                </a:lnTo>
                <a:lnTo>
                  <a:pt x="1751865" y="4416011"/>
                </a:lnTo>
                <a:lnTo>
                  <a:pt x="1776201" y="4365125"/>
                </a:lnTo>
                <a:lnTo>
                  <a:pt x="1751865" y="4340788"/>
                </a:lnTo>
                <a:lnTo>
                  <a:pt x="1801642" y="4340788"/>
                </a:lnTo>
                <a:lnTo>
                  <a:pt x="1827082" y="4315345"/>
                </a:lnTo>
                <a:lnTo>
                  <a:pt x="1902304" y="4340788"/>
                </a:lnTo>
                <a:lnTo>
                  <a:pt x="1952081" y="4315345"/>
                </a:lnTo>
                <a:lnTo>
                  <a:pt x="2001860" y="4340788"/>
                </a:lnTo>
                <a:lnTo>
                  <a:pt x="1952081" y="4340788"/>
                </a:lnTo>
                <a:lnTo>
                  <a:pt x="1952081" y="4390568"/>
                </a:lnTo>
                <a:lnTo>
                  <a:pt x="2027302" y="4416011"/>
                </a:lnTo>
                <a:lnTo>
                  <a:pt x="2052742" y="4416011"/>
                </a:lnTo>
                <a:lnTo>
                  <a:pt x="2102518" y="4390568"/>
                </a:lnTo>
                <a:lnTo>
                  <a:pt x="2127962" y="4390568"/>
                </a:lnTo>
                <a:lnTo>
                  <a:pt x="2203182" y="4440348"/>
                </a:lnTo>
                <a:lnTo>
                  <a:pt x="2328178" y="4465791"/>
                </a:lnTo>
                <a:lnTo>
                  <a:pt x="2428839" y="4465791"/>
                </a:lnTo>
                <a:lnTo>
                  <a:pt x="2478617" y="4440348"/>
                </a:lnTo>
                <a:lnTo>
                  <a:pt x="2529503" y="4416011"/>
                </a:lnTo>
                <a:lnTo>
                  <a:pt x="2579280" y="4440348"/>
                </a:lnTo>
                <a:lnTo>
                  <a:pt x="2629058" y="4440348"/>
                </a:lnTo>
                <a:lnTo>
                  <a:pt x="2679941" y="4465791"/>
                </a:lnTo>
                <a:lnTo>
                  <a:pt x="2679941" y="4465790"/>
                </a:lnTo>
                <a:lnTo>
                  <a:pt x="2705383" y="4465790"/>
                </a:lnTo>
                <a:lnTo>
                  <a:pt x="2804940" y="4440347"/>
                </a:lnTo>
                <a:lnTo>
                  <a:pt x="2830382" y="4491233"/>
                </a:lnTo>
                <a:lnTo>
                  <a:pt x="2804940" y="4515570"/>
                </a:lnTo>
                <a:lnTo>
                  <a:pt x="2780604" y="4541013"/>
                </a:lnTo>
                <a:lnTo>
                  <a:pt x="2804940" y="4566456"/>
                </a:lnTo>
                <a:lnTo>
                  <a:pt x="2804940" y="4590793"/>
                </a:lnTo>
                <a:lnTo>
                  <a:pt x="2855825" y="4590793"/>
                </a:lnTo>
                <a:lnTo>
                  <a:pt x="2855825" y="4566456"/>
                </a:lnTo>
                <a:lnTo>
                  <a:pt x="2880159" y="4566456"/>
                </a:lnTo>
                <a:cubicBezTo>
                  <a:pt x="2880160" y="4566456"/>
                  <a:pt x="2880161" y="4566457"/>
                  <a:pt x="2880162" y="4566457"/>
                </a:cubicBezTo>
                <a:lnTo>
                  <a:pt x="2931045" y="4616236"/>
                </a:lnTo>
                <a:lnTo>
                  <a:pt x="2980823" y="4641679"/>
                </a:lnTo>
                <a:lnTo>
                  <a:pt x="3006265" y="4616236"/>
                </a:lnTo>
                <a:lnTo>
                  <a:pt x="3030601" y="4616236"/>
                </a:lnTo>
                <a:lnTo>
                  <a:pt x="3056044" y="4590793"/>
                </a:lnTo>
                <a:lnTo>
                  <a:pt x="3105820" y="4590793"/>
                </a:lnTo>
                <a:lnTo>
                  <a:pt x="3131263" y="4541014"/>
                </a:lnTo>
                <a:lnTo>
                  <a:pt x="3131263" y="4590793"/>
                </a:lnTo>
                <a:lnTo>
                  <a:pt x="3156704" y="4566457"/>
                </a:lnTo>
                <a:lnTo>
                  <a:pt x="3181041" y="4515571"/>
                </a:lnTo>
                <a:lnTo>
                  <a:pt x="3156704" y="4440348"/>
                </a:lnTo>
                <a:lnTo>
                  <a:pt x="3131263" y="4416011"/>
                </a:lnTo>
                <a:lnTo>
                  <a:pt x="3181041" y="4365125"/>
                </a:lnTo>
                <a:lnTo>
                  <a:pt x="3231924" y="4340788"/>
                </a:lnTo>
                <a:lnTo>
                  <a:pt x="3256260" y="4289902"/>
                </a:lnTo>
                <a:lnTo>
                  <a:pt x="3281703" y="4289902"/>
                </a:lnTo>
                <a:lnTo>
                  <a:pt x="3281705" y="4289902"/>
                </a:lnTo>
                <a:lnTo>
                  <a:pt x="3307147" y="4265565"/>
                </a:lnTo>
                <a:lnTo>
                  <a:pt x="3356924" y="4265565"/>
                </a:lnTo>
                <a:lnTo>
                  <a:pt x="3457589" y="4190342"/>
                </a:lnTo>
                <a:lnTo>
                  <a:pt x="3558250" y="4089676"/>
                </a:lnTo>
                <a:lnTo>
                  <a:pt x="3582585" y="4014453"/>
                </a:lnTo>
                <a:lnTo>
                  <a:pt x="3608026" y="3989010"/>
                </a:lnTo>
                <a:lnTo>
                  <a:pt x="3582585" y="3963567"/>
                </a:lnTo>
                <a:lnTo>
                  <a:pt x="3608026" y="3913787"/>
                </a:lnTo>
                <a:lnTo>
                  <a:pt x="3582585" y="3888344"/>
                </a:lnTo>
                <a:lnTo>
                  <a:pt x="3608026" y="3838565"/>
                </a:lnTo>
                <a:lnTo>
                  <a:pt x="3633468" y="3813122"/>
                </a:lnTo>
                <a:lnTo>
                  <a:pt x="3683247" y="3788785"/>
                </a:lnTo>
                <a:lnTo>
                  <a:pt x="3708689" y="3813122"/>
                </a:lnTo>
                <a:lnTo>
                  <a:pt x="3783908" y="3788785"/>
                </a:lnTo>
                <a:lnTo>
                  <a:pt x="3883464" y="3763342"/>
                </a:lnTo>
                <a:lnTo>
                  <a:pt x="3883464" y="3813122"/>
                </a:lnTo>
                <a:lnTo>
                  <a:pt x="3833686" y="3813122"/>
                </a:lnTo>
                <a:lnTo>
                  <a:pt x="3808245" y="3838565"/>
                </a:lnTo>
                <a:lnTo>
                  <a:pt x="3808245" y="3888344"/>
                </a:lnTo>
                <a:lnTo>
                  <a:pt x="3758467" y="3864008"/>
                </a:lnTo>
                <a:lnTo>
                  <a:pt x="3708689" y="3913787"/>
                </a:lnTo>
                <a:lnTo>
                  <a:pt x="3683247" y="3888344"/>
                </a:lnTo>
                <a:lnTo>
                  <a:pt x="3633468" y="3913787"/>
                </a:lnTo>
                <a:lnTo>
                  <a:pt x="3657804" y="3939230"/>
                </a:lnTo>
                <a:lnTo>
                  <a:pt x="3633468" y="3963567"/>
                </a:lnTo>
                <a:lnTo>
                  <a:pt x="3657804" y="3963567"/>
                </a:lnTo>
                <a:lnTo>
                  <a:pt x="3683247" y="3989010"/>
                </a:lnTo>
                <a:lnTo>
                  <a:pt x="3708689" y="3989010"/>
                </a:lnTo>
                <a:lnTo>
                  <a:pt x="3708689" y="4014453"/>
                </a:lnTo>
                <a:lnTo>
                  <a:pt x="3708688" y="4014453"/>
                </a:lnTo>
                <a:lnTo>
                  <a:pt x="3657804" y="4064233"/>
                </a:lnTo>
                <a:lnTo>
                  <a:pt x="3683246" y="4139455"/>
                </a:lnTo>
                <a:lnTo>
                  <a:pt x="3808243" y="4164898"/>
                </a:lnTo>
                <a:lnTo>
                  <a:pt x="3833684" y="4089676"/>
                </a:lnTo>
                <a:lnTo>
                  <a:pt x="3958666" y="4089676"/>
                </a:lnTo>
                <a:lnTo>
                  <a:pt x="4084770" y="4064233"/>
                </a:lnTo>
                <a:lnTo>
                  <a:pt x="4185432" y="4064233"/>
                </a:lnTo>
                <a:lnTo>
                  <a:pt x="4460870" y="3888345"/>
                </a:lnTo>
                <a:lnTo>
                  <a:pt x="4510648" y="3763342"/>
                </a:lnTo>
                <a:lnTo>
                  <a:pt x="4761751" y="3713562"/>
                </a:lnTo>
                <a:lnTo>
                  <a:pt x="4836971" y="3612896"/>
                </a:lnTo>
                <a:lnTo>
                  <a:pt x="4887855" y="3487894"/>
                </a:lnTo>
                <a:lnTo>
                  <a:pt x="4887855" y="3487893"/>
                </a:lnTo>
                <a:lnTo>
                  <a:pt x="4937633" y="3437007"/>
                </a:lnTo>
                <a:lnTo>
                  <a:pt x="5012854" y="3387227"/>
                </a:lnTo>
                <a:lnTo>
                  <a:pt x="5038296" y="3336341"/>
                </a:lnTo>
                <a:lnTo>
                  <a:pt x="5113516" y="3236782"/>
                </a:lnTo>
                <a:lnTo>
                  <a:pt x="5137852" y="3185896"/>
                </a:lnTo>
                <a:lnTo>
                  <a:pt x="5163294" y="3161560"/>
                </a:lnTo>
                <a:lnTo>
                  <a:pt x="5238514" y="3011116"/>
                </a:lnTo>
                <a:lnTo>
                  <a:pt x="5263957" y="2860672"/>
                </a:lnTo>
                <a:lnTo>
                  <a:pt x="5188736" y="2809788"/>
                </a:lnTo>
                <a:lnTo>
                  <a:pt x="5163294" y="2835229"/>
                </a:lnTo>
                <a:lnTo>
                  <a:pt x="5137852" y="2835229"/>
                </a:lnTo>
                <a:lnTo>
                  <a:pt x="5137852" y="2785450"/>
                </a:lnTo>
                <a:lnTo>
                  <a:pt x="5188736" y="2785450"/>
                </a:lnTo>
                <a:lnTo>
                  <a:pt x="5263957" y="2734563"/>
                </a:lnTo>
                <a:lnTo>
                  <a:pt x="5339177" y="2609561"/>
                </a:lnTo>
                <a:lnTo>
                  <a:pt x="5289399" y="2534339"/>
                </a:lnTo>
                <a:lnTo>
                  <a:pt x="5289931" y="2534660"/>
                </a:lnTo>
                <a:lnTo>
                  <a:pt x="5289398" y="2534339"/>
                </a:lnTo>
                <a:lnTo>
                  <a:pt x="5313734" y="2483451"/>
                </a:lnTo>
                <a:lnTo>
                  <a:pt x="5289398" y="2459115"/>
                </a:lnTo>
                <a:lnTo>
                  <a:pt x="5364618" y="2408231"/>
                </a:lnTo>
                <a:lnTo>
                  <a:pt x="5388954" y="2433674"/>
                </a:lnTo>
                <a:lnTo>
                  <a:pt x="5464174" y="2408231"/>
                </a:lnTo>
                <a:lnTo>
                  <a:pt x="5515059" y="2333007"/>
                </a:lnTo>
                <a:lnTo>
                  <a:pt x="5539394" y="2257785"/>
                </a:lnTo>
                <a:lnTo>
                  <a:pt x="5539394" y="2233447"/>
                </a:lnTo>
                <a:lnTo>
                  <a:pt x="5564837" y="2182565"/>
                </a:lnTo>
                <a:lnTo>
                  <a:pt x="5614615" y="2233447"/>
                </a:lnTo>
                <a:lnTo>
                  <a:pt x="5640057" y="2208005"/>
                </a:lnTo>
                <a:lnTo>
                  <a:pt x="5665499" y="2233447"/>
                </a:lnTo>
                <a:lnTo>
                  <a:pt x="5665499" y="2257785"/>
                </a:lnTo>
                <a:lnTo>
                  <a:pt x="5640057" y="2408231"/>
                </a:lnTo>
                <a:lnTo>
                  <a:pt x="5689835" y="2433674"/>
                </a:lnTo>
                <a:lnTo>
                  <a:pt x="5740719" y="2408231"/>
                </a:lnTo>
                <a:lnTo>
                  <a:pt x="5765055" y="2358450"/>
                </a:lnTo>
                <a:lnTo>
                  <a:pt x="5840275" y="2459115"/>
                </a:lnTo>
                <a:lnTo>
                  <a:pt x="5891159" y="2408231"/>
                </a:lnTo>
                <a:lnTo>
                  <a:pt x="5940937" y="2283229"/>
                </a:lnTo>
                <a:lnTo>
                  <a:pt x="5891159" y="2208005"/>
                </a:lnTo>
                <a:lnTo>
                  <a:pt x="5840275" y="2257785"/>
                </a:lnTo>
                <a:lnTo>
                  <a:pt x="5715277" y="2283229"/>
                </a:lnTo>
                <a:lnTo>
                  <a:pt x="5765055" y="2132783"/>
                </a:lnTo>
                <a:lnTo>
                  <a:pt x="5840275" y="2081897"/>
                </a:lnTo>
                <a:close/>
                <a:moveTo>
                  <a:pt x="8270546" y="1474959"/>
                </a:moveTo>
                <a:lnTo>
                  <a:pt x="8282255" y="1480813"/>
                </a:lnTo>
                <a:lnTo>
                  <a:pt x="8274449" y="1490571"/>
                </a:lnTo>
                <a:lnTo>
                  <a:pt x="8264691" y="1491546"/>
                </a:lnTo>
                <a:lnTo>
                  <a:pt x="8247128" y="1501304"/>
                </a:lnTo>
                <a:lnTo>
                  <a:pt x="8250055" y="1485692"/>
                </a:lnTo>
                <a:lnTo>
                  <a:pt x="8265667" y="1485692"/>
                </a:lnTo>
                <a:lnTo>
                  <a:pt x="8270546" y="1474959"/>
                </a:lnTo>
                <a:close/>
                <a:moveTo>
                  <a:pt x="8187608" y="1463250"/>
                </a:moveTo>
                <a:lnTo>
                  <a:pt x="8203220" y="1472032"/>
                </a:lnTo>
                <a:lnTo>
                  <a:pt x="8215904" y="1471056"/>
                </a:lnTo>
                <a:lnTo>
                  <a:pt x="8214929" y="1479838"/>
                </a:lnTo>
                <a:lnTo>
                  <a:pt x="8216880" y="1484717"/>
                </a:lnTo>
                <a:lnTo>
                  <a:pt x="8195414" y="1482765"/>
                </a:lnTo>
                <a:lnTo>
                  <a:pt x="8197365" y="1476909"/>
                </a:lnTo>
                <a:lnTo>
                  <a:pt x="8187608" y="1463250"/>
                </a:lnTo>
                <a:close/>
                <a:moveTo>
                  <a:pt x="8289085" y="1415439"/>
                </a:moveTo>
                <a:lnTo>
                  <a:pt x="8307624" y="1425197"/>
                </a:lnTo>
                <a:lnTo>
                  <a:pt x="8318357" y="1429100"/>
                </a:lnTo>
                <a:lnTo>
                  <a:pt x="8307624" y="1443734"/>
                </a:lnTo>
                <a:lnTo>
                  <a:pt x="8313478" y="1452516"/>
                </a:lnTo>
                <a:lnTo>
                  <a:pt x="8282255" y="1469104"/>
                </a:lnTo>
                <a:lnTo>
                  <a:pt x="8280303" y="1453493"/>
                </a:lnTo>
                <a:lnTo>
                  <a:pt x="8269570" y="1425197"/>
                </a:lnTo>
                <a:lnTo>
                  <a:pt x="8289085" y="1415439"/>
                </a:lnTo>
                <a:close/>
                <a:moveTo>
                  <a:pt x="8360314" y="1357869"/>
                </a:moveTo>
                <a:lnTo>
                  <a:pt x="8376902" y="1366651"/>
                </a:lnTo>
                <a:lnTo>
                  <a:pt x="8379829" y="1382264"/>
                </a:lnTo>
                <a:lnTo>
                  <a:pt x="8349581" y="1375434"/>
                </a:lnTo>
                <a:lnTo>
                  <a:pt x="8360314" y="1357869"/>
                </a:lnTo>
                <a:close/>
                <a:moveTo>
                  <a:pt x="8571073" y="1228098"/>
                </a:moveTo>
                <a:lnTo>
                  <a:pt x="8597418" y="1253467"/>
                </a:lnTo>
                <a:lnTo>
                  <a:pt x="8592539" y="1260297"/>
                </a:lnTo>
                <a:lnTo>
                  <a:pt x="8592539" y="1272981"/>
                </a:lnTo>
                <a:lnTo>
                  <a:pt x="8572049" y="1273957"/>
                </a:lnTo>
                <a:lnTo>
                  <a:pt x="8561316" y="1285666"/>
                </a:lnTo>
                <a:lnTo>
                  <a:pt x="8554486" y="1302253"/>
                </a:lnTo>
                <a:lnTo>
                  <a:pt x="8533995" y="1311035"/>
                </a:lnTo>
                <a:lnTo>
                  <a:pt x="8510577" y="1309083"/>
                </a:lnTo>
                <a:lnTo>
                  <a:pt x="8505699" y="1331526"/>
                </a:lnTo>
                <a:lnTo>
                  <a:pt x="8494966" y="1335428"/>
                </a:lnTo>
                <a:lnTo>
                  <a:pt x="8482281" y="1312986"/>
                </a:lnTo>
                <a:lnTo>
                  <a:pt x="8474475" y="1303229"/>
                </a:lnTo>
                <a:lnTo>
                  <a:pt x="8467645" y="1279811"/>
                </a:lnTo>
                <a:lnTo>
                  <a:pt x="8476427" y="1270054"/>
                </a:lnTo>
                <a:lnTo>
                  <a:pt x="8524238" y="1261273"/>
                </a:lnTo>
                <a:lnTo>
                  <a:pt x="8551558" y="1236879"/>
                </a:lnTo>
                <a:lnTo>
                  <a:pt x="8567170" y="1237855"/>
                </a:lnTo>
                <a:lnTo>
                  <a:pt x="8571073" y="1228098"/>
                </a:lnTo>
                <a:close/>
                <a:moveTo>
                  <a:pt x="8306648" y="884639"/>
                </a:moveTo>
                <a:lnTo>
                  <a:pt x="8328114" y="903178"/>
                </a:lnTo>
                <a:lnTo>
                  <a:pt x="8334944" y="917814"/>
                </a:lnTo>
                <a:lnTo>
                  <a:pt x="8368119" y="935377"/>
                </a:lnTo>
                <a:lnTo>
                  <a:pt x="8422761" y="939280"/>
                </a:lnTo>
                <a:lnTo>
                  <a:pt x="8461790" y="922693"/>
                </a:lnTo>
                <a:lnTo>
                  <a:pt x="8450081" y="963674"/>
                </a:lnTo>
                <a:lnTo>
                  <a:pt x="8431542" y="975382"/>
                </a:lnTo>
                <a:lnTo>
                  <a:pt x="8415930" y="963674"/>
                </a:lnTo>
                <a:lnTo>
                  <a:pt x="8397391" y="963674"/>
                </a:lnTo>
                <a:lnTo>
                  <a:pt x="8359338" y="1014411"/>
                </a:lnTo>
                <a:lnTo>
                  <a:pt x="8284206" y="1020265"/>
                </a:lnTo>
                <a:lnTo>
                  <a:pt x="8247128" y="1070028"/>
                </a:lnTo>
                <a:lnTo>
                  <a:pt x="8212977" y="1083688"/>
                </a:lnTo>
                <a:lnTo>
                  <a:pt x="8184681" y="1151014"/>
                </a:lnTo>
                <a:lnTo>
                  <a:pt x="8163215" y="1151014"/>
                </a:lnTo>
                <a:lnTo>
                  <a:pt x="8155409" y="1207607"/>
                </a:lnTo>
                <a:lnTo>
                  <a:pt x="8099792" y="1223219"/>
                </a:lnTo>
                <a:lnTo>
                  <a:pt x="8077350" y="1247612"/>
                </a:lnTo>
                <a:lnTo>
                  <a:pt x="8066617" y="1319817"/>
                </a:lnTo>
                <a:lnTo>
                  <a:pt x="8057835" y="1315914"/>
                </a:lnTo>
                <a:lnTo>
                  <a:pt x="8009048" y="1320793"/>
                </a:lnTo>
                <a:lnTo>
                  <a:pt x="8009048" y="1309084"/>
                </a:lnTo>
                <a:cubicBezTo>
                  <a:pt x="8009373" y="1303880"/>
                  <a:pt x="8009699" y="1298676"/>
                  <a:pt x="8010024" y="1293472"/>
                </a:cubicBezTo>
                <a:lnTo>
                  <a:pt x="8002218" y="1262248"/>
                </a:lnTo>
                <a:lnTo>
                  <a:pt x="8013927" y="1254442"/>
                </a:lnTo>
                <a:lnTo>
                  <a:pt x="8038320" y="1219316"/>
                </a:lnTo>
                <a:lnTo>
                  <a:pt x="8077350" y="1190044"/>
                </a:lnTo>
                <a:lnTo>
                  <a:pt x="8108573" y="1167602"/>
                </a:lnTo>
                <a:lnTo>
                  <a:pt x="8111501" y="1154917"/>
                </a:lnTo>
                <a:lnTo>
                  <a:pt x="8135894" y="1148087"/>
                </a:lnTo>
                <a:lnTo>
                  <a:pt x="8141748" y="1130524"/>
                </a:lnTo>
                <a:lnTo>
                  <a:pt x="8135894" y="1121742"/>
                </a:lnTo>
                <a:lnTo>
                  <a:pt x="8143700" y="1104179"/>
                </a:lnTo>
                <a:lnTo>
                  <a:pt x="8200293" y="1030998"/>
                </a:lnTo>
                <a:lnTo>
                  <a:pt x="8231516" y="993920"/>
                </a:lnTo>
                <a:lnTo>
                  <a:pt x="8245176" y="957819"/>
                </a:lnTo>
                <a:lnTo>
                  <a:pt x="8258837" y="944159"/>
                </a:lnTo>
                <a:lnTo>
                  <a:pt x="8260788" y="920741"/>
                </a:lnTo>
                <a:lnTo>
                  <a:pt x="8289085" y="889516"/>
                </a:lnTo>
                <a:lnTo>
                  <a:pt x="8306648" y="884639"/>
                </a:lnTo>
                <a:close/>
                <a:moveTo>
                  <a:pt x="9328245" y="311878"/>
                </a:moveTo>
                <a:lnTo>
                  <a:pt x="9371178" y="317733"/>
                </a:lnTo>
                <a:lnTo>
                  <a:pt x="9384838" y="341150"/>
                </a:lnTo>
                <a:lnTo>
                  <a:pt x="9357517" y="360665"/>
                </a:lnTo>
                <a:lnTo>
                  <a:pt x="9357517" y="378228"/>
                </a:lnTo>
                <a:lnTo>
                  <a:pt x="9371178" y="393840"/>
                </a:lnTo>
                <a:lnTo>
                  <a:pt x="9367275" y="427015"/>
                </a:lnTo>
                <a:lnTo>
                  <a:pt x="9314585" y="427015"/>
                </a:lnTo>
                <a:lnTo>
                  <a:pt x="9250186" y="440675"/>
                </a:lnTo>
                <a:lnTo>
                  <a:pt x="9213108" y="471899"/>
                </a:lnTo>
                <a:lnTo>
                  <a:pt x="9162370" y="491414"/>
                </a:lnTo>
                <a:lnTo>
                  <a:pt x="9099923" y="526540"/>
                </a:lnTo>
                <a:lnTo>
                  <a:pt x="9035524" y="587036"/>
                </a:lnTo>
                <a:lnTo>
                  <a:pt x="8996494" y="635822"/>
                </a:lnTo>
                <a:lnTo>
                  <a:pt x="8961368" y="637774"/>
                </a:lnTo>
                <a:lnTo>
                  <a:pt x="8951610" y="647531"/>
                </a:lnTo>
                <a:lnTo>
                  <a:pt x="8926241" y="637774"/>
                </a:lnTo>
                <a:lnTo>
                  <a:pt x="8916484" y="608501"/>
                </a:lnTo>
                <a:lnTo>
                  <a:pt x="8883309" y="622162"/>
                </a:lnTo>
                <a:lnTo>
                  <a:pt x="8877454" y="651434"/>
                </a:lnTo>
                <a:lnTo>
                  <a:pt x="8887212" y="665094"/>
                </a:lnTo>
                <a:lnTo>
                  <a:pt x="8846231" y="719735"/>
                </a:lnTo>
                <a:lnTo>
                  <a:pt x="8799395" y="749008"/>
                </a:lnTo>
                <a:lnTo>
                  <a:pt x="8766220" y="774380"/>
                </a:lnTo>
                <a:lnTo>
                  <a:pt x="8731094" y="844633"/>
                </a:lnTo>
                <a:lnTo>
                  <a:pt x="8697919" y="862196"/>
                </a:lnTo>
                <a:lnTo>
                  <a:pt x="8666695" y="862196"/>
                </a:lnTo>
                <a:lnTo>
                  <a:pt x="8641326" y="887565"/>
                </a:lnTo>
                <a:lnTo>
                  <a:pt x="8614005" y="932449"/>
                </a:lnTo>
                <a:lnTo>
                  <a:pt x="8590587" y="936351"/>
                </a:lnTo>
                <a:lnTo>
                  <a:pt x="8576927" y="920740"/>
                </a:lnTo>
                <a:lnTo>
                  <a:pt x="8590587" y="885614"/>
                </a:lnTo>
                <a:lnTo>
                  <a:pt x="8602296" y="881711"/>
                </a:lnTo>
                <a:lnTo>
                  <a:pt x="8610102" y="868050"/>
                </a:lnTo>
                <a:lnTo>
                  <a:pt x="8606199" y="850487"/>
                </a:lnTo>
                <a:lnTo>
                  <a:pt x="8612054" y="825118"/>
                </a:lnTo>
                <a:lnTo>
                  <a:pt x="8623762" y="846584"/>
                </a:lnTo>
                <a:lnTo>
                  <a:pt x="8637423" y="848536"/>
                </a:lnTo>
                <a:lnTo>
                  <a:pt x="8649132" y="827069"/>
                </a:lnTo>
                <a:lnTo>
                  <a:pt x="8635471" y="807555"/>
                </a:lnTo>
                <a:lnTo>
                  <a:pt x="8654986" y="807555"/>
                </a:lnTo>
                <a:lnTo>
                  <a:pt x="8664743" y="819263"/>
                </a:lnTo>
                <a:lnTo>
                  <a:pt x="8692064" y="805603"/>
                </a:lnTo>
                <a:lnTo>
                  <a:pt x="8709627" y="778282"/>
                </a:lnTo>
                <a:lnTo>
                  <a:pt x="8711579" y="749008"/>
                </a:lnTo>
                <a:lnTo>
                  <a:pt x="8695967" y="749008"/>
                </a:lnTo>
                <a:lnTo>
                  <a:pt x="8672549" y="745105"/>
                </a:lnTo>
                <a:lnTo>
                  <a:pt x="8668646" y="713881"/>
                </a:lnTo>
                <a:lnTo>
                  <a:pt x="8697919" y="713881"/>
                </a:lnTo>
                <a:lnTo>
                  <a:pt x="8715482" y="731444"/>
                </a:lnTo>
                <a:lnTo>
                  <a:pt x="8733045" y="719735"/>
                </a:lnTo>
                <a:lnTo>
                  <a:pt x="8746705" y="688512"/>
                </a:lnTo>
                <a:lnTo>
                  <a:pt x="8787686" y="674851"/>
                </a:lnTo>
                <a:lnTo>
                  <a:pt x="8811104" y="624114"/>
                </a:lnTo>
                <a:lnTo>
                  <a:pt x="8830619" y="618260"/>
                </a:lnTo>
                <a:lnTo>
                  <a:pt x="8840376" y="600695"/>
                </a:lnTo>
                <a:lnTo>
                  <a:pt x="8832570" y="559715"/>
                </a:lnTo>
                <a:lnTo>
                  <a:pt x="8850134" y="559715"/>
                </a:lnTo>
                <a:lnTo>
                  <a:pt x="8885260" y="573376"/>
                </a:lnTo>
                <a:lnTo>
                  <a:pt x="8902823" y="559715"/>
                </a:lnTo>
                <a:lnTo>
                  <a:pt x="8904775" y="524589"/>
                </a:lnTo>
                <a:lnTo>
                  <a:pt x="8949659" y="497268"/>
                </a:lnTo>
                <a:lnTo>
                  <a:pt x="8976980" y="497268"/>
                </a:lnTo>
                <a:lnTo>
                  <a:pt x="8976980" y="462142"/>
                </a:lnTo>
                <a:lnTo>
                  <a:pt x="8965271" y="419209"/>
                </a:lnTo>
                <a:lnTo>
                  <a:pt x="8973077" y="393840"/>
                </a:lnTo>
                <a:lnTo>
                  <a:pt x="9002349" y="376277"/>
                </a:lnTo>
                <a:lnTo>
                  <a:pt x="9017961" y="403597"/>
                </a:lnTo>
                <a:lnTo>
                  <a:pt x="9041378" y="467996"/>
                </a:lnTo>
                <a:lnTo>
                  <a:pt x="9076505" y="475802"/>
                </a:lnTo>
                <a:lnTo>
                  <a:pt x="9154564" y="458239"/>
                </a:lnTo>
                <a:lnTo>
                  <a:pt x="9209205" y="409452"/>
                </a:lnTo>
                <a:lnTo>
                  <a:pt x="9218963" y="380180"/>
                </a:lnTo>
                <a:lnTo>
                  <a:pt x="9283361" y="325538"/>
                </a:lnTo>
                <a:lnTo>
                  <a:pt x="9328245" y="311878"/>
                </a:lnTo>
                <a:close/>
                <a:moveTo>
                  <a:pt x="6819242" y="0"/>
                </a:moveTo>
                <a:lnTo>
                  <a:pt x="6869020" y="125002"/>
                </a:lnTo>
                <a:lnTo>
                  <a:pt x="6969682" y="326334"/>
                </a:lnTo>
                <a:lnTo>
                  <a:pt x="6969682" y="401556"/>
                </a:lnTo>
                <a:lnTo>
                  <a:pt x="7094680" y="652667"/>
                </a:lnTo>
                <a:lnTo>
                  <a:pt x="7220784" y="803117"/>
                </a:lnTo>
                <a:lnTo>
                  <a:pt x="7321446" y="903783"/>
                </a:lnTo>
                <a:lnTo>
                  <a:pt x="7321446" y="979004"/>
                </a:lnTo>
                <a:lnTo>
                  <a:pt x="7345782" y="979004"/>
                </a:lnTo>
                <a:lnTo>
                  <a:pt x="7396667" y="1003341"/>
                </a:lnTo>
                <a:lnTo>
                  <a:pt x="7421002" y="979004"/>
                </a:lnTo>
                <a:lnTo>
                  <a:pt x="7496223" y="1003341"/>
                </a:lnTo>
                <a:lnTo>
                  <a:pt x="7446445" y="1054227"/>
                </a:lnTo>
                <a:lnTo>
                  <a:pt x="7471887" y="1078564"/>
                </a:lnTo>
                <a:lnTo>
                  <a:pt x="7521665" y="1054227"/>
                </a:lnTo>
                <a:lnTo>
                  <a:pt x="7547107" y="1129449"/>
                </a:lnTo>
                <a:lnTo>
                  <a:pt x="7672105" y="1179229"/>
                </a:lnTo>
                <a:lnTo>
                  <a:pt x="7747325" y="1179229"/>
                </a:lnTo>
                <a:lnTo>
                  <a:pt x="7847987" y="1104007"/>
                </a:lnTo>
                <a:lnTo>
                  <a:pt x="7923207" y="1078564"/>
                </a:lnTo>
                <a:lnTo>
                  <a:pt x="7998427" y="1003341"/>
                </a:lnTo>
                <a:lnTo>
                  <a:pt x="7998427" y="1054227"/>
                </a:lnTo>
                <a:lnTo>
                  <a:pt x="7948649" y="1104007"/>
                </a:lnTo>
                <a:lnTo>
                  <a:pt x="7948649" y="1129449"/>
                </a:lnTo>
                <a:lnTo>
                  <a:pt x="7822545" y="1279895"/>
                </a:lnTo>
                <a:lnTo>
                  <a:pt x="7822545" y="1379454"/>
                </a:lnTo>
                <a:lnTo>
                  <a:pt x="7873429" y="1379454"/>
                </a:lnTo>
                <a:lnTo>
                  <a:pt x="7847987" y="1505563"/>
                </a:lnTo>
                <a:lnTo>
                  <a:pt x="7797103" y="1531005"/>
                </a:lnTo>
                <a:lnTo>
                  <a:pt x="7873429" y="1606229"/>
                </a:lnTo>
                <a:lnTo>
                  <a:pt x="7948649" y="1606229"/>
                </a:lnTo>
                <a:lnTo>
                  <a:pt x="7923207" y="1656009"/>
                </a:lnTo>
                <a:lnTo>
                  <a:pt x="7772767" y="1630565"/>
                </a:lnTo>
                <a:lnTo>
                  <a:pt x="7672105" y="1705789"/>
                </a:lnTo>
                <a:lnTo>
                  <a:pt x="7672105" y="1656009"/>
                </a:lnTo>
                <a:lnTo>
                  <a:pt x="7596885" y="1656009"/>
                </a:lnTo>
                <a:lnTo>
                  <a:pt x="7571443" y="1705789"/>
                </a:lnTo>
                <a:lnTo>
                  <a:pt x="7446445" y="1681452"/>
                </a:lnTo>
                <a:lnTo>
                  <a:pt x="7421002" y="1630565"/>
                </a:lnTo>
                <a:lnTo>
                  <a:pt x="7321446" y="1630565"/>
                </a:lnTo>
                <a:lnTo>
                  <a:pt x="7070344" y="1756674"/>
                </a:lnTo>
                <a:lnTo>
                  <a:pt x="6869020" y="1907113"/>
                </a:lnTo>
                <a:lnTo>
                  <a:pt x="6894462" y="1956897"/>
                </a:lnTo>
                <a:lnTo>
                  <a:pt x="6819242" y="2081899"/>
                </a:lnTo>
                <a:lnTo>
                  <a:pt x="6793800" y="2006676"/>
                </a:lnTo>
                <a:lnTo>
                  <a:pt x="6668802" y="1931450"/>
                </a:lnTo>
                <a:lnTo>
                  <a:pt x="6542697" y="1831894"/>
                </a:lnTo>
                <a:lnTo>
                  <a:pt x="6467477" y="1705789"/>
                </a:lnTo>
                <a:lnTo>
                  <a:pt x="6417699" y="1681452"/>
                </a:lnTo>
                <a:lnTo>
                  <a:pt x="6342479" y="1580786"/>
                </a:lnTo>
                <a:lnTo>
                  <a:pt x="6217481" y="1555343"/>
                </a:lnTo>
                <a:lnTo>
                  <a:pt x="6091377" y="1606229"/>
                </a:lnTo>
                <a:lnTo>
                  <a:pt x="5991821" y="1681452"/>
                </a:lnTo>
                <a:lnTo>
                  <a:pt x="5966379" y="1630565"/>
                </a:lnTo>
                <a:lnTo>
                  <a:pt x="5966379" y="1580786"/>
                </a:lnTo>
                <a:lnTo>
                  <a:pt x="5916601" y="1531005"/>
                </a:lnTo>
                <a:lnTo>
                  <a:pt x="5940937" y="1505563"/>
                </a:lnTo>
                <a:lnTo>
                  <a:pt x="5891159" y="1480122"/>
                </a:lnTo>
                <a:lnTo>
                  <a:pt x="5840275" y="1480122"/>
                </a:lnTo>
                <a:lnTo>
                  <a:pt x="5815939" y="1455784"/>
                </a:lnTo>
                <a:lnTo>
                  <a:pt x="5740719" y="1505563"/>
                </a:lnTo>
                <a:lnTo>
                  <a:pt x="5665499" y="1606229"/>
                </a:lnTo>
                <a:lnTo>
                  <a:pt x="5715277" y="1656009"/>
                </a:lnTo>
                <a:lnTo>
                  <a:pt x="5765055" y="1731231"/>
                </a:lnTo>
                <a:lnTo>
                  <a:pt x="5840275" y="1731231"/>
                </a:lnTo>
                <a:lnTo>
                  <a:pt x="5916601" y="1881669"/>
                </a:lnTo>
                <a:lnTo>
                  <a:pt x="5966379" y="1956897"/>
                </a:lnTo>
                <a:lnTo>
                  <a:pt x="5891159" y="2006676"/>
                </a:lnTo>
                <a:lnTo>
                  <a:pt x="5815939" y="1931450"/>
                </a:lnTo>
                <a:lnTo>
                  <a:pt x="5765055" y="1881669"/>
                </a:lnTo>
                <a:lnTo>
                  <a:pt x="5715277" y="1931450"/>
                </a:lnTo>
                <a:lnTo>
                  <a:pt x="5665499" y="1931450"/>
                </a:lnTo>
                <a:lnTo>
                  <a:pt x="5640056" y="2006676"/>
                </a:lnTo>
                <a:lnTo>
                  <a:pt x="5590278" y="2006676"/>
                </a:lnTo>
                <a:lnTo>
                  <a:pt x="5515058" y="2081899"/>
                </a:lnTo>
                <a:lnTo>
                  <a:pt x="5464174" y="2057559"/>
                </a:lnTo>
                <a:lnTo>
                  <a:pt x="5464174" y="1956897"/>
                </a:lnTo>
                <a:lnTo>
                  <a:pt x="5489616" y="1881669"/>
                </a:lnTo>
                <a:lnTo>
                  <a:pt x="5564836" y="1831894"/>
                </a:lnTo>
                <a:lnTo>
                  <a:pt x="5590278" y="1756674"/>
                </a:lnTo>
                <a:lnTo>
                  <a:pt x="5539394" y="1656009"/>
                </a:lnTo>
                <a:lnTo>
                  <a:pt x="5515058" y="1656009"/>
                </a:lnTo>
                <a:lnTo>
                  <a:pt x="5515058" y="1606229"/>
                </a:lnTo>
                <a:lnTo>
                  <a:pt x="5489616" y="1580786"/>
                </a:lnTo>
                <a:lnTo>
                  <a:pt x="5489616" y="1531005"/>
                </a:lnTo>
                <a:lnTo>
                  <a:pt x="5539394" y="1455784"/>
                </a:lnTo>
                <a:lnTo>
                  <a:pt x="5539394" y="1404898"/>
                </a:lnTo>
                <a:lnTo>
                  <a:pt x="5564836" y="1355118"/>
                </a:lnTo>
                <a:lnTo>
                  <a:pt x="5614614" y="1379454"/>
                </a:lnTo>
                <a:lnTo>
                  <a:pt x="5689834" y="1355118"/>
                </a:lnTo>
                <a:lnTo>
                  <a:pt x="5740719" y="1329675"/>
                </a:lnTo>
                <a:lnTo>
                  <a:pt x="5765055" y="1355118"/>
                </a:lnTo>
                <a:lnTo>
                  <a:pt x="5815939" y="1279895"/>
                </a:lnTo>
                <a:lnTo>
                  <a:pt x="5891159" y="1254452"/>
                </a:lnTo>
                <a:lnTo>
                  <a:pt x="5891159" y="1179229"/>
                </a:lnTo>
                <a:lnTo>
                  <a:pt x="5840275" y="1104007"/>
                </a:lnTo>
                <a:lnTo>
                  <a:pt x="5865717" y="1054227"/>
                </a:lnTo>
                <a:lnTo>
                  <a:pt x="5916601" y="1054227"/>
                </a:lnTo>
                <a:lnTo>
                  <a:pt x="6041599" y="1179229"/>
                </a:lnTo>
                <a:lnTo>
                  <a:pt x="6091377" y="1153786"/>
                </a:lnTo>
                <a:lnTo>
                  <a:pt x="6091377" y="1204672"/>
                </a:lnTo>
                <a:lnTo>
                  <a:pt x="6166597" y="1254452"/>
                </a:lnTo>
                <a:lnTo>
                  <a:pt x="6292701" y="1179229"/>
                </a:lnTo>
                <a:lnTo>
                  <a:pt x="6317037" y="1129449"/>
                </a:lnTo>
                <a:lnTo>
                  <a:pt x="6292701" y="1054227"/>
                </a:lnTo>
                <a:lnTo>
                  <a:pt x="6317037" y="1003341"/>
                </a:lnTo>
                <a:lnTo>
                  <a:pt x="6317037" y="953562"/>
                </a:lnTo>
                <a:lnTo>
                  <a:pt x="6342479" y="903783"/>
                </a:lnTo>
                <a:lnTo>
                  <a:pt x="6443141" y="878340"/>
                </a:lnTo>
                <a:lnTo>
                  <a:pt x="6492919" y="803117"/>
                </a:lnTo>
                <a:lnTo>
                  <a:pt x="6518361" y="652667"/>
                </a:lnTo>
                <a:lnTo>
                  <a:pt x="6619024" y="526559"/>
                </a:lnTo>
                <a:lnTo>
                  <a:pt x="6643360" y="300891"/>
                </a:lnTo>
                <a:lnTo>
                  <a:pt x="6619024" y="125002"/>
                </a:lnTo>
                <a:lnTo>
                  <a:pt x="6694244" y="49779"/>
                </a:lnTo>
                <a:lnTo>
                  <a:pt x="6769464" y="49779"/>
                </a:lnTo>
                <a:lnTo>
                  <a:pt x="681924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7150" cap="flat">
            <a:noFill/>
            <a:prstDash val="solid"/>
            <a:round/>
            <a:headEnd/>
            <a:tailEnd/>
          </a:ln>
          <a:effectLst/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0" name="Freeform 176">
            <a:extLst>
              <a:ext uri="{FF2B5EF4-FFF2-40B4-BE49-F238E27FC236}">
                <a16:creationId xmlns:a16="http://schemas.microsoft.com/office/drawing/2014/main" id="{8F2EFD50-A73D-439B-A0D1-01A23C9DEE8B}"/>
              </a:ext>
            </a:extLst>
          </p:cNvPr>
          <p:cNvSpPr>
            <a:spLocks/>
          </p:cNvSpPr>
          <p:nvPr/>
        </p:nvSpPr>
        <p:spPr bwMode="auto">
          <a:xfrm>
            <a:off x="331039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A6AC1A88-D985-4F26-A1EE-6D404C07ED47}"/>
              </a:ext>
            </a:extLst>
          </p:cNvPr>
          <p:cNvSpPr/>
          <p:nvPr/>
        </p:nvSpPr>
        <p:spPr>
          <a:xfrm rot="10800000" flipV="1">
            <a:off x="2612159" y="5100854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1E1889-B99E-422E-8F77-D4FB69CA4523}"/>
              </a:ext>
            </a:extLst>
          </p:cNvPr>
          <p:cNvSpPr txBox="1"/>
          <p:nvPr/>
        </p:nvSpPr>
        <p:spPr>
          <a:xfrm>
            <a:off x="5442754" y="6492344"/>
            <a:ext cx="4302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参考文献：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国土交通省気象庁ホームページ</a:t>
            </a:r>
            <a:b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日本付近で発生した主な被害地震（</a:t>
            </a:r>
            <a:r>
              <a:rPr lang="en-US" altLang="ja-JP" sz="6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https://www.data.jma.go.jp/svd/eqev/data/higai/higai1996-new.html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）より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047BC32-27DE-45BB-AC5D-2474E1C7B7B2}"/>
              </a:ext>
            </a:extLst>
          </p:cNvPr>
          <p:cNvSpPr txBox="1"/>
          <p:nvPr/>
        </p:nvSpPr>
        <p:spPr>
          <a:xfrm>
            <a:off x="273664" y="365230"/>
            <a:ext cx="3647152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日本付近で発生した大地震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マップ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2C73CC62-B0BD-4606-8B42-007F9724D582}"/>
              </a:ext>
            </a:extLst>
          </p:cNvPr>
          <p:cNvSpPr/>
          <p:nvPr/>
        </p:nvSpPr>
        <p:spPr>
          <a:xfrm rot="10800000" flipV="1">
            <a:off x="2190271" y="458435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A0404C37-F6B2-4076-92B1-2444A58010C7}"/>
              </a:ext>
            </a:extLst>
          </p:cNvPr>
          <p:cNvSpPr/>
          <p:nvPr/>
        </p:nvSpPr>
        <p:spPr>
          <a:xfrm rot="10800000" flipV="1">
            <a:off x="1758951" y="5058809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M6.7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EA041E2F-68AA-454D-AEB3-ABE75D0C2C13}"/>
              </a:ext>
            </a:extLst>
          </p:cNvPr>
          <p:cNvSpPr/>
          <p:nvPr/>
        </p:nvSpPr>
        <p:spPr>
          <a:xfrm rot="10800000" flipV="1">
            <a:off x="7211653" y="2402681"/>
            <a:ext cx="348592" cy="34859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M8.0</a:t>
            </a:r>
            <a:endParaRPr kumimoji="1"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5162FC59-37BD-403F-AE76-05F5B6CD4621}"/>
              </a:ext>
            </a:extLst>
          </p:cNvPr>
          <p:cNvSpPr/>
          <p:nvPr/>
        </p:nvSpPr>
        <p:spPr>
          <a:xfrm rot="10800000" flipV="1">
            <a:off x="4673302" y="4121412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M6.8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C823C4C2-E9CF-47A8-9F0A-64381A241A26}"/>
              </a:ext>
            </a:extLst>
          </p:cNvPr>
          <p:cNvSpPr/>
          <p:nvPr/>
        </p:nvSpPr>
        <p:spPr>
          <a:xfrm rot="10800000" flipV="1">
            <a:off x="3605004" y="398050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M6.9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97D62EC5-2EB4-401A-86D4-F5BE4E45A7C6}"/>
              </a:ext>
            </a:extLst>
          </p:cNvPr>
          <p:cNvSpPr/>
          <p:nvPr/>
        </p:nvSpPr>
        <p:spPr>
          <a:xfrm rot="10800000" flipV="1">
            <a:off x="4489408" y="3869298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M6.8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7B60DE90-95F6-4A3D-9653-31CDD8242469}"/>
              </a:ext>
            </a:extLst>
          </p:cNvPr>
          <p:cNvSpPr/>
          <p:nvPr/>
        </p:nvSpPr>
        <p:spPr>
          <a:xfrm rot="10800000" flipV="1">
            <a:off x="5705200" y="350063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M7.2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8038F6A0-B3A1-471D-BFF4-F10B4A223B71}"/>
              </a:ext>
            </a:extLst>
          </p:cNvPr>
          <p:cNvSpPr/>
          <p:nvPr/>
        </p:nvSpPr>
        <p:spPr>
          <a:xfrm rot="10800000" flipV="1">
            <a:off x="6131219" y="408483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M9.0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30" name="楕円 129">
            <a:extLst>
              <a:ext uri="{FF2B5EF4-FFF2-40B4-BE49-F238E27FC236}">
                <a16:creationId xmlns:a16="http://schemas.microsoft.com/office/drawing/2014/main" id="{7F4E11CB-8777-4BDA-9802-93C9AF5D797D}"/>
              </a:ext>
            </a:extLst>
          </p:cNvPr>
          <p:cNvSpPr/>
          <p:nvPr/>
        </p:nvSpPr>
        <p:spPr>
          <a:xfrm rot="10800000" flipV="1">
            <a:off x="772951" y="554447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40" name="楕円 139">
            <a:extLst>
              <a:ext uri="{FF2B5EF4-FFF2-40B4-BE49-F238E27FC236}">
                <a16:creationId xmlns:a16="http://schemas.microsoft.com/office/drawing/2014/main" id="{3B60FC69-2EC3-441F-A9B4-9FCE31576A32}"/>
              </a:ext>
            </a:extLst>
          </p:cNvPr>
          <p:cNvSpPr/>
          <p:nvPr/>
        </p:nvSpPr>
        <p:spPr>
          <a:xfrm rot="10800000" flipV="1">
            <a:off x="6582091" y="1715113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M6.7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46" name="楕円 145">
            <a:extLst>
              <a:ext uri="{FF2B5EF4-FFF2-40B4-BE49-F238E27FC236}">
                <a16:creationId xmlns:a16="http://schemas.microsoft.com/office/drawing/2014/main" id="{0BF44A34-DB94-4009-A7F0-95DDDCC24773}"/>
              </a:ext>
            </a:extLst>
          </p:cNvPr>
          <p:cNvSpPr/>
          <p:nvPr/>
        </p:nvSpPr>
        <p:spPr>
          <a:xfrm rot="10800000" flipV="1">
            <a:off x="4660069" y="5093515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M7.9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B92CF182-C47B-4A5F-BA0C-BE66BB927210}"/>
              </a:ext>
            </a:extLst>
          </p:cNvPr>
          <p:cNvSpPr txBox="1"/>
          <p:nvPr/>
        </p:nvSpPr>
        <p:spPr>
          <a:xfrm>
            <a:off x="260574" y="816889"/>
            <a:ext cx="366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主な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大地震です。（～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年）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1A84273E-7F6F-4013-BF8C-C405D9C80242}"/>
              </a:ext>
            </a:extLst>
          </p:cNvPr>
          <p:cNvSpPr txBox="1"/>
          <p:nvPr/>
        </p:nvSpPr>
        <p:spPr>
          <a:xfrm>
            <a:off x="384696" y="364146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</a:t>
            </a:r>
            <a:endParaRPr kumimoji="1" lang="ja-JP" altLang="en-US" sz="10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57E11CCD-3D9C-48A2-8F66-000014BDB33D}"/>
              </a:ext>
            </a:extLst>
          </p:cNvPr>
          <p:cNvSpPr/>
          <p:nvPr/>
        </p:nvSpPr>
        <p:spPr>
          <a:xfrm>
            <a:off x="7515508" y="244286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十勝沖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zh-TW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2003/09/26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2CBEA365-2A53-4AF2-B262-4FEC6EE09145}"/>
              </a:ext>
            </a:extLst>
          </p:cNvPr>
          <p:cNvSpPr/>
          <p:nvPr/>
        </p:nvSpPr>
        <p:spPr>
          <a:xfrm>
            <a:off x="6407512" y="4127317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東日本大震災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2011/03/11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3F927F3-96E4-4A16-A251-7CE9D5397D6F}"/>
              </a:ext>
            </a:extLst>
          </p:cNvPr>
          <p:cNvSpPr/>
          <p:nvPr/>
        </p:nvSpPr>
        <p:spPr>
          <a:xfrm>
            <a:off x="5985131" y="3543916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岩手・宮城内陸地震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2008/06/14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29E1C38-6B34-4234-96A3-09606AAB44C2}"/>
              </a:ext>
            </a:extLst>
          </p:cNvPr>
          <p:cNvSpPr/>
          <p:nvPr/>
        </p:nvSpPr>
        <p:spPr>
          <a:xfrm>
            <a:off x="6875728" y="1736812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北海道胆振東部地震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2018/09/06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E876418-7C61-4C0C-8326-098E801F73C0}"/>
              </a:ext>
            </a:extLst>
          </p:cNvPr>
          <p:cNvSpPr/>
          <p:nvPr/>
        </p:nvSpPr>
        <p:spPr>
          <a:xfrm>
            <a:off x="4922096" y="512194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関東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大震災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1923/09/01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0C4C3C0D-FDCA-4657-AE25-DF392AC6D455}"/>
              </a:ext>
            </a:extLst>
          </p:cNvPr>
          <p:cNvSpPr/>
          <p:nvPr/>
        </p:nvSpPr>
        <p:spPr>
          <a:xfrm>
            <a:off x="2889935" y="5129278"/>
            <a:ext cx="14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阪神・淡路大震災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1995/01/17 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7B57B6BD-1C1B-4C00-8CDD-1056FFFE1602}"/>
              </a:ext>
            </a:extLst>
          </p:cNvPr>
          <p:cNvSpPr/>
          <p:nvPr/>
        </p:nvSpPr>
        <p:spPr>
          <a:xfrm>
            <a:off x="662085" y="5860176"/>
            <a:ext cx="893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2016/04/14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49A00F7F-DF2D-4BEC-922B-B6FA0EFEBC53}"/>
              </a:ext>
            </a:extLst>
          </p:cNvPr>
          <p:cNvSpPr/>
          <p:nvPr/>
        </p:nvSpPr>
        <p:spPr>
          <a:xfrm>
            <a:off x="1529095" y="5376732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芸予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2001/03/24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F2C6BDE8-D1DD-4BD3-8515-8FF8A793AE71}"/>
              </a:ext>
            </a:extLst>
          </p:cNvPr>
          <p:cNvSpPr/>
          <p:nvPr/>
        </p:nvSpPr>
        <p:spPr>
          <a:xfrm>
            <a:off x="2466980" y="4617132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鳥取県西部地震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2000/10/06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CF85A39-5B2D-421D-990E-F96F5C833A03}"/>
              </a:ext>
            </a:extLst>
          </p:cNvPr>
          <p:cNvSpPr/>
          <p:nvPr/>
        </p:nvSpPr>
        <p:spPr>
          <a:xfrm>
            <a:off x="2535858" y="4027148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能登半島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2007/03/25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50FE3FFF-59F0-4309-822C-E8910DAE2913}"/>
              </a:ext>
            </a:extLst>
          </p:cNvPr>
          <p:cNvSpPr/>
          <p:nvPr/>
        </p:nvSpPr>
        <p:spPr>
          <a:xfrm>
            <a:off x="4202370" y="4449522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新潟県中越地震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2004/10/23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4373D950-DF3B-44C4-8B65-F02268E7F33E}"/>
              </a:ext>
            </a:extLst>
          </p:cNvPr>
          <p:cNvSpPr/>
          <p:nvPr/>
        </p:nvSpPr>
        <p:spPr>
          <a:xfrm>
            <a:off x="3947299" y="3495634"/>
            <a:ext cx="14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新潟県中越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2007/07/16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4C3CF4A-F137-0F2D-18AF-74A2B723695E}"/>
              </a:ext>
            </a:extLst>
          </p:cNvPr>
          <p:cNvSpPr/>
          <p:nvPr/>
        </p:nvSpPr>
        <p:spPr>
          <a:xfrm rot="10800000" flipV="1">
            <a:off x="4011404" y="398050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M7.6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732560B-2ED9-F18A-68E6-AD8AD966C72E}"/>
              </a:ext>
            </a:extLst>
          </p:cNvPr>
          <p:cNvSpPr/>
          <p:nvPr/>
        </p:nvSpPr>
        <p:spPr>
          <a:xfrm>
            <a:off x="2610564" y="3438411"/>
            <a:ext cx="1107996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能登半島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2024/01/01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3F569F3-9DEB-B987-7D92-98945CE076C1}"/>
              </a:ext>
            </a:extLst>
          </p:cNvPr>
          <p:cNvCxnSpPr>
            <a:stCxn id="3" idx="3"/>
            <a:endCxn id="2" idx="7"/>
          </p:cNvCxnSpPr>
          <p:nvPr/>
        </p:nvCxnSpPr>
        <p:spPr>
          <a:xfrm>
            <a:off x="3718560" y="3638466"/>
            <a:ext cx="339077" cy="3882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4338E6C-C85C-4D81-AFC8-843F181F0BF3}"/>
              </a:ext>
            </a:extLst>
          </p:cNvPr>
          <p:cNvSpPr/>
          <p:nvPr/>
        </p:nvSpPr>
        <p:spPr>
          <a:xfrm>
            <a:off x="2610564" y="3324111"/>
            <a:ext cx="364202" cy="20005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endParaRPr lang="en-US" altLang="ja-JP" sz="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27D3E86-F590-205E-9F22-BC83943ED0A7}"/>
              </a:ext>
            </a:extLst>
          </p:cNvPr>
          <p:cNvSpPr/>
          <p:nvPr/>
        </p:nvSpPr>
        <p:spPr>
          <a:xfrm>
            <a:off x="2534364" y="3908311"/>
            <a:ext cx="364202" cy="20005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endParaRPr lang="en-US" altLang="ja-JP" sz="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20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3D244AD-D98B-40E2-9B9E-6876D17C8895}"/>
              </a:ext>
            </a:extLst>
          </p:cNvPr>
          <p:cNvGrpSpPr/>
          <p:nvPr/>
        </p:nvGrpSpPr>
        <p:grpSpPr>
          <a:xfrm>
            <a:off x="260575" y="296863"/>
            <a:ext cx="9384850" cy="6246812"/>
            <a:chOff x="260575" y="296863"/>
            <a:chExt cx="9384850" cy="6246812"/>
          </a:xfrm>
          <a:solidFill>
            <a:srgbClr val="92D050"/>
          </a:solidFill>
        </p:grpSpPr>
        <p:grpSp>
          <p:nvGrpSpPr>
            <p:cNvPr id="33" name="Group 124">
              <a:extLst>
                <a:ext uri="{FF2B5EF4-FFF2-40B4-BE49-F238E27FC236}">
                  <a16:creationId xmlns:a16="http://schemas.microsoft.com/office/drawing/2014/main" id="{BF4D34D6-B7B4-42FE-BADB-35390A0C0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921" y="296863"/>
              <a:ext cx="7752093" cy="6246812"/>
              <a:chOff x="630" y="212"/>
              <a:chExt cx="7008" cy="5647"/>
            </a:xfrm>
            <a:grpFill/>
          </p:grpSpPr>
          <p:sp>
            <p:nvSpPr>
              <p:cNvPr id="49" name="Freeform 125">
                <a:extLst>
                  <a:ext uri="{FF2B5EF4-FFF2-40B4-BE49-F238E27FC236}">
                    <a16:creationId xmlns:a16="http://schemas.microsoft.com/office/drawing/2014/main" id="{8AD61141-8B90-48A7-8EF3-AE2027913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022"/>
                <a:ext cx="408" cy="409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126">
                <a:extLst>
                  <a:ext uri="{FF2B5EF4-FFF2-40B4-BE49-F238E27FC236}">
                    <a16:creationId xmlns:a16="http://schemas.microsoft.com/office/drawing/2014/main" id="{63DE5508-2A66-4703-A887-310CBE43A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4158"/>
                <a:ext cx="476" cy="613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27">
                <a:extLst>
                  <a:ext uri="{FF2B5EF4-FFF2-40B4-BE49-F238E27FC236}">
                    <a16:creationId xmlns:a16="http://schemas.microsoft.com/office/drawing/2014/main" id="{C662D260-5F8C-4D70-9CBC-306D51414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503"/>
                <a:ext cx="521" cy="839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128">
                <a:extLst>
                  <a:ext uri="{FF2B5EF4-FFF2-40B4-BE49-F238E27FC236}">
                    <a16:creationId xmlns:a16="http://schemas.microsoft.com/office/drawing/2014/main" id="{2F311A59-2AD0-476F-828D-BBD96AB83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387"/>
                <a:ext cx="159" cy="204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Freeform 129">
                <a:extLst>
                  <a:ext uri="{FF2B5EF4-FFF2-40B4-BE49-F238E27FC236}">
                    <a16:creationId xmlns:a16="http://schemas.microsoft.com/office/drawing/2014/main" id="{2CCCDF50-BB03-48EF-A156-54121567C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3841"/>
                <a:ext cx="385" cy="317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Freeform 130">
                <a:extLst>
                  <a:ext uri="{FF2B5EF4-FFF2-40B4-BE49-F238E27FC236}">
                    <a16:creationId xmlns:a16="http://schemas.microsoft.com/office/drawing/2014/main" id="{0EE89530-2B80-4323-BE51-05935D7D0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" y="5338"/>
                <a:ext cx="408" cy="521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Freeform 131">
                <a:extLst>
                  <a:ext uri="{FF2B5EF4-FFF2-40B4-BE49-F238E27FC236}">
                    <a16:creationId xmlns:a16="http://schemas.microsoft.com/office/drawing/2014/main" id="{3D3158A6-27A8-4281-AB5B-6FBCF8970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" y="5134"/>
                <a:ext cx="499" cy="635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Freeform 132">
                <a:extLst>
                  <a:ext uri="{FF2B5EF4-FFF2-40B4-BE49-F238E27FC236}">
                    <a16:creationId xmlns:a16="http://schemas.microsoft.com/office/drawing/2014/main" id="{CA10C843-8329-44B8-BCC6-E08E1D9C1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" y="4793"/>
                <a:ext cx="386" cy="409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Freeform 133">
                <a:extLst>
                  <a:ext uri="{FF2B5EF4-FFF2-40B4-BE49-F238E27FC236}">
                    <a16:creationId xmlns:a16="http://schemas.microsoft.com/office/drawing/2014/main" id="{9A84B737-244D-428A-B52F-598A9F637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" y="4929"/>
                <a:ext cx="431" cy="499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134">
                <a:extLst>
                  <a:ext uri="{FF2B5EF4-FFF2-40B4-BE49-F238E27FC236}">
                    <a16:creationId xmlns:a16="http://schemas.microsoft.com/office/drawing/2014/main" id="{42E7AA1B-B706-4432-AD0E-490417C1E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" y="4612"/>
                <a:ext cx="408" cy="431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135">
                <a:extLst>
                  <a:ext uri="{FF2B5EF4-FFF2-40B4-BE49-F238E27FC236}">
                    <a16:creationId xmlns:a16="http://schemas.microsoft.com/office/drawing/2014/main" id="{DABE4FC1-73C3-450A-A832-039221DCA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4703"/>
                <a:ext cx="294" cy="294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136">
                <a:extLst>
                  <a:ext uri="{FF2B5EF4-FFF2-40B4-BE49-F238E27FC236}">
                    <a16:creationId xmlns:a16="http://schemas.microsoft.com/office/drawing/2014/main" id="{583E7F85-3892-4368-8020-EAF7F37E8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3614"/>
                <a:ext cx="544" cy="612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137">
                <a:extLst>
                  <a:ext uri="{FF2B5EF4-FFF2-40B4-BE49-F238E27FC236}">
                    <a16:creationId xmlns:a16="http://schemas.microsoft.com/office/drawing/2014/main" id="{17CD3F3E-7BA3-4DB6-8F7E-2375B0F58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" y="5156"/>
                <a:ext cx="204" cy="136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138">
                <a:extLst>
                  <a:ext uri="{FF2B5EF4-FFF2-40B4-BE49-F238E27FC236}">
                    <a16:creationId xmlns:a16="http://schemas.microsoft.com/office/drawing/2014/main" id="{0A2DC880-7D1A-454F-8995-8D6BCAE75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" y="4748"/>
                <a:ext cx="249" cy="386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139">
                <a:extLst>
                  <a:ext uri="{FF2B5EF4-FFF2-40B4-BE49-F238E27FC236}">
                    <a16:creationId xmlns:a16="http://schemas.microsoft.com/office/drawing/2014/main" id="{E273A9F5-39A5-4299-ABCD-4D8A5BBA7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748"/>
                <a:ext cx="544" cy="476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140">
                <a:extLst>
                  <a:ext uri="{FF2B5EF4-FFF2-40B4-BE49-F238E27FC236}">
                    <a16:creationId xmlns:a16="http://schemas.microsoft.com/office/drawing/2014/main" id="{399805BA-368D-4FF5-9FF8-9B7E17644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4884"/>
                <a:ext cx="680" cy="431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141">
                <a:extLst>
                  <a:ext uri="{FF2B5EF4-FFF2-40B4-BE49-F238E27FC236}">
                    <a16:creationId xmlns:a16="http://schemas.microsoft.com/office/drawing/2014/main" id="{E668A49E-1464-4F6B-959E-150C262EE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4725"/>
                <a:ext cx="317" cy="136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142">
                <a:extLst>
                  <a:ext uri="{FF2B5EF4-FFF2-40B4-BE49-F238E27FC236}">
                    <a16:creationId xmlns:a16="http://schemas.microsoft.com/office/drawing/2014/main" id="{9A1604C1-B085-4012-9DFC-7EC210C26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4816"/>
                <a:ext cx="386" cy="295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143">
                <a:extLst>
                  <a:ext uri="{FF2B5EF4-FFF2-40B4-BE49-F238E27FC236}">
                    <a16:creationId xmlns:a16="http://schemas.microsoft.com/office/drawing/2014/main" id="{9EA44598-E478-4729-8443-F84B73A2F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4725"/>
                <a:ext cx="159" cy="159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144">
                <a:extLst>
                  <a:ext uri="{FF2B5EF4-FFF2-40B4-BE49-F238E27FC236}">
                    <a16:creationId xmlns:a16="http://schemas.microsoft.com/office/drawing/2014/main" id="{145C2B6A-5775-44B1-814D-26DF55B8F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0" y="4385"/>
                <a:ext cx="476" cy="386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145">
                <a:extLst>
                  <a:ext uri="{FF2B5EF4-FFF2-40B4-BE49-F238E27FC236}">
                    <a16:creationId xmlns:a16="http://schemas.microsoft.com/office/drawing/2014/main" id="{54A1F0A2-FABC-4F7E-A940-53AA48B6F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4113"/>
                <a:ext cx="703" cy="454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148">
                <a:extLst>
                  <a:ext uri="{FF2B5EF4-FFF2-40B4-BE49-F238E27FC236}">
                    <a16:creationId xmlns:a16="http://schemas.microsoft.com/office/drawing/2014/main" id="{B0D1D685-A04E-4551-893C-0A756DE91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212"/>
                <a:ext cx="2291" cy="1882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149">
                <a:extLst>
                  <a:ext uri="{FF2B5EF4-FFF2-40B4-BE49-F238E27FC236}">
                    <a16:creationId xmlns:a16="http://schemas.microsoft.com/office/drawing/2014/main" id="{7E93C8B9-F30F-4B8A-BC11-9B36A014D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8" y="4022"/>
                <a:ext cx="431" cy="431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Freeform 150">
                <a:extLst>
                  <a:ext uri="{FF2B5EF4-FFF2-40B4-BE49-F238E27FC236}">
                    <a16:creationId xmlns:a16="http://schemas.microsoft.com/office/drawing/2014/main" id="{E7FD24AE-8E3C-4242-AEB1-3BBD2E569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476"/>
                <a:ext cx="476" cy="567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151">
                <a:extLst>
                  <a:ext uri="{FF2B5EF4-FFF2-40B4-BE49-F238E27FC236}">
                    <a16:creationId xmlns:a16="http://schemas.microsoft.com/office/drawing/2014/main" id="{5AF93587-F799-40E7-8C48-A0DAAED7B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362"/>
                <a:ext cx="408" cy="29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152">
                <a:extLst>
                  <a:ext uri="{FF2B5EF4-FFF2-40B4-BE49-F238E27FC236}">
                    <a16:creationId xmlns:a16="http://schemas.microsoft.com/office/drawing/2014/main" id="{DE1BB2E6-6CF6-477A-8DC1-E6788F774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4521"/>
                <a:ext cx="340" cy="227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Freeform 153">
                <a:extLst>
                  <a:ext uri="{FF2B5EF4-FFF2-40B4-BE49-F238E27FC236}">
                    <a16:creationId xmlns:a16="http://schemas.microsoft.com/office/drawing/2014/main" id="{45EC6431-79DE-4ED8-8EEE-8596D43BA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635"/>
                <a:ext cx="340" cy="272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Freeform 154">
                <a:extLst>
                  <a:ext uri="{FF2B5EF4-FFF2-40B4-BE49-F238E27FC236}">
                    <a16:creationId xmlns:a16="http://schemas.microsoft.com/office/drawing/2014/main" id="{1F72A1D3-014C-40B8-A513-3640D95B2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" y="4567"/>
                <a:ext cx="635" cy="499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155">
                <a:extLst>
                  <a:ext uri="{FF2B5EF4-FFF2-40B4-BE49-F238E27FC236}">
                    <a16:creationId xmlns:a16="http://schemas.microsoft.com/office/drawing/2014/main" id="{A3C3AE3D-0293-4769-A598-9C9AA8C35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4431"/>
                <a:ext cx="363" cy="36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Freeform 156">
                <a:extLst>
                  <a:ext uri="{FF2B5EF4-FFF2-40B4-BE49-F238E27FC236}">
                    <a16:creationId xmlns:a16="http://schemas.microsoft.com/office/drawing/2014/main" id="{BA59CF33-619E-4C94-98B0-A1944E337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" y="3954"/>
                <a:ext cx="613" cy="749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" name="Freeform 157">
                <a:extLst>
                  <a:ext uri="{FF2B5EF4-FFF2-40B4-BE49-F238E27FC236}">
                    <a16:creationId xmlns:a16="http://schemas.microsoft.com/office/drawing/2014/main" id="{8282040C-0564-4360-8D43-DD33D2308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4090"/>
                <a:ext cx="590" cy="590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Freeform 158">
                <a:extLst>
                  <a:ext uri="{FF2B5EF4-FFF2-40B4-BE49-F238E27FC236}">
                    <a16:creationId xmlns:a16="http://schemas.microsoft.com/office/drawing/2014/main" id="{78DCDFA4-5027-455D-B978-9762AFDB7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" y="4544"/>
                <a:ext cx="408" cy="36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Freeform 159">
                <a:extLst>
                  <a:ext uri="{FF2B5EF4-FFF2-40B4-BE49-F238E27FC236}">
                    <a16:creationId xmlns:a16="http://schemas.microsoft.com/office/drawing/2014/main" id="{B832E21E-561B-4589-9D34-490D258EA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6" y="4567"/>
                <a:ext cx="476" cy="635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Freeform 160">
                <a:extLst>
                  <a:ext uri="{FF2B5EF4-FFF2-40B4-BE49-F238E27FC236}">
                    <a16:creationId xmlns:a16="http://schemas.microsoft.com/office/drawing/2014/main" id="{E3AD5F45-D2B4-4ECB-A7F4-10F871AE4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4703"/>
                <a:ext cx="295" cy="43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" name="Freeform 161">
                <a:extLst>
                  <a:ext uri="{FF2B5EF4-FFF2-40B4-BE49-F238E27FC236}">
                    <a16:creationId xmlns:a16="http://schemas.microsoft.com/office/drawing/2014/main" id="{A853339C-9D44-4F80-B892-05EAE05FE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4090"/>
                <a:ext cx="545" cy="36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Freeform 162">
                <a:extLst>
                  <a:ext uri="{FF2B5EF4-FFF2-40B4-BE49-F238E27FC236}">
                    <a16:creationId xmlns:a16="http://schemas.microsoft.com/office/drawing/2014/main" id="{3B670855-A478-4A88-BB9F-353B617D5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" y="4362"/>
                <a:ext cx="272" cy="36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Freeform 163">
                <a:extLst>
                  <a:ext uri="{FF2B5EF4-FFF2-40B4-BE49-F238E27FC236}">
                    <a16:creationId xmlns:a16="http://schemas.microsoft.com/office/drawing/2014/main" id="{E988B7AE-3C41-4BEB-9E1D-3A650AB35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4861"/>
                <a:ext cx="317" cy="409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Freeform 164">
                <a:extLst>
                  <a:ext uri="{FF2B5EF4-FFF2-40B4-BE49-F238E27FC236}">
                    <a16:creationId xmlns:a16="http://schemas.microsoft.com/office/drawing/2014/main" id="{E6600C45-6682-4006-8AD9-BA18D6A64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4589"/>
                <a:ext cx="295" cy="272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165">
                <a:extLst>
                  <a:ext uri="{FF2B5EF4-FFF2-40B4-BE49-F238E27FC236}">
                    <a16:creationId xmlns:a16="http://schemas.microsoft.com/office/drawing/2014/main" id="{0D702BCD-77D0-4A31-A03F-A4379E825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4226"/>
                <a:ext cx="363" cy="522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Freeform 166">
                <a:extLst>
                  <a:ext uri="{FF2B5EF4-FFF2-40B4-BE49-F238E27FC236}">
                    <a16:creationId xmlns:a16="http://schemas.microsoft.com/office/drawing/2014/main" id="{E813ACA5-9EDD-45CB-A074-7DF24DB93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2" y="4204"/>
                <a:ext cx="454" cy="521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Freeform 167">
                <a:extLst>
                  <a:ext uri="{FF2B5EF4-FFF2-40B4-BE49-F238E27FC236}">
                    <a16:creationId xmlns:a16="http://schemas.microsoft.com/office/drawing/2014/main" id="{BB909116-5A14-4C75-8CCC-A8167202F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181"/>
                <a:ext cx="521" cy="204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Freeform 168">
                <a:extLst>
                  <a:ext uri="{FF2B5EF4-FFF2-40B4-BE49-F238E27FC236}">
                    <a16:creationId xmlns:a16="http://schemas.microsoft.com/office/drawing/2014/main" id="{A0DD62AA-4E7C-4AAD-926C-E72D3F186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272"/>
                <a:ext cx="476" cy="408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Freeform 169">
                <a:extLst>
                  <a:ext uri="{FF2B5EF4-FFF2-40B4-BE49-F238E27FC236}">
                    <a16:creationId xmlns:a16="http://schemas.microsoft.com/office/drawing/2014/main" id="{8A6887C0-1C31-4DAA-BBF2-72DCD3A79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294"/>
                <a:ext cx="522" cy="36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Freeform 170">
                <a:extLst>
                  <a:ext uri="{FF2B5EF4-FFF2-40B4-BE49-F238E27FC236}">
                    <a16:creationId xmlns:a16="http://schemas.microsoft.com/office/drawing/2014/main" id="{D5670D51-076B-4CC8-8A1E-4911846BC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" y="3637"/>
                <a:ext cx="704" cy="612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Freeform 171">
                <a:extLst>
                  <a:ext uri="{FF2B5EF4-FFF2-40B4-BE49-F238E27FC236}">
                    <a16:creationId xmlns:a16="http://schemas.microsoft.com/office/drawing/2014/main" id="{4CD8929F-3C32-42AC-8038-3069F2664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" y="3297"/>
                <a:ext cx="567" cy="544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Freeform 172">
                <a:extLst>
                  <a:ext uri="{FF2B5EF4-FFF2-40B4-BE49-F238E27FC236}">
                    <a16:creationId xmlns:a16="http://schemas.microsoft.com/office/drawing/2014/main" id="{1348189B-F420-4F49-9A51-CDF21B111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2684"/>
                <a:ext cx="544" cy="749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Freeform 173">
                <a:extLst>
                  <a:ext uri="{FF2B5EF4-FFF2-40B4-BE49-F238E27FC236}">
                    <a16:creationId xmlns:a16="http://schemas.microsoft.com/office/drawing/2014/main" id="{10E451C7-AD60-4DBE-83D7-ED1DEB99E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094"/>
                <a:ext cx="680" cy="613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Freeform 174">
                <a:extLst>
                  <a:ext uri="{FF2B5EF4-FFF2-40B4-BE49-F238E27FC236}">
                    <a16:creationId xmlns:a16="http://schemas.microsoft.com/office/drawing/2014/main" id="{34FC326A-B46E-4284-9655-9DDBF6785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3365"/>
                <a:ext cx="930" cy="748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175">
                <a:extLst>
                  <a:ext uri="{FF2B5EF4-FFF2-40B4-BE49-F238E27FC236}">
                    <a16:creationId xmlns:a16="http://schemas.microsoft.com/office/drawing/2014/main" id="{ED6CE28E-00F5-47C1-A5D2-ABA132E55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3138"/>
                <a:ext cx="476" cy="657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EB0B979-D9AA-4D8C-A420-26A2E15C409E}"/>
                </a:ext>
              </a:extLst>
            </p:cNvPr>
            <p:cNvGrpSpPr/>
            <p:nvPr/>
          </p:nvGrpSpPr>
          <p:grpSpPr>
            <a:xfrm>
              <a:off x="8262805" y="608745"/>
              <a:ext cx="1382620" cy="1189425"/>
              <a:chOff x="2243138" y="-171450"/>
              <a:chExt cx="6748462" cy="5805488"/>
            </a:xfrm>
            <a:grpFill/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3E147A8-0662-4985-9DA5-788E2EFAEDA6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63DE705-D5ED-42D6-B023-81B416CC8680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EF291CF-B4E5-4DBC-A9A2-1D60CB864C9D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3D3CB53-1965-4C3E-8A07-D69EFB39AEAD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23608C1-CB15-4701-96A6-03CFC9AF2AE3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A4A0077-68B7-4F4F-ABEF-707FA9BA5D95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75AE5FC-8C74-4118-A85F-56415D694050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5" name="グループ化 108">
              <a:extLst>
                <a:ext uri="{FF2B5EF4-FFF2-40B4-BE49-F238E27FC236}">
                  <a16:creationId xmlns:a16="http://schemas.microsoft.com/office/drawing/2014/main" id="{8B272B35-0E0F-40C7-9682-78AB19FB1C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75" y="3330004"/>
              <a:ext cx="1098058" cy="1284841"/>
              <a:chOff x="-1981200" y="482600"/>
              <a:chExt cx="4927600" cy="5765800"/>
            </a:xfrm>
            <a:grpFill/>
          </p:grpSpPr>
          <p:sp>
            <p:nvSpPr>
              <p:cNvPr id="36" name="フリーフォーム 109">
                <a:extLst>
                  <a:ext uri="{FF2B5EF4-FFF2-40B4-BE49-F238E27FC236}">
                    <a16:creationId xmlns:a16="http://schemas.microsoft.com/office/drawing/2014/main" id="{02FF61D6-E42F-4951-8664-4C1A80E89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フリーフォーム 110">
                <a:extLst>
                  <a:ext uri="{FF2B5EF4-FFF2-40B4-BE49-F238E27FC236}">
                    <a16:creationId xmlns:a16="http://schemas.microsoft.com/office/drawing/2014/main" id="{B27ACFE3-2BEB-4ED0-8A17-AFF60859C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フリーフォーム 111">
                <a:extLst>
                  <a:ext uri="{FF2B5EF4-FFF2-40B4-BE49-F238E27FC236}">
                    <a16:creationId xmlns:a16="http://schemas.microsoft.com/office/drawing/2014/main" id="{34DC72AA-5578-4978-8FCA-59ADE3E0D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フリーフォーム 112">
                <a:extLst>
                  <a:ext uri="{FF2B5EF4-FFF2-40B4-BE49-F238E27FC236}">
                    <a16:creationId xmlns:a16="http://schemas.microsoft.com/office/drawing/2014/main" id="{6B38902E-29AF-43AD-A8BC-7072AAB43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フリーフォーム 113">
                <a:extLst>
                  <a:ext uri="{FF2B5EF4-FFF2-40B4-BE49-F238E27FC236}">
                    <a16:creationId xmlns:a16="http://schemas.microsoft.com/office/drawing/2014/main" id="{922AE854-315C-41F3-884B-53AEC3CF6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フリーフォーム 114">
                <a:extLst>
                  <a:ext uri="{FF2B5EF4-FFF2-40B4-BE49-F238E27FC236}">
                    <a16:creationId xmlns:a16="http://schemas.microsoft.com/office/drawing/2014/main" id="{77728A61-0C1B-4D71-919D-D127E6672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70" name="Freeform 176">
            <a:extLst>
              <a:ext uri="{FF2B5EF4-FFF2-40B4-BE49-F238E27FC236}">
                <a16:creationId xmlns:a16="http://schemas.microsoft.com/office/drawing/2014/main" id="{8F2EFD50-A73D-439B-A0D1-01A23C9DEE8B}"/>
              </a:ext>
            </a:extLst>
          </p:cNvPr>
          <p:cNvSpPr>
            <a:spLocks/>
          </p:cNvSpPr>
          <p:nvPr/>
        </p:nvSpPr>
        <p:spPr bwMode="auto">
          <a:xfrm>
            <a:off x="331039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A6AC1A88-D985-4F26-A1EE-6D404C07ED47}"/>
              </a:ext>
            </a:extLst>
          </p:cNvPr>
          <p:cNvSpPr/>
          <p:nvPr/>
        </p:nvSpPr>
        <p:spPr>
          <a:xfrm rot="10800000" flipV="1">
            <a:off x="2612159" y="5100854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1E1889-B99E-422E-8F77-D4FB69CA4523}"/>
              </a:ext>
            </a:extLst>
          </p:cNvPr>
          <p:cNvSpPr txBox="1"/>
          <p:nvPr/>
        </p:nvSpPr>
        <p:spPr>
          <a:xfrm>
            <a:off x="5442754" y="6492344"/>
            <a:ext cx="4302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参考文献：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国土交通省気象庁ホームページ</a:t>
            </a:r>
            <a:b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日本付近で発生した主な被害地震（</a:t>
            </a:r>
            <a:r>
              <a:rPr lang="en-US" altLang="ja-JP" sz="6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https://www.data.jma.go.jp/svd/eqev/data/higai/higai1996-new.html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）より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047BC32-27DE-45BB-AC5D-2474E1C7B7B2}"/>
              </a:ext>
            </a:extLst>
          </p:cNvPr>
          <p:cNvSpPr txBox="1"/>
          <p:nvPr/>
        </p:nvSpPr>
        <p:spPr>
          <a:xfrm>
            <a:off x="273664" y="365230"/>
            <a:ext cx="3647152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日本付近で発生した大地震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マップ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2C73CC62-B0BD-4606-8B42-007F9724D582}"/>
              </a:ext>
            </a:extLst>
          </p:cNvPr>
          <p:cNvSpPr/>
          <p:nvPr/>
        </p:nvSpPr>
        <p:spPr>
          <a:xfrm rot="10800000" flipV="1">
            <a:off x="2190271" y="458435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A0404C37-F6B2-4076-92B1-2444A58010C7}"/>
              </a:ext>
            </a:extLst>
          </p:cNvPr>
          <p:cNvSpPr/>
          <p:nvPr/>
        </p:nvSpPr>
        <p:spPr>
          <a:xfrm rot="10800000" flipV="1">
            <a:off x="1758951" y="5058809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M6.7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EA041E2F-68AA-454D-AEB3-ABE75D0C2C13}"/>
              </a:ext>
            </a:extLst>
          </p:cNvPr>
          <p:cNvSpPr/>
          <p:nvPr/>
        </p:nvSpPr>
        <p:spPr>
          <a:xfrm rot="10800000" flipV="1">
            <a:off x="7211653" y="2402681"/>
            <a:ext cx="348592" cy="34859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M8.0</a:t>
            </a:r>
            <a:endParaRPr kumimoji="1"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5162FC59-37BD-403F-AE76-05F5B6CD4621}"/>
              </a:ext>
            </a:extLst>
          </p:cNvPr>
          <p:cNvSpPr/>
          <p:nvPr/>
        </p:nvSpPr>
        <p:spPr>
          <a:xfrm rot="10800000" flipV="1">
            <a:off x="4673302" y="4121412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M6.8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C823C4C2-E9CF-47A8-9F0A-64381A241A26}"/>
              </a:ext>
            </a:extLst>
          </p:cNvPr>
          <p:cNvSpPr/>
          <p:nvPr/>
        </p:nvSpPr>
        <p:spPr>
          <a:xfrm rot="10800000" flipV="1">
            <a:off x="3605004" y="398050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M6.9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97D62EC5-2EB4-401A-86D4-F5BE4E45A7C6}"/>
              </a:ext>
            </a:extLst>
          </p:cNvPr>
          <p:cNvSpPr/>
          <p:nvPr/>
        </p:nvSpPr>
        <p:spPr>
          <a:xfrm rot="10800000" flipV="1">
            <a:off x="4489408" y="3869298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M6.8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7B60DE90-95F6-4A3D-9653-31CDD8242469}"/>
              </a:ext>
            </a:extLst>
          </p:cNvPr>
          <p:cNvSpPr/>
          <p:nvPr/>
        </p:nvSpPr>
        <p:spPr>
          <a:xfrm rot="10800000" flipV="1">
            <a:off x="5705200" y="350063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M7.2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8038F6A0-B3A1-471D-BFF4-F10B4A223B71}"/>
              </a:ext>
            </a:extLst>
          </p:cNvPr>
          <p:cNvSpPr/>
          <p:nvPr/>
        </p:nvSpPr>
        <p:spPr>
          <a:xfrm rot="10800000" flipV="1">
            <a:off x="6131219" y="408483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M9.0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30" name="楕円 129">
            <a:extLst>
              <a:ext uri="{FF2B5EF4-FFF2-40B4-BE49-F238E27FC236}">
                <a16:creationId xmlns:a16="http://schemas.microsoft.com/office/drawing/2014/main" id="{7F4E11CB-8777-4BDA-9802-93C9AF5D797D}"/>
              </a:ext>
            </a:extLst>
          </p:cNvPr>
          <p:cNvSpPr/>
          <p:nvPr/>
        </p:nvSpPr>
        <p:spPr>
          <a:xfrm rot="10800000" flipV="1">
            <a:off x="772951" y="5544476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M7.3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40" name="楕円 139">
            <a:extLst>
              <a:ext uri="{FF2B5EF4-FFF2-40B4-BE49-F238E27FC236}">
                <a16:creationId xmlns:a16="http://schemas.microsoft.com/office/drawing/2014/main" id="{3B60FC69-2EC3-441F-A9B4-9FCE31576A32}"/>
              </a:ext>
            </a:extLst>
          </p:cNvPr>
          <p:cNvSpPr/>
          <p:nvPr/>
        </p:nvSpPr>
        <p:spPr>
          <a:xfrm rot="10800000" flipV="1">
            <a:off x="6582091" y="1715113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M6.7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46" name="楕円 145">
            <a:extLst>
              <a:ext uri="{FF2B5EF4-FFF2-40B4-BE49-F238E27FC236}">
                <a16:creationId xmlns:a16="http://schemas.microsoft.com/office/drawing/2014/main" id="{0BF44A34-DB94-4009-A7F0-95DDDCC24773}"/>
              </a:ext>
            </a:extLst>
          </p:cNvPr>
          <p:cNvSpPr/>
          <p:nvPr/>
        </p:nvSpPr>
        <p:spPr>
          <a:xfrm rot="10800000" flipV="1">
            <a:off x="4660069" y="5093515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M7.9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B92CF182-C47B-4A5F-BA0C-BE66BB927210}"/>
              </a:ext>
            </a:extLst>
          </p:cNvPr>
          <p:cNvSpPr txBox="1"/>
          <p:nvPr/>
        </p:nvSpPr>
        <p:spPr>
          <a:xfrm>
            <a:off x="260574" y="816889"/>
            <a:ext cx="366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日本付近で発生した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主な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大地震です。（～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年）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1A84273E-7F6F-4013-BF8C-C405D9C80242}"/>
              </a:ext>
            </a:extLst>
          </p:cNvPr>
          <p:cNvSpPr txBox="1"/>
          <p:nvPr/>
        </p:nvSpPr>
        <p:spPr>
          <a:xfrm>
            <a:off x="384696" y="364146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</a:t>
            </a:r>
            <a:endParaRPr kumimoji="1" lang="ja-JP" altLang="en-US" sz="10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57E11CCD-3D9C-48A2-8F66-000014BDB33D}"/>
              </a:ext>
            </a:extLst>
          </p:cNvPr>
          <p:cNvSpPr/>
          <p:nvPr/>
        </p:nvSpPr>
        <p:spPr>
          <a:xfrm>
            <a:off x="7515508" y="244286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十勝沖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zh-TW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2003/09/26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2CBEA365-2A53-4AF2-B262-4FEC6EE09145}"/>
              </a:ext>
            </a:extLst>
          </p:cNvPr>
          <p:cNvSpPr/>
          <p:nvPr/>
        </p:nvSpPr>
        <p:spPr>
          <a:xfrm>
            <a:off x="6407512" y="4127317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東日本大震災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2011/03/11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3F927F3-96E4-4A16-A251-7CE9D5397D6F}"/>
              </a:ext>
            </a:extLst>
          </p:cNvPr>
          <p:cNvSpPr/>
          <p:nvPr/>
        </p:nvSpPr>
        <p:spPr>
          <a:xfrm>
            <a:off x="5985131" y="3543916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岩手・宮城内陸地震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2008/06/14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29E1C38-6B34-4234-96A3-09606AAB44C2}"/>
              </a:ext>
            </a:extLst>
          </p:cNvPr>
          <p:cNvSpPr/>
          <p:nvPr/>
        </p:nvSpPr>
        <p:spPr>
          <a:xfrm>
            <a:off x="6875728" y="1736812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北海道胆振東部地震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2018/09/06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E876418-7C61-4C0C-8326-098E801F73C0}"/>
              </a:ext>
            </a:extLst>
          </p:cNvPr>
          <p:cNvSpPr/>
          <p:nvPr/>
        </p:nvSpPr>
        <p:spPr>
          <a:xfrm>
            <a:off x="4922096" y="512194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関東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大震災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1923/09/01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0C4C3C0D-FDCA-4657-AE25-DF392AC6D455}"/>
              </a:ext>
            </a:extLst>
          </p:cNvPr>
          <p:cNvSpPr/>
          <p:nvPr/>
        </p:nvSpPr>
        <p:spPr>
          <a:xfrm>
            <a:off x="2889935" y="5129278"/>
            <a:ext cx="14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阪神・淡路大震災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1995/01/17 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7B57B6BD-1C1B-4C00-8CDD-1056FFFE1602}"/>
              </a:ext>
            </a:extLst>
          </p:cNvPr>
          <p:cNvSpPr/>
          <p:nvPr/>
        </p:nvSpPr>
        <p:spPr>
          <a:xfrm>
            <a:off x="662085" y="5860176"/>
            <a:ext cx="893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熊本地震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2016/04/14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49A00F7F-DF2D-4BEC-922B-B6FA0EFEBC53}"/>
              </a:ext>
            </a:extLst>
          </p:cNvPr>
          <p:cNvSpPr/>
          <p:nvPr/>
        </p:nvSpPr>
        <p:spPr>
          <a:xfrm>
            <a:off x="1529095" y="5376732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芸予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2001/03/24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F2C6BDE8-D1DD-4BD3-8515-8FF8A793AE71}"/>
              </a:ext>
            </a:extLst>
          </p:cNvPr>
          <p:cNvSpPr/>
          <p:nvPr/>
        </p:nvSpPr>
        <p:spPr>
          <a:xfrm>
            <a:off x="2466980" y="4617132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鳥取県西部地震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2000/10/06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50FE3FFF-59F0-4309-822C-E8910DAE2913}"/>
              </a:ext>
            </a:extLst>
          </p:cNvPr>
          <p:cNvSpPr/>
          <p:nvPr/>
        </p:nvSpPr>
        <p:spPr>
          <a:xfrm>
            <a:off x="4202370" y="4449522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新潟県中越地震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2004/10/23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4373D950-DF3B-44C4-8B65-F02268E7F33E}"/>
              </a:ext>
            </a:extLst>
          </p:cNvPr>
          <p:cNvSpPr/>
          <p:nvPr/>
        </p:nvSpPr>
        <p:spPr>
          <a:xfrm>
            <a:off x="3947299" y="3495634"/>
            <a:ext cx="14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新潟県中越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2007/07/16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A8A1FF3-5BC9-7072-DFCC-D9DFA0DA8D7C}"/>
              </a:ext>
            </a:extLst>
          </p:cNvPr>
          <p:cNvSpPr/>
          <p:nvPr/>
        </p:nvSpPr>
        <p:spPr>
          <a:xfrm rot="10800000" flipV="1">
            <a:off x="4011404" y="3980507"/>
            <a:ext cx="315702" cy="3157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latin typeface="Impact" panose="020B0806030902050204" pitchFamily="34" charset="0"/>
                <a:ea typeface="メイリオ" panose="020B0604030504040204" pitchFamily="50" charset="-128"/>
              </a:rPr>
              <a:t>M7.6</a:t>
            </a:r>
            <a:endParaRPr lang="ja-JP" altLang="en-US" sz="1100" b="1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28025BE-048F-7CF7-E621-1A662A1166C0}"/>
              </a:ext>
            </a:extLst>
          </p:cNvPr>
          <p:cNvSpPr/>
          <p:nvPr/>
        </p:nvSpPr>
        <p:spPr>
          <a:xfrm>
            <a:off x="2610564" y="3438411"/>
            <a:ext cx="1107996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能登半島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2024/01/01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E2E163A-A730-F4D2-8CF6-6614B9B6319A}"/>
              </a:ext>
            </a:extLst>
          </p:cNvPr>
          <p:cNvCxnSpPr>
            <a:stCxn id="3" idx="3"/>
            <a:endCxn id="2" idx="7"/>
          </p:cNvCxnSpPr>
          <p:nvPr/>
        </p:nvCxnSpPr>
        <p:spPr>
          <a:xfrm>
            <a:off x="3718560" y="3638466"/>
            <a:ext cx="339077" cy="3882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7B74ACA-6B72-FF7B-BDF7-45097581A9FB}"/>
              </a:ext>
            </a:extLst>
          </p:cNvPr>
          <p:cNvSpPr/>
          <p:nvPr/>
        </p:nvSpPr>
        <p:spPr>
          <a:xfrm>
            <a:off x="2610564" y="3324111"/>
            <a:ext cx="364202" cy="20005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endParaRPr lang="en-US" altLang="ja-JP" sz="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4E178AC-18BA-D308-A63D-AAA5493115DA}"/>
              </a:ext>
            </a:extLst>
          </p:cNvPr>
          <p:cNvSpPr/>
          <p:nvPr/>
        </p:nvSpPr>
        <p:spPr>
          <a:xfrm>
            <a:off x="2535858" y="4027148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能登半島</a:t>
            </a:r>
            <a:r>
              <a:rPr lang="zh-TW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2007/03/25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FCEB954-9B44-13A6-81D2-83A8DA70C579}"/>
              </a:ext>
            </a:extLst>
          </p:cNvPr>
          <p:cNvSpPr/>
          <p:nvPr/>
        </p:nvSpPr>
        <p:spPr>
          <a:xfrm>
            <a:off x="2534364" y="3908311"/>
            <a:ext cx="364202" cy="20005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endParaRPr lang="en-US" altLang="ja-JP" sz="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33148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2282</TotalTime>
  <Words>1186</Words>
  <Application>Microsoft Office PowerPoint</Application>
  <PresentationFormat>A4 210 x 297 mm</PresentationFormat>
  <Paragraphs>182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pptxd44_日本付近で発生した大地震マップ</dc:title>
  <dc:subject>pptxd44_日本付近で発生した大地震マップ</dc:subject>
  <dc:creator>でじけろお</dc:creator>
  <cp:lastModifiedBy>Keroo</cp:lastModifiedBy>
  <cp:revision>2</cp:revision>
  <dcterms:created xsi:type="dcterms:W3CDTF">2010-10-04T06:42:16Z</dcterms:created>
  <dcterms:modified xsi:type="dcterms:W3CDTF">2025-01-15T01:59:14Z</dcterms:modified>
  <cp:version>1</cp:version>
</cp:coreProperties>
</file>